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4" r:id="rId4"/>
    <p:sldMasterId id="2147483728" r:id="rId5"/>
    <p:sldMasterId id="2147483734" r:id="rId6"/>
    <p:sldMasterId id="2147483738" r:id="rId7"/>
    <p:sldMasterId id="2147483789" r:id="rId8"/>
    <p:sldMasterId id="2147483814" r:id="rId9"/>
  </p:sldMasterIdLst>
  <p:notesMasterIdLst>
    <p:notesMasterId r:id="rId38"/>
  </p:notesMasterIdLst>
  <p:handoutMasterIdLst>
    <p:handoutMasterId r:id="rId39"/>
  </p:handoutMasterIdLst>
  <p:sldIdLst>
    <p:sldId id="2147471970" r:id="rId10"/>
    <p:sldId id="263" r:id="rId11"/>
    <p:sldId id="334" r:id="rId12"/>
    <p:sldId id="2147471964" r:id="rId13"/>
    <p:sldId id="343" r:id="rId14"/>
    <p:sldId id="319" r:id="rId15"/>
    <p:sldId id="344" r:id="rId16"/>
    <p:sldId id="268" r:id="rId17"/>
    <p:sldId id="307" r:id="rId18"/>
    <p:sldId id="386" r:id="rId19"/>
    <p:sldId id="348" r:id="rId20"/>
    <p:sldId id="373" r:id="rId21"/>
    <p:sldId id="273" r:id="rId22"/>
    <p:sldId id="342" r:id="rId23"/>
    <p:sldId id="376" r:id="rId24"/>
    <p:sldId id="375" r:id="rId25"/>
    <p:sldId id="377" r:id="rId26"/>
    <p:sldId id="379" r:id="rId27"/>
    <p:sldId id="385" r:id="rId28"/>
    <p:sldId id="312" r:id="rId29"/>
    <p:sldId id="2147471976" r:id="rId30"/>
    <p:sldId id="311" r:id="rId31"/>
    <p:sldId id="2147471973" r:id="rId32"/>
    <p:sldId id="2147471972" r:id="rId33"/>
    <p:sldId id="266" r:id="rId34"/>
    <p:sldId id="2147471971" r:id="rId35"/>
    <p:sldId id="2147471974" r:id="rId36"/>
    <p:sldId id="2147471975" r:id="rId37"/>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92"/>
    <a:srgbClr val="2A6BA6"/>
    <a:srgbClr val="B6DF89"/>
    <a:srgbClr val="ED2B7A"/>
    <a:srgbClr val="28659C"/>
    <a:srgbClr val="FFFFFF"/>
    <a:srgbClr val="00B0E3"/>
    <a:srgbClr val="48595D"/>
    <a:srgbClr val="FF7600"/>
    <a:srgbClr val="00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59" autoAdjust="0"/>
    <p:restoredTop sz="86275" autoAdjust="0"/>
  </p:normalViewPr>
  <p:slideViewPr>
    <p:cSldViewPr snapToGrid="0" snapToObjects="1">
      <p:cViewPr varScale="1">
        <p:scale>
          <a:sx n="55" d="100"/>
          <a:sy n="55" d="100"/>
        </p:scale>
        <p:origin x="976"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handoutMaster" Target="handoutMasters/handout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Book1"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Sheet1!$A$2:$A$11</cx:f>
        <cx:nf>Sheet1!$A$1</cx:nf>
        <cx:lvl ptCount="10" name="Country ">
          <cx:pt idx="0">United States</cx:pt>
          <cx:pt idx="1">Korea, Republic of</cx:pt>
          <cx:pt idx="2">India</cx:pt>
          <cx:pt idx="3">Japan</cx:pt>
          <cx:pt idx="4">Canada</cx:pt>
          <cx:pt idx="5">Philippines</cx:pt>
          <cx:pt idx="6">Taiwan</cx:pt>
          <cx:pt idx="7">Australia</cx:pt>
          <cx:pt idx="8">Brazil</cx:pt>
          <cx:pt idx="9">Mexico</cx:pt>
        </cx:lvl>
      </cx:strDim>
      <cx:numDim type="colorVal">
        <cx:f>Sheet1!$B$2:$B$11</cx:f>
        <cx:nf>Sheet1!$B$1</cx:nf>
        <cx:lvl ptCount="10" formatCode="General" name="PHS members">
          <cx:pt idx="0">14938</cx:pt>
          <cx:pt idx="1">5285</cx:pt>
          <cx:pt idx="2">1432</cx:pt>
          <cx:pt idx="3">1272</cx:pt>
          <cx:pt idx="4">1037</cx:pt>
          <cx:pt idx="5">1002</cx:pt>
          <cx:pt idx="6">903</cx:pt>
          <cx:pt idx="7">651</cx:pt>
          <cx:pt idx="8">544</cx:pt>
          <cx:pt idx="9">336</cx:pt>
        </cx:lvl>
      </cx:numDim>
    </cx:data>
  </cx:chartData>
  <cx:chart>
    <cx:title pos="t" align="ctr" overlay="0">
      <cx:txPr>
        <a:bodyPr spcFirstLastPara="1" vertOverflow="ellipsis" horzOverflow="overflow" wrap="square" lIns="0" tIns="0" rIns="0" bIns="0" anchor="ctr" anchorCtr="1"/>
        <a:lstStyle/>
        <a:p>
          <a:pPr algn="ctr" rtl="0">
            <a:defRPr/>
          </a:pPr>
          <a:endParaRPr lang="en-US" sz="1400" b="0" i="0" u="none" strike="noStrike" baseline="0" dirty="0">
            <a:solidFill>
              <a:sysClr val="windowText" lastClr="000000">
                <a:lumMod val="65000"/>
                <a:lumOff val="35000"/>
              </a:sysClr>
            </a:solidFill>
            <a:latin typeface="Calibri" panose="020F0502020204030204"/>
          </a:endParaRPr>
        </a:p>
      </cx:txPr>
    </cx:title>
    <cx:plotArea>
      <cx:plotAreaRegion>
        <cx:series layoutId="regionMap" uniqueId="{65023AE7-358D-40E7-B4F1-2692706C5CBD}">
          <cx:tx>
            <cx:txData>
              <cx:f>Sheet1!$B$1</cx:f>
              <cx:v>PHS members</cx:v>
            </cx:txData>
          </cx:tx>
          <cx:dataId val="0"/>
          <cx:layoutPr>
            <cx:geography cultureLanguage="en-US" cultureRegion="US" attribution="Powered by Bing">
              <cx:geoCache provider="{E9337A44-BEBE-4D9F-B70C-5C5E7DAFC167}">
                <cx:binary>5F1pj9w4kv0rRn9euUUdFDWYWWCoK6VUHpV12f4iVJXLum/q/PUbKtuNLHUqNeMdoBdYN9CDSVkM
Mo7HiOCj+u8v/d9ekten6kOfJln9t5f+H78FjBV/+/33+iV4TZ/qj2n4UuV1/o19fMnT3/Nv38KX
19+/Vk9dmPm/CzySfn8Jnir22v/233+H0fzX3M1fnliYZzfNazWcXusmYfWVZxcffXjJm4xNr/sw
0j9+u89C9vr1wy17Yq/1bx9eMxay4W4oXv/x27u/+duH3+fj/Un2hwSmx5qv8K6ofpR5UcZYEdW3
P8pvH5I883885lT1I4+IyAsq+v4c/5S9f0rh/X95Wm+Tevr6tXqt6w8//vdPr79byZ+ehnWufVeK
lk9zv799W+zv75X+33+f/QDLn/1yZpe5rtYezc2yzavXp//6cHotmuckfPmQf/upn/+AbfBHSSSC
QDDi3/6I72yDBOUjEQWi8BL5KfS7UW7zhgUf3qb288Gl2Vw2ybuXZwZ592xuju3przeHnX0Nn66t
+d+LDkH4KMqCjARR/u796jsLKOpHEYuYyD8NJP8U/d0Oq7O5bIEfr810/+PXudbt/V+v9WMQJmFR
hNl/EpmQ/FGVFInHivLd+9E73SMBfZQEhLHKw4PvcPhd6//ibC7r/t3LMwu8eza3w3Hz19vBeSqe
sp/KuBTx/573i/gjliUky4pwyfuRqHxUFSxjYeb2q9O4rPofr82U/uPXubqd41+v7n82Nauekv8k
4HCC/FERCOJFLL13d1H6KIGrE4L/iIZzp/+X5nJZ72evznR/9mSu/3/e//X6156yp6//QbTHwkdZ
AUxBSPhDx+9yIYgHXlERj37YAPbjcxusz+eyAX6+N9P+z5/nqtf++der/u4p7P6TUCPMvF2YYfq6
vMuq/fneTLU/f56r9u7xr1ctrZ7GMPnpWf97FOcQ/1F8+8ML7yCFk8WP3x1d+eHP8Pzcn9dnclnp
P9+bKf3nz3Ol0/8DeePutQ9f8p/L/98rXRA/qiIkjVA6fd86IUM/hxLEA9bwKp7++Sn1e/ayPpPL
Sv/53kzpP3+eK3336a/39Nt/rUz5t5OW/39F03J9+0ftrz+xJ+OtaXBW4l5/+uZo0M6YvfoDIy4G
yXf4sL/+4zdBhE7CH62IaYh32PITgWcvvD7V7B+/Iai7eF6ReUUUYD8mCiSY3evbk6kqELCqSiII
EHkJhGR5xQIQiD+KEG3K9A9UZZBE/fahnjwMHvEfZSKrmBcJgYiUVemPVs0xTwY/z/5QxI///yFr
0mMeZqyG2cBAxfe/Ni2MExCUJUTgpz2qeHk6QRto+lv/1fqIcHzPI7dw0aF3yTHdCMdYoHjL7jnz
TBsXhMA6Lsrg38uQ/Irvg9hHLr5p9sED7Uzu8/WR0TTEhekjqGXPp6+occhxIwwtusrJc9tH6GOZ
/LP/TfpeYn5vs1yYO+IXZo8A9c5FdJ2ssFGoeZcwLr4hRYsML5NKK/fbTFflrvD1sFFVh0k9oWMg
91QhvrIpc6/eJMzP9KpRKm3sE8FKxCHe42B0Ayi/jVIsedqgtqQZClrdb0hmtCEadcS1gVkXMaZF
HWearwSqTtoiMVs5UJ2kD0qNxWGjRQmnWBKWGyvqcmVTxWJooHEozDBG4g0JPe8xbj3BDqI++hIF
3qh1Sezd90NZ0i7LKB5vRk6NzLFSPYMLe19LyyjRfZbE1BN4YvO8J224vIpM1mWypVZ4oGlXRJqa
N7LGD4JvFVFXaV7AUrvzet8keVvt0twrqCDUw33Sd/EWS0pxq6atSMO+yj8FxcgsmGZP5bypX5su
rA0vklKrikSOyiQofRr4mbjhSFZbjPWCwXNK4WKcd4ZUENnkcc5p3lilRuGXshHkBXYIClNL4fNR
H6pBMjg/7LZSFfBbKVYJlWU/plFeIG30GmyMgzJqlRRLT5HYens+EJKNEpLWVjBJDNYX/SYqmv5O
8vlBU8so1NAoFZQxznNY2on6GEWKc92FJze65MGT250FYCPlStMM4MHSLtxgne+oaAl6zNPrwwO6
XBwedubz4VmT9LE8BYigFJpfvQ5dpqnRsDL6FGaXJj9JPZs88prWq/oS0ENwy6HW5PJQSYUWF58T
EVFR2WasXRE1TfiSKEiuz0WpXiYHOZeIbip2neYHraANzK92sD5uk7cS068rbMkeUA+9k4NJKauc
Orp8VgnbkD1HHZGtohRaHQfyuPW7QtSSuldX1rVkIOG9vK7iVKLG9egmuDaLRtIz/yZNvmc6V9Br
QWszeB9wNQa14I9uXUe0EXhdkTakIlTC3/zyri1twIOov7uuuqWlzHC+ZnXOjQM3uFxUaKL6pfY7
Q+3s64NLCzsVP4N6hLCKUBIPrkiZHm8Prcm5gxbp8j7etbZs1jTUUrvRc60zeMOnEuXNXtuXumqp
N6V5m9LMHozbSiN7JzEE2mzX9reFdfOzHYLwTdZENcxsFEOatXu17TVPrLTrC19w/Ld96SzG+iHP
2lGOwCHrlxExPU9F2vSf8qC/vS4ATa52IbT4GUbUDZeyuilGl1j+JtAQ7WmsqYBCouOba0oSFrZq
foYVrS8nAVFBCrY8q3nI7MqttVwrNt6tep9tWoeYheYZwQ72IjtaUd5SgsDPYMMnfFFnsIG7fdhQ
xH0eBnusj0K1L+RQ47na7H2iK8JatrDkpDP0wAqce3ltPrqsTySzlrza4qJBpUmUcpQ0Kt62QYOp
Whe+pYaJ91iEvG8pSdGdrhtzyRdncOJnbVxBbgkTECKT84SDGCtu2kvW9eEntV1ylRmeeF0aVnXS
j27XxYbquSLi6PWRpy7JxaFn6BFDfBe1Wgqun1fSV7GvQqNAYqWzNvNoVKmtGUo1s1oGaVYV9YKj
BCJyvKps7KDtcq3kcUWlMow0VKeIkjEOzUDsYjNM69aI8lGgBUbMCGWcGEFFspPU9XzreiQSxZVF
XFzDdLgIazuL1THlMGE+qAcXgk56mTLPXxkaXcQBGHuGMj1JmkyqqtEdnG6vmrkmG5zGadWGGcj4
xn2F1TrZSti8pf9/sjMIm2UlKgkT1oywbxAr3MoC5XfJFm3ibRNq2RGByPGJvPBuf48f2a67Fdx6
c90NptVcEjzHop50QRSA4DxQrWjwaVXepjigYatSXjhk0ufrcpa0OUOjsMqVXClBm6OS+UZGeqZj
L8J2ERW9g+Js0K/LuRiPoMjJU848AgCB97IqGVzSYr0X0m/Mq/dVWKxkj0vDz/CmUiNJZgNsPV3j
dsFAE24vec2Ky4nCgjGm388mr3ZtnvgZGdzUKL/wBvn8UtudbiOKH8zUUbaRmdCC9gbZZPTI00oT
9BekMUvRm+f4OdKUr9eVeBnFQYsz2MFtwVTeUwa3Fj530V2Lv0RyRDm2FZBM+fQmKW7bTlpZ9pJO
Z0CUcQpkTVI0uAPP61nTPpPI39dDuv21xZAZSJQ+L0ZNBFodTT7UuKfGbI1UFx4x7HvXRVzGUqSS
GVYIKh7HtMWDG7i1wdzuVO9Kq4toto30bKPu8KfyGG0yo9AaKljpg6yL1DfR8br4BQWSGXhAQ4PP
kgFQMPTJ3ZBC8Ud4PUwl99eGn0GEjMcg7Yk8uEmRlJRLIelqc+EzF5BqxQOWHJ9MKztz/EzJVE6c
RFRmrxMj0mTa6jJVdIWOOtNbvaZY46inM5pqvp1QbGPdiu1QG7XCgTSGMi35lS0XbDlDkBbV8pCg
bHQlhni9SxVRr6JRNH5NmTMA8bMkgU0WnJGwU9odhtzXkoit6HHy6AtgTmb4gdNWTauRQy4inaYo
hzT/1qc+Zc1RqJ9x9Qknw8oy0JLPzRAiFVtEPAKiiAXlue5vFDOELFZ0KooPsZ45gSGvQLow6ebS
smYAITUqibIGZIV7ZkuOrCd3hUucFHZjTkvvMhpaElUc/xjb/l2hcVtVV1ZkL2hUmWFHyxXJmLUg
GjuyO25hSzGizbhTVkLrcjsQqcoMOMLSC9q2hPFVRNldf6ts2kfuFasU7WIOKqdfcjplBhA5NJKk
XgApRXiPm5jm3bblxxWnW8gglBk84Fbo2yD1IY8U7sLouW6fRGImbWx4uKBKdrq+hCVDzBAi9vos
iqcliGWrRaFFvIGiepv2itbWW0RkrcvQyoqWZM0QQMBCk9QIZI3ia9gceuxygqo13kGJrHbY5Fyz
kvYtmn+OBjFW4l7ywPzqE1+/ktY3Ohk2/vHoybtUfUYpgF/NazJ06q7r8a2NeiGYFOE91IZcKbIC
w+LKfpOKdpHsPHSjVLcRMuO20KA6ggyf8m2qJcl+8E8EUl/RRszm5U0ZdWvTmGL30jRm+AGdvaQT
ppgWD959oTdPaDN8zgWa7aMViFqy4gw1hI5vsKCCBHKD9LueSgePJgZZMd3l8hrBGdx7PSoV1/vV
hAyRLSW0d/NtYvVma4t6vQslmpiMBqoGqGQPR2QkvZY+X7eguAC9eIYZXqV0ghqD5CGh/j58EM3y
VOi1k1nDptArezTTp+SItpiyB26Hj7kV3vda+6A6Hg32vhbrnenvFKu089s1daApNi7YE88ghmXq
oI4JTEq95XKq5LTZYw26GrAdfOL13AZwPjSb6xpYSk/xDHLgQDrn8wk164RylY419VQ8iKmOjGgX
riC/sIBreIY4BEkcTnsQ0uqxkTqqKRi5lZiFmenEGnWsYxqcBpttJb10mRbsmMVv5eNgfUmM4v4X
VzqHIr/CbdXBJEQz3vDGq2K1hmpx9treiib7XLLbDIE6gf+Bdcws6bSu2sI6uQu1gvI60gLIwTjz
a7ASk0vSZuCD1L73pclwXXpb9A+Yux08j9beNhjsFY0tFJp4BiwBF2ddMeVA/kP+1J1Gu/vWu8oG
3/Iv+R1n1eb40Nwmr9elCUvSZiDje/VAKgmkCRqxsHN3GrUM2nknCf4FB0vmIdbwwdcIFfRUr40H
X/c08mvKlGcIFKkCGdUKZMdUMlINwt1YSxjEhXXJM4xhQx0RPPkdM6ucStZoEig2eVoalZ0a6SnR
a803awNr8kY0Ea2MCOLiiIG/Iei56VH+IO/6LXSEe5rr/EpMiguYLs9QRhLDkUXfY5I3MrN3m4eW
tg6io1vY4SalkSFZTUJjo35AtKX9t9z1Do2Zur3BrI1AU1vQFUswoXI3uk1g+6ay4njC5MMXIkme
gdKYxFUsTVlDZfqb1m2Mxho3hRFbPLTHPV3dVfvwKH2qtGQXWNgiWmhed8IlW8nvd6IiCQMSVZCA
KSm/QUX4JZQTo85jXWzVT9dFvJ3vXlrcDIfEFI6DWhkW12iymRxKC5mdERvNvW88QiPC6i3J5E3k
1Nu10FqqCeUZMnEBqpWYB5EyHCTkNLAeECi2MVpd0ALYWgIzNUb6iuC0odYLg9DCKg2m3/dGYSGt
tgN6u7L4hZ1AnqFWAT3OfBBhJugAjVgDW5JWHEoN6T0V7Fr3tc5WbspjsYt21yUuCZxhmCfkNR9M
qAIdQaqWp4blWlaYXv6cioFWNWvHiUu7tjyDL14svLafzJrTzkj3sZNrtnxjCHpi3K4FxtJuLc1w
KmjCEaMChMTqPlf2KDO9qNLS1o4HTGvpNlROMVtrJSzlt9O1hvNWgtL6SYh6Arp74T6Nd3JOmUCr
r5FZPLVwSHUoUj0Y6WCLt50tPZeP1y22KHaGTEjlC1ZNPlLp6Wn4NuoFxH4wISLSSr0B9I+g9+Pr
1YqLTMF9ISClGdrIPauZryjI5eQTqb6E/LHsAnp9MUtjzwBlHKMs7MVJhZEEvAKiddx9h9aaFEuj
z6CEhwMbpWAybNBAe0E9ZBjpa6XIK3NfKqmkGWwwLoqVqgXFyIimmAo7/1SY8U665T9VELMP11W0
sBFJM0jo+67KcYIhcIZE0eWqhrYsEz6NGa40lfgW5CBaGkGNWvTRisilXOPtoPasSeYpcpbyEcgs
H5SGhvtm7z2Uu+gQQ+KmN3fVpnZHJ7QrGn6rN8KmcATTtxqd3QeQmF5f9tKhiDQDDDGMxpFrwDW6
b7Lu7aDyET9Fxyijo9VXtPgmOsWp2gc3+HRd4MLe9pYInK1Z7eUEhyrIE/BtUu8ZHCR7X0M1NK4P
v9RaEmdoEWRKMoYEvOXQ3uYnNumyvk8OnZ7a4zfV8W8zqwUn2uZGPFIMJVZ5KO7zzXXpC5Ewkd3O
oaoS8lLuEgmSrPRzlhAaloGZrGWHSwXqW2p3prqyU0vW5+Au2BIcZodGrtV06qOO0EMNnp6e+M1o
jMaUBxUr+dmbG1xApbeS9UxmkmF/aHtYEejSDSJXGjeBR1MoUv2tcEy/lBKFHp3WHfhH71FxGIFt
7SG05VPXbdqMikDoamkRwiTDXf9NfEhqWjjkuZD17hEzsENws3YssKT8GQzl0ej3gwJThfM2I74L
VzaCpWFn8CO3OZw1MBhWUZ5RGWux8pJxa5ubsAA7b7nSmX59JUu57g3cXsKTsEe2aAoyjewopJ6R
3YnAI7yTd+QgUf8e6wmFxAjaEPsSMmGD7XKTszgnWjkKWyodxVmWMqpcIJU1ONhgAJMK3CrQeC0x
ZcujWH8VtfoQGKFZrgTL0hGpOIMebghr0sOJsqvQ0Aghpx7NwMRAbsT6saCiBmfOVNWx0+qgip2/
4tLi5A8XXPrNFGcqT4Za4pQBDNo4xVsuIfCbMNTifdDScKue2m1joa3wWbjjduGR06Wb6qXeBl+K
G6g1QhpgUwYG3SfmpLvq0BveVlo7oV7AxrfGxdnMMMeavAkZbKRwOhH4FS1hywMOK8UMr+ymEwxe
WvwMoeAUJBCHHgFCIQFOprskpXD6WdJcEWvTw1l96ORU/sRjSV0xM5oC5ZLIabVnqypwwKOmqyHZ
fpEkWhQ69+yntLpljtBY6QvvaWNn5CvRupQtTLfQzqXFfEGC0RuhydOXejf4+hAWlBtritCNULp5
fArUxzyNNHG8/yXQfztCPFtfn4ljXnAgUewKoyhVJy+IXeDVRtwCRLztdOfjd3ma1APorzJbfTDi
TQTZD9u0z5wh2S/RaSqMEkvYcndstZm7AHpvJfGZTCntgirzG+BUWoNR7/st2ka3vhPoyMEmsyJf
G7aZdV1/SydPcwZ1EiTdWCjAgeyE4c73hYeiEV9LBU6C2vK2DLK93NUWIsFe6krDT8ZTWkeGX7Fd
FA+nSJEO1+exFH0zOEqBkiw1gwhrLvZNaLb154IXad32K8CzgDtzprWQsihuPNCpwj237UOkiNr1
iU+xeyHA5vzqvhU4oeQKqBygLVyWGhfdEvVBFZw2GlZstAAbbzvGmT/EnFr7Sg9zb4aUBgFPO5Ez
4uiEykxvgW6spskKQC3BxVuieiZqZByOvBy8AfrOh/ypdLp7/0YxkifyaXxov8QrQLHU3XnzxjM5
hMd1mcqgNckCPomb2IGW6EQfNRU2Hgzn05ADtxRTflvcJ5tY5x/XdqAlh38r3s9Et1yPUxSA6Ooo
SloL5CBofflflFO26R3hRXwijHrSOoVvyXqzFAZVYR/J01I7jTvE0PIb9X4DmSm0OwazsEL9s6L5
Wm+sddqX5M1qKbUJh84bQJ4IjR6V3jFaumt07KXmwxvwnylPIlwjJzwMzuCUetj7NKHRpgc6qvqL
cTrDATwKLYeDCY64PQH2Wduu8WKWMp45AzeUctb5E6y2Zu70m+qQOqUT6cAz3LfbdsuMXO8OZBMZ
gSOltNtG5UpUveVUFzBizrCV27pjwNJDLhjkE9yD4Clw0kbPimWK5M1YbDikTYdcGw5uEBSnDPqN
BfU/+x31G2PYikZd6iWD86gh0XlFU/TwIB6vw9dSCTrn5ypdVBZeBwovCw2ZWCM2VIQx5U7qPtuq
N4Le7lor1as1gvpSnjun65ZVUZESLvS6+cPoxl9EnYVwvKfsRsu7LRKq2gkULHtmhZ9Tc2WNk/Nc
0v8sLRkg64zRJLI0vJt4M1k7BG5Fv+t+Ec/mPN0yFvoY7pwgQDLol3c3zE4d8bHfNHrsVgbbFJtB
rzTZSZ4yKBB5S7n71X4gP8MXJVS6rpxyLlk01Pwut3xgccu02PaRE2yDlfJkYf+c7q2eZ3ZZ6qsp
X0Flj1mltdPthWSl9baQYU2fjjgfOSiEUfJCqAg4wmm4YWZbxUbb3XncSCsm0z5TKGvvftEVZvgi
+Z4/DBM6lgb0JqhvRaZgA7PMIqfrEi4nb+RPHFq4+9OJJINzcqEzMuTrcV7SPl8jNS6ED5nzaJMS
LkGRvIPwMcbaaD8pB8GJT8zOzNgeb4IH75bt65AWT/lK9FzeT8icSzvILTSW+WiqS0sHZVQ2ZDig
f11rSS3UDGS6fHtuf4lrRzTk7XS9Lj6JjwGcdhU7XgfooV+vm+Sy7xJ1Fv4JF/O9RAB+h448xkFu
hEl7c33oy9kfmfNj+TaW+BL50FCTafctuW0dL9HalchYwGaizkIbwf2toCg53h0P/cF7am3giSdH
fN+dfKfrKLL6mAo5jUYNP19fz+VgJOoszD3s9zyJQWLbwC05yiALc3KbhVp+bFaanksBMov3iKAk
4ApQWW30z8k2WNvfl8adR3aQxE1ew7ihmNNEbagaP4r9ip2XTDFnvRa8WqhFT3i3CqEBl92RG7iS
57nqTat5LnI4KzPSA3fnrVDMlqJiToEdeoEVHAfyyuEQCqEhS5/6BO6+oZQ28U2B7Zb7SuKMSsMK
d27Bk+esVySMbShXoD6gRtxLx2pXrteYk2n/vP/C91LehzhHZCHtPViMvx8eomP+IMJ5jjho41N8
KKzrnrsEjHPSa1KpKJKzBLmBLRnlvbJVPvV27AgFxSX07qSIBtvykHQbAlllQa9LXQDHObtV8aOx
4XnQGrOnPs49spJN86ysDb9klBkADF4b9XwHaYWiQs+GlzVPpdJzo6zMfgEY5wRXhRNrtUgGyFqS
nMIVXRrLK+X8wlEo3PF+b/JcHssy7mDXULgdepZ3HdxYi6hvBzdeSmuTmKoLDKZfgxQyC/2BZUrL
17CFTKUVkFI21427gChztqrqlR1ROQ9iEC4Es+Fh4BIapmttnrfG7oWomJNV87St1C5WYO9wCjh8
l+FOQuiwu+yobIEQ4Mg3mV4camCi5BSIhEDLxmaoB0BPAcrsA9nWRkMVe/V8Y4rFS7OZXPCssoP+
PengOgY0GYCFkpm8I1gxtLi8u2LbuND11gYjMJkT7PGm2zQbTg91VZeAdyF//jVtz0DC66S2S6cu
B6dCBs3VNMFfEFAor4++EKjT5wvOl1d0UR2WXA6NDSq63D60CeWO3un64EuOMsXXme5wkyRyX8Lg
pX8jCzGVWaiLaM1RFkBAmYMAh7lK5XrIKKsX4E7Qsroj0qYbbTX5RUef7fqdB53paDpnEsOU5thl
ySOXpSsgs6T5GRLEQzvmOIPBFY4Yg5I/ccAZ6OBzAhkhOg6r7aiilYRp4eIIfIbxvSEYp3hiroCq
IheuEJpwyzk/KaYKfKFq25k9Le4gPYAeEz723/zP/VN4qCOteqiP1/1ggddD5izW3u+VyG865PYm
/9A8NHvfEfdwfqTLRu5GDqeLLxj4NNmJ19fKp6XMZM5fxbWqYmVqa0x8HnmbO4oJCcI2hHMjpnGf
+S27YZZnXF/hwgkvmRNTBaVU4RsSALXIfGhNSNp37K60olO4k59717NzN9jkdmpCB6WyfC3ao1WO
8MJuNaep5pFSEy6CDT5UPTOseDNQk5XtamnoGTp4MsqLJFV5V8huPfElydecfyF2py/InSNDUTae
UtfgEF6nw7nLoGqsOfkRhZuBKwZZwG08Q4e08OHzHpUMBtGl+9EW7vmYppZ3FB+nvBQaN0BvHYB6
Km0i8H8nmoxifcmgYlgrSRcCHM/Qg5Nx2UYsl9xgzLQ29/dFUmgRwKCQ+TtZFl0ynq4vdmmtMyhJ
PRnuC8qw1rLpQZl5Y7M6NlnRmWUahisaXfKFGYY0fMlklkJSFLN7JuW07l+uz34pp58zTHHBdSIK
Q+TyD8GduGHQHeqNuqXJDvb0X9vn5kzTvMaNUjcMGus4LvTUi/S4LXdj3d2KRX2qPKbhFm53rKxo
MvGFpGFOIG0yIgdsanvhTL2RQ6wVTbVR1P6Vr+J9EvgCjf20pH5cHdAwWCUXmmmvrqDtQq06Z4gm
9ajKRQFHc7xW3WLntXUyp7Ui6/raFtxAnkFCJxQcZlwFbbX+keM+ZcHt9XEXcgV5hgi52AdD50+d
wmLHxq9qPlAc3V0fe6E9T+YkzxFHgpxJUGh1kS17enrfOqKDDGgg9JDurAgRF4w+i/emTyJOaaHD
1ZqtqdCYFjbapHZkeiY0ntRjsuJdS5qaRXuUIT7lpRjsGwNBNf2sVAHlu5Vyd+EEisy5mmru1zy4
EIxeUXRADYU2tASJQrqpbCBDbKFfazRQdW2yB6A4OuyhsuK7VbLHAmbOSZwCge9nSXkAXTyapBrk
KdJDtiVuCJcwp064qoXWaARGHFD1s7KSYC9lCnMuZx5HAQQsuHRit6Zn1VbrRnfhNjWILlvERAkl
L4Or/KKfSLOKYhh46CdkEJ+d0x+IE+88aFccuVNCkcY/qsdhZVdY8JM5dzPsSkngCDg9F30R24By
cGbZrPVhFhBOmsFAnZRCngSAp3FBIo0fhX3E/HtRFi3WS2bnwRGlJ+oyB7c24VPp2Vi5HkTGr0Wa
NMMKr6pLeYygrmB6Z9SnZpfuXhloDz7OsGl3wUrWvLCrzimeaZKoIXwhDOpQPtmyaNDqHnrLjXqr
pNheWcmSGmeY0Um8MJ35TvdbJQei2QH6BHU5K4fbDfKKkDeWyYXdaM7oFHIBroRODJ7MFozamoT4
RrwTPks6MJosPqLVVrAVy79NrOheOXJ2oNIBsmN1ZQZL+DvncwKRAk7Pp2U2QGevtVKDu90Ubmtp
a+C7sCvNCZxKqcD3xgRoqzDRB4rsnigrQbTUsJlTN6tRjonSg/K4TU29NyulWuvA5Q+4FD7o8WGN
caJe3j7mNM2RGxNVFAB4WW1MdA86QjUeHqub9PG6sy3k3HOmpux5qR8rIAA7NS218abf/RrFFD5b
+D6dLytBCsMchm6FbzL+1iidJvcrzrMAY2+MubMmgpznLRcPMHaeOAl0mdryNSjvf00l01Z+NnY7
SnIwMBibD+Ebe2Tf8ykVRDjkVo0GaPzXhSyQR+C/g/BeSqCmrBwQSCmLLUsPOQJiIfcSSfcecKOw
vxdypxDu0mGjwG3pOv60InYa/kLYz4mTgxf6adGB2PG21bltvheM8MZClixT4E4b16UsWWdWFVQB
5kK+g6rAb7GVprJB/oezb2mSU9eW/i93TgQgQDC4Ex71rup3t9sTot1tCxAIxFPSr/+yHN/Ap67L
FXFGe2/HdlElpKW1cuXKDKdDsdyCGq/E4EtapCUoZVB8tw+NZtno8y9JvZWg01ZF3q05hCvn4pLg
GJWVY1iPZ6huSIv6YynCmASgXRanZb5VPV1ZJ/fi0hdl2Mz0fF92dONZ4MZZ9zS/9Quuffh59f7Y
xpPhde50+AVCiWyIvix0egr/1lV/Ja+9JC8KOVtjdA7emMNbdwcTz3tymhMM3WUgJaBq/vdOuhL/
LhmLVhS4YxPiMfNq+vDA8z1Tiu3DrT7ItcT2krGYV3T2nHNZ5Oq4uGdPOqnv+C5I6bfmY35zv9Ee
8w1Fwo5OUkeJ08c8ZXV8s6dwbZddBIHS6WqIzuDxvFoSR+7K+WhAQZfhY1fdgPuvJM//h7IIoc2l
KM+/EDOi8oRbNgnRq7xRdlxrJP2eAPhjlw2G/f/KL+Rx4cbLq1iFT5C2zMIlnlKzGxP6DNkCTHbd
wl+vjDuFl+zEyRSmbXNk5u6SQiG03DiQRYhrO3arWAH3dzd9lQZQk1rze+sc1vTm35vxCikKUrz/
eaRcMdpl6+LJ6hNTMHWfOmDfFImbsbV3V6+spHrFMDZ+aXTkzxyaJMhoslupwBUCfvj7Ffyx1FHJ
Is0hDoEWCPve4m2alZfkEC19Yps81e98rY/TEUTAFJx78Wg9mD6ugJdU+2DVbiAhK+Pi579X4ho6
87tq+uO7sAKR1iWIXEsiUrGa9+ZhWJGkWw+7W1oDV9/zObD98Yze8XhY+CBbNafom5ixmsl8wGl8
zVOZ1Ht5yFd+5q1yEMQwXnLjuFyJmpeER1eYwa6UAQ5Xur+sESyrUEMHrROf/165K3fX73Tgjx+l
gQkXbYCFi+4KjEgNh1vctGtw/m/Fxz8+mS8Qyqs81D/i4H4APsXJeBs/yaqx4+4w38tj+YItmpXr
9r49uP2mLpN657+7B31j6a6k27/3yh9foBq8oa8CsIXs9itgbmKmW2yFa8X47xLij4/Wg5FF7wNI
n1OMPlRz0g1J/mXf0yE2O6Nj9gmJsOFt2S274BY4eC3Jv6RAKmrZuT7vv/Fb8yrBKIeK8meQkjTf
jpm956ubk23nvOgvSdkl5XHuiGOkQmN8erQwox/TtcJNKo4SMe1G3XplX18yF6dQz44pR3IIpGw2
DSZ8Y5t7NHbmRt64q68VdJdkxVAGEEtysAPZB8RIrGxOoIrIkhfnVof/WgC2L0KCnBpdTJO0D/SJ
PVZdXD0vv7xX9SChDAtMW56Hfpx7vRPHJa3rWKfieEsc/NoCXsAL3Kv6Jj9TPqboVFfvY/8ZVTfA
nysx4ZKUODiqqo032YfaKWJjYwCkg463G1vi1tzrlSTgkpBIK9oz7eLNVPJOeYmtnqEDGxeWSPr8
FFQP/45tV7KZS3KiJb2unELEtjkI4kY/T9RLrPqpxOQXpem/n3ElyNgXpYUwta3EmZBuh1E8LiaW
3a2ph79/fXpJRvQaKDnZuSSoyDrrexDqJalVxVZM9OPTUFvNumuiWxLXf09s6SUzsc0dqsII2q2z
sZIiD1fz/LHgpo62pX+enPvyCz/795JdIfHDXuA/L9JlgFCzKWdzyPvHBVpBGLzopg8LbTXoKESH
Jt/mQ9pHIq69nXsobbEqPHYjQfz73qaXhMV8pE006RkCi6hHEt9baMy0361Yy/NMNu6NrXflhqCX
tMXSJqVUHL/R2uc795d4RudzRxO9qk/9xnlonwWPn6qXGyt67e1dBIMyguCXmKFvPCVsY0P1bck6
kErZWQoFgkPFB2BHSGT2yRLf2PdXMi56SW9snTx0codAn7MyOzXVd8zHlCViUgwR4Myfmz0wQ9Dt
3P7V6PEzsPz/isxML1mOIeWjoWQxB0rIfPLxRlcqX/IbOfUVHATuVP+5Oa2SSj76ECW0UUY6qfXo
bEQKMO1VbguQZ6wb8PC1fXgRN7QILXRDQQAcSRGz4FmPFZTd7y1z6266Ej0uOY/VbFlU+ZCRbKYP
027bKkhm/25CrlJj6ujf++7Kj7jkOfJKUs4wFQl/hP2sfrbizimPXf7z359+5f6ml6xGPw9Gm6nK
PminA2V2eOAG396X2eSVST5WWVROD7mlfjZ6efr3M6/9ovOf/5HYhT0E6x2KC70lZJWHURJiblUV
Y1yPzo39+/e7j15SHU03dorbeAQUex7rFdsGm+H+Vrlw7ftfBIJKC7h2nPm50/hZsSD2xIZH69m6
US1c4cjQkPzn+uiARG09nE/HQ7Cr3sM1wPijs3VSvpv39V1zRIlpQYWm+fL2t/J4x/PPh+//JqT0
kus4hB4Lx9HFRoPGeWIwO7eN/AqjONTI6Ifw+0DEzBshf8ZnpGGmYGGfkMqtHmGK0kNIV02P1Ojm
vjs7ckjADx5cSCp/3s2jq8xalyLHwAKdgiabCgh6Zm1YAD4QkZqTspqiMSaEY6zNcQdToRcWzV2G
oSDoqAyufjJybFbNwIDXUGSzuiigL2oJdT/JylUpd2EpElNLuS4kRLxqecxrbW0ifNQ7hByd2LOL
6NvMjb1uje+uYcdTsRiWE/1Pv2YSPgau/QnwD4yDjkU+DChAmEgFHi9Wllk6O+trRz0WPIcYTwld
X1LhqCvNI7oui2F6AyvCc7NqbovNiO9iJR0R00/HrSyedYaVfqyBhr8Rpx2fFsmLR2W1JI3GgSVd
Y4qjXyknnTznozDBhB5dZYI6LnQebALoUJK4KpR6RLBxfniiamjShBUf47bg5gmZRkv3XcumRw1B
8in2l3w6eVYNzArzv+39DAIb6EaRh6hEhAKMIaBRnEyVwzJLyyUJiJrSKkAbeZalvWqDHFrrhDQu
JjOQGa08WGMkc2NZSIxYuIsG5aZBWGNeOpIqLgW0Q8mk80y1sB9ZSi/IBs/vHgK+uFDsaETXrJhd
ob1ZWKXjxjSyGDCL3q4/ptlCdiD6KM4toZNiEMjnRQurHC8a9F5CXX/Vhtoukslt8ECktfwrtIWz
J4iKa6fhUSZByo/VNDRrWy7Vez5x734Mp+6p5o1JLAiZ/JyApDwIYdzEO5eoVdN4J9LN5I1MNbGT
ZiymO1piJVgp7VSPxN62C2ZrRFAPK692ulWV9zUMVub8sZl6lURL623xZaqkrLWMI0X1KnCmGcoH
tJUZyVm56iwwigaDgnXKjZ8Ju+2AOFa5TO1Cmi0ZKYRLbQn2Xa3dk23G+Q5GQ8uDWw7TvSxyiCg6
5ZBA4wJXmM+Du2iZJNh50q4fVTiI1zr3va2GEjP2SGtlhrAF+wIKdz1T0yeF99OdtjgUAxwHQ1dN
Q6M3Zvs8qXMp9z129b0jwvZUl7Atajn1j6IcrIQzylctN0Ubs46DGWjZVdL6uNyoN+QnFRVy7y1z
H9fSG/cSLyQBJ2hey8kHr4JY0A6V2L0Zo16LoY9Reomba8C4efl9Ce23smnNa11xmyejNXSYzfD6
EppFGLM7VuCor8OJwMrILFPcLwOvY+q67iYnobUqyTLej1yJLokKM4yrqMfUhwMcsG/ZM58IjecA
87gutOULnUoDNcE2+GBzPSeSAsyt9NPkj5t+sKEEyJNcgnHJ84QoR68EbJ9iP49kTGllnpwqn9Jh
inRm2yFbNY5YF6zYyGlMKl/1ie7Ed4NdnZGxhhrsyDZe7xeQTh1/ocVKEnsEODE0xyIg7WqyHZYI
aSusvT//DOtFIR93cVT7KorxPpKmbKcubsWI+DJa62Bp+rjn6pfw2x5eLqbLeu3fUVo/2EFYIUjq
tCqCdJllOgxA4MSQiFInZBjvShPCnyowUAaE/dTO60FwCUzi8equLtoDG9WhLOZX6kB3n3rLt3KC
2YOy5IYvwBFL5oGJvkiMmPfdt97SOWrsEk5WqovLro/b2j2BTze8zjM9iyOwcTPkOXnjoXV0O+3E
kgTZBF1Xo4HTVCAzTO28Klqa8UbFi1JJiBjKi+qIn7zvawI3ErLEZc1OuW2/t8pGjpt3m5lNz9yC
pksFBhsPnH0rxd5iw26WOMWheA04TeuArfLIU1mx2GLd2DlQodLJ04nmWY+TmMCYbCUBSbT9vO7J
iH0eesF9pRaT4YbbY13Iuq76VWl1mVtHO2uuN7DUyMA9ycKpvK/6Ytdix5SDyHTg73wGOT3DTr1Y
TrqE1CCzU1uVJGPFtKl6jBdCMDDuS2dJYVB/7MiioGRbBHE7Wiqe6WDH+VBxCFzk8tSpHGOkKNUS
JNfbOgSvJXLuXJgfxRYza8RiDNoGCeg9m2bgO9n1QD6Hbd6FMSRJ14Psf1tnrcI5OumIj2lF81UT
Igos4PlucIUeAs75msA4zgvMvYSYuolbwrtYK/8V0wd+IqfhhzZSnPi8YO5jCjrMy5eQWo9mz3oG
HIFDOrWb0AsP9lTJBJdIgcY6ZkTKuu7jaXL03ucjqDGuhUQo1E9iaPu4WMYI3EbfS89du2+RQjrZ
weouJm1VrW2Vb62yyOZQy7VavCa1HXcvLL6BBp9OKcepzwcCjhZwU7ip1DItImtPNbUwzDWQNZXB
gzO6jzTK064RmFH3zU7StlhN5yGEfJ6+UanfbXspYS3RT4lYymMDrcJ2rjM4oZUvxG7oDpoH0LTt
BxN73cKhOzY/lIw/GUvwFcU7oTFxvI0JMEYGEGJY2RxHlo4RJIU6jRYR5M+PuV/DOaMfxg+3DqJV
IaDXV3ZZ7TLI8bq5m1gOx21XNcNLQFv1Io1Z17laMcuu3y3PmtY+cIekkLaTQE0dAgmzhx7CjCSA
tL285w7ag8z1P4cBwmUkWNN53g6LeMs9eiwttum1wY+YIX3gR1WxKSgc1bDtsqYbVjLPrV0pxNan
s7PmoaNO+eg8FUtxIiIAF6it5Lbz8jwbQB1NQqvHiaEw+AqH2O3HrB5cZ1dZE/3yXQwKTS4ZNrjM
trMI4wDPdprm3qhqjpuuQdul6VeBhhNOPhaI1TrziuC1zcldGKgmicCa4WH3qoMgUZ33SRr/ky2g
wXaFFsnk5EvSL4C/WJhXcUCLh6owz56oV9qtMhgeDFt/HDDrwaK5jjF0GYclIjD2IBfMWhf+ABUE
Yi+ZcgeV9cHCUp84TdYuDUmFLquscijmJt5ALvycjTna83Lq5ykVvFnVkQRozqdPu6h2tc5PVt7t
Td0eHfzYaHCyoVKPuYNiGxngk29FZVJoXAoGeYndI9b7v3RL5JEFXpoXuU41IyPgSDCeVLmFQJy1
tfOo3iKf9bYEDE9RabkapsZOWRvJI9IQlo5O/+UrkFAnN60qf9VWzM0s23/UnZW1w6hj2ovuqQ0H
/55UbdoF/Gg10T5QZlt4yFZDzD2GEB0Vw8tUTuA0iiWZUeHF3ujKPR8HWBEuaJezudujNX9PjPXs
mWKd20uipy4zfZDles5CPayiSpaxGyxHSB97MN0DRX6ADV/vP3vWWG2LPnj2aveA9aoRjKY1F1Fa
qCptaJOVJFoZCb1ivWRjiwiC1B3ZhoodsgzgEaLtHVEGwxeYKcJwNnF4tTYjvize6CP8fxBM7HmI
5+VH3wm6KWEUGNMhJzs6OJh3LjDz00B06IRs785ru6Qvhz1p+ENvLYdIkBF2fvQETdmEtQr72UFC
a6NZWCYQqkFSkMfR6HyfrWFNSzeGI+POwORwnmTKBbABXS2fWrUY3KnkN9PW47rQ1r2j6Mtkg5TH
lnYVjXMKl4C0mUgiGEtAQ0v9AR4IkZWY0cnIDI8yVnwZuM0lgVMCVRzMqSu6H4GFz0L9cFfZAXqH
TrWCM+wu5COPGfGmNHcxFdChH8w77ycdsCbK09bO0tVaNfRr8ORrw+Wur/33mdansIR0PyNdHDpz
NvMBCetQxN4k7yqgENpA+GSWFE8HNXSKioSEw4YuJOOl8+ZhrKTuLXRrCTMrK+z1WoNMt2oVZ0nJ
i7teizJt6UC2YRH8IMpVaPfCMDJwXxzSRo9e37rIiTwvVUVxz21zQiV+dALnuIxQEGUiwI8TY5Y7
cK6JfGfXwTeTWH0Xd7V373IGY64qdUbcqq37vfOXo6X4sSHdwzILmOTZidA/emyWZiQPxfyzISBb
gS9ByPex/ARx8kE4H37+08pnE3d+dIxsa+tKzLOIn9Mc3gkrf2375quqO7gKcpjJVOUdC5waTE6N
cZOiReyxgYoO7uMspU6D2TnfgS7zU48FP6DC358WaaHf6HM3xFzpXD165/tdNt+5dfb1lJkUTmZs
e11YqF9r+wHmoDsLnUsxnv9C4MQRs0+0/uJkfC07+xhqlSpSfrlmeCgb1NjgmowKQFivvzoBXlA7
Zk0Z3PucwstK8TVH8ZFHsKrRzrhbiL3DsB34ck2wEbOdqrxO6ShX+KqJGlmmSy/FlO/Ks/mdJ8lG
DXLtCQolSh2tUeBt6xapHUyLuj2pub9WelxAN8J2dZedmauYVyY24TAmc9+vW/FKFzicssfFMHGs
QhxUu8Xq9O1dabfHgvOM2fmKYMAQ3gvQXQrRXmohyeaoNs6lWIsOiZD1gkx2Mzo+TzvyCL060OUc
nvFJfzm5Qq4VZLNfftdI5hdGT67C/CMxa7/+oviHsEji1+QdlxsKMtZ8J/n01Uz+e2+m1yAir6AU
JsRynwXYymnVT7sgB/TQygdIAC2sS7y8uGOVvm/HPLaCyU6cESlXUeBICMQP+Rrgfm7Jr96rXtwi
fLKbIq5GkVbd64yWUzP/8vpvw/QydC64Om9LdO9XZWb53/T8xf0xVj1s7dznvofSfYiZRJh7dvph
glJU+VKxIpaIJV2nE11EK21AIB6nn4Uhn6wMj4v4gDrXTldkF85fGDU9OV2f+ro4Urf+aCNLA+ul
B67FSYHoisHc8AfsTdsVW2CAive1aMgpeSfO3CalDosl6v+h35cB3TieC88h7wcjv0ywqefxueUv
pXC/9dDLL30AG6jvZziZjSGq8SFKffx9234k0YOFf/Onu97hCYL0NhihxdOWa1QEWMEdJX4GNypY
1U5AoNs4au2HUEF2cQrEVhmdsnkkCEfghUDfYS5Y1ppTqx8H97hg6KLHlCQWnxXga4w7ODElEuqC
wy8rf27dh7wTKSbVUwbxl6rdD4u3bWd8Nwx3s+GZll5Sk27bSLodBhpXy3tdmA+nLeK8R5bm359/
3BzhYmwybT8Bs0/nOtz0/S8695C7HHHkSzdb1HwXovIrzgoBKK682hx84x/5QhMJA9J6jl78iKZh
hQw2Bz5JfhTW8slxNSuR43/5mkFBLIMm1RgELAdMwkCxpscUqm0tsYzEG9qWe14fPdSNyhlxMtDB
blQaoOESohtDZZ1Oc/kgSLOzBoNMrMZphO+Hw3emF6m0q1Xhv7dRlHS9shLfvNneL78RhyFc9kM/
PE16iPtCQf1QWZvcHbcupR8zMB+ElpVa6Gn2sa1rE1uo3DoFB6gRyljeu1Pjmy4wc6XfShjMe3lm
E/+5xQCyHLtMw8onr8EM7fO3Zi6fGTw4mLIOueV8c0YUmv2raj5aWh5dyH4XOkhH8pJ32Eg5w+4p
kHSX7RPssPdkseOhHg9Muq+61N/hbxl1coU502z0dpZsv1W5O60IinQ25kAQfew5n+RJMznrhoFX
kj/Mo4f0ArICMUCxVwCL8FD1/ESz8Qsv+NRWNU2E5VuJ6wSZmEdsgyKYDwYmyrteRkU8qjnudZ9O
toZYw7Qbi5/uhDfms+JVYMPkEOYEejNCcJjM2wCHp5pMWoRDYpAn1PBUDoDXzA2Wmk6xrNFIzWuo
uDunpTkbp5SZt9QAP6GVovt4ECau59N5E4WWTF04t7imTZXC1wIfOQzuAxfux8h550JnfhNiRC8k
wCzEKgjzZGmXB8vqwAk8FORUiTbTOfCzqUHSMsWtj5yc2GvO6UawD7iGrqniWevf06YDrmAntvNT
keoYROVaim4TzeHLCGPRpVSZ1TepB6kdHzqZzD1aOd5/Pybe/FkF0f1Ygyztf6CGBUogjr7VI68t
BJp3yNvLBWxICWMxSyZ+EwAKazCvSRHkEOiGEubRzJZrHJJj6+4K/nWGcUDOWoA7bGjogDO17eiQ
hm6dOM39UNzlONlDuAXZEhp6INvB1JnbuJkWbJCy+lRCv4QMMsc0+mX33ZOyQU6fpxjg1E6F/QeH
30+EVS3ZCLkHFLtjb7+gMGpStJRgYkSaPWV5jzqinFJSk28GM8GqvZN47dMCYR4c5VnG5/9cRIHh
IndTtv3r2Ix4+cWXJUocbDhMVvLVmu4mATHvPvehyFid4Ix5VDD0TcCDXJVRjfmGL8dHderI1852
srG2gpgxKxstvWOekvFIkLbztt9bOR82c/dVVnoHE4yME3EC7y8p8/Kh8TjsG9DayQV5gj7Oe1EP
h9COALZwPw1gHDyE8Krxg/no8uDQiYVtRY8JcJjihRvPsd99z8iMt+ItbJgVt/NjUIRbz+eZnGzk
vtCvUpv57KnXotKJ26FIKvvBodOHPdmfedu+S+TuceiLZ7Us3qNrRyDU3c9yNwPLhQDzmvKtsuos
P6t/ow8gN26nEho8w0pvG4KGa+VizUZIYzBhx3oJVtjTLw7kjhXgO4hIx5Q79opHg/uNNX4EQGHy
LHfFjfH97eyiIE0i+L1hqL0sw19NNwXjAVnxfCcHutzrcgYgTQu/fgu5LD5KzwKQUoqRxO6AYiPn
VrcKzei+RwrK5Myy3igpyIuwtT3GIS3zFlQyG4FmEO6tFvu5H9PWmrVi+/W//2O5jkc9MPPCiy4m
fqkBorqg+xfbyQ/zpmL0LtADflhihMwbPWD/ykMue5gt3JMi11cH1T/L+Wj3D2V4q39+peNzKd8g
vcLWNXGdPWASaM3axO2P2i3QFyn9trh3lhYA4QTGwgKYEqr9iGGe/BkaqCwm0oEVavLvhuCV33ip
8yARp9AGdAByl4emeHARZwY3v9E/vdK2v/Qi60cSmIBSHzjikgPBpnK7QET2mz3mDlITdBpiiary
EUUPBBzGuvr694/6Pa7xl+1x6VM2dxxT0sKGA+ldcbhLm11+dkaKf6SvwwadG3sNH2Y7frMSKIt8
gXO8W+KnKYUq97pM2PoXSz4ZrDswh3BLweJah+9S4qEILXewKCOH1nTA0UQT7L1y4LBgjfhjayyQ
MxSgUy5JgikFsMbg/9tEaTvJg0HSj7bYd7QCSFoXGk5rIyCioMKlOJ+B2KqVKArPrPOxtUCa9ndl
g7Ab2S1E14IB12jlPuVifgAQNcKurYRFDUeCNPNvUVNtyoCkhOm1mljW5dOvpqYlGlborMhh5qlf
AsdjTQ9t1bFBAap93AisSkwXHQG/Z5ZEx7Azwa8iR7UrhUtv7J5rW/Oi1zsNrKpBGAdhErAl9P0l
iU1loqRpbXHjhF/boBftXmED3qS1BW0Ae85XkpxXdArJYehtVsKraFanktZBkvu4D+a5vMUtvtLG
vjRmU31Yu9x0+jCZJphixSudIdB0T3lRWncT6W8xOc9r9beDcBEn7dFw2w8GcmA+24nRPIN09frv
Q3Zt7S6ioxBi0XSi9n5kXfBEez7coQCunJQVAX+Yh4i9lDLCXRppjUHccbw1EnhF7Z5eClnYloGZ
idBkPyJixmPXPnUB2FTtQL6ift5OZ5UzxJt2ELu2hwXi1MCah7OvsqlXDROo0aMGRLwF/Vjzukj7
kxR2s6mi4YZgwxUdCnqperEUcMVmhSRnoM/CqTaRPWdDzygA1kijq4wmOQXqW9gh/iBArl4DogAP
0e7HQ0A8+wWjlcvDAu/ybdFiFWNcg2Q7WXz8QNM1D2OFBKxMAmqN716pNT/j9BRLMAdVJqZwuBXB
r2zUS0WNCT30yhaWOAZTMG2CoFHrqlyQ8pfay7rQVjdII1fO+qV8Rr5gzpPyqD1yQ+Z4Gdw9enlf
lj29/Xuz/t4bfzkIlw5vrnZka87GSWYVrcgGDZ14PJwHICHpt7bi5xBMdy8Jdii+4DYUAVqLLVDt
u1UAIjJc0jCIAvOyFN2GDWZv4gKUKREvkK4oEw+5xweB3++4rhOMB9wBSz3Va2DjhzyGSmyxDs8z
OutpM+3R2FrBheFGhLyi3UovFTyCELl20OJXYQY3Qcm+dtf2g0rLrBoxHL6kZUKzYIu2ICzKvHTE
uOTP9xeoPq5QLu2DJr4l2H9lLIUGF4G0NBNX5vxFlsRbj2mE0cbzEgWQ4AXyu0L3clW8/PtV/ibY
/+1Vuoh1f3CY+iVCY+38rPxoPYntjyq9159z4iQiu5X5XSGXXRrLRSO6SL2r6SGPxvUk+cnw7met
6rWJzMb44kYWeO0xFyFULr0YIHFOMTLmZS6wpjgyKFmIPWScjU+kr28ZZF5btEt5D8tobgeLMQfp
qMRbvMTTLw1HbIwoeBDvNjoiU752cM3VDdTQ1I1L4goZ7FLxY2rRIweisYClF6S44RILTYhohvZ+
Ac0ZIC+NcP67TNY/L/If24LY2vfqGhxRCgzU2B9Ew6fPfP57012JT/45Pv7x4Z0mxK0BiGIGajjN
EiZ4ngt4Nrx1kK+t0/m5f3w+pU2IhH+Cb3nfWlvDex/DD6VSP6QMPQCVTH8H4upmKgCZxaZl9Y7s
lmUBEj0AwkDyPceVKzkWTtyFoCeghIKOd238VM0mTEe3V++QIlhWKDH8uwbMpTTnGOrovNZOg3GS
W+MvbFeHhb0nrVAr9BjMkUkRvnuuDDDxAWGst5IELC1NRA+1VXq/YG4NTNJo336ksmp//XuprxyK
Sw0SFLS98dwCFLyeghy1g/xuyqFn2eYvFndvbJZr9N5LMZKy9wPo3uIpfjOi5anCUq+BiI3rRdHh
GHQFP+W6YAeMuWq0xsCawAicSCrEuf/uyvMvwhhBAjOPKlAHTQfQDPSeD82ma+YbH3/l5v5diPyx
o6wAJDtbMX2w5BE0BFetwmiNXt2/X9I17qp/EbpI3xbGNbY6BBpA9lShb0gC2F/a/h6d9sNMyCkv
JYh3OTz8PEBa/37ulc1xKU0CZoUnlK/UYV7omVcYfQfhfY2x2zvfdCvC27d/P+fKeb9UIxnm3GsV
mRVk7TCmz61Yh0cGpuV/9+kXoUo0WrEod1F2kId8uGPTrq9uBKorr/1Sb2TC0FYDuBjvBWrsZKWd
NMhjoW7EqSth6lJwJPAmxarzp0dj0tjwJ8iAMYrH0EuQw/57ba494qLqC2nvd73E2jBnx0XWwsfP
ghD9HpygwNxY/ytV0aWoiJppaCDIgV30/zj7suW4dWTbX+nY7+hDguB04nQ/1CBqKk2WJ70wZG+Z
E0iCAMHp6+8qx773aqOF4omK8IslGyCGTCSQK9eqXhBiV3grPP3xtm1j2LRU4PDHo9V0m6vnXkHt
8OeSvZ1u2vbN5k2uniY4Znzz1KKcuPrUz8+nG7Z9s2HJeZ1mywAY4i2jKLdHOnsY9SaaV7y5pXWT
E6SvZC0mv24PjprTHw3Ol0NY99m9P9bsPJ9gkoPkyCvNC2vaQ5/mKILuXZawfqyTjMTfnRKJEhHK
tecym98zCUICrVsuR7x4ADZU3TmfF2B7ARt6nD57mzVJFducHW37nesWeIUVgB6Wh6XLshYZ+LTY
dS4YMcpJFGu1DdaRHHt/10tKmcvLrC8PPh82nnrkxZdwuiGAoFTqWxYtu86rtl67Ug9i2b4mgUhX
E86YrJEgKaLq89Dnw20asvzqrD3seX8fC28AdOWNxKqkd1w/9B7ezteYF4528MF1wyQOmSO3H2aO
Ly/bjZQ7QDsU3qDYpg82mlynGvUmK97D8qJicoVURV+hpvM4R9DKSzclDjjkBRQSUQg3V2vJbbvL
sHfRObmoKUcv+bilXlKH0w7p5tMLYRmCSRUyhn5PUOIKfOkXH6jrcuPPO7z1ZihqAIS5OW+iTLIQ
H/j/IlvQy8C3DbClf05qC555neJdZDu8nR6K5SQ1yUK0my9D0PH6oCVobZdriVQVMGiKrhWJ2jow
zDx051zWVV3DISIBMB2oHDcTu46HFcduMTmTMoT1QMSDCQ8D6L/kwDiN04otW45okySkKUfl0REN
M8RESFLsQZ5dPTgdwCS78+besGeQsgjdEPTQlrl7VfNir6sCxAcoEsAtqF3ZRrZLwG+WkncusAnG
1EfZR32YH1H+W0P1860WF3TcAFdX8C1AYrJdOaQsVve7wvpdVwsfQLA5kvKQIZ1N4sfR+7PVn07P
ls3oDIuG5uRYLnlXHUpUhgDOi0tftqnoxpt2HSCzaxV3liGYPCB+jvqaMVygMEe/ZN1tWFwNbOU6
YTEFk+gjdxsmg0Kj6SnHgepKEA4QZBb4nd/QL6dnyfYEYvJ5gN0U4j5lAc61Xs5AswH6+uSSBpVT
WV5s+7autwueZy9V3JZ7jVN+r9N+Sao+IpduNowrY7WY5e+K2vc7oewI6jYEP/Rjt1nqX+G8cuOz
beff9cjvWlb5zKOO1/wgNNCQqC4G/hJgz43+mX5T7WZatsNqPuvjQ/E3h8O7rnw1ABLadPyw0H6r
w1cS3PTRinux7TPD+DX4vpc8iKtDtIAuHwiGrnzNxzWjtziv37vj3ZdrziQRDVpHLJW006v2HlLy
S0WvyxTscqQNTu822442wvU5g9CZ6xf8IJt245NnxTgu4CgAWNaOD9s+Mqze4UWFpEHJDzz+WS13
NH0+68tNGg6v1IS0HKUW5Zghpo2Re0btf7zJp7rfLNOa7pVlHUwOjlgrv4kyTFAMaMozqIRQooFM
bIt3L7myBrYuzGt2txBI6AIHBpytam+gG/AQNzfitV/h+LA8Rpj8G8BNNVlYYAj6F9svl+WX4CJf
eRn+bUgfRJ0m88Yg2iIHHx7a9iHpol4FuEmVt/FevG32PbrcpnuQmJ9ecMtGMuXBgJIZQHqIjdSj
yGYDTeevfF4jgLdNkWHLOdiwYgkmgsPyc3h2f4hf6bd4LfthOfYc+vegH/zHf02/g+knd8Gt/0sc
4t3aLcw2LYYFpwAGdf6U80Pnsp8C/hqEPxfnzbhhun7rtk1eNqhm8ummLx9H59Pphj+eksCk1ABC
a8RJiobhdJboSt8F0CqWztXyuiaEYTlFwTDz91mvXWTkkX3FdPyqli1q7YobGK/3RNkeDEfyOn/T
l6cHY6EqCEwejaojbuQdpyl7nX42P6tf7Jd6JE+Fv+3dJPrZH9zvp3uyTdvRib87E0g7TmMxo6MK
ebEv8pk8OfeowAAD7Mq1yDqU41n3roc0Vi2qWVt+wIK3dx5ozPxd3W612Mhf8zNLd6W/S79m53Z3
3NPvusMxRmd+DNVyUqUb6tfZZdDF3Xelmnjvz5170dRIJAQ9Sso54/1+aKS+KVDme42aixZKasua
KMPHZgRI+N8/BXSCvTtnbnXolNrkEdugoOf0qn3s3gOTKIMFqu09cWwZJUkoDvqWffaRdEURydoR
a3kjCUyyDOWMAVMBfEDzk/At4Kw82vCv9Gf4mH7Dhfb0OD6Od4LY8AYuI/6QHl29k6OOMhta6Kil
mXMdcKLO68Iky4i7NnScHF2E8X2V3qoK4GS5plRv+X6TJaPOlXd8ysH3g1Jfxi91uIcw0cqXfxxH
BSZHRuuENUA/Q3VYitu0GnZDK7cNZM7G5en07NvWODKMX8YAXJQexxGV71DtAMZzDgqAaR/KC8Ao
xnyDsoLTXVlMwWTGYM04zWmD+Jz0gBp/7Vel+I5H0n8GC0FkmPvUFT6JAKE4YGKm5+GhhspPtgnu
+xd1P7yoH6c//+OzPIgMS64d8A8i4QjP/5jSpEio3E2v9afTjVuMOTIO86lI47RIMYSJX+AVF5Ud
mU7GdFP8FGvxgm36jQOdgkSA9TW+fz7ejZs70p33RBiYEl/8WLctKrQMdH+77FEbMIBu4YfnJoXY
xGwDConTs2QxNRM1ihKpiiyVnm7d6sVBtNz1l9n45by2zYO9SVuGanHkI/UtwQ28IgD0fvvd9n/9
nP47ewOP4W9krvr3/+DvP0GoIIss742//vu5rfHnf47/5//9m7//j38fip+yVe2v3vxXf/tPaPiv
jnev/evf/rJv+qJHmc+bnJ/elOb97w7wicd/+b/95T/efrfyPIu3f/3xs9UNngWe3jIwsPzx16+O
GGT3eMb/1/v2//rl3WuN/3fV/Fm8/se/f3tV/b/+iMN/Msd1XZ+5QDE77AhWGt+Ovwmif1LHY3EU
MQfIAuf4FNy0kF341x+e/0/fcePACX3mxQxltH/8Q7X6+Kvgn2Hg4IdRSEPmIvqjf/zf7/rb0vz/
pfpHg+rzFlht9a8/PjKTEDwEx733LnaIKfDeik8hmJ5zeMJlmeevOQ2mFWP5yIscmzd8VRmCR3yE
bO5eqoZn14qXPgDqjlQvg1ygNdG4YyoR4PXhWs74I6M59mj4rbheqkhXabCv5eCW9xS0H6hA8479
etwP5dW79f1rHv8382Z4MBU4AW7MTYC6HDGAnQVMEHqDJHn7crp928QZ7isE9YgogR7ca1cw1JmQ
MHrqSQPo9hz1zQTOvwU4/XruxNPpDm0bwYhLgO4TQ3jsENfDcLpuc41kB1M6L/anO/jobMfCmJik
qFhGp9eoZ4tQElp+ToscV1EUJVepv5NeF83gd1I+n1aOmA9P+mN/hocTIYgcfDX7e51lQwfqqyjx
arCJDHPMyXetA5RQz2ycgH8C2cEtrZzI41uCsu565WnLNuLj2r6zLZ7N9cD9ERV8EUVVi2x/5cN8
1TkD341TtvIsYVk3E6vUwljHaO79/Tyr8FsmZbifPWeNDto2BMM9cLygAk8sfRTRFMWbAzd+qxSI
TVHHBn4A1jfzxendYV0uw1O0ZPRFlyONRDKwMKRT8IX6fbjNAqB3l/jIiJDpDCwketjQevyMgpXd
6Z5tE2g4DMnHUgja+aifJ8uyx3N0me1Q4+ytwQttHRiugoJ6Npp5GewDJ0ORDmhC6gzcrXWRnjkC
w1fQciZNqwSEf9s5DB76Fk+pn0LCnDWaSYszMuE/KkLt0jj5MKAwZclYoHhjQ4a8mjd12Umg/CaQ
YZSLtz1rRUzYT9xWjGs6p0lLoqW+GKUrhv0EMqMhOd2B5Yww8T4ea9NoFCRM+l7T/rIJ2gY6S43L
p70o+nG6PK8bw/67FmhIb6qjRAD+/1zJOb/vRC8fVNnmK3d/20iOdvvOxYzVFLmj48cJJRMKJN0u
r27iMcJhUflRNZ25IIYXyCOwU0WhiBLE1PMVqRfnPs5cyVfiXIuBmNpCbVrMDmYoSHQIKNAGDOHs
e7C0Yn/eMhgGroewDcHeGSQDxzJM1aj2OFkbJP1cvabpahuCYeO6AMCPzyUkhVBEU+z5HE1ko5y5
WFbmyLbQho1XMfG7eDouQSdRhtflunT2QI7o/roivOnOnCsjCgjp7CmXTEGSzvVyoPHS3ak59g7z
4PPzQkITIwSS39EvdQbjQy5W7/wsGMWjVJJUN16H2onrnuRx+IiqQG9N88myOiZmKJwxZY7jh8kg
sUwgsAHBw66ZOPFWLN1yTJo4oamYuwCo2zBxSQZmtJZqvPiJWKMYUtV0iFDqDOa1lc4s3tgUFZqz
MnPqEXvNrwcRXjhag4yFUzoMuxYZCveu8ofQuQWSxZ3OeDJFLGWKDfEpS8N2GVOwZtHcvWsztqif
ii652BNgmAPwP1Cewc9Bn+zWKamg32YWe/7jaQu2rd/x5++8HKgZEf5WJAV6hehdDjac7RiEYne6
dVvoYeKJfABzi452ceI5GMx+cdOh30eoR5uTTM06+yoIG+tLtkSNfzfhBtccaBhF5beoor6/YuC2
MRoeJAJ/p2hB6JiIEHxc22CJ38Q0jd2KC7ftUMN/cFRtu/NUhgnzijHJ5rHcoywNOhaoCQffTapX
7i22YRgORLsSnHllxpLMWcqXMuogbT3wbMU9WVo3AUedlzUlmIBjEJaMoErUbgQYhy7krM6zLRNr
BGHu2aco2Ev6Ga/qVyzsKf3SCY/Nl02hBaSqFtC2/QSPqFoDp1s8u4k88saGYx/JIAEvQa03C0ic
AbOvsu5tmOEaV7aXrRcjUFjYUnU6wOUgz3iFVEANwQWR0V3uijPDNhOBFIA6pyk78M8qnfUJLYJh
x4UfXpy2UtvSH3/+zgcErpOTCQdEUtKi3tLeLXfp3K6VmNtaN2IE3KLayIWcWkJV14Bbw/3aZGwt
M21r3DBtNxANmzhoBouQLEfGJerthoysssDb2jdsOy91Lzxw0yUkreMr4njdBe4D7EybMywa3K2+
6KEGl/QAkW5ZjdNsdpBnOr2sNudr4oyihi7REGJd3UrtvFGDtmo61HX2jcXVpymCukEVXISgQKB1
uPJ2YzlATfxR6RDpjKnCYovyu0MKgtfnaQaCBtwq6ZKBebHnK11ZzM5EITWpny+LS8ZkJP4brrfV
cMH6SjRJP4bByhRalt+EGHkDFHDLKh0TDwb+FPfAM7msrVZuGBHsy8w24Og3YUZ9A+c3LsGYuKwD
2263vJCquh0FwKoeOyKNuN7E6Vrlmm1pjmN8Z+VuX/M0WkqdKN8Hu4b0UAy/0MtKgJklbSUFu845
QuvHgRkmjxM/rSrX65OuLVN3K32qtiFIivLd6Z1tW3rD6v00U3i+x/tThNeL6z4I2GaoW34TN1Wz
clrZVt4wfDzcksEFydeF1NmoPqVuVmW3wFLyt/OGYJh+5RZDlw102k+ZXrZ8Xp7DUBxJdMM1XLpl
BCb8yAdnN4uidNh3HMVsntKgRorjNTl4S9Bjoo48UTKaltGwFw35nkHZZDOo+F6o8roX/pqSkW0I
xi2/EoskRAV/DQH1c6CPGVDmf3oJbK0b57bnR6mOclAOxmMMvaJj6+r8CTru3XfmVjmDSKF5hm9f
FCihxPyA6v47HVV6EwQAepw3huPY3vWSMz9qHYqi+InRt9Zron3KyLIS2NomyDDjaqp5VGRoPFJR
vV8Y2J6yMchXUJYWf2SijqYeL158rvDp0PRisfw09UBiKbZcDIJ9VaFTrcyRrSPDlOtc0Kb1wFaE
TEUyKueurLoHfyp/5J53iTzsymux7bg1FX7UIsGgkI96nxXuhZei5K2KLwkHd2ZFLjPp7POBPdaF
v+vA7Hd6+T8emmPClJzUl94M0sb9hOJKVoN1vGSorp+KVyiqg1J/OitCdEysUqfiqUSQrvfg2TqS
TRWQkpQ0XBnFx+7cMeFJoVeSrCBxv28ZCUApDK5XqNmF9/CFfGWzfbyVQcf6dzuZNKMNC2OdLC4S
phuy1BD1WcASvCbvZFsJw9xpN8W1FtmQ+NUsnmJUxV4IsNgf97O7cWTsH+o5qpPTy24bjWH1bgGC
1XaqdZKlil/HpYIM9ZH55HTrtuUwzF7LVIDFxtdJH3svikw3k6qLDXRodue1T421UHNZzzPpITlB
7uB1v0Nn4LES9ePp5j8+mRwTahQXRR2Cs6tPkPqEVBiIkjfA2z8NoDSNq/IcAEEYOibWqKkUkXGk
dSIL/9BJ8EfiMeq+D6avp0dhWQQTaIRM9igUYvQ9lcW+UemnYna/An+2gp23OCvHxBpFxZgRhAhz
wlKoiXgTUsVVCkanxW35PmvLIglT6W2Z7NvDVCzZjmm5hpO1rJAJRRoyX+cVWk44wsO7eebQTRpj
eklAvHohIq5Xbgi2fgyj1x2nDk9bDSrz8r6qgdViFGMVNNgAxPfr9ELZOjEMP42KLhwKCYzNIMTG
lct9DYp28MWJB45qiNOdWAzexCXFTQAeDVL3SeSWb4H2i2s4nPDhdOO2rWbYO+1RxtHLAt4EXOKu
yu69ZbgReno6r3nD3BfWxmWaVzoBDWK7oW27T8f2hXfRmZ9vHO+g4ADm1EP7ERkfqia9GEvgLilb
OTls62sE6u2YpqAEzHocfeRxcKAUo6MJN80WFWyOt1aIZzk+TDyS6woRLoQSRIsDVNUZ2M3bz2mI
gr+uu9O0W4lRLEttktSRHFcO2WKuKo2ALl32oMK/SOs1+XTLNjVp6iA/MHsTkhxgyh0u5Uhv2JqW
m+3DDVMWs98HrcDl1XP7K6HayxrhAqQnV9yh7cMNIy44yqUgAgFv235yQEw9xW+nN7+t4ePP38Xn
PC6lWCB9tHfb6JVCLQNSS2fdUJ3QMFvdDdUEjso+mVXpPkM6jyal9tTu9IfbNqRhtaCKZKXDQdrj
pvdVzpK25zcRFQngr49U0c15vRi2m9EedCjMIXv448fFdbfECV47BdEXsLFuBLg6T/djWwbDiLHr
u447iAnABia2yPZ1II0NxxXv/CFpE4IBk0ctUkPYM38ge3CDJNNV/o2Bygrc0C+y38z3UNLet2TH
H+XntN2tvbRZLMKkRoOKTwcRkxm8/l12gLz3i58pvmlJ+uP0lNnaP26Mdzt3RB5xnptU7d1cXBbI
cexSUj4VeTSvrL2tA8OkpdYO0qvoIOL+A+r0fwC2cYjA43ve9x+7fff9APzNThfFai9r72Gi1Q9O
+UGF/krzlh1lou/csYCq5OT2STx67C4ArfFlx1D4dvrjLYeOibTLFRs4InCy9xbdb2qtf4RLu40b
8tktPHXmAtC/z9AUazZWMRxISKEwA+YcYJ3APiwXvhNdq9aiPds6GzYuwE+RIjvWJ4D2vpJx+Dr6
7TfwT6+E+7bmDdMGP44jAw9T1bACWZHjkUw4wnFPL/3Kali6MOF1ModGVA167aSn+a1cwhcw90Ha
L/p8erEtW8lE00EHz2Fh7qlk7ryDLEmxL1hUJKcbt327YcY6k8C36gGXLRAIMEdeRUG05xBFPd28
7dtNI/ahd5d5tUoo9emWSu8lntw1Ggfbtx9//s6E59wt8fDUq4TNw03Ovet2BAH2UK+YsMXITH4s
ijQnEMNEJtWYPuVRcM1L57nF52+7tFv2pyfI1olxSrf+CAlIhk66uPC2aSwuoyj7HrQ1KLqri9N9
fFgUhfPHZMDSgqoqd0eZBG6b1ArgXx/SahtW+396o3vbDWm8a7L8CskZ6EPludgVjvgECZwuqVMo
ypz+DNtyGYY+Eg8el2ksV07vVe8/ERY+K0hbnNe8Yej96KlcBK1KUuIlkJJC3bG4csD6cLp5S8Bj
IuOGNKqCEjXNydgX+5BOHkSH1GPmSb2hUXFQq5xVFpMxEXLFwlIlp0olcS62FZvv6ujMKJkZxj4S
SUGPEMokrwcfwoNhUB66AJJFY0nxQHh6oizLbBJj+VUzNVXrY6LmHjLEEIjK2VciqufTzdumxzD6
CUBYHuDtAR5lUJc1qM+3wKl6u9Ot2z7+2Os7l5LR3EcsA3kiztyvY1k+gRh9z4hY2aO2jzesPYfO
aCWdXCU+LdgIJsoW/F4ZUsjVyvdb3AkzzmyWZ1mkIy6TZSJQ3qHPvBMPU9MmU6P3502RYca88Du8
CKALsDYfuig7tBqyN8VaYs22AoYZ82hO626YJYQMw5/OECHmj2j/CAmEYuVMsvRgouBoODj+UGCD
6hEFRB13b7JO8A0w/ys3L1sHx3zuu01UQ/Cwn1SOIbAMCrMBvU9z5z6X8Z9nrYAJeesl05rFWAE4
1JthpjdV3iRRSs/bQybILR4zDg3ETCZNVXwB2vypk+JTMGT3olvLS1i2qQlqQ5JfOoi5ZeIgF+hX
HNf27naK6ttRnkOcgTPP5MHCs2ufBiPpEhVEX4MsuIWUacKr7tt5a2BYcjqxuspEiSMVc7WJuwxq
CH6UbTU7p5T0OADDlHsP/CUlZPOSKp4+T9PyKGn1qEn8+fQALK7I5MByHFwOGx+aJlHEj4p/ZQdL
m9q1MsMPy9ePn2/YcVnGqCaF/l9SdeLzEtYPMuoOBVE/vI5AiKsNPhchhWRl54FOuQr1Bi82kFHp
yvPGZ+LVoAMSpHXkdWASlnTrKnYH6c81SLBl8kysmiZQFPantksyf8l7CMx6XSveonioVl4VbR0Y
JzWbWydG1rxLZqF6kbhu16lNmrJuLYlj6+Bome981FxpHck6FYnvZw6IqqdQ6CNH8bhWrGwxcROS
5tbUYWNMRFKm4594ubydgl5BUaO8c6QjLk5vYounNQmywnCCatLgiMSr5Ge/gGKCEygItuNef94l
+Dfz/Lt56jmwm8pr8LC1LM3bsEzztbvQ6rWap2YNiWEbhWHpUyEDOU6YqjYH9V0fSKir0aeJuys4
Ittamyc2bceahFoksonE5ayg8TpySLifXgNb64ahD97gzYKPx4U+yne1KTSiw0isZectzZsgNQ9e
1qczljhu0k5dhFCNOApYt8HaLdKyUU1IGrKjkBQSg0iisCkThSdNKaPPbdO8+hk7M640wWhhBZX5
oJfYRqz/VGTqMe+XrxD6Ss5aAxOHlqXziML6rEvCJn5p2hEqNoytpTJtK3Dctu9MoKvnMCK6Fqga
IPKFBC690lU9nLd9TIIrAbmKElJ7LfRZ/S1edJ2d5EGwP29ejFNazgSYC47Go7ZHoXvjX1XNKogt
xvj/E57nmARXXTEBnhnRNinLuSCfs3BxO1CHtjL1ngIH2iI3JE8DB2yJYTQ/qDANxVUX00BsXaZ9
kMZ0FAKRWxan45ygzscbd+M4l/J1isBNuWvw3o2Dsuqb8qoe00xeZxMK5BKyQCLywVMVMq+xR4Ph
xemrqvgUp0cJ78BXYbQrusCZL8Ypdot94Huq+T6FjKUPPQtI+cPJgkr/yZswx0te1Xf1XYAnAlCt
F2U434CmqBn3I/T45p2Qbuw/xVMNpvN0Tjt54TberC/xDLtkl2M81NAjD0XgXI1NWsZXbejF6ZOG
FBz0lrrUSfHIoL2oOXM5DUdWT0zjy702Ich9b1qIdkIM7RziQAQsvzPh77Y5EJUzwkMuEh6UL8PU
3EN27ToNi/MCRhNuNyCFNHGKb/dB/69ifh22cbJE8e70TrecISbezh8A9HHrUiRQIp82KYmrzTSV
f6KCfeUQsXVgRCTQ6fGCCnlIPK1AJKiFC/NG8hKU8vm8ARgBSYkK6KEJIfheOk4M5DHhFygHLC6h
DVaf52pMqq88KBzd0ACKyEjzXC1H2b6OS/Z0egDHifjAHZjsXrLOwAIqBviaSZZQfljKG4S8C+Sm
JL2avaK71a6z8hhlWwzDr3VN0aMoKMZkoWp741fdF9l0Ljjg9cpgbB0YIYlTSJApRKJNZN/52S6e
/faKAhz8He8j1Zlxj2OYs9tAlZp42LMB1PKmfU4K8SZ0Pv0ZEgxpxTAsp5eJuuvrbkxJ3mNZGP8F
7PS1T9RZlT2ggTieDO9chtCjHDro1OKm3AbPjaj1t2oh7Z81m8fvkEo/R6kBKkwmvG7wO4j1aGRX
eRcv0cbLihDZQ0hU33aQ8YEqaUH8eTPBXl5P7+UPJw0dGsY+gnbMhaYBwpWofdGtHpOiKM468dG4
YekiHNNyyXAoe3Mvt7F2A5z7o3NOKITWjzv63ZqMDorx/QIvXk3L+XUeNdVNXynny3kTc5ywd62r
sskqKEnCizc6vM4bz3nBJXdeMWvbtBtmHU51t0DRSiQVCHqudBOVSej0axDEDwNdzIxh09TjOi6O
B1xUR9eMizsEcS9eMX/RIOvZnDc/pklLd9ITLscJmRvvLUdBwdtS67rfnte8cdfwqdeUeVnh1hqE
A7mqYojaOCmkDldwHh/D3sC5Z1g0iqHTNOBRkwCx1VcPRTPP0TYNGyp2o2rJc6bqOxKFA70Iepwn
11Ewy/k6J77fnrcHTOCdDD3EjiWiynHu8ggS6CXeEOu8EfzirDk00XWB4y24jMBppZ4s69tqUhEe
SaauX0uHWnaxyfO1OFqiFJs2iQcmYIQhYzkyPPGwIV7ZZB8eTlgkw8QhtFjLhqIDlRXfVF9d5ov+
ioKMn+dNkGHjvK/nPtZLA7X6Rm2no7B47699u21yDBPPusVVqoKUyuCwC2gTXlO6poZnsW+T2asm
xMlGMNQkywhgK8gUkianj0GeHUhGP583N4Z99zmXmYsyuiT2Iw+kBwN0IDLI9Zxu3bawhnmPISih
GqxtUsztcps57rRb+rh8ZlFOV3a/pQsTSKdK6FcwcLUniNfuwmG5SQOa5Hott2BZXhNAl03IcAay
xfyUhF16UJm85EKc9YoAmk7zWK6g6TBUXp2wVhXJzBb53JZsuMxD3ZxF4oQ+jrvr3QnH4gnF/41T
I0huSkChosvUpZ+6eTlvB5n6rFI0WZbGEPiMWT7eRn3s7HAO0YezdlBo2G48VvMwujj9Sy9HEXHs
M3+5yvuSzbuRkzb8dbob2zIbVgzCpDQKvAxOOjhKmU9NDEH5ijjxGi+/bZsaZ3VNCtUNcVEnlOsn
3ro73TtPmbvGFfohgzkiytCwY9Cj9JEjMQCfQ7ScxJduMzx0rN47ebvt2umi9dlh9tJfTtttUE+8
Pz1vtmEZBt6UUQRpzSnfq8VzL72qzy6GmYhPTe435xm4ibXjReNqhyqeFDoVF64qeCJqz0/6wo92
Z43ChNYJsF07ad3wZFj4z7bjN5QA7Tuny8rjv2WWAsPM9QxuJz3jwxH0R/kWlejipQh9eb/wuB3O
O0RNIVBQI6UpGHGgtCjDHz6vrto8/yTKeSWSsliISW7HBgepdJSUojC6heyb7Lz8OdT9GpLhOBX/
cdkOYhNeV1DVNHl6XAKvTFF7ILrrOe+/laPX7nkFfXrQf7KVHXX0fB/1ZRh7S0s9LRJDcaV7KAun
gM6tRMmeC2YsEP2sXSZtM2aYfBws4ewrhPzu2LvzrtDAvm6igHZqpdzBtq0Mm48g1SsQPmMceTDv
3Mpj90pQuV1ARHDmqhv2PQcFMg1jR3aZm03tdYlXtjtKhb9WsfE7O/nBWphQu4B5dAoCjW2FKoca
9aQdRDhyBu5HFKq4/nCRT6JVO+TfnSopZRqhrqqM8var66P6TfBMbOuQEShRTBFSXTOQgf0+zGPC
v4mWuuPFKMa822q/nH56NWM3gyj767nIB1Ts6RGyoXFe5BunLtjynLsoVXqUab7M97kDQOxdKXKy
7Lya5OrgtZ6Mtx5N2+HnWX7HBAL6S9DRY1n7PkuRRhviKr4dg7K+HJlTfj2vC8P15KT0hmUYqqQv
/S8qhWQl7R4rMp+3BU3GPFxm55oEY5V4ixIbTtlVt/TfwJq8cnmyuAX/uPXfBS+g46mzRU0Vnisa
TlE/NMt+H8/AYuyWuiPLdYia7ehKxQQKLqdnzOIdTJSg28V+wAa/wps0CfasGvlF1tUXQYCkOoQL
vJUzwdaN4YRyPO1BBdSrkk5AMH1ZCBwQna9F01wEo1pL2lpchAkUdCHGrisoeScB18UnYNbZfZRn
0+tUumTlEdbWheGFnDQOMyq6aq8mrwp2M5/66JdiYukvixGFiyueyDZfhicCViLTQwD2mwxiX9WF
9icXKDcUDBT1EkGvdlhNYNneDExkYJbj3QaUx1Xi1L/S6Btg0vt+8X6J0ttNEqKHbrQHBuiul2sP
aMfHiA+coIkQJJNw8STRVMnSkMvczXfg4tk4vbNdun4zufWe8u4CEgXnRQomajD00ipaeBhDHLYL
+6uYK/+ijWJAEYJs4M7KBrfsi/+ADaLtoABLyw5qsQLaiwXbdrptHjgi7BVTtZywpqgm2NS6opiR
QguhnnYRFG62LYizdnGytX78+TvfMxR4MPUgZpYEsxddyGIutiXPfp32MrbGDfN3AuFyHvJ05w7F
tZN6G9YGKxNva9qIO46MpeD3R9PLAnEVhojc7ZLTX21bU8PWZzAJFgoss7uqoDcy7y/j7mFVgNXW
uGHhwFE6IbZMuhPl2F2jPrG8mArylPE18RBLByZOMPVDcMZCVmU3aZANR41QG484/p6T/O30/Nhc
h8mOBwZemfqgwUmaRr7RovuG+sQ7UCo8ysm7SElwPw35sEEVz1st1vapxTOa6MEsCDMyUF0kfKb8
YmjT6drt4B2Vl7lbJGKiFUdv8VImjJDME1JItSzA9OndSI8d0v/D2Zc1x4mzbf8iqgQS2yl0t7u9
tHc7yYkqzoJAQohFSOLXf5ffo3n8jZOqOUtNMtCAdOtermXl1466fUop2OLmGutuq7T9T0qZsL94
/4z/2H++I6Od4aa9Qz8qcgf9zlyB1iT8Nf/8sT7ZJx8BhQJQ3VExXWIQnl03a3oI6fj1v136w+4O
wvumb5DYqcWCSW81QrlKH/588c++w4f9vYIhsQ3NwHe9yV+4y+to/VLM33r0KqhOHtZg67b/G5jm
s5f0YcdvUKua1wWGXy40ZLeIYH/DvAl2XH9+ls+25Ic9XwLuzXKZlruCDRscfWIxHqIh/m1XvkV/
uccnj/AROGgzzXU+0hKc863y8j6GM/Kff/2/YyLho1L87xJl2RZDqK0RF3GI6HrVy66n3/PMAyQC
/AQsfUIKVG8EKXNI/W6ewL1wmYZxn4OYu3wXm5vYxYIEffpLuvzZo37I9n00xlCHWd7LtWlpTnLV
fXvocmWi+s9P/NkN3mPQP/akbtslK2KR72y5RellIXXwB6iog6X+5xt8kvB/RBlOi7Tbyo3d2wGC
mJKvdy3vz5JPv1LiDhY2ln++zydB8yPQECljSg3tcR/TCeRY5EZ2ja5mGx17lv8FmP7ZTT6EAZOv
bOYLbrJaJ6uoj8/J1p7CFr+W8fzjvz3Ih2jAhIU6iwUZoEu2g9bb3dysX/Is/YVmytufb/HZR/8Q
AwZZFIRQDq+jBB6TRRRB0cYzcvhvV/8QApoiSMIiCjEYEHSrQU7NWeV0efnz1T8JMB/RhgytNhpn
47JfyKyrNuPApC1lXMNP6W80qE9ez0e8YTs5mJLB/GnPoXrwbNoJil4Z2fK/5FzvseRfioOPSMMt
FW6EIS2ElicsUJj/7QNJb5K2OGrDjropXkX+N/LgZ4/yvpD/sb1B/6YbLdJ535Zxf0iJ1jX6u3/T
J/xkb3+Uv6MuoZuSy7wfh2afxumZUUCty3n8bWPw1brw88/f/LP7vD/dP57CuhGCcXmY9zxWD23W
3PW5uFJmvGVzeHwnBP0l/H92nw/bO5U2i+iIL+Pi+HbCCBljqAflIlnlmu9C+zdw0Gdf5cMWjzbT
j1xR6EyBy7QrweerEeT/prn22Q75sLs3UE94u07zPjfJW6vYPaQufg+m+UvW+NmP/7C9RS/6YTDM
7tNS5FWUMGD3Nz7s//ypP4mwH0F4KpbAXA4ozwZurdiHyQbosNq+7Q8hS9R0YJNJ/iZ1/8n3/gjJ
4yvlLO7wKDBs+AH1/hv0C7+sSdqg+1CcjP8b0+Gzh3q//z/WrxE8X5YM94l6NNXG1J298baWojgW
gNL9tzf3YavLDoGl2JJpXxg/wUpxxQE1jWtVLMnd3PP/AjKEQdv7ovvHo5TQelj6NJ32q7TroRdF
UrVRrq6bELv/tgs/wvRCT7Nsm9y0j9ELqEBQ+LGx7rpvxK3L1rd4HP6mjvfZ5/+w3TfRs21Ap2tf
ljCul5G57CXpwBJqbvNF/dbj+pcC/rPv/2G/6zzkS15ws2/lKirD4EjWbUZXU7ZO1eTJX/bOJzvz
I1qPM6amuMtwm2UUtWpkjDlIZ+s/r69/9WHFRPIjTs/GYeN2atA5AaY4l5h2BnqQzeBqCARfOwfW
uIz8a8r8CXTmc9my8QAB1KmKx/SwpJ78p/UBv93/XYKc4lYWqPG9GJffGS3gINmZx2aMbwwkArPx
P7H6s+Ijpg8jCwwGQlke4EpYlWv0Y1D66c/v8t9TgOIjek/GScwlHfPDmNm+ZqPTVelSfuRzb6/W
rbEvQIwnF7Ln4vDnO/772ig+QvpiBazjBhW7w8a9Sus5jpfhKouVLv4SGD67wYfAYObColYx5aEQ
xX6Yx0qR/5ZQFuX7Lf8RcyBlNy4hwaXXJLnY2mVX5vPuv72WDyEA5jAtF/mI1/Iu+VU0oCb1o83/
slLfn/3/z/QgZfu/PxzyOyCRhIHtPNgCqZbXejJ3JMv/siM/e+UfDnqSAihG+57toM9x8Glyy3R7
/+f38n+57r/99A+nfArVLDFRzSCEXvxKlEt/QrveXlrOy4dhXr9Q1321Zjpn0xYuvFjtcdSLfJAQ
S9rbXpDKh2GoYmXXWlF2T8ssqbpS/k0/8d8javERBahNPHbKDjlGK7r7okaFueAWb0Aox+Mlg6DI
45/fw2f3+dAPaCNpWOF4duhNNB9B6w36V2LB3Dk2/ebEzYLM56/Nh+z/hqT/8tY/Iv/ykHC9dqPa
i9k77etYtSox+yEFsWquJpXGWKViBHWvFlNS5qyicguoIohhPAEWcRnhqjEok4n+YOKmk9BjHfkc
H2fVZuM3Sh2gmSjyu0VWYWrc5MApaWl8VQr4VZ1hZe/i7OSh+zACF5g6o54ZyEXD0xDryVdr8m5E
L0YCXVLa9WQ09RovozeHsJk4b3ZhXB0s61g5oNDg7RBVPi+6Swp79hp4APOc5jDIUmqbvk7Dxn7D
rgAM73wbo/wKCt09rzqUultVah8Pl5AjE5fGZeQm6HIBFTW0HkVfX/bRfKFTztpvrohNdKl1xxpb
5cPUXgKClV3A+1ldWCKm22QOmCbKFtj7rRASphU9hWLtkIf+gO6uberOu+aQRhurWtaelCi3LwJE
gFcN58fCNweV6dNQTOn7Fivhito673ec077OOlJUhSW1ytieJmV7gvDVelHoOTkAlrqTJv1ppnAt
wBCq49zfUDce0gGUA766i7CqizEpxx1Zp7hui7yeSYeRZFAPIkvqafyZzFfd4MZq8HPNIJ4MD7gr
KMPCFeFQjuJiHtWlDw9Qtql13IFNctUPOHGhSC1k1VoIWroBJ5eFdLf8xjZ1IRMy13a21Ty/NThz
+gn/17jcTmx7y+zPOe5+ws7hjUZvIH3dbGNy9oWpjNR1cOSwKLwrCIdZYJLMt3X9iYoy8w8ueZzC
dAk9pWqa2lOb4I2ZqcrC81yandjm62J9cY04453fgDRySn3/NskZZu4zUocptLAs3u7AXhmrd9h8
vQCw4dXQPgDnC4Uvng1HX4KI7KN1PsfLwuqC8uEskoZfAIBNVZVJNZ2YSWnYYW2Cw9x0yErRhJyW
UOLFz2YXtrE849WSyuHUwzNgPDsM7AcNyWnW/rHrbFZNLr3sJ3XNA6vzjp5XoQ4kFDcJX79Oa/Pc
ifUXzVIFyWyzA2NQgo/rQMqNxGsSmie7zHfphiU3jrQqMCTbayXehi39HuvolZXsbd7KG5W39RDc
lSV+J6Lk2dEM2s99qGFLTPb5KL4UEMwBJXonk+WsWol10a8/ItfNFZzX9qwdd9w+9kWD/PHQGOg+
rSm47YEeSTu/yDJ+pC3dMTPlVRjMA90gZFt62G2/xll+gJfD3nfptU5yDJJY+bw6dVMS9dDAkiR0
/lrlxT41K1w2xl3USwwcTjQrD1Ecn5XoDRS25/MM+SExT7tGkNNAuiMELfatLY4u9hdQK7lqhK7G
Lr4am+UWRKFmN7TD3ormBCPFupXtV2y3alP8tmnCKyfzDj569RZ/LUN5J1d/iLK8Ap6uDjjvEQYF
IG8af+7K8mxwaeNcFetbNgzHZYNNojR74Djv7BwdbGbODZZUa/Qepj97B6OKeC673WTVbdNOR6t+
5dmPhMoX0KQudFuAnIOsUaaXCZ/rbGKvSStQ0YqK9idTto9JkZyIgdtNg7IKpggXCZu6HZiK1wkl
Bwk/oWps8U1hOK+uZ5eKyibFW4i7Q7EOd9SCcWhW+gapbDTZirfEmPP27qXh18sm1tehbA8TDAqq
nmj3HjGeYMR1p912bHjy2HscpSKAhAhuKtL5pGz2jOR3OI2gCeNSWg00NYfMEn7MBZxEywxcDTP3
MCNQGxaF3a2onXc+W9uqWaAvZyPGvm6S60dYxpWm0ouHwbm1iX6yHeZNFaA0+d2SFOyx874sqtxp
+6jjNuxGMeDzy0nVSwuSeOA/0zDBgxpyI1mNf2uHx7UP0R2LLXST2xFuqxddFGNf92QGO14UMr9o
GRWvrIedSJ2k5QDTAqHyscpSvJyX0sHrtAIpATribcfyHox6w5eqoIt9YuuqX/qygcZtzBBSdxvk
1IZqFabfZzNpFawppm25mjCEuOOQxqX7wIEnukyHTH0vMBT/UuTossHum54ZW6KbxA+s5k4hhVpH
3+jD7O0U7fu4RDqTbrG86KN0+U4joMHzwNqvkPFNmhqA7eHLoIV9Z/2zWqybvuauLerQ9/okElxx
l3hF9Imq0cLdnkPh9JR1YS2vTc9j+SuL0tk+xF3PHn1TAoeSqEjRajGR+T574b9znuiXQi4EYcKw
k8fc9AaCfsHvDU79X0GZNd6NsylvwGn7IvsyulpymADul3lMscXWqLQ7NRfgjwKLRS9ZPKQHvlg9
HTq1lIjlNnlpk6L7unExYNsoHJiPyzwPpyWP28dpS8mPpoEABRyfhKfXa1+Ov5t+pmQPSyj7FUww
/6vtu2nHXSN3m9L0NEUZO8vWJz9psjKD70iHYxOTcG7xFb9JwJYgG7dM5xU+oj84cQu727QqL2Yc
THc9y8YHaHbox9CP45HZcsIeZFmh62XI0OPjfiJHPvjitIkmrlbWF68tLoVdmk/IG9i8Pc/AXXSX
RZLlp7Eb2x18cb5NMZv1XnraZg9DObVf3y3WkoqgL/pjiRJ7mG05J6dlhp/DrYXSsN+pFQfxGNiA
/cVKjYMpMHWb+WHeR3AxuxcudV/6IvbPbCb507DE/SUmAOmh1dpdmEW0ByhwJ8cyzcMZAXP9nq3R
NMOKwnU7uSzFkTX4TSEAv/ZuiFyDURbdpwGkkpB1APTmeIuIH1EUahxz6/PkY93thi6kK0ZBeUmv
N7H2aZ1vTP52JO7v0m4O0EZfxZV2Lv+S06avIyHiGjBLWrs01rjLiBMMFaAo4BYqKdSyfqUb1JpF
DTnyHEocbhyn6dwWLPb1pieE3uAVNQ9QCfFRDfbc+Gb9WhBaIXcsvkxlyV5Vy4m4GWFW3IBeDG+3
Nw1d6nYHE8Q4rwvSxOtJ+jZJ914jweGV32AscvRgZof9BpZWVG2rN3cp8L9zFfvcz6HOUiiFHSCT
jmmrkKRpqtwIx38rLFQXVURtamygO5nb1e5Db9CSPCnmFjvtTQI1ll45gLBKgQBx10JyrK9lJstD
Bh2eesi866caRnfRvNajiYStGEuTBAmvpg9t1yXfFG0eU6gE1UszRhwF58gf4Wu1rlVKeYbY5/L+
yfuk0UgAi6YZTw0HQnfLRIoEhkdtvM/TsEQ1QYqtrqimk9lZRMEHPTW8vXadTOvSb3469MGbUMNi
mETfkfDYcEP6pkwuwKrJk64Gx0iz6yJ3pf1lLVwTH2F8DgKGi+elvNSJiycGaBEklLd6TfqyvWqV
lfn9wGDaO1RmWOx87dYk3CDGFOGQtF2s9q7to/JytC6NdnCXpOTBjcJByQwv+6tBK7FAjpisBFZr
C32GcUC31o2kDt191XffG/9eyrk8KcoL1o96qFpoZm0V0Yl+JRKpxc4LDm/pXvkt3c0MCWNPkMgD
nqnb8lxCsy7sNDfpdtNN8Nu6Wzvm7Z4FmGLvCyxGj3fuG7+XfRHynXB0kkfNofG7C4Nuf4GGYruj
6eNufMW3CdCOgZ+krWkriK05Nvxak9FBSK0hMxKsGAhJ4GhhPCkx41wzfgDdN59rUJcHesWSpVBH
DeKJ3cGebWNneDvmb2rWCD4mdGLYa5NFfbUakOgPzq1rCjyLlMv3MZmJIVXjaFzCLCfN1I92GqFs
BDeVPuhHMLKHcAPezFzUYzJEDM6AIi5PLZja05PcYIpev2uP6jcb63E6NTLZzqBcNOisMS6fSNEa
8VAaEIfuiNMbjN249enCdjNWb3zZjFNHf0qAj8RVl400XJisX6Mjod6F545RlnwFRJmVP2Mn+Tke
1ugSGKjtR6liSCE4UIcbwjhAXTDpdpew8Vu3IzRF6ReFBh5G7LD6yu517tV2bloz2mPLgWy6SwjZ
ypeuCXOcvnuF5kk95LH0WdWRcpZV2WfzehnDcnFAFDcZCklMu1h51kOLaFJHJpAC2TqWFNLbAbje
LYfGwXU3hC15FJ5Mcw0GE9v2GodngY2Eu65XrZxLvsMRyUUN9gsEvbuoN/EledcFOJquM+FFiLIz
daOhv9BVMkwmv1CdYeY0q35edqvNCiSIqqC52GAaA4/YHymi1Je88IgOKB4A1kzomPkrYG1zqBQu
aov2oe3ZUwPJfYrGfQByhSMC5Sh1G+LrBi/YvkD9M8U5hZaMaoFEkhtmww5iMe4pwCt84qjcl9zr
Kt6MQ3PEZbzdZNXhQthAzq40fYGr4YQKF3bOUj50xM4xvH3Ne1iz0bgQe0jLhC/fSbQkna8Wx0Z5
5fzcCFV5WAOXRwg6oO/mIZTQnFPETPVQNtZlN45RP9/PCuv6tC6bKy9sD6nh3egSHq4prEXvoDLa
zE+DMRxN8IChKoXiBw7gH6JlfXa1rUNBzmgJTPygWZSMl2NjmSpQRqnFdZXztMDqbptW3cIkM5pP
HoDB6WZw2dKCAQ3PS2SyZahGN5XxKablvNym8xjp70nrC3WdKTqj66BFr8RP46ZpuLaY6Csgt0Oz
vfAo7pZ7JftUnEEr7OgJwjCZurFTAg/kvbREZeAZRJT/2uDh4lFvTKt9W2HO3CI9KGLWXYpuCe/L
pKdJUwFMvpL9bCDiUa1L0MmjjsrikiY9HU8YYK7JDTEtrJXrKY4kTl9A2d1u7HOIVMH9wv1Cydgj
IsIkcjFVDw4zRVxtE/VDJv3g7pkp4MrZFK2KH1O0zslvbBmRnNKIoT5bJkSGt6YA2rarcjnI9m0F
hDjC4UZH6V09jzmbTnG0ku0NusRiOXEjluRWb26OL+Bx6+/yYdGnGR3w9RrpWya+0XXI+CuZUrq8
Eh+AroVHeGTx0h1tNvQ6zGYgJVqJLN4mUo1aR/1tkS+b/xnBnZACLxFrEPp2vNRtqurcNTa7arlO
wpucctNcLrQAeQDNN6iiVg2+lTxo1TbFr3SxPH5CdcP9YUUatN6ROCqiJzInBb8ce9VNN2Wbym2X
r4LoewWePPJ7wM3g61HNGegAxU232Zy4CpKdatsNjmw+rYu5BF/Axzwip4XPpFcYnJECDusFTtgV
lS4M3pAPUrSs2LFJXaaPHuBXtsuEiOROk8LwN5UZhxqUetKPqCFHkZQVbB68AZAvWzIJpFJn4qs0
btl6G2sC3e/NiKJ88iaBGFYRS7E8RXQosOxyEgEr12aig/BsSjc0tGQ+b1dGDUPk0XVJJ4UxTyM7
/IOUzdPN0k74Le/gRNncjHDbNU9IGpLGVKzL5/ISOmjdgum5fo8EzYQ+VVbDCDGj+4nwxNTworDy
tZOY3ffX2vIplBUcQYbtxWCj0ZepmwJFs4XgTKB1ruhAXqHwFBTdNUueonOUZ6sCO4IQg4ZTtE79
eiE9dsPXlExuPSS5VHGNU3b2l9HQLN0+xRTiukQq45aKxrpfLwvlinao+6zHvM8BJbXsaBHH9hjN
YUuvMBrM02dCS2NJZRWP1wfI1nZLX7sZyiHXLBrfffEwAc3Cq3TIglzdc9VhgkgDTM0vcHLjwNEL
BhS3Y5JxeiNoU7q7GB7uHYAk6SwUgBgUAXWuVm1kcyg7gegO/k+zfOO9mpfukPa67XTFIayDIrQY
ep0OlRJd0PBinzNZVNnC3EhqNmfRHFf9hnYuanZp4/yVbz0tLnG69+QM35x5OfRDaiW+SQIM2GNO
SZ682cgigaxYmIj+Wa6i6HTddahleZX2HvIYtYbUbfp9AnCEuYrTiKJHhZ/BpKhAqLPqlG9EtD/h
pfpODBBLkaa6UjPyAEyHaae3g4i3ND7AhLbt7l1UlArGctlUkprOa1heUP5u9gyGDY13cenT8hSD
wu1/t6By9bdJVw4ZlFPkzPwXbSJupgP2rtquKBqzC3LCIp1+ZxycSEjWLdinR6FzF98MXVSQFz9E
Zf4iU1me2GA1jOd6l38VqMTX73LSbb7r/JCCXOOnrUM2nXO0TrldJdzXJuvRcMAKfs0c1IlfCoet
+qUwgLSqXYQO8AL3jVKt7h5YUzm8bCukYqsFNIy+LjlVyTmgu0sGZHmQuz4UnW+bh6ZHQ/Vq8XnW
n3xPxIj+bdajkmFJ3yTPmWuCYVUpA2dp5WelXImUxEh+MSXUFOD8dLON6201+AQ7MBx9dGV02o11
WM374RC3iaDPaVYMqr0An4izplrTVo073/UyO6XTIuh+FFvppt2IhnffVBSkW6igd0kDDLAZhvkQ
SJ7pg0Yt+wPik9ElQkLHf+heCrHfxsB9Uel80uqlzPK4P4Vh5NdDk6Dqwl89TEnAGBWVDbrL90Ep
VU3wr69AQm8suomkn5L91KBGuhyNh9EzmhoJRsiLXdx8n1B0EsVVMCVtYT2JD8gv56KcuryGDVE+
H+C94cVbi9sTqNAn1vIHJ2CQiGG368ZLcDtMOEJ9kT5TDYLpDUsH1XyzIzH9y0SLbjv4kki7a0qW
kxNJ0FyFGa+I23M7TyNEt0k3iJspj3lyC0pZDF4sGRD04Ny0deB3VNIK1tA9lm+anDxPSPYlJR2M
U5uMBHsmkvnoyxAv69jWPkdz87eLjQrw41kVExe5W1Pxxbt13K6lGOSyi70BUqTqs9a2c9200rFL
bAuX7UcQWFW9DrnHwTrwuN2N8Blh33wy9LZ2wwS3CgRlCCxUAkFcPK3bWNgXDoWb4tewCCdxWWQL
5C2iRg+hLgdUXwHdYfhsA7nxjjAvOz9FNyAPzWgCm2kw/ZdiG6i45UAQlM+5Hjxv4eWQYvyw825B
/DxCzsj2F4MSsJkKptncfUdJUt6DUrMNRwyS8vxrIcqmb/dRNkp+5bYoG8Rehsb16z6CHn52vThw
PYoDgk3Yppqkqp9OXQdOXRVgh/gYihSGDJV2mc2fo26d3aHh4MXdu8Jq+TWBPFdZ81YoeTvCsbZ4
Rr+ywTJK3VYgF+Worfx91i3R9GhmSvXvVM/wO/Fxo0gNCkI/dxXSJq5/bgDJZdd6y7vk96Q2C5Iy
gfXNC5PeDtchcX38vK6ZJJebWfxyNAOwnljfho3mChUnFMapIrZ5STau573mBM6fFi2P5I6hGBzy
Cv0Vml+BxhvMwVHoXh7EAFursYrWQusTpjsZcoV0xUgqr5jisj1185KFH+tattlcDfns46dobgZ7
FMzlgEOgts+wlLVo+DEwnXc42yKowj1D1qXU6HGnTF4OgvoV/SfsrOeyIKo3dVRmpNEnDCx6jv51
KJdL3tKcVnRLQU8UHG3n+5QMBtn9WPScoqOQJnkLr2EmO53sZ+BQ5/SsLHGluwllgwHfYRZQNmSH
NG+Vf436AJJjJeKFDvaA7GrFgTxsWSy/CTGrDjP7taHypgu8aW5DH88uoKkNLRKYYkkktDnGUUMZ
sn05bY3CUAUpA9BGaNwOBg12YTrw4JFL2eJWlWXn8hNGdmbI6o12+TTvmrW0JFRo7BW227uc2eIJ
zMm+xzE7MStfTISpyR2Sg2m876aOF7/iJSvXx1S2NH0WcarJkwlWxg8FWZLIQywTAghvUIPk3mMe
3OOAg4EpdhndkTRbiitnVt9gP8siu47Z1o73xFho9SgEK7dXalYjikdCOKmlNna+Cm0Rups8Qav7
nqfG+ddgjejQa5oZ2mm2L9C9mhcwofqU5OvTpgBErd/BIum1EGwjP4v4HRt3FMAl52gm8jChgawi
zJSKxJrjSNuUHRKYgLm3cnasOyy65Oxq5HJFg9nQOXXrCW3xpmyPISMprxaozMeoBdAAm+rJzI2v
JxVA1cDiwOzqEk1eZm8CBP51c6sBa5PXkKK3xcs4xZAGY74Pw360y+L20EPSeq9lINfovZKHDrFC
VeWEIdOujSP/rY8WlK7eoZxEXZwlv3i0NY8U3T2YEYQefamyfYga1q8oKZLEYY6mY1olmFPqq6ZN
V0zJyjFAn8oyeeGwzkfMWQCWvkRqR9VVSAo5XyIIU8TGjCfLLgsOg0yfmAgVnmrSdCffs727KUHM
OZeoY8s705OWr0ioIE7b3G5pk0/9NVRssgCbAkPCRmqYGWTRc+Ia/2YU1llWiwXH0DlKSaHqAmnA
sMMsxvEqylsDH4r3dYogDkn/62IQG30PPgVSbNsRtLszyLzWsKGUCUxDdPZzVWVD7pG7M3FQGB69
lgqkv9sGra7hkGLM4XboFGvMFaegWQVd+iSB2iRP0G6uBjATDDoFaRsja1fe5d/KVMjtGQ0RFDNz
AOCUhdKtT01MzbtLz3BXNiV+E5u73J27LdfFkQIz3J4xwc5lvWr8nIuNzny+kF0+ptcyw/NU1CHJ
exA6jkLF+20mRwx14att2lnnVaOc+2IixtWNHHn8Oqk8Q/3WzdFYdQm3yW08LERdj5Ng+m4gNO8u
wJCb0Pbt0Rc981JQXk9zO5ifEurHqIw8RASOw9hKMD3GMQo36GsZdZEvTZrdRR6pRp2OucMUhaIE
NbshhSp0DYBfDxorpzGCsEyzR2Zy8hXtxL5DhmcyXimHdHlnI0AOq1VKgiN23cquBkU+PLJiGId6
y+kmaz4jP6oCVik5hZKnr2jTQ1xCsAg5PNLvODqkMkNyRsZ4/aLzGfmhMBhs5FU2B4GTeO67NLmw
gx/co4SmUFO1SkFYk40otg4CpJz8PtWFiC6gbIn92voOjslbS9u3bfPe7FGmcVKlIHKRo1aL2X4g
bHW8zhieeI/MrlyvIBAWJ/tGwgDwhg8z/nsUxv5rFpZZ7nmKfaNIjzYsIA4EY9c8ijAXFTN8nwny
x3KPY8PnO4j3WqTV48Ju8NWk+H+cfVtzpDrS7V+Z2O/MhwRCcOLb8wB1v9plu9vtF6K77Q2Ii7jf
fv1ZqDwuu6Z7e86J6FCQqQRXVwFSZq5c6aVYmZ/NhIAvGHlK9E4XFoupB066IfPwevMB+0qxr/co
5aXYDA5r+F99V9BtY4Uc60oWIQQA2Mdg3dot3oazwuxoOLMRX2i3rLf6YFZJbHzncojMrQm2eUTN
Yjk2e7BRo1NIY+iWRAyexoXtJdmYdvjAcEnXnCRW73Jsz6t7LDxUzMLSSsxjXiLn4SUOULi6m+IE
HcH5yrgfq9LkXkrTLlgxqek/7ERW37AWGGRhJsgLeyAkbOK5UQf5tumBMZjJWusTD7EI54hkXaq5
HRnFS5NzmbpxmCPTOyJt+oxWI10641YFqjCvxrZTR+0+thLL0OFgNpVtpSNlp/FCPxkpyqGAW2EF
8vuk1NEILOnALrFrqDXoQEHh9Tc3R79NZkZdE3NWFmX9VId+LBaGgbfiklsafQ57NIdB+rmrLLFs
aviWHsgEnGRbgkkahdUdYFSzIGg0Ok+7boSDBldvi0reVq5JoA0/yszENmAYCoEMNdKs4RHv+CTY
SBJiaesITflMM5Bkci27T2rcLzzrj1oXgaks1WLk5NDLrN07JQgC01kZinJ8CnkMlBTYCV6soAcc
wC0AGk49ArBo/b1B8M+eOGzQEqSPWAEsetMiOwa68aC8b2NHtzZ+PErEf8ZU80pR8RZRd9uw7oAz
R0xNosdwhsYxhT3m/Tetx7rkathDVoMbWFHl7/q8KvIvfQEsuu0i0O90c5IyuJZuaVtjpMFpRnhF
uAyLcT26CBhXaeYCt9IAA97pjSycedabVvitYs0AzKckkkQFKB/weh5nZYDkmo+2MrzVyKw0wrgd
PkHwqdKsX2GmJujWO3SghX1cKrMqmdeLYAVA6spZ0C/6nFqeOadL7Plc0wWWeBnPWs/f0q29gsM3
N3/mHu5wcMZ9Asb7DdbvmvKMJUbbVxU+hh886ja+gHDbIgX19zC032BvbfsKAilBTOv4EecLguds
biFXiu42MkJ6En253FCzqq9I05K1TYpmjl0DnJIMMPkObCvS5cikr+oYQF2QU33+mSYo4K+++Cvs
JChO0fxvAIgVXjGtFkltm+GNxAIBj5ZiC+92TjGyFVgNQYXV1gFvPIR8Q8dDkEx+1gL+dwC9K4hl
0I81cuMlX0i8jZNZFFr9nvvAKWA9NldIilr2+u9/g9/9wFdoy7Kohso0DGsxBmHB78AAI9IZSRHG
XcWRLLtPSsx+A+q0r4CXCEIWTtpRtrDsgM5qUGXNiyiP/v/+E9fkannJ2gpkKmzR8hQRXfLFLoLU
5fnwSb3ib76ka3a1ugCzRh74KL1FbyQX4K6174gDuJI+ozr4zddzTbBWA7eMLJ3FFrZZzAFfBiwA
FQGfPGa/u/jVq8Tv2wg8ghFQVQikunbZ+i5e6e0nb4jfXX36zt69qGicG0g547uhY2q5vHbQf3aU
nwBVf13LYF/TqlklSTsUrOC2CblDn6ssmtZ6awB7EMF2ASi+BvUOK1Qvsvzw9w/E7/4/V89/aAcd
B3cUW6CLNvtqFmV1EMT6rJ8umS7zi9cLv3qyuRgMqx0Cc9EIv+DzSi8c6YHCncXPVpphofULO6jd
2MkretTCaBTfSDXqPghxhBFsQ1Pkwb2JjxXNzFB2WnD+Gf/nZ/9/ghd5c/4I1b/+F/JPmQ9lFIT1
lfive5ni3/9O57zZfDzjX8sXefievlTXRh/OwXVf/+7se/39gzDP6qgebpuXcji9VE1Sq+vjE06W
/+3kP17UVe6H/OXPP34iaFtPVwuQJf/jdWr9/Ocf1MRP+z/vr/86Of0H/vwDaf765fkfd/X3+qX6
j/Nevlf1n39olvVP5D8M7M1MhxJ7Ig/sXqYZwuk/AXHkCG4y6lBnon3LJLbXf/7ByT8NZoI21UCy
dSoQrmQz6Yn9T9DjY5fhEMqJA7f+j39/uA8/z+Xn+kfWpDeAldXVn38YV4snkEK4uu5YBLEQsA/Y
18XdCRElnPSYvcC93SNaYTz0aDA+yxHXXZLWAhTTLOgsHUsH5MGY1W1sVtQsLTPjPJsk8evsr869
GP/qXOJ8jwIZItKSF1s12Am6f6FT9L9lpx+KLZ+GK50IRvQmPyu1amcBtbcCUKHcXYYkd96LyNlq
W4ndUOEYX4M8SXdAcQaeNonFkOnzrgv5kloFAI+8fo6RszhiNcULL5xLeCOLeOyGJ5YXyGYQ52sb
9Mg9C0TqXR2go1nij/4WW2B/q46s3PG3mR9YpXuRY58YSKZMSXgdsEWOXgN1aYhgZgOrv0X3FF4s
iGmTrZJDqzlq0td/5HEkVgNoQHdiDOUO+2u5C/2eewmCh97VhBLVYEVIGMd5jDe3OsxXTtDFOzWX
9L02D8JezAE4bRe9MSIrUJUt4LO+fQCSFaioHkGq0mFylpOlrIzqi6MX2k2dyHgZa6F0ezDHHyb6
+IOvxRg44igszzpkL5AlRSYPiTG0XQ2cJZyPAwlqACbgzd8RMKwAiuoHi7Iv2R3Crd0+yKuHIk19
4NPQ6ewUx6La9KEH6Ht1Qh67PuH/0a5QnB+ddWpielZcJxLBWonWSIPT352kLpSwdmWUQEchPQ9c
GYuaYdvZ8ftB6XLK+3cTSgcM38Prb24bh0EgKEq65FgCZHPn+xpbVqZFvBK7/jtgtoDI66p+JmhX
L4sYjCKE0GYDLvF2hV1pdGC9sOYg+5Anigigx+AIfY0TngE4AA88zwp9JoGa9ERXiS/qKHk7qjot
OusuR9ygdIUIGcA9SRkB5Z0xNGT0kX5Tcpe1bBkALrpqyYSCHUMEjqsuvOM9As0jaOFX4IK1T3mF
GrwWJM7wC7s5CufSp9ofCCjrtGjPaurvEHU1Z349+AvZIMGU5v4U20MS18VNLxd5QgFGH0J50Hkp
D8M0IKaCTJRT5gs1UdrohIrnBjMgumeuXeQ/edPv4Zw9UQEMgYeonLaZRCTO2xBQmnGC6cgnPJ74
D72J8DzL22oEeGJMtyOrAa01Y5NsRQa8xwxb/HpuTB6rUp7nRUV+WHkarnjKormEq+A1rSbsJdN+
anXa72PuG4e0dzwbvBLjlzbpElcvkNLPUA9VJy5hObxEFg83zsj684C6IJwRvdeArs+VRTkufROm
fdJ7vUmHZcKD6Fb6wPnSoUx/Rogf9KJBlWBVHji6Z8XTe0QNeOv5Wza9R5SYqpfJRcYPePQBHnM5
ahx3dUvSfYiYxAzLzfgY+PrOqqj1jG3AnTmy6Gtqw4VFeFbsJJgh9xEY9M+mbTbuhJnKr++WwtfV
5v3qQq72KSYKIh2gfJhlAmKNBeu6bBUpvagJrdB+QQFKso6cWCQuSkLyjYaepxuU80FWh9fytek7
+T8Or89FLDZG1U+PFpjGqD80RXAq2NAf0ygSD3D4kLBJPV8O/jyZfmY1EAsANx/Q/h3CYWd9SpH0
cNWsPZ3Ra6U/V3aX097OuOgZHQPkJv+7v1FkJVCiHeC9domwXguETETLcucjQDdDOiD/jvgbOugY
AUDeWrQ2bT9dIJOcf2+3dRTE3wETQyIzkvbKSuLqi6al61TEbjfWd30wZjeaVbNTGjb7YODN48BY
uBotFOYQXjePWQscflpW4TFlVbAqA048gk0zoutD+IQQPrCKut7v2swe7tK4uOGTvgIkbK6no78u
IpZ9HVHqo/SNI/hiqAVd+kjvPpH62A09f/QH0L21IFefK3XQmuta5NFD4Nj1tjbHeAJLR08Gwm2f
3H2KOvyyS8bdxznyTdQ0bJTSEdyKH52LURh2ZelW9CxAGxpHHpYuocfjk6mPltch+7CzcnQ9akYb
S7kcnvTEsTwNFQG7sRqMUxhoXwc8sAvSSQHKPz/elYYe79K8fD1SOs1Ob+IMjYWu9Mq2b6y+cpXd
ZRqYxJvSKPGN/+JySqdXoP0Mm1vOTDnvm6bbTRXmu7i0xTyVY/CIaO2RTw8389lNYZmAtkymFDm9
s2k70nemkif8WWrGjQA89KvlI7tCclDwgd0sANBDM0G/kN3YTbfGI7nohCkCdzrSExN9U4ImfD36
OHttp/XRogdq63zuZVbaFdnQskFCKXP0nYbkx7vByclaAMCyvtJfbGM/13dKtJjc1eAtXCHfODTu
xeRyrtIxmR1pl/QrdaqaVPrr01JHP2kx7UDfFy/8MRnusXiiLM0m5SMC3SiZqe3uR5Cj8CsOQlSo
o84iijQAsNMod+EXlyek9QGiYdkDEb040lCnD2/S6ATGQxQVD7RNxZFM0jSnJIqV6mL5X503Tn/h
7SqXvxfgLyjpbe7y96a5i/T2yViW8HWcR40rSBTu7TwwPZTyyVnKzWCvdOroMsRqIkhMzyL9q92v
jBFJ9j9h1VABjHcPMnwnwzBt+CcWMZ3J6fn4IPdhBCRHaWjPkdDv6rG0b20uxL4Cc5KnnmhsCX42
mWHfYusT7YETeNXb0Fdv+nYEvEoWdJi2ED97Hjnv7JXeCPjPxP+O9MUJ3V7HxsXDTXb+2117Ppp0
+lgVcxFZwNiElQ7D6aZW02pQd5s6UoZYHU2gtExcUSnPF0feNfOKMdRnGkDQd0USo/SodbItmi8x
lCIZOvBfBvJIk6hndnILQN5ZkpPK8AGWi/pUbiP2NALfYfsD2yZFXR07ikRAHcXpzwLge+FbyJNi
mzy/WFjs2WebqrWtNTeMCetnYZN1kXPjk92AosmVyRDIbHKkgYHBjwhnl1IGBAeQxFe/IrLYkuMd
ZD9rQUKYBirqgs6VFynJErU32r0S4njVsVy7z1GjcBcN39sUgIdKBHsLILfQexMBycUHFp1/nnUA
5Ll1gmGmY71hY0F3BvIPqyrX6Y5NR8akU0dKd5mVua8tL3bqqIu6E1CfKErgDnwQk/aLGsGcYzwG
r4OakA2Kfi86ZTJikfXURI42Vwwk4jiPTEp1GWWtDJGj+qw/hyJZ//gdozIG/iF1TGYjQ3YVrQsY
mirpfWg8s6wOvCqKyK55G6wKrcRcJaNiFLvDPEByKqo2F1WR4YdJotZAtpCZBy2KUb2ECjk0Jqj2
5tCYBzoNSh8JMwFNMTG9qwk1i+QRPFsazevG0eq1RGIrOeiyFbOIpo9FH5E1A3zxiPKy6mhMR5Ne
mtawOtvGwoyPwFhsW7OlD2CXc244j7ZllwOQFQ/2zTRX6Pa7OaTF6INpdveAXyP/R7ViXXW52Koj
0Q2vR8nb0WX2coQIntjGtCqXn+xHFHfkxx/H5rZlWgwENggHmVdh7JCHgHYOevmM7ohjZYKLyFmU
4aDtE7tA9WLfrpV0VgE2Nrpl1gyzAI1hveQsT9ZqXsTRsOl4uQZXpLY30pC1y8GR7y6jJpRthFqH
WS0BWgXqUXhCjto3RrOTRKNEZG7BU1ODzasMjJueZsUTCNcDL6kz/U4Px36eARK/L3JdrGmUFWvb
Cg2ULANlQDpR3hkpyrhBVR08TVcMYz7lgnemH8Qn20AzcXShRw1fV6Q/TV1fFijAeIza1J8Dn9Rt
kHD1b5RFUlrdIRHo0Ver23W6PdE3Ud9xdc92BVBvzAiSRfM2czGUtEF2M2gzL+uM6ha9QNCRuQ/v
zMIJ72jX0FkEVOdC6d4sUFEdAzDnn4rJf0RD5GyBLkrRrJpEpYsSni4QYBUzrjzO4E3O4KndKkOl
0xwhZiMR1a2auFwrVY5rRk2XVFq9MYtwXtR2dmhAM39QRxxZ60POMrYlqN260isLNTmdqUwvJ7Hp
zHI68+2yykLplRkqCM6XVaqr0z9eFhCoT9Zs+2PyCW97Ri0TIF3bYhZe+f/RCBxtC8UAYtif8ZDN
UPWG7GozFvDQdbjpFrift0oEixlxWSkAbR/hE7pq+soQVPice2dzZdRP11CWF3N1SSWqS9o5O6Jx
ZbqIAOg+oMA2B/GmnzSHfKs0Y2cMh1ipOcCti6DTezfBog7upukMNY+oLQgUOEiyR0DGDufp16sQ
RJFQ3J+yOXje8tJuakRMmnJHUKqYztShGiot8bdpMFeCjtLr3Tvji9kwzQAX7Gwntu88x+WU6nyI
kj8sQOC0XvhVIvdoIzEscuzZkaVq5V7p1MAQWUAfzcnG7vgOOKNyjSqJ8FV3MQyd+vUKSuegiP4T
XidifkxSTHeAo5twv+D/4w1lXGftgAYCADyvtR8xACM1YhcGyLfsYkYkANFqjbisJXbr9Af7SSmi
LIepWlPAe1XMUDP0aq906swxGvtD+xNvkumq0yp1vtbH65//KPrD/sXxk8Z9Wt2m09DyU6ibxc15
zzBtHOCCXzSBncY3udiZDfV6/C63wM6yO0drgSwxQXKKTkDsLhstsUVrAxA8TbM96dnddILp4z2g
VIi44gTQsSZVlS3V3gYNToFSZrZcKTEAr86MJkSu9CmYDlDG66yKvF9mVeRdzeqT8dW5JNazB5l2
KcCL/V/+QNObUA+z86AF7fOYx2StVGoSILJ2LWj5F/CSYCrX6TgDl4SB/wkwA80CiaJZO+0cgZSN
wTYwsGMx6M2WVyyfs8oPnioOPIUfGo/j6AMUUqApW9+EMywu4R1gcuEdat7mTlBrR6Xqo15iI5uH
MxQZY41rOjoHc0m2QOvM1mNEOsfCdOwjn45yhrpWRFNAifE20ceOuUcfBE+ZXfTqIk2NssbLBGKF
o2vooF9DgbU5btuyQHQjxm5O5PJG16yf9cD7x6GV2YITNoCaIR8e/UYercbuTsClf/IiVOnj96s+
omK6aeomIxxpG+O66UvT+XYJFHD/oy8R6dfdrNcy1zJ7FNGFxq1kaGfv8dr8y2hDZzsKvb1D2LZa
odta5ylRDW1+b2VjcVICjXDfmJz7CyWGJGNAV7FbJTWgy7lrI/+vGIX2W9pq+QGxVfMc50KN1lx2
nbZVMaxzrCqxnXARtknsXewMFcVyGn8OcOpMSzZqE5Y62CnHObpdq32X/CiCqCKd1RztizhleyOR
dyq4r4Y8Tm+CtswPSvLxE8wTg1vzczZAlNbFXpIBOA5sUDem6I2ZOkqt3r4vhnLXTXEapTdRH7NB
LY59X9v5td7odGyHRFR6HbpD+J/t5FTPko+/qcUBJ9HRxg/VoohvfnRIbVS41gOguz+qobNRs+uX
6zptDqIfYnQ0zcJ+H8iy36sjGWfV2iqrA/y5im2U8SSiO7YAlZ9xSvSE7x0ZpavcccJNrXXpnovR
mvMs7e+wsjgTH1H6naf9Nm4ApgXpESgoUFvyzIdBuJnODhQxwT2C+BkiXCghN+EeA+GPcijXSobs
JuOoPuUj6ht96oYtjaMXiszmLBuAUhunpecyWGFU7expuOhQWeSirx0qzqlD5g62dzVQaNYa9M+r
lPbGVwP1wDNUnLA1SzTja23ZO586+alJhu4kan+LVyDQ0vzI+Rjv8FHinTpSgz2WIDwSbb2VVUJW
Slc6oBwFslFfnt1mJJ7uk7zy0aLz34628s0voj956crvfrNVKmVhaaBDAUnDusqDYXsZUP8ybNMk
XaVpTVcAxAF5epk9yzxEwsryxzUTnXkcrW7WZGmxNyZJqWqsOlu9Bp3MpMI75lXfSj1aDEIH6OBN
p0yQw3kizVAtO8R4yx/C0LN5V/fW2sgsuF/5EHwDrM8AViEatnJIs68ErERKL31frodQCDRtCcJv
BlrqualFnKOZZtYtMesHa9IzBEgWsdODDUjjGZJIA3i4XR+M+cO27TvrLjNk9FDLhQo8mRVRgoof
maEdTjNKQNUcQrWohZviWsosiBaFcML53ztHhiLJ/PhI4d3IQUJhU+wcrOv2ZD0InHInG40f6Bpa
rbmp2zs1aPYoFsUAyOBFh5qWoXUpAuFnmyxJ9B2ePPZ2lrK9EpU90weUlaX4L/GivkPfo2EjWgeB
0WkYGErg0EvwcFEBCai7AzoYrVCpbp7NQvQUX1j6uXrdvAF/GJmxwinAnWX3Xt5X6ZoANnhfWJo+
t4wcGd1JzEezXMW1jc4nk4jqO+QDZQ7mlklsbEaOqGzaKykOR3kfsPOJSgN898oXgt8AZf9TAHm7
TS0EnRuz912VAgO7DrY3H3X6pIt/p9Omkvxzru3qvMawhy3rAJlDy55vDVidvlRtq80JDbGkDIG/
t0a9nSUMzAj6GKx10ljPH01jjtXHnExZ0bazqO+7pV2GHJmXNjzY04AuWHIHhicvjJLwYLECyFo1
q+TO7g9w9sy1VlIAYJXOQcXToUQtk2dMNCzvzis0ipJ2GziAIgyTozHWTyN39C/CwjbNTBEcU2KZ
dyZ4OkNQuEyzFU2iuQFI+/JsnKCEniYtkK3TbKAVj5yFzdEKgAoL4wokW+ylAeEnKlkMdgfQbbTP
LfKoVjGlQm5uC/82OnLp8F0QmydzkMhzKoeMpKPu5gSxpIundnHL1CwtEFC68tc0X5frHqWbGwfF
E92sbgaxKSJzDUYA0BVQsDXlQ7U1piFI8woJQxyNMpZ426GxxJtKHSkzZaFENeg1r7a+T4DMj0Hy
IoLGXlKfG3Mpo+jRknJwo3EY91OF6hcHbcN4G4G1hvlb1CllnhKpA8YgbunpWomowt62GfFPqIr5
5lfW95iAsyKw0LfDCWX6gJ6s2zJphyelB2V5v6Gm/ks9x7tnE2kG+hpM6dDecuK5ElVOVGVD1cQl
bXrRNWjQlI/6Wqt0Yw9OFrnA4qcj6Q3xMjhvoq+z1GWFGS3VbIDYB8p/pumyoGIP8gI/L4y9cEQx
D3rU14Bt0t6DI4WB7qIrviFwMHoAXPrbFpHJh7xB75s+Kr6ZsWYuBU3qBeBY+beCmvsIK/sd4KHO
+fRxMrs6PW20mdJjq2TOWSR2UQHaBwV1UIMhUaQhUm5slIidADlWI8HvANDEkPHaYyN2iXYTxEfe
PES9z20XXjmcAyQbwW+hgbRYIIGldMwiyGDwB5BWfTDL2GPcwfNBFYLm3JrDaURwT3oEVFOzmBrR
AvwP4Z3uFP40WUzYB7+1PuFQJaqN1/sVgsKFB0TK0sGUYDF4lR83XTzVwD6ctflT7putl2L/tdVR
VV+6RgQiRvd8DO57tm15rns0tEwP9StvBmrqPJQsX4ouQj1pFRbLFl0xz4HofBJt3Jtz5XL50sqX
UgOAWTlkVitfZ0WbylsHj6rCLyg8gzoCxv+h5E20vugvUIju35PKXmEiLmaO3j2IsTpJmrljFkcP
sejnvE3HR0oSPFPgpkGIqxweHbTYcB3EeA+x053NtJG3+7TXqKc2PNhd6AsfVfvn/JjSqUHthK4y
Ghfjq+3UlXi5MtYpAEynzdbloiBu29WGsI9OXx9UXjKNuluixd1Xs2TF3ATB1s7R0PpPC4Zwrmki
fayMqS4NAf5GBYhROh+cwGMcuySvwWKPsvG7juobrNrDI0rMgNMcUO6rRGUG2rdul5N2KlYaULKF
RAgYc/59LwdD+oBCZn1zvpkNK+9XBjqIu8pEDfVkHFryoemkvrnoL7bqmueHRmPyfD2QsUReNYYl
aICS+IRINJn1FTgIc4eJkxpoGj2NqTlslQT2UPvGjx+VoM4JOZr8GrUD7sLpnF9dp8/izxiwmWor
It8lYCjAhA6iMgAZGVNY7sprifsYnOehzFH+QdMN4nLhPjGdYN9XA7ig4HzMWIXa1plS/mpaTaBu
8FtVmShpmRzN2jk2aKh2UkJcomaS+na4VKLWN2Sv+/3p7OSiJuqlkDzYtaXNVgNhkYciSNbNBEhW
ZkaRy1lXDtaqEM3XCK7PXEYhADzj6ByZ2aHuqhmNr3YGyhKls6b4AMiKkYvzi6WSxsFsJqwdsE1d
m+MNiBJ00818x7y1Q3DwTh84pYg86LGF+vPJ1/ZlE94iVQ3CoaC7UxalmSCBkyVyrUQQttgb1B/h
FpvOJ0ZigkYg6paJCY673OxnNXZLBysfEDUsasQZSah3c9TK1GjAgSZcMzVVafqTk9vmCoWuoxeg
lnElhwzMZX1PTiGv2tmI4M4pQCvoWT8dgQSjnUnfpntNbdt5TByskRFS6Ul4w0KKtMk0VAXyS0oP
p+9GSWOko+BBOFvbivnNqLXf1KujksG4aHMtXZKyC7ZNLax1mPm3ddJXewVZq2kWr0MHtDzW9EpX
g5b6tzG4PPZKulgoyJs66+0ayiIKehRT4ol3L+9F9bKjpAI5sP98pVYib2kI2r7z3OWVqd6Pas5v
ni8vS3VUmPu2skvrMC1WuS3inYFc3QZ+I8AwgnV7nUiAZeykR7wvjPClMvEFFfctaGkK+b1I6xsn
Mf2/rPpHmw0WUBBgzJFAED5XNXnKLCf7FsQoNsyQ8NjkFA411QyOolXB9ygw4XtQs8l1RuJbcAcb
4wzFaa8TmX0HruEIu3ltcsD7QHhZS4PlJTTXZ8lCOu0ed8GtHYTmRCt4PkgCcT4Q/z6YpmrCAedu
462lJ/YefVqb0QWJ2ug2TCvhikDpECA4Z0WN9tFZx6PbSDC2yVGK54YNKiQ98I0FM3CtOAu1OcDb
p7wVwxH8Z8sCILbd5f3H8W0ssN9LvfOrr61OdWhrc04As+yiOLmH/SPxzeZHE1kgACNI9jDTqTZc
z0EJUSKHxFPQ1k0WsgHXQF2W8T5tGn6wfDP34oLTtQZiiTm40tg2h+e6BX++tVXiZQCJAupxk3B9
UTVW3C0NANPHL6SsmiUC3nME38IDKNzMmx6Z7BtbExZcKrSmabmp+a60BRrsFuhWpabBZWjeRH0o
4HkESGQWYmlHoBIxWsNZiqQcNyTNsh1auJBFQ0rcPKZpehXz+deCs5+gbste8thwuQMYnzsGw0or
yv5HrAFLQZsKZWgIirugOS3vpAZqOEqt26Syizspmmiug8Nq4kBF4iyq+dHXnIWaVCpQn2pujYDk
WokaeC+2DO1QwJ4T1zniNMlDAmpfkBDn2SxnwOMuUNGYTs1B022YILmimxZyKOpQKdUQT9PnI52C
+CXPkHy52CgRr1traYNvYhP7IeVub4I1OozEYy975+gXqXNsp6OCRqAdi/MBbNEQu1j2Kx81ey68
F+7FfoTXit0Pj5Qic9bzr3lL/W2ASjpw1VZukZpi/DJmOshwGBUnNQTaQ+MX/o2GoPOpZlm/JUP5
dJk3StOeo46DzpSO6tV3W/YCGwUOgBn6AaKJeRfk32uWWjNQqstd1On8QMjQebhT0p+/sMgDnaBp
svlowD07BYh/GlOAQ0mCBe+kaQ47DaScJ0tJtPlFmuYGy4pfUBsMzLdsBOh2B+/8vBVgylv2iISe
t+sKeJxV7RY8fAs8pOlhqIn2hdmVV5Zje4/iwfakk2ydJFL7Ymas3xVGgu6vk5XIO74UBXqFqdlE
hNUsrHKgi1Ey6qpLU9TJ3xDwgaunWw1t18pl6YMlQYkiMNJlDQIm0NXaxq4f6alJ+Zjgl4mSeWsh
1Us6uzqpAflSsHpINge71JEp4EpZIUMWRjWC99Pm76xMBiaXLUUq1Q8EljBLg29G4+wmN9oMUFit
O4oQ/NfQXNQXUxAkpOeJJCX9ZKpzzVm2qAoyVxG6vIG226hcoEuTlwrgMiL9FxChRMgQ1PUDSxxA
9kkzolSTkC0HsXrjYZOozc5gniTaoPi6fdADXm5AivpOb/aG2MtR/kiD1Dhh8fH0xHDuVaRF2r7n
RF1+UpLw+SNpff8cl6EIgnptU8iNmmwD8IIhEYfu5FMMJzLAgSciTmfqatZQDhtOwcTBbL9Ch1Ip
ENIE7/Lol2ynm8islJxYbufX4Q88e7ctiYMH08ACloNwbaFHstiD2gIVjXW2rEotegaNFViA46S5
88dAWzbhMKyAQmpPyWiDwnwyETGiLUCBPKFJE36RNgR4jYLa6u8Ddqrt7NVmkuucE1BV4PZBe7GP
3pgBXGdAnDx5iqLYtdqiuSGGVp3imsabvIoLF6il+qR0Oa8IXvoJuIEnEzUxGqhm/3hWr5HVgH6V
2h2zWjcbQTTvgEnGbC4HwFakt4Ye0DmiUYAEcKOutmoAUw06qzD9+6hp1TYLONhfKKfVFuxUryZK
NDOw3Z1nLie/O0ddpx/Kb3//dREF7vjwfXGsQ6j+AQ4ayNT/+L6qUq/CLjW6bxT9ChdpAHJ6kGDx
PZkGdQRiQizrkV6fyoiLtdJF06aiKxgmkAeollwzQOM+KZs4svcpNfgubjlcIBnAGbXI8eqopQk9
6/q3o/93u46W6FYTjEuVp2QABKMAHIE15RYrMTBFvFWJSSWCuki8E9Xsxfhybi1b270yvohBVeIP
JZqPCn3CQXoh5RGd9FbphO5QA+L1hpc6hrFEADa8S8BYc7Q4WCioXvwo40FzgVGub1GnQVd5DCcS
LfFi+AVo5ir61npG27cKv/azFTeaC2JWsckJXslWDpYY1Klnj+jhpM01lBEvlZj1/F6TPLvNKJJx
QOcdDMdIHyNU/q9C7f+Sdl7LbSPbGn4iVCGHW+ZMKku+QVm2jJwznv58aHpMj2bPzN51blDoBFAU
0ehe6w/I3lyLIVx6s3MROQ3b4VlLP8JkTF87lEyQG7OnXzaXhmkQLNCPrJBDoXXQpTnivCWAUbln
O8EnEBeTk8BbiU9wLerOY2a36V3jpMV91RonXKCMpYG88LYBWLcoe8sgpZG7F0RFwchGRfDOw/EW
2Jn2oMloROIh7a8qIyy/2Na7hLr4+6eBbqP8C/hPNf/MiIbJZpmmaoEFMVQZEaXPxrqjxqyJZFDy
bKIeOT7riq1PYj/msEIFDcVidy+Zmrv32+LO9zx9LUqinswaWta3MmwadGOBgW26TkczzIRWnfp6
liAJ2CgzpNeqrdYa/X1RmPklM5u5h/jMvahCg6pdtVKKTN/UQzToqvNglg2AwanKgpxzqPzxSZTE
oXeVHHIXUZUWyC8elPCWrLFCZK9xR4wDgEqyyPTnpVzHBwMwwksPC50AyvAEks7bFqEVoojeGvUE
h0LjXbfshXiIr4+8eJSDOlvrern3GlmdGbyWUPYfq7NO0ut6yCNdnemxEf/WgC9HdRYjrGmE6Iwq
77uCIDP8mRx+XOs1JKcQr9ijsvfzrBQtokyi17YR+rG+9bkD4HvqKPXyqZbNy6c4gCje6vAhG0Gx
HUQNejHe8RYyqFWvIMvm6ujbp/4OBoj07IXuF525/yxKTX2O9cx+SlQ3uZMt/0zaSXpWG7/fyzKu
laXRSM+QlIK1Sai1woEF6cTAS++Zq8O7in8IqszGgxRyQKU5mzl5WOxFXZI766xOhrUb5u1ecqVm
L2VDu3di1c5nt7I4u/Wxp96iyLbv5BNkVlul31w3caiuyDvfzZ8EjEIAJ8QZzqTFrM8ckOZDzmbP
I5R862dkMMAqKRxZHij6WQkMY26WrKC0qSgOMrIz51TP7yZE724ojQDpvzZyjxPR+lO3sKiH2ZUd
J48IMEVV6Z/FIe3L6GQPF1EgGkjYmcjyc9ao4xZt1ESfiRaU/kk+6Qph22mow49pb9fhkRknvO8r
NDuzLr6IUm6iqukRhxQlcUhiUlwj/CqWF/QXBz1Hzq7J0fCIWv+YlsP3ym21p8jMbVHK0aR9CqXx
txI5t2upSlT1KYrc39paSFGYQsnJwsvNcWf4obwTZ3XXj9czUQcPU5vJHYpeQRMXO8uw852WKS7p
NqtJY9T+pnNFh6eYhHE6wxNd3drFMGz7pIkPqK/Cx5MG99R0yYh8vePdZ0kOKRoxxie8G6yZ25G3
gPv+EbKf/GakCj/nvoYBgJag3gZsOqqyRFAKB2zoHc0hKST73fSrHy4iXq+pkzkzPVeSpwyW2MK1
ISP984LiL8xdWwNRxeaRSZXJlOZPaNLIdP20Kyrrya/R8hGv3i5vCuRfwngnwte9BFM1l+V4J169
ojUJqp+tshL/bL2NFa2q0W8bNcvv/tN4cTkxwEfpYm6UaDTu06IH11L7uOf8mT5gNkDu2Qy36uwa
xLJDpzvoKuqE7Je7J3STyzlmD92Tzqa9AewqSVh26UH+MtrBuOutbMrIUiRSKC9tTxuYJCmaKGeQ
zq6L41gr2YthZPMC2Zl1Y9TO0qt9cwP3p1gbrWo+NaNxLzaCQ42DiQ3g+QGNb2NTeSjqIOuKKGCL
xD1UKZRyfX2j9cVOrrIUQxag+QHL3CMqtOred9DrR0W0fUa17VlEuX91Tar0Z1erdZVrV9vpX7Iu
lxYwJq2jbkNLXiBJvkQWstnXjs+arhk8nHRIwR61usMHJRnvTR7Kd+SOPyy/N980/AXQQ3LHF1hr
UCJNs33qLUgYCUphD3GY4kDSEKSQpbpd2oWvn5EvblcAg/2TW+byum/0+mB2urVBfc7ZOegL7zQp
67dW18l7uygyJNsgAzpBFqybPrdOeWhIS+TAx4sKLJgUYNfcp2EWL8LArh+rUmUvr6bdMxOXNmuS
XnkNLCkGNdFJX6xxfOUvKb+xADjiYGV9GF2y0rG53nkkbTZFx5/T6ml8HrKhuEvz4r0PNeVN8XR5
UXlKsYsqiJBK3M1EfdLX1roE27bqPeS2fM/Y+LHtP3bNuefh3o7OgOI9VGmYUlUwJ6kVfdOLBlHx
qPkYCkSUG7PJnwIsT1aqIWn7uki9o+0ZyTKWCw/JXfO5c8bmAy3rVdMgc2dmoboZ2NPMMy1q7pPM
1VZaI7d7tBciJkQvXzWlnz8gwcV06WvJu1GMKyUv632UoYZnRbm9J/FvXQ+iaJKNYw1i+AvRoFio
4s3EKephnIpO11NnGq7VY7qPgt8uIzrbQd3NLTmLt6rkoP7cyeXJlQN1h/m7uvJALT4CeESuWtLT
D81/60Z//JbyYkbhLZXv1GJMN1Ko2xtd8tSL5Ns8eoVVvFdeORdjUtv+0ahy9pQnerRq+OntDQ1m
tqSkFhBevyccXaIi1IbJjtnwIRCrj+mgTasUUV824wPIz59Vt3qykg+i1LkqpAjE4K/X+Ns6cRFx
h76NXxMNmIAZ2MYCmon32LRFdaoT+6JKof8oqkyj3lUkk8HfUIXOawKBMpDXojE07AQ4GckAUXTU
gXicudYtOazmVd8uodedtHisz2Yt1Q94ley9OCKMhdLqplAMbdlOUS2o0+GsVZ3qXGha86A23m/d
mgGkZeK8aJE1bHLCdAkShfVMLezy0Btg18RBFJNo4P9nGOmC8JF2cZXMu4TBDmou8UpRJXXGF01G
UvNaN5o86MAAiqVoZZWR7//5fUKcgQ37bxtUG8KIDcqT1CoPp6J8Nv4ttDQZM3Q5n8h/koxZMdfm
u2601yZxt7tiepGPjoMFR/2zNLXdSlOb6FlPr/X+Tz3/Ok70rKZr/rrDr3EBXh7rrkzHGXrIpFPc
BhMO0znIVQtm0jaHk6gRB0x/hrUUxkgR/LkBFXx2ASJQbNuJvHDKdOdHBkyGKeXGA56djNLdiJI4
6FVgrJko0IbBjBy9wtpu5q1jD2u0CeejadlwABvnbA2Buwu08C5IQ+csqsSZFJCuabxR4o3xRwPR
rXKVJt5wCp1qqSejevGmVStmPvnCjKQC2ElqPPhKKO9ZPyDjlqjvyGzGj4Fif4y16j+VStuthtRV
drijYiauaz6IYa/a5lnnLIlGwd6qjXsrT/KHKE+xRzWzFzPtwgOaY85MFHvwisxaRr0q+zR/wUwi
mEvKzsxyxCbjNFkQk1LB3yNbvVA6Izt5JQ5HFZDRSpK2LCXqZZtAgl0P4/gVkmA3G6K2noy67acm
V+8xI02+JS0plD6DEgI0yNzEGpn0/9CD6Ga2qNGJXkPkUVbo4JLUUJPkyB44Xya5nDzzLvsOUcT9
UNW3pm6qSwyzWN+4VumxdcoNojexceniTNmFREqWkC6MVzlH+LA3km+KFP/swaeXdxPpbGmZpK+q
XK/maPOzBJ8gv4TUm3lcsldWc0AuYE4Dye72V4ic6zfeIRj6Qy97BUr8ZFFqqYIPWoUGyh2d+sNT
9BNh5ui9hBc8a4HCvth5keJtE0ePQxsoC5c/5hIHTr1KgY4fDT8ZNn0NlGUIWn/v9ka2yezMPhJu
jFfY3gd3/McQZdBIKA9eYlYr1uDjUSsGuBFqpm09WRpeJxcEK+8dYuZueezhH8xEve5W40LDlWor
Jq6+6H/rhhOIMaunGUwaUq5WGz+7RREU78j5was9etH5ChFRKN8Q3YyXsWn7hzosyhP+4+7cg6D3
rqA84snmt0BGMXusIwdklKPuqrrE28lUi5coS06JGZnfkjj+SKWufLSKIv+3pa/xiVnAVOUomq7i
CGzLhg7d7c+xx7qPFAun0+EJtI5zX+rPttYw8SKXsUPYFMZAHBVvSRDmM1Oqm3PbFdpdrypIa1Af
jdGyHbqFDw9jruV9tBUbEVEMKuP3omg1s3qP2tgd3gy4ICpBt/LLPr+Py6ic90Q73rRkvAsELtfB
d8uwih+VmX/Vhth+kaB4zpMOZXOSPz/qupL3klyRvGnyAXnD9L5CMeihnOqxWU8XHnKVX9pDEbrZ
uZMJvYsdfRaNMlaumTcX+30RFyDB1R8DNTe2+CPp9drIZGSWDS1cW3HLyhI2OLlKOy1/BtORsl+A
lm4PVph6LJDkvpucDNqDi1n1weuNhqwE4uCfGkQXMzcZIjrWTtkvE7t/qnUTMwvQhQJ7CMs9PkxV
k7z2nZ9jhpCNdreAfCkfbasulpY8bYawWkACJOi/1wHMVdUzflh2cY9ssvSKoIAxj8JSuYyQ1Zn/
FWJxv4Yj4v9zON/cdbhpePqPMmjvR23w8Chzuw0OYem5glYwyzwzfS3LoF7ZlpmsJQxkXn3LfGtc
vbsExRg8ONBmRfXgoFSLeAISP9OgFPW+ma6W7kH35folyDa65iavTpabe7LE5VwUe2l4gH9zDidB
oLR0T1ZoFI9eV8f7TtHahaj3EDcGVFc8ajXGTs6ooGSfr/S6ZgnOSv4AePz3w61OthA+1rNSm4ku
twZRBCnaLeEsWYu0m5TU1SS+c4rUWbLckHlRBu06CJPi4BVDto1YFu4SkAt7jQd0o4VNg0ZIoqxk
r7WBL48JVmFhfx/HjjvP7bR6impMG3pFaV6xr0L1Hc2xr9hAkgPOsw+0nFdD5Lr+bDTWtgEWFaMK
d9ZEXuDN5IwkjGvV3xoveNBwAAx/tIAptiJj1lfkBRB6vpOnbFpmBzuX+e1OtJHRubZpEyn+V5vI
yf11HKq1/qLtUBD3Ji0hRw9MQKWOvxEITLix2i7LfchZE0caiUVppXdxDtSVX2TzgI0UhlKe9wOm
4tZ3s+CNWIjCRNFHp9jBFlBG2maVhKr1YJdksdHObT5CFMExVvteKgXir2oq3dvKmK1rFgO73kMu
yStYbxZqPLxlhbcPnLg+ojWrrS0ieTMCn94PIKeo5Wo/pLx+Q6tfebGaKF8gsj+eNQujgVFT8y2q
9PoKP1h/j1JKsIr9StlrpRIc5RoDZEBf0Qt6yc/oADQfoFxWTaT7X4cI3Q4MRPwLxAhmmiL1N17Z
aneWj95uMajGu9V9YckM3QBLwu4YCJqC2efdfspPdhNfQTSACPp5pisDVkpGhn3ZYJiXtqvfSgxT
X1t7GFYWWq9rVFaH1xpBWbmRnMch7ooDvCaMV2s9eG1wzVho/Dw2ouiM5bGpvO6+dOv6rsuiB3Xq
5WRavEnqAVGaqUjwjsin5H9Lja45kU/gq8AxcHEDSY3BYJFpDojl/wJbofq6kJCcOosqK7WCDU4z
a3IF2j6OeggXnuWs9bxiZpBjaVEpTfMY4Vwyk8u2+4I2713Ir8Ob5dIyiiKcudIw3w9a673XowKx
3wv0J3k8XRcGUvSNifrZrXXtJa+VcdMkqb8URcdpm7kk8aRdW/mzutQz/0VY0PzLu8/UNALEKgh+
xZH/wvBWuhGKtFlIj52TKmCbNA293bE9y10S7aoOIyroktkjMu6kztTE+p6DC/RqHuJb3wFe43aI
TiwL6I4t7GNe4JaVZ5p5657IKFKJS8cQXHfXvtOljYlNgmgi7maC1J2OGKJgzrGvifh+lLWyw+0g
+lJXrT4P6jC96FGpbjL2HRsvU8KLB2t0buKo8yWBke2xKBeDWtwIiIKC0xjBTajTTJAbSfBoIWys
Ttl5H8Grx6gj+TvNIKLtV2mIxs9t0zhQLta/yMoAmfu8UYJxoqFhIAOnk5FW+QSjI3zj6sAJrUeN
1O4iaoYof4kRvQdihn481KC9LXdwM8VpicfBvp4O15YU1fS5qET3nEzkiP6xh8vGSjbHo8C5CDiM
OPuEiflU7DpjQD2iNvUNZCm0gRqcGHvyaQ+WorLotNtmr0iFdagjs11WSGs8IVXiYR3JF57kB8QY
jO9iUCIFDLLCZiVr7PnFoCryeCx9W3uy4pylfnxW1dz/3nQdVoQVT0nhZXNzAAwDu++rVZvjq6PU
1Rwui3EvDxG02Cgwj3WoSxv4h/I2kiP/aAAXWOljJ+0cX3/2XQJqMSCbAyE6Zw8+NFxJWMg/pnDi
JteX4cMF3lzr/EDA44H3aMOnLnKMZeCUPwcRCA+ug9i2Fr8GDQIpUCLVVcZqcB0UTneatk3XO7mq
1D3KrkmKBADQGtvnZJkC7Ayex9r7qhi2cui0KMSqA/l3EWWsXNayVY98vD7FIAsNL0mjGJxrDBJ5
qdm033zKY2PRyeA3JUkxX/P2RzXh3Oum7lcl8ZSNbYTWVI2rUXbx9Og1sRIXeTS4ulWlviBj6J5E
lTiIopPEKwLv4eFTvV6p6rxJunKZDvdRow1IfCKASAYEMvF0djuIushr802EM2+t2y37NvkBax4A
x7FrHJSJgmqZ4GlVOzUPamuqT6J1aGTjUDoPXtlXW9wBtJdodFYk6cwHubf8u9LvHuKJBJbplbNR
MAdaSKOqLbGEClZZXqabjvj7Qjy1ij2kG2ewm2tRtCZmvnWVYW3k9Q9j2pr1APVXhHFMqihKoXIs
wH/eu9l3bbCkQ+UM1lEscH1lFVhycbyueVXbnHS4W7VdEJxmOYN9wbLDXpVMiQ+6mqUau0xvgVyB
f8hDP8GCLvy9Hje4Q58aycPU32gS501XD/hWkGiv4dji17PUxScKknzL0t9edForb8zR4B+Q4JyY
YGN7rDHjeZJqbyn2mUPa5NuE+PC8i9TmYej9fJ3bGqZcU6LQjRINPwHdOUR8ZS9peMllZXgGffZ4
BcGA9dIWoybhqh2W1i5xG+lotzXby7AuXo06unhTrLMN8x0KsMZbh4MZQHEnwMsmcLeOVFXrAIei
+ziN1ZkNVuV7ra70qPqBu4zxlmb3BIMzSIR/nEjS55rfmxDQTsPZ731S/BvfZMh9IuUA9mXKEWGj
LnIEGOUUuKsq3kq0ttAki2x4t61ZOrBXd/l3zqES1Fi6W9GhMbIA7bXKemuSclnFtfItyTBOc5Ro
vItZJAEENO1VHHTOU1K3j6JHmQRsWIP4qc7jYt3YabBV4qa4b6bgm+hhITyRG+1wxB0N9sykN1JO
h06GTCP7ibKwFX9gX2+GVFqoiMeNFT4lfXDS1Li4iJdPRokB+UX8jKe2W6nWvN9Kv8bhV93+y8vH
ka2/vv8nuA2ZH4VE3V+1kCYTSQl7zeFxdHalpHTNNkjAJOE63C7aLDT3ghghzrzGZQOkw3FahJWL
2QC2LKsmRfYHcgo8fGIT+wIjUbLn8mNkRc7SZKpaDzqWcTihERWeoMUCZBxOujc1EuJpAWEtQNRo
bzKzPlu685zakXoWJdnrZ1oaPkYBURtkj90d83aJL7xlvMG4/m4BlLvLnUo6RdgbzxIYZqfBkQpi
EP2dX7cV5L/mu4FS7VtJZA3sQju8hFoTzIMyvkyeT6cshIUe2HZ2Kh3L3YRKV21LdqcJe0jMbor2
oVfl8RAHzRdlVNuHoUjVeVi33sp0yCrkvOu+OyZOpHx3m0gJpU3h1u9DiQ5coic534c32RU45Vdk
/Jepmlsv+qC7a+jA6dos8ubON/NjDJT3LU60hcgryTW6REOX+RcrLLCm88Mt5uTm3k3hoogDr08Q
ilmB3NrEE5p4Ve2PTuV9S4YmKJxXP3MR2tTkcm9bQ30mJcartAmGpWb0xaqMXP1cTl6VHQLPK7sD
UTCDtY1qE7bG97YrnzVgcF8VADOzLM+w+rMwnWRxscpk+8U30vbdxqdwshmtlhhKhmuzlJU5M0D3
4ph4rZe6337zoMOXXoF9Z6M9thjT/jBa6Y5N8aYmO78YLBgLA14d+EjUsy7x7XWk184+66t+Y9rS
zh2zdKkMsNjjqp3JoKtfxrSZrC9RiMfkhx14Wp/VHPxeBejwvYm6i02y9YOUEzEby5l72HCvkAuq
dzGwGMH2o8MftMB0GFtoC/Gh9/zwThyKQlb2UgSEb6qKJKmcB4ltLHMjU3AYHuAfdPlrb+eXwkzz
R4C3j0rpxGdElOSnTFKeM0+xTmqYV8fBKC8QAYD0Y1HCFu4jlJv0IOO1h7HZsPWsJMA0Icj0g0QA
2lmOvpm8dSZR47yRy5UoSoN5tnO2h6badqfGxLnFw+HvTZcw/y7lxt+rTnMEpmmDf0ZFzJ2QlL7D
WYFmU5T73joZup/1ojEiiEm4ZuoiyqiNfZGsLF207vBEZiQ9F3H4RA60Og097n0sn5Rd11Xts2wz
UwMNT9YESb7z3u3uErvVjn1vbQz844I5gloE9HSQ51OjPLjdXdtbFs530Ts5Rnp0KCRsnQBdsms5
QBF3NsCaxHg+bZc5keVnljHNEug9r7WpiBelgw2R0mxT9JlXgYORd1dX2Ok0ppbur6eW3rBNYsVl
z7upFl/n+9hWpbnfnfLOx8O7Gi7FEBpnO6nX7D6XuqN9zzqFFV5Yv3e60V7GGhMyNbPLVRm8jSVA
35CdztCE1Y9Of+hwB3/Cb8Y5FO4IdxhzkUUfNZBIQqZ0JPzcjYzh9yzncb4kUpNf0unM0pVLwqS/
F1WiscUpfTKNwCh26gG4KTlJSvmO8c4+qyzjsYzkdotxSjkXRSvwRiJv0ddQSs1HtIW7+6TJ5vFU
yjMYm4GHP3sv99JhnA6gyX6exZHWrlvf/HqrunW79XVgFJPa4O6/RlpmhQ9Y/KNwc3vXF1W4tRvX
gRLaJ5tAV7wjHrzV2i+16EQqcVhpuVacR7u0lk6CtEfXeReHN/MmS7Jkjx5xvfN5/DdNkNkHDaXU
lTrI47kv6mzpgvu4b8YI6Wm9kx/z+K4sDVAH9pjcoWsdblq9xH7Pc+oz5uMBca+4fFPd9CgXPOlR
DLZASasvYdloc5B6yUUj7boBSCVvWtzZ5kWmQrcjirpVTK7WGdL0yuiKuW1pyleTjYUql+aHnScP
CmuIeUVQ8dJp0hJxkfyHDqnMZy5881o+YedH2cXAqX1TDvXJ5lFaR6rdrXsDrIxs2cQWTF99kY3q
XTWT8EdqHkFpIrDAw3wxyT2/Wb6Wz4tWqe6Re2lWBS5LB7sv905ITtD1pApzDwCqaUUmoMj6uZ+V
8Yfss83CLDh+Mm09XUEvzPbjqBlHFRzJwnc65VXv8J5nEU6i0lGYsleVbBZfA98Yl50tFzvClNZ9
WnUfcCuYKMnasyOuzLukasK9Fngo+SXtcEqcaftiGO+hgrC/M9bDRvHrZm16LJGQLLprQOl+c4DJ
zbCrHe6HRO9AmJfyqkzb5oXwBAkSegTTwtkusuRO7aoMHEC1kXEnxZPVMbdYFGFeGDTRepBr8+zo
hbMIukmuqg+dzaAGwyHNgeP3geM+GrpeXayy30UwUzsN3+KCdK+HX/gxQIBvTQa5Xgpwl8d3uTC7
oNgK6FeDsDlIEbtG1AroV4U1WIOm6aMst+m97GaETGtjb5RtPNf0tts2jeItR1tJ3yBifJB16S+F
A7UDw8nvwTTn4tU6y1spnwcqcdgBP6BtG7TDum+j9N5T8UOVs6b6ZjolYp6N8iGRsijkwHoqZBzW
FSV6s4cS+69Ucy7JdIBg383UkB+qa0rqZEtYKYuxtHK8DkvnIjo6jqmv7XCy9f5Vh7Ib/BaDiWW6
iugW41N1sa/Xvl4sNpW1B6qh7caXQfL8pZ3l6RHfdWUPP5D1c6vFByd0vliR5hwxF0S2unoYNS2Y
q6OKYK0Dy710d5ZjK8ccgsp8RF8b6Ami+E5cqdu0jYdzPh2CDbZ46YrNcbDJ2SksdLNRX5A7/aqV
ff+D/Bxe4YQtPXbbpRQns6p2smVH7JvpMvbGnRQzUeuScdczj2zkQQoXcWEqT2bo4R8YSSkijSnP
qxK/gpmJF6NdseCS8+EwuqBHEs2wVqGp9egBRdnKlgfrkBVN06Kk1DwYmZVsRN3toFT2H10qWyWu
ZgH/YjWCImFVvdgVvmmppQfPLaLuWO0a2iVyfLaoYCHAc69DbYQiACEBfA9CkJ1adLMxqI9dqbEF
JEL1gLmWMYOU3W9FnZJoJiatNaRiyb6EWmB9kIvCBWFeu55972mskgNV/ipL0rADeTrudAmmCbYr
zO7DFJoopI6FYPQqVUH81sk+gHXgQBNw2SYA7u9ApbcIoGnmHENbzIvA0Bt+QEISp9ODjGXmNhhT
nodcxljcGlVSe457P1jdvWd6R7jRno84kESAJWrWrlJmd8TToCRLRQqPrYY2brJqglJbPpnZEB57
4hqEQuryKcLp+ORE+iO/H/NxHGDzQAf/gyFuTWoxNypYwS4OGzsSwIIgLhrConJPdf5NFLCKlZdY
wUYLyyrHS4Q0Fi5DdQ8zQRsv1zrUPtZqbIO9mLqIBnYLaKRIaMBQk3dhNJeNlAXwJKDWO1ZxaJr4
51ms5dES2UgDma+uqsnD0ud6ykzE7yqW2xWS+egiGkhOYkSbrxPFcY/iwM/A2TYwrTS0RY5GafIC
SMK7upAiHn+mRVaw1p0y9oij8M1sjRLrPFFX29lOjapxk4W2isAUzK4mNsnC96jBySmaKsVwIuuk
XeRhMOaa63t3Pp96PVhDvJHYWhaqN8JGG6YQwhkE66I1ZJ3XNMhNJ1fh4oT6Wwup7+i33wctI9Ha
4Orq2ARu8yCydjglshabzpQI+ZxrpSiLQ22dyPIOq7YJaryfsY8cc5iQnRS/udiHfsFMYFJEwXCa
+V6Z16HrPYBFCZZ6WLpnU+ZHEURf2VyRgG9KwPuNwatlKopD56iganHwRk1RNKm9Ze7SbiF1sXrR
qvtAryA2yibSKy5fMJIIKCfLThlvXVPt4G8oUjDPR+IBemTgQjVK2p04FFgkL1htNSvFk3/WlXXT
kLBRi20fl/q1X6coJxJ65iHKDGeVhxNO3FL0XR0QaXHQsH5UfLO67yos3BHBfdStdulEsnQ3LdTd
plJeNBCrBwIE7rVo5EkyD4cuXCVqHpZo7eKAkSP/v0aCKSYXm32z3TDDOaDrdjxrATtmvb8zUNKY
D048rg3HtfdRKT37YRbddzAk9aasHr1hKLHEsSE91cop96Ty0dE6Y96iUc0MSxEXFnettIRm3No9
GRmgKqhb7ikNze/KOIYvXhKW20D2yQg5XvRiwpZZ6l0VbEQrjAi0O309B71CKzYTqNxG0oNs6/I9
7w9gLFT3Vgtv0c/MmclGc29JI4DB1tA2hlZhNO7KJoypqEKwCfQYPHDzKSGUgH+FLS+I69M6yMo6
z3i9S5FlEGLx0e8EJroUY1Wn9da5kjfL69gG0Blve+J8U2dWeNUqG0HGi9aoJfanD2NxLQLT4oU1
9PJKdE67mPxmryNnON1X9qJ0WTYExq5j+95dWCS016Kz1tbqovRt99oam/goktMtNtexAU6JRUtK
SPwJ0ehLczKs0Rozno1hOe25Rfp+lQRjfrCjPeiTAPvjeavI3aOkWO1jUvbPsKicY6an/aZoIW9K
Wt+dmxoJuqB1oBdJgXmtq5WvxYie2rWqRazgpJNsduUcnduQHTNAc39nd3Z3FtdIyyBG8yQN1nba
zxMr7Vji4RUPfDreex7Eb1hv31KCU1/z3McOItOMc+Ia4Sbo7V1dj8mlMaKnRo68F/jI6g5fC5St
nd57KaO6XhFrH1aiFfBANSdH6OxEa6aXD0mVtRcvsLXn5mtVJN5G9TN5kXdGiWII7ptYqJbrKiTJ
iacFMkhOjjvIMjSsP07j6VRXkkKd/9bht1M9UfJVNBA+8Ix7FxLms8mfR0IWGG/veM8av7Y7N852
oiQZnX4OveFelMIxRQI17b6JUskfDX0bH+ugL/znsUQ7yO7J0YmrhvWorVyQKYvQlLTz4Mo/D7q0
tSTsdW/VLPjzXex6T6LTrT7WG2XpD2SKPzVkXijPChe2wK2z6EI8gr0OOmbdr9u5LRtGo1SUJ/jw
q6Crhzd7NN3FWANqHpRUPsoq4S6w0wsbrRf476U/DyYXFHEoJlMUcRZjS87jnfIOt/A/EXXKr7M4
S5xl30Io+dQgOovWrsG669YK2Qf7FbOriEoQe71etapslCdHgHsNpGICLMOY7pAL+3kIWSrs4ukg
zm4Nt363hk/9/osut8uPAOJx25xufBsnirc+tzv9F10+Xeo29m8/5d/e7fYJbl0+Xb7yJmDep+ZP
d7pd5vZhPl3m1uV/+z7+9jL/fCcxTHxKpR2KVeMH97c/QdTfin97i7/tcmv49EX875e6/RmfLnX7
wv6nu336BP/T2H/+Xv72Uv/8SZF3KFkdatkcgRCWdsH0GIrDP5R/ayIVxag0tn+OupYbjJqvV7mW
rwN+G/Yf7yAqxaV+H/X3n+h211sfmbzzuLy1/H6l/+/92cyw9e70kNX57Y7Xq17vc7vv77X/3/te
7/j7XyLuXsOBMIquXd3uevtUn+puxc8f9G+HiIbfPvrtEqIlnv7ln+pEw39R9190+d8vBaa+WQw4
/PwfbV/W3LaudPuLWMV5eCUpyZosy3biJC+sDHtzHkESBH/9XWhqm452zvm+W3XvC4roboCKo4Ho
Xr2Wb2aCPQ5T4mw6IOIDmiajpAwwKwbkDrzAaFmB2rpRqLis1ncFg6gf6zw8UUo3BU4iBiYO4JUT
mtS7g15DsykkdzxuTLPwzsD8ooOOTNBSL46th6fARm/0nS4MJzRRVArQ9xegzADopZRrW8TcSNeN
JN3QswdKT7q0pjlXglXoTXduC1fTKgUXRUYGlmNWfI9SpuxNUD4HVQkJeNSkkI9Sy/oZqMwHs636
R5AtVc8Ksi8ny+ufyEdRkKvOt57dTSHawqtnCtNzSIklSLYcKESPVDwiVXg0xa4UUDQ1MFxmBrCg
vAk5/pd3193xybH0CEnUP9zZE2Be0qMfcWUgA1e5/DwDiSV8G9wfZ5pDbDIJpsK7uVcH1KRvIbap
IKSeEFLzm43W0kBx3vsuVpsn29pE867WoKPF6DJUAeiSBmQJQVK6zj8E5a57BvpS7D6sAfL0n/AP
VpArFm4wGSoHTR84/KHyZj+OWuo80lUB7YpxrIbznR0PRGmI51O8h+4WTH1yGvMYbA3/7EERNDQ4
3oIFyh53q42uksIZH9AG+dednTZpmHvsmtk+kJNMTsG3pSr4vgXeHphJ1Akh5GThT+QEld15i52c
ZKerdQC8zj7SdCYCPLp0UUyJuuy2lpYxM43C1Oh6aJ6V0xYQgDFIs1n3fPDrsSe/1ZAkgaiRgnct
INRI29nTNvPq/onHav/UaY1zcEb3lUyrHfRbr1bZuzhrIJSGEnDkrW3GYyDkSrIt96CdViPdx3Vi
sdyHHGozfynrju2oTZeuQAp1vfXr3rXugoTPa/zFt1xTzy5174IWFmiHPvTAy5mghntQe8MowGve
luygtIqN60hRu9+ue83o1IDCo74bp2Ov6bYfs7EMWWbcOqZzZfBcZDfQHb0ORsNA1olsPpk+hNx3
XpM/zly0Y38INZSI03JqxAZ9gZ+C5x/CachZmwYapVnh2sdEgiKgEKl+K2uwA0kljTUisTUNpMG8
DPT9HegnLwE+35LRkWqh6H+1kAAJ63dsEDiNjpUdo3IkM4D4pDynqKKCuBK0eDSAkL2Erlw/LqR5
DfFJy7ge1bAlDlALvgHrCQN1XMOukqFgm/ZdFiagek8CIAUrwEHKLOSR110bLror2TRpG9DUDckh
5Gi3NCf33T6Tml3YEMX70Wb8NKrWePI4KsQ+zTOw0B9d/bEe6qkKFweST8ADTM7wI4G4DQr3+gj+
5bgJ1x2GKrvtdWdL5H6R/nhnttVU2Sn6dB3eVUI//K7cVES7aA6QQ9A+/MIsPzsoAR6XGJp/WLn8
yPAoVYMYoKcAHX7gx1VQMS2L9I2jL2xXSbE5Gor3K0Gicuuc3CPPlxV3dpriBD3ugPz/wvjgzj4S
n+ia8tDEXJqpcl6HKmK3qQkZ6QEwkRM5yb6sHdGNE8RzN2/WZciqR+HYtFqwsN2aaDhEGxQHGaBp
pClAwFq7URz21RBDGR/6yuGnKqtwME1Zu8/mot3nRuGqz9xC7kCd3CqgmE4G5tSqIDwgowdU3Y76
9EgmN9HrAA+jHPQgTFPLwNNt8BVPzvyAnzntgmZW/UJXJXRA9Tkdzqtdh3TbqdQtcBch1FMBqvW1
qbF2Dl42WvxgXAek9fAvAeo7TBVPVgakOzU9UFW+341sTN5yqhWUZHC39QUkXcVOIzOXu32wV0UL
dAx08fis7+cibXfIU6sv3lCCqFKJ7F865DySoeQ/3L7iQYem/qfoPTY1nPkuljtfOtymaMGnHGso
AQwM5GiFx5BOquIHA3xNfHG3doqMJJAON1uNxqp6aqGwI1csi2kfnsikXpu4PpOeDjxmWkg72lPy
QCH3S+TeaK1NwfqOFeStrTYsdMeZ7Asw69XGZSAaxn+d/ctO0Cei5e33xM7A62Gx4tJ2ObR/IWa4
tdDn8kqxRNfye6w6zhbKNIA+KHqn+I6GnyTqGWBQPUAzTI6phBGrBnjVyEvdBuR1XAAdyEtr6wF1
SNUzTK8LIuwTmKiT+53Uk0K+Hhn4FvipdUreVipRkbesoSrTmQA0MQ0sv97gm1HBLiAqQQePvFod
qy2RXiA4tJ2doVuB4mjgYGNeHOjd+DWjwjdzjiLquoBucbcT3UKA7QSM0NiYgtd7F/JFAX3Fzi1g
TYZjNhtbAI6X2lP2FX1QkINRv8b4A6BYmIJqmA/a19bSALJqxIuoOfrzlLxAJTzWvjqV6qD4qUbn
uJhVCCDiDSuX065VX3X7Cfne/92u0aSDG0NRoO+Dh8e9xV1rp0UjOrOBz/LBHzaeUj2N35Jm3sct
sv29m82vdVsHkyRGQ/9c/agPkI2KZRSaFvHsbENjhrxerrf4p2BL8tKW6MrjJ/Kmpvphy0pUKBRj
D7evf6GkUKDC4NVA0DvDswrC8f3gJvYWYlf2Z2VOH+l3eI0oAPzcN6ljbRNmgXTZBDsV97vZanf0
nDxnqXE0nSq4e1ZGUyWewGdVNY5WdvPebORJWffBIyb8/PjLozoKPg9GzV5yKd9oFAVYdEx26FWu
8Mf3KYqi8ZmGuXL2aI5uzrYCPTtsVD8wzU2fafAA8GhyYPFoBm4L/dya/dEYTQjAlKKcduXAR3zJ
YsGMz/+zUxZ9IPW3djWo6CAS06uHph+cM4UIPeKPtjvv1gW6PecP+AZFVz0tiNTaCnrQpy8xy33n
/NLUdbJsYoDe8ZIIFD7pVTiA4UO2PbJ8iqUBqOkiBLaJb025/ay4TTBBFeFFKUI1A7drPTD+IuJO
D1IO4VuyTUDcnoCK+uVJvlcytbUJqqBSPTvSxIFO3+adjadIOW1w6Hs2rC/ko3AzQx+pV6Jlp1cj
8yDK6Cu4Q/jRi2N+FNEEFDpd0oCvd0WBrsV7wH1U++6hGJpGdR+3Ps1BdZZudGselz3XmLLORBSs
q2lfqxO317FsQfOmdF5V3sW7uxCbqfhFjb1PidVBSWXwzIM7Kimwg7OKSxrWOfkpktwOqLJukTS3
18jFRaEoSIhAi8EzQkG0B12tt4Q2gWIEf7wbReKMmoB1EMhEVWfTxQHBYJhNWr6h6eglsI3GdBnd
2fE5OCi2d46IF78S1Fv29/Z6OiRNqR27qitsyKlgk8l90UXDH2M97gFOKp2th5PlFaT2nR91M9/T
lIZ8cJ9Vc8xONGuzTLsO1hRWEBC61HLmmXF8RWPmuqQFC8d5GKyHSLA5DbyhB8uAV37X0P6dBuB4
mfER0UH2R8vljScz4VuWlsAptV0AeA+/do6avKARALjK6IUGI7N7IIis6FBIm8sAVJ1nBeIucopq
/XCpYv3Qmt5tgT4CwmBBSJBMaEUrN848gjZWxgN7W53G2vl7jUdrIOBdNtTtZEA7tiKIx0Q80HTu
mwFgNDsNaKq4hfFcNZ/LvLjdDaxILdKXtrM3ij4H6qY2kLRxpW4ZuEQz/MuyOATFOhTLpC2tLYCI
17m5N9AoB65+BEQygKJoSoOR2hlwNHUc3jnWKbRbzG1i2cAIfjY0Fzo5woghleKi2DSBx94C8DHs
OZu3qMKDut5Nk6uaun4mmvJfXlprQpKHYgvDjV9oPZr779dTRAJy2iVivcP7/cm57gFQMLh8AUL3
QPW/tRJweOUdJPR8G807Z1fpN+jMiEEkYPGfXZ/Fh0xirH2KHuzUCURiTE809GBNPTcRA619L54q
G00eZRaVO3pNoJiGJIPVnZaZizIaU6zJz+nP8e6lV1f+wVsgJfZh7SDXcvmnq9TcekCtOkaHU4HW
m7zpDoALglsKANjnKQmKVBb8paVWM+9gT9Xf5FqCumjYFK2bbtY1Ma8LX4zxbR9ygMz4/+M+672n
//n1DOOsBoYFhrK2sIxTzfTdmOnWvo8MPG8V42icRItt8OhVGKfCNrLDhBZgyEIaJzJx8i4xFN6i
KWej9R56SeQSiqS9aapMUI8I2xiET33eig0Zyb3ckcInNCFt0HzV+amb5rdv6UYA5+M3piEeoImx
gfpdagZIapiHtC0tQLfxnd/H+MmDxATmHn2/kx+5HOFumrbvH27PNdGU7pHlUx7xAYkv7lC426nu
DXAd/2NTpQP6d+jM6fTFXoF5B2LJMgQK5l9G3Wr2tJ5MtEDD2yfEOwW0KHI9OfhYuidbF8o2Kyf0
c/DmBKxEe5o1qzn9aUoOChFgtba7Ga21/3Ms7VSk8XfHBiNaZ780iqEEdGUCtLJcVdLWFArE/969
/z0OerAKUMFIZrrF5o4bi6Y6YLxKlQIwK5/jyERDl4zxBxnuAtCCIjJA21bGZ82J0XyG+rJplsA4
T6YBAHP2YkhzVA75QeAsHdDUatF6D44kBQDmuX7TNSThkQUC4agMxhP9sseMZ5qnzEleYjQrvWHI
8bE18RwDhQu7hN7brm6cZxbZUJNcp2gO2Y8xCE12CvMWbwyysmtmm9YJFOHT0wyaFEsYwxEkaOIp
MjGwVAELdpvqoTM2+PKaMjs/ze5tAa2iwTWKZSnNaP1k5dnGAZQmbNy2QK5zELtaS41rg0arzdAg
T2ZaFiT1pC1SzD5oapstIeQQ2MAHM1t1aHTx1xBb2gGpYeMKUtODmiXqWRt6Nw3qN4FesWsvXWLo
lbNmTw+94XgphLRLccgV/e8l0kSzFtDpZh3QPdcXU8Tg+s4Ai2mAYT+Svei9Pmgh8bFbtlpfDLnp
BWZOsbyQdbv6TfNyZ19legzCBBzsDHmedFNlfADUH31bCo70/mrUxAzcLZ0XKRyYb0SCtH6JWbdY
Hatt3QZqP5k/43MKrfvpM1Job2ioVF77Wli7ejCbh77silcw+f3QAXz8+XvAlELwoouRliEqIKGi
T8YAkReRAaqJbYR2W36cmnJKweSl4HVK3ru1tQ14eg+MdcAHyziXOfBAU+R+Ab5Viw6xBrp0NPGA
5atrFIE0TWaekds1zhTNpj7MO4Mf6/7vorbMQwKKpyM6SfFf1SrQqURnaN2BRAxW6JhPR6SEyCtk
CF3R0DE0SS2e+7md9sbBHn9C0sxGX7SMo+1ojiTSgFbo9pCJGHTtcT6WaIPGYMxaojxMLRL2M35H
gtFqK/fvojDLI9DADVKfaVkeGRBRQe5EWkCLmFt4m3QYUjxbVY5inqHVjK51LtABKBXS5RSsUeLi
JdEAEXLv5rXUsbvOkAY4owHvDafO+stQZrOv1Wn0NgyAI2ljLd6iNrV8r2fVW+RAdrCuYw8qCkzx
FQs9u4OBjiaUDbyDBnXapU/bzLJomWpE9QC2mg/T1Ut9df/btUURp4HDcSTvZfenMQAeY3SphmcF
zznbku0E5TOg2AVqhkcetxuyTYBczuHilkvKsdY2ndzBREPXxtP0buN2SvMA+hR3k6Nt96ueZ58Z
Wgyu6tjqF162hU/2qhzNsFQBI/ckqBftz3g0075Ec9sf8AdgUCop86/obmM+i73oEVjA+blR+ivZ
Y71st0VkWkiM4SYp67eDCThRD57Nt/SbkWTTLz7HkCvA19p1bPr5Aeon7YNqlvEzjoPA0NuV/Sv9
pvfgP6FI0JuJq52BFub2ZA2+SXQ+QdMxBIVFgR6od/l5MqLVoNgI4RRnoPGcS9UqSqDEFn7N3q/i
CqlSsqXvV6t3ucqm+jxUIMdKY/ua4Ol1j/ei8UgDmtjNRyuLoNoI5UD/zkFTkUXXpindPcWuEeB5
RybMAuZ0LOJnkPtVL1pXZJtIBey/Zmgcy5SmCazRKX72UxbMppi+xVAX28xd/jGCyRLJf40gnqgi
S4MyTaAmGito+KhAtbkDu02JT5GiJpdIHjhY4jmhpYITbBFRTuhw4shjCPmjGP0NSmodPXCGDqEn
HeT1ChcfmqI7C6Xp0BQizzQflsm9UQOejqw791JqVx+R8DVar3kWACbuuavo22lulM/IYC0RBpp+
/FKAeMjO0BJVoT6sSTJ1qIB/R+lZO4JZt38Gj6J4BPf5g1HhZQdqLeqtJXQeUiwNhlp8B4WddqRZ
O6QzeirHB/C5syccLoNx7lCWjCDmRkK5PUMerjaQHZlZLz45ehVSCzToUXEchpxKSF3Oru5ovmvb
6hkNikGRaKPykkZCbMC6X9volAEtLg2JraoHxZIDsOYlvkVwCWytqaOlYPhR4rsRlQLpoXDZ0/6f
LqsYIpAd2mHR99qK6ZrK72uQfVmo4RQWjvVoXKj+mqO+2q6SnjNwt1D3a6EVKJwHst+rflJIlRnT
sRCJ6c9g4QgpkBzrVnQV52yXvW91F5a7F8XTSpbuQLmiZ2FfWmHf29WT1RQ4aJp5tuv0vgiZnuKk
qRZonB9U6Iya3Q/elN5WH9UZUgTQpybtarL13jgHkzKxKzn+o02Va9Hhh9bUNYaWFB3jwSAmLaTC
40oQvZQtP9QxE6gXbSPOP1HVcnEv3NH/vl7Km6YBSbqFc3qoB3s71sMnNw1Bfulb+lScuRjHZJMr
aPV0qn9Nc9llXHFk6Iqx39HsPbSXvcidHN7ttCPNyE4R7/FkN6VA0ns83ZJCvW92CwKmRrJW01A3
kb1hYzf7q42uJH/mWa890NhSjOWClxD9+rd1vcvRFESRPG8hpcVzZ1O3+ceYdccexGs7VKN+QfnA
PrSt9bj8PWgK1iu0ReMPsP6LUGVbwsjkVg6qAO9Llyl57mzI+H6P4q71NZ2rG9bjm43YBRpm/AKg
frzEgBYDw6r5xEHA4rY8mSZ4QimKFjnxCPYFyVDw70U9y8+3UomWalD6Niu0uzW5gIYU5Jn9vLGn
M81jyONsR4FSItkUGfMxEF3XG3xbOctqciMnrKGyiPwbsNcGiIeyv0xU3vZKJYwnGuZ+dEKHs3iz
2jq016GEqMZ+WakmjsWQaudSOIwGZKvBt9oh511NERgcpXBYYucGxKi/UcAH8zBqW9DZlgHZ1j2Q
kwPuiTnOsgc57ErzznqMR015q+H9fkABFdt5Nvm9A88cP1F6Hffr5q2Hj0FjDnjzefoDGJRACSNp
1UBq2F0NvUaftWNeWAUVeohDdlcZQCYKoCFzPpooVC4EWNlaFv6+17r973uJuv/ipZl2cPXEd2yL
PdOQaTUU77VouOna9DVIkfTZM/eDWvTP41h6T2OZyBwVtGR4DH3VSEX0MkfiCrX4SrtFO2jHeapx
lLmPXu9HK1S5P9mEOXlPE/an2dBob2mZvE156lwnjse9NjeSPU2pdcebnSO60NiZenjKzIuvmXak
CQUlYKZHL6P5msq+H7IjOtrlI1BTnYVmsGCAdF6oMXxyaAXFoAP5dqt1K3krB0lcyG7jxWh9nVyj
Dn1+cg8VnVcnjtuUnqxsqVG1jdUEIAvg9J+Scnzs5kIcyURDA1anHUSxdZA5IgyZR3DJZ4hTLYAH
csVpD+1kZg6UhCG7/UBHiZx+4uiSBnA4RmGvaZpPxxSy0bGErlbbuuLORhuYqPr5qlsPmwQNoIAM
gS/sA2kYmkWdfacWx4VODO2uN8KwWnQby9JBkTlCXHCroH9y28kC6Zw35RZtBvm2ldXU1Sti/eek
AUGDkl4aoE/J2RCifYXJ05S8DUqOi3eFyVMcqrTJsvbOsWwlvfmMdzK0DZHdQhcRNI0+zw2YuiIN
jP7uqFmfo0H/BkGm6kLOodd9kOTpr23Zec9CT3ZkTkoI8RkcfbiTntqfp1pl+0pt8pC8VsyUTexl
qKPJG0TQPl5usGw5OXc3QDHxww1Sl7lbUJkC9Yo2l/5kJXmAKdIuNC0tAPqEpgdFPh5A4Omehkik
IbPS9EeLRo5ZB/8phODMLddrG6QWdf5pUrorBQBA6YDsIjYu60rIAyY/Wg2HYC8yvxRzaW0h7oK3
lQXW+mIqwQ8jMSujBLusA9kqCK+A3rbarXYv7fi2BVASeS6Ig90tpalCYEq5Fn260It631g8Zyne
TNYQd40/SH0KGux6QKKKLrsMEKxeDqubbGKOk3DmSASR436LZZ+mQ6EYWejQ0Dv7tA58GNlhbABd
erfHQCOdjAlEe+E/l2g5HGf2Iabu02mX996PMZ7qR3Al6+dO2dIE1NCQebbxOL7Y23JHdrLQVS/X
8JzpZzzbrOYYgpLgtEOR9bdNP+y32n/bNIYg1lix1HUCHZ1T8kxBBxArcu3dNOXfliMKFU7kcHf+
QKPwF4h+AU8rncCX6ds0m5At/j3Wkbu1SfptOQGRdznPjC0PAWhyj5lRtkjpVN0LK9DApyozmlHK
1gGPcOu8Chud6SCs+RsSdu4nDd+fyOFp0WnOuu6oGwBCQr/IeMHfnPuJ0qu/lP5COl9yjdXqtzWR
pkQnFqeQ5s5rsdG4CERZ41SMjPa3Ht/P/ggSl0vHRtB5qDFOX0k5f2MOuB/AFymCgoHL0eGiDlFR
yS6AHk972xXKTndYfXU1r8XJB31Yhge6ZUkeJlL+NI1M/3K3SOs7BWyrZn3tO/AeuEJ39ib3RAnV
CTxAoj+oc7a5VRmf8256LIRb/MyNHJ2UeHp7Br9mhx5TRCSKanzu+PhI+bM/Rbzv8R8j0MTmBhW6
gEN3yD+Bl6J8IqDDsFFR3fpsCdahASx5JUBFnaj2YQLH1gJzKBsDUE+oYWyNCexVA/h2d41RjUFd
m1DblkiIrEqXTWl9H9KmAmhJ2pQwFGjsdJZNB00MmwyiJYAW4zFFdfhTrLbVCdoGOIFAnGyZkkg9
8cZqMCF3AoYV+bhDdmnqMrU60Rbv+5AJgp6Bkyka/syg77cBekTjFUg+4tNs6/mFSSG9IUmqn0MC
xFTved/ErEZhgYPWEmH16ugnAOl4QNptbZahgeo9nwo6AHapm0KDAzJygvKnq9ECDzZkLhUcXWg1
ijatr4PzQf4gx3ZYTzPSa6IsL2UDLlHSNR/abAKg6t+OzlZwlpCOGBm1ZUU+engXS0ecNeZJN8BD
fJ6QqiprprKXW36HG065nVCgJr27MBqF+r3P36AUWv5Epk8NUk/MjxrwTSc0sIMi7BZQjemmKxTg
+ZTM3Yl+2Fpq7xxtEVlOiHRJvq1ApAiUETTmyZ0qunNM8e8B/RD0Kgu03u0LHU3s9C8DzHpjAP3/
Nkxg+ljt4MbZmEWevP0h3pZ2PfVqIBsZuMhq0HsUeYdPqcxJ0lx1485H2diCoB1yF16jTb5plz0k
Y1vjjaHy0vVIQiI58Jh0Q+MTyyZ4VkBppYDvkKambf73Ra1mApxXiTOSVDXob+WggKcS8ELoZ/Tz
PzbpyCBTBkUYDtiTam8E2I0bzW1PGRPimsihmqwNa2qwu8sZDQD8mynDQ6e0eOWgXgbUimkGSkfw
cQDZB0nk+Liasqkrj3xUv5KJBnvw6r2r6v2ykqVdsq866y9I9AxHcH9CxmiY8hHioPUQgAjdQo2J
N8i3SyN5KJKulnCam3H5V1WoKvAy+XTCkUnbtPPIfcJaahzdN3guh4fmFENXNIAlDbwF+Wk1g74X
AM5mGG4LOgaJ7XZWL7nuQMpI6T0H38mKjr/c0EUb0cZumOWGeGVjgjyq5V11FViuZGrAHmprypGc
M1dVNFRCaJ28LuifHiBaHQXkdfFTc7aF8x2dxeLVAhf0C+QA6q7rhqDulEvLwS1GkbWF7uxWVOqe
9tE7fHSYxcWGvDob+EFDvyvYMPGKgOPInjK9OdC2FAEkJAj7lPaZZmkFIkocOdsT7Yac1QAS+1aA
RsuG3qgJPTxLG3EMmxP9U4RmVhQ8UtBEQYn0geONvDdAo3tGVza+mru4eW1BjuGrHMpsNf5oERI+
MeSCWKjG2fQwxBUAFzKniuO0FqRp0oIVD9NSrxPDB5ohP+NHCXwtjYlmG8V0wqzPtKCIyt8CEwci
AFFbbtWqhQqwLMEpsgQXydJcgRyQN079I5nIaTMQ2KieybcUQQ57AJETrSfbuolmDcDolsMj2VWm
cEjSQDML/fraqRva6qFJoms0Kyaov4jSKi51EFlp4Eido+xnid9ykKtIT8I8XEILJt/a0A72yQju
ZoTT5RIK6spqMwwoS0GeOvS8t6TuxWVNAQjFRFtAlCoPlDggR8rMCULYrAvxBWs8kaPQGWretfYG
gozi4NR1hS8+T9+Z5eA9Nj10DUorhaBCNM+B2jnZW8/d2nfmMvreuu0j50jI+9P8rcGBD3/VukcH
ydj+lZvlZ4vn1bdBwX8t+pfFJ5wHyjCpCnYdxhoJAdPSzm4yzQ8idoZDq3ocqrz6v+5cT+bHO1vy
zkrSPDaiRp6lLr6haP/xzuOQf86aUg2yyhwvc1ptQWIGNu7ZVHZmLZTvBsf73BtyHWTYnbsBxb93
Qs//eEAdXdsZPFOfchCaBQ5rmy8WG94kaBvr/wa1ESqdc/5d0RT1LR6dPNTxoX+Ki0jZoX87O6R5
xs5Tn80by5vrVyeJQBidmNoPCGncXoaGl6FEcfxjMJAEvHsZYvb+9TJS061/exkdHmzOBp6Tg2HC
57nlkK9AEaJ8BRVsfTV6fK3ImempGIDlqxxRPZIJT1ss9Jgx7GhKy5MZWCWa9sa0LEdft8MCuRSN
AegxBymyM5tpOBqJBYF4rbziqAVgQm+9QE/AehljmYSBCNKRbF0cS9Sv5LoCyfELEEbl1Y5uyyEJ
hnpiaiGbYA7qaejN28DkVQ74u62MQJfKmZ2OM3IrhYHEqfSAnAeqPZq6V8FSGZKug6khu4ASyHwC
Gyw09dSfZIa6KKRiZBTp1FBUNQtxalr1iueWKEibBnyYgpvdaZQMKjTo/Tji+Rhk0CnoH/erA9II
iFbfo8XUbeo+eoBc5xAYyJ/tqXhX5OC+AsOECzJU4KzJC85rb0+Fv1KfIcfrgl7WjqLNAhyYeZL4
UcTdXZ1qnRGS+LsmjdBUcHck7E5i8XRFXh0sbn4vvW0P7MzAe6iugyTsMifGq04stXImbPWVKGzJ
J2erT0aq75G/r4PA8BLZGJ2BRjLAwiJuiU3eg0OJHgGXp0EyTmkDnRD5sEilchqWaLM30OWL0vw6
eEIRG9Hg6Zcn9kNmKgZACqn4BmBX2BRe/ibSrkGrH+zETZunHpgs2mKxu0IyjLmR+Cbta7ymm3/h
8Y3jOwy5l0kyttPQ5zq6RfiQIt0G2+qNZVzp9DPADnRarIoyeYw1/HD1PUenhXCmL54XxeFklPqB
qjtO/TTPgr3dRXEnk7XFQ4ET/FXBf9pg2ChcuKljhm6VoMAphVm5waZrK/BfSmWNUceZjcprk6E4
18JUjRew7GwU/N5AM8UaTkqB8xop1eiFhsc5PUETkdSxgexLBWh6wo7k7QvrIEBb8RzHiUl7kHmE
tOgpKbEHbWkgDwY8Ul76ZVLnULAakpdGtC3odwBUao00ealB3A+yFjeYJ7DPBq0xQtMwipxta9o3
b45jNS0l05/WywhyOmiw21jQpEHvQOf0jfynsIXA3KnN9oR/Cls4y1Ur6U7knWVlnLyojiM4Ab/5
6qVPE00TR/+49k/B9FnDt1p+4scqdaagsj3lVYnFv67EpN9s/P3qLk7JoOU+sW7asSo3jsnkgnRH
vmmBg3gWzSRerLE3js0gCqga4s3Zge7bwOnlg53ezNE/8TwDF+g81txWN43tIEEEEpPjzBL9KPTe
DiEJb/hkWx1/miKXoLc+rVvdRjXbYZ9AIfvOocn9C/zihr1rQOJL0ZILDWVdvKJ/1QHi8R8TXYHX
zQvAKV9satLLJGOTMdCm2C4o0H6PThOA3Qv7x2o2RJyudyid+nYHxwJ2S7LGeYEeJ8WGVqzBtlK+
xLzcKwpYNtG9lPltOWXbHiqf0JJz9X0/q+2jKiu9SlJ6R3UAxEBWevFLy54Zck6QWWih2yojyFEy
c6+hh2xZhPbiIWQQNxPaHD1CjrT3lcJrvvYNypGWXibHMhqbN+iRLfZOQKUIgkTmps279muDZ1VN
q+tno4rAVlQKII2lfZTL0QEVr8tbSK6+xPbwGSIXdQjtvfyFq0i30BXZuLQJaaOr/zdxSo30QqWC
unyaEi3wjBl0+/IbzdrNo+i/mHoijkIFZpmseVFqwcTxjdIkBvQrNsMMEmwPIjwKCPK2Hcu0HQld
zI7xaGm1+pyXU/6UMv0XmSnKTV11V5mm+CKjVM/ZGSXwMLVivuBZszpqFr4EUI+3XshWJ0k4ocnx
aliG9ZJBqDl0gLreUQQtMAXSnVIA9oVscsFog711yQO4epwCxJdvwNqdvAEu3e2jsdM3iUx9ObBb
vfXRXuNY9E3G/8nO5wLqs23kJ1MyPOYVd7e5PtabukrKT6AsNB6gS+kFSdSXn3jSoWnZiR1f8TDN
5ghJiQb0mBSsGeDzGUv+SM68yebnHCRkMR6dOHS2wjKu9Vd94OmVOz1/GHPbVZGGs/tDgx/Lwuda
HO1NY6dZjI2/yKHUoLs6lvrUH5ZwyPZBbwYiVEBPtWBhmZvp0Uzr4a0P7cnkb6rCeghOTYVP07gZ
JMOkAhlY6YUqaQNxBbSy0LScoGAWW/wFlWnv6g72mcz464KhKAbIvck7bOlCBa2EEMwDeR1NfItM
0W/zAue79ecW2ZFC+CkyJNAC+PAzTL+2649vNG1kU++HAPIlpMAC5wyZl+W3mhbqyEGnIEM6mWB3
xxlS49tRVtnKYeqf0zna9kMSX8g0qC70jpPuF/nItC5abb8v6qe5PWoD/0Xx/7eL0gFoMbA94KUN
zEWe1JkuXhYD6tEwbrQ/RBcflQxPmy9V1NevVR79rcmnrtbpUt/Fw+QZdILGMrV/n5J3DUbGip3X
Kc/RcaYVcRt6yj4yZWfxZLjzE2Yx9RmPf5wZTlX5vLDbZ0BC9MAqE/3q6prYQla6O4EIbjxwBrEc
z3HZBfllI1QAmPg0txDSEHXb/XDbZM804G39GnBu8BNAKLQ0fkB5J/li644e5Ci3LVuOiqR9dKrb
lnwGYGng1m1LtJSf4v/D2pctSaory34RZsyC15znrKy5+gXrkXlGSPD1xxVUF7V69d7brtl9kaFQ
SGR1Z4IU4eGO727cteJVK80e1Iy4GlCDt4DOgXgtWtyTroSy/dWvtEbQxPogLF3KLo82pA0WIKxy
dhkoLmoQJ6+p2/AGQuFQ5CSlMNIMq3KTnT/sJC3mIoCBl3GaYC949grIBi9wYQd4/ywg1TFdfB76
Lz46AD+HfoytTcgtvopGFuxj3x9eGeSsuSir59Yok3MGhuiFhK7HK7nFcartwREMnU2bLSqz93dJ
agbbCMWKKxQm2+tYVPi/rrKRr6wyg+4H9YfO5qAVse21hKgQdEHdcW3pbAss04/AGcI98dYDdNVd
6erDPpvIPjrG5E8U92RyFGBEwo63argnO5lo8H/a/1gf3/FPn+ef69Pn9AnR8bG2MJ2Nj6q2jaG5
Nr6Qv5seRLaDya+8SMH7XgsPqYsi+dZYLEjXwLYj/tNwkIyoCZOPNSYQekkYVGESPKX/vdRs+Vhu
mp6A0teVORTClRqCXTrqW9RWS9/wsg3ZSDuBg/n0IjJ9YfUmeLHxKrXs0NgjNapPuDHhZfbCaT1+
ZmCZf4pr6/0FnFTvbhOMTLn5XcnPYA1xn9LfbmMn/7XaP91oehmE+C928e23RhyMocB07SoHmvRW
zW5xG9s3oD0F6ofxRS/1U9aB2YI8W9vqdq5reeBKNHEoUf7NGIPqMGrAdUs+g+a4i6YFms5EjmXy
UXcA+7Lz6Q76anLPRDCeQBtxR960rPTx3LKm5JDeyoNkQK3YgZbvMuhgPusVUhIBC8IzdUH1t23y
Ln7QoEj3kA/WalA1rmlmmah6assFdcfRsHYgY9an0UxGAMLIotjRKC0ZQXDjTF215JCBk4+WLECv
k/GwOzthAFoUzUewIlqaFDdRTdvkgIlDDu5EsRQeViM08eJwQ10jjcTR1KFZ1NdR8Rgib/RgZ1Mo
hRyaGpTP8/S2rfWlz/ja6CyoFIaJf5M1StVMpRZaiR60E6wD0Jj3YH/4t4fwumMj8ar/wwPIKYTF
VcrjL2swnN9XMragD489S26ugcRBSMW1bLSjot3vE21DRPqTbRoHqT5I9usGLLBOoRlbp7aRlTDB
aoo8WH1i1EXKZOoSwoYwNZFwJtOMqfmYRGgd8vowUY9cPyaaKEc4RSFKqROzvPIsPUJ+kD0AGswe
mGk+o4yrOYMklkGyvPbWiG/LNQ12TPPPA0JWnRokU1Fkl5JlJlhpMTuNnWSNkvpmQ9M9vTVwEm2+
TbPVJEhpbAHvj+/IpHs9NlUgft7SJ5C9x48R9IAXNEprmMjBFbrZ38gkKg0VRIKlO/oIUNeuD47p
6gCA/P5EIP2B6pd2T5ZOz6H6NH4LkrjfUwCuBUHudqx5NQXwRGx1F7xobzRIXzJkYyH6nkQ3+oJF
aYeyj39Ob/OqWkWuCfrmIvX2Md4DwO56+86v80fHTIrHHPskS6byGtYWvuOOaS8dM2p3NAiE9Liz
QJSwpAkf0/G8ykHiOrC155bJxbIeCDRh4iW0AqR3BPsO+O7TGknlRsj4G2hwv7oc+j4gGvH3eQQ1
RpZlxhdMpHGaOFSat3ISgGaKlaYn5t5REHxDq4cd0uKGgl60N+SFnUVQNdnGA2uBgAzSK09jC2yn
GTIYmVKSUlIuyg5krfnJ/k9/5AzPpt9EfI/SZQkIawqkgor8/REDrFhcLa0YCY154FOwsKFIIBNg
1SxiPMP7vgSXhghuUPEKbq6BLAu2x/62h4ztDRwBiPm7KP0Snn8iDzNIjDvJv46D4yTLzI9cRR/+
M2DCTZaOYgdu1JLkS2vQkk7dQLNP3aHuTQRvOdS7gx5Fb+pkh+eSCxm/sNtTtzH1VQRW2KcYJw9s
W/7tRq+K3oGCtp93f3Wr1WoEZP5wU+eYaTWy0001brfzTWk13oNRuU8FgBMQJtt2Y5oeoQuWHXND
s7cDUAjXSJSAsZeG98ADhK5r0ynfzDh6iyNR/awT6N2lTEYLSwIC3UTlT+7Xb4MWFW95XSSQxknZ
w2Dix1xpUXaFQMX7XWpDfr6La8fJGnmwBvTHX2pLf2eNgdK0OAKzRRwxn8zQhpxoZf5mo0mKgsML
DUhs+N46Q+ztASIx5cFBygbCPI79QLawfe2E3d8LA68D34HscDOCC2v2h/QVII2tjl1qYzS3qXnp
uxGipaV95wzSPVhqs+oCu7Ex0iFBGntsr0i2S6Bd/2mcxOPJaCnPZG0fZOt5P8pUP+lgOZkvmGtM
Fv/3xT98ysQfnuOu/kJ7ZNot00Z56CE23wb6nuzC966R5QH7kI1vPITswBzepTCwstsmxM5tN9xQ
5cEgnqsQShWQijBWMfKMkJxLxosVtPqSHBz/Oe1qexkVKFZv2jBbtqMebsbYsS8aELdTY/hmdPJb
e93nAcJbNEAuAnJLywI/sg3ZetT/rXQnDiFMx9trL0AX0jmp3JRFi3+/utQQgGyHAzaNwyvYcxkk
Kh3twFXXNDe1L9lLBfKao+NBvS9SovdGPrIlb0HhPzKtABNW9bMaLO2LuvDS6v3CAD9u2kIQxDGQ
XSyMzHiuva5bRby1r8KAtkDaxPkBCQMwOgSjv65MqCIkRlAsswrkO6GSpyvUFfeA9gaQB33dQNIv
kbqx/s8+5EhNkoDtJFLe82J0FeVfi6LzcdyyTnTk7MtovDO18UQyZGliDndqjE6YNNaY+Laow+nH
2H+bBz4UsNxL+0sDWYYFiI+ih8gKvM3gAWMjQGN4NhM/XvO6NZ5LjX/NSwk18xg8eNjVfQfds7WQ
apJm/p4E8K08o6AnAbOmpj+PUk6TIKs6TWpKBLQAN9GCPj3GtaMts1EkS8Sc0mMYSJC000gXJMP7
JQ2NqY4AipOPB0sigVaosspSQyF4bEB4HVpg8ckPwKCh5W1zr9lJtSyrNvoy5OLKHNR6LXrxtW+9
7idKpn5FnuM9s8wCD7Mn7WvK9BS6T210wL9sdU4Hy1y3tscezKR9iYNwO6r8ETWiHHxgayLUjVM/
s5AuTh15MCgD9cnnYzjyouFAvU6H4nw3+OOWIEGlhE553yCiNyGEFHwIlCx/t7UuGChIlJqcyU9+
zCXUEa1Hfv9xPafBHt1LuxP4N1CeojNtNUdYelt/BEs6MDcqSFPYAAWWjguqMoWOVg1NCqDttJ5t
Y+JfDO1LjWP3Ifb8CqdkXZP4NwxXU1eK3L0OIk9QuRv7CBeAOClWDQ2AyS5YWE4RbT95Y7e8aoas
P8/ODlPE3mn18MkNQu7xWjp5Ay7wFxDE+Oe2rBxr0SEesPet4KUyzeAytDi3rAC/37gWGMgmF9Rc
jYskDjQ8XYZ8BTwRRA3m55M0swpk1mt6MHVktwduX4qsy1dCOdNIkCEDt9BbAASTdnL+4+FHq+em
ZYBsEWXpiu3QVfSIoVmgLpMudSI+nIfIKIzEBqoP2Aw1hTTwPvlFvVFGK3J0YgPlQVbFrL1pi8k2
rWAN1a6BTJsdLfIqh9yEYdh3cTrWOyfusn1hOcN1hBAkNOKS+k1C7pFpofbTE/XOLU32pWO5XNKk
3E3qncgMMI/4fLhaWHKalOvumZ4IdtHtECNyp0kBcG13fjKsTSj0LXJVqeCqSgVqKlkvEbTyz5Yt
DOBq1NEeXBsR6K9QegBCxnc/nJrAXNJWNfDmCPksPibrZSy20EeDvDHSOVdghuU1T0V9Nl0o1Ldm
7kJ8BxQoetwMh9LXb9RzlYmuwFuS7biryhPUVFqEBgotTDd6BfgdC5rifRU/y7qVyRFJjQ0viNeF
jYOmTE0QEs63Qm4JnwYImh2tJodkFyRJe2lBqrD2PBGv6RdVqp+VHhcPUHIzT9RrAr87FzUH7x/G
qPFrXaxdIC7WSem/21C5egtKzZt+i6iqLc7VaF3Jn36KII9v12Ek6vW8kAjaOwuyxWdaB8Fh0G8M
LEGQCZQqleK/MtL4VysSduf0EO9uA7DWk711HbY0GsM8NmEhn8wk2naDZ7xlwoCSddEMW3JLkULP
DBzsm7E3D/9p2dHUqoUrQMNFy+aBKA4WwQIbjVs7VA0G69wZuw2xkFE3QWz9UzdSXaIs05s6WM+j
gUBQQi9+hXgtPPXQFDq0Kf5K6toRouWl66EQQY0mjuKIjCrgElVXT4A9bBVNP3WRMojPadWlUzcc
hH4OK+3ntBIyHpckLL5SL2wd59J3+jMbx/GpK9ruqkFHjMYiw4rumsy/0JgEcvGuGSxwBuCOYNSo
b9hg7QIQrDzF2qgBUzRsaCzvTePeBWEgzeMObx6GLl7SWDWG8aOb/6rwzduKBFh3HhT9g8iLFLRc
WX90FbkTYMPWLjHtClo64IuaXFBNU1uOc6NeUmQmMICxsaFubwDDXaT+hXo0qcAGfYEAQX+kLi3J
PH5jafI4KNqTrG/Se01FbYsqsrfYYPSQu4mqvUTt/oVckJSJLtCg2M8TurzVtygEAIJCLUINz+N2
WiTM635vAbq8AMOEj1R25S6S2geaubJtbWFqTgSRrdZf2XwM7qqsDO5QLZntYsgbLXTyqU2U2RUV
v9AoNeQ8HAo/dO8mp7TBw6XBd2BaN/XBlKQ7abibJ833KtRtjAQUtn5aOCsUXAFD4oe6eXTwj/Ox
F8hFDLQ29T+9/WU8ZGvOEASvOn2b8KzfuagWeggj50eUjPn3QveROWDlUw66tL85pA178oeymhzw
4u131YBDl1ohw2HpnoFHZhG70LQvjLA6s0yzXsx2MwZ5/FLVsr7IOAROW5l5IaJtCuD4Bsko62We
9N7Fbj1BJGscy+P0ZpSmj99IHJUo74M80qeGBwC8Rf0AlV8MNOrdSleQeWcXHHhiS/orsvimiX1O
WpbbICughufYPmRds3bttGby1ObYCsZd2P0oEavSTNv+1SKNVbEheXM6BDUy4LNx0uY4HmL7fTCq
BsV2anoAsZtp+ujpzRNSHv06ybDbbxQWwlX4iLax8bpk/EI9poNNYezSdmkMBvAdapR74n00DFEu
XzslEFNq6sd835PFRvfBYBqDwhqxABTC96pGJbNAq4IfyAPy9h64onAW6Jmpf+HikcYDcLutTMsf
jzQxUxM7Km4Z5WOdxcOBqbKKuvOKi6OuqBu6AX6nQX8yRmhtg4UD/Ix1KU7kRh6jFpbbjoMsdg/w
EV96Tl4j4zloU21AkCXlIjZ0cWf0XnUB9kUDmhWpU1dUJb6flRIn/T3DClP/BkJAcJhn9nfWeu2R
Xk68if0LZNC2XYQ3/bIxw34DJr1mNW/11ARXZN2RTAI0fRvdswCSRni0TVz5JciqPYh3tJ+GY5wg
XDq+tWAWWDLU+1/Bm6XtHK73O5SXArWpJjEHdYuJXu9HGZXXMbCLRToU0TlTValpDHi0gCTQ1Puw
O61TtKtc5IfCApfiTDIDWCh0fTTOwK6qFwcayPD1WpeZjRy/GUDJlevDuQZD2gv/VQmDv4SmDMGR
C1Y0v/atlxb8X5vEEHJDTmBtfZ9jurX9Yny3w2wn6iK+8dqKHszcAjA+00Ff1STxQ9aWzQlPnDca
HKOoOoOi+lxINztZQ5qtoIwLgUXV9TnegAu6pCbQEjzC1MggU4wwCHcqoR53Tcbe+QZIXHazB1Zf
MuBHF13v669RI7VVWZvFnropMhZQxxRPqaGOYMDZLiIww7wGSS2BrdC9PYu85IiqU3eJ7dCCp237
POZhdNa1wQeBLmAAEJLtVlrphYdSdZVbq9z0sI7OiFdCEy1skAwDCmsFKpvoQN0PN0OtBrAYuNEI
VDA231DZAYatqvzqu4ipq4h5ojcCSCvuXaRflCdUxLmrDw+kJFACkAixdJVH0IFSnjygSVR+Dev3
NchDg+IcuIjAkYwHkn7fIZm2HmvUgMiyNu5RSm/cZ62/aRClvJJHHicWEAe+XCA6BZ5dlrjjAk+b
YU/OtoWa7HZogLnCVJrRqDURjmzWdinGfFm52kb2zpsJTa19CjqmRaeYYZwxqI7UhUiN9eTw9r0b
yiHexChVXsm6dXdVAcEwOqu7+Kt3bSniFR3kaZS6dFqfne1OBEcEdZIFZbU6uwNVcFL0m7jxNICU
c35obcs76kBtTdmxNAAll0SGlSaQnVJnzSDj7QAM0LTSPOHPNREpgirhKo2w7TEzAN2ivE/v/BRv
NDmyWx0UMAFDcJSm92U29YkLSQQ7F8uwy3iyZFHerhKtSzdTvwpHxVkeW/upbwR4+dZlcaElytxN
7wbJcT5Uk4G3m9bPUGILkjp5yOJjHor0hN3OezN6CcA+f/ajsuqPeXMkO83oAt8CjapOVDPWhSmw
+dgHEAxmqKW0As1ckM1RA/jvL5cFQFHrmQaErhBGRxoVSLsozh9GZ3AeZQuYzBBfeas5j2SxtHEP
+gh+1ypTb+n1Iqk4O5JHgYzEqmmhhNZojYsdFUol2xocUjQ1gpTsAcVY/oK6KIk1Lv/jTsyq+V0M
iEuDLLzPMweV0mOdHzvVxNJCnw9RDszQmB/pioZLm0uQE1sSvI0fc0Jyp3HyrMYKfD5/XtK41vT1
GlJa8dbOwnRFuuH7XFWHVfierMxGF2cOAP7ZybJ0lemmdZRu+bMNUn4yBH9vwsTmJ7K5Hvj1HDs7
0uCoPDjYGhBH+3ChEYkKOlA6g1ct125zmmrsWXTUh/qt/agst5FmIBOlqajROlBUKi/qkStNHKNu
mjhltH6vNS//z7XI/nHHeS3z9x1pZbMorCNqsfH4xMOoTlF5Swhe76OL4475lHR4rMyj2E587tIo
EuJRZjZn29HEWZptsMer7dCZCRA7ZJsuPQBU9olhHMhGTeFWqGdWDcoMQFL6EnU4QYC3q2XDkwb4
vZdoL1VXl98Ky3vx8EX4Biro6QJ40uniH0N6INkzpDIOarhQM//HEv/ffSABhiov8HevHe44p1q6
9oKIHvIoizYNdGondgiLQdmlqnTn0uFPfja9x3g0rZe/TQo8s5nYIf49SSaV9RJadnwSBYovea7J
O2q6mGXQylzOlhGBuDs3VhvyNFKir7pisywqY2vEOKO6whg+Tc34UgvqMpiW7A1wdehSBSXUHVRM
764OImObBiCCJZuNDOWi6VgBatCiWveoqd8HrM2eB23cFrUJUKuy61bqz3YRlu92Bsa2fQ183bNT
4gz5YZ/9/2kva9SvUfZqSnyp7BUoL6HJPEzJshq0tSfuN49z/izrzXrbO55czvkzgRQmorCxt5mT
YtwO37LQlkcyTfZoWQaoKKOc26gF6Smyqsf51hwPnG1dR8NyXqYJ+s9L08BgZNPStJAOKuc77prL
0UCFYOuOCAxmgKRcssp1l1rT5qgDkMFlGsETatijruUpVzbya8wACopAkGxphWkuLfCxigC7Dwqa
1KIfDban00qzaV6zjtMt3jfsSIPAgd0nTsZPPcr4VzJn2HGrjcy088CLrxpspGaVyQPP9K7MBlB1
qS5tV5wiRK5NBOmRbK4HggOAwq80OLmpdV2kwjezrTB/zctqg/d5WZrkawhmJaJNcY7CNoiW7cFo
TYPUdB/LBi2OCkOFXZXsNGdfddjZ0X7GC4GDoC7tZ6jrer1AIRJSE3OXRlHLht9LevJCnHp6VBBv
Azl+9TsciUKm9ycQimOPR32mjHRFTRwUkIhNmy1NDcCyjteGmkL9eYWgBMG/1Tf3f9inlT/dZMj8
eMG8QmwQ4uj3koUPpt3rXxiEWP3Aib/nPOmXjUy8CwR/uxNoPFBOOJT+V6M+k4MDVeJlycApX8uq
OhfQEVnRgLu1oDH1DcrO9cqtRXz2ozC/RCOwB0htxd9d87GvjPGrhaL0FXRsC7VtDrZIESP20EK4
E+/c4Uuu2+0iTq3wrihc+0IDOAKgtkINaCixmwYqDfzLgYk6ClkfmBGBWtFRECjZinuyic4Bym7o
h/sakcGNFWriGmSReTUa/daqTW2CVBL1RKdFGw2M+VAEhshjyJh5QFRlT0Utc6ELdaHu7BxAfj4N
kj/ZqRmQWjo4sbv7066WBTu0diiNbvfJX9npBumoRUcU5EyDf0xH9S7yx7qYPt5cb0NugEQWx7HK
tvOyJjD158QTy1pr5dl1kdCRwORf+wCvaxSaxfdt6gP2W0KxQTZ+sTRso3phbYMyPtFkXzwPKAAh
iu9+CvKkwuW/uF2s0jRn0A+9RzIowSkla5eVbwW/kDoDjDtLv8n4B2r06ieb82Ed4dF4qvWiPBrI
rm5Gz8amEuQDizD3uu+WGS61Mct/gYP7mTuD/eJrEsF9RN4vrqbr+9JG6T7DmeyWFF6/FJ1ufBns
fi9cI/uls/HAB7/+AtAmBLrAfsh4u4hEPz7oZpFsA7tODzVr06vtReHK8HvxBUj67VCl2U99iF55
lgzPvZADTp9GcfINbp/wyy7XrGflC+MIBypXqxv3MfOiY93EzrIKEw4KbKc9xp4xPnSt8QCeDucL
NJqh5hTY3Qn6YdU9aNq+kR1/DKIyfS3OBWjrbk0bAUgdeyvNR3EdCDDDi5YX8bk2Ihz2Lav/1jhr
N4mL7wDXQCZLOZitO2xRQxmtEzMt7lD8UtyVAQq8EHCoEK938jsD2mveosrxicfsSibUcGnITAvf
ihZSK3eh1iUboUAf+K/WbqaXxQuEjcXBUu+9aSBAtcAYlHfUi9ygPOdmdJ4nZSXe+kMUg8TzY6EC
CeMVfkzJRiOICDbU7wuTD4uMdpF7zXciexsVH2eV8uHY5YvCUZRvE/Hb1JIPNZ/6lQzHYwusKze8
AyRsFo4LFo8ysy4TZmGENAaCA8mGMA5hYbZnFGg80yCZ3Mg4m1b/7t8C4Y40WegctcZzlkRHYZfN
axnbxr2JoNnpL/a+Lj7bE7N7dbL23b8GAGhJ7BX43rz6QWLeyxDVVFMkqwj69p3fFUmQE3PBDUqY
BCpVy8G/0DUduCcC+w7/MOVTD0mmXYcS7k03WMbriAdvyFn0Da8w0Ke0qXYauDNeoVLtgSgDBclq
JnK65ZNUM9sSgaHQraaZ5OAEKAKjmRYQFVeeQHSc/Z5J99QZIIo004k8/bUF+IgcsNND7UW4zsPG
vgdCPNngP8M/iTQG3zDEq3dWa1XIC0QW1MK5Dj1qC/Sqlpl+h3TRZqjYGKImMVqDo8v4ntioLARi
Nnl2Rl2sfFOY11KE2rYf++7g1t1wQp4d4uOsrO9rPOZRntcXb9hGPAYpwL2L6H7kDRjDKlYpVRH7
rdX0Yvm3zzZy61+fLaz0T58t1jSI7KraLyrdimSbL1sr6g5TcZbqAjXfHajsqzW1e9SRtPtKpKlY
ILIKCjkK13kNq9dWDMaAyegibbv2ZKQtkMYucGrt2EZCzGwZyQD/6mRsyxjv6NA5jUrFS6qm4Drb
tCHEzlklt5ZkxUEDJOQsXC7PdEUNT0owlAWuu5oH6jr4Frd6sMgbJjdWElp7j1XRvTeokrYBVL9A
npxQ4lm9kMdgWybym9YTqn/EEnrs4UHiUWLNaf1PMf7pkpxGOFEKgCWxsxEywrEfbHQDgrsO81CD
EmTrWsGKW6vtFkYHZGAPWNCj6wAibafjK7kFOmhOnapCBK7HWSOOu+7SKbc+RC2fmv43N4lf/rYA
FBEyVow/NXm+RSk38nr45W1MJxq3ueqKrFom0A15SYtaP6SmC9lxbdTfdEf+HBLfu0OiWV7Bpo2K
deVvGb67bDlD5kotm/NiS/5Dwt6XLRE33o05KttBrQ2G3Y0HzNgS2cV4T0db6lZ6kuyng68aRcVG
/KmLWGa8T2odmega1aUeAVfD2OkXhtE7a7/w9ZNDaFe8JHp3g/KMu/c7Qp3mGHaI02Sj2Z1QZAJ6
iRxE1ScIdAbmJqxQVF4yKTY0To3G4q+JW5lbWZgcNSxo4iLsz2VblyjlzxwwyHiuXJAxLtt3H8vl
fFm1LbK/ypsGOAsl+C+htJBWSN5Ca52fuQgAJoS+1LIrIdEoUqD5kbrHJXZe3QaMb93CQ2hSLsjY
qBG68oCU2Zc1u872yjBB/TGNcmtlVAAaSuwMHLzGjy390PATis5dauM3R5eR91BZWQKFM8TNqUGO
KhMI6f7ud+AXKsDrT5ZPM6k/prEBzfIlrTXPgZAQQvGqMXNmrW2ZudkF9GDdRgcX+KUyAuus8ydD
wb2oITNdjZGwlm4yFOsYOxWGM0jgncYwX5JLSrbBLxro90T2el6hifUnnE4i0PR5vFhoUCU7+Kqh
qzB1ugJMCi6MOM/5a7J2Y2MDvqu8HGZD6bwdduRDJtspf8+mJec++VC3LHPHXs4jrsHKleFCULIR
SBiJIn5vEkQjG9TLo59JrwbhUPhzsmU0Qu5Ow8pNn2u/KAL5KUiZxjFUfiKQp3dAs59wdvwczfwj
uEmTPSd80mLtGSho62xq4AcUVjRAKX5IzvWQFeBe4toNRWjmsu4iEzGeLFyAMbL4IcN0DZBiAexH
DOEaJ4h+8qT+VoZu99oMyNtrbqTfY8PjgXuy1fH/WKZ7vLR6sOA0qOZn6drFyxW/B6fAv0UihtN0
qVlcOxgN9lRFWqOSSI1Q4wogswbQ4kmcBrvYRNEe6DDeALy8QayzefDGyj+hWLBZkl3jIF8sm6i+
poE13vmOxP5FTYjAFYCMUekcbdQXP3ol5HSFXjyF5dgsJBj5TtQMQstPumpmG3W54O3SycxNOQIQ
Lor23Lph+eQDBXvfesFSN5sIuJZV4xbZkyO78gmRV8AbK35PjmGZXYCS8q7Ua5LmhyzqYVoEenWg
Vc0i/A7VmqU60OJBJPbUzUZnXAELZG+p23kV0oMIcG+oO8RBi9NY460sdVNwhcZ7ZDesJY0iE68d
6hL0FjTquX187jrsUGlUl2ZzRcjgRoPYusaLyhn0Xa5p1gi25bRBQUZz6LA5QCgpT4MzvlvBma40
Ub2CL1vsTKN0xoVZBz0C8AOY4I0cB8McyszqipoQqgCHIEYzd//mN0+jGeRC0+bu//tS8y3/WOqP
TzDf4w8/GmCt4PveeAgiiCxrUAkpF3Q5NyD+cFalVckFhBKy4zzAYlDS12X+ewr152FPrTh36erP
G2QdMpIGA8vhf18mqj8+GN2FPslknO9KRrep7XLh2sZt5DHObupDzFOoO7nQJU2pquQFypv1XrPi
8q6DNKSDVNCpUIyd1FSDAxSIFlTLwbTebYKuknSjQdToPKhfALDRvN00PEWtxMdcmlEmQMtJZp5n
+6ijdnvM8CSiu84DA+h1hCvSS+FF2JnzqHfXaRX7y+mOHwsjSoXCbXB4C7p3xguckmsjWU1L0eSI
v2VMRNdpqYwb1TqKtXpy8TX/YoGEaAuGCX5wuc4P0xXL+verv9jIRXo2y/DDxjxqio+r2eaqZeZV
aWC21WAJXSY2fvGgd/Pvq56BmyoCkzp1Ayf177kJCW2RmtdIedSQV9tFndMvabC2Pf++RLwlr4V+
niYJDqVAFPEg8gWIaMHb4upZ1gU0KfWPanQumqtXP2zOLhHDRQGLFyTticUZuJl8PdizRj4RIJ1g
6KHCoiMSMNlnE3mQPa/HK6rMF/qAA0HmJHcg0LNvSZywCx5Ia+pRo41gc86s7kc/hCkyfR0QeZVf
t0vPDcBiwPLw2GS2Os/X7lv3cZUmxruNrvrMdt+iaMgWepmzt2k03OqG/5Bynt4cx0lv4L12T203
HskEcYj01gGIfw3wLINqngyX5Nb3twhkTHfkRU3XtLvUKsWZejJO0ltTlC8lK8CkoVYmk2zBWeFq
ZrifbX1pNUsv0dMtudBAxnMUXZQo4iEbrRnVkBMNOztdzXcNGbe2qQQD9bxeaGXmnhkSeC3DwwdO
ytE72m53o2n0JwEXUUOptPq0ulGDhjeZPsL8J6Q4UQqwf11mUxE0d9Jn0Wn+ZJwF8cIATSJqUvEP
Rr6t2wQLTXPZp7+qNgPASE3QVZELNf4IDpDWaI3pr6JFWe9DdC/P+XK+rd4V3k6rgVuf/9K+6bWD
7onX+R8OAVLw/vNsP386WTj+tQzfaK3p/9CXlYq6DtepO1b2AQwbQhXTiD0zIZKglbn8mrTdo5nl
6WMCycYD03UgdJUdenaWVnaXEftwgD+9dtOBymjv5ZX9xEF0R066axrLztWbc2w52kpzynzBIcD3
0EvjWXRDcRaq51b+uAFWBMzJtW88NK5s7jyQXnVeajyQqTdA7RXmYXwkm+zDapfHpb6cJjhm+CCN
TcC5ASZOQPSwr+6TPS0OTtz0gKiIsaAuTfDxZdFcQ97I1I8IJWayb7a0OKpN8lNiFT9pkD6uFhtH
pHDD63T3zhJAm8XumhbzWCouul1dyJ8aP0m+likzTtST2B5uA2b2oBPBHzRqMrwBqbKiQTKVkMhc
2E0gD9RNx8rasRjBOnKhjyBQGaePD2TQGDRe/HrUd/QBQOuhH0IucZTEmUrEL3ps9bfRZvyuGsWP
QPj+K6TdhzUUAYddKNGNuLYC6RYwmonvn6omhwIfKqhfwVNogxI3745VHwO6Zt4mcw8FPl7X/0fY
dzVJimRd/pWxeV5sHXDAWdtvH0Lr1JmV9YJlKZTjaPnr9/gluyNLTE9bGxYuocgIx7n3COiFIEaz
fH/jhoTabsbpXbH5KVIfx04Viw9APTupYSZu2vcGLrsIgxfKX4dMfWnrNn8skGTbtTUsfhCl9R91
B0ptYw/4hdefDQQ5vyQOAJBpz3+ktrxp5Gi9tkkzwg/UUneuHXdbUVrDISjdFHGKlEE1kA+P6Qhn
XAWDzq96ODxK+Y8Yw70MwWB8RYNNYEt8NSQDJUHzyGNhQNnCTEE+k9HwDI8KaDmj/tqt1+xz6XtI
IyKgNndzwb2nbmBHvM826m7X2eLka0BCB7A8HiHzDXqHscjGb5kXAV3qWy+wHS4BSjSzXT006XPZ
8ZNXmNEX8HnksgA8+tJ6Fjvn5ojUmj3GX/4e2UuYUdDI3A0B27ZttjKSBAmiUMln+qRCN50/9X+o
+1O/kJkM62YhP+TZDNcej1AG233I6s05Nmd8MJzJ3VN6bW71kCVbO0YJmsnfOTrqTLPIst5R/ZDI
hZqQ2L0UXVFsXcgPvFhZMetZuVKY69QW1R4oJJjzynzWs8JeGvVJAwFtyzeedX+BOBlYaoApOGMO
HWWr6K21xs4vI9eHDnYZpf+h3C+TdhHEbXD0U9iOACqT5pdscpBwMfsVNSBPmF9ieAjaq2QaVsBQ
Bcdrt2B0os0YSm85cLA5ewA1jm3WdY9Rb6k1VMqGzVycIMTG3QqXZHndY9ubEwRc5Yka6dB7EAwD
qeuOSjTbkJrvs3Gzf58ttI1w07WqQcRLWOmCNLNgP3TqhVldqFQzWe8SP6uWVKQDgrwQ5gzrCy99
ADZ1jxoCYkuurUSo7g9zzD30gJ/n+NNZ7BLer0UH7clo5MWDkZpH0mYI4E66S8G1Wg/6RwGPvljH
ovubEqbdD7yfjgzmr2ssjt4xqsNo2YiJn+o0t58Z5NJn2bpW5QeoUBarEKi5T9QtkCU/mSzcCivv
QKp3v9Avpq5hXFEiZnHXMNYcm7ATKxam8Zc2O+el7X/uUsiuTs0UH1gm1YMeSO1VmsNDxwJcyI5T
d59KzOPWlvstRMAnipr+C7Kl/bLjfnSbCtOEmesElVE7n2CinL73deDI0sKOUa1MJE87KPRC+4Oz
1UCfbLyq9qoVCBfg09yqP9nRm9MMcHEXoAnpA0Qx23BbA9C7dRqOpGyLlajBNgL6/t609bHO3JUe
UutaL23+Y0TNuKpdBF3pbymjLrmDs5z24Lp1fOZ8ltDahZli/9maBrZs06SHl17Y7xq3M3YMmc6b
HpTwJfJy02s5DCfS0PYV1DvjvP/MSgk7SPAvjD7JHhWo96Bu41NYFbANxZL8aCTte921lT4pxup1
ryooA3EslKBoZAe65MCV8uSW1dt8xfqf4hYQ+6IeWdTu4FiQPPlZccpzw39MIPh0wIqif4X9+FnX
S4anhRVF/OB6kEr5uX5CImORm3W5w/I3nLHhH86T4/bwh+b5NrWKeFGyIRkX1OJF8bRoSifa5v0I
XzMDPgjC10EtXbzWeakcd8C2VXedPtQQ1kf2AnVUpIZrXV579aYMrG5JKDfCu+Ed+M7jbrAnfNu1
3vCSacuAHV5Ikmm9Olv5dnWH3Fq9Vi1Wj9AwrRuVOsY61p9Cd3z/RHV/agWwFPI5wEpuE3x7DgKp
g009ecVTValvNqKM3+Ky3iAQ1382syBdAT81XlohENkz83qjpOcuLTUZi0Bk5kmQIgIFiqnsICKH
fU54oCo6eDqKTJ+QpoCXazHBiBbg1U3itWAra8IdgbioDgIA8L+x3TMCOfnF18uvaq1Xa2rYLuEO
luTCGNI9ZwaeEmUKD/SuDjnMdMzkW4BfhbBc563wo2RlOk528VMmjtGU1+uhVS243uCLw83zG6+z
H2PeNY8iipttEOTZPswcOKXpyajHZMNxPa6dN4T2k1XgTWrlMTHuICFIGHU6+EqV68BzrDUVe5D3
7t33Dtx2tm6WAS4+Ng+TCkDtT+Nsj5wGCIZweLiDM8h7XemdjSDZq8hd/8mzIrDxqNWNk07Feypi
K0AWe+MB0TXchT4OixVx/1OkrnbI9Vp4hMHlCUKK1V2EYMxcR0VqALq92dlLw4MAQsc76wk08O7A
rUJrUwuEDytYQ1yLLgQUcV/tc2KHQEgL11+mWmEcVq3Pbl2FD57TyFM3psGSFL3dv+rb3Jan3Nb2
TIjAr6HlK2FKWCzwszW/QG+jBebfkrde647QesEfQjpx98BEBcEhvdSO0XvfLoKisW210X1kQry6
DZDIwrvh9JkzOPMM7fgCu5j3egJiQCNzrqf+k0qCdWhM4Bg0TbrjfRxtkORAXk9MWBeRK4e6DUgh
qZQ7M82aT9QjamK+TWDOt8BmK1vO0vONwYbtH8skPI98GVgyjvB3lgtpuMit4X5Gt7StPhapFRH/
fk/3v4z731p/GXvt3OmpSmG02ymcDv2IpCus0MvjgAjARlWm/aAACYPNsZq+5cFNMfTBd3sqf9iO
EE+tNPFmGQ7BCSjwah7TZoWxViOYSvR7YyOvtokR5Yg96T1Qqzc8vT5If7KXjL1dOdNXXnUBMYl9
VsLch4N53btZDYPisX1nYl/7wZMBe/Mue+KsZvie9hW0aTJ7Ix2Ai+O0LM4gwas1YE/lc+WZX4na
aLhfsWyl365jWDxFKyNwXlsXf0xirQFhXG6uRb8eyg3skaON9MLw5IygXjnDC6Hf87yDNV0UjBfB
RX+yWrzIxGVgvtXp3MEeHthgLpAtKIEQwU8ixw4TYWFenMiGJtNFRxep1e7A7aRWvCtaT9T6p7Gp
GyFzkSkIqBrqgm0C9pUwoLXKQRzLlmGrqev7yoVgwNi8lq3I7R9t6ol7+NGuoHAbZndRqAkMbXyC
UrfDvypwiFeQ1eA3RgHXv9Hw0qdQ5tUaTlLTGZQveXCL1N1ORW7f2knhLDvHjV47S91nMuc/QOwH
vtFvv0XlX8O9qAV8o0stCPnjWQF9BB+hGD87OU0XAD0wPNPPn+otrtytV1Sz+5A/WtktuN1HpWCM
dDUkyoqo2TptBDHcCYZE1waz4DD8MG6hYAMlqgKofQRXFqUT90cqNmP+XiTqIZ4OH1vHn4vUmjDQ
w/7j2HwCRqdU2QrStien9tTe1xssoBHhyCbKLDpTmQ66S5BPap+kXnwysfkkPYOk7b8HTh7duv3A
79mUXkgMwVa9vQVsNNlQrzGbvoOlF95ibzv3omprtNFrkOild65/zwX9irmXqgt304raXiNCCYDw
ULGX2IY2HH7XwZ2KauhxY/E/gyODHFTQRQi69PZ5AlQc5oi1fd/kdbPMTTV8Snz7rfO99LtVNhiu
81COLPGqxNJvrg+j1SF0GAzZQvymwxraKP2INElnxufANN6kEfB5Q9mlZnbKk+iNtmn0giDAcl0I
u0sPtFnzOb6DIMMXa1LzIl2vdgjk2ajwqNDKX1TfDC2oHbqe92J57Ur1sOmUeDD45QKCvdMWpJns
xYO9uDJF9CULQIP2oMV2SWTUXwQI1IAaNNGXBNYADoP2huXFwfbnkakZT7cqs18UdjZnSDCpM3a9
6ow3kGTnDMazsOP4aCfxJrSy8kHKpLt1Uw+Alh7OoANiLssqYGxHrUbnNKcwFJ/nVja632qQP47Y
HOGtxeUGLC8RIaO+dIBw3cbplXFDpbj03dW///W//9///Tr8n/B7fgsYaZirf6k2u81j1dT/82+X
/ftfxVy9//Y//+a+sIXjcGhYOD7UR1xXoP3r2z2S4Oht/q+ogd4Y3IisB17n9UNjrWBAkH1LVBCC
mxaWCN36fGf7WlUBTPr7Jh1Bw21b7xtS50ifq6+dsZrfY8M+So9grGxT2mH1jtPtADVz5MWdomwr
SFcOdql8EY1lvJ1dBtO4+akMHvElAhDmus1IUidZIRuTwSAEykR0CNPgYx11LjO5YviOH2BPDPSs
PjgqG862PgxJU21yLHpQZPqrVVbtJ4jpZzunY9ixO5lbAY8kurkLjaXONAHcFNjin289t36/9a7L
XXyzHAc5aJf/fOshj5cbfe25D00fjzskgUOgpsxpnXGjfK1SJE30dqKfwIMuBa9uqYcLzhOo2gww
sT/3qlRgHLJIfJinZ1pmwx5amBUbB8epo1cZV9YqsdP+7MES81gW0MkYkZt6niD6jNvrftNdoT8N
jLfuygI4jYRyPNHPzKzGmzZK7APnFtZcUBq8//K99O1fbw5niPri7nBAQ1zHdX6+Ob1ISwHovHqY
N+lu4YCXn/NnZCjyOzjKdneg6j/RchjXytjQkkdF3QtwLXU3FvAqtiL/DTHgdu06mYJqGhamSNUw
a3Cc5pPVVmdP7xHxULxXCctfHKOAZVDRo+uY82Pt3UZGXt0CaL9Bwt55yLWafgltW8gdpMGR6iAZ
lm6bAvqP1EoDqnjYOFqXH1EzuNZWMQdvz86WCE4l+8lTUO0PFCiPQwDNDLtPq2UdgEUYNQ/wrnce
funLzdvatfYCzh2/bO3JYc5qHf+gG8l+bupCsJN6BD2w/WUnk8ffq97PHht9QKSwqJwEAmAoZLHb
LTpQDw+ZX6hHqzWrjWFO+ZpaaXTfy3l0DvHemzneyAuLrS3epB/E5bvG06uy2WyoobRY9F++Edz/
6RvhMCZM/O/AMdsDDdmz9c/pw0qFlcUaISUTPjh4RME+jg2X3oS8MvEM4/LZ9GvrjTZh3OiGU+gE
w8WIfGzRjApWkEl6JlfZ2SWWzGNne1j6WPlFUSwa7fYWAwQI750ygblMWh5pEDVQ8T/WzZOFLA22
dS2AshltIXdeP5lHxoV5pE98SO1yoeIRaCskitiOi2R/bf6tz1zBq3b7X9aen5d9fTMhAOVy5grf
ghCd7/58M9OoYqbMWHDvDfWIVGzmL0zwF26t2PAB+s7MdSd99ZozZ017XepRVRFYej3voXAL4Vmk
EQsB7nFX7GrkGfQ6W+nV9cMBJKNz18LLDR2oGh4fCDqZEcJp4aSWVWpC3tVi2Z3pp/GCgi3UwDLj
vQHZmRhRAsi6G7xVy6QooGUT+PLOBc7ln++K7/32FbO5xxzPtCC5y7j9y13BjoqHqpHuPYNd7tnW
hhmQNkkBYdMut6SJGrpJshqKu9id5OqD9HIOQwOSS6Y66OeBGCsgJU/SyoE3Agc3uM2qrhIDWtxZ
vSQoYO5AngNWyOHR0YjBJNx6beG9XHvVLtBpHoN1Y69DQ0WQQBQjNsIdFVtd1wswlKLR/q2O+hU6
1DR31v2obqwFttrceK20vPfCCyf+gGUYviJWmECpyy331BKX8NgKKthwUeuH3j6vaxjkcv8UtZb+
Coyf8XUqNolVTzvlAKii61k+uFgjEFSEagre+CHYLwDGd8Siq/3hwdIEkgJEZKRu8aakS7qtH+Gg
JBuE5WARFoUK8s69Gexh7l1c2iaGzPzUBEeReZ+kapt7qsrx6FpJ5DA2VKQGU4JCxcy3f/6OWM5v
Px0ffhu+CXMB3+F4C9ftH9ah0Wd43I12eR9Fpo46q5ekruIvqgfoMBhcdovMTwx4HgDA0NeLvhRQ
xEB+P3gtkFbawDcVKhmeGz/+PNKvOoYXmPHkZ0YMjiu0WNw+qRCTglwtFUU8raOinR66yIOqSKg2
sXbEK3IjP0MmFlBTXcQbRrMTnla50cWsgvhoKZxhR0UQjd6npCKskNcxoGZrYeNbToygOLDqdTy5
zQfqNdji2BlV1UwcQqBq2ksOqttMvXYyCEnACcycqddwm8tvAtv5QL0uwqFet33Wzqeg84wg5gD3
baXeq2V57Z1r+eFN2oH/OoDE82q3FpzCGctOQCh4j2ZY7oOoMF+hKtJssKYGW+qWJNA/L5Dr6hsB
vFOHNwiqd3nzdp3WDidEgPVwmrZo8xCh+OJUt3wCbhTWjWPZRY/QXOfA5yBaV3n1fqyREQCtwFtC
/SL+hu2TWmRTGTyl3WStAmOQNwrY0F2bd9aeZnIaZACvM/UsC+/9YgA5GT5ZXTAsLZjGITgNbrLQ
B6p3qmZc147dLk13eq+jBuo3YJTNmD3PIeItTKzqGxEigqJ4m32GAPyBnCGbpDk6w+S/AsToLhNv
jMCfgH2q11TmbogRsDct28YViOyziOtDHagnkBnSG4bl8G7EixE8L2Bw7eTdI/JcIezswvwxz6Ya
NgFFt6WiW8p2X3cAjlMRJsz2bV2zTdLa+R0i7OYqZ9K7t8pc3rDS25rj4N1T1RAHzSqwgmlj6zqL
lzWcO+buQS/VxSrUnoK1MA2CuqF09xQwiihDpuuawQM2umMghGOzJCDd9moo8y6uHAT18npvB1X5
o7PSNzuZBDivdbDEazq/LU273nJZG8ADTZBrAItzU8Rtfv+neWS6H7Ki3CJg0a3LDpZ4Ki7uC81G
AQwSLsmaiKKMHKaNtVT4SaGODg6MA6ivO2GVEnGJnPwwfhJ5vprGfHxKUhA0ROmayLXgjR27Ww6C
Ro4HqRY3dGSxArFoOPRVUyED13d9eq6TvFzWJvPvoE8abW1RxHCcycdTaiE6D0ii9+BaSBS4eSS+
gFO1llnIf4Stf+waZGRoOOAA/h0Po3gLQNO0+eeV0P71aYldA2c2w4PBNU0Ta8rPCyHCUGVjDUYH
w3gTIdY+QHqJKAOQm7r1o9bcQSoMERGq6+AdFTXd49S4JQxvoJLveoV5l3QK+4G+zL7m+FYCXMZf
rj2A4Q+RqA7inaclVkhnpYXIKt5/On9NoiqtNrClT7BwhDHuMqzrbN5H2EAfL1s+ppc2aqxbamDI
gNz+820wf92X6tvgMOwb9H+uS2/YH54H3jAA5y1Ye3nHtHu+ZpLiJ8/gfAwRL4QBbGuCXub1Ry9D
e8UHu/x1MaARhQTIn379UQE9O2TKkuU/XzI3f9nneKYwhcBfTmDx4L+9eYJpasJoME4u84Z+CrwK
Suhh/BkxYamD8lDbSbelH7DtX9X0jK9MQKl+rw6h2zhXM7uNP8Nq49q7Thpv5cSlgkbTmsKcmefH
T5YDLZdcrseohnAwUh4rlZrRvRGW759ghMBXfQuahwpNvhr1p2s/BYu8//I6Tu8P10iIg2c6XoM5
Xixs1+cM5Z+/zv04DXE1OeluDED1cpY2TFm6CVbbHjaaCCB59/3Uw1BXE076Nr0F6K16vvYIDD4h
P2QNiz4M4NpogcoQDwOsnCIITEs8c8ACzaMHh2XlodetVKRDiETw6A7hKeIMXlV/j1e9k4InbJpf
WH/85++ApaMLP/9z8eMVHlRCuOV54GT9/M8F1SIbkckKdzOHyy6Wc0QGsX3/bIUKiUtoqFT6kE5h
DR1w1HejAqcNAtWL1IWKY9h2EOZjHsLWoWVvR2g5R3hfAHX3Q/naTpwwUf2XbzP+SLaOBnz4xzjM
wr/E920LER4uxK9RLAZX39yLo3or25QfWtiFL4EUAoKtd8JPceZDAg/Ac+FVYEryIV5QPRBA3gZa
jEhAxyr65LNcwuzIcS8mcg5PGfKi1E3ljjqGEcIuVMwdyFLXSc8g6hhjtzw0xQEZsy8AWyU/suKC
TSOeSCq0kZEKxKuWGl4iMtje80A2m4yV5amRnXdAErnfNhWfbsHNDldYyq0XPU/XBPGPaXqfxzKg
9OgimVgUFzOM8ACBgmR3AdD+LMI0P1j4dZs6PNRCgSpsz5PxVEF340K9qJqKY1tOO7Cf36ieqqiR
DmNXBisT2/7lfAaqrPWUtTl0i1apcEt1H04mvGbbjkl9/FCXdSo7NaxcOX0Jv0kaQqdyQP7aWrLK
PtZRH8Opcu2B1iFg8ftVw4oa74SC+VvstMp9yKCCKMEcg4ujCX6mkGoFtp/lnJLCQrg+NQPI5LVG
d6RyLvJw2YRmjN3tuJZB7cJVbUrHJQSU8URxm+zBayPvPPHgxuURSrqqlYG5qBvmwCvEyZC/CfnR
4NmPa4/eYT8ggu1haecp9osYiUSct2882CzTHL6eCMLpEC1onTP14LJMd4iNIwCtG6nOTvkaoavo
dj5T5o+bbByn1TxHjB1vMiU3XrWN6xRKcXqcVQu1Nn3TW88z5EF5Z8Pf8jqpZ07xCkTPYkuz8qkI
LrEMD8JhTr4EHRCOFEUw7iSbz9OEAT/BuuWFutM8A9L6iwZCmgcqBpHgmrUDXKe+BDqUIfQ0pGud
aFQoQmNXFfib0FVRnW2BjoBc94X6xzyGOEdgRiu6N+MQfLbzOj4JaMNhjek2VsT5PYQe+b09QQoL
fhL+unGdSC0HI13AsSW7oy7AGNigsMGNNLasfG0lvNn6HdSEa/kmeyk3w8TjPTes4llOATYgnnwD
ArJeuU1uHeE6OtwbXffFLIP0DbgobCVUY15E6Kc32J26C2pQ7vCjKz3jLg7y9DTVjVzRCRAZPwoN
Z8y78QKpPsjYD/hT0Elk8JgXvg311UFuZdH725obxSdYby9HVgUbS9aglvpI4xjNsU9K5B5aBAOX
WF2SvZl6DBxr3DJEHtmiGGJWLgMsYoEZqjtqNd24W7l4899SMTJ84JlgvDpPVeE7XCJGcxF+yx5g
iBFvAguBPCqWqmI3oDTu5r7NAH42rALyTVDbX2k2r/CMLUx2nSXews0Hyxj4fWYfqW2uUWBCZEC8
zZcqjEYd8M4CqxV95bbE+xVEREAbqvHQRDz2/Zp1TDRBsm5L19HmjJ9srt6vuXfFDeDEar5m/XXY
QNsgX9NZpQME++R5yKTrE+gDXTfizf18Xf90zTRoqI3frjlMKwj2I+9206hh0xups20rf18gNwcO
WlsA2GF02FrQx1G2FWCryIkUsefsfGoRRg62opKwdZt7NiB1JI4I4dqmcSF6jh6I6k0Qi5fUjmAk
TXUM8qLRiT7OtUVnsQWgdoEy0lUU4wFgpw9JXYLPUUHlDVsQ+QDepXwoMzhS9v4ddQBowF4zUKnW
VCxYat1jMHWkIXAAE6s+6tWG6mqBZHEbL2GFOu7zTi7fh2HeOmqAy2lL6G5bnXxgodPcjKa7vfbI
yrHFP7PNdzRXOzX+GXdEdcuyKI7Uj4ZW4QA7NjbUe6pTA+tPI09ep3Jq98Iu5QqR3WTLm8E5sFRl
53CosFMfVoEq9iLNYW/FVLaQUTF+j6aNVF79Y5TTV7xBW88iR3IhqQIFTDiE76aa48XSasK7IYCO
jOqs7LNlCuSKMQiAWbzpNNZb4tgQ4m+m7J7OPIy5c0iSwd1DGnBbCBfyQtbkHZsk+m73Vok0qQFx
S1c45xhPjQ0vQhNsOlhmj2npL1kAzINRr0sOYQ4JlMWbCNkFEto6/YmojRhwkxMABaLYyr8Zbfi1
hLPrJ3dg6ZL3Y/BQQ59yBRsGBtrH9H5usPiLwy/njdtQ3IEPAdpcFPXPQAmD4GwCUfDT+WDRDT5f
XhcbfyygYA71800FDZBVIGGhozoTG+6xM99AzFsEnVW/+jWo9hFU43YMsYxnn7uHMtOzVr65FBOM
juyhM29UnCKXQyMRiwyicnwIfLM4eDCTXtOATG0nKxGfQS2RMMjp6z1g+uJx8t1bap/cBDFds+wv
UYHwPNiN8DvXZ8r8EEJf3HvEz67ZDyxKN6VVBZ+DajMPtEW3ttopP5gMES6Y/H2aLwSo2YWhcONS
vBCcLeRvlrmeEMClQx636nkS0bizQAXfZE3bvqbFuKAOhg1+Hrz7siPEl8p7X8B8ik5VOyBv19g1
3IbAQJxcKGCuqMFw6o2PVfOlFTbfCkiVbqN0MF5yjr+8Pick7srVFAmJFC4QP/BILufblcNYfQG8
S3jvGnCoCbSJMI2oEiB+EEh6bSY33A5TUe3gQjI+Tzl8VvSNTjPoKkAAMzu7k+EDgpdYiwmPpCck
q57KEQ4eMfAEuzxMYRs2J76R/XagnYB4lovUpRaCoQYz9B6MAeac+mlaGYlzX+iDkNjblXZirOnx
GfsdGsTXyB3q+YFaZPG0zaH7s6RB1KsDenfEdvJMJXdofbhu9HgM57m1xTbXPIBBtfCAinmS3DDu
0rA4mkEXvgxejpsDsucci6wqEzAnlg1ranWzUK4MpO72FHwEkvSHLAS7UEnPaAFF8aT0jJCng7A6
4pdOifP+RRaXEfwmQQo5AXsqTq3TYXfalYO16732xtIN4LqBRPah2RiKHRZ9dz8VCTzsgMsSp8Cx
/vo4Ri5cdqbhW2h+7nkIse+2yxAE8+10GXlRsxR4Rm5Lm/F0CTvGrdUJ+1KDb3I/VSw62xm7ee+s
DCT8hjZbzWUL8UIwNMsGTjd6slrBh5QldzL25T1S4wj4R/731pVos1qRra2mxteMTlTz/GtbNOYa
SHS2Bt7ZhhKXm7zI0HDXmeHnMLZBsewhyR5EaXGi4mBbO2DQsIvKA+dBTcU6H1X6EkYVMhna1Asb
6fQFbgliW7HgvTWRQ7qCYtO4p9aOeW88j6obGmqE68lmYCzIsrhF8OWJzpMpXh7oojI9Pyjjf74o
as0QfaSLMqDwic1CWm6DcWInQnnOeE9dVEiALwK8ycxiAdRllhH4gAwNjQABdt3JIzGB60RzJ5oz
1p2cLJtWZROu8Uq/BCwpeQAOZHqygXZPG7CDqcT6HFs0qLFTSZj23p5YOpdkMZ7sMO9vqS1o/Bvo
dYkbKlkheyghLTmXgKp8aQfPvFCbCrMvZuTEs2o4g8M8ciO8P8+nYJVc4LcRnEgbHAKr1UL5IwAh
+uKCNodmgSnFkVoVnvMLM+PI01Ar/N/xm5JA2rYhe3I9Xy4zdm7cKt0jNZY/Tq6XbFODmSsqhpI1
Z1EFnzzmxvgWw6c0HKE2Ro2swalyu/YPqjbyxyHt8o1KEKKn1j6ws1M9YkWbxzbQSRHykbpmClLl
CNRj465PGrV9t4bjg0T2HRP5UGA4AP0vq76+SBvWAjLNzBXy6/XFKeHzC1AOPiYRMBYjHBs2c2UZ
+Wgqa/M2yTq+R+hhhCWcnoMBCJLZ2aeqj/bDBIw6xBHVg+n32aWMowszTCMHWHTCC5tpw05Itzpx
3RyDEYizICvzB6qD0dVnJ7MAxNJVsd/DNF6/CI00wWiCtWDlNVZfjB9MQKeCCOaOVKQRVrGJ0o7d
U40ZYa83OjLdUFs0pv0twiBzd+rRDzC8bgtEkqgoEPaEcH93P3nDZ0jlNCeqbgzAGvEF7Q5UDOuS
g2kEugAV6dBX1qPdSHmmM/kT6BUxnl6gLOFC6cCcFbw3VviiyNueD2xts7ZbY6UpN6rJvRUN7HLT
uO+/z//auvSn1QiyOWB5mGVKbOsmlcnWikb1QN0dhcSsxSbr/fJFyPEO5Lz4KfymluCLgo8fLuHs
BGVvz7ZvU08jsw1xuFbRp3TwNkDyDWcqzVUw3EDacBi2INS+D4fOvw3o+NgtoXSwj4rBW0sOnsMI
FOxtl4hsPgS10IYLwcFvc8jMZDXk7oZBvfez/bbftB6M/fyoiFd9Gppn5LObM5CA2SodZPQ12FOY
+drOePeP7TQej+YML38y3yDL5a1KpIiObQNuPrmjX4skonMtgjoE+RndGTRFdMb2++naSmNrwDJX
lc+GvUAG66a2zR+UEnZFBIm2qnK3lBLGru08wojgvsEulHoFifc09tArDrPe38weSpb51LVxc+dz
v7yTtnwmJEyRhGLjFYW/afHoREp2MbqgVYJknG+vOlvSqLJThNeWNI2jAiigv7qQxlY6ROUKUjjD
euzzdFx4vrqF7mGyJ4DUXEcwKXdo6tVs7gbPbwBEigEK6C4TuGkQUo4mDsiuAnEGun/2E7XCYgwG
x/B1kGkfboYQcbrC6KGmaVo5O0epvzaRHbu19WGE+sVtmBVfRqtKD1SietFa70Opjg7MNYbViJe2
G8eG1nEMcerj6NXdo5O29bopo3rT6yI3TG/vJmG8pNacJ/5NWfEDNVJV0XUr32bmHZXglwN53jHL
j/Bg/zgbMzdxWLl3cMpu7o303FqqvzO1/XmfIYXuBw1bUBvVuaEBG6u4R0BI96c6Pz03VWuduiS7
XAe648AWVPxloK0cpMUxCHywHmGK6f1MNCDJVLDLLSHkRWGfANEFEyGs0NsZhrKOKujd3z5hh78x
vQDorwbRI0TSEKXQLATAA/qyc05UagfDOcIY441KdADkf1wmcDrf2lkPoe5OhPcd4ql6ME0TxI2h
f93xqqtTqG7rGZvIcU59b0T3bgSQlFTwgJyeLfonJZC1XvHIFZBAxe2jQ1JVR2nbxplKYw8e7dCb
z1SqvL47VbmYthKZs1McRnCU1If0709O7LfbJi1fqYc0y/ceVBylXDq8SGBLyBtI0IIENMGyduFD
LfvSl9K/Yboh0w05B5gVgrCg6ee9fwOy8fsIsF1/TIUFuo4j952GKNjmxO841C8nq77PNEzBw9K+
qwuEUagD1fVaDMgAFnYeVOcGv/P8jfLOrjMs3dSKAZZW/EKH3h9gwwYP3U0HQyW80KMhEhroPOoW
Dv7iYCOkRv2oFeDCxw6ubDtS1lK+C0sUVxxJWMs3obG/oAYq61Yj+P+Unddu5Ea0rp+IAHO4Zedu
qVt5pLkhZjxjFnMo5qffH0velmEYG+fcEKzEjmRVrfWH+A8wn/DvBV5CZTCaz19nsTaLbb3WaTGt
dhb8s/Wr31Q5d5jd/BTj2HwQnCUdws9/Je9qPjVkI1V9iwc9YTNZH/UpaT4E26Riqt23oWfBgwQn
W+61/mt4iUvNpQWa/dCZKNYs+Dh9YyOBAPp61q516kzVqVbVbxxa8e9WPxj/Glu1UbsJRmEetMWC
JNcJRJJQ4j8DQNmpqq96dVa5XXzf+7Y8BE62vNh5dK9h0vFrPQEyOaoTTOE/a7wWJ99PK/KIX6JP
e3HWWuMhj9hDJOqXU6cyWDDr8eeRAAm/qbseVIO1mOIc/O8In096/aQCeRi3gPGwlq1ZTd1h9Bvj
hZ9SO4x5XG5VMZcgjR3CNqEqyiljm8ZKIW4Ts99YmrkfxzQFO8TQAIRj2HDnXbTOMl7Uhdu0IbC6
FoXLhYOSWHtEhBed4Nl/QGBsVwtzugYrOSibsAjVnXg7wHoilR11tvUNxTAkDbOi3hhBbn/T3JJo
rVY28Nwa61tby4/ZsfKHmPjny38M0oxZ35aV6d6X2GprWpqxVtrGMahL7phtok7GZcuM5R5dy3X2
hWaWhxmMN/FxJl9VtKTNzmqdfFWxw091sxSieZzn3D6beaBtkIGa33VEkzZD7xR3hFyGb2DSShvP
BNVL1LYG3SyY3gMf0V4En4o7a9BULzX4v3pZGlyQ0nAF0ZBs+GZr9+oKddf/9bKq+K+XpZfMx2rf
aKOxJX9YXL8OqYUeXK3ff9UUBvN4CCZr07ZOfacacBcpr5Df+zsdYd/3suBeZp55xSXMPRZz4+wz
Mp/vQyu3+YpZSj1MDOK68+9SlGBv04Dl+SeYiZFRm2avedP9NdKIis+RqkP+98jGLKzPkQrthMXk
41x1xwSvih+yPEwIVv3Z4kQZNvXgvjqodOyqYUzu20bLLq02mfvAcatnIi3ktrzB/qNf+lCNyqr5
oxdL8q0jGL8FVSauwia1ajjE7yDBZk+pjMQmLvLmZzL6qDyQOcsiZlStlu9LEjRotkhxQy5yOPlt
9cGiv9g2k00sCuMl9J5m/zsLTjC1ffLnanSSwXr7KAvD20SVkzwYXWQefT9zj5VlkCQCf49N7zh9
2G6FjQ1zq6FFHz0TQm84wTVqjOplgEKwqfEIORpBVb3opKqgewbLprZF/TLOo37rcEvkvqteVA9n
8o/xMucPqsptA7lJfV+cVP8lHpxDUxj5VrUSxO+uyKM9qpdSVb6Ytljt9I+q1AkrgG+Ej4m6dpK0
2t7FUxlpWN6MG1sVINj6u+o7VUV7LRIHxneiWZjpJMULoavrkJfVdysBI20j6XNufR9s7QKpQxrV
9zmaUfPsbf4UeHm81/pP1V0zwCZNPgt7VUSXwau68aOy+uaIs57cq2p8TLednRZwKQrzVJmi2amL
DppzrrgZX9yyg5Jn2ScwZNlTVtn49tiAu6U34E9VDRFTYcNcTTT5qe5AGYl5gORVjtnGjdv+iIqX
RoJ0Lf8/Dv681Ppq/3kBI8YFNO0q1FdWxYYOZj96Fq+pgRhZb9ROqOpLY1q2dTxan93acvpHt87P
/9nNZbF00lkn38+JsgQnifgryboglJ6BX0K32N90nHdL9KDfdD0QN9dtRLisD1HWB8MhgJuxU0W3
ccjDEyi4U8XIeh1it3sTVmtfpyLOSGNyscF1IBP3SBymQ+iS8/8DNvtWN0uCEwCbLqkRBN9tCzc5
rBP1J8Rahv2UddolCpr+Arnb31tJrT2mM4JvAo73d2for6Yav2TIQI1J+6susaiYvG5EoRXv4ToK
yqtXz/0JGev5mEayuxWzhqowViRvJIh+F+kg/oz1o2NavI/GMF/93J9wo+He01aSWZo2xgFmQH/u
xIJb61A6uwTtzxd9fVCwe59+aq5Ey5qYGH6RwzGz9Og4a2287aRpvZZJ5x/rhiCEKs5Ayo6ZlqWf
RUxOraMZyOyzOMbcpQXWZ1u9Su3XXJ/IlltlyfxKsXPSiaJbfXb2SFcfG4wUP1vdNu6OHhGhz7Gi
8ljn5QKrwXVs7ZI9kbOB/eP6rqD3FNjGacNna+FAJO19HRXKtTUI6uQYG9r82ZoHkXaIB0P/bF3y
NDqQYoeMsV659UiEYAlufbY6Bk7PjonguLqUSHTroHfoqKoic5txWHqJbME6tpzG5WA6EaYp6+sa
gzkdsG+DqjXLk/Tr7hjN5SveQ9MUwrKU9+rAz/vXWWrdPLlMd//uoboJKK8hibz8oIqyxmS4FA6m
Sat9ZGGb/n2wdOCM6ujG5Gt5iKO4yb6JET9VlaqfOsRV+tNLQJaqkmp0NfQn+2Lcp+v4r65pTiwq
T8mFfdWps87UX8wSS9Ova0ucWS++cM4yiZjxVLcohXPboJWzVRc2Ch4+YQJ7vIBlffl6sajCfqTR
qoeMDfk/Xh8Kh0TkqEx3qu/Xi3lmdnJ8Wd991fexVpzRrn5Tr/x17aQ0/Q2BMePzGt5z5BlQRVe7
FXXQEpxWRIBL9ryyyv63Os+F04WqbGKV8fepQyoN/RYkByyt2OoALO4+T1XXrs61UHT48amW/+Ny
XZ4czCgmtbC+5Lxex417dkWqbM+aj8RIYO6M1Gdthg5uMBrBqYn5l6ui62Qe+yZR3etOEL+1eLip
emPyrVPT6ixjAV+9GxIqmCuBO4Nytl8LogGqPiuC6bSICXKguji2PORIwBUSA2FBa5AKUIe6S4O7
dj2oYtc5zV6PIIqrurFpSFKT469D3dRtIlOpd596nXef5XLbB9ZyYRK2iY2tDW7kDTsCX8wrWck6
W3VULUaCbePaW6xjv+rVWRAZfw1Txc+xbeyc7QrN1Z9NLg/zbGp3QBpy3y7u1WG2EwSr1oM6U3UJ
CaMtOOh2868GpMYhIK5jVedUGw6zXlfnf9WrHmooafJo37Jc/nzF/3oxNdZog58EENfIHKHffIzm
vb7aI87rAVzXX4daGSjm0EpObqzvWlX86jNasb7RA208mNJLQ8dwEgyl2/jk1UV+GEWcvyVR9qgo
JYuMUv4W3T97BIDR/+8ekdZ023npkIcNUBAN+o7gVReXd6bu7WwLr92vKi9PEUf4Kn+NaM2sP1pV
cw89prhT9Z+dvVn3tkOBo53T990DWvMwW2wcOyZiJwHpvtY7YktVhc3sdA+flXUpDwD6ViFX6qr1
INs82bHH1rfqMp8Nhod/TIaa9qKvNk6rt9Okzfomz6N+81WX+sLzPsuV8m76ajIM5FRDNVJV/qNd
laVEC+Nfl/vPjtP6DlSLOqgruob/V91XkbuOiV318csGR5h9BgFtG5BxmcI6nuv7CTdGMjtVo18a
uCm6JSiqlj6SZr+NuxZuJb/yXlW6rbuagsxWus1atE+tUT41ic6zxEy8kx9khEvGNns0/XfVpmpA
nKZHj8jj5qvOdfDxSErYdEbmtE8CrMBT9aS6q0NuBSzbdd/7fA1VZws9RTREyKNZ+ePRKHQwMEWR
3xOMy+8lsY+jQAWiiSpj5L/rc1Qtqg9Yzg489oCO89pbNcCdNPbVYCEZVuTmuXKyQb5EBYa/ToMV
XuDHz4WTTB9GAWa9dYqOPHSDKV0eA5Ao5XyeG0j1LBzjB4Q0MWjUYGBmbJ3DsbDnXxDtN5BQxjjM
+xGskRWAWbIRFMiT/kWLSOINVot0h4f0tp5n6Ulb111wl6qdNc3TSy0BkycuyvqGn50+r4TRKcGV
CMHHntsvL8prtBSIqHb1xXJM8rjenNdkh/63rM7UQSayOtrSQuwpju/dvw+E1uC+TzzWisQ3D7ov
P1TjV/2/+i5TI1Zs239e42uoyPzhjCffTl37q16dfdUttZ/cJchmr+/gX6/0VafeTLYgvezjQvh3
V7+0k0PjlghtxY68RxgWo3ovtvaTX8hdmy7g94vHwIPIqVWd/1KX5kON/dJNJ5H6IntjCRevyy/D
WAQvS9TLLXEXj++AVluO7t5i+b8z12KweukuGhAcdaV0aA18Y8QP1eggFfQUcbuw5r5rM6fGhi3m
Vsd7nWO0ytmSgQLLoMrqFJn08QyideV9TMFrEeHznU/jVZWgcj4XpT7ePkvCJrDlTw+fJdc7Fkul
P6pSkBEhcdENKC3vG/hzaMNjt9zUwQQIuysjSweiQF3Z2H81tCAqsVzx/V2nO70Lw39tQVQljHlC
Hb+u0KATcEtjcSjzBDP6v68MOT7YlRboywATTuhOhb1De8x96ADdPNiVlx5n24NZNtRAS9aDRVTk
vsB63ozYjbAqpa634oPVLhPLU0qqb5rYZti6CXR17H0eekyTUm2605N53BZEtn6iwtMY7s8Wpb2t
nhXmnaXV3nUeSKuphga2Ob6d+scwOnA4l+43hCz/MMuuOheYNSAC+HWaAs8+k9aVyyaNzercGS7e
XZMWnbB0IOYModJ12vpFDMDAmeHbE8G9+qVggXNoscLeqtYCcuF9OxZvBKPzbtOPS+j3iXyq16Qq
KjNL6Hi4OA5xgCkADClsRfpSP0sjWj4PWTn+s/hTW9wCoV8tvhAVgpeynkVLJf5RVA3/qsvXfrVf
YkGrhhhLt+PZ4hxb4ECTEGQ85kLsPKG3sGKT9NFwWpgwjWx+ysF9CSbdesn6yT5mnh3t83qIvmnQ
CCagND+bBcnRcpi7a6oX1v1EtnPTtFN5mxKhy0Mcw0QrQXmhhzFGJ0NmeEVKM3ow1wO7puY6rkS2
lHD/Dgwsi3Q54hpDo+rGFP2b8HV6VtdQB+EmgMDjPbRUcGnCXvA2R8rQtubvVl2jtEkiHVeoPj0k
A4jwaHDENUXH4Vo1As1XGblEIih+NYi1WNgd0CcLE6avBs11mnsN4KbXlCjnltJ7t+IIrWXRehcX
YvG3sf/prtURHlCnfg0OkiVoQhDM8dGA64oC1qjhjupqd5CH7d0YFyR+1gZVp1odg20uYu30AQ7b
bNAgDLVi8W5BB0Lc9+zkpz7nT7JptJcaaNdRLra5z5tSey8dbaM6zDhsb/sms+/UyKgEqqOsV7AZ
eSoMnfzuX1YQnZMz22XWLXUd80ZEctzHhYaDyN916qxNRbNZwxn7OZgHOITsjIZ58vljMlYdnDY3
r0H1ogpWxQMiLAD9nabK++W1c5/tWHfnOxsG3/ZrVLOOj616COUceQfVoN5KBPYBC58YkfnVFduD
iq/1UrzNeL7fhtqIQxL6BJzbZT54jfR2qpsfkSJw7YB5d239/x7lDEnz2mO+pFnm8IA40fAAGwGp
DwufZDJJd1/1fVKSKF4Wn+0g3VRDluv6HSHWkxqk6vm8iD504xri8qwb2W4i7KPvftMd/V2J6qTB
Ad0B77cWS+T7Db9+86TmbocAfJ0Vi+4kcYw6gsyybk4t/xrNN/oOevhPK+5/c7n4/lPnTykAeqs0
jXBwcUoiDD2/pAFVQzdMtzLP9K2ZG4CBpX8/G6iqKUWqdDAPsZ7496qk6tcq1StYRHT4TPyaZQXg
z3bFcz2b0aNWPAEShvKyHhYsmbZpMyV7VQQuutooN/OhSReELf3+ThrdfHOWAiFLsu4bKFXLSTUm
3jTvcWEud6oVv9vpUpT48KjWtkDRawbHpRpVFUwLoLb2fFMlJyLGEMm7iO1NaW5Xv+l8tdMYAJRu
cwDpG1X88qv+NLpR5WntIxut2yhPa93zJ7jRxvzs+8h2mhpGpix5l2cNVg+biel1XkuqSjfNN2Ri
83vVX/KXPWATz6yz9vCBET0OwiaAz8UCyBSIbIAUM7HRMZMr9lgsASeePnX+OOsuq0c7uScvpW95
Q+MjsnYmC9uQ5+bj1A414Eoz28zFjN+eNuAS0L/HnRM8ZGeXh82jB7c7n2eyrXnhHWyi63vfC9y9
XeXvdVprgPRdbSNITx5Jx54QAk4eg4iHuwFH8btPoNvuUGg2TNtC48KerupMc4AbNTUCjqbLz5pq
Y4F9e72KHgcb4k/M0oRiiZwxJY96hNuxjOytX5lEcbMVSX70psc5WFdEAdK+Ma+PBMZcnS2zXTav
ZgLLG/mMM/f/FAJj+6NCYu+p1q34FPvFRzDEP0QaB4coMYJjFmnEttgOM0sm/IuWVyeZ84O7ohl8
OZ3Stuazop/jJ9gU2044Iyf1UMNE3AtkD7II9HljvPSW8T0wTD/UQYRt7T4i2ql5YWuRINJngD9j
3G+GkbuHKEGJ51SHbReaIfpDEOjIn5MnDM1FQAAiEbED9OxBPK0nuSXTsRvHnnlZz9PLBGwxFFV3
3xOOj4nY/8qcEonZxup2cWU0+7rTinC0AZia+bBBVxKgU/JhuP3yo2v6A/6FJ7k4N6tu9UsgwbYy
OQ27IGnL0EjmP6P+R1uivsze9zdS2HwX8gOVwUMalN+GAjCJWfdQcasnE7RaOLaYy5vat7jMNk7b
MK00HfZjwv6Rl+/ofu0tvpkywDRv8uRvnWXC1rHfYAM0ZyDH7E4wewntdCBkoGnjxlzKHICV891M
zAXAN2vKIKnEhg4fkEl3dckEOxeYTTV1dk1ckNVLTN7OyfAomKr+AFr0hzaW5Usf/dkgoXuAhPaq
ER1lnbBc64kAUpGsglNTzuSxeFvdMK/gMfkkS4MqE+EFIJLj7zyN26sxW5ih5S/9MBivlnceQFBu
tEi8GPBCthXKBtuJZwART/uEvfjVXqZzJXScuLLiOnZ4PhlQZHZLxo9Bonc4JOBJz0l8Cppu55mY
J0ZVi0WOPT72RtKy+OyaQ+IiOjgM/QPQj63dziMoZPtsVL4W6klSgLTrn72lImE5V8u2j8r2LNLx
1PZgc5FaIjULfF3r9eM4wjGr7BLgK7guZOvJ9iceFio1aaKuxy1uwJUhidyr7wFzxjVH9I176PoE
7cxE37ggIAXSC8dlgcdgYwEUGlFpnNmW+5ux11i6R+2JGHZoN90MikM/p4GAH940iblr5kae+wzh
9Js6beC95eE/2hZTp6Ks3OEg9f5U1QS6QEcySl3FUM2fF4jxCEojMyymZTxA9ihhO9ttiNX7hI7G
Is8iSMy90+s33aybM0DyhTss8bFLYX+8lTMgk96cfzNXudBkluBRilVNnpVByOwXn10TcYUy3kS1
hwdV7v96ws/pI/XZwM1ek4Sl+dN0vWcR9aFJTu8Uw1XdeenwRy35eUSwPNS2i4BvjXYzGfiqXEWy
h+DW5lmCfjDGq654KZOl2eU9QOS2/114aJYA1PWQTa3r3aIl/m1oo1Ox+NpzhMBvNCcXw+pfS6er
9iiXfHRlru28SPLjIeyI+s9wr7tiIIVPotqQ1bNMhu9xa3coGSbuIXNJqNRjv4+GttzwfrNLUUyH
IOELKWo0W8zCGe6bii/LyMVLMZLXNxu2LpE4ZGmxXwgoH10h74qiQtonq17HWt+I1RsGn0psovBM
I6OZ7bsqumtrVCUybkbdGB7qyHhPTI9QjWwvOvuNTb8Mww7monPWTE0Qs8/sUy4QuWi75k9hVFWI
J7Wlt3+i0pOGk51iTS5zDFPjx660jCMKvW3cO1sUkCtPPuu5eGtsPQkDa2Lr6xfXxHPjfWuN6AvH
YFPboDiZBouEzM/euzZYwj7z540n7+ouD313dkMRlBi+F7W/r0j3XHsgi20su2vp9ERzkSNBTA0e
Vid0NCll/0pMPw3F4LxbVQwji5DTTejBcczRPPHludLm34GH/pUTfDhjgf2nNZ5KMk9hIkgXMzlP
m9kBzleZgb8hDD0d2XnlZNdQs8mL5pKOHc9gf7L3mGeYYb86fVq58QahewK72t7Zsx9s03rAOyOD
nCrG9KIOg3DSC9nRS160LtRhtwDGOzz7GQQLIkth4Wph37V/ppbz5ozzH63ZkQNL7DvA2JcaFqI3
E0e0Xb/ZooPwTWI2uvPK/AVZcec6Md2HXZu3xzqWxUMxg8PTkv5R9Eto90W+K1jUbU2IWYhipTh8
GSNY2sLd9AbOyo0pLASB/OzYFn58hy1NhNqPlVyWoHBOESu1s0gy45yOFgzNpFwuVZqNxxIR5Dug
4dbBEGK+H5IiZjELrRV4TLMfRowRyTUZuzrNvIeii5Nd3N43PbQeW7gkUzGARDuDJXHZ4HOYIP67
WVGQmy7TyZvbQOIdIZwX1wqwC1xE8yrlcdBc/AbK1H/tSNpvWs/pUdtP0BjugQFZM5ZMSOTr35aG
nZPRDNW71pATDbJuOtWO7WyhvMqw43H5PjkwfRJ4Le/QijvAyWAfwKni+tcL650JDGdFqFrvk9v3
ePgKHW9NB/8M4iLvMYIoIY/18Z14Ohu2rBnejSAawgKU1HvgIIXkLH77Hlc8ItAxbN6hkE2IaiPx
FmvWGcNB84r+ZEBAwou2qpiKxbyWGiyiKXlfuqzewEuywXTH3b6xJyZZ2z4nLnviKLaHa4eI61Xy
WS+T3+4BnLFXZgLa1kEB1TL3nHvW2kSUggdtabWXLuMrG+3N4PIukRjKkPKeRjSSEYXpY2uNgqLm
AzQK2G+Mg5472cbGBTK+13VNYpwif/hDTooZbRA4/tUzOZ15P6AnsgUp5G5ww7LCwbDyW+OMXjiL
zNplhIBDyxkOZpUFeJKn436pr0PWzMdeptF14bNoqXsHZvE1TyLxQCC1D9GkYspqNf2GFDqKfuXy
4NozE3bVzhsCCaDrUO4mMcVOVh/SfgOZodtbqwlqX6YbGPHZzR376hQsOK0i7YgHS718r/oKn5Fq
OTS48u3mOngDHLzt2zGF+ML9Hy0gfufGF3wUF2wIhsPdAlrbc3dRlsRhlBNolS06OILTfZpCGRIR
Gl/GmD+4WnY110d3nBO4cou+3fZoh2rosDFxC4gPBATQYo2cTR8UXqgXFYlIpocujdynsQ4IqjvF
XvZWHY4VQY0qiP1thgFcKMks72RSu9vZb4czQh3ufSqMlD/dAm5BEi4zbB6oJUvom1eld6XVANK1
7mak6XaDM6cXuB3NgYW/wzu7oZvWHA0UM4Qmo0vHrYo4VP2H7S09RmzCOQ5I0SRJSgh59oxd10XV
oYpFvrHTV+kazUM8T2ZIRO07T28yzKOYz6UTDvNQh4mMtZtby/46uZMWlqTr76UYxQbNZj64HpwT
rDfKijBP1rUPRLsBN/QAf6oWBcrSwUDbMwyU6dG8DBGl9XUju0Jv3POXmK6dJNuIjWJwjiMfx9TC
v0fI/TDEWh4Ovn6zCejsLHeeQ6PTzl1QvQrhendlp/1uJ36oyTGse7tuyp2cs1/SAr/TIiqOc85D
1bfpXT6MU6ilsxdOuAx0zPuoQjCt6G5xxsg72s0R7kFigCndRxGma0h3CE/7bU/2eLEj4FtTnWyS
fnI2UvA/6WuzOGtigAJqERidp+rkzwPOIH7V3KE5dtVbtlQWUBELS0QTyw3AsqzIROFe2inA0WVi
8WS0gzxAst0lkwZlrRHLsXByCbSyfulk9ajpAN4Q2JYHT8oPQ+TmxmoNmzss5+YL7NvST7Dklvjk
x7gWrTHRfkiyHXLQrOBjY97q7D7qIBFnOEo62avlu5QWWDmWBVtuCjgU+KxvlmnCfagPPvKotMPO
G4h1INM05WhDS/dGqnS6ToAM0SyS+9yP3zzEanZTYOJmKvLdMsUum+GBL2gYxN6NI30nvPwNQ6Bp
2xAy2yG5qu/yBDRhpcUIrZj1XTmhhyUjpqjCta3QQxJur6WDt+mKtNuIKDkQg8vPGdK7rm66F9b4
d5hddsiYpw+WYWiHmhspjOaHHADHWKTiUbKfjR0SzZZP3kTAK+kayY5Vb01W+uzsaiueDkXtGtsU
gE0ofORk01ssJofljRw2BQjJreNlj0kgLq7jt7sOiVzy1oW+H6DjHRdPD2D8InLCMxwqzZAV+x7h
96V3K+S8UrwY0FPfR7O+k57fhtCV830UODxJIhHvUHn6MNDd2TW9HJ+NgrBQAfumMU2svoIAz1IL
4a8mSqct5o/P/FQ+MRb/B+HPfC80nC5ma+vlYGRignKg9b0WR5MWQTszKoD5TOItIT4Dz3WjgQ0E
1N61m4Elxb5xUDBvUIIAHV51T00OhcsiERiQ828nEPT5ZM+hzkra7rEG4/nzE5mF8SLS/FGLmmUz
6EZ0L6T14drk4ZehPqd9Jk7lzOPa1oBzVWQzau/iscuEenrBe3dr4EK3aRoDRaQqgjoXgVPK5Lkz
S0BeU46mY9yEEQKrB11jzzI0Tvt5cBZQEHZVYI3kOo9RkC17OJqYYWQQUvtFY6c+FSlAgKA5YXnZ
n6dRDGd19nWIXbs/FynQKTg1zNQe4Xbw7Ye5zP0DP259tnK9PrvEu/bdUl1nxH7PSCIt57Rg0xbA
S9qoq/kdyYA+nw4NCUZkaC5EL/yQUP9VGEF7zpryrfULAiilPbbHJSnYIgewmv18Rpa4n8+j1aNl
7km8cF2jKELHQZ3FLO3ToK2GePVhmpfyzCxSsgmaop3TV29uAiqgG+KK6xNqkfjsFna10ZIqYS/l
R2d1YPnKOjTJrg5h932k6e156Vv0skbn0PI4PLd6BnYxYVkaNm31kmbdH7Ir+8/vSp2prylZHLTP
52jxUX7pxSFa3SjVPkOd+Wtxtebj9962dTnxpjm4UzSe3fgVUlPNg25nIPXP7oKsbOClb1YZl8ZG
6k126rqFhPuyNcbs0dCCFDd7PhjJNwcZSpQgWMFLGUUbHlLrG2huQyWvmcbjAgndTZLNUREmehQd
lrw5jrJBWKHEFTFNTmMHL1FjsQYMdrLO6h0g5kFe2FteSdvV+FVY/rJRp9JIara/kRUmHSBKpEKg
f79UZcDWarSJ12BIdQboYJ4FHPNN7cFja376S/6TuIvPNxuhITeYjs/umDIeWNigJuKkfqvanKpz
ux5UUR1sxDz4m68/5X81RxjR/6P36AVyP4+C4GJ5MOpxg9nyB5uTfiNtVOF2rmYjMFJmx6EpApI6
dIhr/L8rP0UsfQ7boAWfKbwGyB2HAcTffv4l8JQgAzgZWncX5X1yyrUCOfdbj03gvk+GxzKq7zKe
A2dUsnFIq4sfyMnFBMolNK0ej9nFvEm04QmHa/7Oy1otBBhNOiFOl6eoKUqe3UuxN8b40SMrFhXP
+K6/trpvHYY1TKA7TnGeYmQi29a8zAbWNgeICN5z33IPB4MPXrKoXgJFg8R+oIwhUg7jSavcjFvH
n69iRpDN8TTJqok4Y4B4QzPk50gX6HJ3GssqyFgXvpoTWjCaEy5knUNtAqTlW2aYBbH9jOJRWdfZ
OaiWX/zY+NMAWj3ZY4m3ppl224QUmTl2wXUUi3UgqFzDGtukbCG2Tiurm15AahzYRm1EXqdhn8fV
zUnJOCNkhWh/eYBov2zJwgT0QvDZmlC2xePG9JfsHdR/e4nK1N5giVxupbY0dxnCGZZRaW81j9m9
N7X+KceX6BHvTHLSztL9MWXi4C0d3vOd/ex5ojpwC5THiDj6W1VGKCak2o8+susN8rQDiFGRXzWd
fY8Mhl2dJ+JHXCevRJI2OHDbH0MsHhFE9X4Xgnga84JZau4tj1i+lHHahK2ObZst3Z9E5n1iATyj
PL3rjwRLnkgNwnHpG4hWREu2VSyzk4ni/NYr7OWIiulyWEgdbEFpWttF6+SO5eO2qsf0oDdrvCMg
IlUSae1E714B+mNXKIanEj6JlVbJR6TVLkxwkgnmc1br1UpeSXa65S5PctQ/Omm8l2PXoE4OYZJs
P3kYvFpSPw3QARrLLZrL2aNIswJyazbzkNp1c5FfmqIeL84avZuB+o5W2xyDodVesb7eicAipApj
bxv1+W6K0/gVpOBPgdHUvd2a2oulOxr2Gfq48/sCZKNTJfu8nfyPlvh1G/hg62U0Xwh8xtvcRk5p
IIN8RJF/66Pk/kMGo7XxMs+4sQOwTm2dyIOEe/ac2B2sdzLhv1vkg50g/dViSMx62rAegyqvV+8R
+xhYg3i0mojQhibKP/L6N7ICCTnSpA6X1g2eQRtH+zjxIAw3Cx5bS7bcCDH8ms3utMyiex5l5z/2
CFskJXhmjKbbA0rgPI5U/jvnzZ5Vzjsjl5aHX+XPZtVTVaqyOqjuX6O/6v7zEqrZXSL1nEesTDvF
RD5hf6ymxp+n1YjdsSqrMzXfDIlOJ1X+x+lX+1d3VacO/6pT11F1s9GVW0v/H8bOa0lSZAnTT4QZ
Wtymziytumf6Bmsxg9aap98PZ87QVnvO2t6EEUFAZSGCCPdflOOOtV2K9luel3xUl03VYQpDOPU/
rUZvMiFY9qcKkN0jfmz/1NdD1zKcSAMqlnIKkrC6SVEun9nBLBAfk7rZTP+po17NLLKP74tJD14t
TeV1cDNjD4goeJW2MrMZ3WNzOEubFCrcdDUa/Pu1KbOT54BhbDuoxbnxaqLmv7bJjryZa/I7i9bx
cvK1LVaanab16nVrY8W5R8zeeCrMVDtGbhmcrRKp8UKprEe1NNVHP/MiPn1j+712tS8ZQOQ3XVXG
2+yH2dHGgOilmGaWT8G0Q+Kt+DMCcXGOMYC8kBiBtQw7EZO9g6Z7/aGvU2Ipfv5gF31zb8bp2eUb
e4eTJ1OkOUmvMMfOCUv+uxzJ1jPiLh95nTqP0A/Vo8Kyi2ElsB+GdoyZ4asPydjeEEPJ7nDvDbHU
AcgNimo+Gp5mY3qSoR9XzN9DB9lJLrT3RkD/IW9r9U/01vJDONj5UZ21Z9LNHUvMDpnGIhn3DeqG
Z7MuyPSoCDJpOkQ5pt6HpO/Vj8oZAIy2ycKmIJKU4g+FBVVg/BGXv4yma1gpA2jsAuvLPJjlIYM7
95pGiBSUY/GDWP50J011oHePXppdpSYFROHg1ED9Pkh/aWs7/cOz+vpean1UzGSYxoe2nTxwam14
KLJkeM1DP4cGGw1HJRiGV2mLCia7gKMepebhynkXVdlfyND802EekaomKgkGZTmHFJn+dzRY4Yuc
xivn6KpiXbjbOvQddg+mUqdXaat4b+9bxX/0GnL4U3FALzF41uZMxcQzmU6OGyzhCYZtaQus6CXL
yaBKk1X0oG7T4qeM69IUDfO0V0tNP0s1npridSIqvp4hxwJbB6gkmFcBuQIHfY7L2LnEDeMrki3/
Ad2uXZqZ+bnmf93aP/cjxJ8DhzT0k5xv69hr0dtINo6VTTbsUXAqHpAMNK/GuOjnVNG4kzYp+kIt
HtqlCGIFOKc+zYvmE9Scf3dsnbVkdi6lrj5vTbI1pX7xsLW5cfaX6tXMfurI27l1Ez8UOinjELPe
dWtrs5UWEEHt3aSHQoZp7ZYHVXpRdMAwrY7qeFyamKGoWfsREAg6+swZTlLVwiLDDaGDd+1YzUfo
+wvIZ4kVLp2jIcwucRgCql6qQ9iVOAaDM0GqibVXaH8YXgq+rTCJMC9Vk6T6RW9A7rdDZ3+MeT1c
QoUZm+xNxya5tHU5HQITrnzf2s7Nr5mU2AnROVXRQkTSUvvd6XOWYF74RWpWpiVvS55AapHr2++G
aaGS1GYv0lR0AbOJrJzvpQpiytzj4fhnhc7DQR8r792KegVJsEg5Wp7nvmtMjS5qzqROqgVSL+iv
McmRzgbDxTMMhjvZ6YPoeP+q81j3+2EyeK/K8lldTpq0THdbz8vvpSO2xMzppg5nJIwLd9I28OU5
hg0qVB7rey8qe0g0fPJG+bDJt8nVHZ9w55LGaXvoInvD1ueLkzan0OlTsJ9BdM5RC3kPhpeyrLOT
p2AMnQ6L7uVgvxEksEj+at2xAJX1oSQ90alU/doFCV/3Kc8+LG2cmOczymEakzIXN5y7OYLujI5o
+tErI8kWz/+CHDQWHCPiz15nnqVWlUP97hhXRsfoaONl6YAKujm67kHfSpCizv3woxmJZKUVKSlo
NPpFywNnH5ITWKJ8zr4H6XKMUrM7EcZaYmMu0/nsbeqMfG/qWXDx9APio+6zvfjBSKGnF8NUnoy8
/trpClY8bjU98aOR4ShG4tUpaxfFgBYZkzzeB3YJ1VBHQxDVrOJ7m/fPvl+p7zgZCuJmV5ue/5YR
10oq5uqqUnF9Jg100VLIVrjMMezCfAjyIF2btNGPborRv8ZN+rO0XePSYGPxGFrow01Mce+yKvuD
uXfz0zXDx37MtL+w2TglXmOxWHpqpnnHhDwnh922wCWsZOchrvw1WPDXYV7vArwxPsy4uUYAeX9q
GcJwynOKjcmrbhd3KPPmp0IjTpsrcX50h7gk6R19ZdJXnXsXIkPYeiH69En7bPZFTSDAjn7W4Xc1
mO2z12gLOj93D5NKjDCPwwLjbJegrQoy1p71lzke8vehixd2YRrepJpW6I0CmriHeW8/+91EHqob
Krgaxvgc1ebCL4ubE6jg+NJUaIRYSn7B7gkTh9SuLwT96qO50MpZmRuvTP358zM5SBIUB0BQx1gh
0U9SK93FehsRvLF3pv6C6+BrMDMCGQy1p8DXC9y+c1BfilZ+6E6LZm2Wv1is1j762dVe2kY/yT6k
T727Dg/t3Wj/6hicP8zQ8d6yEnl+LDI+esuYcNHGhHnZNyIER6wZV9OlpqK3+Fr1RO6XWk+y+DXH
iVdq6AGXr42XnEK/tD7aosJsN8/Osq/zLPXF8evLWivN6qUd5qupJiqyFvolqdL5MVuKVh3u5rjV
CddQK7umP/WuYqNlpNuPo645rHmnbEdEB80AaTSWPbHFN2aasrtMr+1HddDY60/tfDSjqEewdqnL
LilIYGLz1D9KZT1VVjUWSdWCMGo2hJehzwhLNiGGaa5VhxCGUA6TarH8AZIANkcvsGeyFsCJqI6t
Tu/ZVedrF07va1X2aHXZ3yIreczS/g+ziItrRsTrse+rfwoUMJ0jvnLV/tOOQfXGB52fsvVtDUcz
ds2oVTsA5EiLLGeJWoJBox4jGGD6wZORuOMp7CFTaqkaPPEmQRKw+3m6XzyMpE36uVgDPUnVrcxn
GHdEGZbjt/a5apAvqm0FXcagZirna4dw8kMYpxR53OYAjKFYDmlJEnlpi0xGT4SAAuAcdvueWflH
6Vfho9Q8b/IXaCWO5MvOoY2VszLYMQvpvHtX7Vx/sPH9ADHSAnqhRwUslcXxm1TCmhwTevXzvVS1
FigHZLz0LNVyyuOrP3ggh5cjkfHMnuYhWv+wNNnWtI/qNHiVmpUNhFgHNFGkGuH9frTNJRC9HB7a
VnmDi2HvpJrqjvVcQ8GVmvy+NtAvqZ3Vz/LbswXnNVqxgp/m8rsXYNGka+VRqiXm8jyaOW438tvs
DBmkGCGopSZni/z+OS0J8ZJYJrVmabm6V6qmvtkkCwgkTxVjtVk0F9UmMxRg/vnhjMW0i4PA+Q6A
+K5mC0863qfGmv8mbvFlIhL6Z9lBFyEpH77h882nnqnhDo/O8hEER3opC9u/tcYc3vm+El3IQ+aX
AhHPJz2Lv6TIs/1qJ+fVnPBrd9zyV54VNpbLyXjTSkyN3Rj0DbGf6NeVRHxDBJ+FgRa48WM65jFI
nCC4I0V6jsf53Z5zY4ccJ/CNMrUf2rkr5l1WaTzevKl9mj1Jodh2+kQ0FIls/7uDwuO+T2Cgu0NF
Pi2oegBXQM/h0KlobHawWLx2vAMsP1/rpvqBbaZytbRsere6isdufNbwg/+C79rPfHb3JOhR7i79
U2iHf1VdljxFcYRubeooJ2j66pfSijUmre1Jc3X7I7TPpMTSr8Y8DydDieKjq6R3geL9ZLqu3sw6
+suMih/dGJqkdyrnooEYJcvmYpyF0NhYxykKTJAfvNBIvg0kidLJcoEiVSQrHV7spBq9gx6SXqoA
ArwWxZmIfEzKD9PzNo8xf0GdmCyB9rWaA+9ieWQ+Ab6nxypEHtN0ACsNYOGbpvfvrW8urO/HIdde
DbW5QUSvdmShgpNaEBGzkLsk8DIS71WZm9eO8TSO33QcT4yXorXdy5R1yB+OAJTrPXFG5aIp5NXg
NFUnuPM68iC+cfsJ1EN9TImAHdBXsg+5nS8+svOVzyMSm3bwZ5W59dus89GmSX9ySNwD7nZCIqYU
ijmG96MX/5xyTBfHAe1crBb/nqHBlK3u4QYYNHurD9sXkrfa2aqs8BZYOVH5qHQPQa4aX0B+/his
uPzbRAWTXNBfUddVkL9DgvVFiTjE0HY7FZG6K859w6taaNFzBUpFalJUVqudIM4THFt6SOGXOkiX
0bvzIau8IqOiAfuLL2AjjjFeDE+9ZqpvE6nVo6eT65aqhZDiYxajBb/s7EEXvg0GZOzR7u+lyYB9
cHYiuzo0bqK9eb3RgvIEQLTUpEkzLATf2jS5yQHL1+dq8GVm7hJdCs1f1D7L7m3ygbSaUfkiNTyp
gmPq+ljoLDtHVjbkq9ub1Dxd694iJQUh4CBJL206HiHX3sttWDQcIAWTkhOvBvaiywGBq0zHpEpU
0Aj0YFYdP3c62Ydlp7IU40DgT4E0cJUehLqHm1+gArWdMnDTG+Kryfqbs2go9pE3vU0x4Y7J0vS3
xscaLa/DW5qFfOmKNv7bbm10pZk7vTqh/ZoOv0o8cd+Jae4nwxqxJsmN93Isf4YJQhOyjxCtukec
0ruAGDXfbQ0/Q6X3hqP0zQ09uFXY1Oxl76CS6cF+3Tr75jPf+xIwTD1lNy9kBgEVLXqVAnGU4lgl
fnFM/m3TpyjbBZWHeLetR69TMILy8j20v81zGkbGm1t0xlsyKwz6YFquUo0Vr7tqM/AQ6aINtvHG
B2xysmjtnzekkUdUWi/2cngV1Cfg7j6C6HDbKqVzXqVI4obRrhnGqxPEzmuLNvrjGCvQzHUAaIUZ
wI7GkeYsnYkIhi9oybGm8dt8D+q3OXKBxiPA5n/OV3d/F5niH2H2A4zCNuUVLp2OxV3TrVVpa836
UGt8z6SGiWlxnisAdmtV9zlqzs4+wI0naRqNmXReF6vYelTBm7RNs3/Tcl4MqdWt0l9aqy7owR+V
orenpxJwyMPaBAsSR6vB2xlOHj07Lq95i3aWPenmjtwumWJjCF6l8NTwrBbG/Ci10Xebx6h2z4We
Rsl+bpYocF05O9lbRHzlU0sndNYk8WlrM7zkL09V+ej1ZfOiRbDK/nLwFh0b9VUKniMUPHqy1Vub
bw4fdaSO9yj6qK994Mf3tWb/sXVIWKegvNE0563Nxa6sHdeTNv2AYAUyQntrtKd7PYqf29HLHvkG
Zo+k0G89JIib1DDKtNWdbHpp+Kq1Znv9rU0Os5riR936wUErqwyQT+68SOHWRAkdCAEw1GkrVQWQ
LrmYejgkcFTf6tgv3/ykJLzmxdFZ2rIoJ1YZAzEP86LcT5Wv7nj2/at0Ng08WgtUig0T+E+pYoeV
Mswegy6q3+q5fG0JFD6g91q/FQkit2ao+HsVOiheD8Od05k9F4CdIfCpA4lUkFKaXb+pUx0/NbF7
lZ3ShM+YRvC+8a7aNJSPkzne2XXYcz8H46Mxh/LmjXUHKmgKsoc6KI95eVTUoTw0jVMfNCuYAR75
zclUDOehT6BoxL2fLPZjR3zcvjaGX8CH7+/9sn+w+gDF9pCcFLyEH34Xn6wQwYPEYqVTMAPwSq26
jJH9a3ZzEGz1Ve0DmBNKCKZb7fVDyxxk3zD7yD38hfRsN4MS3o+RApHU52su2T7wMbDrTTDoqjLc
QEx8aLUTnQM+CAS4VSDpgJT7Xr9TZ7TmWk0xSC7ATnKVczrqX1h3MdiAXjiUhvqYdekVM2rlvupK
6LH94F6zHgKcYXzEzRCz/HNZJ4P2zPrQfZszS7tNZLSJd7QEE41il+VTC2dqp4446aJOTPp2wg3A
K/tk1858I1kMP6j9ixY23vMiwjdBYrCnyoT3GBj3ZhOrJwVjlF0RfZnn+Z2M0CFqtfJU2K1712e4
wRAIYHMrpgEFeNuo7hAt+wrCYsSFru1PpRPi46rr/mOf/+I04Q25FWOH7vOwd0yDzG2haPcZc9XM
GtUXI+XMQ5XNdxaCs0EISCRTsFxMdDh5U3JptKG+1Z1fH7GPHA6N4wT3qVvPB7XVvwYj/gEgprpj
MEPRUOfyxQL+8VLp5ocSR9UlQ63xHplEcCV8U45p47T3ZVEQJdEH+Fuzvw+qqb8HSHDpagQZ2zrZ
53V59rLRu+bGVB1S5g0srcxwZ+Cmta/77mJVCyIw6LSjOdjJCYDwD6Savi9moheTLPmeq9XvgcN1
e9TZiODx3NiNAlwvads7jRKdBOBaaEmwYu8MvvaGDdtG/VEl+gSvzqzvBoAGV2UJeBjNi8yotWVa
zRSFx6gjD5KGCLPkCZIR0dCqH3r2vbeVxzSF54s4yj6NX0Av/z27RnUj/6byJUxqNNfU21RU2qsJ
w8PksSfda9dDAv7GqfZGHkb3XV4Ft2BkhpFpvL9TiC9P2pXI7Q3L01tmhKycHk0KJ/rAqJcJZkIM
1a7q+hza0w/XVN370U3aPaHANiQUuoId8FYjt2Q716APcYQIINNoOaZlRb1ESr5CBMj3Qxz9arIS
l+zIvPAt7xMQK8hb1Scu6N91ikXMSBie7AOmHG1lPRMY0Xcx6LKDHzdvntvAMXMb3N9Uo7iGNeNg
rJj7eeibfdkRE6jzZzRN1fs+irT7dikcE8NKBxJmmu9CPfCPZgdSL9R0ViiK0zH2Ws0xSBJ3Dyjr
FBXBL4XMA0oMEYpChDJ+9tZQfmmRNeejfelybOwcF06THpADUUfoqR7T44egAcgzv7AiaffkPavS
fMTWPNvhBvCRxmrIn3esBUJ9mCAXP40eAfZa7yaywsErwip8PtsKhJKvduDwzfh+BHm5wzaLWQWL
wi5R4fCYLcHrOQ1Otreoz1b9r8D1MwTKDOCNrp4CYjBzgIf+OZyxatQhzO86DSpT+9cAaTAC9nts
POB8te0QdXZ2Zt6qe4Smi6NadCCUOwUDFk1VkI9ELyYIfBILpfs2VdPrGNrNPaHGbD93E6JoWfsE
e/mVSHOzs9CTv3qTDgpU962rY7s3xe+9m5L47s1acDpV3H1vXO++jBhmzUZhGEur6jKjsISF6rcB
IOq56rpveB8YcILt4KiUyfQw4FV07xA8LhYCcZDqb6nj3oF/mJhljz5XcPg2smonuhEAX4rjo250
/q4pIFFkcUWgog1Msm6ldancqthZid2ega4XgOI8C9ANH4MTZOabk5OU0gs0t5COfSutziXKU2iH
JI7P5dSa576uvD9S7x0uU6e2/s/Zrg9w3vmWegtERvkZGf0+t7Lgpo8B/oiV2hxYqXuXHuDZ2QIH
Cu6ElJTis3jrINw7VkHQQzUPzBkfvNEantMBjSKHGmIyybE1g/c8U+y7raiGwlmrNjP/q11DEcPm
69HymTt6gwWO0c0Aelaed/ID39uHHuprGkPfniXzTlcDXkXfNO7mOiZtyuzjV5rrxzxIpps6I9+E
UNSLFgd/WYtDFFSde3SL5WFkdcaHeCkW8RwzH7V71azbl6Fvp8c2XkZual4ZtC91xFS3qtNzGThq
uE8dbiOYsKvSsv7o+pSZhxV9SVIdnUOzeLaM0T6NecT6eyl892H2OnhorRYfm+4ldZrkFrI8uKW+
Ex2MAgIAbOzozrLNFz0wYG94I08Udo8DiCvie/FxUOqXGYNKAnsszrpF4EzLLoIBs5eMNFRhYImm
tXhdgcD8t1A68kU92qaFh12GESKp5ZcgNcbMawmz4NfgIHu+JAKUWT/qPrauGG7BkcAM1INjHfSg
saZgmFhx+hxLaOQeQekrD2px15jTsxrOI9QO3z6MqNLsp6WKTMG0701ulpm6AM2cMIVX0iE9OWug
izyzuAORcRkmGCnAlR47s3tRWvyfcjNODjommvNeMHPhQuC3wJ8dnWHK4RTM7uOYahpTwS578kjN
3eKm+jIDN/rAawO0YfE9HKL0Q81xifHaX27h83BLlMBZQgX1rLPSSXmgHM/VHqSY+IQBsPKUgy+9
0QDHXq2UUgHs6YMUmOrcvMlpcK18j+ogv2ZxyZA9ds4Bw27gIaQUAMEV875AMS1yCpv3wt6bDHkP
gwaltwYogP/acEoa/h6SI/5DTID1kszhlxApOMRHTxPWcgfHGSG4L3gjANqHROPuov+bKvu0r/9m
XdPetUN2rseazySowMTB0lpNIAm18Djr+uqEfxZ5aXxFQh5FzvFVTwLrkg7K60wQYKG3qufKXIwH
4m9qZ1xibwzJ1h+8ePauYWQ9xqTS9qmOrFKr5gj/GSDG7TvX1Kd7LY3fR5VValgFyCiGUIYXk6bK
R9cmafh7QIG+rAoQQVZ3J5uEN1iu0l6FI9Lp725wtDdguy7S2MrEQsBknNYWXH2e9s2hSG3vGRaA
86RO7zMIvmcDMIKdB82pipOvJRMD5CsjoJUlyVSpzqmeMecrMwCainJOOjdk/mSkwF+sQx50xr4q
i/4CO6J478y6uYywRfZS1ROnAW9cW/iFKs0D02X+n7azD3oZ/JpsZToXcTrfIfzx3M+AvU3XTp4C
pFyegkaryQwjhen0Tnq0ars6l9DAjQB2hpIgMZfx8xamhjsgFeyEJBmLYOfMY3ZkFf1kEOdgFD9k
2VMXAhb7ntvvmJa112zBzJQLri4EYXE1nadowY3WxqReAUaEC5JUikmPviiK4R/jf5ukXbpny2tX
38qA6+q10Ol2WZFSCtCz0UFOa3UVHPzThCPkxQrf4wakgP82NkF6CqDz2q0Bt2gY3xAqR90Qz7tV
V0MwQoIbykwWDG7soOS9CG7Ijs5PIUmOPya3CW7gsqz5yGSVXyKb8kZbFVyyi2wmMxEkWFj8e0Nd
gPZ1Wx0FoVI5TwukkLlsdit64NZBg9eDv0sUbYkj0BqAxTqSVfnTUfJDogY45P4y+wEU83LhmuWM
srXhE20tUeejQBWlcZyzKbtIz8hpuTLIIgb/HN8uJ5FeWqhOO9vJ0oP8ygStaRKwCJ8trn7noFHP
ojDieHtI7sMVDOfPbrl/oxk5lxw1askBS5HI9ZfNmCUyKS2M76SaZdU5LBUd/5nlN+XgPgO8My7y
J+Vn4LwcRtWAOElfHb2y/CXHpWMAx3y5jesdlkbBS+U+WRdrIY1ubWOpd2ekVvBkAvSxYn/laYB2
S4Z6nNLxqOr1d8EDSzEAo+5q+HXEU5EcyarBxoyoclLGeLc5StJ7xXmFavCth7l49JqQO2ojIXpq
k+ZN7r2duE8DcZ/TXBsM69YQobfH1J30VnFLHZZ/bYhm23bTwA7rQKib4CC3S+6GbJV4fCY72ZSn
wAp1n7xyt/OKPr/h6+iBPpPNpYCIwLOhnCu83hlbhmQGiADMGathjEB/25SjHRwpQCK7Rn5bN+e0
Bw1lRxf5e2PTEKNuDnGbfJ1H/SZXbr1KUEt3hZVOB7nWclWStmD932qIrywYALkncoRsSdv6OEhd
CiPFMaTpQiCaiD4O3avc+PXRlEuzPQ2ypybyuavAsB/kUsiP1Pua69MGhb4ngs4s16p+tIttCHKX
6/U1c6efAV4Zp4zZAE/dm1blLUzb8JTPEJ1bfXrVl6FDPttZbDvnOZhBAmPHt1Ohc6KE26AnZCV5
8X/94d9+g2xiewXZXQ/1ted691CTwaG0N/SDDAHyfe+QG7/YALLG1xQu73pxVzjFb2/Nb6CKz1fQ
II1XRLAm5+ZkhLk2H2M3/KZ0mXrcrjCD4E13XCjd2+Ci9s8ZJpYn+S29Xz2l9qye0Gjs532Thfft
oCvAPJZxaHmt5UjZ+p9tXlfOCAeEyUGehD5OT0xhWLosD4I+Iu1kwrHeHp+lg13NdDD1/YAE20We
4LGzhsuUWyxLqmPuDBgfuQu48n/+XbtIr34IVtjLDeAKCyBle/bm+MHVFwCjUdj1Im/D8LYMy/Ik
SXVrK4j+LCOSpc/O0XeqAcxK+uwECmOk9Jdie1t/e0TXTdk/V95w8RpzL0/Cegi2AmflS9uQIJCx
kAV7c0ah+7q94duzLG1SDZanUO37UwNI7xw60Un2mfKwS4/t+M+PoNTlrsnWeozU181P+6X6qW19
bMvKtv8ZerCVI8GfmtcArtwuBR5TpIDcehuE8/Lh0D2IpoHOQnXST/hQkKdnXiB3fLB1jEGdp3xu
XxzmBqwP73UiFrNa4LGdvOSAUoa6u7MWrOo8li/54HYn05yZSjS6elCDgthNj8DMjgTvSXgHU77Y
RZrzUB+CqHxyMC/ebrz8Vamur9NWl8btMfl0SDGk7aXHflAeRinqZbiWLT2BvmTGcJ7k6stJCvCM
E5gVHrveh1a/l7cEVjutsvlb6+Aaf+QWIkqybplwDT5CqvvTFi5FyAXrYiW9EgeHGhIv+IYx0T+i
Hrg7MiZHucZSyG2Pl+kJQrmskaf0Rz7pNy82spM6j3eJWSJQ5nUXGWQ0Ru0Wzm6Jeu4hLIL1C2C0
vyDlZ1c5odx52WKkbxc2jB0Nv+bBe8Yszl0xy35iv/l4np1yeSK2wUDVVOfKcdvv09tRO/QTxPvt
KpaZw0iaLJ+ZzM2sg29BFxJSCbyAP8AlG8zEPeRHpQu5NSgnBrooo2YdVx0zmWyB163Ok+tcJ4A5
5HPP0CPRKI7sfYZj2Dq7WldRkRYU5Nx0bR2E4VI/1kZinOT88rt8Oxqvrf40G3l7Uk3jRe7qdmtl
K++6n7ExRbuxKFD6h0L+zwJtGzgU+fZLfZ3YsTwtcaRh+QDG/6hldg47v82HBwTZzQvQtOomrJ0h
6qobz8LfZZhl6/2VO7GNMduN4QP9Vwo905y8+mBBkEYWwzFwOCl4CVxG8AMKgceSSyZ3Rh7rQCX2
aAEP9gt8Q/4dzKXDNqJvd3J9oJfxfrsI217Zki7/71MxVxthLz1sQ738GKmuc/GtLltr4xxh+8GE
FmEGmegqnX1R8ViULvJn1ymXbOKwyau2bpLX/gdWv34o5Xf+NstYjy1zdw8s4J6EIPYYfOhl/kpy
hNC1vCZzgRzMPpjMb2itEE8O++RSNGGoHqX7uukvX9AIMEgXpOs8Tp5UmdFtxdY2zRkpBw2lSA2Y
2DIJk39nK1aUpNR/m8uuv76cR5g4D2OBrlvPdgM8/WSTpZr36PUWJKF+uPJDzPqmu7p6lWmZTOpk
S4r11Mu0UKokgtC8DiCAbJ2ly1aVra3YbuPWtv2NT8dG+UeHUAdjGGOmDJwdQID8InV587jiCcv4
Zf/64+dSK3aRMqi/TSPlFq5P3vw9gGh/lcc1QkkX0PRyD8KuQ3JDnpT/vilHr0MVoJzm4pbp4TMV
JIApsi3hPnFChOAhe7cd2xpQdkix9ZPq4P8ctDq/rr9+eZJXssf2zqzzmfVhllZPzzvyJ/++d7K1
9pLNz3U5aD3rb70+/4HPRykaiY3WftdmpGZlXNlmD3Lsf2vbusjedZ4tm1sh92OrypYc9z/P+tty
RnpLx09/6r+1fTrrp78ULAM+RnN1F8LoW15xPJzJVVTzulaVF14KQimQM6ERsXhfwmxbsbXNGZ6g
0O/oU7UGm2snGW7l5FvX3/bIpm8GIIRIwa9PtLws8p5sL8v2Uv3Ptu0wee+k339r+/89lT/nC7m/
iEH7jQcXhzamtctcWD5cW7GuZLf6b7GK/9b9U9u6nlhOu/4FOc+nPutfGBLvXlOGv9XOC/cyNMga
VLa2b7SMIVtVtrYJ2db5U9unqvTzewQD+p9ajSRCUtgQ+Xg5yb0zvZVHeN2UVqnPhLJZVmdVdtK9
4m0b3gFTQRvf6sq80MilLiM/c6GAiJKVWe4aOvIDq533MjwQ/UeStUEZ+B+62jpo2CoxBBldinKG
hIn42+G/Dbfbo+DIon/rsz0GW9unx0WqsncMmpSQhQvTa1Bn89A5ejrvZf2bADAgXJSM70E7RKf1
jZeLshXrsLrV5XL9z6rs2F5dqQYEUv4ZvqX+6QzSNmcJ2Akt4TXaBvt1Yr3ul/uzHdngVcLiLbta
BEaMJULy28px6ybHSiETg60qW5/6ySC6tf32j8ueT4cMXqUcZ+MBVOBzDZUC1wDpQaTc0EByLB+u
Eke89k2GLj9LsuwiV6ZM+jy7zKqzazLHusjLvt3R9d3/LZj521Rh6ypbcnujoieit3Zag1y5g+iJ
EUfIpOhoZQ+zV5KOQc1Fmx7lFV3jlPIEjLMeN3/Ii/xPVKtWgyPW2aROGpKDeZ5dEySCYYlDWpOi
bshW7ra6bwUK+mehtSsX3WFntjAgY0DeIh+WrgVnU/fvhLNtkQCIVLRr5KrKfakzqEx6VbyXMTwT
4ZPryw2eW0R32jWe+enyy0X97RatS9f1qsuaRTbX1zwiOTl75nSUqyx/divkB2xVubCf2tZVnez5
TObcesru7V/Sw1Df21jr7bAxxCouyP0vXRGPZwMhwKMOY5Yq1DMESIsrPpPstXRyZ4aDTM+y1/OA
eepJgndTHbxFWnbWlnOoSZ09lEHd7qTX3GXjRZlL86D2GSC9YSh2TcSrLoWXuebe9gB4amCK7tPE
PalRaOVHJIMwXGZlfyQqCWp4cq6NHjRPcLLINSMaC/E8c3AvitX71B/fF0T7a4AM7Cv8m/qAatyI
KgdVacsQPMoS0hP1iApEbFfpa+w5KAua3cMUo4XgAFs46eT2z57lz89p1fyE73jpTa38MuYmrlqp
/y0vmZLX+MDf/EAFKZ417703W989ovVkdv2AhIPWoo4zDLugqeuv9QymlyV5+aGrqb1HUQd4VYRs
l1ostgAmoeQ5tyr0m1T1UCERjDJUCY4bI8bqcVz2EErCTGDAUSBMtHNT2OXjPCXVo2xJkRWFg+5Z
niMsTBDeKuLgUFbID/nT8KdJ8uzcqouUX6ZWBnYkKHEclgDwzvVZucVFjOq1CuHT8DESVVEwPLRZ
ASbIawfWw03h3kBqkF7zCLa3qH5N/RQ9D0sB0SV69tXkG7KaylWaygyTbnQXUeUqED4zLLI1TvDc
oIb9rJIJfU4VTdtP4xiwgmBHbHtAq1Kba5ljKYqH7G4ahu5RSzrvaV6KOgO2Z/Nswa6mx7Yj1LN0
r5UOrmgD2RlzwmxuHHV0Yfy/piSaH9caaA6Ufx2eue34KrK8J1Rmon0Vtjt0T42jo1nmYZqaHI03
wPSFoZk32wHqDKxVO+i2nrQ7rOCRwcABvPTC8r6CanffLMVW5fk8JwUx1AFpI/v/MHZey5EqXRp9
IiLw5raK8kYqeemG6FZ34z0k5ulnkTr/qOfETMTcEJAkVAlRkLn3/taHNq3Sj8VsZsZaMw3tKBfl
FP6nsRS1sp48VO5elBFsBmrwJAIKRl17FO/pULwZpNKpC0fuz2/LRM9MZSLVCmUNJUbMv0l3vkZF
qr9PbUq1AkCcp3DMKbuGg3U3a+SSrSm1TrVbiKMukm6fZUl55V+gIfnv1Id2VLi58sy8qIZ4aqAG
Xdw4vRvsukX6qjQPiSBx5AB73MhNuYNU6DP49WLTjCuBccdqWronWoYpX0It13IcGWyaHAXZLc8M
/6+DreLDyWbzJE/VtKZ2dbxojzgMp84cLNqWF07tf3+DLkz/RNGcfp23Meburu27TaGCtVkHWCyL
MH/EqHAmaF+2zJVt84TQon1Aey6uhI4Pcguj3e4B0zrEUPkIrGnpIdsco/r3Qan7pLrwuHANpFAb
2Q8Ri2VVQUF3hp8mzs1AWLnKoJ3IHQ4kiwMYzJRqNi6FbirdDtimtpab8vLkmbq8qhxqwpbrY48j
hS71MtBLdvb45+vPydIi2Nllg+ZsuX5Qp6nIyycPf3rumXEwIafIVbmowxmF+/e2vNvGDoTkX41y
t9zTI+7whzsKZ6jAC4cVdV1YKlQ1DyW9eWuaMNoLewhhvEf1R1Vt5f5kiJptpkNtqmfFIWCtuLiF
Ew88tGEcnvtlMaRwT1wj2P21Q4gMO5mXMLCTDRKG5FSNOR6Gy0KuyTaTWTaWDTZEtUSLW/wG/4+O
8pCv3t9H9yPmgP+fQzJ3oL5C1Xb/Pk3Xl0Bub+O1UokGrv/17WRv+SFTWentOesWHQVpR9PqUMBC
pLzEy6IAMHGRm1MQQCyMgwHxupoQXF92Vyrk8tV3J7mGg96JF19PHpmDE5eoSlTVHp4Yk6IcnReL
UnzIUnLvvw6Vm/KDO6ijewcQ+Neh8tP+OiLXzU1fUaDx7x3Lt5qqBLHjbS7ttwx7UiqXZjc7dVOd
ndwxpuBEg7zZ5+QZVbIVm7SMtEe1ioazqzc/i0hTHwe7VB/1qLn2PGCv5KZRugAd5O0nDPhfTtPp
J5vSkhc351Qkc6pLBs3gJa6VV/TI4Z3caVbhJSgT+17uo1J4kyGoeyiWnmPzkg6a+aQFcfmspQfZ
hXdO/qi2LfLLa9Rk01mEWnYZlwVwP31YmWnDqt3OK57ZVOMtm7IPQlMSOYH7W00H3EtdYpcol7KX
3GvgaGtGt5abhmiHvYFrql+ZFkT8lW314gEbK9BF1qhvYgSVL63AFkFFr7db9JUvlIJVvp0H5n7E
MvO+sscnSmj6d6v6Mbut+2opbnfMqxh0kq337+1MIYXqWMU9EB1YupH4Ezp2907Jlu7PCS7idhs8
aRSfwbDtBuo9WUuibjNjDYte+D9NyCL/2fmvNt1yqIrN53M1eM0Gv7YKwpxTPuWKZR/brJ9gbovy
SUcx/YD1+0ruVChje6IC4xUlr3qRTXbQkl9wh2onN0doEgfNm9K13GwS17yfydLJLXnGflAvKqw3
HUX0KZxm6hJKKzJODawYZNFNAIXNLi4E3ZPepxYPrCdo2U0dDM5R7hFd4G1MbbC473A7mQOePABj
4heh1mKNxic+yk0nVm3KFGJxkps2RkT4QOrBWW7OyvTD5Z1/lVuTyO95Xhf3RkJ9TzCG+ygelFuW
d+olDpARRwF2VUNR31PoswE7IW6V1z2nSaeeKFYYbrre8VNJoMrXqXuWHWQ7XMRtpTT5VTbJhQnl
KLYRMDS9juFqiXtsboc32T1BjnZfmLe2Lbdu79YYFjYbMObVyZ6c8hT3iOUWWHB1UlQWbV+7YGbV
yU88AXTcjtu7SHOwAp+sJwhh2btq1d4Gbma1l5todCip18uXyhxBUhqCWoKlmyamYAXTj6qaYsRd
We0oFK+zd6qo8x1yfGerk/t4ty3jVLiK9WhGuXOpUosCi6VbN6m/J6olD7zatAvDOg03ItbcZTFr
WbAmgtdSv/uftu8ucs1Sut+10LXd/3a83lEA09vJXTPO7XVUasqlSxf0HVVdJm+i34UaPJvjYL+0
zggfqNDLcx4ZNmTjOqMibphfRe3eZNfRyM5NbHhvTVuovtsk1iWrPAxYmgZaClzYZ+RInwrwq01S
rl3Khs5qxY/KHZMfvUaBmGW47Z1n9uFRsZ10F2eR+ghVpVnJ0zvzm1p57WdP3ogyIjOBwzgZe2K2
FdTdyrp5Nsxxfu4OYEutWKV5U0LGhVF1rnimnu0q8kWgJ8cGOPk/O776yN3Vdys6Eoqfwfj76hyq
iS/3R9Q9nuXZEsel0a6RE9aOefjalLt1T0vHLT/t+KtnqOk3y0ytnWoPaLe/T2E55smmvPzoRJay
ybRSx5ZqcPYW9b4HvG7as2aYztZO8+l+wsfFF53aPvNrVCn9cZ0Pxs432DzKn9Z7coeUIelYWtvb
o92V5ieaRGCRJs957j5+tHnqIFIJ501T18010btmbxr1cIzdzsLdN6iwJegd+FgUq/LgQ5mpV2Cx
AhG8J+H4nMam8luh0vLrg/JCAxVXWr+mbPgRKYrzptltDu1Ymx8jGzY4Q5TwDgm1u8sXqLiqBNlJ
ZIm1IxyQ3blIgahxbi3iZzzI7GCO3nkAfyA+VH7pIT7IVCcxwmYQnoau+TuHjKz34inEmqPtHkRP
zTKc4vbJ65gT9qLW7qjb6CnPwWEJ3ZXjE1wLgr2uG3hQjc6CNFAz3OK0Pj/JNcdpSAGCQLj0KVgX
/GseNGfwnorMe9OmRLmYwvO4BuB7myhrjnKzNyDPFU7SH/REAKbSGJcd+opSt7J1vecQQfqqHiL1
IuoqeI6b+V23Qv0qt+alAtzRrTvZ1dOcU6xZwb3cikS467IqezBLPXgOZnKJpdU+VobjPAe7Mcid
94RX5a4b1W7ndEP4Ueq7Zmjsj4qKLCxz6mY/hEP5hs3dWlix+8A88ozJQ3ltAgV4foh4oxeRtvpq
W3bEJRlnnHUXJcu4A3Y08SMCvGbExm9pd2gBU4ucsH/+7tAajeHXdm9tBywFr/2y4MaY/BZvZF9u
yh0kbMtrO+O2hWX1iWInPjnsa6obMBxdEbsrr8aysEHxnlzFuBROPT8QBXjrq3j6mOKl0KNDzwEH
CuRepr8l8zB9jE1srcelPV7a/2d/F+TSd//ADTgP5WnrNnQBvv3n/N/t/9f5/2d/+bl6PaDc9syN
WVjJemDCfquGqbnpjqnv7KUNXEZzkzsKJr9fbbILoMj2Vi1t/zqWNyc4K8XbJTrvRLmwFrWlV7fq
ljsj/6dNxT7aK8ztdze5c0w8b9U06A3C6k7JOwvBJJqvUWuGcOPwW/cFHBs/H7XyTi5Gk/9XKV70
ldbWGz1K1XNYI8TjISU3ILSr525ZyE3bUBDdf23ntS+YrsF6/M9e2f69KY+QbbDtTkVMQdt309eZ
vrczHnrz6N5VXK4fAvsPiGTee4qeiZuqKg5egJZUH52HyRbeDwMAHdFCb7izXBfD0RTeSpmpMdlX
1MQIjw9tpWwN3ZtfITIMu56zSuDpC7Ksg/yMKKecT9SddcEJ27sGvUaiazk35hV3OlftmboRC9cB
w9jqbTce9SaC2b0Y7khHnS9zHSsqEecy+ZI75ELA6t64FFmhRBfOwczMCrhOF9xyJ1VuAKJ7X997
2Iil8wzTxYAdA4TcMVcMQdDFJGOzU+pc7Jj8gcU3/tRm9wFiZHiNE5zg074Td3ErtL2adPkhGDPz
GoU6nhhKNb9kUfaHosP8DwdH2MEfFdOEjoX17w0/mZ0x9uG1Ltv2Vi4LQ2V4GJXgEpcOhr5IkVpK
NqyuumoZuniQyepm8Mr+KvvLbhg8bTCNnDBAA06TLp7slMzjJSvSWwisA1+1NrsHOoRBhIUxmtGr
4xYftOZqhX26q5HWXNIcUYUxmvPZcaksRh1vn5x8iA8lKOOTZ8bWgbBHefSmeTjm9TgeFDWuTrlR
YuwTiPictgGIp8Fxz2k14fXaECSJ+zTYJl2n4sCgNlvXK0eErkCXAUCJe/IT1SZLnP4WQHuCG0zt
IE8cqoFqIR7nHqsfzJ3Hp9gCj9ybK9FHBKXCUn1uyUGvo1E1XkbXheUN9/QV7xmxquNpvAT4UIGg
LjK/nqIYEhb8ON5NCD6CbP6Ztu4mwI/sjex1C9cmXrT2c/xILemf2Fbnn0pq/CTwi7zcCgmUh66+
zTtezsFg7sRyBjfBv4M6sAqLh5EJlT0B6aTE5GdJXaLemz88ag2YAubDCTbqeN9gpL7Q+Gega83F
s6YeFDK/AGZG1T5vNUAywPvGawKthUH5uC9MJX4KFM+5OhpqWmkEH5kCyZ0VDHuRDdObaTN30rTw
yS35pWhTUYINUMe3mALATVgNYi+P0pP00BiDdiwcbfCJJZZHFEEJU9WlMtjyMOQIutVXkzkBRJRd
5NpfjfayRzb+e8939zGXfEI+4Ps8sq2uXXRoJPDWOY6BV6vqsHLslP6lx8DyOAZqDr6CS5LD2yZu
OaD0WDYh2nmbqSvxuVw2dXNCtGRa5UFuBlmjrVAnJitMHhDJ2Q6TgmWhFxF+T5U5VafRS2scLFiT
i+8+ck224TRO71anRGkoqMb6fxw3A4yqEKj/j3PLzb8+2sFH4MBIaPVX2/ch8vPHuJqPefbWTlH0
xDM3WJWJYx30AG2FKIxH1XOCnTFEynou+Dc7Xpnc23W5l1vyINPwHrs+9y6WpexBF81Xr2+RFHZF
9ypGp14ZgxP+6ELlCUGR98vUtG3h8jiAA74OtUKP6QCUt8+TPwQz7qCDJD/ruEl47bTd22J3v06t
vroQ5z6pQNwvCAXqS6HV0Rac6bxKTbW+fO+Qexlg/dPPxJKn7Jy12r9QIoNz83IGeYjs+L0p7NFZ
OUNDzvK/P+Rfp1bGFL2QHrxk1KgCzFw+5PsEcjMb1D3Jr+Tou4PinPsxxIAI61AcXxQRISHRnXsT
kuN9Zi9PX62kwsCM3K82lL5YKmXu3iFUcHFUjEsSFdT/1+bShlP3cImXhWyjBFPb4ItGFmTZ+71D
9pNtdaPmW3PAFUBudrZRbGKwMH6fTIT36+ZnjHDBK9XmXQsn5G+iml6cikl7M7XBYzEXwqdUTNz0
PoGG6Yz5nWsAVUmAuF0mSwz7kqpaCI4xNfvYVh2szIMJsjzFB0eNr0Wm1tucue69CmuXiAHR68xq
FALrZf7Mt4vWxLzd19SGgGLNpvmBp+hb0Gb2Z2UFR5VAZggJB11T2qQMpZ/LqrPB9xFkIKHR/xkn
7xwURflptMkPxSRKzdOSAnqqhixL4IZlglqwQHrmcz48B83QwjRnAiH3jk5UnaIcKaDcW2DheQ7E
3K7k3iSLcjwvYcrJvVNnZ9dGMT/S5UxkPIq7rKkf5b7EdIk5AVpiTB7fVZ2qXBOchFgPrTm+k2ty
oebh+6yr9eG7Sa7hhhr5CT4+X0d971Wd3NklJKJWss1pI3CTbovuFDjo+rvf9+eoQ35pzdI+BrNO
3znBlQol0uOYehUpooDkiZZpJ8/ttZOKjgrNeqztshlUjNwhF6MLNWitLH0aRZnq7fcxWqB8VnMF
2e6/T/NXF8tJ0JDJk3+fTWDTsRbOVPlf55W7gyzhI/7qOduKssYOy/QN20MItpxeGRokgihY/zpQ
7vj6SPkFo1wNtp5pvny1GfIbfH/45KXcgoHTq4c26vz/9W/67v3PebVfeQi34es7LFdBrv31ZZcv
9/Wd5J6vD+2r/C4B7IpUfGd1rnoql26yQ2A2hHnkqtwjF5O8/HLVdHvQDcNPj4zQRemHLaMN7NTG
9tKmcb1uMLAIY6RmYVv8sMp2gqFHTaNQD3YUzDvH639Tljv5GWBFNf4Ueop1pGnjR+HBB/OG/hBl
3a8mD7wtY6aTC8I0rvXY1+xpQdl6n7aCRXbSr5SGBzmgWRMcvusRY2xxt3Kb9IV55h4R3rPZCm8l
+NnB9ZiemqCmuLh/1sKRkyHzg4idXoXanp0E/WVN1RMBnU1GdKs09R9ROZwVsp5TiSXiBIKhWhJ+
pULSIUXvu0dHzDTVS0+xot2aLlXu1YQpb4Wf0X0dnEzGItjLLU3DKJBJZenlq03DxGU1l0N++D4q
JJLn5w3IJXxTlXu5Aw3aj25GcVV3Ainn/NjWj21mDvcDA6HOaWChF0zJh5mSEeBlCV8kfFYqTFZw
yMH2oO4dyA7duBqRmpoe9YZWdhXaiAPYspiy4NYM6Pjz8uSEg0XVP4uSaPEajdm41UtYY7KtgMCw
m3FZI2D6n7Z+ZiAB0lTf1bjola4V3OXLAhyFVzn1fWeDa8o6uDgjY5j7eVnEmVHt3cmZVnKTJ4hx
n0CjQDDUfjV9t7e2+RpbnXGUTa5S63DJxhm70LbcyDa5MPRAJ00Es1F2+WsHxDxjar8+WDZbekl+
dyqLg/xg2RZEw8r2OsPvpoaM9fIl5c44VYuTZQMgXJoswupXx1H8IYySW1ltSgTB952mxTdy5n/G
uA4Og2ZcAJFn5xGzqnu5cGdY/2CtrO13WzaJAhM3yPypqiQKksbAwPO6P6ZWat0T7Le+ju1jezOX
Ae5HUdfiouUyaQsyPIZmq3J3X9s4JNXbpszMNXW+7I8qSz8tg+ekde9mj9GBmGtyRXVv3nteqtxZ
8SlcNow4+WcxWs17T9TyOJnZMi1E74P7H4UZ3/3GFMpRNvPolSdy1NLGuyK+x/Cuv1bl5H/dUXMV
h9QadyuoyO1d2eThzSRIdtOT8rEKwvEku8kFQzJ9hS1QtZebsq8GZd23airH5VGyDUVFhiQhvTCH
G9eeGnr3WWF493C556Nh9B9h0EAJWdp1Jxc4SSWrIHFR/stuEDAPZO6ji+zByO9ejTXjFM/cf+UU
d3sl9Ox7xKLOPQ5i9UaLXLwMxtm5lzu0DrinWpGckZtyB8AU81pnDBhx3lAgx0YdqWTDWIuY528q
rPN334jYKWZmrbPL9DrZuhMVE+Aso1uFGsLHniXdGA5ktLXT1cHW8AzI4fBbbqCe45vZtWhDjZT4
wUg81DUyTIUWLxO5YOwy45aFm6c+j4w2qhA7PAWzkGAh9QWAh/9ZWzbh670WHV5+eGt41N8t1ioB
5tBHuYZdc07++tgtKqF+KWGUa3IxyELJZcGklsJJ2Qi6tt95OhnvMQH4Uk5P0Vfh1VLnrTLsbt5U
fSbM0jGLXYQP3wvGyEgd5HYuVQ/CzF/NRXjUL0qaZvkKeBOhPLKl/siqAbtBgyQoAHf3KBd63Y0z
BkfNwt/471U98z7jVIeB0RZgH+VuIWYUonI1ATsD8j9NSHMAzidpB2Xv64q5ExYkKZyRxLVJIcqr
+LUb2MtpicrsYJ9gd4DCDPmCuVEmQ0Fi1/+eevNXAC0iK+vdiP2Xb2mPIb6Ox7IXbw6X9RRjB7bt
NPMjmkxvMy5VtSmnKb0TT5x8I//e76st1+R/gBxWtDFDrpWCS9pJ7XW/SUNz32HUdrSNsjrYTBLS
OmlWitrvBtN+zvirLWtEoY+oQ+U/zC2gNYzJXYD0s2L5SYOIeRGlFUvFtbP8s+RaDrRhU4MF4b0r
tGML2SKsbRJdRgWJL83G818XBoky1832WhCKjrZWlDwg3k/ArY6sTzOPlI1hncuhGY9tZA9fC8OM
x2OgL1cunz5yTa+PSH7ro1fUQMflauF6QtvIVWm9KtfkInWCmmonDxrGUjtfLnYslVEj0GHQ8b/e
WJXnFIc4BwSwaESXP1Mu5B/8vdnnBmQZDd/MYNEwzUuNorwcpdScytVuJuBV5M7kf/9n5H36vSnX
PG3A3goBLw/vEk4gC2Mp+/teWL0Z7XrTOqVL7b28D+QiXjYHUhzbOW7PsqkKLMwdQpfRiLQ1ENLR
wFYE/19Rlg+Z1ja4jxoFGrBFNfa16vT6cEiBfCGS55oufIjaxMZALuRmEkMh1mLlT8OQcjhhDNmt
5tYRuKIoyXhy3NI3sOnqynFahTnWuhH+1L7q1sxidDXYEfv55WXjk1YtYF3GI/jGlhjOIaWfSJ1v
9FygG00veVlHKxhlJErnKjrb1MJcwqBfk29vV8OUX3ONV0Th1ZbvQVk9qXW35pFRkUInsljV/QHc
wDK1ndUb6nt9Pw84CNkunrTOa9d0xdYkCUMVey/wYmnDbdxhRGkWK0Xk5EcoE/R54fLQSO5MXbPX
kzYpm0DpsIUR+hb2P3i6+dkws0NRVcTvsCSKW/O9Hmo8C6dsC34p3lgI/cquP0dho654OaJMjsrS
bxFkRP0Z8Cv1JAkpXUUl9RomBFXQUq2BssXboV48ojuDKlxCFCSn13OlD/gbu61fgahoXWKNYvzT
OlwYV3hYpXD8LLxzOKXJOsZgKygSFa4pFqWxRrhaqIBvjQQ6PqaZtfiTBCiyVSqp1uNsubsA1o1S
dftOj7gIcOhi0+ZKmxFa8XYwqYsZXjx3CV1iBMl4rP3l8Openi2aBjvGsQ9FujOUCSGwQr1/Pyg7
RhTzmvzjB4PnaONO6PcrxU5hE1Gm486MPU20OS54NMo3+cPDwpv2qXsbQSDtyXiqZ4ppcc9wcWBQ
C/7RFSpdNPN9CDDYDV0Vr63ehDmF6ilS/nQB3jLNeFnuID2xu0sWzb8tdq6LlhdlzSRbcYJrqfef
dQ4dSecnutYGgVnTNJBvjBwcc9TE9AmInsu0xQHXRieGgtvPCCcYJqLwOVWztd0tSBFYy6tR714D
3hc+lNcVvsz4g+akcFw+y669GCbELNZU5UwQvaxLXyvbPGyD2wRxfa7dn1WGq16ohj8moWw7l4ng
oAl/GQAK24hO1MptLS/6pcBhXZUj3sTaOL95NQELApCa8tvBIhGukREfDI1InpeoN4gL7tqYMj+I
xNOkuVuMcCkfiSjFUkyVbCszJCX9TGut38712PtTlFVbxX2JlKJYWUkebJqsID4jiq1lK+V5jjjh
0BEZjDXtLhyTDjTldOjVH8z8o7U3OWLTN49tilVrg18X8fyN7VXvWifAswBIcg1MjzvxQkWuAewo
ida4eOYrRoPaeoa/uvIwTF1105ivEifaW6airgTILjsxXwCJ1SZFkmC+MsZHteoXCe4rLsRQVev3
mhFa7JteQ0/8CMK6AepU/krmt1lPga9l0SfFubnf6s9YKD4L6iXJukBLHU4eyNQlt9GNvesTaxun
3iFkRhGwHeh/CN+AMLHfk8G6liNJ+8w7mzrdcm24GCqjf57pyUbgOtxV7TmYewxki2mHPa+Nu2wR
7aefOGcTr35Ki/5D6zGUV7vp3kwY+ffzgustCQRijU6iz+QJXQCZ7KkZBmwYck+sm7IHCJb8EFyk
VVNhCqwYyqEaGWRFplavux3XXvUzh4A/lgIno9o2uRXc8DbsNqR2kvVYO8/2mPtG0fMgUMDQZtkb
HveZr3kkvNumi1dtm79SL4rIsWMOPaYxfklUb9oNRsKLTyyV0eOmVbIXYP430Gnuqn0VNgS6Ok7R
3Q8HN9Z/lUr6K4/1z7Y2MAtsIPOrzKGIcO+KoZ+2bk6yINaoZXcz6oiiKXzTiIKOObC/YSof1aS+
1kugqpiWROxvo3WwXhj4whGlsq0wV3Dvms2o2IvcuboTUbKKS5toyVKoW4fjodR4KeTUCNnA+2C9
8NS0w3WiHZo8vnMoxFhVWXnN0/JPbjiHurZ/tDETr9G8j9ws900121OoQjwo6PBrGQJ09e5w7HAz
C0FV+zUV6JveSCDyDCL1bQU3el3pppViFaMfGMqnC9koCgSF6LGxMTGV0jvH3k1j84TNG2no3NwR
BdhZM5HMqHguRnVr4uq9dSOb+mFqVmKL20wp3zy1TI5iHUbuwhB7EEYEbTx7meYu8+HPPEXN/FmO
9qteTjdhr/Xcrrd2OF5m0JypDXmuxX9Ss+1LCcbaLVs4g6VORs1sD2kQUKZt74ZY8d0Yr/v3Ka4+
vDB7sqv+PNrUNKrDS9Rl+5YanHTknki6dguSDTSNOEeAAyloA4zWZJafVszAlcY3Gn6fUOWtbF+3
5UAQd4IZBx8aaADeFaH1MXXjB97U+crJlOfWBWTTxfp7m6efAzg9ox7f0Zf9pmyXulhjN4v40Jv5
04SMfJ2p5UPVAy+P4TCJlIpqrsejiYnYriQNQM2fQeyonXckIIGptYew7294GuEh6BIfHzrnd2u2
oCl4w+KxjdV7YYL8BaC8UswBy0u1ANuUnfWuuKWgeVbaPFgb0/N2o+0d3vMWQB+0oUM5Wh28/ZRi
+YnyiAgfTdzYT5hilFd0w5TwOWDTdX6RVUBkh6hwZ32qeXdO1eGt50sx9XuNKcKA9Jm9eI1y4sn3
SHFZtep7h0sfXjWc6UtL33XJsB/LYNvu26HYtlwWHhLM/MkdjityezHj/wEUsFNdY6JU+w4/NbXF
WGz0zmkJ67M3UvIpxXaI+fUObvA7y7BQTqlPK8bm1e67s+51972brfFzuFVd+GHlzBuRkGHdMGTv
Dpp6+KSlWJOaweXBxPpz5t4gIwA2vmDY0GgDI5px4xoqBcb9zmSecfCYLZf5FevRhnFArBKr4ufS
v9odQeU5c8cVHJ67LBnbVe1ABFRNCo6MPHwq7ex31Y3NKu+ywa+9HsdIRIdNpB6E6j04BoPIKYKc
XYTiZLSMsqs++Og7fndzr29tYN5OKy4G0TvIKakP4s5WMrKhdQBKlNopkLuvMAgpdAoJoRnEDhth
cJEdLiOWJzMPdC33e93xEPy77kokQ+7nj20OI0qkirrVDZgNbRM/YADfBbDtecExkrx5v9Sx788a
IDJmY9beDbonxZzAbnr9h9lBGp+UmLqX/qNpvW0oQIq2MR7FXur5GSGChgRHRmG8X6gKPx4GYbWZ
rOuQiECvqjkR63Sfz8I9YDL56sTAe3iD96L6pXWMjaeBn2cJXyeJz6ZS4jA3wFBMuF3q+EHj8eOj
TqKqCf+eOa7PYVz+wWQ0WplaT1rJeA5aF6OS4qcGuc6dG1QSGo5gQeziz1lc+rA+2QwWw664Co+k
If4ioK4uCIheGGu/uCQt1la4eEXo4+dkMQNIXTFeXY9XjT35qdsvDoO8zW0MpJIWjmr9muo1v45h
bTezemeJfGQwnqUr02UMZmfUbYTxH0E8uztZ5ULIskZ4b+PwbJXDRtOtkYEVphmxA9vB7u+VYawO
sZLeGyEDcjxpC90qdgaRqbqeBwa0kdgh0jZaO/cJCD3bUfgTvhXs1JSavUir+QVw0yh/CPr9iMv0
ENjGiDNwR7bymldgzEDcm6uMatv9bIWN30LE9IZknczWpek9alP735ZyxGr5HGPMWhCEBvhI7V1a
bZAy3ifCNLdqUb8DWTj2xQzxuVwQzR+1iXH16GmI9cvouTIdRkLUQLkECVa1GjLuLGMwk5SgF+6O
oiULa0hnWCc24h57QhVi/Uh6EJBimPBst/WtaUxPumqf64RfYMQVTk1MJchK/racQPhZB3E430Sa
vYvt8WMej1TOPGdUpK7wBak3ucZ1wkr8ihKDspGZ+bqNVqmblhC89apA5ltq29bQQ9709qRoWxvD
o5VnKY9maW4FgNvlIVWu4KAihZoooN4tdDncP1IebIpxAh34LiLjp24r0zbQBbBkJKQQDZmeZhl4
O0aElsfdXypoBxiYYJsYoV9hjN/FEYyk1Phj2F2xskfC/RbUJJ6bhBAt8IK6eotdVYcq5/gpLqcr
xeMucSz9BwGX33goVyeRkrXWSdxPWBWluvYAsC/3KZVBQGlovpqW1nLAJiZG7Os6iX033ZkWXFpt
HPeOJlzGAUm1BjXXQk/p3hKtBkfdnZSYu61szFWbVc9JViBHso+AMf25ZPw8dB6uvgQpVnYW7QYc
x6F2zlebEvbK/DVp3meVz4lPIVvFbdrfnGJ4d9rhE5Lofp6mta1rH+UYW9CSBxC9iC+CsbHgkwzF
mjyIWpmPInVufesiy0jyi3B7Eii1SiLbe0+sDkf73HgKuofeVEF1wxDFQQzHHdUJ/DEqLpllnk3N
5qcbdvg5kcdoVOeuYtYhymLwo1i9x3DkWRe4Ynp9sQ2j6SEKLEEtoHMjoYKBSxLAbJ7fXO/BtRWK
RPSFxZd347rrEgbYDDDB14V+opf+BMUWm/OVaHryDdFOqYpLkT2DzfNIdgZ77sl1U0XGZkw0ZmJC
o6seFxtFt421e2xDgJ0E/ahdwBvc66k5KZzNUKtvSpaRaun1XTDC3BsDzPAyMGi1069D0X1GNaX3
lnFgfNEWGQOMwVlZjCqZfQ13anpgJG1BHc5wqYq9tVYKm4/BDyHzlHVAbW5RG9radZNfkxO9ReQp
p6nP14qADZh4+nRwptfSjLNNoO8yk4R0gQ4VDWq4sfGBKc3+LS3CJULNzD9I+K95drPmhUCupNGI
tOJX9190ndeSnMq2rp+ICCATd1u+ulw7dUm6IbrVLXzi7dOfDzT30tpzx7khCkgoB0nm+J22jxGR
jnbybRh4elukeu+KniFHZzfAhDXwcEhItOd4eCh/Fj4ZGUlYXJsg3AmCRHbeOJyKxPxINQS7YYzz
++w3VDa/YCR9AxDPdxoclVXJHb/1NIe5ocet1Pf1VY07DxfgcaTcDp+r3PhJgDtbjiywRImQgmrF
Ndq/1KcWEkWfuZ+edUfD1DwuSBbyLaCnqD6EGGysIC05qyo3P3uB7VT6zbAdtQ9y46djaAdnGqif
eLB5RPGZ51id4tf9id/MOyPqflea4XXCchhn3yRZkwaLC8F0q0IiXB8HnqbciggO1TuUGKjf3W/y
La++R8RyRB9lEHSedc6bZwynscKMBJ85suRFdesq+a74s7BEeYoSz9xrc+RyWIzn1NJxfY9Uu4si
5mk6Y/+i6N+4R6GBQKqfu0N7WwXjnuNAwdsA49vwSKzQt8QwtQ0JWPs3hKT+qi992EOf3nAvXXGn
tv3qZC2jTYip1gTjjOhqpBOnNPGYptJF+YIBL/cmJFtqvWUFveaHbps/SwMuVQZngoLtc86Pt1K9
eNLShJKhFN87cEsj6LsN6T+zn4oXnENLvgaTfTBSBugyIJSP3okRAE57zGFdE+/WshUQjXESpmD1
6IXBU/FFx+uD/PQoK4ewe0olMzW7Qk8T98SiSP17WBHUMJo5eVD9Kwak6Q4O12PsdGdgBYR+WnqV
adBsmASe+9m5dRQvxnug3Henrd9qnQszsd7IvngxbbWRATmFRADjAk6Q7PhQV9wtyLpgiB9qoX9v
G+tDczrqyjDdakF2XaxTjIl5/jtTJFBMdMeyvSYlPuB0ANDgZvNm44c/T15dLThPOBViqX1OTHui
cFf/KsphVzraW0ok8coJRb/ucwbeugWbwedqYRTTqtxDKi71lSXTh9xvPpREQhG2E6aU0J+q9sVJ
5Ulkdr02tZYxlYJ+r2NQPcSatpFzPm/rGVuk4ETRx/mvMAsPGFc8VFG40xPrM3Qr6lQVKCBJqkQp
RntzLK6JTaBoVabHoiMytdWLLazw98SooYuaJHRb0TZOAJ7jBv6brzAOtrZ8hFMb3pxIQRLuz0oz
8HeyjXCF6NHvxbPfIKHw/d+T0l5NooQGOw9fteQnnonKmsy1FuiwsXrzOuI9thGN8ctpm6PpRS95
D7KOAvCz8ecfO0x/jkZ3TxS6atIWcL/K+c5Rfx2T/pLH0PP84J0hxDvBquHKybudVYw/22LW5ek8
yLXMgxE45XiPm7DtGJvPlcphD4oXbsRIaVaPTALgTaoJ4U/PIpEiqdU5S4lTyq3nzO0lCLr2Ywr6
s15iIe2pi0kXLh133+S5u856TO5Us4366HuUVnL9u7SKX5ZIP/yigGtp5k8Zbo2Nk9G52BVpS1aD
Pd5pUv3WJz8elhNabaM4oTN6MbUOcjrKX1QWh7HHljAkGzSOdYp6req4GuGcT1JsdDBVPLgCtCCq
X+vrZhpikhKjZDcFzgkF5bsty5/pNN06fL6A1ewLd8jdTnBr09qNp3I4mG6wN6t47fQthGONtKh4
uiJeesC1dtqXltha2Bvw/DHIo0zXrsnd1U16dyDTARd9aOCD22KyzpcqhPc8OBRvHOopK8GIjqtY
XUT61spkQ4DqYxU238MOCHy+BKeRiCmIJfousLlQ0E9cp9TfUxH/7jvNlcrtzccon1kCOrS0NLak
EJ1Smb00ofkjG2zJRC9kWIueyvVweZIND0YVvSxUgUCnKEPxuDgwG3shVPt70cS/mP2+ogJtjtjm
k6k8+Rt0L9+t4lwV/g+GB/AxQoYoPoX6swaQUxmErbSjlWzdzDzAMqKsF4+CIUMZkA+pnXOn0K7M
Ne9DRm13ap0dedlqk1t2z5x+8HbZhBXNJNPkoKqLyjUAAk6wdRPtF/Pe1YgWQka+exgmDd1khmUl
IVnB4AYPXdQzacQ5AWxfWxexRWzxaO3HOjMetBQEq0SJABLhMFFzQx15hrEfR688Io+LVtVIBtNg
iOxZG2tM452k3i+rf7ZhQx9zX9apv3GQcGDEX5g8qxrCxp0sJ8tgTn8avrsywoybAAvbGcZ16Y3H
3EGSjsjpp00d2ZDwTx3Rage+z24yGKi20qfSh4k9U5u3Ka3qfccIvep5hnUVBcioeSFf+L1t0lnZ
xdNn0vqjNDpv7/i/HTI712NqvMMj41lTQ3eLdRmQc5z+0FoMVXPB0N7ujS9fudw0jLAz3/8QsWzX
lIjcDbYB0hOYOOuK72TTLbnlQ9TPQ7ZQO4UOHD7f+RV65q+uhr490gn7rX/EiRmDdCpWjWfevQTT
b2tXjNqlnN8umhEYYUOf6nG+99w3/POwPVQkS0xq3Y3xedLt56y4FbHsVnHav6gA9Dl13WNVSEqa
zi0xUZM77mc1WJj4B+XjaKVP8QwdeFpG2XCoTlIP+nVdCe4IjxR4VGUP5GOoTRmUAxh+s2Fw3XNb
i6PqJIE6FrO3gwhCidkEzA7dxpHAcAo8URPh4NAYVNvYKm5V3H0fsjlocYi7vS+y33001ZcGp42A
8rZuMVMWgccDdhTgA0JsvVD/Ho3OxQt+m7UAk63IQ3OZcBaRq+ge45esf/NFhLuQyxwtDESwQmK9
Ghq8HIZ8WLtezNzZsfoVmOo+jnTjnnj01njHMrulxDJk5EMZ0Um2VF/sTl6ZY7/aenavMzfdapWM
IFoE3/EYQcLumnvUTPoaogfd4Ew6dIgdonJIkapdz2XPbWciVjf5j80ZbZ00giGtJNkTZMpR5kmA
he10136fUPJnPaVKvwNcwUIFiTuIe98MzOE0cpdclbrrxLYNFE3dq5FiCKgLLF+6vIBWRcHKKj6T
uMT7RfWHdKTObKSWdzTlscmadjUGAFP1RPHJcZL3liIfT5tcWylID3Wah8cg7uYBtPnDQuKyoloZ
YHcyVI96lgGsmNZHPkNP/s+SCsvaSDTGrs25pmYJTbZ6CJAGtgxGnnybq1LlFDtbHd1Jd+3Q163h
qBRbT1m4pI/AHvacWNOWVPyiqe3By7hgcEZI9lWISwXDu9VQJe1TSWb6pibeaDbkP1GXvwRWuU5b
6jYDjhpGT1mTsVRxjLsSxw+eCGEp/XXZRvql6fVdxphyNToop6OJxHKp37xCir3U23KHQ+RxKmNn
ZSdqG5oEtkwBD4cgkPWpp96euBDc42R4sxUkU735BmrG/68mqD9UZP2ojh/SnLI681Z8amOb6JVu
hxcDLhKlis6NA35aVhTtCzFoiGLxg0y9bDs1godxX3/HomerrHn8mSONm7qjldCTplH+puxJHBwz
h80s8/FB1jMmVEGnIX4DDp+TVIxrU/LE0W5sZchlofUSAXZNIZAbjWmWbb1laZWtHUP5ayxXFFxO
VK9FvCayTWEANd+St3TgLZKRW1iklbWWUs55CuXZkvG9sfltfaOxD3GUQGDitkfm81bZfOPS4i3R
E1GJCWy6NSAZ2+3ulmdBLE6yM1afwynIn3RKKFxRauXzr2zDpMbuu66Y7vHeRjHuCBrpQJ0ZZTlg
PVvbLfJ1HHQHycSdeOGMiNVWqj1gscAjZud1lzwkvAWt7Ltuy+Y5M/1tF4930aO67JzuW+2j9YQG
VO0VQTR00c1tiCYaab8lKUGUdYKPQtjtxnHbhwAMlcKhZ2KMEoyUze3iE/9mfqIxfuz0ViN82kUB
07nEbiiECWUBn9akQmcSNtKSsKm4ki0fuzVuJFT/xUWODd3NoMwjRiX5xLDC4pqThfE5BNa7bv7u
hukT6xnCLTAKt8rHqbZ1nHF86tD+O+ZbHC1Ne6enKCiADHGvqRGZUPfQ+u7agzHbpPjEYbetQ+2H
V0l32xoVgWtRkl9A/pxtOrmk40kwHWCvtW4w0mGeg7iXESvz2j3GPnKNJ0ay4bF9jIU/Pti+DrbB
1EcqKDlOkA87DS94eMgvjZbqu8p9xOOCgaE+vnWDcZhqnarwUH1rOhARu2/WZqDq9dB7BgPFdOLT
B5ewbn6kNhCZ+G120aPLbJ9JME/FrhugGjEdaAcA6NDTGLMfKnTjt4A8Ei0nzJpwp01fa59V3v0Q
AbleqX9JWriVsv3sXQr6RUwJHnbla0NRgLw3D99fZVP8EN86n+lhjHvDFoHOuzar10JnPA0O0QVZ
HD9pssA93xq55KYiX+VQUTZGx5zPmT3x60J96aL/aDqdEYvdHwz6nv1sut3n6QfcDdIrcT8F72Vm
bDrVM98o5qoKY8ovVroPscCFbLhJtPiQ6QQ6V754LGsvfshrrm1RbgJ+5NVYeNADAcGN0rO2YdP3
18LdCtizG3eQpG207+OY33jCxoyCxUoWyOeqXMEDKXZjPAt2G+YdhLZBkJ+KzxiRFVOF+MXUPX8d
lpRew9yKeEXhJA3y9qZslLnaL2rt/U8tOIC+6lg7yWtXA7NNg/rlOLM3i2RqVNUQ6zr+FUOf9oE3
1bdoXlhU3zKYtA/LJjstiTKi8lAkNt+2niNo/OGQQX+Ek2vSlxKs7moeLv5VN26Kkn7YL4zXuI1i
rgP9XmMvsTFM01kH4uDatrWRk3cPolCicqOmnddZv618JjJZjw4iXlVDXh7LoX7tnGLam7GItl2V
XgcoY2DHoHOiSss9Nw/Bxm6b4CM8gNWCxDGEo49FpY9NBdXhrajq9toV7nOq+EHVlK6ywqiujdcU
ZHjvXB76boEnSwO8gevYrfJHivyUGZtw+OhbAxdxB1g+bo03YcMsLOqfRYmTC4ouhkLZ1qucWwYi
tikmWa8ZtG59pIMdECueOXPQRv8VV+PGt7uG+MKHpGqHHcbfMBf9qzcFl8BmrsK0bJeYRbjutYR6
jNE/GOQPMMgZvuhyMY9y3EdDVE9lm1CGsYO3dAT/lDyXAhykK238PZAfHPvCuEaW6DaNyoKdlpKM
UBrub8eCo5k1b0PT+SuJDfLaGfW1U4/0z2L6lIN7qAQx2fFvx+YCnbL0VzmgrdWdhrGfRoiRGoNT
L4pvVQKZouHiMutXdBwnr4LhE/jh1o8qXDxac+V48tesOGEgjjtJ7Zli7ZvO2YR5nYK/bLvAPnpQ
fh4QKn4z5pjxoNBA23N+AEd+1iliS3REOcXX3eC7mNrE6atng1ObDhlFeIE82Pl46wTogSX9H+Ej
DBR6lbXfT9vWhLrfVZexTdI9tIzj2Pk34kKQvlCLSIwBqo7DOYNxvGfK+qqm4SJle2OUim1xeEp8
WnB1ahCC6l0iW67ueXQGjnKz41AynK0zKifiUFrN0RjIQc+GF22cjEsLF8iEB7zLo0NWMcRtPPFl
JqJdKbu+a3kzUedKeBjwu5koM0tIT5UbnhqwNGpu76ZsmrNBWGwcuuNOaxpvU0/52pMhV0v0lOLM
sA7o6/Nqj63SEc4kj/JEN9H3Fz9TmzgxfxAkTmtfgdW+JzL5aKpw4uo3933J/yIjwgvJW9/ZU/0z
EBQh43iW08cgaIKMJzN3g7XEoowKA4itxc/cVd0O4hM97EPcxN/4/5+dj6qovE1AvYAyLUX/2tNX
Ws+0ygq+hnp4rk3nq0ibuzvWL6AQ/tqMNXzyHYKzPBylSp/pgDRm9g44qkZqsC2hZBN54K7abCqZ
8uugzo4vThilfRh+765LBU9sRrNUgzyfmVq6IXbn2A025g8Poxj3DneQCvJ9Rsft29p30Ua/MTdT
VJ7LYZ/r0NqQv4fVl3LqOzlTVKNVfivlzvB5ctKn467sHTLZ4X6sPszEhZs+bFs3glKny4JcBnSn
xRw/o40Q7Hzj0zG/ADTdbTh5lwFK2kYZWCNAvY5KHU6vFz4M1mSs4ii8FLlGaqXIzjZqtUSV2b4Z
LX0Lbc5idNGvW2XvjX4IcBsrSiJYymeTE+Owxu2fyIeKSWmAopN0xxDhtVc29PD7sYi/wrycTaea
o1Aa35tUTmlTxWF4yyRszkAb+zdjCr0TlY31UJM97lqRsR0c9RoW1aNoCYLAppqPEW36DK6rS7Uc
vbd1sROmQiVw+ToadYKrRHLGU+8J+jemf0MBYjUAYgyEO8Gc2peNVmz74tZMunFSWbfrlRZsyoRB
WVEfcmUwbqUmHKmIf29QWzecLlFGB+SHpdrqRfMQuAS3BzqxCzCODE+rt16qIVfuvqdDta26miFA
EzxqBoP+XuWfAYBeGRNG6QVatNFG891uypvUm0PmpeO2MRjvpk1iUw8SiIVSHFn8/rEJxEchT4Gg
1yQn0AEO++3Bccilhcy9877ISHmn+CVL9w0EZT8QA4em5SSYlIYBw4ghMG8IVm5hr9+ivoXtYRyL
IM12BuUBO7MfB9ObqTwMR4uSIMURrmtRmfd6iF5hWDIcxYfKajqEGsq+qkm8+CJ+lvQpO9dp90k1
7b3CePB5kiMWXbc5ABnRlNs4phpJYmccVSuzHMQGGiVrbsBgp4AXU2dUzdFyR3m4Hztj5zQNoxKK
jR6ZBatCS89yqD79uPtMarCKeFoZ5XNati03DZI/P/9uhvZnNFhfbZfj129uhJ4We8zvwctGjBVK
Zu12+EFJFsC+UBXFM+0m8uk1tJy32BkOuimOZchQVWvMM/Y7yD0kHJ2WB6JVu+3q/NuQ2rbUCx4Y
WEN0ntxZJU9Yvf+oFLaByYcUkhy25EhR98l2qMSlTX6ffG9TjZPch43xzSOHtSy9H2E7M+Kj8Kz1
ECkg2pECkQ1nKyP3NDcpcGfuNx0Xt9bPbxgedTCvupeyoxbTBIhhc8e+IBwj0M4vnjOEDCtvGs+q
9TbRZJGiRBMQk7PAJwWY1d1ZbvUsrOy9qskq03QHr30IaXr36knKy8JDVmC5L31jMGCzNnS5INB4
JEDDld8SAjqRm2AvZonqXentRoOlWpIaOkTmzTYcMkPxDYypubeFf5gfeeAC90kl1kqGCm06Uh+/
tJ5KUV+tanDXYI1MuwmtW2mleExbu94qOD29C/NxaE5mCxocAKdU2i+cHIh6pLa66iscJOGlmg5/
bQ9enqYG81LnSAmevjEyCp5r07412rdMpwSGK9KsSN9rCLtrz2ZQwkCxR60yw4D4SUXYTujBSHGA
0a9f/yxdY9dW8tw6Dn4oBcmQCX02hhZOTkGzbS59IZuLkUfthQLEBKzXawfoI/2q1orhmNWyeI6l
ljwzrZ5fLxvyGv0jPkU8Nm0fL0g/DIx1Zen1/p/dNNSGbkusYXlbNkEHAIew5I+/J4n7IKYfd4et
NdXFM3WY8hm62EuhY96xbBLEu15LTz/8aTC3Sgkw3fFpw83fE1FIR6Xfm9pxaQfZengaSuLr57Mu
C7QlhxBBJbA1n2zZVtt1s4ZhZ2Hj8j/b0shdG5j63JYWeHeNsF1iCtpW0t/k0P2zYG735ErVP/xr
u2RsgJVOD6D1P+2N0sbFQp7BSc3r380p0WrXAIbRctJle5qPRE+F1iNzkV1hlv5jTKbna+lDnMqL
vnlYVm0vT+YMuGkbDXH76lVBejJLaokq6FueHI37RAbCOkV+06yVM1x6nc53OXSsvHodQNY7Lqtx
6sV7hA1y8+fEgd+fySqkaDa/bZXiOpcYf5oub+V6xR3URV6Wd+ojIhsn3w0oSNC8b8vswHRaWy+r
EcrTS++Z37JS43Po+k2URv2ynMfgSEoZVXleTmQpSH2l8vzdsreJrfUIpxdVTZo/LQsrLatdUnFr
YZUVhuvWzvG66LN6veyG0Zw/8YbRoSKDmV58bpNFUwjrClDr73mSehyYD6g9RQpz1zQiulFiD3d5
P6SPQPAzc6AonrCoczZ5EHXPCZaamxpXhZexKu21j/rmlbFXtQ56O31rqL5x31n9PZzws3NSy/mu
BkutUq3Nf8qq+CJUFrlkpe5uF2e/hkIhG4zFp5ogsqdu/rsZGFFkYCogHPm60ws6jkl/9AdGNKvq
TLUKSm6GC420Y+gHRBMz3OloPeX7ECzkCyDiJJqp/Ewr58mB4f8R9fEPV4XVu86cgNFb7f0wwW5X
SZyOu6gIiEbxjPKJMHl8NVOHLmgOXF62BUmBpHLSGPx0Zfm07DACw6GT8IvtsrrsqCKKQ3GQagx3
ONWfdkUwbG0oZptltZlPkDumu+0GF0e9/7wHWc859GlwNKsv83A9VY6+04SBC/HcZjm/Bya4H0qr
+/NRlx2q9tu9qsG0libL+QdNh+ffheD9eQmfDUX6YeoS4iKBQG+kBWWHtrRiIkGL8MJtpm0bbYhf
MDGI1pVhNT+zVLuaVtEHYMRPk+uHv8vMeofg7d1723SJQG6QzfZOSlXFK0+aysXJMXt3x+S14/7P
THBx0X3v/e67lWPlElpb1AP8QVMyPSmnsH8Mtpmvg6Cfnj0jyneenWG3k9XdA+x+d09qs38j1rTe
iDLR32AUxhgmhY+lnjyryTSvosgwWhB2DzQBFtgmYXnlwgEoCvLkmjB12gu8Fi5JItN9W+KSkioA
rizpx0tiiWYvFKwCJQH/W2lkF6MdzT3ONsHF8Ex7z43inJMEIUBOh8td9qAgnewLpP0HYcXhE6MR
hnSGY/8K0gd8JezPhnn4qm6C8XlpGlmTRlXmf5oOXf2vpgKZ87NOxve+ayx63zZ5gT0Vn8k+2/c+
3qa4LVPOWLZR8Nx3ZdGH25640E1R6aB+fv+UmTXJyrE/bc1o6p+WBfGyzlpgJ7FbVo25ndGhxA1E
Ye0LujaCu2Nq2bj6BEczKoc/x4UxRWXX9KsHQPDPiTQ/jKqo9MP1f2wKD9sbdErMBt1DTooKHMse
MTC6hCeBq/AG0s6wXbb1ues/MbqHo4/jJpgQ7ZZtTi82/Yg907LWh352xaLssKwtJ0Kf5h1i0vOg
M3OOZWFJyye4mXvo7zb4nBVQrm0e2/+0A//YmFjb3ZZNhecqLN2qQ14RoT6kabPRzR52BQWUZqfF
kv+OOMhwixoRPaY2JdSyzPrm8FiACDBvpDaZrP+s12WFAR913D8tl1WM8yk1zYu/p1h25FbQ3Gwg
dTynXWxg+vpm+KN+WAr3Skv5EFyY/5+NgWXrB82gxL8cuDRcFssOdKjAwfPB01RAH088+xjME9Ay
rMS1o/5zC7ISWguugT+pGtaAPFb+aBYYVVgTepy8BXAUjvpSZu49RQHCG6+knr5szxzvBbsP/cWb
h7tliSxGC1vaq/yUF7hCWSNp0/6oyu2yvQ2ZEfVtcQfFcTAnGohXjYEuM4vIWSPstVPtcDWtlpfN
SHKpGjqszC3ttGyq4oS9y/qfl8vWv/s7D+Fammm//7V9Wf3XNst0jWNWJtvepYZK7tV4Cs3xn4Wu
109Ry3edJHzxLHSs70aM+EAvkuInoN2nJQv7XXPUW2MYzVHaQu5dIw63XiZw/cAD/k3mBvAZCg9l
uvSngYEvU5VGdxIvCTWmw4SVoW1rMZ5cXLb8MRYbWOH0f2q4jmWZfY0Fpp5tbX4PrFqHQZq7zNh7
7aG/H0yjw1ZUB7pf6b0IDn6mmFo3SLtcM3svPOMH+eTaM4bZ+UmZ2AxGzgQhYWh3ZVak904HRBu1
1NhpSLh+2v6aE2Tb9t5VQfFglFW60xGIHfM2yN7ccTxSjFTvRi9yVE++f8rCLn72ZfB7ebvJdPkH
yyG/OXnWXf0AlGGYD5g/BwxKMK0YbqCyA7nHTvIjxpL0siyEGtpLKVvotZaLxYHGLL2EIHkRZiSH
1dIGLef8Epo2Gjh5+mf1P6dYmmdFcc+yND/8PXUqoAVLrWu2bYk0YBimI74t3nVZUwkCNKfD9n5Z
jStYLNBTj71bXx0AweZYUwGBHaZH67zUqvvYgavGSpY/nAncOhrS+j1Pszs0j/4XEc2XlvHoV93Z
SLJUQIJ9Pq1yF5nASmMiP5ejvQB9SzbAkHEDOcvtM3TiDTrl2Vwud0oc5kyjWEVES++X1b87klTL
yEGGZ9lR7r5Fb1pHjLjAkPrs2mHp7eoCim8/2PUxFO3DsrYslibW3G5ZLWd1kewD6mWN8xQNunZU
LrquDJU6s/QOEwUT8dUmmncvbSrN19dpSk20siza8Fj9xZRee/hziGmk68oMrNufxvxPV4NkCauy
nCcEQ5zkP+/x5/jezyquLN6jhlJwGoqm360beNjPQZKpZ3+eckR6BVfnP9vcum02CSUwqDtYwqFc
MR8r3XXPpRlXZ7Qsd+bE1quOrAq/MfuxqB0sZWP45A4X4nnZaeFqv4EHUhz0Ap5g04lirxz4rmkj
gm+RnzvbosMcwYwHdFTIOwnP6ZC6DZn9OqWwbLw80L524Gv+l+oYkoqqsV4zzrWFIJucB0uEmyJO
ERDBFHihmrkdONejsIT1MlU+hVPHZIaJyI65OabuQjbxatnrCJDOsXH8M/A8BqNRlF6L2q6uDow1
IPQq+iid7KFSsfVWicJBUxFgBzJl0b3QKCDMDZz/fSRYak1R3Q0/4Iv8OdKmx1oXY20+gi1RcXfK
9LVPUShh4Bk9xb6Pb5TR5EAkqbPvR9s8xTwjoMNkLYh2nJ/p35r9mOnOVfL7bJ0kEU95SvxdpGvO
6zBbFuHHuypL6e7r1p/GVTZnMLTOaFyAOlMKl7huzZsUDP5LMS/+tGsqmZNtof1zxLKnGUcSknvp
E0GIuB2MewsjsX22RRu+FDaeFRFGb9tldVnQQDp2+8zIflYBYTz0t8GyjQaGpBxIBaQ/+l4rSabt
gpOt0urSh322TbK0eTOj+NfyVxvid2T14WfMtUoxfSToYj7GxaroJOdjUoeaQhXL+m0SM3zQ+19S
/TlGeamxMt3sn2NKG15KkqoTkirvZDSjdwLyBN/qTQCJMlbBLuHZUJGGzS617Pr3SwbBYqO10S4d
yqwlpECi4yNVd1Xz7XF5Jkd9DDBhWFm6y1LNG/4umjQiABjW6+uEkHbbDiSu19Egzrkyk21kxdod
kfyt5yr8tKLuUda9uKNbUMDi9f9p6mftbRm6ynB4LLzon6b/OqucdDLW8zKhjPhuVkp80/2qeA26
/1qJunejs80/ewzvv/b8+5jCK/p9XfmQUKayI1m81geesSj+AUR1uV1eJgaGANG8KLwYh0n3puPb
daqSeb62vFR40Gpkqv7vrcs6zvDVwyQoWXuj9qCs4IRkRO5ToOIHUHntYdmO8J3i6bLRyAYXX+S5
NaCfp1ZLq9Y2WuuwNKiXrcvLZVG6FliZ08arAueMf9ove0Yj+Nl6VXga6ecfA26NQzpQmDOyUj36
ylCPyytGoW8NYOrD3+2DHxgHVwDcL4f+77awTf9p2+Ddu8LjoMV22A0uy8LC6JPrKJNbp8zwLmla
tN/Ly79t6hG4499tlt22bmHW0hEsE0EzDF41zN9PSjU69en5panB+FpeLYs64NkFPSlc/d3Wme5Y
Xv6uJ/aU7OIMH7PlYCSOODX96zyUKwFp6tqmu3LByP7rHAycnLUaBx1+TYFWC7u+zoseMTJQj4Ee
qscyHR004r7YeKOZ/feOQ9Nh4Pd3ayGEswFpFZvlwGWBtbJ6rA/V3HLZUPfww2yGHHt0GhlJM/cJ
uPFCGEK5WlaRMuX7WuC0tKyaEsmohlbzvKxGdrThAWm+Fp5pPiaZfF029xHerY0kQy4e1XivDaBe
phDOcdmrWfqNJM3piaBs+VKr6c+pvVS2pz5uC/yUOAjEY9ziK8R8dP5YRoqbYG5p4tqTq3Q3fZJJ
/u+nlfOnZRgW7kCShvvfT7ucMuHTZjUGzSUq/f3ihJ7xuNg1eQAvejZL/+OOPvup/10t6xAlmgeF
Ztm77JiGlJ59WU919SM1UnVY1sasPNFVIvFJja0XM9ZFFhhFj3i7DZuaevZ2qJ0RKlOYrX2MCq45
QyGik3wL+KHCPmtp/edAR4Rwp0t3zvWIHi2tjh7hmwVMLfqnhPyLMwbyp1Yb3Ltu8vajN6A68rzH
sku+1fNm5aGzqRLg9KZN3PvQiHhNIT46L3sbOyYTY0zeAgP2dCOJ2Bl6zb1XiMZ2qoqH3XKUafaU
I9s4vnpa6r1N8Xl5S1fr9DNOryCA81v5cQyQWyltv6yOyfhjIncWD6u6eK0Df7u8pdeAjRkTyddt
l5pvEtVYErmXJhUgHrqOuJggqwtJ2c6lLy2wl9iwfXih8mUcU4nd0H92Dxochr+HTNM00olisW/x
aBUWqpOwewnCtnshaInSYQo51A9YxfKGAJl+fP/bwmj9b30s0svSntSTei86hJbLajWfcEZx53Mt
x/RVZq3xFPH2nrD2/4+zK1uOFMmyv9JWz0MPOIs7Y9P9wBIRxK41Jb1gSqWSfd/5+jmQVZUhWgRj
skyTBQThji/3+nbuOWXV5ac2Rrw9JgCA2uccrJUHSWYlKs4P96Zy6+QHNJwi4ASdQWtAQrRtXzIE
+jf+g6wU31WRi38ENgH8RcmeRCJnZglmwj12I5VD2gsZNJBU+uJzmTE+mjGc85GGZ7d9CG24jvcw
ksh5c9unaq2N+SkIUgxrJXu1U0AVuazFZIwL5F2BoEoz8RT2DcCBw/ho6ZPnmvGIQSSKgJfCjs5Y
hsRuMp1iHfVXGQKsoX6VIYkwpxrLkCNq6MGLs++A79YrOwukVcgH/QbggMggIPZ4GC/rPIgN4vLk
QSqLP7/tVUe8uOQDkm1waBStEO2McxKR8x956KQbfMfnR4DhGysTgmID2mTwiHJeaFDw5j11Xf0N
EGjpJyt2Rcj172UGNwESch8B5fh1r9r5scB+ZlKBcKER49cmytw1+LIi0N+FTbrHzhwko4ZPk8sK
JM+QGZZKHesAPJ1lTYfoCMhA22WkHENBNO2W8/Y4NmJ6iH1Xc7yfMQIsEAKd470oJ2ZSNpCMcCr8
QlQ9CL+oLfuVQGOJVIKqljDI61HK7yUJWNDhKvMdoHiSvPv1ZZ27gpnnNRgJhi/GR8Zv1ZokOxwg
gEXfxwEVmMBWYe7IBwn7mwdl+DNeumGj7HqIS45X4/3xCSHC+REOfSiYqWMfoe/Db5sEGkeuHK1c
qN7oIwE7Il0fUhD933kOAJOFAJzFSIRO++JBUVlwh+N099f9NKR6JZDiBWwbiDavf4BtHGMY4C83
TirZGwfUQWvmhvFd0OCQo+T4+ofY8DoIoKtXHqxNBmgchSOoU6GAVoXeqs244jHnhQcnDxpQ6kAo
q4vVb7IPDRVfoMG+SrMGGiBiB9b+zjljjYFg7Ni5QVh5sxdJqdzIwx+JALcoJzed7ykDo1h1AARz
h/g/YC1zKcgt0mNa8fv5qii8FV9iyTbeG39Wu0Dhd14VrcfL8Qvey99BWy9vfz9GgaSiRRKdELyp
3ISZXZxYzem/HwCzDKZmfvf2O5lCpNm67BHUN/5o/KKqvNYIQtdGyAUSGu8JZdxC7NqLrPGyTmxl
FXsp0BA8tHFUR/7GsKTbNSpAAONl0XWuCaYafjNe0iB5KHHcdUYwlX2HCPVVUVbyt7RzEMCm3gqt
Lx1wdAEKfof/CRgWv/bzFEua8d74x/PiYo+YK4Qt41m+T8SV3eepVdbxM7DACD1XbWIIPPNvmy6W
zxL5XmFvAYEzkKuwQGOGkNfhyyRPglte8niDx+mQOd779YWdPosdEXbjFagU5bMafx8fH+94ssBb
mLRepuOHCQ9URMmZOa1rBJKWxbODGKpfaWBxAbh21j8j+IXpuYqTaR9H/8LggDzwvd79vrLtX1ej
r2rBcvH7u/rD1d+/G53c30+Ov8OZU3NHGpxVDw7w7yd/5Td8NxDufPI7tXWAfnQay2m64IDIxuAg
B/ZtFXX1BnQsweH3/fHTr3tZiwOzBsgGPP77dpzD02vjddHXb6EDYD70GQ52JCeH8dP4p8g6cKqQ
sIKA2F9f2ALvtRfXEvU2Ce9EW7+BDuWvZH6nUBdcZwr+wN03pD/+GdPCpKDW/vjHf//7f9/a/3He
k3MSdk4S/wPRiucEfFrFv/5QhD/+kf66bf341x8U6EZVUSVGRJ5HEKksKPj+7fXWix08LfxXzJeu
7bep+sb7RFZeWrtFvMKw9KqNPCv5Bxm47ocOAWj4PC7WsC+mtieiBIgUB/Ti2R6mzO4wjY6GCTXC
zO5VbP1tg3GuHZO6xgADeO34yPiHRRnT4xx430zjvEbFRAUiAeHK8QPpmPey+OtP1AtHCa51i7Nh
1DXYkqQjUPnpmhOcSvv93PgFztwgoJl4oExOPWyKyvEmi1lzkOOoPYyfxL8/DU+AOSXGNA64UxdL
k4NNBKv0quQm9QCltaXu4kqNeUt21W51veZldVrzVBIVRWKqLDJKRMY+1rwnd8DxOR79kUPG9aCQ
KDk2FR8eoW4xfEb0doHzjeFOZsodlMkA22hBHTL8+fO2n6ugDcwK+8DhcNOIJF4G4U1b3KgezUGh
gHutrciAk/K1i6i+v67TKn/LwryC+oz7mAGuf/JwGv7Ik8cwKKsHEUFTtwGw3ONdVpX+QbARYjhe
hgIOVVqRA3n+8BsZsQemExY5gvcr+RFYi1DvaRzuxm/jJLhIv00v0udE3mqqHIGWtgDVU9suQdZR
1AfsPl+vaFX8j4pWBB79nEpMQMiXJH2s6IrFDBNWJ37HjkgDvhjU31jDTqSiUmVQWSCwD2x5Yx3/
/rpJQItaxPH213NuUSFSGDyiW1fq8z22dRAPG6DDRUpXQTRzuFmzAT88frRtafhIyZ9PpbLyXmeY
d2VOqlrgrBLNmpX9a1lqXYH98B4CMSs+IpVVRRK7l23hPH4fYZWDHXOSIpLTVo456I31omb9q10E
9y32mO/hAyYJhoAf3PKqCKCh3obgLe3l9lxT6u6rJj2MVyAJ7M5/3q/P0HkGA1+dxrZWi2B+BMxF
NGzp9yP4aSnFv35KOCk3esxPNokPlIcL6hBQ2HvtLW9n910rCBB4q7GXxMqhLA73RKnZVTL/zIP9
fwOwkPLrUum8Y4wY1juRQSTIS+QIgqn49WepDj/PRXAhjF3jvz+4v2J0h29J2uWe45aTy3/fJxH+
/+/wm7+f+fiLfx+8tzwpABK4+tT6PTm+Ru/F9KEPKSP3P9/OeC1fP1yYcemV3U31nne370UVln+5
8eHJ/++X/3gfU7nv0vd//fGWVDgWRWrgaYn/+POrwe0THsPA38PEkP6fXw4F+NcfZ9cLvRTxkO/F
f/zq/bUoMTAQ5Z8KsGwCLzAeTozHsNG8j98Iyj9VooqEqQKTZMrDGmPQn7lDrv9URUVSmSIJqoKh
B18ViNTBV9I/FUEGSZDKi0xRceKv/vFX6f8cxH412+eDmvzB4DkiSBT/gEn7aOhCrkBkXo1Viyme
CqAe5t0Kw6a4RpQofb+okU8GzsFp/B43f+dBP+ZhI5SHd4IMAqnRnRtipHm9nu4w3n6W7mQcbtXG
UaATw3YcByRuD1bfOAysNmTPgFvHC6P+XAUN9y8G+wjkB1hzK94eG342aJNqqHxGSm5KZXf+WjEm
vlYOPeg64yxiJyrdOawJVKApeFdk6YFj4Eu8nslQ15/V1eDwL4pRixVP1cpGXfVQs6ufKuBY5dwz
hfxdRujX9UyGTvNZJuRjJr0vMI6GhO2CmK2cTNUhsqj51asEeAyX9Xop3l3PaK5HDTO0i9IoYl/F
HEjtd0CxlKs+yHKNYYBeqKu51PmPqZdqVSgKoGq7htru2nMZpBpZ8Xb91Wf6E6z2w6v7FVTCgCui
OxlxkJ2UPYppBh7VeP+15Cf2XDehIEDVne4kmp1CsKa0knrDpcnua8lPTLlA4I7kV7KykxKgfgpu
XXNtqGUgC72evvBxjv23r2ATm+bA1wIkHxSZcJgsV4IWwSxqLVWeouy+Fdb1Y2N5p+t5zfRWNrFs
n89IA/ERBdSfCnS8afTEvPLk2vZt4ZK7rhCZBnqJrxk5mxg56NGwmQae4J1sQyPDyas3zB1uSYxi
lqmzvV6iGSNnEyPHEkvNxACZJEm0i7mo1cGnuEfgq68VsmgImKkvmMiM62UTSy8KMNiBvhHFEcGE
FiY1MJMMO6PA7h4Q8vfzenlmDJFNzFzwACzAAb68KyWiaiBYhoaDHBhfS3xi5RhXSzfP0NMUeN9t
6xPwrHFcs5D6jJnTiZkj4hYBID5ePazBdgl8pCgmiP6qvlb/dGLmamjnIp96dOeUbzEobMo20Hr3
CVvyC4Y49/4TQwc3YUPiDn4kTiR3Q2pE40ptk+od7yjH6w0w04focP/CieNE1WkiR0VvJR1O8x0h
RGApBaSe8ABIMLYwKM10Ijoxc+DFxRqvTncqVEwU5tyGfOouNMNcLQ15XhQB9OyQjPMyCppJBOtB
I2jjJMQURKqur9fRXAYTiyZR72KaDQIUoCpuGk98AHoGcJgiWvAYMz6QTuzY5SSQMIJmABrSkUaq
+uAq+brtbKOW6yMWbprUvV8vyVwzTGyZEgEHCdgo3Akk4hBVAM5C5viH64nPdaWJLQMDnwpAwSKq
vmgQoZk+9i1YkGgOBFDNLU0LZtpCmZg0V6Zdz8UUm9i8/Gjn2VNbya99Acu4Xoi59Cc23SUIOKiw
Eth55b6HgEUmFWCG7jfXU5+pImVi0C6OVFJZVpRdSH8Arw3xFt6MWvDbgKv/eg5z7z+x5wAcCApf
4/2pkL8SYovPQpJ5YMPAUerXchhyvjA3kD+A56ZGCyTQ5dYLMbaNpG4JNmxA03w9i5khVJlYtKTy
kGD3UYjQv+0Y6Gsh6ZmTgWAH2FY/Ma7nMldVE7PO29TpJCVN9x7XCWtgAMU1yDXFtapA3ux6FsJg
wp9MxpWJaTtiWXKVJId72wXRKW2bZNUjgDA1iyh2n5Pebp47HBAeQjuqM1NV/QBqEnxXpVrDPHZS
1VZceBUy9yoT2wfxERPsuEj2QK6ANY5iJwXw4iJAzHQK3UCwBKaQvaa0RfRP04Mjbd3EMWdlqYQA
yZqTIMzUqJpNGUS2AgBzKQITHYOjVXZGAH60S5oUPLiKDUH7jBYIMwMBLTgeAJ9d6BUzblKZ+JdY
rdscMUf5HtpH4PBNARMEKX5ecU8yESlQOXEMMl/WlAAHS3mkJAvunwwZfNKI44boRY8PYKFqJsfh
Ps+zlS+Lp4HFR8zIphcbHO8QyKCpB/DGGoHrbznxAC1thAuAzBvhgHnzVqqgKYIr8RTuto3BlgdC
Au9r7kqeuCvgcTxWl164B/kOIgYkyN62oiTt/YhLF3yWMNjDZ8WfOC0siAM+4FJwIYK9oASnBeKB
EV1NoUkWy4FvxKocRJrUiCVYC13g2HsHoPoaFfQYgBTnQEOBQKujrn5eN6oZu5UnLs61sYsxkB/v
5bjCaRd2ziBSTUKzgnqMeT0LMjNQyhMnF5UpQsQRQbcH4j54iZ0qxaGGWiXvBDDDF3xVaVElgCEl
8epVbSMMQVL7eE2lXHy05azdSmJfvCtJCN7njudcwHbDCqItTiXK38oKuEoQM+IQ3lEZQId8bj/F
Si5t3bQWwAOvlt3XpnfyxJM6iH3koRwW7MP8JJYRQut/uslZbZamj3P1NPGhFeML3pOiYI/oJATo
QH/2ACqDdGFxOJf61HsKoGGr/CTYg+5DAsIzNFMR5HXX23iYMXzWrSf+UA7yJi2FONljtF+JESQx
w8iEuIiZi5CUfrLBBqqqX5y2yBPfJTktpqMsSvYO2C5ImJkxxxDpQhbKMjNgSpNZEdbrtOOUFL49
37gIH/L2LTSPIDiQ9T+u19acF5AmngYglLYsUV/7SOrl16aXs3WtINY5sxHeI3MkewqpaoMfXAD1
FJNCrN2ZuCuFDs/ldrKOszx6uf4uM7MoaeKQgIhzlUyW4j1fgtVHCs9R4r/KsXpmDWgvr+dBhm7w
SfeQJl6GpVkGVpc82YNc2whX2RqObgVk4UowwD1mtDoC+ywoXqzBwrfmDMe4nq84M9hIE8+DoEdb
Ii2G6dLoTHn1XdCqdaY7ZqK/19q3/f4o6q8Pdw0oo3gt14h29+NHtTDAzjjW6XlTniWlCN3fZE8a
ce/FEE5Jq+BGIPXqetlmzFmaOAsbtN8i37b+HgxB6SvxhBhou0pacBZzvWLiLJSUtwm6fLBPlQeb
bLGzDzadALHH4kKXmKueicMIsdjHAS4yqDhQUgOgSMGUCt5maD8s+aS5MkzcBJDAFJhmZNHIEAcE
TTFONM0yPzfV+XoTzGQgThxFjWgCpWBhsC+cQwUafFaA6osIehmThQ48l8PET/A8FyQlQRFk3l8J
A6cjhj2Cha0N+orrhZjpR+LE/nNZ4QsE7sV7xpKbngobDqom15OecaTiUKqLqV7jqnXiAk+w41gn
GWGT+2vH97dNZaYumLs4m1sYmGdGH3Fi5gWmasAzev6+LhEkL9F1FNZW1+XgYAcbFvSmgOk0G7Fv
F+pMmPEr4lCZFyUD4QbklITQ32OKspcKAjgc0YEENYTKXwcgoivdUAcf6dqV/zyt/HBYeYnVIHO1
OTF4nM/HjqNG3a40sCtphiscOpu1VRzrU2j0mzeQs6OLGOUrPI1evsfrSqt0X7fNUP+i0YoTrwBk
Vx0HgBDv5Lg7RmBt8QGDBW3q+np/EWacgjhxChH164RwQ/qavMKuk+GZt2coNGiFZWuQ61r7C85Z
mOv1E98AQiQ7DDzkFIHl8wmSNVuwzbIzNYs38Scg5qUDWgLD+b5QsMFePxn/yMRTCLmfuYmD7NiB
npwj0NuZURPd0WrtzT+CUW8F+c1WF0130y6M6zMlJBPXAaYSjioglsJ2bXonO/V92xUPC8WZaaex
i150f0RWBy3BZuouM4NbRLiboL/TgA7TRF3UBZM3cp2Z1/Oa6fVk4kNigeRMbtDrScsdy5SeOz8A
zLN8AksZQlxgatfzmSvScP+iSEGedIqtBt1OzJyTlKUPdZ3f1UCCLaQ/48nHtdFF+imf9H1JAbCI
oOCQvGRlZWayuPUQp/e1AkzcQ+DyBa2xxbHLu10DWpWUPbWggL6e+JzDG/dBLl6/iRWuCFuv21V1
VT5jwwoMhmCyoIjDhFAbzLYFPyINoGyBEPnMDcAwkebugnuf68oTt9B1gVj4LYoGRG1yV4C8xspp
t3SuMZf6xBUE4I4WWUXbHVRowEAFvuJywcvMpCxMrN4WBUp7prS7Erw1hfcSSa/Xm2OmswoT25YQ
bC2pBJoFTvZuI5AxUd84cnc97RmDE4b7Fy2dMzHk4jJUd2mI2B4R8iL2rgNRUg2kNrU3X8tkYtUM
mkitb0N7QilF6J8CyFdDJyhadRKwy9By+FouE5sGkF7Egho2zbBloKpvEUv1KgKkEQA50iQL59Nz
FTa0/kWF1QUvd36P/gO5GqvtAWDK0mKfB+mPuMvNMIM25PXizLiQcTH5IaMipg74Q3dSFwEckG6h
QL6SbE8Plia0cx2WfCxKlQV+KxeDfG8eGDGkD+18oVeNL/nJCDiejl++vFsDv5lKePm1/RPRFBAG
OBRGbao/i3u2S+6WjvNH4/oso6k5g5eJpQUycq0SlA9mv6crRY+N2ABh8poe7JO8hSzvKlvF62gB
QzC3M81PLB1GXpHKQx8AwM/MHHtTcv3G7iIr9QHIDNeOAjE80m67SLbk2L8T7cfrfWKuXvmJKwgh
AshzDooLwEi/Avf9SrF4y7HQAzWM/frSmeOMy+EnbkEgILwKOnQNYOGBtlllno0J7oKDn9shHIBk
H2yoS0TWFk27q0SE+Wg5aBN1u6i9PQK5bKsHPCPA6k3yvuUy167quqJW6xTVioegtSHJWbPyQNt0
ED0ptSjU6vEplIcdtGYdgacAKuAioDtQ2R1i+0IYkIgomrwGMVsup6Cyut4YZK6SJg5Hwk563ANm
iflrbLGb9sm+iY7Klq0h/Kdnugv4xYkewZes80bwXIJqdcVti3t4pYU3kIYh8ZPez0+cUc+7pMT2
OgYzDUIQBuC+2lNoQb1VO92bt5anfQ9X8anV1vvn184QdPQSXns9D7O3YRPGx06It4LGo7k0055x
KQMQ8LJlA5oAtgMWlx1v7/P6jYCVeaGy54o6cVZRUHGsUFBUblOYrcFp8gbUPxqnv2Oggm8pTYYd
HShbaIMV8AtddbaGJ5MRPq4QvyPB4Bq9X1UmtNH38mB5+NeZnd7oHf75Vmkkmqoh6tCUDcS/oAEK
TdBCrGgSPd1APuBNffGPyhuksCAdIeugjF2qmJnFKT/xgK7k5C1J8IY5eoCwd3bxKtGpnpsN6sTb
O2uQS2G3q0SejuH65vX2+Hx0gtDlx4YGG4bPoAKPhg624Hv3CgbC312TLK25P+9IwI9+TL/kFKnD
wN3u/PwZKHHSnK+/97iS+E+TAUD8Y8K+XREw9SDh+s15xMGENvQl0aiO3sZev0BhQnPMWoMOs9H+
FLdDY22bPYK0D8XCZGhckn32BhPvx3IaBzbDG8jI214TM9iAUM10zHJj7+091TMjN9UDv/I3semb
nGGboMu2ylWlR9+WDHVcZH/2FhPnBQ2QmIKNGB37pjObdXqyt/W+NwQ4kRAdqN6ppnxLLGKlm1h7
TfVYB7PrITml2+JENhC/OcvGQpMMzuGzV5l4MdDit37BoUIoqCHhv5xbiqFt2LgtN+kGsufqC/cy
MP0fBb3TwAy84+6zzVL243bGZ9lPfFZex1hnxEOPMCT9qdIaMMJCRmANuoezA2UdrTuKu3bnPdgr
dir29au0ioxkBdgdWgfSTibROGOpXWa2KjCv/9g/Wx8SqOAFx4QG0Zun8j6Ntf6bcqYPDmZR++IE
/PZ3YcEYZqYTkjrxbpyKuM4C4KJdf6J38Zn7Hh0gXmF2K3lL9mjlBXTLzCwNGISPhSK11ISKMHS2
bbpH7P2xWSdreosKvaNrqAVtQF6k+Wa4lq1ufb1XzTiQKUy19RVEWOZo1cCDtJrHj3Io15Oe8X3T
IJ4uEzxETA9NJBKtVUxRfmqxQI7dbmFcn5lZSGzipHiax7ySYxjNVzFIRV2d3MhWtnGO0UbcZQ+Z
Qd5CeSWdipVqlt+Dg6TFGMwhKvkuPl8v4wzkQZriWBWwsEKWB4WsV50eW6nF1s6mWodGsMVO5Bra
e0ZjtOj/lcXgp9J1szS7nmu5iWfiexX88yrBHBcKnU/puTkED8TqToFFt8FzuPXu6mahoucMYIpq
rSBWKucQMtpB8HRT3/MH/w50aBZ7AkHdCZvu7hd748THEEgVCAjobHdg/DNqkJ6BmnVhAjBG7X3i
v6ZQ1qbzuY65SNvdtytlLT8FG3ED8ua9Z/GrzKosWQ9O6oKzHhrhs8wmHgOSZ27quKgwqPVxwitE
CXP3x/UuN1uQiZdoWcFSt+0xp7iJbns44Z/hs/RAnqEXC+J+0GU5mgcNuVLjLM66nudMX5uiXAtX
qWzJQ5ax6K/KFhpn9UKzzKU8mcCokLGCeCX2PFpGtVa6kcPvX3vliW9oRN71Sxe7QbFcg0Tvuwc2
pespD6/2SdtO8axgLWqc4QB15+RHEkDiOTuCv02vyWsL5RGWLxn4MEf8LJ+JgXdF56Yu4Yc5tbQF
hT8Oh32Du013uZnsI8vfeCv/AO4sTHts83rR5lpjuH+xHyHWJULZcniziH7LsKMJstvrCQ+1/llZ
Jobtun0BtSq0RqgWUCmH3G6hgt/p7OdMa3t+yU/NNQ35+P684kChY/AfiMJ78l6dI9l6m3gl7Lgj
NblDYjln9zY/xlt7YeEzN2TTiaEDdQoaxByGbr/kngZ5YuFe/hbdJA/2s1MZWD+a2apT1uD22Ttv
1WYRajczuNKJE6BSVNeKg5IGGgJ87BPYUwxoo1iiMUyRQbm5gt7wMf0ZWNhueVW38S3B+cMwd/ii
r57CZKOexbGSoEkByHqKIudoB+5CNxxPDD/pLsrEK4iu09MgRekyEwG+Go8Fe7FuDlA913Lj5R5k
yZh9Q3tsHRyYEe8KrNmxSNfyd1AC72ITf031HB6+dsInTTG1mGsqUUcqDPJw6pqiAglIIK6MMNeF
cW9muFAmax2H66MkgBLmLutem3bLQ8LDX3AjZDCxz+py4kZC6DrG1EcPrXQoEZ8EQ96lq9ZSV/6p
3SgGBNgOwrZD54gP3SY6KZscTuW61c8Va+JOPIS551mLZmwUBlr8h4h7TbqFDea5tCceRezLslKa
YXYpgHEKtPM2aFojAE6vv/rcAmMKq/Ua4vhJj3cHVOspv5ce+UN4l+9Ag/jo/aCPUA8SFuaQM75x
pCG4cLoExPVK7yMnqHgYnpPqYBM0C+eFQv8b1DcLo5Y0eIbP+sHUY0AXrSE8+sET0V+gOmLcvxwC
DWv7w3dvu/qeaCtPu3UN7BOBmElX1wo2g3ntp4utMF/7uXu8CfXH63U7M8pMwa6e2DKmVhjYvMSH
81IyMC1zr9fTJoPj/aSY/wFX5eSwhyBJuwMZzk+oxrSJ5oFa+yG9o7fqC9Q1LQBscRgr34AGz8R2
6M7/mhHLQ/tetGPHMzfOMrSjDA0xF5zMrXjTEWlhBJ0baaaYVNv2QVHRw9/a4Jzgzergbf2Tbdl7
TsUuJeY4a35PjBhrQzAwd7fXq3PGyqYgVbnrmCImmJ5FZE2ce3CNaLWw4JlmgA3SFDmaelwNjmZU
WL3iTpBa2Hk30QPbt9vsjDbaeiecl26ul2Ouy028ReukYe/LQ+WpKWQrsfsZ/Lie8swsTZ5MOTKu
qtogHArhgYz8VeLOHvENKI6YgRRpFZgVlvbkZs5TJHky1wj9tM4ziqzak3iCNpalaj2Mtdb5ExDx
b9fLM3OoLU1xpGoD2S7w+ODUJgVzWXkkGdjRBVsXRNESehwbgRbTj6ONGqbG9SxnOtkUWiojxBdy
EsixcA+p+CoLh765v570TJwp2M4+GmXPGpBwCMPKBXYZpqD+fOrstxSKDIEt6Rn5HrqFbqtvRb9g
MXP1N4WOig2OPmu7bXekxNoMzD91jRgWP9dlAZK1HLeRAkFT3dcSulbXCzlXf5PZAwfZljCJ4PIE
yN7Z4reIOyXiw/W0ZwxnihWNGScQlaJtoBsEEcygvCu48Py1tIc8LxwmOB9t3yMxs+Q03IKC5okT
/YVhYO61J/YOva8Qks1ggFRTYEqEGATVMoSlF16czYyl0sTobYYD7Vog1CpFTth3HLScqeBzeg/V
Oc3NmPtecR2/YhDNWwelzX+LEMOxqsKUO3Gt4Nw7UEkPNNpmkkVckDQWEmi7eihQQEtEcnEpBCse
4QErpxMgYUsD8baIW+8JiET7FvLydJfF4FyWXDc9BtSDargKcYIQNJoWK3je4GIHsIGiiXQPumMm
GA2Cb2XJ+G0gqOqmyDL+jNp3oDJXgxoo9OimBl1cr/V9BsFq3tkWbTpIkDLFiryA/wZa0R4TgarJ
XmQ/chNdqh31NgQJ+1EpQn9dBxE9gAHPP9OcJ/ccqPEQQYo1gR9EfWAILoSQe5FJkG8qfM7I44Yz
mh6Cqag/7Jnbg4icl6fA0YI62Tt3tMKmksiAZgF2ETqcoF1tXkpsDWG1E0nSKmlVgUDJOOz3HQRH
bhCh0h6bvIbiZcvnT9e758y8bDzruuiebVoQDi2EPoSA58iHsHP1rGB/xZfv+0AyrmcyZ7uTWZkS
2LFTRyp0t+sGM00lHDTX0lRjfqIujH0z5ZgCcgfOPMyVBdWylZKuMsUtNnzmgyOaJZUu2mK7cqO8
XZgEzW0VihOHG/SIM+u5iFpuItQhAkCZYpRy3Z54xbMtpcnJLq1iHKt6HY5967aB/nTWQP80Kpj9
6EFsRtJqxoKFZcLMOnkK5CW0kXkoJ9pWkfi1Dk4gQNpt5wmxBpssiJYCFmfczRTTCwVVv1IRnAAp
ycAkZWsFor/ga2Y6yBTFS0FDlXSea1uA4lk8OL80pxbfUyYvNNhcBU2csAClxyQFl4rlhJATaCUZ
pB75TZ1WepO6C2uPuTJMvHFI7agACyi1EKBi5gKo6tpqI7RLnCdzRZh4Y9Dp4vyZS2yrilXvpqmC
5BGiZwgTIil/S3ueLjTFXCtP5l+KpOQUnLSqJSZgdHPkNSQ39C+5gTFU48LX1JTIXiG0zLJlBaKC
TjqcmCjiuubZEg5jMMBPFkZTtG3YK06WBQwMQEWTqVrsc9JeAMkeFIMTzpCALrERcRjU26SJ3YUN
gJmWmcJtFb7P5QSQWwsamrrtI+ZfqDU+kKA3+Hi94uYWEVPUbc2BcFwIJdVKawDxAgbRDrcJRcD/
UlU+2UklrANKDSYW0PhpsY+Uydkm5v2y1jlKWYCYLCisYk9SaA9x3yoLTneutocauWhQSB6LMTj7
mUVocaMQqGBztrJJsvJbn/WHjiNQf2r7p+uVMGNf4/nYRWahGvqx7OawYV6xwCQ2REsfMlFYfS35
iYtQRNlhMZa30MomWknfFcfWE+h6XU99xqrGfauLl1fVLIIYhEotBDI/eXVplFG3BA6cq5iJZ5BT
H1SvpW1bCNiFDKrg70qXIoBXogt48rkMJi6Blg71wJHNWWIE8RbolfhQTkRhFupmLvnJ7MDlkzjr
RRmb/F2HSB2ceSMUqAaCJ1G+OAEZtxsuqj+M4rLvgQ6z/Ia74d36Jczlm9IhC5tbMx5gCsotC5Gr
IxohyLutIL+cZvItKIWEbexk1RMt+mxhGJtZhk8Bul7SSIoXA2vKovzJJfS7FLmZ0fBQIZJj6D3b
A61s0wLqlgZLHnWmdcYDuouqo6obgWcEc4s0DxMIebS8HkASR+Mq52uGPTq9ixzcvIEKXdYK6LYV
5GgRso/ow1R0vjbqjHufF8n7uVN0tAeDb8BDfEwuZUhEuScQO37/kmmPc8SL9Hmn9bK0ysqdFHC1
JkNsUudZdXs98bnan9h23bl5ygjJdg59KuJIq9MdtIyvpz13rD8F5nqK2pROFgu7uikiy8m7utW7
wHb1QKaxKdtSsVIYBNXBcM4d/b7qQdqa4yBeaEr3LCq1dO4IUI964LvptmzUZsVJHNHSMKpPiaJ2
le6og7sopUZQdZCcYkzEWg/KtNcLMGcOE8cB7SQV6nFQ7KhYqIDUol71Qrey4xgyeSBLcRn/w3bs
566mC+Pd3EbLFOzLc2oMJfkCNZZUFFwBdnwfiW6qaqzjM+gOUhkgwApB7waC+wdNhwCrHFsNIY9d
KXTBC4y8SJ9McqbA3xKk4hIkUfudTZuu1ZzCowqw84XXGXbhyJIGobqfHROD74ojFgAxUSFdxWoO
HaEGvMekh/w4uO5r6NjRasvS9p2pOdQBaN6Ch4STtERxJd2DjMMBwlHea5tzwWvlItqDo3L74iix
pEE6Lu60UK5SkJv5aqND6SEhmjBE2vFo9C2kwDIAcoXKjHlbwYS1jB5BLxBBm0nlwd5VBt8kPgo2
tVvwWlBljSGFvmfWPgcAsKeG0ToSom8liUGp1Bbu/3H2ZTuW6kyzT4RkYwZzC6yRWjXPN6inAoMB
A2Z8+j/qSEfqzdcUUl211Lu3WR4ync6MjNibSpkHdILY56aTZGdCnjMo1OAdQJMr9q2AeMU0Z01Y
thqAYRNyCETbRWhVurzH9ZIx3ywk0FqgXLlA49iDsjsxT3aui0OTTwxd8dUQZWABvUPbAAL4ah6S
AOkgJO9Vakto/KoCWut1PRnI3LXiDq0uooRSqGlTH0J0za+vD/WKxS/R1lp5Rt2NvY5AomqGTqVi
H1w3NYJK8k285hJyDXFpcJQ0fRM1ZHrXvD4jX1L6op0+Ms8Nv57GypVIPqf3l1cEjT6HTmnXRDV9
a4bBR5s+px8JTs7X46+Enku0MxDh7awcp45KyY2wh+9xRu0GRLjnMj/qkj/OdfXy9bfW5rJ42cXm
lA+EF/zkah4kNAukuJHqWnT5lkX/+9VCFl4eqQSIeHQVbkBcTYElyn089YcibQ5F1SH/7WQ/v57J
2uFaRHIe+hPqkSO53pTNk5PnR6QI9rbc6lleG37hkJHmGDIkqUYIJrIsdItsPk2ksvYdlEY3bvN/
B9JsiTXWFRElOm40Gou5+zuryvReynorkbI2+udp++vUKohjoaVCfyaC+dsIcnAaZ99KD7Al1tjr
6UCQUqWRnWS3oKu+bz0ALJutp9i/l555n2f3r1+uKXTVoCzSRFT8AO1RQPsr0EttGNu/DYB5C2Pm
Mm1ms2xYpOo7SMAoiTSp+6sDT+LXx9L95/ln3ud2/PXjETvPUCxqNZxFrcE7DXw9cBZ+NZhHJeit
0WwF6mv7u7Bk03L7siEdjRrGQscRZ6fjGyCZtTksbJg5eVrhaa2jok9A285MdO0bngjUmKpdnWbv
XJZbFPL/dn5sCdXFxtZ9RT0aZWN9NyaQv6wocg5yBmDXcAroazi/Go8+f293FlbdmDSnVm7RiFSC
3Hld4oFBNn23vIEegUsFfLeBBOnX31rZoCVSVyvRmxbkSiJOzEtMJOqx7YYXX7GQJVK3YjU3GhcG
mLGuOg4pn0+uURsXD3RcG85p5QwsobpVk0N0bZ5oNA7jJW4n6JVBAR6SWqCvSu89Am7L7y3TwtoR
D+GoFR6J4mYi13nsFievIu3GJqyY+5JLdkxjbUsPVuKV6qFXLR40jrgjRfrg2d9jUERV5L8m76Fz
su+ysoNLceJza+XtTkCSdGMj1o7Rws61wZBYHLsuqmYoVVbelWcbu6+Xfm2PF3aeMV1K2tRN1EHd
OuX5QVZpWLf2wUM13Jl/fv2VFQtfksVmGtUS6Oo2EZusj0pP1c6l4y16vE8aemZjOyJHJSpj4zit
mcbCwqEXFpdoRKGfsszvNEUPXa6ArDMtsbEfK4u2hNYSVwlkqDiNBnAtVPpGAkVHECLgsRJ4JP+e
C17yyM75yLFwjMB53LgQVk0pIGzp9Wy/tZ7awHOsbIz7OcO/rqo0JgUGs0kEgfjEhz5mHQoN5uCa
/mAZchd1aqDLS1p3X5+DlYO8hOFm2qgkuECbqKLZFVS1j2nTbaSt14ZeXOrQbFMdZKxolFfzDuLp
YEz5HuMBJLf+u0hgJKqzmcHVltXFsEQoaeETaFZ/j7mOfeoI/L0J0HUZmShtGllkihLePRSF+dtL
p++Fakse2X6aii5Fk31kaTMwp/pB5+mhE8kGwdLawi+C8CplGaLiTkc6rt9y17yXdTNvGNra8VxY
MisVuFw9XkcNmPGNOQly/lpYg1+2xS5mH037rZQwW+JiUSVKi6FGxIa6x2MJzR8fIkIvCedbKOeV
RVqCY22rJV1et1MEbbAb5hUHpbaUFtaGXphwD76meUwaGsWt+TTG2ZXX2RveYcWRLiGuJIOUcWMj
AMhqJDUskDYNP0uksr92Biv3srOwWNWnsXLbSUcCmWDq90UGksjC6SNZVOSYuqLYcA0rp8hZ2C+a
CrLWzScSidw6Nk4VzCP4rUQpIFecYVYgZgTwT2xhCtc2ZGHOreGSlAxxjTa3MizACTpBjPHrJVub
iflfTwFJmBKmjBRnZagzsEqQojD0Mx8BW2FOHQwVFAy1qzasYgUXwJYo19bIeNuiFzYaHbzbM7Oz
Kohpmc4PKDB0O9ArgOguBnRFotTxG9LLZJfoWO9I0Wf7ubLtXet480bYvraqC1fQa8onZX0q103x
tdW2j1BICr9e1ZWhl9jWninScbwLAHlmPbjyx+l2NLvNPmvszf+mN9kS3CoTq2j6Xumor2/s/hlp
6Y3DsGKdS+yq9pjoSI2BCRGR05O9UsN13WzxFa2ctSV21XWTicwzo1GbnSY0d8+tQhkYaB1I9lIP
HElyI85Z8QNLvGrTU6t3mpFEhZ3ckcmkPnPHxJeU/4LY2IYrW/vI597/FejQ3PRkygoNoK/DA0hA
Ar8qmiS05YDe47ZJvvmdhfGzYRJWM6J8MozG+5y8TRmHzlh94ubPrw/r2kQWLgDNK7hnO1y3bWyR
wEot77UbuzxKWyV3tP3uq2kJXK0caaPMC3sjoobkUE+cPgCztxsa+RiftbPZtr4STC+xq7Z08exH
Aj1KWu0X3D4p76VOoevr/MI1v/961VZMfAlXzXuHWUaFC74voSVfefQNxYzie4a4xKumlkSddGxZ
1LnklanmRz5OrwWpHr7+7St2vgSn9gTINay8GSHb+UHNHBzaU3cDcrlv9k2wJalpIe1xnFvJIsuU
xZVRC7Zrkq4OK1Ki+8jsx2OTUTSsJ+l4qloy3KZe4YaNUMW73Rn1K2/odIYaFvvmbi0iA9lWePcY
E4u4mzzqEoUYx94Cx67Yz/+wmc5JY2dDz6JpzP60cbsDa/lr3Q+/XG1tBNxrn1j4AK93ep2LgUUg
4PqgWQI+RXhRi7xBdGTjyloxmiWYtRPGPFKi7CiV71UBRd0eDI3lL+qhzYpteJq1c7cI7L2ctvVc
9GbkltDHZIHRTr7aIspZm8DiOs+gwZakjjYjSeK73prvZGn8LD3nNNUqaAd7q6i6YvhLIKVRAUFb
2TGLEgfwuLlX7jk2INP9LdNcAid1BR7JrHMsaF31kP8W4fT5p6g3dnllB5ZASO5ZaWfF1AJVEapC
TV54V52Mk51tiPF799USBenmpu2RIraiEsxolXvtqiYk3jH9HqcYW0IhPaTKuBRFEc1cGPskUf3O
Inl6cQetjwy5uX3lcv1NT7xkM23avo6RmLEiILL9LvmTyPdk3qIOXDtKC7NGmVkjGZq2KGXmZQBi
dy+KbfN7sDu2ZCTlfDQTDvLVqB7A8VamyR+dpa+qtX+Tfv7mZi8sGoT0FPK0eCpqmaKlobqjADEG
TscCFRvVhvNe8X5LWGQLXvsJBXhwN9rOvZcA6B1Dt3AW566rNwDCK85jCYs0NSS7oIGIXI+6hfi7
n2cH6oGpvf/zPc5rqD/+N1zkEOpts6qGPLStxanr0LSIuqVnvrasy56+5TyWKEjhdg4ljNTgJ5wq
f3Q5OQwCPdyFbDcuohX/saQcxZEyKhd1jQjVgTAd3VPvxPuabuFH/g1YYUsIYznYQCPlbAb3YUP8
Pq6kXybNFcL4S07Jm40VhGpJdtdBuj34es1WHiVL8lHaf8a/HbAic+s0d9z7rEW0I01PHXf1u6fV
fKvGFk8IxRX/871vLuzeBl2oqa1pjiZIO1yE9vhVApjBqwAraRUMrC52TgriiyAeW2crxby2dYsw
f+YthXc0+wjpL+Bf8VCBGJrVbdjomgEtHIEBBtfcYDFSLzrL0PA2H8Z4BlmdTvD2Anl2Um287dam
sbjmHRec7vDK8blx+FXciz/oOjlgYlup2ZWJLJGQCURGRpe5xrk0q4fESH8bZX8fu89CIJcEJsPd
10dgZRpLRKTbFyU4/QbvDOyViu/y8WG2X74eesVdLkGQaUMEHj+zcS6868m76hHeS3FXblFqrA3/
+fd/vXuL0TCNKZ/is8QvJ1eFkQeU3ph6i5p+5VJcoh2d2gKkYxbYAEHfQORvfhYRtqga2ULz+v9L
TrIl2lFlThlXbZxFFM7ypMoJUm48ZkEmh+RuzOx7PsH/p2MJkfMa7OgE1elWmuXBNFV88Dw6XJG2
AdGQAVzxEUX5l3RKWJAy43lENuAEaVcHfaXkyionkNrNIKTHP5foyJvsEIwhH3VWd75tNXdVwqpT
5sg0itOJh8gWm+gasz/xauxHmkm0hpX9T2tI0DSYefYr00RBclHLYMiY47uZLUNUCKvah8Yx/n+T
kBQyYqazwz9CoRskHn7W8z+zo3CVNQK06xXUNqEcSMG8MTcgRpq8MRih3L6zaqf1y2nKoO7YiLMU
1XjIjOajIJ30u56n+6Yt473N2iJIXLwTwdED5lC8S4rgM6JE+QJNPPeF19r3o2EYRRD3FtqqnSG+
jB2JA2QsINUUa6VDR+fQ/Z7Q8uPN6PuC7ODdKJ3sfR5Iejt79XDoZ55Hsm5HP8bxChvaeo9OJ8zb
fEKabrDNykdFwACVvKxRX6oB/79pYoNpv6O1+2oKrz3nnUJMmLqzz4xxOjMXCack94qAGcVHySr0
w0EpMECfa3NO84b5df2JbOMshCz4tWdmZzXP+9KuP8CC99g3EBfIuHwZ8w565ZDYgWSvcF8rV9MA
kGPQGQ5KBJTTZK9tKz7RPH/Qs/QCs1DsUHD9y9ZobwN/2jNBn5BPhflg99CaZcho7qEOjia3TqDJ
nvdgIDJy4ntWgoM0JrVfmQwNtxx0gZbKPlqmb3hSiMB2a3SIjaUKnFr88Rw0VsS1vqmL7vfgFcdu
GHK/hnaun0v1ahvDR4riXFAnVb7jVKWpPxdzlu00i5tbwgVzw65Nhre8a5HAJg7b5brsoCpr67vY
EBMaBkHFNPXM3ZmZC50CocZPql3UTbz+bZiaBnDJJN/Bg5Igltl8HnIk96iY3jPVDJFl9NZ+1E0R
lhWQkdyMyRkqFxJQECi2D0xBPNiu+oOtjGsmK5DMzxnk/YwSmfR+zv0eYm3hXOJ2sUEm6nsZYoHK
BF4u00OCCy2GjU39BQzNz9KLH3pnrAMvjZMgNZTtK3v80enyU0duzHZO5U4vLkEbH7IS3YWQxtjh
9V79KGk6n4nlgjnVVXlgthSMri1tw4mTep+bk34oM/PKGxINQKd5p3VR+kVMlD9p/dvMSvMOCB0j
LJIJal0pSIi14b5R7QFU3bIXzvU7I7mHaXHmO6q8nz5TYUAOQAPISF95NjymtnhxSAYRN0wRw5Y/
OatPpIubq1h6ddjZuRkYY9EOO2hCIWlOmUEOtugBlUKr5pAGTWFNUPWokqzdeZS62b5UmYetMA2c
fzSPQiVuYvNpRgquDidaOS8uun0OKXSD7vHW4RHRnbdTKneCNEuRzpTCYT9bxy2PXurIO3tGQ8VO
zUyd0JJp9n6N87tr0zYOh7FMzujxYQ8Q69Z3XT/y625Gi11nSnZseq8A95vZoyFaakbZM50K685j
2pShS+00ghgO6NIzaDNQnGFwYXMwrXDv3o5d9YsiTdmHzuTGQaHtX045Z1euVvIEz9EBOm12/U0c
N80hhvTILnVNb5ebRbpTUuTP1O0hQUdKANbcHgRWA8Kux1Hl9LlB3unN7afZ8lvk9XZpWTG9a1mj
Tiy22CE1eAdAcCznZ16gYmvVcFuFlKkVGgSYf2sy88Ae4wpo4O4OEDbr3KDNeG/aNg8GpIMTv0PJ
N9kNRcGeG6OUx3lOxTmlDtxfOoy7LM/foXd7tBW/HgfS+EM96Z0hUJPhlqEPQg8ZhAkBDK/GtD2Z
gBkHdu3ygDqVHerYUVhU9QhueYEdMFw/m/JLPFjxAe20mc/j8slLOTunkAwL0qq4rwE3PlBiOKHb
iw4KMPIFizI85UZlnylcaTi602uaVOjF7dAdJkb+AsRL6Y9dRn52VU2ePRMAJKf6bKCqRKhHeAOS
OYM/4mLcD2VenG3igYSsqGnATeEEfVbXd8PcNx88n/Bf3Ty5cufMwX3X5a9fxz5r0dsistZ1YYNl
yjTOdfdTO9pPqLErRAFUfeJT9d3gbRFKS5IrrYcBUDbtpPu8s71HYrSg1JbG91DObNl6AAPpPmvs
KPkl9w4oWwLuwq1WztPX67QWfi6iaKAhrfKzIThKPes54T14k7T3uYHTFovlyrtq2QlgWsmsM9Pl
5/kG5zm9HZ6nH2bt1xfxNN4Z7+Yrfx0e9Z2+oPZ2//WkViLTJew/rR2oFwvOzzRVWdjKnne+k89G
5luuTIMOsjQbj8a1L30ev79iYKogGGIBrXouCn2raHFJs/Gd6Q4S3/TH15NZ2aElBl0rysBpZHLI
YJyy6rWUfyBHu/Hz18b+/Pu/fn4/JhSELsgC8nQ4mk66s9L+oHHpff3T11bnM7L/a/ixrsvUdXoI
yExgQ4MjT3ylCSKsOHtt+y1aqZWeT7akz2YgDdS2i+4WZdQTrrXm9NkZJ2MWKtMOXVI+s66M5i6+
G3nxwNjUoLPV1v6cMESTroSwwvcA8GyJT/fSsa1ZY0lU0Qt7L1s672Qr5Z2hi3zvyaTeePyuvI3I
4pXduaJGwR6PUwu9DxcKsoagSugWTcra6AungJf1DJ4U1sOtQV+8+KjdjazRvwc2l5j0bk4KuEcZ
ny30Nt32ypzD0RPfEy83l+zXvRdntTE1XVTEgx78OM6HoIWC1mW2iunh6yO9NoOFwQMzzBAYJeD+
5XZ/yBq7POH2bn5/b/TFk9qIm6o2KU6y09n6Nq2Vc0AlQ358b/SFtUNTnMyqNLH6Ji5wUUBOxEi3
pLf+7UrMJTKdy7gWHFR40Vg4ceiNVXIiVGe7cpzyjRzz2icWd7oUQzxkhsLvV3OARsiQgvVDqw0/
++97yvQWd7mNl29JOgcTmE284hCc+dboXblNYvtAyf4UDdiuLKvdQA6tTWZhwblj1P0kUO+OlRUU
/bCT1YNTq8PXW/1vz2suqaOhfNNXspB5xNIxcMp75eJhEvvjIDc+sPLzl/BzIx/UxM2sQ3FHBQyt
i0mB6LH4+fXPX7GyJQJ9ViPoIBpviMSY16HtOfIpNlzsyNfDr6zOEn2eGyLPdYbMlUue1fTh4Xmj
9XMab9Hwry3OwoztDJqKXHVITSr2OrXkTjjOLdfG9yqP5hJ2rrA2SWt48Zli9a/ndph3BtFbXZNr
q/O5KX/d2kZvc9eyUHkspYG0VPckpHUeCiMken773gYsLLnjrK8sgswkmW9a8mrVkGzN/tiZvf96
/E9v/L/AKHNJ7mxZNhBdXuKdZyZLfxiz6xldMho4arMWu7RQj19/Z+2cLowYxDWuMF2G2HZykOmq
bPOOaFMcvx597RgtruFGMB0Dvwgbc8cwb0mQqT8s24JmrKzREmnexiI33axFQROZVaJ/5z26PX+U
6WsO3qWvJ/DvKg5i/P+eJJ3YTuYZ8HEVuvEDUrlt0E1ue0Ps1mtCN6vGC/qE8YZvAZANrWLeyt2v
7MsSe87HRGJM1AYqZzow9ANAZmhjy1c2ZYkzVx2fM+W08dnrjCsxQcY+SZPWBwJsw7Ou/fbPD/9l
frgve1UaiPdRrbt0jvkzy8cNPPXab//85F9D111aWnNt5BHvTTuYytYIHcv+yOfY2Ajw1r6wMOw+
bz06ioGf4/iF2H2QzSpM8mHjPK0dWfO/vx8mXec61fxsquoXEjoQuH8oSBo4tEBPl9tu7MDaJBZW
DbqI1NYdPpOY+jB72UNVqWM7DRsv4rVZLMy66jkalDmswp5vpXd2ncIfyifLe5eWvbFQKy58CTo3
BmVri9rxuZN0H7toCo8JKAra9gWcafbua+te+8jCuqEljuyBi72eIPvNxUXw9sDxmhLp1jRWNmJJ
tCxRSrCaxODnPv45gaegMUFwudUDs2JnSwR6QVuky9B8fXZNkLMaHX3tmf7z9dKssD6aSwB6HFuZ
LIeen51KHlVbZL6nodmlexTjoE8OxxgQO4sSmSd+WW/lWtamtLDvbNYqL73SiqA7GvLPbbETthV0
/L+K5D8uVWdh26hr5HOGPG5kdq04tLQBvxn0hh6l3aa7NNENGPHSdp/XHDrJ0qZ7NPcYe+pCtboG
N8rBK2a6d2zOBr+pkeNkrCh2ZWKCsLQsk61rbW0NFj7C5KMBQkTTikA1zYJBF9VLnFH+++uNXRt9
4RqmuLZjpSrvPODpkeTQKkON8Ouh18xp4RaydqbQR4E8XmfmUIgAcbluB9+tq13Jyuevv7FiUEs4
OslSIKI04pUKdAbTMytQObMevh575f20BKN7BpnjhCAotbqfTZOG+MPSvQ9ejX1nPw/9xhRWdmAJ
Tc+rrmvsNI7Pwutepxq8tKO5kVRZ2YElLJ3lqEklo+WdHaNBMZhMKhgzOe/sgkGOeFByKy5auQGW
sPQkIwIJCmVFMel9SGTftXy6VJ9MG9Nwmma5/3pH1ubzuYR/Xfd0QKUQ38J12QGC0YI10JdeYfs0
6f/EYksJam1DFm4BpSQ7HRpMhjrWXo7Fgc7OxoasDb2w5appaD6AhuGcqdHxK2sYACCst0B3a8aw
sOW8Bo8H/CNaXwWFpJiLumNhyt+lsdW5u/aBhUUn09yPnYkLMsnMGya9GxZDXMbNd19v78rwS+A5
BDQAunMAHtKS3ExFvzeZOIGg5f7r4VeC9yX0vCIma0qGDq2YCzRqEKAv6jggdbrLK1QpJ0LKUE8x
yq4eC7/+JLNWGHtAM/DfM1vOvc3UrOZooEhHy4kmz7UzW6fSNvND32fTLs9yGTn5kLxpkSGhPLnF
G6Bb3i4u677xnab/ZFdS9mM5ix5EbGAf9e25G9+9BO0meZU3N5DKlCB+EA29sWdnvJpBEhkkIAWL
XLeYLnJqvKM72sW+J3n8yNK+O5hjIw6FAa21PqnwjJkL/uh4VbLPeKOuYpsYZ04HJNDNFE6bSn5d
5oC0Ty6p0oAMnXqmYxFDlyJp8wsqgaDfGVHyBoPOdKsm3TaBcjyNmpxl0XNqNcO511N6BDAAkIqi
Nudra+L9dQzuJnAQJfR56nh16qWg9x0dah7UQwJqp7mQUF4r8vhYS+reFqnujiqX2W5yGvqKCr86
mIULPKOVDeFctainjhQQgthxQMJqEG4kO9GqagfwC6htWZEHYBwFys8ZkG5rgaatvFSdNHeBM/HM
6Qnt0P0TeuzFIY+1uBcNlCtAG5qZobIYUKAWJEaLwQ1lWT1AAeyPRD3oUJLmmWamuJa2jMymkWib
b5k/TijWSqNV18PMKzA0lYGI01OVAIOXgk1Z9v2p7IR6ssxq2qWqywJmMRZIPMdCKfN579bGTyM3
jJ03V/Wus6tHZojE9xp2P3vuzsFzyjdUpfdpPvxBTfkDTG3zAwEJ3BGfnM8JIcTvCHrVeWZejLH7
YceSB53qH8wZCryj9US8HJC2yblqTFzP0Gcr/T6DzqFg+4zJg8vbO0iAfzZSJJBO8CBqnRfyXY0N
GC8bvHUTMgIsDnDQIffa6971wBKmSHt0qUhDOub8SvctmHhdocyXqQSLUz+VfQDkUQAGg36P5pky
gKy18F2Ru48UfJqHCr5lzIj9zlwF/qoZjP9x7smoVkD4ZTExPtepA65YFoDqeM5BymYIQH2oyxC0
rij6JaPu2nA0pMNCYdRyR2yQhPGpSs/DGNNDyZ3xVKcNINaIyncNz8YjSWYzjNPGCdq4licy5NBa
G1VxJmUF5RmXkd1oAdOT1b3zTDXtJ19PpnFo2wYRYMXMYxyL2G8aVZW+rur2HqhSHhZF4UU2yIp2
rDHlJeeiv+Wl99rXlQ6MXDVAmTXhJNgTzXIWgkjnkdb5zqD5uUrp0ziiEA/AyUdVSPLIagrcAOFx
2DPnY6rKs9HG77wEhrtJQTLh9FxeEjGec5bs8ZD/U7lwpuZcPlLP7QKeyUNXTeXRYgS/0Y13WV0c
iSrfrKa8tD0LpzQ+yLS+BmQqAv/f2an5xcqSe2jp/gAj2IMm3m2eTjJshumoUqvYq2mcdz2bjqxp
02sj6S5TXO0VUT9IMe7Gsn2AIvrVbCavQ9cfwB4WstRI/bQsz4gPPR/5xCtwfh/HsbqyhIzwujh1
zD41CmTGzE3Cxs5fkmT0fGo6QZyAqdpIjXuwUl7GyTzxeL6nQA652nlGVXHfZXYoCwqux2kPYZiP
oTfuIMlxNAS7sVzjoWLWGFASX/rWvTXmeB/T5LajIg8HNwUWgaaXAoCCXJbHKqn28ZgcqwJwgxms
nQz+xkespo+uo6JRxb+zEvgGmj8Jza/BDX2L870DfdixqkygUMQjoETonIWzQlsOYF0AfB8w2r7o
6+tOmr9tt41E4YINd0j3E8kdH/zeaeC6LWR5USmBzNmUhKAPDck0/FRkvDKs8VKVzZmJVgZY+gBr
8Gjy5IJwWyAF4t4CphAWc/FiWFPpl3nz4kzGU2Ebr1Spy8jhFXO2T137PVblNUQjat/S/E9hTg/Z
SB8V0CyoCuDcgvJqp6rmNvHcl8Se9oiLrip7INBuQUsYz7yATYYMasPep9wLhTcdudFGZdKGAIPd
88I9ZOi+8A3DORIDTLGlca2JuDVn9WJ7MwDQZPjleKj99k59bQiU7Mn0UhUcFJBqvJVDewuaPwBI
f6Qcd0Zd89uhpPvUVMc+k1dzaV/nRXLlAOmXpJjFVJDc54nzVFj1xZb8KU3YBXwBqIvCTYFlaPCn
3HrxzL4H3ID/dhmLBte8BjLKAlLSfiB19zGOzmMCzyEKiE8DPvnmWeoq40PsO9ZwU1n8XpqfXT7l
Azi9Rz8D+0c21JGg3U3OiqfUoLdezfezhzPMYxA36qu5yG8QgIMyhJSv8UwAaJtvnaG8sLk81biB
PzGZu9pSe4Jfllbot550cxOb/XFMCNQlxQXkKy/I3ZiBJ/hBQUEQN6gAC1N9Q8vyuoh7CbHrEm6i
Qo6eTrZ7bTNXnx07rfdWirpny+Z6D15bEnSNfEDrx7MWyGKhle2aAjkN76UiU+BjlnzpPeBqa7B2
hFB/u7NhPlObl7vyp0Jn4B0X6G5z88w8Dgk3921pe8fRda8LEOX7yD8k4SSzZzr33RXQkNMRBGrF
IdNIKxbOlOEWcFUApN3s95bT+WhOuKhZPNiTNYHGkfxxCpw8kgCH2RVC+rZr3hCmH8BEc6QoMKHO
XT42Ejp07dCcwbh5GT2okdhZMBT6pXfUOQZfkT+DpsNHe44ImGsfGt2UAW2w0Aa4/NNsvjP6cQ4E
0c8zKc/eIG/wTno0GHsBTvSxm4ZocvXOQoVblwJ3W/Fml0A2Qm/gdSrq29mF+jNwlgfRq0s1uwq8
JmkSZp7A65NmFzupdxkq2j5zugP0y0/5nEs/J9NxaIEzs/kft7ZD+HVzz0wr9zOVR71N0kjgy1TN
p9oV1yKngCk6w8HMCAk8pExTIHp93qcnKy6jERjCwLXZvVW6u8Yw/iDYQ8J+qp9ULl69ZH5MmGnc
dMR2cbwmiCUW9q3lFseE1VdeDY9bAybb8ww4s7qdd2AWH86Iu3CxZ0/5MN02s3suZHEaRvEEoYQy
IAm9dnAYkpHuxQACMKXq92punlwQ1s1UHvvaeFODChGzIA6EKvqO56o7U7c+sro9pGqIkMY+ysS5
sMQF2NFrzoM5RCb1HvOuv+tJgZCDpHKHTJyI8l64fpeyfdxC7IjIpyarz//H0ZUtx6lr0S+iCgmB
xCtDT3Z7iIfYfqEcJwcEiEFCQvD1d/V9O3WrbpLuBmnvNbbDsp3RClF99Wuw/tXCDJ+Trg/Wbirb
ZmcKmgYPXZsehzg5VKq+q+b1t0c5PIRnXZXvHC+nHlIklyb8xGsrXxFCqc5onEQJdLpWBzINUbnF
AidG2sYPHppWJOxCKNaHEy1aajgCDaEQjpi4dIa8BD4m53lIWAb1Hn2qa6OfyNTueUXZfqdaPPPO
J66QJvR539RQkK5zkK07/SEIiz35HtW+fTSHZWxNk+92fa/CmUN/aj5pzIAKKJrZRPcFdNyy8DJY
cjriXe/baiiIXjDBBHi8WLvjCp36h5BVpzDye9YgiDXrTQKdMLonsm665SGNn3u06lI0+ruqxb/Q
UY+vbFOlGII9WxaKsMZqxeEfsruJz3U+c/+sGxx18Nf9jqPu3UZ4ZBxeprRGFrCNmqclpOtBqaTB
i+34/RTueLKm5BOazNdhc1B1W51mTZ88RURGdwjKij6w7kwWg2J3JA548Wa3S9wPb83YAhFlQPvI
XH/ayZTd5M5tb3KImEvC98tuoXok4pSI/T5VaQnN6XFoqwbqvL7cp74AKJxxC9huxbuWIE9YATKG
mr2IIGZ3iDgdEvXfSvahXEZ7id10TLbtPV73Y0rX33EC/SuSb99alyAdJDrYMXkIUnK1kFji6D+m
DblyId+4quIC896diFDgoWN8mq0fj3SYIRW1OOSEQmv43PRQ4ibh76X6f0A3Bphu6U8kiRDJ3iOB
wui4hK7vcd1Nl3X4fSBjRroUWd1vWfE/adR/0xXBu9W6lXadyOeIDpZsnGVbrGubHPyueUESl5yr
zrF/iAcLIINn9Xmag+W0VQQFy8Yv5y2o4UI2wtylFDnbyPHohqew2pZ/PmTQz2/4jQ5ChcmBibB+
kwkSK4o1sNgMJ6tPgVjme2SN6TvXBapYxmHBBpbuR4vYzQIjPAUMjA894QzMV4HYmRmFtEfMzfEL
yOPxgUapPZqY9ieugu0UhDUOWdeOxbzV6oRalu0Ivx1yOawckwK6WP26I2brrGIhXuARVy8IUff5
AsVE0Qc2KITpx0KMNHyLd9a8IDnQlEk1jB/VvPO7ZO3jPUfGEf3iBC2fzUK3wx6jHyQMiEMZh1vo
uV0q/cpDsdxHLQ2vnJOwmAY94f1akOQUW3eV1C+3jpb1GtkEzBjpotcZ4/0DJp3pAMnS/ontKnnE
rQMwys0uvBIn94uwO+qmqd0yZ0KaY5026IIBwYZ5dihivdps76kA0cPoDatP43LBHHh2HU9fLL4v
5mt/sbAhnOug0y8bs4rm3I1dl2FrXe5n8B6Psh8Juqra8X4RC1LAK7GQA8FD9ISxAk2OFjkgOaFN
c4YYZHmCJzOCuEeuKUoBqHwNGrz3EtvSHXYzLHiTQclN2KD7tnY2NOUQ19isXBWVMpHq0rq4Kjzr
uqOCzinv6LRe+jXpi9rHVa5vzWPE8P6YBDQ5iCkQpx070oGtm3mXFUp8unR2rykbvuPRosB3lcGL
UehKDbxOnxzn2z0m6r2YxyTJjGujIhae/dq4bN4Aa6EFmnfLEec2ehy20ZU1YmYfOE3WcubznnEn
YBqgSvxymtqXelwo5qcmxFfuhrsVWd1/ehsFOZqTpiNRQzcWIxENLuZ6TJ7SMAIX09YrhhJeT/jj
mpHm1jcS+juaQGeJr8Gj+Op2rjYDLCXLGkAqHUcZFCnkZe2X+AOjm2J4ByzGgmYaP26mkiuUyYXZ
N4rXt3pMb1WmvP4zs+Bd1vAUpLT7atSADNtRrVm4Tg99q96ilR+pI/kufY5f5bQOCc39YhAynqrh
MUDDRc48uSEYbC3iFg8bUvRPaK//JnissmDhVx4s8zEZLDmPk76GfVQGM4ekWmtxVwd9jFElWr8T
LfE1bQJcx5iMD0MAkyut972gpsWNGE5LNmmb6zF8HWX6vSutc1CsdQlh0QJcROusW0GDA1PxuCfb
j9T1Otvq9WLF9q07vJlbWqKqaSwaDsjF6/0pHfx6QizND2gXRH1qnxwgUUexc98/NKH/khTbHFbD
vDIK74ldZN66GofpAFXgJoJP5bYVBiAotCV3DzSsl0JWsDjW9SlUhBQSyQ8ZU9VjzZpikeK84JQ1
PX/FeIfoJ/RpYnrIMbO9Ib8KP6WPbmhy9WUiiaJ1hVjcHnaQ9be2wWtou8/N7NiUphjAmxyNO5kh
/EjqsTBzcjfvYbHDL5oNrHpMkn3J4LFrs33Z720SfUT99t3x7TTv8s7P3XPC1+d+w7Y+BbdhfK5+
Mx33WeLFU1zpPROhda8Wer9Hjb2kzvsBsSL1vg5lJGYG4Ge4BrW4pqMRB1iLhgdQQ3+xhQR/lsqs
xQBz1X2v2Z6n0TYc1nRDiXZP5ksQr+48uoQ/Tv1oT2g7w6uNz5oFA03zWFbuOYEXosCx/+OIP9pg
PTcM44nbTrtvcjOGhzZQ/9YhfE5C1IuHSZcNFsaCPWmvOojnAkF/r5NpfoeufwAWcdl2ffLR7LPN
WVXGIfm3ItWTeXnYpu5JTmIvw5ZusGDUD4Q1Cm4ncx0YHkVHYAtZONJM0XKQhw5Yba8RdSq6uMpQ
9sWwKozkSGqDH4Qs9waTSOkG3NB7i8WZzD3KPXUX5nIWawE8CMZteTM67AHZD2k0jW9bpdiVjzWH
J2J+N3xLMzR0XzUXX7XE+w7r0Jy5YBif1zXmKIaToBksiTMzIfE0TtcvPXYScenVAdhTqcL2HLbT
q0mm76mqv1WS/gk9kMNRE4BR0/QeqPmHIcbruqwUxoqYnWKnTA7r7WEc2XMwBC8pYUhsZwg96+p8
Twc8YMkKLj2e8TPYE9U4IZreyHKaAbtv7MPCqAhz3woPituivy0Kxc6UJQlwwVsu/DQzAQtPh7M9
niMO2RBbTOYcG+8DrHIX5+MFLS3J8A4/A/jFWlV3MtwAVPZ++T3IyBUVBhvgLwu6pa3qHnD9DSde
kbAUVnYWMIoLLE4tge6pPQlgr1ptCHdc1WGQadEXWi7thNfCUndQmrJ3gm7xvVRYwQFViWa8Q4x/
/GqZrARCk2j1EIOTRTBkzbafVvX2UyGx4z8bxO13CJOGhnWog5WmN9NrhWqxU+KmqhiiPnk0cz8f
U3jzXmO5jFAQ8/4KM0xQcJ5Up8jNeF6dXkIYqrCy8myZw/113yZEt1BHZUkknGB50yRzffBhFxQY
2tmbpzFATBlv/yHJvC8Y0pY+kFjfv0RuUFWOUZI+7rVpSFbLoLsfAzu/Yd4A5jDRCs9HE6rvMBoJ
A3alup9dIp95A/J+jryegYZE82PCW30KzRr8G7Du5zpWKc1GHtZnugb6SLTwX82IEyqcVFQOjEcv
fRuYc6AjsWQzfGKucFWNMk4Vxzw8dby3bSHjIN4eTFC1ZQUFF5xmfatfgmQ+WQxh74BdZgkJ1qyO
Wyzb14EKZPGPAvsdNcKpYtR9UuA2ZAd8xrBIiA7uWWPomgcy7TR6LkyPfxKkz+8cVMKBDDp5gB8N
/XrL3lBYxybmnz3y9Y8uoNU/0/H5W+kJJYsR5qAiJg3eqp5uR0ymNSBNuBxzOP7aOzVqwFZGYR2R
fkHJAWYXWR+i3vYl1anaMhVG+8XKeEZ+JYlPK6mqnJuZXIXV3f2EK+rP6FGJSZuRPRrfoqM8HtD+
vDT7KQiMw0+7iKPuF1sgCBMJD53eig5XXQmG3T1tw5YgiR2Z7CFU6XnXJOKIytD0ytYA9dVEY73p
0BAqUf0Q6EOg5Pg8i5SWbOUuyW0lumfkduKG3bphvpvNQJ/mWVVFg+Mu62fYr7MEXXXnznL9FwTI
dN6sDmDJBhDfDBg4VzXsb5jxBRQcMvi1zQ2m+LStfWEXJQoEjdbHamjCy7Lb4TgjkugVD2/6YUzY
/IKaC/4+g38BXH2+5lkdCtLnpIW2FXhy8FHHmn+4PfKFZBMMhugBRL2IpKstkWDYPE3Ic/xL51Xi
C2ymX6uIUix/nueNkZjupNnPHXKoHpCFOyCvZ03FB594dEAt8XYhKOH6Lc2gf6YplKdxd/sR9Wjr
MUQ8dTEAUTisY7Kfe+yxf0K+DSzvNWqkKqKbU7zW7r5pCDtJRE8h0T/E0IjF+dhE3t97DvdWJoSk
bwRVjd8LHITfFQYY/JeO67xNjHux+MuOrtv4AdZhwLl9H4vfrNHN0QiYHWk4ILBlSvffiODrLsE8
7a+dD2eSIRpygbCj48SjTA8j2a8xAr9VQOqCrgdglgQwT0vat35Dcewt5RuLjqFRj7kGSXhrk07q
1NMpHDOWBvQDwu5VHNaYBXdaM192sTJ9Ua2m/rsGrfwMK68fZ9Itr9u8IA2iWZc/VNXzQYywrsam
6w9mga0oTFpRLI7cJsSUf/XbCo7QBNMmSzOQKH4UCUqlXigAy+az0YGEdGUZgON65V7SWU5AkW4Q
SN8Bn/NpD78pSj3yBNhm2baNKP0U2KYYkZR4rii5Wb3wuQFKVVV/x/rbJAgiKgMHFbylgvjcho5f
zDxrGI7XYcaT16dYm9rosZpwQKAHbGJ1Ga5+x/2AlpEIhX7S/8Gpt13hEp0PLrV/BEl0oXSkS3xh
qIho4HMo4o4bAdtHJKMC/0sGd2L3ZJ1RH220soewX4Kbrye6vVf0Mah6jCSL8U+NUjAROnSWJrcM
DXCOQVD/Ml0NIc6iKcyJw6vH3XuKK/rX1xusDupjnmdg1g74XjrBDa979Kgt4xMCMYrKRaeYu/s6
2gFcS4nZcP10Pjh2CiNVpU44iGHYFdHr7kcHPKF7CKCOvnZTsx87oCY5AIznYE5V0Tn+AV6tNDK4
C/Epsp1ZiQI3O+RpP34xb/4xhoHZVehL7bt0LzZb/WehDwcAxA9imOBJruEp3dnSAkGF4WyD5AGL
fRLjiO2GYggHBFH0/Ql/uskobe5DPd/RnqJPK951CePiU+UbgWPAeeQiU1IyCUMcH/cfBzW3A8mc
d9v6sk04neogeG6TucUvR7+E4XcE+C3WOhgvrQ//9onDLtAA01J7+lVj58OqUeHwlEGdY7vDlTEG
aGOpye9J9QiPcwyNLE2DMXh+d4Jd9iaI8ho8UIG38Q/4tz6rU5AbSpwcPMbZLHAX1NMgUdUKJzoU
HtjVwxWlA6P+8bhCM4hgg0zjWAHshQSCRVvEKHSVO22BfUv52BxDBu1VsrGzqrtfYliurKbXaK7/
6KUbMkIwHGLLhzvf3jHmkCyAikh96OuQnPAD10873uWnqG7jMzF2OyV6BoexYVSao+HZ1A2CpTDl
lLQJuiNvgMkywp5kywtD+jCvtdcFVfSeKeBaFauhh5P4E1iS/oSe8Nxjpyz2EHW56a4ztoeX5sb7
4j4tzZaOOQjoBGylMYUKwMXGaviLzRzLvNuR3jCsG4gOAOEbQLBsSV2BOmZ4w3jyd2zoY7UIe5f4
Nn2tK1OVsHYPCKNd3vnsQYlATdD28mdLg+TQwkp4Ho0kWRtaBRJ9nM/9FrSoEQCfOqhRPMLlb89J
6i77zFOXjfX8D//XLksnBvkftvEMHwg2bf//dAaL1oNOyyLAi4hYDsIPsJgH+dRscR7B5VviSr/0
iH05bXv4YkXHyxbpD1cjIiCxcfdY2+Rt2NrlFI4+Og+D/13NAU7aqbEFyI+4kDSecOUDgZWUuJzO
4VrAzbKgMwhefeKnV9pJ5KrCugP55kDKBlXfxYByhtLQeSj6qBfYkfWVU5ceOmyxma8Me8aVVTCp
0rwbk+A80sYhltWD5ZgEjKPxcN/uIyjqEE8ltSgbEmNlzkoH/d0SjTZrCJQILdv5KUHXw9Ro6EdZ
cpzQovk2T7w5JaqmIEjruEBaAM3bcECEe+rTfG2mY8WqNffj8DnX25S5aN+yPZ3AUG5wT1ttAQxN
MRYG2f8gXbIGP2meRYPUQbxJw0u6gwpMjP6Dnwjdj1wQYDXhp2eQn7uFo9soGn+SirBibgOfGdP/
op1925YRPU7gyWDS5mORTB7sfWNp3lcW6LmHBqaOO/hKG7xmcYTvY+egcjGNvGET6u5YUI0/WE3v
43342Fd22zkjZH8MqXiaWvDRS1dOkQhOVcyWsk0nwD0GDD/Y9B2mGrABtPNp6cX+KaZQ3e96r841
rZc/Abe4e7hA006XtpewYljywz7J8VAj20P435i+x9xRxO+M6NzCnWweyVgp3IbjI7LHGwBLeK+q
HQm7nkzxkTI4cUMiiygcEf+gMOKqiXC8uuE35p8RZZWdfZJYJ3JDoHUB1PSuArzgLDELtELr3wkd
cg/j0G7HPgTwhRCXe6eRuhnX/D84TtmjqzEYofYDRVO7xF6+gZ+adRSC48FPPZkJ68GC5sd4GTVa
FAF6xNgsce7cTgjUlmbxGLojsse7cufDH1XBU44n5wvN5Mv9ksLX1gMKlapTRRvY/zgKsTKX4MEa
rMYGYFDQ564NXjTcHvNS9jhQQFbR4X0YQSsrRppiX+q3xrGrpRsynQ0E/jFj/9YENlKGfx7CDV7h
8j2IXt0NAyKowgqXPuCTN9UgwG3buyDr4vgHX8WfpMcbjQZjMGhS/UwIRKpqJOWw7l87JAAC5+B9
2rXJ4LgEi+cRz062Ui7TWkbON8eOTQ+x6/F3hvYQ2Pg5rKu7HgECed9P8pB4j+4rzAN346hAsxC8
5Ixs/23R8l/j9/sZ4ZsFLN4LtAFT1PlsXiT5B8p9wW4epm2D8khNX0Vd1UMWrDEp8SfQxzE2yWEb
Fiz1CLUo4h1DeJDu9TFMajIeSNPiakUzINoJaqH9hhQOTGkF73Zyj5lyRBi5rQ8JWOpXpAzs97Ie
+clo1hx5GKLgPGUtklEa880pdffhDpGcjPvlZeuUvcwjBjGMUBW0y9288ouWViC6cRb9l48s+xdY
vSA+ZoRCICArLvRtNm0eJ0C+zITnHRfhMmDPXv4OaafW3HFWf+Hd0Idt7VX10gLDB7LVyv60+Hj/
WoYKBIOLjT2jSHzuUe+t7TGdkOcK8nSBcVf9tE3M71aKorTJonGF9yq8T5Shf0U7D8/AuUwpkhaS
Hx2pP+B015PdRl/qTsxlsmzkRIDrnGlbbSgEFaQAOpYeFjZW+IXNrZ82rfhHHcz+BFayQ5zkWB/Z
uCwHvi37cW2n6K/Xbr9I3Tbohjf2CGAC7sFFRp877oIfKbbmP6uRfaOXdSr9GtCTRan3SQYDe0Hg
lylCjv5LM0DRkqUzdNcVojkw4RH0lijDm6kQyR6AjqtQiavXCDQHVABdNik5QwHB8Z9VLOWhv0Fr
+EzBgadSXa2o9Za1fpQtWnZF/aCDtIGeUpoDMYZ+zojad0Vt0ihPNUJ9sHHtv8AS97Dj47AEpjbH
9Ig4eG2fQzBPsCk6BpO4GRUCHTdI45S20ZaFZBJ4COSAkaff6gtYrOCLoxIV1qI42K5QsxDEgaTN
SyrBt3WG/QfZ+fIfntItA3rsC6TSIGNpZsjUkRQ4br+ip/Nm+2NtchtFEHQdCWU/EoVqxz4y62EB
yPaadvWAKJIImr1GttfUie7FY9C+ihQBr9i62anVRuYKZZDHfhXBPdSY7REChDQPm7GIcGFGEzNN
McXIY9mg8noE9hSA7I4TdnLrSN+TOQEHaTTopSsEBekNMfeQZ8eAMtQNxpm3DG+YBMJpqrNLOUAG
s/dl3CIpvY4wKBGAFMh+gqwVDYcNP9do6zkzZaafQDNTbq3FQdGH8zvlbnpeaEPPI0vtO/Orf+o4
IHTuCLTalQaU2QFKQz/jxI5xo0aM+q4pk2lGYNU6QjC02sSdQ1zseTVH7V+7debORSG57wgxr0qs
TeHxjJbtNtLT6AddGOsIYp6Wk3HjVKxJq/IYOtI86AdfQlq0vWBKhBBx4npBJLAEkrzVHIFGZniY
Olww2cyj5r9Kqea0Q9zks5pDphjDgl+AbaFPiPmmwB3q+pCSNrgXWxUDSQyW9jWJE3txjdRHWA/M
GY2Bay5rSIxkNK8PyT4mx2ir6FHaJX6hCiGobut0mcTLgKziSX8hipDgWkjVQ7w1tMSC0h8sgOBM
RK7FzWOhqoNIKJtJUCG/HGz5Kub+BFP+eGDQUXxLnJRXumHLxqte3w0AMg4Mf+cThF0Gx7BY0eCF
a86OVE8FQoKSQnDpYAveeyhQGv+10BohRn5FfhFQ3KIR6HSMdAC4qY6dLrqauTjDG4rxeWchjjXs
Gd9ibtV9kwLGmbZG1bBKhyOUfFuQkxrqYbA/2pYeeTBwavgpHxQaHKGdkucdb939MNftr2hhDIPM
uN9JJIiBTV76i+lQn4mkA/aI9caA99fqwKToPlNoKu46USHhBZFZOTpTJYjtmGEJAUO0W9f8AUKE
k7bZdPOM5bl78Eq1aYEsP6SHdQvyb/p4PfvW6hxfPL7WdR2OwNKg5Ok6e+Q4r+5SNrKLbfx0jLke
v5QC20j0tt4TBkVkxpdGPkqOTT1M4+VMu9S/baaOJsQFKXVNIAr7l6AJLAN3iJwuvj6SLnWQAwIZ
hmjVd+D0EE9FBcbtyB6QYTFntCd556FB2aJCMHgbpip9DjCIrHLI22rCOU4Abt/GXK+nw62nx4h6
OQ5LcETWxXObuiMekwKnNjaB2UElChqQGo1YL11a7y8cUr+97ooIhet1B7K6X0ptxSVaga1tFFTw
fqm27n5uwvkYtsFNGa0wrU7n2kVIABKq8G30kC44qXkY2KKXGO246p5hmMM0KJMn/EK3SLBHWlG8
eghd6+pIZSSIHrqpf2rWMCeBe+ma6bnaQXFMy9McYVOJ9fSQIhkTUiTJzrGqkTWnrDjINn1QG9V3
HIdYuSI689yDK86roEGwWX/spLx2M1peK+jgoqi5UqZINobVb7cuhzASuvArQCwQh4gRi6/Q79bn
ivXubgcVmEL0Bt42OiWYe6HzzCc2vokYQpw1CsgF9uf6EHaO4DhJO+yPnXib/Mh/JQvh53Hc22fv
VfS2xFWYFsJt898JUNXdDNmQPEQW4dzYDSfvAZpA/IvvpxNPfJjjEkJFkmFkW5FUUtt8gWY5R8Ak
P6AnGi29AdYVxLf2Oboh8QGiASt2vHTokd57fow47w/LVLOLYkt0ppTzXKkqOLYmXVHhBFYyRKFT
USkoWRoCQhL1FvC1iUT4k6sSnwPqYId29tM9YtF1EWGZud9mteLO7SJAsm33Spfta0K4EXQQUM9B
r568VZGdXkRM/cO8Q4egR1izJMb3i3PJdjGqgYoSwHdJCAZvp2L2CYbanmvB7ZEGvP8DVv2WPXxD
VUwLIxf8O9GZQOEG/JBtBwP47JEJgw+DnRCGV8HeWDuJcsZ+TcCMbva4yz7BfMR2MK+IMsw3Sd0R
+B5GzsTT/URQxAdZJXakDOyCds893At/020mz60kGoxyou6lpRCfJK777qXnv9RI7V2aqh5GOb6M
BR1rFWWyXThGPhH0PFPasCLRNd5FPuzBdQ7rEWFyKSu3gSgwM/VVgGkAfBNvl6QBHS2J+o9WKeJB
OmW+LUCsQ7Wrd0pAbYMifUpFh7QEA+JDpG6/Rm2Ms2JIJn3QEDzj8Lc7pO1uvAQSVFLm983/AurV
HTe5I6Vg3hDWigu9XCH8L9YKh20/gJAzqRePuOxublXKxusgsRUY2sGLO6fANRw6oGWjADdi26JF
My7BwxAZ/U/gzoYGyFZHNvXIIWMGQVkWEhskUlbyQfdiOEBsPGarWKqvBRnSsPMmR+D4qYSvtF3f
oNNs/1K6d8UoEc657+B/u8jWl2bg/+nGoF/TtyfJhi+ZjgqYb5/eb3hSHmdEEuJriCBzKQJ8/z/S
8u0dwNOTZHxFqqjFemBQEbjrYL4ItB6cQ6QT5nsjaox+zJaw/val71Z/2KqmPrW728p+HRaAz2l/
3gUC0aAOjiDv2htc4xDwItqsecUBM0MXsM1nglSbS7rgH4v1eS7lOkzvdjBhuZLNX6o6Gc/B5t+5
S+ODwr5wHBntcygtXwHWQ2wvMNqmYageVHeTfexx9QwRuHucOz/8t1Goubp2SfJ13tdC81gch2HE
gdHAbDJgLM0ToyDVaeoY4v5pPUZyY/keIuMQnH3yElgJ53cKn/MYg+w32D+sRXAvRhyKBLmtexg7
EuWLMXMeOxsD6GQRcId9Bt/uJXtEuRLHXj7IcoWX5Lbcpj+znDng7+4fxlkMFZrG+uyTzd0zM0GU
ABzmBYQg5KKTHgpok9QpYIiiDNwKT3qsmife7yJvvea5A4D2rhthf3HNwlNIRHudfoATJyiJxlsh
NFCQpKHRvQbD+Cu2tc+WabqLNZjbwWw9TgNw+0HUgNIIjS8WHuOfOiPlZR2h3uoQeEUYohCXdoUw
YFrJr/o2qcct9FbIMsTtsZE3iAMPI51/Bbv5lM32nAz8eVIJnNUe2EXfXzoop8k+vc0BtNzAjR4M
T8I7vkfjySdhWA4E+YziRsZi/SBlYtJLZMhTbFHthDbr/9Y5PSh8TYhlxwPFwxvEuURHPHy/+qB5
jfsWtBEIP9fJEccuhn5rovhaw5BaLgxiwERJd0VRMisjtp8GEUDmOMUnjIKqAOvbnKJkeamdh38u
xGleqVbkHfevfIr+1Wp4cbDU19vNxQLOZAfXdzvyQOTvy3NC4qSwvW9OBDL5AlTkcHMQgfCUPikt
XnbIruhzDaU2UUkZ97PK6ETbYk/6zxCpUZkMgIJwMHzZJkEf1IjOMpTivbEvAfhK1IktzcFGtC/n
Da3eahC8ALAVZSSqv2e7WGAbU5Ot7VCV0OeCCcdrO1v0WK+R8GUUBThAJrAKq1sA7sYOYOmtZcQO
y1J6SZGbUW2fsOhud1AHq9zpG+Wmm+E4IFo170xcHVyc1oAaOZRSA+wtJKmn25sMeT5usevaBOuJ
GwgUZviwTlgRxhMfoifc1RAjQ2OAL1NcK0jZoTWtg3vbVPKgagEROyjKTMruN12WGchE9B4YeWIA
mi+VoL9bCdXLTLa/hi7fcQhnIMZc2A4g8CkxwCRnPg24yKlyzy1Xr9WYfKACHq3to4OIlPIzo/XD
HiBhsRpQf7h4PZSdn2PQ+vgZ4gbuTFQK4i65jWS18Sgxb//H2Xksycl0W/SFLhEkJoFpue4q2quN
pAkhi/eep78Ljfrjb6oieqCBegAFZCbJOXuvjWSyYhd0KoJG2aBJ+OslBiMPveIOlefE3iHyNk2N
vraPwzsvCqjIN+i31E4vtzTN1W2AUAxdRGhvxFA9Zob/BbDRnaKY34M2fCSRZXYUeTdQhiv2BxS7
S4EUdHYSmTgebmxYZ/fs7+8KQ9nmMv46xeU31qSSIlNlHHJQ4TehtBP28/1Tm6D/1GJvuNZ01Wev
rg/3jMhvURvtg1E+18GEhkQ+65V550ysG0xQ9KDx6FZjdmx8eUS38UXLrBvEJPycmjJsG9PL1YY6
2sVD9A1x2jX6Rn2n9Wa2y4PuLqpL+gNsGQ6Oo1JEDfsjEYcacoIBsVtc8cFDbVUDxrolUIE+cJjz
8W1X+0offpXEzKGTGILvzNP6CvzMX5Tgh763X8cAUZOjBveKYfYHBC/RRuOzbpPqxgsD4cWWDLNE
Hb4IelaeFdBBruWTkk/PaI69PS2NnWwFymRht2Aqq13vmK+Vmt16DULoIucneiIJDvjCGPNW9mfu
723L2J+4UJ/3ondvtHG0gfcYbR0t+NL7gGsFiC7R7qSmvGgN0n2ZHyRiBIOi2Naa0h+FEuz7ydjz
3czCFuPRIZf0JZjBIYnNC9tDqIN0n/+V9n2KUw1hzcC+IikepLAePHwJY6Me1FZ95bb020iYX52B
SBanvsaZtWsC44gCknVAHb/mwkNtSiLYtpt8m028d1u1Dl80U36V09w70Vpm21EjBLbQg7hIZV9o
UlKfHR7rKvw+yXgEz5nFTPzkr9qiPOhUndpkmbzmeXxPAxoLqE410gd6y48MTkzz35XorgYxzC90
RMq85LAASX+XmQgdE8So+0iTNMFLPqqLwuelqkECReq8iXI2ucmoV1tEBTayuYGqd5sqt1FU8O6M
eViGfY8ov6FoJt+qDoGbxU7yVlXy4d7rTXoyQVvvLaNWjoENnB+Ns4papG0OWdqw4KS28xONjLgO
vQbNFSS71II52oFcZ09mFXtyMd6UMqIo7LX5yRnpX8aUdo9pQT1GQMc91KFKO68o/0iR9sYmdRLv
XplC5rtPTaPWE5TRbNsapnxrKvd1RXlNRENzi7/iqU9hFysOfUCEX69RquXfK5pcRzrh2anyxPew
wsHYTJ62s/k22WhpOewRoIjfba6gRyroQfARCnOYivpbpMeHmg0fYQS3U8FXR4n8SLPGR30ADeQY
O0NhgKkgvTcU/J5HRRxsBE5XY1+LE0UX9SabRvM0CXakWUchSQM0t6d6qG8zb2z3AsWvVtTkVIsv
pZUfy3QkPWcml3vs6/QBH1uotHep0E8KH0p7RIV/KgXDpuP7z21l/NQUSoFxg7OotYbxoMHp3qhK
8y0Q5BNp9Mi3QVWCGyrCaCttTJ6BWf+AnUShN6TuWnuOfiXUjC778ExJPt6OFmsFrSG2cQOt6gLl
24Gyw64Npn6bxglQcEnLCWMFnGjNL05Oph/pNY34K/xha0+avGpoSh0UDA6hJ+5rM/wpwIpvpDWx
XVMrhboJIjunCMTfoOjnsjfWVx+y87aI/GrvD/hlMaFTVoMbDecM0pOhCnSf8LEewYZvtba+irP2
YUwG+UDMZL1JAwLU5giLXYcg/8rBaPCcG61+UiHj7sF4VxtTU25AmxxHdjSK7LXdOGBdkyUqeKv0
rthz3+VdaOxjOd3m+vCoUvc9ybj+aifdUbGCYwDSHwHV0UGaPHjJXvqRW+SGv1NpYrGIKagUbPnM
WvmUOMZToAL05Zlkm0LX/7Sa+XUsymhHef1+AL+cUiw50I75m/kTm9iUeY34PszzL3xhPcS2uLEd
Sv45S+ImH9uDX8XsciiWb7So6Xg41Te8cTyDAvGUDV9VJR15M6nTQxTnVE6K8IZPilvSPMZdbWhH
JDt/rb6nHpP/oauKKL/jdVaG1ZeAqI1NmrNPFn14jeCv2dSp6apt95vS+mwM8g0KL/6TpdC5t4rh
xe+41Ci/gkZyK01GbCwpMCi3k7S/kQJ6LYUNdTuplY3fokn1FfUmUofHDNjDRtXym7EdTkrcZXSk
KcQLyzmFJGFuMoWGTO/B3s4bdRur1m8Rtt+y+QlqHt0prMnaaDyGCWKzXmuuBZNkC43+i5ar940l
nhGkPA/OSDdejKhPm9MskNyIvHSnSbsZp3Fb+eFJL+KbbMiIJpTWdUsNCJP7rZCzyj8BYKufRhbf
ygd1Pba9q5YdpbQsRZtGLcko4MeANPsSNdNvDJLPtZHj5MqGu9aTv2rpvICKY5/v5He+VPOt5am3
UeJTUbFm/8xdZWnxbpzfW6llEYGr00HXMppRdmueAOYip2z6DPW9iELzqUQqcQDJ018rkSU2mS7r
VxlbxX3hR9i80FUhfCOkQB2tgC8iM4UDj+DZqFGpN+gBX+lz1DdSRuJeemr2V6nyFrYS22nsyvOp
h0IkN8lkxQ8ab/9fSjqVT6Jns2UOqfK77tru4Bc9Pb6UAWbkmdwrHaGg2OWoFNdEP7U6vmZVybBS
Sxztx64022ONjvtghbpJNsFgKYepi8KT1Ks021OjzgJ8v5v6bshnqzH7FarQ4dNEy23WZ/uHrix0
shD14a5WLXq2kYFna1KrBnt8PJqcYvwrxpC9jCFSN48Kcfq/IrM7WwZm6/r0sv5UGUKoDQIEltvo
D4agu8hzfjTSsi6gY1Z4IsYMAHkH+oituEwsm9CiMXXkRnWC371q5NsQtR9tbHvDp+HLeULDCpHD
mFkU784UThEX006cCd+hn7Vfox5j9Pljr+BK/ic+rxbC6XmjuWHBLg8pcJjwYqfRw4gZr4j8ucRF
WQNnLIglkS5s2+8JwGm9L9l4U3r3fXSBsLaSa6st0/OGfoqFPdgz5ql2lbo+dFOEJlvXtmFS7KKw
PFGn3aCouNKhIYuADXbwgD7t5/l7uHZpC6YJiIupKojXPAXpS2V9qVRKJr8/d+gFzWTQlaSm7UAc
KCt8lWFoq35h6Pjcw1+G6XmDYlt6DNvVT7RTwvQuIyx83WMpns7//JXRtczTK7Crpr0f+q4l/ujy
t1VaW6gsWfd8/vArU3CZp9eKWKrNUCbuVNKeb1uxTdT22tL8gymhjwNLMbefO9NissNDA7YTBr47
Zn8tCm0NlQ2vRkOU8HFcfw49uczWk32VC30GsJb4tJrklkr3xsmVCw97ZRXR57+/W0XKscWvRewC
+qbhALNibxiX0NUrFCp9MbeRWJp5HJiAb+P2To/S3xYf8MjeEB5NsuX9jFQfCaV24UrWRpX23ytB
aWajXJ8aV4pvorw38HVk9evU1xce9tqdWsxnCpYC9Vk1pw5O020gK2rk6L9/nB9Ka0dfTGm/QaTI
LhV6vefspdE9OtFwAW+8cuhljt7QIX5yoskBcmjDZij2SmbFF27KyiK3TNDLS4MmMlCPk+3xGWF0
wjU1r92za30+f1/WTrCAEFVlNoekVa2rt2q6weGJ0tJM000R2Q/nz7ACV1rG51UO3jOM2qnrjWPA
VtILvuCWDX5JCndXKkWMJyeS1UM+FfbtlFMx/9x41eYrfjfzEO/U3SQBwNkjVVJVU+5ysHNoTstu
l/YXh62YR9AHrMBlmF7tV02NuMA7DZrCFiq+0r3sRlEHwHPTVx/VrdCTV4fspQpLxIVh8Q9//NFJ
F3MfFUSmKXxXu4416Hdh3RcvTWdWfJ6jo9nkU5+cPJoK1x5lv+cQPNoh8RQEuljPt0mb6zgMNFjf
cuj3RJYm92asAIcRDpZhtgvFTgXPp1Ke6ftv2C+0Q1xENHgp7lO6t5pBIGselWfU89NN4Yjqzkbk
jjCKAHB2xNQRyAjBhtgMBwO31Z02eeOXtM8JR3XY8l4FKKP2Rtu/NWOsfenaHsW6qbKF7Pvy62SX
Cp7w3qYKOBQZW4eckJwbVAGUQcw+3rcNlvhhUJxTTV39Jw0DA6m2boqbYvKRaup88fuK8c02UJQ6
aVC9ma0qT86kzc3nxNrnQW1skPKo+7RWx6Mz9uGx1/OCjCtkHrmFQhLeiH89CR8PheiLI84G5VrR
86jZDlZb7G09kzeG1Bvk1gZGMWbQjZH4mOZCRl26YW/O/UiRWV8ZlL4OvhFrtzb0jXp3flKtLMba
YjHWdZVtXcctgDzL93Wy1ZM/KhuVWLycP8HaorZYjTvV7+wSUNSJTrR9pFwzfglA6F9YMtd+/mI1
bvOwcrDss2R2b2MBogBuSVf81C5F4qysastAQ0UpCmhkYnJN0T5M03CVYHXajJp8PH931o6/4ME6
FYgXe+D3p3YKamfaz8JY7C2fO/piTa5zKGbQB+A+pm81qIsqfQ2MC8cW/75fPlg6xGJThXpTjRIN
Pd1U0PUTqd7e991IHJszQa9JOxQzjnbXmxVZrck4vcVd17gKicmHqh/1l3wy0qtJb8qfTs/Qj2dm
RMrH9a5FTQ6lSXpXUdeR2+XPLfbMHyVRV7m3wY5Wn3Jbp68rgZ/01pDuKH8Yx45POj4wq9C5zuO+
ey6gdVPBVdRHFCIadTpV/jFYQe7UIkoPopsV7JPwtk6e61dlLPLdNI2dm2nYYasZIac3VDR8Mgy3
hk33CjtNdGtRdaQn0AwJbCZs0JbWKrN+zbtCgI63x6+jk8dRr2iEDFAl5HMTCTh3GQExflxgQNM0
8tFAZv7AcDRRw4uM4grqlfdVo0DjIhk2X4SXJPdDYqMQJDLgTuhqdS2AA9xM1O0SdPGlfpWjGPjS
TyyZ6BzRPmMzR84ihjcqRcZXJXaqO+kHSbnBLpFd28EYbwMUaPdl5lB/GksT5ESbP1lJQxBBUTbT
s20YU4YdU6VOMJHZiExtejLGsDpppdAoYHrayRqTnziaPKS1UhQgF5T0OkIw+ao1Ir+VWZGkdELQ
4SL1gzHVCkhtaYkXS0PmVXtKtFM0p8UVqzioSdTeOdTIFGbhRopaqMISCeyEZh46ANMIydpL5vKx
MgBw0CNRABmKMB6OFEw8IsV2isnw0UVCTB+SZzyho3NsWmRbY+sUbtPQ/nbSXGzNNgT/lHnqjZ/b
kAIU6hrCNoIbzEP1rDcsN2j+oTJbLbqcqaBumdT6Jym1y1DO3PHH1Ac9cZLIQTxLAWUToIPEz21d
SGBeWQbFvPi+26KYzjCaI7Kdk9G9RHG/adnjJRRDW+/CHuhfdNZHk32xT0ikWU7cXeKhzP65q8UP
NdCvkcr+UtQq32g06XZFVxztTPxtGQu70Ao/91klFm8opAflqGSBfSp5QzXozDPamVBuLlzZ2gq8
eD/hG2iweLJGtslbinvKKu+07tLBV2/b4v00TkrTBzEcn9xO70M/vBcVDRqELN+anqaxMModktA9
9jy66tHRLr0Ld23ltbtMEDNj+rw1ZVIopM1wzJTCvx74nL+AY/83sD4YDsu0MAiMKS4R4Zw8rQhc
XeviN+x9wXMezEW+IGB/3CaFtk1t7D54DaCfeVFyrASeSx9FxDeUIt0+10Pvczk36uJVp5rJ1Ovp
XIaOtQ2V4E2O/iG+WC1c+fZYBopRTQtir81gWEd9s6cXO+z7RLB0jEhGCOkzrlRz7E+1UslTo5ak
tZ5/g69MbHUete8mtmbAjulr2z5J7RlKUJOhu7ZJV+4/efzFwpGP9WAoAypVoVZvdoU0MghcrYwA
3PWffDKLlcP0RWv3yGtOdLF2dlnwGYMkYXY1fu4Waf+9RaOW0haapEUokFJk2yIvu0fqh+WPgp4O
MndUFxc+luax9NGgXywVpSNrYSV8+kN6wYz/NbWI4wz45987fOl+7nIWK0apteHUE4Vz8rofJjQG
4Jm7uoHqyrfJ+TN8XO5BW/3fG2aayYAJUYC4FvlPA5Zn7aTlIS2AAsYGKFNbjtso6y7wqD9eX8Uy
YEwaLeq7xNfdqQPoVinpXvEQf6e48y/csbUzLKa+McZ2oGNsd3tED904HHDBIg56Pn+3Pp6Bwlns
cpE+0YOEkHBqgP6l+Y/e/uGbN3YkPvnrFzM81vGg9VSJT3Ber5MReS0O7asp6R8+9/sXM3xSghjR
C/dfKpO+5653NzY0n03nByUdUxyc58+z9hQW03yMUoQQQkN+HbcQbqEBoOquhktFvbXDL2Z5X9Y9
bICIhxzA1pLd8LOx/a8RPbnzP//juS2cxdyWoOemKtKcUwa/iQ+YyIBk6//Ipz9WemGT9q+e+r/r
h1gGjFmBNCc1hg8kk1x9snXdvvUxAm8iFDQ3ZqtYxyCydIzAeBsgRsuOejiwi8Dwpn3QCXNHygrm
EkVRr6MIXWsbWCkh9cQR0VrIto2GWntM2xe7Mkcwgsj3OwVzbhD6yqbLfHFtmiqEOdS6O7M15A6t
XXxHYrx3nYee8z1ufdrwYZ2q4efG9jLwLAinLNfs2adm8ZERSnrODnrxLIoP55/ayqhYZp7pde47
U+cNrm/o5ZWZRgLlbAmCY6IV/rlTLFYXu6rxfUAJc6NaQ2TCk4DgXE7G1fnDr4w7e7G8xGPYxxkB
HyciarO9OXXJtYxIPMlwBUFinIpjwmv5k7drvo3vdhNG0g5wOVlrqINtgpJk2eDrTLQ9fykr7xV7
sdKEaVJHtdVErlNe57prFjFESO/Kh0XkDY5bRcOFF9jaU18sNXYLmBWWICX4oIkBGZdPzqR/g1Y6
XriStRNo/71PwYDvqKnAaU0ORkhkqbCp/KcJweOFB7H21BerDb7tVKvUbqIFkjyNmDlqdGHGS6zI
X1JjEp5/IB9vWoW92EpAqIjjCc68q8QvRZZtq/ibr33R1IdYvRPt/RheSr+bn/AHC9syFk3AC7E8
OPHuSLjBplNJmcoD/9v5q9Dmx/rR0efx9m7U5qWJy9EkP8ZAQ3pN1ESKt9Zit1IZ5gibRJU3cTtk
T14SyD1+4eJgKmVzW+BSReAPcsG2sKv4Vq1fUQz2frUGFKZMFKAK4jQfrlD9RDdIltVrjJFC2VbK
CH9SM+rq0jt+nswfXcFiDXHCAnNgXlMWM36N9UuBIhg2ZGheCBBb+coUy3y1CdiU6BEZuEbaez8B
VqbfkBn5L4lMYzDpua2RA8Ut/KL2KaRr297DKYLaE6mXIrHXrnCxsiQFuxfNZkpiONwUHZSPW7P/
0U6XckfWRthibXEkNpAc098JzbqbQvMl3u/t/PhamYvWYjUJmzZLpty0Tv0sRsSNFQavNXPQNvlg
v5TSsdLcEdZiSamVIY2zToxuncSPygjPt320bNIlwGpHPlLeAw5yO3EuTP2VFcxaLDC92vdO2vDd
OGCUQ1oEgKr4Y3XB7/P3bO1xL1aWWADoKgruWTunIc3qZx/T2nQjrefzJ1h5KMswNhna+pQXPvuw
yNz2iasnXyZ5j8Ebo8yf86dYeV3JxbIS1jLNYAoyZDPqPYimKZ7B0W7Db5WazNFFb1CbL3wDr9wv
uVgAqhG/Qq7kmEHtBBt4PFAOKQ9CYnjoYP2dv6CVZy7nk79bJ4NBMSwiTtECOXdecvSNJ8ICPnfo
xfTWtKSKap1PLF8zNRTx07EAn90a/Y/zx5+n8QcLpJz//u6na4EfRqVPGyRgIXmOsdgQGOGVF9bH
tRuzmOH5lPtJqXL3ldZzbWwPnZZ+RbF+oRi29nAXUzvrg6nCV0gANXy3o+x5ebRKQqdYzzDdomn7
5GUs5nTeWYDJ0PC6uYAIgxF3gpgDwfDCkrF2GYs5LYt6sCE7IPbGbgBEZ8PysUlFvOEL5fxTXjnD
MkkN7iNRh/rA50BjYeZINo2J4td8jpzX8ydYedDLODVLZB5AKUpBibS++3b/mofW/eRRdzh//JVh
ai6mMdL3hm+xcHRh22pItmGqpda0PX/wtR8/37V3c0BYBU0nUhFP5SRtCiXGbZYR9hcV0SXJ49rP
X8ziNBuEplYFFcq8fkZXfjKd4HMLhLmYwAqpXfCnjcytU29D4AxoDkiC2dfP3ZrFBK5Ty1ctpKwu
vkN1x/cpjSAzceBrRdrV506xmMQh5i5/MkTm2s6dY77AV63Nzy1u5mLejo5WTeBLCtfvSm+DWXLa
0CL5XHnNXMzayEq6oHLUzI2JUc5+JvTkxguzaeXzYZmVlqfs6KcwkgyT6V4nD1od0ue0pL2k2sa+
LQCOdmWAL3783AK3TE+D/e6HBG8hUPfglTiFh1fZ0cN9pAcXpKb/NDsfvGiWUWmkjVFHIeDYJbMl
OhgRCdellcQQhdr4FduB/xdZ8h+nkuLkD+jIwefgH+06b5djXgSlC7dkLCR9D0Ky7ky/sI8koIS7
EM/E79QvYN8CJMRonY4P5ogVIbW9eMvO2N/VXeI8nx+sKwvpUrucwOdv9NEeSRVN6K602wSYfG/8
MLW38ydYWYuWkmUBtbhP1QTeTwEvqxDeqdZMZae3Zrk/f4a1DfFSuVwHUdKaoTG6WWU1uMOpCZl0
Iw5lzTWFkDN5BxFt5vRpOIdgBAeBxvzCQFtZCI3FejJpiRc6sivdHu/WoaB5uVe95tJCvjZvFktJ
XeeFNaJqdGv5NSR/wc6DW1O/D1DHi2mEB5vvq/jn+du49qAWawtg1A7kq45LRQbHDHdmbXavTThe
WBXXbtRidZGVU01Yj81TKInLUcBAz2bVzy1dS/ly4OdOVYzt6JokdIWYR+fkNcIsLrxPVybJUrxc
FbBSxqLhMaiavisLkB7QGvxdQp7RjorA4fwTWDvNYk/QSmwdWGR4AqUKHwErUXwTyDfk6bvzJ1h5
xPp84nf7gpKab5ZDjnL97E/efY8JK8zCv5879nzOd8fG5e7EIo6908heb6RYP/Q/VXiY54++8oW1
lCzbvTmgIoxzty3x98ZiIrAxB4a1ATVFVoWjN9s2UvTH1PHSC3vxlQG7lDILRCNoDx1qRcYUPxFc
UhwiFU/w+Qtamdn6YmZXeWb2TR15pyLqsEjr9O5Z1r8VFu42ivcB5ItPbjX1xcRusOVVk084TzSN
D00RgNeLqKGfv461MbuY1gPFgUgJOHiQkTk8ajdBhk6LPAXvkmhjHv0fvGeXUmZwUm2RVGHuluAo
7wFs7U0kT9s8h0JSh+hrUplcn7+YlUe+VDaDyRa6Y02FWxm6GxTKScjiwqHXXlLacnLbQ1vjRszd
SvvrkUoeYAcuU5KWcn3TWRTVwrkZZTXbzHw7fzUrj2Ypcm7LEixxFlinIheQ8cqiyG6dvnRoMhfF
WzyChP7ciRZTv3b44AZvRJabCLZ6XO5qOOheT2M7fv7cGeYH9m5xkTFb3aZQ5iBUgkgjHLuhdrIl
Tp7owtvvnwboo2G2eJHHo5j0bBysk5zil9xQnu0Z84Bg+zoxJm/jeBISt8nSVrankTwqXSjPTV1+
7rNkqZ2FgSA7PLqpS8Rj4IBlo3WoK5MKh24qxOP5u7iy/GuLhYBv/tih0ZfBswE0kn8Pgn5bXVr/
1+bOYiFwkl6oip1UKHhMUobG7+z5L6wxK4deKmd13LywLSrrpFu/BvUxUl7P34+1484vm3ejahr1
IK1KvjRjKN0DvFy1vjD1VtYssZjs5HalZLIm8oSl6nta+QnkLdJqwadg6Az/AKA+fO4S5rn/7hLy
VOBndNj4hHZw16uaD5ZbFJ+874t5LSgCyphvQrfxxz+VUf51sktbnZXX31JlmJu6nbQKRdnCqa4L
MbhGrFylGQb5Vr9j376D8QNsZ7yw+q6M/H92wXe3CbWsHqIdoeVv4UaKn/NW34LGOf8M1g6u/fcZ
ENQ3JbHO50cTfbcodkVYs1XAMp87+mLS1tqgWGNhp25f63sng46kk9TR+iyxnzvBYuIWMslCBSDP
iSr5dhBg80GMyUtb55WbsxQPEqBk9kBocteO33oDfqL9tR4vbT5WJvBSOugFow0gvc5dOfrhxtP7
NwzZ+/O3ZWUKL1WAfqNEKXMrdxVN++pJqLsACuEgtSCTs9Qd80sdz7U3z1IQyLcosGhCsN1wKpUH
MxkRPhtTnV/JoPWvBlCXh6arKLEZTX6lplm7G+qZ6dTZyq/cqdvP7XeX+sAiKgNnmL1JWVYeegmp
1VZ+n7+Xa89p/vu76ZcEnVbFknZ+l3S/Rs/ZhhGIjPPHXtnlqIv3ttF2A2GgqDVHksZzBVRh3n4r
gxknByb3/DnWBvFihidhMzQmmvZTDVdmW42RINgLIlThNJdm4dplLKY5bTCzBWxMgqZ4DnG9QaHB
U/8MbeTCNaydYDHNnSFPPL3glRTi9B/9twn4vRgfw+bh/D2aX5r/u39Sl1JAmamTKBmhhIhq+cEf
Ydnm7dCeVKMDctwqfDeTjXdMCDa7MKo+firqUg4Irj9sjIYrkpmkSPxXdX6hUPjU7VKdxRs89m27
IG/LOKGyIn1hiMGKRvtOQSxu9oWyO3/T1i5h8fqWht5GqpgL9T1RQxAN7yIrvMlU7ZLOdO0E89/f
zTygKpFGfYrmUV4capncVNK5lgBEzv/+jyc2sVv/PXwca1MjdXb+EPzuSlnsm7a8On/otV++mNdO
6URp55BIFJCv6IM2acF2xep44fmuHX4xpauwSJvQmYzTnDagdfkGmerOV58+9+MXs9lXJ0N3Er6K
kfZW9V+hH3KQbOeP/fGLSV1K/0bbA6gx//JSf0wquS3gcHhgjcYfufo5B666VNuZXpaQJWoNbmL5
123vP4+5QM9nqRfqdSvjZim2CyKKwlmnEmali58V7spN0FkXKrIrT9ZezFxYXJ43qoWF/ym5Tyfd
g8MbnWyfxIfzD2AFMqEuhXajYte1kwQZCskY9o4IhlvFcAjonHg7tD60m2CISbTQFV9ADS+6h0Ta
5g0V/uheUvTZVyKJL/2aj9d19Z8b990M1z3yz/wUecFg/M6NL3rroGv4OymXLPYrw20pxYOPi+vW
9wwXzDxmoMcCQwRN7zkweFNj8jx/T9ce2mK2D8SjBYVPrB9RUvj/IF+Zm9C8sLNZu0WLuV77vRGG
BZegVyea6Ym4K+OfVf/z/E9fO/piro99OcY41lBF10+kk8qSbMDyachezh9+7c4s3tuZyLowUDzp
emHykPKV101dufGC8vip4y8Fd1WKmDLRuTkh0dcKMbat/SNWtM9NRmv5ia0GVZvokeE6GblNhr4V
+Z0J8+v8b18Zm9ZyqivgeJti1Fziy+70yf6dJk1MWI1wDqrUIyBIl1xKa2eaH/67WaZWvVQqrTJd
h+DYjISrwqFsxzRorXBTGj/OX8/Ks7bmv787S2gAbg00KV2y6a6DDGB9o1CQiifrwjRbWXetxfs6
GCITDPx8Gf6PyTrFhER/7pcv5m8xJn5goTd1QxKgjnWuJ4dK74O9kaTB/vwpVubZUvY2Cgk33ugN
t1Ro8FSGUDeUOB9hAiPcHP6eP8naE1hM5pTV2tdEbbpZRPQ62Ki65d3kXFJvrg2jxWSOQXF5jZlX
buAL61GBwP4A2iU8DgIQJRzK0NuZ1B4v3LGVi1kq3woyuAYCAi2X9MVNnctrzwnhCl8i4ayUtGFL
/3e4qhqI+EmxDJfyBC7XfFOpVwVV+bbD5gwILYlepaWBX7y0m13xCqpL8VukS8MzgsZyfVCAk/XT
Fj9mhejofZmaO73+pdoPWfimlvdD0W505U32F12rK49uKYkjJyPWPBTDrkHggxoBj2vS13iCPa3m
v8smJlCydhPggHlW/yIqqt+hYn0uuuCYW80hruOreNJfbYAX50fq2u+ZH/q7tcJoWiX3jFKQMUgA
RR98Dc3w6GfZlaaFV0oqLzhNVlaMpZyuU4dwaOPMdBk7buZnR1sYz+evYG14LtaMJKLgjlNFugGI
mqIDEg33NXv63MG1/94eJc68XEkb4XpKsRlb6vY9BVjKA+cP/4/E9MHnrlwsFE2Y6gSdlanrmHp+
bxlEK+WRRkpqJOUOFyERDnUUHskALZ+dvCF2BrUuWT5NA1wyhhHN935CNIIKzDWJoCTqDVmCeVXp
v/sxAWNNts8+MQL1S2YL9XUiSeenFAowvB7h1UsHg+TJSCzxNYxiiFdOZLzVTqFekSYn7hWStA+w
P+eYwyBRn71IUi4cQFNfqiasPbvFQqZGvehrL1fdQifgU+rqHz/3f+vhJ5146lLgp1VGb5mVbbp1
3W7TVgWmYmzUSzSLlVG9VPdhmNZGMx1hSBTZ97wLbmJJ3uj5obG2LC6lfY0BCAAYUuEm+Ed/V+Rl
A4xtSIFp+z+TUqrtRlG0rNyitVLvIcMOmLenFjPT+fOvLAzmYqvSmLUjK20sXJEp+i3hlQoxWqmd
fJ38UH+Alp2Q/00b6MJMWDvdYh3KjFK1LN1p3DnXiP1KesygKGxbxUPxw8hUssfz17V6XxebF39s
4BPWheZ6Zuzc+U1NcvhAu0DUiXrs/HIm1dYQwFRjjkvJu0ESTNUFl6b8ypA3F8vVFFsTE07t3VyV
yKTaEFx7EDNZZ8X6pdfMyibHXC5bQ5NhfYoLdwxGnM2UfgdF/p26OYiaPcOFIbo2/BeLV9FPqW0P
huZWU0SAcvEzk8olxNXaeFisDBC0s6Drk95VdIo2NANfK6WAntyRmDFqX6OyvTDOVy5iqSnU6qIL
EzvoXCLH7wif2FX+JQPqx90pdakeNIVag1pB2pfbPTGnP4ra59UuwTi9gsPYVz05YOgQzo/rlXG1
1BF2uVFElR7pLlAR19G8+ywiBNOC+Hf++GsXs1gPgiJRs8YvdJdkXm8ryGQ1N0OaO/vCIQzRIA6a
YOEgIBBXazdeI8dLI2FlLC+Vf6mUSW2maDCn6a6R+8qYngnmuBY8qvNXtnbnFguCYxjW2BGOh0vw
UVoPE3grM7pgs1gpZy91fSMJvnZu5JrbmMWV05lvRaGSP4GRr4nbX/pUfIel//P8dayN5MWk71KC
Gosh4BNcFDcka8876EvX8U/I+cFGxVjM9TGaiLMIQsOF4N5uNRmCru4M7dYslenaDwZvCw0n25U1
DdgcYenG9KJXLwYM31Rd/OiZQ7CJOqPahhKEEX/rN2WUS5IZKsJoCF88+malHisvb3dOmzZwyKx8
PxoNsWYmwB0T49hWtwD3Z2MCf1wqrzBS1SOdjbu+JqYpLNVvqaV+j4pRPViGdzMJErWrOFavgbH/
mfxi2qZO+drTUidUo/A3huFlh0gr+t3Qyf/n7Dp65OaV4C8SoESRukoTdlabvNH2hXBUDqQoKvz6
V+PTPn6rEbCAAQN7oIahm83u6qqtPNdaVs83HNeICn02dimorqsS+nDQ7IQiNFJ9wGGAaWLI7D4u
qAgfM+gLPCirsw6pyq2dHXTqhU3ainvwPj1+6kSYeEa37vgI1iMwSHESRMUyNjEJNy/SlfNmwhnz
XCntZdpLwq696QYI+To52LA8LspT3kLfU1R33G/+IBg9aEZ+dlM/RqmrFih3Q7HUCcXT5Wmu3BUm
a6uoIJrZDJmX2LUDUS1xoyBS4iqIrolW/BQk2OonXnFFJvAx9AJQzEglE4sRiIkHzTWI95+t2SVI
3qiNAGXFHZmkraRsvKZQoUiCoqrjZXSfyyHcNdZWJnBt2wx3l05FmVZe6SQB/Hk0e/6tmqCec3kr
/iEpP/ATJtwx7AI7Sz1hJ6BghDhL3N+eJTIO9RfyJr4HPvCo+7DHoyZ2foJu9eTv6htxcg/eHiLV
YJpvH1GXBgQ+f2pe8J98yaEREm1xy6wtreEh8yqHThBTXlL5tHpCy2BxC/FMYPSkWLrPBbImTLLB
SHYJ/cOEAYGf7umo1HPfF/IVPaL9DXTQ5TFUTX28vN5rMzK8DWvrfEhT3F2u54H0Te1cvH77eePV
vjK6iZmcU7EwWjYuGFSdOyLA2peGUGJrXi//+BVzMnGSQ197go/AQ0v9JM4k9RDa61GeC9Xu8gdW
jroJlqxDDbLoADoyYoLMdzbz325mb2WN1379+e/vMidcQiQGSmR24s+VwIU0XjFbqzP///PUy434
YW0Hzn9//xEAXyAiJp2kYC8l8yEK8JqCUPLy8qyEdCa9qw3ZTAcoEQcdwCDzAx9o68Y+BFH1cGfp
l7oensot3OraPIxXT0qW3FGdg3M6BH87Wf5yMnUtlybcsLqVOMsEPjZneROJzoAkGGkPneX2Tanw
Ngz13uoy9H7N/Z9g7H5eXreV/n/bREDWACQMY9dNiZSWPOleo0mkIGBOA+9PeizCMHvpKNXz4wLB
vseyyKAtjrTz5CPDFnqAdvkh2zk9WAHtpupiMkKlLZajDyUV2jnDKVBZeGS9J7/XzD5LkIFr5ltB
2QL669Ln7f7yPNY2xXAeroccX5bXfpIVL6L76fsIx/Jvl8de2RATbDmGqmxANOcnaaZ3FIKIDsmj
sH8bJ3KFPjaH/738nZU5OEbyuC45UKgj0vlVcUPnFHLh3hUIADdKfisWYgIwA62aLs2wQuc8fgB6
vAkSxkXmRN101YYPUHiOGjDjXp7KShhjspd26cSpALVLou0yLtL21Kc0sSwQAFotls7/XC3N5H6s
CNNgr+hFwqD0Rc4Rue0e53rZ8LkrbtGEZDag3WAjoPzQjq/3LRQ9JzEcyAKU0ybx/NqeG84EBHcV
YBfoMLTAo8xQ57AtHkF0asMs1o6uESXYlEx9HaCUCbXWCDKx0GehsV98d8BlVFaQX98Kllaup3/k
Ge+cO5QmdZDDKyR09u5Ryr8Zdfu5m/tf8uvd0DwMexI4Y5AMkAqawJ5sIy4Q6unySXXWkmgmHtP1
wXFMLbxyhHLSXTpbwQNXNkQ+GGWnHGqzv8d6sr/x4hxatiFyBhD7IfwBbCb4PRpyxW62QNFKkxb8
s1Cb9WW4QNvan6djt+hl5zvFWCDhCM3ZIgeKCobtN4c8y9gRV61/PUOd/pYWEJ2pPL+JhqVOf1Ro
M9s7YdMf8/KsDTVCOemRhG5zAAII2pqdJZ4mtAUfQNMyHZbZp8dcL3w3Qlhtr1ijDnzohpOe8vnU
oxofSZSdd5KBzamdRooMoWxOblFPMaQjl2sppuo6QAXxSkJ4PPJLaENXEBC7h8iT9acq1Ctp9fht
ggTx0eo4oMKkdQ98DOprfw5KsGwJvAitWU7Qz9IazOIzwuDU0XubTsMdBQhKQ7yqpHcKCgVPvvTg
RQcfP7+G6A3qf3jpgxQvtb+Hi31KLVT97JGQI8jzyh1kh5Yu8kjAb5iT/h3QW3HnLyPJd0M49rtp
APWaCkSPNiEPEnvZ4D9BCLL9glRk7kD5Ww14brtj8KNPWbq3Cp0/i7ICsaong3yGhKeE6GSddTak
5QBSrgN/2o0KbRVa+Xbkh2X9AP7fIthxYFBTCM+G5ScxVyZcF9yoStsFG6AtOtqQkbQZ4rvSPcyt
oA+XD/iKhzFRu1ZfNFBGpm0yeUg4SqTxwBGK9u5iAGnx5U+seHsTrhta3RQwpDsSh+k9SBxfp6Am
sSusPHYnfqJlWG98aW0y57+/8wUdZeiryb0hcUNlnxbISj/0c+YBPsSWt8uTWXH69tnDvftE6A8Q
6GjVkAjXmnelX4UJsufqsXd9dqPGWW1EXqt+x3D9Sg991UFBF3A+zeCOc3qTknH+Whc58oEWcSDv
S5vK/yIs0MhHDUj2XwonpO7G3bDism3jboCZZB30lLtEDHMGkFZ3YCVjGxu1topGjo0FVogZgVMa
+kwPhap/9wPTEXoWj0UjvI0oY20GRtAXzEt75l3skgFKc5ABOLGs2FicD3+/F5rY3T6D0+Z2haFL
/RQUHCpcbqMjyDNc+6kud5fP2ocTwFeMiA+iEFA9n/0uadushc6DvQOf39/PjX021nfnOB8d5Xjk
TOaQ1e6e5UoeUIVzN+CK3nmN/5McwU8/L9y74aULHTfIFbvJZBcQdGvRu/8GKn/nz+Sx5UrAJ99B
2k/fE2jLxlyIX4vrQbXC7+0vVr74u75R7p9+6kRs9S15khlU7TyPgljetoKdP+bTrbRHXAlNaf8J
3YGiExDxS28X9mmQoxdbULCIW04IWt/cBZFrPxN9WNK03HAEa5tj+Jq8q5rayYY+waPol3b7W8LZ
1eW9+ccU9dHqnb/5bvWaIdRWbS8Q5JrEHYEyxBijvQGl4k4y71Qr1/oCqdvhbyBpWUdIcfW3Doqj
3yXv6A064eojchnFng1QR03Rin1EPwn5RlSR3aLfoz50EvQKTTjzgwPK3jLuUZ1OlOvX39RS1FAO
Buueh0v/3s6aIYYmswLvVz4el3TudlY74JFTjhAhyV2Ga6+tu32gNJAOBA0EIGZBc5IoC7QBZ90D
REKL17KUXtKMc3qfZ0hgszxwdpAuzK4V08uL58si1ty1d4oTETGFDic2y/IUZGlzWxaMXwEZPMS2
XZan1gMTuRvm5BWCA1B0pGO6r4paNMdQ9hZU7OdpBJ/8AHXrANRsb/4gbYhfg1CjOE2KQZgVDSBA
HKqsDZHFhUjthGBjY99WDr3hsrlio6xDOiY1lK7kNz0iu5fbkMEeEF99qloNyzL8stu4abqoeUwc
7Oce9PbjPRF5C8jC9AugYzS0dRZANZdntHbIDT+tOPflwsWYpGnRgZVtcF40nesNE/rw+YGp/MdB
Q4qiKykwESP9YovwCnC+64bLx5HmR1WxvzOEXS5P5OzWPrAoE5/dSDBape3kJJ79ME9QGGzx8IQ+
dsXegDTaeG+u3AomSFtmC5umAvCuidvfJlU/zCChSkfSRqRkcuOQnf3LRzMxHLen0WFbphADlB5k
7dwXXZ74uJUnWxvccNuC5CydCxDyV7aMOh8iRF4a4RWy8dtXjpMJveYdmoIhNxRe47ZEQ3rK9lDV
rjfu5H9wkY9WxvCaE5R93FrmU+KMi5dHOoCitagg1VpVk/eVQEZ7p5YcMjK5hCIJGZcqRskKSZSF
p3vhjXYb8VcScT9yfVis9qCy9LeYfTd2IG6x72bRNBFhOQTKG4g/a13TQ5VW09ENA/tR9p5CpCGH
/cT3oMXVd2O6NMdMVeon6OtRkpuh2Ar5XjDxlwC3jIM1DHGDJvOvae4734a8LL4ACk9ugtLyT7IY
y7ep4OlNRpYzKVgjg6PLWpCVoi8+34NB1r4JIG9Oo6UPhi81VERP2knB0ofCBP+KilV4UAWz7peW
d/bGGn+MJ4SGu+Hieh5ATNcLrGtPN/u6K3etAqk4Snt+fm1b5IXytzSfrjV68+hL4YlIFvmObZFt
rjgMZvi+qeUoxrfyfDynP44tdsWQQ2GVHBsxPPsyj61wq71szWEYni/gOuQDtBWSZS724AXYN2Bb
bLOfpTNH9fDnsldaMzfDAfYNVHyQUufXPjBOSIrGs1VGXr7VSroyBxOp7jJvSmllW9eTj+xRJSMH
6TXLaa5ykCEK+zOxPNgejCjV8YKwox0mAfqHZVh2JH+G5s/OUuHGoVtZJRO0PmSkJrjn/MQthh92
LcdoUeQBXf9byNC1Dxher3JzzaYSdcgB5BiCQqKn6eMmfbq8ySuH1sSoB8q3Mqc+i3ApDlZxtiwg
uswScGV/t73xGarND24v3y5/bG0qhg+0O4hxlH2wJHMAte22fEAK4doe20/OxTB/3+ndMUtn0CBm
074sRJRPVdyUS5wxO257lB/Qzn15Jit3hYletzrRIqT3Fnhza0c0jSuxkTFcG9kw7RZ3T01sD0Bg
PKFJ2T5xQr9/7kcbBo1HbLs0fBBJUfdvbkXfSuT6NhZkJbowwem97bvn/k0AdFllI33S7bK2C64m
ycneU9PD5RmsHCATog5FmYaEFhXoSs2KRDUl/wKAXR9DqIRcXf7EyvqbmHTCLHDH87FJkD38poVz
qsJP0RZ4oYk5L5nlynmg1nXb/bZcBbK8k+1uhfdrv/u8ZO9eZb4zExuagZApWKyd31/TZctRry36
+YvvRlZkQPWzL6Ev2/bpCx8UAWlZU/5OuzrbWPS1TxiW64I/s5c+yPPOYaOrql26vC4gXL68pWuj
GxezPQ3OCPZpfl1SHS1eFWUo4HUs/OTRNyxWFCXE7mxIbBEL4FGow7Xho8efROZt/P61rTXs1qON
02cEUoPpOKgj6az5IKSfbzw+VkY3odmBB0GJFoxr18207NIgQJxJ3K3s6srSm8hsoT2HOAwiBvaZ
RcP9ql1QoW0+CFZCiP9As0NRdWWbQUOrHI9t5scLAGsdmU5V/iXInz91ev4DwEZliKOmQK8Xtchr
P+fOOanf7iBM52+UN9e24Lx67ywst9HgIdxxTmznvllu6+XX5376+Xvvxl363Ef649x0jUpdxEN2
qsPprvSajbtqJXgwMdRs6SsOPUB+ze12QgWw3je8eBprdRzm4iBdD0F23R4uT+ZfsfeDF5QJpnaC
EYki5ulEf8WDRX4L34iKrDoKbjwUQqLuzn6evj91X5BvXp4uf/MfQuWjbxq2PfYCyo9eKtENqsZ9
O7Q+HmcIJ1B9pi6/bukkX6k3hX8h6zp/96cWgYel6SNa81ykVfrhUDTLshcizLKIjiVKNFYuxF8x
Nef6VOn9gVyuBxYh0ao4HEt1X/MchZseHe12EtYOucvmcEB6Eb5Lx4JpvqU9uHboDK8StLmj6SDL
pAZJSJU5d3UVfKqi6oUmmJsHkBOoStBo1khBVtLGs2v+e3lLVgINE8ydoiHX1p3rJGUxxmn5Kx8c
iBEnWbbFQrP2gbOzeWc0uOTQh6NRdp5y/17ODBwO5Z/aQXGzmYNvlyex4rhMmlaXIhvoeQjyiPcY
pF/TEmpkRR8zFGW7LeNcm4fhVPqlJyRfUNVuJn8v8iVObWdXCD928q2lWjNJk6o1UykUoUGrkTjW
4J8cKfJDBkbb702Ox2ij+fDFkk5wPcsRqsalZPuyogA2AZhjXyNVgdoB4V7k2/3ywgV6AEVQ1id7
nKYNx7q2zp65l45umhTIKqHSt2HWzgnsXWFctbTb5VY6fCmtzQh45arzjSgjB0e64lAGgbjoiNI6
0EIV6tDF78snZm10wxFlLg8zmWJ0vTSx07Roi3nVqE58bnTDF8wcGNrAAYFDqWmFjJEe9sL2x6N0
tTpc/sTKXWFioBvWQXFYDn5iBfODr5SzL6TeldRDQJDTX8LJj9oiu8sfW1ktExLd1drSS8bGpLP6
6hUag/lhkMNUR3Y4LBuX34r/NNHOljWnoBI8K/UsJ7xwohaR3+d+/dmi33mgpnZr3eQ+Ljr6W7Ln
vvmejc+Xh14xCBPUPBe2BHVaNyelo44h9PaiuoEGWFHznwFbckwCMezlT63twXnd3s3CIdqeFw97
IPNK74OhBdF1C9mXIJs2bue1HTCse8jpqH3UWJI8Hf7kuQUhLq4+ZxH/IXStWqlFbkFuK52HCGS1
VRaFpGgeqZ8FW812axMwjDr1GGTKqQ/Zt3TaowvjwdPZl8ur/w9x+UHk8q/2+W7586rRQcbzAjUF
wW9ZoaD4q7vaxmWZLUdvCOYdKNH4y6JAqw3+btuOaxXm99Ii+iQbvexVE9Rfm5zX120bIJvJPLSU
kBpvp8Hu6pOnw+JxAqX1EXzdWazCwP16+bd/jC7wQhPvPBIxjqnGG3yhlb/L8/wvHVs8yOkvtKV+
rRr7KU0bVH3mb0M6bKX/P9ZKwlfPnuvdimko3tthAE26DO1NQwtU1ODH6ODb91CBcTiajQuW17sc
aJoD3sQI6JBP33AmK8ZiIqR9LjNLWRMYDUMkWVGomfY1yMJ3QM2SDWsJMY0PDoRreJXcs4OwWMI5
4XR4GzgpEMKKJWrG+iYNyXUBkdzIZdODH6Dz8vJGroQg/7j2363o7Bf2MGhoM1nFdzIFEDX+yrv7
Mt26tlYPiuFjcEiwVxmUSZifxlVG4tTq99J2I5e/erPY06r6krZfebtV31qbkeFyGtXk0iP4oO+K
vWN9a23/UPCbodwIWNbGN4IIZwDDaGGPS2J3d0vVnJZzvSdLqA42sA9rHzBcjpdnfen6RZPI8gb0
KlHrvnXMifytHqC18Y1IAg0zBVTWG2gn5X4kvZ8zCXeu/9OHVu3lM7Vyg5mAZkeogrdN2SRN+T3t
XyyO3hao7ab2tGN2+znvb6KZ59Qv/EzDVrrgF8JGVN1+M9yVl2ewEgn9C6bfWUUteF3ZHoVGQ3Ed
qF+q7w8ym6JePcuhiaz81+XPrC3UeYfefUbJvmU8ZQ7Kft1Jn++vxQP0gqbfAaMDdYHVfO5ImUBm
RqXD+Wg1CR2fGBrKAAaLi5lGeAJ/cjsMMycVaUqfQjehacBHoglRsbLGm3beBDOt+N9/XYTvFkvM
UzpSMQfXC5DlsW9ZE3D/XXCHDvV84+A6H7creOE/xtB3H0E9LQAECAze9ZwF12jT7HdB2M87r1YA
HNmzj0bRId0vwpFZbAXAJLI59I7FMJArSEYtx5Jm3tcCtVSUHOrhWjtQNK+DOkew3kBuZdDOlVUP
5Q50nD4OEuH7VE2oGvU0X+7zESA2f2w4mMymALjALo+n2ZenZgJACapRzU0fBOiPlCF/XsBDdl/P
Qlzhsa2eh4HyRzCMI6tfMLJXIc1OddeGxxwqwoDJijwOtDvGWW/1O2nlPzl1FRRdm+K0FKqNZhmy
/RQ6414BE5VUaa4Ps+yHl7C1ln3p9s116tPykJWTFeeTnl/7psn2VSWmQ9s56ZHWAz85heSngNPy
ZKU1RpUNLe/Q1OG+DVWY/lQLK8Kog+bhHwXtgpMfjulR1/j5yqMsi2reZgc0ROqDS4EdhjhX9WoX
iz7UoOo8DGHQ3AzSyfaeLO3nXBbpjmY1+ZL1bv+YQutiX+ouvKpG2bwNQfjXchwVu5YgsSWrYlek
QRhl9dJcBZ5DEQ6N6EjyGy8mdlqfZtYFb/lM5Q/B7eyVMk12ukiLKJzt+6yCXBRou8pDRQb3ClD3
PwL446sqG+urxg+nE8q7KmYeax5KN5+v8gYMJCjpO3sbgqRPalbYb7QQORHK9P3er5GovOxEVty5
CY3X1F5K1OrnhKbuHAmnE5Eg01NX+EBqC4DGL39mzfyMW0OMUtJgLGQyVt1DVvKHVMvXMhWHy8Ov
zMJEyVep0L2gEMoYuruePjQ9+i3Z94y9Xh7+7IY+iKxMIHQ4DIUcM6hnyYKipFk+e5r//NzQZ+f+
zmV0Qw99QELB5oy1rpprCWLkz418Xqt3I5fezHE98C7hVfg0+OLOm/vPBbMm9TBa2SBcOSCdnXZz
RIWIe6eJhbuxJCtnxcQ4k6EcZmC1Z0ACg4ihWZVO6W7iW9WcteG9/18XtZTOsEAYMFl8+OcsIyyu
XUTEnBZbNLFrx9H9/0/UM4S6gYgOrjWHJhoq1n99Z3wuKlBfBZa4ury/a/MwAj1tlRJqiV6T+N4z
44+Iuye6sb9r592w1k4waPLUTpvoLqvvoRQxAdvKnWVjgz8OXJgJX06DNptpS7pkClz0nvgM3hXK
weMhHPz0RNk83zl2J/WGIXy8UMzEMUMNVQ7LAnLXYEmvh9m+CjQYP/UW2fTabAwLhta9y2VuQVFF
5fI6cwu5Yy0B9ssCGKqh2t+7RV88fWbTmQlsdlVGBg4BsGSiv3K0yUEIbEbb5eXBV15bLDyv4DuX
gXztoPiC0cMUqU2Rz/ZxVoi7FZQFTgORThz6QLDpLOVXXLndF6SxrI0g8+PXKzOpiRUplKoriBfw
HiWmmdJgj5cyObQkjNKlmA5BJtT1VEz02Hads3HS186G4QzSClzk01mIqlWPgLLOOSB2ZGNGa2Mb
XsBjABnUqg6u3ZxeDV7z01mqu7KdNxJAa+fOsP+iKuvBcuEm6+mlAMpg0r8r9HZX+ZPNPiVA5TET
IquaM+pAQA1A5MG9G3g/wlbc9D75dfnArayQCYuFLBT4AetWQOCE3vj1jMboTkUTmX5fHv9jPwZx
6/8/zx7TOf5luKey7q70yYtTWM+Xh1776YbVt46sNDo860Q6ALbR7wos7cLeWJe1321c3Vr7YBmq
XZSLB3XV8iAuuPzcoTQxsFKm2oEmAvJQVRABARhlmYoDfyuzvfbLz39/50HSfCCB1D695nNd30K3
D2gzL9tST/n4Yc1M+GfhdNKvILmVzJ0TRGS2rrw0e5sB9nfCdh+C6QU0N1vdqWs7bJgvUud2P6Zh
naCjL0ZZK15AsOHUW6nhFfNlhvmOPR3B714tSW27MdglYm/iER+cWADH5gVz/Llzalzlwg/7oBwm
neTgSzih6bB9CAlupyqk4sflT6zsionz5G3vEEJgZToQhybv8FRqgh/TmOOpGZZfwJB2hOjD5xy2
CfesQWNhg7inAbPIq6cf2vmpkC+X57GyIybQ00E0Ar0FdIWJ0f7RV0htgZUvEqmOvby/GXwIDl3+
0MrJooZ5O8qzhmUK/esmk1+yyXsZLIkeT+94efiPuS49ZkI+lwHhB6/rMSFAqSadXago6Fp+xZqx
QzTdhFUkhOPsJvRG3i2ZPwKpNkz0ic6O/RbaTFkIu4PgcbR8/wA6BXn0Z2dw9i16ttSRonHhR5bP
gXWiE1rNc94Ut5zRdF+XRYEkQE+/hVINN73Dq+PIaPi38135Rylp7QdAKU+l5elfKi1qwN698Cbj
lR3lvU2fLs9/bR8NH1SSXLC2KqGxVJHE5eOjWIofoEmL0QX6JFq2cVw+DvIZ9f7f1S1zWYYI/Frk
rPJXQIiu0DYFbffi0Wq3GHtXvKkJQhVjk/JFuFNiteLEbeuq9Dar2Svx1r/mr3eemqUgiBr41CVB
OGdXIs/ugt67BqHTPUpHV/UCFlItIdfdfg5AyqjhidB0TVw/rfCokF89CFvM6PJVRTTxP5e3fcWq
TIDqyP0ZtSwFDh1H97tidsRLGMr5pAVxN5zPypab6NSQkUw35QRqPtvd9fXrkP12WBHzTZXJtTmc
j/S7TWk0Ctlp3jiJn2U8Qj7vQU7zY4oy1MZ18I9y5r+pDGZCVNNyRmKgqmXSVPF0yO/caz/uY5At
WJEVI6E/x/3OukVn/IFH10/pjt/VbyiWbXx+5UAH53m/m5+fzZNbVeA5YuE4v8xgt7uqAs/d0hZa
sXyT/DhAC1zf9aUAWgWQq682+7p49xOvduPvy2ds7fcbNq+IcAPbA+TGrpb9XE2nog1PnxvaCDdS
V3rtNBRuAs2iJzTFPgp73MgUrB1bI9QoRO5US4Wh28J+0gwWrZuzggopZITuOrGxuWurbxh4J2Z0
hbNpTvoUfGedy8I3YefW99E7J0mXPPxLnHKL/WvFUkxQa+F3oPapwYlX8BkFiT/lQBD7/b28FysL
ZoJala4zF3RfMnGtIvYRBBTFFFXBW11vbPa/QvcHZmgCWztXOg24pnGQYj9mr+MtkI71i4oewHax
hyb5lftNQVXsyT7UO+tkfRve2rf6p/2IRAzd0VMVf0rIw2Mm+BUdAyW6kkEfVOOpQQt1jgr0rVWi
mfXyWq6YDDFMXgV+uLhQd0hEGrZ3bAiQmEeeZ+Nor41+/vs7h4KEe0BrneLne+EpbdV3S4ePn/vh
hq3PunOsxYIUBsNJO9HG18+BM/NPBoH/AbsSTdwB/eFJPRbXaGv6g/bl3zYNP8Nnhn01bL5DjR+t
s9jX3m6BKG+gWi9iW28JSa2Zn2HrwkchBLV/0NJwcqDOTwvSpN38ybjHRJeKxqktl3teMhfkt7SD
05D3x8u7uvLDTXRpWDWtB09LkgW4EgT6UTfXUSa2Sr9rwxsXuPQb0cxlDxpay7tXAd0zYG72svK6
T/7+s8t6d+Cx0fDkBQV31ehegdYGVS9RILVffLu8PitO3CQBLnrHJTYI65BgJBCsz0EAlNsPrTtl
kdVODVrZrY1gasV0TWjpEKS4kji0TfzSg4i2nEFpI9KHy9NYG9wwXsIKe6FTqZOpGHcj+BeyMN1d
HnrluWvCQNUkRxGgRTdRWp1c8Al43ZgEmf/VncSjGPnbxLdu1JV7yOQCTkMqQ6cdSYJeXvY6h2jl
ngKd7RiYeXfSG5r95Sl9zKXrMZNLt5K1zTPA3hICuz6VQi14zNXIwDZecWXbRXBKVTBclUXt3rZV
5+yoV/RXLus0+KEG7yV1kKS6/FtWDqAJIw2mcqkbBq5QTaCnk1HdHgDCLI9idurv82SXaEPOt7IJ
KwtswkhbmTVozC/95NzTzBhogbomKhVal5ctFP7afM5/f2ewS0VRG6eFRi4v2GUU5MzzeGTUAtbs
Ly1+fW7RDK9Q2ku+gBQcyi4gYCjar1b/c/HzWE5DNNvh8fJHVmzKhJYKy+dBw0E4VwVDEHtBlUcB
Fxt5ybUj+I/n9t06TZkAq6CCWdleqeKRLOpLW2f1I6rT7m0RhFBFIMWc3rLKo8e6puyQB3l5TUUv
boVVLUhE1GWz4QXXpmq4j55JexhH4kM8prqdpuWZQwj18iqu3BAm7nT2CRLepXSTzBNlpCl6KPp+
9PYNGCI3avprv964+y1edEXvId6HkCt0qRZFD91kky+fm4Bx9TMWlFB0woFuwaxj8W+y/qsAlbw8
+IpBmsDQRpWF4kEOZPRQ7WV7q2d7J+Xv0Hv73Phnp/7ulGlILLUVGsmSTDxn9k0x1kfbr0DfJjZu
h7UJGOYOfGVjWZWFqJEOp4FmZRQsw9NZvNUlaqs5OcSv/eD1YCI9u8AHFYqE+l4FXFZU1nRPuT4R
y8P1XN102uojZN1J5Nb+4fK6rZxaE+jZttwhMsQX2dTD7G2onFn0Nxj6NoLttWU7H+V3+0KdoC1o
h2WDJ/NiNnsy7jh7ctkIXTL1fHkSax8xrJqXVdGCuMhP2lT/sVq0WEzBdaXUlTfPG/DOtXUyXvFN
6J5ZKzCPsz5YBjrIttSRJGTDPFYs2+TDrcYcCLNaNQk0y9+ctHkUPkLYy6uz5oFdw7AVREAG0sHp
AW10Ty3rh6jGr5MPwqN6gN8dOIvKwPlKnfCkLPArhvVTOIHm8Cz0evknrEzvP9DPKqceQWk4YYj+
v7JuEt8W0M1tnOGV7Tcxnw0CwskHE1UC5YInp5IF6GXyK6JAw5iHw4Z7X5uCYf/NULWtt+CSDJlz
4yvUDUi+EdOeh/jA6k3a2lz2aY/uFidxu9dmvCPKRXHiMbffQLy8u7wBK7GtifRs6IwOiBFsoxAd
/NIMJBZecByK8M7Onfusnu+tOXi+/KkVSzHpa+2lcWcONDQaVYQGqC/P0EvFhkNn+xtP4LWtMMx9
CNSY9qUOsBU/a/oykvvLv3ztHBk2DtkasMCQ0kYJtaLQKqPLF5KVxW5hsgBLYf05gA8zoXkUTK1Q
mMfvt/BUlfpAwOefFhvLv3aYDGPvQ2fopwa8tcGQx44DBOeiISUCxY72CZx5+8tLtdJywUxgXlag
gThPUbEFNaR3cL3UuVU9DR8h+k4Sipin3ldjVoH+V0MzrLD73o1nDvhvOg3yk27FhO/VRPNl4Vol
IJ/7HoTZT0q3xItXzoLJX8pIjbaKM/3vXGXHwbstZ3STPgm1xVS5coZN8lJVj2VeTRi/1NAwIl3k
zr8vb82K/ZkYvsH1mJ2XlQvZsbzGyityWKq+i8Go1G043JUzZgL5WkgEUzD2qiSvZSRyN8pb78kN
5lM93kz8cx0bzDbM3NfcGQD/Jf/j7MqWI9WV7RcRIQRI8ArU4Cq7PLbd9gvh7t6NxChm0NffVf3k
yzFFRL3siON9NioNmUplrlzrWBooZJgQHTcrv0U9wxQr8fS/BqFvPO+cjHSs1JgJG05dhZjAgQX5
ofnBf6G2etNsnIcpsDfpJnuWj+47efbuzEN3m+yzx+yj+GB0s4YqXDoLs7AefXxdLmvA5hxSvNQW
20/ddQQaLpl7g1Lhfd8SekQf+70m3rMxAEUu7PDyWVtYQD5H/HUQBCzaCq0KbVyXIbgxixDKROKp
yxod2LRkNuQ53Qotu1X5kIguB1J9kCfXy8Y7J7V1aKSpCk3aAWAnYtSjpJt/4L8YbgyZZAFRuvKN
qinRwue6ZmDZXfuR2uWwNXRSbBxv6oWPGrYTdNAN3JC2Gp4vz+x7++f/gy0cSdX3UWQeQYzuUcgo
VaEa38V43cZwbxZOqHZsNRtQ1DSFfQ+2ri3LBNIw5sqr+/sjxedwwtJBYO8kJj16rci3jOtql5TE
W7H/710Mn8MJ84xCg6hk9TGX5D+VgdvZzacTaddgUt8/g/gcMjhlU+UAQ9MdTRvUwOhwTm5Malob
nigaSmXvojY2N5Y3mTht4+vlHV9aspm7qSwk/wYXrLiDMj+gLPHHlGtmsrRes8ACny1zW8MKdUzt
TcYrsvHyPH1AAa3eXf71S0PMfAgDsRzzpKBHoDjuBKP3joLmZDuuEFB97/H5HC9YgGK3JhPsHF3f
hyZlT8wUv0Hj/BPtnvf4+1WRMJ/jBmOzsuIcQx1H05QhY17qi2YwfWhwhdlYvplevpIIWlivOYKw
hUW4JjOGo626J6MZwwb8tUMuV3IpC+7DnZm3WTHDHKgejx5Bf5g7+G7z7qJBm+RXae7hGjyP/OVh
rdoCasAeGv/xsmrDUjr/Ebc3tlOSreHpl+ZwXrovI3BD2hOUbM+0CFkPhYUa/UkpiCQ3ZllMBw9s
G2vJoaXNOJvkl5EaUpXEcHOI05tD/6YhtLuN7CY69GBxfrtsHwsBK59DDB1IubUZiGyPDaRLdzkp
dFgz8JvQsWShF2WFT8aa3iSo6IQDi2JEGpOLRKuwni7/gqXlnDmBSJayY8rTR9uZ3kBr9egWoATs
UuNBlmtu//tnHp9jDxNT0onWEodC12zbAie7hdqaCPthMjctzbsXN+7JRltEr7yZ/r0g/zeE4u4s
woiJF5eVVyHTzpl700B2/qdJiuTeNWVzcBI9/TBr9j55tUQMApVI30xy71QIUd9lqccfk3Gi+wn0
O34dWXTFjywcqDly0c3S2Ei0Wx0dow/rxApdjr6866gY+ByqmALPXldmbx4z66+BpsMevNW0xV6y
Tytao4JfwOzj5fL/jQLqFyTtLChnuJ58bqy4CjMu96ruHil1doBcbfI625W1+UdQg95cPqRLCzfz
KoProemh6sBnLFi5aZT7gNe24Udj1q3E3EsjnP/+1dY7VdoDA/kG1LqH8tOgB+/afZm5EY28BtfK
GI/RYO3Az7BrxwoqhuVnw4pN5fTMv7xIC5bMZ5HCVJAusVpJji37dO2HqRl3ZCrCKP15+ftLSzTz
FIzQCcc3JkfmTC8cb/apaF4ayN5e/vxCPpDPEYJxCupQ0IVCZaCXDgjTnfzGQ5farqAivgWx7ngr
oAf6N62bAfmhiuxYAsxpnFetjxdGvAc12HXEinyOHQQEfsxqZqZHZnqgndZeqBJoHNZu8uPyZBf2
ag4eHJNqhEQ7SYH9NXel3WythP+0dI+8BV3L2i9EjnP0oMvMjNpIsRxpSg9FZwF0p8ckvDyBhVh4
zmqZ56KFJK2h0dDeQAGI+9J4Urm1taaX0eAQqh/DbA2esXDw5hhCE8LekasIOAzkEHSuCBX9oGsQ
u6WPn//+xfArahvclefsWtdt0D0VlIYMRy42l9dp6fMz42eFrRxugULWoSIYrO1ZZyYdVu6TJZNh
M5OXKOk1dgVRQhFL9oNrnFp/KGQsAnQuo5KYNzaA3sa0ydDavnNH2wvTVLdQh4jEpklIDyqF5jr3
wGbuwcxp7xmlIEerfqQgTzONWyeuV5zD0jLO3hExSLdYUyJKoWCLSZuPvm39Lr/yl89iBShZ6Rgq
UeQYtwLvt3jw7jowjR8EG80Vc1mwxTl8MKdxivSwo49p0YeRTP26ukrsz+Jz8CCSDaVbRLiQ9SRC
ScC3jiY9UAZuLx9gvvTTZxd+G6cAWrVsOHqRnP6YbePVAdVnYcO4begGNQ73XduNlwaOYiO2BW9I
OwD0Whwba+zA8N3VzPUdtBJuo4jrw8SSYVN5Q3QXl3DcPqeQZCk4rwIPRPY/ks4d810GbO3JPiOr
YxITiHIU096ENNAmSah9l4F74DOyo+jdruroyRVjsykKym76rMr92Bi8vdUDPaSI1YUtb7zYr1tt
AoKcOzyo+jICGb7ZDq+ZLYx9V4vyERDEeq+SPgKVd5kBZlKqJ69v0VfZqheVe/FGNXwCYL2MXnur
r28QXsqg8UDXrBJP3FaKkJACN7B3VJr+4QnttizPvEPLPPZXuyqJAo+Uzc5FOyGQj2q6Y4on95Eu
y6MCyPtzBDdR41t5pA9ZJqrJt3PeKDwyZfF8eS8Xbp05+NLLbcOjUwtyw6wzfJBnp4FMoQei0UgR
xEw+XR5m6cTMXGo9mbWJwt4IaAVamVjdAMya9ytP/qU5nAf94q+ZLhExdfg4CjrbaHpBwmcnpyEY
xt/X/fqZT81MkZQV2k+OA2BvPrpQu1sl+LiSAVu4N+cwzCQyS2Ja0J+pNOlQy4z7jZ4k3caVx46x
XRehJdP6xZ2Aj/Ulstl/rpvVzIEKy+HQiUBKuU3x0soqqgJloJHtuq/PPKhlFQa1hrE6ZhmNA4M3
j9WqZNtCCwGfozMBgI9V1tTV0Rr6HthGbj5IdFg/UGGKV6Zs+yOFgu5m8ET+kE0GD4hQ/Ym4SbGv
AQYGx33NHT9RwsAvM5Dt8hDKOYB2nWo0+IXMjOx9NFTOye2T4aYWUxfayQg6bXQarXUbL7yA5zDQ
iTma1cAxHbMmrvy0QwfScNbN5FwdwKzW+NQCsgJBYXh5QxbuS3vmtHOIDNUFox0Cg2HwE689JaBu
C1IISl83wNk8v5ihgNigUY0Tmp4qowudzqVBXUfsPYHQ1nWEf3yODUX3lyLuCJV78MI5kw6Yt+d9
sxJRLO3IzI/EJS3ByDdE6KAHlSggBbFzot2GYWf69rdsrnO59sybUEUGu3ZbUNS4k69z2ydS+nmS
hVV2HQaYzwGiXJMh6yfQzIETy3fqWyM7keH35W1e8LZzRChNGJh1zglDHKFjInauOfUhs8EtbBfX
tYzyORg0l5Yb2wYIeKcWBAYlO1asDaKJX5c7mAM8KwoFJ09OoCKN3mw2+AYiSGn/uLw+C3Y2B3Qm
ueOU6sy7WyvvBCY3269655U5cq2WvLABc1LQdqrE5GYmpGS52+3A3PxiJX13m0NENKQeaJeum8fM
nJspRsbPwbWknafcGXynetXpmpLA0hxm8QCaLjvuMIQduRQfeIicXAGaElbkt6Jck0NaGmNmzszj
ZiWVxhuxj1mQEsgfk3oanqNJeZvCIcYaacXCBW7NDFoPZslUg8dCUspD3FSgik8QtXkGnIhl+gZt
9m5lfBjduJbKPF/R36Qy5wjOhpqJZC4k1omBxn+tRki5ISrnJzbl0B4Yx7L4oQVvgPCFEmA8OBvI
dKYbMEqu3V5Lp3wWPKAgkhLkfsZjoZKgJHFA418p1cHls7e0dfPgQRiD1GcbqvLqE08u8w7Cn2rr
jKP7Ox7F2m2yMMwc6gky4go6ikiHZHWWbqAeUBvYvV5V6Agw6Fp+dGGp5pyfeWUahhs75lG4Cfo8
2g1zG9+z1pQblj4/u9cL2RYxKXP30ICaLaXUhD5E4YU5aFOuyyLOsZ6da2YOa1x+MJvBt+Wzpeqg
R80uus7TzJGdCZQye5RrvAOWahu7xUl5ZNd22Yq3XzDPf0Hkl7gEjTu2GHNchgDdVgFv0+mmjSPZ
+2gCN/YDqdIdNMxAjOexP3VhGSurtrQvM68Aej+zLYfWO6SFfoNne7Z1eW963fNVJvKPk/fLrKbI
LDp7hGAH8zZK2L5FcxDzqfchAfHi5SGWZjCz8aJu0KrEUJrPkN4Nqzqb9s2UxwHpxFUK8hafAz7L
ImeFThKwt55ZB13weJkepLXNiu9Npf5ensdSgWIO6mTMljhfNdI3vd94AZl2JSQypT/loEAMsOMw
yMtDne+WbxzzHOCpcnMAnddZLjLp7kvZ37maP17+9IKzmlN6DmJKdNw0CK/BeFYKa+smH1bcBmWy
xmi+NML571+OlLKhzAJ93emYle+mKcL6rHIy3UmoXF03hfNB+zLAMIFTBoI+E5DpQLwPjbT8ou5K
SJGSgCVQr788zNImzC5+Mx0zJ+4jBn5YvHQAJ4790Y6fLn98wSj+5V2/zKGE5iF1OwhEau+eQLAh
Q3NLAWm2675O//8KRYhSyngY3UOb/pCm2Gsodabemkta2uCZQVMiRzMFu+aB2CR6Ym6sDxWPrNu2
qcjeTQC4ujyL89XznRXMrm8V2aZQceUemOpvbFr8l72VjhEUY7UD8OPKWvwc2Em0QUYNSfujyHm8
SyOdhnWfTds+0VferXPYZpKDepOeVZ3KMxjNxPWd6o1hrXFLLzw459BNpEh7muoJ62RP24Hf8sQO
GD3F7V2G5ngqVsLFBXuYIzgTIAjM0sMwYxztSg0VltJ+v2qn5xBON06jsnQrEH73JHmUupV79OTI
J7uHn3UGMKVxFM5eLw+2cJHPwZwpYCN1VQzeQajkSTgg4Bnc20jpn3yo9gAtoOjXpwn0l9sVl7tw
jue4zimTRjahHQDbD+QwTXFj1DpIaRXgPPwYq4iuGMzSDs3MXkcARNUq0UezMcpA8uYvWi7fLq/a
0rdnRj9lbtT2E8rYg3XmJLXMX565hj1ecIZz0GadVo6wbKGPfWq8g5nk1ySGt3ySK5nRBbFVNgdt
aj4NdVs04zEuEhNpGac9ZVbR/ypa0p4c0EjcQuHbC+04cW49sAiAzgjnjoK98zZGs0gYJ5XYsFit
9fp/b7BsjrU0KBFiHESOFFc1hJCZdh+dsVS/mw5U9w2h5b3Vo7ATenm5hp763mfj0Tq7EapoJGCA
dw+OfhPQbHZqBgkbSFzIfKVhaGmE89+/3Ggd4xiDquQ4Feoma+0X6RjI0TP2UBKZ7S6fwu9Nic2B
mH3tATiTxniM0zOp8h06h7e1vKugEO65/10e4/vTyOZgTFkoA39MLKAR9GmqsyOJsl+mtUa9s7T5
s4C+yZyhdmsJnmKDZw+AYHrUT8/aQghh2zAhWfpaR4XzJrPBcldCme9dHptrnfdc6LzXvUTDkHOL
YmcaGlGo2wF8YI80R2UM+io+Qp210GnpLMycRZKxIrYmGHRKZFjGwi/Us4PsiemtVb+XZjSLDcCA
rk0QEiTHUg5WAgZxNf6Uum7A3WC0EJBzU37XNwXqlU5R/aLO1K44k+/9IPsfxCZHE3kdRSCrtMCJ
P5qHeGxerjp4c4hmojOrT70Gb7HR2/dje2NFSMWZ1sr9vbApc4hmVNkRCNLw/gZZYpCq3UREYLo/
4+aqoJPNAZqxrhUxEsYPlLsPkJTcWJUbmra5v7w6/7jn/zccZHPCR4jO10lPZYGVH+/jVJygpbM1
lLoXabEtqfESd7T2Rze/iSw9BZ1Rvdddu7J4C47HPR+HL94NyIeaNjzVxwho/4fUbtEwQQtn2zpS
+CPFhjUFqmsrUz37gu+mOvMRNjqxzGRCqJVkprVz46G9aRNkM4wsL3zPLNy7FlqyIZkQUNSeYYVE
1vl2jPoh0LIY/RiwvLWulIVnL3NnUQV127Ioz6X/zDEe604eU3As/CxttDoURTH4HlPRDqKQ9abL
Uwp2+XFN4HbBVc7RndEURWJoDXAEe/fuaIF4/tUino9i2qFvfoGeP7i83kuWMXMmsVG2fVeAwbKG
ppg/SbRXWNkY+wxS1pXMV8LAhVHmGM1yMEEG0eJRZlWPPflTgDDaSmI/91aC6KXvn1fxyxGFq0ot
aDEiPmfSjwysU+z41gjuE+Pv5XVa8H1zhKZwoi6JReceZDzdexz56K7dXP70wlbPmSTbBqocvINA
Fhq59DvrS/kIdBYJDbcG95nRFJ8UAt8HRjXgC5eHXFqv8/3/Zb0aI0GhLqHuoSYVVEBeveavaiY/
02sJ/QWf8Q/38mUAM5LQ+pE98kWD3aA5CB3gjVkHkSW3icHTIPKicXt5LkvLN3MYTlW11AbE8Zh7
b6ke71k9hdoeA46ieRWPQd6s4Y0WpEHYnMqRwDXRvMIxRuVjDPtuHAOZTGMgoiHfuqIWO5uwbJdQ
I37sC1FAdM6Wt3jGpwCcJN2eGmb2c4xpFkzNACwx0R0I6GzPJwyyFvUgvU0GTbxdD6lZqH6IZCMK
0b1dXqelEzwLTJrSHgva4wSj4P8MflrQYYjrCMjYHNo5SDm5fMQLKUeBxM8BSuqleUOSgq8d2LPH
/eZamGM7G9UBNZ3mYDUH8vc9IxQepDHYY5oPMuAqBl8txBHvHTuBtEmiImhT83vdo6zCRz3Clpx+
4zFpQqdldALWGYbfj1CHAoNXGpqdjO+tulWffR7hX1gF/gUKj0HkUvlRMte+0Sytt4lzRmyVZRE0
1DDCvAaeIenTOIg0cX2wHqCtsABCE7QEzJ+q1N3ETd08Dl4MFKRUCnwLgkMk1ioCtFhAEqnTYof/
h/fDMsQ5EdayfS2FIcBfDkUzWwC6JHLSVT6g4MKn1Bo1gv3ywQYcMMun3xEzh48iIuMfxU1z8EVk
mL5pkW4zFCkLiN3U48oOLDwN5sDXIq8FnXhVHh2UMArW+soqQleuOYyF08nOjuSLw+jTCYJLRllD
CCHrkSWy5XRbiTx9vurwz9GutoVd52JgBzONT+DOfRNFs5bkX/rpM2fKXWg4gE2fHg23areNhUI7
mSa5En0txX5zPkzChUksdJUdwYd7l6fkpkta6MBVNxA0OWoQv6J7HU+YaSJb3ID7pvKgXWCs8S0s
TW7mXaWjTJdNAz8YBYirJqhoGlW2EhUsHamzrX/Zc9V4sgN8HxohjvChcxw07G+XXZcqZ2zm79rI
TgBPgo6T6i15h3rugAZpDeR77nhPkQNx1stHa2kWswhKRF0PRiWURvj43OLlFb3FxnVhzRzgahQu
uGTjBreoBsnn8EvEVuh1WQA6iut+/BznahPSucZIYBeVe8fb7DWJjB0Eu66CsLE5Q2bbslpxB0/R
xqq3VQQ4Zib/XLXsc9glyQELVQ2bjkP00GUnz/4pi5+XP73wwJ6zXWZI7QPENnXH0ibhYJCNyrPQ
sfYWHluJ5W0mHNfJfLo82MLxcc6G98UI0r537CLHo5qRwmdQV+5lDWnJ/y5/HT0I31+cc/V3eFUw
urp1f6SQJsYspN6NmhRTCHSz8V/dMOOZVLJhYU5pXATEOPfRoC3zJutT9eHZWhwteaNHTXe5k33o
3KN3DTesnedQtKlEbtMdZQE8hW9khI++MTjS3EgLXc8+y5pU+XFllSdWGuNtGZF4N1DlvnukoyGY
ZNOXlMl4C4G1eCuBn9wmQxpvXK937xmrzMivbAmGLTyv8VucKA/KLB5fIsNQ57TUuwbxzyuofHGh
1m4EAYS+H/TfqvDk7VhLcopSrw9sFzW+qSMZ6N9ttW1iw/UbOqZ7vNbKXQo6i/e6tFQgCbogos5I
9qxNgCae6t9m3rhb1LvpzqK62Y+E/km1XfqZ2ZQ+WKjSm64wPjpuj489VOa3Fg7Os6bGW9RX9iY2
0uJvWUSIQ2ujhGKZN95bpcT/ziedH6OpBGCnwyI2MeLUSUzGp5Vlid/xdNrIuqzD3PMKX7OIbCgX
U5hD0XXTtcQNMi2G5y6jH4A/ejcT5c2dLUAmSQwGrtmiK25qcPUG2dQiOpJkCiYNNQJT5X+Ek0GI
yQQQNu45GgpinW4aqwVemegp8QdoVgDaQ4tDVvESJZSiQarU6xvwguZ68u7FVGbUdxowfagm8bZ5
Ylm+OdggA8gHO7DH7NMGLD+0nMbu/WzIbBo4ZzRPpux6L8pqekugIrexesu5YRYg07ai1dZoB1SR
ywId7JrAQdt2jlDGRQR0nxqt9O26iu77bDS3Q42eEq2y/ARZ2Z8tH6abUari1YhKc1sOafNUtcOw
UxUflI+Ae/yVDvbY+I5yLd+17W6DOCrdoM1NfyTG8NfKWPkAffQBjbURUNVAwVsbxhEvShddoZGu
x00/RXpr2yT3K9dpRDAZI3+Iqy45EdWr56pw0G3koOMTKyGcX8puRjjsNMohbe3077lEEw+4sRCg
QWdhXyb1z2zkQLGD0P/BHkxa7LQloFxjqCmM1XnBxxanpM+a2wGNnlsDzA6BSyKIz3ep+6OXOgv6
CE/qM51enZ4G6Pc9CDfP3ocYfAqpM4BCsO5oE/BqzPeqlO4GZI+fzKne1dAVQZKXUVC0QNJHEHTb
yNQ2d5krBjcwIrS3lLQRCDo728tDL/HMlxbnp/DFOPInKZFND+hAsyE0df+UVE69ZXFehx0MNFT8
WXWmsfPqKEHAUObZoxuXfEuyUuF2kS+5IpBeb5NYpZsCOgMHHFkQNINJNIhFzR/ScnjTlGkWuqKJ
73WuIMKHpihspmakhS1FlnNre5UIm8bORWin4NRYSYcsPCbnSHItiq4vkhrpEIOZYTK6PxNj8nyb
yQNN+ZE28T4l3Uo+deGRPKf37WvdEer07iFOh6DsP1gah4X33FcNln6tbLA0o1l4kgOkLvRU6aMs
hwMpp3Lftmm2qVR8ghZQH2ht3BGD27vLF87CdTPHlbfIQ9olsp8oi3fUL+MG5SaKQvwqe9rSAOd5
frkvB5vTqqsaE+Fw95kWYle4lPpTQa+cwOwhMlUZ7WxpOAcrLie/cAbvHgwY/X3imON1UZF9zsp8
mUI+TqyK9ZAcRar47zaKde57kIe8LqabI7wlMd1qlBB+q+yUbqIc+h+t5BJZGOvaIWZBS1cwZbEB
goed5n4FYd+6/8WMNQKzpS2evTnAkOuOWQ6ttwzZPBG9S9H5yn677oDOHh1agRCPQg3vYPOGPSBx
UWVosxRR0HvCWUkWns/KN8mKOcDbKmJk7AjSIdTRoBVOakALp3T0p4RRv8ntCdd+SVYomJdWa2bg
ntcSu5PMALaw3hfmOCJL3vxGp9DL5QVbmMwc6o1gpI2MBpkX4Gr4lhE324INLHkus1wfcjWkexc5
0f3lwRaoG9gc+90wS2R548ijw91o53aUIghyiW+4BU6ZNKXnJ2BQ/OHpWtyOVtPvsHde2Nf1sBKQ
LzjMOTh8Gj0N0rbuDE/69Npn2riPFARQHoRjzSx+LJo1zcGlgWZugMaZndcjrmAauSXoGQukFBvy
OQ0qbHWMRmznR942kX95ZReOyZz4t8TNFo2WBcdsELBpO7icDS+OfSLManN5iLP1f3Ps5+y/yL9B
lgg9sgeDm2HXZDfuuNb9dl6T7z49cwlWPiYiKrFWcQKNP4Pe2cZ0G/HiLTHFSg1v6ZzPHAOWu4xd
h8MxOFQdaKmeI9TdApgWBJrJ8FJeKcgHoeH/7/+TEXxzerSiA22tWwoJYatxQ8fRK2iEpW2YOQS8
OqRkNfAOnhYbSJI8svrKOssc7o1sNNJLvekdXI1iHHhUQGUaMHKKk5Vs18JvnyO9bS8GX6hL3INS
9sab5B/eFOaKBSzQlzB63vkv965LoXGW4ZV3MFE4DECOSk9OnFqhNeVpqBP+WXV2fevU4NhBZ3QU
NGkUgZnfpmFkRHJXRjTap3ZVhpqNJLxsMwsHe44Ml31hVtV5s6SFHrsxOkxq+ozFdGrRebsyxoLp
z9HhOVS5tKksfugrvPAyJUFa0OZvDVErgexCwmSOD0daqjH7WroHV+iXagDLWzmoUyfkNo77U9yD
YWAqpueUpr8vr9pSUvRfhebLVnbUqcxGY8TRMqOt9CAPnmGHYudnen5rMq8HiUZ3h+aNe2BObrJ0
fBBRtNb1sLSgc1fRQeegAmvKQbXM8QuhvG0GlpCggvzcyp4teKM5SbB3llyJi6Y8mmZxa43uU67d
DwPia43nfuSmWiMjXjp/M2fRWGaJhHuG264Bq80wti88dVDfqqCY6FgrlrcwmTl63DX4RKbSU2Co
yyLfsKf6D3K/PFSmJV/RENrfoblL/Fw5G+RfUeib22KOIU8qws28G2L0A4PzEW0JILHaKcYsJxiA
nuhugEHu3yAon3s+REAhdMTTqPhpTUP7kJSsv4sLsz1ii5OnEpC5XZm30w1iOfKqO4f8ldiDF+Wp
7LWMKzR0wRtQSM6awns1nHRy0XlB0kfoHzQBGm/SU8ntHETScfk+UrSYbSLQ4uyQGivuuujFsD8d
Wt6qvtj0pRfK8ePc6R8rfbA1qPCaYWNZyCWgFbTIfrTcgIRRGRb9f2Nc4bwfoC0RWCke+1PsN7V1
5yoMRwND5H6BulHh1n7s/UavTJh2PzkIRIxR7tATv9GuGZa0fVVVMu2gnvAcq/J3WiR+kv/qExux
6n2U3ET9+5kcQnEsUZIeHfdv6uR7kjkhs5C3qsyNGGLfob8BStuAJH0zgQHSlwnfTW59440xQl0q
NeiSrG3Suvd0eCeWceypGWguburY23BR/2isaccR1TFq3eS1ceBJcYyMwUde9AWQi2eXvxUpSA1I
KMafSabuDC62Mne3rYgx0UE9o1a2TVOoSFllvu3Tdw5mACd5B/nkARIUmd9l+rcurUeuh6Adh32m
HIDbswevok8QLEi2QN5uCj1uu/4Vch2h0QE2LpHFqXqAIUiys4tPgsRXBjpwM0pxe5xK+lg1EIzF
X1vlgBxEb8rxLrU/4zH3Cc19S+1HeiaK8VNxKDIDXFynekKOdXzo8sQHVRbx0Lc8MV/il/cjslen
NEeT026sPN+t+I1G42za2UF2XqJ0y7UIh/S5HHkIUUh/MvRtxat93dNNkschmB2CkkVgX46D3u0C
McidZNofaxHUXbFLuTQ29XSorb/SIsKPXiv1qZJbNcYBiMNUeizKe5qeeGbeTb+6zDffxgHFaQg7
npBqsg/0ztwr63XCuwY/2dfUhdyLDSjVH3NI/pp1d4z0S4nOo8gIJI4pyOz97IBkLAQ/hNwY1YZY
b5CrpU4Qvdby5CQbFe2re1HsTHU7eofeCNQLK/b5k0zQ/RmiQI3PY3om9fmNXZ1AtQN2L2U8t+LA
wHMJXvY20M+G2IzF42S3IfJeEQ/K6lTQoBoey9pX0Ie3yaarEj8CkYdGRrV55W8cpBIwFFmkYQId
CnsH8M4r7/zYFifO6tD82eGfwrkX4Gzbu94rHffTwbHDpHP82gky+236a8TjT9KMH62Dk5ElaEKu
xhtLxr3PTZzH/FAYj2AeCCZQeESFBb4OWOSWx8w3i1cyPAt9F92brPJ1Ac62NNngbbND8rR4b4AY
RNrW/I08HGQf9lbOQ4uVQVXyDYyo0Ye08nN+k5dPXPqeOr9hw8nbwJ3YHZbJJ+6pIA/deFPFz6S4
1fbW4yrI6EtknWh9L4dnnu+78r515SZXgZH7TXZqq7BsENDtsvznmN2W6Fup5aOGkMxIob7jJ8Y9
zpMYA8/zkUae5I4YW723vQB9QRWy5AmO86Z9QkdKVt56Q5gdCnObkG1SdTtj/NX3OxOT/JOcOXgd
iBame/Ip9L42N8XnWAJtHACca/8fZ+exHDmuRNEvYgRIAgS4pSkvb7s3DKkl0XsQBPH171aveup1
qSJ6N6OZKDqYRGbec9+GrwRL4hBZOZxOQzyKzz9wb6VeLbBYs27ltCPea2pdTyQW3h0cUmoZqudM
xI06gC0h0ZORrgoRinFreS9etrLzIlD03iNhQq+MEnB0uBqmTWu2czbgOH6bmlh1O1JHDCV6jomP
nR1966TuY5iwzDxoHt0usFGgAc4Ea/G6hV03z691FRZuGgh5EK4OlRcbCyl7JyqtmNczvlXsTmEO
pWy2vHTFz967S+YhSoAo4CXWadQRmFfedMTZgoq8yWoVkG4MmwTTGxbJ9ac1PLbd28hpIJP7Cp1g
xvkk9VU2fRBtBzrLEXW4oV/nwaiyGwudmRV/6eZqXSrM/ALM2c+5BRhBDJFyfmh306B6VTsvbiLj
uXQDMgDjkC7hUMtIzLfMLMi6P8nWCW3zo8r7SHRXDXp4KvuJi2dJKXwHe1RS7mdZRwl9HprnvN9K
sk4ZLK57HbL2ekCXda+SPaJO3BmSW8sNHXhQUIYWozSoIMnxmjKoiiXwrfcq3VrVB8+A6cpDMsqw
45sGdaNWZmE6kIjljxMy79ISmxbw7AQ3Tq1DwjD2CNKXKHBkczwMMvKme64ONYEQdRoRguZRQkLU
IsIMLPJW3zSkihbMQt9684ZkWybZKmnWrsQwrVe93YZeWiChfl8tZdRWm9wXUQdEzQh/LpY1MHeJ
lbcAcj4GVJMraBODwXbvXWBehLzVGU7VOSVhVnSht1Swvlg3SJjkLN0ZYJYCswwBof169B8oyn2L
04YUlHH4FQ09AcLCWctU3UnPC0GsqIO5PHA1X7XY9pyaRD4bQ8n8Na17NxgKZ4O0bgBRwoMHaGrI
i/S+SpbIGr/40qIZUUUNCqLlhLm8hK6BpMNFzn4Ua2+iMeIevJIsGMirIf12wRCuaAsN8k/UgjHo
v3LxmlXpmkCz3qt7V90x/73orGBaOGrPczxZT3IWQabSWNpH8XKJRZfHI78j2JpSckhIfXDbZu/W
bANH5jFEzv6L2HWcJlMwjc9Vs2WERYNQz0Zbd4AOgSLU3VTNwR+KKMX61uDl1rcF4iREDw5WLt0c
WjsJBztKxDMYywFVCw1LO6ZiWVMmAum7JDDa2dICwZUIHfUjLVCCKobhvpALgPjdFPogKAWSOzTE
cDpUPInNOK0T9G7i7HfHHXzlgV7V8AYIyrq786sfJMujzAazZvhi4Jy4KTajpgvT8ipPnglz4BZ8
beW3LAEXsrx1cf1uGG+QxQoST4RLJ1aK97sS8BQnqX4MXnaHdx3N6sU3XmAGzK9+Bq5TxqmR+0XJ
j3LsXic5RMiZo+qFpiPHX6VomByIjjn5bJv0qSTlRnMR18f2ciW/ZP2aZ8wOfYjTE+2FCn4DHbNj
8E/wnM217JorlCHfXbVsy8aFsUzOY1XrKytRkVWM92wcVzVcekTmoutTrRss1MXY3pTVvLFktfLc
bivtugQ8x9rOoxVWvNkQhnVsyjeqx/qbufXtEfcdNpn3C+UuN66E+eFTipJq432l4LUFZlIO2uTw
7WBl2qw6j/8itczWmlhshQIxDbCfkkCYZbo21MYhHPFw+cB1/574WC/gPJtj9CDcYhr8b/NeEIQA
VRKCBBnA6TGwLGgHEGaGBTphQj9dssDzinUKfMCU0vWcDg/wVETzIYIEnAuycbkrjIVQVl1DWqxi
JRCWlXaiA9tWt/Co+vD8AbM96dIob/IIvV02QvPEDz1KttWYhAZLa1vpKS4SOItzq7bisscuVg6o
nQLRBXi5ll8Um03JaBngQLfJadaGZT1euSCxbAHD/dRz6oSkXKogzVkSEsDB9hkeIyItA/lzHN1o
LK1nYgNp401IRybuFNMjMBmm2ys5+Hc+7Z7K2Rx4671mCDbNwItobubNVBa/SGbgtcUePNE+Cqn2
8BUPuhqH4UUWIjomwwNaYP9uKtgJt6669zsbnod+otawm3evMF2eWyR/466v9a613U/wb7pgyLLx
aRjSKYJf0QS4OyLe1KuS11q5TgDdBUEFVPGg1OqXa6fXWh/FU+WMKGhAhZNpAsWCysbIr/CUoqhx
JChANmPFuNe1vS0oIpyFw7MQnrSHvk5vkLzZuK6H7avu99mi6GrBu45Srt/8hYQ4Rn0kwsQFFuG+
N5H0q71uxuu6nCJeeGs289A9EgTcGtrZHgfrEIWkVQ7v3BpWulsA34OC93cL1jzlJKuJVai+6o2e
KmuT1tqKeFevaar8ENQz56H3hnu/T65aL/tcxLjquy42LXYDQIlQPJUd9ixT7Nyjf5RDCfJZ8zEy
Sjp48+V9OJqui/IB49D0RQcLbe9QT8hj2OWEQ6nwkcuX62XAc/HlVzZl6yqTt6MZnl0qArRwBLmr
IGYgzb07JCtnSr56C6OrFIiox2Xa+JbKDjDzzVBDWVi1GVgpogntRFtqav7CMJ83oDWIw6CHbt07
qdjKoU73he5waJRenaUozfPhDl5I4xRPMHfZQ65Fd53wcTOszX5krp8+ljNxn3phIXJB9T21A3RY
gkdcUUh7h7SsQkYze+VajXdFEyS0g7avsYg3mfWutd/9sqylvYKhE+RoMHyI4KQ6IQqoVJSBnfK2
yLGJE5Y7IbcLVNb7Mb9CowjZ9NUIRv/Aqhts9OZW+PWyHlC3Bm8oba97X/CHSo3pvS51Ur+pduwK
nNg0Cudt5zkv3+caziSCThXlTFXInaCIvbdMv1/6e0DN9/ISDepc1uSkPpDa8H6VVi/3qS9uurTa
ljjjKV3fID64rUb+8P0z/L7Zv2VLjg/3Ry4tqbVcWsqrfY2KxKbklfvetIpC2sHdFdczf4KdKNzJ
0h6q4EWh+WcDdJg/B5U18MeKdP5bmrfw/65QOu+CRRe+GzqY6U2oFkEuiTHOpIZ/Kxz/uE0AKERF
WjHuSzYqdPAeDyJ2eaHudCaDeapJx/AwIl30uE/nBVXfHrFrORwc0j3YqGd0yI1A65EgnXmJFHBu
5JykELETT10+GTwN6KKKuniWn3Im4fff9Nyvn1QYFkgFQJwYpl3C/bhP0h5lYL7uobK6kNE7kzb8
LZj542MUosm9RfYjugrgk9tgGuJo2hTeEwwc2i8O19b1Pz3JqURdWzy1eJ51+0azBuui9ZBb7q7t
q9W//f6xOPfHg5RDhpWuwiQbtF63CxhZ5KXk9YXXdGbMnsrTpeMRWiuwKAeL4VzL1Y9xKv+t7nuq
SeeD4RAH0ONOKB94kgKWma2Q3rxQRTrzhU916cPiw62T+DYcIJYpFPCwQj7Nvx1hLaWci73T565y
fHF/vP5cjDUm9dzukSDez3myHRfx4TD9Ztfs/vsvfO4bnJQONZSQrkc7ss8cIw/Sz4srN0P3/ve/
fmbhOHUVYhaVtBCgz2c5CxV/TYr3GQdDOiGYdRC8z/aRenDhYmemNTmZ1qZOpY8TBZR40g0657pD
Nl1BhPf9o/yuB/1lIzjVotdG1lKjO2sP05V1vtEP7U7ezMj5FRHKZSF6hUJntRy8FYKJXX9DNs16
2nixF39//b8/HTuVqrO8YoCGY0D72Zty32SfB+JSF/3f91J2KjtXumpQSp/6feP3yOfloWsXbWjr
5L4HudM7nie/f4i/jzZ2KjZnDvAjrK/InhUk1ql3y1p/+/1Pn3uG4xz6Y640ZQ9WcArIU8aQpUrf
JfJSvJERROEBtS4x3859hePf/7gKmURtdQJNadwyNzi4FIHp5G3ndRdQs+d+//ji/vj9JBnRkuxz
MM7FhyVgbQwar4/e1O/f0blfP5nspTt2pEbH+V4jXK8R7Qey0U8tTy6sin/v2WCnanKr7xZXwBty
nyfXHfVXCl3OnD/6/hLBwmHTTBeuc+5bn8z0vlbgOiGC2pvqZ5K626a8WnpMw+VOD5eoXr8RUf8/
39mp0c8CG3Il7FLsEq97VLmbBNgO2ZXdp+6nb5HyBSZiw42d4Ly7TH4fTwV64SEM9cO5cvSOGElW
PW2nW8JLbqMMhkwumsC9O0oNzlLIPLxYLvm3SiUcRP87cLjgQ93AIGjHhvHRNzq2nGUFc7qDRO/5
96Pn77sRO1WhL4WbJz1BMAD0WNyAtV7S6aFg1k/H6t/+7RLHD/7H8C8L6oFXDeZ6Pw2hyAfQlUbn
pud8g5buS6Le32HYX77sqR490WW+EC1h2jdPLyn3UNzh49vS5u8l2gz6Qj7aZXNjy3SdEUIvBCRn
5sapSF2witpJDxE8eFpvBbpkG1TI6q4rIunWB1Q+3+vOu9Csc2aZPdWk90RAlN6NEqFn80T4sdIr
/626z8TpGmITZwTXd8JvI7tDl/RVAvE8+sj3fz8Gzr0o579jYEp9gs7iwdn15KqvbzPP3pY8lgWI
3h2NVKcvLIbnXtLJIlKYLpHoAT0mk9gVbehuSayP7x/hzPokTtoGyqJDHrpDh6MpemerFqvZkjZN
Xrwxb1cjb0wMiazz8P3F/h5jsVP1uHAqUyRpSyC9FORhTMbGOkoZPBXmzAZcmojlAYVuuBD2eoY/
DxL2lywSfsMA/zKTTv1/JGdJxpBz3CEnf2dyXrzWU8HjHOCF0LLrLnJ4v0ALYnc5+PMorjZqqVZT
AZoNLOfz2AUTey0RmosAZiHunpqqBdk0RVo+M73cltoXe1L07duUWvTg2IAmf//Wzixm/GSlaU0y
NLTBGjDnLzX6ExzBoNeckLe7NI7PXeEkILET2SBt4B1tOHrktEQOaSt9wNqDfUr847LPT+IRppPK
4v1IdjlNbACeC2SVWCJXhk0o7ABAemFFOfcwJ3FJ2rk1fMVnsivtNILGY+sX+SYfVWCYe/v9FznT
tYSU938nfoNkiBzVZO+aWt0DLfHoSB0vng23BM2LezdXSAu2nVxVSk0rP3edW9dwEbXQhF1YpM8E
SPxk7bFKiZzylNo7OicfHL1FrOvhWoCd/PtnPLMwnPoNzcjZtVaagnQq7bAZHj38ugsRVo7sd6HG
f3yKk+WnQqoVsSNsUQBdCny2caCeJt6FHsQzr+hUam4ML7sJbZm7vKzbyM9rGbNuKGNuiUv982cG
26mYmpLJ8lgJOXLn2CGtPkZYYhDrZlwuLM9nVv5TNbWbZI5Cat3sWJ2onaMA64RJxaW7P7N/nYqp
HcjZa1v73g5WSKsRrQCJ81LSexcHNlDYkMm6RPc79yVO5n41FqPtgjELdeqMDpiWwSXWX7ztlEGN
+f14PXeJk2nfpgukqRnTu6r7kZguFBZ6iNL2whr829b9L9vHqZdQ4swV2rBssJjytPaOBaLmJXeE
eatdxOPR2Ij+vZ19vQT9pCm6XdwCsjeDgtaAkhrjN23Jnc/SsWmMzjL7RUwj1PG5IckFLcq55z9Z
D4bBZbrrarpLUZpE2at6QRllrfUS/9v7PYlBGvgwlHPfLLuSui+OnHOw+sEu4/bz979/biadrATY
YieLEFWAon3TFM56weBDaB2LJL3wBGdG+6kIG/VggJtzL983Dmjh/bJCTjIJtEJbhOnrYKEFZGyu
uXC13z2Kfxkxp4psI6ck6cCg3s1zsZ1nHjc9HADZGyYC5JyHxq1vKoEdVvGwNGhtQt1dO8+Z3tIB
Wry5D3r3p0WcCwvtmdd7KuBGx4Zw0DqsdwVcg1YZyeWmtz03To/FdBiEXHLnPjMM2fH6fxyLjEMK
K1tssytkvh4w/5wJ6k/LuhAJn9mV/k/RnaPzEV5z7o6pB8v79JgALO1naWwwjOcLc/3cI5ysJBUi
4q6aUXOcCwmXpLZMm5WjHDqHlm7FheFx7kFOIgi7pBa0yove5dmVa5KbBkZ3IH/VKN8eWSLfz6lz
T3KyJjgk7eZG0XmXGEN2onCWdWJrBYMbECf+7RIny8ICg2TPNSmYR3yaH2HMZE1ouMrR94IVY7qQ
MDs3eE/WBpmms9057binCbdiWAu8arhiBbNBC0dmXXhZZ74IPUlL9OVSiszrNYS0Lt2TGrpkaIfH
jTWCbWo0mkIZ+p3/LS106njTDVAidQWmI46mq5mhxQw6DMBa27qIR+v1+29z7omOf/9jLjZVNWW2
7nKAJu8Ee7C6Hj00VdDAYyeV6sJAPhOhnGoguxkme0nf5Ps2yffWzB/hxn3hs5/76eOw/uP+jVeA
R8SQoDKJfcjdagfB+oUI/tyrOZnjxOpzr0GX8K6sX+oenYaf3FgIej58cSkLf+4SJzMcHSAFtSfW
7Xv/IYWtTV5bATDyUNocVMUvvP1zCaJTe5vOm+CWNLp0dzQTqybcPTA2E46sfDUQtOglyt11tuqi
vpkOirMLn+bMjDwVRkree7CqBw1aVgOPhIO2cji+6VgMvQVmBK/X3w/hM3v2qfuNSsqsLydJd4o7
6gHzk1zhrS5gPLk0gu/4gOiqIYhFXO9CXu843f+ybZ+qJGGbjQsK7u5GpmHi4TdMwBgha6ISeug1
SCVunKuK7gbJ3V9dDcjX90967kv+n2ASdcAG1t3OzvTJo/TpENA5jxvEicGcLGh+SZ6t1t1OflKj
AXt8/v6yZ0bpqUiy6HMXZ5YRZY5GmWiZZsjBBFoVp6Wog5bCC2So0Uz9/cXOTGj3JDggbLJBBwW5
jEp5qEsWj/Wl+OZM8wM7lUVOuqFV5uBB8iqAP2mFRpenNAZUIEI/S/qBnAYEFbf6uoqBIriwipwZ
nac6SYOGFATwetjPkGKtBvgSRmJB32fnDzgo560VEg+qg7qx8gvz/bj0/W10niwqTg4ixdCxdp/R
Qm29OhcH20Vbq9XP/oUQ68zUPjXUyUEhAyrHtXdV4f0YCEs3uQA6pnLHlbKXS+W1cw9yEjdklfFs
2GSSvV39tM19MwIcfeGrnPvpk2jBWfRgUU3NXlggv5kcRJq6QWNbQsAX/X4g/1Zv/eU7nOon4QEz
2XXjoQzpVCP6d7N6eecea56LSrE9dB0QGVv+Qk1oxEcqSf8L9OKoybvxQN1uWsHng3RRp8RDJ5z+
J8s7tLVbM2QyAZsSL5p0YUXCJeCOVN144a7PTL9TTaZd5haGK3qUy9a8uKx9Xhz7wk+feeenikye
zhWayThqOp43BqOt974r0CCPnrXv3/i5CxxH6x+xgLIt0rsEcEgf5XlZtdECroounAuD/tzPH//+
x88TP0GEJ+DePdtqN6b2uulA0um99B/fz0m84c6GTwUE6XvN7uf+rWo/9SUJ5blbP1kSSkdnaa9g
uTWlvXPwaDKsZ14tkZ869oVo9cye+Dun/sfbKWzpj7Id/B2luRe1wNWgkX42/g4tZAWIJ9VTiWWC
EBvZD1r6F46s5x7sZImYmhQZblLZu8ESwOKNmCHgBztAeWTZBb3rcfT8bRqfLBUu5F6gZcF4uIeZ
gWpM1CPdz+CzVQ7xP43bU8WkYSLJDYe+tSrQE4ot4t0zybgaaHqJPmCT3yYMf3mMU5lkQ5Fc0qzG
EEBTb1zkvbwji+sn4GZm/EfLheZw2ZK1WTV2p1eZNaFNn2eeRqIfaLQqcCUnQQGPYOySTYP/6LVI
C+R9s0HzbgmXruHB9NoLZqe09k3RTjtWwbXRy5BqklzIYHYHJ8rBcoinMrud/YSFXKDolvPyc6oG
L+58vz50VdWFhd0AhyrHRxDM7mVv/ZjIAP1G390yMX34AzrxkfcxAAsRE05zMQOHDQxBT9irk0Ai
RQiDP2STRI2z7LzRV+hABtZNUgNylYagps8ei8x+Rh+2Bfykq9AejrochlLoMu8jHTQJSJlfUYfa
WzMZ6JAygfDV8nUwTS2qLMud51d5nFtgrTWl2FDF2zX84u8LCgWEkmaboGIZ9on6hTMEDWq13Ns9
iJ5tpiC9XbRaZQA9btH3vFyJo8zEnpck8oAKiGbap1syZ304GLo2w3DbTvxj6qo0KGn6ayr8r9lM
KWyh65+DXQ7rHNbPwJSZYWPXgJEOc6tWVYUa6UjLOnS6aYlZbeDeZKqdTeV+EsoLZJnSTd+4SKal
txXotCuzGDQzIQ8buEsJoRCDKJOU7a+sm1+nctChBFYoziv8UzOLK7f03Ig3y2dt+5BRQMSHSOYq
YUiqorytV3mRWahm1HmcpSTBM4920KK9OuolKLjQuPURuuozCBnahzIpVvDn8mK/QXNBb+FDgF8L
4yaudeSWUEC3RkBkSXW5spVzZKpUryPrPmwzv9SuxMs0IGwV14nvvNgKfeSS9VtErvd6gYNORdRX
OiAnK4iN4Vt4D0TJd18th6lCEhs9XT+hJ7wD9fLG0SCvF0mVhu1EwBAbCx6gO2kFiOyadm4elfl8
76bsq62n3VKTrVdm9wD+qnCm5qpZ2gd/Vq9qGtswrdMl9pGLCru8fvZmvBg0gkZwitzajvc+5MUd
VWTD0O+PfIhjg9M0HK2krVevgnbfVynZIjIBcbZBV5nbLc6KV9mWGP+pSscB1Qq4iGbueDPhycHX
dk3AjA3xMUtvHMs/kJGHtOh4TIy97iqvhqJtgKwts5+mfNj3lgXRmML75sJ6qMeF7EjuTAFtfrsw
Gj92pepCIiGzlIW1Aviv2JYVFCOV27WPvBtR7akqBoEZ6TZpC9Vg6jaQS3Rte0xkllGaAjwmmqMo
s0iAk4HxCKQMkB3BC/Wd1uYXHCLywGmrJm4lTARz/8fSyg0RkgcJEHmRoOwD7lRtTBkqG335kvHl
rikS2EbaA07L9Y2DW4kZ/MlDkS3bvMw3RWvuU8s9UDH/gNzbDmqRHMbRg+e6Km7QNH4FRQWq2MIB
TGyaVsDPQ1ehB9RsZc8DC6TnFd7nvgFGwJ1xGE8ENJJtNj4n8Mfal3pyNtUEqQzBq65HuNxk87zS
pEf7QEtumHK3xp540Bk0PFmI9yGxS51A8AwiXJyHQ1ZBHoMc5c2g0wEd1FgUPL2s0WiZh5UrroRt
Q5apbJD2eqI26A16xlAc16bjYHrBq3D0bQIjeMgyxjztw6WwUkj+KMrWAkXlrKogMjPttWVY8Vou
8GRHV/xjQ/FpSQo2N7WtWFWSxcjorssWysFqoHslBJqowPt99Ep763NyK73xQVgdALf5tOVUiiCd
0hd4n8AV3oinxRb3PkCJ4H61c6hSc1M5dhl6jF3VrvfTrp0Hu2o+tJUdGl5urRQsHSmx+gAj8t7V
wJJhrcOQm8W0ZUXySjjpwwksxY3TKY41w3VCiVL6xveQHh77HFC+WTEI39H2n3VNBGnNO/iOQ2DJ
8qE0GKUcBdRgnIov0EdpgNH2UFRTuwKxN4Wuznl26+EJcngECoL/MIq+ToiEjpqxGz7OOM8O+qsu
6zIs/PxTZw6HTIrmQestIIKpxATFDNFpZ9MjohmkMBx5cvQ9xaMGVrHJcyuiomGRsWqor6EyT7zx
4KK3dsdGRjcw2IEHDtfbJM8Ohd0+G7+9ISmZgtJbPstRf1pUvRs9PjACRZgti50UxbuGnHRtZ6AB
zomIHQP1Zpq5t9Zcvamy/tl56VtvQbckybxuxj7OC+dDGXkN+uaLrKdHOxuaoJv0HqBoyLsNyBU2
OqsxHsHktEwCYAIpIqX4sy5YHoJlvGM5ylKZpY9O6gZ2QU37mgmsFQyyCuiInGsf21c8jE0OmQq2
VVXonXtkUS12p8JSQY6zCH0PSUcbpE75s1c2xVBtXlIDHObSDk9u21sRmjqqjeqHG6Cmn3zSPWeJ
Owcun9dLA/OATkFlTLwtyJvFCiHJq8fRky+8p9lznkqNbJZsrtNq/OE6WFRlW7OwByIuckpojXxU
9wOpBjRrQCgDTd+RAw5Py05bNpSfXQOMu7lxdX/v5EStMHr8tZUbJ3RF9WGVEI5ogX/rU0DN0fVg
bzVP1RXxofolACUGOdaSoMcSAS2qsPbZjJ0zb9EHl7IWcYhobqGTa6BYBKx59pu9XRBsn3W2hVz8
apjrO54wfzX2mRNnvqw3kAioQDfeL2zRL65d30K9D7mWxl6c5T7AnPplTMxTNoFgo/o0ibhy7ow1
1IFjylt77n4tZG7Wrd02V2WHAvPEJ76H2xQyUR3q5Rygy9u6GuRGIZ4AP9Ult+UAbEItWvCPZiiQ
BzlcYTWDenjMr510vs/L/ol2WbmzUDUMEhc9RQITNUrdAS2pjqZIrNdLKDrvORFihkSkssmeZEN6
O/Cu3WooX2/zuYCavxtg1lFNy13lJ+N9TXIWlMiXbU1DJ3AorA1Mq8ZDVrQO4pZOrUZpqs8GRvbQ
sloFXQ1OPoWtke0vJwMVcs7UcGXB3BFk72Obb1raN91sgdKpUv/Fs61nZc3m1ksUFHbKc/o1mdpl
62YL9lKve554uyF8WlaNLv0VnOqd6xYkylUOcQxgl8QcfB82H4nVkFU7Tk6YaQYCqw2lbd94JDI+
lgWh9R1wu0WYO+OzbmuIfjMNckgBsMdi5fYmkwwiQC6gF0Q+MgBLKA9bRMm6k/TKbpi9mZX4hIsn
i4fJvA35zKBrrRCZ9WMautKeVryQTx6BZXBpd8nKS7w8pmiHO94UaLzW7G0zI0yQTKQJG8TSq0RI
tmp6G2jPfJCwcO39lWUgl7YaqFmSNi1DQGCTaOGMrYt5wR6oPMzlDvC90bLyaMxsgOWs1v7ZIV10
8BxFQmpBIM7dtDo03mw/sVGnG8gzAaZlNrvmGnL0lJMs6h1RvdVwTpbrcpi6F7tnoGlSDmpgp/yv
Br2b8UChqp5d+wvGZChflgk4McmEZ65TaJ6BKwrh1FVENqfJSji1CfPZ1mHCq89s7p0wbWi6K4T3
TqGARCQDwT7MVu0PtyHuDeXlr7JL8kC3sKGDSrlD4WQZhhGLIrT6fV4hDrfsDiEsVNDELspNkSdl
5LcacFjahPOw6O1YgRQhXeVEeqksNGwwF9ZORX/lF14ZCofWG72g498vzByUTsZhKLXMQUJBvFD1
YIdOv2CNJmyIndYrVmYcX5mf33V1m4UzRhd4AlBK+gjLV63EmMjo/MYnq4eLgb4dcPIJailvaY8Z
gAUKTWODHSSjfJBTmmF7reu4qtopgs/oQ0lwtElba4wFhHEHl4EmOvrDvZdzyOz0gs3IYb/g8QVW
hOQ6akSaxbJCYDJ3qM7TxHol9fBr8XHHnqKPdgFYAi9qnP9Mj6akCVneKhU6YsTH2U0ln20m4OA1
cfz/lb2sxgWx9wRAcoykEdaqcgSFBWL3cUy/ajWxFR4FSStWbYd2tGIpIbove9Arsmq07wrU0+CO
gVC2dni550pIEkr0DERLoVsQPKAyxS2NgXB0cecnoM90IKhguOaQT5siDw0w/DdQ3uaRwDJ6pZMO
EkofvSlt68pYmp5tqHDLwHbocIvlOgmqcQYLAguVDxdJwBD653EsElRUdVHGfUvIqpwdsoIj3YHA
0j1mLfD6udJfjQuiASGZjAfPw8SehhfEL8Pa89N61cIk/RoSnSYQ6LgKcll/dA2wAiYBdSGFTApF
Fvmg+1l0ASXg+2Y+/QkQq75RDJCMzGALY3jAl0lVDz11wU/odBehZwtXqlkOyFWdhaSat9YCMHbD
9ENBIFSu3GwMCBy18EHpHMH3Sq1Tv0GdsEmbAGV85zZLsS2hq+EWvR7YxnBodXSToUGxROCfy+fe
T+5mkzy4R3OTuSkeOWdvXo2zH1dwmaANae8b4+CiMxTZ7MhAyjv17ldtCxk/8bFStXUgKh+4AOt/
nJ1Zc6S4EoV/ERGAhIBXitoo71vbfiF6M6sAiUXAr7+n+smja4oIxzzMREcPFCClpMyT3xFYr32S
3uXEMKOmYGIDRBfOu73xIXrkMEGn3XcujuoqNa9btKDuZCU/RrO/zszyVwUjMPTq1kmYE9b+QaPG
EHp446AbF/ymQUPnBsVPfFfZ1UBoYxBCDtLtbNjXbh2T0o0hwcweaJPBKDfp4eyNZtShb9rbCqZ9
QTLZ771sBLhCFQBGDYGxk5mcB1H+YraeAFdFgfQFSqIDgSb6jzO7zHetjMH06XCMNYAv2ANaqdDN
3RsHWc4jxqP1guq290MWKodnNTMPjHXe1vc8ONNgZ7o3YE4CjhNNr/kIR9fBxgJmYcXaNcRsnyuW
WO7GlwWK4ZYEbbPhI0YZehhqpFbekd3N0Z87+N4GjPD4Ckzw5O9s9sOTxc+2N+WExdxJ0ho0r3p8
ldKwdzZe46PVVihHjdBxVIAawPwsz64KU7IHYWTeqZVy2pvx7DzkMdCapYN2BgDOmw9Z9dkMZhIY
IM7s88gdKnT55x4NrbbDZwFV4+C1/rmFuPe2c9HJfcqRyxgS3kR9kQ0wGU0ZtCu1C75JP/obq3Xs
KE/bCj5NAMSLYOi8pEHjdzxbm8lX9P5yEm0hca1351KLA7WA7f6JSuM9s+zfneN9TyP4T+/1KbUp
qZm6HmeodqgCIA3Kj01T3KTjmvPDQhLzH8Lw0/VbdJVN7RmO3bg4YRt+ke5saCSwF1XN4fLbWUCt
OnpDbQ0rP0REYMhlZR6g+DrOpvvgcHyqRG59wMvQFRzEEqQTZyxwju9XkuYLaWG919ZBrYuKAYpe
OwZHKk74TeZX17D73s20O/DWAFYLpzPHXtOgLaRr/8lxP73MCQ60UhVIdYPdDlvo6ugmRQuAlTgq
4vy5/DaXxpqWda47OFBNiH3RRHEiEgMoMtRfSQYvXVtLNzeAC9TDlJsRTHRfhHSxqNrVmqnVwkjT
G2wFFJs4qAtQaEfUxn0LxCQwOUpssli78vuXbnGug356/2LwEptZlRkNM3JoyG4ghziQV5RlvnmD
c5X6PzeY6qLksHecerfaoT88P1isytH3NdYrE36h4G1qhSSOBZ4Y6OmDdNt5zsv6dlb0qpibd4uw
67mZ/14eRgulYb3rFmilqcMG24181C5Ueizke2we0PQX2GePH7NaKSwtTAnzPNQ+vbGkYEMm6sGK
bJjJjtbv9h/ZA5nGaa1XdekOWn2JJSZ+dYsUrNnA2lXQHTf+ekBOFPmaD+rSHTSZGlewQai5sE5J
+cPu30c33TsVyCOSrGgrlj6GNqdFFsuZ84RErpPlW6iD0UY1Fx+w43gy2iEyBsx05KrWTPmWhpg2
zSdeFgBVoVyWqLg6Ccfb95SHTGLr1ozmLZkkXZkvX9+J6p22vtmivuRP6EMYqR9CDgCcnc2wDUW1
YlvDV+pGMLDkLg/prz8T1VtvS8CHqM8cZE8VkA39kDVBZ4snrwBeH3SJu8t3WXqk859/GtBm5tkw
B01iADFvq8YD0abbjynyTwO8Qts11drSXc7P+Oku8Th0hlJlc6LFh0hfFbvzuidsqtVaS42DC/1/
SY7qJs9xgzBZdgYgkLKOJoYCE0okoFfCtvvye1q6gTbxzcmXYjIdKxqJBw4UjV86F+JvZ1zzP156
Rdq8h6+WyHwQy8CRSQiKNXDYyc/oSQGiRn4aV11plx5Em/2VMfcKFi5WBA95lOFU+zBb4JWqtFrZ
pny96lJfm/02duacKQixS8uoj72Xn/coyMtd/g5Lr0mb7MmAUglyKmY00iSwHPSi568tyHFp/w7P
wfDyTRbekd4y21S+4fgVgNddPNwOXvuKAx1opjNb2WAvXV9b2H0icsfxQG9AZiA6VwPdc3IWTXHf
+/nanG4t9D30s4WNIshNHog0pZmEPZlXPvDX+1CqN8na5hyXjT3DF96v6Q5aLBVloMFtBBKKG7Tx
3bpJs8twIA/qsVprul747nqTLE5UA4y3JsDZh8caItKEhfANAherCeAL8i3VC/W0SW5PvajnBoK5
GTm8HHvppvl7Rn9f/iz/NupfBCm9QVYmQ++WNtxjqUOONWf7qjc2nLG3yumuTOFtWO5vc7QZGlX+
U6l57/Bup8Y/l29/foiv7q5NfL9P2NhM1IpyR5wAe3pC8WxNfLuwVnnanB/lPJQon3hRWsjnkfI9
ctpHL2shE1gZ00vfX5v3vuO1oCuAD5HZZogzNRQxNspohgMUnEQVCbmt7xkgUr1tNkPCBqYy8Xwy
qdyZVoOaLvyj3I+Yf/cO2vzvVeFTV9D85LkFOIXwacOKC9xa0CSPlz/2QoTRm1irgmaNafnoyozR
7jml9ZldChjrbFtrlk9Lt9DW9B4ti/mYjfA3KZ1ya9vZfT0B5+tMaxLdpRuc//zTpoGjMbrlYOpF
njCiphxfvdzd2d28spIsXV6b7HQmfdX0ZxS+Q69K2++BWx2B1fyemQ3Vm1brbJhNFPLlKS5Rvnc7
f9s0zmMl/cd0jGEAX4Hi+r2Prc3sBDKhSXi8O6H+BXKfG82dA6AO/3n58gvNeFTvTcVpDTWNqu4g
MoxBx7axsSoMPz249XCUyty7Rv2ipu6PC4O5Cimj3PBD4iW36DxGXhqpPH96lHXzcPnn/LvtF4HM
1UKBKU2w+qBLjArAug+jk3LUXLES1cDkPQ4KpqUtGZq9r8ryUPQ+IK0tEk6JIuId+TvyYEsXuCqj
MyM2xtahtNzqFvbL7mGEW8ptN4KZS/pyvHFAFN10PVK5BjJst7XBmqMsmHsmsDcHb+TJg8+leYiB
jr1VOEdf0RG03rkAVNVoWXztc7Qf+mIsroZxkDusLGrnZZ7/zNjINz20VNuyqdQ+S8ASrlAA26Ky
221aBWtDCTJctYEFBEWdBAJr1/PaCOIVCvLtrMI2A6nQYJ4boojlwJ5SZTvaqf6UGxznXVh8Ao7G
u6OfUMBb0wzO4egmfK4yJX/EynIPNXKZ4eCzZudY8Hm2IYA/l/C8EGqofkdRvdte/lwL00zvCra9
2ENmGBgpVFROVuJHPu93Zprvvnd5LZTyCdXu0YWwWZjvVnvKzfdxWJFhLnBeqN4NjFYbyygpfnYf
0X1zVQAZDTvEK/fAN8m2Oti3xTG+RflS3tS78Zrf9itNXgtrnd4n7OPclwBVjFJ3gTpLiPJ1GfZm
M29TrxpRobbJ1i489T1AIGVanPUKhkqnD9d11YqfOAf8NM6m2pc/z9KjaEGWVVBmF45rR9OQNw+l
yGwsQbTb9EOirgUaFsM06frvLXp60zCBH4EPbSFE7mMxv6OKP1QBlwBOTJ5IfnzvgbRYO5mCVZ5H
7MiwKm/P4X0W+gT0Sgq27pGxNHsyYuZ/73CuWzGTqXeK0TPnk5s/W24XWONvMr/POWwr0rVd6cLW
jWnRFJoLzJ68IhGbCQ9S1p7R0fCi8IT/PvkwFrj83hZuo3cDUz4VUHIC4dDUMIQgEKS43hA1qfmn
ZvbKvFk4mOgtwOgX72Gn0/nor2eoWnbBMKmDT95r93lEHbOYUaqr1MrNFuKa3uHrVnkPrJgxnxiY
wXCbpy/O3DwBD762SVy6gba/cnAGcREGQKGR1V7NKdidlf1bdO23gGJU7+1NaSnzpGRQmXsG2Giy
zx/cxqsgb+jXkksLRw5Hm/1JXeb+ZOAgOvRQK3mN/IUK6Upieen1kP/uDofYjS3ArmwYGpjFcWqA
6o5lh8WuqtuVW5zXkC82Go4210VSlglIx6i+9v4bfKX2dd3DowA5f8pBxy/hXRt30xpEayFUOtoZ
auBCOs1gmlHX0ofcG/5MmfsrVyZUD/69nXUrq9rSbbT5Dpmo1xZUtidqEvg8owpbsxfR9YcC9f4u
qdci/0KZjOoNvk08ZDCfm1iEhFDYQfHr1kELIP0gwY6GLYPfAgKUunclpEBdW6zk6RZYMVRv9Z1Z
kTmTKOwIn+ZWEIhsYshywhGd8qilZuwpAR4isCF4/pVkKdTNxJXBeYMooGJZCXYL456e3/2nk8u5
Qi6JTcRpaEXoDCjEr7HCFka93v7ryZH3NkTtJ/TffzA23KIMBZONlbGxEKR1B9TJKYxEgBkNTTDP
drMantKhhVbVlR/1bPy+vBIsPYIWFApUxKlwJqBLafPQM/WmeHMwUrWSW1t6Bi0u5H1Ni8zL4qhP
1caE5uPMiMFZAEaRK6vy0gNoYYF6nt9PvdUhMTuMG2Zk1bGeIK+IRe+sRJ6lW2ixABdGL90cM+AK
8h7KzBhULML5JiaQYX7vM2hxAMoqYx5IT6OqeyWs2nUQ4/X2WlfjwgPobb0eA5dJosnkBIPrsLPV
gU4CHkPj7ls/Xm/eVayfhFE6LCIjGkwT8rv0ynfHyNdyGwuRn2gTWAxqRjcwDN3K3L1v4upouQak
c0ZyIpT+rmh2hXiy8q0XArLepQsV8kB8dMmcCp5JOMwP8Jux7rrcfZ6a+SPxupWJsRCU9I7dCQBc
ODCw+kQVeaIuqGylvRI3lr62NqUbo8YpT5L61M/wSHBjfvTgmxJ4kNOsjNalH6/NajMppadGINNE
LvdgqhwLO/leHkhvwG3llKF7FcG6c1q0EBwmWDpBjLPyw5dGkjaTk35sKhhJ4uptD0/4snsheX2P
xvqwB70jqDDMoBKev7cpJdqkNsuxzmBLYKK0y49gPYY1shxocVhZ1xa+s96GW4xcKcjEzZPEq+rS
U45MR1x8bx7o7bJ1Wydl4YJWqOossJJ3bxD71HtMQUjvaL0SOBYm2/81zrpABKnOIXDcpHd91tyo
tkCZ0GV92JgIJZBdr3z4pY2IfV6gPm0CJFp0rbkUceTbv2er2jLSPcVTAauqVx67aOLw934Zo8Ej
g0AV1kz5+L2NvW5bOuQ48jITs5GZ7kYB2YP80WaAEvBy7F1YYG1tsvNUVT0lPYnSLDZv5sQXoQU2
Htr2jHE3UBnvL99nabBpU74g8SBhI+NHxPefmBk/0xzYi4SqlaGwEFL0LttO2ZVqe2R3ZjIGLH+P
/ZVAu/SCtCmPvLLM3NyQAKeLN44+lz0Undc2H4bQHkWz0q67OL60uQ4BEnN5g32U5Rahy210Iilp
QAdIq8NoQj8eVGNKb1uex1ubxyywzZZv0QaJA35HxBpncmFG6R23kAqi9ZzCcLXMZR2W2Zg8eTEM
G3FQzY5VY7XbpnDGlTGx8Gr1ztvCSu0MCFArgkyGh9bkDL/7c50Wt253LKfVyn0WoraugEx75Fjs
uarRYGWHsuObNoG30dAEpVC7Ojfh+eetxImFYa4rIpMeB6UcXp2nevhpMbTOYMtarzrILr2w810/
BSH4xgIVIHD1yTRDhd4mH3SRIX7MsmklHCz9fi0cYJdUEqg6YeNS+9MJOjJ+PYh0fpxEZ62s0Asz
VRc+dtDxwY82licuhmu01EADG68EgaUPbf/3/Vj2rIweDYenzPPukPh4y5gJj84kf51QxEBlCGrw
Ols5my69Kj0wlBJdMLwkEbLWB2VU9cbo4msctZ4uR8ylqahFhDFtCdpauBV1KjHRnjG2m7xwHqXV
XnFeoFdDlL++dSdd/DiVpTDYWNrREN/6aobJ160LDPMApzM0E1++x8LbMs+f7NPQzfqsMDuOfIgq
rffMbW/SQZ2sundWNjMLU0P3GEHnwJSVqoatK0dfYwVrv+FFtbDB4yvrwNIDnG/86QHQJ9dCPgtM
VyG7q7YiPzJALeGuVg4rg3dhXuiiR9gSMlT55BzZSKVStOA4o9pefvlLL0eb1Zi7PXLPnhUBG3Qq
INNy2ztE+Z1hrOVIFgbrP7jCp7eToj+lhmM8PMuoPKhO3dPavrYTeUxU+tZzdFpefpKl+2gzPPXt
BIVkGAbFLtR61g/LGKAJha1s+mv2vql50g1GnAJ6x1JgrMZN99uS8S3ableCxgKoiprarHYBksCW
y0ZeEFpTjqZXbML3Ze5AnwfDLkyITdpYpzFz0WBSwMD28mtbSN9hj/Xf0RuXsC4w4doYpW1+V+Tx
wehFyChshEBbRYeeaprDVNo7UwxB6ayJ678e0kQXPY6zb4suRS+zEunN3E0PSadW5vsCRIjoFiNx
gp4Jb/bFCeQCsadmnUd1W4751q54ft0nY14GM/dhxQVyaSnRtUGHk/A6axu7NfYAtcyNIpzzwn1p
aCc9dFaxWQZygNtjMHd2ft+BCYA2G99E0qPp52JTdeX0raMd8bVoYnAC7+7ahZjdbu/HuMuCoUx2
Zs/fLn/wr2c80RWUlQnF26iweKAvfjwZRaKOc9EzWMey9g6+P+nd9+6jRZbMrOP63DMblRSd/PLG
ho3gSO+NaWXZ+Lfx/P+sPfG1c8Mw1nEB87UxMvpKhklTIrx4lX0n2zQ5oOjUh2YV9y8+0mt5QLsM
7Z7cHneWG5fHGAWLe47O+i0pmzhULlx9pWHynesCh6M62z5WMW1XfurSK9dCk+2DIT4UME8bMv9m
FrB9c4scrVV+NNtrB96vFyGiqzGLokYPm5+D6pN3u8rBSdDsvOe2XTM0WJqwWnTy88qzvLkBMZCy
x5pk+4IWK4jlhUvrKkzfH/FhWlTYeDqK984b7Ju+7vBFLg/EhTejm5Zk7Yh2smnkWJ7zx850r4Zc
PUonX1n9Fz6ud16PPq1vCcQ/NoK0OvnJOwhpGzrdCZXCZ36NoXXeB30xznUZpldVyUDRLHZqnD9t
BagQ7IyK/hfzrozBOiA/trv8nmzn/C2/utP5DX56FPS8wtmmn7qT4PRAgDHwy6ve5jsAWtG4n8EF
FO3rV5V4I9k2Ln838D7KMsApzwj7WRzq+EAz+IDzJ7TaQj6/J95TkZd7Pv4osno7eg368H/kQxr5
aXsgdN9K50oNjzE6vRmOttBby/JnKqKGAcgT7xug3Bx0s6bdDs9/F8M7u+IAeHQiiK0qmAj8s28G
esgEVPMw3oHLONAI8FP1wJr4gbbUTYz/jF8YmmFpWIuP3LyBWA6Xvu9wsuMc/VS7uYrAozwo4Oud
Q4wylTc8qeTDqed715o3DlAyRXKY4Ug/t2MACFfcNbtBfcC32BrVLp8A1qd/aorWXfCLVL41yzL0
Jy90wIMQz5yrlyqFW7UbjuMbiOYgJGViCtBW0KgYXrlbqAtUGY3TOUf4Ys6HInsqarFRyZt4AQwI
7ziBDSrcvkkbGFKGDAa9Y9kGAyABbIQ4KIY6dkIfxLDnYCr1Ipjh7wqsbm8+lna5meIuyPkfQcJm
MgMR7yz+mEg4LztXsEmv7EfbenKwTzoTUVxjD+HQrhPXcd2czvIpc/xp59auSERgNPeNh3wp1OQ8
d/HVdik7IGmXAEBh7+G+DPTDKWPHOqvA2A4Rf7M6xG4lLLstQ03Qaq6xdbFR366Tu2kAZAad0pB0
biVSyH3JN4Ju01QFOZogrF+tc42Wop2RFAGfi1BlTthzIChaE2bPALHnz03z1IAHyR0gQtIyBPZw
I8CD7d2NO71RDvaOsaVwwpRYgsSVANKUq6t4fAftE3DTB2Fva7ia0Xk3Tvg+5bNKT67ziLkcZJUK
uHkj0PJdYf+4ky6efnz34P6OQyNcfDYeJJY2yBtA6QZAmYC0dN0BfFReN39ouS+LIH0lfVD5H43x
18r+oiSpnFMshjBPycrOfSlqautrO1tzAd0AhIAJldvO5PyuIoKsZJ2Wrq4tri0VwoP5MEIBUGGH
VJjgbJXwnb8capZCsrYgGnFf5m3iDqeZ/bFAto7x/eAjE37v6trxe0zLdCa2U5z6PkVjpoQ99d5z
eo6UAl0TVXwtQSGethzKgkAN2yrYYiZAraAfeQw7ayBvCcnqm67zs0hgR5uCSsw7ENVj4+Hysy0s
Brpm2YEUpWcTaE58zvdDip43U7bw3hFXM5hpyASOFG3NxcpecUHJTnR3nxqZNiCy2uEkCyA0XbRt
Bh3xfxCzfGSNOW2H2n2zMvKS+O4hme3rjMPXHdX2DRSx38pyE13hHDd+WbHUQxfu2SjLM0DtHUKk
OlYGy8Ly7Z7//NOaVxIoVdqcwNOxsF9iyw390Txa1Nzbhb+yo1+YS7pDjzsNBcBMmEuksw9cymtz
vZto6eef7/np5/Os6HrAwLpTXfibVr7gYLUfrVsHDaqXB9zCsZTo8ubWHn3TmRBnqLDjbZPNb33f
HWXa7FLLPaL/ZBsXKjRwoOBGtVIiWnoqLT5AW+VlNTrUTm3vAd/Cu/gRDfvWTk3Gm2W23UoIXQhD
ut45g5djMiZJd3LlE9hGwGBNG1lXKyNr6bNrIaKWg5H1DFcX3usEsoQRf1z+JAsX1pW2BozGy8oD
zqOY4p+zld1SkDYvX3rhxeu+O8Y4ZV5sy+FU+OZrPTYP3cxxMqp8nHNVv3Ic+jpTQ3S5LSNpLsGg
A9WskaHAQBpAjLNG7CQoiDXfKlUTXVs7Vb7f5CLtsUcErqyxwqKE/2ySrRwq/lXBvtgr62JauyiT
kfQxrBAPw27axHtzm274lhyAIFHXUAuG8+ZKXTU33U15qO5hAHSb7L47KZk27Yck7WqASHH3PqjL
AJukQm3hyVjvmBc46GT5c3k8LMwQXWkLmzJYgTDch/rYDoUMcmgWfu/S2hyvyqkZh96AQyG6+mpq
bBO4mZhrSeWlOaLtAUppV7WX44d3KnvhiYn2uGQlOC0NX21eizoH8ypHF4Yp51+u7z31ArkramU/
h0neZ5bx8/ILWoq8upQWmSbQt5gBFEgxZ0k4s8EH2Sbu4mDOMvOAstX8kxJSvKa9bYSg2qApwRbc
W4v8Cx9fl9n6Tt9zm5XxcbIsegCpBwgfWnLyYFppiTwGfhlqt8ZGiGo+GrVQm8lmw64uxfgipWnK
rQlK6w+E2fkZHGh7ZeAsbIF0Qa5CrdEzkmaImI1uJ7d0MYLmm7I3fowGec5nwBnjpjfWJvp5xHwx
0XXnnUL0sVH4Mj6iDxiHTCacBzI2Nuhu85n8B3qgnDE/RgNqhsopP9C9CAM+duin+Y4ODwLkyQOz
GHsmBH3xLgVxVJUmf+7QaXyT8SbeVk0+r0S9hfita30HltoQ4pp95LaA0c4swOqQjwz7pf6bb/88
4T5tOKYydYlVEhmJ1juh8+8mVj5SpoO/y8z0KIrxsaPpymq09KW1Q4iIAXCax7qNAEM0t42nXuN+
euj87mFSxsExYLmezU63Mt7t82W/+tJaRLIGP63hDJec4tgZgCObRZtulZNPH56YuQIGr6s+UKRM
3CDJreINxhLunUrq5qlPaHFgqeXtO8c1+7BHI4IIQP+Tf7Mu6w9oJCjvVeara5vm7Zs9cdDHPEF/
98ydf9eCAY10OWgsDQAt7rWGU02gF6DbeE6tJ+7DoWRubOMGVdrkwDJlr0yLpftoQTDDipoObo9J
iGr8tpg6dy8sByf3GeDytIyN58vPsxDHdXExSRPWwwtJRgki3W03oCjhzWXz+3tXPw+8T4N5JIyb
rEdvdjk7DLVBNIhZFl8bvgsLha4O5nIC1y+ORZSyJt0LnEkfrWLID2gWROiwcTTlZBxWjmoLB1Jd
MGyJbECyPesir5vVTVfl6V1Xzy4IkPZ0hWVE7CvWyA/0zsinGJTIlfG2MEV1JbHqRZGBgtyjaOUd
Zc6xlAOiGDRx+RA75q/R8R/A9F1JFC8sSFSLPU2Dj0UbS+JztWBF+lMJomDShq7Msu3lEbH0PFrI
6RMPwBTAGKJuypHHQt7SuIOi0vjIbDKnSOoV5t1YG3UMYiQobJdvujTItcDDJRSuLah8EQGaFw6O
voIOxb773sW1iDAlcdl1Q5ecOrh2oL0EnME1zaP1781/ETKpFgaSJrVV7uDip3cjeHUCgK2DPzAu
2qiNE1xfh+9ZsBPB9evpFF7v8M/t8bg77q7D8Pr66fYB7XXB8SH4vd//3T/8Pf4dgr/d9upufzwG
++PTMTj+vfKCzXZfBtubKNput8+HA/71Fj1uDtH+JtrgOmF4Omzwd7abaHM4XYe73Wt4f/5rm034
GoaH8PWAbqCVqLcwo3W1sws/DjIqDMAcPKVfdTV1tzHORSEUyV2Y+oK9eDVw1St3WxjuuviZ4NOl
mTDdI5D9u262drD13UPtsbLe/eOYffHxdPFzq2C+N6HPFYgCbwdmcjCgvw39rSD5iMOURmCz3skM
tAL3uc2KBxXPu6x/7Mu1xqeFNUQXRBMw/ge0E0usIaVzO7ooDTaWwbEeFt0hU6a1vzwDlt7j+c8/
RXlzsgEIBEHxmAmQHljk1x/VWtj9d2j96iVqMckwgRO3JZURiIbVoQKt8iBm28s2ZASBcTfRcxfn
+VgNADiMDawh87ZJGqurDsz3d1OgJQt2qqURVDko1J7jmffCI9UGyHB1UCMl9xSIpZNXGPVvp5nG
5NxbA2cu0REwFlGT6MHbTTK45NZIBgLzGqNpsGwkLETptCEQpB4Ky4YWQlp5e1Ctmf2F20h5OudX
Xus0QwK7r1AnCMTIrdAFwfAwmazdg+1EAVnPJ//JKtT02/VHYgHkDGl26lnsyGqn2AMKY5RBk7Xq
mSd0DivWudvBa+pH1VjjHRR8fOurxsDBkctN4apiQxq47laG6N6SNFcIqLEXjFnpgCsq2+aZNTa8
pVrQ3DsXwFFqMbqymVwIskSL7ChUpUCg55i7qczuCtsrtn3V2itL09JY1kI4A64vVVK5R4c8COsW
jZUwirmf0Up8eQwvZWKJFsYdOP2iV6xxjqMvbvK8CpFD2RZZtyFcwB2rPiYQuRg1sLA1uUsk8QK7
sMKJxysL/dLr0yK9yKYaslJk/GAWCOjhbZ7+uPxkCzFV15pPpqUotxtEAdDb9hRU8K3JRvWc5X1+
lciYRqYxrWmBFz6Trj3nJAV/sy54NDYsffOsSty18DW/8lXRP+VVTcLLD7UQcnT5uWJjUXbu7B5N
sRPDr+xMPV1DfiwNBV1wPnZz3NeuKKKmUyBQ5srl46HlYIUHAwErJe7PGgOzsso6MOOiAxPes0S+
AZtZ/IXVGXDGzaD2FuDwaxq7pY+ohViUOgZStayMAEOud8mUF78nHIbNDcDG8LnJvRF5uE6tBPSl
r6jF3LGQM6tiTLZimg6sa67MlNw7OEkztcb/W/C9QxPffxeNYSrMGWZV7pGXYwcV2cAyNLXW9kEx
ye5hOtLeA/LDAdlpwDTnrpmf6eb2KeF0Oo61U6HJMj5TX5Qs90Mh2VWFTfmGU0etCMaW3rkWclwY
g7K0ok3kx8I95Cn2pEWTD3dmQ/0ysK0EgXUeh5WC4NI71+JPMpZJSZhTYmNsDVCFxSK5marBORpj
TFB3J9/rPSH/IA2fVuvRHMBuLplEv1re7yd0G4UJBWUdAPpvlh91KXvuD6XVWiZCTmVMPtIxNAu5
VAlcc0ixtjleCAG6hN0siDWVViIjl/gvjrKPZZxAoOCs5U8XPoguXZ/KrpWdQ0UEYuAm5h2sBOiG
wITRf/lWDNMF67J1cxeLCU5b8ijmZyjmAtKsocuWfr0WMPjoWqgsVzIyZX8rXDocgbA+VfDZ2uVp
UqyE4YXTnE7wdaQ3Q7OnhmiMAei1X5Gc3eBfXfLmMnM7+v7KfZa+tRYsfK/vAQjlQ1SjY3TD6NBC
WNcVIbOEXNsAnCfaFxtNHdKbMljRw8ZKRLSkv9Mm3ihh7kC+2JEefUfIeMKopIFCBSrSQHC72+Yg
Sa4830Ko+acd/TQnzQE+WiCJ50gukKvWSt/TDLqXoU0fRridwM1mlfG59Ca1bQb0/4xZ5tRE+dzu
awemIjP0eoHF6o/Lo3rhUXRFO3MpQLXI30NeCfENNr7lE+DfYzSlDLZpplvdp8MIrcjlu51XpC8+
mq5tJxXA5pInVTQ7TXEe4k5EnFisfJalq5+f8dNngbmNxdu8c46usDN4asBXp1F2vZJLXrr6eep+
ujrlyVyWwCpHfWzjJJCY5qE5ewt9781oAWAYTN9oJ+zESFzEoVFK/3qE8HVltVqqnej8Xup1A9xn
cvdI5PhHjiNsCJS6Qeftr74El2Scd0UxPA2z/wcuFt9zuCe61J3QtnDIlFWRZxZb+EwdZ5IfW2st
mi3MDVNb8CeWdhweVHnE/YndjoBdf8AJoT25puutvLelW2ir/EBiY3JcKFVT56/o6mBKTyp/uvzF
l66tTe16aLwpJsaZDTvn25l4VtDYsoAVRbGWlf56yNq6lp0oZPBl7zenKjVvU1vuuV2sHB/df0ra
/5/Lti5ZJ4DY4/DAgVApMwt7K7PzH+tCqCHoalvc9Z1TnWab1Xv8TagM5xE+iXB+6mPYM9jJiWed
/ebBbbW/hscwg2ug2RTtAeC7tgqSZKjgdGdDqGc6TKBPkVkK/4vt3NSW6ZSBibx+1GYqG4KhlzjT
12d1hJNC7FZAc+lWhQj53JFHy4CnUqDUNEfMU8a+8eHsACfD/uiJ3rwhMaVH+OGCCEurdjcxOcE5
kuxLQEnu4YUNkWdvjxD4wGppUqS6kX7ePRVJ5r1ix5eUm8aBIOfg8kRtCubUoRy98YebQwLSQm0f
VCm5hW/DwzDAamFCtaadvXIzZMTYtnBz2+Ixjd3Y+PAXrJUHOWINywc0UhzwFgZwRCHx81Pe7uDX
NINNXEJ4CpvCvVfAX8Q0POg1DUhCDcdIt7zifujUnncw3GZXTWWU9mX5kHn9X4fUDaSb001nQKRn
TlABjgyeEdBI/VA0fzHU2Ib/4+zMmhvF2Sj8i1QFYhO3LHa8JE4n6Ww3VHoDiU0gQBK//jueq/lc
46Sqb2ZqlsY2oO19zznPyEfILEeitrSp3uOQIlA8nrFHKNiubguTuhrCzU6GkNyOc582Qwg6Gz1W
xgfMtOrNcaTRLeAeY8pq4GEiqEk2snDByXP7bAHxCThO5ztS0d6JwNfo7Nxuo6jeaupDnd3jB3KH
RXkLvB/ymIDNoGp4QiowsJX1n3jsjzQInxzhdltWOUckaX1vtd22Pip1IrDyTHb0UsqmoyiCMCmG
0QGos6Ap2CybFanSe9E00L7OhV6fHA6EoA6KY+d1XupWA3CzqM0s0LQ68fxERZizGnjEiuwIj38F
SHlsO39J+FlqWvKSZLMChwXc1RRyoCldAlki7aTa6ELetGVUpBWipVA0B9Un1vfokrWQtXaPw+rP
d3SZZ9jUYgMt5vwWi17cMOQeBwg/J45gm64ubVIDzLGZJ0hKy/hdRzVYmT1LlGpe46mD/iB85yt/
KxtZb4YV2am9B6tmNKkug7OyyQra3LXGfUFk4DMAIPsp0HnPPJWLuNiGvoJOc2bVJmi6FSWTucyU
GMMsom0EROewwc4Qq5CSKgkpkkBDILgQ6OJ91Cb+07TBW6A9Dy93+QOA7ZOMERsL+/XtNPXHYuC3
I69OmPfDBIfFnYStYlm8B8Xjw9p4v83Y/KCsLHeeHGAsDacHNjjHxhcn6jdANY5vQewccQ+xe/Rl
GlV+kEnhrbu5mB/jevESU9oaPLPiGMj+I+yjO28NYfnn/U+hmXsT+QpPj8XdTesBhrk0xUsf4oVE
62dMHDpFqLyBpiNj/413/6gJFkAoUSGSddmmPlSdALrlBTK0c1LSH04bPo612VZxdQtm1h2NvWMh
iu5nu2g0wEFTyRxP/xx5JzdiQFaqcJxbURKkHlTemFDj4bNcB73nlT2B0T6Czy3ewKgF9pAjOHRF
Zk7GJwX8KofcbvHeK1c/xbPcFspsCsFgxo3Q5mMBaJoz0TtASngez7XAmz31mTdLk5VtkHOm00kB
JhaxFwXg1gsEaF4C0m0BvXf8HaXMFSO3EB8zB0aqWamzXcDdS8IebzcME3WO4FSWeMKNU4eWOaqZ
hz5Aggx1BcUboeptXJTPsw9u7NqFv5eR3muwWjLkT5a5amDNCcrwZCPjZ6RuX2SrbmeD7fdKqzKV
OvoeVP7P1p27rAVjFYezKNq4KHalNor9TC/NL9D7dkE1LjlKOoCGhcGNi3CxCXU8cGyL+N4l0uYw
eZ6E1R9OW3dZjGMAOLRg00/rSjK3iPaT354wBT5GQri5F6geEGm/TTDdY2kqmxx4RlA1QWhKa2Fv
DSBJSadIDc1+3CfNMr0SMj47Yniow/kegc+oRcdyTEUrUDNqFWThYnhCmzTYOpH3Uxr7jJRTBNWU
DfQmnGUkmN4FmIa9L/0sCCQU9iN7nLxxM6p5PPAKSEd/vjW2fKi7/shipIUUOrRZ2Ptv/mxeOguy
hpbefgCqGBxC9w0t3yYRA/7HXgRPtojfUVl/L6Jp5xdODMAd7ZKY0zdegPRorH5fSzDKIL9XuZnU
soNHIrMq3KPAhz7+kgONtB8dBVaQRerntOJHwe906r3+VIZQ24eVrRIyxCcYUUF8DOqdXKGRd1jd
ZtZDUIilCP5fgGXjZadzVHp+s1jKnC69SlZsJ7OAlXsrp/coGFBRN/wPFhx4FGZ9WGKJIl0MKBxK
t22ZMCGDWyvnIlOTX2Yjo+sW5MODrVkacJwcsdimrK9OhNThJmIg4pUU7Jei/hNUAtw7iP07VHwA
0+Vn4hBQt+oQeM5TaEE+gc5mj4Xh2I0jyG1e/2rXtQJGdq5TRKkhnWIMAPKz6KMHFKKrCRsH4IhQ
mSLEd5LJYA3vR4STroT8mMAAzhXyTNLWAOTlD6EEotUACFjBBOEFzreu9BxUnCE8irvwW9HBkzA6
I8iStNy2U+vhvVZThoWav/twYKPGr8EmnoLHZmppYsLW4OPq84vRrPWd0dN870nHPxDY7lLQSeqT
QIIKlil1I4S6W0fkeIFQbJ7MYm+JJEg7DsIRWab0z6SKB78Ey6ji8tbR/QmajT6BkWgXMBBzKxCm
UlWEAGaFZkcDuBHw3128Cx6a5GWEIEEQhXJS8BpqGRdrM1WguWmffpOKiRMED3UOEl2RyrDvX2aY
ic8LWJkNy173CCf3m6wjvD1WJEbOma0oxsP3YfoDw2geDWhVdxPQwVgtl1B8m3scSCLlJihwk72u
y+2gNBZzr3+v5wUszgGPdKLZijJj4xVPKmhgQwEOs5h+zaDJ8drcdXLIB8ds6TjBS4FEc+SDeamc
pzsgfbNprfJAiqdyPKIAgmR4vXVIF6Zr4R8k87ad26eDdH+sSJEAJWCrJnHvqXpfdzSXhuE83B2K
keQu1ccGyCrhT4njFekKNauPkqu243vtDefBBJ4lsGIDjcoz8w4/srRVOoZkG0crwyauvKVEAkNa
pg0ZXzotNn5f3mCDkg2iuO8R8BDARdT34RuYOt9a9lNhCotcft9YkkZgBiXlWt8u5XwEmY8ksP2l
wRx+60UNpweWZW+GI90Pv8+ItQLTLMxCiMB2TcMzWUqgPc9sSe/dFfhWhCswF8zvqhRdGnTYolIk
jcNdQ7x430FUPnhYvcTkvI/Y67ZYmhQFDZROGThtj5SHm5K3N/6AI7wfYQcUDMtBS7snNZjFcbE+
VcpkWqnUnzskAZkk8LxvwquKJGA9ViRfJQVp4VHysfwuvEeYykswvoAYefSXKusrUAenpoGpn1pU
WJqiGfZ94PZbZwg2gxiajRxi9NcHujOzDLYhyJbbWSl3GytynLu6+lOUsKG0odfs+wXcuVi0tzMC
VRD/O6+bpVhuQkoxTSwDYGwFKNNg+iJtZUFrrnAJLLCTUVCkNd/HCIgy8U/AZvdRx3qHjDs/4YLd
rgVkUX7lAG+POzct7n7GfC9LBw4Y07yBVBllRUs/PJiDXIusq97FHYGAZ8B0gxtG/cHdWA/2G5hz
Ym/cBVHJv2nHethYtE1aQUSFRR2T8ODB2kJV32cg2vmJlD22VdIv34BuVE+DZ6M0DFDnbkc5fXRI
1Dg5CET5gfey30EuVuNtJeWumltwa+tOHAXxnCMY6wLAP6Ywpa6Dl9TV5PFUGVl+iyvsaE0bqg26
+Hi8YyhL78YNogBs5RpW9VLHWPW9Ds2G3WyU/Kilif2Eqk7cKdd2m3mgoHtjCQM6DoD46b6ekJ6d
a2hFv5Lc/Pc5ml7am8sYWQlC2GIv1LJmiMAFMiosfyMZxs8+P6n/d3GWXlqQrYLt2HRdgbBQs3V7
ROy2Jky7ev5ZNOPfUc7ggf3/8pIW3gJO5KwO0v+NGMLtKAJsk2wyY+8EOm0aAkFp3e+f/6L/rvoh
5Pr/PwykO056vx0OMIzZ25GmXGSruYm+4t78d6EZO+L/v74OOQe4PUCGEdatdvDxRHz43kxC6Z/F
dW9arTaf/5JrJY6LIhBby5JjyJ7TjLAr7YusYl/5pq499oviD5J2KDN+MxyavrtfBgzr1uSoUryu
xv32d9/+ogZk1dRr3y+GA6wqAX/S5s/n170yJi4txHAolV0RIpwm8MRdGKttrcRTyMz955e/8vpc
Woht7Zk+7BFM00Q45dSnql6zdWhS5f7wo+KLUXftN1xUc0voT6eI494YetTkGe1MOX/hobry0lxa
iDtg3wVdcemqunfD1+4rN9qVN+YS1lIuiMedMDEezkd0E5zRMGUSt3UGUvRfVdDpJaqlFgTbYA1h
UuA2bgISn06W1X5R4r52yy+G7TKjUkOieTiEetLJMNg5c5tzLkTbVNvPX51rH3ExXsu6Wyc29cNh
MHzDC77jJDxEut99fvkrhW56SWQBYjqKl4LJQ9TGd0UFnFx0R2qgtoW57/SvMraIllyeO/H8+Qde
e+QXI3gBSxjJNoU8uDzadGWcFRgSyAJI7PDy+SdceVkvLY5L3Jg4GsoBcTTikYfkNqDr6+eXvvIw
Lu2M1ejheFwteBg0xpGgUgdU1MAs/iojzXX/SRX6jyrxpV1xnAeNLGlb7GpC6CsBGiKnJCY7YZZy
C71kgHSuqc+h3pEbZ4KqKsF5eNr13dBuHK3sYXRje0difxlSIJHpt3oE5l4vZj0sQSzuWzSuN8St
p0zFK8+XsIzegjqa70C2QLRRS5zbCs6XB0NrNG0WD7v8muo9DTiQ8BN2fqRrTjVI6ZlPFwuvkF23
2ExUN8qCoAEOYZSHYFAAOa0B9Qao03d/t3Ftf85rxDdjrDh2/FOVWj4NJ9nC04+YfJw7mnqd4W7v
VnRVwoXeE3esnwqHDSAm+7199wsT4nTN5igredPBKh9Fe24G+zG1fp2iseT86FCHworZL5vCM9Fv
h66owNgQMhLgl+VNHEHDHoeju6ENRewlZGspDlrnEpZaaTLX/Xqnq7jLUYUcH9kUIwHE+kO6qqiH
P2VU2zkk5g6ng+iHb0EBHtZp3gyoDeRsJTPUa2RA7PeCozSxnP8iIY7bdahrYMzl+uZHaIQzAkpy
ojruHCeKZHJ80wkx/dVI+20/j8N9NWBBgPtonrOoKIu7yvIYN9gVD7bBWVkpn4cJnyJxinoZvSsw
1G6joBnfBw81Fzeu9U18TuOPAq0QXFQtP2nctHCjjoDFIx3tycaxhdkdI29aw+HW9FNwX1fVmuL+
t1toh73vVTOu+ehMQPsFLb5YoNcSb5OjPNjgJEWneI6K3BBktbeCraliKAkxN5abgeBLwHzpfPes
FyYaiMe7okMGwuiSMA+ic6XMabtXEcY8pSOJniu8VKC+z/zOMIQWZ+iQLFuN2BwcClD6ZYtntguw
0QmiWpytnUp6mDrXwu7dzwmb6HijTIySvhf6qMBi61R9zA4I2dhtslcJr2DClWLbAKSMHXK2OiDp
xXMXO/TZdPhjrJufDOXtvV+AomcnwBNYgMbLWBLvtu7aNce4OC2jsBkckw1o1/W6oH9QDkcIybHj
H1uTrRMqzj67jxGrgbsw7XU7oshpfe+mpR7Z6KElz8BQmVMfWZaMcYfwW4zl73gDkYdBwLxIlpq0
fRpBttpltFV1yhXWQD9sg0dpdHzHF88/qLIuD364QIE18iYpqB8nakEbg9ER9QJnrnLkbXSpwEc8
Q9flHUwYIxmipES/d2xGdSGm80sxxPHOlj1DJZKLDSu09zJJFd8t8BihbsfLk9LdADkU6u5hOYPF
MofdFuW+6uiEOCbEqxFbU9s+4St45XboolNTe8hFIka2z25VkseIQGgAMXqxNpvAY+FJLwhz99Rs
XokzjWkUjd6dGd1lb6e+yQa8XgeFUH4Aj9x+48/occw9ijdM4exAzFLjNMlV3iwzUNZusbYp5ne+
7XUwbUE1svlsNT2VVdv+8bqiSmFvDJBPjt83TiHLtGHdhtamygXT6oQOAEVBCmcFSzq5DaVrc1TK
RmABXL31va7JWzDtN06ACa0umJNHZJBpR8JgZ6Ng2qzGYRncv2TrDWrNIo1emVmH6madnPEHBawr
A8DdvilsWd80E/ODA5NPBtp0d4yd5Yxnqes916giV0gbW9Zhuo9iZbYFQYkSCHiLboxX8oPEeTPx
3aVIC4DM0nVE77Bo2J+xtuzD5aBXRPDSbCofx8vIa+ItNeJGxz5y+wPEC3jjejKtF26jwCV5NaM3
iHo421aDGrfEINOe4UEmIuxeqnP5u0InMWuBXk1YWwCLghnvF6S5JU7u1YxwDBod5x78DGh5mP2+
+rb5QNvdQZXTQc19GFDKBlJ7A7MI343rOICt7asbbNnhYDaoewzJqEL2EBc1+917gU4ZSl0fTg/A
QNcgITDwiL8pvRUQ6c5D/2gc3W09NGtacOY81WM/QKqsACD2iQQUJkbjKYj8AMrioLjRLVjshdf4
r7AsiM0sp+BtRrssl8u0fK+ronjuFrffFRVuA+JvvU0wu0Qlcu4x56BquQQKxltU+W+QSiAyqrGW
DhSlrhVnmC2k+20G73SdCKrKTPt8xXJodVLX3bE4Z8jDNHUSou1uygU1qGGpvG2vXExUwlqEhpQ/
KchYWetrmVsFAe7oxPzgOiimr/OsExcbhXuMG4vqMip2yJZC1spsw3PH4GVk1SsljN/4SrTbbqrG
g4tHmYwecREHvja/Rtvq7eSUKhFN9AspQigWN71JEa7qnBWIwxGIEGSLCFoBdVyDDc5x+G97g6iR
irsPtPd/oqN3X8rhZkZHIQGpRGRoKOPPgEyVjMzSHcPWZ0ucACEK/dKlIZpAuQWDKqej2yegDYEU
4SwTQJs9OrBzMz4IyC03fukgM4aGOitrs2I9iBUGUok45S7cmpg6t+GIWYF7ahta6R3mqH6MSb3e
jSomuWiRwUVrJBcFWCXSnkyvukVdeTLTfVWgJF/3Ecw8CAwqi1bmMfM+4qV9Fv249Qf/R2dg3MYc
hpXXQ9wMpetvAIeGxCfsRVj0IpZqRdNuWsKkWhEP0NZRvDFYqtEImH7UU/UrWAxCXiBd2ric0rws
vD+1p79FcYTEF4RX+E2EQEJ6y1yKVaiGcXhs8Y2wn3nuR4fdoBDn3vQx7lAcg9eFRrPNBnp2o9Vl
k4Qx5d8bSl4QVj8ltoT8dixsjw65WlNU2PozTAQtw1W968m+FqP00gmLZB5OcZSKkJ9KEr6ivPhm
FvZiqHx1Q6CgzzbEnLcWU6BdORJ0Buf3EKoqC73wqegxi8WYeu+kb+KPOkQwME4zchMt4T0SKDG4
/OEhDIvXuvJk5pdoAvkE6TgCs9QGMgCVjjr4EQcOCLQR+2XnmaOgIFtUs9Qppj7srGJB2zSKf1n4
8JBmpFpULx1MWL7Gr0SKHBpRrk2MQQG2qIcoYYrDA9QF97zlvxGzhdCDCBoHMxg3G1d5J6mYM4+I
JQ1GZtARpwPSQni/w4jAqZpId+vWHC0gt/rT2OIPE8hd6mIXi9qCIvYMpy2K0NF35CTeMBm2SO8p
XvwFYSQ+do4IQx52wbmwTd16yPHKfci5QXBNtKzn5t5D5aom02iZpbGap3O3//ewMi+tSoudLrhv
KZfoxXsGjMBFaj8zY10lVb8gB9DRuTuj2Sg4tiykqocbzBfYCwv6J+DxuocY9601pbOpjVxTn5ke
juniuXVYm0R6NDkh5Xfr4LPneXKSkEw8XcDyQ2Xe0dmCgM/MRZ88dbEVDGfqJN0AgQAkmLdlY2Yo
iBmqiPEc4esAcQS83YfxUDxv2ZSMq3n0vegHGRmaNFHQI/oJm2RmIVrQI5YV07j3LnpIe4keWNrw
eEpCLsJUx0BS2t6QhMTrD7K2c+5qF+495NVhe83/wOeLY3FYfvSUBPh4SCTosoo0xEySSKtMDgZA
D2d6LBKIEN7QEmpTYrH0Wcw3uVE4QXDHBpvCHfrfFY/LnCCO7Ig5WN9QLBwb6Qr0gAV9VMEyZHxe
IfSlk/7da8jzEEaKXgokIsGmbBv1pPl47CWUjiNwfBk01uvBHecXxtc70ZRTwgde3w6zRx5bRCg+
alKTR4U005Q3fpE0LnuMfFrdRWg+QXRi+aZSZLeWAT0W5zJ93fON1KxEGFW3bhCx22xQ7sVvhzuX
r2g0KKF+DFAYZc0wPUoRhrnvim8rSK+QFEy3ZYvtznCOlkW0kUqLZXkeGtdNjFje+WLRg52Viz9b
xAfUR0SKVJV35iOavkeZuK9Pq1hRjdYTpv+g/NZ1Ckbi2LS7Whc/WBWFWAfQ6xpKGG4lTkpprch3
RrtHWldYcGaMPwQhImdt7oIkbPsaf1E/sM1pQLUwUdLo5oeU6s60BDvKwqlyh4zdhk8Fwt7IVGaE
9Y+qrw9mMUgnQ7x4WgXaopcF8YQdyZFXrMgJyHse2q4bOZqTVfWckgKcyKBDiy4e3HKjsNWDk0xj
uu2MSKGFghRnam/HZVk33eoeZs+rdkENgXwZlDMiutpf8SqrdMJ+Pu1rQTErut1mKYsww3GmS/TY
F6j910vaafQ+F/jGMAVh2SfUOcq4axEth0olgorkLiqKeos1mmeVCTGRrDBJKe69khVvcrkE+AE0
Rke766ADGLB9adkgznxynIf94sMU3f069Wglw06zoZ49CRi4UnJmy/gELq1QE35PlwBKp8hjN+Uk
sDDp4B3hzmAyhsqmE9hkW7ngC7VLFe0rz1s3gWqHtGlntrWRAN7N95qMkAgWqMFLA9G+Tr2J0auk
mA5wVp0hAdmaYICZZ4SYy5U4gKm2Z6nru+U26twpNQO7hawBqXRhg5JbHSMMrsKkWXfeBriDJp2Z
Bn0PgfSpAvIRobvqLVpGder6mb81vBXboOj8tKr79h41iwXImb557Bd/xvw3FMnSQ7hBB+PlsrVr
1rgh31oZ+TuEmCOWluo5h87I5DOzcR7acT856rGtR8ytQfdWrPa+mdiaTDPiGCz2HLvIWV5h7nlk
Bj0uvYzOfSuRJqc8iZdkJGNSNY3JOyXg7O/k8uBVUF9JRbBIgoaYNoj/Q9sMdQ9frWRrezkkoVT6
DeJUOOA0x7qF3TwGWyvQwI8cyF/ktPXcAIz7wm4mq+2BivIXwr91Pp0fL6I06luBDvqzjyLdTuL8
hVw5LnMtDKRQDWQfMLYfYj/kWQCgB8w2NIGGd/hGtBSPjo5g6pudR7tqkRUSm2+vJhJbXoRUcQLC
CBpNY8KBDEqYxMLY8RUxfW79QxjxFnoIiFOTG31fRn0/jqD3Sjjscoy253Z20VOiKEYUDbpLjehx
wckvdtoGLyuTKD5XyBZzIt5uRsLo0dVOhK7UUGVVX3ZlqnlR9jcNC4ifOOIsVJG8WBB6q9CELSVz
cdb03UfkmHj32rPrsZGGnoSjp9uw6rHI4gTbIWWRRnjpnKn3q73x4MzIZkPMd75E/NUJbXsjOujP
W0QQ3TnjWEErl09iy4nzEgHWiUzHbj4a1nhpZ8JmyzwcW2xNdApHTX2KSyqPnVHFhgQr4AZ0QnAe
VpONMHW45Szot3GloaZ0aJA7COrNIOcd72LoEXFua3x0R22DLo4fIomRlF42hxozHTYRGzaeFzbN
4nOPtYq2cujpNz05HjrDCi65UZboiK9UHEjbeSc1FWozQkS7LzBB7BqncFIck89rMZmypZ3qm4iU
OFqGK44xyrYHYWX9Qpq6wNjn3QY0yHADU/0IOiRbMxn01U3benIb2HPPdW2WrR9XKKyBw4csSuYv
KYWbJsMCNSMQ0pEPrILOMukn1j2bqOOow/D1yNyG3a3YGuVIO6nTQahqj6iV+IFN1tuTph9wvC37
F6w/sFtrajAbjFX1YWjjnnofooUiHjTkMZTvl66LIPjSKkwm1dKbwePTLgwGyF7qaBlu167pviHs
rc86ysIHFxu7Iw8QUeDOYaCxsQvqO0qoh38W036ZcTy2Qen+FovtvwmCglXIzsUWA4lmgGGZcyeO
MDFxwjfhJNhbwQu7xUTeQiqFYpUvWYVdGNI3rccbKESFL4O0XaYi8/tYfOHKvFbvPRex/yVhL33e
0rig8kCggxSYn/C3jv/6u2Ly+UP/dXHF58ZRjicPK38YIgSBtKir/V3DKTrXxv917Xk1a7Werx31
J+mtKSk3ERzGH/5a/11f5TLWre+pM/kLQrJtQPZRWN36KP/93Y25aHm4DYxi60RAAfaPljwgSZPp
L+75td7ARYtyXZUfG1IXe2T2HddiemEO+aI3cKWFe0mb5sMQ8c74bL9U/LsuzyY+eq+GGdQgRm96
yKb9ln1h3bvyXl4muDEIwC1SKseDGUucJdHrU2kEscbn9/9Ki+YyxC0I2sBqnID3ArsLu3BkYw+Z
FzlQuz5+/gnXvv9Fq9L2S29VReM9uq5IH4NiJDLebeOtPz+//j+mpv/oolymt80krMm4oDGHsKs2
19uxTqus/R6+Qa2beEEW2r8yPNDLGLcCOfQQenboAEZtyotgGxDoMNmYff5Drj2Ki3G8jtNZxVyO
h0V3ubbQLBl8ikp8/kUY2bUPuOhgujFbmDrnNoxDh9aSRJGcQVJvF6gQcUiM0s9/x7UHfjGkO1Zj
itAwVoxQb2kcKdcKG871i9fp/Nr819O+GNUtDsQCuky05YrHqRSolv3uxcPZ9Pllp/raR1y0LSs4
gGYdh8Ohc7MJW0ce3hP+4rRPAcKn/+oeXca1RWfFktO78R6HlFzheNKNv1v5dyvZZRZbZAwkawEg
vvHCXwoo1/Ke4rwNR3f++be/EqdPL2PVOqfA0ZUNxQ45DKPI5totb4zn92OCQyh64qhwR8g/ZjCY
6xHnbKjLQefTsX6w2IKtOCZGUD6jAQkFJllzFs7dLxxXkB4ZRSj1TKGTVEoXf3mzz+PhXwskFNoO
LPaAkykUOYDOQAduTWXtfXH5K8MqOI+Df11+oFTGFs32PVQ9CDsNNOoxTujmQN0We2aDv31nLuaH
2imxr1d9sO8ghPXRWzrv0oLmq2F77WdczA6QxHhisICYD8UL0w+RUIlyHnn9d2qe4GJWADOTlTOg
ijj7QZdbDPWNmOwXeVZXZpzgYk4IXNuDMzXT/USRp6dDGBkMqolf3fgrG4l/IvD/9YDhLu2Qqhiu
+yFsT+gaPjBSfzGSrlz6MrJMqGLS8uy/QofmMRxwOpNfPc9rlz7vXf71rSOkpAdoNNF95LpQpGKD
rbyvAA9X3pXLtDIDq1RkXUr3Crp1Kd4Uv2PRr9n7+Hx+uXb587//11d3Zq8pfQfvStS+Kx/1DPe3
jVWi/a+W2isvzGUSWQ0TNtxxLt13DRq8lqP19cMDxvvzr39l/biMHvPiMkLaLii6sQsLS9gM72u7
PPUmPOgC/X9El3wVQ3jtGV+M2RLwVuuDKLnvio9Wh6jhfBVlee0RXAxX6DeIbeOA7h23mDZ1hQ5D
3NLl5C46yFteoHDy+c269iguxm60xug8OxUSoYcpOAvDvXN99FvR/x0dm17GjnEdAARBB7rXiOaY
ybNffhjE4P7Vt78M+Zpnu8QotAKIxJttOTcZIyc61F8Jts7P8T82O5epXvBQRsxGhQXyQdyV/KTO
7mq11nlXBBt/9HMfMhPw6m4ppKR0HtGm+IBTNP27H3exc59rvvDxPMpZZRIOAc2KO1iqr17eK6/Y
ZaSX37oj7BFYcJT6OdI7GqHggzpv+cWicGUUeucX7l+TyGR9A1t6Qfcum/IVzL7Of18QuDzOP62d
ss9v0bUPOQ/Mf32IdF3UaQjg6DC6Jqp8MmC7EKS2CoGmKC2+2ND9867+13twMc6V183L6KtoJ0kN
I6O/ALRaFuboqri5h3KFfqtaAX6JguTqpuvhrwopt0eo8LW7Waz2T06kVWIq4t64Y+/Cs9rFB8iG
6gxdAHMMutA8dmWLMEgUBX9r2TCYJmPd3nXlWb9RyFDeepLqDWVEZHKRy5iiZoaur5E1uwkKMefl
NCEFTNAAcpEOmoJlliVKS9zbjR1IHhu3Wepd3ICuhO9Jii+O4teewMVE5VBkpzFIMPYiWrfh6m1W
G29VB5VcA9ZJ6P2d+vMyUqtWI9rGqysPvbwjoQexDiQly+/P36Ir07h3ceBgHRqLkGHJA/Ph/kJP
W40y//zSV6bXy8QsUD8UCYUY4BR7OBt4NWxyi/nivbx28YstRtn1DeR7/+PsTJbj5BUo/ERUSQgQ
bJseabfn2E42VBw7EoOYJYanv6ezys8N3VXeulwNaB7O+U4CEKD1muph7aQKR9i/vvbms9GH104D
dzHEqlThJrXMdvxsEbGuFPnSq8+WGNM4BZUe8ymacCjhx1WIbKGmv7a++MO9+UeHncctjy1oz4k/
+YcEXpI8TDxcS1q5qELFoaNws+78WcXwpoeRTCuqYv2RMDfBWgQe+1LI8gTNgr+uMpriJluUm9a1
ruHhlj59NmbVTDVtnfYkmsT0I89gcoXHeGfFSA/6Ws3NRqseRN+cOoEd5ckItMUTYOArBM1f+fWF
zjKPaO67ymktjbVbk5FdT+SvJGdfffPZYgTUv3qoUoD+XJ6uiuJBs888uYboXHrxeS8XRedYBsUS
QEW64o17R4shuDJXL0ymc0yV6GxueINllOvnH3aH/HJPqo/RAuwrSDdfqtc5pYrbFrxZNTYrOQTw
LhQHVg/rI7+2j14Yyemsw7eqwiUJxBNRP3UQtoGj1pQrBZGgg1s/U31tbzEnVSHdW/f+GeLD/HeD
sCgbeQhT00AZdS3CZUlmT88d769FgfGdrGkxD0Yl7tUNIiZ/QLAmbizeAw8xNqJ4DFyrXU8Ix3Y3
QabkY+9BzHW5khaOpumsd3dKQwgBCGzk9OO2wrVo32Nwo0+1420y8hSzK2vThdb8Bzj410cGA7fB
C0Xa74jbe1xBrTr5dPkLFsanP+e8f/1yXFg2EhdbGgFPZDZW6/10oVPjFudXimjpAbNeLkwFU2tZ
kij12ZHF/ZMMROTY6vny+y+141k/91TRFxzW58gq5I2RSKqb3OQRNzTn4BLy2Vbd19YkczwVjsmy
QEp0GD8t9KbEdLaRgRWBDnKFY7NQUHMi1ahTU2SuNUVMGrIehI9Nhyhhrw7a8kpdLDSjP9aIvypb
piW8BzGg0J5xI9djL043lFdmiqXXn83xAbVxRonM0sj3wc6Byc7rnFMVkM3lemZL735+7l/vTkqo
AFIoryLA/bMQyloOgUzNoFHl8YT0NgvHmHanh8cRbqFzR9frQBvrebJataWTF+OqGCrGyUkJrLWO
HEPelXAoOFOzO1vUXrhf0lPZSedQNq7326uLbA9CAj1ZSown1VgI0GLK6u66NPfevZjwbxSE9Z/w
ZLMBAAc/+Nb73OzAsAh+CTDlr82TC018TsyKfZXH0Ga10DTDpWzZ1l0O3tHKovWN4u5tUqmvXX7N
KVklYMjU0U2H8NP0nsvuBOcJdGDtx+UqXBgs55QsUwvA+DrRRImlq3UJZsaqLJz7uijBRUjegW7J
1llgrgyZS6U2G3dc4IoNEY2JTMoeRpCyq6Gs9rrJsbvO4Hoxg9xe/q6llj8bgoC1CGzVEZDpcyOg
V0/9sGEDA4kouDL2/Lvt0zk9i5I6UUSj5DyY/28ZCLmPnjv5j5fff+nXZxsLaGGsYkIqc9Ro+R3A
qAPvMU1f/u1/lw2dW6JdgT4YQKIRIZLzAJnW1qp/gxZ1peQD9P3/X/jTYDbm+JmJe4Qr1NFYYwk2
QZCGmIXWaT/QG+/doAPj1fyuhfNy+WP+3aTo3BjdVlVgTdSucUynYP7P7mOVfHNMc8g6uLHjMrhS
aEsVcv77X0Nd2qEJxVUMow5JIG2e7qe8/Lz8CUs/Pdst0H6A4oa5TRRMep9qH2ARjI1X3nupsu3/
vveoHGVoyoAOzeqfOP44lYAsI2r62pp+6fdnXbrra8Z7O+8iC/Bz3G63AL4EwqJQyjb22+UCWqrj
WWeGY4BDiipUpPo8e4O5ioc2wqn3We+b4wBlzdH17PpLAy6dm6NNBTCBmQj4aD1v1lnajEAz2VBN
IVT1ylZloczmBmkolwcCyww/eBVCax8CHBxARHil/y39+LkQ/2qoZd4C02RKkE8B8t/JkuB6NU19
pOzw9OFyfSx08blBug9S0GJynkWAPmXIcRtL79H4PFhVmIo3mp7VxU0C7Zg9SPC0cWgUXHny0sed
//7Xxzm5l8UcIItDo+2f1Zh/i5sGk5S4MqYv/fysk/cmsTGa9ACeu8oAFS7GHQkIxJZBOl6p+4XO
7s86u+XC6NYj9+JQENrBWeH1u7Zvr0m4zoPsPwZff9bbh7LWUjOAPBF5GMK6GiOB1wKJDrTWy1W/
9IBZd89Tjw8NxHpRawYYHCwKtlnBW//DpV68s2M/2V1+0FI5zfr86EAYzAzNI69y6p1lx+4NCE75
+ku/PndNQ2vtACfnltGYggZncw6bFe3rK6eCC+8+N043vR2LoI5B/+7ELSyxzw6/dqe5UP5zw3SQ
eGWXmkZFpGDPUBeyGwE5Z8iM87PFafb95eJZ6Af8/PS/uhksirTmQWrOqBrkDbfxDyGzt0r4Vwro
36tOymfduDW8ckXqW1HbJf0Pf6yCHZzVya+6dyCVgEHz1ivgN8WZRyevzCELZxJ0LhKsp8IBeBpB
eF024kgxBjWnE8MH9ARHy2db27TufpgsEIf9Xx0rXi6X5FJTmHV3bSCiggeqhvKiviuT7Lnxyitd
cakQZ32djqq2SoLwJWSdZ6FKcBENvM9paseXfOLfkex3o9LminJqYQrms34PopnokXEN4ToCEdLW
3WFjvAsSZ5OPj7SBhe9ycS01vFmvJ3YLQ0Bp8JigATeP/RQqfVBwKVwZfRc+Yy4lNLJKiKutJpI4
3hwLpC+D1MaMgl7nmcZfOyakc0khHM5QNwf4Chx1P9gcAed9Wjy6iff7ciktfcX57391z3RkIk1l
i1LiJYCthX9vBfAsUe+mM/0WgiTxter4P2EhTuXTzkGtjzjP2aVqdABBTegWImTxJUkhnUsKiwZM
wMlxEPvmNIAjGvLRMAohZv7VKj/3zL8Ky+vjjFoMheWIGsxc3H8brrbg6/FVCkfI0PpXushC252n
vwLZ6cMsix1CSx9q7zWg31X+fLnC/xww/2Ne92Z9HTaAPLfc0kS+aLNTPqqsX3mj8baj7PVvA4LX
urOL7rHIKvYWT9746gLYuhkck0VacX+vqWu2kgTOBowQkOAkLGmCWxlAK4p9XH7LhQHJm40RcTEV
gsYxji0DjWsf71YL6xmW0ht4BAD49E5ytK6pM5YKezZQON448NLhdnQ2ewO9CfOut4PjcX35UxZ+
fq5O7Hygp20wFg5KN0+5ki9A17mrZhx+Xf79hWl8LlAM/Amjhi7jQ2N/cv5onwOdxJ09fK1TzdWJ
fjX6JAUX4KDKWzd/zukD779/7c1nSwNAOjAnw9p46N06X5PJ3E4Fdns5DR4sqa8dry2Vz7le/uq0
maKFXdgpyh9xHfDnrGX3XsPTa6VXKmCpgmejgq4ozgkmzzoEJrh1LViT80wdW6uRV2aaP9cN/+iy
LvvvJ3gFtNEwtMQHEje4fAYR+cZOQGCwOe7XViqB7VOArv1Lqx5OP7Sxzei3gPhJq36YzhqjBAao
HbgS1dc2N3P9YZLZJQNZxTroHLaoBzs+1cPn5UaxtLia6w9rmAZjW2vrUBrcgGPK0CtMUKcgKA6y
x10ffKWncSjIKg9gVLUnMN+uPPlcnP8q5tlAMDjWJNsEPUllZ0hz0QXWQwPdFoi7vV/dt2XsHKTj
8dey8HvgA2jmHb2JQLHrB6+K296TU7tmd/ltFprtXMwoyiCDZxt17jnIWM5hlsrJS+Hj/Fk2+689
4jz4/tUzBjb6UrioxRikeuhcADt6qtpvBVTmlx+wsLiYKxtxQesGYK0iwTmgt3z8cCyYyoXZkD4B
Z//31x4yG0XaKiOJU9cy8rLpFfZXfhOkWbazquE2n8wR7pLpyucsdPS50DENApLCqCUiLGSSPTMm
7L1ObVNmXxOYnIeMf7TAudixcDPPlH6CfpW5zSGJAZUpeP7FHb0zG0ZwWE57YFERK968N95nDIeu
Te9LGBq/VhOzlUWlGDjYsRcfZKafpIAtayzsat0nwztJWASdu9leftJSTcyWBxmf0o71GZD5wPqv
SyorMJmA6oC1nG8uP2JhBfJHPfZX5+AkoMAHwfqZZSkAEK16Vpk5IYrnSI18LJBn2ZXjlWct9JO5
8DFBHJNbtii4nIHdA3vq0P9yi0+RgbNgf7v8PQvjyVz9OBVu52IXhMk278MCCr4sHGkdln1/Zfhc
qJN5qClTAQswovjwvB8Y7kjgmwYc2Fz59YWeMdc3plmKtOgJr19o++Bqs0lS58oJwlLpnz/or5pm
dlOkSAkIDkqKbq/8FGZVD7Cy/KkNGgBevGss1KUSmi0UBl6V3lhgOLTLMX8eXAscJIRVvMYTWvLl
Wl76llkXl0WTBQWvkygLnhL3SZXlgemfif3elOzKrLFwYstmvVwQwDJYCmfrKPWLS2RYg9qDuFBU
OLhbvmePK9iM91aAKIHLH7VUbrPenspiRP5KYyHILerKk4BxCLuRL/74bNIPAotVI5RPkEx/TB0N
qX7nNL3y4wudbi4YrHJmYBhvkqiCND7NoDImIGGDeF5ZV56wMEzNczVjRpte91gm2AF2FRDLfyPM
/al7+T7BRYmjK7rKgur+SxUxD9fkBsAPyFTjAx2faiTZTPlBXiOaLlSyPZvGYeJNJ3hP4gMfngIy
roL6I6Hvl997oVfMBYRCV0kGzoaFLdJvYUDjyd8bF5GQsEFwbm8uP2TpA2a9u3CKEmS28+qgfcsV
wPBZe5MP/Onyry+Mf/NUzCCvCdBkGCfA1diRFFwWGlzZhi29+KxDd4SUJehdMTjjxclPehGCxfRg
cqBFL7/7Uhud9d+MIj8mc7h/iJubFnBv8BLWOHJaBWQIHWWtG6CPLj9pqaJnnTkvqXFZFmMFQrrQ
SjWw4ahmZMA6VQmo0jXR50JlzPWB4+Ql0G+38aEixe2o5BGaoSsD+MKIMZcFJn03JTG4AgdITeww
tdPntIWawmLiAP7FlYcs1PhcHJjGzK9qivePE6A9EJUMZ8QqSb54LzVXBSaOkxOJVKdDz+xHBSCl
S/Ld5QpeevPz3/+aq3k2IAMCmA8UhvejdpH5yEcE7DZlde24YKluZ93YqXuEruBMMmpFY2+JTp0T
bnCbK2uNpepl/31/qhXDfqSJD462dqBqrrRzX+Y9uFH0St0uPWHem3Mw1CaHxIilBr21+RkA3JLB
EHItTG6hM88TKdMkcUGJwbq4a9JbyZpfyFu+o4qdmFXg0q5/zYCZu1zZS58y683IFwi80XH9QzV4
kW2Nu15Bdz8ED25LtpcfsdCe5qo/h0znhT6WlWqyEdw8rSZwZHzUy+WfX2hMc81fFdQ+QI9GRX5v
m03nxcmmdnFSfPnXF8pnLvcbUq+EAUTnUUEE7h9KXJBvhed9jP5Ab1LX/uK+kZyf/1enU2rMA2Yq
Ebn1oQbKvHlNDRiq7o/Ln/HnSOMfu14y69RT2vie6zcienu7O1ibu1Py6Oyc3RGJZiH2kCHacViu
jnH44a5wbrdywnYnQy9EmNUKASSrdt2uodWOQAw88F19A7oq4nLCJ0SnrfTq4/JbLp1LzWV6lY8I
C1PFWMvJDISHsQSQWYka+R4BN1FMiLup5JjSFbXc1IBXVSPMFBtV72sd+//Ue5ORXpuglPL0xi/e
PXo/gFrFx/ZKb1uYO+fyPbBd615D/xAh0WbfVzh/tXV2P1JAtHR8yrpu+OKDZssBJL4jitu20kho
ThDLwprxQOMCF38s8WH+8u1kh1Utf71ccUt9cDaKWKKtdNYYEcGt80iUtRmy/uHyT/97LCRz3V7s
YbmRpjwBFMXqtvCp56FQyCNUQm87WvIN84cwxUL8S6MVmQdhwiAng6RBE9QB36TJdyph3ADy5/LX
LBwzAxP0336uu6C35YSfn3x/g0yHMNf8k4IEHNaFM65Uyre8dcmqJh6AQhIkJ1/9HBz2UTRMrFTc
vF1+kX/XGJnL/gp4PitpnCSqoWtqkzgyCLG8/NP/buRkLvEbaDImssP+uHfNSnTgnPX2yu0EeJbu
2kq/lhSDq7D/luQEs1+NhOMEqiYS6aF/IEn76Zlpf/kr/vgC/n/EJMFsGVFBVGbTxkfDQ6IKzX+k
SMf0QQQEgRr9Kfuhumfb6lbFUIHTrjeWo4/e1VvQf8+ZJJitMLyk9bWESQHpW2BRtt+Ru3PIrpL8
lyp/NjpwiFUR5kuTqCnGT6R4ry1ohy8X27/nS6it/lsrI8l9ALzSLMLZoQ/4GfRmcW7Zd7KV7ABg
IbvSyBY+YS77QwYBwTFIK6JS9/cIJgfYCNDDy99A2QKih8wlfxye06x1JxZhogm+gyk7PiJiOXkE
GtCbQkToqV+ceqJZ2bUD56yfNz5OB6CECFOHVHprQS4GFnLT1d/KrgC9Q9J0WrNBTg+5YO60kix1
b1phZwehs+rGH3yKWyYncZElKnj7lABEba0U5+oXYn67zZDzHAQ04dn7oTTxDpjk6V11lbpTQKen
q5YC1QbKlWzDLpiQI1nHsl8HvTW0obHZSwcSIUJlbfGtZ8KAnmvqLYyvZFu3nh0WhewQklaakPsI
kvRyhsy7IW22U2P7H7zWZIOpuQAVzQKplvE4uUF26XQM+Nhvu7wXwO2OzTmfrbcPtuOa56lSapcV
IgU7ukCGbOy7UeKz4lcjK3Ujmon8MKL0Is365qFOdf4zdjxxhEtnAMASwRI77kMz6CcV3UyBgRw8
hWO3qFRPQ16X9QaxYx6MiEEb39lZEachkKaCrcA11KfGr6t7z+NofHXXB58OyAm3vrR+lzXooGC2
I/zK8bF06bRzS2TuhlNlDEjxE/QZvse919hP2S/t0wHoSDsf7n3wYD5xge1HOg/GQ8NqkCjlEJwz
KGWzQ86uPDiOK2+zSvTrkZSA3WYuYmTDfhzVQ8z9LLThDHpMEGnwkLGi+uG4ZQF0rOBvQ6+7fM1J
CgJ7XQA8GLfZewAoaodbZgcL5SRDtseaZpAMZZ1LNsSrEA7BMADC0VapB9srTAiceLFGnkPRhlUj
W/xxrDDJEwNn9BhP+puFU6xvZYFm0QCtc0AzbfUqoSWrVwoKZnh46/GhK1LEDThSfiSZRw4Enmos
DeOyD60ORo41zNDShBMa9VuCJIpQjBmSyKyCenc0j4cDpuQ2Am4kv3VBfgWxWhdoMVwiO1CoBNYi
1pUFAgVxGogtcVfqn21ryh0Um0G9ol5LMeONbXpXij55Bms6Q7JBX2crX6JMIQdBvkjo9xwhgnbu
4Ny46U9xIF0gwzsEAW20FSOXMR5kP24G7JhwzOIj20+3Gd/jaFg/T1k+vFfDBJqf6JrPpidgsBYN
im0VlK7Y87REAqkLuDmO7kGbBxnHxIi2QaSE0GV/lJObPqvA5zciy5v71Au8FqeyRZNscUhR/ewq
hNbgXKrTv90G2vMV9TnZ4s7JiRzQgTe48YifbDKJQxaL4kciegPQJP0OdGNx1xll9pmVuw9jaTn3
jYjlXTNaZI+cd7aBSYIdqjYvt2C1p+uiS2Fgzpi7NyViMJyqte8SJQmyWRIgGFUndzk1I+jLhXc7
GHdneisn21gV8LsQ03z4WdEDze7GT/AwjscWMsiN7U8T1Juu/x1rlPKMdk1Oyq5HRMT6ZehouQ46
s/ahTw+0U0a07CyzcnTQ7WJmkKno8UKGEpTcYM1MH5wQv1xtDIGbrwJJPI9xPusnvN/6SvXreOwc
HlaxjQDgpqusDUkBXvUTUHyTRH+W1Hf34Gj+rgOPbcTYqn6PPOJ6AygoO9SD0+97juu8FTWF/yAB
srtV1HJ+1/GAq8lJDoe6sWsdji3vbnoEM3wGkFy++CM752im6pjA9IbkgTrdYFVWg4k6ZhG4kwB3
kp6eiophqTkin6WiAZKfOjjo74o4q7YWNoV710NQAHNG8uwgnnQPJzliCLqqU29WXOIwKdagCPf5
tCFCOnwbxwHAbuSc1Qkw9gp2PhxiMts5Jqq1Nkg7FLDnN1yl26FvcNCCfFfrO01y8i0YhuwkE1vu
Bt/Er6D5FicpNfAgoqxvq3H0o6nGGl/HtbX29Si2nSDVRimZ3VYWImLrloO7QcbkrfJhswRiQG9j
JN7eTAj4rVfwU3th5zfJGkAi5AtUVX4jujY5aUYw9pCYsgdjB+PeyySUvZ6Eaazi08HqMoC0KMQR
o2DlTzyT11iqBNmpwIj6I5BW9uA6gqPZjMO4aWidPjt5C1w/KKxtqNPaivyi1k9lSuuD5I3Yqphk
WxehP2HptMGLMI56rDFsPFiIUcFtcxtsuTdYp9FW4pi0iFwdpEzBSuW8ewXu4Bzpm4A9TR3e/hph
/42om/qvRgkoyHQqXvs+h9DAJc5mEEN6aqE2O9KMl/ueIFVhIJP5FuSASIhOelFhlfVnzKrk1kZG
83ccb2aRZXob06igQH+49IC8ZIa0X2o2jhqTfQuhkIa3dNAn2SMGwUcSwQ9Wp123RdQxIFhuReJT
B13rDyzuqp3fpxYA4yLmn2nCm32C0OJQ5TS9HbICyNkKuJEHOnTBbVPC7E6rUrwQX1IL6Zad/zgM
1XCEdtT9oR0zvfQqwxCK1KFQSS94saGVnNYJkX2/TmqOrSBcqm+8mxCD6UqAMcC83YAv3W4y6OiB
y7bcg7aY3MXSEsgLHhyyDXDfv+59+yM1SR026ny878Pl5E2t9StuMNX1HIBgqPKSDKR/rbYIu6zW
XtHh9NkCXreVFYb8qoSrd8rtp8kqGXK1hi7KSoHU1KqQrw50IJEiqjtIpKeux9apty63kY3AGA19
W9VbZKpPmwpLmbtpQFn6vW5CYEDKExwAgwboHD4ihG9XaxC7oBHvJBIaZFNvMPlN1goXRFge1GCU
TyDmgvMRyJjeIByt3fQwHyKxE77IVaxpe4TiF3MsVhLjHW0tjI7M68PzkuQRXtJuHeuAomCaALkk
rVfeOz7iCQvQfzaZzNLfJZAER8SdNEdbMBRKAwYJUl4ZMDSUIrbbV8ltN6UBUkA8gNR/qaSddn5a
DTuvrbz9KGvvziEAo0sL/k8ETiC1YXRyDDDC7EuPghKM3FL6oUXW3imSo3favRPAcTwWmM4T/Va7
wGf1ws3yTYtzFBJSAuWnJB7fYsmRPnIjEdg7DE3pbLHxa9eg55YbmyCNdYox96iBuSXiPeRwrBD5
7gDiX3X9GnHz1ZtxQDVfxRi+QNV1S3bfjlhnum6DIXbqO0ybSV1OH7Guxa2SACHzDlQWMLBSzK0I
GR42CK1NboNEZtXGj6naYZHVqLOqE8z/zhr7AGmZSLFF8HMNt+a6k7Ub5i1oLXlViHPugbQV4isQ
urSNQUkS26rCugqxDkjVBKYf0eNxxgFIH0xyK2ovwJ0siT9wslauOQLL1og70g84tyV7/3zkUk6k
QhwAG+07pNAmJ4YUic3EU/Nqdx2Cg5BaMiIzyMvIbYJmg7ggjPtvBVLpnyhpgqiw8+ZZILQdeU9I
VN3BTotkYu3U93hpftS4TCoQk5XwF2JbU7mpCpO8nW8eyNpzLQV/bdUhZQQROH4+VZ+OJgWiQmhF
P8EV927H2JTn79fWDWUpFulN6iC/GvEyLmZSiRQHAGQQfzXiXrU2FtswpyC7gCDamAcjYNkYENed
ymSE1TB24YFA+IGdJeWd5w1DGaYUGR2r1ukHhZ+b2GcFFvRNDs17wISzLgWldxDiIhkHNxkuGrx2
vgnZ29mRUANdzpRrZ02Yre5g3rV2ZYPNhHSo3SA7gacbgMKdb11Dca6hIwmB477urOANRuAqW1V1
Oj2IoeJvee0NIaGc7RqTF2FVFskjr7vySAI5fHexa0JaslKIHnCS4TtQjEBjJ8M4fWBthNAXgv3A
Dyfri++DlabeimEevrNyiPdIR8dHhaSonXSp/Yg4HBJJ5ab1OvPAp0IkOlbPiCvDnbqfIYYvrtNb
ZnxUUzPsmSt3nLXlrUUtH1TurN1Z2sFtLPoce0w7hEHj8qV7rFurPPHcTK9oDM5GoJ9smZV0+wkp
eRE2Wt4aq+oihBK/3ULqMmxa7NluEK4LEvQw8pfeaLDk/Yzc40YHsc5Bj8x0neCcpMjKELtNO7J4
Im5LG4gkRQJklWFDEQalXQEImY/gkwOkjA2T5+wFhvpvTZ/Dw6Im9ZgJJ1jbgzMe4wBJBBh+5bYu
cG474fLiBY5n+4jGHh8zTwdvTZOJKACCc431RR0FTto8sNz0uxLhHVEalEhOwrQW5nU9HWQ7ie9c
Wu1TXUD1iWQbpvbIa0PWWkWHXeA29J0jYRig8cDueOi3ZfNskqI/MhtENqyHvGDFpKcpqJCgc5Ee
m9HcY3VokMTgr+AfxPp2kJmXhVmlzU4mjbor0pzeWBWUvjjuU/TO788rRvSfF3eQDkyxffurK5h4
18hakCuQzsqXyk9ERKwUkG8mB643aBTyZiBNeZcMabFn0oqx9qQ4S9rEJgFpnPzZ4VJTy51q0QqS
wAzjmgyiC4s6KfC/TL+noipfkGNSYc3mayznCpo0Z5NKIa0NqLj9h8rJ8OioIk93LVdTjaVNyV7Q
/iYg0N0yXbGgGeIQd9mI8MNONw5rq0Msj0Hou1/I5oDYOI3Rt68Qg4V/tDUMrSuETJQwWPHxUBei
xwCgAuumHSsgcf3SDgOIfV9VVdgrm9cNFiYOOVsB6txDEkJa/jTnvA4gdSvgfZBxaXPPRVRj17Sr
ztPTfe5M9D7HQVioz8eQ2i4Q1Dcm5m5Ik2aAH7soN5hVp58It0tPvEudPUl8kLoo9X+2GD1xKaL1
bd6brgp13JfbQDYg6ZzjfeyNryzsYRVliJOzRUqx7CPQRmWaW+8Mie/lFuET8oBzC8zLdjLhtpQj
YgNpRMEw/fByfxhXhjYGVwHgyYUGJy5kRTzT1CvbK5HPl/CwnxAHYkTtrjSSn6KeSbIzZar2VeaM
P3F346+wYVP2amRTHjo8BU3f5Gqvi3b8Bbs5kJMwuPOjaGgO2nsm1sPk19tG02DHMAhsJW8RcIQk
hgPGSdDuYRuzESCPhgXOMkS09qS9PRGThykyRdAQlq1lKD1qrzkOFEIteXZfeBp0eBCmLTtkbcx+
SrTSEOva8pyaBEKtw+tDbuFWa5WSTN4gJt3sERyU73Ni60c21kDB9Fn8XE85ArJ6xys2pPTe/EGW
O67adMt6Ttc8sNkOWc6IFyKWag9SNoBld1nmIBMKMWXIKk8QEiGae7sokx1J8uQldZVzrCDG25dC
6JfA0Qjg4hilyxFHUJ3p+Mb0/RhVZAACwHGdZI0NYnIjKhhusemu1yoFE7FnXfU74HYCcpeMk22m
IaGBvA/7jEHEGc4IjBiwuB3ZyWkT8jBUht0mGqNiKPOx/u7Wg3mwB+TFYJmLBMwmMfmpyrVZq8QO
Nhobd+jAwZVNukIc4FzN1olvnBBoPmerg6B81wgIAYonSflzHbvsPkEw8zfEDRU4FHAxhralQJoo
MrkLR0+fTlwA8U8q1dwo3xJ7LK/sbaCtbI/ePayroTXHJGP6VWaJBzgUg+quTBlf45oZEYBw9RyT
bpC3aYsYG9yo8idEDyDHzZv8V3C06lsvEyKiukkePMrLH5bo6evkcm8/KIPHmxrgrMax3BVO36at
Ls4rYIkIG6ZdU2PXPIoX3igkHFmp+iYzgF+a3qneJ24PB26GbD8hZ2pTp4571BOnj26Ok/a895tD
USPIgqRIHzAIxrthruvcNoUn16zT8o6KejraasCgFdQ5QPYD1g1lLvIf6NLx7Yjz7zVif0A0qr0G
G/KAZ0fFJo7+k7fbWMhqk8ENvefY9mxNhVUjPJqfXpXHK0TS2LeiGNjOyTjSwgFd+x5gN721mrL9
nbmYd+vGqrcZYhKxbfd1hNT3/I7Bv72udaLfrUDqh7zh/pF4/riXJMZibBodnJ64AWK60F/IY1Bo
/47lOCdv6MhbhFc2cpsLJHdCRKX2Ix+9xxqJQaHqlVOtoFgp5EoNU0lCmer4qcTm6nciC/Vo4TLh
HptuGeLqrHrhA7ABOKS0w15hd5fhBG4bm67dqTqN6Qq3EW7kJE0GlZys4qOTlwaZlQq7oAQo6ZMn
aLrjtZfsbTdDwQ1+8FQMqlorgb5e1Qp7v7w4JxiKzkNyhku+TcZpKEZGHHOFXDH/ntGsuAOyhR4V
oVD2EtaH2OtZB4lq2TKYtPfV0MjIzV1sWOmIOp68pjh4yWBOY8w9rHkGRIFgGCdIwwNGQFW1v6ES
q52m9tXB9CT9H2dnstwoswXhJyKiJgrYgmZZtjy13b0h7B6YiqmYCp7+pnrVP9dYEd52R0gW1HhO
5pf+IDn5Xo5VGNhJPayUivJfdYmEEwThZuLZraW7RtQh7gBNW5yLcYrOKEORbKsImtXw/1nQb8jQ
v5RcEbtoOkBpU4aoRGKndDXEqfMSdmV1oia1tlDetBYCUiLh02iKV4x58XijJSr5PuogCpYKl2xB
6rhkDA3YfGvLHZEcg9QazMTJZ8DB/+AyLV4Gg2OxQSD3jzCPu6dk8CLU4qzq1AG0huEZhevelfRU
pX33iN0txl3fUfsBxZgbB1dkjUy+ukCcamwKHMwKtmvtstoPQ2Q2mqHwDaFtuLFdijugyfQ76RUO
Px3C+MIiT2APybyH0KniR9kjbcd3WdY9FqM25Jbrqt62HoQBXSgRcywkLb8b4RRPxsK8Lts6R/ZJ
EQGKbZOz3Zn4yWpZeldZwtvbDhJFjM17EGttFL6LrMArAddtyqphWzduDJsCcuQqb6APGmXcb0iS
JYGbs+4ltya8couLaQtmX/abWThK4+br7lCtaW6aAucrp4v5M0KBxnvUqSG7ZSjhTGEWglIzJVvm
IsRKadEhkSBk75kbTtuu0yi7jm61N40OV7hxpQ8pMDQ3gIhGt7y2vBU2b+tbioSWc5JYxcbgfcdb
7uZIGPMEghncripxZK1w0TvZBCM21TSRaxxwnXe3DDuFBK0O+XLEcchZINczD+AmCr9RpLwiIkRk
r6jBjFBCFriHbBU2QLnh2GdebaT4VpjIvScCigi5Vxpm8glYQihAW6PSd9Qc7Te8vujZJQVC/txY
OXfM67odxoV4TimMjEgvivk3Ikx/rGoNnX7Bybdwgsc0qyQcFDjpQZfhlrsm7WOkdpPpFGeFteFV
xvZjyPI/SEqRxyITKlkxxB/sm4mj2Yl5zHeIlpZPpWubxxJhGAcMJeul70j+DCydk4HJKfm9K5GK
DH9c9isifT741eQi59xqGG43aGwp5OPo5OxVQ/ddgD21y5KB/gEUBqk43HaudL0X2nburC3dT1DM
FE6RHohr33HEd/ht6JUI7aocH+FI13x6S03VOYoCNRbSmsJCGWng3cHgOInGHVN3uiwMWlG03ajc
VetQehbCqJAKnSIeCofCuNqN2AfhmM6v9Y//eqE/aPC6l97rP5Kbsbc1WnzAlKQ9cR8tXWMoExkD
P5vaOOgkLRKYQ0v2L2lSIxWrG1skJRp9isaePTU8preQQTpbJDrpTVl55WbMJr52JOiffdHYaGG0
1hGLDBqDuNFhAxYjLrCEf8+UVDc5nM3mkMRU7cY60iekJ5ZsmzKUinwXArBiXeKGcWigrWhxy2iw
XE5Oxn7gNkgxNnH+OUdp4+JLn2Q7tECPp9GQbWtlowwSQ0qQobHrd8hPReBe2uzGKLZeEqSqbacx
y3e0ReCuy0WzLqbEu+CaixtjEOkmm1C9IAxYP3WUqqASuPTYWY9eQMoIdhg13HQF9e4iYNbW9hhG
m0xaZN2ig7YDjT+9lzAF7wCkQi6yNcQrYGLBSHama2LsBXWBO2v7o9SDonISQ5AlMDImirC50AoT
NDLEsFYMKeRjlRdXpoWHofDREJlpAEarCcGRSdWB84YJ5OxGzirupHuHYhwqf25EklWPOjTy2EKn
fFLQoT1c6UFfOv0fffXl3/8ZnV1NUDRxmTpENt9WTR77FI03dEE3+fBSFHwbpRa6z+SIO3PgivwX
lebl8+9eEB+4M3kA0siAobZNehAt6+9Bf/hOJovvs5KLK8916RtmKoHBpr0B+Dw+WPAz7YB5w9kN
+2G0JmEaXqPpLUgE5tCQViWGW6g4w3XA6pV0Gr1Dm3Z6/vwhLX36Ra/0z/vBnLVHIALKQzfBJQoY
iXwgLO++RDXCzvffT6+kRpeoQ4+IopuYxU6Ai2FCronF/4I9Pxhcc2CIpo5XIga5PLCwzd9zdElu
7dzkv5EX6b7koEzuY6ANA9Ok7l2HYMxjn40IME3ZuElpox/GoVCbxuXT3rHi6gq8cWGyzSkjncMI
ix0U8FkznUbP+ZM5FlJRs98IMdzg+T6bBmvbAJPB9vNXuDAK54iRCegN6mCpQ5cIiXqMtyxwC4Sh
sKTXq699xWwBiZCSERc2FpAMpYxLvuYfEWc/uKeuaJ3/6r0/epOzZWKSAkWfKI4OFY/kbxfd+hvt
uejjpbpnKOpDlyLtMUH5FLunRxwvSGwEMVoJQmCLXNhJkKC0gHrUNHYPXtz0+x6y+y9ZmMmcQsIR
QB1ZdQ6dN65dQ1P4ovweF+9fe7SzNQS1MKVwilAH1G9B8ZaZeevExE6Z503rz79iYY7P8SMQnpou
B7Zhj6LCHRoix7Kuz1/76NnyMViscivYGw81qtYjP5fXyC8LGlq0dv67dHROnMVIYiwOQMwgO9Qu
hoPoS/TKbd3eyw41E78bxtqfDI5cjWrEIXMUvbKwL5wj/49AYnMcq1LIsjoIbQqER9qIeBA3jbw2
3i8T54PxPuePQFbIQhyXqsNQXHLpQ7jkAnhqkBDqTY5ExibvEGqNCBPkW0e8QtlyKJJ0F8Iqd3RQ
Ynhj0k2HY8rTwf/8TS795Mvg+WcjqOLYA9wiRdZjT7dZSn/U2DZRoqbSH2h3zUK39C2zhcTmg8x6
CxuCCnH7QdE6JmZfWndDx774O2YriVUVQ6d0iMlq1QQnzHHSLxKCtK1AZs4NNBbxNRHs0m+ZnS9a
HuJ7EFN6IDZKrTdAOQUj7nfl8O3zN3IZ6R+NkdnKgEsLAl492EuYiBCnSoaXznRHcB12pRtvUEis
rjyyhQ3k/7AjWN5hGRPqAM86VGtj/pSiM+UppGx//ksWFqA5dyQZKcwHcakObuahtpufpQiv4G8W
XsKcOYJeR5Y7fICAMjTPEWvZrca9APtAguI93LpXNsClr7n8+z+zI9GkGsHQQnPJMWsxPQEZu6Xj
c3TNdrj0hC6v5p/P162T9emAcorJftiwNCKK8MqzX3q5s3kNH79CPRSf7NHfKrz3ym/0a25oMmeN
VKmMisaro4Msf6FIvLI8tSPulqMUWmRf22Dm+BCOzOi0M9h7EcOGDHoayOTasF84qM3pIYw6cBh2
fQoRx4iNXWpKkDA5onAOMdwjrsjyJizG8H5AkSJCLp6bXxmzSy97NrEL8PWR7tTHh2oq61MICWiQ
8SjafD7ZFl74nAZSNbCOI8w3OsCvBAmfqe5Nx6DZaa7FWS5tzWK26WtbNA6arMkhZr+gs115kMxC
CBdAmLyJo/yEhstTnHfI0/j++U9aeGBzOEjf6hACR6j8G5lA4JdvcGG9shMvDAIxm9jemI5uH+G3
tNBs8Ix8z02PWPdwRRW6ohZ5lzLfmqskuKWXM5vnVYtdw9U8OaBVs6PltMmJvYrH6GuzZQ4FIapN
61zg41H03Nh1jBWR//naO5jt3EPY57WDPuqBmLdWvwyQ6n3+wUtvgP136bM8qypjCuM7y7z8ETK2
1A6iMInaNcDE3p1nxVDeZizpvju9NUEvl0FG8flXL+ywYraD4/5I6lZj82ihG/B7BXi7GSE0soYT
SsLNiqOQGnz+VUtDeDbn0Y+XFeKA8GbyEF23iiMM3FyzSS2Mqv+DglToPiHZG1wbaGkBotjS/iHV
1RWs18JTmuNAANK2cllXGLMuR6+wvynbfPKrDKoKrdKAdPT182e09EWXf/9nEyws06L0BngDHY5Z
9jvRdiA5pMdZ6hPIdT//kqVnNZvwCZ46s/QYH5hH/JzKW7d9TdGG+PzT/6acfXBom6efmRKS685w
nEd0jsQZN/nDLLtCh7rCWZ9dxHfC2cKwEEGz5harHtmNEEnXa13A95EN1Z1FHCyk3sMYT0Ogu4j6
Nrp/SaNvqkQhUBZpqrrax0YLXzhc+yK3HzI3fbUnYPpixwR1Im7qNPmdS7MaabEdew699oS4Ixel
4CvD+a//+6PfeRnn/7wr2gmN7iCGnK0h92ohXV81Qzbd6sFLb4e+UgGVg7eKCawTYyl+A031jvig
p1g3YDXXxrvrUytaZYY/KjkAMVOJrzn7CZ+tVNWIUuMw1BhGiOBBkn1X3VsZNNGu5eqjGPPuMRol
2X3+whfm9RxxEtoy47RHCZDm3anLuv3Yd1fm3dJIna1OiSS93cIeDxkTtLDlw6R/Kce+suouzbXZ
esSKNB5SqIgOTbpjaIV307Cy6XMIqUTtxdsvPZw508RxmJOMLrxtvWumxw7YJfQAkonsP//4hd8w
B5oop0zHFnkRB63vIdDwi/CeuqjOcG9VpdeKjEtfcvn3fwa6C3AlehETtiftPGVFeqfCDA2JCYkm
Nn+EQ/BrRaY51AQw4CZ1MnxPxc4X8bcNt4gh5ZVD4WV1+2C6zrEmSHZ106RocIIS7S8+vccQk/sX
0yH5Yv2AzRaEHIDxno3mckbTexn/NgUu+KaDUeYav37pTczmdZYZzTsTJQfZ9Q1k1Z773JgUEl9F
OTw2jgGctCiureRLT2x2LIlUoqrUwa7XhdVNrIo9vBVvHE7X3ECf/vkAXlg82GyGe+mUefVE0f8p
NDw2btun6FrS5MpLX/r42Ry3WQ4NORusPYq1MOea14SoL14r51wTkWSxS2wHDB6e/khl+HPgkPsj
aPxLT2bONuGlK6aJATRTedOKZfQ4yvzKRy8sq3OiSRMbqR2GRkQhoC5q84uCFW19vv38L18YN3Oi
CaPQV/a5iwcTuaeo6DYiQ26sVXqPVg5z3udfsvQbLv/+z6JkasuGvsEClaV9V5BQl/UdmX5+7bNn
E7lUCDMuDaggOG2j5Vm6/WOdltBHduZrYRGQ/fz3z0+hHPJwhUP7PIEfeNKocXr3XuJd2Rf+jpIP
Vru/dth/Ho+0nJhC2MBRb+LF3diNGThqNrwCuLbegZpj7RsoBgNIYvPVZBQ6ROOI7mAN659PL1Yw
amV8Z9jYHqOSkf0god/KkLiq/NSL5ZUV/3Jd/uivnM1+14RNkoZhjMgMeVMkKFaKtv5Bo/KnCqOz
ofEtqvb3X3ups6VgkCVCTCBtPFT5jygpdrWC1Jhc6XgtjMY5GcVEyPWVKbLcwgFCnN4FgtxAhrh1
qOBfu6bP6ShT2/F8ohCsZpTvaUSsiwgO9DXYET3+HbaNnR6HLYOS7/PntTCL57wUADlspUs73Bu9
m0Icj6ofPH+R/dcIiGTOSWk82YegkgPjmIGCmOZZMMXFAanCb5///Qt7JZktEIhAjWzbwfqZCyMP
9sDLe3i+6l1Uimg3QFbsq7q/Fkm4cIOf407ykls6dFGoBh/xIYHw5WLVviejPhOWvkHFf4aP6E1Q
OMc+/3VLb2e2fsipiryxgW6ixBt5kKKGwR3Os8T38pitFCmGK6f7pZHN/rtQwXDQ6qQCnqpQyV4q
UsL0B89A7X1xmM2WgKkcEeYGbfO+Ldu929SvMZtEUCRu6osQjc+vPa7Z5O8purbZBUbruo9x+Wra
blPIR7QvvvIrmDdnm1QmhJsWGuZDE8JP0+4ARbptEKrbVeLKiv631vB/ayW+4rKG/mdFNy2vCQpb
Q/AaHZuH8OBsMuQxRUEI+8tareC93qiNQFLxS3aYdl7QBzSoHpozefJ+o5r7crler/ShOPQmyB+r
7XgkL9fOvh9XRPHnzS4JKeFxATF2crBcJ963IQTtSiQIPHdY/s1DatFdyazuZwE3ElgiRY3kbojZ
f3z+ej8cpPjyyyz559kMDiTxYYfKHHVSH/T4narPgOlemQJ/830/evSXr/3n43ESS/tpMvwwKGAx
AhIK8K5pNwKYZEf1DmJLJCeHSXoTjmGxzz2dnxInsnc0j5vnjAx2YMGleyiJ6s6mL8wKd0/mGxn1
QSPRxbVY8l7hkW2goYmP49BmV4blh8dfPJf5QaZOUaOGv+pQ5uI9Um0UAAx+/tozn61AVSdoL1Jc
nwUghWnkwhz01GXXqHgfrm/4y2fLDkByhFQ1NNIFyd9ZW7iAZbT6Lgll9iOcSmf1tR8xW33IoGuL
VOD1W+KByhOpnlr7ivBn6dnPlpxRt14xwRx7KFkcB7bbpz8jOchvn//hC89nTk3pRTy5WgAAWvZt
5rcFtFbTNN2GF5TpFH/lHMy8OTtFwYucA4KCLTpn+jkepuklshVQOaA4eVe26YWpO9erypIVBsnO
ELf0yc5rXlxIgKXyrrzfpcd0+fd/Zi4GUZHg0i/32TDClN29m7r95vH8Uej+a3NsLj7tAMTFoc+p
Dm1tj6uGIWhZ8Wsc6g8PyHgDswnsdZCOQXYECUjoOBu7hcdbJYLsU4LoVRLX4LogKQoWGMTwBp+P
rIVxO89Jqxs+sTYO8wOLOT9FVMOdEJNrK9KHByX8oNm8TkpoShKLYQ9yxlb7MLLnJ1yy6FbntVnl
bh+DzGerH21XAGVnV8OVm8aHp0F872yityB4iBTMgoMDqvCRWGO3ysKYfYcPx+xS3cF+Uw3X4nmX
vmw29SmsVWUtqTwM0ttXytl6Em7MZO1wIIDllV1p4T3NRZFFMdRhKNPxyLnDT7kBTq3U9pfIqsyb
J6lZE2zSDuQjR5hz1kkF28TjNMJ6nF3DVS48o7kukpXSNJ2xp2M+5us8sy6wIz/X6lCXNjbXK/ey
pYc0m//YLijLYDo+Wk13D8fpPRSI17p2CyvXXOUoYWt2hUfRjxu4T6FYQK0vMOJaeXrp42dTv2Io
GmjlFMcWjA1bvYYOnhEaDZ/P8qVPn+/eo25yt7OcQ8fi29Ad7twxBk7gS4JMDJ/ZNE/jaoC5jbGD
isd1MwDC4KUaHsJraXwL6+Jcj1jUmZeZxgLQDzmkFSyholD9azhM5liXTYHW9cVTjiyr/MpAWhqu
sykNfQSJ2CQp9PXS+Db3vscwhI7gd/XVMVYmvPJeFr5nLlS0dRy2XYuA+KRVL4lCEKArjx4AbEBd
obHyJc0z8+ZBabBhOzZCozggWKH2I5ptsZQ8fD60FubcXLaIJWLoB1nVx6mvQSOposm3HUqvlEEW
Bu5cl5gnEDGXGccDUtMJ1pyVJuNdaDlfW1XnqkRpUbecsi45ItxxM7XuUTPrawdmOZvQhACjgnxH
c9Bt8VxptDY1P4XuNdH10g1sHoMGJ2aeObE9HCKDpihP+61X8D+TkxcILiluWwJRWIQMet+uwfOL
ra/NjHlCWgfYel2EkzlQ601i9YurRypeS9AjajVtPx9Sf8fOBzcwOdu+x4o4AAyM5FBHDuLVwGUC
ASb0MjCnpuGugaP0jx03xRYUKbNNO9LvAGuzb9TQmafRyr1A4TB+kLho+I7u2lWBsJ1dZvrobSAQ
UV+StHCmIuy+SdB7qIGw2rnKwK/TFGh1hV3P7yPHjoOWZe42m6CypRfDnBTSWrecyhVT1DkPOmTr
0q1TGPWSNShuP8fYMxsbMsIzICwG/Q1P6jDAv6ZbdOHz14gZcrEK9cDbKYozfG3gQe2H6IW4jYdr
rEdXXaemjQNO4gq2unFFp1JuvRAuhaLlzgsjEspvDvN8PQw8SCB/ASrOTddOQsGCVm6PNvvUVCA4
wCfEYTA64caDgYdb7Przt7O0Zs3WxtIixpMhBnZYsKMOOUf8MLH9NndRLMp5ssnj9loa+MJ3zYWa
yYSydm1YdwwH8Z6PfJtXcem7tEQmk4I9eMRd7sqvWlhp/k+yacXKY0kbH7WJFPJBgCwMnBT0LgR6
810ewSnd0LjeTGli/3YJWgOVcaKtl2WY2tS2nhqkoe+ivKI7opv6jtU1oFTUdc9p1xoXmEO3O3t9
DHiGBwd279dgOSYbWjJ3PY6Z40sXYVqjzLpVCtbCCjn02Tnq2LR2tBA7G23/ybd4z7ZqdLMbkG2y
jedmzkEYHEjgwgcqC3XCI+MVOeWwfeeBV2fD2pXDfgLxxXWsFbiV+W1q0egIF3uycyeTrbpkArqP
psNuZDDRdnmbruH0zXyVNQYaSuCSYKAUG2EUyJNJ/z1VEwiZPCxfw1SVW8AawKQpuNhro4tVPhT5
KhK8BGiO9CuCFdYHT8X1W9NFdxC467Wo3WYFl2UEJFNYwfgP0P7nL3Hh/jfXxnbgio5eZcyhNtFz
48THuqoekfp+a0Rx//lXLA2T2RHTbsa8TSoTH8NerHoutrRRgdVFq88/fmlZty/f+88V1i07HqnI
6Y4VeI9Jmrc3JVhSgZcBodbQ/dSqW5l0f1IMRRx7wOf4/HsXdnF7tls1XFoxgJnJMYFFUMPPC/3R
Fz96dvZsTRYWUdYORwVTOyfPfZR88ZNnx05SaVpGyBc8dm18HuK8CIpeRF+7GM/Fsl6YUlM1zXD0
gFisilXXX3sgl1f5we5mzxbQlsTMshwWH1NZ32dJsstafhdW4dcOHnM5rIoEQhRqjNCBiLcBxKOB
uAp6suZLUWbMm6thWysGt9Ty+mMZRvemr2+gSmn8SuXPsNiXWznicvT5qFx4UnMZLBlb1jSpiI8o
o77Uk7UrLbarY/a1099cCsss0pCo1/GRKNlsoDITK8+q5ZWK4MJiNE/EkwgecDIg2Y6sA42j+6GK
2xR7RQVvy9eezmzOYsmXqDVi+Jfln7zMNiNQi+O1Ro3zseUbr3k2b+OsbO26EeFBglGRrSXR1rlv
vHDXQnRyHhqAGACiirMNMGL1HzVYHdk3lmd+gUQJ/qojPLS/sHdXv/kwmlf0C9oGyd+lAHBpbJPX
EayXH0MpUHQo3AwAjlQC8wNs5MoCO8pHOw/g2F4TcSap5WzGkrGdU9fVWnLNbqKpNecCaIJz69Lk
qDAonyuewRkFZfnZEW60GSChgH+OWK+OTcq3rNfKly3Ipjg7QIAMhWK67nvTfosV4F6+KVAy8gFE
bG69zE5WYnTybUL1uPbi2NoIeA2xOibpd6ijEPnb5eEmrHpT+sqSxTZh00Vrl42AwmVgaVmj+j2E
rnVX93Q8k6ZND6pL9JrXykOQRmgdi1GIe2p1QOyUKWIwyjRqcAeph9uUKNC54lxPGzqE+UaObXZn
5R1bD5HIb+TYgUzRgkNJAAv9w8aG3XClvwGt0G+beNyzrDn1IyhIVjqQVWpN1aohKShiSHILqEeh
ASjdW9Cqb4CTKvyQTK/M2HKl6vaxrLoq6OsyAVrT4A7v2v0BRRWY5McW4a2SIPIgKm8U6ji+juBH
j6c9UDk7ZXf73GYUQrHpVznYp9jUz41WyYZfvGRp3AEBGIZI4iiMhVM5e8x52/pWz4mvMwFqV+yd
c68EXMHxXqXIfxJqF5uiqYTv1iwOyJjcW8pB7aXIxyCNim86bUFlFfWRQEIdiMIbV4hSSnD9BHGm
BHnXR04ouJzV+JMC3DIx/buN7O8yqs9OVCGJDehKQj3bt6Jkz5hgK+mRLmC99daieQhxaj2tQFDG
nJ1gqp2owgFMZGaVxPWdnU9iFVkVubPRiwIPjfF1mdib0ZR3cNnqGyy6P4HouGBszkVdhatOGfx3
yt6ApbixSv4kGlE+pMR+0xR2BVorcNTsgmCmtWQzFtz5QzTIOjJKfM4G0KSJpoCbVhaeMaz/kSMQ
IhhbQTgWnS97Wa/KrnuspxZFVYAlOczfu0H1Do7m3h8DY64vovLBKawfpWQGC1F7I+3ozbPVg+FV
AKHcc+xG37LO/tV6jfJH0tzQwvllLpJWAEC8IE5afBoRYPN2oI13QF0VLhidtlA3YQmYI4XadA2N
C9Ajkv7MRqCxEHTq2zmINQBM3iKtbm+L7MEaQG3NFAivFaivnd5EtXfK1XQmY/W9yKdTIyzjl1F/
KDhesiuyGw4Umg/gHlvDbaFXvRPxFa4AesVjcVtH8btr2w9GsqcqEvvGds44sZdBQfgJyoMUAXM0
8ZGPs+9GB9Di8o4V9QNrp5NEhGgFoqWPwKRdMrkn7pinuubHtvDWYatPbjo+sxTnCoJYK6DeowPI
XfdRY3ZWjJtaKDZqyn612EsCuyk3rKpjnzfkKW/Jnyalr9o0OR5HxgMOIwSgx9lJO6XeEafGRLCH
0I9y5MvWOu2DjrE7EnkBuovTjQ69biPR919BzbgSjnzMXWdVgFntDxhPWNPoGk2+aZ2S/Fce5zcs
JLcYqoU/DrkTIO39JcrDFQjGGy+Lar+k1RbsV39i7OyO+rXsTL1yofdcNRVfOQLwWHO5jIjyV1ln
bzo220zDud0k0UrZwHyEE9lNGrbXFtm+ZFzbSH3123YYfKLyNepl4ixsZJCneXVfRLFcFbgY4hI1
7iq7/Flz9T61uPsiPyUOMqHfQBd7TjlwbImmVjBS84aIVHCzANK/FDSijeNMhe+SENfZaLzzaLwH
aHQLBrQdgGdIdyqEOTosw1MCqBLiBKe9GfLx5BRI/FGsPYfVCBSmN/oDkd8qCwMoL7zhXI+2P7Lx
bJEL6NrDUx/XRdg+tpz9yGqLPzZAELzlBcf7SSLiNyxNfDHUx7qPf5rMPIQSxA/ZBhUO/vtOh68d
BoifjPXJYIHETmL+WESBJsWeB0p1YLNwO3q48A8OkF3SPlahBGXQ5BsQ1UBYk+VzMiIWL6sn4re1
yoHKpd+ptk5dQo8lKhdwf9ONLLV3wyCvW9ME63YbOetqwhUEWN27mkJVZufRPmqAQ4nK5pgj9xcq
c8BE0g673+Qd3Mn63ml60wv3F7RFZzOJPRac96yuMMZq9e52+pvXQRgm7Hotwm4bi/QZWcuHopjY
Vrggjjaku7MzQ4Istfe8QinR1uOuxe7sF7Xut44qMh+oH7yAkd+yJj5OMLT48QU/KIbHmkChDs/D
Xuvm7JU188OkeWVD3eItgJLJc/kK/cweR4rYd3pyQzwsepJ0ZGXrDJkFqfoN3bAbyGpogYK7oFI6
7zfVHIp6aZ2kk2wzd7pxrfBXao04QBDUh7vUfezt+D6b4nuNPHU/AklUV7pcVWDCBWmi+FGrygsu
mOLVpMK7CKMFbe6Ig6QYv9s9eENTgx1+dAHIxcMXyISe7iEoL/y+K17BbE6frFHkQRkPd1Uu4E4A
b5z1+xLjyjDwxULgj3ykPWBUVyjz9CRLg4QVrp9P4Uursbnqix9+AGSIefo2GsqTSrGj6fIhrtSa
9qgPga3lV8m0S2Pb2WU5aEWWLd+cxH5y2mGb5yCLNMD2IteEAzsLKQAgSXRN8/Ah99CewgQOBEko
wl3K2xZea0BOJ8S8aDIEnDYlqrddiThABkJlCARW41XTBoMHOVJj9AIM1lG0zbrqPRKAmnI/4nBR
1eKX7M2DAhURHk6rvYA/C7xu/TRB3OBqTD6UbJDv0AvcZLGRxICX+q2bb2sbTuty4t+qmL6XQh6r
pnwsegwfkPpA7+p2LJOoy3lbYxD9C0RcDYKszYMIla0BAD4/jKYjAWoRpD3xO25aHBo79DDLLoK3
EREONOvydV+V5jRaUt0m9Uj9JGzddWPbfM06uDbD+icbvQQZc059ia8AztdGEPSqHiKdYoxXyWMI
qpgzSFz0W8BOhuTWRm8Wbr8XHsvXWiFjOZmmU98OL1XHHmuJn0+s8IGK3A16MTy7rvc95ckQhASq
HZDLAeZu8KLS3MK+rjuf1N7bZJpTAVEcYq1vUimhvW9x2ADKKAhRddxImhe9H1Z2IXH+Ker7IqTZ
UWYFBoebN1vQGqo7hmSTAbZNLJdtBogryLi18Fvg1X4W3I3zFaxyQIHpAs89HmGYA2BSlNDR9q3y
7UKnLx41YOWWA7pcaUUECZouIVMgcQoAzRFH/Be3c0BWlHaG8wHUB+V2BNP1Xtl9fmKw4T1kUEWd
UDArH+NaIEjEspMHQVFU8BM0CRBZZjnAloqMeGcFROdLz6LqhvAUtVeOA8sWsNHunApv+AX2olet
4pJ1dRDjJLajmuq9qi3wzwidQnl0cEEHdouEzh2fsNBEqlIKZKFxsB95A198UGLz/JaEsRfUk8uN
ryarp36rMSZWcQuiHjiSMgXVPwz7n7SZutuwBl7BH3M5nCf8pS923Xo/v3Zdm1UreCdE0tQlGgLK
/pZkuIyMRfIdjdzqSu1ooVg6N/cVNhmAG83rY4kLUcoEGNXDA+4pdx4IZ5YW7ZVb+UKtaJ7+jXgS
6EQgbjwMlNz3rdjm6VVv5EKnb27si5yaZhbqkgdQtVHKLrzCHxJ4lQ2lPzAiD2M9vpZ2f6Xou1Bf
mBv9WKzdynGS4TCIJ4ygwCF33tUg1KUPv7ymfyp5Ydi5kRRDAU59kWXopav45X+cXceSpLgW/SIi
BMJuIV0l5avaboieNkhYAUIIvv6d7FW1XpFE1GYipmIGEpmrq3uPocipedyrjm+0Y9ZeYpQjZ5Dm
7CFq9Nlpy12R3wpLJU3V7q8v2ZUShsntyzvKecvKLo2qorn3NZNQHV0gXZzpJ6cC+f36a5yVlUuN
SoaA5qclcTlJyZO4eWhF8gA5sBu/TR7sE0N4T2vghWK43sBXO07s3y/+l5fy5aU4ZhsfurbsjFqH
oCO4F2Mh0gauqQukXcPbDtfkKnspkWbobIsUuzagRgyIWFOBseg0aei8zgh8ZXlSDDqKS7hRE1p7
gdE5syUKLq3uRCqju0KjfOAms3fbQhHv+lStPd+oXbIWSnFMCMxU2bV/wgB1BJlz+eC2OH3r0Vo+
9h0mkS5kjmNXbdWiNvRNRdY9xdk7lt+hf/Pl+oesbByTSpd5sMHy2NKkXkdOlhsgw+r7IFZOv8Wj
s1dW9d/V/iYAyEApISGQnULYNYN0QF/DFYOgHYKD8z4IGEwZIh8Oz5UOd7Ms4LlRWIex7PJ95Lfz
yfqbLyxtneiwjW7LunLvXeYOG6fF2gBcZvjNr0PxE/y1fKpTRdw/PlY7VC2DX1MwPl8fYPq3SfdO
nduk4FnogkF/0O7Tvhjrl576/v2UFZ2Iu2yen5dageaOPIceh84eoebeTsOhgbTsN3RFnRfp2YtA
LtSrsxwj8tBe0osp6jIXhloz/ZH70NjdQTkKXQUGxBp6JDkEt6eucz61Xkkg3m+H3f20dAuANL1+
EYM7y10EmXG4aztCwm5rIMyHaLoa4VTRQfs7qj31THGLehJR0CRFMC4z0rMZkxYigx52ktlRHXcD
4fCwqNnBchuRUED0vmM1hd85EHyfVeMNXyp8+a8sgghpj13xuV8gd9hLrcZYwVn9sAhCUJeHrwDL
rfpMPauDlVwgUgINy/tgEe4tpK/rMHacEQx3SDQEuJijxQzLKyeS8K2IqJt0E8HBW8px/tnB2vs8
eG2VNLMablUdEJQ5/YrhMsYqAak+S9+EGSPPfGTzaxU49s6BSeIpCqOvNECyD2F09buxmbhrpRsd
cfHXj3W5vMC+7ssEdahzQLMI3ihI6Bv4AKUkp9bOyccbGD6UqEjB+CPzG55kGAj8a2WhonERkYfJ
wKGMeJVES6MOddHeV8TDGQ7XJXeynhan6fc+aHSEBTjma4JkOy/onV3CFc2OYFrbNWIHu1gbet5h
kDBlhztik8teyr77fuXsusLme5gVUpSHQgkHprrdo3Hcx9YsMMAL/WI1QRvnlrxjPk4vS8GQRbr0
fnHD+Qjn8yyu677b5agUJJCfneMBoSDB/wMlV8j179AwnQ5j16G0ZYW/Gig2x3r0/n6g9XuRDRj7
VuAmU8TPHIrBqPgwLy4GT8ZtAO3HBoKlbQwIFo8nFJbvIZZHofYcPoKRIgFusLKjD6r2nnH7F6At
9fcigC4ckrbqKGqdTxDc1uEDt+zlxRkwNbr1rVuo5db3C7Q0Tw131ZGQ/HcB9O4xl2AlZu5DLSb0
yCPriUn0ljksUlBBdeFCnaNkJr28PEIECRowQR0ch4EouBdg3YTQ6AaRHQgkDvVRX53FSKq9G9Ua
P71+poN/h+kYkjac27ulF0C/4tFfWtt6QYFLn+baGh6DklTw6snds9WOok9ArftZQk0ODYqLPlVo
zT8U0V8HKBDezFXofOJLjc43yjpxU+toj5Y/+vvYfG5SjLZIItwmnywPd0DSyzGRPkzKBlVV0BuP
lhNzLVgFRS4qzzaC4+zK5WbQ2osd5n9pyqrYZVzReIHREm1zFH7onD/PNQoxFFTUM/VBiaN5XR77
qLVxGiz2rvOqLwMus0cHx3XMeFu9FAhBSa18/CNkEuzJgcTVxH+3XfZsRe1wgiwcT8aqgBb8HMLl
7mJ8Y3vi85x13/yy809Zb48gAVi4SDkDfFU9EdzNFwIBmhaoLcIdYN/3oHb7ftCRo1zqDk1fL0i8
whugmG27n2kHPwq/HSvU1az6qc2pi6IIHJaaLIjOQT33hwYitI2H5ob0hwL2gAIhpGwhI4fVj5Z8
Ce+AuxCOL+ihhO5/E3o8ME9UZeLaNpyjaNvv82Vu4CDGpx+NwO2/qcrqzAIF7EHlOsudPdfF0+BC
YCeBTjSwcTK3R+x5eBY08xjtRrp0JyuY/jANgTfi4JuLMq8ThHGQV9zJhnFDF970qrd+zmFUPcAi
qNzPfVacJ9TzUcbXqPMkxcy9F3fqq+bkZaG659WMYkeLztLDBMmXF207cKOpo7I9chlmOyoW9llq
K9hDdEsCqNfKGNFIHiW8MXYU3mO/B2XZbQLWPxviDnDLV7ia89giDj0pyHf/gIS8RhEKdfzXuvcg
Ia1cDYWcZgjlifp2JfYsHNAgsluruW0Hnxzc3ouaJMJVCP/I1SOVPuobNPCDPGmdAmZwKptmbHok
6D3KoDl9QLsu+k4C/SEVLScyOegorfVDj8YB5Ir100I79Ia2CJR/n/He8W3kxKxSEfS9kZT7T/0t
PNJiPzkM8Q320zew6bodfVrOwdk6NvsXdj4Bu1J+0Rt6UWu5iZEmNx2ajTCwaVLL1nEQnEVzX7tb
ednaw40UeS6AhQX3UJ9H7TwPdPwa9lla1f6f63nPCuTdMTLkTA6+CycRkWpX7mFikYCSez9Bwiny
UGVW8mkep3jxNyQzVu7iJivdskWEhB8jBVUfBL9+QdOvcsPD9W9ZuRaZpPTQcaaWMVukdgarPZ/A
i+pxsuljNot9tVTxNNfHj73pkkO/yUYrPXEbwvITijruDVPgS7VO/kzqAZ6O5acGheCqt7bYRisr
wGSso6pXO8CpAoDRMPWjQ2PqBZzHat9BrPuDI3d59ZvvoSM85ADig7Nm1T1PqnxwS+szPnFf92Dr
deAjk24j0b4k7O/s07+O5W9eBQsxaAI2KGJ0LTJY7xPNXBxNFaLt8rFLn8le58vswzzDUmenngJI
VXVO4tTqrCL9Kcz1Fnhr5bpkctiZgrsGz6v5HPUCrPNzUMGWUuTotP+Er/tGqWFtsIzNb0M4nrhT
pqEpFJ4pCqm946Hj2569dtnYkmuvMAIAnDeiTGqvSJemgNcX26OHv1sovHPV7+ubxV5ZwCb/vLBR
Ju0gRJ/2X+nX7n55hWdSscdhPn7VP4aHc/QN2kJkg225EtBMJjoS+MLpbTKkOkOdNybURWJLgJ49
8SYoDrNgsO6zIuCOKzr93UV63ADbrUQ3k5QetlzziXTBuabjDffpKXOcH9fHcGW1kcvsvdk1dk4d
l0WTDyX/rzDHGb6DqgoMUzrIj8GwTEL67HR06sYFpfxmRq7R/HZAS47zbksHdG0NGDWzTMI+pkBu
f/bVdzVCW1vy1j8tjjdulBbX5t04/xciYWcAxYa0XKzgqEa7f6ZW1zyJMVcpzEw4+lutAyDnPAL6
GZUbdYmVM4cYZ38fWXCXlsI/Z65I3LxLZviKNQpOxhx6hXyIA38L9LiyU4kRDHIUNENAVRjQ/xZW
L2BHcDIGyGMBKOPsS3/67/paW5sqIyI0vB6LuXA1rtC4xZYTTHfG/QhU50ceH5ps9BLhPxKNbuAA
xv9oYn2FL86L429Job+/DkKTic6d0a0t0rG0gv1ZJbNzSMvHSeojQAJPECvdN3l/7DJ/Y2O+Pymh
ySyH0zSfnJkAXs77HVwC4WUCHnMLDyl/2Eg23g8rAOH/u/dzAPMqq27ncwA5giSTwQEO41vaAyvB
OYwuq+BNZJlDBCsvp0jJFKsPHQ/Lc8cmidsKrPH6kMIEBq7jFZrS3IHXX3jJcaeZRHQHgbn+i8Tt
/YbSy1006Nyvjuui73l9oawNrREyuPal6uehSV0R/GkYh858OT5aYQ3v46z+ff0l7+/fMDLChtsG
UJHxapEWtp2g541yEQokI2xvCF0OCw1T9Nauv+r9fRWarHGvgpsKXS5tg0ruaPHcucuh0xvfsbZI
jOAQ4iYLfn7YpED4j8DAqGo3w3zw+i9fe7gREXxrCgng3FVqLSAX9BSpbccBk7v+9JUpMNniJfSD
maJWk1bMOUwN5DfRau5BS9etfYM8Z1Hj7mNvuvyCN2vdxREKi1wyppEv97Yv4MXu7hkqU2MpzoUM
v4xoK2981cpsm9Rxq1K13y7Iq8bsSz8cl+EZeKDrn7EyHaa70aA8ghovuiYBr27hf/pFdyiAXX/2
2s++/P3NEOkiakKycO88SfYquXomnP1y1RaDcIUwEJqc8dALoNM8+yHssx116/nAgPRwR9ujfurs
GCz5XtwFwNpQWdY+aOUMz8mmO13/tpWAYpLHARSo3Uxb9CwrBYdOCSDZ0wwoXdN9DOMM35x/R29R
CpZmS++eOwCYYFrpAuJTBvKAFIFvrOG1jzA2OrclNNHg53kexvB8ac+G/g1EafYOACDXh+n9XBNW
eP9+RJZjv0P2mMIya0RhSoMytAtQWXsGQLmFI6rSce6MauP+sbLgTKa4XCDjBEx0m/YCJjfjuI+U
f2dNw8fm3KSKLwU6c4w40dmxsi7Jqii/XfLQBpK6n48lrtEbh/TKoJmMcWa7kIsqqHOmLexJ65Yc
6Ji9RpMLtZn2yWfVluTR2ouMbAA4YfQb4I14HuEcHcsgS1SBpKas/pDaOVpVuBWW115kRIJ87paa
EUXPorWeOtQB4JuT1GXxQzfzZwJJleurbW3+L0HuTcDx8yyAwWtLUpH/CBnMY9DRhIH7RjhbCZWB
cbxPsNSTi41ks+fwKy/tgwX/sI/9cGOvC2VXo+VgIkTIPsPH1kv42HyG1cHWabU2MsZOh9pElw3l
QFKqIvhkwBmRos2wQfdYe7ixyf2ItvADpTrNBzCgtXv0JiT5/laUWsnCTab4zBSDR0XbplhB3j0o
ll1qAQsjWANLUnv2dpRH1QF+Y/kRnAS28VErsdEkjhcjGqva8VAqqayTBpPQHRuWoEcFxCPc7K/P
+9pLLvvlzYKlAOLBVVH3acabQ8YBQeTB+Ijq0k9PBhuX2ZVla/LIUcTv5KCGNi2A0fOBCCw1/1gW
anLIPRYGIQnH6JzRFquKxJBrR49/K2qsHfAmkRxmvtB3g+JyajH+SdOK3w5d9VsCoatydYKy5N4S
1U00jyfOneP1KVlZzCa5HB3YgVdDsKQ6DPeF9OFfV51qulWC/1vT+/+aJWxi/51yp5IlPPcQ3K2l
yc65stlJ0bF6mgPqPoSF6l+o7rw7AS9q9BUCFrxqyFJ+JlZTPY6aNBsyMZc09b2fYQSEKUJTFll+
l0qmQWLo9zB4TFogRwuQFhoG5S69dUn/W/9/711GfBjJKCKrmewzBYJgtoC17GPhQVyiRdmuRk+q
9Pf1xA9kKONZlfAcg5RhhFvjg4NzPBxJygBQxkwzoG3rLSzfyt4zCdZ5lntMwyjorPsAWIfO953P
flCGsLcAZxdnibslMLmypEx+NSUS8Ggw+1O3BgA4HLo93H6/AW/ysdPD5P4OQzDAVRHCE2Lpgx0h
RfEcSlReuy4UG22plSDiGZmCzGQ7wycZmWIJSPvsTTdyyTaELtbKBibxd2isEZSuOjtPs/e7E9ah
sB6o+LrAvNMPaTLr4gbuz/t8IDt7dk+kbO5k6R5FKY8lNH2v7/u15XD58jehWFhLNTJrXlJpAx8y
6iQMHwYq9h1KvtffsJIEmRY6XlNZ9miX0ZnY+U77QQweYeL4f+AEHbv2eLj+lrXvMOLLFHgtpMC0
fZ643nug53Rj9QD2z4Oe2ZZD0opOYGgyhKGr0YJ35PVpjooo23Vtb+9rW1IJSd0S7qsW97M/ED4K
fw+sa2OQxutzM03s2YP1QRU35TQdsgEGnW404peCCflaT8sE0uRSNt+DYCwf8iiD4cTsW+6xVyXI
/QAC/bk+RGsTYcajMYBkoqNlyiFm5oq+Bg2OnqMa0alCLyauCNk4TFa2jUlIzlRUT4OE8kmUc3Xf
83Y5FirbMmZYiSsmG7kqJLV8tFdSMAxPeZi9QmzxDC/Er9eHaWUl/R8FmaHukNeyT6XT76G2mmb2
S3ch6YF+ef0Nax9wefObPWfno43ygyRnJ1dww8V6hSxE0Xb7649fG/3La988fvLxeBgrOGBxeuWD
D5DTHkBDvnGCrj3dCBhhIe0pgs97qlnk3vCQdfeBJsXT9d/+vkumE5oc5F4XUI9TmpyDSAEKgi79
jta6O4C17e597Rb3rafnmFnav2GDW904WV0dW2V3MdGW2LmVBd6tauq7C4/w81D14ev1n7ayfVwj
wqDx7qjGd8hZIzMrRBRHBRzZhsOYg2RcbXz/2tIw8hMoY3d+YC9QIgXS4xuTRKXQ/VGpw4DV+9h3
GGGgh2N7XutpSEvxWAawtXKtPbFvcyH2GZzsP/SS/0P1I5nkDtBC57GZDq38JWaA1VEtDAeVACW7
sZFWpsRE8+vZYe1Ec+cMTM+FGAxPo2J+sjp+6DuAcEP32/WvWZkVenn/mx3lcboQtJCHtOnb2ygk
96EPNqvXb9y51h5vxAMVgFAnyAiCmm8dJlalEW12wt8yxlgbpctr3/z6JlwYi2w0ASrp7YgQv0AT
hitlpX45IKODhOZv7JC189FE9YNzBQMAUBFT57v8qg/++aBv4NQELZ9Y/ue/ui/+Q/5IbrPUOb1U
d+wT/+9j82OUKNw5JKQq8d6ePLrVI5fgNi96YymvBDzT/oa4KHi63QBFolx8zqgDEmV9uP671x5t
7HZHh0IuFKUVUnUPwKK85FJslW3WFpWxzS06oIvHZyB5gHvZj1DUQ9Asnx0yb2n0rRyUJmK/6AkL
C6ueIHPgTQ8qWADfKcsZJ5oVfsoi7uyuj9Laey53uTfrN8uDUDRF36Wa0pQTfutE1m1XAovts41i
wcoWMYH7y6AX8K8LMHeiOmlauaekfeqpeCWOfJ7d7Of1L1m5fZoGOKRsS49Bp+DcCpU2kfNjymeA
GrX7BHLrbijDcudIm2wk3u97RDhA8v47cJGOgoqODY7qie7son9sNUfvFg5wwC7zbLnvar2znB7p
5niekLImPrS2dOglJaDVZZEnsB2Ne1BZSUA/tuRN/GIzDS3PLS3SkeUnt3GAN503Hr2y4h0jCuRT
lY9dhryQLOIZ0niwwSjOWeg+X5+8tccb53/u5pM7jMuYNhIwH6iqfJrrpYVox8eE9kLTKgfezjUN
IPqRNsHPocCsOEBeesUhm4ErtT5GSAL95N9FwaYyh38LurXSmX7S0v08iR7IK/V1YVsTsRLWTIgi
QP6+k7mWSOd2PkCnJHaaJrk+CWu1MROg6Ei3USXpx7Slw89+4SmT/BMqciwOw/Cuk/MTzeUrGK8Q
yi+3bFRXpv4v3+dNBLIKVkRwrq7TMZh3voAmRyluiD9/rMpgohMt3lsgwGQV9JugrlYPc6LAd9gY
sbXffvn7m98+8K6trFmOkMx6FjqPnfZb7f7YmI3LQfVOictEIkKwjgP9ioN3HKlVQh2FRDCabJp9
Tti8a0PSxZPV0NtuUCyBOSR7GEXT/KqlV21cR9YKiyZUsWUjFwXpcdcMf4z8SfBHP5xunSKPbWIf
qLvcc1GdWxQalP8f7BU23rsSyk3s4myhidhMEEG19ACKexaLLlkqta9BjYF2ZV5MG53qlaPJNnIE
HoS0AmsNQ1xO9pODSsFeeRb92dSDd16K3EqwnYeNxbK2c43goCspVKnASpq7LF7mKCHd1qV35RQ3
EYyjH1XINvFo0b1Wxbe6uGdQs4GiycZPX3u+kSWMYGfhYoPDzu5K74elAnLyODDekHgsdg76cBvz
sbKfTIRiBT1OR9cIQKz1z5VNdrhb76debyQ7KzNgohQh2gkFUolOm1DshnJ7z4b2y/XduvbLjUjQ
duiEFIzWqe/S4yi7faGcT2EgT9cfv9KvMi1ySm5r9GgvQRLE/8MEs+xMTHGnVQXpLrQ/VWAdIcne
7lnZb9UW1z6J/hvcvAxggYmj0JQVkJTsh2YCoQyaJeCSbWVRaxNiHPsZDOYaR3dj6pDpfvbpGWKc
Gwna2q83tnZUg4gIy6cpXaxXJ2Lxwm5KAMSuT8dKgCLGVnZrmKsqe6jT0BJx2GKd1j9c10podOvJ
M/fERur8/vgEJhZxrBS8cKqoTnkFmYhm2msQ/q5/Ar381v8/XgITiGhxqokE+y5d7AJ6/kVVghqG
SwBYhxrGsZZ9K1sYIcGzmZ6DLqCncoIwWQj+0Q14kuG+i3p5nAAkQZ8lt/5jI3HiPPL4nTuNY1JB
+fSFNM74RVlFcaJ2AJ2oICM3soRvUOvP1aErNNl7LBCHBUq+ca+5/+wFZEta9P05Ckzk49B6QYFL
Aa6WZYWaVg7BNm9IoJrzLRj81Ctt8Pi0vXFYv7/aAhMDyZoLsmZZMFFiSRzcN2b6u8q3hAPe3/0w
mft3J0IT2W3rjI0psc9d/8f3PfS4dExBvZ1sdsirO9E6G6F+7UsuS/FNSmOHvNMNDv50Fv9V/tHN
jzVU4q6vubUpMSIKsd28dj2BZ3sQzfnRph7UAwW0T+A25Mnd9ZesDZYRU/LIzeQy8Qko9P8y2CeP
9LV3IzBR54deqF1IIPU0LPvrL1v7IiPKgGppC23PQOw10DzMBmiH5yP7WUdq1wgOjRnXvSsb/nr9
be+nK0FkhJ1i4mi7U4rjEWLNGvh3MWZxBsImuwjt6ehjS8AEPE6NL6K6FE2aS7q3B3IKLvVgTjci
z0pQM41xRCEnF3nsmLqF/jZa/ZHQLYbV2qMvA/dm8c6NVYFFiMULcmf4ggaYAwnKEYpm18d/ZW+Y
wEYtvHqGNWSdOui29Ut26jN2J6xu44699uuNbS4ciGNxmsl0gDT3JIKd4vrTx3755ZVvBoa1WRdF
dQ75XQ0JdYc2874mFTlMJck3Llori9NELxZQAbSXoZzSKZdJoOsdYz28SL5nDjSr3I00a22IjM1d
6qqJwobVKdQ9T14TffMGtSXGsfZsYy9j77rLzGF6MYEDBJlESIRvxL3302fgV/4d/ZHXkewYR9zr
x+BYT9b02vFI7KGoxU68HbcW0Mr6NLGK8xTYIJ+HMqVe291Nei5fgdDKUiX88nR9Ia18iolXtGGB
Bl3USKaq6Z8cBTMASKEmU948A7q4sc1WJsLEKkZeVhazfbmyz/IWlh6vYat+Xf/5a4++fNabfQAp
10qPIZtS5urYHzsI8D1/7MnG5rXHrJpnMBPSAgKOuV/EDv3Y3g0u3/LmN7dhOSGNkSqFFT26GN2h
zerHYtAbd661ITEOZd7ToJkqgkUjxQkqBV+9rN6iOq7EBNPJxg1CGNTOhUrDmh0hc3hcQAuzAELy
rdfF2YgJa6ve2LeQcewD5MZjGsrgHhDNk9f238s+31jxa483Nm8pSM9yuBGkHlw5/D48OiSLtfsx
fGlgIhFBi3ArxZETFREnQD1ANrSq6D3JuP+x49xEHQIHo5k/LHlKWf8N8vew7oATkht1r9dX/kpI
MC1rejlngYTQceoV88tU2Q+D4xxYV/1pQuvb9VesrFETbxiWUElDGw9Rx3kEP38/9OPx+pNXEjgT
bshHe+AO5GtSbQ8vsiBQdVbPQ74cFyiaWHZwDj20oK+/ayUzNaGHVUSnkuWOSoH4zoFKm4+uPSH5
pfyhd+FwKaBrBmdfjXJXv0WNWVm9JvQQd7RIUwu4FE1qnsCzZQKYErKoUwtR1+uftSJtAMLgvwGq
tCa/nJZ+SAXOuTuvs+Y721UVSRSP2i+aByQZxydNuCh3M3QILnzksH/IO+mVMYE2kJ1YTe5DzKSs
5DFvgAbTqHM4O6Gm8gfHmf+gCEhQUB/1W5YUdEHK63c+P7v1UAcQE/K22rlra9mIJcPsR/5cAhNA
OXSBse2/LlP2Q6lhb/Ufa0wGvhFQBm3TSQ14h5ffB82ZFb+uz8PKVJvgQwdSnGLuPJV2EsSVOs50
6tMf15+9Mi4m3NAOSB82su9TeLi0Ig6aeRYQ/xQudHpxnT7Xou0P11+1stdN5OHC/cqmwQxsBmSC
G/nHtz5mcBGYgMNQ2TCctfHkqfutnW9DsAE2XPvFlwl5c0Bzq3Wh6jdhXy/FngCz3ub+4/XBWBv3
yyvfPhoU4anPcYAyDaNYa6SPjktONVbPzs69/cdeYmQAQBYwCLsU2bnhzbEnc+LY5IEV0MSFlOv1
V6wNkREi7GaqhcvzIq2GbDkRMNvPpYA48PWn/21+vVPLMrGDnEaNr/oRM1CPwUmBgnmEcme5hzem
hERYrsMYtdlpz0u7Styq7w5iVnznubW4se0F2lMOPEkW9E5jtyEzRPxFbSVMWyG6s757P8h53ki3
1napsfsZh8ZvtPQqjcYogxp0HaDSMlgnxR3vYzvIRAiCitqXHc/lGbagMqnQKTpZZGk3PmBlSZoI
QXsueA0xc5USCD3EU6NvGY8+MyiO7LJh09Vl7S2XjPLNwqeVh3PAVSrty+/wwOZyTjho8/Xz9RWz
sh5NrxI3yCPQRLFgSv1DqF8DHFc+9mAjFnR9Phea4sHCuivaMmGwc7r+5LURMUIB9KBgkNYtKlWD
8+IQPcWFFd0xNtyrOdwI82vDYkSCNhoXQjLMbeRMrzyab1tbvV7/+Svr3kT4QbM7L4IQQVLk/ZPt
RUfRsNeu8jcCzEpuZar1QgUbHgsLATqKwIGERin8Xe9LG0YJ6NF+ZUv5ibrFL0ehYX79e9aGytjH
TWBz1JybKSXdfZ3/oaH9sQeb6L5eQrzMH2DwRNiLT35HbKuyu7KATECf3bOeuQSiQM1FXWqsEohv
55rtwnKjArQyJCaSD+4OkF+28cvr7tkdXyMlNpb+yjWSXr7oTTCo5kjDH2QC3aj6Ps51UlawgGAk
KWDeAV+cjbesrFBTnrdRENmLLhZVbg6JdnZrQxPNK399aLmY6L0ClSsBWiSQSXMHx7ov0vp8/cFr
Y2Ns2cZl1oTur0ohhHkeEG3A+4vZ9GOovJ3Ktrppa1Pr/DsDUd+Dlwy9g9Ttppde8T1x+o1V8xfr
987hTY2cO4StoihmJVOYdsH3wRsGWAXOY54MzuQlLOjDnWpksJv8i6gMqukQaGeQdYUJR7FjDhwC
o4tBgxN5y85SUQb9Owl++Ghlrx3Ac5AoBPiqJE6H/xiODiGrgt+6r8IY1+76kPk0ulkyL7hD5BPH
ocJtbBSljY7R7MB7ooM/uBf9vj5Za1vQDBqR9GgIdfbUCxuI+EfDyyCGVzBA90qLjfN5ZRmbyEF8
GJmHMBvwjuGQleou4OIzYN9bfOiVBWdK/YYhNGMtv0M5Sk9oFLqlu184EDXTRWUjLhm1i0SVNkvG
TDYHubTBAcoc/D+OovlNzSZ2bLQYoWnqVS85xEVvfIleVkMGN3a05e9hgAsftMWbPtnFIveTr+Rd
O9Z2AtiJ3sGXh97IAAmTmKm4R+Ojf3BwYfgME0gwzJi2mz/eIDMUIQAjlu2k7uoFYuGxE1pQlOwD
sct634dRJKexx+TOqb8UJJqiXS4V5FFLpzvQhQ63zqynGwUbHh5XDfVRyiZL/bkoKHuoJtaAJYQL
YuhX0b7Oc4h8qnZ4zDnsPMKMd1vFobWxvvz9TeDzWTSgVICo0XIof1qd9cNjjZPY2a0NPxjoT2wE
kZXtbWInfWJFHL3y6FzByyb4DKecjcPsL1Lonc1twiSDElpWCwjC0KOM2a8SZY88KX8P36CWUt2X
32ibZHW8BVVe+4zL398MVwvpXrBw8LJIfNMFNI+/fGjbmuDHKXPhngUlzFT3p5CzuEctotNfKpj2
XH/BSvbyF/P95oeHbWEBP0IrdNyih8mT3yqa/+nZRRXVhS9WXt4MnXXXVtnT9fetDZQRciOeQU+f
I5yP9oOwP2UftBgMTAAkNGnEBP1WJJAWxNjHHrUzx9PjTdb1HwuhJv6xm3B7c1kIkbFqOSv4hqWy
08MfL6zGO69mW+4PKyNkQiEzxRYS+lAbl5BkQlXlVHvRy/XBXwnQJuBR2FFXODYGHxzW7BggNQC9
ouo8L16isdnSd1k5akzc42jlwIlGyLeHBde0At45s+pSZ9E/8vFjhg/BX/Llm2UL1V5bWT3ysolT
iHJbP0I+fuW13NgVK9HPBEC6jj378KquUpI1biKJ9wLHmzRzyheLs/tmgPz39RlZm2wjhwoCiAbX
El18NReHeoSKNWVfP/ZoI3GSglnByFHzraZuJ+1vJPvv+oPX5tfYwk7TTsviWIhJEMTJYxhuN/tW
eOM5L3r2Uo/C24gVa8vVyFlAC0Mxsca905X5HmrghzxwYkG9jbFfOyFM7KKa/dnnBP0nMZHSi10L
2CL0E8U5WqbgaNfwrkBlByiXcGzuA1sVjw7oEDDxhuxHX3ghLOfaceMchPoJjop3zitTnrHunNyG
6yFQQwJOppbIs1uID7AXqXMPtWBYJDVuVt9A8htFCZe4nxtYb/0XVgHPoCvvChVPRV1JKIfm411G
Q/jF5n5223Vy2ndM652LutQxQIaWjlEJ1fqB5UcSLLaKIewd3irZzxC2zgfx6EOLGWoBXfezQNFS
JBZR043OQiTfyIlhbWXp20LO1m0z9/SQl23+aOv+oohbB4/L6JHvDQCtatfxIChh+WKFOw+U62+s
/R9pX9ZkN25k/Vcm+p0eAtzAibEfuNy99pJU7RdGaSnuK8D113+H1W33FXR5Oa4vbEdYVRKTAIFE
IvPkOXZzj14Yw4d+Tv85osRSwKdesi9lojKoM851uqkHT5rCI2hw9yHwvgOzc1/ndLitIVixi4Zy
eI0CtX3iSWQfCxDa3YMKOPL6fBpQHQOvVBaExV0wCgYKbSBhFD4GNxC2D9yw7gbuqlBkBH4FbOpF
kaTbvDZiNxqb1yKs+EOMzn7QK7HqVe/q2g8SDXLhE3jpIUMXbIsyte/R3aOAT6EWu9Lg+r5Fj6qL
+eZuphKIqIpJ/xLVEfQYQRi1b0I0sUOJXAcmtgo2vIuhk9gHzWZsgAoHF3rpESh7b8IYwasJl/Yc
a2nlls1kI+zU8T17agOJSqfRD3ow6VGrMvwkqLIntcpziIKokRuC/R2GlWTfJjqQZqhLul1O409R
QEq/s9HdZMcWhcYhFCrA8ge5QQV9gZravSR2V261Uiu9AUfYpkC97l4d8uSQDFFyB14o22dhlkN8
MIXGYNL+s2e9uAO3HYfQZal9Z02ZvQBZV3+v1L72q2xsNXAd4I5/3dks+AAZlzv2TReEoDsHn+ep
he5fAa3RGupp15++4H5lWK4WUdaoBg7EUXwbyAMbVnbz0lvPPz87njjkTUcyFtkxtqdwFynIUNZK
pH7tW0rWjtmld59/fmajhB4FoSKHko/+e2tAfHAKVub8/UJ1yRVJp5I2pjXHtRhwIH/aNPtuD2ni
A/CZ/U1WOPkn5tUeaNV9vu9ux6fhU/dJ/6oKp/oR3in7wP+8MokLoalMINoDvpNSkIii8gPg/w8V
HKVK9RR2vRPUhUtUCA9/rKvOkglECeJc8BmgMAbFHfCHJo5VlWCwpyvL7D1uuDSh0kmWZA16tgwL
E6q1tS8IU1+GsM1vR8iWeYpiJL4YE82rNcPys6hGj0UQKF4xq5aYQz99GkgSQ7euTFeAcJfjG/NX
dK8B+RSiiSOD+l5TPoCzwivTyYmzZ5aLlWW0ZGQufJ8t0J4anBgQ2ztyyIdkylcILngVh0OLv2LL
rU3tPIW/Tq0pg21FFdKAUYUfod5b7wtR8+3IzMlNko5vydQqGzJOkUeJrt5O7cw9F0OE9br7WBrh
HCGdjTAB9FZAtl4cm6a4JTkv3R7CIs7UFKVjkvAAnsMVS5c3u/kLDjdk4xgmcINQv3QC1LHj/sfH
xiC7kagZtUCBG9EgT3pjkRmMPQGHLay0cVMsUD+ZePZ63dhlvwgqrZ8nbFJp3LVWjQkzh/ghLDvr
GELFFr0FFVsBzSx9E/qziTwpBLpcENSNhRk49aRHNzZvIN9tFBDgRos89ETAPnB9PEufRQqFkXjS
mrqyUdeN0MAaQBUE/eP9WkVnabYkr5FmEIssOhTsSGNBULnE1d+scfMUa0fIggEZbjuyMSxFMUBQ
lj4I7ZOwXqCZe31mFj6DDLWNtLrosqkQx97uvTB5E91bXz1AvQgBfLjiYBZmXyYSrUcTFwQ1xQEx
ZhwZtibfhzSOVkawNDnS5m4UjcWhRsSxNguP6QYSjLPo01pN5PLpZrLZ7JnvyBpBpp7j5Zu05U4l
ukcoFu5B27TTUrV0DcEtJ2zq+6wo1wpHlxFHpswwqtRNbQGR1R1NnOBO2/vT5E9+fJd+jKIEbEY/
j4nUTV91PMSFCsxpYkgdsoYwWXp1aVdjL+eIBOH/IlU95sAvxXG9yysqtiN4FrxENQ91P6wlmvG6
F44UJu/qaAJsScHaLWgJjeOHarBcZW0kC7GAKUNyGzWvE1GC3R2cXQN0VNsemT1bnAqN8z3ibzBp
1OjRhuovWKYR7d+pWqttIFtUeyPacnyVlcZzbUOi+PpOXWi1NGXsrmWEDDdLG2n7Ftz/kTUdyjze
6QiBIGGdfB9ie1NCXFvJ802U6dvOsifQfilrzYkL+0zG9VJKRz3W5jiWPZnKbW98tdekb5YePTun
sz0Wo10F4pZY8MjK1v0ebcucrYgpzF7gwhqxJO9g6sAhBVrQHocWrTBJ4+gxtNuIaw7dytmy9PKS
gzBHwxhs3ZotRB5u3DtetV5u/77y1RcctIztpWY1cmoxNCzoUHE30FbtJRZHc+KsNq4aXbUhHF1S
whbhs7DaYDu1enFvxQP1NUO3dgFBDSbrae5ORJ/8ro36TayExdfr77fg22V6Usg4Gxo6AO1D3tyD
08oLW+Zff/LSvEquhGLbWZDpsw/mBGUnHaIEZWp9nbi5EoAsuCpL8h5cqPFQzElWFBJbt08S3eN2
vDUM/R5ab8TVzf61spS366N5z91eWohSkICmOD5SgRgU5UTdUwdoH4MMv/I7mhYHimTKidtg2c6t
KYc4mYk8CTW1TaIWg4u8QAu1ZrP/AqV1daaT0LbCEPRuCPNxZTYW9okMMq7bri65DRhZ1hntqaCR
rxR65lc06VxUu1asLMy5DDTWUKkTqopIyYoea3AqZiT1WtxntPCOscYr4rVTe2FZyohjTlV1QkFa
HPXs0PSema444QWOHVPGGetiJHYi8GBQ1PvVPn0Mj90z8Qov20SbzjE98C3t7QN/1k/s2GwLd63c
8F5KurCAZBxyTpssGAb0VUQn7Y5txd7YVBvc9KEjdxvfVEe+QVh135+SY+HTY3QIfPu5XOkyJe91
vkvW54k+c9Eprmpw0CBHQmFd1aDQGzvdVAsKtbmu7RyNEPYcmay4R7Muck4dJNgG0OAbym1i9vWL
3U2G6U7o2riDCnh9ysvY0tDkqcAvpWLoI3QrK+Ohw58PfVblIAXv0SFHcyX4Dn343mkbQX3DyivU
5E22SU1hbIcs77wYFCtebtmVmye16k+E2LgtM34oalu9zUnAXCgWFveDxa03rYjGI9TItZeRRclG
1zL9PtSt6GhoUJxMQugWAkoSPahUB4Q8bPTeyVnAdo0+KJ+KSrT72kQ7ZZ0WhqewLLuDUnv0Ng0d
xPJiBeJcUWJADGpM42eula3uQNQl/W43ReTlQNfsWTLkkOjkRn+fGpryGiiNdaJ1R5wQIqgezljx
eeJF7veguPoeF7riGLToPrWD0d0i0xc6CddN4BV6282tOn1iPI0AeAA0gmSA86XdGObgrmoSz+qz
ckeYbu+mshInRZ+Cyg+HMNhmNUjxa6hg+rQuzbsW03YDzpbEVc2IPuo9CBa1dgR3BBni7GUE4zgE
WMd004CvapvwTDlGuRpurEzQozqALhMoSHsfKwpxa+i5hsj9taj4KyXYnqe8Cb5EbTilDoTds10w
AqbqIPNsQPyHjYMf5GV/o1Atfa5sBiZ7Lcuyo8brL0GCJHJVCfuraodjfkRIozllN3VeOKE9anPd
LS/5CSkStsAAZEccDXUW4w7lL7V4uv7ghdNLRrwb4VAy1L20Q53gi2dT+pXHgN3E3Np/zIB0fJWA
nwc9b7SDbiN/mRQ6FQ6fklFzLF1bU4lbGoV0aFkVdJSiqRTHpHmI46cM9FhK+Xh9AAuBjQxGjzAv
lhHlyZG2p0FDTzROujBXdglNt8m4BqV/B/hecFwyLh3FtSEuG3zhXvD4GfKQ8akKcrKv4HB2DIqk
IZwXMootI/QA/nP6OAu8v/CEDNA2hZgGetoTN0kDcdc1SeNl3NBQbw/yrQr22F06qQpUVzLgRWqI
cVf5WD5Hsa5sp6aP9yIKoXUTM77tGlu4UNPoncxEKNPaMdsIHaKuYVsIp+hTuqddkGzTLituYj0W
DxwXqWMVRKEb1HrpF3wIbzWrNg4J6ZgH19ffWgZXNhC+Mh1m96rf12W9g+C1iuqINvgIHVIo+oo1
NZuFxSDD7pMSJbihzOwDCLi/q0rzoHfqp9E2PhZJyth71LU50NVIQw7NTR59puO36+ts6bXnn5+d
XFlKZyr3NDlagPCwEIwEWuMH9RohyULgZEgHozWOlOQD1pcJuUbIjLik0TxaWJtaXSPXXYiaZArf
homcKi1ijs5LCz+rPOsGuqii8Mo1wYwFN2hIsbZgCdrKFBQSYsJv46beR6rtX5/+BRo0U0be1/D+
RmNjn2tE48DaoQaaeji+4exjMyyeOC4xkwOxFs3wO3UyXnNtZjECcwFabL9AyWunKVb4NVZTwh0b
2m5cT/tdm1HuEiYG5/prLn1GydPpiR5YVYguKHu81S3wJk0TlMMstCV9vm5gYYplyH1fGaLuCizv
CT2lo/KQDx87wmS0fTJGeYX0FyLSkOyJmJ4ZOCA/NisyGW9bR2JoQxsUds2dZtyhAcFRGkD68rWO
6oVpl1H2QZzWdg9A5VFM5lPGtTe9ZLsIdFI8JSsn8dLES/u/6sGL03MtOcLO6KfZpPl63H2sM8bU
pe0/EDsulaaoDzEkif2cC2gTdw191m2TfposUq90EC14MZmYN1H4YI9gLEdsxNxCeRYl2KHMFYDt
0leQtn9HIfNIKO6mYYetqGTlMwnC54qnG7Bnr33qpRFIAQsIqHF6mFintNmIAlz3oP0P7Ifru2vp
4dL2DdUpVIE1E0dhAzRgt63iQJWl8/Qqfv2QBRl0T2vwuFasgYMwJ4+PW62B3ni24hwWPoAMvKcg
1CY5kArHatxYKOWOXh/5ebK5/uoLO0BG3fd5PaaRCd/WxYHLdY6AZyUIXXrv+ednZ2tFWKYaQKod
IezKUPswv9bBPtVWnr4QIcpwe42LeETkjGWp9M2GCbv1WmjVHsosLDw9wcmQAMjtXZ+khUNWht/3
E+07oWOSNLQRewkuPNBVo9+niGqnsAuN71rJC99qcm1lRy99FenqoaVJXnZswuhioJQV5RBb4ccS
4zJnbplBB71Cyx40g6pdzA2wfPbbqVjzeQsskKaMx8c1Q6nh2pDL6lEp9ibw5UDjZcNPgm/K6BSu
kcot7Op3Yqqz5aWHWdjHyBMd+2QMnRxH8lTzoxmtTJN9OTcs4+AplEB4haD5MORVeMhCpdqL2FC3
dsGJFyWtDjnUQnPVriwPpjZ9kFfLlPHxkalqgBsV4ZFB7iNytKoaf7DcjJ4DAeJbp0Ba/xhx3m1I
EkS3isqNGIREcesbOVcOEyusbVqrqWOFdf5NHYCg8jiwA69oJC53kJwroKhqsPFgaFP8RYB46hUZ
ler3rEDNx6mVPL4xNOylUikVN9Os7hNPhBUjo4/AT29I/HJ9Ry04B5nVNxWWyRtC7b06TepWN8v4
eaANMgGdXtNP46iJFUMLfkLGpidqSEDyQux92vTFl6a2FW9UY/bEO4b2n3xU07lN2FoTsVlYlTJg
3U5svTAMUhyskDPoilHiT4Vi+FPdqiv8JksmpKiiU7pygmB2ghbYqnJMGscV+DSjzKsDaq7M2pIN
yf9w0YVjW/DwYAfRK00Dj1mEIA6H/sX177/0WaSoIgGCUTVYxPZJyfZq/DSC9lhUo5OHn41urSq2
tMikqIKwNBvy1rD2FSOnlOZOa3JAZCJ4CbbiJhbwp9AY+PmUM1tVjWkTYiATcBZuxkSDisqY7NpQ
hGBvNtOThZ5gr25AeUra2NyokdCgREsQTIFex9OZqX2/PqkLp4YMbgfLMjR2cCHaA418h7SjX1J7
Jcm7sCBkQHvJY5NnJDL2Ggp7wVBOroCwqaMkw/31d1/4VjKsvQUtEBDCo7XvI/HQoNlGG/452uSU
8ZUYbcGhy4h2ynjZ1RxUZINhsp3S6xZAwKbuiSgibkb0dB9CI/wlyBqIGoJR5dv1cS1N3Pzzs2Mq
6Ia660ws8gDcl9EEMtoMSr/9GgXm0rRJzkAVuomSes72qTXr29/YrXLqmmKjJ2sI6yULkisAv60R
hG3G9lM6PRjm6BHLvIuDdhMgM79ylVxauJI3CBEvFAWL2b5P7PsCPVlq3X3+2PxLPgB8ps1gcFvb
h0wFAWnnxwH+L/M+9nRp9yfIzwV9yzS4MfCpqqaTWzegiFp5+lJ6RAa3xwAkA6Ke6nuTVgA1Rk1W
KhuWgEXT1duBjpBIKwgKypHI9sYQxvcliwjZ2GGbgriAQiEZ2qBB5VXABjqEA3obgmPcCaHc5im8
MTbtyMOViV74hjL0PWC8DdpI1/bpUH2OVFZBk6t9vD7NC6eFDCA2ARIpiszQ9qSkG3WIXTv43WTt
tlZ616g+fczIvAHOduoAYH4UMgoFKEHdjmkvusAEFolxr4DR0mlI9EHIlir5hMEEd0AymGwPuvf+
EISZ3TkGqp+OHtZQB/7YcObvdDYcEUN4WKOxtW8aCuWybBT7AMrqXmY34bdyImKbl1mycjwsOAlV
chK6YtS6wix9z8BQvYkCdOXVo9BRh9ImD+Hq2mk779oLCXsZTlwDHs9qBSpdfUNRgR4TMDy7hinq
OzjvoXBIW4R3Nui3HSsNkERUrLLcaKZRPNE4yP3rM7s0WMmlgD+dQJMi0Pb5YDw0trlN6LgJamsL
uNwHTUh+JeCQImswefukNiqwtPJvaL1AU3E/2Ajf1xSdFnqnDRlCXBg0HiMirP3U5Z4dfO0TiB9P
4T4yTXgKaA4BRULejIq4faS41H4lCZTjoVRjFahhGO6oHOPmhtlPtN7mSeXW7edAh6DJHuo/jm7c
JaRx6uK5yr5YAXFay0KxayVCfSdZ/3UpGDIBcRKbY6waBPLQA9puHVpH5jetUzWBHtFkwAXGNFy1
6smmmVoI0mtx/QSKTC1yLIre7JVNNu/YSy8xO6yzTdZ3WsHCRNH3JdiQn1KUqDatSAoPfeR0BaS0
OFDJL0XMLBW96rGRRzQ0gRow1TSfQmkwqe6b7JsIH0pIyCdt+a2u05X8w+UlbshQ5RI3s6ZQVGuf
GsNjNIoXEPtuIlFAvNj+mHKDYUsOasw7oxYds/adUI92lqROEo6xw/Xw7fo+Xfo4klOiHTIdkFfo
TpQcIIzdGUdhrUSrlw87w5YCFvCTBiwgdYfmqaeymon31uDoSy8tOReBmlyco5n8pLeP9XAY1dtG
2V2fj6WPKjkVu2jTPFV4d+J5BKnlO5Nlvoo+iXZa43xfsCBjkcMgQhRXYFq0+HGavvMYnHH8W6wG
K25xAWFjyIjkgIA211DK7pShv4qx6L6G1EipjjuR94isa1eHmJ4+VK4YJseye8eyEPVlzGuB5u8r
5gCKsu2N3iWEuhnXH6Yw91GQ8yatX3EJ7ze/Cz5BRjRbYd4wkCZA6CKNhpeutg1vSsvM5TmSbBG6
mzcQpE79mOXlpqpH9RWsllCTSUwdbiobu1tgXKbnwEYuGTQlhuaytsw+IyElBt+2gjpxBlO3tzpn
9vP1hbGQszNkZuJSz7Vci+adQoX9e4Dcmm9Uofrc4nUiMPbPiAzGFPufokG04oim79FZM5CVjbq0
bOa9cOZFozgAeo9h2VCU079lrLR2SkeoZ2VVdKtHQb+yfC6HkYaMnU7bMFLCFhugGvuvQTZL9+aa
g1vn770a7ImFqPj6hC5sYhlDjcTgiDa/aDz1pIkB6SmED4RWujOthK+YWIAgG0xyQeoYRyFc0HAK
S32cfKEx/UnpY3qTqmz6ZNtRd1sGCTuOcUJeSkOjb4To46lFgylzsrJQH5GBwWWAEUNZu40uTbDk
vFifhGEcgPgpiJPIEVhQhRVQp1DCB2PIvlSRuRIIssvnroy/7oUSVC2690/vMuj98I1ZiXATKLy7
JNH3xpixDXgqv17/nEtHsIyuDtG42uijiI5V1e7yBOQTHNcbdKAIjfgaVOuT3N5m4z4L30K6Jtqx
aHUe/Nm2GEWTRg00ctEfazp0Mvcq+pLQIYhLZnZAFOqyim/BRuxx6w69DStH2wIY1ZD5k9W2Tpsy
RZZssAobEjZ5RAIAb0boqZSRUn+JW6NGo26uxl4aTw3a3jJT/z20Sf895KiNuL2NGuouVpX+UAqi
/K6NYSf8ujP7WxYPwx+Jlf/+NvxP+KO8/8Oj8n/8L/78raxGQOYjIf3xH89ljv/+7/xv/v13fv4X
/9j+KG9f8x9c/ks//Rs890+73qt4/ekPfgH87fjQ/mjGxx+8zcT78/GG89/8v/7yv368P+V5rH78
/bdvJbID89PCuCx++/NX++9//43Ouan/Pn/+n7+cB/D3357K/DWbK5N/POzf/+LHKxd//80gf9Mh
UWswoiEmNrW5gND/mH+jq3+zmU2JDcS8gUh3Lkej70REf/+NEPzKYlBd0nTGwCIMR8ZBCo1fKeRv
6FdRUSIgpkUNYuA8+9er/fRx/vpY/1W0+X0ZF4LjyT+7RMM08XxVVZlmq4wQHFQ/L2rakQZAXxI5
3UsHIOcbqPOsHb9FQc3jmzB3W+Gj7CE+8f8o6PnTLtHhJ20LOBNZwc2EUEwU6LALnJI6eR3AoiFN
dn2T5tzLW8U9+yR/jvt8nO/P++v0/9MeGhIN3aY6YTIgqtTROkmm93GObyVkaBvHaKCX62o7xQ82
OXUCRzwyyM3HDkoQyaO+EW68sVaOB3zTs4vJr68h+RANwUgOnZLIAT20a+Yno01X4pz5Cb8MFJh3
IDCJjWNE+qBmwrpmHNXICQvopCQKBKs1iNoA7qaELmgPHGskK99Syof9Oaq/bMq1Py2OC2QwYFN4
ELUBN/jkmIC2dk77qn+u3ciz3dYbrBdrcrPRyzdri0lqs/n1BaSDLkPBnwFSg1X8zb5jh3abblPA
gU/Rjh5Dz3y8vpgub5qz8UpnfYh1xoHujxzuF7mbnMyHcKftuh3fJJ+1yMXp/xD5a70VUknj10FK
9ycrzlNe/GE1e67uM690ze/cI256X27GHfn9+igvLtWzQc6/PzvuIK5ZWMzGINtar8lGyUigOUlC
QTf4/2dodlFnhqKwQrOFNq8e8RJaX7LC/JABOF/dstF6Ibcz0xKtI2GJ1cEtLMnykUbTioWfI+V/
fZq/LEjbGoB3wKTnDWDEn6AYnxSqM7L7RK3Xdtq8sn7d3X8ZknZ3nicdGMQwFOFNGxI7uj/sOqc7
aIf0JfLXvNUlX2Kj3VODULMFoSJpxWkFZIryaACHPRFumn+x7HCT8hcKJF881F6grWCaLjoSG6kH
y8Dph8NS2seGCrhCaqCOUZzECcg4/ZP11eBe+0CO6bbfiNdmcurfWerS1E0OaztMyrv98RmB9bIJ
sdA6ZMnpzKow0PkAEk0HWTWXupGrHOlh9NmWH4Q3+tTnb4M3eakvvoJ9zitux/vB7XxzYz+YJ+2B
bqqDqjrJ9vr+uLjxz19L+gwjyuET2BPBo74BXQqIDzfNsf/GT5obto7iRbqzVgaWyN/fZ4IZFGcz
zkswY1mSyaA368YAaTs8XH7bqjv1AJXbL9le9c0foG1snrlbukAkOMgomtlmzj9+Rt3b3Cne6rv8
fHv59V0kRwSOci7QAY7N5Zhb5SW5t++aE9jn1B2osIxN8zQdc1d3xFv3md9nt92bts1MZ6hdzU1f
qu3aKpFueO/vY6uUqaYGCOEcnf3sr9I8JmBEmCKHbgFae+O3hUd2wX5eEXTTdm6zbvKCfzk3aUmp
ohh1Jt1Gbhi8Px49DF79OIctieWomWs9lHuQ628Dt3dHa8WxSbeOXwYrd94l+YiVQDD5ovaGDXWx
KfNdcafkjuIKx0Jfj1NSJ9qJbXq3tvAvnEA/jXp2hmcHw9T1xKznUUPUuvVjQLfd2BD767vrQgD8
kxFppWstEhqGigHqpHAq86bX3/L/jEL3z0nUiI4cEQEyQwb1NQEhSK9iICTOPFEgwkwfr4/i4lSd
WZAOoEIvNDsUsFCCnEzt1KOlr9CaXIqxbPXMhLTsq4hAXLyFCbEp4AeKTYnATn8u96UX/XN1k83T
Lh10sKbbmoFsrmHILEKZagUKQ2O9A4Vfr7ofVDTtzQ178Xf+PXuY2WS86zP4Dji4ZnF2Q2erbejs
BugjjC/ZWyVkNZwudcvSTbeoYGw0fyjd6p9B54jt+jl7ycP/NFrp84FwbEDzN2wru+AhOPzhXNW7
7NVwEx8BrL8y1rXZlb4lFIgyJQMa/d2F5cyzNuFB96rPNnPRJegX7tr3vODDzwf4nuk8m1zgrhPA
J2FQ7aebNvus2MeyQJU1GD0jWQsoLzst3PLQ0KyrFPc96VP2UcWbEtZ60Hg5wI/XuYfGG9ONfduv
X9RvYnLBn8PBMwZvvea2Lu+UM/OS3wpKNarNHubNh/JW90usIN3R3hon9Qp37XiU0lF/Opcza5ID
GyfDzulsrXd7X+zbbbfD9dbJ7+ludWQXneWZLekoVhn0F8X8GYcpeVT13AGBrlujBcOGY2PpW9g3
XqWrHjNsR6XJramaLlK5Vq053Kjdj6xi3aA6bim6aspwDDr0aI+keJtuU7/GR2Ao3NSdXBMEme9T
vUYo+c5M/ouL+MvgL6s4LuzEJDCob03mQtFeQ4/dt3wHCBGkCdWD6menDH3G+c566v1mX9xXzyBB
/GNDpy4WW+7xfX9nTT747azcj7JdSu/FdvVCfCFyt9WzN5V2AJiG+0E13t8UgtsWRZDoVs9B48RH
4gSe6RkPUboHxbLm0ngOHj7kYYCVs2yESMyWGSj0rufcfl+VB/0wh9K1y+4NP3Oa18aN16/kFz3a
mT3Jo4VDEE51Nq+FF3hvXJDqm8ATTutNk6ufgAG8WWNyu3jk/mVRznnHTZ/mCtLB6GCoUZ3/GtE1
gVhJAOVfW/vfkyiTpoxFHQ/JbEJ49l16yx7sHXtQP8+TqbgdOLGc8c7YFrGremLb7q5vr7XxSV4M
nakjnVQYN1pI96CM7nd9+4ELH9bpXyOUnBdoTymaJWFkZsUDJ95jmXsZWvPfOHw16NlGF3RtNEaJ
zdH8D44RTQ/E0E2CFOzs786OJZSypradDwqIFDpa+tTZKwWRiw7zzMAc2J8ZgCKuOvbv26AHVTm9
mYzRU/IVVMClfJQ99278axhS6BJD3Scp5/gyORUn5S67NzbcTbwcHgdQDDVGbnP9MLi4Ps6MSjGL
Edhmnc9DCyDHoRjmiRZrGMfLMdmZDWlXF6IoIfA+f5/Qg7AwewsmdNg6005xB3cE/P4Wy8MofH7f
rK7/+dm/OPu/bBvSnatSmxzfDrb1bbgrNt2u3/D9/yFamJ9zzY7kqqGNw4e8gR0kwRwDBEFGF3lK
r3gBedLiwTf1CfDR3LGTtYrSxUPibITSDs+jLE6Kedno2+i7cRd9L74n3wsPXAv7bz0mlzsCBAiP
4Ad21w6olcUjZ5bMeNIRtsB0o/9IzVOtruy7i89nKJIglaPZuoz7h05P11TpnMnRO2ekX3p9xcDF
kJ2olmoTVdcI1STPxW0I3UFTB5N3U7/hqN8kXupan7StcQDQabd2Pbk0IEK0OQ1kq1Akl3YCRQtG
ac3mRDg5qX1nGq//ubs/MyCnGAqT5ozPl22dJofMBC2bIGtBwcVBUGA8UHUyiS4TPDHOKggXw0Z2
Km+pT5zEU3xwAZ8Cp/AbN/TWlBYkttU/TlAk81BKmysihkyOqBsibHqBXI3wkKsBHsXVUad9i2/T
XdF48WO8a+A1N6hPbGyomKPpYfAQP1IEDunz9Jk6+aZw177lpUPh/KXmaTo7FGhUkrScX6ptAOAC
P1irxxBVLpzrX/RSzcsmjJqM6qBn+KUURNlUK2K+VYKLfmO9kGanH4aTOUcPPvZc6Qxv0xtkUW5D
t3LdDP+5/gKXPCi1EePjfzo+t7RF4o4rhfm+RcCA094IeFBzox/XfMml5Bh2BYqsKI7bTL7tKaCR
aew5MUFA9AceKmcilpurtZul2+sDurR+NUC0UdE1MLHyhSMNskK1Z4cJqpqXzg6f07TYXzdxaTBn
JuQrhui0YNDmK4YKLAigIveVqbpMM9HJoq58novh5bkt6eQJ+6IFcwvWYe+mrxR7Yyhuym285d7g
Q5H+RnzWXrNbw622oMJIv14f6MWzXUMS1bIMapi/4BqiuuqoPr1vzd4v38CXsCuQAEFWMXjSnR43
k/5pvQB7ae+BvIDqKDKASfTdrZ/tPfQogrR7rtS0wRc9fNZGqAV2K6myi8vkzIa0v/moaLmtzjba
ElAmdsr1NU6rS1vrfBjzMM+GIZD10AoTk2elou5BKRIJX40n9UsGtnB3ihIVPxOtXwoebYyAr9E4
Uv2XsAXlICARgEIARMGmcqNVkApoqTYQdxW9nk7bwRzDKXbzKqEWRGnDCYHZNKEFUkN3494IILr6
xQDzFPqx875Ayw2oRU3cnRRbfU17mu5zqwNXemg11egqdog+TjcMhwFBiG629p2IVRusR6UyZZvR
7unveRi18bYpK5LaWyOLMk1zFZ0rIXU5wvpEd8uoRbXdQ0NeWEyeHaZUGzzbiriOnmFVoarmqShG
OSPp9kZUlWBlSSZmjTcUe65GZxqFYpG6sdGoSOpN1KdTH3tWMw3EcGsOHo7BMzpaVIqbI3Qze1cD
N1JvufpkQ7vdFURPcOueyGQ1kDuCjyxAHaXSov1Bud6OL32H4NZ2EqFD6tqxohQUMbtKVUf2MtWg
7Ud3SG4GiPyAGlHQxlYmDeGTEwZW+f9Iu7LluJEr+ysOv8ODNQFM2H7AWguruFOUXhCURGLfd3z9
nKTarWIWplIth8MRrWaLF7nd9dxzBzSNYE4jQAyBMZvJbPVyECHQVzSlxCmMtTYFuT0pcYhZMIZc
AI1tBQnYVexxHoU9jMKcbsJBFos7qRVKeXFyWVvkPamUyrjWEU/0X5u0iYk7oXsVNR4dPa/V0UBT
nf41SJda3NZTnvV3+RynWm+Dz6oUPWJUS+71I40Ve6E0IBRli6THCuQo677UYTKK275UZaAeJl1K
m89Vj+kpQGJU9XVWklHb1FmsgCIHQ6h722iCxbSUMgdhPi5U3XxSooFUd4lOYjBuzYkmoSGXFAmG
IkC/OEPbZaULVq36zcyWRn7L1bxQP1fDMHSfx5GATSKbDa2zFxHTGuwWPY/joxiRkWyUiZTabd9P
tXrVGqDQOrTlBAbKuSLLnFpjkxfoQukw0ph8R35/irZhMQXaZh7Fqn4aZ10fUAsLxbxTrbDElPt9
rAGfX4aj/taZgtCAurUX86uijJf5mCiqMB3DVMtVzwgFs74x8nSad2gXBGWYXRZgM9nigRjoDp7B
JTop1mCodeYp0pKToy4MQnA7a0A1FiA7TZp5lxaYAJ1ZZmqI8R6DHuCD2apZyS2yA6Q0B09QkkX7
qiTqqJQY9TsaikswuHh4UMErKz9EnT6Xt3A9u9LHYEfFr2SgEW1sE5GQ7FuCwA2GbCKdhypMKh/r
SjbCraIFSQziN9WonqUUN/JQ1lH8AEYy8wYzDQzbWEiR+kE/ItKwhBrm8ljqUziB569ZNnVLMMVi
nipl7l3MxlINzVFI3RaznZu4ib3VZbmM8GMwgdNEeQVsqXFOMEq9XTA/AuDiXjc2YPlTw+uiVmbT
khMdbGeqMeddBuYyE4QoezWf60WzxiwqwcIngXDtM+bLY3qthWmteQ5XwcT1vE0aVRJeRaEuk96K
+iz9UmoJ2tmlGorpG+ZuJ8GXGVQbYbIV5HiszCslHVoRfOgj1FV62y8ZAv3bMQAp/Xil5qrQVPez
2SmxeYTOMNLApjRTYo9dFjpAnipNjlrZzZdOr1XQgcLDWTALTdSah74qVWG+r0uMIAGHngK9RWpZ
iNRrJJ1UtfOXDINJq11QzNOM5Pailt/TXAHzKLKuZZRi+K2qimLliOpC2ode1TvpAG44GQZWng28
cT8oTLHpNkjoNur90laCkLlqmA6AS9sDieWyu67jRA6CQ1TU4EwKsYF61PNcEJ45ZvIjmaZFmB8C
d6f7FkR24Cub5hPQWChoitfEWtzMDe54iTueTCZbIhr/Mc+5BvwmAXWEYSmKx3FvqHPLhvWKKuqK
LhMUIVjAWQRkFxFoBrYBcgAQLFqwBT3nDvhbmgDNuGSTq17HiUAmH6OAZDRFEhTBFWZS6sWrGTxx
lkTzAZeWxMSgeWUMRV5Sf3FXbSM7dadN5XZPP5LtvLrG2XLgX6iqCWWKGF5URcaJivoGeKfUhCOM
HidSb+aYR25zXqehIoA2UTVRoTVGxonqZ6R3MOaFHhGQBLonbap9vDWs+QpL4kL/znEDjDjmrhtG
peUKFde6oAnPbeSyUjf3B1uL7M5waJqleOUV3s4hNYxU5rZnetvKaQupxdX4FBcuODYVJ73Nb7uv
nRVvq9p2u9huoWdSLJoXm52nSah40GYgAoevb7AxoIhW12pE6yP2uLgK74YtINJOsBGfF7f2+O49
Vx5zbcRZQtq6hrwRI3wQ3o8H5BjsgEJZizvEudxSy5k2eV8geFUIQFLntUaCMUHw1rC/qVldwS5Y
5mg4xsJJN62+BiDX4DSgpHlW6hK6CkO0CryGSpssOcxhu245r/ssG/i+kD9FsJEnyBDhItAHV7/N
b5kAmlFXzJ1hKyHZ2jqqYg+6o2GivLLDzMdfKGRylvhe5zwJaZpSQbdJDPl9l9lBsxsjTsS5JkDT
CfIhkqqI4nvV+EQAWOKktooRsYxadCRVswsGXiL+TENiD09FMDoYjK5KZyYQYd5XW/CqboIrIJHc
ZCNbscdNbvEWxOhjCV0V6KGhIZgj2ouxCY/TDfG7B/MZhDPojs6c0NXt9GqyAyvo3OguWex6QK3W
Fvfc0jBn6Ww8iDRbjk5OfAwSyTfLFhw9e2rAMRbLjT2eCaeq8oMl+rjP75mvk6OUEDVKVQ5hQxxv
m+BrmnzHkFdz6jjP7hxJwAiiqz4RBC6pDMQ/AU2R908YWFuB8Os7RTQTZ/Y03Ukw++tufHj5hboA
VcxnazSQGEECTT1HyI9gus1HE2sEA+kT8VFb9irgbkbf+Nx7Y2zNjv5U3VLc12VFsHqrTuQySy5M
ucMwNciVpR6BGPgfOJ2zvIVRz+lkT8ElV1VhEcZWOL0o7WdwSVuaoNh1JVqNzGmAf0/0X9pFutoT
YWVfJaRAFxQOUPg23EyDVd4JA5qhnQZgNt2aNsQxgCsaHUTPtYWoOXbGzfAoL95Ue9Uj752cJW7o
hULyR0J6wVDOfI62pkEd3d2oJZ/E+qpsDC9brmRRcvQQyZFY9Lu/DoB+Fwp3yoBcjL5jFIUp5oKs
9RBak2Zr9OIRiUzeAJTza4MKqqYDs2uohiqzFRe1C3RxTNGhXpLoOKEFtOFxU63Y9o8iGAcq1OO4
zamI7Aq9KhWKm27oEkfajZqL4R42H3vKWxTjPPVg2iY65f0KOxlNIy2IC2+zaRG9y09uxTXEygjg
SroB3vDzMkVH4ARnaIYvZi9pt2Zp0Rp/bpt28iQQ+EqAWLo8jMaa56JLOjWGOoB9rPtbg6asi3ro
NswttDAcEfmiwpl5E01XTk2DD/9TDHNqsZBUQ9RBjC5ZRu7Obn/s/fwQeEkNDmmP1h54PNurnj0o
JDUd4IKVyoOiq8MAXCetfPRu9B15xR0Yt53haTnEXIDyyulhhSfSGB2TiINc6iKkta48W81go/iO
ktJkw94C7vPQ2IXP7QRY06KnQpngpU5NMHS2ENo5zVWA1M/XCb61vi8PhoM+dbS5isAOZq/N4bd8
+lPRzImaCMyAa3hfb4+J0G4Nl37awbfY/torXNOZOjLQ6KOTVgo8Sh+EcQbmMwsZsm3uDog60xs+
aOoc9A41eSqHtXx9r5e1ATkIOH392VRds7dhMdDOFEwO4MELjMXgVrE93AXPS+Hrta0/qc/lTbEL
HR7a7PyACZLr6I+j8Sm0A1OdEaahiWQVukcMnwsRMPtJcXNwPhUy+NA3lxXQmp7DuCyJEAVQLZXt
kNHMrBPxgqHnkKjaJFUKbiwSDBzPYkUVYEknYhj3WEXjVFhqEGOkVv4iuule2psuWhlQD3BzB/rb
/+/WxRg+NZlMoAPoHma5HwOrSAzeeEt62T86GKdr0kQGJjKMAoVQ0K1DUrvA2J+4De1kP0m8iWzn
BTOgx3/uHu7ER1fGCJtIKamkAHQACurZ6THexLdoXyRuKcEfpe+vQojL20WGOgFVdEYy8zAkQVyG
OYbhpYHGCDIXYkUlXuPoyk8tGEIsE8gHOjkBqFovsMD9LX/ifcTq8tGSQ7MJBPaKxeMgDZ8i1Qsb
qV13W/3bQpuf4p1gfzMPGBEVwURSBMHvvELkXKldVkW0yjJqNlFj5HwrSG3kxDPmzxEy1cPjUNuj
zqP8PbfHcAJORDFqVcZMFGWSIUpAdxMSt7YUekrxePlF8IQwHk3WJqNeKRCSJI+Ffoiju0W7vyxi
TZkAFwNHEH2QOjKgH++pVFSYwYcpzJbeS/mXIolaLxZzmQcdpL+GfXi6hFSIiLq+YrDF+KA3MZBC
wXMA5HiL+sB4pIg33db9BlcRPUrcd7C6dz8lshmSBsMIgpZKzBBFG8Jrvsw2aIwu796aPtGxbcD6
yMQ8a4yuitzMgAnDAaXRZ0nLbSEDuUeS20bIC27PS7jUn4aHhLqOiDIuox3jwhg00lJRQCpjnJUv
+YJf7fhu9DlAEQoECBTDQLs6er7ZZHjfzAJYXbBzmEXuFTfDfQaCFcs86rZxLSLzufROeM3LIK+a
m1OpjLmRhjyuYV7pDSlfUsNpb9G2ZKKaF1uS3X83MMvDLzmWlLtUZlMTqe7xKiB0tOUGiEX5kYKc
vqn35m3zMt+njrlteWmn1Rf3c3sJY4PkvG4pCg5B5RYOmR5buQtl5YBc7iX8DnIqNAnyMEyrIk8i
Fvrzk7g618wRNO545Ghpt+L8m6BN9m88hBMJ9DWeSMiA2J1qqkbwSF4mbasL4g0hkT1nvMwnNV9n
muREEqN426FFUXOBJNq+LqG9k7Y26gfRK71xwyNIX33fJ8IYBYwCeh0pKoQVcEfianKV5hOJRxd9
+5wNXLeYJ6KY+9+EJUFSBaIaNKHUdnIzHmi3cIj+iNqOkRZc3hQ7dwo/5hFOrWpKokog8AeuAY//
49ktSQWemQwXMgZtUNTvO9EnAy//uX4FfwphvBIxzgJTjiEE/L72iDgPtI2Xr+BKZEfj8p8iqA06
uYNkBuN4lb4/5uZqwvgzNBGBWH6/bMCkZevppjQ3fDuzekUAZVPQWyqpKktvP0sZPID3t6UGVpS+
CON30s22nHFM6NopARtroI1V0chZAgAglZ5kBqgBRTHTXZT0bRGDv62eAq4vb+TaUZkqQdZdFeFv
s/PwJuSLBiWGJEORnaC4zlHFuCxBpkfBPuJTEcwj7oxhljtkoC3jUG3bjXKtZR59y5R8Ihys4FrJ
rGCb3QtuOKJvGW1CXnMYv+Z/bZr4D1/59DuY9z2MuiQ3Nb4jzsbCEkbiDcBJcVa7fnI/95N52WNY
6qVCT64GgpRMmyldbCP+6/B7vFwT0aCCyh2Ya1iMs7j0+SwBNWR1z4sX2UDsbmgX0+A2brndvdDW
RM25fI6rSutUJmtYBKMvAgAyLFSCZhth91XTW5mX+ypCb7O2ywd0NFj8LM76Ff25VsbcSJgZXBYR
5EYAWI8DUsEVx0zTkz+/oT8lMDe0F5SekACtScmi6L7cDmnma8r4QMB7I5JB2peJLOkeZz+pqr0k
lbmPklLNlZJgXSS1aE0q2GLUMGrOu8ItfIHnUq6prtPTYy5mX6ObBhA8rBFjEBzMPs/s6IY2Czef
hCcgjmfZaY6NjYz/DWed8to68fxAZaQAtsfmuKsB83BAjYVKze3kgPjdWb7GPjBZdv5Z5Brx1fcH
BgAiwpdDOZG5LHKWtGkewrIGurSXxBCjikfpqlDBH8RZ1qpaO5HEXBpAhUAIG0GScUCNz9HQex+h
0aBxo00Mxg+eTV31mcE9BbQ4NhHITsZyY6ZYS5IGB9ii49lSu6v5ibYSYdburaxviOz8RiMR1TIn
IunJnhhZA6P08pmKRAE6sQrwzdNZoZf3cTWFcSqEseRC35aJTtWyuBN6P8rt9qXB9h3QXP6A4Wx2
4KhWIHiLuI3nPS1whw6vsMbdW0a1SWB0bHO60GjbPpV3lMDHtAHBeEH7HrimuGe5qtJONpa5pdEy
S2Pz4yzRUiTD5NmhS0k7spcSdUzrPeNmX97oVZk0h4gSF0jKDEamDhDSlIC8EshPZNylIzEe/jsB
zIOoWmMaZZqQgc0qrHCeHaPGVPf/TgijNMOIFJGZQgioL0rM5o5L/FP5elnIeec2unloJVAH0zPU
FtsEpS6pNjdUShqpy/ehTm4MjEwFILbE3GhjOYAfHLTxI/GHeQAHtJh+ndO+dTlfQU+EMRAfvoK9
lW1mpj39CtWfcSMyW34jePH0QcyIG3IvocAkft/6ulwV8C6ToD/lrIZfyoggK7yGfge85wvIjObj
iE5aVz/WjvrcxGBvKV55cev/s+nQ2fCvDU1kkx5ZmMD5zCBW9esXcx9sO/iC6L+h8CtuznJFe6Ny
C5I+BUEqsGbMPTKFChPeTRglGll23aZf4MoINgAY3lD68O5T77+WyZjgQVPaUqVuBoWZhcAaimil
pTCz0ZHfyfzEDa+SuJb0+LBOJulRNqAuN4V3meY1YPFI8jjTpobHNj01hkPLQr+gT1dv0M/dZdMe
dTprRUOlNk5wWx+N1BGAs3EpznJ0NPF68OdNYE+cqOn/WSwYPEHMi+fL9pQFbSYXSo4blL5VoKmq
j5gsu5s2pk3u5cYZt4krONr2d14pSuv/Ecq80k6TS0WmQpOt8s38phYuHqmnu8JhekMjgrCji+U9
lhVlLovI46KLTMFjYcP4XMD8g5wKzYngm6bbtSHHPeVJYGz/2NYkCwK0ytRGsdGKG0kMnMs7t+KR
flgDY/iTpEwzjcYwAvoEhujYC5M7m5tC4iBN1q/FyWYxJ6TNUg0GAgiiPBzpXfK53iWAloCb1ZPQ
oF/3gIBxXYrV/QPmAt2mGu3HoU/kxHdKgjkB3AxPwLxH5g9UXUdU1Ow0dDVfwaNTW2huheNq82Qy
FpgoCfRnDJlKDvB5pNmt8HD5zFZgV7CMJkC/umyoyFAw+kTI1VkZaGdashWfKIsKhUOEu/RQuWjM
vAk/Gx6K6geux7R2WfCgCe2mRwjBXviwH4MsWUYaeUoKgs9wP/rta/wY29Gxfqiv5avBTz0eRndt
Q2UwEypI+EAoG2ZLudzEP/yAGoC5VkLzDOdyrkkAuEQC0xXlVHr3TE+uSZm1LSbDot+KLMFVVqkb
GTP6OGe2ZuuQKxPRE4aeU5FlklXMjsR9DCBs/hQjAnNbn6LkoqMoO9pvAkaJfCKQLQgiskXXGxU4
BF+VIrQk3vSU1V1Df5sJzm3kyFjAqBGVEyZ+Q0CS5faiphZ4pzn6by0mwCJ+ymCttUAGqA3ImHcE
HjmMiB0BO9K5Qe9LrojMPU9nrFlNtP+YiiopoqyzHrqJHgGQ7EIikMu2OD1ow6NBXjiXgSeE0RFC
p+tFSrdO760pcmGuVGL1t8sePUWOPluZ8Rztcyf0uPmj1UM7WR7jcsGVVYuc4t3bN8lDyhbBnjdY
lVtSxGR1XA7RLc9Mrqr+0y1lDrGf5VEwGirTRRNeuBlTqyks5ZOxVfziJRwt9WsDykx+ezs1j6zv
fiqY0ZOtVBYkpmep3tYv7RHYeoyPSKwIOfECND8xWo4sALcXq7+O3Fa0SvDHTDf6Da/UxjlukylA
SUkkotqG78ime1JfBdPN/Ds5ZFAHqApKo+gml9hoSaiMuusE6DChDu0Cqayeq/7X785PEfTnJ2pS
UjMjq0K6nb6QeVFl/UgfG5h27RVHxU3vA1v+q83CCAJPl8VYcDBVlPUcQWZXyt/nbtwOReNffo3r
p/NzWcxjjAJZGEMdO9eRZhM17QMa0b4kMm/+0lq15MNSmKdXGYnQL3T75t2cgcbE0kAi4k0bnRrt
wS9vgGLc8R4fM3vkPeH+QSrz+ATUZ3KAqIFXvkXBdXC67fSAsKcKLBW9r7UtXWFQE8VrPzfoOTF9
EB4ohrM88lPI3A1gnmNjFqDECfApyv2ASED2KTOoabde9qJXYFn4lbaJlQYfXCAT1D/wAcHxwIYj
Qqqr+TSjik++AKKKMHp40J5BVevTYret3C4jKKKVJ/S1XqORnxOXrF6tE+HMi0nzaJEy9FNYqmJu
eyW0zSnF6FtedWdNjAGcqmFqhggAGePEZ6LRG7mImwVaP5uot6L8PSY8IczxUciFBAAzqElQckNC
gnWmZXOpMvSiaognq219XLYgKAHVrooODvHB2P8CLuKjz3QukXmZVRMkTRUSEfkB4zZsrXizoMIC
9oPIAU86AHE84/+eVflpMahEGdrTQOYadSgAwpn87lA1S1SPYCkebfS8IcVbRE4HKL5Bc+Ye/tki
QKLbwUO8nb34BsE7oDSVz3u1jN9z/h1M4Fe2vZlhXphohS96cF2BTzhxTHfZLSB/APM+sJXOX1GC
VCB1CkDXIwPGJQNS+VG3i23TJeWiG6D6UqwFA00bYbQWhYcXY6DH73IwtAisQ/g/GCbYq9qEpJlK
sSewIYonGRbu62fMG7bx+mkEyB3X9Y46+niiyNZLoHECaAgFVnbKbNSWQSeqRQWB3VbZR85g5Vvi
JTtuZunjK3xfGrQMRfEoYFQ6s8BL3hskElvQ630bEWwil+Xg0Owk9/Mr85b2uAN+GD2Konv56Nb2
9INgRsvMiVoBwZRhZBQU/LTv0JPWbZRbRTyIeCXFX2yB+bFQmAwM3wDolY7t+HhX0qUqxmiCvH6U
bT05dFjubywJza2AXQHVfB4ttXopJkoaVH9gTnI3dlM/9CmbrviVd3JM9eN9QdTLkNF/iUsJeR8X
pEpyh0q/WKH6kXwPQwtQcfB3m8cMEwCh3aIn6Q1EG7QvGaO3QLXWcRnFzx88YGY4RJXimSkBFGMb
9bROgT3sBUDyB3Cot7g80yb2QdBoT36048FszpU5kSEONxWYStgMhV7mE1+uKcANoLRQdMbB8P9D
QNl72REOOq4pn2uKXsIP7xAC8ShMDZkY2rHMCFy6OmsmmH9LHTpLAllJkHImjJ8/dVT8VfDliDhF
CgxhzCDK/ka6oMsbDEeLI5ZyYaGCYFqdaDqRgreR13ltRYJoB93kJ5PKubTnxoNgUI0qg7pLVjAw
hkV2dko2TOZc14hz0ICzOIWTTghYazt9FB9jV78j91TRzYUV3wfuMIG5hEuexV4k9FmAUBQfYsBQ
I3rVGH8vFDHNiCga8vXP0rcG/QC5j5BHfxQOgo85TI7Iy2wwJGK00+GjRObqajJpRFLEGWxmcNtE
4HwXG8v8lt4B7T04UuTEC3hVtT1l5cw+idt0i2aaOPJBQd+lm+ZueEECnItGZeib6GfhCIiB/9EC
ksImqyJQ3shJm5S0VOvgRJwBVhT9bFvVSV9VByjH0Bat9Nq8IRi1zrkLTB0F0oHkxGwAdNjQwUZn
IylnygaidgWu4NPo6t6yCX3xmeYc+U4L3d+TlyVDQwKEAhYzPCwdXHvMy8qTFnXMWpVh4cJNi9ku
o6d6/A2lWv2SGEbra3leC9qgIDyojMAtNZTCBEMFhtNUt03WZRyrxr6ms2Ux4dJUJEJWJLhWGaZs
7jtvdpH+gV72i/uwR8CiWvVVhMHrT9kGRu5QfxK23FNkHNCzb2Aek5ZWqaC32NrWRfpJ92rfBLZg
hpr8tVae9UVjtgcKcCBnhDfxUS0rKaj8obMB1sc4QahIYFLQneVmmPne2uGh2IQPyxHwlNmCIdwE
mEalWHVn8aYkMSkbVBvpnTr5DsalKLSkAyDg/TsCHyrMD/C4nWKv+bNTe4rd+aaT8rBhTDfquVTm
Jlcp5seByQWA3E3/1m2He/NZ3WnfJodSk+t3w6fO6tzw84SAWb2vt8kGGOXwGdAAzt1jreMfy4ed
0lXM/AIs++MxTCH84aXDXR+8wRmzjQJjnNqTZoFU1XgeblMnOMZfL/s866vHXCoiKZgpc8ZHGGdN
Cig/9rzFSBXJyRzz2HuLs2wB1nmn3hgd6vunHvXo2l3vik5j8zMGdG3MO0fzDFLUyPFrBKQNH9eu
5uWs1bIhW10vId9exOV1WQq+qg83ilImO0zZRKCudt8uL5+e7blY0M5Bdyoo9jNbvoC2C9Ob8NS0
yoyvhnJQ90Y51J4aKMP9ZVGsw0yPF0v8KYuxWJHaNgOSEVRjRt/pjCCEdZQHOHnvkeFl/9Y39E9p
71RxJ65Wp5mg60phkad2004ZWCIGV9W/LEi51qphJWbLSWid+QDM+lQmim1DtMsO8FSwvoSA5SPz
MKbBTdttHFiikzr8VOvqltKRe2gDguOoEPbWdHEL8hYsEoEzWDHApJTbnTVhyEx/PW8izgpXbBG6
8X5KY9Tk3A9qEA1YYFEaNmabw5tLdiPGSmUGB7K3di1PJTGKEHRXcp32WJdcCHsg9551gnyxPBJe
2ZyaM/b+nwpidJ9ggNR2aCBIApX5+FI4YDl+B+Iu0HaVO6CFmwJKeTt55ibRu3IqlzHrA2bIVEUA
ua2bBNeUyplmOUbJCTNvCBCZS1D2+hakI31j3cp8ZgwmMHh/jKcfwNj5PkHRD7Qu1ORFDxJ6UdAw
cRu6FRJLszdfGbmXelxEBr2Ol3ab0TZ63Lb1iBFPuK6To4PHFsDP+XrBdV2mX2gHkXkXltE4cRqD
xiuExokNOxXc5rnqbakFbZ+1PKRHM7MNMFgUHq1J9Fi105i2htrEcpBnL3qZXEqQwt0EzpVjOY0D
TEsvgxqb0DmSR03sOAJf1G1U0PuiuLbRt4pV2NGBG3zS53lh99mpSamaojVtwfMd7cXLMQNkwmzA
+ooukyILeQqYp5x0RjkZSyhUMTAiVidP7qIBe1ttm9gvpE+a/qQonT2pik8ywRXaR8xB3lw2N6vb
jAY8DHsAVPwMJh4oCYj8EkgXl2s5eNVqzUoD4B4Szc4zybosbO01qSj7ojFDxgAuNoEZzO1UE2HB
mBrhSxFDhxS83MyaRkS8gYl3KC5gQCpzlfH5Q66GcFNA/31bJMP1WLafljh5uryQlagGnGPQTQoY
naCjmBcaqz2mtqhwweL0bZG/TwWoLlu0EI9vaSB9KZvgCXvNU8JrzxTpA0C0MTKFZvFwcU9Mdd9K
sQZ2VHox42NYOE2/E59+pPHAEqTYuuDmD2AQ5c8wWzs3DSkD4x1VDPDdR8nqGHaLCfpTS29qUEam
TjcQTn6EJ4L+/GRxQ59nWp7CuyZp9iJI8l2KbpbLh7ZqTU6XwWwgWoXSRdffNzDIXcmLk22ebgK/
8iIPKBHzHpzawJ9ps0tjYZpP43zAmmo5/QDGnBldrGadhA9Q/QWFdXBMpUALyKUVPNNwn1+kWHvd
pwIZ85VJUTzLLQ4OUAgDGXPp2GrCQW2XLRhC/azkGmzeCpmHMTTKWMUNBA7PImYmPdGZRnS8ntFs
JLtEUYS3p6vGS5MwvUhCczltJ/54cfpeHkHwiYtDWeL7Gv2T4pepc7P6umlBpXklA1KFNJPq5FsJ
uTVXGr7iocTdZkCep8UcTHCyQbH/5t6ffBjzaMCJKicjyJetZml9jHhG5lbLXNGoD4MuP2oTj6F/
9axP5DEvyFxyUAdLUH1glPenFoMA8ixARQgavZAw6DBrv1++zvQsWUMJTQR6TLSgwR1hdO1Yp1lS
lzjrLq3uQ1JeRRFSSl0ib0ZN97MJPCZm2buXha4p+B+Dp1EN0sBe/fG4hyDt1aFEHTiKhtibe1A1
GOF8E6jN198RBEp6xLyijPzwR0FRWCTA+4/w4nvlNpTKrakP/lQM28tiVpW68VMMoxLidgGD7YL1
zPJtPiN0HhsrAhPylN9dFrS2cRTyqiHxSqtbTBkh0apEmDUIykOM/FIPEkiPq6Xi6Vh6y9hLcSqG
ie5I2glDPUEMRVLSVp70S5TahjPAVcfQe6/n80byRDIaQB+TVIpnurK2cFQxeOxGkdvLs3ZOp+ti
XnPVoUo/gJ6SRiIPqt1cL4iYkTPuLBEDBpPQBsHLr3iHq4tDRYLQCuF5G1+zFE0M8nIqN/C7G/U1
Iz5lBlwwqXoUHVFG2MV1SVcXeyKUftSJMUbrdg0uxnehkgdS5jz0GvkIEu3YpScpg/gaYcE2mTGi
m1fvekfmnd2gE+HMw5vRhQoqdginuPvqZj6K2T77Rqf/aX5+I71MSNs/lvcy6lz+bzyRE8nMWxSC
bmxV0HhYZZltpChxyrb1wdXP6SXkHSljlEmCvHFX4CqFGkinVMHTVJ6jvZYjpF3Bf14bxg53wVAL
U41NHO3ypettmnvPD9Ve8omVgEsSozB51FKrCuZEJKOZW4JSVjNDZNSEB7ldYHUA2Ct52d/VuynD
wYdOpn0gzO6B717SpwFiirz/0hqapY3FPfinrMGc7cv3YfWgTkQxmziSNM5idCxZySh4AmBRpvwH
MdD/fJv+N3wtb37c6/bf/8Sfv5XV3MRh1DF//Pch/taUbfnW/ZP+tT//s49/6d/X1Wtx3zWvr93h
pWL/yw9/Eb//D/nOS/fy4Q9u0cXdfNu/NvPda9tn3bsQfCn9L3/1h397ff8tD3P1+q+/fyv7oqO/
LYzL4u9//Gj7/V9/l2jr+/+c/v4/fnh8yfH37su+i/62L5tXwFN//MI//9brS9vRXyD+w8Tugz4P
JWBYSPy+8fX9J7L6D2SAQVUoopKFOfa4I5ij0EX/+rti/IMAG4P+aaRQkZClbFgtFYUfKf9ArxRQ
JIBcoLBMxzD95+s+nNPPc/tb0ec38My6lv7ij4YOPdW0foZgFuwc8A5Y7igN6fBwEYTwZlKBZtKa
JHHrAMMhp7KtrFAxN2HZHjC9QXRbnY4ImlDAJyGIADJUmAfQNo/JRF3C7piOU+zJRjVbcXc9jwZo
rsz5GquKd00nRP6Y4efdFL4JVdcfIsTNSjPd5UFFQGEQA+aoVxhsawlDpThGNaQ7cbgJMCvD71Jp
2ghwDA+RwkE+Msg1ZFFRRBQBQgLpkQhKp/esxomJaKoIGYWuCW9EGXN0eqmZwSYidjbpA+LNB4zw
MlxpEVRwIMTSrpUaqyym1pnnrvms9MYObc37SRavMWRBsMSK5L4sxFxUGKMs8JWSqcs4IUqhAmZL
xunp6jLqVD3LbtIyTjC0U1M81Ux12hqY7DCh8VErKxmEQzOd2LZYopknXjrMb4sYCW40Li/EzCns
EkNPhpokPEPAqEx8Hi4ORtZjD+k/0Bt+amejeGrrUG7Lm0ky52OmDaWrT+NXSQSOC6M9witDCEIn
bYKrEptzTbphbwaSuqsWOt+tmW29r8ODlhP5OMslWqZjb0jK9moBSetDNXVOPRavajsPdpRPbyTL
MUNF1BMLVy/3zcHYNYlZ74XA1cTuq9q16FMORG1flGl112gTMG1xLtmGIeo20HfTbdOHwAyABcUX
1UGwJROuZLto2n5Mw8I10RK4CRXj7UQv/PHyTl8aG7bTXQJPlCEDefIOQ2H8uzxQ2rmviuymaAbp
qAfRi94OpScj47KBSwYEg1yEdtxk+QZOruLEIFh4MknZeUqaAcNqhi7GmhTAzKfBcYxrwU56edoY
RLgLpyTZXP5cBtNKX4aMZmU6OQB6C80BjKfYik0CZpW2uClzpdzi5TijQK66Phq8ZZ5jPw8E7HdW
ufncKvsY+UwzeMjT4E3KpHLTG49jJRifpi7bLzq0SxJmLiFj7E90j8lgfsJIu8S9/NEqtZonThft
u9fR/oFJK3DsAFRhnK4l0c1K68r4RleKT0JeSHY8JMYtGLNeG1KHD7kguNkiGPvULaQ7QOSSh65q
HpQmK46DYn7WhLxz3/+KgX/lamFZbepAqpzSrDGdqmieoiVfXsYO84Vm/SGrqthHBu1KmIFwDTX0
E9CzVXp0BS9leUjy0A2WVr/qdNy4ZpnRPZ+gxKuMgdVUSf7Qgg0ffeFXYk3m21rHBMkJRUGCxtO8
XZStMYG+cyBpw9knNlmLfUKaQQEWEUzkBgAczIvVkCqNp74zrutKLLeTNEnHbkjc1lzA7jyHmEMg
DTjiYiy3eSIPx7Ain0px1vZyjX24fGhsJQ0fg+9ATADgkoHOI9YE5XKOueMYEHUdVoNqh+PohICI
bnuxRSf86CJbGOwq+p0zyCm2oxA+xeT/KLuy5bhxLflFiOACcHnlVpuqSpst2y8My5ZBEgQBcAPJ
r5+s8jxM+95ox3R0KGRZlkis5+TJkwmmX+TOUxGS8Mf//3Fuo4IL0cMNi3v5n6fZGLpyagmz19Xr
sAljcoZWco+DrIU4NDK0NNALUgh38NIZIsZ5xzFdRM5ogMNnu5FMfxuhP1RBb7U+lKpvVFmQT24R
wR/BYmkWWPToaLkCrn3Wk6Mu3GzHEI7Pc7UjtIL6Kbzbk2gCVaOfw4dYjfprc1v5DQG9Txjcs7Ax
clfGT6GFN8ugREpYMc5wAdEhTaOxWZKRbA7yBflXDZfbyfbPXYlIJYDLxS1wwVz/EYDCoZVr3GHO
NbwdADRCDYBMsA1D0Z8NgDAbeGinbrm0Z/hl+oUf5Z4zIlGs59d/n9s/y/+3gYTyz63p+mYHgca+
f86tyyYeKTrSq+iD5oHReYE7u0ctQpnmAiJKuK+Hmy+Ox7eTpN2OVrMslC6hSRewVElqr2JC7a6x
F75u8540CoMHwdJDJVVe62o5kGa7EFJpmH4xf+/XDX1s4b3y7y/yZ3Z5f5GbJg5oDIB1wKH454sY
Z4grazx6Dceg2cV13ObbKH5uBJhhHS/QNBbzfl1V/+L7r8YE/YWX8hDC5Srb1k5+gvJXl1jOkHfo
0j14UWWzf3/EPxHN2yPehhnCyxQPihj3n4/oBK0IVremVzxF1pfQaJNjDLzSsEsnJD1CMx/aimCb
9mMNHFknUunuzNf22uvta9/T9WlZ6nxV1s/7wUJ0l3XxzmxKP1QcwaU0UX7fbBT6zgltOzgMo8kW
2krDX17ltir+WL//eJM/wKApMnIWFtZHUgZfYDF1BLXyL9HBH77u9y0OJQAsTwShuHX/XJk4zJo+
4pF39WLbPqqKBzn0XBDUNVRmwi37AuV4mYA5/247/kVEzcf9qzExGnXzpk15BZ82+GPjiiV22EMR
5lIDZgQUN8ewzIImK8wDuPSh5xCXLHEtUwcd6u+3jbufa+diIPF4ok3fFwia9guPv4y+j3ZoRR5M
WHb4GV0Ary//9d8Xyp9J/n2hYC9CxybAtQ1e7j8XyoAyZTwHjX8F5XP81Djxi1u7TjL3NRxgNxAb
HQceeD2wwHTg/TvXZXgZA9vkKl5p4oUbyKhdT/9Sp7qzc/+cdSRsoJri/xvz75+PRdi4eJCnpFfU
HB6M1f6nUcEQM2g8dtLRE2zZvJMvSxBNo0A8GtE3KXItmdjO31Gi/URPlBz5RJ1nH//sdvT5YnuH
r23zWA59nQkd9Vnkdm0ezW6ib9vA1rhVHLdkp7mHp+I9KG1C22e09+U+ilbEHQF49irk8ecmQnAy
ysd/n467tNsf741cFZ2ZMShy/xkbbOBZWuYN7tVrl76oVx0VyrEPo3HwAjN0+iYJ+GXY0LpAq6gI
eeWgzWmOc1exS01UnE0gGyQV0PPc94ZrXOotdWrIktu5yieQr04u/AlTry67/VRCosWDau/9Pm1M
kGhuxQMEXH/cRww6QCcZku4SmOYpYEQXtAr+RkX7b9cCcl8oG8AgCIbNf3J5tghgTCnwylJ/bmaz
phBLmfZrWJFLuSmS1ITBfbtUfkHU8q2eoh8bcaYHJLTwzK38c92EP2oSHsJYVSfe2k9tT6N83ozC
ZCKQmh2b9INCvX8132to6k5aR3/pr74j33/OG2XoULrp92IGb0nk/0llWx1vlBjXu95XDWYL3A5D
5GlpLM85X53kHs+5fdilJZp+Dr3zXJaLOrBnQsX6OPZtlDh96e7DOggP3SDR/TOroUDP0vM8TSyR
09Dko6ibBxyJ34PRpsavCI4ob9yvvIHL9Yw8pIV1Y9Ihq//3dfmf+RMYT3e4BDVjlGqcP44JtgBY
Nl3rXuNw23G0yJ+ClltY2Xs/3DmC0V8QZrVe5e+VymSYOWP7bd2wZ5Z5Ho4qWhJVzm/rCGumZWLV
uUWk9URg+vOXqfgv4TV4WCAYguB5C9ziP1I9GETC/jS2eFRt2ckdafvoCVBsFzq0p6kUcabKDgMn
4xcYtYIg7fD60lZ7Y+rgb89yG5Y/lwW0kNCcB60wND7cLrf/syziyZ3annQegi9S9O4yHRaHtakr
2KGU8TlcKC+qWzDL4aG6F17fZFUd0HwdNgk2xQB1SbHcDBi7ctcomIRKuuzcCWj2X+b3v9yyIG5A
8gBjB1r3n61vMfAjTpbGvfLgS6VRYHG8Whcr+rPGrY+e7s+I+9M9OZN92zrxuW+m+GkaPJsoOT1V
5u+B6+2I/+fYAWGDIznIEZAmRs3pn2MXTv0UAkjfrj4ZZrTg+2JnSh3vegdOZQC4TOFWQYzbJ5a5
qCmSKEe6lzuK4JKWJbXZoDqz1d7Os/5c/PuA3VuA/uPpIFuJXkE8Iv1Tbi60rh7DjjpXFEinHGVT
ksWdo7/OM0dPzdT6GS5VU7B4CtLSqB8j0LR0tMhJZSTDYzuUpwVim8U4jbpQfhfnMhSF9TuWz3bx
MzaToWhKCuhEvPnE1V+X1XEv9fBQq345O/5yNT4hKe3RfOkP1u45m4NCrWjyUfBZ/3r/jC8uwhLf
qw9+Y/qciz5EcPqjAvRSVLJTJ+SW+1C6sOUW/dkNOpn+TvYq75FYRTKC/5KGBwStV4AoqZjOBvFU
MbLjuqFJcHgtJ3feQynSKQgyIO6yJbsfdca14rGumqd4tm4Raqm/RltbPcyd/6pci650DUp93zkg
4FEBIIi3A5xIbLMnZkhWUsNDamYkW5ULbag6zIzn71aHBMV9iqOKSlCAPJq7ZZw1dajTgfV/k6e5
EYL/cxlikm/tFdjDoH3+EUm33WwEdEH+92Tf9AIlEGdPQ4APzHwbGKy2plDrQ9gFuD/H1c96IgEc
CP0lWmQeNK1+BmMpLxseXrjPvtASl/p0S1QdB1dTGykH9pNowPSXZchdGfr52ukuWSysYM0KZfv1
WFOneoELM7w5dXXd6vjD80OTI/6cEr8zMPmK1gUauCgxD9p8h/aaOnnIPpV31ohlHifCrlNPASiU
Uh5Wb5lPfGz3XJjL2GzzE6lRD7RGA46LWsCbM8fFMru7kkhbkHhAkiY4mozKZjqL1aD5vmmbxNxw
gRa6zElVlySTi4IeUR+MWA6ieVh62HT0qsycWa8I2sx7DQAutcOisz5sf1ZtCK1qHoCR2LXezoq5
S5pQgFXblx/3a9RzVvuDVpzj+5lT1LVZsy5+Z3H32BLQ+VpvyRYR510PU9wOGEDPnPqMI8mdUgkX
4IvvYSNxsFTIEPGim7pHztSQq8iv8t8PL2dssIXgX66/tCXbPqL1j7GboZTMog8SkWItu+4T7DGO
I6qZydCsCqkoQLm2baBCwIIEtDiWeksDv8HFnoOQYKt67c8RxMNHavhb6MxRcmvoerxjF148QfIM
NvKPHp0mdPo6r3K+jNGyfvHK6bOd+jYR8/QB+24Q+OgG5G/9IbeGHwJLf05h3CYKYHK+YmwPowlV
EtBy3fGa6LwZSJNvTr8UkbMd9DIcICzXP8A1JBEKcW0kGvfiDgBUcG02aSA3fG0h2QTlzGTaev3I
0GlilvGTdQTywtvROm+je4lgrctX+SNUHMJlc7bQbsaMAUy873WnrbfdEJPUYxrdObChSv0AE9O6
SBZuK50oPeAHt31OYMUVIIG6QCrJOyzd8j2Aq+ip43pBGIrzc1xqMBVhb9wvy25ue5aQHk0JSgww
BI89lpu5aHsb7kM0+KFewKMdFQ+wzopcPTxNQB2dtgOm4jpneQsxFjNDTqUN5jSyNc3hjJ52cPA+
+Vfgi6SoHKzCSpZHzyFoRhkB4EwOCNC9Kz8btsHRgpbq4G9gtMdxn0+t7fMNQNQF3cYTpHehTcvC
IXFLSEoCBKCZ1xBYeMXGprcw1IdzcsraWfbJ6C5v/mMUywqA7iiADFXvvmzY8wKP9gNRbZvLgRVy
ouzEtHMG7gCQy0GEoFohikrQIcMI8RzW3z5ci2/wZ+wAowzZuO9xjyRkGNmpbp0DVqmbxqbZCkIn
kYMh/dY1tD8tUEnO76tQ09UW0N364ZV4FNGJOdUxJPmBCDnP29g8+9Vy8QEQ7bbAjbPyFlbyci73
fTSafdWM60Xb9gEVBfcyx1f8qvkV7KqfywBrFzhtv5o41Hl8mLd2yOHW93p/rWoYSTJy2iSLWVAO
uLAynt4EAJDUv2Gbcd1A5AmtvZWuC74EX8K+gbT3pv0CW+pacvT43SJGil8HKSN/zaYtPnXCcfZ8
cw/3pda4tNypwTnV5TbuGkZpVjcOS3wYOR+4/KamL3BOQsM7b/f3LMdzeqcQY3VQt4XPWkHQEntb
2qHrL1nUzr8iY/LRDeoHkOWPA1w6su1W4rjHl3PVYBPIvtwN2oUzSul9rnA0RWT6XGHfE+oAEoqh
SQEBt6zFuQeoYIL3FRU7Z8Spa1W8ux929xRPOnynnVoeySAv8Bw/2z78JIzR58UGkCRewjKteD2j
cPEknHRpWw9rZf09p/etuG36Iv2a7AxagZ8MzB+ehql7u/8d+OBQxhtm+dCslZMFsv4wntjODVyy
F+28L0w/OVrVL3OMMeiE6F86WbXpbH169ZvRye5P2k3Ez7sIido2y6ych+18P0ydAcZIcOw+3r+r
FN2D6SJ7DksGo9t1wrR5+s3xG/YEX9+fxpbA8xr1ASi+AEaJWn8HqcIZWljPW8VgPI8paB3+LgOl
Ex1LfYmXEtnuDbS8Y5lI2vs84hV2QHnuIwcu6KO797CSCimCD21Yd0aTbJsyqnMn7P83OKwq98yV
EDA2HIsuojK/P29cbXo39hSlAul+vi9Xq4ZHLd3EVaP5wrZwONdDCGxx83CRrusnpws0SFbT2WN4
iKimwcvEyuA4g7gbIa94ayvns2xWfdpmcPgcSsZduXjI0T3CDkBteVI7jyoc4rQirnuKTIWOEtO6
Syo7bz1SnEjbBiu9Zlx+KDUBf2gkhLhr+Q7sE7v/luBQM66JbmlZ3JfiJr67Juofuoqe1nl8hqng
euyhNFnPoj6GfID48oauMtRVu90w+UGCnbomwdT1xdI5KAcK8tLHkmecDgOIuva80SF6ImQ5Iazo
9xgiXJ4LSsRsdiHH7VZvgaqwXioM5SNr1LkL2a9BMvd4D5JKC99Ysspl57Wquy7kM/Xg/nQ7mrG5
VdqxoX8K8SNwbIReNvIn0VbBaVWUnssSMZW0TXv06h7jOq85p8wUgdpQ9iZE7QcBUrtmYsqnIVbZ
7Uc3ilVFb4ko9LyKfFyXt670+bPowd4c0J0AvPQgO/Pccu7va4NlaaJU4vYAKt6/l30fn2kXPtSM
denMNkTs9VTM0e1CdIbm4P3Cmgo5rLLKVNX6OPciW8Zy2Q0iYqlFOrRXmh20u6nMZ53+PS9ho6aC
qxc/lkM+AmvDjXYw7sovfazLtBm2LPBJmWhT28e66e2PcYWTje+IB+nbp03JKgVsvh5bhe00uWVG
nGhPp7MbL/WpkmCYcFH3CXDCx17NqWnhCff7cPKmp073sIFVwe6esYHxMDXpFk/yicr6+/2ad4y+
rPFCL9H4A2eBl5YogT7d9zWynwM0SsrsDtnft16AUtkj2S6crgVawlNatsCafh9DuPRuf5rwZV0a
58yYCoAhK0TqTm2vpKvgkWeXj3uicd96cE+e4Iep+7we2nqP9rkps/ZbUCHbie4fWOMnrs6rzpXZ
Vjv1/n5aVvUcHrzeeYoNkizfBBdXi4Nw5vYcQUzFsVWUcgiSHy1CbtzVoEZQ4+ZAN8L9Fgn3shr3
ZxvDO4tYWhUdJrOeAhgUDj1Ocpj95EE8sgIhSzbr7yvB7QpNuD5H7P+p7FBZn+KuuF9cZqZ8t0ik
AtoXqRx5k5kWUSEyQLArkhkab8d75dkZx2PtRipdHJB3TWmbE3oAdlN9qyDdtnPb3CgbW58seK4D
mfmIeg1QTmj23cfKpRZXyKzNqY2p2Y9UfhpR+E8cHKG7gENrTWkuT3KY4RAm4avT9q546IAdcdcu
55p/ZT5UUoM1thmOJ5o4bPqKePIHXXDblbciWlmX+7WUbD+SazlUryIaQGgHD+RR6PbRrSW45lqT
M2+PWvbT3hP8Y2MLXBeolPnCIBIuAmwKHVVo5pQDlF9jyDSreOqO9wW1VTiF2m0WKW/MCD7HfrTW
vfBRn1ChNRlQ2v3aVvOzhd/mfkPTjjZqfI6j/Qh1hV6Lt7pxZ+g+6zKC8Dpqw1Q/yzmQ546WddHB
boGXm3g35G1zJbwfUIu+WIJNUZMICWi0ryaCxvWYV0duoSbkB3WuhxmjyBFA3wMk4P+kGAI0tt/q
s4hFPCjIEWT1t/qjw6cRRzaSeajA/GQd8fd8MjTR3rIV3nZE92v3NI8vZnZIZqX9KLGGdpUxiN0Z
bvdYxj8VyqkVGAAHx07D79QNVcJAoAI2ouqdUzBKspl5L4ioRBqrONgjMp92d5zeuliGg7vFxdD6
yYwCSo6+6nKHkMPZa0fCwEbZKLEjW04sBkt/hIx10wAUroUzPm/hpCBouBmginq5UTmqnegHkHnR
tHttovjTvS7k+i10iRppj3fsIdjqfBh6+ujAkarxITUhV29OBjMtCU6Ml63dvsmxRgDOVJWqIXiw
53vGsdXP9dTYnah4g6fzdpwLfpib9YOs1Ue7yvggFokwCobDDo9Q+CWl2s1ky1YYwv2uUUVNDO0X
JKU3EMOgh24+cnEaBkCoGOWvvPFeGk7fDJ7oMtHlI6Tha43a4XFEGFMMXXyhcauTxnecUymDN7PI
aAd8DqQcn2oMtPJz46+POqrXvJmq+lIrMSZl+eFQPRW+o52sY+qzy770cQHl7mBPeg4pZ997Dks+
F6Lc9CdSf6rmXRfJ+q3ywSS2Zde+jCivbTEzz/eocUDpLLE0fnBv4QAXsks3j8jsPuIMRbuLgFWV
MUr8ztgrv3lkY0cvTvVUx3NzIsA2c00FS1AHQCtdPbFsbKt3NF43u06A0dPbGNVc7nopKla6MNpW
eUtde7ivnbBsg9RTE0MDnkeLCjojqKUbvjOO/6Mk7VxwBm0fxcXT1ir/UCvshLHzviBuhYLRrbC9
ROFPtlZ5AC/c5w21LqjcqMca66On84ac/MYyYeI7iI82jYgQhzv4ENppzHQtsOUVVoKUYZ2utOse
/CpqLxi0tHKiC9GLeEIJqoqI84gDnYOqRgrEWz4SuoHmYKAgaqhEm0EuGThXNcKMz2DMxlrPR0/q
d4/18VWx8qegDNjgLfO10nlRTT0As6H8gtTcT5poAnCpj+OyhEWL9oa9LKNwVzb1iyb8O2NsvUzI
qxKxDh0GAMD1fQIny765CFyf+LNdo7IgZBwPNTCDy30K+cDSce3Wh3B+RLW/zNA3zQp3El/nCFxd
IGJjamFJeeJT7eVeeAPidIj52Vq0Q85qP27qgU4dqoFm6a+1uBgS/WybSLx4U/eVOXGZ0nUcdihO
ns1auxenjr+DzZdMkau+VazdbwH/jpqDeI0sLJFck7OgHpELOImDAbyQMTj9vj+3Jmkm6JdU/eq+
NP0CukIbH8du8ACUuJ8VHd6V2PiTBygDxLHyMktI/lJmcRa1AwAPkOa/C1oeB+nBq0XM+mngAgQj
J3i36PhKuIeboxznT4DkMV+z3Z6ihe/W0emzmFX1GfLP4cG0LcBvbtYDXvuFe6PJiS3Hl1iiWlJA
iam8GigVMTGzU7ANP+soDwcv+MnC9nuA+4JS0X5znC/DNu+08oOf4xZ878s4elIByaOwNHunIXUh
sanyTVczgK/2C6DP+KDAjsOJ0n4B41LscdZPxTRjkdVeoegisG5aWYzNOGWSSAhAQiKyiANpT/5K
f2+nYSBzsQz8xMAkLaq13jJwieRRwEEgUcuThmH1T+UuflKVxeBW4jCCbHJtwCZEm5H10UVlkNUg
v3l1nO7n1rD9hhPxYYzlrpMYUVpNYbqiHyLZoroH0jF+rDXHe5WrA3Rq/G5ucNQYDQdUcqG9WYMO
ZewIZkcVh0cB9xw7L+1l8/xf5brofTuCDRC1cZtVLb+i88HN62lqH8I6bpJ2DWDoOa3LT0cThExh
kHhzH+/Bpd+VCORbsB1Q0ZEeVsmvrQW1vmGfasMyWnUiLeVYphsoWsYXCYEyaW488o6BwS0BSCPR
HaLl9T2UPv7WywhX+xXOQ3lQl0dSwm+2jm4i3Z2fDJY+j+A3XMdmKqrWfplU6+9QLLYgUY5fu7GB
vmkonTOupy1FDzFTtZsE0u3TQYxAKpstxyXM86kcTBI1SJ7l0pxXt3+mA1/y2cTIfFR7REP65wa6
KzUtg6yU9rpxz8NhXH8ynvzUQ4gad7NYM798NCPAqMlHttIC7HPqy+wIRBEB5I6mPqwLv4+OQ0Sn
HIRQsCZsZoEnp02HKt3m63RCS06qRDwADKRvK2tlJt22ynrUtRkoWDB6jFS2tsibKKnSpvWitF2+
DRu2th3hdr5t9ZlU/q9YoVYYZM5ieELLuJjnEmJI2Hy7bt1euyV+DBX56AcDxyYXam0GLtuyd8t0
xgWWkQ21sB6U6IN0UPXHSotn9rIALU7J4rkpkHesXQ4SHNDWmq/ucfbit9aLdxEcbxLwHuC+dEtd
18EUUXMjzVeRA3qTc4lXpK9+8EHtPOdr6WaLDzncskVVK4qXIqhwZ2nPBVcHQVkTucdbNb1F0gUe
QY/ERviprqo3kEj3To+6CcHRE0+9ToGddJkT2kNJWHwABfWXqbY21XM5Z5AaTvW6wpPN0BehIb2r
w65LW4guZw6Bzzg0s26kPjggsOVQLfLKo0NfVWAphkk8ij4bVQRKJ9/yzsLyeWnS2C+jLFL2VUbx
L6CEgKyGL+gTxnwIWN8izTsMi4cCrPXLtJXNSRmYRseuQaQblW+YHlXAMPeV1eL7Fi4xZJ0xxxOZ
r5BeTpCtFh2WThoTyN8YCGamjjNkuC9fhoH+EmH/veLuC5+HtBoDk1VO/aVZASg08aOH70xUxL28
9t3XGYzWZAg6lskeotGWfQlGBvUeiICDDt1H+6gSAnpgaMlvKUbwGdqsIa6c7tGUNcRAYC5qhdPu
Ro+UkEdFJDEX2g3b3bB0aVCKF75BM2St1i8Tek4zqCionb+h89EbIal6qRGY5iwqbVYz+kktTgeY
B75Pth8+YJB0GJe5SZxh/BXMc7dfwvlMYrQY20Ydl0B9cmQA7ReJlwrRXGK9SBTw932KpLiGfq0P
y6LSAc2AsUA8v3ggh0dUHMqa1FjDZs2rrdmVFA/oAiA+KhL8QLvNfMRS+E4nc2Z90mq32YUoFO0m
2+1YPDupmtXRGb1CAAWHY/OQYf/D04jU0y4Fq9vJmng5eEhgc+4FYzYGakq3gPVpHPHw1OCttL6M
wqOHErfjHhXvBBhbERCojmkHmrP1AsUTyaqvC7ZWVtLgRDoiU1lO3b6JX8hikfoMbZSaPsxA/UWs
MByIV19nBwk7BjMdQwt5mIpdAw7uSdutp0BOpzU+bGHzbirvR9y6KMyVzm4Ygh/crT7QFtoGBKi8
5PGraVWUeKyN0zjgDDa/dfvUmui4uvNX4XuQ3lCsA/GscY9KWZSUtUIBbopPE1PHBghFPHn9rg7G
8tGrR/tIUHNRQPYGVXv7cZiWy0bKc0NEtWtbhQNLYxVjLGwxyxEWe8bluaJQgtW8dXF5+z+rZS4P
Jq4QIejmAXnWcBw88sLs6LwqD6enQs/2eZv5MfBNtCe0Bo9shdBJ2dn3hSh5cZ2vpgx+jMSI87AW
Lio/xxDNh0Uptcli4Fn7FqN80sj8RVi+bMppD+tEq93AWLW3tEeXg7JJ5KO4EM5KgThjof8L3eDH
KqrA/1lgTBv0X11/25oU27m9dUw4IB1H0dP9g14UzKUr6hRx2MW/v+Z29CPYHHa8f6kvuzGr523N
uKfZw/1DiJz9YdQlmpejMixsbMyxpfG3ZlDVA+DYNdUARbJgQWWvo9QCMBoJsji0INehRbVvXRtA
3hy4UO+hMLdAgw4yQvkd+au3EgA38mRUNub3ik7zK6ptsRXPvFXkdOfHCne1+ULiZz6uL2BXHm69
AsnMgyjpUA60RP7iwQAAieNMi9dHto3ep0gt3/senDTNNaqSSMhWNNOdiffiuhWUWT2g2Hfk/064
Hpwx3kNR2RAAs2LaWuRR9VuPoNrvUs/40b6rmU6NAC0pGsZ3tza52yu9i3rdgc0ZLmeK2xwYswv4
dGgSVDxl3M2foxW0brrlyq7909So378BUONLrEHxjBgB6zBgW8IGLONBrIVqhlSrCLTvEZGtZ4er
1w/vE+vn4yyhOInuw35j/mXq7EFqQCuUqdc790uX8T5oPVSZb2+xWPIRRqTPnRkuhKLE6VGV0eud
JgV+mH92nBoEYGAUp9hDj0wffJdkJkD112PpeI+0XNbTaDsYCd5SIbjCq3MEzudvHhpKKWPF9MsK
FnqCn1T/xvt4jWrwKpZvHSpWWQzo59i1Y4WinoIrUuwDdWmj+SGI8WMFYN10QIaaiXVb9ox4Lgyp
h5dGbOqAT9qdcX1SIOFCWR4FsmkLT2xCsQqg3wQvq1G1KYib4M1T3xxtbFHJV2joR83Ov1W2A61z
0/VvsZHAA1zxOIUT7MMMeGRBNGLd3F5Ljkwf+OQGDyyKLzYGY7Du+h65qUKcHkyQeLi9tD87LDVY
E2DnOn5GFH1CVN0W92qNjsSXAfS/BIJZ7IUogjt8ONGoRNw5UufYdYjgAx2x3bSiTm4r9NzItbBl
oK4AjY7ByKNTexOjrG+RDDQ07pgnX6I5K1vRJlxG4tKbaU28OigLO+nUd6f5gL4J1GMC+yKjGRHX
MBPw6G5A5a1kwZHCe8OpbPR8Cv1ztKnCd0NzdOFZBTvbsirA5FDnKjSvEbZI4E/Vi7t0BbEhfQj9
9YoRjbGDY5m61ealiw9Bxmrsi5ErD3cuBo+HaD6FvybbLRXlT79HrxLRFeYFj86GVEzXjf+JLWJv
byUm9FtcqoKg9oCLhpmHugv1V9TeqxMx9GDZpE+LAJoxUmt3kg50X44gAFB/K8JOLnldBsif29+I
rjbgZaHJ2bT2syVTjFoe8uHb2ul6dfX18rHOzvLgGfDSm/Lb/bTZti461asBLankqfkf5s5kOW5k
S9NPhGuYh00vAMQcweBMiRsYk5IwwzFPT98foFtdKUqVrLtrs0yZySQqgIDD/ZzzT0EiGCxYiPM6
BcFJ0DOpbfKtMzZnsPn8Itcl1VXY3hllCB22ja72mG2cpGK+MfoFrqXEt8+vtpiekpTHVkjheCwn
+FjrqIBc3+CuVYINte+y4YVzhqSWUdbNpNPQ8uoxBI/FkHhdpo8bODiwNGXrLlg0V73JYKWR/Ew+
T4xztisUNpGYelKS7GVcVE5sA8ap4Sty66wpPVvOwSMXUm6MeU40yL2/vqtKUhmn2ai3UQBZpWrU
7WDH9iGiBw8sqIojPL2HqIWdXgzpBTYsGu7I4sEaJgyCPOBghsW3aVrL5mWetd26OhklEBk1wvBa
QKmqkl+ALDCJX0DWgdrAnUWh+OsyYdhj+wGDl53Ezgz+Nia7WB7fE0k8m7n2xVTqeFO1Jv2TVR5V
xryjYo8/kVBLCMCHoGrxMY6VTZhx8zTZLqt1Qw0xv2lZmXkptBvHrMydak31br3rJG9gwy6rNCuK
YW+FwaskQUBbFgjh5pWbzk55pnHMSVIay69WBvsjnJ1dR8nyMBkwM6fuXqPb3KfJUHhjVFsbZEt/
tXyLp1KdeWyj3JgMqPv+EX8udyUDWjHmWJ1cX0URRJsVA2GdmpC7NPr/BIxGR04mlWIpdc1bq6+/
rQMtfc4nLwzE6Ia6wLqslAMP4WHnGQsXo0L8cJC1XKPburWYY3kEoERbtQ3BBZZ7nBJtGaM+Fk1t
+GrtxGRtVvCF56reWgvpN9KmfIs7aLjlqwTUZnkssjVMDPtxPAkzTdygV0t4nRmmnQpgr8Ismmnh
KPZSj3U0t3MyGmUPaDyAJORMiwzZZ0u1KfgUh0Guz/0ENnwsJxzURykvz4HRH9ZLD2PGw6KPph0q
KLEh0x6eQI3QSTVinNqrJ84v5cEIQcwjIzwYDEopoaZi00tI3xeGToijc9qryj5RncCVlJ/MZugI
74tV+bVlsLqCOmR1v0qMF3xSDFiIlsgOsSKNbjUVlHmxfbN+rGMnL3OlUiAzNoanVfRHxGZnFaaC
h/SCeHGIYVuG2hPq6jo4FAwaUengHlM+pKGdgdRqCvOOqn0KmvTaMDU6OY2d7C1J3HaRPN5mun5L
kGqa2OKlK+cfitYw38jN4b0vxve2M9IzEBGWKLzCc53D2Umr99FM9Z0DDHGbmLpxNkogWiWjUw22
bFzpwTHjt6iC9yGVBYLDQQfnSHPV+4lwlQn7F+6jfYX5a21Crk4Cr7K66YiJmnmNm5jCa1ksPfaA
dw2vB5rO6rHubmHeKTdZcWJM1lxhs8XbehPQH6mMJ4R8zjg2Ayeo3LnKu11tdOa2S/HbR21h702p
abxO7Xn8nIq7DrLwO8+Izsyeg30WyjdSWr2aaVODejc7FIx7MWrxySYFwacRu1EDq/VE1PW7eNK3
VmBmO5EN9hbG5LyFZt64wQDyWanKu5Wrjc+/Gx4ycD8vThtrT3jDHbT2H0no5LdyzfzVULF9yePp
dijVvwY7i89qA7GkqAL5bKYdlcZKZRF5dg9RTUDLScj6kwZt3s/OIN8oyy9a25pudI/XU08mX3Qa
Eg6MMHT6Tbcw7MegKr9OM/CBWs/240xnq9hd8gKIoW26EXKIwiu7gY5UPUT1WHu2Q9vX8PYm0Rd1
yDq/MXP65VXPWNWZNwVx5lsSX1Cbk3c2VtMOBXS5FxUhaCVO/Bkl7gGRwQZmszhAG9mPLZ+Vw9tZ
eRFJ854PndhXHShJBmRxsLJjBWdsb4SJ4Y82kVyWBk8mFC12JKLEpYODxc8Dp3DtSDd26gziYgj6
1NJyvGCkFoUJeLLV/kGJUO5h1Kx5cmkz+pzjEFZIfSP1zfN6FKlBn3lzmJkHBTOMYh7tS1puLGcE
L5GfY70E5giaw1C2YPJLTau0xkUkSuiKvk+8SPSl2wn1rTApb7VRFseunm7GuT/pItN/7nEQwwA5
tfibFPf2nVksOZSR1NyYgf2G98G1Dw0bEDd+mSJtvIWFepo0/ZSI4JYbTWFEBV7ZkebKcFF3LUo+
kHbkIjS7m4Q2vLTAilvu35tThVLJMA+FBM8hzVvszRZ+c8MavHGq0jjVVYOXS8hAJETf2gmFYash
EPYV6QG4D9qUZD2xWNMdgGTo9qJcKjlKSHRqoMR5M/pyVKUUo9pDq0nyQe00X5jJTV5I0g4DCdqb
VKl2EG7e5yqA7i+OVW6V4BjV84rBRpoeeaWlJ1snRyyaFI10GGOOwgrS5tGk3PWYmtJXrvQKrABO
FYSFaowe9MhwEJfuikY49LDz0VacF03u5dN6gPUFnjG1qA/mZP/8qLWYdkRyhjRU7co8Ct16YSkv
TxbMHmaN1O6VuQMkUQ9FYOqnTIYMAkXoxnpdGzhREsma6ztgu2RpXtjACilZyn4vlObg2Js1bTO7
vN6rz71AmIxKhGYsiCMvsqZ8n4lsdK1CLM3JXSX64GSG0qviBD2UqKJ/MtRQcatOD/bVoNBtlLLp
dTkvS2xgG77eQC6S8UwD9JMbHOB1tBsttfIy2Ft7SVjabjB0Cw2c8CpBcJKZZ7WPshp/kJaONDOa
zjMV4Vx5ev6ERvC0guaJLcUHEzHBwpKStqHcvzRL97UWyZU1E9ttXDSEKpC1WhUih9ajc9YTJItM
5Ci6HMuKN5lRkR0SlgehVRrlSX9fV2pxSLoBPksP3iiYmA3PrRKa+8aOpo3F9jeItj0PHZ1cVrWz
W0ZBvh2qLLywhPSWeazOGRKMwQGEbDjPI1Sl3mZzYoNuMHWiNzEcn5AxL5Oc5Fg6KnpVqkpdGYka
CyBKD3Kh05PoyV0sax4bYLvj8e6wPDgacRWeoiT5libN6DZ6O16hqIQpkJAwo/ewtAmGpm0+RiPx
aalGZEPVMOQt60s4qmeJMOBF7v01UBQmI5huumZfvJnR+G1W+5yTdThmk8UrFjCjN5qbwJJrt5Gr
ZjdV4VfTmtNzY+JC6Vj5Pp9Z2Z0p9jqv2k/5dAjNmv6MeXUFdbCSBrhToQ3TAyKpXO5yxFU3DDZh
Rei3RS7s+7WPw6ls05lguLqxUGyi8jnMIus0jpM4mPYAyKbcBwi1Pa0fDJhvkUKVgRZVpYDYxyr4
CuyU88qACEYp36yHrQKZbO8MQe2HlTFxVYlJVQzDUxMKgJzGLCeNSczrugfOHCjKCOUZTGT6PksO
SUylOwavhdbFfqzSrqhlKKDK43pUb4hS4L2Zx3ZrqhkhP2p5pXd1mHYo6bbG026Er4YI+jWoosD/
Z+3AHxRPKGgsYlRsvB8x/vhAKa9aKptJtMp1ZRymSRhcZYXoc/3YZ5BN257GDbvNvVkpdMBqGO5X
1oFSp9bOzhg8D0GuwIl2jaIxTjxQV7fC8sWc1Jeuj6T7Vo4xJqQErDQQs4QiPdU+EYz86R6QRMuW
ZuDESW7lB4FeN9ZMesp0vsrqbEFut4qtGYvyEmLWPs+ty7w5BPKALRuUvbg0SdJt+joSNCujvteC
UN1OrTZ+bbTBPeztCejJkoIfnZVcA3w43iTJLF1DGqOXqReypybJJwoOZRGO/qrgwHsFRxjCsywF
pfkHj4W4doa+CyT7p2Sr0ALhB3VAb6pYkMgKx6FDhuWJZmGGI4AFQ1C3upvq5acK8+WTPl4JVvQ4
VGho28hp4c//phLqm6ZPyjyUrmt3KBV6/VwADE1aQRp4UVRQOKaCqMa2dKWUKiBXRiYqtKsn2xpB
LUYIp8pyhIZQtev6NYuZjqXmuDCDWq9fRDp4DthuZel7jEibh39ez9ofr9/Q5UX4Rsy1+kHlRK/O
nKedpWuplZuJ/fMalJXm2upo7NeCg9mOH0EfZgrB5ulEkrRZu3wFAajLIPwoGca3sJQ3Y9HoL3JN
CaP6kVOUL0XXJdvCenHqvt5OQzC5VhTg49XMONST1uUViShgEyrFZoC5ewgFNmo9qLpfY/DvT4X9
iWnN79Ycmi0zbEEIgWCKJKQP8rIgMwpzsCr9CgJEzwfL+GZIyK1aGuG11lsfYoCrDoMD5ZBWdrNx
4nLEAG2zMu0K8ONNN8wHTUTJqXAQXaQwR4ci+m4a39Z+RG5t8YlH4Hpdvy4ym6uWLUWzGdA6H03a
mWSqWWur2rXGJWBTxViTCmTz8EwfNLAbN2hhUxuaswvVqtsmhG5sBgnELIuhjk3m80r8mPirh0IF
pzT0lNA3hFaHcLc2c7UBw6dZuCVGIHs/NSNrW9koOU8tVkF/lOBMwYM5zNK/GlaNh6bCRO2fl+Mf
n9Bi1yATFgcp/6OHhNCB3qMcAKVhk/eMGDLVVM7f1KTCt6KfSeVaZKHJEGxspz7Kkj5sQwXb+sYQ
uauaVbSTx4ExC5sevFir8tYiaCWzMuXVfSeFtJWBU3ZgIP987drvmxJPCUtKBUGLyR18WF14EZVm
IaGnRrN9lkXMkLGOMy+bsEHpsmVU0w35OdVoRdu4FZswsTxHx/d+FRGGovMTuSYvQpKNc9Lgup1T
1wbgbjATM3qXTLufc/1rWVY/oFYZYHWoCgs02FtE/iRtLPMCklbig0B50wzOcS1C//km/yAmtWVD
RRFpyJph4DPw6363OHwMoRSr0L9bpi1z1X1VMjKrUVC1gL56cNJ7Xw2PUaPat+EiuI8sTwDf7cRc
Qq/s0vpYt4bhD3L8FCZLWkMOw7no7PGTtfSHQ8LmOSybGi8PCXIfjmpJ7hWQENRfccYrnHZ8ZYjh
ergVduCya5dHSee0U6upY78DDHeMIvNDzCO9T7603+WQXAlxRw4OBVhR2R98EAa1Umepz9ChKZDn
ojH+0TqNdtG2ZaPJvpERNddZc3PQYobYQEunlAO5yg/r9m82tuTytYlPdMHq71u/LSPOZLWS1+3o
H4PFUGSh8CjYVXqLgW++0IwhKitjPO+h3pvu+qopheXD2depPIcKSw+dt8sA852i+pvokDii70t9
IXVYL1TWDqeG8aLWMCaFbP9Aso5chDrkkwrmYwIMzge2glybp7rYkpjyh1OLIk8Y8tCY14XvD233
2MvQ750Sndv6Ntk9nUGF4hrc2fkuQIOVMtZ/jlazpnsQi1Y+E/J/XpdwXZaFAmspTLSPBwxabolA
z9S4ri+japXIWSzlxzjrpHm26Db0xdaklCqg8YWuu874lILm/59X3J/2Uc5zjDGWrZRv6+ParxUs
34FertmcTDtN4sRNtENCUQbkjh0GHdq0LYGvxzmlyl+IsYJqzgE592DKWRs7x3/bQk58iUKp3yWB
oSLCLy/rpMKoBg4RYeEkbf3bERFnwz8b6/2hOrW5clpzU8HuQDE/PFsNO0BqEdO8mnqlnqxqeMkK
4dhuINeIgKgxMGgCiory92KUo1NgI85pBpUZAqZLEpyGOwIAFVQY/HaedB0HvGzYQZrU92n3JVeF
jigrGDZNpTwUDs2rlHTycdG2/efPgC/e0FmfKnvlx9Kq1LVcCjXLvkayI2HpJ/WPXWPer9VTEeUv
gx1dowErGn1Sd8AP1jaVQYvERQwIStZO+qdPkuj3hYcaDJmpmY43w8lC3DKMaXD/z1e8bt4f6gy6
Ywu3JPySFs7br5t7OwqdEXpnXFeyZG/AjdRT5kXNFG/hlABszyZelswhjDK/rotXDvVLbjAXs7VO
8xx5Sm70OD2Acaabf7661dnzw9WhtGQX1VVij2D6/3p1XVcKc070+HblaooAQBL2gLaRMj7emei3
RgtqjmmJyq/j4aEqov26GwTW9AyCOFw6bBceSlN5UeH6HGvzDnrpAMmzk85NaYyezARcDqi4W9z2
+KifcF+DA1tDWN+dZBE7KnChXQQwqdO+U8oW7pym6sK42QyxtYuVzj5YC6nun2/+D84Ii9Ml+X34
URP//tGNIDMGXRrLNmFozfkg2+FjgdKSiYGqkx8I5yGSuye7DqOTPavBYQU/slR3bsPkE38XNlq+
6A8PgsAXEycoi+uhwPj1QcCCHfS5UaPbta4KmY4fyhwvDyG8Li3woWLYXGvMsLDbvzaFQp2QlxGV
XHwZSxthElKY3lTw55MXXWSCnqb9GvAuwp29K/Fwh/ox4uVOukFpDhsTYuF2/WXWIMopbR5tKC+A
y9r4vtAZ5lp9P58Vqbe9KbZSb63ixWR3zFahDael9qgt5OyGjOVqNidM0ZDsdHHPbD4Y3Ui2WlR1
TBxkQJmRLU9KMadEMqca83Meaa/rXlKY6VsWFwwkauWSNUK5icLc16pO8pyi0VCrkIKWdidLEW9d
TzfXgQC46xRF1pFYJdUXx5zQ4MawaGcMJdw0ys27cbCeGadAn0yuYTvm3wo9u0owcWmWGmasxRmJ
JA7khb1dmfxJi9I20SufKKoADKVTGJHN4Tm37Puw7ynheXLAGFCSc0TKhxI9KSLhMj5CsvthyDUe
jQGNqBN9i4vB+CSR6E/rdAkWRDeNJZ2sfzyZUXKk6PBYp+sEVsmdmxyTYi+L1G+2PMJuSieGNMo0
HVY8ed1D7K6pDz1kgU/emaX3/rBOHWpUFUtDlVTJjy4UoQNqC6Qe345hlLtKMZmbVbtfDvIRHVG/
Xy9htXL5rqJP3NGwVh5BZwcnnx9Hxrl+3bTbIEVzihJn/qRh+N1DVYN3qMJ0JzjtD1OM3mi0YqgN
PJCYvjIB8sK8Ub/WObLFrqzqZ2UONtEInT7HEXKvzbDDI87bUo/xBQKm9Epb+ytqkXBEolS8LokO
Vp98WtSsLj6/fo8k9HIW40aG25Rmf9h4pz5wejGE2W1kSmdoJeIsLb9YynTbyCZ8N06tyhBcrF5L
pwj6BlKOylMx6vdqZ7IuCP3QvyrTRs7a1nM6zBvXAmld0GujKWEXROo81h8yjE5jarCdyDr1xZoH
/aIh0bszMFNMHSzk1dLchOakueYU42RfxM+5k9snq6m/OYX2XeFc38lanW7KW7N/0KCibMpgDi+Z
qT6OGu3vUNJr6FIDabtPKYUaFsfEMDNz61hC1lnr9kGDUe0p0K0PvPBZ3JUHs2ufV+Z9qaNYlaoQ
ck4PeaBKnhQBGJmisIb+XJeX2hA7S3OGAyUeoRdJ1jMDbJFklWVwYgD/HdeHaFcno9iCeYOqRGZ9
iarhBqU9X8LYinuhQixVnQTHyxL9cYUUwrBH7TI0zLckjFpvO1CfXSZN5XZmi/YXMeOYtfuivK1l
czza8Nz9pCrOg4AOnCUIFmenStxumOYbPU9Pddt2+z7qk63OR7jJaCkv6xC57FP9Uhq3fVxI29hq
moNiTK9ZA8tyXFwf8rJp3TpPGSfHiCyVMdKOdu3cTXJxnBLGzlNW3a1gxzhoX2W1AwjNwsdpfpnl
ACef1Dkt7uQepQZwYq8emGrtVrGxgJzjV0CNgyqGTWjMEzJzXYa1FJagLsHRjkPzmxrDh5s/cwpW
f2/eGSgqmMza2BYuY9Ffz7RwEDrYdSZuw0hiEq6l+klWJ/pE/TyCcxzbqDJce9JPgBHqVYSVDFvN
Qbihm+E2FiawcJ2qu4Lc3CiXHpw58EDE5l0M8uxjVeZaA+jiJxvc730lVmMyjSWBiLyfxoeJg9lm
1ZxJSXXLRLdl0F6eK6yMTpMywWZU8Fw2oN55VRHDR4C9rJcyyhVOKTipONnVT6rRak9THD3983Vp
S534y4YBxILplE0NSToaMUy/fpkRnNAsBxe+w+YQmprduGrg1FuzkY5g2XC6nO5WSoW7vk99WoN4
qggllznI6lZkZeXe1MuXjH1kKy9OK7SpCvBb2JzWvwWXK9/johZBEFgshAIr2HQp8HOWIwYM9S3E
ihi8VsVAI67vzV7HI8GEhhRk1bbFrQdSyrRS15UbczaoFwPGkwoGT580AYr10YNGBz6z8J5mEkG5
9FuxZIHzl0Y3ddd1cLYW/+Vk7Onniewc+o1dTc5WasWXroUz4jH2ss9hCc61iuWLHOZFY8V3Xe1W
yl3LruvE5jP5wT8HcTMj1GPkhNe1FJP1L0Jv2/26uUYBOK1SsQ8ESUOkcGHCmraM8dhSBftocPKL
eBsC6bSWs70RAc5ZNVxrW6JsKaIRIS4kcAPy1bEN8gsWgrsOyOyBUg4tZIID5dRm0DTawrpmNGF6
0e5hs5o3/WCGfjGH74M6jQ+Taj2vriuT/Dr07RkuoOPlRgfGnYmvqqa/awZaP6wLSY1N540qwm67
Cr8Sq2UQoo0INnpqtbwzCgafwif/SxwizX6sQyiLGvRBb7InuAq2tmuKwXPKoyKpHg2g/LSuj9yp
ii2t91MCzJ/2jnKIY72C/8YiWYECU5cOKoDMZa30prGGgdPVZ4spXVpOwI2RdQdImO25gXhbdTFg
TXWRLZjjTT1pG5HF3yXrMdS0YwORBJ8lDYn8ghaLJgdb1DdFi1WrWVipb1RptLVQxIH5N7h6OtD6
tXFw1aj0hnDQrk0TYtNmQpJL+3RrL/4u679SqWULjFxX1/WmpoCqMSyIJiigqeUFq79v1eohxq1s
adEUeGnUo0S8pPb4hrap3IQtbBq1zh0XM2gP2n18WGkVuh0uzClS5rneirOG4g2OLmSWccrOOnbW
ezmOHkYrUg64W2N0o96qSqfvrLq977p6v/apkWE+qjiLP/bxdxgb8tbOTf2ARBQ1TcH7HHZnSRd4
5o3FtcDmGYOT7FygdTsV6mcDoo8tCnNY3VIIrddMfMh+m5gbzlBMiVLL16Abon1jYXs6p7AZG4M0
mtFAU6xFzU2t4FHIETXs7azRf5Z3/45WuP25333Icvjw2//zKHL++5jWwCzkv1Me/nfpD7vvYslN
aD7+U/8fBj8YPIv/OffBA5ioRfP3zIflB35GPuj6vzjQjYUtpDC1otP/r8gHnfAGFVd1G2NRBlvU
of8v8kFSlH9ppsFPMeYF2lmS7f8d+UBO3L/0Zc8lLdrBj50f/E8yHz4YrhqLoSv/Ev0KWzrokbI0
HH8D+2wVWcSg2Sb5bfZRcjF/8zCTwIjTH/zukG1ivGg+O0CWM/y/z9L/+kwmtbJF6jY5W79+pqQ7
TO0qPhPribNJoBKkk7vRi/Y1Qcv5J++Nbv56XP3747S1oFBsTV9Bjr/dYuwwOExnPq6uj4Ya4TSB
YsHpzobDiGcqAVDyfZCVx1SDPiU1dz2ECS3v7+T83ikPKpbDca8fUbf71G5nU9yM9l08Wp7akhxg
NEipsJBwUCuqWKM4r1H7pZKqfZcdizpClDltU40A7+6pqaZjHul+3yBCVJPbtKlwj1rkKSen+9Y6
r1CfPKSP3qheAwrlqlW+9Gq470f1MKXqpYu6t2ju7khMvJDLsa3nFDO8tj8n4EcyKuzGkp7qTHvD
KPWhzodN5FykMYAwWvP/jwSRgkBjJRnEetiDPw2PNbzYusPDIqh2EWRWJhi+U1/zDpwKRT/niGvJ
tw0pxqNpoaNPb+2UCFELQolGqKZiItwxvcYxbyKkeR6sIz/ENpDz3NPj5s6qnWNm274YnMsovjI+
h4CMaXpUIn/MimukqLsIK4yxr5Fg9Bu0xMcZk5k2R2yUesPY7yYU9hnHDzBHc9bSu7b8ESucKs1Q
wwM0Ru65O2n4p7UW9M+xISpcouK27L8UXd+SJ78R01um31eO5sXtfRgoblgVfsJ5pY7dqW8gxo7V
NgV/TJAEt4pFv6EBXT/m+KkwY4Dn08Nztl3kSIyivBKOXa/0f8EbEW6SQ3urHXPhLz+PgXSvL/I8
PUju1LTN6X1HZpzZc47nRo7u1oW1+8MZCLPsyCHNMCuhLyPnzfrWtWRwx2CcClKbCRvDoYD+iATK
D+t9AUMhjeHfhdEPWY8hNV1K/TYwrTMrCKPC4Q518p70pcd5wnk3yXfl+BewqRfn0l5PkK5b2sGa
R8/hnBXIFjAbuIxW98Ki99o+32Tjvsm/5RKOkNglGOV4N9dvMu4vgEcYbkb3TpZqrmVgPROaBwma
t51wlede1/CW/EtDLYT25TIlX6cEHds44XHFbAq/xsB2Nj0aPBObuDT56uCLlplIdlN79pM2eCvj
6BVv9UNrTC/98IZbAtPIoD3Ad/uBj+su7TQoAhJ14vdZ/kvO7T3vx8EUsL9ZlIOuuNIsveZZ40t5
vWvlEb4labOzw/wfkWxkupJj+nE0PWJPjIcJiQ9FwP2iooev52iIdRzol1ED1w+Jh9whS8FbEr90
R8L6qod8HAR+rjmbSdopk+ljTumxePxSQoinDF45z9Ru7V7GE24OEBBa/TFHqbWYisHfdBfpbDZ3
bih9y5QY17pviRxveqhGNbwqvUrvA/4mjmq3donZeT4/Cxmvjg57puFlLGJcea1DpAgvGWaEwamA
XgrQjauCgagVfTpktcCfm3SjT9CO1H6fY0XYdu+6+TSCr00YuZiLypOJCpbV7rx4Wpitq1UJt0zA
qoyWCwfAuvgRhK/goHjg4+CBufrIZNHuQteqv81Vu4117cIb4qkqo8rExCZAaBivFV8Ve76bqgam
l6YQeY4qrDS3Sg0oObdS66ImuQn6+LXW1W0p0vumaICDs4uWpNtYUr4Q5kkuUIyh8ATRrRxJv0LB
iIMDgmA2ab6xhBlMdMJ8EYVoQlkcRo+k4W36qcVx01E3aCGg9IdQvSBPJqrXhfHrXMj+oEAglkTj
jdLsOWjb8uEG2rPXNs6XrB9fJMl+6+fIsxLV7+p5X4/DXSSa9z4d71EFHqEDPwVh9CZ1xjYazWcl
E5d2TPw5hdaW1LDh4Hz23jg4m4EhRxG/p2P8WoVwF5jaOkp9KU1s9jAmg9LmVdFblcKJse6L6B16
CisDtep4iNQXrUvgPgrEiTrmOgnsd3Qdo7OvsIRr1Nif0gDLVaLyRgXzOZ48ZS/HOp+faplvg1aM
OZosGpNXRQl3cTfyG7U/tDTKweh81cR80+S6W0Wap+KuOakxb5nCIVQkb4O8OEVmIwa1TrqBI+bO
4fcsbaiVX/9WFP27dvx76M3SIf966humhfewuRBWNAKCfj31W77zAT6ssdjGwTEhWjh+U3grpzx3
8UH2UXF8VmgsuNpvH8kkEmaMRQTBxwlIn7FDVd0Mr2BNbmy8bDueUu+9Ottb8r3vP0sZ/Ozzlj//
W6XBJAtgYODz7F5zHftGtj4BKla46p/u6MOXiAdf0uGzYrjRIdiZXvHguMa7fml9LAkP4VH3MYw4
H/Jd9tL/pfuI7/YIJA9oXm7Ml/ThM7N03Vg+7/frcShwmfpSrX6A1zityznsJ5gp2buYcxRVXwB7
wPa/Z2XLRJRER3tAcG7QtiEdUN3FCWtCK9BiElW0+rNQNEI13k0p5ljVPTESr6X/KIi4LY0vFavE
If2A5tAPk+e263ZFqPlTiHNBFODMW5ztvjmZAKjojfFEUFH+zDrSbLz0RiQ6Cs5Zi/1+qEPdtsKN
osrf5GiRMDVem4bX3Il3WHy6BtWLA4YsQhpTNcb777GU3zTpIUphuX6d9PtZ+0t0thc0X83yCfmp
O5uvwmleRkikKYnmWqK4STVuQNK9xArPSfli4YHbQxgcVkOcozpUD2qMvLhnhyhUv8JTG+tYHAjo
Gr/kdeEuRmMpoqvR+uHEVxSysoQBAsVlj5nEwLsui9CjcN7oCgXiERzApasgmY0tdkovKZb6bMRs
rxiOKuYjjhwI4MZNazyP8UGX1G2mW4yFbyJKF/R+viwnPkZR28BQLo0zbtgrOhBRZhfYPWCGbMRf
jHbs9jpNNQWKG8cxW1b23ETjfikBtLg5KUN1zhoMNLRha3Q/zOaJpL0NeVrglxidTPioMoF5NflR
RHOHRKN+UbIzcp97kbewbdSjVs0nct18J/+m5KwWC7M8twvn88TBlUwXhnkcegybikuvEXvB3KjJ
pi24c090DYMZd9aSo1bUnk6dblGNKJZEFpjq66hG+MbVGIZ6Lo7meJNlWMemDaoSaB4dnI+g8AoF
xBPWamjgMrIXceBZsYSJQ3Y/MHkMRnzuETHOU+jLFYbauQcznSwp3EcSpObyV6E/L1QtFCcIhOET
1rLfMsQWCfReQkv0esbGwNhhzfzYiB4GQu0L/VUgo0mT3pOTL001fDeVeR8v/pVzTmOAhppUhKlv
fGYNvDOOa1PI94sBe2+QdVExVIRlo7e7utG3MOnOcf3dtHuP8tpt0uoZ5T6ynQaO4n2CwYyMl2ok
8S6Yz63zbJdfgeK9IPsxaLjY4rsVBLeBBq+Ln54t3UUp6BsWLUnqdZb0JZgRwZmbUn5qC2J80ZXL
1XHGa9im7lDDCv2rdY8roTt2353wUmFmphX8qaiwBmIKZGTbhHmtYoV+pj1o+bNC8T7rr3FpbBRl
2llDt1mGhy3LfZwNb0LGpvDIWizSmOZX+ktsXY2ho1S3dvpsfCf36W7gC0Jl55XoJZsW1x0jQCNc
eYubamaoWygeoILTpgQEsVIKQ/OhxwQlijCUEZObg5ZrlOQ1AW8BygIkkft6etCnjMEpe4n51EvG
boZ/T1Jc6JhPRTMzti9PoTmcjUDxQm3YAbf6I8SXyMBvuCXAHsVeMjybIEJYpYzpt9Sxt+3/pe7M
ehtHti39X+5z84DzAPRtoDVLtix5kKcXwulMc56HIPnr+wvVOei0yp0+9741CqhyZdoWIxjD3muv
vZYGURYKFa0cj/Tkr71QXZfW1mr9Bdy69RAQjBqINDTBxveCdVbm1zmSYlXsLcq6o+70WnshFZ5s
7yX5z7D23pClcACglU5dhpBp6e5dK2gsIhM4q7AzYy0qqKu7uAq0tkrbW7wJ0h+miR87klg6mNUA
hVlruxtLFItMXecq7fdhttDiaNURQ6tutsKjgxTFL5dGWM3EdBdHEbLTr1rqvPgcsJGUJISKWU5v
Y0ejfD4tEhZOn3oPGIQ/Dexgt7OlRzgkP2zgRb9Ss3zbG8Q3np797EryEwruT6n1rpDG+sFLRjKD
TuZNlG/Q2porNtxn9clvfHh12iqofnZetSnzu7ZJVrDzweXyaw8mkJR3RkOIfqEC9T0pMtMeqeXP
GiXbqnYz97sfHSQHiy7PSHnqFIcW1/5nikivOqKU3JjwRtVtqXaLP8c7F4wuiTsQ6/APJGqqtc65
PvNbNOCTgijCosbSLvzb6m2CdIaWzZxLgbR/Zq/q+ffe8RfF6vOHOnTJW46NGyhUowsiQxSGHc9S
WmArxqp5TfH2miN6tUMBCFX2WfX050F+EfF8+jgJ9fw2RkUf8jpIGOPk19yBtFHDyP3mIz7Xsf45
JFuFPUUch3fUxZBy5AKKwGRIRoCCAaLdo2Mta6VGni3fOfbj0GMEHJd3Hp59NfrGyTizJjSVUKyq
xwF5jn7ldNto/GjUepU4D4J8zI0ePG+VpBDFzPyRPqqncBpRf8JTAMkaOl53OuVno+aabh2oIP6q
K11yhzKd6YUKqEBppeq28gDnsb8pgl1U7v4+4otZHWxVq1S5ckR7HU7hVrP7pRbQsRAFc2I0zvJC
wgISJvdv+8Re5n53RRhMrcKkgzpclgiqZqSlTVPdYKW1TpNoUZTfvPuLYv/fHxOU8veX78FlRAeX
x0y3zU12Fd2Yc3qf7km4t9bOYqFDqZvHS8gs322tL5edo+Ge6ViY9FzmEl6NXKeh5NaM83ehLs1l
chvfS+dyezYuEPBQvzXS/u4TL0jCqBp1JovdAhAjk85VRDfTbxb6F7E0nR8moC/JimNK0Pf36SxL
ixY0jemM1V8uiSytbPNs+vHn3XTOeS4idkej0weeE7gvNNnPnzJW+tBiIMhAHNaVtgxTE3MHpNTt
ZlcDg+FtOBuoKIgxnOlGehpCdWkBHf75Mb6aTh0iIYVp+CLQ8z4/hRKPolYE09km13TUzLq2/i75
kwO5GKiK5Q4hPZRpz7QukO3SFiIOazBK7d6/5fDd+R/5IZt7iDXOyw829AJ5pWX4GiDdNm9f/jy+
rw7/T59+US8urDGK0eC0CfdmDYrYW6S8NulT985O3g1Lc4N8z3cj/mJScW/GVprCAYWiywsH7R96
onVBh/G18h7OYTdcoYA2N3bG3F1lC+C4bw4q7e/QOmQk+gMcD1K6517OMTrGZZx0Fs6Bnnk90pqt
eTsw5mVEfgMRfd7ZP2HSs6B3UfjTGx+RUFvU/StoBtJq6jf756s5txn/v5JRWYT5fQOhmGvYfUcy
SmE93zo6ih8zzI/x3eJcQJo3m6P5s/RevjuOvpiFT597cUHBV6Ml0QNCqYacduT7caDvwTKJKb+z
bz8TbC8W9aePurgZ/L6uskYwxGYZ3BED1gvrWZ/TpHptPIBGbstVdsrmzWrYCWuepfP2MaZq+m+8
+i8Oq08PcnFYGfhaGSq95CT+sGAgqqfbMPz55010wZv+64LB+VzXVcAFE4r85xeaFODJqTx0q/ip
SULuvtvReqkRqCjCcWMG1c5SImwapoM31Y+DNV5ztn4IxFehYi5jTTm5ufFM48wcMsQaA7rrouUW
r8l1IdLdD0EEX85e/fmpvyipQdCjh0znlNU870z6/S0mah0zaIo2YRnSOAAEhfZgNk/U185oFpny
qivm0srRjM3qua4WBzvCgFEBQbDEdwfCF0fgpye5OITavrFrV8BAa6Nom/VilWU+ES95aWfexlmx
Un00n7wOMUcvO5kDgUROy0sOs6BCTTuO6K4XbwKIw8ZOXFinb2ZKvr+L1ezQPqJTd6TbUL/csB2C
zdhTMlNmOUepeh7Om1/yFm/d+bRs50BX31w7Xx0RtFl6DkGDYbpEwp9XVNROnGeGbbJ/hkV7jJZo
QS7eEduZqwsC5FW+jtffDPKLU9mB00TRXoUi4F1G5Knmo/pAryOlr1n4EG2adXSa7qp0ziGxiW/j
fbV0vtk43hdpAD11VHURLzFhN17iclgW+NmUOsZs9GnebU0suZX4VxP7oALxUuurretZq8ERa4qH
s0EVW0upj6VAQxNwOFQVFHHQESzRp2l8n6i53CCpSXXPXLRGDpewWjlJfzvIZlTqZiFFjLPgFiIv
RS2uteleV35l1A/1odr0zqNHKaAv1c2IJY1hg7fQ+wxfZ17U/lxH2rVEhZo2w5kZ3tf2R90/Jfn9
1NcbVJRQpjFntl/sDOw/Y0vf8eQLpQ2xG2lWTdwsUNdjX2VzdNpnqug3oTKhBprsXfGjz+O5ZZ4m
NZ0XmI30ub1saLDQ0vpNAncKd4Tp/8r9eN+nabLQBagIRY6kT9cKOqlUWteCLhxXp6oXOowAe6P8
lGvvdHohQIh4ZIPHyLQ2OnRZ/UdVnNCioM+UGp2ADniTdT8i7XoIrz3B9YiWXHRjqyQx8Y+2S1cu
VLIEgc8EBeG8RO1uaAA7+jkiTtPoLyPGDpA2s6y7iMglt69rm5GBTemOiqlDu3KDe4NLIMXaoSy7
hcPT2EaIhuB7HRSIqYb7KY5fi8GZVb43KykjQZZcjC4kx7CrD8Ktr4SX/8hLLiqdsgdulvgS5vO6
VKG6T9MqdWh2sl/xpp8bDS60uK9kyO9Qj/NvXJMDLBy9m7hBD0CEsyrHawcd+ZmCdobWBjeqOWD8
kG/QGzI7av2wm8zwdnIdMFYx84k70cNbmgV42cTmg50+SWBpKJb0Dy2rDEor6vR9R0lU21rj+yh/
X53JAsIThymCD9gdYVVXoqCY1d3MUDxkAlAAv1P8BgBonKPEDPZAYRgBqzShzls2ywkiauj9jAf7
NkPakLrJc1iBGaGoECOxXLrTulS8xyCq8R/owAHtWcuvKKdxpjjTMs0y8kLxEmFRHWfpGkXRmWB9
wG5a1CDYpV9fI42z7EtliXDaNrOVtTCvBvWHG2cLNS/pbcBfmi4G8aOtUNe333sEVF0NcCx+CaBN
R8mVYmNB5DVbSx9WqIxvoBtQF8330eAigos5Vr5xu7sx/xEiatjRq99W9Br/6KWEqTlhxuSjL9wD
Y9+1yZ2HOMeYs5KHH54S7TPztgygevodXFRtEbHgKjO6Sq1iM/nlvq3uE1/5cDq6Oa2nCVC8pgOl
bW9x5p0rIeaCeMP53Ukt3ybrTkeY3itnQXnS6TTxxgrgcmeB+ODkMadbDeFXHeuWuwFcKPXue7i+
nVOsh0jddPFeoAgm6pt4OqriFj7u2hTg9gI+n3an6y9++Ra49xUaeY5xJ1AMHigRtWi7Oj012nre
+vs+28sXMlI2GGqcYbEKT30bRap0XruP+IBQwD3xGxdu+JxguYD/6WZqSaypbIsClvprIa9AZDJn
IdViYSE3j8ZPx11sdu8w+m6rftgaZXAYsye0Oz7cHAOrQfIc1KVmUdjtC9jEm6l/D5DFHFCdNh0x
68d7OKDLYTjCHRuMA2LXjQCpR2op4w27RoCgGX1rejsn00eougYhHQ85ajINnT924Gzj/GhpP6KO
98ZqMpH7RPNqaXS0kk/3AVKVwbi1gNfMDl1QS7nPx0c4bLjl3gQUmsv63Qva6xa2Y2EjHYBIh0ph
WEFOQg35MB1FwyiMVq0ZH+pgmNlD/Uuaf9kCEkTpzdFnXqX2Q9sTIaH3beDzI6yE3qlxrtzVfKxO
V3wRFMtQG7aT1YDD2Asr7w5B8Nigk1dgW6BgEa3HCARWDRlmIVYxmmglYm6ziRYlhXMMs81FUwbv
Vj4Gs7CJFgMot6mGSJQlq3Ryn6D00gwNEdmSQsVYZyB5R/mL8gXuEL2WPihiPPQFYiF+fKc2mNnS
KESLxMwHJO5BTQUiskb2qg3DwcL6zFTeDUIgp/LWplOvDQ34plEgozxT6r5CNxhbU2o4SvlsFhgt
Wc5NV0a3nposFevJG6ncO0j02EDlIUCoW6ETomxxt7Iq7Th29kxVi3uhcRciUlpZB2dEcKB7bM1i
2aKvPrSP/kEZAqq3122sX6n2LkIDFR2Ragaue2w6ZIscpFmS8mHA5Vtpux+uMKgIF2KTwGE3vGLX
YDhUKddl9wqdHGFxZT5ZCCAi0yTL81nbr9zkFvMvuJj1kc5BF9HvSH20aAYsh3Seo8WBTvNSKd9D
xE1L68bLzY3W40MjLz+DFgFa0lvrqDWnyuKSHd2V77z0SnodkrXpkES87scQPzo00E06S4MWBFq1
Q15CjxZf0T2rBHR0nrijO9cRwaU+HjfXAyYdQ5XNBi3aTOlRTfYx3Wk69relhYAmDjWOdTtl7wk1
n0HvFkZ2HyNPVDQPY32fDMa8bhDMoQOrZrTqcB9mlDe9aKMoR8xVcOM5Otg6gurPJhwNAog/Imox
30EXx0bgFHn30X/LoZ6UfbSE9TXLHT4kpUwZvyfiPm1+liwpTY3XeactW0ZUo/GSU8Yqs26ue9q1
h0OOhXlHMVJzbV99JJkKhBkFYnIRBFFoDD6nLkhdzV1oV7gwFTB9UkSL8FxGaBC3SjLRkILBOGvH
bT+rKoFOD2UfC3e87pSmN2EfLVxMHqvwxgr1K6QLZ67bVDOUuVdeEi27sl/RobDyILd0BQy2/kcU
u2yEeDtBe8o8RxaylnCP9lTMrhNRom+UzHxjFVU2xpIHI7OW6MDO3f5XREwYUfhQxuIdVu4aOZpD
Irwr3fsxMD20pmLgR+0pcmch19vg3Nj0mHTKgxGPK7u9nbgqkOqzIGnBzyAA8OcjzjBl/9o0MArC
fZsibAsMP2I4VAx3SSlQBkK0VFzB/gOhNDZ+4h+xQpl1WnVqfH1XpxFGs9Hc6TZJg8VBki5ty0RQ
wJhnlBtN34SWg4PjGg+FZQklSTPecWyYqdGhY6qK6DAUH2a5Ht1tYLxN2a4zon2dDQQJaFXSrt/v
kuIKJZtWv1eUGzOkqgXJhfII4UHFWa2Fs9He9pDzaVjzBiS7kSOISIla49YYuMSnN81LiIiKFSYi
AX4haK2iwt7OKi++tpGgptFiBIr1jxMGLQlKAnb8YgxXIu/WfbMh6ZwNcb3CgDezD5TpaOW/UsBq
a6KXSIy0sKirksp4MRB3pd0uQqqOFgH2iViZ5tapbl10WttafTRQnUpygfXLTWKsR/PZtV99fU+Q
+Wsipi7HB5QQsanDI6O5xjuPatxVjTaJlbQYtnY3iaUfAoqg9MFiY0+7sbPO9BfuaOw8eX3VAM+l
XU9uuEF2TNKxZ60huH5+TIZ7EGhKBnepwBMBCwIWGvOnThTTNBrOWhR/rzOvo0kDQlq/9pt9Tagc
QgNTp01Aw+dcDa/rkMr3Vk9pD5iuBm/nVHd+TMsysU1wE9hXXVw/tPqNoxHoICpDW1JUXNnVQdGe
yrRePXdOeYOngCQ3LhvqyKo6XRW+tiKE37j13ksj2PUDIllhdBsz5Ykh7kMEDWZ+tFU5qUVxU9nb
2t8rbr63EbEM4i0WtHTRzJz0Ju7NqyyAAemK5Tj0i8J9zr3xhh6xjWuh4msHy/9ylkjCRlcFTS+o
AP2tbqPS8KhktN/P2lW3bB71pbbBTXmWP2IBM5PY3bep8N9RK4naIXyh24hf/A0InlS7K31pBDKs
yu14Ey19eLjt7GWaQ3ilOJUsxOZbiPLvGT+pt2t58H8wL7bPiM9v2Mjg9bU12BGMjDdy0fLYH0ke
gejQvkZjFZXhb1P+vwNVEI1xQ3BsoGB0My4QM6/EetDtNB1w7lDpe894jYZvRHi0z9R8iVMB9dBe
iQqWDcH4shwRlcEkohQ7CnXn7/JVvxl2yrqeU03dfLNM/k6i+vxJ8qX+Nn/jkMKhlMYXxUe9BWd9
Da4SXhxVvtfg2p4NSySXf1GxHTf/LEr9l7j//x6x/1D+yu/b+tevdv9W/n/A7pfgyf+b3f+/u6at
6YJ++53fL3/kL36/Zrv/kLwnusfp/6C1B/hH/Gra//wPtKf+4WkoM1HgoER1dozP6b8J//M/FO8f
pu1RuXJ0VD/QUOE1/4vfT1sAtR9bBcW25A+jg/G//ucnqYm/OjK+lp5gW33C2KRYDM9muSpFMoP/
udTvmMLQrfECiJ4Sx9s3Tv9c5BW6YRoqQ2mxTgiKmyHa0FwPRB4i4eV7+yAakBHwNmbqb0wjOjSZ
vw+kKuQ40lsixLM5iUVj2neCFB3GPR2g3TNObFdJ5c8BFOhVtbZFY+6YNhys42XTERX65talGbHo
83cxGT8R0lkEmoltmrcZVecq4wBIAqSSVSLY8SFI7GvU9PauYm4DvENwRDyIQizktzReuAmEScOz
tW247AJaiQsKECbisQ10naQIGRCPNcWwQgdM3MKNmymInA9cRRFtx8kD3g2IpSuU8xgvOj9xiRdT
VxwTXLnVyLwycmvpTtY275XH858ZMYJxOF+Gwyl38/XU04OTWFd9iHqEMlNUMhpV/aiL4ljHxZEW
KezOCTWarKSjOFnmTn/bh/Z1UYSHePJ+9pm3yQYEuUr/mzLIhWgT2jEGxxBgObU1VqZ5Ltv+dkYo
+thF2I6QJ/tMtUixYfA2iZnA52dqI3ubGOFGbXx4a/xXTjfsjAIBYDcMoT/R2jSi0xp6m6Lha+a8
QcfbrOMHmij2fV6s63Q4obFyzI18Tf67BtQ49vyMAUtLSZOH37bb8S84+Hfe6IXwixwP4ikWd4bK
bjJRivh85vVGJDrcWbRTkkUb6IRoe6cPuJHdFo65ayq8C1PWCmORvaykwi9mwvPTIy3XjToMb25n
baeif6416y4H9IdbQuhXdUDu+Tdor/f5gD4/LNsMkzqL5h76teR19Pvkl1Bc9djXTiKa1KVQO/XZ
jKxdPHbPU1KLFQIJ9BrL/YC+EjBEDR3a8Oy5aYevwob3E3BcIMMZJIuGGhLZegT+GJfBKohLMORe
f6qUATfoHhu/WIaeoiSrUSs4Y4YHUczomQDBt9L2ZqJ+jZdF40xvyZjyrVNcI0yhf6iZgOYeM5ei
QxkUHRZjbkovXF95QXnZWRQprb1iGO1XM8Ht20zwom9q687FaWLBXqRTBlcKcnV+Wm5RValpxfRg
Gbse4tSFl7432fDWuIM8VsY3M0zyuTEGr67O/hotYCMjnNbox5OBxPm73B5xOZwUm6ePAuDNKHmA
cwimRCeC/N21/5hX+XvpdoikCnzlE7A9Dua9iljurPbdvTy6XKjYK8XikY0W5l8S0Y9gTrY3L8oO
IlGkIUnd+I9uFeGGaMUPQo+bXePHr/h2vSVW+xzhPMzGxlfpz6tYk5WF/1vr+GthOEhmmTISQdPu
Ig7pS9vHZkBRT0FnLQHifzbIEjc+2m0ThyIrGJT+ipbtnTxEMSe9LeLwYCYcKyW9931xZBvQhB5+
E1Gc1T0/P5ehoSTh2BqVNoeA8POCzTMdrym//uu5VKN/DtRizTPuzF7/COj7F010cKPh1MQegB0n
8GBcmaGCWDyYgzxOlYKrgn5Q3B82Dt8Ire4b2vMXk0clDZqA5lHYptp8EfY4GVpf+DmqJxeLqyQT
kCuHWzOMD2aQPchbxIyUR2iSe1TBQMRwZaxZDzyf0kXYN1l3tdmvcKbY/fmlfjF5SBA6vEw2uk2V
52Ly+sFU3LGbkKnhudDH2+BfRUap2XcJCmGJxRvlnG+CDmUULrNEiJNp82qlDWzRWNeNxSMW4tbw
QtJtGhmUGPEJrro/P+eFJKZcfFACDJPOV5WQg876zy85nvxCSwDZT0jfXIsyeOJJUGrg/k/9vVC4
HibxLOOBIvU2ciHSsDwXXHcqgGgRMATmrwhYuDpXrhJszm3BrkHHdnTIQ64AkR9zjuO48fY1UIBR
cj3TSiP/XGlZuMK6i23rm6tONz5H3nJgUIBoSlbREdLpjb2o5zmBjvdl4hUnMenIo3EygruVDV5S
xTsEk59lmCioeeDl6EgdyKRjv5X+T3VMnUWicBTj6asuYw96cuGFNCGUIoRROOJx0AZPha881hwf
9Jm4aJwHT7Cd4Bp5w0mMQ75D8wVlnkl5OZ88fk/bYAiq6wn7rfHzY2EFh7BuX5QRQK2h/3rSYipG
6gf37cn087WICiKxSG1RANFS3BzpTnOloUTQsaNyMlhkMrVZgRnNPECAbh40QzNHAj0mXU+p3k7S
UUZp8l2gsH5UMwNzcMc3N8imdeHlI40pAkBV51oxe07qoENgKmnTYMUJx/cOTbh2e3jpaMjHNEvz
65pyfMOyGcviiEMeZ55jP53PeMShg9F7lHEAUmOCHB7zlXqSk2OWw3WiKPTAWCFM5Qz3WUxUFomq
hEBtyO43sXlXBPm7Oro/k3B6o3n5Z6I4ezWhq17eO2pZHE0l93ZJ2D83Gbca5pknYfFUclU5Ze2u
1alk7jOIrgW8pLU7gIAQuvIvJzvSoRfgke1RQR4ZRaEzH43g8wNUa7Ff9jmuMudnMaRw42PNXAUY
os+StnuGV88FKDjPioRhu61oKTsRqIWwGYmq32iEh6ltBuUMqvlBZNxxhRc/GEQUM7XAtlf1uIqL
tIixcM6Pzegg66Ajxm2MMgKo+M0C5XvENBDxagJ+Dxp6NAtE/FSg4w1IMX7njog8o7tRz8B4qW6o
jLxuJkosLAA3Yqg4rH30o/qhNgEU+UGtUVPBvq6h22aOLdSBPr2Op5h0FNfp5LL8x8RNW/xJgtc8
xZpzqkNnEUdMTtLXPeaKU0cNQlo+udR3zLHPd1QJwjVycxsH68SF6vJGJ0GlzBjf6tC640LAh9fg
Q4sufJ0iGXtEnLeWT/fEVNHvQfsjphgB3lwGC4GnymfQpo0FXfN3idO662ay79SSjYJ0brVBS8Y/
BLn+0Rs0dAUTR5MbhZtpEHCPeWcNEXf+niD3sjQjptcNWW3C727peOD1oizPm+CryWEfcmuo86nz
9pOCOWVBGr0AD/qAK9OtnRaESA4McvsVvpXOwjCHb0WF/h76UW8noTMgf1C5cC9oQLneqhWe0cXJ
7VjiNnmJSQxdWbsgp1WztLcyPi0C+zqoWZ2JIRe4sUu0eIm0G+5k1jJPrWVMIKv45vLPN8CF4NH5
oDz3oMsbFDLWmVj0W1xKaG6ga6Pjc1hxpSve3kyHWxlt1U68FA0n+MDNpQZ4Ew/c//lw66IVROXb
3lJIeTUJ3f4KtbkLyG/oOrtzHVY7d0HThVQncjoYrW0w5OtiBIvlzihIDzLLPo5FtZeheEMbTeMT
yyUFl8kI1YI5cWglpCq8Uex83UfRwfD62z8P/YJF9M+h80Z0Gy6OCS3n8+WH7EeE/0vPe2EZiozI
RrcIENQ32gfWgSa7Mrz9Odepufx4R+TTWxeNBVPwenR8MwgkHC74vLKvFYX0VnP3ecWrAh2t+dmp
YVWRT/35uc/EkM+R2Tl7B1FC7RUN3ov1pAQ9pgVqXpw4eyjjNYiSGljaUP3gTaGn6KNiyK4IFESs
E2D/oh/0G9ehyVcOjkD43WwLhLqn8aTqijp3a3p+TC95kMnChuIVUvr9BD0uIzwJFA6MXh7YnTzS
dJN6QeL+NMPpo4mdch6U4paX6y49AyNMQ8NSBInoEWsKdL8TOzeXheq/JDhxFy3bnlbdvZq72iyp
OUXwjy5vAnrXSLc5gCBrODMzpk3RrDmd80p57E3ifgcq5jls7626vIG4xAFjax/nGzb1fzoRGYcz
hdFOYb6234dzpgzXLmfckEKRxHJgovZFjF6nSVYZpZOd1Bh4JCJMMm30OdkLmXUVKGTCQCWqQRYq
8nfXxsqxBcBgBRXoXqqcPYi4rlWb80ctyUW8eKkq7IuKJZSwN0JB/b8lH+QKafr8KDEHp/fohY0O
ce7t45E11xLts/YMn2giLtZyvcmA+hxMEWAWsfKCY/Z1TyVHib1Nzkb7Po1Fh+KLqYDGhuUn6BW7
/GIqYmzyAj/W0hO+Im+Jw5GtCN5rENG6EDQ4QKgBgUoR0kJtYE5xDr8SMb0FgmXq0BYy6RXNI1T0
8DZqlyVCBni2YJ+Fl1i6FN6IAGXUP6Nng6LLEOhQ3Q3SiYq5Ezbxojm+KVaPt5FVzns3eeDSohjW
CJZrK05xw5JMgmQ/mI2OkhIrq/FJUeryGCvcXQUabkaifhRK8BprsHJKj+pEJ4Z5wyteczKRqDqk
Kuj6zeoQOZcgylFyMFHf/iUTZLdhTwhbL14xVJpmrqjLZeN6EEwaDMJeXFzWufzb7qpJ0+7DhAGK
lKxn7JqIfwlX/QgIVAgb23Zn6dgqqR6xGVQ34qqAoK9IuN9Vm9EIxM5XAeL/h0QjtK74o4ZcVp2I
ylyKGXxb7ElsxjFyl6u7IKEObIhGAAkGcR+CiiLjshVa4v0MuhhXTfo8uCcDkb0XsGXnQlWaZeOH
+cKELbJwKwcmCtu7QXegIXyYJ7wgPMbI6irJqJLmUonKy0voeF5JXM21+xPhUM6PELhqEzSsGvDC
VUmuZYRoeHCazJydGorbJHR/Kq0MrrjgklCAQiE5H7Txw/ns/yvG0fl7XLiqhVD8FxqDjmdIAbX8
Q9HzV4HNsvHN6yYhhaiNinY4tCiYRGrZ+GUDPkwsCzPnq8LJ3oMifRcRUnByCyYyrqJ17HROssxA
of85OnBu5niNkVFrBAznowh9NP+oan48m2oMguzCPtbEpYouj6SBPHwioGBoH1hLMFjh/KST76Me
5WHo8vqmNKALLPXDOe8pmcc6J1tcEWgEJrMQI6SfjIAykEHdJV3vJvF/eAC+3Ce+RnQV98+mxGvc
LKNBzXH3RgcqOSqPuGLh+KUQ8pkhME6jwttsujTauaF9R9qQz6cYe0jMTkxC76Tdor6efEwRxcZA
5WkcXFToTmDmikwe0C2Ru5kqL0lFwJZkHMeqFgEntYzBVVgDIX+OutKL2vOdcU1sagAD9Yb/GORc
PInIoFFj/TkLUgLaacy7F1GmkKtajO56o78NEvqLUu4GGSnGYzNcGxExs5JP/WIKVLwDbd5UbROl
xbY4CSw6z6eHW/KbHYfcq3blUjJIR3JDeWkS+06RGip5EipXkR1nmzJGj4HANnk/Lz2QzFOQsFIa
1FbIXZN5ETGXU8rQzxOjWCzJBpvoWRDyFzUooRLz/TK8EJMLwQVr6KXhWdcyKHACXmrjFscpnt7i
HGRz4EQJKoJbZ6I9uPZ4JThfVIv/UdtFVSdmm54SjbdQZGTyaqlgaYfNBWkCfnao1fa3dU29nqal
a1Rde8Ij1tKfw4MzjfjyskKOjqqDpTuo3lyENTXsKiJpLz0FeBPCDhPACtEBvx3ueG4lcNlEfcCW
eCUXl5oS2JH3Syg68IH0+W+BVXBQKo8S6nUL4nvsxiV+osIQDRqy2soExiC241pCrewkcZUkBiIG
uEgSd99ULtiB/yK3j2Fy3J3jON/9BqH6KsenlQ6ZdXoaEJz7m3p2YqCcENnpibri3h2ZZgHzx4Uj
5Qr7zm3LYzKyh2RRQm3KI2zYq0S17mQhgizyjG6ToM8L3MXIkY0rYZ2PAOva7Ic3gCLuVDbmxH2c
9c8SwGo8f1FN1VPvIsjwPWj0VZThOXI4DpEmDYKf49F+ihPpu80KAo0QNptByOANcCUsj2d8GwQu
8eyt6RJNSMyeSAMQeSnrHCIG7KKzQh7FstYhg+0AsTxstK8lPl9j2gW9aS+LEH9ecBfNHuc42qY5
yUKzygYvvNRrVmpHaErcQhSXIBJ1BbOxdnIRJVCoBLG7LO+4qBm5brAhLb3CruSK/OvaKIJXWRvo
3W+1eb/IuVAgJKcxdQ2StXGxCSYECLR0NJJT57jHKmm2zONOAltnMItoTC5uuaAlcqnWEP8icVAF
G2KktkMMP6bdbesp21EY+2/m68tnw88HXyXNtNB4//yec5W4Anux5Lxu1ag8SmTVdNIHmQuaxHyI
V340pF9qxzxV8UOA6JRbs2HhGCpJdJD7aVLJMahx/fnZLJk7XBweBHfUGA1iO/rBLp7NKFUHzdo6
OSUKNzmSt9smHk8ipJ5Hxie3kVyIEqKW6KBZOdew+gBeCGwmygSjAQURK3Lqe0AY0DYJRYzkgDXk
qS3VtQUTz4zHqyAplqLl97ANGwvBnoLNho8hdiWbsQV3S21sXIeTmbJVE77HYNHIYs3k7fuIQhOa
0Y0Ksy2MNv0oFjLZyh3/MbbJmSHVys2pwkTXn/48Pa4sKf1tesiSsWzTSQTO0/d7towffRrrTA+V
SxQhXC7dAJYRi51Tkw3rTm8qVryFUbxLrM4NlbmshZ43Qv0+KeSLZrj1jGYlFPsagay7v2pvKKq3
BfBXs1apHxYVazNk6qfu2Q1AwOhKRTmEg5opdcimOJOa3Nr+a/0KNGLNc7BNKAyXLgiiQ1CTfQzw
5vxgQz1syV1MnZM71LG2cs2LnhxW1vnIT2VlwQ1B59z+ZIf1zQh3PO8ZTsnt2wPz17g+5i5gDiIU
Nb8gcahmgmSSGC1lENj0wKB4fBoDXHTNvJILtA9RQpL1XiuMkA5OH5qeSqo1vjkaWT2Oj/LqkV/L
Wfnza/oC1rYdg3Knhi6iS4n7IkPua41YWY8TWle8jYxC3Njfc4NsZaWNt8vVZd/J6qdI/A05LQvS
WsqqdkElSZazzjPErMp0zQSyNgXqCMxQEfVUwP2XpqNsUFhLB1Sgb0EKNNI3O37IK1KUf2b+8div
/jyuL8odUinHRN6bIiDo7sW46ASysAjqYiZcbkBxixc4RPPyyGl/23j00lOFPlduMwrvVGchR780
kANlPaE3koeJ8SCO8U0l9nyaXm4LEysQqss25NdL1ew+zXBypaSIlB0Loow2rivL3O1wK8Y918NJ
QvyFYFVOwY4Q7/YMS5SowFfAR0Fxm6DL1LDISIIgxSsvolNegtHYFTErvgQi4kajrPPAhqNKyNcK
KRWwkSjDw0REK8vs8mCQlXSZAcsDYoIFIA+E/847QHYVlxy4Aqyyz6e3E4pWcbs8Pom6g87ooWUQ
38vbRW506Nh4hXdbOBdHQqOVZCWYQXiQWf0UQ6cwCJfzJnmoOfn+Gw9GhZm2VhWeCPrOnx+sbyrc
OZI0BqQAjJCQgA+kGDPJwFluzmnKVZtUlJ5i0sacq45gWZ6qeS9uJcJI6eD4b0AGMmy5XBxEorAx
5cFJc+Dn55ocgbuT7mKBRP5zDkc5LQFZtkkzntxJrNQx2gQ2JXtKUTMBZH2OzmSscFaHcPcSIEkc
rgB4F1jEguIjMkuZ/v9w9l67kSNbtO0XEaA3r5lMr0y5lH0hJJUq6D2D5uvPCPW9B3tXb3QDp4FG
A1XVKiYzzDJzjakajHJU3zi1DuIg7f8pxgSrBZ3KMJHQoJf574fXJiidjmn99VLVylYaA85MtCFo
CX5KADZvm/wS7fAdD3bUJ46PmOMEDQFTsKDPqPur144XGFGacyPiCFIOhyT7VVU2U805yGK8T7WU
qHIM1RlCQR8r9Uje/8sa+e/Bv59QzSMZZt6M6o1j/+k55s3O2LVeFP80m0eDWixr5EfKQwHeX5J9
R98281EhULpUV5HIyWP8vn8VrXOjGyV25sAjUxYMMp5/r216//MBkUdYhEcok7w/FrFXSC1yNDt+
sm3ylcmhna+pdgxCToPjgQyFE0WzX5AK4/9LeYZ0Zhyqr8rhOkVSMw6qDqXqBRYpqlgcQO3xJYk9
Lk0ynIwtqo5/upsIhM5K/KJ+/a+fbVqhqgKrlq36sXbpHKkpbVVLVMmiVB5RxTwAgYtuqtyYVyA6
Svh0ruBTMfZAd2hm+Ra8rmj+bfdk3RV1n6Uh3/wJyheCuY4/oTKkgfVBUFf1NPx6lX02JzrYt9Xk
7+2BRFFylFMttTKsxif3J5ZSxQbhD/d2w7GY83NqCoKdA8EZVYYKhPB9O6rk9Z+XjfM/vhXictfm
2vHoX/ypHFqsbp79Ms+fxpGgJiWxmqJf6sxTGgWfrEKf+LWY2mjNkcNd+tMKUBa4+O32+aNOsKqC
EL0mc0RCqwKXn8YH/6sKdse4KNcZd8RfGgfE8yrSUUky5yaJ8gYhyl5vJHe3uBUxCFYi9daq7lKW
ajtTaY/4b6WUL2widbaq5cO0HpUXaDfqFlALRGmTlD5LHY4qH9axZVpZw1nVTT1yKRU6dikaeVn+
y+H847/x34cgGg9bFaJMqL4oef/7HFmyUkSQc8STWrTq79ez+elHRcGtoXISkXE40hPSsULlKLnq
LdNbP2qGaVhT/gMGxZXP1aZ6kO7kf2E/86Z3xlNlUo8BgKnK7CrZUu9XrUy1e1V6m9WstYpiDAnt
ZPQ7zoeL6isp0RN6ecTi4M24ZtV1O0bBc4YzLfUKgmtHNcdYUD9BGmGiutzVRd6ZlILYYxTO5LlK
7ONfOQn5iT0+/cvKU/v9z/cGQFyRawi3/+bHQafDbah2iv8rpGAsC1RWMD6pb3nScpQR/jdqooOS
wAh6WDYuzmobq9+ntbrLXKQrFZ0qi1uQ2sBPDx2hnz1wengss8zfZ5KPmiFRUDontY39lm45h3dV
lTu3ZdzAyna2Qcwh/LPKuLOMloM6IzOWlmjtzU/4TA0kE86D2rW+RiEqoLrlCWdktNB5WFBMtILn
JAH3YrrS//ym/rC4U0e7B9LC8wl5TZAuP3rP/0hNPG+0DD/So6v60CIA/ir5hlTQSwr504RQ9z/1
1FvVl/tJJyhj/KwcPmTX07ejQY+kc91aAa0HWgwpgRTBm9DFu4etyT8/8I8E44+vFnW5xaA3ITrm
bX9siXQcGZEEL/XXocLVyuTbvRI+qYNEBYM2wiZ1Uiu5pNoJvnKS9VU3UuNDtV8/+hTBCKa6uPLU
xnadCTreP6IBpVWBbalkq2t1mEgvBvaZ6hehfSo5owrY1WdWEk6KwvDbWS3deRyjN9wxvjokLBbc
T68Mfv1ocFRcpDRNKaaaSrOidCz//D7+1xeI8j3g0KFVjDfHH6FGCikQE6kof6oIbVQ9WJUFVGzk
q3pizsX0/8mHdOSoHRmW+i5tl8OS7FnV38aeKzp1IPohx0AgptpIKsjQZHZNCUD+5Xn/LrFhIkG3
0N5wXYMJ/zOuczhjmzxwr+NEiaceqSeWd2r3ZZVzUq1UdbxlOp+D420sNE4paoGdP36oppfe8ofN
v0r2ByVjU6nJvxfV/kdBI1BsfJgLga0KVH88ZdskAxPSkXu1LRWao6j0F6rLFkX1MlBN045MRVQM
bSHiZ/+jYtAxdKM8TqG+S5wvlwR2ZatOxo+Oxp6oYPPmS2rnyG+qBb7lTMJSB0wsq7ZrVWZ0KxkK
WMft6G0rKFTrDmdEzlTaKeo70ubyS0u1Z0vzkGjM9LCwoMAzVAlCGDBl0pPSsufOHypT0zzaDhhJ
eaGm0ZSfxicdA9GdxZDmuhQ8iwTH5vTnFGuiQ8rt8m/5zt/vfjgMAfVk0+EgNn9UuP9xrkBWjKaJ
9vnVYP6yZZ5YbcXRVg2AxDugvz2IWql78uBsip4pHQeiG8lFxUKkyeLHCFwJj9VhIgMlK/g3sdff
s2Js/KDb8O3aFuZXP/XJ/3hCLy3pSNftdFXHf7agpyDbV4nPj059USJAdMBsgP+/JKV698K3wBqN
ZPHBXm0QlS3+8wb5A4PFicxz8UxETb7jAez/I5a1RDozgV5MVxVRqkOMcHTTdSQ85A9Fr99FkXn5
2chElKIgAVIZu24d9YRTfB5vF15uifBO+tHzPz/bD8/ivw5fbFrwQwVBp1PK+rsWvBi9Hg2yfVUd
bYxEtqAMmQskvwmoQxLtqme0OyUKJMCFNKB09T73e6cEP6qsV9Ai+ZH0EgBIRiEFmLGf2FVHBM+D
LxSwVJKg7jxVm/uXD/C300cpHyzmk/DOhGcR/CHwS8uxUQ0o44okdfPT1MgR1IuReTcXnLsqkM8f
6uVmCadlShKhCmElxX3KCeq0182JUSME/SwQ1TBnfu3XPz8j3/TfmzHYAvn8g8eD6poHanf9x9os
EqvTLEObrkn/4UidzUvEEpXXTPjbAP+IVew3tyIRtx70zKnIIL5Yr45ePI8mULsBVuWiNc9prTEg
p1gVxn0JkNByk23q0fnz6tU8UxSucLmRxbZt9ZUhvyzsCey8uaZac+6j6VIN/QVSTj4Woau9D1P2
kDrF3hXd6+IXJB7eU1ml26TXJKZCwcXr82NSZ3cIovat0yHhin0atThq1z6eLjA1x0b/mJr3KK0P
EU07zYxPmagPTdfu9Kp9Fb6418T4JRW1vu701cSJO7vLNelq5rvN8+BiY61FZwRvJ2MWd5ZZbafp
pWbNu7CvB0/fIRvb0nl7WXoMBvL45EKDxkRmtzjlFReza61Y1QsOrrkO6zc7L5IpdOr1Vbbc+Uml
zPd0cLDaxfIpjoINnv1mH1v1roTf0To07CMXnXrr/c7d6kpZ5oYH28XDt2Zgey50jjeRfnhafq8l
o7FyaqRnsk9/DXx7a7eQ74wofwZOLsJe15+TtDy6mYZH2mwtCPc77a6IvPFX7/TGi9v3RyK336OT
PGYGo4hT9tRX1oPdFYcgbk5zv1QMxOdowLRD2mqImOtfrlbdD6k8arY8Nmn14aTZrV6OlMajF6g5
RtjmUX6uc8ohg9FfhTDR7sXVux3BxID3T4O46a9WUWFN2a5zK94lru6vszE6iml8aUoLo9sWCGur
o5J35ONimSdWwDHRtI/EndPVKIebGeS9crg7DA4TsR0cCAaJxTFKEnyufDvUrNncmHLQTjWYOHtJ
f1O1dMK0Sx7c1Pf3zI5PodZaDhJVYOf+HOurJPOOcZ26oRyHz3xoHyPhy9XQ5zN280a/DyawUXbr
Zuu8AWFoeJgCLQSzzPDr27Ezab43xX2Pyugo0gh4SqH8MaqgHhhiz4+UR2E+pF2/6xO/owcffNdW
6m6spvUuRq6fvSp67Gs/2WXZknw6CVYQfYmbZvqE5r3f4Lb72c7zxyjML+xWbxTN37eHDaE1G6B7
MitvO0obQqjLdedaA1stwV1B2+dSO7hpHW/qUj7FtrabDfiispB3A3DKMXLf+7y7sgY7yAfywA++
9lX6jNHhkS7m1h4ATHtLcRPhs2eSHwLCYT97Tfcx45HgMDrBIPWLkY/4TGp1qBiWkSZRYVhPVFSa
bVo4e2YXXqIZ5LFRGFdkW88mtuMcQN/xAgp+CeBUlqlLiScPoxkDMfccB+m6mRjQ1j+H3jw6sbN2
+3mlnILMGDSc9zj23iXSk3CMfhlKEEfvrlvV+Io4Mn7UMBNzkZz5hbbFf2Ff2495MYdI59J1rWFr
ly+vsZZvYqkfu6YawOy7b5q5hFRYVzUazCGNboJCX5uV9upa2kmLxztTD+v+M2ISSxfbRtcx3D7b
ykXJ+2ysLZoaY8RmJb4rkgmzQiov8iM3rdc6qPadZoaFxKUW4r1bgdIvu/Wso6xxscKIqpupfQ10
e2NUuLFEEd4OGHutmnzZxebwu3J8JtlRkPhijXFabseImIxz0Dwxsb6OymU/JvaWRYfW2wpzcS9R
YVWMo9tTfvRysYlTe9fHycqowAsG81qk5j7OqnOccyRl7nQuy1utsXaRMTITnl5hKUVZvzUabEyx
8QYR9i7dCUEDdmXz8BEgibLR5tildq970akBHxE42W3QObuWJTNNDJbGw9YNUJZ1AREnLBTpOWsz
sVCDeR/VDJho4AwojbXbeZvcujFlsfPGeeN20NC638WYrNoccmj04ATIgqdibxm/7SpaS8DAbqXh
M31J4CTRcPyodOPOMZHn9cvW1eVRR7Q5Ze6LmMxTWXq/Sn5vtHTupABlzhxGerHpXP3RH3QIbMU2
t7BrjONLbyK7inIHLnajxNEoSNqbrP/mWgqrwl0FrAsIHmvNz7cDlGTJLGERQLWwi6OPw/mQZW0Y
zyUVFHDhYjlGbr4J4ASbNl1v3zyk3q2Vc2JALDeFBEg+8BrGIy2bi17Y6zn/nRXPXfbY41ZS4sCY
NEmIeHhtQU5KKxnmcLBM3la0TaKHQcSbeSkBJxufswOfa9Q+ioy/yR4fRNaHiENuvdRaO7X21rjp
cSm6nQv5umYlKXe7VG83hAkgG+CKIxgpLJzknK2NCTnmtluDzVD4dZhl/VEs8pIM3nGJvDWUB7iy
Jn7MuxzUURdb32O+wId2b6Wt38U4dAyg4ie3P6tuy0i+EESIcIWzKrmxFrmse8AIzXR0OOJ9i0/o
d+ehck8xTIg8HzdtjKiucrZ5KuH0lpecJRQZzVFaDFy39gvyvoMwoKGJ+EjWgWsGlDhRnj2Ajl32
5hkghOUQ5ppxQlK00TNtKyP0PZiod9QeIKWvohQLnpp3tNRrt8Z5DrpQG2BLFI/HYAyeLCTiidLq
8//ZsL6avuVbw0VUwcTl+5LNF93vKV/cJhGmK9Nzkdq0fKuYRqcIYRdIs2P+YMalZ8Su6CQ9LEmc
R4AV9JvANrgeK8A2dm7tg/rBUbB49NIIwHW2NlsAglIYl2CeMX4o5mkTVyYeQKMiUiTOLQCUi93r
95VuPiAit1HEG99lApgFV5fQHgbgEWOtrdHRIemD1+W262m66O/+GrDX8BKnoWOsCg++G/vd30Vo
KvHeYe6yLH/VdjFskyzZN6l2RlbPbyRnXu5HwVT6xjSLjewFA7Pzbo4giefT8qlLwCOyilZRQGSG
0+VD7mBt4I6PBt0cn14YVvHuiw3gbk2U6K8SJghWva7da4G1RyxSbjXX2Y2GyTJNtr7ef816j14r
ZtTFt5u7PgbUAjjjXEf+ASP6p9ErHvKuDbtiPM2pdYk971YWGahyM8wNtgJkjoMdLd+DsHcYxMyI
aYzdhC3OUhT7mTw/1Lp4MzR8E14UIWrRfs/YKo6xNCnlmMexwZwvwk5HWPl9V3DazeIX8oj7HEVf
RfhjWvOpjjQKwwsDKzFHRdtZt0kZeZs2Iqn29fqKSzgzjhocjUgsr61V//ZF/Gkzjgbw73Mx6odO
A5CW57Pqbp+FFJoRugzigit3gxQCchTwoTUqaPaWeYUY3+vcKZyry9uJQzF5efRqNSL1QsmQAgM5
jZAjGEQ4toc6L7ImHHxddR07OWADNIiaDT/kMf5FseVfJmlHv9qh9T3UghXgd4CsAS5dfs3ggy1a
OPImA6Ghbk3S2U1eK7qN12UPGiKWxwKF06O+eMue1NfcpvTCqIAXmI0Vo33A2IewV1/u+SuOmW1q
yDih5jH0cmPMvnIGw1lDN+rDlGQ6PC/LdT5nnQI+cxAMcVS4xmRxUD8yXtvE27xoSoohQ9/X69lK
KiyC3DbaeNVySBznlx+ZbzNGJhvYgvQkkmzZl3oxbeMl+c6Eh3zSHb4SeHP0nSD5ReNLlUFfznSe
Dqiiy0yHiZZ2mfoi9L2MoiMkn/VSWtilWmb93llze+oL83HITI7g3rkyLYLEEH+AVa3bp1of8frJ
szlsPfy5DFMQIgw2eKlK7mXrPs5zeqDQF85ufnUGi1RFALppvVUcTOu54GulwlgjEt/OXnPt8+U3
6psbrMv0gydg/2dN8uBUyaGzWJDK+SHt/elxwPxjl7qmvRobY18MC+TszF87efus682t46czRWaD
CvLcSm8HFsYhAnE5ykoszbiqYOh3n656hh7wSBQbWwzRnieUtAXy8TwYf6WC8S3PDKfUfGxarhAM
nJtNnfenRS8/lloLE9ycXPqr2xo41JB2lxmFPlj9eOPSQl2NMUoLNx9GdONNuXayGZS5UmMkTuRB
VXOiUx5ryc5qW3Aak65vDSHg0ciqu89jD5uYSGZ0cvLlw05ic5WN3Y2Wx5/TAOBRW6Jd3eJD4lfW
GUTJIa4NjMukuqKS79gpFgpcTMZNPjrRtnOujjOe+fAlgv78ZHnj45x2h3QybmU6q8D9PCXwf6cJ
GmODXxMhETnD4C1YY8UUmQbTX1bcWwhl/Z7gHRJQ1BZiO+uA6nV99DgvpdhW9vBNuPuMAvRUt3I4
uAnp4BSdcJ7YsPvcPRmKvmJMOcbjotfCOlao/06wSbqm2Q6mpREUKZ+RhNG6pJ5CY9ZQRJP/CL85
4tE8rBwyityMrqOmsgpc1ceqO/RGUoVJZzGPJ8b1jDkDrewlnMzmRRubu3liFruJti2QHuaQiKvm
hxy2XwQqZpsIJu+gLj7khrg351ywalR/2NqkqX9HHn5VQRaGLGkYxe6zPYIV6qcPVNT4ywXutsCu
PQcIQ4DOPZ8VZzRRl6F3n6lOgrczX/ATPw6FQ48RW5t03DSmcTLArYUaPsJpbN6BR3tc8vqlHjFD
iLGkWmxj44PIiQiEnFS/yWMCGLyLcVhu8SBur+liHKIJxkM/2rthKE9ZnDwuU3HjIcXHH4qDNE94
1Y1JhbPUjL1XjZd+wl5rbuSbHYnv3s3R3OBH7GNX5wG2Td2AQCFN99JyOsTa9llro34nB8faaL1h
hBHjFquowHZjrKo5jHuSJa1/L4zpabDLjZn2d32a3dV6twsoN+JQciy7dC167Ts3vEfHwtmob395
XXox6yqcnPYuFnyPPdy5ep7hr8VbrroTSo7nrMvCJAHRVGhzEI4QIMNkqs5ulLGoRc18T/At2nRW
s4/XwaH22wrnd9WK97gBh5U44lW62WNdGWE6WBdEIHdZ23T0HvOLOXtbJPhu2GC+jFakyA+mj3wO
t3GmYXJb2yCsUnUX+xNXgRM+OI+TRltODOa89mKJPeEArMzWi+rAQRWB92vMfZOjhOZylgMBtjF9
xUCCVrM20eusllOkB6+lmqoxe98/Jk6LpZJX3utzvxu64VVL+q1LhpH7AV+vexLt9NzIIdur0VZ7
4Z1ApqIR9FBAzrthwKDY6X13ySuLu4Rt2DQ3RVXcGlNF5ae8phM/Rm2eILvFu+8wyHJf0CYZjBnF
sXOb2uOqn5a7zEIgH4GbE8yn8m6KS9RHN+Y0n303Qb/hbZMxv00wowu07NgvmsvqnM/oJ48pbsD6
Uu4lnM3SCZ4RCNCWs97GGEPKXLIRKvcetSRJeUY8GARztzWdZK9NyS4h8hO1PAfY3ci6W3OnXDxM
LLUWTt3sbpdOnKc5fraHmjHD8cHUcHWmXqKModM7S8Q3jDv8jj1lWxU5blhLbeNlfJW2t9VKSXvJ
pjVqBhsnsneeI7ZOXGwXKb6KxgzL2X8wu+pk9uN7ms83dIhvfTHfZ2JEZSwPiUS8KLw7rQh0gA29
u8EGcVxNxCgMTox4l0xTmAft60CpwhpgVFvNdNJSPCf7ESjsEH3IEhdMo+6+J826aQNBYZB0bs79
LQEGnodmX2JsOFkU3PxmlaRVxYKtzrYXb6EL7PIAxmyV7msveE5GKGjMPa9m2W6HCMfE0mihzFXL
LzrIF90gBViS23zq3p18zNdWBedvnC1t1+V6cCNU1ax38YQu2kkUq1q6mD0R4OdNcgQizfT36O2s
kWn2gW4J0yv4PFY3qRvxx8b2rprGbpU51oHJ+qcuA/sZTYXc9UCJvdy6jflVP9K+nT7/HiZR4oEQ
3JZ6NGzRZHKMMl4KkVoA8qIqGuPWtIzLqV2KlyjL91Oz7NoiwR+pae7yTt7bA7mELg5B3dxHvf1Y
kL27wXI/OPlDwWE+tt0xjYtLkeMOOnWMvmGY+xS5Gf4VQt4JNzrOcn5I+vwaMJ/sNsPeTPVDP4jb
qU52OS6cHhZaLudS4hgg7axqI10XTaqzt2rJfOH8NOXOIUrku9MZCEeEv2tKCocMskDC9MZTbmTA
AE2FEnZx4O7gR2pOu8by9ZD12OLOzas+DcGG6l22hexR8KqGN2YbHqRUVRlnaNau6ZFw6tRa+ga0
sh/rHw7GpdnY3iRJ+Vm00baPEmRf1rWbsLTUuiy4j5bePEPk2nS1fnYdhQWlKZGV3CXeykiD12AA
ZJVY+8CUBxyJQULop6lOT7pFxWcAvWDNwbWdO+jIRbRvCpJbrz/nkfkB0xmhHCBWAyA0bYYCHiLX
/c3Sl3mo2d6LW8f3lsu1lloHSeBhjd3eAF8b0JxgdxdrxwjINFMgqTorqxhWrd+gUxDUKZmyh5ns
bjMgyc0C3XH0n1KGM5oMNHKWHvwI5l9TD9uR3eGV8UuTzG8xYTSn68Zb5A3tJYiCzl2RWucBMjIp
yh1FpH1jOxvXjNbuWGH42YCizW4yWuyWVuxzPXmvg+wQJ8XF1MznnGov6oD3qjLPc+bfN5X7nlgj
ADfOcooz70WdvZgyCKfFf+6qLqxTcUvQx7Hnm69dTJ90GF46k5t7anaO1eESr4dTmTzzU9+gS+KT
hwImV54Cy0Qg5krrWjcWlqD9AME91Q5dtTzgjjOvLLxqnWlIcOCZ4KlZOaFwtBy6uj61BtyTuseS
SxrzIwGEzd3FEDz60naFoykvMLpZMLd1zASfY46WvtgSUNPQpIUxZNoxtsHsVb2xNWJB38JUrnN4
VVUd5a5xfm8iYhtLBtehlHVI2faQTIug1Sr5Kyk4wF6kg21d2JmYswjXD9sg/hxN5vZqZOCtQQkd
nZlfUR7Up5sBeYqXwLIsOgi1RG2pL5lamRW0FU+zzteuhQarPXGZVWqatyHJaVdW3QcBIwXclHxR
ZPvSqy4uyIrcwB/AWIrTPDlbZh3rcAqmT6/UDnZPRbm3pxcPFHE6G2/UtL65N0KrxG6uizayLpTB
0NWdljMTaLfSSXbz6D1XGobOC/DJxp2/eMp8BXanhlyNDyBylFpLH5nD3ZqZQYEt4EI2v9qsOtYo
AR02hPLOY0z5TPZOFWVKXwpyPF9kKR8Wr1Yujl0wNucm8PbJIA7M3VOL1GnPsZv7KTk6o3xBir6p
fACZ+NliGHpoapc8pjoX+rjRTHhIk7Uf6FCspO4q6GL5ZFr1bWtQYGeGIln5trjri+pRWtb9WHoW
3sbRzncxvDVUKTG55FZGZcjJ3XWcGGdjpj4KzGznDMDNM8CJMrhLgj44TPjBXaHWUh/X5n06NCc5
wYH1iurGzeVvb9Aa+oM5FEb1r4mKv1b511z6iEH8U1PSuzEX7+T11tZySMbM5ZYT9DIMwzHnih3q
dmeO5bYxsXdtjW+/E9vayUI0Ng3ewn69GlrjqTBN8N2LVlEYip4TPz9BTngwq2SHJ50S7vcfi8hM
nCpqtVTsG2EUyYqzLDlMUHlO+eJhmggSdZqwcwZAI1Zdbz5pw/DoFT5wy6BYZZb9q6LXIPyKCGX4
GLyOCEW/NEtxMOocIoPmKX/nnupFG1s84aA4MHBvuykL52AEwF/T/SpBoO4cNxZbJqEPw0hcLTCZ
k7rDki4ufrZA2aJWktrYPQUNsjtwLiSLJnOkVKwxbzDwRPTzm9Jv7kiZ1gYxXL7kO7cfP7lveJ+a
sakTliXTByHKgUNA1cSsrRtbjG+BVt1Qrb8W1XKrT4wCNmk5o37vj3qUaEfmNs70MJqTydBHJ+yb
2YNCaywH02qw7B5d/Hz94o7xQWgZHj1K0T24Sbkb5mAf2/SSdBgX8G7LnTNnt16EMcwYSH3tme2u
DcANEztdslG+gY/5gDZHfRw5npjjR6rUezWGvPKj4WxV6ZsZUKeEcnEC2/7bSVzgpbLbFDHVwFnP
IaQ62UPjWDfQPk7xBIg7bYlbKT0qfZeGcx0P3Jjmp+O6t7pWvUwFDZJlcvZx6V/KfHhP7YIrPskJ
zBJjPtKyMAmSDLBQnvttNP6+pTOTyfKQiuoyLPWL3id0VvKpAdft3OUWOiSySpq3GHwS4ePBZ6Z4
ftNK2zdAR4VjUb8nrZsjG5O95bdmuuegSvDgVURXv4hfImPZRbTKQqgyTLK6PcU4xqFl0IDGRDyd
ld5mbt0TukWQ5KIWm0SvzmIYKTl3uF3iu27BYWhSjsC8GK9LpB/c2r5atXY7KM54X0qwMMbwHYvh
UQbYwE6YJPdxs5nL5WVhUprKXnUslv5YlDAdE1ahBNssbOgiQ70NPFICC5sSM2WUTiftrgj6cm9b
9tEeC+lh1SX4CvveyV7qB54SSG8yPziOauXVFNZGoGam/SsnY8P0FWF3IFd4iIdNW90wuomnZ392
Z+/D4JJwvMRYDRX4eqEXX8VSYZRX+i2yk3m+sZjP2uWdeIs14zJ33X6alqc+BsBQ+Rapmd+7MMyL
rybKUN5p25Ha0hq+mbsRQZFsYrN8qKzuJhp7jBFJYvcpnJXQjC3t6Jd1cWdyMbHqSfpNbfjwiM45
xcHI+aqdUerGs0zk45Rw8Xaj161rGVl0vIPfLUPIG0Z/sWzkyJTDeE19c9c2JqGKEW+9iW5n6RWU
ffr0i1n969yj97QnBETTPJ1xLHi0ZvY1tTUqZvzdq9mWN0nfbJqUGprRpeGUZTvm3e+MyX92h+44
uxOAh3JL7P02J9ZnI7A8S2tmENITt8q35DOuu6X/dG2xC6b0QeAnrRXxXSS9l6WilaN71MiCZdr3
flxtlqa6Qj2wV0tR3TpTcUkM7h0Q22ZO+SHBw6OJZqbk7fyjMSnIG9NykHm5GWT+RPh9qUmSzKb/
akR3l+X9JZrcq9fFW5qqD6nl3BpWGzHw7lyxncjDVNDjwIz+2zTlXeK3F8mtwRlP4TjGOGHq7+KF
Mb22aPdO3J0QYz4K2QNYXrAaEdV0FDmT+aBvmFgajHplUv2iiQE3Pva9ar1kNidqy3ssJnKENDBe
l0R74GTnYw/xKbbdfe7EkqIbo0vz9BUtcl9qJtP8TMrGtnHxouZjqqxNvPj3njfdRpbGTRy9y2W8
Jmbz6ki5/MjRW+nXm7S0of7bNInaJsa5tyEVko3nM8qGQf0UmK9lMt2C62lWXuIdqxj/da3veetT
+9UNBEpTPzdhDAEff3b7taD1D+eMDiBFrimIoRHzhGAz5Psk4fx5vcC9E5NuTHaBZER4meZgegUb
TlCjxzLc3k5ZdZg9zg8pW/OQ+627w8BgOjZzTl4p9e1ktqS27i/s0W5kk3Cv05FySpr05V3hBg9D
ANlaH60AbUHyUsuaZ5a+tqJleb+4vLxRN/daMH3H+m+n2uLGULfDealnaJeAlD3E+EO8K9ziWLr6
HmvnYU1xlwRXRubKgpCIVLPf1z1ZYOQnK62F/t7F0PUzySAnPdZwKYsAplhn7ZYEbrQg0BEeDN8W
/jxdQhnGuWWtLE5qiVcqV+v8YtZzGRrYxWJ9RypigT/qH9B43kRZcuEw/CViR8fogVE3MyarNJpy
OdQW5jBNRqNifEWct4VbcIByRO2DBmTCVLdfpjvqUpitZrxiZSm9yP4RAdet8zNNmsUXs6fM0czd
vmaUxRubZ40/vyUf/x0NHE1aTW27B/dP7AUOPTGjnH5e7m77LLXXmk1TLDCaLzFLHKt0ma1nw76X
bf04dP1xSVGtl8AOdddQTZ893yYouTRgz8Tye+TiEp4sNgxBb+WS76sKwQIur3stbZ9T0dxZtU5a
CGp5tFTnDW9WmBweehKeZy6WPQE5/HXffECDMtLDBW+vOYhFsMTgotOHYbVQNA0StgHObQ5d/GVj
Rc0FGEjYUYmkOE8paqYDeVtwNli8qS5/5Ged7P5zsjLWpx5G9nUG4D1OWhib6VEvniII3HnW7ha3
2Ba1e43bT1AcjO73oUx75ubvjeXeyL9bKflOo/sseqB+HJpLcx6wpkFRsw1EE2aV99Y0Hu5Vb0MD
VnzQ/g9H57Hcug2F4SfiDHvZilQvtuTuDcftsoEdYHv6fMouiyS2JRA8568bLRbIYvL9rFFjDEMu
J94DQ0GVrB01XrsuAfKqrl572DiJGFviOSqaYAPuurPUEuX1/U1FM3xqfpuKohOb4oCyfo15ZGJN
Rl7ibowcnkBqoTFaYU5Wpj1Ve9/+deIBAkJc62Xcy+77nrfZ8IDm6J8E0Lmrqksg/iVeBhNewEv9
2DK/2K5NSUK+jrMxMiHjg7k65MUSNgSjxyz3QfU65sG5H7Rr0U4IFkihvZ/g1mKo0olKIcOh+8mZ
xyZCQVEYrZqgO1j2zSOdzQW1tp2GOjx9XVhoLUSANwKwm9j/fsLiCSRb3KcK1YWtt1zqoKZdwycF
JQ+9imYcE/qPA9XSX0bMHhmyNKrzNYBRH812WZk2wzO3fzmcRtSvtUZgGsep0OpN6n6O3os7xtus
1XcSk/uUJmg4xr2BJMVlVBts5wBul6wQcFHlRriJXxTHBEdxpgwuy+ZqW+5DVYvLNMaRA1AGffmB
wMcWxab33qys/PWn5gJRdKzvJmbho5NJP2Z0CY5EpMPQjtuw84Z1p6N/oukaqw293Sn6lGldpHSR
zL/F3KBd5uIeCb5fjHUP7YoXCqVg+4IeEYFB8IRMK3SpwjaVt05b9khrjpaS3P142huLQI7mRnps
bFP/oZAjFz1ERs7xI6tunajyOPEElfYM1zcw/ZjlrkvFDt1v6OhiGyNnseqHfiS8zSk2ml4c2yx4
MhwL3u7erVAMO5MN25iDlQgg0Alyhcml6ZuMMCtpbXZvNypksXWTZd0g+DAn+VolMgook7Dn+GEa
5qOdB5uKyrGODYiEMEo/Z8KX27VRqIPkN5rN8sZ1R9uHvga0i7zWIapIbVCww4JCuVg+StrxUC1U
SbKz1JK6g0mx080R+aHQasZR6Q+T9eaZZCcE3tYnis8axWOZpj8qSShpKTcN7/+ZivE00TcSNMBa
ptP//q3esldmPu9UfMlxYyxkt2U18tMiKqlFGigAylCHFMnZdpYwHg91Roi/3Z1KQpmXggpqBiyd
GdmztNWsgAarcm8tzQ7O7NLwRC+0ixpVelRo+vQ0OdS+Q//Rh0Z3gGHvAWl3elawYdJX69ah0U3I
mwTYHNUIdt2Fft/dZWAoA9j04m2bF1nIasmbfrYJLws2Ym49AndY4qkoZucxEfglRbVjC6wZYsuX
xfNTbikA0NL0ARZHY+OAJZ+8Cft/RoN65YmoIJak1OwouEPb9RKZqv2qZf8lZHIwZP2DFnzfVnbk
y+kgCNzSffXIW6yKtMKB7EjdbzdXUczDOTQaaZ6QaHTtoKfG/8L1Sm+3ivwp+3PSL6VNK4dLo239
Db0nPxVMsK5ypIL4swJE6jU1VEsHmJVRWWQUFaaMBncrN2KpZasRXrstUXlo9U4DrC6Hi138U+DR
qqd7ZxHhKA3i0xJyeWNUOT91sJ7sS9zQTfRVU+XhxO9dFu+cQv0maICwnaEaqf5VuFjur7u4qD+t
6q/Q/6o0gyiUCFUYt761EuRYMEArA/VdL0+lyPnj3EMKIFX6zBRDylCJ3aU2/7/VEmqe/P7N8DYq
uRcGZVGJY9dsmMTwBN5Ba8pBHP/WWTy+k8376IF9E6jpnMuTlwE8ig1wZrg0zXqpuGiteO37EwV6
5QmhBB6D9NT3xS6hnyhzfknWXDF5hVn3Imr/UE+PGZ1TzjQczay9SCfdWjmPu/eqU340DK8OUUq2
AYLesHMpQe2GcZjZt+64WQJTgPMiDGiTUcVb01SrVp0Mh6ubEMik3CTeWzxmqCUzvgdJocaXNv0r
DD0i8zYc+s8l5gWEbEfTH4O82KYdGUfTbtIfe2/6mdKJmczlJzWkQFqrsV/ebPDmXuczXSCsaXax
jU0HOBb3L5jAVh7LPG1cab7cQyGjuXicBe2jpvcw9fVDjbEvz/7ZiBFkhzUzbrKXIY33Xv6cF3ub
ibUh3TbPkjWj1spd1EaY7J3x2rD4yBR/VL33qFZxO5NwLyzArboF07TJR2YNf3iV9fQESofCxgSi
zKq/YY6Hw9yReYlI7Vdrg03gTm9Ez/24nYdQw8gucWJECZC/cNMDIWQrhF8X8mh/Ammcpe5tC2fc
MkuK04SLvCRwO+eOLUgt3aYIRO55F6mXNntmmpcOw6Y3cbSpUmub/FYqEUGsr+qm/RWqlusxx0Q2
IMvLTDuk7aVcUZG3jdlS2j74gD5lkB/ym5XHx9y2Hn23Pc30eE8W1UBJvJlKa6+BaldTuxbOh5fq
145zNPQvS0IQKPlkjRz3PjBHPWW3erHXhGrt46XcOUOzS0W8qfiQ7rx8HDtU+uB3sPxQY9aZm3k7
ds61NLKwdzP0u8tr2RrXJHcxOtURJdE83wwFvsoilfpPWVDgYoixVWbaKbXYfOPsy178aEhRduKL
HbTyOieQYfFi7Yo6/hkBJTwOHQ1qhb1y0vSpbynUGvtzieXZHSTOdCLElQpjECekcKEL2k1dxpGG
0T95b7FqFyIXir2IaUY2x0i4w96b7vkTfDk1fwUVdCcil0CrdpodbxPYje6tbPyDKWd+B3m0uJWq
WB5nrXitNMV0ZAUvpDrsGqei3AFoJ6Nkq/X9q0azaU6pl0HwS+2jvpgGjmj7g86aGapmAmOqNSBh
RX3S7S/QljMlstFQL4feQRgqQa0SQBxKGpt6CbMxO4BsP1fGdB9rrkS/H4K6uBoVm3nPgEhdkeuJ
l8lq0FO27bYPqIssOMh1umZ5TGjADjbTYrzNKZEBcGw200rF5LyAfQSiAoxnr87ntTPN+GIBrYN6
X2kWkXojiTr93lLBt6OGMxvlU4cjoNOdnXHf7pJkm3TL8wDabdVtmHvIy5iI604dWyhUT6SRb4w/
RavhPmG86rrHAk5EksYmBgZlGxFuwZr2Zev2rUQEGMBKCQeNb6u2gUT0UGqUyE2/Ini2xFs3Xtr4
BRCzj19cuNXppYhPmv7gjtqlUWNYNfAipTz32hTRmBKZHp9eCz+o6H0s8vVUAr62Bgh9FxXk86WU
KQZY23I1TWucdFwR2V5JuE3EAhQJHkxKJAnq2nb8YWWRoJ7E3EmXVybxTw3HqlbnSX9x22mXZmiJ
yvGSU2eaB7yL4vpsUoPrOhQ/6nyGhrShp2568T27qF/7nemY6yUYycN2tmlz5xTHS+Oqm92wbUnf
/FLD82RQRcZT8eAG4+Pgcq/5sRXhRw9rg3m/lBe4iYsDtwYz+N3fqSGPe7BjJ6TiSau4ORAmdnXo
Djdz6mirdjctrVwGM7TmzKQMgOaJtdEzCg7e76InTx4FgfFis11a2zKnWbsZvOce+sEz91NRRqa0
IqwGu7orK/Y7AlhS+gXM+8uem3sMy9b7LQO5TgucHnwPMbfEoqsNsufddHdLAyD7NLUZI4RRK+0w
y/9Gb4hwM9GfKfjLgXJK69Rq8tfNjai3mAVTl8Yu+2EsqDxFV6k1fzmMkSWovUqsrbKffZJ/J3no
7cdGVPvUaW+BQH2eeuvBFCu3FivR+6HqXzwNNUzef5UJm7u5kbgbDKrnba1dd8CBS2k8YhaFbTCJ
WOY3rAjwGpLioQ7+HFWi7ZyOhtdus5zYN/nTgQxlzHV9eZPgoFVp7EzS/typuhkQCWTsh9o4IEPl
BQyfiRaLc1hfexrKzLJA/W7uYLL2LjNCZ4rQcxC9xA2tfE+5cj7cXoRifM8SlrTmF83KVgOlRjIY
tXHPw7bsO0JB0lFs6oW0TM5sapavHsqE0mCn7Mbt/csq0bzog8lNwPK4IMushoRCwXg75jBMhs4O
5yMYhLGMP2eiMWqh8A0ib+KMQGCspr77HVnF3AzLTKveELxFTH0ckmdvGd+Qsx68NN8p5J8KqBud
yabH3JNnrKwM3Yv53TafJhjfqKCBerXLjV+ZBGujIqEanhhx8i7unIiw5XGlT+a3r790eraR5XiY
HI9Gzuoi8eDn7cc00RZnvPXiV8sqyGpRUCvYPBdu8Gd3SR2BJ1lRq69ND+bN7xuSNKpd2g4MLNVz
AzDR1cB2GhMLFR3rIDFDhTyfPN7IF3/sYStHsXqCIi8upJmkDO89H7+CdN5IgSGYGyTzKT4jdNW4
f0DaFJYdKZewsXJhp7XdU8qNE+cobk36b21zPRj+qtLNEzcA2mgopuYOiyq2UTfMZ26L/pB0Vkh+
VmiTqF4wILrjsM6LT392ODcoxTgviOKjesBcYLJvte5jbfRXVWlb2aQbN2nWU+sTSo65H8DiDhub
WUmvGmpmYQMMxUzUEP3kxIak14dFrv1ZQNdUndzcodvWLoQmmH2hc8zsaVdR+0gY1QzbmE/+Q+7t
4inZ6E3FeCOAElhh1d2vU1oPRdDv5ri/9ksftiUDSGy7B73vf+3eiSYO8rRMW1MpcAcyfEx9KwvK
2NJgF1vuPQh1y++ybUB+iaDauLGzHRhY+pG7VtIDmMDoDIgmjT4yerHREG9npRnKlCiG+H5pz2tJ
zZ9Xyz3wIqmpDXt9u9ZFf5ga2pUDRDEiP7WxvzJ8plj5J1JjN6cNHC46G8/baRahHU15bojZFPO7
yj8QNq2Qi4ZzOn9iVAqnUdxin1Pn5GGqsYYRRl2A7TQGIErMbVhdnOGcu1OIdepixlrI0rHhWT8R
mhIWi8NKVh90nYs5xz7tVpE7ijXxhlGLKa9J/zUoDGuEsDHqWLEgUTGN0/JL1fd65n9E9/xaQvB3
BddOScuk6ftPtTPSxGte9d6BcYQUpLcu+Qzy0li5hkeMu+3woU67Vi9Rk9JnLOtdxnwd6u387NX9
u6PgjFptdKK4pac5n8eUVWHa1H5AB1/pPRZGq686le9grEHcJuSUtcU/GQlThV1kLK01B7vTunxt
+fOjmXcXl/Wv6rk5J2G91IIE+aWsAHBonUNcOD2xZgH1F8O7UCTVl8lIvLppbNkjdy61hI3TfDgU
EmyMTJ2kT5VLWfBr1ap758H4a1vsHbNBrTduvXfHyKEMjKSBM+ZB8oBsZqe/LJr1LWbY52BathyN
R2D9n/vO5VbunzbkR2mD/WfysZnF1+CXb6D+66lXBw8Lm2END07tRd1kEvJQPcZgMyunzc8jLbhc
0M9Y0jDgtNcmbQ46yS+B1SKvqrAblQQJDGOxrxCrClndG6PvhY6m92dn3TmFfSMY/p8++BF7jMHf
5P0VNdXsea6H3RK8lpb8gDS/mI6G37X9bJblpynZj0Wvf6kGp9wssbdPWGN9ffhzuv6hsIFCfeb/
Esmo2WWvQy+faYbixd/Xf3KuBESedgukvzMyn6hH2IGqMd8zL97m0BzxbCHybR97g5sCaKMvfyev
QNyRP9vjuBPZculk/DVOxrmzxzcrEKfWLq4LQwumfIFMwX4mhuRg9SRrtXfgNtDQwRiXpYdKRgzm
kR5gKv1p7oqbudgpmHP6HSfuP9gsruA+O0CYRJ5RElHtPbVGM4UjHs9QEqLiu/LeM1AnYa7VnwNI
58AJIWrwMpY6Uzza8ebuIPewoLUZPdZpTtBs2mG/Im7vB6tOsvUsH6GfDuk3eMgURqdH7NzORkSe
EaYXDcLLbX70oDnliOe0rtjTvE41gY1bRI7jtm/ROTXZK8cmFAEaaMcrnvQkOCCh3QbNcCEl4uy6
1kXWBohUeu98EF+JQUt0k3cvU9YeEVI+Kpm/Cr89y5IaClDev6pyzr5orkkstsGwIOhcHse4uIDs
WKvedt4NKR4KGnS9PvmbGwx6Od/LopxvVAyc99RglCkbKnKRqJRDhzBGR71EQ8fbPIsrHRkJgnsE
033RPjKHRWlAzS9p1Icu1t8Hgur00bF46cZRipQFtwxNw3GNtCkVuk0TKP6sTAHpawPF7EQG/AyD
tc1sdZtbZDmiXZ7apjvNZn62MGfAZO+MhEl4NKNsjlFrTo/JRPYtA8Oc6WurnQl9yRhWOobb4liM
OQMo2hvUnVNqh+WU1tDSZkbKOyba1ndpVSrYlEbcfRx82auXAiRw8eWp8MExykz+Syb9VpXT66Sp
BzPFVDm7cuvIYR8YywM1E0jzBgg+De/2KhuTa2GTneuaV8NVBIf3qc/xZ5BPKL226v40iuoJRRwp
1bULTTbeiiV+NyvrX7rMoNLugvfI8t8s4GlJ+wJVvM5NQ1wWVr0BNV0gFTC0ZW0oapTbTMda1YGu
F+Z7ibFqK3Tr4pbeG+ZzusF72rINrOJ96n0BvgHUuzbi9JwRVNP6l2EBU1dOGyJX+R0J4iCI5RVw
4lPXyiO5NjDr5C8zoizbOc+xMTTndFp+GNN3lDxcWFe3iNr2hCwS5eANxGrNN0MZXwnQjjmn62Xp
f7LBgUhlS3bwN/n6z0DCM9xn8ZkNy1MwAMY1Zv7degMjJGAHL6u0DJd+mVflWFD6qyUr04ExS3vK
k6e0v/pA4BKa0eUV0pJfSVvKyCvReZTutO/d6hB7RO2L6howeDqCJnZTr4mwFocGPQZiiqU+tG51
Tcpy391NwO58oVjnqBXzU0m0jmjrB7tzEWTw/cyLOtfFjPoj3WW1X6+UPpwTpnf0838TUQRhgIEG
9T+CnSAbvzTf+y66POUkERZV2z+F53wVdvUyliaqtwHpm7KNZ9Va75ZwCIjB41DHV3VXwvjgu14a
vAi6i/nZatvx9vfd8VxXNgN92u9Ibf50MViZLVAoX+6p5zkgHPu1xUzUgz85Izu7bb4C2mNEwDKc
6MMRtkwnJX4uVlqK1XhYjIMkWTKRJkXNy4aaQ0L0hucid7bZMl4csG0R1ztlVS1fBI3JnZ2XIBji
JUi7b8K0UAzWOCLzY8J3isX+R3eGOcwdHQMwKSA++9W6zvVtwhjV+OlL7HjqKC2tX5UlNh3CvrOz
t8yn3gIv9sxdgkxjmxXo6skQ55mbPFYXcMoaDnJtdK4K3dg6GCRlCSP9aXVu2tYto8UQb443z1Q/
9tt6rJlO+JOUWXxMJoRL6uBNCXhJRWCTD42EmEHNFGVsCFZVeCFGB1anmZNkNnjoA4cjNpHGvlR/
dkIqWZKjnaK55zymOgXMzW5prBdXWo/BiKATs3XUGFm58sr8Vo1y6w7BYUz9I2IKsmLs4FaMM5OF
fqUx7uTI5TUOCuaTkol8XOR5qcxPd0pvNUUTK57cd03SSDAb1s6xtFe4rg+OUR7R+htv0e6sbT+9
FYTzJXHzJWpgOSNQ567O18KLObIlGt7hQbTxP8PTWJ4SBoVOLy9ea/NLyO9shiErOuvLq90Q4RHc
fMZAVjoOgS35sBdTjCYtvblNC76apSUazvRdZurfomnn0QK9oTUNDYy9dFuN4xIpaMlMwzUma508
4nSAWSCpP0FsCp/FefUFQzUS6Qgf6xAq01vz6nhZ0uQ2ZB0uHm9fCvfaxs3HLIzP0e+PHmG50pu/
qiF79YDW/clDgJ94SSRMIwizxEHqFVeIGvJPsh8+JRytS49gHCT6HmEq+XVsbOlUHQIrrtY9/pYw
IIKAIVnXYHKbvUl8hkNeCtw/xmq2JuSdd7K/ik++AUBS5g5TYzuJlxLCo7uHr/vFcMprlCtZRQlM
617EqO1LZJKrSvVpZKn8UZnJVbkwJ23cdee2d69u0dFNlVvP+UxLRNF2WsS5/F8oPzN/Zg/BzFuU
xLVXmyl5lbb+b5JrX6LIkSdN45YuSOwpjfbM989Gs/Bfl+EksKKW0KuVo/Zz0z1qqkGaTDCQm5OU
oKTaIlh8CEZFtg7hFfuUp0esEVYwAbFfrqSS5TGV8984eX/LgrpimHzEd4bWrLUh+e2hXkJlAc5o
C5wm7i3SD6b53i7g7FthRkbzXdh3M3Ia6RPeN83nGfX3wux/58GFFxmW20QvgCRZpQIRL2eal5J+
Yzs+GsrY49SN+rZ3+td5zo4eOPqg20vkptrzHV5osXFwwNGAyWpv9/EJXe+WEwnjlKNlSu0f3Y13
xhI/4dy6GqbGsU0eCtU+9Vb+zYsFp3qKELJox11jtkDwA96+oECR4WbkkGjysqTmmTL5DsFO8TzG
FjtonFzjokMugxjBR1GoGdXHHLNQm2XlIyBVD4NYnvwOIWEXfGSm8+xN6UOu6Pga4g2xXyW2j94B
XDJoSmfSH7pz5eMixgGBL6cFsiSehIUmgeEUdDspIJrCQhrWMweGZQ9fEHOjkpoJrKVnQWQXZgwi
tOChwwEWF4NxR6b/Ulc9ZZn5pfX2kz+Mf57fvA1p8Ntx8sfMPDF48mqIfQs5ALrDJQjUTjaqRTvv
cp2PqImDzNyIDpuV5x8H5qXGh4fyHZYavR8RJuvE5hv/5qyDJHGg+heje0CMWiG2EBvDVshJsPex
a55aEqDJboxRu+aAdUHVrKXOhiJziWtd19+k21znNv0MrPFhHObHkm2JOLWXzBGv1dzszLuGrHGm
T2rsoIrIiGmCjGUXBehQNMTLTESuBHddS+DUJZRbelDO9M9krkCMPlhrEhuBHLHjt00LPc2aX5Qq
6kx1Rdx10Sbv15tZT+ekfAeb+XDy4FEYNpleOq48VT25VbvL8LUlms3DrVMZRkpQvBIqBoflDVQa
aFuqeR9M5XPK9bSSGj9RugT39M0XTjMwt3u278zq6bO7aksHRMrtxnAf964L00s2CYta2PrJtu6C
PWzP3r5r6bEP9LyVkfuYT2RAwVcEznTi79hNw3RsNQdlEgVDd4cQqReG/NRtnElU8MzHgBbYMYn3
jlHEEHSEM4xVjB9pQNvdNcYmz1lGsEcprfzI0R+sgsXbBsL4tRRt71BClU7CQ0DnEKRu+YJ6/1GY
YqY+b8G6VIORmfV1omJ8rw9BGcpuEDupFzZyCcBZw0dOyo2YrCsUumnbb2Uil0valm1kLGprYLOD
Vt5WfrlPa3SXZDiqFaENAI7lvcWkmG8TU2Rnq13vBl8mWd0xGyDJfQqTqa+2pS7OlZJ7u+SxyNK8
YWawv0ePiz3whw93MfrQSTjGgVsCnAeyIzjAYEm1e655dLKOBtXe/DqEBrg/lro1ErO07kdp8blM
l6q4K8dWMfT55MltYwY3Xr6rOfeOMbY96QKOywLBWfIcmz5fefnStKgw3HIvqG5VzZ82u7gkqs1S
Be812v9YitdeATxjs526Hn513lqWtZvuGQJEzyrT3qTGcwdBn7fNpuqSSFmnu4hotv0PS+DwaxAV
abfSB0KHbinQg4ny05wByTQNiRjRbk9uM+7VLI/NvDzHsr2kALL2tG+dYU+G16aflrXplNC0vJjz
Wg8xnaRoacTOrNxDMHVRkNlvZpr+OaZ8TQaHPc/CoCx5O98FtI4/Zr9OUZNB0ZTmxkKUx+TpZ9cg
DbBXOCVSjSqD0ci7x47R555JtEVSRg8K6t7ixSYnxXMfvBrcSB8+FuspBk/AnxHaBhF6QBEz5odZ
evyFBfPWndqauKGwGjhfMzDCbH8M9yEXX6VdvCwj8bkAunn1z8xNxLvIXLk4iQLRhpQ//C83xauJ
FiYeTF4034nfRyoITkU5rWtLbsc5BhwrXtJOwecopyHE5f6ab6zsCHDV8OBw1XqLdRSVjp2rO9SY
t6DFcXLV69r2N8Lbi/Kqgo94FKtmqSNHv3nzk47PRLZnPiKThwPNQwDzyQpcmy+zyYdlEtnAqpOq
Rw3ZpOyQ/TBgu3SYvRDgAIf80+kL6h2WnhmDgo8qKS1WCLVDz3gPKMgpO0GgDwg/n8nSGaFRTSzb
u3zApQgJ3bVvbKct1Ac3JHmp5L+g7qmfRpDSrMt2rSF2VsfCmb7PdzuKBpI2olaCy65BVlsYuoSH
Pa2G7ZzyEoy5w/aO99oR9EEbKFjk4e6QTprHTD6M6Pp8AjMa8cfmtBbzb1lDapSkd8hXMpZQ/OQP
Yw+/x9o32ySoOKg1mKhx7/qsw5+aDx2NhzLtH7LG2FKPvNIDbLGK7RBwAQzBZuZPFahYQjTTcjbH
JhT6Ky2b0ABrKUTkqb3m3vqESgENF57xpJlfnXsTprmeMj+sh5o/7G0YyigzjJ2OvjbP6IbS9S0m
96XPwkmS1N2sJlfQCvdUeJgjSyzQer43eGuQr/iB22vbiubS9Pmz6KaDKtSGDC++LHQrwFD53u3/
/IK3jsNA61yJ4hWK1BLu1o4YwftWKt9R4kZJ/urExnHymi/fbDEMYVtvkFfMpnv0m/nsuE94nWYT
wFyOFGUaGMFTsGUq4Gy5nWDnF+JN4uap1uSmwrjAGrMl5QcFehwqTHLoquk/RUE1+xHMCPkckd76
BJw8DvNhnNTdX7W8B413noSB/LfYaWDKhe4fK05jj5o58WHHRnyDSruY+rgxlH5OB/ogXPfgUoKj
JfY+1uLHHqtQgSwJk9GqJTM09W50iW4N0nqUNFcLTJHDT3eqMmxHbgPzkMLqK+OdNwN0F18x6hGr
CJ1WnEfRv5HesDbw8kjqOGSVnaeFqbUc7H1qQWygSolLQJoRhon/QFUvZLkcm0b7HAb6k3R36+Tx
Jhg/xD3uJ3hvZwRA3NqulHz7TLjtb8mUyibGm5hHaf7WMGoL8BPDwvHGPDKRCOWELTlE47/BJ+83
wLkO91s2ewkq2Vx1OsGK4aqg+ZBRJiJ0M34UiaaMipIlZylIcRvQ6pjTFan2QbH+sV9DXe8DucsX
JIVDsykFt4qOrv0RsIrWs3+x/kpIzppycp5qnmhEjiq22O4xJBO3ZVpvY7WQ3xZEFZJTJ+9+LeKa
OlQhHUE4VaO2RHPB0AN+s9XEs30wCHDgN7/EgRb13NyEgxJT5keGzJlqFrYOx7mPTQsyXW5/RJgG
j1zRTRtfk+vFmndt0F5Vhz7Z5pl2kP2y25Rpd7OdV0lskONeS/tprtHJdiDSXUVaHRpiZ+QVCu+i
dV+ja25pTl0zbhDBB9dFeHX5BcpIcUGM4Agez01RRxkfKctPZtZhTEJNNT6b8OAWoNoyZWGa8AGO
w1EStxp32ICqISLtbCutrckrEZKqR52mcaoy+BAPPrk55MNPopMbYbUb4DCMF71CC2w8lRhySpSI
gcPpgwax3k0AKF90mylNkWkUFxrJjoy5aNwQuaZggsFw9cZTy1NrzEwXfji2NxDpiId3Da6/SYmI
SYBxXH/eSn6Bvr4/pZhjxdmaZ6LXYSdIGUmwTyq/OjayWJGPENVLy31W3+3v60FXK12PrPyNEAKo
6lWjhrWlxpUKLn79bARXq3uSliTZzolk/zbpR928ls3GU39NiileANJZpyKZVtmCkDziK78jfm5I
HC2K5jnZjkgLbV/8BqC5UUWOUOk0r8yTl2phqHRz60NIxtPC8uG4MhiVvJ7+CMzYV1W+9wqIXidL
j3hhnkTHdFb181dhcDujoyY1rvnG3HIqdevspPHRqas9OqTHhFg7SLMGgW1qv3eJ8ZNoghQhaEpC
V9RmUoZ+RGXPUIIxMTDqp1wqk2+R8IG05+BrZXWaIT5Ho4Z9J069sDax4l8LjEsXdD93cKkZnddh
RIAjjD7b+3i9pqD8TWWQRfMg+MjiOVtlxvCGLwL0bbA/+JYhAorX4P7OU7N71svgu8PkuVfu8Mv/
GxubC6BZ2uUDboHtgCLT99ucCkGYctMEFvVF+dTHyZ5AFnQbdnozOsXAkrtvsYkquTVofx1KsMSM
mjIsfyhOTCnILMBujovLXQ2B/QFmv56T7pB54xKmjnoMHAQvHYrCPkarb576bq7DyWNYTpqm2CfY
xgKGcdB7uFSiHzDvuqY2rxqYLkT48qsfDFBGF8pbM8SRJEeTKxmReuAtR9LOttmMOa1n7TWX7sJL
/NRa5iv0x7/WCE6lcW/tq7NnEPK1z4lNkeeHgV3tXW1BxcEtBSc7yYHlTzta98M2ULa9wvz5lUvr
Hh03v6oxS7AxWx9TjySvd/ewbI+1O1yLgKeDCHRs3rMZWTozw7B8mMligRlWhLCVLeK1/pnSqO4Y
aH4oqKiM3Hh4biaRbFXtaWEO3T2mzB6A0QPMdEyohiDIhZqKSxy3zGtwHTgnx0R/ADQ8jGP+6HUe
0L9+JsOZrsD/ODqP5kiVNIr+IiLwkNvy3kgluyGkloSHxCTu17/DW8zMYqJb6irI/My95yI+yH1j
7WnxSxszxpus9l4QiV4C62SD4eJTM48kbuHaSzsUog5UCqJyymUzMDm3ixT3VmfkpIkkKqK8C+Sh
U95R4vdfVZHz3hkl6gtHME9BfJnlJd5IzwbymKhgMTodUHoEJ0lMpwdcDeN7bCGNNrKNU4Zn8mvc
RaqQZU3CZ7CBAbXVD04dHi2zWNt43je9H4VXf9DyfT57qPv2TRQuFqABU4iebMbEXVol3USj17RH
1nFQOHTyxrm6KQONka1x7sRLWTU71QhwjRPAQkWcwD+kgOwFickE/cXOxnS7C/5DbR1kRbWqE17B
skS9oCE5TMzpM6krRsRgd49OgnMv1bF85UU1sJtp80UCkQIl6Q9xxw6KGQ0Oalp5+1KK7sbCs2hR
9ADeAgwyOWvTxEC5FAYRWJQoZX0YfGbQRuLdhR9TYUBuY83UQhDwMOBXrbf3ZPiDK3AHynmRcoea
jf2RKnHwaK0rvGS8D2yt3f6pRGsxpB7nk1rqBJEisvdnhicaNjpqn+iLQsYXH/FD3aIHLjFRUSVz
KdHqfiZT/uriqyhQdweTCagGbGI5fWCH3vhqOI2EjQey2QReduzrckcmDNYEyegBgoTpxXgfQ3sb
hcOVzR2LXza5HATJa+PkVzKgLygpD13UTAvwhejD5pVSOFWfcC3Eyqqrc2TymSJBR2PMNNyzylet
BZVgBKm9ST1EWdX4FHnlrxHZb/00rkcDSTuYshfbVcFuVBxMlVawruAkMpjlVdZj4EO0RfLpVSiO
pJMABlcmVDw1HXSyczaZq8903bOuMgbkVXJrquoV3SSjjKB/bRO1SWFI1sAVFwE1p+kCAXer4Bnw
G41AOph82sAeWgamYxqftIGZWRnE96inm7NLngxzKh96hCixnjVVAXJ5SwexZA7BntXeswxR1WRY
SRdDh3YWtsbsOvqr3Z7pqwyfZMVx0Yb2/BN/7JaRul1qbF5K9s95xuwJXtuLMcSfEgsJs35OOtgM
PyYySwpocaa7PRYCTFojp5arkptpqCtFe+S/t7W1RtX8nTMyXkSlvIiqPWkFDFo6lclau8EjsD7i
YNz6U/rOagDqnWM86W7yzT1zBS7GP4G1WSuHX0TF69QL8kWcyU2i9RAJ2G+U0GCY0UNT86kMwlme
mn0aEfXv1PR7kQNGLqSolpmMv8OWN62zefUxcyUpN7Mw4ZfWrYSdVb1VVI+BFm3JsbslMQN10mOu
vIpvQUE+CkAGAkw3joOb2A+efGTOoZfgSRwebuTeZJzRXeXlsCnM2qQ/t/HGwiRYNEkCOTJ+DVKX
v7V+N2LxVfsmOXAjSt3YTCjIox/OrU1dNatYJBixrVNgiM+hRVuamGjgSvU2mgWLkgrdUZDlSNSR
79B9I/a0vV5b8L6A6OzVSWbaGspovFZDpVhm6tuACN51aPVfAWW+4U8MeHUUe9PWczhIG0/cWNau
8gDKIOa4nl6YhYS7UkYvScvwf0zNwjHaWJ/CDyl9GzRuRuuBPx2qmzNnyqY1ni7L1XY84fpCoZSb
ctZshRqiZW16O/o8d6V5aJoST2ufUqBYCLxRWLjsB15FN7Yns/HBkvmrpBaHbmoTuGPev6h3tL+a
WeKrMCtkEGU/a0IKd8SAH7CqQ3hCk+dU1vinuxnKusy9KGLa9p0db319OLmW9c/sY2J4PG0daeYP
kG97acXseVrFTaIH+TmMeQoyd0hWqSOuYZbeG4kyT3e1Nac7pqoaExs6mYvnq4Nwww3f+w+V5k0O
5CdEiflWavgv3LI9dLH9mjrxBllmtdQyf083vs/5kpO4QsPoDlijGGHUjgsdT1CNDWV0TDTkIgJp
yUZTiDVtINj71LIKmv++OJbxYGyl7e1NDLQJCu9UBewLInMDLA+r/SwAqbNqo2OfBKbR/PWi/Sp7
dQwiKqTYi49hXPwrRwZXKfge6DlayrJCt3b8M7Stlkzam515cqsNQ7u3ijxe9nSG9EbFxqqyV58W
touKZhUoLFJeaBH6Ugbhi9t5GZpI+7kSHBeah9jbnXj5x7i4RhlmYROF/KfOdvylMVxMKIZloBKw
JZNGt6wMMHNJQxxK4tyHWEQHv24v0oF/YwTHPsreM8AudGMd8Y8ZrVmnePPDzKD2sAuuXtZtuG18
sUoYDxoy38DPuVWWuyosBj6mt5dqgJySbzQI4lqZfmAgfjVN1mdeGDi7dqQbblqBOWCsc2tTp4FF
/RwDlkBTFzgY/ueoEOuXPcttHNVzH7tUzPq+gv6YFgo3hhuHt6lxdjw559KRbFDoLvGeWFzYYPeh
q2HZnzJAVKFqWeO66NR/7b5IF1GRnEvmxyqNkRBWTKDawfscbBZCXv7ahtNTCEYp0HpoEaGgO4J9
XqEEK2pEs70yMuQqMqHBJqhwIUZHPnKZPU1M9xeUCls/MR9DpB4BaEPqOH5XJrchDAHrYQUlKi+j
fx6q+iFdxqIuDinm7e2eJROBFCnCmbBp+12QobpMNfHPSKBgzThD0U5XnqJt5DQf7NZ0tuF4v+xM
tN8aLt2fWOTIKSOVZ7ehLynHzZIlMR69qKiQiusoxALCEvyUgZb3gQznTUqcr5o/HuvK2FPK66sW
tw9xjwhSxiACxtHjTNdYEZ5qJNhXz7bpKXG5OgcROq9kQm8mxRCWXhzaBAueTsafE6lYPpxymiiU
5v0pHe27P3TsBXlMhyCim9Ak2QI9r3vBmthmXsqCeloMzmwIdyF6NnnxVxq62g7j9CXADS9TM2RB
0KKE0SZjCBeaSRPVGdE9C+SZBOxsk7ZICKJY3YiNPzlaeXSn5kfLcQ+KIItfqr5C+uh4bbNAFqDj
5Eu3hex/sdMBppmu/RACKYl9tRFYfC2ElcsiisRVuURSVdzlq5ykwAXWqGjZtE1I7zN/8KZbOn98
UtNJIrTHATFjzC1PHUZ828zGgvo2MKgpLI66wA2+VFQNtPjak0qj9rmRafWVQEdfgjn8FzL6gNmi
/U4Rs44wlDjjTRBpWeY8tNTbmrn9BKcFWWoqss3kOuNKuNYrFf5JqeDUdd4miPWbmsZbPWo7TwX7
caw/8XEspJtvK46ilW/hxnR8VkK+OQn8nOkpls2HJB5+XQRO+THqzrsItLcShybO2H1Cj9ZgbCQl
+9bUhVpPYfPLj/42BqRutrfLRuPROAZrd07ITD4cpCVzUcBkW9qAtyfco0V7z1R1IZL8AC80Y1uO
Wkm475rdm0R5WfkSXcDOI28bFBxuF8CW9SKV/TPRDLe8gnfnxncvQ4WRxC2yNmUR+Q3mpkThpneP
OJC7TI31dzu0YuWH1S3Wx9cCUnaqhj0wTJSOeEnK+qOpycUeQ3GybN7roNdhXwpFK8fP6wrXASpk
pyfXEfGXGBmWO7E6BNQpfeAAB9e3iEzBe4NYAUSpnJU5Mv1u0uyWDuMLsjPoL75YsA7YwaLH9Blf
sAUcuCXWOcw65idZfCtCXZ3NJKrukQKNFrjNfQzyK2S/dT6hZMNme+pi/NzSuWuR9dd0IfncrTPy
b628e1EOalsU8YvTaIzBM6abLWZbkkqWpiMNAFBWue8cjpsMietRVzikBozpu9j1PmzXY+oXPrdp
+Rx16bNhAHeZ8wf6jE90TAXO+J67diwdvqhqW0P00RpFzYV/bIgeflHvFZvhnFb1lmcxqFovWid9
uiXB7UEe1FvSDDsMX2sxIYL0pj/YAxcvgrc81aV50T3AKqnB8JZ5ihYNZyPK/8WNzT6u3vpm9lRV
6W5wogMWZu7hqaJQqDlX8Tsr48Psofp1UXnFSXGdkFJAjWQqFshiH7ck/SHYDGGLzcnKGgILNkr5
kfwamMzJVN7zmo2G0ER/DCez+my8YieDHklCiSLCAYEUp86X52HIL3Sw7CVRjm3H/x2oVayuSmPq
JxAv08vO2zOEaD475l7UR9+2/wUZJD0UO2F2samJG/c2pi5ZQt7aYwZKuMzCmr3ilsMZpohzEG9K
4gzvqNJ7RpZsxXPZrInZPeazDhM7frQ0upJJXpHUO72twboUtGm9rlPiGblAowKgcCErUzFn0/wP
ry3gKRvKZs+fm0KeY23WuCv3CiA3WwAFWndMSL1Ef8ZOuo8YLmhBskyKkxu+V3h06oF1BVxmc7j4
0oAhOKP9yNPrLlLiOrRx06TnNDvVgdwL0zu1uc+04Y1JK+tPuY0HOdsn1+b8m8fNJp7UqjIc2ruQ
l5rpejfZHznTt6nISMW4xWgfWtn/ZCQvpB3R0wcDvXofDMuQgAUj+xhN1Da1XOna9I+iDPCym5Iu
vSaHEJEFQLq7GabPVFeq3FbeA+TdMLwjF9r2TnmJ1SXBj9p54gAcaGUUbE2MX0jTuIqYOqNQFphZ
LfojE1IBA/LKfPcHiuoSKWmDqzjUMCota2D2AXQnJggeIsSI8mmggaSNWQGosmYzhd0uXb0GxEKx
7VLFDoe2gGoRmICqTbb5P2Am6M7dtTWWa5xByNaweoh7K18adgoJduAvZnNy2EfDpxtxqcmVtM9Z
dsCd61YfmDLy9L1H4Fu/NtNpyp/67q9h3p9bC1Xvs/YlSY8Gu00fwmXoP6LglFPgSUTjDWuXeaNf
Zjbf/aWg9GK6t+zQiJXOUyA2tQfH6p4xWbNID2re/OTZAIvpMnNxdI1kkn7AjQzge926Nqq8baGl
VzuHttpndJybDv5zbHzWjv1n6X8Eg5MIq6NWSryDP9bLiNLaLn74aLPufZzomhq+f7341Ufk6dji
mpLJxovLv6QGq0WGF2Xtokb0yI29Mwn3hBMMM/LSMktt0cGsm4ad8Sm1j7PTw2cp3DPgD55tOGOy
sy8dyxpK9h6fAVWYwaECj4kbfap7bavaufKDDPWcC/cM5mlLWYdfL9VPRt69tpxEQiT7wYg/iROr
2Lh49SnEsP3C+3VzkXABiYXNPLE01Vx1bUZUyiKpn0kiJadiUsOTYr4TohDPzRM87uYNavG4dZ3o
B69jD6KsnqFcCjh7202ezbYzhEnm93wwWRbfezgUkcIeHOYEaIAAemX6BwFqtHGytM1r2xVzbah5
BpGpRKtWucflNvqCLV/025kOxlnDMA9KOh9JR9RNFeq/wVi9+k4Fi9Wr3GWLzgYRZPXPyYDAtrW2
cwqcHW404/49EoEik3M/3cq0vU5tf8xluRsM8TKCsQ7F8GoY+WsZs5+0LbrMIee6goiLFiYX8QI/
X7egiTwrIk3T3jxmNtQWxBa2wTkgcLeXiblVjn+rRnDTtS5swm2sD9+jpfRHvMhGj5o8joe3sQ/W
whmPfeDb+zZiGAOgDUV2h/YUrPIlrugNfBOADXEUiC28oYJPUu+dqT9pMKxcKQ9BKJNZ4rEKi/Lm
BvrWDCNWPgNbVQQqEOuJcQh8uU8q40NL1NecSRpqvJ969uDPPvlCHpqhOWUyOXUQ+khPGtc6M1hN
iHNO9bpw9NFYWwllQkJWKjMxVkCVfYH9uLGyGrOmcw/i9JRRDaocQsMgQ1Y0DXLPxlyPLfCsdMR+
M2K+A7ZwYXu3G1ztpWBlSgfD8tXyJGpI3KUrBxAyoKWsPVUdAz4NFyPZNAU3povIDbM5onOa6PXg
fWsCyym0aXj4Bzm+ZcEtiJ1oI2OxRmPMLXtMTOc0ADpxp+GtlOPBNrEK1HVOzVn/s/k6RdvNPYJG
VFHij5C6+K8GcfG10dP+0y994BB3TTXMe/p1npb/gP2yGki9e4QDj0d0lllmd1O7FTHDOr/6acpX
Z2CDz+ZJ9O4L8T3HUpf6cgodtkEjpOiNFbdr9PXY10lTQ5ZhVvgdVbqtxXEwnsoy2pgNC/xO4++3
l2kHt0fl9sYch1NjqL8AugPDzYsqWME0/WfKJ2kOxSpyP0wDw+BgPyXgt3AcXxqDUwhsGAOA/GLJ
8dQV6b4S9EU5XhTJNRARxUPwz0nGtGWadmSch2CjsT7qiF8wbHaRSJE6cxvlQj1bg/dUa9PKsRwQ
OQxpVfCm5eMvEpE7zT2zLcd677I7jJVF4zN7D002ELhGKL6SzmGGHhV/fS6Mbd5F/tLD1RJNMFOL
ikEcK7cpeS64dbDA5IbxlkXhG//7sA317grcUS5OuZYHOnPY68i9zv0cO8WxLsq1rWm41vurpnRA
EIH5rrQeqyrNS+Z8jgHD6VCeWZvtkM38gb9bWngVAnQuAZdUlBibsB4Q/8UYtdIV2D28euWRZ5Em
gBlfA2IXV9DS1whwkhpsfCz1oRKnzq9XWfKkFeFNm0o2lFR3qc8nJ2GM+sVTHJc7kxmksmbbEVPO
QS7bYN7/VfOCclP0Az5piid30C+TP9ULq/DuiEq2SpRbMQLdAD57sQhpZfZ18v36E7MbJMTgNxeE
iLTVEwK2/dj8A3lzyhzx6fv9ux+EX51bMkqlDzdEs6p9bdeCXA8K60RvsRtj/IlF9iwjltnoiSKb
J0Ev33sP349s0iMzPY/YaHJmwp6kCTKb0d3aYXzmDfuV7MVzNuf27KCesNK/O0O9yIW3TDLSbaiB
F1abo+6olxrComJKDrXV373I4IdbkNTajXRRQTNZYwpGyswI2GcmRk6vXdZthbCulc12ChBBWc/s
fSTpWFcd6OAZxpcx0rZ926yDsMSCwtLan1PrguzJxjCOsgovEmNfWu9spWwwB1jOV0l+tbXw0WIS
Cxz+qDEngBTdA3XGQev3NIh7uqBNqvqj3xbP4P5elC9PjBUOJURMP8YWrZKzioO1aTtnXSMoMScB
y4kQehSMhmLJbz6GAeuY/1ErUltnuoRBkw1yU2Jn2waFzVLIkzC+4EgtC6hp16SDUBLbFW1PjkyJ
Swm0XCYr5AAgmaUkyiBVOtJUntqVaxRPg1Ey3s9jmMQBz7bKwmoXsBFZ4G4F0GlYAbwgpHW4usS6
lJJyHgoCsoW+25EDQWQNcqumQXDj+LiWi5aDSRb3zOGXpD7AZhnOKxrEFTHmO4McARxN5tM4dSyB
ZPtPTumzVrApILr9EY76awp0WAQ63Lpu4qvqzLMJm2ZRTGwEdNv5mqriatTBm8/vbXc1GU0Fi7Th
CKDw1un3qSx547nTW/FiaMOnqI2FVgXesUNmIaz2oyMDeMEOIKJzjbZjOuz1BDSonaZ3RGgZQ/7g
LgtwG1r/FNYho6CUgtqbY/icvWcOTGLl8Obo9sXVmdoEYc8L032qzvuXhugwgH8SQFfjodNARiZO
+j05PrEy+mkkR4DREF+G3ZfZikQoyjgLR5QXFvu8F6+ebz9FpvyuHej7IqmCpebaG09z3wevfzjG
9NJEzl00GUjEGK51GCdcvQkQB9Fps+4aKp4zmsvBtoDv2BkQrqJJjdM4cmn7Xr+JBlXfB12DZJGg
6mthinniT5bmEpngUuJWXRRFtcanFzwa2Q93hsfGRqYuoiYrUxtLn5JbEs3FeTGm+xydKM+JRyJx
MmygTLF+cCSOZhYXVYL6gtkWZUZtXQ0jI5pvJiLWsF8zBmq7hiKQ6T0cLUeY/0gOS5ee5dwL0JxU
cwO8uxEMiqMjn+S8IcJ6p/VckOx+OX1aa/xGYL/VM22vbMobQ4V0DvAXWbcH1dKQ6qkwAM24KiIZ
weVpbOZTAw09v2inyVPY+vtaZoCtzSLbVF6artKZzK3sGgo1Rqwu9AbEQZLLwwV66bnHGcEzRfZr
4mO1Jnu7WOswZbyJE2WAp5JaMDij+cQvLfXQmJ6upW7BF3LgZVr4epZBHJ4CoeJzGA0leD/z6Ooc
aTlEoRUlQ7xuiEJdS8u7cXi/M22sl/8vcrO40TdjxJ2TqPoEm/8FoH64YYvBJt/N0AcPCJmCOVpV
D9HI6s13MQCiANzigUvTsw2JqC0r6wGpnfK32ojoPeXhhXWVXLgObkqrq0ORmPu6NfdRMSB1KvRn
JWN0MtqDkQcjvG6cFUv9q6/IKMmd8Sc0GjTKprgnpN8uM6XEC6YbfTn4pErn6OVqMMCnfMTuICUM
U1tAZQ9yomGmig1nU/PVkD8hSRnQvifJD61j5O3CysxlHVXeKYpDsU1COkaOyDfmrCdo8N2my8Nt
HMlfUUxXM5ijUxgALPCsMRiLC2MTefh02dryq1aowsjEKB+IGCnTVf/V8Mmm9F7krkxMxPDcVuxh
ecce1aDJg20XkkgjV18qho1dmtuUYNGhUtRBiLoD0CRxAQF0wOXXiq3R9eUmrZk1zE5xCX1m2Xr6
hzTkxxDzAgRzBI9l9vMSi4IkLt+LTB5ZpHsrb9SeHN04FKglVlhkyf0wRu9S2PS1keWBoOs5Pzor
GXYMHs9OSmZaqztbw8REGxJ275PGMIzGeDRcqyKxFKRxHjBLbrFYz+oJms8Cy1LpElkfDGa3Dsp6
Uwmq884+/G8k6+fxZjt7zTO3+PAi2wHLjHI9DovPjuCJRWbb5caoja+arBRDCsYEYULDG/4SV/2i
yvSmdeAkZWcaS4/5L/CnUWOT4l4ojH6mZAYj6fkMZgtfbN8t6VXnM6/u3z10gwXnxKqPWPD2XMhI
PbakMmH+MSgpTTf8Ar/eLgydtIW2MwfA/WN0HdpG2zWOdtTzjKDYFKGJbaCfxw5HMtV5oPlk8QnB
hs2Fa1R/RikO7G9fzYE1mXTFSss7kILOSE1Xu8YRiSgJ42NRXmTODzITrd6M0zxP8tIIDQYtSy5W
skrebT+F14i+EtFGv3BkzPlbo6MkKeUcwEtbujis0MkRLpWT4j79H6QoMNKbvasoDHNQgE03ui84
vjPm44iVJ828KMBRFBjoiohxvDpjcNcdoz02XrwtbPeLkdC76Hp56kYnBGGZdpc2rLqHryAAV6VN
QFmvb0KmwJXL87JKR0Ajy6EyHoghSbSr917NGq4hokkQ3oBm3bwBA/pHzvGP68nPshgvtsyunSWt
tRE01SaLi/7Y4Up9D0N95Atuau4za2LKp3uVMR2QT8XhoalUSf4Uy8a3jCq56X6C6hC67G3h1rbg
G8P4ZLjNBmTWXgXzI4uLSnxCK+M45sMqcnCp+ipEZa5k8VKQ8Qfp36Oq10zOAGUxLIXGQzAPFCmr
ZSKekO4E7ZwsWo39MZmLKBKzSLIUT2nnQr9nX9MB6iHdAGlGPV5NAuB1x1+aLEOII+V7IXiII6J8
RlZPIjVGBPYwygPrN+wg/DLpm6vO0XmuzfojrJrPHhKBjQbZH8MjEOtt2QFxYZTmejpuiZRlfBog
I7OmY8cQRhtRCw/gccluiMLwhLC5bEuKs3vpfHdt9B7y7Ar4N0TL313JlL4gJD0jfp05ZZjRdrqv
RRGujCG9tQDrkYONCLbfiVpZ+RxzwOfWRWuufAAZ7P0uumVeJyga9dSvezrQvBnOY9jt+uYzgqKW
6JIMjvDDnpqtIjVXpyHWBoRIjASEEGTmMMvC2eUa7oEizaYgi5IaTF205yb80rDM1uXF5h100oyb
h9qAeUcxim0fd2cHXzeQh54CScgrKJFLSJ9Fkh95Jr9dWHBfQJYr/vnTO8SPXYNaXfrd4f8weYH4
ozZ2maXWUeOdksBa99av5T2IxNi0zYcGq9B3IfQkj5QPOquKW9MSksAySK8k+a7F8yhRvzvlqq2f
q/Kia82W0SO+B7P8CmGPTXg2CryBQOdoRAb7noXl2q8zKt0A314Vb0bJPC2t2ZfxiuZoVyK3uxn5
KbNeMSwA/gIxaujvCE1Tg7KmxkDBd/ec9+vM2A7Ze26cYvtijGcWmQs//JeliPyezRARy1EhZ2yi
reo3FeS6moRBJwK1ZrOpwUXIFVeNx8r8x/EFuPc9nX0UAFunPYgU8Mw5Jxhv+r1vk5XhPGdA5qz0
rYq2AjxTMl2IcqJxw7YEq65KnkD78se05kkWn65aSGNvMlCZzcZEEuGAyW9dvvdQuyLxmtTJZlTZ
AiA4Q1ONIxK5cYxjjYfAhHMwLOMl4YEb9ssLqwYq235LmnXdfM4Nf+7zqJV7OuMvq/tSqEUHFPPd
pgFuCF4tYFuCi8cMvjzqab73sbv62Q0fjWNeB4TXbf4tqAettj4SnBJE/bJqTmXHkDNDSkTlHR1s
f2cDkaQFSxCz6ZscHu54zkbG+sDp3KcZmO8PF9v6TYovZyB30jvkzd2tTwknRBsjVHsT8kb4g+ys
XRLy7WH/Ek+t9pTlVFbxCmYu4BsuIfHqiOeQth2rKBqhsrvxSCyM7hG5z0l0wP6a+SeOF2BWZQLz
9UUvr8hwJNIVsJ0kbhLMYe2NcI34hIbI/tWsvxBR6ZSeIjFrCj7y8qOPb/DhgG9+6fEhm6h8MSSA
QLBenOyaR7+Dv7GrHVvahRWg+cJqEP3VWK2CGATvUui3iZVpCpmyYk1PaVWU31b/ELMhEpXW1gw2
88GQeBfWYcuckW6oziPARqtb5gldWlKvCnWir0BMhHoWmJKhhTMBJkw/4iE6ZIrBDbxmQlRh5sBH
Yb/OcUs0oaB/Y+TvaScPs03kvte8ONK9BsM2y6ZlrTUnPVVno2GKVV1GhFW1eGL2OUPc9lhkSHUH
to0JgDegsXf2+F3AEwDoGMAbCZNTRImYLnv95nWoYJuHx6XYDd6uszdaeC6ra9sn+xiHVlu/MCSm
490p70efbkOHwICM1+SnKN61fqMgxoT+amoOSry3YmMImqzkbEY/DU9o7eyV9THbLP1tyBStM84F
Qz6gRkwtyY3o4nVPYcB/2B0YhBVo0doRX27Dq6ldo4HRGuam+j3gPeGmZRPzbervRf2U5O+jepTh
ft7AS1BypKHmPbHH1X5EX1ps7Thnu7SN4pe8WHvOvkCRrYNIrDZwhdLpky+7G68+U9kwumZEtNkn
dlgLszARNvODQLD5guoUD2W09EzGpvvS2xeiwCBwt8KPlNFOjhInlA+PUjYO/5r43vIYYvpWpKpD
0l07MMUQFxM5hB3KIkwMaqJP2xXRWX6UYisRN1EKu/7CEmetouYl84hzd6a2QlzO0gfGQ1FRzJOl
OV6gOIXIrsRHDzHfj1d6+MXXOOc9lDj7PGJQPwHa5ckfD+VSlocIBmuU9uuQG0UjaWwVhMfefSOD
Gt6un2ypJQ3sR/SoC1SENQtJoX3BZSHTttMvWkyNhtccjxcGJd+2gOT+sJ/PitmXi47Wg699cC16
Gvuu9QeT7WCPCjuvb6l6CoydjJ9qpsYTkQ4jiyQbeCDm9ENbfSDrqczokrvuHpn13D7vPOc7Ch5O
9cwXTqznsNSTb9X73zmztaCjkHCf6p7XY+DNZ5I8ouxHoeRDIh6fqWPXlnbq2YgOw1eWe2T/PmmZ
2rpM0MJrnm3a4bdqmfYNZy8CqXcs6wvO0WVT7U2u0+ozrB6ND9kIwkv0Q7qg2ZJloW8tVKoMF/VH
n644DFpxrounhBH3KO5azSqhQAwSnOvoJ1Av6Hvc7JXMC/zAMBqeJvdsJ/IRUGg21c5wTtYw7s2Y
1Lwc9PBzkMdHk1QktOwzLmSlERPhIO6vwHWYcl1hcKrNhGSAm4y+0rheEz0YpnRI6pwysZ5IwDP2
VAIsbMfP0e2Y719q+jWYDWsLQKsOmCMFjT5PTBr9PDqrGX+GMuNm9Advrn4dazMP6VudCfVzOFxm
wgCdJI/VXy/pQHOOPj4kE44JSOqEHQzTxa3NfNPQICGIxv6bdDzk+5LYevfXtp4dTd30zl23wcj+
8VnXfkU+0Pb5nxOYdHwOfedRF6BnjJvnwQ9/VDnSdBTMtIAjgzEX1dOIALpsaTsZVRZlvBkI6sSI
vWU6z7dLrHXYP2vI3fLiJR9Rl0+vQ/QSe6hi4tlQ5PHPoM+xv8dAHV3ssPX4NeDJ6zkCJuW/4cU+
mWO5GTClB/EPO5ilmtQSivNzz81rtJIx4k9YEpm898cPkMj7mv1oQknh4XLB4Q0BUdwFBo5Y3/vl
dyTOpvYTpZt0gJzLbQBOvmpGjEw4QKznAeSL2ecbN3NXfrwrxbufHOcZYXHgccKMZFk/BuNX33iZ
cBWOFUIceWRxYHYn2zoXzSeKb3D8x8o+ew34Ugz2Ea86fhWTvxqw3yGW/a6sm7U2Q8Obdl0W4Slm
nNmPyas/6p9uWx65INYNVYUIojvm8kUezHlT3qHx1dG3uk0Li86rmNUVaZKtrIYUuhRVKLoZ0lSQ
T9E0zjM6VgpAmJoZmsI5mCPRCruTYuU+qC97/AnoH7zsQs7WKWngrqqEzAoEZyXqRA8Q4EdcH3RH
PIgVg4ZHMQuSwDbAgWmoAUhmQ2Rfq1f0xKuuZhdNHxHQMoXACmhZ5PgNIewc2iFzULaq4M5l6UsM
98OSeLVzr8DzSNo/j2hkptJDnq/q/zg6r+XGjSiIfhGqkAYDvDJHkZIoSuILSmmR0yDj633gJ7vW
69oVCUzo2306bI55tBdJs6wCb1MH9wQ9f+SCW+jzBZJPbGaYBMbJ5cvtAkGvd/vrgKA2Hb1eMVgl
0QrlEZEwbL5y7lBsaht+eFa5YZHpIDAkvRzOb+3XQLCIRnbF3Qq0Y+KBdBbHJDA+JlPtJtqxsFRN
eKjj6LM2CRalaklAAYd2QLSqw2bOKLm0qn1aWhfY14uZkDNHhLD+XrBnkYarOInMQdubjSdDth96
Wx4G8qwY1l7BFBBj9MRvLkkWg41fuajMvc2UR6oDDJEkeJ44PkXqkkuSYVDn+VgLw9wVAZbV5se0
wE5XpzQe59E4z9FlCrRlTb/HlHzJiZwe5l1FPSlmoGUqR0SaCynSwPtrEg75by4bdNW16w4XQjj+
9qRrpT8H8Oe6bGs2Hsl9581fHQ3MaCW1drfj5qIg8UQhmOE0IA5PoSMwIecqWn2tFzx1Vu18AFs5
xXqHj4msvAqcdBU1RAgwxziEc2EflcXcJOthDTD6ojy4iNTIYz9GY6yyGmQFILBLqPX2rlLlqYr7
J/ymHGMDyLoJOM8aQhIXDA3ryXNM5V/HEaFCnKsAvQGG2ymI7pUdHeORrNr4MMZ0m/sQqqb3uHor
CZLq6Is+leppp25oY0R0ZrAYgpnZ7NFSli5tnFH83mjfuZN8Q4me7ZIvgu5uM8WqbttnAYFsMbjG
tRZzJSlGk6bd2gRHvQmzAEFNjqcYPlQQAsXkRyeSH5GYjgnfylojIUK5ryPwdUWX2hwOzKv+aoaj
WTituHjTrttu9SkltK/9ZtrXwLHAZ5YYQt/M2TB9coaYe3eZ9a+ECjzmm2gwGZ09TPVVmzmTzF83
KZbWNDx8UJY+y3mcPQc1sQxjriLRPvraR5RjvMnvQ7Jste5k2NW5i/t24akYBRtRwvZfzZguBHaO
xNwEdvM5SJ75IsASGRYQT5HTWc/wADq7RFwHk9nRcA4sD4ONz4mNhHjWbCMrfDFS+W0OtyCiriHL
vyw7DYiGZhIVnQhPkBvbKo0vfJYHCqZwZGC3o/s6Aac3pt8RqdncmW56pX1NWKSrxNkGZrvmO+AQ
HnJjKdn1m+nITGZjCTZIW5Bjo1nn0wYPa0jmXv/3Xift6+jFLx3ppdb4jvWvuhM3XLM/kJMImXuz
9YeQSgEX0xQNKkpdg04K03cjVx73MwZpAr4uQ7dwJA+nnWnUwZZXw3WnSfHqJMmh0wik1xZULCN9
RlJ+LupolwZmvAl9toMwJ6Sg44HIX1lZeILgVmujy2E9bZ69gaLAaLpPIJFwUnTrKpkh6CbIxD4d
9+VM+aSfceE58wnMMkDho5AjH1a8V7XTY25t5plvDU86x5PefUCSOHnkezn9JOs+QaPXR+gjk4b6
aOMbxM6wiEzSh8QxkmXkV5fW1GjxGo+JC5s0VptSyhdUsHLZMWhsYiZQo1oNabKi47paxUF/N/DL
6Xq5ylik5CyM2j8VgVM7jtaUba+AiWEz1o58A6upoG2C2a5eT3/Ch5lkZbQ813yWOm9nZB0RO9c2
fPh2PhxY5u+Y/Cr2aCI0W+ou+Cbbzyprt6q0CTORUgRBsZYU7mYWFzmfO2yX4w1unVDNbx0VJxRN
QrMQXAYi4s7HyIbyPDioAo2V1Fu8U0+jpth/Sjh5wFGe6AIbFq2brUfdWlEA+NnECMSFVcijU9kk
9ai0JTjrEfnH/6B32aUhNBKnlvaNAjbcxplEJYXxYU3uE0TnEEMYeb8s+4QxuYMmt7VIFYqiow2V
WZ3WTtkBz686Edt1bnxB8phbPRevafhpwZ5UZfuPeQVpcfArNP7Q9RLbF42WPR2PwFDUh6K236qS
SW4Zb23u7ZpfMvqzbTRCzKKiucM5++sjKk56DkWBqz3SAdyUBL7Tor620CXxnwVX3Ej52o1Gb9Vo
vbc0w/Te4A5eapPTnpQJDUuZQl+CgxY71oZZKtfozzH07y5VN+I4r1EY/YiaYY5VJ9h/hzcD1E6B
PpI7Z1APHnGrzF/ix7PUtyQi6cc3k2sg2QOP65Q37IPqp6bmftgE6assmVsRNmbsRr7t2oyPrj6a
6CwmzBIf0SZBQ7I1bKfGLqluQ/XrmD+V86NjAKAzOGPrq9RFU3DMMgzJGiP/YVv1XxEqV38W1a+K
bhYw7ay50JDNO4Aqfq2nS+7sSTQsZHPlGQSSzGE7o6BO3w1ZzCmCv/s5D+5WxwKYcgS0urVdvGWI
B32YnVikDlH9JwjFEzPn5rTFrFs3G9vlsDLsBvXr1HjIZLTRwQt0DqsXZlK2CYcES/sr+YVMX6Xq
IcrjYB3lyKxa4+a2pbqUL5sU4p3espVlZsTBRoAOn4G8CDQc23wzmitoLYemE5FcMCZxWC44ujP/
4CXolm50c4Izhcg01FUK0P8ATeGvg6rWeW+mcZNaMxf2LeS4Lbx3MIDrzhVcvZeUDi4aXPqdAwmk
MbhtN7gSM46s0wZHFkCxzwrVORfutps+LGfnafj5HP/aW2pDR8ui0vc+bToGPUeF+hUDvHj8n2EZ
49Q9coZOWmfRatOh1X9l8M8b3/NUY03kmo7yyOaBcE1oKU/MsF0GKlJvjQ/iWMbluGGtdRd91Gz1
/IXqzVUPYgDb/7Fhf4Jlshvcfahr3yXOXYSfAXBw5MQH3+q150Ba314OJUGWm7AlyppJqsM6X4oV
zIwdLkXEz65dNPObAv0l3YoBBzNN7lNkvEoFVDqYTCA1zd/I0BCFzzCOYanMQ4f99NxK7xFYKdqg
ka/5UsB6lqA4THJXi7AjrTZgLk48f13bLJ2GbS31KFpKL/yAlrmKssZa+ok37ZlqBtuabWOTdw4U
jvyNMN95rJtd4otz34lhT5qqWCVpXT9V3GT9NEVSRRpMY5h9cyw184d/ksDJ2ikpdpq4/NPf+N1n
KIQGrwnPFcFmP5kODggvc4Scgdgkh7uUauAlDNqWL09NCUyW1LbWzBSnF1wo7b8h9nBjMP3esDEC
S6FskV2995v/wZ7su1351Sq1byRik+Jy5hMlAawRmld682S8pfoj/G0sK4gXZcdYfSnLxuKR940X
G/P1x0SbwtWr9Z/Jg1MSQRpvqIw80TvYQjMPXmUc8aeKNKBkxW4P+YBttCAsuRIwp6OhuwKxekzx
sI+T9KV1Yn+FmYc+YY+3gHDsAnfBFr/5movBudPNg+z/X4swdhBKfnhVN4M801Pf6nf+70NqGQgB
cidsczc6NpbMmngYNEjN8MMlawBeVo0KQTsp3yjhcvAIpF7NDqKhudPYGVrA4Qjs5Ku2N5+8pPG3
hWj+bAXJAoTXi8otGoS0lcH0E+MS96PMDP1Pg2kzyU/+Q5Kor7zOHmXe3UXH49T288XZjS50Il3M
inXP7qstzpZk64egU1f2hE3RYjBNxaYy8JLNyEuvPTuKZtbSONC1Ph8ApmuLGWqplaLbRG30TodZ
tmlmM9jIBGIh+uB9zmJREKk/Yn2iDkMd1MynRLChlXDT98O2lUzIETwnTPweVUc4wTIJzR5/v81O
rSrmHJ2UVLuPjzrpPzMtuUXSbrft7C61sHdh5DZ3dTpHfoR4ohWVeErYP7lNjBwTaV923ZarMCtY
ysd21aTZj+mYVH9zkE0d5Duzr82/TG+wmjTaF98SAlEs1n3NPGPSBLbHntJu12MeUVlrUvF/otSY
K6rawukOfaXWjffBxBlaGdC7uXsR+HeyM0noP3LZZ1tyy4XesTGyuVU3ucJbApVRyj8za3eGz0KR
BtqbNfvT6pp7I80pgED9m2fSkjJO/UGvGZ3yIXDvr7aNhoc9s1KMVR1vIGcrd196w9Yp1MdomgeH
Rk496s1TIblbRqH61ZV1VuDp2XacH17UDy+JvuFon+NMFxsRcC1HvsTq4V78HPRy1NXwe9iBOcCo
1za0uMJbPM+ddegy5hv9oMNmzeyAjy6Cman/xM50glnCCuQXn7mo3p04flaBvJntcKtoUQT9LeIt
cIv3TDBuc7vUJ7MAjQTBvFibHuARzYSHMQ7/6FLg5YseWNkhIlUIJiDhozXNmO7CIUbGbHGoNh6m
1y0Hkfxa6NawCpX1NFmkl8yxHCkoIamScpFh6t9dWEXNtVCKoYygPRugN6mGERWKUfgIdDgnaLGq
c1wcIuXR1aW/a+cC5YK3U28IPMeAJxeoBKgDfHjMT/c46ZibKJsHYGywCAEvZJmMLyByGbAwNSM2
nc2aqsneThdwMsZv5jTCihrKZ1LLkicvYUAyPvos2Q8V/XU4zH78vOG8FDenwKx2SZP/tLHkJ8F0
ty8jN77YaZ/uiYkka/hx1zRj722HHhqCFxCOZJmJKxIBEf3yXUo/X9LS8JHTlYhf4GJbwLCNjDI7
o/9m97jbAUXwbYKo3P5RNnLtlLdv/PBuJtHdLEkM6pZ9g6G89qXxFGrFIR7jPdOrs5ZVOwcqFQSx
s+RN6gbFkTKeDqnPSdkbf23Tu7X421uSjczGMUqixHZRte4970kUoNDSDHa/cwwzQpiFnzIZmXlC
nr8a9P4GCZ192+Xo0gcGwuQQbFH0j8YYgQ6vrolqXhBDN4VTwn9CGYZ2t5Q6LlXDCt+IuVApiYeB
RCVRZKhSluHIJZpWOSdLLnoav5UMVZOKqOo46me4AFffTLbCVme3h3VIRQsXB40qFX8tbLyWqYZz
J4urfRHQHmTEeYzw3vQLthpvn+M2wN2v/lxs8JvRbsw/WhPkG8Ch4SsMQjTsuomZcaH2xSG4qki0
4iwLW4d5IL6NsBNruLJcfJu3oLTJrFTvXJN/9U4dOzBO5ORfHPLbBl1tqFaWvbJwzlImfvYLvMUI
JUQ7E+CVpTi7eAdIqFZMWvvo7JVpfayG6qnsevOBaqi2PbJ+I7n0ZcPQ7iu3Xptusgy79iRKwgYt
h8aJegNovfYSB8gSxUkoY9WKayU+RftP680F7CrM79mqiu55+2HkDXr8Zz09JnHo3L0V8wBh+8iE
ztCYTQ0uC2HPoWD+o0dUeScAY+RLHT9NAkBM62O8byK8JSIj218xuA0b881hiRIPYIVVFJ6NuOEO
bZf84HKLGmEZv54an3KsvFy9ztJ6Ja7fR3tqzhktt+m6cn2KOAWzjAxGRTS8Wlwf/EmnuHDg9O0z
e65WdumhN3r2ThHkSK2Lg7gEFr0MsG3mJGZwyjGtOcts35lUdEF7C3f48Oz0qoNZI0oRSpoTNrSb
BxRNTPm9ozvHsl694YU5Q9TDZ7l6+YZJZmN+F+adMXegbdgEueBuJDMSVaBFUOkN1q8lVzU9gI9s
hBVvUoc777gy8YQmMRj6MwywdHZdGWpdaix1xL0K89FXbAm0uXOdSZ8CiC5iVWAUjltc6lRdr6l2
aaIXz3lEcbEw6mbV5t8RwPNyO8hnwhELvWZyyVSLttulrR87/sH5wHXBDh+Z6DJSncS7rtxlRhY4
9z5xZIEV6Yt/U3dQ6pXFa1MFchEnh6x688Md3SFN8dxbxdNsRuG/yOnFq44GnE6/cODL7mmksYwr
gcTJPrYlORlqFMp+Mw+ySrbz6pX4al5+VciVjXnyx4Nm4AJHlGfGG7ym1mvjfzvGOimPLuV+gfYh
sHDUPgYiojmzY5zfGJMkGt1PSjAps53yEw9QBvTbdu5ufM48lN8adqb+kjEJr+U7EGZNoj7ZKxtL
jzXeDGDE+KswRcDx0gGdmd66oZySBrn4wmh+O5YMF7XfuOTs7ZT/Zphq0XrLpuet8gdyMhbVGPIk
6bwa1a9iTJ1Y9gXGz44D/rulooXr/ASGs64IqCiBO+E6ia9GvAwFQfV2/jrfrSb4yiKifDN8FLZm
lu5tm/4kJpgmwDUBVeBQzMSX7C2cfhyW5uZc01iY4F49ZwDAsMrAeqWOjQqbvt73xDKJnu+inIPr
fKea4B3xvJLbXfjed8enSU6TONvOmqGrlDVZUED+BE+V+ddn39zrZ9kvRpofYcVkxTXRbUxL+WdX
GPgzjQ8TppuWgq+KHwYjqybBk94BmtfVwRAueTDrn2Hgl2khHdZlfZdJf6TJlvzFhhxBzZfXdPes
PQTli+8goElc6ga3CO7QWk5Oxz456R4+zErPhrmrWljrLgTfWDFUjYzmnQSLu+JKhHWu3mRehtUz
aNXKht/MCMskxtET8PVLWE3KmuPL9SYMHaKBnvJgvoavniKmM3MPQkqKlJ//1rX34MZHAmhyUOZU
V8+yCYoAmq0zd270kfU8pPIfKeuamnQmAKLaa65xwNL82fdUh0zls9ePz1rgZiwEPqEYr97qSXOC
91+CHmrvnlaeq8jkCp2Nx6A1j6qQTIaS7CUrB7JNI4euHlGHn8fLhL3vtex91AE0cV43IZvRWjz4
0WVOUyrDoqghCN5zE/t2oFsHozUvaR/uhZCX1k1KkgOCy79OcmXC/nnWgC8B4ZA6y5Cp0+HY9u+m
LbuL1LDfOE7ibPza7XdazfUdyzrPSks0tMC2sqi1As06tFGGiPuQpRvrCim+rhsiAqVHDqE4jIne
rPIe5XIIsM9GSrtRl8q3zJ8qs+qeT1SDT1A2CtZlbuPQe1ow8OWMjnGM9GbP/Lna491jdzq6Tncc
ubRhRwg+IkmhsNPYGuphau/wdNJbFWZbw5WoyQWNQEzLe705kJNjl6FU0cZdC4/Me2kr87MRbNqG
dP9qP/uaLHw3RssGYEdcxQvcITRp0qPaM9yNOn3GRsbn2KjuNYmxnNcyq3B7ewRDXYf0WPpU2eVf
HofNRsMut6xFcDU1eRaR/BjIgC/A/pHX09ZZzenT02nQdrRTFNhIldLh6JO7uNyiYGtDIl55tXxp
u+IKEEQuEns2etlTiXoXgtgpzJo80Oh19prASvvXVpl7S7roSZsyjsA9SS3WG2nw9uDWbQFB+MzT
6rdxsM+R434Ly4qvWhYxSqO0NX8FfYeGH4SoDF24chwoO34B6jKCHyMVA5DB3vqG+xj7dJXNLjOt
Qqnl6+BHbfOj44A/SZvpn40xvqNCKnce2qz5VHEEvbvbxJX64tx5pTya7oaY1hYew1+nDahkH5OT
7bq/IqsunGOrRRoOTyJxMf7B/O0UDU4jqdA15jemVWRms7g7yI7FcMB0Nsb2w8vSNwJuRPE80Ekh
RZFbe+qQXhw9xUSnsTBlOa9bt0fJvGu68SunbBsmAyKLiSQsNiCv8By7YEuN5CfPi0fe16sqt6Bj
T58O1fShB7i+z9eaijZmZCxhitCVXT9TvXCr82RnChYjLr0WXa4Jd5lErrKUUZIVv4VN+55PdGx1
uLSskYZDoNP1GiLTFVXpxS3s04jYGvTjqmgZ8MX6zkpLzMv1pdLKmgmNdlG1vefs9ql544snUCDG
WIEDCOkylWhNhee+ETW8sWn0SLHyUWjJLA4Bjy/qf3SLk9L2d7LjQSDKukvr5rVtxL6ncDxH4+We
j5Zr9JesLHH3gSTT9B7bNyXWRfZu6uNX1VDxAX+WbABJYNViYtESICD9M6Lm3Lkx52SrjNBdhRLT
E5UNjP4ey+Kz1IdtAc/R0ik1NbwIX9LwJI3qL1Up9/XG/RwZHFNSegiZFnIEQSVylXk1XaVRdVde
ChefT9udHI2oqtdySxuE3GaKdYTCpasI2+eWaq6NHaCJleDrYhfhNJAs106OeX/yD37knyXXzMrB
QqNVzr8y4BQqe77/rl9VTAysETApixRhF7S0BMeaiekNtwZSfDc8hjI6MlVMzvg6iCTFs6/Sh1nK
kV3faBSIiExwAA7fUNNoNepHvB7aw4/koUTPqByLoE6BDzMNXrxEgeyyzBeP0eZCn8cnSqXuepzD
8YN+Ntz4xeznD7ccr1jJtG2akzfshg6+EFc9jyHCUrnEDGd2u8vdUSNLwbizx7YQ2E9m5oC9TaON
m0VbIiV4EUL2wj55wGpjuNw01sIq8m0SVJ+e7mIAnJF3BtUSbsw27cdMZIkzLRtroBxHdc+wT1in
svInqKetOaQHdzAfZQs/YNDbYxBqSx9yX5C5rxS9MXQ3mdl0SEPRcxwyQbddbQbtXOzBBpUe0UYw
U9qLCDeIJo4unoMRuS1K7D83y86iq1/c0PwXDzaZzXCQlBiSBOdtPlRN/+czhDDG8BUj6xMh0N+c
acd6fpoxPKVr3SlPRURB+OB8YH4/MR56bpqILSQhhOeg0sUdQxz/GX4ccdHSpdI7JUc1UowHbQVF
eYSnpQVD92rBozyYjmpWJdOQJZ/PuhegfCZQarm5UX0GosuX77qj3ruEy8BYn/u0+BthaKEwn6ao
OsU2STf6RR6u6v/oUlhzKKVhVu1sBOwsUMdEYot0I0TyiarvE8CifkmL5HMGX7EdJAM0sl2RG9Fd
aEcvQ1hSpMR4G7HhENIHnKThv7FVghNJccqtAY8q3/RYSP7inrnQXZxTXu1c7bwFnYtd2dGNk4g5
ZhTjQ032jBBjwu9yzC1F9gU74lnjQKRXCTYqeSnx8bJEPjJQ4CLxnxOTmVcfpV9tMr8afb9XJAAL
zBcrqhEqYqge3lKXuGJdszOAGn9qdflmd121yzKcs6GRb6mMvNFpR6V8NLFFM5jjMXju9AbSQoe+
RB0vIpDj5FsOpeuWijVYrrM/vBWbZBIM8H39uTJ0ikINrIkmlbbcVHVfdcuGv3NQ4J8oTeO7A4XO
jTh87uY4RN46ZxrSfrLU3zoqRrCrnUulunyFTLgzaVyADpfLBXVBNlc50R+8tjmXCHDHIgAFp/rk
NM2qq1PLV5AxwFjaC9obUz+KtzFvOyuld+uUognMSx9egfRLYHDhhe6mirX2kJoF4Qx1Yn1HktD8
SxPoJ3JhGJn0P932biiVP5KDBDcCiPjETjkLMZERyfgTx/BsZL+jMIrRMH/mIPNnGdT7cKTaxDGm
mfVcfEy0R3k58kLgfoCEubmdeWywNOrh7Odud0Xfsd7T99eGd9n077QhMeyKUdut8aUo+UOt8sOB
OpO0NQbSeNgOzDeXqgyfNMzXMq/jVcY0vxW0dnpYQSobj6A7DIdogqxnldPeyuifUWC0R3tdY7Vi
2DguYfikWxk0R6NNr65ovhISNKLAJd/lP+k8VQPpktB87FRMFcZLEESMghj57qrGh7zkQVeqEmBC
bqJQqAJNcgUQJSYVwmOtTQN14SGUgs/c2bQL2S5nY0wcq0qUH1xkwco2tV/htPK4nVXyO2IhPpGo
K5axSbZLZM1Vn7ihcSEUi1jDHFlrXOZdDvmis38bgBgAXjc2P5/i7S/r7snUenzKYf4RS/quWbXs
EUuDExj3MnT3ejI7aScCucxwEpN+FFleyqk/W7m/TMvwrWyCgxnE+9xQ/6QBBU8fccIGPJfEyGcg
p00SfaZOkc/HiZ2yxcjRYDmc6/lG6SK/RgHX0nx4imZiYps5z2GYXQeDuhxMHDRwRtjv4W83XYwc
N2FUjnG9Z05mgvxjlB/m+Zuw+5KCMUFne3ZP6Qzm7H8Za044IluHnnXWh/AvBlViNBN084Fzf9I1
mzYz90iyuzIu14HnzXgvtAT9UZTthgszJEe3PodwmBawKgK8PbVLj8JEE4hTAv/Ud1OmH41OOxtk
8jZZb8zX0EFu4oGvc5gSuv0gDW1E7l88cgLJQHiZwE92qWPwLWknn5qy8YHUEHBKJvevM8vNFMln
VbdnIvflwiSsw2a47gKiSkO1I6vxWStzG8NAOQjf+4Hz+afqch/2yasz4vZH1OMax8FRKnyQOejA
JfemctnrnLMnqgsWTstI2AmAx6I2bqde/yl17kBGEcA48uz1MEybsHa+4IdQi5MJWACQNcmAewRC
+0CdE1f9YM/Gk1k55ULlxpfV1e9ytgxNFEfrmnqu+SssHGuctkUgQArizGqE9x4XOfdfm5FjqUMx
QYd28ylZuU75GDVnY7owwKaBpWuqP+j5PfvN8EM1qY+d2NyS4Il3mtls54XVADbdBWQtg+5gW9qZ
YqhDO3FBC+NmbSgFkGKgGNUMwZObk3ydIK/EINHwpQToQZa91l2LoI9/suKqYb4lhpUQGMijtH8i
EudzCRr3mC/vAIEoJJIavlm8hUJAdc9ahL3BnD5ZAIcV7Fry6TZw/inlTIma3MJwcZbgf9duntw6
H5ugFsCwNeymWGM1uRBvpKlbEc7T4xCWMyJaIuv21AWjydB0agh0EwAoaEbHnwtcuqbT1xGfmd8z
u4vfjaq9D23763e5A9FB/uGSWeU0EGMiWULP/XXISIIxHL5krC5kP/HxZx7a1HhsFcPHwAYUGkzv
pZ2xVrDVLZBg2l0pe847hasOguAbPsNOA4Ru8alnVnJsQ+K7Qc92WVd6CKxDVVgji7trZDUA9v6D
Ax+JOXsOYrfNS11o6caLGBKkKNxLamJuReIcPdP8M1y8z2ap1fPhRq6brrnWGZo5lzdfnVNPJy5G
XU/3FPrMBULSm0tBE/yGhwWPiYfKjdXfPBmmwjxgopJzQJktawElXXFD3a5OVYDlMWVp63GVuoAj
Zk9fRW3EWUGGWVvEF7G5nd2W80Npx7yUXQt0Fwk49l2BI6b7Uu4Ebp2QMuqAS8czVyVLGEsnbS5C
eruA1EphjgTdB3VzmBaHUQ9buoAxWpc4eipcdbHr3XMLmEcXB/ovazX1LzY+YJsSWfrSkDhbnX8z
ArIAQ39p+NhwxMJL1dPM3ejoLEc7CJ6rHv9RFiRMLkGRX01Ztp+DNmJ16l20g1J/7l3sh4Ubs0Fm
3LUHGa1dUxPnRuIIScTgvgVDPsDf86KTE49gVlPrETL3XU4+P5MZENlwU3ITdW5plP6KnQtM8SSU
jggfsru4CFawhymvUVMh1mxUj0YDHZHKId12dCFQeAC6wmjsPZYCkFtpUu6rsmf0xO9b0ZUu30Gc
PEtDsMZHJQgQyCkVBBjTZtcvN31J20zbQkFT9DTbU3iZEvhYkeslnLErA/kFUssC03bAjQWn11QD
uXC8t5Kdv4FpYGnBeyfdG/NkbyuK8bkYcr5SbXJ59ASSRNwDBScKM8W5+VX1IFoKFz9F1TAeqgKK
1E0XgNRQ8SGgq6/J8ZP2Y4lPiuLNHCdt1ZOMPvYNcY8J81iSV/qOmqVPplJUIof0Q4jU3vj99FHo
dMXDBjmmvmRMhg8x0W560/9rej9/4djhspaNJNp7Qjtkd/EQpBLcAaM3fpmYRF8+lCGZlvfWU5U2
t8JIvaVT69BDKy4htTanlqKWjTQe1zHh21fDg1vheY5a5kZ/GiRmiqYufiotewnD5lNIBwwVmmve
nzxteCU8jiEkCOf2ar9edRbCiu+VT0Uib1pRjyBCggPOMW9puSZZ4/Kdnq/fNI6OpaqfrBbksDVe
Es082TRwMLBnyGu/lQXXw7Y3CEcrtc4ze2Jd5Ramaf4uNqKrXs7IE2Fi0RJPououKtYZ7eXTS9Ex
toFzecwzUuK2tROp+5clxjUF98QdZdqNRf/jBvFhIm4/9PVJdO7OlPW1ZVi9iPuOp8S1DzMAwpxs
LEKmdS+ZFzdD/lE54jT68butShhwyIpfBSjWnaz8HP5SAqs9deDTtzqnxj5mui1fG25FvenU+1qL
g2PUJozXWC3ijEYLfdxVNWg4d6zkysnZ6CVUSZLdcIIqw/id8mJLdJgxaoj+hrqEoj8yXwKNwFWZ
FrCFZdKETGxSbIdaO7qV/awHibeOO/8K3Xtf2RRYWOhdgeOOBAjQiZpkKFfRwOBaKVQkQ5ftmkq2
YmGXA17kmqI8YU4XOLJ3GUl1yTx3qVsWMjecEdp3kIc1JPm48I7JRF9aHUGrCWwMBZQJkfrkgxWp
cY8YOEU0sjWcg1GpsSnJmzTdt7Fs/khP/nVOcK8YqVSRt7co2fTE9Cma/OL60y7TqIfnm7qWecwc
icMlPYAgRiP7RymqV93SJ7jlJjbMk+6OH68HuZH8NoNhkVv0wZ8S6+406+iV9VeokBdJgnF5Ghn8
ZoP722WYjV0D5chI9a88SmBxQZ7djAOxvVb1zJF8H90npqhQm6oL7V785MGwi2uYo27JnJoh62Ka
pghP/DjuW+m+95zHl1YvOZ4rLmeTMI6RYX9Mon0yS2PXa0a30lUfnrSievWtMlmDSuD8aByZCZCl
j7xzFJOj0mS4GAvvs9Wn7WBrG6ekzm3ETnCk3e8KCuJDlknAdcJ3Vk0AGjng9rezI3ki+q0v0t4+
xVwqQn4hHkgSOCpZ1RPtK5UZXEsXGxpnrr2u/IsbItNDs2BHNIkiGt6LjR18HVkl99PpRVoUcdgo
KJntjDvQVoeJwDchbh+AUK6zz/PH4BYnQFYcC9v4VFMzF8vkp9TFfsrW/wqp7+TNbKVIp6AU5Ykr
t1XcGADMsU2G7RGFtcy1AyiS+Wukme+jqKgUI7VQjEk3Jwsetcbou8UZuqv7djVq/buh0urJ5HCG
LAyTSpunk2PHmVj9x9F5LbeqREH0i6iCIb9aQsGSbFkOsv1CHScyw8AQv/4u3ccb6vhYggm9u1fX
8XfvgkKzFtEgr6OrOWnymZiCDGY6EqWn0GPduP6OWxTU9ZTq4cHARuf50MXJcr/743BZal6z2CPf
k4UTbmI3jBakpWMRqjLqM24RoQWPDGcV8xb7KwU5h/mHXQXoLarOJFajHA7o5PCIO0Jks6Gxcxkv
TZr9cc3FMqiUvxOTffTTtn4oYyvSKtxUKQ9IOk3eXSl8DvzzzupCCRPY5bfOVHBGWacax7FcwF9Q
4Iv5A/7iEIWiv82N2+UOcBX2XW0DNnInUKGBtxoFHWN9zYNZhpiV61fEyU8cZeThLOwiyYKcBXUj
ckw/aiDZbYpkSrcjw5x8rAHUQKIj5kaXScrpPKXp6AFDA4F+m36TSZP3bjAr2IF/EYNmhuyod4vD
652pxbYLk58aA5gPUZIvdD+PTQQf9rmr3HgjqaeNxNLgzXZML0qWVMGip8YarQS7eTbtFyDV9CIu
61uzqRv/nxIs9WnI8uZc1+RU47SNOKq9tkvAnFY2bMtuu/AMWJhzTHAQnMti6sYiZWOtndzsipuI
0EA5H3FG4bXEjem0stxNTT+sjJFl1eyaa2CWe61p2nYHoBjlwj7a0bYrxmqd1+MVd3i9njCDJbST
8C0N16kkKlPr9smtcf3N0v2sgxKLsqzYICCH8bTe7qvdNrWpHy3ywsCOP07cKp1fpfIXrVyWYlN/
AYT5SckhFE1lc79gWbE9brje1L8LKz3qAoOshzYF5fZYCujJAc0Do4T+kCbzx5DFgLiTY93Td1aH
BhKlzYU/b2lQTsfgNbXAuNSmsbEXfGpeCsZxQgUPW+dfqDqINfktn9cTN0g/AHj/gwXsR0MNIbHp
82xv2c4AbnLAZRDDqG9V/Oa4AwO+ke6A1Piy56G4J9nBbIjDRlCMP5Ycxp1fyATXCPuCV5fBYS5g
HE/WvXQ0BYpDuK7ynqKfFgtOBV1v6JBR8d+ahIyIUOWnJiF11Qk5R1lDr0bZk4xubVYRv1nIHJsv
2BkIE7EZWop3D2UdKwxuO76YBGtdVcKV7TZ9ZrUr2UMAQcVZuZjb7nyYMkzcGdUP3asOyel4TU0P
ukMFg8XwfQrwVw1mTb1Tw7g/De6slPoaI2Vm7uYqYlSF2c9cjsSvxDbFw3JnuDANfJ6XYRr3crAO
Q+C/Brl9FkSOHTpx0A+BrtgBbUqtzNYlYAcTsfCBCSZcPyABjoGM2At3rfLktcrMswy8+7wkhN5r
jftDzukm0wassRs9r4YgYSxTgLWkwn0okmeK7HFX9zVw3IZIMMLmi9cPnCgZYTI8LXdysV4bW4C9
uLUotVwJcR7DIJQaVWJI/e9qzo/WyC04a595FGs2LLT8m/V0oxfxUE3LB/YqTsFs6Jamtxwi3kK/
qMURj0IAxm5NleA7xm7OLy9742twYqbwACEYva5CKtSzQHwkhuuvvAAsLwg0CsrK7t69nYBDNO8q
tWmRj40XZcmXDv25F/paAoGgIyQasNN5hFyHIfwJE44/PXFyVXkbE2KqI70txQVELXBDAv6n/a+g
nKectrHOPouMv+8Se/vao/1aZztncfnt4RabKjJuhlsmINxlMTnhJDMynz0gV1estWcaCU7DwmtW
Q4dCRaSJo3+ZQvGOoeqkQkS8lkjKWNJAngA5mDg9x+lX0iUH4QR3S2/smSS8dq69m5DSQAfDRyee
Mpq4AKma9jHm8796cl1Oy0/VohBwTLhTbXDyjeCQUqgmc73mmnrsffXUTcFWpMM9gtl2aoddXul7
YEh4yd1twXy+SbDg9SVV7MkBMsq06hWHlmasImNJnoMCHVNMu9DMuJLJG7/4XN/GTX3FcImNTIe7
0WGC3HcBhZBtuTdHtWaI/pDLeF3/f6HMuoMZktkPxH2BFkKsM94T131qAnfPRrFJJAxhxGWpyMXk
+kF7yW4a1cvoGXdjC8ImgMEqVp5P2qhnBgYhnf4aShjjvRT2hcQOOR7GklI3e5C7b0Vff7qMlLWe
duS+aOrDlWZxnsBhJEL8MuWMP3op73Dcp6yI7Mc9xFMGHht4o7tefMSYRQHLPWIY35VFC8ocDdYB
C0t5PUYg00XwZdwVG69d2+99vMkV4B3MlJsARx6FzMRD8pEB2lD8LAYsx3TwOZQ4/kHLBeN/Hrkj
0QkIBszc8bIkl9S0NqNV0RzTN6uEmA5mDjKYrvmhAtTdpX4tRvVbgPgNwvaJ0xhrB4hsiGyZw1YT
shLTcHFJ4hiekmaSsehPlxRehw3DcrLTLOZ4LZX+x9yPaWCivYtf1sjocDHQbD3Kxpg+edtq9B6U
hOWcYYVKnPRceeT2GjF8If3/E2lyymX/OqbLs23H7wrecctNnlL2R4pdQfXC7ui7E07lB4fmONf2
YU0QAPLm7iCD5MlHjndE9zEbDBT7vn9NCn8XzhAuaEgg/2LTJaWrc1wp7jB290rTPJ9PLy/uCMbB
TUIaBwsC6t5NRk1tPJKuOX5bU/mtb+BSo2H4DBzmKUu6p7xOiVo35F4MQIoFcbZ6WrYKsH3K/a9g
1PEEK58wIc15g98/zFmzJev77fj8H4b30Ybzk1ZcK43eZ3pkxzieWofckP0Hq+jaNpzai6l8yGc8
9CaFCU510qn6IinxvkADXsnUYk3ppqi0WzcKKhZgK6OEkFsiDHGLQKvfZ6QYC1dQeyafm94MIRPW
75x5f1PVrJ0sOdDwKbZDpZz1UgRRSs2Yauy9y3fHH7WxDPPzptBYVbWXoQWtjfLAUvTfZKh2Y7w8
+Zk64Vp4anOnxNiTbowpuVdQmt2u/Cer6lnF6inLCKXLLGGKnqN7mPxTygGbY0H1z0i8DzS8N+Wz
xFfqJ1Qx4kCVRsqFNmhDqqIoBLxQz4rqzkh6dPCQfLSmlW1wZ+SZFwCA/XrV9t69xXqJ0YvRS922
r1mfvpghWLYmm3+zm4AnASgaEzQb1x8OJimq9ZjQEgIQs7mbRcqAhw5eIpAUn7IHty2mbJt8GFXS
rzpPwkNeMdtNaV+42Mze77LcM9Yg+N+ahvN9beBf99JvZ0qec8nH4U5jjw0M9c0NE/bx8jySfbTC
+LGx+y3I6DBSZU/YxI/3YWs51KvSE0f268EMFvbRanxIC/3sOhYmEY8bcXCDKTtDYqxBQsPqrCmo
ZcvdcSpp4O5Mj8rtn2ep53uxpH8htJ1Q1yufi6vJASwqJJGMpRzYW2vnGzHlIffNf67G9CwqZ7hj
ZX2e64z/LKf3YJzfwoSqCt6JTSrCtcWdB9GIbLyPOaxkRpaMTgep1ryOFoeAlhtHI+b3SjH8c2v7
5JjDvtGYmNFV79LKmVd5xc2fnr6rTLlyUp6wGpC/gFs4x95FPbeczluJmL1o6RAoQVinKybShL6z
PYOPQzkU9hMWBRQN33lNZPeV+hlHaI+4oCzpAATW0ERGATx0ycMffbtULQWF5xAokGrF/OQo719T
ye2ckAiknaWjRiOdQGBlLxyqFJ9VR1bNNGpsxj6HatsXJAPpQ2HW9dyIm2WidPTa4O6Fgzf/Kolx
buoYkH9RAhFvBo7uU4PF29PlUS8GMaq4+kTW5l0kLIOzH8XbmX0aJfvi3qKnBIkXWusETkROWfVi
QP2H5/WPle3JD8wv+1bcbrfB7+1aZosCv2PZZ1uq0uRusfJkvZjDH9GXkVoEtgALpxu8IwPiLFw6
vJ+U7ELY9tcBfFPebCkjWpH8qNPN0Ui7DcBAdnZBZEf4u76UBWy9Zdz6fQE6p9TekzFjn6qMBRtN
8NPQq0PfgU9tmL6UJMq9ECNGm7sEewhRmPjBPb/9nanaCXK17MOgf1ONHrc2fZUgQoAeLCNnqt6L
3RXNSXCzLLNoT57p6l2aI3Y3vGq3HuMpShMuT3GFIRxiRr9OAjtnI2uPTkEjZFc8eiTr7toCIlvv
OdO+dixjPYSl2BtcvbaNVzSf2qHVtm7q5lFw1HhqB9W/qLjs/nCsfCQB2RMz8RNo7+6+7SWHuOne
sC08Mk65seeAEKVTrY0mI8viaGcbVPMzQy7iOl7w1iyKh48ErNOIUzMglbrWj1GiVM4Mp7ai6t+5
11CSPTP07eQ5X6jrAtrlInPOZLlq91x2dNjbuFNpYs/BtNt7p6F5hjjdjy2HiLWAiE8nd5aoHoN6
jjd2ZQaRrLgF+Mo9AER5Nyf5V+ckVdkwNvS1FXfah3wptQmhQ9kFAJL5QasqGmT3HiTcr4IMjFee
XLC/nQZ7jLHocEoNjGaNLY2MquUr5GSX2xpS+CL6VzAjCIPYwqGVJWuHjw8OsEr2Ct93ZNWEshdh
XkJZEKuISfcOyYCFs5+GJ1CCBCtcS7ZnNVR6LwQZcSsZK1InRF/ElH/7hQArhS+hJtTKyKBQ+J6V
OU9QofUIRwgcc0NZ3MYJnQP+ACxPi9uuB4VVlaY/BmFGPa3HFglvNuyVYNq/sSzNBRYsYvmZx6xq
FJEmW1ZI7ywWXK5VyO6jWPEhZ4FLcHKRnfJRfpW6ex6p3pzM3HjSQ5DdT5B9fFiKERKf+0JFNhI6
8bDht8CSyOU8yTaPVnMb3I5EfH6HwYq4hxxDjHNbpBzYYlgsfudKkBJzG+yoHdS1jLeXpFOa/LI5
+OscNyEcIebzcRVDZx45RPtCVhuuiOFz3RYh0L1pZLBGAABrUPMcM37AE5LfNxaqG5rrYz77b4Fk
jRV6iCPTap6nJdhkishxVnkPecemUeYxXyk/A+4LIClcOmv7Rlmoq3TejsIfItevHdqHvDfKZqkl
HoJbrS0DrLGlUZSl7rkrwYX5dfIMZ+0HBgjIHNjVeCV0pCtO6ikuCOCB4ANUzO5tiOfE5+QDP/Qn
7dG0wgJJxOBpokjGSes9As3nXOsfZYfiZJuZ81gveI14g2OtX4zR3bmxhouI/kO6594Q0y8zhg+v
JX/rconCxFXej924xVmzmRIdrgw/PvUdw7DF0FsLstD4/9DFDvdzMGYMeUHUBeoyWpq2WJv8WQ0L
dCWUDzduZJgwhvdVo7Z4n7m6S/vP9CccvyrdZ5W5TRt7s7hcpzEKhty4bO/gtRDZuW99aFFENThn
jqFxTqAyPM4YKdlP6JLRFgioQD7WfDylFTS0AFYUNCYxsX+lvk13ONp2BmwkJfSXEG2MbrPpu0lj
bQ9d+B5VQGYdDCfW9065664IjWNqzXSDh87RKF0sINTRkL121i0kYorMxmTfpcG25HcFTnMw3BZ5
rZjXk2FvZ8OkDnraOfmIiTm773qF6ulRDJcnbAVhgImEYxiNSO1zLVM+CAM5L0Ple5JJEj7MC3Yy
LwUx01rzlTAVoihnBhxd89+SVH/ePN4K7eN3JoKPU2hDgbDPBjTGguouCqJ+dJhuqbvaz1JcG5sp
a7BUrzi903tTd/a5ii0PFSexoG35lM+7Pm9Jb/vUGNdY5bBAJBfRp5QcyFbvNE0Pd0x206i3GAvQ
DptjJBclE0x5MRjVwNfov3ml5ZEjGmEIrsyICBx5N3modlnPzExn7nWc/DYiAw2IB2PtEahVGKW2
HlZ13JLA6wuYvD4pYPSW9qPsiCdWuU3oA0eTRArlY2v/KMiodsjZAbg1C582SdDRqP23W9crGpof
fJdh+Wsm4rAscxBlJedpkg+NAcrbuIWG9VxRNWuSMl9Gzrm96VIBe4Of+IYaty50kBfV9xjgssp/
mAZIvmbgMRWdkxfzpq8kuhoBTPefAig5u/SFIXTkVzwRHugPS1NR0pLu2Qi6RKIFWxYCLIQwWQaU
aLdTdqibdoLU6fJ999bHPONpC6FF40fwvouRNtI4HZZoIB/CbCtf+Ub27M7lcx3iQO57joJJeg3B
4IPL1TtrHggWWtVGOcxvUZm4qtAoIz3cwD7i3NpkuHHA2sErZqj7wa6vfllCaFVdvulk8WJX4dXr
bRwQ6O2S7Lg7Yc+RksIPX2AGc+iV5RzYnxdhPHWOdpG6sx+3xxLcqeTTKER8KGtEIhmmOzzsjO94
NE7onz06S2FgkKn6iyfj/sKGH++IYE/kGLKGafFoFxgp+8elGy6Asb+MFIQ63/KgD8PsnKyFsp0u
mZyHKSZo7MjlQQj9hJpXbo3BzSPb7o+1EqeUCqvS9ucVkcY3MPM86Pgiktx9x79Yn4zGbrmZ+ZDD
nST9gJNDCKrWp3Gc31PT6W7veLriKNNFTOXsgzd6b13l3PcDjvIuMS94m4E7mmSqbNJJ5tIyA6tu
qoaV6LeJXXujx4TfBX2chSnDa4cilZLBnCyxccoKhDSujtQhlDw5JcYMY5c6VJ8JSfNqkVa/Gu3s
zgr0t99XtHpkXUfXHmPapaH6uTdn/ShGoX8yp0s3IaCfezc0rzwd84aTW7f2eX0Z74zfvmTrndr+
xZ0TsKo+6aQsY+6suEpgrrmRgvB/c7R+MZcC27uQZM8FWxDK1hLiavEn8xU7Px5DUhzzwBgDDkd7
MDEtQTtDPHHN33LCNoWC88RpYYj8ghBz1vJ8+TPtwUHD4+J7brnvwEXRnJJOUSJN71gumBxNyeRh
KrBpBIY3YO/N3rNR9Rt3iRtG3fJMDn06OnUoFQStvjwkRCdgkPwR8mojM1/sf601nshxP0yJONsk
m+h744IDHqMkAJeNt5PGxFhKVdt8RJKWxpitjCSf1yDPpg3z3ltRkFtt6PK2HhIH65DAs3ifd/NI
d8acb8y6ne79sBKPlaPflM4+KossmZf9VbjbckOs/u99wWJD7rXOtxPFd3+L432Zc3qeK+MiGqYL
Qs32odFdDaYJiVowJONxIbLArX5r4vykeKw+mUG7a9JimyO1Rmg3XeQtT7WbyqjW9kPSBF8Zc+4S
yshKN86uJ0N536WcYLTL00jDIapK3h2dlE7a1i1DALZMZQudPXMUusgpuegg38G1oCTHJbGawDj0
8UQTUGYu76QLfUJJuZaO/Z5L34S75lgrXVdQf+qT8Hv6s2j67ieQbMG8QIeOgzdHykPVcoIeR9JI
fj38ybn/BNZPVWg3H7D9IEbj6XiU2VBuyfqCVpTG0RLG89RSfzh1H3W+bPIO7LYc2QxB8x0WSheL
IT51N8gakXfUtwokd99ljVxlKvuIoQrXHqZWB4ysqR/iSgZRwevl9VZzqMCqYBsazrEi7RgEeC48
hkQbBlEjmrANsNu115pG3L7MKJDtlB+uiz5tDgw5rjPCxqrG5wVGpBXPjZU3D6aUiPu8YcMjz4e9
Uk33XUzhxIZSvTFBZfPiwpuXUBBr4UTsGj9oz0hlEwcYeBKvNhLjXUtK4j6pFVYh3gme0hq8dGfS
UpYKctq9w5wHnUU69Z/jmC72mPQDdBYgyrqmhjUX7cFu3C0lUlHdFAfPjRGRBm/5DizmkbXDPUj6
zppivHqXucpe+U4wbBwV3lKjYTOeyyG4eDcQbkGi6KVGDzCG5hHA4DlvuL+1wfQP5wPmI0cRbdGv
Y0DSUpSkruiaee1bHEg+tiLb47CaVNN9W+NRS3MGyGlcXtPSWDYJf1A0mSyl/kzRhklGqCmK7N1a
cJbYQ4NZegohMLQuz3q/XAYtf3DXmUwI7ewlz9G4adhBHLDAdZOwpVT3tht3NmsAzNlNmaD+OBOu
QwK71hND4I9JQKwJp/HUhhWEQLThZGy6sy0k6W2EpgzTH2YJWp+ocs4qqqrM1iN6M9cBbUKV/iA/
Lt44tsLKsnGGAWrK7vJGpITE6H9prHoESEcgklqyYi3LJWUUI9L71sM6pAaUfj8vKZmu5bCf/SU4
EVj4gk5KVfUgw11T0yNV+u6Laxjvcdw9VAaC7yI5fpKQvkxVrLB3dvjyS1ZpQZOIWWfPiRHCpvM+
BofUROgPd23lNxAAARXlwXit2uQ8td6Bh/Apq6iIs6eDmRXXDrLYevRBTfRed5VhC1joViQdM+qh
T7VnQIUDy/fC20rEyzV3zUsPRrQaW5fz/OAcy1k+F0q/L8o4Cta70+RRs+WI8yAWsATIoxg2MNv2
EO86coxpx3fh+uZ50lxy6okZrfT7xy6BJEQ+g9+8uLh4h1uLwurCzRLG2/F4oR69eWTH99Egk89a
WGCSc9jbXZ2a97OgP2UpR/CcpKrvupZ6iKy+qNbv94wGw69mlN1HiQ8NNVWciwz+QejHbyUTdFnE
qBrdnxlQd0vfXLhDlcIkaQPkyj1C8GXq3mC06E4JrqINzIDbSChmVj6rJT8ljYmc2Xfg1wtkDwb3
HCeaPsCMJLhPNVW4N9pw2REuOjJKTp4Gtxq/igzMbmFTwj1QbfE71zbEMkFo+wt2JAjw3vCPenJf
7BYp1+8muIBGhdU16UYwc+GXO9uaX9a+epzt7Mp+GbOKfSyEwc+rEkepOyxHw7NYpzrzfBsj/LGM
4jZKPrTB0JIeltt8kYrHTldbGxv9uITDOs4NE38sjjtu31glDNs40ItrwDq1T6XL2hzI4N3V+pud
0dxok8oAIfWzbpe3uB8IpXsB91JHqf046GfZz6c4GE2Qko23o9MZZv5NXfHL8V/SDU+qz559IwHs
gKV+DaR6mhh0Vkv4Yqf4WjjCWBMQrZIICw7GjtAzVj6PmQOnM0IfNL2d40C/1IW8IHIxE7QM/y5t
h5+h9Cn2wq5vO3iQyq7399OsXkDze6w/ilCX5eSIM4678cYQo3qT34CCpoRm0j2Df/hubiAjo7Up
GPO7JTITzAWm5W9jh7HMXMOhmEfKAJKQMAJrAKPW96CkNCdvg3Np3EYozpnrWbMN7fFogkJ1hPeF
g4gqtwweYekJZx0qe1x3kJsmGdwvJgVXeC5amb52g82AgB7Ug+FMatvkt8uPlJRecsYPYYWgNjEU
syUNtpQQtrhWj4FdRnUA/nymE5o1+9q5Xncq+uw1KdU1bxBujAGBrAoytDIOaA/+QhSwdoZlE+QG
SAdPz5GqCem5LgejlDsn3xuG1LAhoJl008NULSjwsHk2oprKi9VApHRsDCs1Kmlbw+gy4gjbFrP4
bPQ2mSPVGgkcu2XCDEQlCukztyCcpbHa5gx94X9gihgVFjLHcuZjXzNXn+Y5ckR9CnT5Xhc97UzZ
AA4Bu0iVpCFFWvDSHC4qBf45fnR/T6YYyQzZHUML+HYCYWo7dCiYvIkyUmB5aDuanfvcZOQP5owu
0IbDrBiKNppq/8HXzKrGZUetu/mQ3sCpfmehCJJ/bWn+sYgu0qYZPlgGUYGaA2El8pshmzBYR+VQ
VHnFuCb4baLI9jg7wEsNrg3qUUPkzK3PoQ/nF93Ea5sP466fuGmVaTetc0+5EaVD2DSzEjqBVr+m
dD7FOH9m+Kufa9N8x2tCXzVNDzq23l3s40wDi1cPKdPs+TIC+h0sA+Babk/fc0j0MPj/cRrGlynT
Xr0aGvQja4DAkQ84cSXBSC/QwCgozDaV92CV6i+zwmrfBl38aeVmtvfDhZ6YDOHoKj3uvXnJcxHU
7m2Ty+GJAyfECm9xgrTT4TY0bZjEdlJ/jnbI+IPqucRa2aITtxRF8OZLzpsSIgVfXMc0pu0Q3sEC
kA/qKkkXX64PXt7SkjuGvbUnwOGALWvFy9CmBvdSdPDE4mrvKiLytwY4b8oj7M4vAziXdZMPxy5o
gY0WMU4KCMRHCIbja4Il+I4Rpjr4Om62btlmT/ieivuiaa2nSQl5pbiCC3Ci6OlpLYZ+RbHBSW0+
hrh1d22a2duSi+CqMSBOd9pvniaGJqCmnHYrRa5Xzdxlm9Yxw61kN9673gJ9sSEO5DEifxtrgTs6
/egG52wPufnedwvBpZHqRQg+7TlEf3gCJvnr9h5yVUb1xTASVOvK+iN0JNaX3JjfPLA5WPvT2dwR
fHh3huZtCGgEn93BWQ3h4mysaTlMCzj+rDCtR59+4H3r2eAqGoEDsPY9820RY7Ih7KsOJU4yCFL5
4K6CNCmizL/5kvkKIN5g4eMY5eRd9mpCMQJinGjzIBFo+wSqTloyMw+N6pDeAuBdLpu93acOXjE8
jZ1XvDcGh+V+vu1PAxLJ2MsOI20BmtOIJTzpttyZLKrbdk5zoqZSX70peR0dz32pQLu5WVtRPu/+
67gCRgXtGbcw93DMGE1eUiSGbVY76WHG07rJaJXkZoqnMyu9q1yUPKRDYPNDVB0VVBTXLOIpc4G7
Ia47JpPeYWw0KqdxqwOq4OdkbJ9b262/h6z44FAKTCuB8AGNU00Udo9mbEbKwzDXIsCiA9LEG4Tu
NVW3yZptZMmjF1isoKUsyaC03Z1axhSDRa4+xlS/+mZzRSPl6iizm7U4JNK39BHI8YDSStIVPK7l
Oe4ONi7oqaO2vcFhKTi5VPNDUkPOTHPo87b0vpbQYAVWsBWbiSotSGb5OtBNEtmy9d/ohs2Ok6y4
x+ZLcJcPvr8KtQ42LsQg9Po43zDz7cnkxszDnPlaURXXmmgdcThbu8pEqqjTfh2b42Mxpe9BBcKA
yfSh6Kx3JRAQsyavH9sabuHSut+dZQSvLfYZu8oubZo8Y0L/N9LDtsdWrDmu4Re24oYClmmpd/iU
brj1koBtbtsboObHIY2nddP4ZCFQRprcewo6+hHmrDsP1M+TUjFrbD04fVqgWXd1HD7FnfNv7nlE
cUuuhRu2a78In+UYRpNn04fgbDKJ05bQEJx2P2BiCNCOxHxdb0mazZFlZGob9rcmA9KbA9cAAqxc
cWsQY9Fw7hz3UNObc2BaP690m/6pwHycY/2B3XmboYKuvJmXuXchdHNqYmpdVz8pwjSj1msCflm4
5l/PmBpCZ3WZG3UzFnrxyi0M+9ppIJuVMwVrBXEEKsAbV8n0d1E5smhc/tFT/4qFO9xJ0pFbZhHN
Vy7k0ddluIXb5pOBku9VaB6DBHRhqZOOn4JzVTYZrFm9DRc2Vax4cAZy68ubkL6bWb72eFedIObS
iicLmgi7fvJluins2oJ0E6OMnpwQh7YbLTfxwuKRaYS3jknapIk7MedQFdP84hSKAHIPLj5SXW9x
PMcRfOSrlyGjYyz+bFlcWWTCA0U0iN1ZMdz0K3NbFZW+BM1wttV8XSab65+avEvDH3CWiOzbZISR
6c+3C5GBqFyMl5TqRT5k+Dze7J85Qb4sdskRzOreG4W2NI0z3uEbD6TZQuG9t/DQH5cg+GhEtS+8
5skjBU4vEN57Jt5Yg1kE4WnlDyByig1+7g8NM5jEo+BBILZ0dKAHHnCzf9u1hpvcQo9uZd5jsQNP
ajUNdRtCWgfbYpPzWxP9IL6O2n7DAeS881o8djfUCdJQn4X9VyEcXO1YfF/05HyIPntkujkRPaVH
yeu+jWVu1vmt6TehkhT/vN1Gs0MnUljK2yfspXtoLJSAtHKiydvk8qiydkvLZXsygpySdtzRxPeo
D+nS0Xs1fbkN8vhTpaSNuBFZ6wWzNzYAWj0txWSwgSxj68I9tVVbbQYB22/GBIw3kyqQcXkxUv9X
Btg7AHbkG8+gPaJE8rzlPy7kPLemBsKQDDWCES9Xb9IbBpBDbMwE4k1Kneqf6QJezatrj0nLpa8F
QUfQ7dKlGJIy8AaB+Sel+BvLKtsg5HGp4TKHO6K4p6yJpENHYNat/2J/9HYqKFiC6bQcy+wYkydi
BzzVpXpVN0MIE+2W8YKV7wnd3fsVPrfMGR7wEfxTWLjgIVi0mgOjgX7XHUc7PhBz4zwRLJj6kyt/
2Wmz9IDPuW3++s5ConY+9T7hk1tL4F0yQpyKm/EUtgKbjmfTKgkpLmgpQ7616rgzM4lc3HCFOgYF
XZ2Ttqf0TeEEHaq22ELZ2goPNW30LQoDU+9hcImf2eMbY3qg+R65RbeKP2yG6fDUcg5xdQCe2bOH
K/RYVh0YmqKmGkyUKdirDvegT7zQCmD6BLl0L4KJC8ZE6zP3863XIjDAU8DplITP/OVXvrROKglA
hcxgT7rYOA4Z0oVW69as9rytl7xb9nOVYFfHg9DYV7O3uy3xP1T4maY1BxTN8s/E8nk3aONN1JSe
j0ukJIRPpchFmERjv8ekfhN2dcAM/O7wlZPUM1H32/6zKnw+dGMSG8MMSJqY6qdPUmsPSM1eG0P1
AIsXA9nkvGRhyHiMqQC3TGr5/OKZLAfnAZLwAMOnAGY0AMwOLsei9B/pwgnTevmPUoRrEfgPFiQx
W2XdPvdoKmd2njHyuZMT7draHV4YFaI3kE82av4NIgVrxuh+ZWnPlL6AqaJzjGK6J7LiTa82RuWH
FnLDXSrsz4ABJnRJ+iCCWsM665L3sSqvgcjtfeKbjxRoH+2uZzzVkcwHArLcG0z+2XmZ+hG8xSdD
wzvKY/ju85E4g3NojCrKPOgxtikewcJYfDzOm9N43ENU90wydYk47xC2IWykwPQ0ggB3YGV/E40x
91BrViHT4sKiGboXW2Lb5/84Oo8lR5k1iD4REYUvtpKQb7W3G6LNP3hTuAKe/h7ubhYzbTRQ5svM
k2iov0uPlcaQuGdjergsk8tGZpbLLS0Xekt96iK9Zf4mh5+cm8F8EGs0IRmZxAxomTb9p18BZM4H
/CzwFrUBEJ2oNM6vJxO1e68Zxq7QLYKOVQYZ1TJ/C9g9ROLSdM/12AuxbBFoKQvqPQK8Dv5EDhr+
9+hG9QGaEz6VVn8XA1iyjCp0eqiP5iTA5Jts6zoCHJIsxJEbQQK3TbAmZN0dtXMfclRIw0YR77Tb
/Qtal3/XWvrMCmyXFIWwcsjU8/Yz6atKBB9VxLba8xDvLN4PUCo5uWfoHNfCA5gMBZyxrPo/2m2s
4N3ZCx5f/5572rPp2WDRIFFshGV9BZOa9r2k0B4B3/ot5owqwYh0ObmWaTvn1glACZBgBwBEgo0S
+3vOlMtPqSylYtse3jINTwdOInxDZnE8dHM6LIdocfHMt+WIoV1iUrHnCIuVo25LxGvV9qAOBpVf
tONAqksASLBWs5fpxObwW+Z63NWBrr/GxdQPTUEFGRDU7wYI1C7mcv6Y47Hjiama5lIpFVMSFoxQ
PRR4lyC1PwrNPwO2Wf5XjVZGLoSW0lBD4N/V+Bo5Ks5qR8XNdz4wBp7SNPvtBye5Q6eBD8wpOCx6
q/uN8pXnrgxmSPhGeD4rplOdAKWUjfCz6HPtsD23/Rn7r4shoaAYxFnUNe/HKrQ0pJ+IlMKrWcvh
Rh7Wo82JqabAtNG16XEWhTiqwq4+tGqiWz4mHAdNgimBR052DqAANHASHMcYQmOkxIhOZczgln7o
vOgVN5EIK+qbKZ6g2xeQSEZ83JzP+RD4z8qdFWw1ssCLrC/8uvip4szw/xh2in9NQMxU0rYXlg5b
1ib1sTAbjTQpgWTf4eBeQolqeSjsTUFR0rC3qB1+KBRjTz1g+cD5Xr6UI4ATDrGYRYClcM82+5MT
0ztdmJpSS7G6LbUt9wPBwb2bw+sWrY9hHLjEdhb9fdbJT7SOsyrSOGx89CeKqEFaNfScyU53byW0
cc7ywsc1g/nYjWCt4Tj6JNoDQoG2cG6PLFoFg7mlbwCKitUx1zQ0ovSZwW2OwVlUQAkqhPnIDPRf
t5gn21z27gzEpCypMIldyNaGGFCjhw7OgV6wu+kK7I4Sj7NYuwHUgg/HZXe2s/HFBMC8ZSpZwyyR
lNsl9JHIleTcFRhJpJkdR77rTiXTx6zNZ1J1MxYJaGprSClluijrKAsFHhXsGxIbo4W5l/Jo+yuf
ga/EnbxPBjJYKsZ0OzaW+2ZjqT4Bpd6rxt0P7mjcLLLVp64pzJp3QiLhR+gWtS/NL+UtwYGSkQof
UTlBmCP3KpluxkQlFR1FdySsWEhR1zEMtIhx6KHc9PgappF5Oz8i0qVhHcDMFdepiVGJaUuLU7y/
hTOvdAg88Bx9ieZmRAKq3FxLGmLNlt7Rlt2hezfAjTIczZu+p9Edos2GrJPYcT/DH2AVAeUvs/sa
TfFw15ObuQ/coDxjV+UnWkOHdolHrptcbKg0NJcGKPHAgcdUMXXaDS03J6sx/harEpCl5JNKcDxo
bE9nP+NQ3qkofzZwcB5jdrh/LGU9xEg1xtSBZQxay9anZ8mbgbmXzcz9rWvWvjaZiK3NPQH9EoDp
xRmjuA3hYaPTLYxXgu1MFfTnUHiAAQl3lG88csR/DOSQ5870WR3pP4Q5bCqHIAawVNhSxHnpqOoM
57s3KUPzmnw4WPYSPS5grPcuzW2SiOCNb0tNQE2JsTnXMAftoiJcvGQALbaVbhfqC0E+b0o0bhwG
mYSQkPTm4kDrckAJg/BOICDMQ/xsLP6rWCrzKcvle9AH3V3lp/aTw1mx5Tw8zYQ5m/GvKSf70Uq9
KMQtLv4jZlR+kt2mUdPJH4jLOb8xW8AeOv5wSspZhHk22Hd6iZc7mwunLmivA9HX3KsCja8WOVch
kOgXYSOX4OljwsupHL5Ri7+6NGNS6DD0DE0+fTNHNIfPNsK6uZ4IluCUKT62KKEbaGaX3TQqIBYB
nxmzRsYYLmAQ8swEnd8Uo0911mUL/Tw6EZJlPp0o2Xv7PhHZdhqm6DUiU9F6BTXauTC+6zHiNlUO
q3IE+Sw9RsuCR3kRQJmjqR8wtpiVvR8Qia5EV/M/YwxyutJWX0WXduu8uKER0WSDzVBHSPlO8/PE
w4WVmQIrrFQ3nCr+q5KT/zpV3rE3OTIRYCQRhzDVtPeVkdMlbZc7IGz7MmbP4pJ/1zi9habNEY1c
aIlHmUcxH3AfqOy3zisztIAHHn1dJ8D5/BZTkngpQfrD8k6HM843ogSW7/Ao2phJsIRQoGe4p6JK
XjTVw5SjEl8hd4Jk6KLhmvXrVNLUa6p6Cun86B5Zd7p/c+49py3xsMpyYZCwglYGrUyEGyFc8lra
1lyF5tjmZ9+vh20/2O2OEC6OmgRoaCk4W43W61Qv1XnJLe9o6BafDzrA1R5bEqCz51okL/pCrlUP
PbwBxHCMjx73p8WcjzwuBah0VjUzuOf4Bnmuq+jXdFFGXRWZFvYN5ETmIBIoQWLMlyaIv7TnXQor
wIAduM9zph/q1nIegh7vF6IRQa6ilwciFURqGxcZksHJOYLOu4ut+b+Z3RsWAf/dDnG0e5w+Pwas
v19Xz5RCTOSpx64aQqtB/7LUcOMaqg5gINE4IkNdeV0uw0yFaw8KMILF63MhEVH0z8oGzpBtzNPJ
rdOgNZtV/L9WcihRnFTLntJG7UgSmsVnXU//ODtRGGmjpJo94WrwdLcy89pHvH9Dtk0a/zosuXgz
W+PWKlnS+CD6/cQ55cOitpvDuO3+K71hQlgW+EnzmMQiyzRxGgNdu7NBv7WDfzGCbjqJAKmGpQlw
itmmh7nwy1f4giI26NVr5oR0TvGtoxhvjYFKM+eC7kojjwmst4PTbxGSfQr96OLh4EyARj85vRyJ
ytsgyxLLS37KdugQnBzyRzG349Ah8U7JV/Fi+0u6TaCE7WyLY0SsyV7Xo8jWkoyjqiHkxUbB/YrX
YYufRW1xtRDH9FFDkhR0C4hQtRfG4l4bwJ5f9mByLOBKVv7qXJvnyQVv6YwG5ZNoJ/ETq0pHtaf8
8Ozup6XpGaMoKm7djliZNe7hjbT8+dkeCyPEaHQsGc/kufoJukEwtOu+OmHV+yrBKUACrMPNwA8t
id1sZdx+RvFy8hfmtaizA8sCjR+3ZFRntQweApVUlz52XrBh00Uyji+VNG5cIU6qM8ZQDgYJpdq/
nxGwyNo3F+bXHSqaLAjqMY/SLMYBKFc3Ln4mnqZzbaPsmZFNm2j95biEususKZ606VrXzFYfRSFJ
aebIXbpDc5rxmEDmBjzce+h9kACpDmz9B5mut1+8x2UafcJUNBApOb8JMl0FDnXtVbdIZIyOEmDw
bRTdKoaiUpr+zhiKhhCxT4PjTCYi6rAZOvnwh9Mo2xmUBEoOKBNJs2mOKUupYuhsiRNxGLRfzDS7
i9KYOQoJR/QQGyW2Bd8PNHge/4vTpb/ndrom1lN4mDxASb2H5XCYNMwHV1JaYIP7C2F4ntKWlxjq
zQferSczgpa+Lr8WB8VU0fyNtypFxEqYKDnJ+JxmK3SxBLdF8BhybAdbbMV66Tj+SVTx6TKRNrNR
wr2TVejMrfHWGcFwVEH9649iSzF8vY0B2GwHk70ynrMbLh4cyotHinjxn/BZ2xdIPITmuuodghvg
ucR5Vb4pX8c6sfYLqdx1ZkoAu+h4NWNogQKxRLOh6Pa9cNcC9cmme9gSFFEp/NB+4NrPmZX8Q/Nu
N7ZGaAO3B3FOvMRe9drbVbCDmoxmNsIHcCUKtzeUyUNROyy6eO0DFlcWLh+DWID34rMd0sviMzzu
A6KKY776k4OVFAjosTBzlyJanDAPcVza5yUIviBkfpk0lGIenH9T3FkbK02sbQrZtZTOnWO3FHmz
nz5MUTJfxTzSyxZl/kUWYCgd2LSylAfdci8CmXejjOfFVTForeiG5P9Iy8d7t2TNXZkU+8TXD5bv
T9gCFyisa7TJVqOzawrsmIX5nfHDIZ6vfUC6uM2iKyHBz/SBNMO8i32y2HSTcuw+NL79MLvJn1Do
FLxYbuN8Sq8i0LHcucz7HdfgjeFS5Pgfjpc+cBahBg8q8zyUw6eV+tmThP9K7KQY9S1IY2jQgk/b
S5bvZEI46aF1MekwBCWkuik+lp5CbnhKIB1o/H5N087j1pXae9L9JC+G/FdZy/hXVAZXIwu/DP6o
yGXZT5dPy4jelYCw3bjGHwBb9N0KgfrXNWhv3gS1BnptUZTM/bPnhEC0OMbVd4wz4iB0tdEDB+PS
/a+rPbyBcIwAP1bdxaFAYuM4xXNm4Aco2oVrr08lHjpAsgFhn1Mebohz7rLcVH1/mCOHJ90pX1Q9
vq+f0RJHj0GeI+4Goj2OUYeFehwAH7eR8p4QvRGE108CXxBUZ/vqjN69KQyY6yxem6AqblyQsUZ5
2XtPuOkjrwyHR6vDF4N/AK9y9lL7SAccFocFnAKFYDlBcbzB/CYNTO90DMkA1ZfU7udbqdcCebeq
XrCSsVSYHD47eU4c86gijY0Z9zVEMe+fqPKYltHlicUtuEwdEKmidJM1Lx0fSqf8ntfEI9C0MRxI
3G2YC6MO4nr1rm3q1Uc3S8BNR7Z7H4GU2Amj7NC7NBEZu7tUA2tosQIIZUcK2Q+86sliRWAE1TGZ
KvN1hhivaDV0ad6ytPkqGiZp8WTroy37x8Z174sxhfCSLXTYFpPTgM0Ax7T4ivHT+GQ14D6kZxhr
T8cNiOGTV5SAvdcSh6x9L635ktio++aYEve0b1GhH/z1oG/Z3dWysG5wugRnQM4cxKIP7isYdm1j
PtQddbqZic0h8nJOIbnCW748cfW+aOlh8NOdOV501lBcPZrNreyZUYJLiEvMfBnfyXLN98Fr2p1r
I45n+fQRueXNYY5JAKOaIC8uXzNP68Zm7AOZoCVG47Q/dkXmyUL92tak1IBkmh2nzJKo1Lj2azXz
qQ/6R9Dt7jEo+v7k+3jzkzggvV5g1Wuj6QTvgyjIVO+q0X2MUmFuSnjMYVMTpvNycuzxdG56zH8j
UGHQYLm+s4ZuzS4OeQn8kWrMkiNgSKTGhHnMu66kPDYK0c5q7Gfb4NwQieg1sSkl8YFL7WjXOzYi
eG7a2GagwAiwr3H/eN4VjwcYj4lgCV5mfh3e+NSz393FuNbmotioom9jNbJNJgk3orN0Ds3zc7Q0
39gB1ooTK5RsDBD2EyJqSXEvJS030OcunL/eK/LLfT685Kp+F6UAojLWONl18RRVVrD3Rw1dwOUl
k7X766CAuKbKCEfAQEiY9Av8/jBafAaaHWPXXbxm4aNxKHZGCr1GDN9lPfOyJeayKYL5NSoy0oTT
XgMowtRmv44FwYWaAI0erSc7Et+5Ke+XIp7DIKhf4eF4GyLODHCgNG/iquYLehirpLL+slS90jHL
ludjk24VIVnyy0ADYhkfzRr2K68X/aFGsZb6lT84mAG2jeMdVP4nbmsc+9nvQCrU76POkVyW0Cs5
EZbgCkSyUCSrqbz1AJQsyboexfdoVdQI1IP7xRPMK0frBeZSDpuwWRBF0vkRuMq9Gzn0/zAGeR5J
X0BZka+B5v/PLT3sN/hNheHZIWCAGPpMlRzlxHopLQAxbUrQwDemBxz0OQIS/BkbQ5c0EDdxKYWD
m+EUWkYuExUoM20uR6O3dl6cn1sT7R+MarojV/xXJxnhxYUUJPY3I7rIgZNIbykbZdf0aUQMqFoy
TVxwk3LbNzXYBEDL7rttE1A5ufgzcTj8+IFlbQZdX6Ik+4UcAiWppaidU6jRLKgsWt0l9BBwrG62
A309GwFtgst23Rylmotd3oJ6r/ql2kEk+vZqkRHasdy/3KKIDledHwrNiKpJq4tLo49rGa99av1n
tUiR9E9lCVwD09tXafwT9w04pzriLMn1+JezwzHmUAbHVHtvgdb+awbXEqmeFjK6SQxs6gH4NPrS
YudV13EfEg6mTDrA2192HIuMfhflbrUDhPpXN2RKOH8y5ZD92e9fujLfuvX45PeqvCKiwPqz5/fe
Z+Jn1DnNF4FjXV0i/pemAv29Isf7or13M8ve2ZmRfOkZCnIPryONILECmNfDPuupZG1JgABYo6BF
JmVodwXX0M6xSJYSN644+25z0/lcbIc+FbhzFAP/JOQ7gGtAGSbxtHymOHUUXhDbDQtfESjqNYe2
gdEWVqg3VWLPdJKrxgMLNzn6a1nEUQoim0inKL58P7vHJwVlUpfP45zHm7poiiM4HvZaS9uHrkiD
p4LGjQOdyzkpCtJPReKRK4lszIQZfzeJkgM3Vz67iW7Dzn8zUME3ZaIgYBKQ/CDmS6LB9D984fiM
lYdXK8rfgi6hzULX9z6fKgsM2k+eNo8Zf0/QakbMqrrOgtBdukLZggX+kG+S8FsGamxNt2FfaJ7G
LP3GmIq+bKV0ZVr9ygC2jDBO++ZgqdG7JW330Dj6czTKR0M0z+2am+7qU+I7n+NSixNloGCjZ4bt
JJKCjT1ShDy0CJsWr1tukp4vDF4+1up/jlfcfJp6fRevfOPY5Vn54uiW6duQYI7hWPbTz8k1FQRa
ASGMzLmznt47ICOdW/ibdImfGs979yoOwbre42exj3i52lAJjzDZiIWxA1MQ9Hl3xiFJOYxqBMc1
IzBesHIGZHovZp8/zUQnRjdx76cqf1KZy0CkTs09aq06O7jDtpbjisfabSaUnkHsXWcCc+vvfXpN
wcmK0MKRuNPgq0hJ07AUlEl7TjHZPrWD6i5Fz60Xg8tVB+RlO/ZKznHcEBW8u23ju13ou0j55RxQ
jjIEf248lVeH0/l73Ne3pbNwMa/Bh1QykEn6bY+2c3aTcu3u8n/tEfu0SnLAQ/1IkbXOaZYauv+M
ikhuV1EvZwW5XFOF/b86IWufznwGVQoaBPe6sYEbPIYooVetvPmIW8P6wqls7iyum8B7UOySas2B
NZDHOewujMepSLfiYxRELaXB5r+JtoZfEnnzCfJZFhrdiABfUR4TF+5/KDrYCfwu3rcNI4oUNJCs
iBjHs2PtZ0zj1DZg+JtzrI2Eufj2EwEl58315b0MIuvqBTEBVctDNdTlvWemJEUr9WaVqwTmT9/0
yX3i12kOxhzcOYTtuAmPd6ODDU83lFbnJgGnEjd9XPl/aLeUz2RL6OjB3LV+2+25VNvbNjJIC6+s
zeKJ/pFf4pDlFYc7Cf5GugebZot7m/TuXglxbmr2AviV6a7B0nIcHQGvH+VvQ9vPn6/WPgWPW50/
s9HB3X/Nc9b5DEfdDrsEwxY3OpmY2h6MmRYc3ZO0TzxAMIbJZ6PyBKrW0P3qaXpOCnrlXI/uoGxA
X2GNeE8Vvpumd4dQuMFVyugyKgvFJH2c5fzbuP2tqbj1sgTykCXL34Rfg56+tyqY6AccDtDRYNwF
YCtHK3knWPBg+BPpGknrnEzdE3Xa+pUfDrZyl7wMif8qW/HYS+t7lMVb4NIzhsl/qzPQ+kMwNpuu
oau91ma9j9jdaNSN71ufIFhSxy/SR53BCCBOhWkAkfNUv6kETt+6rHdTURR71oginL2hD5Oo/bVo
GNgz9b06mnNGG7D8iha8hwUlEvwDZS6iBdtUDPzful4O74RqLQ418c60JnWkWxI82EDTpMmVKDKX
uzamnWWMM3PdwwFTSUTFwo9++HrQgukhzQB4barW8vZeN32S50tPDuofd0ov2hVxQQcSM7rtCNFG
Y3EZhkTf2sbKrzXa/lbPHukr+cmRraFEtzRPWVrfqFH84Bz4NSY4dBdptXRcB3gecnUxIm2dR7qT
No1dvbTAcjaVl5aHgWPlObUZidSrixD/97ZKbHVzGiyfziA/CMB8ltw80DOIkWPTFnBrpHMAStSF
CHiHKsMTi26waiTxUTjZdw1HaksC8T8wc/0ONHq3b3yO06Bt/uvY/jeD9N9nNU4HvJXe1huKb6gZ
RM1d9UkkgxiF08SHQoAI8wKWxHHw6ieimjxti/7N1HgvpjHecqv7jJeI9uGcqm03MeGe9/FhwZFb
CTsI04miuUZwUETq++Zc+8FQlji2nwZ7+iDbV7Nb7wfwmQifkUKPXe+HYMOZ9tELTM5P6JsI0C4G
oViSeh0CG/nAT4xDM0D4V/Tshn7EJQ6nL/nkwI93xBCsUCuezSrQv2OTipuXNDSguuopkkxGalMs
OyJ/jAgg7R5pppx2fLbPWEKWWxmAL/HNRoDuav8Cc/w0tX9Az+UEakOdAszt7Yi27dLa/HCGlNdA
LP/lLdwj0ZkPgcm6mni0OrAptuCRedvR8pV4K2PjElMlRfAKVIjyrR+upzxDkdR7k59tq5z8DV80
WyH71ak2Gfwg+PWbwSvvZxl/ZVgcgQEx9jHbrN+LpDsS+TxgK9/nZOjhofKca10j8tspCtaSchNK
/rH7x9uAW9qmTatfU+W/y4gEwfSSugXR/ggr/81AcO36xojIy7snZToHm7ifOaKtY8LERZMHekdX
cH+sHBI/VoLTO61H66RE9+Ro/BBD5XGameBnMeC8V4OBd9AR8uwbeEdy5XffTt3aoc81N/Q0EnaZ
GbCqJmx5cxCXO8Qn0JBOt0IF3G80Oe/kz9N9Ftsa+au5Vj2dzjUtRWh/895LXdqhp1WGK0mJJuTx
4QgUL1xbJKC8GfuH7WGJreK1Jat9bAa2x2AyX8s2KsMW8Souq7sUvymFQNlzq62GOjBWJ4SI4oxZ
nYssXgRweMGbo1gxR3/5VCbZIokOsYOniSkU7Iq1gkK1Mn5zg9oTqYavBkEuzPDqbhs2ga3j1/co
dAuOYe8xr/JPo3QeozXBP0q4GFCF2E3qq4PSSxtOWr5ysmWO4RXxYcByCt5PIJXy9mxcFyYHk/iJ
OBOGC87UD23bfrcSMR7u6yfc7Uc4dG/s60983vEuR5uvKDgyiyUEtDBtWXknVIjuqzLmf00bhEZa
Mjxoy9Cb1HzMNbtU21BuyQAoDqfOmk7cnNCMMBHSExvQLL4gzxNNB7nRyzwg4OXHe21rzB1rCV7V
1A+OZX8sefwiHPcvcd27bLLwp1LcJ2KJYdS18h8Cuuzcuj7wesKeWYBP9naU/0OTlyczxdYblOOL
bch6N2aBZsfA+FzNwIRAB98mEyiH6Q3YDWr9aNGzStKO/UZp8WB7NAhKZkCoTyZ8Jf91TGP2HkwP
vo2lixdx7F+QgR/rXN97UfuENPk8u/573WfPWTNck1UDIF3ymeazcajojuLbcykMknLZsifcME+B
L+bAuKlxrYS8xu2h9znOM0O5F9puqYjSLCmAsJys+SSNcCKQfyEZSfijIqKhxIGTHdGVgbWYXw/7
ZPcjmTqqEmRnlLPbafenaZvH1KMcK9PGf2ZV3gYp7hYcQZvBcL8Tr7jv3OjH0umDqLuX1GhPmNfv
orl9nVL5uVJSVNzTdN8wOorxJDHUAUE21neZjt5ju7kAwuLxxThHe84RO+2PMXjThhtKe2qpEthW
w7Iw+AvIp8Xz2aqGn6ZPrpZJhE3HzNd0gpxaLOQUiM/+EzPOLU+WFEKshLzc/rJz/GhKQe8gXLZn
Vcu2QzY8+MQ8vJ5anNFkylDp4i02U7KMK8AU4WSZ5xenMV8d6C2wQ4VEMOStNOuUyaE+VFV08Uv3
OEXyAeh4sm2NFFNW0pjUXOM1KjR++G7uT4yIzqphj1sYs3rwoTfoZcnGmOkOzNtn4tokRGePEIt3
awNuQWlGt05BH++Ozc1mHFWUp8WSX3oi3DNL8YQT4Bwb2UR16PJLLsfbNWAPeBDBFXl92jDhwmIh
7OLHGgj9w5X449qWXjrS2K1dGUTAfLEbfVwfXf7ZNZg2rO5rXGtQS8MB3CnOgBgekoYeBSMuH7JB
fktMQqAXlr0dUa/kluNyWEiW7h1cuxiz1KNuRBq6cQe2qE8fVcvEMqpbfowoMremsg+exG+flMyA
2a+3nZFnO79jxDK3EEaHrg95LNwtYJ11WW3zsDXlzc4dH/Li1O7gBJ7qgCSL69n+jsE+WRrFWNzN
cbIbBEcV9O29IOtNA57/DiHmV2G1pycddrZBuhfZm+bdIDn4MzVPnC8HIEvqsAyGPi66SsIVQbU3
jYAq2qLNcVZAoh9qkjazpDHP1vmjJzI6LIxf3deAeCSLa+tXzc2Tlon13I6Rzel9dTo2pCkxVoLv
OLG5jt/W3L30svyFe4VLipk7uN/6ElcMDebcfnZtYJd9dK6sNV1P6C7kPMob0Ttd2FMSBFJLBMOn
0RkSlE0mb55nGlyBAXHaC3CcEkueCQrUqBiNZW3GhuODPZv6g9WsxugYyrmhKOfWNTxm2vf+DN/7
L7YmDwgpOa6xXv5wv+T7aEm++4LQ0pCo3yTjQgSRod0M9jJuqmVFL5fJP0qnQuDJnNNtb2vOUIcm
f7uMnXfHQYWyCsF7OlEIyP7qnjoTmV7bU9iNLLR2+39DTpuETm+/1FnLRBNxmHv8zZJYhItWv0u/
uwD5AfdjplT/Zs3equbxru2nu3aYbu4Co76qzvUkj75h/8SxPBeji6E+A3LrpT3SRfmoeXxjnf0q
U5zkmP7nNcbTQMY8VfOFmjIq04MUdj7wkT0ApFd+ku04A+BHu2P8yLSXcSI9kS4D0j3yAnc5k8uv
rklqVjzvLZ63bVPpeV9RfBM6efovEPzB1t6/rGR7t+uSyBM1ySHsB1pcXf0PB0S8dQFxx8XwNnSA
hXtvXO79SrSvLp2ypcsVQWiYql3EIika37vT/hQ9W6Mbhy6OvSvzrceeCb4R9LsUDXKDp5MaBGE8
N8rPWdg4OrvexLR8tsZV/eddWIpnGXl6k3rdp7TLr2bBKp1OAT3h6TkF+rOf5+mgYiZdIEqZqnYB
HwNG1w3O/GteKOdWlcjXfjU/GUP9wC1PIonRWje1anzAtkGCH2g8mdxnEuAGTpC5pxLU5iIhPTpn
2o7OyQg/UWzQPkD1HnP/V/w491HpMLsEIql1xspReXSRFGKnh/mtbFC4ptWZaYuuDkmXAiIAFNPD
L9rAk4eDJ6cxnFgUCAfDKUTq2NHz8yaNmfZZL6PMlcEEKwHlQYUTBc8KpZUlHITC6Ll7h9Dk1nPL
ecf4yCC5a6k7XxTvAGWrO/JiBqYgHg17yEhxB+hMXqLrsBZNu69G+4qXja9tZz8tFqPj5HOYSIW3
nIYl/sMAQSKa84HKJQ07oO+Ei5tkLhq28vJSdJJ+hPlN9tBSnKnBdum+d8q+9l3+Ug0xAfjJ+9YW
AWPYwWfuvc8LX3pPdOgrCopgn6gKjJzRXBV3HS9jh9NBFzB4Vn/4vu5K23vnWoby7fQftaHeJm+8
Y7XXO+LNv/R+30dJfyotXBqOaZuH1Mjkzh+orIUCHRYDIInRxR3QVCdEiwxNh9qogNGArdUUslFC
B+8WOlqr6KVPypvfUYBg0sw+uQE9x+lBmhSyVhZdQgansLYVGeztGPKrxyHat5/wYHsvE077F3it
1E5KeeH21VGX28mHttPT0+BaamPSo0WXTvVOF5faKC7Z18Ay9q0z8rv2+kXAfyMjL6+4F2g0jj0c
GYT1yiibQu6p9PqAuHzVgfFZlMWPOVr5H41OBWYgl3kH+FLX7R5tg43VXr7pQPRDWjVOc1MDm8UX
NrgXdvwE2Kf9Q06LW0h0Ag8BRUP5d1XnPHRW8B8mbIoXzeoZp/KNzM7fmABGKUY2B7tfLmqhIi7P
f6LIx2jWHPJ6AiSDw+KCayM5V2b9443RMY9mzk0llxDgHLPGzyGYM8VIc0b9bFA/Xwb6c+nEy5jS
3sYZ7iCFR31P9Gx3ot1SuRSHQcwgphvKu24kdbEsjN+wHGyWIM2P1cyRcXK5XbTBuMCkKnjYpmLZ
M/J4phA2eeyWjlbriNudQUndLrC9hekRhGpK4TCJESem8gTY7iir7NTmDaxac8lDo66ePaM7lZmZ
brxieZ1zcldL/T1PBetewPTYwOTple1PbCOr2TbuKBcsbY75th8YlBC4e+/a5GfoQCZAECePBBDT
50bJ1c+nbsof1KYOChy3w5E0GvaiKW7PNrVvFBr566TC2pZV+0N8awoFVdz9XFvbMcO/xeT4wUUP
2eiSyUfdgftLPOTcon3n3M1UWAQOBjjrzcnMswPuAirOL7hv44r9CI+tK/fU3+xmHx1dBI+1Ez2U
hnzKhllQYMJIZKbFl9vPDxCX/Ry7NyK+z3KJSZI2fnnIVcS4TZHLQcXOEWe3aonvltryVzoFFsF5
J8dkH6XMykTcsk7bGEzL8S+p4EIY2d1U4ofjxo2Xz+YcTncuhwZYVNJ1DyQ4asymJd6EQPlwYOwX
OQbXkZ478GacfajXsq3sRyrmW3UmRjyD8woGylf9Lu3G0JnEW2o0BLv6iArbnGRkJ9PsYNr1o1gB
Ft2CH8SLqS/wUNg2XSXe5rK4FoF8dIJRbiakYp2nn3UA85d0LQP+OrnGBUkjs5mJoDWfYlneXKv+
zGsc9Wxp/yPpPJYjx7Ug+kWMoDfb8kalKnmzYci0aEEDEHRf/w7nLWYzEd1SV5HANZknIYg4O0/F
fGPzTXbBm+0jgS2su2YaWcFIAzobFzlLlSkETQGHjxWurNzHuoZe5NMjnNPZoy3uo55NVcQsecTk
Usfyu1wWUkMX3Fels3d6jb27IoZoBIy1a/oBSknSmqwgcDKFumSRRwUBmzWsL8mY3HkzHxNJT2c7
GhmV44nbFkSIr0HLfcf+MrO2skfk6WzZsHKySPf58iA0wE2MNNjT5J426xmh+neER25tdgt0ty3E
QzMiemvcqtp6IQamUVoW2ZyGvxZ5+mv4MKgN7oWIERIa5o3T5KTGIbE4lrm4OArZsKEIKqgn9WgX
PLKB03yBjJkQhLpvcWAvkZRfndsfuSkZWJV8LGjOmEhBDUFHiFYp7Zse/RUu7YY3kZxxYz31/gdw
CWuXe828d8nBw6QfgrPAHb0aSytaZUbPSIw1V5G773anXkfgKANATHOmu4uHdsdjAReiGIIdu5rx
NJRoUUvPXxeR95rBuTlg7udeqo0HmIPwHRgJPMhxwYL2fGChQx/EswoOvR7RXfUmAaIEbIdOPS5N
i4m2XTyNaN5AXtntmlTDcZfDT1xVTviWyLI84Xy7BAsL3+5dsY8d0JxGdD8HydUk/ZwdMYWMlUYe
SVAdfFwDrttsUy+I4bFkH8Jrk4x7QxrWQTn2RyQy1iRzums7k/cq0p9Rz34wYU/ASKe55WCZBw/e
srKHd8eyvqopuNLfwGDDQyqnN93S0cehpofIcUDKAtIY3BSiGmLM1TQnPObDDTn8m4djG9Mlqnw9
x8jz7ZB8riqkloTEMjXGxK6+fK7K/KfMjPbMKATFh1Pyd5bFi4O/kpkrq+M05YI3ekBA8ZeSxp+d
6fyMwrZah657DnuBfgE7FPJRgxyNzqWio+7grHDupCrk2g5Rzos5PAkH33OYNILdaNrvi9GD0Fnw
ETazUR1kgLDCyKPHmegjdud9s9ENya18vu2xs+gxAh78uFzMs8b0Uqj03damv1a+8ex1xc9o9/HG
73CBwDwiuMe/iFbdpiYiW3JalugkENUFvb2pFxGdGTOo0pohYzAU2ykSz4Hn3VVNf2GXPa1DJ6S9
aYKU3yTej3bHlstpyHe04t+KRpbBoP0l5/BPpTxWcJsae3wNWL+vqsG/Mrx697DtbSNwAkCAg/PU
0dEnCGmy/mVuxSMLk33gDjsiKx8TiwcA1OwFSkzGT54f6jj+ZbJ3Jcj8VmI5heT46QuQIVUSuAQe
Jx8zaYDwWELeQsP6A9N7MTvSB4Bm53y1HtYBRgyrermDZ/ShDtxafF8X1GwmSJ7uOc6HRxNttIsr
HyAM9eE4ml8RkmgcoPPVWY5wFBfcajSIls0UvPHdtySwXnMuGsx67/D0XtKaPW3I2Diy2BBaDsM/
3cDl0gExzriv205h0eJHOp5yN+Dynrgpt6PM+1PK585by12ocudGFe0tW/0MDISxiXziDLJh3thp
9ZNP7puHEwXeLYti2Zv+Py5Z8RBWhL8Qcnbfhh6lyhxnj5GInkk+yaAfVCa9bRusiACftkZQ+4cg
acOXTgv/py9MGtY4v2bMz/dhx76aJJYtc5TjmBhbuMSYmBViPHyW/RFlRMbI25Bb0ZjWOpIS3BBB
qpvMya8kariES0Y/hmseTMv+MGYDHmfHeNvX8znM6IrEMq312oiYBLTbdzrJf5nK3g8NoycSaVZT
WW90AnmCZZpP7OFsiC9Wo1+BIVFvEOnOtGqUO2uibJsaWKT0Xzsrhvngms4PBmeUJo37Q2r9jFbJ
/OelY7kZG/fPtZYPxkIPoxbCT5FXmIiZZHPcMnMtM/9ltqq3uXHvCGI+TZYfvYmaRmaKwk+78cEd
2u4SPpFZD7FHNjOdWAUEtWVOaYemPjgmg5bAGAi5Zu2ME1G5ZzHHcESGsNoJj1c2KpLyWuoOlqCu
UXeizMKG1bYPfRjaN5XUzyhvPvH7G+/8GfHlzDivdHV1RucvHnEvhPBHNw0HJ1VlvCi494Eic4/h
A9MvfSBUpdtQePp7v0TZFpMbblVZ+6GYFG24tcIv4mTyU1ZaiEacRJ90BJ/G62ZrjzVHr4KGerM1
ERHXRfdNZf45hrzHIJz35BC/ZkF7UQieAFAF1cYiKnWXSTjkYcv8VgRsGFNJdVQyF2YD44THgngq
rnTn1IYleFKfli5b8tlmUf6VnIGYSJgZYqeP4TxsXJDfGJAhCGQT5v46i2D1FTw7oZVSfs4k2yV2
+ExepDqYse8eDYiHUAU9xEwCFZJUaYRXwx0uquzuc+jORakefasxuEJx0pT/b858l0TVjgw/6Bsj
F0JPe+hYyYwT0bROfapIC0PwcJhpGVtwNCupoFDhjsb+NJRXls932olfk667yi6p4Y9WAt1wm2wc
qV4BgO39MbZR3WVEFYJVMaPqb4K4Dbk2cY5kKFAH5iZR5Z1kAku94ktkOnoaPhwfg3eT9vpcpcSv
wMWRWyS0ziHo4c23KHB8qY4ctx3SNXzp2LPPvS/OnY7VegzID0nMEfr87H3UADoYG3GL5tI6embG
AGgeGRlm6g1MHOpBVWe/OK4AQSuKQpAZUIl5AT5V0+h3vbR4LZjTrKvBv7BHE6RnsbF0OHgQDxx9
07duoUseVzYTKeJKcfEsMd1FDaOkEWQndrmeSxJ37tqje9uTBcJ57Rj2Jvec8OBTEG/mEgSQ07Wk
f8+shcHDBBuazIQJEUwCV9qXzk87lCk0w8GYwG4Zgrc0mT5DNhdoBtvvgNHK1nRNtYNhgRlKXAw3
/8h6969BGHvgua8h9njjrs/bb0vUAWzkaY5u9KQttZcfU/i7uC2SsWZSSRvLSmF00k+8muBC0uow
RfMfY8Dr6CZfwFHIRmA6e2ban17E2APJmfOYSGHcPmpytr0Zvzda3MyoZFXv6/5otqQxpYaF2tqc
mx3onSW2F4+6YDf4REbouO9k9kOLlDN57QCA407bKag9B7ZuCNaNgfOdK2UsjEckXrCHRED0oysP
ccn6RWZ2fRx1m8A5ZiM+WgmRHj0yXe5BtbMB1Ho9b8oc28TLaSd/WYDxxCX77cn2GBEB9Rr3JK9c
Ux/aP9kX0RrQyjUdmbLw2gPVZQm0gscoVlrHZ8OgbOcZghHOnCdtI27w/M7QBG+5TchIoXDyY5GE
b+aAhkVmihyu6AGHDF7NSUyP02yYdyqmFXID+ZlVo9wrFtXruaM+0f6vr9Nrl+GD5y/DW1oFd0zT
/6UZRjwzLun8zNFep9JsDqmu3g2Cy0Cp1wYrbM72OQZ3QPOIpccMntlQ09oVPLAD64m1Drk5XFuP
K6/BXkg5Oa/jFPpXqvx3AVcGJ2v6GLFl2HBkIseJ+S3KxvFQkiL+5KuudA9sRec/WCQ2hFMahCPM
zqc9VmezbXlDXHZU2H2IKmcljKjXoTFYZB4hPD/Onn0p6P7p1W1X6J0mgmoVV8gQMlSQAvSZyg4k
HED+NLbxGDypMVyPkTrHBdEv2JZK1sGGvZpALkCQ2zZcz1jpzYMj0hG/uXqZRYJQtkJCnGdh/8wZ
RJ3ppdvArz4bm8BnlMgc8RjDX1wnHskaaoCwVWG2MQvessQmL5gP7YIrE4mJ6z/UJMQeChIgEHV1
pIpW6lAtsDEnqr/cogO9g0tLDfnLNPSvYrTftFasUmjUmO7Gl9m3gZ0lfAuuhSYGOQww3LRj9lqn
YMP8NLvMorPOJEt52wjQzmaqJ0DtCb6AjNvRDqL6wa4CxO4FBp/UN/QiaiCg2IwbBiZZCV9nYpy4
E11+z5qLCZFo+Hdx1wUm04tSZbBCRurZwMKVavEZrEqT6WZSRxWZpwabEAnnCw4eu/apJpM4eGum
4tUkyAe1ILVzp0ngNVpEIgJH2br3SWJENfUsHIIC29F2Htnz/+VJUu7TUlzZgPyUHuoXH5Z2z4lF
caKmbS1YApgAqZlGxMl2UA2gxBD9Akzve5lOf2B8qMZjJq1AouY9tzIkuah5LDzrVSKAWM21/Mjn
ptn4wrpGhfwxkRlENRNfUF7LNGLtDS6Hh+c2d3k8n8kuBPkwkTiH2ijeokLyHyJ7ClfaQmI8te4f
W2e0M7YTnIIh/1DQcD3kGHzTtChtal2RPEMOtnXyplTenrCcA3xwO2Z1MkRgwyAe+Nx3Dgx2o3wb
iYBzLMMZGUNdsuxiLhAJgbuqsZCxTN49YVHBjvUJ/roezkHuO0g8dQLqNeYRdU2fJzsM4i3CbtrA
PsLEGBM8yQK637QFGmHetW7VLkFY7B/7FU1Dt0ksrAHs7p1jNDXDulHNhxpTKDeNNX1Sd7xYmb6x
CHDIOnAbxkbMfg1PoDkBhZP6RQCdMxjOsR+qDTQ6WonQ1Q8UherGHetdSjA4p1FM/8IqTm/43h2U
PjTrK4NrFlud+kKzEW0y7R5g3zRE54oHjMdfdTYXj8IY8u+GYNm5gF/pcuEceku9tzBP133AnmIa
XDQjBM+sIKyE9yoBJZ+kZnCSroPOXpudtR+i/lFogpjrGYkgxfwXXmeFDFHA95yr5MJg0zgEwkc6
bD76dfaPt148m1nwDJffoJAeY4afERnOHd6cyYyeLcd7wqEAphg7TpOUlyAZI0YwvCo1FoYECS92
WLQ+BUkyFI/OxiQ8kqp+FtsQ4RF8CFoaon7oS+rfoZ+DjWgkyjuv2WYt74zjo+HTWp7pawDZ26gJ
WN4iS5ftC7FKX6XjjuzfS1AiY5qsK+U9tDmxt15Rf/dFRMIcyy5wW/K9H1OAem2GBDolINCIftxi
vuLeeVVL9deDqEFzcGMUVJ7Ggla1ooZFNW7eJSyHhZvgDOigRsDbfSynpkCKiVOtapcpVOE/mgNU
tGjE1RzODrKZtJRbnOjoSBqli62TOUDVbKtZ+5IvnuBwthu2ePHpJ3d4vyUGBOzvDFei41y45mc3
oQSxlqAsD/kWQm7aZSti3azGvt1nXfdPmtU2sINPN8B2lPgMUYC8sz618o/ZbDNCVcxiLzLrEI3Z
sE7c9kkI6zEaA3xn4UKNHI13TiRGzBoJlO+IEHyk/uqM5M4v2ucw4icKPf+jUSYjEgQys/z+ay7V
u9nU/2RsQxgJSCx2605sk0WmVi0R6URoHmM8sVhA/zlYC+M+/fJMTWhMepybauNH8pCxVtxXKpEM
pRkoKy/aNUJbS5RMCeSNZyLLMzwqOTqdOCVbb0wuifQ2WLgvKuIh6nxr5ZYkuTR1iwM9as6ktrAu
p2DD4YA5ngDOnZ9bj9aygLSG/LHzyle/hRyJF4sCNWpu9HLmISBnaA8Zy8CtMXIb2cw9k4wjkF0W
cty4fQQo9EKfSkaVSTFFzuhJUOKuIALgrBvxUnV5fmDc8C+UmbVu2N+srC57RhKzakbzlqLJBRIe
vhuRDU8WV0lf9/mB7WO8MSTDE4rSA8vf17rLXqI4qvddIa8i1E9YUmECygn+mv5FrX4k0waLguG+
Fmb9aFf1n8gB0xVmv2baG1GEtw85zKidmaOs5S5G18V30GZAOC2nv4GGfyQegyS8xbCLcPobk9ix
nWArCcURDP33GYDVvgdYgo3pQQdWstUD49fGcHhmO7oxG4z8ps75N5IB/qAEDuQyGX+ioHtsfXR7
pBm9W/VEHDpCYbLKxkMeNA92CTYwIGsTbhpzX0dhsghHXHTJu11az0Kj/oKrwMyC0DR2QCXL9oGK
088n/0AwNHO+DG0Dap0vVbveycgMUnMcoikUPX4k+Yulh7ptslFDoK90VpFtXu2JU8ghIxE0wqmC
igAFaMLMnbXqkEXMzeKsLd/G9CXw+3RthL460U/yrTR02F44Lth9hoA2uYUxtkOEpvzpCE0cDumJ
Pepk8l3mcqClQPhqW/mZ0E0ww1zXpz5khGQOIaefmHdtxsWDkgyNrFH9pJjj104BsCAPgd8Our3z
6+ELejoXWDfzsow/RP9gL0YPsO0FgVu8zsludLOZjhCLgFTuET3uNdMOfGnwVWt2wRiEZ4liuDq4
dor3STR7hirPNUj5jVCsgc0qOgVZBaKiCG+J4nDFmrRwoFGwA4GgJo66dTljti1b7yxFjj0g8cXa
zpwvJ+RwTTz304vm5wJa4uDU34GXfZoiW6IV1ZMsYF8qYf5DYMaTv3TnaQ3LevK+WGmQFD317DUM
nIDuIlsFIxT1+mtiB7x4oEgMhPyxisnUptkv0UIqrrK+gYCA9OovBZ6yysgjWlmVrYlMsdFFzsFP
k5BWjRhwXCuPGgVsy5ucu1tHYbayJbrVysICnOTZaeEBNAvxGMjj5E8fVcdAt0BFyis/XkNsb0iy
hh/HKJ7qRQTS6StTUJrHVnEEzWW1KWsUm0mKNonTa1E6ciFQ/2B4Tfo9CJZHGMPIEfwSP1c/froZ
EdvCp6dwUtqR0fqBSnuXKHnD7fIIEafi3QY9iKqS179+h9xlbqOO0wrjXknUnfpnsCsi0Sx/G3rv
M8xRZqZDA0EKRREzh8ZYNZHBxouDUhn8/zIMnxJfn8mU3tM67UiBP+aivJi9+4+7cbHs6L1vOJ9G
af6M8SJqylxCH+Numw/T9DVn+g//G4nRQ7y3rOJUCeGfSLNkx5pbQDnUzAgymQDBB/OPicJ/Y2b+
L4/mN3ijnBwaBxdX+5WD1ge2cMJR8ZNy02ywZd0tMSUWbeQ6Xei2EVgw1H2ask1GR+5h1Mdl89zN
aqHjUjRwmfvEv5NZ5YavTEaDXUYuJnAc9KCD6j/HAOXXGB5Fg6LBATe/dk37y5TJu5TiZhBNpSWF
3UhpMhXuazQmOMVcdFYt4YWGZN1rteNvUeJUsDVutdqK73Rhvqg+f/G66uKM0d5Oiwc0oPfWlL64
k/Uzaf3UmSxXuoK6O7ShxJvpRY6eRL9ZPcVQm04OZrNFwPQwQMFEHrTvF0hBPzeM8bMfeypPrk1Y
qiOAswwVTieRxudleWxP7escW9eU3IlVETJFarMYJomHxS2aKQy62IE2Wn17rGQ4r9t9gCN1bcsy
3CYOUw6zdp5APT6oAHlQ4RefKLUGaNSJj6OS2ANqrPUYetVd3AuDdi38rFt5zdzMXxuZYkkSEhDD
AD1BYbpiwlZuqKrxJFM3IgK1ULDFCDKqCIYHCp6dthOstWP2bTop0C4XBZPlRPPSq8Cdq2Z5oYbI
0dZioUOyW8BTBUMZFmBu7cTHj+hjHQNozffm7eI+uLlGSHuY3QhuephwWK4tw3tVMeCYcUDtgbKJ
G8qCK1RSssMEHqz9nCL0CdqqOxl1X+Jz44vM7e4cJZJ5sN9xnkhQhEg+2SRVDCMA1f82SfUbdDWq
0b7CrT0oFj7k5m3MgP0ulVu/Sprx0kx9ugeb7+7duDvp0n3kqv5wrLHfkUx9LCxJEVwXL4MQGYW+
icwvrP5oJDFJjTODDuae6wDR4ErOjDyi2vpHsjwdfxbfsyl8LwkiWJtY49aB7TzbLFDp2IDnKtvm
k2ihTOriTrcDx/ASd4JJMPXcg9MsCJ4anWdREL/joEfgVKK+MWhn7Nzd6Sn85/RDS4cw77vEw34a
FurcR0ZzC4OS5nyOWIcMKQ2D9t/raLwzZ00eVuAzSSqAWmGjPMFVeyXDpFonHb2sqqHplh2TpwTw
3VE3vQJFwaTXEgQ6212No2wO7urRTtBDuP9iq/81neY+B6zGd60UcZGo8pMaF39o7j0TeVAEnHSV
lsNv2pJXrWqHlS4JgKWbsTc1XeII8PKYNd400szcrUNI0dpXjvkvtDFcVFH5BNzmktsSGQ1MF4bO
3K2xxiZXdxGUVYdZbMqhmvjNOfHaLS0UBiGcUDfE5x9Q9FpIluFwVg4mMJvooBjQXIFr7j7UfX9w
BokS3qCtKmR7bQv/POiifMB1E+1cVlgH9NGKuDZI4dhHp11J4IPI3QMJMDsuGIRuGMtj4XSn2kz1
GSrJ0p/Cki96Po0WjVKR12IdOcyxeyd+gXlHeGfofA8au50195/A1KFWLWZKlxCxXZOJK2Glt3mi
L5oj/VTz2q1GV74PBd8ERgrSJcMo2rUzMlUKMKxXWp8lpkM8YjLBYdY2zKQbt2DCHEKYMLAJq6UG
qQ2/3orBsd8bH1hyEnrPoBCNg89VtKsTd7rPbFe+FlWoGLjY1rRG7Oa9lCDheMdoI1zit/DH6ewv
LGASWKlfE1cKeamxo5Xuo5Prtx/l3ADsluegsykUrWpbqemtAPoH7BjjlzktAUpRZB2nIrRYvvr5
U9lmzaZMl4YvBtUbs/Nhy8dugnHid+T2E9HDMjpZpRFtOiGNHQGL9u8IIWr5dNFOlpXnMdVPyGsI
Zm2shanUHm8Ws/ug/86wB69yz9g7i2VhNJNdxtLhjPiTY1dEBXINNgV7HRfcGHNbhfNmUjNaZCxy
SF3dscJMsXhZU6N4TGzaX88m5scB030bEOw9uoI6Rzjs/btpxoczzB2vn643YmSF2LAd2Yxe8ukK
+9mTzT8ym95F455Mr+b3QprAti/HRi2tT+XKl9pNXQRFGv278H+7ZXrYciytJi2RdSW3Vi1OdqL4
FKJiu30qwohwA1CsJBIYKDMrv/kLGRKcBSAWFCtxjxljLv9CtwfBZdXlN4G5CYBRvMAmMo1NkPe/
I563XaHhjpi2S9ZQ0yjSIhDUKLui6wAO3D31owlxBhYaQhwG3l6auajL0kecG+09VlXUJ1bDhjEi
BnEEUrqccxMSIndjifYmsuwILqs+OFa8QK7gwKDGaCBFpRAJVgYrv27lizg9atknaD60+zixHqfd
H8bijhXgUbqEzFu9f2qCKX9FYkftB7ZnfiPeINhkEb8PKdYtG1LIDlE8PHv8A9BN2nuYKNRqqMK2
rgSwmgKCwETKK6Ez6ommO5qeO2+tgG6tnriqQ8iVYYxvo5hJkumso8+IZ9M5PVRZj6jaC/ip64is
MJbVS4mdClQxhlLKpuFOm3qkcoHADMBoQCTT+2cdBNaDMzAwgQ1nrsbEtHdWRVGEzxVVX4+coLXt
iCGXtWgHHDZl0Y1HDWhbOcMPnfr66obNvdsrxpph+1h3wVkbyc8sSxB7LsgPhFeLhVw8mpF/P5ND
dUTL+QH/ByfHsEyxvO5V2/NFJIHm0gjynSZFGhM6bDW/iQlwidp0B1FJPRpkDO5zlFeTZt+kogr2
h0c2gu/kjOYsy7zzEsaBeOwDbkR985Hv70wfWlM0lg9JFcFCIjVpPxfeS2cCcQ1qo2Ib72e7ATAW
vV+B8t2gFGnmmiQtNlTgFxe9vzNjdGRsuu8EoXFNRUmDpoRG32g+ihTvW1Pwp+RE4dMW2bHJYn9n
TNhjCBC7FMH0DgPTwmGfJAgSygeGkdNqJNmK/q54EyaYR1Z/5a81kGayUp1ZHvJFbS3tcItq2tq7
VsY53BSXKbX2Zk3BVJBVZi04noGEP9sE0NdgT3cYOCsDBwrFsJP4F7eISVd3bB9l/LJuKG00Rb3C
zGSWH0ThkCwPhptqqT87KXFfxIGWxvRlUEZZU0QUK6v6fkh6AAnqoj35UGCWSAxW1fzyVxc9Hntn
PK84j5n6RM9jDa0k67ITqNN0k6DOX9GuHbXdRysmVgLJYEclVSbcT1RIdQ8d0ZX3XCUIRpAk9hTI
LA1c5v7VaWpNHOCsqJFXN8rfJcWAhEx6D1FjIL6to3PYTfliCtCsVn4km7DVwBYXVEF5LMKxuVRL
8hCIGbNJmkOdZNfC9eXOiEN3h4OD4ZbygjvfbtQ+0TlHcKWYYUTF0RmiQ1jPD8tvgSxlZwsDJDNg
mUW81myJCGHI1fhrEsEOceXcpiywV2StsOnNjAensE+lMMs10eYjW+IwO2cWsmYp60upoE1UbfEb
8QKnAv4Y3gajy7dyYNxvyGvCKT/G3p2QzYFtH99tj1qCbDhtMq90jHtBG+UI+wkFz06wiGNYhXYp
s99kPHBcVOh22vGoI/K3Zl1stOr/qdn8l7fWl20wx+is8acN7T/HbW9N0N4Ti4L7oXrTsYE72H0r
HPc/rVO0dRp5Tjrj0zQYX2d5fy+NWa5kNHybcExGJzpaU7iLg8Wolsdbp6cxBeZHjK8bPTsFu6uJ
msig/C6ppVhVAcLGZccuph/RqYG7jJipoEcoL4wbcbGkxBVwPsQGPm6AOsDOcta8hPFscpcykM78
zVSY5CNjZBYiihcY+AbJuunNkOPV0JZ/BBnzMEgAt30CFiCvuMgSkBOaxCwrM7YozgnZouJCWY86
GWd+BH97M4vm0lX6GlidXPumeqXW/cQFPq6t0fsXV+G7VxlPpsmrVoLIWJkTAbe57IotlAJm2dYx
mc1HGTWae1qSrYaqbxL6y24ov/tE4ZnS0qPbJrtgsAce70zuHKs9M+FkvV3RHMAPZHv77qoMbkqP
kXZOSI4fSaSLE0HW0WJpQMd6lJ3eg61Z+Ow4wJR/rptlW2TL51Ty3sipf6hcSBAI9el6KMrDUt+Z
PgVm5oujqOGolXpYxaD/LnmocCMBJyIzDvMxt1/kCfaw4l1N6jr6iKBlhEuyY5FLWVYfOP1G2P/j
uz107HIrVgORd0oQ/rfTyKWbhsRJoRUroU/hod1T01/tmmaP/mFvQiqA1l2qXThpY8P3QlZ2tuwN
uHuDHhH9hKOFjJJHoE7PQF9RWMiq2RSmM54cPfHo6ZCruSB8z3QRCYjn0mDIgB+Qx0nF9casxidA
2jaDMdbS3TyxKAp3fTodp7pAZKaQPVD40Iac6tR/wrGwK4buGCNX20STptuYjTsxin1W8zzrzh02
iY6x+JkhAB5Jqziy8EUE9+yNJCFAxzEQ4qu7Ke43qcEYwCc6FtwOxkJjNuvdDHegN/yt5TC2rXEy
7wvulS2f1UKcRpklXO9DTcUettmN5Mlnzyxf6LDYOeQQ9bq2/3AUOjuUCDflUTv4DQApXYVPRoCJ
kNUJO9+OSivJ0R9n6NeKkJmKLApeFs8G1SrnF3ZHJzTo2zCuL6zrLezK6beE8DH7bbI3IBgv4IRN
StFMmYQII2W0FDZ4SkDDndoJ7pWqKonYDwEaFo27zHLRtCoB/tR7M9qwP3QmdmbhfcqIKOQQVWIA
4NKVmoNKs1U3AXBRM/eYXcfAQVtu8uikeLtyjD8OY9Y1KZUb4pGxnHas7AySjxrbbHa03TdHGteQ
lFvcG7Y6OezgCAm8ZAH2tUD6D74z3Zi784B0ZXNiQcOjICtUZ+TGUu3P5FQF83pW87pNZAOpLVru
CH5KXfX5rshFcML+hd0WTj/bI3nfTPjCSAf5BZfO+HVAEY8KDKZIa7xhj5y2s0Bb7gM45FQepk1H
GGhA/oQb0UmleUbik2HvRgekaOtRNRFVchd79Xvst69p63xUprhX/iQ/qZRQtTfltAuCKCTTc452
ImAf4bjErUor/taF4+wtXo/V4IPhjZByrauO01kZ1bfoKEsLR0AZSGvqulKWu9lGEj7ieluDg4Wu
1nnXJA0xOBfY3OKkfLc6+32y1a6rGnogPMfTpEnBDKt93Uf3jh7uQuQym3bIB4bYzRfEp4vWeHtG
ruBRRagDlxrK9E9hOl+RUzCRJeoXKEaLZJIUEFoxC9tCGX4UurxaABHXbjT+erln72qd/jFd/cM6
DIcNsdIRkxwGYtXegNcJTHW4gUdBMK0TIVOIYiS8ZRq+qQmhNAjEXc0SibW7icqaVoxok8JdO/aA
WqJHRF/47WeSzD/EKHxUKMMYsORbwouextpyd65QcOdy5FvU6jLBVhFVjLl0M7GuHOH+szTM9oaD
bKvANNZbDLM1dcKa1+fDIktpBbqH7qbFJDMufnVTMDb2fVQhhcDAYMYMdwLo0js2Dp90tGJjRdah
HFBEJMsUcZQ15NyKOknxQ9a4UJuVLoO/Mq72Tc7gOXDr3x64em+FuNgsh2I4D8Y985ynnmzbey8s
6z07aNIw6Tyh0ua3pDW+LOTeW8ItwEEE5p4+DXshNjbhwUIfYt5FW0APgxwecKAFLqQi99UKxD9m
5fY5yu3fekGUZOX8aJbqXHuJf7bbEvSR+cpqZU1HLAm4ZNFMBMCGTdaFQQGFCYsqXyIBJc736Efi
M5AMIaxAb2CggEuqYgDkCbiEmLUsKDUGPYl4bfmZm6S3YwCLKWk6uiDyZzJvUwcGhhEs8xSRt+ta
dTWuhk7dayO8aw37PEJR3SgUfdu4zCROenke0mav2Ery3yYPG+TDHfOuQqiHxuJ5MQbsknkeQRMh
7kzaWX6obAPF5pTvTcI5Nn42vEhGA47v/RJqwCjDbj8rywGgYNvXTpBDySCGRAKv1evGG4fN3HVo
qlBZo07jpUN1Zxn9fQiC+1BB8WYWghakHJN3B1DzSqBXdFzJCM7vv92emHEgntvCMD76pD6pOVJr
tGgGg0d8J//ZvluDfLrRCr9Hp0YtyDg4ccICYpfJDino4WMhqWWj2qyTdriW6DHZEyFCi4Icd9ho
nbIIi0VE1OkYunedjAiQUZG5K5CArLxpeOJ4BuXixt9xknJ6VghK28o+TpOst32t72CvbqXpijup
jbOD7Auz3hZfLj7MsnzJ+05fPJ80CW7Ys40Pc4PGnUTcCiOWnf9UDlWdmMg+mRr5ZM/5vY7EIUoT
k3VCcmBITUEykYNthvAZiqFcNxlzE9UpgswWkgA5CZ/kCNF31yWwQsHvmOQh7YKEG8tWwyr2/yPp
vJYjVbIo+kVEQGISXssblVQlL70QklrCuySxX38XM28TcSe6Wwgyj9l7bVSCjLFyFI1BKg9ZxvwX
9VxDKbG1ElRQpoUEodcaoHYa3BgKfotZIFGe70LoikHL/j4mOnJl1MD2I43y0/AdvXUQY59Co9xr
WyMhm/ubrSQiT9mw2G9AqEzER8D6TfG7xhdL0WwTlQSbujeJUu9oPzK3Inhu4kTlhLzvte+vXKrQ
jSnUB9NsceoHF0d5yovhkCuyVov3yrDlyCirqV/6GWtDUVsklCG1vWtx4eGwGQ69EzmPbexPEucC
CkZO/zeVt/WaNiTeTmxx1x4Lx0ugbfPg12V6MF2+nWqe590Mf4RY5ukxM/11REBRNUUgbMqCiz2T
0ZbkPeOeZSu5BzQMazttFuVH0G7tJiNwCfbt2oZPD7HtnwDdtmcNm9xHA5SOZAjxduJiXCuijnZa
4sZtfBncHG14pySrhu8JVuza1UZ79UKyUmyn24/m6J4S9r00Afy2A1M7yDGcL/SqDiklHMaJ0Mk9
s+BiZXiSO9CxDGPbBHZ0jJ0IYv5MhLt23adBLfyF3lRHGFwCGUoseTaeUmzX22nnjOSlsJ/IyZoV
nbpYA97jxMW8HsxMCMzgI65S4hcEupudAONN+k3/I+wYalMWPi/ZtZ+WZ375TX3wgvjLFz1LCuuV
ph3FZ6PwF8lyp/i2bjj/sSAtfZJTRuMaxvEIuTWPL/w8fyrJ3pHMc/5rE3RPvbj2ocizEYdLRFzX
yV7YTHbxWjnE19VMmtHyV/smlU9OHsRg1XBmhL1rHmU9PhJwhA6Dam+LkOtJ2N4TzLMfiiJEeSi6
FxMlOsHBjfaRoz6QWJYsCetP31UvpFYuO0ZIfqk7IFUUHRrMpL9aIQqPlTciGNgBesx7vovYXSUR
m2ZCQrBrOEB8Vk1fIrZOs38epjeMVBaWs6ov7oJYtyfmedU3AJvmyYpMXFIJo2J8RwSf1Va9in0F
NSj5Rcb55IuGS3cQADeIn1qphoSFiKjFdRSOZAjBWtlEIXXaXE/hCW7Ip4xbLKj5uBpETvAjM5iV
FMavbOsrqYWbosg3dYtl1I8JscGdla3iDBltqsKHsE/Gi3J8QB8dvT4SV3cfC+LxamnRSzVkXZnB
KfRZd/etEx/zoc/J6XDt1RRZ9R7VATpsCH+QcdhxUELehqRGdRVQgCBh0ue8tg5YWSfYG959Lsuz
XOyT9TKntdB8B+RSIwhmD4dUQpmjcRwGajyidp3nPEi5KTlaGbcnTDzUcEHU8l3Gij13FZPw4dig
OgKHhz5BlZsUiwwj7XZuRHx2kxNb3qfFF4joQ0nbFmv7cSLrYdVALhM5sCiJYrMp8gCdvnkrh+6N
LdwfFmdKMdtoeGYspEay/VaNAmXbYuaoJvNlCBqmUUTPEhS37gZJmHRok/nDgUF0dA3qrHaw5ith
omu3XylstpgokaTH8lgXxolxNNrTYPwZZtJMogn+NO4eBCS/JVGeXaC+UW/M62mEQZXjRErxsat1
NiTFweut53SC/TIKjvfAKahLrdY7xaLwz3EkoTmA/MClvemr5pd5jCSgadmWu72LH8fBbIK/q5tC
OhXoG7tMwfYEinwXtv0ORCCEfve5WM7eUIaXonIYtsFHT8xdj4NtpRkN04TQ54xORX6tQwfNG7Az
fSJzhxghC1FnMfN5ctVbn+bF8DCq+QMY14D3j7lPTfZNHXxWWfMzm6jz/Dn9wDz50Ve8NIKZ0wEH
OeE2cjmDGk+uKKoou2UFoN31rX1ki61X41Jokua+qEDP+GUOHglNURKZ+WZO3G0VRRcAdD3OH2bH
Gb64yeKtC76NMQ5Wsw5uGhxkZdMmy2Yo9nldPg6RgbCiUg57dF0xXxjsi9ExoEXZvmLoCAl97peg
4i6BH527h6SUZ3ScGuYAaHeTPUgN/eHCiozWr6jzO9Cd9c1quKjAO/O+TEwlcLJzqAXzVbfmhx1M
TJSchGt+To9M661tWzvPnhF81tH8hnoqPgeFbi+BCyUynrkJChY+LwOM5HOZORHvGcgnEkyMs0qc
R9uO9sJoDlY+HcdwEQJFAQxlsN8olrFUm7T0o+Ezc2xZGhtVx54SFMzanTIE71Fbowkw1MtUkfpA
uzSJYzaNn15P4I2SNAeuTE9jGsDSYW+NxAYnv0VTTyTiQkRC2uIQcrvkvN5w95vHyUQYURDADd7K
ax+qWmVnNTrDiwbsAvkg+JwDZNKliOJdF0KphHd6jiAHHJplrEaCHsN4D/aZspIKdGEUETpPrK0t
O8l0z0Pt5DAuJ9Tjs+rpLlk40tlI3qCyrIKj2/nlxc0il1XCAgxHXshC2ySypKURifr51fLLAY5J
b6662WhxTEx6HcPq3TfCvXLV/uFluOKo3dIC7e1xpLHN1U3l3o5G+5Nw0ad2Kl/7WX8XgSCQ0mgf
HKtZ6zKt172BWIuM5GzboN044mkh7QoWpcH9uY0cS++mvCx2YZnBRMHNxWlhO/TLzb3iAFuTJqsP
TVuRqUdpaqdj/cj2QzxGQdUd7dp3t5bPAeqnqImh0FnnMsRIUMg36UU7t69prwGQ8u3O5jZlvbXD
SB+vaWrQwbet+4k/Pj2kDgqU2WX3yi7sZvaBvvhmnx7jQNQHjOi3gFecHp89T/odznq4OL7a+0ye
ON0zzEZWEmwH3+0eJytKfzy5DFfH4kXo+bMzUzZwM65zw2hynjwVOatNZlJmbZhIlqrsoYqqHEEB
VpleIzOe3So7DEv5kg3qq2iHD0S77ruYNfIx1L7I9M3Zopsu62eVqWzHjVvf0FWAO6AVZnFDVm1H
peU24mNkzsGR49S/9Uwb4w4MuUaCWTCypWJf89iCKj90KUAAM0Dms+HK899B0YCZtEtkx7pceEnW
0ai4yJd5yEqaTX9IZ/JotCoVzLvc7lmPFdb96MKmjVhTcF3cCV5hxEl0k37TKYYzWMnJQMsAUjTh
ZkT+i8ledU9Wh70qI7TsqcpnbAB1dSIXLtxSTpXESrSEaomMSClD94+aYcqJ09mHSIZ+IhhYZlDf
M70f+2lHfn1+AsnB2EMuDh9B8510LN1yhIbroamuSYujoqspuwTrc/5nZg6naGTHJ6qBUWTEpl4X
rzHV/94QWEvcVhhH8JnjO6k+7sm124Klkyf2VcELwn6OrRe55Dsb8PS2UkLc3KCuV0XCjVs54ruF
KMGNMcDZ8dGXhaxjGLvkRE8lSpNCwAiEpOts04/dzdJYT9lIxatMZ2h7DDop6BDZrrcTeSV32F+0
Czh3m+4njbmLRxHMW3tkyyO54jdkB6QsbWu4d93AtNa0rXWVSWM/6tG4ea6b3Dm1daHZvo8qYzuO
TJYGnzlzlRfFO9ppbPM2qoosZOGTqqQ5GUqb9xMgPXxszFsVIsvBdtnFYprRVr+b7J4FlUUsRAPe
xHPG6KkLZvfMfPMlNQKTDy1bPMlMWhqf1QleLY4yYONrcyrEvSsTBD560DvkWxiZ4zsPbhtFuIUo
JjpHMaHy8TA+WwGdslHQN9qNZQH7lhvG34SVgPRQLdrYCD/rIWeqsRdp9C91sFbMPT9uNDEhrlIm
qhT695XlRr/CwbrJAO1bjeXBTYoagehMtCBaGDCoGLmnpSATaMI3OpMAv8rpHS5aiY1OzRtYSqQC
z+5pZNN2FPgBVmnPWMPVRbwPa/3WlfFd45NTTvwMHwpCCM+hSC9TwVBda/2hhHS3RRBOwIy77AEj
XHtoRDmdcMEZdzpcxieY6RCiSta+Jup7dmAI+thl5p+AFV90XENoDoqvTJCrZTchngNolGBDpi85
OEybna3fG+MdUKIK5Xl9kkH+OmFZhgCe9G8I0nAPGV6y9RP7XVqkZFSl8UIQJdF5nLuMIfGcaqSl
QW0z2IKgTXhze9LuL/chvonIelucy6TlUrm3RxAwOzU/uDo8mrOx5f+PYIElE0GEMwtJIoP/R13c
Kg9s1BzfWeZ08j3CTRAQll2+ExIP58CQj7GuqTeTFx2SiBSjodkMTkgcgD7I2t9g9L+Zzo/BoFVM
nwlAZziF7PeNXQ9Pz09M5qh/mZ8cYrjoDOhZGjoLjWndz/03leQKQf5nMRKZXmeboONKMOIP6qMV
zol9RXfsEpXCEX7mqH7BdfZImJlYN5jQ7hiP5dQG7X3vNF85qA8mXx0uhdeo/nD7dxsxddQoJF0p
4VV5uAvi9l1AdTOHEkRFf5itZ4UD2KelrgjXnrTiMRnjMq9fz/BGRF4ds8w7ZHLe11O7kPEuFObI
QhEcUIlmjMRQClEuDUSgoDVKhgFiAe29kd3X/Id5PDY8Nm67s8H8UBAMN0v8UJVBbncyXeHC/RKl
tUmzj97C5BSyP3Nvar626ks29h8USkFt6CIxnc21z/ewDfAP5APJSvkBxxWr4xGOQ/vDu4cM609x
MBofM/K9zBpP0EU2RfybTOOhVeaLbRgXDUg274leeHGHf7lxgysyl8iSBgQxrQlb6pe/Fydwh9Lv
OWFYnXnzZwW703OxGJcxK87C+ArAmDCGUklwTubGPMbuFB4rG0paqvx2XWnmllPKWghfjbXSaWdz
e4RntwW2NnNBV+JiBCXmNjoiMZt/nE/xyiOWyWCYGqDmWXx7mDcwKw8oHUv3GJjjwc6dO+73YxoP
Rz3IR8OezgzQUHWk49UW8zGLCQcU/AL9Kn3MpUR9YR3cGh5m3/ovZsGXT6sEUMo/IdSZ13UeMdMF
OTpFkq/CpvQytLFqXcgenXb3Rtg9FCbFzpwAZwS6SeIAnc0jNwzhfe4ngV5/E+qDoQD5kShWVWlY
92yguuZoocCTpvU+ESKJ4Ci/VjOC8ZyAB5GZe2xYKH+Q6QK+sF3YBsTTlYHrrzDzEtAplHiHJKr2
XpWbJxefF+1GswQ+W8x1ljICkFVHhLYdnGrfu3eYE23tOGgeEnvyv3pyBN+D0HkShk+8abYbi/rc
pCbh3GQEtUlPyPY4oSTwmRmiEFwxQo2BT5Yh9teMARhxgXzx4J4nHCslU5EMffvKcPr3MUScIe0m
vqWZAvLWQkFCFuyAXqbPLOofsIzNWVZteR4Zg22NyBhBttrDV1BhGi7HBePUEzrCLpVjr3dtNoLE
3nRcF3fQnup7a+SMIPzqC+hAxzTEmTezj71Qhu9CEy8KPH7blBMLZq9N9rNqYBV0zW/QMxOfYjN4
cwkkYhLgswDNU+O+JrIZie5EGWDYRBWZhYH4p82eAmXE+xpK/ctU2/YdZMFnIjAFLliifUOj36UB
njg/9wjOxRD0g1u+R6rDPnAzI7Q6FdRjyNtRoZa85reQ8/YlhddCMeCia2qkkX4XPhkfFfGKO3zd
8YdlGu3aYx35rybK4873+lvQVd8phpttHYu/JaWmoMW8H7sQlUaipoNUBTHVeTWpnZx868GU0Im6
su+fdO6N9BA59UwlmD0hLP2eMIZsR9MDzU/x9pZhs/LX1KfAjHw8HgQJq8c8rOeDFzv+P0q7nR9m
zLf0iz9gDDbRewxuEL4GCKN2LsB+HM9SrB1Yejvam/eEbORdwpQNGaFz35JLs8rU/BolnDT1JCck
P0gA51aC6GqIKkw8WiQ558kBVu7Os/sO7Xs1HDuz+fQtbCswze6qXqG4SkR7VLDtttpQMIkt0+Ef
3vv7poeFiEC6uW9yFj15DP8wRdawNrFhfvYkqvFPLsNX147QB/pFPt+NDOXuiDZoH/o5aw/8SnI8
JlCCEwuHZG+0PzSJTI46wlUqA35OP9D+tsK/r5GKreDALEB1kIkNa5xdoxs2YbHjPPQWgZ9x7nZf
aTFeR88URxPhxUXYU3wvmjh46OYaLcHMdmc3QSVfxQlQ0LWXuN4uDFnMxUEZQRMfw7Nwi7fJMl8d
U7whqNuzHXX3Ba1U3Ej6bSd/zuY636SJqgiBdvLtUBfFXWzyu0bDN6EHiDR3rDXhcJM2NoxV2SLk
GkNCtKOWBYdvxARWgcfnkbl/KF7ZipFFitko+gprOFgD2XynUJR4Z6vSxa+i/5KA25JB41/rVT+F
r6HDGP4zNc0Pi8CPAfp3VBMGG4j+rgwAw2qj0CcTjBNve4BstUEmIitcVE5DKgz22QLHgssi28Ax
2zusHWUweFvVZShkQ2EgLSi+Hd9+IrCU/LCAxDsyMuiY+wBXQ7y4LofPbIAHapFiS0tMoGPt5cam
GCqmOSEO0hzA8bEAjc6rRyc5Wc+Wsv/EjFTZDpGmc6yzhl3ZAcWSmDABpKbM76qhae4m3wfU5bTM
G+aSiT1JW+xg1EUa8ivJcg33NnUvM4fzphFjcjSLgk1MPeQbpCYeqxIMWATB4sMdCvkM9gOGi9B3
UWheDZF8FUYIBY2DKu1LiX4hfyp1eC5xlXVKvkrGjIAvOR0w3a+V4xEpAQmfs5VuTCWGvtpR1dDt
41gZo/IiAuvJTZI97u9nQS4pQV4xiUANFGqdvmTAwVke1KeQQL6jHQb1vrKdSxKWiJrr0zj3b6lO
f61s/DcoWawqlsJMU62DV0W/kZ0Yu9ZuH1tnmQzZDCz7CkEFviZWO9OAEALrCdvH6t7sRf1qjZTR
NWdhOzBy5KGiZRHFxoMoVaHbYPh918jqUVaACdvqEyA+Zq/R2rNAphEOcE2inOPUppJYBnvgflpm
DFZBZqgzCgAddoiAA9Ri1zs/bVbcIfB8SxNGBjlTxwWx+x4hbSMa4RBNau8YMPo4Jl9hRbncVN0u
p9wlqvqBWndPBsGTXyQXZLsYSt0S6SmqtxWi2G6N1ilmGFKLtds2v3am/ijedrZ0Gdc1wyPOWA+p
uPtVgiJ/BOnx3uvhNJLpK8bpLTTYOrQtKyZfJNwTLTYKXS39l9dgHAmO2oYLYoJDX8duOO2HtL+G
jv9BvugnUrJulRrz2clxSodtSkTvXJIICC5kTUFwQDHbbDDkPgVh81ak2XUI8LjPujj4+ALQz1UD
PFfUMKAiWOUrYHjJ/NchE+CfRoDllD0Yvf+bxD5KN6d+klDqGBl4Oymrw3LKqNn4UgQD7PEYtxtt
GM8IoC6jAIYXQHbeKaJyMxs4fZ93n72JxnlInPAGjYk8JSVeO50ae7MIEVh3/S8g5APr17Poyn0h
nIAWl/LHkfX75AX49oeBxC6fm5Fkzo3jxiQkRMlL04EKYRbwnfQ8AE8Yb0Ni4FZDQtLESE7KNjxC
qLY3hef8JQ4nszk6rDt9PN2MxNpgfHOK5CzV2K/dPj5CszpxPL6OmUCn4sDcKdLgK8U6H6vmCqT+
ljNTM1DJrwAW0Yf76OMsQWgmXy0Jv8g0p+DDaGB/xRbTQBACgBpZJ1qrqe2xjU8k+I0YG/JI/kVz
DzkDd2GSWMciqbZpiFoZXffNmupL6ARkZI4/rDGvFthO6Vg3r6qo2CqEkNHVniUsJvGSFtFDOlQn
4gSY4CPQZuvkEmJCcdhSOaAgotEdm1s/q91YDywwh8i5SYNpnyyxcTHH61h/bWeV3gDnXagkbk3A
uW9172mXHnETv5JxRRRybX/3ff4sg/i9bco97oFTzuS/pKzSYQYanT6UQS3cmTqiDWz2iLyRK5I3
XeXRrUzySwwiAxwVCQNB7/6yGzr5tQCElHyEEIoNLBLrxDb3ttEdrYAoUsfkkDRijiOc2DJCUBWr
2N8BJt2HJSOKqn01c6CWTXGJCvq2PNHbUhKGOFYDeWumwc6+HC9xYj80M15itLvkikIoX0+5mCjc
09/EXmxfff9T5/5LALCuR0cwCOhUqEOlzt4UeKbRhT3ntc897v0N7KofVjma9IrhardwHFL/PNbm
Y9hGt3Au/hUVs40EjFtLlpJbi2gHdXShVHCf+BpBlEbAo9tyZxMKxeS/olMwqJgpGsk0JiPR7Dae
RR+GS/vOa6oHW2NcrXT3TvYqZayDYdlU50IN940k9QLrEOJTwss5xRhX2OIcQTjlETOpZtKMWD1I
wGhTfHLbWmoV81H1OGg2PubETSLxd9iB/rGpUnki9Zrsnmwt+N2tbdugxe3hM/RJ/A/NPDFd2c2Q
TnSILfnh9OiZptw7ItYbN8LE8pZV7dXoYp47kdT7dGfHlnMcDJd8kKy/m7T+7C34R8RCH1NYUfto
dhIid41PARMQcwNlQMjlUrQz51HKSonh3zYykDGJEOhSYSV6VavxquhxZjQgg++Q88PPUmHlpdqr
fs2R8XSlAlbnJe2gmvuTSItTDhUxtYx4p6rwr3OYG2uN7kQ6mC+xT1ySGptn6uO/GksMzxgvB0bC
bPwSXb6DHnqKU9ZuElyvjZOMO6Hs96q1n+06Rnqc5C6S+O4+8tggEmHD1NpHVFlpIujM5IAEC5PU
pC+6zsAt2z5fMWnnevL/RMvA0rUn2D9pgTVXv2uYGchpJnpL58nlO8WwY29yarFtRD7lOmRGC1Wi
gK6vP6m2Cn616q7W8sRNe7RM/ZVNyS5ZsibpkmFZTeV19uNXP9AvaU5OuNPVwRYNOO2b2ToHikIA
otFgQm2aADHoBAUl0QK1aACVMYPe9IrfRudRCOTADhnWM3KTJ6+ayDqeXsBMPnhx9ppKycyD3CMk
IvG/inhvkXtPNNN6I5wKH6Z2uLbDELRHOVLgVu/aFU+57G6yV69zYp4zrPsrT4foc3J57BsHR5xb
v6e4Q7K+ufqVuqb8RTLDo0akA3UoSHCHX/5QTN+pZR+boL/GObhLyultn9X36LePA8gv4WLQ4w6F
bFhYb3lQ4b2IoJeoBjiwR0wVgCPgkThWVg6IXNxL45KnzryLmwA+Sn1F9fYcVMFVTOpWBSkpCNX3
WEXADJVzX3jzhXD7TTTz3Cw016vEgDQQxBfyD4nSqBWtHwsCnaILRT6wmWfrLuYmqUGTsWyYWf+A
PFOes5MjCyXHJh3EAc1Op7nVIUZpjwSElaj6+yh0zgibj4bo30lxORCQcq0i0JLuwHs6YFM2+LNI
sqIG9scz5KQte/nH0so+61E8M3z/VJHAPK3uU63fRWKpHTP/VeeSHc7cf9MCiWS7kHzOwIkCVPbA
66IVg6IFRKdfF6uPQZLDqszQZUyoDNfIZm5Yu0Dya5+SIwKmWahy79eMS02Q2QjU2WSmMXmR3KqB
1zwgFlUH3bvtCTPGkSJ8E9X+YycasBPuBflRAuvXuurC58Jm/cgqJQKnbTfPKftRvpvma/KJJcL5
coVWceKHZX2qSZu1ClzAwTtOkJQpdnJBMyDOSB3Idm3iX9eTb2XZkJfd+JRyNTsXjMVfImf44vTp
RlcsT2wTjYOBz4EIPLrByb82aXsMpMUQLsB8Uh5bCQ0q7b4SVzTgYobyFM6MpsplWZmKjwRP4cqN
nK9xGdw4kg8tNcufbHCHs5nivs5aelT2qN3ZdnsDZS7ktcDzS0QWVMMs9o4oWHlBy/08MWRhnUDR
W4WfjmHShhBqPxrtP2fAQeAtwyAnIpxafIP2H+CctvdWhYW6bCprl0Cmc1hQrWD6gpXIHqLSMXf8
lzc8jgzvPeuu8sldKZfU+rJ/NEclOE51emgNgE/EwhOZYiZvY5uc6rF/KxrGeWzgPsZyBFLujGAk
PdZ8hZnwy+ioSHnN9d5jR4F1iaG7zxhRg0qU5XAJYvXAqpPYvvTkE+GIA9W/SyBaOB2a23F4t7LZ
2/X5zGJj/vVcTJWlfcwgzbDnOPcFq27byrdun3z6QfIv8/1n9LZwgdRXkg/FhoKPjW7WXdtOvZoN
IPYkvARG940cY7Heg6PywUrvcOdiHE9tCiXbbrfdOBs4DfJ9F4OYBttoroU2oQR6+UEb7kmxcAf9
0RFJEFCk4+5Wq8kevmdtNntP2zd0qShDMSflXfiYsLlbpeSPLEPtb8sLnDslaHPDJLhQ6mHFld0r
ZsMrl1+1dY3g0vfF+zxozFGm/5zhnxn9+EC18lUXjFFtkm3hY394E9M1z5kuo+pPvhjQvhMJshYe
FsqwcdDQgPOxFOs5LZL32IH50magpis0sqSdqseW6h9SAfsFCt9ka7vFJ+HFxqoaxz3gZSRwNgaI
oAluYhnXL8kRsErYRiqnY3aUbNSQffH4Muqx8iNvePK9gElWOoTnoWn3cZN6JC+x/psDqixJpLy0
yWBowhtReJA8OxmsCpEinvTjFml+AFLRkRTX2RNROL/ZaCHjiT/ccPgOC/6dmmHpNjcpo8aRITk7
ArByLiIw0lNUcGOeRT1XHOKm3s+OOlLqP5Eb99AEcj6CB11qouDRXzj8peELsnNAIkhp8DkxZMod
CiH6zm/lu39CoFvp5TiAIVE7tVy3I1OZDZhMSJ5OO2yRK7/iTDZBn0f+tnSThgzy6SID66EM5Nku
sGb7yPc2OpLI+rL0ClMSaVBpPftJQDaGyjwEREhi06qYLzUdIcUf+XBtjujJ5reuQ9r1OoE+06Bd
C4PsGZ/rs2KTuM5MHGfI/oO9JUm5CWYT7xTjOzyhwNR5A56rCeayKccnqAV4bem5yHvfk65Cqyqz
T5W2FyinFxzqm6TP2H4NDdJ6VlFYvaMbiS/3Y1Zgsa+FvTZMzXqDAWIiEaKqkFkheoHHQKLvFFTT
i6TkO248GxcI42jlNzdgJg9pEz7pDrAtLRF/K/cbBMW3vmaZBC2O1j+4KItVX+4WGNtb397iE/PW
ZiOvLqBhnYd76RanNKv2YY5DmuFxH3HdZuOrbuiCLQt8fhOmn/wC7IOZ1A8qXaBjOWk4hYOzSzY/
NrzuE37+/qHvh3ZbW0H8AKCDkJrlXG0S4lZQrBkMV3N7a2YRuyD8QO6yywZG458HNwwWGva10EDg
bQM0spnoV4J41p1wd9hE+PxXBkw5ve6g6a1UmxDq3T+MxKicYl09QcdeLJHhQ2TLLy+m6vFCVvq+
6T1n1KfKGwmU7yhwKgFGPNfZg8B+dRWEgmBTdQkiktMT36ZeSdrXorEuZpT/NKyV8DyIZc9tf5do
fKRJXkJDlm4bXJMs/ItLrhw7JxbY99t/hQEGZqq7EUGycUrt8B15I11eFWJrJIwu8x/qFhR2nY4P
dswiMLdIH+glgrp4kcVYTU5CRrAwVxMu1twVR38q371B/fOt+WrGVgPNZgz5nBE8aAldvqK+6Ov4
OYiSG3rEY5bIj8RABCGaMdu0i++2TXZkdG7QdD6XeNmlZ59kgeGDDAzMTYQo5pCijUEfltYpHaz7
oYUDxQh6Bum6SmN6mKFkG++nt9zhwKJ5p6vJK38zT/TjkMr+2T5T8449PHRjRInFcBhHJ9qWpoSz
DIxHgoWdWMPt3KH/iCitR1FdyjQ3+EGpBsGDu6tKLvwWZR9IoMYxJ+wjxcqjCanZGvIzYSPEPrnz
vRN5J43y0IWEicUzV5sqH3ZFlWPO5VHI9nkKnJclbnuzGIvtwH1je0OcGKTqDdaZ6djJ8bJ8J3Vo
7gXzT5G7lMfdD4np90U37WuBe6uu/rVW+6BHj0kR/dZaSeQ8LReJuxT4vQoeZIsQf5I2kYTOgdgy
dWLoTlElHlSFaB2p3JUKUq05tK4OAPXrSEIGpBPjBKmYH7Xpvm1sOK+ugOtRzndmxp6YNf0wd/+I
VHnwF3X3jNIKi9jHBJuKpdRiIU4ISHZLONM95Heg7xdk0DgXYnerSv/OnLzPZiyekkAz0h62jtE1
68bg1ZfMwugTnSezSk+dRwGUF/FDWdwyip48VbS8idwPM1LUVMk/fHvHZZa4NMNlbWMdtiqyvKzX
Xlbd2ib0bgWN8sJtiVJbOCPqCy4Jznc6AwUItNxCLjmXFfNBBoKXIMregyVEdO6e8phhsQpvvQOd
rvCeUracGOhPRmuN97GNrYfcHBwmZvPkN0Q/lC1TddPYJgNvA0wLcE5+tHHkSA2Ht3ftS+dfQuku
ZgfMakEf60JWWDGY3ftz/Tn1QKUpNQlABVzgjO5lsPWFcItuE/JBdEH3ZsXqxUsAiqSS30Hz0ogH
Ps03wdwHCvTKKMDcEgjSrgayPsnrGC5gP8N94SnnHUHRmZkjfqiiu2oZfc8O+woWA2dluB/CGe4o
oWDDTP2VimLewi8kp1WhYPCh/nYcWISJoTSpMGqD6qMBDNIYHHyESoEE+3TMLrAweYqlALNgM58o
li5JdAxdUoOqEf7oYDAqnkq7Zeta/SKmeaM4uXlws+Yxx527yLIz7nZpyr1VQhk1UNlJfWaheUK4
Hm7xov0CmIn3BuxPxDUOaKik+5jM8K4XNoOoeab8xzVZJf65CKtXa7A+7CYtzimyiSAFZ535vBdo
nA6D5+dg5qcv28Wo2/iYNVMeF9MWJpOu4xwi1nhV5np7lBYMOaU/UrY455lHBR0MKqw0n5wRTVks
kn+mX8L/w3xx7zb+hzuNhI77w1MUyW1AYMSKP8wG8IE2o00/EmxYImn5g+Mnio9P2amfaGi2ThVu
qW6XxNqEPAJ3WY8gptxZdDIrAn/FxhZj8OgKhnZuMj26tr4FFSFjRCA8oS75CNwGEQErwXWZsjAL
ls4lz5LfGuYSi8VR7jWqM9zS8aPd//8LRADBjptRYGGMPw6+y4m4eTzBRbAysu7D5zDFfjPyJJlU
gQ208SuDAxjx6SOkKG9jgI+j1uJMMvnI+6SfTTatMEYJwxHsl3F1oCNnj7GUG3Ky7oy+/cXL3u/y
BGy6rEkwZPd1CBVxM7Z9FC0/ejm7DDEEYypL9W//cXRey7EiWxD9IiLw5rW9Vxv5F0LSkaBwReHh
62cxLzdi7sTRHHVDmdyZK4NOP8PceJoCCTmiN6gISy+TkcRrM/VhTw/zAF35t7Zyr1lHM0yq3Ui0
XfrKxIRttI8Wpt61sQGBNpymLQ4cSBg8/AAlOSLo+2nqTwRRqRPDFjlRrsboi0zxOAR/8CwReRz5
knJZIgR45Ob5wgF+HQ/joRUVNaaOL3kj5etIY/pSb8yNO2hfpvSYvHXfBp5WxivZTZaptWL694C+
QPtvrd9NxX8+Th0GzQnYNT34yev0zKvL7SDIMSSE795QBvsxH77KlFaLIe+Ie0EBMBICb0M3nOYc
dYJfe+lEzN2FmR6gCxyHaPrKjdJbqCB+1HF1SEi5MmynXA3q3i1FGMWt2pjLsNPBUzd2RtNCfg7l
DO0jVQlwcQXz6oHlfqvr2TOZDHulB9RuY6ZEWW+Ng47be1XXBCdUYv1EoRXAzFIk3Ez3KZXdc07N
BXtHcbQIBWy4GCCt2CQBgJMYSz2Ds2MH8W/ltmRkkv4Z1/iPT6AGYD0TIVgBO7OOT76WzjjB6g58
G9JrtLfQmDliOKt8LF5Mpj0MxrnrGKV5SIke9p644iY/1jJ8Ybs6lK771isThL1sIyA0ZJldPd0L
fO59DBeJbYLvv9TyTSuzH7MjtdcSAk5JvuLopgsix7jmRdBXG6f+iTKS6cgDd8o/cOQUTUoHovwC
LUP+1sguFi//ihwTJcwNSWi8ZAQaDMTsziXB47tAy6pR5YfWN6eV7INHZDF5YKkTG53k+zmw6h+T
QR9jG5BhXgfwFOJKcMzc8ZIWWYxboG7ePdMadkYkvtM5y40dJTcmTpAlNfZVKLRFETX/JMdVPmnm
9nWT3UfaO6EbJ7yBw287sDbUpMlLSV66s1BhQY+ftXwiYW04T+GYHudTh3CGgz4MJ6DXPvwCmDzd
QOhQpKSpq5lAlaPgr7Qx+e2tml6v+KNxvaPu+2cmyRg5vPTFTN1XO4z2IguI1zdjdvLoQyIc4GGc
9INfk347ZMaLZ/fHbHCOE7mtFUGed2yoHMdH41Uyhl7+Hy8pLUgZ0ne3nC1JwqIhUEi4KFpMX9Xg
/jJh5XJaiQ+nMahrzHIC9DpJzWTWESjhQrSg8sRwyE9k5IsKhyiQsC+EFnnY/erDGMKBJiHtH9Vo
rKxtswGquck4bJtTDhQjeOFKgOKcYw+Ytcdp0m9YDs0lKQgC+1lzBa+4Vr62zonS4Q1YmwOyQKdH
6iYSgAkMgmfpEvZljcta57kkB0hlU3LGsB2wlToRKNR6S3ye3c8Nzk0EyiifrkFgQfOfsKrTbYHT
tt1EQXK00/gF5zwTv+HiMU1RzPH0sYLPYJ0abATCT7D8NN5t8kAGKbd7MNuP2OO4mHbI9AQXPuzR
v/gpf94alpQbOMwh9TeSa+aim6ZzE8t1g+aFE4ARGo1ZZHJks6JVkhM5kNraYQO1cIfVCoGbMNCX
HZZ7pQh+dU4D2DqsyW1BhZYZlQkVdr1BkIjifbNqFBLVJc8RUqEIxr1HWylm4ehkNsQ83OlqBzZP
iN2BXvBARxakummhxyjWFX+BWTP2qnLaA6yb5zZPpAi5fRinhq4K7L1TRiTR++gH/S9mkSaI+elH
8op/5z3Cm2iZ1qPqisPksdtzxV4JBOYFN2j6wlNiOlhx2Xrpb9b2aN+gYZJ0jjkDVWqLcWW4LjZZ
Ng4/Mx5TVH5bWl/SrTFcCRBfStf5Dhw5sSbho5JhzWfdhsiomDknZL8xJrkiNw6yow3lBTftytXc
LboBlGDo5wvbppGNN4qIzA9L69HVG/Tx7pZxaJLUORFBjp7jwN5iK6I9zYSR2lF2h90UDJFN/spR
JSKYwxUA/yfvs5ddJNwdaqeB8xWKmqcpgAI6eOQYEe7XZWqihTNBGoHz+bH/Jy09uAw6echKU/Ei
VhzfjZp+ygDno65jAbEc6yiwypDbRXoQkqqqKJ9ujUT8IBjz0mXBL05AfgCP3rJN2+8afS90aVHy
BUJjWLyGvvi2mPVTwdIwbRiaBtGSNQweUXSwDPAykW8OwDYMYFqjIVbNkF9Acs/7H4P03AE5DbIL
+yYOkVXS1L8eUMNAGA8of/6mbSd/MbCEVUP4YpVet/A7vmzh0hRqZt2ecMSIRANNJC3omZOa0nZp
ropHNllvSlVn0Dt/RZh9MALedhpUQS4h70ykmZdoMSbCivi8mfbPvRR7yoKebchWyzHodyLt72VJ
P73pPpTOagj4wDVQXREnsBXNMBUXs2Fn1f0q5IJfAi1DABAXV+h77CBc/YNXN+VJrz2xH8oYXGB2
tWvYq32V3hu7ndZlb38LC0CGTr2ty8TDdQa11GctAvnwQiUs3sSOXuKwYNnJq2CVU96Du4SmhxRm
aSjiep8FYAPMeWirOvPqGj51AgptJ1bjR2poxroL5cYj/kzJBrlBjwbV2r7VRfA2cRTDORG469g1
7aUSvCyWFlEKUvPxtAzEGXwRlqCn5aNSff2ChLfMPKJibaK/SZ2tNLNRliFlZJ1NpHkaPgzl0KdM
ymp0jI+SGcGySmmWc/3hIVP/5iX96wS8ZZ1DUTnUQ/CO35K1ZT6xMhCORvPqA/Rc0sV2AUu/az2I
00VXIZcxTkin91E7+BVZRhNWh12+BWjiRKVWcLV2rTHSsSq8zYxAsUvn6g75aUpYQ2pa8CxnHSl1
rcCHWiXOznlx6cuWUhPtQOYBVUjmL9KLN9zg+Gpd9VyZ8QFj+LnLsm3CdRVs2g7/xDHw/RVsU8zX
bs+wRkQrYNse3bbM5N0GBqtZGM2KL5EQ5lQfBkRyGJHY/PqefaY8YGnBPTtNL5yLz7GRrn0vOdWy
PlZ4UtXYPRd5/JXwmi9Uk36ZRfFJIPKL95jWzWQdpBqFi/oulu52wqCwDMvszScVo8mUuRvmkEWR
Z7PPmCpUjqzSRaLLrfK1j1Po+OTPQn96wBI7pXRixeHAcYRlG79HhICPxO/sEzu5GlmLcK/2hefD
3J1HGOmcHx+qV3KaxCU9WhP0Ntk0iQnejplGXZaXIauepsl5ovplNyG3MNPvvrnb9TtbkUeoi+Sr
raqlP8g3gVyczqfleUZXNCBmvIBraKi1V7MsYkCuYoeDCMwIPTC09Ow73dwWvXZSGV8FpeoQsQwO
VUlMdE+rnBMY0EfdkNwyCXjKjCpxEVyUE+tQKRBAbZSYPjf3lNu9OW770RIh14htG+50Cczqidnn
j0cdHY+B2I+OfSvjYM0c6yAi98/NuD+R13kk6LKBmV3+byFXIcYQKx6QpOQLFQXvhUu9QwygkWSI
3FPc+9xp2Oj8JIy2sh9Bd/okJBptWxcxTmsMF/xlScwa/sfoj3+86RvPJ+gQJ0wl41gyMGPcI91w
R5Ei0VwYsGmdv3WWzzNutBh7GZBD9S0pmbU/mxZQSdCYBoETGimC6oxF8qE75R5s/qnVvE9b94+O
ip+t1n8KKj5tvwvuGhUNgqsDKrL+btSknJPC+U0L96hS7yhacekdItoV+zwRlvc4En+p0fyFyvPh
9yaATlt1GlLyK4CndDviXkwacKRdEygeJg2Qhqn4HhONA2r8HJl7sgIMwJIDqvUq16t/qd2uegne
Jte3cQR9jiNywLHNO8VGgCOqIh5E8pCh5YDNrpzDw9odb9LFtuLDLLDUBcGNPuXKVOLD8cz+M5/c
p7HnSBGNhGmpKReBjNYh7MOAXD2zYIRdmW9Hk5KQoILEF7fwb2IqXze48f55QbPBiLKBrfWqaz4g
YfprivCzn/pnGRUZG/IMz54yvt/yySNyPKjIxMSkcS1Jb52Hst/XyQs1Xr/BpH1a9fCUQEJBleb6
PUTl5v/f0x2B9BgcTWsHi4uGIOuAXoBI9ef441tjZizU3QehP2YeJiANsmOQ3PTyRaTWj28MxyDD
jJlhFofw4Xynqb/xDfadyKQ4zlE3I0URNzCv+dyylnGN/29oAaHoztwy3JxaumBRrgYQDbY0t20E
XTRy1Tc64436xnxVeeozU9Pf1FYYVVquvqrQ70pjZNWCh0msM+iLU9qWp85tSszqKkLUpK+EsVpk
AUTMiK4Jce3n0hc3xvRDAlfX5H7EbiNqhmeqSJ4BtH/O2UngUI9QGc8pXTyiogrVT66jUW1JXW6N
krQU6aTK1q9ctHZBHd3dzrpxODtg+Jn58vYxJCjpKyIZNcN5w/5DoliDBK6WXu/tkix5s4zoRA/d
MiCbqSXhthMkIYt0XbjmTmOfyIjww2BIX0oHBQGmFMhy9u9iavdaPv6zEbHph34k87iJFlIbw4ge
0o8CJp0mVZ5vPrDFoPtiCRHxPl8uFZr30jCTR4Rlmu72lcjrBlfKxBoPUMKqzAOZWBbPxrvyxn5A
HmQvttNVxplly6xiH1nNsc29ozTYQVods70HQcSH5x9Y7SMSvOljtvcFvXUFLXVu9uEAZ1KzBFQI
ejm5UByzfrwkWGFT1/jEFP5LF8mlYKfLneBnqKNzXLjdwqa4CPcgb8ZY3xgc/RqYBSiX2E0FQohU
5rOS7asHVXzr6zDXcSYdnTB5JYbDyaNlecDhiKRb7JKQEz1BnlXdeTeuqvsq9AGiRS/ZmL0YbntI
EONDPzh7fMtOktz+fxxwhM5P78xObNKRNBz96xzBRnM4xni24fx9wCD9NSzIx6nTP2BJFOTtOc10
IGmt6Di7CdiWt1qc7A2vX3Um0O4Sl6qa4KWWGP9YCDJvsvChVnuDDS9sFWFrh0OGs1dUoS90X2OV
S9mzQJouRNFDfIM/bUfpIRy9jcdEwy88vl0yYmSIVpPFgEn45W9VQMk0syfbzb5n/11VTUfqa56K
jAYQM6ddAJ46I7eRY79FrhpAEHwLWn+gSGMyPmiZD0aPkyCf7ClMtSOUqlNNf4CnF5feN18ZZm+6
EOg2bDZ0N+dJRYyabGskohjZLBrtxW1SA7Oq9z10HJDSqN2adOCAtexX+oTLQXIhz0AhLxANtjND
gZzaJbODryZA8opNni9bgx8Cgv5mxtDpZuybKU+Fyvcm4qeJzLxSAYHGnC+5tdWRygGY4eULvSzw
oTkGmUQ/+Ap+uGb+gx3f4dHi+FgijtTFJw72P6OHtD5hlTGz4iOosmZZ+7hn/398zD47AYXBm6sw
DkMnq/Ph7rkcg7yu/+pcn0yEzW0/OPG7H8xCrAXps2qg/Vl1tykL92U3vmSgGPS28xYcv09UIS95
GOO1glTLv9lSEn9MKcPEQtyc66na4dq8SD3aaY13stzskvjdCUc9Zhcx8Jno+LewzNBEkJoVeZN8
kzAhH7mFIXnSzDhLbdGhtpyrqZmHSBOnpJqTLwlmUHznLwBnPzzeBN+2PkItDRdBbAGl7MNT4Lt3
v5t2fVPTBpZah6Gnprlulb1JVHbGwr0PUv9QKwmirOZIy/DXLDBq6uv5486YSOleeBor4xwaHHYa
nEQuxpDJ947zdcSuOA5N2JWD6tY348l2FKdmVcSromjkieR/CWyh+5LzOSAI098sb1h3B/dbF3HI
EFVne+mAAbW3QptaFjG0grijoTLQ9H3KChr07NADu1vg49kR3Ic0eLSrxvaeubQxUuXElVvsBLl/
IgS5p0LsnLgzLZx4Xdlr+G4D+K+9XAE8YXAWN2BvMuLCFu6oqPOeOEXjRmCyvDBzNBTHvVCmdpNx
ca51b+Nk8Y0iwLMbg2NAgHDjEaRhd2JL2dKDDZSesBY3iK6nj1QwaFbWyVbGR+LRoFmpgUJBk2uK
jjIJfO0dM9UOyN55FsFtM/otsww/rSovvg5TOmye/aYnEqy2dsFFUYsZ+spDlr3LWJ3tMV72U7DO
TP+YYu2dZu0xs6ITc/KfIq3kPPVfuanr7GQHHZURqM1Pkk2xLUqH+SRouri6wJk4OxxuC5d7/ICF
vVFnWctjB+uJxt21MytOpF1WtT2dq9p8pvFvm/ak3jqjQG1uXkWIetkbalq2evFuduVXHZOTJrxV
ky0MCXfjmxD1DOpkWgrCt2jGh/KnL45GGHcbHG6S04Y1uJ/hnIiuJvkZROZP69GeFLJ+1Jb9ie2A
egjcBbHmLHqbJZQYxthnj6p1b1NInVBvF1djKndaXvO2qdsY4GDKvW/DoUEnrA5yzK+szLv5D9dM
fvCb3XJyKAEkpzLBzWKPCGfTlAtilR4BUAfVTN8KjKG6aW+kmT+3NUNhzzC3TYJWGlLfyDt3tHLt
6BrlrvHFHs1zpXXJA51jTwHB3N5+qw3ty8vGdxUN/+xS21BEcS/r6trC+lpEQffQIq4emuecNJdk
FTMCu7TW818zxyhp19pWGvZ3xrphCvOpVrhqfWDAtcdaAdTZwwDBII8GDYfEp9HVN3ywvz0RwsZ0
nkbbAKk7XCOgMS5LfVCNr2PqnzxYZc5U8TUzHu4HnyOetxQzfRp/DfAz7jeerr82MHXRcKz3oBS/
md2acDBZMUyZUN6FD4AYwiY1jf1sGZ96dP+4QqgT7HnMl2/U3a1yzBk7y41pGHCKI6/a7NQiWSeH
F2ekDmRgJZKIOK3BW24U7gO0Oztmnd5Vr312KVadjNwtkPxjP3JWB3TJQJ77FWiwLo6vwTRg5m3T
Q6wnlPUxHVzBLsffGQuwmR7eXRi9F1jJ+YKw1BrRDtt9593tyriErn4JGpAGwKy+wry7B9xqEU1g
fYW1SdmPeAjIOZhA19xu2ErHcSaxAd3AcEpkffSa/f9Fb4P3rPTwYBQwVhrTOoSpddE5nPZ5d+30
+IW73l8yddD4UvfF98ad6ccQRailsNozBRif1Vg+WxoCbzVW38BHwKKS4EG34PieG1zcHUllmQwe
us0lANH5OB/fs5Ham6K9SqHWLi47y59bxhwLtO/E95aG6thZ9jbG0F4r7+Rl5VXvpntTGo+ud8+y
o6XDz6in5i4ivCUdfKdedT+iDFbImN/WHD/xBQnV0P/nsD8YkUmEv9u10npYer8XLQp3IVFae/E5
M21S9pYwxSlFWAvjs1iiNO9mKI8OZzfCe0WJe76ieQIhLpFcMgvCb8lbMlq0iAEr8XBe5RDcvVZ7
tV0CJVq0iXtFNxid9hBu2Cm4dLnlV2E7zNJHa1kE1XMy9Su3oJ9A6uucKkip7IsRyF+O0T19O9hN
5s1sUs5BVoY3N3DNVpT4aBhovgMVV5WAGDPchvm9COLXLKtmtDUZdS6NIhE3XbX4CSLSXMoZGcJL
Z6XG+bphDO8ttny7L0zyo0zO7axCv2Mnb5rUZ5wf/POoc45rXOzCprkJ0C19a/k/qAdfVcomOHVE
ZQcLcHPFclmk4cuocycbKGr2BpLWjt2c0RX+SU69i2nM8RrTu+iRWtTs6kYEBMdbwcRayunHwdoA
Theac2RGydrlSIP/Wipqpr1r6cMb4WJCS1MyN40NtAskCU1+EhJDBA/B7od8VRPfK/vEWwHzfGLk
twuVQlAlQVKn2Ihdw7n6c7tC1c2PBraBDM4IVXu8ZRQwLNA1ronkx9tTisW3bm5+L65dOzwXjI/Z
aEVBtM14D2kJHpLsVQ0a8f3ZkOW4s8WWY6Ko3gfFKc8N3wws1qFPDYdJt7WQR9PuwKR2aOIuZ5EU
5ROI+G2o+nMkEbeU4n8wKMVLq9AOOC64RMnyLTXx+hJ/uHG5PPUe8xAf9avGRrnIs+HL9fGd0E4z
4MgGRKKFsC1hrHGx1mDugQjZMAi49F76J7R+WQ1I5E4l4JvGH7lmfziF/gWGasvk+p3vfVqYvnhz
ZIA60bKgaWb06gT1LRpoerCGo67SfVs6ly42/sHaOMceKQO0TewWISuDBUXAq3DDaizlhdanRxWD
6zXaF93tDnVWrIFNfeutdWprbjEi/1aAmxeaILDh6BGgilLci/8bhkCgpT1deaQP5msRSYtpqBGe
HCaFsjhTiIB6rIabX41HHfktBtuxlnL8pLykoKDYe9C5ZpIB7/o9FP9mURtMAHRZvlc+Ces6ZLaV
lZtg6s5MRbdlNq1H1Oil6KB3VSmpOgYgqFHfbansfdWG72M1WHwgHPCzZh6ak5SgmmfDDbtd1phQ
7YG0XgvDeWHq9q+YsJ8EzPEWncPNou/BDDQFRLNJVj9BC55q0MZ/USG+HSt0sKyYf9442x+Sm94X
vwaOFDyG0bXBZ8ozThOlNYUr31JHLEmENvSs45hKQ5vIqn1exDudD8pz5dmCkduTMYa3OENJgkPc
GzfOIgOOXu0bzCFQguQ7cZsJXg50Fen9FtLEBK39i8v2wxyKa6XIiVK/HegrCA2Etmeot7gZGvkR
VX3zPkWLMS++VeJsKSZZNY3clYS3wNV8mCFWJ9L2MQp1X4mTlYS7NmuetZKIYYrdJiG8j6dz37UO
TMjaPmmlA5c/QP7Lf9DvblaIrg9iTl8XtEcRrKUIV5hnoU034J2zFyrfDp29N5iAgBIwfxiYbVJk
eb7ddrx0fcLY2uZWGEw7w+bXyHR1LUUkd20MRSPhDpB7e56iuf9BGPhJlEm+ljU9jFO56ROi75Tq
JS5+t0m3Q7Z2prcVoQnKecUnDNBr09j7OO33Vj79pczsOxuth2nDT6dFv3FNM6hLIwRX3uhBL5mz
cgQrsUrCn9zNN+Q+AhpvadHm3ros9WE3VHPpUhffyzZ6wNJZUyhDTYHNPVU1szoSRy8CfuCSIzK5
S2LXYfVMoycXSxrkuWdPpDfQUEAHJ4mWsl6ra8rCXGnWwXFpSBpcaz0CCoC9+GQ73ROWvGpbMAPG
n4mJTA7cz4jEvlskNah1lkRXw72XDy9xl/1zsulX06juGsbYWPfCoi9Nj94obgKN2xITwmvybUTV
reH9bmSDe98uPr0+uLVm+EaPDRJjQEt7BPh26aWGv3Mj8Caap2F5zqLPQehcrVu32rlNdvJzrCHG
GH65U3uKgxYVKcgUAL1uXHGtudm9/1SV6inNzV1ej6faBO6fauLTGXhYakv8As95c5vg0ih/TqlS
3sG4D+95aT+EKpDXpbWlGOajCKPvYewpmC2uEj8bPmF7rdfVT6KNdE7MbhOrjC46mr6qrdtkZWcz
LTYBW5uVmQcLq489YD11upvR1wLscXGC8zZr8yDBk+IXvNLdBj2+7800piFVUviOsWOh4nzTTwb1
9BjDS7c5Ba165pVAv0ef5DbyVObdilQ88Ve8ODDKp4a8wmDjvLbUV6irTYuwUiXcHgUg81XeYCcL
RF5sw4Sf4kbDUWKEVNa4Ih9CMYBNcJuQIn+Nj4KuxGQuUhjNZ8k8Ceawfk1nEx8+MFYs/J06a0SY
t/5Wq+BiREz9+2IiZF4BY5Hi4juuID4md9LLZ+DrTlXM9gamhAOOI3awnrFEWeGZF3zJ04UcfLxR
A6C7SJz9kqs6wxjTZ55viSeyyEwSygPj97WGTIMsKH6NWJ7qrD/qxnRkJAOLK4+uXti9j3Z7MCv/
NELXWus5x9kaRNDGzPFzD33AtE8D656PyQbgEmMORBmnzA8SXaQwqoeGLJYAXJ6UeZ+I3fhctMdM
p5Eb4zA5krv0xL8pH9djWJ1xfYB4tRlWgZzfGsCeFuAKelxlNucwpsLJuNf7bpUkSHlpo11woN7i
WLwFnv2UiuJviP4S9E2TPjAR+lsb3P+SeeC+C8HBjSLasYusSw5HFIPwLFk9fxxC6swWhEFKVbJR
PIU2dRaGa679NLvRF+8spV++GGXzTP6Nk4sBe3kkEetXh1b6QA/gWeU0gXOYAGVRwbQY1b4y8wuy
1cOMBNmZxDpQqJ0v8V7fmFvPydO956VQZNoX28QTn3F84+AZ87PByDkEHUaGdsknGQnC4tVnlkpK
QI1bLQmsGybve+ZgF6sj/8Mc89+6Dd9k7Tx5gGN4oTfwCwsexSDdc11/s4PaX5ge+U0MU/iCeiIa
0Hnx7AuL60/p3AVnuXoiEzWW9K2mr4E3HBq9PY4hYrCTfhDwXKlCzf/+HtOYvNTj9G5W3rns50sf
G2QWVie+PI7NTNKoeBsveUUMruuI4bgxhyKh9wuz4kwhAtbTQR6HNIZuBeRh3jds6XxoHPCClp8b
OnxQxV+Y18Gmt+otlkPuIMHLOLqbAqeciBkqAjXY5AnGd7+cful1Xll1uy+S+BYwskE/MlzMxOV3
hRy2KGLj1/JI/kipfxqhFe89BXwRV1ZI+TlWKWMcj8KpT11e0mXXPY2UdnHsIG5jUS4H72Q5ip4C
lLrBRhqfW51yi4DztMtvngbORaOgwjPZb2yD7yxJ3xHazx3ZeI3XFjlx5WEAbOVAJM9iUF5CEnP4
kt3qlAtODXUq/nKbZGbiWvsp5FKNDSqRBLfGFBF5MH3Ebq5zvL06xhn9FT2FJnp8ZbV8GpibtcX0
R8XBwGSIHSvIMbKgiKwx5+5FgxdzEPY/o4rfgrzbj3bwWleui0ksfO+D+NAr/58a6Jus7DdqiDmO
UisT1zgYLEB7C7vvPeKH0ZlUPa5G+0/mjrvTjfSNQPSrNzbHnPWlCkKU9mBGRjFWIUDTgPPzqGhc
TkBRCaLc65AKMMdkct3dGZHDrxh7hjWVue786CS68aQRG26HyFo3ScZhR5jbKKg3FJ//FIaHd1h0
+yICD1zNh+lhzIACt0G5nMbsexgIeXsdUH+aRXD6oeTyW+yl8u60Kx17izm3V2DeoKebOFDnHdCp
MUHZLWJSptYtL/DGA9sAAPtqdVaxpKEtWJVREiwK19lCimu4mWtc8Fv2iYRR+V6E9puf06sQ+3B/
WRzn8zX3kFXHDX6Oepq13IW1/9EMFqO2EByC3Oumf42jfFeO5dp1gjXdas9onVyp0AL4tg9zF5rf
Qg+rCLLrobzbctpS3nuH2A3hJvxLS31fW/FPMKrlfO6cYuMRVog/8fTAXAuGk64d1qWQiciA7qKY
HyZ2/TD8EfecvnUz9FWMFf8YKkJOIdpAMRWCj5tsjQDCQeDzzXd2968ZFNUHNljnfGZAH4XlfgHp
4UknYR4b5UOrB+YuHAWylmFO67+xXe/LFNCaineDFrzKIeb34nBOD25L59AAdJ15MpUwOH3H6sh6
QdRa/3QyvHsWeNylk5lPMWkoqs++Hdd8dhHbpABYY7gjiw5d79Kgm9zhoxkSIKYOHcrFqh/VpvCK
f6qstJVT4nCWY3acIO0ZYbByfPcah/ana7ErB8mpjNufzhTbChB0J9lGaXpwVn2nj7MN88gNdo9c
+9L17kbkw0EY03YUpO49a1uiLCZmS7IcVYNOLExzob6rG6DAwAo+C2JTRUZYCeYza/QWdv0esgc5
yG6DQ3XV8iMzQpQLaqLxu1FUXQBunhpgbDL6QKM4ZJV1LBmTQD/qkNcyrOEwGJl6E8Yz3zXYPkWa
7GvHefIxg0Kv/Ju3Iq1BRpBRuY4ncYN1/lqUiJGJcxoDBjpmC+qBfDyHBWso4aSKbT+Ud6hfDwe3
bReGzxUe5QIHTBmHTwYVssormRuJY2SWBDyiYGWn0A5G8+ZWxtroC9IMOshgPdlAktrbTkGYDdCZ
hewSusyspWwueDH4eLRgl1EgTdXqSymGo5Ymj0APrmgAzwZDZcqld1SF/E2uTrktzSupehvq4WKG
FnYz9Za1xPTfGGFh8KGkpKIjl7GF5JdCOGqSQxPWm8rJtnjnmYSY1hND6KuI7BfF+4X/4UpJwX0w
KdCxQgrJyhMWVgLmhfYMeZemTXGLMu15XiuVAe2CsU3HNJsR2iHnuuS7ujPzDv+5WDNlVlMlghc+
ptog79V9SvIt5dRg2fuNYRSH3lUfom/BSQRHjBwUD7F4LyONi52f8OmkkeewYnE7daWrnXxBBWo7
hHQy1St3GitiB0hOuKWwgupeuybjsMU8jUPU9NhqgBoOnbeJrKK6xgWO3LIEDKKtuQI9uRVEanPo
C/S6elkPcufobrFooJbYHXiwcPxxEmsvabe3JBKF3xnhMSyatQtuBYFrOTC3mGAredJ9FSZk7CxL
uS/9JPyzbhnvsWpgocQHs1O3JtE/8/avGc9lzNyDQmT0RoJGiuAgYZ5JMtWnNmiDpy2osMJxSSyK
9NzazrswCcBU3nSQ9bAsi3sa2edU/ycnhteEBrhXU1LE0j9dalXRlWAz3scqDBh0PZrBR+bHvOPt
ExrgUdWAKwh0L13oIPNLNxCmI7O8Dhi5hLyILOvR2tSibdIn924YKaAARGgn22K4CCA0dHl95d7A
yHHa0FSLfmhsWqdfGla4cTXB1+hvPas7tViumftNNEVzLgS6tCGURaHfuKhHYoc0cUKtfbfKKXjk
nb+p8mivpnbTVN2lymb3oEMh5JC5fyjHJ8HxUPKXk+R7F7Hv7EWJLbB0+4+WUmSkf/5vdx7oBK21
68H/LUmlsjlkMwAnnXaOIszs4jHSkL8rxHkKYR46njgmXlW84le8Nb5+CnjCd3DYgb5iguCUFV3c
0PxRlb6iWfzHJhehHOPVztkBsvavKNkakMYyJ+HsLGjzsbW7yyqvdFpJppFlrCkaxU2InhDCya6g
uJVlwue0xrX5Ozb6ow0Ig+OKjsWnCTYTi5zjmccUyRM76qvp8Fcnbwki2B3MrQbDARo1BpK5Q21w
xDImzV/7kpPr8AN3dJfy2VCcingGR54t2zBfMIhsrNHe/sfRmSxHimxB9IswYybYKudUKifNtcGk
kop5DAICvr4PvX3Wr6qUIokbft2PE796mDlDVyY49bA8N4JFql2CXedJc6tpx+lIXD7+p80blpqN
ZevdCIfZisoNwMpNVRrfXtTeTUaxKoXhNbI3y+qD5uXiolqPjn3yQNNhxrjb/TYeAYPNijIElzaQ
BxrrEAHJ6rZOcaIlWSp+NFa5HvvgduZPQSUZQ/UM7wWJyvbPjgz+1HxTHnt//O5H/9GZCPgLq/rF
hAVlTti/AQDLBx2UyJ+ZxQjFTrvqPHFhRXHPCBGNCz/HN4rnvhFHw/5Tsw+fIv0u7OTb8dHv55Km
QTPyj5btb+u03pKEt3YGCZGHpoxafJyUnjujBzV0TllXk/11oSyLnmcDgOSc6D0dsDTx+Ipek7Tl
usCrPFU+YbeiPTcdvQM1OaCHmAzxIPUb0LJ3X0BOY83+IBUgmI4nNM4Rxqv5t/ZZWs44YZwWMke5
lOfaKM5USzcvMYPDMDr/SOT/icfsRS6aU0L0uxVHK+EdRRWt1s0W0gn8j2i4OcraUQCePOAc3Q+s
pjLP76mYMBdZi/W2cn6Y1EFdVtWL2+P0rtil9r7AJd9kZ7Ly297ILvnQnyju+7AL85yKgLrtkiIZ
cVGe8SRdkpDNyN7DevTIIeeO/0p/Ez7imSa7vKMZxOM6EatwR0qKDi4qZ2MKGzZS4vPvLOaBVODs
t3+zEKu/63a/U4VynuF95pteX4zA3Gfl+Ahn+Bhzb1Exd24g513qHPBirZJEnl1Zn4a+fpzJzZJ2
okdEHKsFeGxw+Wnci7YIkbl9/2x3db0iQfI+DWb0UAjnoA2iWBPYexA5e5EHx6rTGAqrlzmIiHkG
l0FG8IFgFgn75nUgVaBeQ3/nZcGWF3hp+7fUzh8pHaLmzLCt7j9Ci5d83lDobe5y233JUUZMzPG8
ovhW1jiaYmkeiqI509kHJjUkgF1cxtJ70yrmPBqPI3Q5lpO7UslH1vnr0sUDhgZLsV06/nXMaBMX
/FEai7evrO9pmA8U1JJvMnYYfdHwknYlXSjn4XiLnOa3zOxnEvhnLm2vhtbfee0cqnD8pFSCPrmS
LZ9zESY4hThxqEeVkAnZLVaUUXRZs/LZjR7nOZlPiZLPfjiahGarfi1w9q7hR93HxGA9WYMWLbly
IYX6LPohq0GAeSlZ6qywRTLPjAtwBA0mqMx3k2jCaqyt55bXCB2r7Uug1C+1C/+PSradfzc1vkcu
aS1ODK40tZUN3MUS5I0oOlS9eeJl+1234uQE+l+RkFMyHXsFPA+/ZYgBrgEQ2bpfudk/urZ+QrU+
EP1KN26PU6hN82upwlcu7ukab9lLXjT/nI5N0JyRQfaD6M1MUUR1RnMZoyOuFP1qRSTcEkHKyJGd
fsQsTQWaEIdw6s9NVp1cgv7YNat/Se2eq5QLnVnrbV6URymMJ83ld26t7MQUjgKq3bvl5bhJCDVF
lr3v6IEVcEL4a48kzGnOW94p3rQOZIdHIcTlofuJV4C13MHEtSvY9o2x3HiLWGgZwfs01QQbxqul
hpmTCVwbBjdtheG9nW1j48+S2wb7cw67vVVwWHqz+W45/DMjLHyJBQ65XowEXWnPrzRZkVeoHq0s
O4WW94Lr+rnujD33uB177BStAgmujgTym63g+HcHuEB0N2hsYSaxJ4AHPl0goPgTazFZOMUrvQSf
oeqvfgsex6nZSkN65OjSTQqTBPNtvLDfektDfODZdORJAiKDK/8PB9ZPCojwYRT1ezsXtLot7028
Jck6T9wnobwPsuGvaSYXby7UkjrvOMiiqVzDGb0iuJ34Yt8NwTW2L+Z8zb+F1FqovnVJ8mFAXugr
hr1RX/qGuTtvw7cgbvU1YIvYKudPFaT2WhQ6eKB/jNdTr2y4SuCMcJrcMOCfyKIwpja6XDVifNcm
xx01mc5KBQ7CamBSMGad2lT/87IygdxcArRMeRmHksBUZtIsKCMMVtJfpuWS0UeYj9QvoDTmaitD
gVBZdd9lzhstmhY0i8VrgUY/O4DoGiAg2A4XwoAnlF/9PR3pRZx89tr/0z56VzxCn7/SZQKPUAaH
XgVvDJ4HwyNM70OIx11gffLFp3gtpvZ+XPxP2Rl57uKN6A9m/tJYPqdAvcO3fUVHsVY5hWMbMRWY
NkGkMPuJxwRUbTclJ6n6o9cEf1mLbrOmezGSaTtiZWThOrLBrT6mBtNWidXJsnSGKIdDPxxOdHDs
MPxlDGTxy1SnR99YrNn5OUn6Z+Vk365h+quuj76w0sFyD1DQR4MSWG4/qfROfZ2wy6GEJ8lJYlkX
aZv7euT3nH51X7ORfYUItPz4j2ZX0IPXL9lK42o17VtuimcX+lUt3KtvcOZaANhXZqi3Texc6hEs
Me6yPd5oVFrRcrnznjgNzikP31RxH/DNjaXV++jrvaPdvwXYOdPV2NNb2Oam+ogUamSYzBYjIUWJ
Y1acjdq4F7H7jSPnx5vpkMgJIQ851gvsKYgnjIriYJrle7F488bqzOC6pg8DazMSGmkxP7G3gXb2
jVUTBQqgNuLL5rPYcP/6mCHGMJcHa4sYcTNjBPONYO0RtS3hahCHvKqeL4fCcCkaZs36Usa8idkW
YAVrd8QFXtAkt1RIPPb2UlYnIwgAak0hGsJE4+P1ZLdchn+sNvjN8AqUffcYEvis8uGFuuY/iRj5
kzB5B2HEVc4yd2ba4aDnd+bn8ZEyxbPHlSOpKAikR7b1cTjnvbc1BgxKEUDUMkdBa9qZFId2cTEF
Xr2xemZJXNrGpmm6S+0F/yqzOqZ9/Jd5fOuq4GYpUj1p0HESuLxMYuuBgA23m5SeCNRiu1ckwb0j
+hK5Y96Yla0J5I/nDs8eU/Qw8rfxtSzCsMaoPhlYqqatrbEtGKOzKwu2m70BmiGJyP81voA06d68
SUHw7UoLuw7VRUzLMW7E7GbhnokKU2GYnk5xKV8I5D7y9lt5NdCFjOqtnUmPGDmteKt19g+CxjkY
Ue+ZUVaqxAbgpdFLX1o/1WwdUKn3pRFekjRjUoKCM7mAyd3cuIRzTj0Nl2UH6gXZuHilfYZ/sIXn
vJfvtcf/WuUaUoMPjpVfKTQ9nP8ml7Zg10w2G3iHigXYEoQFbwCyfs3U+i2XhVdLA6QajQtbykOf
kBaCr38m6j48hJPhbn3PIO0FIih2uEaXBWh1Tvz1JPVfrsFE/S0TNJOvzbcxKn8JQddPssspgE2O
MTaNh65yPkTn0VpS0uEA1OLDWkRHIxbkkaF1AAX7KsP8s/UAmNgRj1NEe2iu/K9RDMfJEO/Y71aG
ofHLJUfHZqmrmiOFhVsKUJhMaVqgFyUMjM+mC+7S4U/Lw6V60ntsi+XfITawtLcKiZGw3J/IUjk2
XuQ+226e2ogPMQmt56qNqo0soisv/4hlPcWQtSDS1kHHGarx0Z+afge/APtKL7/xMH33RnhwEH7m
0d2JXpy0P78AfD0WicIdnKpHLx12uBth/4Q7Thx0bHU2Y/s0o7qVZHMefIHt2LSrE0Uw70UDYUDW
HCOEKV7NsT2OoX110uige+e5dNrLADH4waILsmzbNwSv89RGX1Mz3xxjoo12RHett4TU7mnpPBP7
h7hFJYIcgP6wI+kTo1r6Qe5pU73iOPk2XKjfSWXQiOGrf4IW7Syd+bYgljv4dRgUYRizKsYriydg
07rD+6AcztXMe/coIyNI+mdO4F7kcfur2v6givQy+t09mLDtZkn8jxqdky6Q9Ud6QMCt8FJJW/KQ
/dEEWPHgOIxpXokI4LnkVhIeaFKuMbZ0h9VU8o52WW+n5bx1fL1bRp3/uVWL+WPSfr4xBDviOAFI
6QvGOr6bW+XQbEyVimi4AIspXheR96wKciUGHiHUnkXkSH3gqhl2uyqDoScMXGvQI9ed0BkUdi4C
hYnGYeqzVSUHMlEFUQ/11xv6I+FphdGMJr3RoVV0UOxWjda28LIhX/oOL1fKl1asfEsAUOEfihJ+
hmx+YVgyNtLk0hVS5k0EVL1Lpbc2F5rWQfGKskZiedAjEQGwOczgH4aFWN1mrCWH6btq7YAUR9mf
kkA9j1BIRwckXBn8hiHhyiRqcc6AyyEa/GU65cXup7+Dh2eqndvN2PNNxs9P5hqyURofu8/McZ8M
vz8ann7sq/gzCcxrlJC7VJX71fb+j8UabuWEw2thmBcrpNq81NlXxRU6ZqKiGg0LQGA5X7njDuxH
25PVGG9zgo0JBjOZd7nQ0NvqheLt/+UeVxnHImfFGj9r13nFcfpVSucnKxySUvDPSk/F+xa0rCWa
9zh0vyiJ2sqqexOuD221/myH6W+Ou0/EMV3p1M3o4FLU6JJd9c7HxQ4nh3o3AsIu0BIFqISGDsPE
yP9ZfBkkukKe9xvIL0e5nCLQ3wxTPMYhHdUxn0M3fZm2vWtn63NZByMxuZuuGtgYuZKG0hQcXUwX
3ti8jtPyCpDdvdY5fs8i3I3c+yjeDvluprlJoneEhJ+7bAlna90CiiOQxREdIQvXocG0hkNsbrlH
58UPLez7uXDvvPvpCBwztVRwHLmsvhec+laMPoKNexHuAMKN4owH8QyLEr+WVb3ZfnaP2+JDesZ6
HMt96ZafSiYHXtjbtho/W5UcKUnaqhbUQBPNsDjtlKYHsWHF8Mnv8NRD6R3y9m0wOyqFpPsUwnRh
/R5Bae/Gw6yw/1Oah0/hw17KUejfYmTq5KtiuGF9D3JOWM7KqvWXaUJhpK1jqRgscv4GEty8Fb3H
sar8B59nq81IwYIGw6s9NLekRM73xDkPx3Kjk/wU1NHOiWW6rkYKgSDR7F1JDEBSDNARas2G9Kuq
6Q62xoUf2hl6U5jVl+hbffZzpwRSgZqfLhge6x99bTHKZb8znMWHK7Nu7fvWPjchhcbpgRkdhr3p
N2ccqmtN+67Oxr/R7Dec1WXAa4Z4Zih3iySPpf6CHElfQHqJQeRVg3htLHQ/2soeS7s4+G5z8HV4
GTHscjqa+5yzgCTDSNyM+kbIapR5pbucVFyWm8+Blf0U0rhUcbMmSHsoaoiLvkbYcPdmlJ2zWdxG
R9DIgluyBAwq0hchohWX/2MEW3eQai8MUGHwYJ9UHOxSAcl5dhfWHrvUpcqb4QJPnMeia9mqjHML
ssvcKQ7PLJY3A2XIcvRO4iNc2R1nXc5j57fNo2EQMxxjugeciyfFkyMEctECIzEznPFMfRtFOqMd
SHrIhQXM5rOMY2x+bfM2ReHJmPXFlODtSjvFD5l1dLql5S0K0Pqy5Ri2AdB6qCZ4i6WJusEC9I2S
9c8Or6BEacsnuWlLzQYIQBtI5XpTJz14aioijDk4DswewqU3qtlV9nwGVpgY38Lmb5gfI5NXjstG
Zm2aTbtC/WHjMXIKaCs6exlURoMu5rzIr6mLjiIrvsazUSdMLrQlTubbrNKnGGXFHGubRRiZzobD
GCJL+KkNksx5mH+Htfyxce9aFPzg91inWjzJtnhsKmvRTU+qA5LbFAzZiljvqvYgelQcu05lHym8
wsKzVGmJLnsOKvxb+EfBUtFN3+Y9O56YsSEvMOZ5NrWiXG7sUvArnlcMsPfRz66uVuchVSMiMZ3m
rT/dwB0cyZTHD2YTjEzg/dWK856rY3HMhPo0dXKqEZnctuRbN01/POLY0mbl6HZyvwSCwkpeo5JL
RkPpEmXBBbC1QQdPfjW+c2fEomAS77Pq+KDaGp2oY3cehDWFFA4B5ATmXWHWf1nEIuRMzOxt50Km
i/G9eFHyTbCVTcOIt0Gm8pck8TE3gwCG3nJZTjMfsCGUBIKHzN8oN9ta2ocASQLUP121bQPM1Dgq
Ka+dbF5btnR8AzAUFX/Y/tPeUfenchQfST79dLTD8luj1Cmct9OEGJg5MMKrMKPaeQF88Pucq5F3
pF5ijVCw6seqmPYi5O63wB45aOjrYG6ciC/WbcLPagSH2HCeTNd8DdqJL0raOVfTivXeDbL+LoPw
PdCes00aN3horIkWjhBAdGCYx75Kt17oraMIM4Ud/UkzVieaeVKN9WcFV6hw/Ssr7Cca5nAUoG1M
gCcmtvwawiK/L6KZQ0kSS1jbnJQWr3IfK1xnPNiN/h3zcE/FO1KhSOp9plS7DgIfjmwHUj1d8G3q
lpKZWJnEyeoZQcCGBAhV+Jcu6Gxj0ViVVKhNLhPmMfbj57iLuG5EwU2ESyUPzS8kgrklDzdPsAMJ
kuHS01SZNDHZoxhbAz703iOwEs3x3SJetcVN9+PX6ScE61MRU+IT0fIOwRtZ9kc13XGe4qcoHvhm
2d3KaiQ8krE79Dwpqyxs6VkcWU1T++ZU1TpQ6WsUUdXVii1YmlM+u2uLNX8b15+OmFqCAhF1nA7S
XJ1vvHAIXqXjyyMe0W7rucDCECvfPLN6Fp7zXAUdbtt4mwZQcieCRsjr+7ISb3Qbu6AvcH01Out3
Iqxf4MBxLUjkzdP1hkfjX8Hqf57wssPVe+gDn8NR2d8dq2hc1SdFE8ih97Sx1N6nDwvoKC1489Ft
eTHdkJOnEPHOhBV3mFL8vkYQ/h2DcidYeOdG/zHJ8JeD/yUU04Vml2PhQJPpDPNaoTn0NmRxd7q4
sCvoiw6sHauVfcn/NfKqFgG03YZD+Bn03Cc9asgDIJZ93JAjbdTfihc9y0ge62T4xPh9CBkclK4n
xANxGoT9OSvnU0q5CTz7ZfK9axxEADqF9dBSL5sG2XSuA/oUXUQQZ8IPhj2miBLr0BYOFXB0Muhc
PlWGdcUudgs785vQ8BKq4+3h1qtej7Sm9r+8n7ZRCjeqzI+2ge2zLrk8T9kIytPv8JIl/Iz1e9mg
Q9dLr3zg4wPsuPcWeb4CQ9s+YNFjMSoPk1QvusTgWVflq0WsYSkMeeN7fHWc6NgFObB3qJKFOHiG
cyvL6MnLpmPgDZ9YUalhpLRhZU36RcYUncteQIMnRq6xmY04S50Ge5CD4+XBYeIlIcm8FWUo9fa8
49f5Soz9kUOdTmZvMfGBc2zrr15h5bXVODAmjnTyRFhpzbLLzzk0VNCQXB+mEZ90wn18S4kjvaPg
rN6Eb3ho8iYJhcCJniXm8nPGFn4lzDjeWCrk7s+kDKlITz1zBfUBINjmdd+4FP7K7K+d5PamCgvc
dYP+TlRCLZvvuWg17MxzF8xYp/QZemK9CXoGy6au3rBc8cF77AqHBJKcyQe8MyZcbqpr3ohq72Dk
nKK6pCEh5VmnP/3FxJ72YC4SxWjxvQCrxX0QsuAeSax5yFM2feMs7m7Gns5gtX9tPH+4KcuODh65
F+k1e91Ja2UZETtnP4n3Q+6KfYBx7VokvfsymtGbTXkoS+4MJZ0t4wavi6aBxK2RyPvaX9dNPR3c
pbomN9s1nL2NWVSs0RLMbtGQfJkxdV/A9bM9afEXr2UUrpvwFRBggzWrpbeBdoUYjcAtcYm3Lm2H
+XuF30po/dfP6mQbTNV75WANhwCzGWVwwWHI2kqbT2ok5kuC4Z1MLU3HqEnK2Fk0UVK4nEreZFO1
UnL4jUwomX08Huj6uYUmKYg8cjcNgCCuXfMbpPWrCJLfGfyIaRg3NiFyl07i3oTd2yjakXLUGZIy
MdvKTW4t4OOH0oKBFdeZ3gd5duk6c5uKlFokaVJQmfHPc8P35S2Cq6BaLS8rqi0+ludYwFHJYtDD
mNvwTFsxkC+psMzN7jss0ZYFhE27UN90e08A2ShCibiWOfTjVpjeuJNkLF8DZ4v5d9dPwJYKR+1q
bfhMS9SqBvhg1rUmsZXE40fBNjMLIwh+pNT1tCf2c5pa8TYZxVeB/aWoSNQJyJyEq9m2o3yzWc2K
z6oxVryNrm40XpIQqkZgUufXCRTfsOSiWnfkEAL3NXQT2G04eEPZnJMpxpsunVOrZ4bsgYh5tY1K
Y5vXCqBgnSG5Ogc3oTaMSfbN5pdidzNxdjFd4eKhMofIcBqjIp1w+ASACT4gzDqIjQN6UxyAfp4A
SRQBiOXO6r5FygkHQy7fKzt7o5CUGpaAALLOK4yJ2FDrON1Se3c1uNZO44CJABs1ZejxLeS1u9xs
eKWEnxFzVRAwVY6peGZZ+WhM1W70ZupXSwjERv+UK+RKMGbrIuSORF58xvJJZgTL3itGo1vb2U9D
3L6ljc3mfNyakvIeu3X/6Mb6kTBZoB0k7z4FitDRvjMbV4FrYjhoteA51eZapfTZp+7FAlFLQx5b
fqIoCCRITsAot0Y1XIOGrT3DwLpQruCxjwMoY0Kujci+0x+1Ax1JBsJEMSmNpt0kQYPJLLCXBBJk
zFmd0zbaS3t0VuRgvvugo70F44VnIbDlef3k1zSSy8GjWigjDuEx1KKRABeb4opEy3DyhHddQu7J
PH+lJZ2UKSaOcfCogsWapklyYComplg33SEF7NQO6akJw+/l291G7hM37G0j2r/CJcxmlnfVi6M3
43zNrG1ZDc+gQ2iw9U4VaM0hyp4NnglV4kANQtZvKZZXEnSgbguQNL6HVD3G/sFjV5IaGFF08Mrl
7nHIPOxOzrcqWfaSEgBNzC0d8x5tzRid0rjkHl7LnV2obTOGDMtkI0bXu+X8q7KYdFwoXifV74aJ
VpMFHAKT46OxBnqWx+bPmLR/Qk0QqEBpmUz/gDV0L2eFqFivbaBqfkt7cYtiGFSHBB4P8fl/rHEu
U5zhT5sMEseevzZ7lmox2oqWB89kDwVIci2po1+PC70zVmSbNF5o33gN1fxYNMWrHPxnK57Xo8ns
rEtm58CwyO9NJHGbll68eCBXVFJzNUZ8nOFa5N7G1D4pOJK0puKb2NxcPzyC5jwwqm+MbHruS5fF
FuFFcvRIqfCTMsoCHPe6JDuaaXrr0/Frqd5kjbVVabZuY/dmTcsNB7D7WhDVxgu4o1H95PU1bMno
VbosxIwBMGj76bW0uHZ5sJZeumtKECPZYtuHK2YTGhYD7B6r2wuQoMSOWZnb7+6YnMIxPTcmTc5s
swdlbHCXvKk6/p4Q60qwtnho+frofD+gpPm12Tzi+8Ro5zT53ognLtDlJor159yFhxj6rGtlbzTE
/c4RmUM7tPdlnz8bOKtXvmXvHKTTgOMgM8sPZoM/WHthwQJw5GxIt21Uf2Ay2Gq+rg9cFN5lWL34
jUVIXIknn99AFatH1Y97K21uQe/e3Nb9aPuQXkPuUGIGF7l80B3zTDwlZN46b1jNnQD5ZTUbERXv
TRyBz6flclXUubmZBloNPTvYRWY0b7rW24GVv5hNRuAeUMiiHshZ/42VeUuK5h1HVc6aYvpADPtD
mzfmZbNc5+20wcj+2RvmSfbGxQ/tP+Y08x8V98graBCLXgyc2huWoOesaGimYHHsQmCvJJ2umMSW
pwJ/zcGp+rdZOs+zb92tLKBLp77G5ghsH/teDNuq8r8k2pbBLNN38OosC+9vbuD9FTun8UxuvmyY
XNY+c6vRJPt3o4+vrUy+sKKvYjkWCE9gFy31WRF9RqCtN1GX3XKHe62K1A0saL4Peha4a7bWySUT
fnqyjJxddUSplMmUOi3+mcw7BCbe+bxG9tJZN6z0DB0+r2r6JZMif7FiORFZyMK1djEdlZokQ8hG
EZ0F02UQQERNux0VQtjkKigYvc/lfXAZroc5uYfcmh4qHCIPE78P3/GhB86kJhKYxwAqooxcrgPZ
pVz6Gtww3XFIGCsq2N3FqkfS2AZ2lBumycecgiMy+mvYNLduIc1UCYtjps61L6tbl0J6I5mDGy1t
nj1dPBtezlEh8zOuobfZNr+Lpn/mTsSBNWZbt6OApuewMEFd9TYuWpv/vG+m8EU7UbYjo1+sLNDQ
vYXMyIs23Jq4mKU1PBENeHYac9Pa7R2hgQasfHxGfMPCOGgNLEpvtV9/MrGye827Rxv4TzcOS0Lz
u9f4rKVdnKJhPBeF2o1snyHtB6ji7vgBPfRpsogX5vWzBOIOKd7Aoc0rpsdQQcJ6DfX5X98jghFU
+q5MVHy7QSJySDSWc49EE+fTb9gAbxnYQK0Fy8H1TM/7Q984RxoL+0Ms3atnim7Tp8PWa6sbx8Ol
K50Px6MDzI5pU194jLm2D8QfNj1SrG8o1pJujuZqvznedDG0f+d9DdECwUKUPD9g197toXsr5no/
mA1M0sp4QJYhslnWq0rb4RYj0s5GMdeB/ChbymjZJlGRIA8czyc7YkQYav9dYK2JZwp+A7nnYYaQ
YlDyPPGNDgewGRTjeRE9XINofoZUgoMZDuwiaKniUwuB4k4VKbK4+IkVoTnbOU3pcMHEyooq/0SD
41hk3WcKh7NxDCDYsFTnsvnPpbau4WpsifzbY/ny4CBFPIwoTXQ4EEGqjk4ACWmqhg8V1k9NhFZg
zmGwRpkhqMWL14ttgoblwSq4fsYToKj0rjkYomjC/4OAQEve3mh4OJSPRVVyZam8HRHrS4s3oosT
1H7t0LjdoewT8kOs3wbYZwjx1Du8dcxxEQu7HI6oa+wFLdIoPywlVDXupEs5eBrmj52JUJWnUP5E
EWxnfvaaA8TnKil9+4or/FwCL145DjMpGz4SwZFFGq5XWBGrPl2NCD9ZqQBRVT6qvWb84zH60/X4
EQoDgW0ZKs0hogOtdn66TI6st9Xe6Nl2aDZYkNKANDbTiwVj6tHOjM/lcTNyrOllIt3NLHECaVbK
LcYEI6FyQcH1fwg4Dze5V3LafNQ9FAPXvmbL4JSGG6JaPyWX7Zhr3kqK9Mkw6scmWK5hNOXMpj7l
KZ+FnV8NOictRt2hlshoI/CxDpthoVCQFQ4uAM9veSj3fWTvZ7IVRcnH1zozQRr/uVVECH2Le9j4
LVARgQB8Mse8WZ0fb0jGrWwdP3eh/qlKQX/9SImbeQpSBLWiYN/uBSedNeDaRvFUMZG5g38KkU97
3hGqrG4sEf+EHgDLpuvfQzU81rACJ5Y3D8mEgm9YAMChti/gCAfHO61dftp/EWtdZWDD+sR7N2UU
3/oxf8p9+NSjwwTtfuCXXKL4+N+6wDmwzN9miXv0ovoQqXzHEI9+aXZXz8W4z1uDWc8yVk0j/U3a
jBczrhlrPfGJ4/Kknb5g1IKiGLcYLzpoVivZ2Ydpcg/tKI62He6kWWybxjtIDSso1tBsQGFhv8SL
ql8nuJYriBSnEkpEVhm09dKW1SQdx9XsPKjO8vFttmAf6EKVjvqOZ/4yi9icNF2Es+w46jbcV0tj
eM1E4ccE/bx07cHmemhxM43VxFPErhtNa5/ltDk33KfnuT5GifkEmh5sbBRmK4TZnQ4q0BY5bODs
nyqmr3IgCBHlXIsMN/nr5/SschwDrDx0yUhrNSuxHu6Odk+47Okqtj6qJUcZVuzB65fRNZ6Y0V8z
MCvKWlz0XkOVc2DJ2/K5Q3WdqfLJWHjnT0YXTauAn30dGs01AkzbJO5NzNNpYmI3QuutaLNX28cs
4fv2Lk8UcKj6mRXYPc6jXVGHT3Hv3vHpXSxvSrio5Gc6vsOtNpnbrO6ALewNu9gX8Ku7VenXDu4W
djv6pur2k4jGe1RM3X2snE1m1xu/W+xm9mx/zXyPtVOqR5oAWSJEJYVZrvWTQGNZOZ0CRQp3b/F7
QX88wFfnksKLaxi6u5L6Sk9dcSBbyNXHDO5dTbMEgnU/CrxoZrDJvJnQ2bzJeFkGobOTyfDaN0F+
yiiXH0jiEwmKl6CUOHaUQBOGaFxIuFhEmIaSHjCV4r4dxpVaDXQJE9ao/1ZV8JmF4G9awQYPSEoX
QjxbXoIxbOc7Vg7EqOzsu/4hjupTBI6msNsXNU2nxFcQripFqHcKig27INSBaPH36/zd1v5nEuH1
thsiX0NjQHCmlAn/MrCIMIVEs6hWBUdxV4Ps68RTPxkkA/2CFhP7Mk3Do+n5l07Ur2USf5Z5ku56
gM+vQ6OxaAcQR5MZ3xH21A7n22QnN6+iosKHsuLiemNnVTGWBoxK3YFwi96glnIKpx/EEmfObUBU
y7WtsyBdicA/ZqQh3JZrY+otOGDTOs+OJVcGazr+vB0+vB9u5pfR5uQpB0B5sqnviSDaZE69vZn6
HH8NTRnwearbQBJh3bHGh5dp3+OaHGXfptsQkaG166POrceE0mHgzc8FGnMgHB/vTmVT+Zzd2xxv
g5s2NDJ52aZm5zY4uJWr7uhm8Udn0libEfctFlRjIskEaoMiGsH1s4/DnzGK98ox7jY26VHjhRys
DP8eisWKYSnf2YN4mURCGsPUhAAy6IlRq07eyDiiMvoAibnPQKEMymikxNPh4Ry3YALmg7FJyvYf
iWixiwAj3GFIg19hl7vNmxDba1f+S6V5n1T5nE/RI5alC55+SDl5++nObGPc5jXsvKOu9V3jqXkv
hvEFmPumKED6K1m+ha1eWuDoiMvL4CMu+AAn3X/VHnNf4Ays0dHuwF5etGO0a2L/33NTI04xg9kZ
A4zIIdiQGMV01zz8x9F5LDeObEH0iyoC3mzpPUWRshuEXMN7oFDA18/BbN6iZ+ZJLRGounkzT3aj
n26QbCP0U2jwWYgDKmm4xxXc7kfN3+up94N7na64nLmd0sJ/kIaxw80TaNjMLqnyzHP0gbVSwjrE
OeASd+o9jdDCSOgoeZqHVNvM1zr1Vg4dL1hOISc4wCqNgX4wYPDzMNBjjspS/9hqxdXP408ZOsGi
1jC0VwH7eM2oPrQxSVaVnf3YbOZY8nC5pntBVK6DtqmNG6cd+ECF5htXMm6YSfaPGSy7O/o4bGgg
frat4Uaq8M/JXf0nUSjDI5hra3QvfTldLerVVp6b4tVv3nNBBB2jPxE+i2qFaaQkqo9PQwTQMROU
00Ze+tHQt74yGnw3MqdBMC9Hwh9MbGAkjnhr7wOMDM8rrr3lr5Iye08CqG1VMxy9BhQ5s/0yTopP
O8rkRqRkUD0lQQa4x9yXDtqH9qzJnssUZXTgYQ21os/x2w3hvNQjTAOAepQnaUuQZOmuaaMAuI1J
tKoQq4xEEzoFDV1t1xOnmQ8wzgjefGQ8Agm8N2zsh1+kX9hCnkwqmkr8M/xE4yNQImM3+ryX7Xxw
tm7eIEdC0F/1kQHdsje45jPjB6a4YYKhFXDkTiwmJ8e/PLD2s2gDSFpSGSq2so3dlsxV6EjgQG58
8IbF2Mttp6yHIDlnwbFaakb7PWbIVJFPlrtwy6VsvJPZAjwJrYi1mRmVV5vUKTJix2SeO4ccURFC
GNu+wHN/AZIWq5GRbcGT2FwcjrGUq3SpuXhEpQcqqvZWqqc9yYxBf3GVusOtr3BfW9iym9389u5y
jaZESAEcw5UNHTuNW7Q8F9pld5/sYMcwQs+0mF2I5YNNw6pz4XdSCQEHzqVBOKl3hWDhkETqBGit
XJa5evh6so/DcdqmNTR5vU2J8g9hx89sepW8wFh48XuMsdkutYIWm3paG41z7xrYOnGQfgPWes7T
5gH+ekedDaZFUkqFK+mVGn7bRDvj73jWDHmIJ/vIqmwlLWwePHkhYcWEdU6FvZ9c6Wdji9sYkXdr
ipPhtSjQamDKz4JzQDMW1fEFVac+cbIZRRjHhEMFe6lCd/Z8h3SRRK1D0Xz3Q4cYFX8FC4vYtJ7H
qThESnK9sfkVeqnDVV2Qi3DpKvC75C9DHaWzOIpm+1i4sTuXISnXCLNH/5PUPXxBafAc1Q2J24jt
BKFV4z2jhmS+2eydRie9PU1wAAMvWOlhsaGr/IM/wLkyU8OozRw3QaegOk287wtLvLVlYC5RaJ5q
dlVL1Tj1Lixt/ajm5THUBsFtg8LnocVKApooWQVUjVBnV+UoKNWV2ODNU+HJdxHh6Q3itaPVwWJq
on8dU16hc482cPmvRrJwsjMYwunXrpL0Rl/xmzcIF+N54i5VJHi7YdLme6lYwJbOXu+0Hy8hnB4n
/l9NkwBJgHJpDJrLKq6uSH6N3RI/BBHH9GDLZkvgpn0d9RZdB082P4m0Y80d1/4a8vWPTHy22F30
EVh0KKJ90UqnTdbGKwI0YTcwPAyaoUW1TDlQDQw4q038YcEzHF97l0+sDTrrrSRqA8UrYpJRA2NJ
gFUQ5zIL1r6EBc3OhsJKLvD11Tf8te74/7QBwZsxX12NXtYbyruSfeqxPjXcnp+WaC+eKzjgWJ3J
AAZVS8Ct0etkPc0uJOBvdD5M7kMmzIZpf+4Zi62pxPdCa+rSzjHt09644Vxj/nN4eHKI9WiMt7Ee
y53pt6e8ND6oiHe2WE8vWjJzXUpN/dim9g68OUMVhauB69teuF3TrzuuMEPOlgV3abRMCXs8W6wz
VkVEcb0D3E0zIoSgseLVRXKZVaWTbpK4dm91Thzfi7LNQOfrgDeMJUmQc3kjLUXnQ1XzFVITwrtu
tsbvSCoQZzjtm6S+nsB6XXmRVi/E4MqbtOPs5jjdre7oHjBz2zoZqjL+QIeiYc+VYWndAbTyCdTn
OKjobN8bNNJ5rHIPFJfq7N+MaakPBAbq1D+ZWv8tw4iaP5vJKLej6mIAe1jbjdseDCW54vSgbRTN
gZsi6fA9s3Glp2RbVeRloWhly7CUSPvDRTZ2uPY6293pAdE2D7Qsfj0uSXgPsKZMxPoGqtgxbzSv
hpG9z1f4vGw2jiB6DeWGsMaHE2q/dJv5ZGtYmg59ug/GgNF80g9lFqfLIOu+ccKC9s8PfqvshW+Q
CRlQGOl0WlWG9TQ2VKw4bMHIqrM43lBT3+GqLOYWnOoEPOq59oo9RzxOcrAJeWq+OBwzRdFvGxru
uVuy1069J10L1zAc19hNXoJe52zhGirh9xA4XYW+fuyihp0863dCb7OozxaXc9TWcFgKVt6YqIo3
WU1z4xYrwAGBQ8dropvzdO7UZ8r3nnr/H7WGr0LN5xQsMTE8LCbMCHsE4JuzsEW61EkmKq84Tmr6
yICPAKx49FF2qCQuMjEd4WzlSJpxt5l0dP2AVJYWoVpioWsWSW0FL5jV5Ir+tns9mtzMSopMvUr7
Z0aSfFv+z7HYo+OVZ4PkidfBGE6ZAME7OlEDidsPV2HrWxsBpgx7mTcAHfWLlzTXaTkDArGNUCa/
KcD0zpWVmE+O4Y2bqscVlkcp1qvykDRddScCjMcUQ/vChwl+BAdqbCkXZBUaVwpft3VXqmcD27YP
yxLcoRnWrQev8A+VhyxO2si86HneH0qauJmjymEu7M0/ukI8FVWnDjJwuNXCaF/0Uj13UMmXWYAa
1pVgDyExsNOekymmrbNwjMVNK23Cn9OH3vOJtO1wMwQkjDTuH7Hmf4WoE37Ww8Du2iV1YBb3cJf+
rjwvloHSHrVlUJQhql0W2zWKO+A+PzVfSy5o/MLwQQgn4us48oFNESh2B/qyxX67YPx/kgDF2UCH
lzLOseICRgs5a9fzZaAvWVSxlgMiQ1QQGIef78hzpHQv9VyaJZwE6KknvQkfeWO/Qo5ziJhJdxWM
8XROTDLzYWkww1pY6YIyu/hx8N2WGjQZ1PJl7kg86kDnux4UyGiVG77ZWzyRjZJEPyaZ0QqYe7+p
lj0LltVEwUzwyAplu4+Ka2uX31YIzkMJ+sOI1rh4ZqheghfvLd1O42bJFg1DpPzwjfHNEXAMlB7t
qW72cXN7H+xZUN/i9DpF0T2fepssekBIO8b8GPN0p+0IUL3YsXO/FhrXRnYozPRU4jLCGyTjXSRa
ohNxay2doN27LAgrRXNrHTvJinIxAum+8VKM3Q7L4c6t410a2C0WUtHP3GpIZR42m7wYNmPUvZCy
ql31nlfZNXHr58YC06153EyjCfNEP3DpasrPREdPpLv3bHq0abDlOpjEXuuoUMe0Uxz4eThuJq+/
8QzhUkeKJ+hlGRs+EN+9ACjgxtl7pXWfjAKf+FifCgKI+dB/UWPAR487c1Pk35FB4QwRvOtk8tzl
Jtsep54gllW7qCIPohnZ0oza2Uzsoz9NTXKkMeyvsnFpJZC1VnmvYyKBHDf68I4Qq/bIlAfp045Z
TtiZc8kLEcraVz/535YJ9wIxg281ar7mdWzYv0seKuTS4kyO+EmfvAv+vXPSjfsmz+BfWtq71jmn
bJIniBdbZ4jfaZuEz8940DfmVxP3sw+Pjvey0d6mkAACJViUabwyumyMEFMKEsW9lhVsV/Vn5uOy
yM1PSa0n471xHg33CUWKBD02s6qjmbbXUyCPvowJdrvUe1hBvJF+/+vI4lsNc+I98+XOdCAxLVLH
dZfUa7yM0QSBpMJ1DGR7lfTTn2FrhJ0lOO0Cjym6fcELxCR0OUyOeUIAzEh2lV9upS4+oea0qN9l
rju7UtVPtpFDL8N83XfpvhLBa1F2hxS+AW4F62GGKG9Wgrm9Do9OAvhx6NlhtIr5Qffqq1ay1g21
aNpFvTed4b40ayfs6E6qxON/N15b+3CzVUJcbngbnRQbJwQfLMtY3kPmUTNugyUi4lIzsQD4Jb0V
Hk8H3uWgdUHo04I+CqAKeje94BledqQvqWOMsiNMtWqXhxG8JwXSf9szQi3HXBFoYFGzo+6lW7ot
LhKL5PZyCK29j4m193QmRqxKnfrrCDENrPMXk+nN7gfzPTeCQ4RU0CoSTVU5MC9mUCt476wgsZ7M
weo2o555iwHbO6KTOMVWdPcwH4CWeE9YihpJfZuJMp4HZwQuimsZb5wKe7dx37Di875O+AuDIF4X
xgjGmlu9rsMecKHvUBDSLRhQN+RpD0KYs70L45HjkLUZOUP8n1b2MNy990RzXwc72vIcnzPiLKke
3ybVbSRPjs0+0wPki/U/OxcVj5E5PZysWnKQ7Usx3qy0fnF57lNKCHAJ8m+a0LQqkX4qrvQEsAsC
5elu6gpoxTqVyQQh93qJUmnSxNjMK5gxxM8cZ+YrWBcos9K6TNGAWVCbvbye/mgMiVOxQ8JzMZQL
9hd7cwh4yRrtqmthKCdddFBoT4vIBL0mx60fxTDkk4FvRuvXNQpVj9kN2CgzQD6ZWL3tpWf7b201
vOKL/iiT7iQFjgZHNGwCrf6DZdcZMDTUPDV9995wZaL/KlPqoIR6DfAfrHJc5d5A/nQsh3OA2W4h
NJk8laQ8LsAF649BoGspQXm5UdlLS4vVWfCqjZuq2tSjag4Fs/CmHOnbyTwoKLhR0dcMrI8OPxRW
aRVO3j4huh8zrnoujfc+yxCBfhIw2WA/ewkFuZ+O3aBT36cEDQnn3dmBJAnXkeSm7A3US/BNYnzB
ZPtTakiDYQSyz4o/61qjzRGfW5xUa1Orn6UWv4rJ3wvCJaMFcszTgouk3MQPGcp1C1knH1ZpQDJe
Of0Tz+5+6OAU5eijdTlEYHGpm8hheD54QcxdltyUPCz8C61BKxtj4jgomwTk6IMaxD3n3rvGK/fT
o6OaJjO5LiMPj//EAyp8ZNgaLblC0l9KosokqzkAwjzByRZTqF1rUOmK1HsjKkGEAZPVysmQV4JR
/WZN8M5ykRAjpmHGRLwin1Nfn6Saoi1XX2oy/fm24zXvRNrFqXD8F+mWr3lDH1bgkk3HoTqt68Db
da1hY4UwD4ldIaE0/jn3EPodmFWHwg/OrJ5w4/E6qhv4ZBTvgAPo2xSED3JGrO56ap+8xom2xIaQ
JigvWnBEMjEnwFp9hTWZazRUPHULrXTcOiDlaBY/aBOzlNHktMxp7pzvCaj3dI6uNB9Tq79gnt1y
9/RZLePd5HTzLfygWvwQ0jzRYXm1Ug/niT99srmBlzjW50SbdmIcDr1df4Y2cGorxhClu5iRmugd
YZG1GmOqqvC9WzbGQOwghs1r1AHEpQP2ZYJ1n9Wg7WWN2UzxhHuudURogF6p8feM+MNInOlqjBZ5
lwNLSPwLrP0Tgud4xKRAjo9ARTTmzrrvZyObxADOtIXlnEylCG2BEuIggjLmUCuIEfOtmsjsqnrQ
AFkk9Vua0hrGgDsu7dQnBpCW6VvQzBzyvBJrjJHaczZbotLJBtgQU4viAPtu3Aw9NWpaUAlQ0OrI
4gbPep/Bgiw7YOGDNYRP80+i1WOMJ5n8lrkmuU6ZlP2EL3k8vjb19GaNJjpeyVsJXfxAAQOab8+6
z1T1W+kn28QXL9kYX3Sv4zG3WA5YPVqeb28ztI7ZmbQNaf9auF5wCZR1wdGDHbA0doPhfU6zBa9I
5qQrC4eFhdemdJ1HI2lLwFFwxYXxEhKK3PhRj2mSX38H6RfRfdHgoGmt9mSYKRnIDJWpxDli+xdZ
1l923aRLq6pfqix/1hX/zwW1aKj+rtjZ+rCZeidaU9losBfjmVVxcTFKe9gC7+EANTM6eOQbRr87
1QXpQmKmBS9I3iCYU3Ba56dLxCPuMeCkuQxRamkH5si71EyuiYz6jWWGN+Lw1G3StkUwHhSejcUx
0CJ3CS9s64DTHWyOq9E3NuQ/ju6IuzUf4mBplfwyEunQwGVPaz6BJ5YPpHkNisHKqj6Uxpyfmjrx
mJoqQW4AsKDZZOe5GsWvONdpfpjZQno8aZSiE/TcZl6FH6GMrl2a5GsqULOfoHQwQNC6R3bcAB3s
Ru+RYf7KtonPRg5ssS9qchlNTBCf4lTWFSHBbF/VO98Sr5EVNCsWleau6Af46WRr4mtqxiNcei9d
96EIn2jySfqlIQVKFGX0xVKMqtwmte5dq0E1G/iFtN/kvJalbb/EU0f7daWilW35jBUOCwjVrFWc
3Sfdv5CxmesWsYqHCSJqw5ZwJwhx1F7wXOXtujUw97lMePYk9nVok0YFphM7zviE0+t5LIngcZmx
PgsdyIXROwABM/4TtCy8eB3hupK1vu/6FxLCS6xfeCw9iSV/4lKrI+LeDd+r9l46M24HIn8iItnc
m3T8sitgAy0tIqWkQtTEa95otJeus+H3hYBrpeLqxMpLns3ezD4kOvTWyFW7rJKmfnImHUeNcPoH
9GOfWZxyG+A6y1LlKcu4eRWpOuYSd7JYTtrvRttn9LsiFAauifWEB8bAXB/41cEh1QlZaPyzUrxy
Zm2+WxqAeVONVMvnQbYGiAl1ddTVG0fMtQuaL22AHFVGRCpq/16DKOC4afpjJQYLXF/oMA3qhXct
pxIAogBw4mWIvaShvNkgOlAwQrR+XXUkXL3O8PfMo8E2SgjgY6zyeK70VeA0+EMxgfH7oRZy2dvT
tVfAa1232iUdBzZ0lhn5oEsJx6IJTnlUA4odtM8AQQsLDIeA10IMDpRBUaEzs10houCF6q5jgxs6
TvRZdVDJOijTf6Qr90KwYUx9/1Ta7TeEk1sO0CcexrnUlMFSZjQK67wZ+dkIbMt+TVGE7W90pf4M
Pv2YM0JjiVWLV7TjL3zdf7iCnZpf90uCGnRM1wEyzxTnFOwKF5+j18otiRQ4qRkuXgiTTGlVfIiH
BB1Qp1LasDDzu5UTr8PKW1NAuxlzaJ+BfmE0vbdWhjKK6Zarl71sBGUsfuXdfRumBCQgvISRs6ZC
lBUCAFt88/oPEYwfd1Z6LNdYVd0QnyezAzsoFF+Ri8qp6xXSjKsfQNCd3Gi4sOM+ZnbAOtk7jZX/
WzqleXM661gIuN6R58V8PyhX08CrN3asiz8w8pkmD59xSxqwMClhBaPtPpt0vDVlcqfQ0sSL7cHB
GvCSFmX8XMn0jqn13tTar2/UDdtWsoYRvEcrxkVGRd+yK6hmpeB1YxHRXk+pOx6nat5KxCyO41bU
ay6H7F7C1iAfM56wbLAY41r7YuE934yZ9WKqhq1rN3zpiHrV5P7ZaFQEuFMsz/ULscln3zYInehr
1+xuSWqfle2+ejwbBAew6idS4uMu/JfKyx61UZxpKWJJIsrupci4XvtE0Yn0vdat/ShUjofX+QFQ
mFyxNeDkgKdJ4Ikk3WQb77aWXHw3Qxt18tee1KsTzuE9wRFlV1R/UEakQ1xjY2g61htR/O8SHnaW
jQn4D0sj8lolB73V3V2KB0ThQA/EwbSNjywZcBAYbyEoFiq3+cU5BikA4bqZd62xLlDOqsV58Ewa
DgyfCXljb3keabjAQDmlqZ6MH2jWeu7lsWr/Mao6+RoVvYB5wP84QSD+DJzp4JoLDxc6QhoXBDK/
rY5xkELAjWXUIOiAc/jreGrWgBlwz3cI+FkpGsJvY4UFknxXDEkvIhc+aQOVP+7Q6/UqiOrw0I3j
T0AoIV5Jo8gfTqF4yL1GWO6uDWKYTdBgSe2XJplmpypxYch4jqL26jDqwbTEeA9PgLcW2wGSDXGu
X1xV6a+m0mFtokBhnDM1N3/CT9z8sn7XCOz5HH6dfq1JwfdF+xJpNdWtAHoKc+ckpI7qRLsaSVsd
uGNGTxkNIgu3hQTGe/A3NjDac83kCCrvKpevo4ewE5d4bGxus05JiYKBAhT65XWwvH0yaW9J6Bxh
O29xhd5DWCBYspp1WxZnkxUwCoO2g2T3TViUPPiowRAjwle7zSp1apT6mti8uEtNPkY3t9a1bx+I
R1wkS6FZg06w9szXvp/SHGqKYZiGTa2cYb0vuJwfDjAn3E18nUkQiVKpWBpAsXRb7TWZ/V+GMfcj
mX1DgbNFmgxFW6KPH4UZnLBAPXcTeNogOo6l1vGpZPsJqPfZw+g0oG3TDvBo2xGsJQvjIDJnX+uh
Fu0BAhcnIa/hhSjINiWeiQdMPykN5/A43LBF41tqQsyw2o9BUymLtD5YdSnJ90mhT+WKvF3pshYA
Eo4Sk21YyRFqYMI9GaAT3vXEavexG0zveeB9hplzAWb3RhyZtjwPYGkD0KYxhodIsY9hZHwuqB8G
JnFQIr+3onc2uJkvejcemUXbVUHx9C2nkHNdxB0LNG0KlqFbHpqsBzubhvm+QIJfijL41kz5UrYK
QLAaLq1e/hNm/eCZfgGh2C8bYhb8iBhvR6c5+I15GR323FHotYfC1HdD1jwFBcEY3C9G2e+xbnC3
jbWzms1AA6U6GnsZ4ZsH6Bc/dYl30VLRlxs70btvmDRuTcAeaIVlYt1J2qCYEKC4Kg+E3zglS3Yo
xymotZ1rWeVRM8OfyZXgPHowwLzH0uGrF+I+hPY5zSwkvuiXV9/zANzrWmXCZAERszXTBWuZPmK1
EsRbzyXpiO3Y22Zc9ZYFc9uqIPMoW/eDamEw7xI8ikP40SxIIjfgYOks4OOSSlKqYrwnTWpt8S5/
+VxXRomgy7E8rYNi+O6nLAeqYaJFeayJht4h1qVlKF+iWvFekWBo6h9ZGYDBgdMWC4NihW08n4Xl
POZrtH6x4uYfyMw9MhBjzkvu1tCwXgI7aQxkKspPj8YPwWcL2d3S7+CynIPHfgr+tP2wAeWP5vAR
BPVvE3kgq6Z/PSYGhNoVWy5WEFqhUdRhU3MboWY3sqFLNA642dMgQadpILix1hp+LITrU9Ul3s6j
z+gwYO8CoGx7/VPdsUjn9woZEtPxOh8IgfCx/cd2YGkZCMLRkPxK4mNoNoSD/Qy3hTRYChgoujP5
4E9wZcYYGNLL2AH1dNLUYe1drfVUMqqJpxGj8spzfHM/hFxJmS8/uwnQPhyDOw2/76rAN28NJOMa
XGgtmd0lpUPWMuXhGS3GMMu9KoDvBz+Bhiv0/t0AyeIOaGiYv/FFptZdj/Qvq6BWQvlKrAfj/xgb
8rbB1+mz6VzU6Wuu/BPGWGLvjF7DOGv3LAGB57Yoyd5FwcaA7ns0JXOhVxUrMy9/hAaoGa5/tYpq
Llcd/l/sD7mEL6vyv8TB5zhZcbrF2Fmd8AksHY8aI+oLAxfTeG6duA+Ae1Xildlg37oUWEcmO+wc
Zw4DszLZGgVM9mFVPTE0V0uQ5vyYbKwAUVCtKyhafKQtZiki6iR5TpAozJXyUHScWJ16JzuOdrbv
G6Jsk9UiMo+y33YuLl2ngCNJP/A6yYHG6bA7WLO0hfHhOPZH4eThtm/cJxXm65w+yVU9DN8smpdS
H1nL65cYs/A+qEmyUKtNzGOPtx2IZhjt0QXeQf694JGUayb7RdYlu2YEfMWN/Mh3cfDyZh3Athkl
UR2OyXesozTIteEG3sVDV+M2sbPbpHmXEPABakE7bfjc3dqWYF8gCubHRr17aX1thNiMsfnMkceu
YP6tjB2fiLxrN35t7ow42sVheLMDO14YMifDNG4bYXIsO/5f33m7xGS7yY06hKi1ABs3A9HNeVYZ
vhquHcuehhFTS14z1/6zYPuIqbsPFjk3z/rRSk4ehb5VaE95wsW4mriXyk5dJEsSzQDYVhj+T6/i
w+jjjWMBjJOnqjembl1JUW4MJ19TqfVIdSpsKTs3anNjCQY0kDsd5mmoC7rStkYaT6tyyE+dC+Su
lty+JvOrqqiJNsddknXryCw+mWOupQ88j+YFhw/pojT8J9FNzz3AASmKX9HiZDOdSu4hsBIKCfHb
4aBXS3LB8ZIznJFehXtwVGTFAmdJXmIjW4Mzwj00eXOV4XhtDHCxs64Rypr1YXH3gn5TcC5IXT87
BpsbrDpfvbR+0F0OUMPe+4E1csZHUYS3QDXvlmufuzZ41gqe494tshdj1J9ofXoriX+hi2w0vz+k
9MBVJLkWzM5Hi/Ur3GI4NVa8lqELkqoNFgU3uPXcc5Hgp12YnqTYt3oeo+SFkmOik6HQF6kbLoMY
l1Vfay/4G+9xaYw0KmLS76vpGVPDVkBjYQ7NVnZhz2Xa9Zao5Vdj1Owdx4ehZ+u4wPgx6HzQ05Vj
kjasZGRwu3PoaarlTP+IblCbj3GanKuufklD/9xE89Ceam9Ny5uT0i+61Oe0tu58cPhf22wyeG11
Ocbhgc6ryj/qxcQnrQr+cp5wu0l3cUFsLKbtpozEzsxwS/l6TitwAONRxFy1cck7icKAErwZPf+e
hmNrabfEwToBlbRMpYU0yz+Q40hiPH8fCM2uQM5flfTewqjY9yzWOhVwpamR5CEKs249t4XzOiUc
OF423eOYv0c7USk8kWPwU3o2Ej4eA+3Pq1CFGhietL0F0vibOlLe6djgD/favUWkeo05SuOhDN4o
3YG7hGtZRjZFq9XRQWwpYueI0nQyZi+tw+WhqZObMuTDosVwpWaqXw19tYv6F8bcBxiljUl5IQd8
SIQ1vziDYJLxEAra1NEO9D5eg4mEuJLB3xQ7L8ohZMaRi7FZHtJ8/E0MfhU09rz2bvc9luUFzli5
yWOIJjG1acgvDsK+we2gZ89w8PT8nFjlL4HUO3PuthipETH69pZq0SfS2a6zjbuRJ3Dchq8M3+Jy
YNiOE3muWfCsh4A1nKu9OiEsU6XENwIdG9JskwzBsRXxT2QmJstmePFpY2+9nu1NaA8QWumEt3GA
sD2AlRgyihE5lGSWxdnPskMpClrNR3WlJuCJ4m6NTmuCKXw/ZdTay27Od+ZudYvT5iVv9X8T/br9
0OwShTRpZWReGBeFER8tIn+QV/9sXgtE0qxuTbcCL8bY/7BMP1jZ+lQsfa/G+YydO5bGkj47N1pk
vID/QCKwIwNBdtTZoDDF4n4n5sBSf11NQN/Rh9lSm+QKej4qf1TOYKvBsLWFicAt2OnsH0+J9m1s
KarqGZny2j5Grrcn7HZh3X3PY+0nq4sfAEx/bll9DXRTUtDHmoq+zlMOnZT9AAFNc1nSwzgl3pHK
SSpuch69iQvjIAgdxsFG96tTirN4r6pCrruu/hlDWiJdHzMJ8NCN1zWw/ptD1vGyMarmy4Orz6sz
OTh9dabTk04KWKC9yehUB1dQ0LsoMBvIDSgWaenckJH5uU4E2xQpjuXgVe9R39xEH+/9edsfSf1O
COogFM9NXWcQjNPxO58/TAXFOnQFvFJXebd89cUN/TPsui/4R4chCx68VBICo6xBrF7+Iy7xAFP+
lFferasNe6HoelDYaQXiN645OAcI5n5MJ1ycPcU9+RldnVGzXwtDWxnmsB4mbacXbMFKKClZVGym
oHnmhrYZGkFatb8KHZBebWjYN3x5Bmh3Ax+UQ3eQu66cnNnBDPwsmRl8sLaY8B+WTCmO4rpZj85F
D7iyaI7+NzQIp1WSuBwymIhDK3OI/Y9HC98AmKJznCRUq/tOA9S5u3c+b8YQKyNB+uLPliThc2IS
/BfVjx3Ecjm2KqCGN/hHRvKLp4IcefmUNOFr5ZGeIxURcW9hneTH4cm1zVsQw3GcZP8OnfkpA4nA
ytukfM98jRhhdcwgFceNB+11BUCAzkS7vAf8iaRBTdOL42w/yVLj6jeMfxr+WWpP1sqNd5mWuVT1
pJQ1geMC3Nt0VGOI/i8x5AUFbVN78E40oEOwToj1CosPxDi9ULTyFfDOY4fsvlTJQF2UVvKWDvhr
JawnPROyIvrKpgwmGtCwUfmOerF6LOoke5oFR/26L7nXeAHnOrgYhiuvPcqRTRvJEFbtRML7eUuj
pRAWShGtGdp/+yxS54zL5jAqDiyXmO0QIAZZLbMGyKlrEuvX0G6fy6CA3OBcpAEHoKyufYGJMAH+
EFAWXCvz2k1cmSbUJD7T/puN1P7kdfQGSblhg7h2B8Cv9tQ/EVi3GIRGemAZl0STa1sLEiluu9bh
m7eOVoMom/ads9ShLmyEDVWHfS+ycMWZT+lDgZEY3zzolyYt3wa/45VmzMN5Oz17M/PPoKhoVZc2
OYeWn2hNP9eyqQmAy9Zxl2le5Mu+QwQwBi86ul6MqxKdRaX9iRYyNlg80YguzFu1259FVutEDoeP
lMiO5xB0qhJaO2gB96zwF/NTv7BdligGjQIharBd+lAVEpeOsX4CKhsdw274HhOKowp5iZi7dlpH
ZDjIDrXnf1TM9ttUKzZN1r1rhn4XU3nv5yaYjrMCcKj2bJPJvHP+3x3bHRlNc/jrQCuOvVmfwok2
RRrOKZONHDBRxhtXOGOvCM9sBqBZMBzFTRqUAlKWcAJzMs2ocxKLHIHk+Ea+ecfd+cI6MJw7WJXo
IUPv/7AaVi1KP5emdYDj9fh/N1P37FBF1m7+r2GydXEpA+Mcyumd0+cNi/dzKivo0WhlATrvwpTO
p3LCf3WrA/dqsZuF2IQXtT7FPJI4NyyvS9cKFNu6dKdqAYzJW3hFpVNMIe49RG+ta+EOFZ+hTnS3
YgPVqealV+N5SJoDuo+7bkT07s2thLCPvyt0fduy6MnsT2jS2OFBd2N/1FZVNpxMCe+0/Y+k81iS
1kij6BMRQeLZljfdVV3tuzdEux/vMoEEnn4Omo1CCo2kqSrI/My954q99Kurjvtr4jPPM3VGZqhL
VAThuT/A9U4d+bdrjY5z1bhqJH6ySDeBVF+pBv6UiXYhfl+B3x5sPTwHvITSnE++bVPHqRPgwAvO
620cBtXOMtO7OaBs0L6oN7YpjnClT/VQnI1GL2d7+dyGzM/DIL93+Qubv7WY/wwoX+3jhFlyXRJK
vZpVdSHIzUNElxMY7IbxehacYW13jb1FiSWdVWYiePKQbXD064AMWHBC3dD8wCDNgRXiQSdlrRMd
D7ywnruc+YSLb96X2Z+h8l03uT9DCtLT45lrm1/wJBZdr/tY63HVuck9jgSGk5TUhtKruRYVGLrw
0nKPN4nx5zXBUbWkLPcx5sR2P5nJQ1zWL0E5vchq2Dde/xuYCbv66ClL/UNsIGvEazWv8M8+QR66
q+3xTJmVPU9pHa3QBXwoWlS+iAKYw/yYRUQ25P7PSEwAWJV8M7iEyiQwjBigkmWc2QQfkOtSUjga
8ZbFBYbu+mg5xdlla7/uYLasAGFiI22mrcetRwjEJRLZfTYYR98lihcPWWW6KOnLtRuM74kCWDOG
ybO2zGezaa7V6FO50KOQdGGirRpZGmfZCeH9YwBVZOFCC9Htxzz/k6m6RB3wgiXiTrIgIOT8O5Yd
brL+IOErmzUgpdliidiw1mpA7yX3Awed40XcfvSuYnpiY0DZU75nfJ44VimW1pL4ClI26rImS5hV
tquH38YZBEnM5V+n2nuRtNDkZhRSYk9WBVmOqb+ipt8W3D41n3JgJ2E2/pstg0PCgAkFwY9tlodx
9L7gHL92ejyGXPuhF3znefyauwT9DOX9NOQvSDJ5XtyvArF8ENvWtjER87UuxWhNq1vOznfv4bsn
gX3hwaRuz4LXay+9+Zt6/SOrtV1dE580WRu2q4eJIAY1oNZBk/M+Tqw2SMbxwukZKdy+pTWnPXFR
3pA+YXWvJSFM3qDxQJUjPFFCOtZsrAXM8RLbqrYeJrN+l+0Esau9OfFcMa4vdqPu3oGQAjuY2SVN
Y3OQOS4n4bPpc1qsju61mKZ7C6tFBpMCfyyZ5EMwf+bSvCtNAq+LZgXUZINub+UMw9qe7auf9bhA
1SlDtVPxI86e3scszZ24iJCf8eLkOXF+gXOCobUxNGv00X5I5nHv+u6pCiIwkRqpgrO4W3MDS/bo
fnQ2xHxUfIaihsBqOZGg4ZcZdihJfJHrpAd2O+1d4Ok3wFjknWGVRcjLq/9DcvMeAAv5kUxyDPTe
lGgd7Dl+i5Fgb8NNz3acMNFhx8LKBPFBTUYqIj+jPtkqOHZIFjGbOX/WaJ9hf+z9iaasx4fRDCQg
SWo95QLkmQEIuPP3TJSGpSoiHifjoOz6Opo4QtxufvOIBNh17P4DIh3J/pvvnWbeIT+5M23YS26Y
rnImLi0dhW8CZ3bbf2lIyStngKoo3/Q2wlYxt61FvhY+/LIfD3KsvzWbdE9OhGYEezdbUJmcQUxG
f13hJTTERP0Q9k1iMwtxe6HQHl08N9ui5ofXmH+neb508wTkvjjEo4uYHiITSWwXH/Mgu4FjkFZf
NTPMYnS4Q4menZ0DvEhMGoLSVSK2DVNYdrHYKK1iDHfFTcW8YX10cti7+l5/NsiWBy08MKVsH2Id
XFOs1ju0FI+jbJ9Hi0yokvkxlZm8yZDVEFCwMM/3duPfmS57dZQ3fNd2vY2Dak9Ls7NA6G9DXf36
bvUCjLajuYfSyjjrTSU4VRTeEeDL/nbpDd1SPI4CxGiUA+zUucU4vjG4ItFfqJnsX0cE35bIX4ZR
sD+OtdglUzvSFZUQJMCXbth/PQ5UjLbtHcfIOfU90p5yNKgKmtCFnG625COOIclNZL0EAKc1A7Mw
GaFjtxsuguKY9Fgesm7bmSQ1k2sP2SgEh1eXd8BgtojxeeYc/zd0IjxP0fO8FK8Z6J9apHfSdXYx
Oqw4r9AxI+pQTg/6rR1gBS/EoML4E53lbIHn5bu2cK+2Gz40ZfDZUS5u8NDQFhrxJq1TBk/9kpXe
dBwxzRfRDqiKAgYzYHi/qlYeopKeyzIqcBvxEQw/KMfhJ4pr9dTRpT6wi4ihD483yCRLOLv31I+Y
5Eg0+cUc+cxg6dYNJYwHzt2aHQo0TeAQg7wgr33HFQ+CCWxIWCLURC7lri2sH33eP8e+OtN4PsRj
dw8Mclh7XcuYE286A4hFrgqFZJvK1lvwXQnJ0fMH4qjonj9chwgKnAkYRcPsBYU0u3S0IWcIp919
koRP8FAvbc7SZpa7XqMIbukCrAVLFaBSnWWJGsn88nMX8hfzlaZ4nrAwrXCM7kbsLP1gHEBGbtq0
/PCl2jbclm7G2E5KcFDZLWrUWzqhVbHjbT9ln1FYPQ9JvCPDZB8jrQ8ZyjKAzvdlNT3OiXksPSxt
NQt5bskEE48jDDDrzo3t3TFnhdrjAeR9esSX86jEfMo1qlEsJnLMTlMnXz2resVRtpO4iPdhWpHa
mY/L+OeAKQFWmfrB3cKj7Uv+cWfaseGv0Y51jyKkhaG1AB5QYTbQ/r3vMBZo4AZFcVcfM1aNp2Zi
pk9/qjdjjbhntrGAaih6QYSjoTgRKgFtyFCPdiSeOm2+V37BdCG/ZGV5hDT36hjNS1HS4oFx2fod
X1bF/gdA94CYKl9OmJrIB0XIOvNsRuaWsM+RqJfn1kcT1b547BBHUZ5t/oePEd3+Kp3ktRuSn2bQ
N4mHlsv2X+jzZMQWgoS5RkgfZS9j3oJ/q7nCwty6dGZ6T9DZj9bVK2CkOzQ3E9tQVCfVNEHDlYQV
YqAlTd29NhZe1bQLLgsTifXrq1+i+7M9r9rQSdFpFw+Erx7b0PvW7fiX5f+wG91DubpVXsupS5ur
rehBZNYl63B3G+o6d/0lFfrFqP19VSreuzR7VoMs1lXtfYU9BjSrwI0RBv1bQaxAb/aPsz1+oA1g
8KONQ2rYOziwOwbFMOt6eK9uZwpODhIFBuc3LKZ3gs2ZSzRsPqk0/bH4i+bgFPXBAg8hJ4zER7pE
6BV4ShHrZCycfHpsy9TcX+3JI0eIFO935v0vc7OIVsLe4YaqSdMcXqYyV6cSstjKHchyq5N3ML4v
Pnt4cqEKuS0DKK3knA+D96xF/SxcHBdJ+wICFTety58T9ZoANWWn9B4So1QZ/kcnuOWmGkmqOWOI
DGPuTPIlyAKqM/1NrOpLD1w2CnCz1aE3HGY3fA1x0rZELPRxiWKzQDQjDQ1sHHDgOoiTm2ErojnL
6oJuGxZWQIHcyGSipTMOvSFR/jPZALVZrkXYyrXjEHfNuP/kBSVJCU4Dmw/bbVSldLpEsvhV+NVE
+oXJ5R1M3maXGs4XyvfXqMNtOs45Idy6u7bB+OSZzjVqxJIJ6HEFRDKB8FI8NMC5XFmAVEj3JZ7Q
wB+PrhX92BMJ9q3G+NJrf0AuwFvQGMWdA057wKaja70BrvHk9KgcQDGBXOMiadvSXbktO41EVliF
KSQMMuUm47sXzg5pMVOp6ZD3aFDN4V3nSP9Enx0iYz4GoCNWCWHHRTA/LrMxp0TIOqcL/UODxqj2
U2e/T/QxheJwCqcba1YqudG9j4Ez0nv2OwxkFN+S1jqB3MnZALq7Fv0f4Jser2MMomuOHom8vc1e
8OD4QXKHx0usvdm5m9OZrBZ/nk9zl7zjoDoix5t3bEmdI+wi9DYMwHwnv2cKy2CBlMHXVipGQ4w8
91Yy8f1IJ2MC1A8Z4a1AK9JWvpmJdzYYLUrL+w3t7HMi/DRs+j8vT/7N6K7Q7U2fwub8jnWIOJWQ
Wmm0j7bNxnMosyP/CewxpOwQSG9cl+2wKNsHr5rrlbCdh55ktLJLtmKmh82rG6ZGAszaX8CcOynG
R68V4PIp+n3KgtE034YykJtq0E+uj76LY5mtiZEwAs3dfpMASd6yTCNWyYzMvW0JNrGlN8FuzfW5
45nZyS5egmMYxHpWjfQsKAANeIggJZFueIn+CSs9YCzKCdjKfoEmz/gBiqMhswccn/eN6k7t6EZn
oj36rdESB8uNzHyUULOsAW8DNoP1OalNWUXgcDSS6ocfaGPTTXGXGsgDnfIriZFsy0GxtODdQ/GJ
0RQjgKoXyAIW6g3uSH9lOkG/XrIAupZyDDfSl06q6cyGn+09BrlEYf0pzYd0Km95yIxXwKxhlvHW
NumHM4EyKyx3F8/QSmghYCAnr1nC0eQHE6gVy97NI3ABkG3oUJiDbLI2X0+CTlH4mszAphzWQ5S4
K4J9H8bFpjzil111C6kc+8d9bLTIaKyMyZlqMKxpaW+Gou6BOCfZji4MzShc0UwUF22DtOUkaFAC
D65JXB/4bAIt8M4X1Z2Ox+rQu+O9z/9daqD3dMZkm4GT0oi5GYA1tn4mYOeuLpqH2kZelzV36NKO
yD1jfGzZo0yIP+cOQfvDqIO4EndDPpDeOPWyIwOSsSlJL859AB7VBGArsm8aZ9GAUghZ4G3AtBWM
FlUoszFvZ5TRsYebG4XI4Xp9aEoYNouA10Rx3LnBJmmAHFvm9D437PPM2vkQrn8CpvvgOfplFJR+
07BmFbWb83YkiMFYaZn/EFV8HXJ/Z+b9uR0YxUfBRi4jbFuRWh9j5ojbfZ2kX3XGQL3udm7tfnmk
JQhXb8KkyXdmQwRYPBR/lsNAwGzEwa6Sc2amSJHjjR1IUhGsgxlaztpmXSKJuPZd/7MAmxZV8tCF
7WHkhasin5IqnI7I8x+wO6M5Ho/s39QqjuuvwTHKNSGNuC0m4sFmme8SDDVgkY+RCI6WYBo/ZGxM
zeZrAuOy1WN1NXp170Feb3yyrwUOYI9WRraL2dh6T0brDk23sZadcUuj7C3gG8nKZa9UspD5VuxJ
0dCcBdSkvC5Jvgshwvi43wgkjIywPcYjyJJyTq6uWT6jJEVFMF8xaUOxRua40lNzT0QSuH87OAGs
h/KK3oTmuX4BHoPtB8gQGU4XUruunRftgU0wl4uovm0Ipmb3rH15ZyymO7bcTQi5pp0YfCp0dR4m
ySq/Y0+2KtUEJjd4imyRbAM3+jB8uSN/4w5j3kPACqEcpg1Dx9sg+32WuuPa1vJnYjA4Rdab2zuf
9tx8iAjhlTUDycAHylhyPGrmHaAU0Jem9gYrBSvALkSawMulCta4/r+IzJAE5JgmhzGduMMWQ2M/
v/oJSB2CInYKbgdK6jtKlu1c9jfdtvvRw12q+1PitXezXT05Xnee0+yW8cM7xvAiZkSNHU42X+C4
6Xa+Zf9huaZqGWZnS471A3txtZbATQ3yZ1JJ+sjSQxe4zUen3Kqwv0Mp9tS1/B52YT4MmbcdnOqk
GP40aXmJHFIDdBi8SYckH7fsDyOWINcYDk3lboPYeMC8sy/95Hts3FuSGrvGx5im/ccQYS/rQTSD
dJ1+9Ij7Ze0CnUgX9ElexXeZnj7KUv9kToeNLj4UyK3nTmw9jzCoGBpnPMGMykqHwjc9kTR0ECVx
TGGzH7BcrpXh34a4f0xUCPAFzLjJHndqxt+sZpajY/iNMhDXUA33MawAogTOiRl/gqD/NQULDtSp
dKJJ8mL2obGyw/Loz3T/rWt8V4v0yLNDZ9tbeDYLhy+sF4cah5DLKwGaUDj65BvNnaqnHc4AMDm0
PxxO5SOCd0a/o3iImpxUc+Z1bgK9qJnodqHI4jzonBP9xBYk80cd9GevZT3RG0P87LAx8kX1Gk2s
+XGI8YZYaDXnxNqMU/Zt5mzYw5o1CMk+yvcwKib4hPrY+bUC45CzSXJnDvek605hi0A81dG/qAYI
TsYRPBZalDIqKejZKrlJ9BAkObZcoFwry2K4aw7d9CFoZbdz2OLcA7addSXeKP9AXPZP07AHzxb9
dtHyhnjTbx4lb0qyiol0dt8X1r4Kx2vrhrwyKN6InIfr2aJ+GE5dGe7bXn97bNtV5LwPwXgEoLtz
PW87aSSWWuNIRrBguexykiZ5y3v/K2ObcDLNocGF0T/rqWQe1N+h+MxBafTuJoBvs4/c6GJGFCwa
UzqLR6JiZuO9VclrWLmPQoU3T7QHgMj3yZAfSQoge3AgjU1C+Yf55k9bixJ8Y1csv2OZfcbIQomr
QAuc1gsvorkhPLsEPRI4nZlEp0hKWnIM3zzFcxg6LP7gDPWGtTUcINay4bnlgaZmtL18k1iEmYwp
+/QuGKtTMQ7vravfgIO/NWxyVk2A3LWx/0aO4EXLVq10y7MWk5SU5c4Pn7LBWGp8E0j4y8ifejyN
bvZMrDoRTYxJngfbeIHf80QGzA0PGpsg6wdP2EGF02EIBq4mrrsgZg2PymVVMP9kL/c9809A4n+d
0FNTeV49ZRebBCGmJxLk8CFSFWnax8LpX6mnX9AbzWcy9/5NMSBTvDbvHUsxb0baHPNG80TDFlRe
/gTW8sFHg7QlIxxzekyjid726oIfoHJwAJxwoFhYDyhaLlbMOnpcmpNQeUA4ZJ2fc1W91YOJ+TDT
kFudeB8XhHaBuYcekbfEaGvCESwQFUgTAw7b0bg5hlAULjnk80o8APG/Fzzv+87xXidHvCWSm0S4
SYe0rDTXCujQKjTmfeOQ34VQ8mbq8RCnqCGmJtlkef8QoehfVR2ZzoKBDrxf/pICHGlsuofh/6Ft
7MltX5/Tpjtm3N2lmd+CaPy18SqxqAHzM+WQYSTLU7Nvj3j+aTUTpksRSnVMK+e0Dp8g0Xjrgd82
L6IXnzgEHqIY41Na+xwNtTqwof5NKvkbzsEOqaG3ZSkHKK7auvQ5vKtIE63q0pfjbUhq2Ng5piTb
CJ480T3kcsYCTYXLvQKwTGJbJ5ey6F4LLY+l3b+7bIcBtJM2ZfcMVf/zNg/cEwnjtWy0tgLnqy9Y
iwbavCrayJVBfYY80pP7PEt+0baP2zShNLcGfrzE5hwc2v4zVw6Q2gZs1tAItclsYeIEw1XI0cvP
sDjHKAgOVhG/pXXxMqRdue/n0F0Cm8gtl0m9cjLICEyd39Oc0R0EPooGQFttWx2tUmE28YGbMFnw
5mRLTvFejfpzzGxMr5mBEZE0RomHt5Nm90L0cXUpzfFYNHAuNGIG1Dycfc6vL+VXFTj2duiJFZdw
CPdUHK98Je+VUKeay4reQTc7CMcXs2AWrzsQkpApGwfzYV/RKdgcx0Yc3lIVPxrI2649GUKce+Wt
dVxCfRyUaeHMQjmJ3wWNqJPMz4j775zS+ewyLz40MAJW/uAj1aPP3lWWSxIv6TWITjjw7ET8mwwB
riEU8TrEp74KOwhPogBn0/H9r/zSz9eldE4eEZflnP1GpnsfZMR/JzNJbMmGtGg239nwGMzRiz3g
JXcZQXQJxX+dtRjnu2lFyBCnju19jD4WfBrkKwnP3wAhN2FuMOO3TmPb7DoT+Znq6ueOMOGq5Qi2
FBxWp9U1xACi3hJ560Nx8RgIdXeeRu4jjecpt14kwouV0PHVyOU7DTBzDq913+A3nPsegWBFUBdW
cYpyEPpoEKxkjy5nOnR2NrM4aP+Gwu42veDBM2wz/KYpxPg3h3eB4VvXTNn4amVWoMUSzkEnanE/
MCzpNTaySptg+TxMis3EUNH0GTqNjY9lH6OT+LAM/lU5QIa1cAvC0mD3EIc+Xh1w2PSrLdFUpcty
elmIue60BVp2q6vhO+vUvgWvMCYlDpva+iPnkmDAjiyzvMKblE/MYqJ+7xFAvJ7xaADVwfeXpO1R
qoCAjWFI2WKaBYMWhD/EEIU7ZCzqzg2shoOWdE1BawTnjcDN2I5GxqJeir7J+sEFgj60CIJDnkXB
totshCtJj7AP6BTd4jZPRhKBWPvawC7gQRRMRjkdCOJeDGPqo+onpnnZ4rYDVVXylhKp0cotBlx3
ZwZE2ra+sbG89BTE1kWh9yrM+OhkIdS8ABNpHuhDUrecdzw/VjW+Ws6wnfKS8N/8UQCs342GiXI0
Tt9qmfJCdZgdGLB4PdkdfUIw03AvnYJ3TsJmVEG/Khq2ttR9zj7W0UfXVx9uab7VaTpBTkgYb5BN
rzMSAV2gmqu+x8o7jT3D2X66AgpjZDN8+fAG4PP5uJHhnoo4xSTF7nSlQvGTKrQt+JHExmxnarzp
KyzUpyjNPwyrHAAlGurS5mByW4y5gci/8mJ+BYW8aeeAx2ecqdnIdy6lf2OLfcaXh9CACSxoRBJ4
XPJHV/XQPDludvNT+W5xY9qOleIQp/mosWdsGLIO7Oz55o0k2AX08c0QX4toYKzf2ncMnJf1hvfe
MXU5qMEFEUMXRbjbG4N2MqeDDxUx1/Ir586bu2GTm8ObGwRvHgxHNiAscTA0bcbIBWFD5GJcl+cy
YpADwpZcxSj5DJYAaKAh1Kld9fPf50YNchQB79M4mit8dqglalaHzEmIynGi8DmT6hsPzKdhwWVO
zLtEUxbE1kxQInHoy0aa1uwf0m61maL00NfTP1tSXtnaYpwbmme8P7fMHbdk4SICqiwEf9lRDTlL
xdYDAa+i+yILf9NuuMhe79ycXFAvzFBDdymzbzv6DdMBY2sVL9RZhGzEbvAd4JGr27K4tVLO+yTW
l6YefvOZqoKWbvG3l1zCyfRu1u2FMwcFp4O5qsPvjhCZqcsAQ3M1QnfEGgztLegxRJPcXZCYENoW
j5T5bpiBdQJDeV/jllBDRSPMXd4kxb/ca/R6NpsHuvh/cSSx3GosND1Ob77E8SkcYIdHcXqLsIF1
ZQ1KWBFuiIqEfK0BcXnfTvdj2TBkzMgoNTMNjJ+rdI65TIaQ7ao/9vaJEeINzAr0Mw9yUOUAPYTr
uvNK6wFJF0S1EqmF2eWfIFMYVEQ8oqUDvSbp3lNjfEoJiDPbJt7jzRKINTJu9SAPd8TDHNpS1btQ
oBdTBv1VBJN9leTc9NRl9yXsr25p1Kbe/tIifcY69C9S/cT9hy4Ig8F3xXpnJcr5Dv7+21xwJIAS
or+ZpzOvAtMSAY0rDvuXqGl+pek5J7QbF4NRMSk/z6pun5ZIQ2gt6N/BhG8yz9jbtc07Xhi/pZd8
YTkmfmFGZx84w9HT4VtiIO2hmmKPN3+wGHopiVr/7+NP3kwQcfdlJPjkIlJvULR1pCi2vKK+r90V
PlHaG5tP1NvhJ6yAe3QbT5idyMZaPCY18wMFU8Q281eV2oDcYuVwC2WK51ONCD0zzsZskfnGULhM
8eAPKfT97DBkxU7AJMCYx+RbpB+VOySbMBafzPfkKlXupYJBMrHCZ3nCTVpYcGij/sznPM711ozS
vzrUV/Sq9x1qIbZkN8Md9lbmbsO5PThRiUvp4GfxX9vQGLDOwf7g7SuyCNeib+7aHhlGJ9V7P2FI
RJCLf3osgVLZT4kLYKodb3B0wNVBowQt4f+WE6P9eXIMPhX1SaGdB4OjBYjGM8mkj5PVI+ObE7We
sPuePOW7dw5rKApZet5I+CQASQJqHM/2t06MJT4qMX2NQBBx6cHmdD2LSUr0PdfqFih0UhOZOHWr
XjFUNNi2WQxrCaJm5tQpHJUS8JkTPm2Vxt6HS79xOwJkMzFj/mjVn4STZxRlsOonLChBhBg2T4jx
Cdz24tjdfgr9p6D23qsIqR0oUYSXSO1wANMbIUULjfgF1RtNsNkx0S64A2OD6PhClb8oPr5sJmU7
EGKLc29Sxwyi7d6goN5KqtXNnJA9yk7tNoSmuyF7jXO+94tVMOnfSZgfqPqOMUlppBNtZItwBh/W
FTvpqcwZxmY8UFEe3SlGSNaAJWDK8UoqygFACZEgy1Lku4AuTnTRv7hD/l9kcbrRQHMZwKMotKpo
F/dDcFOGnLl3Q6yxsHDI0K6epTL//Mjbsga5mRM0LVlHx9zVz52p3mvHzLaYEABSQYpiF2dByjIu
qB1/hgC5F//uupmAjPfl3u+rkEt06eRkcePmdt5E2up1GY7HQE/XUAws31xMPKWDy8yfMQZiVzCP
zgA1zM5B1YwY3z5GRQyz7Bt8nfacOWt/7h2UCzgY09CU26S233VXTrsir7qPwsmG4zh23i7pQudM
VgVyAL9jYQXLc2o2XZeHe6Z907Nb2CchbcbUzSIQNpKXzjHyO+1R3NsBdmfdFj9lzdSlYu+wbvy+
/CoN78flcNgNVqSWxEHrtSiTU80CeKsb/PSVdMMn3U8ACjRPFTDUN4H4miivLj64E28nqY+//A7x
qSrNLwE/A8mVC854/nIKRJEFuV8mlHpiyFEjeGNl87MN41oPekuxfum9qTu2aEWkbl6yIEHbkfji
3u56moHOp4WKffk2zfDvMs/Oz0HTZN8ZJoAveGTUTmH+CJ9gLWecySGJmudWIi1Jp9kFKlReujQ9
S1h5vCa+OFed+Vl5uLlD9Dx7d9FkTwHrw6SwiTvukB5g+YBGFM0DHZDoNxDx5o1RCIF6lYQJHif1
/7+LgtsjCFn8Wr6nGG7J4d3FDvXhJQg6u5p1Ucf0EMdrt28UOmphGRMIEQuOa4nrsa7FSzAtkUNW
BTR7NPt7JjkTdL04XI1DAIsaAekuZ1i+rWL/Mapsbxf75Hg4LUksPQSVtegy6+gFaXsOjYSckXTB
mVbgBFiCZ8jpJaMiNzAurP3YtvYj7oxkMngxlrwTlJLdwema8OKMsjmSfwd+ubX1KyrlxSOhjI8h
rXjPBB4r+B/+vjHRQcJTTNntGgq8t3/L2/lhaMLmNg1Nu8li/L3KirlJ0mxk9REGktQ74hrVBunx
n6owF0K/39m5+zBWcon97PRKBzGHYjPlmxlZ5750KmOdN8594Yj44EzVZ8Zw4KltCIhZCCIBJx9t
Suevglpa4F4KcqTwKVMrt86+1B2G56SnhooYrWc5+RoltTlzo5SEbuaGYHErIhqxuuQkJdL/CEpY
06JHS/7bc70Rw4oNpjbro079mJ7Ofm1Ml1SXRe82O88MYJ6G3CUxNIkZ9kdRv5XF/MsJhNhLO96W
eVeAU421iogbtlDF6KqX0RXuwfViRTR3wbaOOwQVIBwMI/6akwADCCFo9MYNutIGoyWbCLDsTGQN
sDHYSCfWwppeIQ0IU9ZLXIlvixcKvf5HK81QAVj4DpQFO5diITRbpEgQlDSuJUvIt5gDZD2auOTD
bOh3KOTzIymO072VEEPjYXG8UkYukXnGp5O3P4tgTariUzMpP7a15MecdU0FmnT2JrTKlK8XbW/M
0OnqBN05HUg+jiyAIWpoap54/HB9Fsb3cmGr94shIXLsx7zJOZ6mIa238J6LVSuc4jGOovrGlDHb
90MTPVCcJGj9s+mv8UN171oJyQf49Vfk1OkjUkHWdnHdn+PIn9YyHikcuLtBeUA2iM1z0PJOJP68
ae1QvPRAtF9s7hxmjZD5TYEzJlBu9MzCtsLc3UPCsILy4E1t89iHabFPY4xRi/hXXoiASbbLrQdQ
gGHMu2q94BqkQ3FgZt4Ze8uehw9uf2PhhUCck2FwhLcBtQwRi5Ttl9XV/91tF7v08Din50wFp6bx
NNp/EpsHz94SRvIgchCSXsIiumgAhbTVJQGwk3iARRiUU0NY+CFmpvJ73ifm2RP5vH5vNBBOigct
rOBSqsE89I3brJ2cQO2QNLJNEfnjavSpOMP4oatq8u28AMVz3j2lJpRIFgBUSGxdlNUufTdqHaLJ
utjzSQUJIdb6MiJ+JOe1nOKPPvLf83ncNJIZO5l15A13r2VfvrWJpCHq78xQfHvxspfP9l5gvlbI
G3dJKNTFl2gsGIMZ9Mf2uEaQ1T+2tNOfVdv6T7kcYqqcrLSOskjydcjYgniovvlSghGx08dw2TQ+
KhifUJ+KtzjFS2a13rfddOlBjO4JspzAQpecmW8eLbvaacWoypZPlqiusR5HPv5IYxB1uzJ1GLB2
4ubQr+w8D8Ab7773PmOXniOTeRGNDJ6Kbiebwd53ZdYeQeBEm5oRMuQpie4/YJ7gFclhLPWDGAAn
1t7iZ1YoK83griwtE7h4+GSa4y5sCA+CEHQw2gmN+UDbadTWR4WNaJUOTIMwb0IPnfF1iORGWm4L
ZgTOUDdJXBpDZ27oAtSTdtqz5Ul9kr4v1zWKK/xnNEQhQhm6IvGEU9h8Iq/sGevVLvZGVsVx81gk
c3PKKmD2zDKrrdcaM8/SrGEfJuBq2ETtMlhNUR09UwaTram2XUYhBNvxPAVkdooZopf/L5lbBrt+
eB3LEioZrIncS921Hfkba0kCKxudrDLXqpAxdOajVQzMv+tHxvz4znyoM7kvt0TSyBvjIBTm6QO/
8UC2RnGsIWExuxg/lR+/orfCpOKhZeaW/XBDRDDKMZlguzUrh+HqYml9jhbxBcUmAnXghEXuqTXk
jHYdgMjLwE6teQvIdkKQ8pwt5Ftp0pKgRuQxb+KDqtQf8IpLVuFlM9TRHohfMR1xz3HN0i4KEE70
abgerOY2MA/YeAML5qzdqzY+SD0Oe7fR+65PP31eDDV61tZXip1mbCNj5jrcGR2eS4Wx+H8cnceS
rEgWRL8IMyIgCNhmklqV6JIbrMQrtNZ8/ZycxbTN2HS/6sqEiCvcj+sMsUM6uCfWccE6mUhMsKwW
pHD+du8CKPLUjaQsWHHBySmdDWoP+E+BABEscdWb2Rda3pN0nX+Yq8dz6LTb1h3f26J+tTGN7zRb
wxVr1zMFyBrXRX5fLdMoL884LjaJDoYdxTLwyRbVw8ACUeEfYDiNbaAgOAESRBRcGKrCSFLGJ5sD
UBhRkkPl5zqOQoyStQEJh+FF6s3uqsZ0vakL8lfdqL5rgEnE0oo5QwC6lxMqXUMIfIokM646tY9W
bw6c5/Fr5o100RKx0WQLCJiht6+M7stx7QuFPql1MeBWyyqvuCT+agsICkwDtYNPBPpyMh84+84t
VvIFN8emmmbzwjYeZ5t2jp7XPkleOfoMed91J2vboI8ognRj4/dOQlbjLsMWcmoZ/lFebYzC+ddO
xT+jLz6NHA9EIB9djZ1SDe1XagF96iLjGV485FN4IKnYDp5+6nX9l9ZgEhaXhBUce4IfWjtoYzO0
oIs1YGzWPTHOYTT2O1cY2SbqIuJ8kuyXTMe3RMcH+BE3fd8UTrZlYYicy7vJ651H613q+b3Pk+LU
CvNHVCF456U7dcT2bLRgndhptkaAMv9yWdvrxOGgsQZZopeqXp3AQVkGd24NbImOv6eoXvJK4e4l
cwH5b3m3EyKn1ATfiaoU+4Gm+jT2QE5SmTwESChBdxAjN853RW6VTgcJNCNJ0YNKdYvMhurXfCGG
hkM6mI8lo9FVKrsTuoaGRgNFvYnec1U596CjsQ43pHIR6xvMz7mVjmcvI0Y86xS0Hehu71gZAwIo
JGYTW0TXoSBwdFTmKWNEyLivqhgBGvQFvaNuaXtP9mXY/z5E+gGL/JZA+XOXT9+hrf5ZYeGjWTdP
yOko7rUzP/ZNtydNsvEryBurbBnhci5B6mH4N7B14EynIUEtQcQ3kdPFT2AawBClZZ08bAUS1gpc
nAdHx/8kZtp1M7s9ntm8WneKSQaXOVhlcsWlCdJXEeBAvdoZ+7qKMLpohvBst7HHIU5eZX2O5a5s
706QcN83iClKHsMYJj+GROYu7oD0JYMrYI/Fu7H03/WCuV/e6f13oNjRm8yvohE5wwIQfgOFIhzb
GbvHApWvnKerV/I9MKXaVWNM3B80mXNBUEO9MEnieVhNpQYbQcXqGHhdyHCFdlAroDCBK69ZV46s
xdu3yu5hIWU5B8QdkKBHlIaAmJE6fwKFM+7fzbJv0AuxwJVe8SErjeB6asg/SImucAbsYGCoErwQ
zIvMxOYdiT0Eh7owt7Lnf9qZVfrDnWmYg1cXXLYEuVhHYCanLon/6ojJlV1PbIBjYCDULgRmAOia
Mig9cNT23aKTT6/GWTW4QXK1ihABXeYa3y3wv7VN81eawdeSpLtezrBJUadZnrkBxUrUT/OHFZ+I
F75C7Pf1WhdQyVRhBOtqUewEBJP2obx1hv4U3vRPBQhAM8nqxAjita2c/3SmUSG32ibULv5r6OFW
OWS7xxB/2ZnQP7WpCuMjCFt1zhrh7YaB09WGtrdd6ik+9W6BqdzSr2nYgMeITtkCYsOj6KzS6nOo
etbgXaHPoV2Nh/F+9UqyNbaJDL6nNpqwIE/ifUhd9dVKr3rPER5+eGmHwXECQITcmYQL5fxZSQKr
MyzRg41s05T1oWv3i01Z6ptg4zdLQxwoCqUXHn/0JTPzKARkMFAdP1PjppbOI9ummJawO3adeeBA
RFIQYvDoEwQv2Of0uZvJOSSL1l5nINRWVa3Ca+DM6brLUHhGVd1thEttLyzILOoesJI6mF8G+rot
6JAWF13zwVDrHJgMACwavb0axnEdxkVD6BsEkigT54pu88my1COLWAAsFAUcwEsHrTxB+BU2gdqb
hvju2ykiwo8+UNnuR9WrkxjzSwpsEd1Nkj4LI8oPIcuUbU28x4kKELCRe6pU+QQkXqzz3j2GGNT9
xeQWd/nEMLQCR7VCNAV1jLRY9jermuwV85B94BaPZSj2deDAxwZJkxuD4+NZXQ4zeQLrAY/QuqfJ
5rVH/P3/X34spgcrstxVKORfG2Xfohcf6YgS2+r5GwkEunOc0KYzgc224LyZMg3ht11wQgwhVhy7
uOtSHThHHJZwxu3R3VfctHaB/cFy61VcsB7SBrpxzeZ5Zwase/DSHjQpum0eH8rBYL6+OEdlUmaZ
1ovTiP6sJ684VWyT7nPuck0jQK00lldwhE9zRWXVzGPPprOq9tX/IzGkERKSaeGIaeQaJsLEK6bA
lSWYx30Lb9Nh9kT+6BrYh50YwdHAAh7cnscTZDcI/zU6Fkc8szJVyMzqQ2nH71iIr7E04Go1cKsK
+SwcY1/K+C1gsVtLHG0WW0rECTSyRsu2WZoLENBlqB8iYYVre5kfCxPFftekBHlVnLNIGnbV0N9i
xWogtfrixUPC5JsxjbKdyOIjiGzOeOKf/EzaRy9wBFtvVCZRKS+Kycsh0tI9GHcuD1R9eQSNO+KT
rbS59ywzAIDMchplK9eJU86OP+YetDOPF3FtWfXyFLfEhbEU64DoCr7mWguIY/Ur4ibnKJtGEvNO
IkS6tDhwzOo57LTxyNYoejcD2aP/qfGom4YkkzqqH8U8n2oxQ8hPAn2TaeCx6oiolpI0PIxGHN44
zPXGhU/sV7qafD00u75nlwS/+SmUToWyCsUWizxiu+zlnLqc1yQwRjSaHRJLrbudx6TSnxQEj6VG
wVUBZo4yfgvYhtG6dhQ229n5r2I5MfTDZ5RCdeiRl680sPeVO4FoXRjArrkUmFd4d2/DGF7MhqeI
KSACNlLb22Z8r+fWgGXad3uhuAXxRmOAH6lKBbNtdv5253dL9B625V39gFQ4mWKxVXwos0t1nxIr
h3bXfe2d8ocVKikiYfcaQyNnzW8NNEzTeaji/6xR074NRcwABe2eSuBtBvat9e6eBivhQO+tf07r
fGPV7/zWsF/5yB/KJDpypKDT81hPFkS3U/vq6MimDPuATKFcoEwK1fwDZpr9pUq+W/JPVktO+Iet
umqDYAK4jFh4SuF4bRJUhIgDoocZwyAaNlngREEjopZAPhRJDUGgHWmCUJ2m7pxsUzD3a8IR36Iy
f/ZM9omsKOEEKwzFqMAV+6yUQktUv4EofkuCovKKIUA6D1ei09qV3ZHYfAepEHQNlqQhf0Pg9Nh0
udIww5PPyeA7ypdw5svoik1eiHGNihtPbRf4BUMaagWm057J4BElzTsG89jnZRm3RssR4qr2t7eN
BytjJ4ze4liLYmdO7K9cyRa4cP4YpV4jR96FwBcxive6bj8CWX4Stoyr0+seKsKSELiSaBFneGdQ
rTbwacIXHXrWph0mOrBIfvUmdbgrMWk1BoOdoHPJ+qEJtQ3z3Q0anr1e1QegIwHnN1kyXYEnImYQ
vylhK/FYZyc6/JIgNtr1IIX5rcLyvbaZqAkrxR3pcquSvXXk0C5w5tYWRGSr3rnuzIRX4cpfgviT
xRfIx/lCtM6baSYGXABKgHu73/WMuBDLvs7m4mxgL3+xySPeUXMjYHZh6p7TucLqQSMVu2+l2/3E
FYd4PTfpbjGQgRGsEvqNMy2MGuJpbWfohMkUwWwXxG+RRFXYxSzgygVjGji3r2ZCkbYkr4Yjbvi0
za2t5nFdJD1EI43KEZLEbszt76BDJFV23p8u2nbTOyQuJlb3KJduwKJpfipZHQKLjlktHobpVrDT
6s2TwonWOPVPFrakd+LZiFUI+wjOoh6zD5F453gB76oWOo8U720WcOMsdfYdsOOleyfL9v6cp0NO
VKViq9JF57IbDgbyQCrcytvTjmCjZFtn1aA+8sL9cy3pi264cY48dqPxFTrup7bRRKkAkyjzrF9Y
U3qN6bPZZz2LjjLDdASS+B5V15JAV+h3L24+MuAhACC6M2Cj6rOL+94XZoPiDSHHWmgkm0tUJn5R
pPnRMOQNbS9WwNH7EJ3xMGi+Gtk/zguPvKY0Xo3YKxFRhtrHz9OvkgbdYGZBWgKNVeF04IEcPcWZ
5rL7CVryNR3BlDwqQOEaoGhJAPzw3LtqeCJT3c7hclRdccEeBwsR9tdcibMdh+MGpRbToZbYj9ZA
Z4Y2Wfo2nkg2ZN9CJV/IPolSyu19rKO9WUUfCfZfXxn6QeUYAJSUYFaWTzMIn1UB9kI34dt9TcV6
EqhIdiYxu90W3JTrDFcFWPP8PbfylkkR7fr96m2TKsMbzQgNTx7Z7Tr/a0tqaocPcwX89R7RYePe
UsnF1GyRZNp/2tT1fj9I0jOpdSAf4yfhEDLXvVFfsziRuGjRfQ16Rolts972Mu8wF07mWwIHJtqS
9ykvYSNTfGxYE/6RfMywpWKjancZk30HrGiln6aSGxdOcnxoSdRYhR3nHLLpx5K2lLnl3BLDWqES
Iwl7SyLZuOk9CnIANfxlqkBEe19lSDMz4+DAAkHTbOgde/c9jMrogHpgIjwjZoMnh6Ok4nB6xeVI
ckXKXoHDhrm4JkJON5jsZc3BSBVHEN4Sw9aaDGcXmpj5wMUBGkR+5Sv+I+AkSxeWctX2kV/2xbQd
04V7wqn/9JiPDEsa01/cGrxb6F6EyEjNtdkaK2A2Uxa6K8WPXSrrDl7W7CB7QARzX6wCJLh6CCz4
fw2D/Cxld8Qq1yvYbPSJi3gqb0R4Mm0cPT0ZaX0e8m8yhltznPfEodVrhG/litxL0m+xCtBrRvet
erRt5566yOFXsQOjJHmmmy7UJ8mGKycEej11JzVlpKgpqMC1CZK0FM5bblqnkSfDB7O2kCE+6iOL
LmNt5taji1XCrIY1KqZy25jJr8XvScpgt7A+o0MYqseQMxl1WOYnMOxpTOUDy6qKozj3tu1SYxbX
+6RkCViMc4Gu2WVgDEwlMWdqLts1/Wbpsv2A62btEgTM0fHMeQDqcw7hOEWmr+0RmeLoPjDwIfBQ
UkzdvxaGRuWtAgF5621d+eG4fFRt4Y/NwK6MDpLpXOxCC4BSJk5u14k7HgXHZxHG8sFNahjjo/tv
pHUr2oBr1PDeoEnla7tDsdu6C8UekJwC9cjand1fks9fR9ckajBMe/rzviLBmrS7I77N/A1be0n9
PDXgukliJ8hzNG6cBQ2bNjd9G7JkeNY5w5h11Q9YV7qyAwBlM87yFht/Qj5GlOwSj7Ds8CYSd02Q
UawncKoDYCSY0nOCRHWe/6qxNQ+KQcxfl7Xdxmjlf5jwxi/kSozZ49k4Qcr+cenCNmlRKaa3kZo+
6rnuIAO6ZXhoAZHfhWvezZ063AizEveCMdKF2I5TspCBZeStu7fxjV/LOUBM71qG998wYsDa22Nt
/9SxbLa8xwScQq116WNyfcDOtHwnhsWoeDD6mxtO2aYezIbZD+h+Dme/QyRAzMn8ly3OwL7JJtSl
UjSRkwdcvTw3tZVukhS2T2yhvmTEAdxuOFrInhYxgFTJKeZsiOZVpfzWMy9V2PKnOiPSlcC4dB3m
5gT6EpLQl0Kl89lLq8fSDf8ty/g5KpYvssRyoMVUIDpmregS0md18d0H1cVQ99kmyByCKeldDU78
bIISQ9CfSOdlXeLc3/VhVpysKqypFMtbABvwechjvBKoNgwSZcG258GGvGzV+oM7Rs+yn8kzq7CU
4vP8suQUPgSDiP4MlhEXpI3BVUQdWtKKUdoSOAC+2inbKbI4Ab/14dE20PsVZl7T3dveR5wi5uCf
r57dwXB9u7OtreGSiqxE0d/wgbBkoJ9AykRhDGmBXqBfj9jGlAO/N6tArDPYoQaVGSh0nH1e/1by
Ka2kBoa9gqVNZOvkHatIINYo3a9KT/4wdXsD6ccmMBtz085RRCBN/jaOFhWsl8xfnSJ8zUSoHto4
tBZ2PvNkPbU2enBB2YHNR0LDAlUYTx5rzfY5m+AgtS2cFUyV+sq62PsXm8OLIh3c0c1OojxRGb7e
81QNj4Glru1grQ16dOQqfJrrLJyOg5GfGf+EzPjtH28On13bWJVVgi/sHlYXPmsisdaFUyGuAA/U
5K+8aVwu3mNSMkUOhlfbQstOttM3q9+BYt95D827d23qKddCwhmb9hxh8lkXgSCd22rsrwZvD/kY
CstbR8Em3PAp0KRgDoJ1c8O5t69bRdEFW79CK1C33UfTWozfudYfdcbZu+CPyzbSnPL/iHPYMdM0
b2iR5Kpqx/feGchspqf9NkbjNMg8951aMjgPDUwurcXMr0RhQKeIr0HCPRh/7KG8Eu+6IYDqpCU/
oJoj+8zUE4UkuQK7Guc1JaIJI6+m+Nt3dRH7gRGd3axnHOZJuFajyi412AxNSMacXbNEenubxPg9
l3DKK66zzzzq1BVcFjlQjcCjpocWNxQrCs5M9B2I+M6jss33ZXLNhzKNzA8xsxaJi+nX68ABji4l
QcTniyRScBsCj3urevbEWYdTLzdE91c00X/L5CBA5CfPWGuTMuTircV0nTSmodH1ZiwPAzaomXh5
OcV/kLLf6SR/4T3Q63C++6Ho8DhbC4QXe19L762wqO1RUjyZJdFRDfV2HjrENALniWPGHPy/VR7/
ofl7Y//j+QZgLNxsVv2aIDc68IV8cPYSMz3OZ+nZwq+9gHyPHrFFUVb/EiS0sE2ZJt9jeiZnl5vj
0VWhu+0b66Huuz+PEHg6/OpfZyYoTi2HNqlLj5yBfOYoCgSZbVIu1zbFLV2TCtwLpKWdpjis23Hc
g7zWr8pIPjInIJoQndaAcbWRHVgQy5NrIgDgG1Tm+Jhy6PmBADcZ6IR1t8EL5hScWC1fM0IlNDpJ
miYvyUy7m/MtHHovs9b026i6yjC/kkl8NfG+w5ponpU5//PQHPtEmzMFH4NyY7WMrRvqxg2hdM9S
tuw9RkJeDKZUNeYRGXdsSmNWP6LiZYwbdpES1zY+kW7VBeMfckXTTxNyI2RfNg+R29ds4QNyddH3
2fUS30RLVqpkNrOJeHlgzQ1WjmKYObQhjOViWB7ORsYWianyU2MpTDVD3lQbSBPCD23UnJBRyluI
GQx9moZxaZl4eN0BXcdsreoxzS6hg6PMbu62ssUUYIrZ+uLWYkthB39VH5HSlfSCMtuk+sbCvUKY
sWzboFO3SXDMDgnmIZB4f0HGcqG9g0LyqZfbyoh+0IzgLRkq96leRLtnAtY+NazqEWw3eAcjpxXQ
gJJCHkqFrmuO8jxek9nA1z5zOQ+mQuFKckBy9+wi0FO80XiCh0Peqjv7uM0e5n5KVii/PseOoaNL
z66D8q8WTvBAbMMpQTbvh6HwHqeiNbAuT2qPf5AgpNEp/umwqy9ZgeI9m8gLsSzuK516X8Q4b9Uw
2GtIBL81cHWQ6m4H6gYtzAy/sXV6fJ7mppteUolvQGVIXJr/VGA8xGjWealVjC3DgsEQ/cQW2nus
iYw1E30MDb50CKqrsnsP4dV73WfmIN/5IbG5ndPL2BvnJfvi+9jYtvOrHf2m+5AMcVeAz+2bdzID
SAFiYURBBUpE2peOtVQwLys2RQ9DyK69DLZJ8csjPNiXktJfVjPTNjIj3O8JDJQmxRFB/D/t1H4v
Ccaj/R4XcQi6+L+lQNmkWIr0LLMXXH7LWRv6CL/gpjU0KOY4hNdmMy8Pgl6MO0dFW+0ngzq6FiYb
rNkZ8X6jeIsQkKkhcVnkOh+04q/9PGAOrk/TGL5YMjukDfkZ7OEVRps6/49T/3mIjMx3coLr1EKV
h1u+MtrdYLV0kFCUVxkwmTPnUsPOqtKrSPdPmjeqAL2ywhl9SbwCwX00o6EPmjX8Dap73bwW6Xir
veFhnBoMXna/rybrZlvZG6PtlwrCgJNPcFrnN+a6f8EUlSeqvYbRGeUW0sosJOFmGp/h+h0aMD3e
LA5RdCEC9pQn4TFWKcbk/KA8++XO8AyiBXA5eC1uqBsmDJD0Tfe51OwLuqg5qhoAH6/Dpc3KI2Dj
FZvJVYUXLIriv6JtXgLmeF73l0D7aobnsX00cQOKlFYZ73bQnTK3OYtgpMxJmhMTisc+kSeqrHOY
6Av3IxFAjNRkiPDAusb1fsYgbaX/ijT4yeZqnaXDMbGNg5n0/cppjGMcIEMu3NXixWvtoMxwBUrk
Tm/YGsJeqI5uKZ/CwbvLRJmPV+x8hLPxGkRgBvb7PiM8STu+IxUGnAZFAY6TkhAqvUDAM7H1p6VE
uBeeU9v4i1ClUsP7zH7gCcntaLD1nngI8+oXrrTr/ARiot1v67PR39vz7zvayS0Ffj64UaUFWCP/
z74Pb7N/TS8epx4EwsymwQAoWD3j9IAepdfKwznSBKh0DdzuBoq1GFXjzAZ4NXQNQzrnI5njPU0u
A2ZwI4mL05/S+1u0CWMYCuH3CbxR7v7AR4IwmaC5x7qAhbzWdObTqUhcP9Pk9t3V5aTxRRY6++w5
ZqHgDt06sPTXNDnlug7FG97UQxEHz8ioHlkvPZDysp7i8cQOd1chaEHyd6sKKquBHC5hEQLP+Ngd
+2u6KHYfQ3R1zfGpYDfrVfIJzf6TIgAAHBuadkEsa58DOsw2JMusUQSSD83ulxha2zjmdX8WQjyh
tzu5KMx5LEZSR/EAuAi4SFhyzoE9nxPPg/UZbhC+ItFsjmZBNmkfxizCuEeGGpXgs10Nm2ZAWVR/
i2TeEL28CXBkp2Z8Ivf7u5uSl7ZRv7bdPJsD0skFx8zQ91dQZiUjm2nLlvsxEu2r27n4nbxd1uuH
1IKbmaJlIPLrOOfupR6sIyTujWChDxiAuXKPcWrYytjcoNffoAxhzeX+xq27Zi3IxGG4xMZwaxHd
oWzZBUEAH0ysZ2TDYRUe3BLQtrUcLXvcE13yjgX/1epaVC21P9r5pzmIfYyNMCSkLgl5p5b8IY7p
Mpxky6z3v17KL6yFbOvzS4CwjmTGjccZWXvghxDnrjLPfaahPWsELS3cOAJ+dw6jPLOqfOw/KBDA
28XNtjMqeCGuAX4nMfHjMkzlJN2SMMypUP24DhQpxFMvIZnaVZnTEOKZrYJD68nHAJ1mhZ+KQC3o
w0OycQwU1X2F1YsS6ctzzsMIf8UA1oKpr4uzVzw/Gq1OtQUsSdJXt0vUsB1j8P4wSTMMkQafD9aQ
bQ2HpAdGONTTvnDmu5iaFWHit/1rVZeQqjQM+o46Sl8mx4RBxinqmPustXZyYi8FKFhRAbOEeBSE
Hif1pxGiAB+yF2dMvjJcfHUQbyZT7QYcT9K2/yut/gon9JKUFnskA71MM9mnNuYwJMWoSuWHlNYF
ftZzSGe0ElGTr0yHugCBM+o3kylRaIpfzawUSdgd1teixQQLSjIpq3R2VU6Ft4rhgjPm68X5txTh
A8N9JETTLVtYsi00EmnK1Dad/+LxjVhC0HBTg9gr3KSy3bXLfQVbbVLaRdM5QPk5eN678AasjjE4
OoiIbrgz1GzvA2yuLJjpsdqaFKqaTS+7pKiFTxE81Gn00fGMGkCeLDQVWflPmMnaoSwsZPKixjAF
wkfFzKr2oYCAxz4GYx9S2Jjq9riwsvdRBM2wb7wXEwxZa4MNBaKKd5Xg3bzy2zy5BfXC43Rqenmg
V3sqm/QpHZxrmnABjreUZhS8wGo2u5V5H+L2YoObGc1xt7bCeoOx/Ob1LE41Z3SJ0Kqswg/yo34H
6fw3ZOEG2AsPs6dXsl8GUHrUXV4rr+DGjkVEW+hRZdFs4MDxvM5k1+siWpTOiElrQuPMlGzrTeiG
GuSkL1BR5kvRLx1FrHLeDRsBQCoy/dxStD22+I8Y001+rlBFUM5ziBgTEunyI1JORytKwZ17ycVb
nF9bxYpviDjynOY1LOvTYMifIugRkBg0/MD/4A1PDddNVSz+UBrXtEhvSVdSn3bWAxTXR0+WB/Ql
Jzca7zSNZW3NFeI860hGyeKbi/laTcThNIuxDz3v6NjmjbHvbbnzt70sYQfcutdUiLf+Dl2X954o
c3dj2Hmvo7ncaCFfFwiHkeuKLQLKZjc1trMnyuRQDWoTsH938/ym4n5cBUo+ZHddFqQAbAtKhJsk
UTft9bgr0CZZsVQoY8zHMYgLHzzmmyfHJ0btN1HRSJlzz/ZJfuT2iA5EsghzoC9sg9kLNlbMcjFM
6IYgKH/2lFgPQxmcLSlPfUuxX9ewhmW6JWGTdp8g4WBIn5XhnCeNuxbhZEOxzLuFP7xgkA+UWC88
lDmL/pD2AqEF02zHqFIUGfZPzH9Zz2puWSqGLL2XUG9EzXDV1N3MrhbkSuads9Cgc2g+MSkGR0UP
sSlHF0x309h+n3UfE15h+ijopOG7EY8lYE/BrNqp3+l79q3tHDRRP8N4bg3jQ+P/tbPwYCwELJnL
hWEXIRnBBjzxFgv6E3nC3opIMmqXej+a9cYZYHjoEFVOfY2WBIjikx3y8QINzkrMmR1ej/adhJdj
a+VHLIe7zsm2QUnqVRttg8T2E+Q9M++y1PfJcI0nk4MIm1B4h0Z51lFO1aEsvyy0aezMKUT21cKP
fu7H/zqb7kY2kHBUeWBrh6A4cqErDDtUruz5sLCIr0Q5a8mIrHpE4fyaewc1IG/BYXUHHUw8bJCn
tk3DFfRTG/a07oK3ns0dAs1R4PHOo3+SUS4KxwtUAF963n9GLR4HFDVQx68IL9AcWqAE3fE5BJJP
UUKRRZZeTxrTziyHD6hpu6YWzJki8e7Syq/U3WFgY84w4SDxp6yMun1oLflcjTQLvUQ8PrUJm1Gr
Q5g21+yXcziJELRcJOGMxbXCcWpaGo8aQ5nsb7Sz6TdmWBr4c9lgfxncRZzzYUFD39LHA5yFjH1P
B7QhVM5tC69WzQ+C+42YZQvBU2y43l4PHA34TdZjxOIwhEAzDQTWRxY5l+BCVtD0+Xua0yj4Wnik
BDBH4KvBEzKkX8Gbom3j6gkK8wTHhozQd8xjuMukh3q9M05y9q4S5Sy6Ltwb6TASVq9JxqAblfZr
5fIIIJLrop+gs6YLuwjcRY0ltlMLvvqZE4J1cGVnJYGvfXPl2IsPcTQ6l4oXgYph4pOvi3sIq1S4
warBZExUMPocDQKjNHfE3rVz782aOXnR8u8D7VxBjhA8Ze+Yjbx7Tv7Nv0/xIA33rTdobhp0y9pl
D5nia+1A2yUSggmSsH3ZucighfcqzADj3EASTaTJuLKU/shkDEkhyae7PWhXZYA5+UBY26iviKSm
1dw537PZ2muJrQStDgm92njSttX/RuY8+LnlGo/10MP84nCTc3gzx9I36+jFi6gQbBepGflttJ9z
baJgVu+5JH6p5Jg2zRzgH3HHrMLYdTP58PxU5Y8yRz1EvMlWwvrVzsJZ3hEISGhn/mwQ5Q0uF6Jv
nJhHu4hKP5XFjaYGmgDdNydbeO1L+dMoxsUYcSLUMmyFJ1fPO9sblp2pKN0Bl70VRvZujeZv5Ib2
WdalPPQjltvFCRWqAIE6LIueRz1WGx2V5aHQUBdlRDui7i8mEeMe8sSuH/1W9PtwCf/AZSOAUdjq
o7IlHTIwTqmZsnNql9dJNVsLNeqWYpFfIAJ6Sow0A2oqzhW7+sLvGrjQcWS82RHGMDTSaLs1XaQs
yfMwYiyqnYNsmNN9Yrft1hHVm27c3TDwtPeW/mjVXW3EPhmnStWH+9qoxM6ZWfX29/HAONG1JYtG
1iHAA0bZ/NbcseVe3tY+PAlCeyu2LpjHuEvbzm3PTlzLZ1RhiW+aQDkodV6QM5KYA9ijE6eocxna
TrB2nN2d1YzU7boM0BfzkTmLN1IK1vuwCJ5wC/wFnX2Y4bzVZnEzWyiwSXvxOjgVIfZEDPctzllk
FjO8X5xM1lEb3m/btufacnuo5CaqaxGy4XPawwQsNKm4KKWzc0wYDHwNLk4Ru/S+lFZH0dcYUnhQ
J0T6cxg9xN1yaanjVgld/QwPFdCBeKlUT0aemqtN5tTfsJVxIid/6cxOkj8dcArUDmGLA1Y0eE7x
Ht+C2HTpfHeoo5WjtlFd+mCMNLqBehW6ffCM7MRwhUQ9iHwy+aVe+wuiqqNDi/eV8n7m1H7NnPhc
FyiokEY9joLiXYYI44nd6F6nKOvPcdClsC2L5CkUPadhMsNo0Hqkg4Z+I3uoA+bCfmssnipK/SPc
r+YSzpIgCMxxeyMP2zWdJXcMnkS8OKcyU36lpunoBrgCorh9GYN68PymHTDwxonLWqENvE5uYnOy
4sMcZwST0raN5qM2cWvIxjI3S4tOKMYXwclq3dhv7NtwudExHmoLNIClsUfgzZ0o1fN8H8ds9F0L
YyXCkQSc86rtpl+zGbABuNU2q2riQjJUK5BoDEzcKN+MPO0OYFdrvINIFjDxBRtu8PFKyW/8GEYD
5a9NQZqkcKQQ+s+m/qq97EtVOZ+69zd47i9D7BNaQ/Lzkm2fdiysaNHjmt2OmxtHL6R1aYSeXrl4
/MotIfGJt3ougr3fqIRBOH3xaPFA5Kh9uSC3eN7fTPDRiP8JgNgiA7jkDoQPQt6RURRTau7rtKdR
ydNjVTQ/w/84Oq/lVpEoin4RVU2GVyugLNlyfqFsX5vQxCbz9bOY16my51qC7hP2Xrs2uEKxFlDW
f/shK6Mw5JJ3mY3oWvTdIHMWXvusNKwGc0xrwO505YwuCilQOac2jT6VxXu94JpkfRWdc2wsjFAc
/utSwxDDy81Yqfzqiu5Z4h1cRVn3RhjmJ1lG35ovun90SgwRRParqeYVTdK+8JitZ87ii+wAp3Ud
wiO8U9+d2V94ypi1uTXlwsx7Nd5x6q77CDZTBrzfJRgGTuiqWsYTeXfWia9YKw0ltWjcatNL58VU
lBdWwrsQAaywXOKZwg4fggcMErInYPp1XeuHEW0D2WEnMYY3ErtROLkmBQ9F5UaAkt0RatuQyaRl
dwyNxlZmAAty/dzJEGFr+oFg9AyPGd1dQcIh3TbD+r9yyfQzZnXqsG21DqxQt0ZO6lolL3ppBDq/
4YEw7bcidl4SnTlWH90HgRvRb7+qFpCbVaMtSR6zeTyKrAs4ubd9x+Cfee/N0xkUjGmQLANFhY/Q
cE6U/nenpRDOhX51Lfu1may7q5nnJGxuoZfiezbSnT7DdZhBNUdTba4jVsBrvalbVhhatdUUKn0d
ApBUwFpxq57wdYWrgX3ULbSr57jCnx6N3YGfwHVfh+/E0cEOaVespj5kNyACxWv+f+CGWT8x4SZS
2/sX6y6KWQ+qfN28tqSElVYNe1XUNDF2uovk+G7E7rXMxN1WNV4BZw5aSTQJEkGmB9gaVppJLUXF
joucnPLMDzovfTTthhxknS18WFbnRgOJ49p6fmNrtPAM0K94vvdsgPseZ+Rsgq44o3/CDeR9aoN6
iRUeMb8740G94AJgL9kVzrGPMN5p7Og90ggpL9FgFeXJtr3nVA/vLizZxDUDpCB0FE33r2I3rGn2
tonLjV5pd2wvO+lb746DRsyJwZ+DSH8rpvlxKqFKxebet0lF6tvhLYnyY8lAA/WjvKiy/RsVCk4j
PpOajMm8zLDQMavzRZB7BZWo3t/wYHw2iC1Q9vcO2vD4Nzcbh1tSQSFFd6R71IdxekIf9ImG+Y31
3PyAYtVeZxaKUj2CwjXZ5C8oFzJhyKvU6a69drVJbImVPja59aTTShiZOOp1WaxQAyp8F/ytCwpp
pl3LjP1AF+zLdN+XaA1hTRHzNaHzNXetqoOhqHbT7H1ZBXD7oYzzHWEC9kp6fbzqba5rH4b6Dt8u
KgAbBpAr97M5ORw9o3jKmfvea0v/iS3vUTMle7JwaJEpAnSe/DJZu7Ezrywz7nZ5Xl/7hlgXr/vm
tSrO72hu6X5x1nGCVBvITh4jhsq4UX4QEAirUI4zT4jzxP110uPsENvFS2K2T3yXAUFJgcGBGuNm
VKr9P7J+TaLj84hnBMF184TSBesQLQHmmcCqar4FHjn5XGlU0JUTEOLA8VSwVdNa9xjn4cUmFIP3
xf1JFWhNWusHLBOkjjiHcGAisSTT5ktQU4XsfqovOWXeg9n0IBLHOUYInZ/xZL+ZOdm4hU9arTT+
hinmijcP3K1I2QpGEqTsvQvXEQ9+h4SzchgUVBgFYfkELK4+hqz99jX7Y4wNimCQ5DigDdSlkyLA
Jm1/8QqZm6q0n2unDLIZZX8pTuPInvCB6t66GQ3Lqq1sKmun+WUQ+3a87rE0rEVf2A9NY8lNawpk
KdqTlzD6D2O5yQaCjmT7nbUcu+h7n4bJY1495ue4dS4kvsG9gCu+gVl9hqxD/lujf5bs8wSrj7ki
NVgW1ziO0MiUcpsSkOW7wIZaTDdFkzBWB7haVfXZM3hu2iLlxmz2wtFshnDeK3f2MTOcTZ31P0MX
w6HKIbqORXicPQZ7sTPlByMSL3bD05Aig2ESzqRfUV3GHNE85NdJMcdbdqYPdZy4CBm9NZDSnVnO
H1NrbzuPTZycvUB6qN9G6X5jGl/ljYXZKcNc2o+o3jp+BTrHbxCOT2ZbHLw+fbeFZGnBLWOIAqFk
FF8S4oVxmnf8mX0/rFKE9JEzLbfW2TFFg5007sFmzlszwZA8S6wdOpNbxmTY0rQ5XQKC1KmfUY8r
Q7+nFtzpOJRXt4OQnKfyi3BnhdU2++yVFu35Tdq6b9s/nMTfvmS+kGQ5iysZwW0MPc5C9h5bO1b/
rDR6H6EpYwrY2033IlVET6RgarLqzALXjkm0qljzeorh7WgnG3q/e2Vk19Jy3VWhgQNWo4CT4Rjf
8/yH2HKHti9d5UUVQ7yqjCOFZgULoBsAuJoMAYR+cnPgzeA4moEi0kavK9BHeEZJXjppvD6Lf1Iz
iRwoE+O9ddJvVD28acAmkrzWGPXAoZxrf+ep5ExCOg5gZzN6+UvlRjv8v2eNNGSRR0js7Evk9ifI
cn+wt1i1T0B0QhRVuXMSrRVC0o1hRPdGs0mBwj008CfWsQambIqNJ32o1ckekgQnEaNpFMOkEPfG
C9YMg6Ee4GPTzb671m6QsFZn1i5rb2rXsQ0cBd0ipXITvpYNAVBVdUvRcj2gFtuHfnPRvBRjhEHI
rCz/egwlsiEgME3nz7AheE155s88R0ermRBgcVmXs/1Mx4WxWRHrS9Y2LgvNgR7F3m895dOr4TH2
N8m1MkLSF1oSIHvaGtP5ZR94SWdSoMxkRD9S35TNPp2FQ2ZmX3WdHI1OnXO3RuC1uBTRjMJ7rhey
yXKlVF73qQb/QGuO+ddt3xr0/UEvpnRdR/IeZuF7N7YfiT9dcCNsYwHPouIF7Hy5HV1717LkXvUq
2Xd6dKgduVEFFPEZg+9EH8u6f2NHzm4sVIuftTo2gIlGs38RaQtbjrPoQffcGzKpHTF7n8B6xZYM
5jUjwDdhmldnUSI6OF1y9zWLUXemjm+tWsf5Jibqtcjbqz5xvrk+kCxATF8gCC/0G9vOn96yumfe
GZf+Q55Amhq0dIcKOmDE+NFl0aenu8YGrsYcEKsuTlMktUsYh9+GZtSflpuKmzuW9otZlsaz5sf5
Y1mIaOuG1d3phIDGm2m4B/IjRp1H7BIvsRV+JIPxmgD2cdEpCyP9pfFVmGOxheZa9UYZdqvy4gUH
ypKdnQ4s+hzCO2M8h6Zzb31qS7/1yyddxriQ28UAr6S4yrQQO/6GUxgm3O20W+iRGaWbZGi1/l1D
/+Ym0b+6nT9qU3vuXXlwlQXz14XFNUxBVI63xErtlXKSS9415wL+cz+NGf9heG6Yd2y6xEQYkxSn
ykFg1fnjiz1PNhRt69Z64SZ2J8iXUuFKikmgFuMzGrB2m5ZpifHCBMNXTeJSzW53g0oKR0X0e6lN
gVs2X6if91WrMTL1j5VW0leY+ZcZy1sp/HY3F579r3Oy9soc9tsyATZHNA7uAN9NVhfTFM927L34
SNrQdYFHWPzD40yE9Yhphiw1lpE5CYZr3XKTk5UJ2D8WviP6DzwDg+bBfkOiRGSM+Y6oEjLUhMkh
VtG7HKO/XJv+dR7ogK4xrtwy3qrVyjbos/l3toZT5/Z7uqD45Kr6jO7rPC+mU5vBhxzCdaNm85lp
WH93lV8A2mnc5zBvN0LYuBkMIu5tMkXAvsmx2bpttmfpSCAxRsJhlo+Mm9bk8H52GbRX2obN4EmQ
dtWTrkMpljhqZa5/yrr4Zt5xSDIDUEf0bps0xo1XQSheeM4dniMQGgc9s4+2gAxKOt7vZGsHMgY2
FMPnycEyj0wL1s50JAz6S0tZ3OsprBswhPKxU5kdjI0T7ivdeaW3yhksWRdClR0iOux+3Y4RZ6+F
wpi0gWZySRqdzPNoKrTwfXTpZ4q4suvvOVQWZxoO6Ob3xsxgD+Dqk4gxmSgDa2oSuU98XyB443OU
OPihW9CN+HpmC6GDpArOEWEUqNceaid3V4z03ABtqmOGL9E8EQ2Sn5QfNuiEKhwkqCTCTv7miXYc
Wz51TLYc1KDo+gpBAQ6VZCV1ZCVO9JmZ8h+amnhjNJDPSy58VGCmT68EUWb2ur92yUk2ZP3iy86i
q/SofMy9Ej2pf/q9LebHRqT8kTnuK45O/GdwiGgIjT2K1keD/D4XlbjgOSQACa2QZXkr3MiUQt7I
G57zned+f9QhlVT1fNNS5pDmsnbL5a7XjgguMZ8WbAb6W+6zMDJQ+GnDfrLUlk0/2cJef0RlZa5G
MIjrqSaUqK7I1+EkK6wvvWUYJ9zkuTVddIl5uUu6nluwQH2qufyueZGvJwh/3aE+NHF0bg0Pq8J8
B3rMksCCUtgMukC6a4xv1dBWK2xryB983toYMoXIOefKfCIJzukYcVXXyarvmWj/WgW7Qgnmx/oS
ufII32ynwx4LDQYDacPc2csRKut73VwMzBYzfUJUdm5EXc1jw6wkxGoNYT2yPzQ56JCfQ0nqDQMY
sIY0/a4Vv0SC+DtQGcM9lM7ATCZjp7JQt2xvwCJYz+12zIvi2DeosZQouAUdNo7qW4BWcyqKOtKE
PicQ6ygr/zLAo1RaeBMKZHUkLGxss7uPFXYZJv4MR8RH1/j3TCePaY79J1H3RxGnmzryiFZS6kWU
M51DmO5ivyZwNkvXXUrTYvgfWWZsk7oNdJIjQHTFn0gH1rp7JNiR0syoA020nwmwNUTB6Dom9Zkq
mgaXi8luIfEbPl+VJEDctK6D28MMHqIdWWA0KVVabYbQeuvxJT0YDqpFoHPraiAVmqVksu7DUIDK
K1644ky6lPZCm/c3ZHWQ8zkjcaSQhVD11CesYIh7PyCdOVkNyvuC9xnEAwp7UxtJoB++DFLvqVZw
pCVWs27DMTqxKeDp9x9nhZyksAm7wri5X5RVICZoAIBjtkA5qwQtBuRPIFlnFtis1gsKvjE91Q3M
3oFEsKBpUxxtdvEM3xBmoNCyVeMBFaJriI1dGTlLIMWIK1CzWc3bnfWSOpmkUBurvw5k6V/T1kBJ
UFlSjpGcyVtY8coWOHB5EA/1ZPxNqQ+nMvFWVW9MjKHtF4hnDXBEQ9tUMS2/VJ3223CUPIQFSPA+
fk7s8lxU+lovmvtIoRyAq1IHFkkRdt7e2+rCrI+gWYwdoEsCfPxe7agzii3S9/gLfLbam5nZHym6
r4x00NixpnsecvutrPT9aErmNdOFy53bnTsO5eyFId0VaCHahDk8RBg0imb4h3X1tSvntwb1Fa+d
WbOvnI9hJVj7hqcstww0EZV3BMxfb4q8fEVosbNZ7ciiDNwUf08RmWtlQrUBSpazb0zEg/BqJjYm
bTsEfDLWSOyIPPEJDggEhp1dwXyxSxjRScqOlHpupNfanTcV4vMuJUtHdIc5R/SUT4V7mQQndaXn
3/AKLkSF7bNI/VRalx5aX6+CcoHwDAYzxHZof02LjB6HZL0VYpBoy/oaT8RkfGsezvlOWo9NRclg
sXQccQE9kEt3Qn609/iB2WyJyhb7oUq4dGb9LwdwsTJjDWsDFsSgQAtNaUmxjFQIyn1s72sGA+M0
BnnFdeB2b4LQxY2PlBkNSYj7JEfjai1aergqxKqRONzUb8T9hE9lHwMf409MGiQQIt0TKh5uajtd
shFye3zTiRPxG/O9IHPFnOuj0vxtERo7FoPmYwXdSEr17trzqjVo4pMqW6ZNkFgAZMkXxx2CJM8g
dcfvg2RsOREknBryAOODg7F50yzHDTp3MpYvZ+JFdnTG7kZMUWd580bLOmI9y9/M0C+YwedFG9oy
Es3bNeRSmhXWGmqAmzvLXY7fl1JYAneOeiz8Hi/Yg22oZjeBstmipSbaSRXbOiHlXpUkVTjz8Kik
JwMKs4NKkkMFLNWbkruuh8fWanDQQHVGLaMjuHfwDM069MCUmiC2s33fgLyGfBNo0WJna4y9EwEj
xeXku9G3ZdERFcOVPaW/qsvxXXfkIlvfweIlhST5aeJ2Yxqu3PaOontgwACm1YY8IP5KQEybTEMI
FeoTv9+otd0QGuMREs50sX3K8noEXN2isAO6NBS3pF/0mzHzz9krio+2Eej2GjhICZ9SIDvUEYlu
YmKHBIir0Yuz4V8nSJBIZfbkF8OniwZuPYiC2AFTrsY2vuX6eIpDf98yo5ja+ElluDqK5sV3p90c
Aewb4pPVOtcqnn6ERdoC6AN0LfOw7y38W6Z2div0l3PJhR/yxz5gvwHpgSZ8Hsx1N44fcZP8hXpE
vlIZDezo8YpMmG1Z++PZruwTxUe91aSjsFNiiBetBqldUqqFj57jrjlRrsmQPdlOcVYtpvi5Tn+S
cLhPbvvTtmrXePpRJohJbNY0XIGqsV9np7oUwnpqcmSkUcT0F9sBsKswD1Dy7crB2ps6WJqyYoDS
kbnQVmcGRAt5/RhO7bSxhhgbrom8v45IFU4wUeQ0mYinX/TC+pTpzDJN7lpLMkbNW+tITp67zzSq
TWQA6BtAZz10vXsubOeCeCqFtRg9jfhPScoaXnveW90d7C1A/mQ3MGQ++UzhLIYa9o+LVarsh7sp
y+nqwTruEFtGekh5ViGEV0Np04tirVdVNLJSjn6zHFWfNL0AQwDRj+OVF4UmnTyvdTRn2mGKkLqF
Sh1gugUD3z1Qnm6rD5D023RXKKaV3lACpvJIGDVkzBDCPjU5dfdgdL+WQYknLUSwHRb8NPUPgmGN
dM2ffuSIYaA9OvkbMnSO8fA0T8l7Bu5Ns+sTpwuyArt9LIGdYZmFpVzF8pjG5k9akxCnPOojLf6A
XnTHegkBi4HNBmWa3LiYbLcU4IwirPEzAioSo15MI5RlVYw1XvXPwOMmXtaqPpZ1cSi1hLGY2311
I1svfQA+4jnWozenH02ZfRaex+AKRtAWmsyH1mb10Yry7Fo7LueqZqM80LiXi3/OZGUbYh1gvY3x
LewIsdHNDP1xgo0cHS0ADny3XN7qZg7VfcpM6CVVJF8EM5OH1tGjO9rZrQ64BpFz957NdgEOwjjJ
sXvrx4EsjDmQTCwg19PUS0NfoET4OUJOepIvI4RC2tV18CRWFFmdAGVUy3KJ4hbFwapzfyHOGc/g
/P83so/Ve5bw6DaJwGM7qyBO9bOfaeZa68UpnSlWGpsqwgcsV7itHtQG0B4YGa9s939K1KXsrKbj
ZOX/UkjSD7NRXzs92/ExU3pYI2YMs0M53JeHjuhzGD8HFP7IUhuILS05E1DIXjsyl+om0zd5yght
UNlvYgs2gGof6dUbQi3ECtJE08E+LqtIE8gZ0fl+voZE7iyVL35P/wUcw15GNZF5/KMdMZLt2bxl
ZYuqm10floZ6x2b1VWf2HBHmSSq4zaVHD4WFdTeD1J9dYxdPVjDk/XFuFKZT67kKu0M++490A/90
OB5znt6KBD5sIXiWjBgTux+XVzOGJBTr3Su+F3q0afitnfg9rvmKnLH8qRLnwg1PnLrBeF3z06tB
7UioSpGir06Kx6khl6p0Oj/AaG8iVZh8xd2oxReza3/xALLM0UptXdO48mRN12Zwn5KJh6fpzKck
pgZIKg1hMETIuUwhh0H+a1prNVBpZkJ/SxSaH7sDjtCqhFTgDK+6nxMkaDkfepb/G1O1jxu+6BC5
BNGtFOnxMi/Sx52Yon3ZdHv+NfgsdJW/h1Xhs/tLoQlXbXMRvWHunBmGT8abSr5tn91mxyKUniiH
JnHYS+Tk0DXJ9M6w4UvakLsSXQB7FKg3krh/+8ZJPxVtw0YeQjNoR/tm6Dr1xqwBD4tzA1OUbhvJ
cTD7/iyhAia1fQQ0uE/r5o71ldfB9LYhwI7aRv1dDowGXGtaFaMDU2bmyNNr5L6+P/1O6UxfP73X
SnOOQ29zlDaFRafj3oTrcQ2HE0mXsIyoLTJvBxMI1Qb+RWQzOBP7g5b6wAigLB/HSWNcWWdyYjoh
0zbfjLnVlcxHYv/NJ6MOOE0X1gDSPYoSfehQlKXYEdWqgaavggzKFPi/qdRI4Gxi3F+It3gfI5qM
h8lFZmOiSSRn1Y8qGKYzRDSj87FtOVwIkaZHt6HJ6X6ReUanaYC944tKveW1D/WkzaomoAHhkzN6
z76avgbF1uGbGlQzHQCwSAgAg7OPJOIcneLxZmkdOGtNoHK2VHgm1UdsPUOwKuCID/dQJowAP6oY
+D+q7Eqe6DKJpVKdShJBOmt4dKKSfw/0Mu3Tayv0mw2F2OzjbIhn51vvNLVHi6UdtaqPXixRk7oh
XJf5qPad2eiYfTYMO7eT095OW/057QznWKPlDRypjbcIgQovo6NfMB94T3g6m41d2umtQzHwFeoV
OF6eR6TDmMcrgEmju/FDnkhVsQMiocx7qgbcK4RgN2tFSOWnY3diJQZCZ1s8oxuSGdyDmLF0gfGO
NwW937bo+dwiG1R06yXPkQ0chJ1RuM700FnrTolWJzRbTuzGj3k25nk7ysyFpdBDqhda/hmNybyR
vdkFKhvHzz7x6c4s/s7at+d7pJkWnriBkVVV8FHmzOPlgwegfY8lM9yK3FnmnErr/hzYlGdRGv26
4gzbk9JYjivHntyz6r1PcrL1vRBMlWQWMeM3ej4jVHHSQhelomAmOms/dwXxBHY1+QET9uLZhQ4J
EUqnTyNBYI0zMF849ZTcTWpV6zKxxrdxGtw9TvkBm1rXBFwvEQRZnmBM27zbQcre4AZvgoFJMgZD
FQLVmYk+aBWZJG46vvWd/QHJHbOZKOokYJowrafK7J8mUw/aJf2zqWYH8QZaL0FY2LPy6ehH5CqH
CR38h6+aaxza5CyaRbIj9obRS1jY5RpkgjhAexj+xTPiQF+gjqe9pkr0Fpeo3eWrXvjmzTYb68hU
Mvrna5JuYnRRVdVJFu2QeIH9d0QFfbgk61oDxPFndoQloBUqP2ZZNcfBZe3/YPjd/GwDlf2nUqpD
Ldexf0vsOzNU67IsrBXxJd61CEkQGWF1PvH3xz8jZHn8eF38D4UciVS1bh1DHMBUWrY4j/TAnFDk
guGi6taF1NtN3ZIbrYyxXs/pouNrPSymrNyYz0qQHhXeMckSfOOzgjiRonPFzzAEBqmLa9+BsDda
k/fuVvZL4fE+jb00rp2fvvKBFI+JM7P0sJrqlGm13NtUiBsSdEINQRAUJOzvbuBlbr5pDRe1BBqg
G5pXBGki7gIvLNMn3+kbDpnCeJsGzwjCeDRPyA/F3sBYD5MLnyF71CXFN+t85DPQC8iuZ7Jhduwa
q7jU9sgR2LHblcfbMTneQSYTfoFcmSYrEgMD4wqJUcW9RhkAXjqVN6y0xBaOGj24ENpRIdtYVc2S
tjyBHOIO+Yp7wJeef1GT89NbkgGtN7AMduuh/ocFOn3nvY7u8EFQPfoEOqJ3Aml8wmKqToasdFJu
GIWTzurU/SFjZocal001e9n5YrhV8T0Zof7m93ZEHdwhdCTsubBuGpV+45RssamyXj2TDYSs0qNW
dFrQR2ih1mrox0dGP/W+Qy6ECZrFRYjp7MiUW6z4inwEjYoB+MpwHPUFYk3tancyH0M5T28e2Wge
Xrzcj9f2FPMBYGdaZBcd3UnYfuRQbu4oNRn745iM/vwYsIky0/bdzIoLpWEH6yYaaZtKi1JZjVxc
8dTS+/BdolaYy9eEMMFTo+JLZk/ddoiwxWZ923+nZmPeYoUo9cI1yi40DP1467vkdnpjz2ZRM1Zl
4p0G17+NUXjMazLVbQpzSlBAOn3IHKXUjPCXufd0TyrTLY/+3NTmYUl4t3f5ALxJmvPwmuawqVlC
RBYJ1NirsCfUexfLNeFmrM3VA3J69+5SZMXMfPWk39VJUR4KP59eWgkYLmYgQspFuy5M+k8bFjit
0WKB20RcF2MltrGZnCq/PEic7bY7fIx1HgZUGuij3O5lbKkzaI8eGyCjTFZueQ3kj/xWGhq7eTK1
pOXWRq3W9JhwyCfuYvWs5eM2K1A38f9BOmAnX6Pm9mCqKG1p6gvAPeZGLUZrS5tgNuX5OSuJSWG/
zMwjAYsQRTwyMvvNRgtNogIYqROIU3MzW4m10tJyU2vTwZa091MbtEjW16xKD7XmQBZhQuqO06Mf
5i+JCLkQzCE9O3Z+MLWQtNf+7iguLW28cstBTy1/ohiwu6p5hOrRmZnCG5853ing4ua1pV8mmYPl
98S8c4jVU6bCF83qX9MicTezI4KsRSUQG39pmjGty1ir0LfUAeq6O68znHKSzlKDWRZzbiYJwPeP
riasWx821SEbytrAj+TrOzC5zk/XYc/h5R+NYHSzLZ0XSXu+PI1419ZOW5Odld8Mr3wcUf6Ven9W
DORGcipsqwgoljkbHAuRSiEesU69VKF/wXi8ZWlwX+YaD4zAbr0VVWttCl+o7ylLxWLNbRYXJrtZ
lOmkE/s3Zl6oT73xrxySJwZnj61bu1uSZHbSVuNzjdII688Oe5razYZfBLUQySXlAiXifStICaOw
gExPnS4wDY2SU9AiK4VauCpepib6aWqudXe5jIhcvuRm9WWTc8qVMd90Z7pqpaCdG/JN1bhf2H0P
1MTBQl45aFy3u3YKrUvYJC2itTEmgVz6bh5UPnNIc8KCJeoqaJivGKzKI6fEbBi5R1BPIFxwINC+
tq+mWTwXJQZ/tn9wc8t4ByGMTMzhUVM50ojRwJDPnbJ3EdutOnSOd0324yZCM7kuhVPtyRefHuLQ
XOeC2dPoUokhidcgrg60HJj/MQ88O/xwNpB9R3LdRBZVuLj+rGnrkK4wOzHgOMjWrolxmfR5MVVb
hr5HAmtpB0FFpWAbMGuViE09PDCThr6bIzJBdLECPrLL0NlaU/dEyfDizu0mkgOnV1vUI3HtYINK
8uRCrb9PUw6SMbYfZAPaFQscDoZ1bVYHnWW3WxpfacMILh8W3avalj6r91aUO6ybND0zCF0bIBRE
tmy8pr2xT6YOgFFp4umd+Qsikb/MTFqOSOl3uHjW/ewuSSdkdJtnaoRgUO1HOYTnKvaAQJs3re9u
MhGPgzbsLCjPQz5+2GbERDx/9LER0va/T3kDGKZeQerYJL766ivxpi8RAEz8PLt7ROkZDCYldBfu
WNpsKtTccYVlndjyk+7O93xqfsIufLXq8tUdPB5Wf2+V6jTUWop0lXj7aF535rircREu4WOjuGsF
Fi8QYCQNhQyE8sF/jIpySw3Pk5wwdSGHQlkfE8FaZfvc8EMJAinsucQ4uO0jND12PdjMgEB1jUeH
zT1HPomG5IXyeKsZc1BWXlCzovRMdbdUsSuG6MdnmNv04UZ4tN2FlT4lSwuchcQs++neKnCgVoON
giu9j13HFh1HHA99WwKzL8pjhOB6LS2PDOV56xNyUuEPp4obEbbiPV0+GfjiT9E0kSC5sHPd8aON
SEqwtbeQyNq2gi8uir3ypstMOFtHSxbLfhcZ3m10STkp2w2M/iVxC8N+vhNSP3umhdunuKIGPTu9
BucUP3DlvfLaPNvlAKWHNDe3ORoiOZdTv2l0NOIjzVltqN0k7RdXNBeC6BFAWiPrGIC9CXy8tNRg
fkRsnTCiaFO3h/+5U1X6WLTxKrX8HaKfvT+wIiB7yMA1YUhW33L8SJBwkr2xittu5+X+za4gGg3u
qwNnGUX8K/mg6Jrp0lnXK/b12lveaeeRwLeCg3awbU7qhQnpneekOTitevSSZW5jBlOMPayeIMgw
pf1CZLwzRu090VA8mJ6Vr/OxUJCyO7RBMQP0KhNXf6nIIL8RmzLhMWHT5cXmtkgGXlJeGMfzvoVh
3dmumys5+O8I4Y7JiKWlMR9FxGp47BtySwUGXgOo3kOXsDzO7YSoY7fbqaz8Iq/5VxXNdxali14y
XrlkeGHMC19Egrlx1KKVl1k/rmXh+OyN99qDXmnaebEiJ/YH2dyvcLxpUxgqfFBmwrpwqm/Fwm3g
2LYY0IJgpvbh95IWdhwRxSL5yr412p5l0fGLl4ohXL+MLriGkMoxuxkMcSzRSZJNCTbFibK3JqS8
MBvUM3C++cYnECoEoqyHHt4tMWKYrMA0znWHniXN92aDeA/5xRKoAQctl79jARSLHEq83PKfWdbn
MYW1maoKNVDN4N1j89MPGSJRtFShlJvJgZbR6u5nbwF0nPty58HVC/pQR9tCEEDUjuxYouG1bhdb
YGYevTl/diJw1Q62zEGAc4FzNh9jy7a2ZpG+jYW8ERFRBvOSZ08MH8Y9eepI7OPg4/qLaT2XheC4
89jirQVbaaZVLOsg7x2Tvv0pCL80M4aD93QE07+gWbCjrOsCD9QID/IBGeJbkuAV6GOPioDUYM5B
/PTZm4VcesJQxnDCO1lDCIxpWPdVyzGN7ZId5VKqJjmIeGR6THiYRHP4kiAwj9BG2rIjh8BnCeqQ
2LhMrAbr1IXWI+D3bRyKNa3MJYv0AkEmityUmQSiowfFFBfE1kcnZq6Hcu0UzpZA8be0c/41U/vP
FX0wGvFh8BFNsxEdZyYGcfloQDJoNVz6YXOWOcaJBgAbrnjnP47Oq7d5JAuiv4hAN9lMr8rJsiRL
Ti+E/dlmzpm/fg7nZXcxWGBsi2L3vVV1KiPWm9wIRMf7vJJQp3BN+wk7WZDCVCNFczDBsW9wTrRF
qWz3NaywC1iFc9IEa9PQsH87m5BwkjTQIPDvqKkI11OC18CMWH2Ihr13wQgePAwze1Ijbchm3Pxh
pK+XRcGOoKYrlP3fR2w2AIA8I92kWfI29WRH8RuWS0x6P4hQJQwubvmipb07TyBxNgEtdINe6VDa
Z3pP5Iw7NbTJLug0c6uVEwsoq/5xe7Ca4PHIR/pZhuzKvGaWkuMmZDdC5R4c+EGBYezIRgwWXlpb
tdT4ueLRmf2F/ccDpfBmDxT0egTHoLISp0XN/+wkEpUZ7qwuBPwb4alLJB2KCdp0yFBWz3vunv7U
3knmzfSxwVHQewLbtf3HkUY6Q/8odNzg5rSxJQ0gHiWeUbrNqv6Nap1dAxmUjPW71VpLDIZ7TocV
6tKxi+cAQ3e0TYf+PrwsAc5122se3IfVlkWS+9oM8QkAjvGG7iufVe9Ue3BhREAdW+M1wH/UduKR
QbFdHyZkn/8EbIQwuMArIJnQ7Fwr2LEE2CoH/d2TcboKdWmvNGl8qBGAtjteEzuH5oH5NiUCxM5f
XOgH5NvgRvRE0xThaldW/e5La1ZcxnFmcVMZ6IFLUn+lxSnOfV2CegaJwZ7+bWQ4tAB7wgtLkmXX
IIGRR6IlQJAnoyGZ2LeoC/gMLjo87bla7x/5lQC89tXeJlxjhekOIftq5Lgfp5Q9qicvqq//SZ3d
UhDzfmn6CndojdRFZRv5zBUhz4InpfzWMzg93JJ8sIrhrdFcChC4mPLeQ8Ea8WY2yXC0c4Xjo96T
T9sI1t5d79sPcrP1ksa0J4RgHHY6Y0bLXFgElbtFiAm2/WQlp0GoveuPrLBiHiNhWXxPLKqBx47i
i5zehBimCU7Nt1jQbdjK76nGWMK4CIaTsgwQMEo9AwHeQQA8WZl/DvvxOMDu8UEP1UZ2dC3rA6wq
q9n40230s5LmqpEzayV1KJ2XWY8ErcbuhNGs5+/URFTezc17qTiDk9xMrkv3QozX1gTmqqEkbEtV
/caed7T99s2ZUHSSYs/yFn6yl1CXmZ8oIHiQp+MakSdrf5pYPlK1SknRc2d3ByrBMPnwr2078gge
3JY0I6iGJy3irEMdlIJ1hV+vFeIjW/VvawqPimduAQH1XrjtNYtJb5pUU0c0gawNqQ9Icd1z3zV/
HvNdTbvC0mYno/j5ncD5zPNyWBipmS8quOLwZA+xJ/6angtTZAK6HYbgRdSxOLiGYRxaoyzfEGHT
TVKN05H1VYb+PiY7zM31tWhZBCRxsPctM1lGLSqh7QNP0pNky2jxVWJHKAxnb4KIiv3oVEf+uZfT
HRDqsorsdTvZT1Fp7kzIcqRW5amGALbg7Ng39pZVzH0U6bcHZJKq+mwP3ebYahJqLNgnTf+lmfEg
Zfg+Ku71wsfDltJ5t/CTBmN24hzy3CSfpGBll5jZWc9+8JN3JEZZYmsWMlOgHq3Fsxs70XNZiq0A
hqPF5WeAXZryJqBfzcOkuQOL5XqwvSP4hZMklF+L+tPTHK4dWnFvIUtvbFeqre64d1nJZ4B7T35W
vE9BicWt5jANdf9TT9yVrlpuhCokIapKNgnmdw830zIQnIOe9H3evoJ4Gil6EFgqsmsal5ugTvEu
hZyMrTHfnjCKHl1lDKsoGC94+d6NkvRE5It7BblhJXowJDl5o7F2qGNpzB0B6q2rTLhbhn/lNJ9z
J/C/lHD+ITsjYNIsuEzH/JbGFH0QJROFZGbJuS2bWZms+rF7FPgsQhd3vx8YPUHG8tZVzZ85WSfN
DMXZGwb4AuyTthottVjvzJfSzLcyjsGlRcZljOWDFMIdGxRbv46C9DGFTBulCNGp5H+1hDIXiQ/b
yR/hI+UI39g2QtyB5TuFAEtba7F1eYqKhfbN7MUGCPPPpJM4K16aqP9re/sfCymGwjr/04rEp87B
t3ehPzHS4rZfZZ4mTmY0QQlv3X7N4wHSr0lTnQ8dwoUqwMT7AyBr743S+ZvbYoxT4/SFSWLatgSV
T0Y+CGBa5Jj8oDvW8z1E6kfNhjGapsO491A6ujI4DdTDsJkFXtRTcqrq9DgBHcarVp6tdvicrHrO
EEFW7ukKTV/inllsnBhchq05O1hq7QBbdqumKaDhnc1s5LCGVglaQvFT6MhYWvkmRtNcBiXkHK0/
YI7ZaKb37qWQVh2nfWRRvY3cZJ8JjUwzmTeaZHDRR1umcAjVxDRm45O/YH+hFpUbPsbR5d7jvQ2M
WLpbncPWASxVQ3exM3UNW77ScV5fZe7C5iI6r/vTWpp8LK64hrkgVV8XzoLvAKJB3u0JBFVEMXuu
g5H/zL78a5iMED2wwgsLqKaJxJuWtldtYFNEkI9jDTtrk2JowbL3kmCxJizhcp4b+s7QGYgZgrVb
o4oPWbdPscaJV/qNd5C5dUnBHWBpbqe9O8BT7jW7Je8q/vSJDKGTlXhgVQxJHF+1GQJygO8MoCYZ
q0tDSGXhWbi/sraIZ6PF2SgRFYvxx0v74wjBvhpiVAOJTtY+LC84GS2Kplsx+tIGsshkc2n04iR4
fNkEhrsEF2kmwMRzdf9JR/Nsmf6e82LH8H5LycSuCszC8Tzuu+CxQtRJwmrGEn/3h9mbL65RX9k4
zwYCAhhwraSZxZ8gCs4kHYPDGDshbsvmw3D+30ul9MU7ksmTi+l7UoVzV6m2C2v3qFxJNMmlkJ48
xtgUmyKrd26UnrqkuWsaBZmNxHop052H0R57QP872VCkaPtM/W0OwttdQODk1lFRnXk0sd7fp5re
MEPzGyiW8QYAtPHmBWBovCB9bUCRAP0Y/FXUJGdLcAEkfvFUTfU/LRaP1Jc/ediTIWMXqIRamXUA
/rlP1qJifWayF1fRNLIuIBXlIS6TjpkABaCZZqbLtdBe8ph+JcohWgpLSY3gjHFePhmUVkH6J8HX
8j8i9lBh6F1VhfwxextE2n4Im5zUWAmxd22+Yll9GcL4nkmR7qgPOMZjg4bquP2kgVXoiWnj6sve
ytZ9E331gAhAhxwhvzkLDEiK1tjcok9HD9M/s7Mg5JXFtCF2qDahrPAtOV6wccpYu9YwPVd+bn9G
c7NF37ZcS1VnI+Hkig88+4gghqZ6vU87/de1uIToRdmucX3jEbPablkF2NOoVoABqNlvbC81eplG
Li/CPEhlfLV69Rw72a1zw0MvQVmYjfHjuwz5kyhoeCNytAuMND01PXSsoqV4dqoJ9wCn38sE2abF
w7PW7ABisG9xYeBbVbndizYv4dzkn4VdypDRYcJTxB5EPtcUgS0mgma6k/l7S9nfWsOYEnZHvxNf
YR9/EUNqN0XKjbVhCt3G2qSdwqIy443HZ3lTbeuu0C2veIqZ/YKB/QzJycEmfPrWV/RD2fObNXll
2IG5GB7CMUUv9j6l0yEN9yETKaTKeGpbDjP9Qb7yOLZbrTC4y7THInfwmhGlp65rDjfuRRZrC4Io
GN9oawB9Hb9yD12RQp/Lq5dsA25FYlMohBKry3bjSR2ul/U6dtNFxQgrUNVfWh9skQW0zJ30k+xI
nXsNU2ro8QcXXUoiFsiFbYbkNjNzbQ9c4RgE8LW6JU6qCI5eoqltWE9w32jSGuctDELl3U2sxxRq
t3HOwgU82ms4wRZjEOef505n38/2+dQwg3Ib2KRatg2Fqg80DWyxLxyssnjx3eEwBcOxiNsj9d2H
YlSHYGoJRYKMqPx/ETbmJUbuQ5yG7lp3I4gievBTutY9FsFNb+Z/INjXpSim2SgAHaObVRVVlhoZ
tJWGSlbpGMKm0nwVOogq2yl+OskuLyo8b1EW/QET6T9JB0DTc1N3Jv3g1IBOqwp8T2oY75GSfz7X
+orc9YL0T7CsLKCTY+xit1XFudTTHY3nL3mdEWAxgkshAIn1QbZtTJ5HL9Cip7i19L/Q0p6ptb5o
w5xU83K1ct2elgboX3TRSJJV2T9Vxu7KGPNwjQ4ULwIio8spgkyIt9l6ypP4xUqib2pSyOcVPfaN
rH6lrOQa2/mjMRTUnuoQ1mzlsQUt4A4TP68pIgzkLRDxnWrues3e0uHySH50YKdszwuYwp0Avnlf
IiBs4iL1JHp61lt/Jrxwq7XciwZcly4YFMPIiMW2xlGrEhMKNo08S+FWH1Hk/eQa2RAISOS7Da5x
cf6Ga5urXP+G1Ad+q8PMY0Ay8/tTHE6YC70rXP3jpGBKZdP4QswL8F32HjrjN5MTmJRqbbJKXHRz
4tlFvQ66aCNE/QNoFpeI9hfXE7t82kTMDIF7dOgUxwnf0Uiawd6JWJ+ZDd9BtHLatQlWRo7/p7F7
ciWoM6/3b7NUhy3KuUOdWDegbTMxPE9alNBkyTyaD6Yg5+Fd5QhCL4WZ2vri2cpoKXDwUWCtQFT/
F8aw/weP5DBeV1dnvDaikT8iGOKjsrkgBZL0cPNEwwqzgcapAbsymhlz4cVRDibvxJ6eeqsHs1Z1
7nGyjGQ55VB+Isw5hk1ZQU5UdUUvQLOcGl6i48A3ZMpXgW6z9umwYvHjHtugW5tmuu8awrwK1rDs
vXc7G/KVk+MWwoNy6pr0nWzbO27wlROar5SQQV1BeW9t4wjz1nsyJ+2esJxAZlnrAwboaMABaQoB
IyG4lrK627qgRcYPwev5auU07AzSid/Xc5KrN6o1vdIcV6X2RrL51R6If7YEZSah3XUZMWvb06cs
h52Zz/pcvozjfMUu4KQNCtpwBcaXBT5dUv6Ne8Xedsw/4FmcbE3/VSKaY7BWZ8wr/F/G5IPqnbVA
pYUsTYkkZT3cC+UA/cZ+88zuDzsVxLyxec2ZS/oo9ogAl2uW3wmeTvsrTzuTHFperELyB+d+nI3l
uPVY+4TaKcpDUEHmrcvltcA3tovw88zOy0vf4Cg1ZKZT/zdhdYuwKJPihp6i+SanKO3afg3LJKiH
k1/l70DHzrKf19Jh/VKo+jKl3TzKYkrCe9jO8VD6TKjKGmcYDxUHMRGTs94zg+u2jQN5ROsXbb0q
YIN0JU79hhsUbLRl6uisl7J1q3jj4WiN3sgMQhZtIzp1KRnrEOWXRiEuysZ8mNnWbbLGF4yFq4A+
UEadjaWrZC8azu04Vx/g27auW1380dnphfkSadEq5arMHg2gXAHhYl6661T4ooZPPM2YNT5YHn7G
Koag1MB1m7lzNcsXQC6UAU5oWNJ/o2nklQ3Kuhs5ke3gjn10YzveTeP4kVrzObjAH21tEzrNX+0P
TyniBu6ZlzEKeZeO8Jey8KUCoxT4fgmPSr8Opram03dvNPE7rR36kmqxHZUj50qj9SpI6I+q4O6i
55SucwTsTLJBe+cjfGYXek09jy+A1GeC+XMWd7cwJGJRWQQBSEW9U0zzEfLXWdIIPi1plfiQwXjk
7vqcFtqrXaYfdpyfhjAo99PQMcja7t9QJhYr316/ujloi9SYyViWKLWt2YZY5TC0ggKv1cacwpMz
2+i5YkZ0QK3oD8mXnIo1Jz1MPDC++KGRhdeyAj+UOfaBeojTUKnffpAvAjDbmjO/PbgkHtZ4g+mB
Kg9GGOUr/X+DDAVIGo8L+z0HyK1fqJURh/8EQISF5tdH35lB+y0pRsLoKMj1u86Fn+/5/Lq0s8/C
s+Yse1auMlcHEjwl+cq3Oe26jEaMIJleUH/Jbhk9JiSdyGKSEHJDjCvQshexbwNr6PtsJ42GOVBx
qbbu7uxO9K3izWolt9iCdOZA2i+kJ7Vp9B9L5uQoyplbzh1viDQLepD6V+hUhmiJktcglf3arH11
BZJxKXTvVSf1u3OAtS2Lss4XyUAyxaV3hsxg+0/WUE+D+hXB4u4rSBntPCsHVEwZAYk9wYWR4qIW
wZkdIv01NgYjwJQyKOn8Lo+WkW2NSQAvLlnJuCbjW48ouUjK4VH27mXytN0UFLeorT6FYheTRTa8
o7wjrgfGtxq1V5nDlGIBDHBCepjtxgPGvhfISsGy9eYb1UTpsx912rIw+2CeUX7V0H11Qttaaf+Q
Rf9J+mHr+bzRZM58T1/RlQLyfm81KKXVUN5SJ7pleCR4bK1wNdrw0QIbAacRbbGdspqXdFUEGPZw
TxB1dSAkm/G7pYfkdKoUqwTZAcrOrlKyXzfduWeAqWxtKH9HvbY6201qM1wXCLUBEU6wT4ySesFR
RzcN6xoUA5cr3qIvIcJwpSyX5WCLBU6xDXern8jnnKva9Jy43qbhHyIYbgNdf8YnfCpMfSex7Xlp
tvVr4161OYABuUrr7ADxnDQIdvZ8YPtfAqhJbd5pQ2wZi1YDwduzEteSP8xOxUo2uv7qhTLbOXHj
/XhCJ9PjDC7LfSwvE2WNuDupP6TuyPTSS6dnv4T9LnY24QPuCan7MHPboB2XXVE+9JSunhrwCp3a
eJXrQ0RBH2/6+Bf79KlusboTsnvTXFvshIAg19Mgvy4wMW6Zf6ZHVUnwuUNzaqvugXPjbo+WsXQR
D84xo9mGPbl+bIYQBzaXYDKT37lZflJhBHq68cm0umfWIrT8ZOVflMPhC9tgXyKE1Fm81cf8dUog
w/stqqflT+eYa3XVaOhIafU22d1HWGrNqrInWOR2RIGSYnnE1NrvgCkck1bxiBvtvp+mbBUBqtiJ
uvrFcu+vMILci0K9eSU34zEFGB33AzGE9gmTO3LkyNvOc9xT5VdvKnXoN0WPWDitd25jHQOPdfbx
kPF9fYrzCV1UfTupzZzjBaxjc0xS9E98mLiuiAokZxEUh7pyPmwZ/xSROmIJoYIrRe8vFWR8X41f
FhurbToUT50fbERekQomCIqpNSCSGmu/nkPvcMGWqYectZC5eBvMeT3k50+VoW0DeoCNHOYTU+tN
88HAirz0ML0p7YR502XIsoodLlXv0GSVtW0waOFFs13Qv25vvrpxgUtT60/sMuAGJdRu8Aa7xQZE
7sImhJNaB1ioxH/dDe9U5DRTfjd2e2bjdKra+YCpEJOTe67ip3JIjvy9UOHFOw0ZF9gmZx9IXJih
eeNGdbJuh7N5X49YK70SQ5KdPmEi2WkmWIZW+cMyEUi72MJWbmkfXTAsfAnTS8a/UMTpJxHfEzoY
Dt0O9048dL9+AbGG8ph90Hl/YTJt0y6+J6O+j4vsKCL3S9gobsMI/l/vt34TXDuixTBHo9fc9rOD
1WXatokhPS9hTyEp0kwhEQGr6Kdi27kzozrZjzKjCLYMq2+mIrqnC0RT4cfFLuImvZAuCIFB4eLs
/xEO/zErgnWkcIL1lLJUbQs6V7heIBvAmsjaWu1BhRg7Q5N0iDS0eDopDt+WH3bNqw3iY5CaW9eD
2VHNpOfBdrh8wi7bp4XC8CGIXvTtyF6qLjiVm2kfp/JPM+pqi+mYzLnff3DCeMe89bFLFbTdTVa1
gyPGzCB5CTBHmFfT6MxoZRi9hsUkT5GJ6uQLZgcqsFY4B7bZ41aXhAuqrvrFkrVQHTJKN0HP1oMc
o3TtRgDrHMFpGfF3y7MUtxZTHMpSFuinqDDKdTV0cN7IqTcNzuNeyZ3PddDIs2GZ5vlWs3sg2cLZ
aJK4Q93BYe2rQG04PjeTGFYUN6dAIW364wMeUI4ITma15RK0pkRzNVQ09E7Zdy4096ak+q4HSRmL
SZFXqaHklk6wKlB2+rAZDzSPMF5NNCAhkB5hEtDqTSvUWzCM765CMrRtaxkq+56DbumgnZIJh64q
Ib5Yq6EIu/npJ7wlu41SMAu74hGYFE0S4g2blObKcPjO+uFTzxzcqMTfcOJfXIvdfzbm2KMMiGJs
bZwVvorvkXNEWtGtTfKNzpdds8Dy6JZL4j18qgXMAKEdCmnPmKAns0Dos+xi48T+xtBxWGTEyKMw
3w+wnjVPfCnNubI1WAVi/Iww7FK7s41TbR3TEt/huKpMfqV4wnMutyzXV5y5uMnUswF3vpiGjeJT
QnTEdMrw70C/MSt03VrfhjmTP6Nw31u3QUVHM6ln3P/U7TVmP0ITu95q2k0aTvhrq1NdfOVG89kH
7Y3QwF5OOCQ9RAJceAJ3YtOtAmlVa2XRi90nYNmmFL29Hp7zbPSXkzLOVS+Xkv3LorUFXcXpSs53
uUAbPgkUXx22u21mbiy2NXWf7yAIbT1aaLCJgr1MMaX2uzrCtThG344BA0RphOGFBV5Bt4OVkcoT
oAQKIKefANXRFNpJo1YqgjVTIgVaSoexJoZ16ZXbZjZtoyy809I8oBG4xUpw3KEHfmtDf8K9s7Sc
/JAH3r88KajJBD/Pa3gZ1bTraXmx5Up5LYbhK9CMo0e3BxjdjVNNcCGY2p2edW91Z04DtsntIaP3
Iw3yV0wJryN2PR0T7DiKPYWsew75lY5JXNDQlAp0XL88pbjdjAT+ghawXSZ4sJ0KEnqSWovF2AM+
joT4wEPwbKXqWzraXidLRD4q3Yowf/Nz4W8FBd7jDLwfw4E7Oxmuv0JV443JDa2cK44n9gwvT2wl
6cI0rEdQzzx/nmws5Au3gKOPuB5eypw7bG6YI1jKEMyPP2V3rUDNwGo879NIZeeZoFBB7Cq0SSyB
Ot/+BLC2nA76FOKyZvvbJVULF65xNvWYZ6/KmKxPOLv+Rrji0oVIUZ3Wfxm9IjREF3Pcaz8WHWhj
0Z9K27nkoX1vVVki35snrVHWScjiy3CqZ+CzhzwUl1il5l5vnKtucpE0jfQv0PnFJkf+WknyEFM6
g1pQMD3ovpaefwC0ueAiQxxhX73QdW3f+MOh6k2WWQb80ZTZEY/tghQ7F06NC1xKLfjZMvjs6fA5
e2BT1gBzwdt3yXkMpwirjFYDfmSJIV3jKbDVPfOGX8ywpEMCStonEl10LpQXYg71xkusk+1WPwJx
9TDw11xYPW6ENMC3XIqo37haXX4EcSyxewTJ0leBdXPZlnC6p+3FciBulVFIQ21Zv/GKXCvX2dDV
yMglKFvtMDNz/YXoDq5dboNJYwPi2gyqrb3QiHP0BVNvIcMPiwniIAFaLIIwik5h33A5TCJzYyZU
E+DDeerMCme7BshjNnvqnru17dQB849tGJLho3Oanzgqn/S5JxZ9u3aqQyfUNXCDp55vDM8sZY6T
of8yER3DtNkZAidq73TYkEv+KPxQ4SpOSfAy8I+0LbO3HPBXNK2HOkLhm+8/0qmXq0rD4VQrfSeM
YKf1fDE9KJroaGjkId2/eCqgCPY7gyMhliwXiVKZ4OixL5BrAkUQdu9hZd3i0lvHxQSX0CCt2yAI
UKAlHuQMMO7F/6hFmwm17THpZk5zmEdUF9ug6BWG7wHLb0fvJDhPBJ9pLpHxQKbwix4NE2c7uD7c
duxcMkxZa2HmV+5tG9QO4tZjyPWz4VbO44irf8NGIFuxQ24WdRJcleogI7DzY4CZY9qgRBaxi9/H
aEt6urLS2wyh92QgHjXRLMVRw8teOxgZ7SAONAgr1gxBCrqxWpd25LFXy17wCO60yfiaCZkl4ejn
uBnaoxdn3pNUCCl5YfwFKImx6IpZCaEVfYjzfG06gbvTAJ9+QznolzUVSQsKVXa+mpJ1n/lcyz0j
pz6l5xKfgo2sZ2B3Px18XCq4SFR07TywHyOK6cmmVXdN8WDGThV48QjSO/UOCZFjFzL8kCBrunRO
hEl7qRIUF0cDgU9Sai/t/E/6+cZFOTSZN3vfvRQEVbB09oesculAp+x26OtlN2iHPum2Iq3fVFW8
iFB/qRGx9Iqx0O27FzYEDMLezTD5iZP4l8eUxTlSG3UF+5HuwKWPc88fpx2kXjDTY7+lkIQ20h6B
7C+s438h5LWCUJFMYc810Z2f+0XLHfaYvCxpWxuC6RBIfpfADZ8hyoJnCv2jNcQ3s/WPTOLjUjQ1
/67fgdxPzn9Ji4CC0PQ9m9aXxmz2fBqbXmhnmPc7HuDzZGJBDUz7jrUMIGcOa30iCob3u0uba5mD
mLX5EAGWv/TmsGjhjS7hBf8KhSXOcsllgBW3fPQC1PEO6PHoArPWjUOpYASJZO005cZNWQqG6TWS
8beeDtvGk9coGa4qi/kKBe5nk+o3XZ+eWck7i3JsNq5wdholvENDSiISu0Dm53TApxBxUROGbuAX
zL8jSZsNuK5/sgg3BqmFHC69SPjGpmFDtGFqni2zWFrQWIjuL6LZXdKrxaAoP1VmBU8PL43RfgvR
73XiXwgBAcuIaMPUu6TW923wpnPZ8hLWapeqhplXr/F1cKL+2JjBzvXNS18VABLG50pB/e+fuftd
KHym8RKgStUgY/m8AsY+gkLvoHSKFuU8pVe0NEciXLfQHp8bgXMybv6VcXIUVN60BuCiuNvgUL72
sbX0XJcuJv3esOD2vfAaFfI9HQW+mTDH/uCbN8fB5+XZ1cIkkMIf4SIYRoF6rWIG/pF4N5xDvANv
Ds+r46g3fzT2Oh1OfhyvShG8TFybK8u+tXP2lguLEHwOrkuxgRevCMFhK75nujrASVjp1FS4mG8X
2CNXEYiWIBoPEcYLJ6i+arSkmhCB185h0GIft9FWj+vXyWHpRjo7TXCXePGNXrFDpqqbots20vHP
FnZvbQotwYrPEoe2lqVq6QPBggKO8I6syTsdWI0OFII/nErslW71dxw2SxFFz9RGH1Nkc7vmPd85
+N9a6BK1XNUk2M0GSSaEDJg730MCbjEacPf612iAYE4FteD0YYQ4glkgSSGkszOs6BHHlHLPJXk7
raKWMMBbOsEz2NRDCVFgyteMMa+TqZ8nblKoPQYeR33tFT1qGYcqhsmRsHqMKxqQAbIkJr6stu6R
YT7D4NpOQ/RWptE28zOOUW1vwvxLdR0lyRDHScYPo6p8vlT97OvvO7KgGALoLHzB5HYrdRDjvPYo
ugZY2NHr4qb+I1fJW5hEl0hEXz2X2AWO84c9FAfN8E5lWb02pfOwnJL5z2BaaTReLApc2dBGT63n
VnRdIWVU7pl4frnTlEIW7Aas+S0t37A1qRyI1SN0smZXtr556jpBNQCYQEYNYvfDpiDABj1LFXvi
ZvCHw/rDmtjtiPih/X/DUXSqM78yRm4assoQPJ6pjbk7vQHcZiI+NaXPg2uZtxaf4brDbrZptU7D
IZ5/IEIDz87Kr9aCkhd2iphI3Z6dAdqASD02XF3NvarFYKcr7pV2erar+qmJRt5o1tPQu7uM+OOi
cOmkQA1h5UNHKg0hoxHsG6pKNvBdceLZufPitNxmzCZ17vyOMIQ1E3SnocdPocu6LaIuHgiwIYGC
UQ7UQ3v+4uXTsAOsWUtPXhA8Uzy77ySmVxUKahf6jqWVgaJPLrdc6zI5JFXx4Mnh0qZDoYY9Zwvm
zVwGr3oRdJuh1IazTOGUtgOoia7C7s/HSULNGSm6qYhhBfNFi85ZrMAu0uSd5ezkpqwfa3fv0JTg
AUyw/fQbuOY+kdEqiHD+NAkvKmrv7fHq4P9GFz54BcEQD5j4M4/GuIWNZZxgzJFGDyVFI7X68alI
1QVvF9Jj1kpZ5ofBCcVZQCaW4Jc6DgSOVoI45mqUnL414IHQNcXBJrTDOJX+Gyrj3iXFJqPk0uMa
QohZlhtFptzxUDlw2ibbyRmcRe0a7Hkm0zo0WCt4rNN4XzW4KPWeKdPPeBK9Bk9LlLgh7SN9v7Yi
Lo5cc+jHwvoAlOmSVRU1S7KJTF5PJYpBE91So5aL1m0P/5fyhRkLg3Fq9qrS7aVNb8VM5ShOLL0t
yDTBUeOBw8B5y8ucNomh1dea1X84UxddQllfRrMqT7bAHOR1HR1/BUcfpu3GuIxd+jyW8Udl++fI
6b7yqi2eim7CLSP6TW8k/8Z0tB8i8NB3LWTnxBFirbfOb16phz4GD7Ji9SpovF9Tm96bcXpKQZyM
hdUsM9yxGxlJ8043sbdtQ+GcdMPqn03PkkfwtNMC5wihfjcfnQupCfE8GRpZnrqyPihA4YWHs07o
P7GEfZYH8Xi0XVI7uojC50r29a5qEvlUEJZ9iEHxxnW9cJfn5LohCZrrLJjbTYK5LY3+Kg5B5yrK
gRVSoT17dA+vGbYa0kQ24XejtI5V2oy7UVgd7Hc8drCUowX5SDpju2SlJoLzdTiIKxMvbr6sdeDC
dqXlPpjt64upkn5d2+wsUJ2mTaQzTdRMzBX3G9bQe9CImyTRrC3MVnyqgROve9fGE+3cNFoc8Ify
1c48brM5GoZPPjrCU5JbzYph5zyE/pcP8Sge8k93giTbunzFdde6OFL8SBVyTFZFAgAWAjuVoOlq
0s2fiWAYbtqD0qjoSwbIOkxOS253KdhJbtwaaa+T6TY5FnDLrFc+28B1VSVvroyjFWXrNzKJOO4J
ipogo5c5RUhBPJRrfNPftevO/Um/4yDI785RP4MIwn8cncdy7EiyRH9oYJaQCWxZWlJUUW5gFLch
ExoJ8fXv4C1nerrnNlkFRHi4H7fwLiVB/GroYQc39tFrPAFUqFdr7U4vqVsBqu70K/+nL02GZJux
IQnqK2LgTH6ApyvA85YCgPGm+Ayy4qbT/psOCbVyS8iEjUUH/QilaU1LWrbqsMs3dnaYOuQJnV7x
IKFbOm+dVf6pkO8ZBUp77VnWCj9d+9kHnL27SB56vzrUogMuUD4HNeQN6nZ7yXclCYL1YOH3wMf8
a8V6R+R/HzbDV+zqjWEUF9x3Xw5VRnOlmPHUdXCqb+RSomRm1sAU0GcP9ABBmOJREzsbIs2sUjxL
GYD76z5Jh4crWMs8h5LoOjbjh8IxsQKJQVpoMd5mORMCcfmIiLuTwhDq4u1Af/ShShtK0iTNjpFY
/CGR4VMH79TnIp6vABqOtkc41o/B4wMaxFnncb7KBE5XD/Rh1T2JQTNUD49ey19wO/9ii+Sgc8CO
VsyhqiOWgf946Vdzr3Xs3C2/PyR+CRneSP9hsiVpQ4nJaLXdjS5ssUdKMqhr4QY1IvdfOyiWByWz
6Snmi7yKgBc+y8kId51Orl7abPKa27rbE2F0DeqOA0KcPtJlZ7FeZ2XDdA8t7V+YDWDLPB8ncVIj
wwqqiu+DOYYkvlwajfje/kuDKtsBqzLWHorikZMwjXBddBaybHZQ3I2VxmF79vkDtQO+09SGvz8r
WOrxhIxu5Cx3UT/Z29ZYukKH705ohAXaQCJdUUbCc3IjIATtqBuUT94AoTA0SMjQZt7scFDvKobF
vO3HvTK6z54wId5DQFt93nYbMsVcwvPgkWA3yoR+cfT4Uudobp4nQRuTPQ5i5uLJcqNXI6RFm3cw
cOqYzE3bG1dnAOPTBiUx38I61ogAgNfUD0l+Xmfcb3jc28450XTEibbgokQo5tSFFlrkaHNy9j1z
HVZWtBamTvep1Qv+Nd1o5YX9uJszczrKyHs28dCwVvRXrTCZm6HxR3ZTHiATRkc4G2cI2/VW8fhw
suDXqBXV9d3Q3goPgBYZFYSn0j4qetd23YBbyBgKcrojJQyBaPSTIkwD1xg5HqphdqQlpaZmHA+P
n2cDlLv4XzWbh0qOR7/pEZgqHztg6rwiiy8ABFtvSnihuuM0LL3kDlH0P1x2zUaI6U/07inwa77b
dj6g1foOfZB1xJm2IBRMtSP1nCQxx5SzTVJc4jr67Pv5x4jMn9qfvWcgO8vpVw9vPMDHUziDj1Bd
nD4mVbbNkcNOolXuPqxda+uFxmtdiAlGiwbmaC3MShO1VkukCqH5Gg4WBV/k7bjDCFwZAD1pbhiq
ZI3O8gzcFh/ncLSx2WNug7dt1hrHMy8PK7yOLZkLnwR6ZGMACV36QBP8SevIaukpSii47rYW8kkA
BX5KKHZ1fyOSDG4Egk670ZGDyakP6mc3dA8T78e4T08zWzJpNvbJDpzZkmHeETgkqEwfKM0JZt7/
TQXHM5ESMadP4XuKrJcJx/mDCfejATGzAL/nBxFRBzx7VnytktJ44dvabQt6dB/xZrfXnL3ig8cR
Aem2gzHvFPpaWENwHgk5rSwdeHRP0PIRxFbzbY+p9zYmk3iGFlaxSsRPuRtumwEshNT4hr3pSuzg
1cqQWiWn8u2wNBtjPXDJK8q5+vAmIGuOd3J6D0i8zKkPq7ZTnh6kEBwI5M5oUfZK3rfaw0kdKRb6
sCEsWVafc1g+tSW7pTlM+24s3nJeoINX34fJZscWqfFWzf7NM4yD0XsHzqbNNlfDeRgUdMcsXI7Y
3iYb4gvTxz01iDeZ1tBCOHCJM2r5UjrzqzMG6SpRVkgLpZ3eHUrRGQ7p/LQ1vwQpCCVNKsMZK/yc
hhV9KgP1QsHW3h2hnQkTE7Cd9m9tw66pPJMMc0ARxnTiTXKikN1lSXCnU5/rR2Psv4Y6XU8zl1en
EvK6uNcfhsp64jFKvq+xQJmmt4KTMGm5aVdGTritVX/T1w8e0A/dZGZEy+ufJotOSZS9+DydOZAf
rcR5ZH949iz5NPc5yOSKnINVUxvmxsEDtRlbUk0rvHMAFIrqye4llWYeQbYQZxOjHrkYvKuWn0Qr
nXv6VFuPJYDQBwY++iYMkw46Macbt9YKHyZ1ashbJEGi7C8a1ZXX7a0yo2xTNYN4pMA+2+OAIJqH
jxPyf+YyJ5DmtFYgQv0LRjuetszbADbxfHeOQ32aPesvLjNfg3RdnjGuOpeJu811sOHK8CgLl59I
MI2HoUn+A0pAjaMHQ8tojC/Olj9+W3i3fgok6wjUwmK2yVc58g95nzNvPWwj1+Phb4kn08jeVabj
NXC34EK5BX4jvwv2w9BV+8Gehn3cVtUlIIkPV9HA38DlI7M861qRysJYSTvQjNeX1F2G6T7JsJVH
Umzi3MC0lgZieOpcB1LTUEK4awr15VDct4Pw+muj8rPFEM/wlsHQdYOnlAvaOI7JS9x52EpDWKYJ
hBCCD9ekjPm+MnCp2vEIxHOjD8w44TmWmkeu+dS72sLegi3bJW5x7lNpb2O8yXsRqb+JiOHKEToh
0awvalnZU00HYj3iI5gXV2ujkCGGDhwE4jHR396/10mwlWP/MRrGr+6BZPBkfAidiOjVABlY8rIu
Jyi0UuLhjxz+1gofxQN0XIbWOPiYjOm3M2qgE/ZXaTApAZ86FllxsbBAeXAiqfPCMdiPLe1ctmgR
XKtXy6U2VBpzo1YRWj0dG2AfGDbQEwnHpxGRhUGbeyxlV7PzPjNa219z2RWrAQQjgQcDFRz5/SHK
Sl7cDYt0xyt2B5za3aUu12TDdKuQvYfukMqSZFsKLssdTQEZkfOtSwyTU7d786IaHy5XyJqe9aCv
OOH4cfZIcdgxTJlfW21+IM/A8ZmsjNAPxynLF+Uh5yC18aCT83M0d6Z0SKBLkpYFjwj4QJqtF3j+
rhr9A3gyRAgnMbZdFDTPrgHz5IEaTDVANRwykAFz1r9NHuSu/VAqo9wRRsCTModdDJoRHuK8HdQA
zgHW56BOFlls/+yqgeZObCM5j6jI6LhojAE9HXMloSo7uOp3TQ826Gms8GadNJrbvMccPSOMwHl3
Nthws3ndRU3zLB0TxlFkK/o/pAiefGs0TyrP/U0bdxFdYm7CHtjE+1S4WOu90r00I8FScDvjt7Ug
bR0fCA1sEzKIQSF5K3Pd89LskS/rqQrr/Ih2W2CbMSklnxu5PJ9GBOGeGGwYohQMCknNHXLFQydM
uYO3HHzz9kJd6JHOou7Y02D8xETTP/UZoYwqcZZqTXYYLHLUjHcerTUumMXIjn9TDFf5VH9bobjy
zXgMfXlWvUvehD9VZStmNhLFnCOm6QUgpXspVIhN1vuw22LfTGIjk+y/jEhRbHmvFD+6XOpH68T1
bZ/wzd7YY/nEM3sD/38DRvqGoxEVLLB2NSxmDlnI6Dm4YxUN/0pNlaxIrbMzWo8BiW1uIuoGN5NP
gJSwKeS9kDgNVVC/THV/cWR2Ik+eP4A/Z8O24HzQYTrtssQWRyumf7DlGfJq6TZEOVcONLXorhG7
0VdTG8GF6rNMuPeiy/YmnXAEt36D/7/CeIkBGSgg7tZsJed/K6/4zQrcdzjoOEWAlGKCZCk6RNwG
OSfvCjjdYWK9jH7xZvKsAua1xZhDFeGyMsszsZZtUdsnm2fmCjWGyK6Cm5Nl1TUZOxfWIx5gpofk
6NYdZXF23n6bdTovN8X0s/Cs6M5obCM3qpl0IHRIxZbSZZgQQ3M8pfw9OowLYEg4IWkaPQ8wwILA
/3DbAgtLfUuI0qd9fxuJERn0uMGaMClZGHjqNctNqwa8lfZ8r2kZ5aHXKErY7Y5+xtQJ9xl/JrLO
XUwrug9SRSylswbQP/3QxPW8bW0ejzPWfkQvG3HfSt5tXT2aTXoGysQjjRLkyD3Ui/pcxt4plc58
beOZ3N5yJQZRjyphdWItmd9QNshFxgPmeZqK3kwDSD5BACgaW9wXu7w07gL5u26q7yR00h0e38Wf
yanGN+6OpDHIyNU/x8tKjJCk4MJYvEOnMeHV0c5cSlI+lLtEAMDWNo+8TRcG/WPtILsrJ+5Xmnl3
7/kV7gGDP0JujripAmRVzNVoGFNn0ySsrsJQB4FA3MDKa0akgYpLxbYOw4VWiDiWGIAu201QNj8a
XArwb3kLGyT9OAnP5C+hNlg47mfnq+yYEkraQFbYbNNNL7JLOM/Txek02P0m9PAR0oUeEuThR9M0
D2Kh6BoSUrQ534Cb8ou28CnokAxILV06+SCJRWZArzn2nRU/XP8Qibx5lD5MoSjXcIl0BFfE7FhJ
5QDExon45kEow7NjDPGWHgwcAa7Ly3ZjzFZzlJZx6xz+NWQFxqnvoOLuTT5OLOHMvCGZ4QbnieU1
Llcnn4we2jHfrCpo51Pa+samxTXOW62CXB+JtdPG1ODx3o6pSl3bnpj3JfGsje6Lkhp3b1rFBoyp
1Gnehi79zgMgHwze3yOG4cqC3o2ec3EZJh77oXJ3VlXB85gQee91XDZbxmOEAQ9BsZqNV5Y25Cnj
d+ycbxGSGUln43Pmn2ZLZwOrb9tl7befCe7WxsuYk5fr4zsEa85OKE9rvwKjhH/rFQpLtZkHvKaR
jchZTwFTRUIEGz8zzXj+pPhtJfsxqG7K7v7Ftv7MdEFjjxPe/XKGRYrIiun+faSwhqskDylb12j+
3f/POaAA2+g9zCPeqhkKfmyPelUVGQ++Ur/ULC3YNCK5raXn/SjMUQc/Dv8wYFSbsdWfU97zyev7
/KMkAzWg/xOcR6blXsFgKwmRwqcfjZGk2AD2VFnjsjqPJ4+3OD7MnnqNTnWcPhOC+BgcZLsf8EIu
YWcIW5lyf83Yyz4MJxtWEn4ypIY/DibpbqCHjlbVWylwoTtNb9OphxXDS/eDwtdc+e1WgCt6aHRp
rLopUXxXWZy6bmXiRsSTDeViVI8Ds5ts+KuxE3DfwCZP59j0OvO7srkgei1QJ+3rrT3kj04Lm5ef
8xFH5XM51nqTzv12CsNDEEcQDeo/K4HmqcEWkT0pN4kuo20W87mncu4n8eSXSLOVbVnJinAfbqQI
ECPVIB3QIrQF6hYZAG148Kmf6r2VIbkqSo42oWu0LwPIG6ChS5YPU315DgfnUDn+yS4GGtoplwXF
XTywTR9a4FVjLmms8eeb500bhhPCyS43WzqKfFJBRkjGOk22wDWBSFsxu1ej9fxpCOTVdHT3UWmD
PPWfGorYtgzT701uA2eZvOzZr11B7Igt1m/lwXPHQ4galFb9URn249JMlyKkoyjuRDV/Umj70avm
kX/5Q9eoV9c2CK+RkPeM4jD59m/Vjvo5rUt7V8gRK+Pk/0JZ+GiUGz9o7sON42MwyMPnWXEEw/Fz
8GUK85mt3av+4oFAM7bPLea0PR5BSFMRtOWQjKK9rrrs5ORU0xOzXyLuW6uI7x0gLeWEj8YMKKKK
/xVCGxwTWrDbYco6lTo3y5sOIB/IX9tANRJiWGZ11Hz2qKN8nnosyaYFGcA/KD/5YunPVtVCNixy
/wK/FYttUFs7uPLb2qYXKBJYYJ21YsWTeUuburMZKVGCLX4sxvQ1LUOEhPhk0rsOb5Oltp9uCLJQ
rC3M5v2UD6+OT0lCa8AB5zji/kzhfMSx6T7MnJIGSg3AOzpHHdfHqdU4xhqeo5SAJunOyc29PzbE
IS3C86614Uf7Dqfo5KiA9Rvze6tfgxk1rcOAqIfDIBhXI6j4SX+f42wlY/8HIuJhzkB9V81m6HjL
pdM+HjM6QyegPmSCjvDWt5OdEO3JqERfGfgiGUDrHY0ty8Rqw5Rya+usTJbjLv7LQ3iOE9AFmkyu
8Cj1PrFgec3FP+J46crQ9pIr645TyY+27QEm5skbDuWnKsgeK4WRqsL0jbQP8NEOOWKTT885mK48
XGsH+n9fVDg+a11+ZZLwT0DJI+fcl8QYURTD8eiZmIoVT7aHrp1OfppfuK9+RDRn1s2w7YULbiM4
9PNwUwHctC4Y3oRJCIqIRvID449RMKqNz3ik6Knin0KqDyw5zrRO2pJoBL+ZwWtryusIC47jBc7x
d1z4zzh8diUKHwB+fzdWIxAMGh0bRVRRTuoJqYzaz2T0N2NOVqMbkgv3d3MH2tbdt974RIPyaztY
7lOCplJVgKc1zRh7yxn/HDrNyNVvQ6auvAYdF5v5ofJE+ppM3Qt9RsferN4I7+CHxOlRlmrj4FMc
wsK4OE3KPDpWQGcohyUcCQju1osYSpl6zLxMbqLY4OXjx3deEv0aJ+GzTHlDSus/a3RZXBHuswBj
UR4Pry69jzeP5BagC1y2HnV1nO54ysTVW9GWw2YQiIRWF4LHrnh/9Xnqc5Hty31mY3eQFuQlu/wu
k4gibgrrH6gbBheSsR0aCbh/OD63WdjHYMYiXVhnIyQYChEcmETNkxGNdyPqOEdAURU4ZWihpi7L
cyKmgAJfeMUozHCTXBvTr9pmrn23dPk7RE20LnXZnZXViN9wsarKkZ0piIHhewLOGJYoPuXIr2tR
eA6fNdd751T0Xz9qqlmFwj1ouQ9moq9Dzzne1BBnO0o1L30AmDMKHGCjKU7SavEItRLppYzgPVWU
3j5woWex9dnVizFO1oZ0r2MHGCxvsO6D3qF8ZiaauJDnk1TfhFocqYFH9SapBtlh+RU2wjRdv6Cs
wqq8iuVkIrDbYW8P/I1RqLfS5xyOgRIbNUGZDurGSog6xNxsBvkuSaGmKFdusF4t45F4x1F9rduE
1hTlDRvDNFgoWtXgMvb90wQ8l++mWf42c3JHb+cAwGy3jvkabtpgQBmDEbkyFCoXh9v2we/QAZzB
+iZP++GUxHFmOqEo2cifnLYEpTQ3BxtSrHQQzb1IIVkNDCztc0wqa8spiGagKae4pRcfXoUSNk/4
ctq8/0FDoNuh2afAWKl5NVvzlZTctoflbOfL1XbX5R7vqJyW14AnBURfZE4bw6d56Q3+i7Gzjhha
WjoXbSzsoTPD1ujEvoejApxFvnJ2gHChC32I0lI/WKOPF7js20/6VyJ4mBV10NP81QwgO4gDp1zm
PQMLEGVHLX/q+DZWDgCoBZWU5PRAtD3dTm4JVtlJXG9nOzZjNUmeIxMyNKg+gNUV0Cwyl36+ValT
bTvTw5KL+om7eMaqU7U/mWuQnIqBlkMWu5mJGa/RhJyHStgoJ0ZGfq3/j0XbRFxi4WKhTzhzx0Qc
e/tQZAPLRUlurKIna/EhZEE1rbMeXSzgSL8tKU7CNFQBbtNibQpU5d67B+Rx1l1jPNcpyZ58AOnk
cJPOfohOXsj6f83UMq5VSpZVWDS59PERTXGvXOBlgSdPEfL1qJuLHirYGNNmlhb+ZJY3t8fT5kLW
JLCrav5z9moZOLSG0DsMlliD8cMxWrwCZaXZSalTAEuqs+w9c8+x44hO5wpO3ugpnjnPU+vjWAHL
Doo95c27pFFn0L3Rxq7uPDqoapgx/TlPJRbnfh4vRkDen7LtHdSF2eGK4z2ZQ7TqRTfu8AlvZDvu
SznS355YnNUXGLD5WMzNs+fGOwcoLxZNgoEVHizcCOWzFMx/AcO1BoxekT5L/s1RDtuFspi2+4rg
6Pg2W1KqCeHxga6gIn0qLgrU7IGTorTm2IBJRAEkHMHpTJTJh7mYv4widNe2LsxXtl3OYYzgUB2v
0wTLfGJnopnAEC9oXE/4j+eTRI/gm1F7zMpDcYQaCpIkNH9aHF/4bZaUXkv3RtuQffRyaz35AXdf
N55WARagVSsDuYsC/VG24RqSyEg4vv7UHQsV8dmHWpkWV83opTHcgyoFjFWfZYijmiS32PXEwWu1
xb3D+9FcOxoEYTlsYfGsRhV9pAkmYMdrV56CktPUW5ewBfqIhvFzg45zVF697mE+o15xluWD6tub
yqGrjaEIOMzKt9pzmmGlkxaZbjI3WP32sfAoAfb4LhrhGgv6X8TFkh7aV5kGl8pOwaaHR4XqVtLT
Rbcefidx8pP6j4hsBJ7JJqTjEMesYWI0ap/yctnGqcaMZl/QQZHMx4OFdUcV4dm3CUMGo/uNScsv
gqcwERD8Th2fKxXereIpqJpnqgOZ+ujemDoIsEnMuYolEZQXF8c0o2SB6kYyrRy27nZ/pg1z5QTz
58CNqjM0eCZrKxTnz6bGwybYh5t0Pi4hMTPz132nIfy7FzNMThQuPPjjuxxrPvr1OpEabvESzqpW
KS5HamIw1ss13Uv/TeYAuqTz9pb/J+yaudduHj2fBmSs3ISVeOGUDeYziANpgTgLZC0wk03G72Cy
/OagQQ1iDSN+p4rJBAlBKbckbQJIzWu2eGuYDovI2LNfMoGDJ9DdRMarcN0/JBj7UNYExtuZV9lI
6c+hSHxAOyAcTq4VdfsGW8HaNUW/phC+Ww9xeMpz7LjU8MmlXUYqg+eFk2RH4Qu9d0rI5x2nQtjc
89mF6hGp6Fah9naa5D2Ney4f+qRf0JyZ/gLEh55LdeoDmQNGvIrHVYB+qF1Kn8rZxJSc8DGzmP0H
OS3QUlicqQEagIvx/JnmVWBz70pJf2u4Oqva9fSupyhgM1kYBnF1QjSLc40lz1XzgxWSQ0mVfZlD
Z1+m+kDBwdJhEBFodfw/22wGwD7Vf/acLv1JpPQSXni2KD/miU08MF0Ht4Tzz576jdHm+F+wcUB7
ONMDUbOftWdpwEvNAvc0psktUoJAXkFGKBvJsk+xeQP4usoKmCmkzB+oTzfWHEt3dols56fphva1
fQBUskw4tTUqOU/c+ut83KL0yC0B5JEHdht+tdPA8hVGqtzBbIg5wwTF1nTMNzGhb7ThLrQId/qk
MAXJDWz7zrdfJOZ6QKoQxQyRsbniUcrIk0romWZzCkuOFTOw+UaSTpuc7smMePLjE0R99ch5zUqy
T1Th3go0f8bqKxswLkjLP8AoeesKQgw2Xw3oxt05Wrhb1ZIamLHPYuCQZFcs22dYDDFTMIMMfro2
nORd5/ZKlPmzKNJ/kov5OquaBRXbX92pO8YJwpLrR9g/MJhj4aUj1ix4OZVEZtHAqq3nI1ilYxaf
Wm0n2zDFR8FORFN7pSZccn6zzyI/XHkjhlPTNh6L0XjtbXIBIvmojPGcpMNT6psvBodp+M7vpaW+
AtOnfcUbw6tPb9paWekhzfj46Nq6Qm+EqwgbENzJjWAd+dMGXai2y08X1moOnXxVodM/iMQoNpjd
BJbHHGqHWeBk4PnaEdfM6nqnsTSuaGL/pVHpLQzS9wzyfd2GrHbxz+Twctb+em7qFT7CFfFZdFUR
birQgIYLCOVl7J0DU8NezfZ7HA57mZmP9ZLrMHV+SkrSNwwqzPsjJUNmfkvpRE1qCySH8WG02SE2
cRHaS7I3JIrIyYCuZt6RK7z3m8Ih1Amq7tXvEYN713/ULi8ic+HKqfscKWas+Kyz/JhCgMzSgebv
cKfQUTMZrnsKCMF1ExKiVFPiGTDG4sWf/WZVsrKgA1FvB1Dmko8F/zuS39rm4uuWuAQi5LAIkQqQ
ER9VCBbsKZktN2XuMJeTQwelgIsVAyCm6fXsIpX7tO60ZG0d033uyvS+YFNjtlydpTTbME1rKxY7
vxJ/I70/XB79H3Nw7m5VnpBwd6UoyJfxvXUnTPquAPotw2bbImyu89bblwh5gDKgOnJ2BUZI2YlZ
tlsaRd1NWegfYbRny6cTVmPlbfJnQEpsdtYGVseOwqjDIFPy0xKY/ADMYHEsQY5m1h6Z6ToFGy/t
IWAAMPxn+g58Isc8GOhyO+hn7mrso08G3H7jDQDjPAfkQZowNgYAHJ/8yFqIkxh+E7subjHMm+0C
/d82tudvusEPTp4Z4GS07LfOY3oUbt5vPVm8lkPKBxa88C5rjQAXEcdyc2LndGqcjPWSPIndIOD+
HODoDIRaA61S67KTP2WLqi/IR8EG3+aRvUkdsDExuMh1NDqCWDIMyFnK/DgWKY/n8v8bIEhfsVhi
NVl8q/Nz3YQvszsOpHSi58awkMPKmUoE+xS07pVyknss1Mqu23VhxsQoAF5zZniyFZwv0aZEzm2A
CsmxLORuCgOu69YvgvZlFksTXccZKwgPtFvzuLLKtN0q3GmnmS4FbgHgxXpiIKQMeD8j2exHEUMY
kZRR9lEAk4IK9LDSnMQEqZraKxZd7lRHOaUtTr1x+voMF+RZ4wGo2K6Ib5rhkXNi/GDCJeCSToKY
ejyJtMAsXC6ZKxq1ud++Ri7f67kf++vQNvrLBuPmr0n4SGIYcKc+HAGHC6ZTti093RyNzjw2YXst
m/ZraLkSFPb0Xft1efByh2dfmqCIB0eozBmB2/AxtJZcOtBZe2LSzuJ92Lq3KaB6PB3jesfxBjpX
X1+gvCMphj3Y2ZS8pBn+8tGH5u8y/zrNQLgsYpkba4tisdR8s0tJD8mwmy22RAN/KlcD8RV4vrHD
W92u88IZr31Z4qOkTvFsmBm+SbZS8iqDqOKXIlHESUuNgO+hoa1lPnzIEpivVGSbysTaAeHhIFv/
c+wUySc8Bu3EW2fYJvhV+6ralOo/3fEaLZUIH9jF+EBoHCGKlog5hX49Qtrdakp5uIg8LutHNKhX
XiDvLoYUZnNiYm73WgN6nyvqnkHH//ZytVj7YzXuc0L5qP2e+4GXFj2CGYOQ+EEwffYD6fOyea7M
buukJsJ+SSMRLx8hmHjlD6vNA7+ZdwNWT8am6QlePTNHOQ5zIdMC5vCNPZRAdTD7gPv0y+9h4h6U
4mEyPKw6vCkc7PwM7qOx9iOSfHO4gaL6WebiFhg9K57JO7kM9mFfYsgmhk5CAK/Sb57/FEPNRQIH
FFg0+PBEe7BaUWCHlv1GVyifEHKGI7/+frQg0ESrcKGzpsYGPzN8fNoF055QG0XmJeXH2Cj3/FnA
VXpfNbbuTIk7l1uXw3KydoC9lbSKWzTzEevzHxpaYlirX42G8kJMCkMjoOnTioOaNFozNdC8+QKe
vSWojuJ9qar2bfNf50an3iAqO5YXr+05g3KS8ff/w+TJgbKJ9T0jdeagU5aYRnj8FGwatnUey4rh
Xq1tp36llmgXEqvrRwZ+r30KC/FN3OzFFdMh7o0QGidySU0cvXTKY6jaY+DhP6kT7x1JwTkgdR6x
O+61i5dGl2dv9NjFKz6QceUa1JfQDh9JKvdA8a8LHvzVQJC6YPgoQ0RyZFjudVo+43OnT8L/prcI
n7BPoLgLuaDaI/w637O3vpH/8p0plhs/R31TXUDS0ufhUFVsNQcL1g5rzmtFZrE2i4+u5OCRz2T+
J+pSWlletC3p70NR94fW3AwACidT3LWDn8LlGcV++Oub4SVqzHs3Jwcby35WD/tkMjcYsI5RD0+d
7rj3Ki/e+8xY8zwuVn0ZftU2n1E0qG1O0VwV23zi1KENrefK4YRVKBD7+QwfkOA8h7QdrqWDY8v/
uiDflFF5zzvFRcLbuc38PvM8GaCvirR6omHnwPp6Tyr/YDHJ5jEgBWq3DpE7Y8dIf+dQNLyVw4PT
1X/MN4Cr/G/hxNuY9vDaZB6I63UoqVSwJvYBApYvmaw+2DGOLuQ1OTY/XoXz3i54B3fjY1FmWEbL
HT6B8MHuWMxqXtcaf0xjbPt44LqeI/uNCTQMfBKE0ppsQ6JwZ8pm5/r6WAZEykcSX5RjEcDwjhoW
Eo5ZTn3/w4hVcGsdqF1MpwPADOIYuPGifv6cu/51yig7t/kI/s+OOi2Jp7bXpMVc2TcEkbz1/6bS
auOQZ/ddBgFzybgQotRunirGfC4k+WReWlRdFoqEX0QYv8CYXb6Oy1UyDTemGC62q+5lOL2MynpW
RcV0Yp20pZEMRv0RgkRnEfLwp2Pc4fCQnjpm+8YDg2k1HcUNIeWqQRKXh0y3az8Pm+dmxiBsDMaj
MOUCEbjbwoUwxBm3TH6dMO03ocjovTBrb53WDTjZZHyailZx9qMONcnXRdGSkZy2qOlb2UQvMg4u
dFZ9+wgMKY98fOb2cTbIEmCVZacb8a0LqDyEDNWGQmIAV6J+FHr6W8rP+YbjnETK7VcJdaV43akg
dQHHrim7csnDSMBREwWkdKvRqgfSlCU4uLmh+WXR7LEFzv0J9pb5fLz8z7awgnat6lCUnL3suKym
nnPtMja9iUQrm+MvUUoTNcq5CJweD0MwFeu5nS7mFN0pHv9HK/tHNflQpCq/ObJ8Aula2Iz/cyBc
VSIcu7vVVTi/Y+yRBcU6vgjfsSlxJW2xcOSptwBDnJeRusbVVNo2a1aZk7YPDlgN403ugLOxg+qH
puKDPzLI5Cz3KiwgpPJaZSjk0ujhU3uQffBB19COztgV5T1yk7hmv6aq6E7Z1eMwIxwnMv2ZFC/t
ompf4xTeZz7tPO4ykhEc4eePbMC28JK93wCHxWk+rnODi0gFz3fu2nKD4/CmJKWq3RLtUS4fKf0e
m8G5sCUEGGzUomObcIr+0/Xr38kxwo1XQXYyfOjvjHGGmyIpjs7VNPmZ+Xn/7LLf81XuTpbKzp7u
f+0YocrlnTtVzV8c+6+i5v3N/HdNu/SjyrzbYNgf8ciq5vTqjYs0QR1juaeMBLsopCeST+3VPiQH
WzLp0qBxKEPvKW+KJybulqGABEsOUYGV7f84O9fmtLWsW/+Vrv7cqqPLkrT01nnPh9iOCbZjQ+xs
J1+odNIRSCCBBBLo159niDgVyy7T3bW9Mb6RhbTWvIw55pjv92j8rTnHUbL4mATNXVe0VxrJsl41
DFhJ3X+5s5jL4V/8o2JwRJSs2Sx2ldzUEdj/2l3dz3bbfyLm8a2EGY2zuCu2q4+zIHyAnD1y1uFj
bbbQ5ALYvCUzsjb1j+Ywp6LO7Ic6jkYeE3cxs901lB/UvXCRi2DSwgl+11UUUdbz5Y2bb5hWvfdu
//63//P//u/3/f+k/yrvyuUhLYu/FbsVWgeMZ/3fv3vx3/+Gqpe+/eHH//49CiPILH7kJqHv0gmc
BAk///5tumCmAL/9D3TL9px+f3efr9HdS5kq6i7vXSf6wAwvxtyaK5DLcd2hbxI1NKuH1zUBohtv
H6Eyn1fJfFSVCWGeHb29LuO/sq4wCgIvjqnN0/k7WJcPDByhNHlv5+EV0fYV9Mkbu2OadhuOHQjJ
XbN7NAe2dLy4rTfut9w/PKTrdgLxm8mFNvxQp/bmkAf/hEp6Xq8P30pbXBZudd6Un02RjPImnFqo
mvq1Es62oVGxXsMuTxmv1NSTYrW47SAvIN792IFlmi6USsf7YplATDVX8cFcUUO7It15f+K965oP
7on1Iuui8exHEQzAwXvPtvv5arbc3bcBpZKgeUzX4Rjl9YvW471zrU1NChlG17nhPiFaaSyVkbX/
CCVqXNYtbP+MAk9GK453tZ7H1+meCRewtA3qHoFX3s5bNhMNw0j6Ne9d+Ln13Ach21HHQ/qNO36R
VvwrOzsqfdo3m+i6nvPLq+U/F+GWLVzedVxgxnxh0rN7W0GpYEUwpc6bVYTIphlncX0J8fzi7Svj
vXZlSDgjkxhLbmYGuwKkMva52fV9vUFGY70Y1Uv3Wx1w55eIVc5o2ek+2PbwLY1YPoWh1ERoDlQT
LQ8l0IdmsZC+DUbeXDVmfuowRS9unIUcFhofjFUsMR22Pw4Tgma7aBbm5fHGGVjUG4QlqnB8WG7G
K7f5SOvYdYrfKBNznde0iTu0CZG8BWxIHSR0FK5OXDJjhotCbYnGKUP7PMcdGaLni4L9GQX+os7u
0QhnF9/wkecjBFB5bFHxQXWwf8JjvRwdn/OED/dr6d/wmcfjkxbeo8vxX43qL2Xzvdzf8MFXaX7O
+EPqLKa90M/nI/ut/kKMNtePeKRDuv7SBqh66Rd/P+p39/dpe6NfaZ+epKP6jw+zI9zRd3LnkkeX
gQN8K42BySz61Jc8mvUNj/UXHviwiR7JwI4fx+/wTb7k8c+PgtEI8/MYR5dcQlQ4L/Y3fNHNRzzh
0WmeHr9W6QglUD66r/rc3Bw/+Davwa8e/6z7ytP+Qb95fIE93Au90vHPeaKXOj5m5zx3v9opQkmu
/olgd3Pi5tsX994PPGMDC3EeGMsOLEmRxnP0D9P8HljunnzitpyRJmEtyk10nc7nN2AVn2QtdOZL
BFJqdH3rOkQNxY66VYS8J/J0EQz5KDt1ll9ZWxhY/I4XJp4s3fN92awYaBXYKr9H23qUA5bhnq/z
ljPNkL560X1j5Nz3fCEnm44szdM1PQ0MJ3ift+EHZ10Cg+IFwt3jv3GQX3hF6+sUI46BwGzC0+dr
C4zPoIVdSJcKHsal1qVmDrfBE+Xw/Wu8TO58Rohm4s4tJ6S4k1dMK9hP8xbFCjOWjUSM6+7E/Xxt
XRHOK0hs4gWc6+frKuh0KlDwzO5zteGwLluuEaudf63R02MU9Yc0j65NEl5TE0UWFc9mgrHp7Igh
p5OKsrm8VpWdXNdr95L+UJTEYxtFoRnss2ZdxOE+MYv7POMardZ35SH9KyU6z2w7RjwYCvz8tuYk
oIZ9Ls9Uo4OxibdQ2najLAynTlZ8j1FRY8bXqX324polMdkI3sLzfOiYvU/50yivmyqyZt19ktes
i/Z97lAHzTPOAl50Q0tK11y2vv+RmQcjF4ilTEPaEA6Un2afielus3xPC2J4/fa97COrZ15e67Ix
U1oYq2GCaOjLljapCiftPqUd+34bTdt2d2Y2+wkz6X+k3oZeAMJfuzTXG6Qz6J4a5UjNvqsXcFTy
RcwyvZ/uKvlh0BlCB6v7a9lurun9+2ZyM7blns8NQaS5oIbygzb/PaXe5n2KGv67kp4XaskfGjRq
FEvRus2Y1+p8Zkm8Y/hnC2T40Kt3lnAk3n7bYTg0SUnM9vUTEweh5bP3fAtX8TpL4+Bw+FQ23k+D
Wky6sS3A8iL71Na4gjStl1O7RI3NxMvguy1nHdVqWyNAHaPN96nuaroDA0hwpnN/1jkyYWXcBeey
EnkRpYwXY/C7BSK7cGfe4ioPDsQBpWMRu9n772dlHY9QyrGMxpnBnPX9ENCpc644vagDUglCzB91
B38Co40q/nq3or3bB0LadPO/Mpr/Pwakch+DeAEOeghR/JzTDOPu5uS58aI4D5L8noHYKSqQu0dr
7foMwgAwXlntr/8Rsz9j8JXDJ8vYLtQT/Z+xBQ9CPejn29fZ15F7vr2wqiG9+aEfW8MOf36dnTzL
SzST92wvTH4cXbeb+VcC3hsbFT9gVlnn8K2dt5M6pO3XXbJt4vQ2hV2pzRGb5KLzAmISwPOa4naw
Y+JGcCpg6m38YJHQN+KImImVur7syh9ns8oSrhDtZp96O4tIFfJON+AJDMTNaPVJadium0RiZ4+5
X97ZvAMIJSbeE7sv8QxxiOrIbmLb+EdJ0HiWh+2WHgMaYbsQHD/9Kv9Aw0fyDgHn6Ox0eBW83M6w
l10TajvTmjz0FOBka9+mFTjuzFwxXPsvt4mmbgzJTEdZSZWpl/f5Zn1nqavluAd0Uy8XW9J44tGa
69tutXsZPE/mclkzRBA6GNGrsb0xgtF3ny/336CDUbEKto9tVyDvGt2gpUNdbzYndmwnbDgijqB9
qKpw2i3C6dubKR5mY3Rfum7oQYQzoSuzNbhPJc3CyyJYsG0X/WbiWPZDdd0Zfnmb3MDX/2Gx3wio
f68N0Rx3hhIjTfnhmBoFzAQyjbxFF3TJ1EYnXj60yfy2XLYTSyiO5ioTS6oUQeGSWKXL70l3OeVV
O9GtNhBGAHtg0+d1QBpCbse0KrsLP1S4vSyPPuRedsE8pgkF0Vsnk0JedlExq8jJSNaq5Ecxx4zT
+RmY/D7elHeQLUcac6c0Bm7sfUCFJCYZjGm5kSAS+s9XTp7CPeFwVlsMAXpSj1lEYJThwDCXcUMS
ROYkp+WU4QXKbVDy0ORzkNd8++r3ue6fp+R49RmFEOP3jdtH+H+cEqfx4QGl7uKT25LvNflFXR4e
dHXdJfO8qJQxbevSLunhdc04R/WjTrHt4XyCU4QNGlzVQXAVNSWktPU1iqxfEUv8UWV7JDXMpLGn
PNtr6/V89knsBl4Sx95gt3SNAb/2tsfd0np42Hw/KZtw7LbtI4VD7Ov+vA7zi9Qz4zQP0SBsJmVW
XMJmAm9g47fFXWDM2DXBlXLXGPntYtNOHEqnjZ19fvv69ut5fn3DIAZqCF3ilyRKhtFehoWgo81M
XW//4Nrum7sFZ+jgoJY4Q4UITA77mTrNJF2ZsVkWl25KiiNtRMD3741HHLor72KPLUK8+vbqXhjy
mODF94BomcpBX0Y4XJ2fFCaut95U8Uueru8UxzeHGYxAiEP7GMW96hLe/ERxHwrwI7fYfyuL8Lrc
MoMFjj7qCg6dtw4TUDL0DyU58fYSvT6HfH4FIxv5Hs7SQNvweyv5xw7tWFoFRRV6vFCkP7LL4/PU
u/mdZh6fk1Xy5Jhm8miDex5JDY+Px1+22Muczspff8tzPhJmFtHiv0Zf9ZypAsGWMXv9S0Ex5Jnr
36PsyMa6Ob788YV/p7G8vKI+0k3+LeWuXK3+g5T0mIYqAuEDebRUuauetPc8H6ShypnILI/5J0/4
IAs1B0To06r/8wxVjqdfeEpN+8+/01Ke6Herm+N3fqeofHnMUo/5KY982e361zv+7PcfHP/m+Hs8
bw56rf607G/47jGPVVLKbV9+J+/8/VGhstbckHHqY6GreTr7NMO0IHYjG1s/RjzFcLyCQawXI683
o/vPnZpCt4wbegQfeDysfs4A9fp7ymNbfT/eMJ5zk4jhKIZqN+hn/ROe//oOW4wX4wcs+rhTeH78
0JcI+PAFr3a89zz5jV/w5BeE8Qu6mHOytQkQaGzKD7/ufYt8nG55jsPg0++PdnvDLhAA8fvGmsU5
z59uK0+5/L8fuSHcXB6P3/l9l/id4/P6uEd43eOfAZmU99pG/avyhG8/bZ3ja/B6v5/UKNL9/id4
Utb6t3gEjEidfwb0bKqBuMcfGDC+7OELsAiBGPzEoa4GeptqbwiT6NEInhw/jl+2B22PE8ZimI/F
amkOePTAJaxvBnl/F843BomIdipv1q6IDzyUVUloDOKn9hBOUY24zr2Q3rRjzk86fFX6dkQ7/I0A
PBpY7v6LPFErMj7ivKDhMb52kMM6LtIU88W2mbZedE0fyrd2vZ/0IKkbTt06nLZ4SqbpfnFX9sYW
BYFbeK1sKQMlzxoARSZ1vyuQs/vPLxgNCEqVmGQJGjFwp1lAq4XfzHZT5D7uIwYk74LNT7l/S9lZ
MdJsF32cLT5bQ+66W353w+ZB14y6+Kjhxwrim9KM/4tlRR7pBecbx5kM7mO8iaqDt2pZVkNq2hGE
HaJpugtxkLORyUp8EhgT95L2hEu7KO7cJfFh2UwUmztEKl2ofP+kM3qxv4KY9n/KYoA30CqjQeIT
V3Z96PJ4N03pF4BvPWrXYBEMM5XlT9cJB3r/QHf8pduQDtvdRNFRbYOrHrsBiFUAGeBLT1yvIXZN
w5AXRy4VUt8nig4G16tJkXzp8nA3rbM9tjxEIkQ1DaFx4PsXFjUCl0zYjZDIbQ+zz6ltzhXrpkEw
VtRpU3q/wOwziz1fl3fosM3fnVjjC4MdxOBxrgX48gzp+QArLvaLTeatyu1U+BIjlL/aVXiFLjhM
3/m9G4DNUQHJd97YhbHnUhVxowL8CUKBDwlYYVvsEggBMgXr/P7txb0MhFgcXf1hEnicBmKh50lI
x8j7tFwst2w4htmCCFDjwNRVLp14Jv0Lea3xfB7SIEaAI3yY60yVg40XHG4PTN+EZIrKsIVVp0qA
7/wMHCiSqfvzxDrl1Z4FQwST1CYo4JDNRzYZnNdOFahtaatpD7jvCdo4GExJhzYM2lHz/4xbTsEi
L8q7PLE3RE7v3Cb+kRdmWm84KJvmfYaXU3ZXkCJlTvghXjonbvaL5JsNaYnW2I9eFIbBELTr/LYt
6DjcADwRolt2mCVtLWOeZNQBQchMyMkhv1ASppNcx9lF3lVzGv9n6F9TKgICtamZwjC6yP3gyt2y
XyPaLDDVyqEqf7t/V7Vs1NOBsaf7PbjOmF/2queTEftDYC/LCEcPQbieqkymcphd/kqLUCd8J09S
0yqgvCJF9sLWFvcdXgvRC0pSO6yi6npv3/yXuQQZBGRPDCLARgLK9XyTZm1mDd3T5XFRLqkDN71d
ci0jUFoyZerjUxOS+/rNxES7SZ6RSuztjS5bASpfbSH6M0bp7N+Aj1+75Ynx0JGn4AsyFA8CMpqf
ZwzOmRVTNwWnne0ftDVbJxnJzxlljlR925USHoYp5OaybbHhbFXZcgdJAscFEQwWKvJR/l1RFJTh
XwLctGs0k5MR1K93jfcvr9qP2wjgKWCrJ+CsFbUHKqou8splA966b67h217CgRi1JOOpYy7kM2wb
TS1tuaVLXMCcHPh/7aQ9CBAAZGAyNmpF1yka2m2z/N4ybc9m3OYV+AiX0aybSbHZMWkWwz7HCFhk
ownXanceH2uiwHKqj7bgm309FKBFiGn/wvyLQtBL6rs9CqGOI6qhNts+anvLe6XF/Lbf3gHQwTz6
ELe7x4pcW/uosVRQos14txlX3GZBAYJXZamLwKEdu5kE++ha1rtCwcldYMl93mAPNZCeqXq63aHx
EpR9pU7VTWoQ8ClXo2BB+wkOn2N3UxTuT1SKoL4vRg49Xp4N6bkk4G3tyDbAI+72Ma2B8BzKUsAZ
HeJjtPEUd6eBiRflWCwI6Bc7ChhbsO7AIjuLiiJ9vCqnfJr2xWg4mm5KGLBMv9acf+QXR2ntfFFi
rxJJe7AjYTYVcJesmt60CupFDXCyac9PHMZXLAQn0OUohgrt/OFhXO9K6MhhcbRwEaURqZM3hHXY
J8Kk93V3+CYLrK3oluBKi/ZBtWIH5qQsL7MZvpxY0ythAMVrUP8IyBNKziDMbKIIwK+MC9oZd4wO
TW7o972vaY5zK04SoWZeYLTYpHkB7KQ4RRasbWdftMW1AxVzVl44bbbuz2a3r8/eXqH/iv8COLYe
VUNKYDYcBFBZjnXb1g3Me7aZzrcgTe2ep6K7DrZbz25cHy8AOuLOqUIYmLXtavalhODClKW7eoVm
lQ6Lyk5ZzYk4GRG8YmypbVNDjIOILfjC2DbOen+8lsuUEZsZGupiQwgVU5xCH9hXj0G4ECcVqmCZ
R4oGWsjLshSBZg2VzucGIPJ0ePyKqbUephZMOKYYQULx3BEURTULERUppwyLfUjX3oVBoihNcwbx
NMzFCrnpIGBHm8ha8a4rL7raBTkl6uwC4AkchfrdhnKNkHm7aiCNGZpNcF8FbgKQlb7Lb05o/x1E
5+XJsR6RASUzGAMWZOz56rFMedykdqWA/qKctRPRgkxKYF+rDmUY8myubAp6PWeBvSHGh/VFdDZE
sXQ+n47s+8j9ucO3XuIi3+YlCSj0EKdj5iRTCFbmuCjc70hHRxlHudyflwe0YABJb9vl/Ku+iZ7n
tAwp+f26zNaj4BHXNblJPaYjga5X0FT6P+RaUtq3xB5SRaSkzqFqkv64R1g36VeFak/MGnDuB90O
ZIhGnSEXLZzPAqN7RhSmXx4hLsMp3M9JR39xszjQVUeu66S3bT6/NbvZ57rhalkzDvC5zZzbCZNK
cLLyjji2N8Jw7Jp8Dv5NyTDfDpw9qzEI8iX/8XmHHhCFccItB7YdJuQZeVCyni+WvZWsd9G0LPeT
Oos/qNxCGyvzLdKvbk2AEDgXWKxzuUsRBsD0HxRSdRkWfUE9S5XSxpIFN967WTZ5e52vnXaUoQj0
SDg58S/if7qDYEJv8h4IbdP5V8G07grql0eSF1D0JO+g5fZDa6A6Oea67MicYiA5Q3dYH1Dvkpt/
L+t8gXknFL59XE1M0Y1z35c9/0BAkbCKqRvv5sTJLAT0QBWS5rCEr7W6SpmaWtYwHTg4ZkG9VXUr
OqbyGbssSRjPOycmRWuK3aDAYR3/ldTBZVCopgBvqwKj+Q8vptYb+KBzBKtRFCSDA94xFztcR2Ha
Z3plq+w4uhY7pF7EwHVEfS1BNZQ52KZLWs63ZzbStp+P8i0RDOY1XkTQm/GVy5MZlCDtPw86iwMd
colQGcvgUR18bn0cN1ns5qkzIzgmPKWAkHs0HKaGLNmHBVeF/M9VhDBlKH7pbKYRRj23o5wOX50b
5fNOaMbxAjx6BlsRDpvO6WmH3qdJw8X6TFhDPtMnoo4H7pJa9vIQF2sWGyc38Ffe2+IqXcTXlK/v
GQt8YYhx8jnrdzfhlQxTWsfXT1wN1cyMIbOCE6EIL/f4f8/r1LynmGgT7ITy1yhdYDfWiIHkhL/z
2We89lRWVwGVAhbdHLEyq+Boj6is3ijGZ07Zh8Td5ydyxxe5l+4QMD8DBmFWhC8IMnTQptsl/YgT
FQQFEoiame8PD5a6mI0oyivH6QHOFGOxoYjpm2lHiBMUSM7jHxxGT5xa1RC+0Kpg9LOhifZczx/A
F03FPEqXOagTZd5PiWy9x0rsyVAYwNSudBDNWBZiHZUfEbcpdzDj1iTahGPUeNFbX1/TfXaChudr
Fwx3yR9LCwbnDWlLH0J6OZuoimMrasTshna+P8f5Xrk+YZ/PbhZqRhU434TTJOvOCq8GaSE89WBk
1uSxSmiQSutZKSQSmdM+FGkymkc1CtMn4sBX7zG4owdPMwIkiAZLbnak3F4bJP2STUDyRmUlD4j0
q+ZROZk2KNp+Y2jDZzJj8gVCqHriGInef0E0SthwjE4wlJkCmbBBRB/ME/AIWvYnbYVfChe3KoXK
KFgHh+ySFvHv1uRXZk1p0ZprHRj6Mr/I2SrrUO6lbKMoTgGiLyK+fm1YVSZlEJJS+nhutTLGAiMp
EycT4REpSmG6xdp9SmZbggBThONNAg9+nlyVm/euT2b2lIammjbJBAERtlTNlk/VUemDfm5/nqoi
DekNgm122D3+p+5A19VyRf2QhAjo7/naK6Yn0InkJpOebi1YrSBL+rU12+KIV/XXFoKBil8prBp7
2H9zd/v8TOmS+EKFnd92xUkK6zAY5cKCm8KEhmEhTGWwuLhlZHC2Ws0IQqGx7GFJ1CgNA6QxiWXK
RFkYXbANqNaUgO/KgROz/e6E8UfBUI4De/EkE++l1dea4MxTVI3Aznqw8g9/3zSIpy4YrNgfDjcm
URJ3Hh9qD17wwdI2UOA8GcFBkEoMCoGdJLU38YKh2QlA0Xj3umIP5J0g3yiFaQh8xhlXDVzBvmjC
7RofLI+2gvuxhLekkLDPq7BnMaAxMyTOAXagjVGugt4WcxIaIBzt9I7a1omdMoTX+5sB9TAkpYls
6Mp3//HGu/18jsToLJnkyEXVLoAJmcFTNYJoY8rAmGNBnxSmL5UAvD3l/T3PmcyliE8W8V9blxca
6uQhHGdYB4N1rcOWprtUMQPX2gJZZdmtqn0CMBGQ/6D6vQAdxTKM4AIMtMBcRK99aA2TQ5xwe6p6
02fLzww/G4VEKiRCIC6MvMG6qmLrL8uWk6V15fXsRwlPReCNfFROJaClgSHP28d0D1Dooy84y4im
z5ECbBaMYcmpa3OlLeJ8qUcnA/bEoi7JNoApQ4YhhECG7jfG2RAv8tKKMVNv9b3PJDHQLXPYxb4k
FX5wl/GPPb2a3XZ/rZ+3pR0JeN6u2hu72nzsywv8veZJBlTlgrIZF5stmYp8dzJCc/gyoJfg7a3l
D7lU2lqeJfQTkTSAUfX8FhZROKtI6DGgey4JjGCdc/dAYEEY1QY5RVkwf2G6rNnmnHniacQZ71Qt
zIPmIa/43BXIfbNufKkw3krXQZWgxfpOR6Uj23t73S8dpdYNRwPtPgJAO7QFQXNAxWq5xVFC0nQt
/RpEebZj7eCJYkYpu9eae+ZrQey/xHHC4+qy7puqTWJuvb2mF8WS/lqSJvv8B4YTDKLSAmmaxTxc
cy1xfNs4/VdGDCZKGqoH0zQ91Gd0sjGQGtTSIsV8BuP5y1MwKapNxymOPTCGrkWR6R6R0pFy2bdX
+aL7SKuE+kphMyCMfGHZq9AsItMUrHIFHoKRxAt8qLfA+HTzCFpKW/dnzwHfUlyo4bXUxL9teO1u
4boBLBVz2ExES2+v60X3kdYV9k0mgJq+O0QaKoRwQtu5diKQzhZI5im+TfPFTY72lI5BBnAti2ti
iDf4dcK6ce0TaWJNKJYl75Btk5ke5zkoD6ssU+dz0q4uwazO24B3ANNYZ06lPe0FBFTRCp2PqL2c
kbYde5KQSlMbi8vEYO7SVcEViRHPeNdsc+gb8OVEZAsIdd5+/y9S7f79034V9c0DdsjLdErPNruw
thMKWZfCq5TNOjS7JgWSh2SzqJ1dHGhjo/9trFq4cElbZwxint2pZyBY7JiytxivkTt5e22vWgnA
PqTUKIeLCf/cSlSMIqm6bmknjnu9Decf7Lp9X/kc8o7kFX+UMs2np3eT8tHUNe7TRJKRtMIfgWJs
F91NRRW9LxFSEHB3ZiqnqzRKyH23z7fv5FDfXjezNljYwBMQSieU8cGwAtDV5wuP27rJfFvGkxaV
vLRI/2pN+d1kzBlBZuI9I3weVIlRh4GWL+Zk69BlANiqPOEpoNRGU0VF9hCpwnEZrigPp+TuhBQb
OnXSdNznXvS1uVs6O0psTxIw9HRxq5RdrAou7BVzq4k8EiIPXRhhWm2wPUvpwlXEYcz2TBCPQYTy
CcgX9Adf46JmBku+4SLlW7rqMGs9jRMs0B7YulsaJQ64H1A3Zb4mS5kE1UxETKs3+wdz4O5kgG/g
SzUH2F3t9hBecc16oaQ5V+FG6BpM4DNbbh9FgMVEXOZIZGUhwCP6wyntXeI1Kicq0QFQt4qCY/mm
jOne8k19EM44Ec04EryeonVWWCa6gbbFLTDGnFo7RRjxIQN1J3glDagQu4GpVelS358SGBVt+t/J
x2DQ99olqlq4GEO5nbqENkhPKWfoRuBeWYMsH9KvYtuJrih+aOW3D6IHK0+uG4DA9YLh4yRST5hL
XyHjbIvbKBShYDOc1aESP24DN1AJoIyELoCMRLwlUaUp88QWfSWGIlKJaRMDekG7eHC0mDXnoDQ9
j8nq2ZCg/rWJpn27EJxYl0qWxSO4AWeNekm9JUDl4vdsWIpNDVtDdinbnEoAXlQkMEd0qXqQOTBI
YTjMTrI9fevZ/oA54ur3lA6SgHITjvOGqiMHBYgHX7YiJcyL72ZNjdJAWFf1Sag/Fc8vchztdvU9
W1OuI91uVv7yoivYxW9fw57TNjjloNRcPY45PXdD+glalmZpikXcc79bak75fvZDAQxx+9huqGJy
DfMdgQzjXjj67eMTpJ7DIVIdtI/S8A64kgejybfQKhTRVODVsKdGSixEDFGW0K4pXpCe9SRw7eyT
NIHXfDSbFzQO8kUMxjnYFPFm67tl2kScSjYDrm6ZN1TR21tOLBVTihstkSg+KJ/t3pcGGCBC91Mm
R4t2qmbUxIw7LYpThJDXvBRxIsNEiB1iYMyBQS0q7IYti2iiDjJrmse6OzKQtCXEqFcqIpOfM8wy
DQ8/7ZxLvxfPt7jre3n3AAEpCfXJLfvqVYtQVWTqO9UTf8jaLdA73La7TTgRuUK3uwyx7Sv3Y5tH
fVzoUj8W38fQraP4WwifKgrrtvy4ZAa30+T3p1lI4StHnGKtR/HRGv4fFvcCf71EdaIO+1w63ZG6
bUmX9hyheTPHK8FOoelCVfxuTQ47J/inJPGEpyn57puwcVSCKhXg6o0IU1P7lIIVk/JGsFF9b8Mv
59V21F0Btw9l8rhLWn4/Pi+d9IuID2rlU7N12ySfta3dQLxqto9eEEoHnxcf8jn7fZlSPKsx/Qrz
wUgyIDMY/4go7GkQUItWBUFlxZSQRdpexuZUUB28fvFCqEfUxjgPgw3XoHW73a65eKlxPuviCedV
7ntk9ODVoUnUFZsN+pHNCFczBl9AeFf3Q9oSi/Cz2nDBAdghFYxlodSA7q4IoVTAp5W6aak7k7+r
T1mlH5FCOgg4yuVl89UuBhh9EQcgQoAbzuZU+PcSrLQ0pqm0H4VhBOVqkIgFC4bvrNfpcZP093zP
QQqhZpA8uHt6IgSmckOLd2qE1N03LhEWaWjfSr/qfipAVwdFH01VMQ4QCRoawwvmbCsNq2aUFd42
va/lPLCtVCFMIgKsYdEyKEnPLEMZJz2DMyJJtjH7E+yXQAmJZHURNVh89ddAvTvLc676qploL8mv
K7xWCTModmfOmhSpzx+5ZW+v80XnH+4Mah0EHD9B2RJW//NAEFLUIt75TjCpLblsSc8QOW67838q
QCjX86/qj+jpADpGLeAqsV3fsUs2ZHG14qhQHvnszgyUBWpNXhehw8neoFwgYyIgqT9bIpZAaeyo
0Ks1SPtHRCiVKwOLUEKPeMOHLJPsXlFOTJH0dGBhBHIMnGKCNwQVRXCCDH8IJTvVel23iB/VDlbZ
IwqF89vG6lqhdx/go6958G7JB6+FfisvFS2uRGVCQXxLYKE6SV7GP3orDqFAHS9qyKgR61cmpT5X
1U2d8lgel0qDpe6qq3r0nRwuaEsZGZlqs6LZ6bajPj8pUmh2hmD47VvdQxbDN05EFSTUK/FVw5g/
2+QWxY8omrRNV6NUTCdUH9BTvexZFNx4xVcGQppsSekyVdqltarCjkQEwOQ25ZZMAYzIbNK/UO1m
QDtwsnhV2thu1jwKlnVd9jZerqcKgBaqa8Yeto+lofJClVH0wrbJ7ssO36ymZYXP1ucN1wfpiCRY
WqpO8pMAu+I6mQggegFR1aEL0t+elbEqT4DpG7IDfiZMsoi+JnPJ9K/u1BGjdp2+OXsLPwwLliGx
oTx5u3JuAwSOS6+8VDwsjrSDaDb57u4RNfLsPGtQ8m5mUA/fvv6vJfJQRS1eWKVjhKkHRy0Py8Vh
sSZEgNAqykDOWAAVEtUJo34uN2LzNzt6zQgZ1HhOZVOXw5AG9PkJUW8N2UZJj6x1nmBR8vhDW6Rf
RRbQppQsyhMmrvBCxGtGPMCLIY1f0IRLin8ksMMFI2gKyIl00LIDuYG4YpSEHXdZnCjgJK+4KxWj
cQTER9jyAQbUJctdXoYOMUgEs2HfXNm2hRrBm1tlWO49WUi9Z0PJ48u8HFPCOfZkAzFNlHyhGTnN
YrRSjpBGvLEZ9MBZcy4Qrp7ht9B6LBNIjADsffVFsUBaoAwB6FSiU5u8V9hrClqUn+puolz3SSk4
NqKfHxjA+klkNVN1P4O92tQpEpJqqr8B+f+RNqPugElo48zRIbDMQVWWKEUa1Ua1r3vGUVPcPZVN
nKydKHBRNV4OUgGMgHjFr6Iu5Su+JhWt5MeWzpeiIW/YNZMK/mNG7VVgMGNnL2Jx6qk6yEqLl9hn
58zWpBuw2xy+qVFaBXqkXckKNbiDJjX+DADwgsa2sXabCH6n2a89gDe0LKo2g8N7EI4joQ1/4PBB
F9QzuBxm4iJO1hzi2zWT3M4EKIsSZFEe7SdQCgUXIV8kTlI7uDoliJoT95S3Pov4lV7aHQktuXO5
hVEG5ZvKHjubErPSj2Mpff+gyyLzqb5KoYMFfXExhkOn/O2TGyiWevH+mIEMewqfQVHq+ftzqjRd
unOf9wcILVYKs5xhm8GZo9jC9IUHIQ299AtNhO5aXLlo9V26Bz3DlnxE3rFHiUUNbbN7VU4VR6Yz
MoEo/qG94uQEuARaBYQ7B50M7QsZ2yKFOfZvCEu8ggHRXEJGQFBF6dwO7loXl6imr0LTA4vi1rWS
zmvz+LqtuUGEyAoLpZRQg3iqeAm4Up/15BD8uNzWaTLIa5BaIsIyRUCqFKCLz691gFpDsahXBE5E
P0B7YzFr2ghIFj6n6Apqm7CRGsY5CvAi0cMFuOTozXYTd8nlpfKrogNSCzBcIZ1iNXUm1HUkKiXm
QIyEt7fIKwVXD5Ii5s2N6IsFf3++bDZjjdDoPOhhgXIDSvnLXarbQ+mJGF29URMQawWcqrpeUjGv
AQwpynzu+3gy+Fhz9e+wyi29MiDmGVZQOKZy7Z5il4YnsO/w5VbwREoNqWSTikV9z/UfB7gJTe0w
+NwnCizv3MR8K9cZLhGf1DdRFsybSh0CZdUvsGIi6CtkEP7X5hDx1C2F/Lr4RApohZ/J0/dwEWw2
qZUobsxDoqk59jf3EInnSLgb5rVm3U+TwsuFdiIkq905X+T4xeFXrQza/Q8ZiXrdUayo7xUhKy+Z
RbvPKcOb1TutcymTKvKSjlJHeN3RJkVr6ucOGxKE6cci3Z1waq8UW55ftuFNn0HkQgiay8Z+k43V
Xk0T9ueBOJ+i2KJlVMGh+iiPnK/dK+MxKVFI32+OHWDw2zuxzyyeGyvAKQ9WAsQ0N7BDdkezmpdx
nh/8iSizIiz1B4j+sZ7VgWOQAIMw9HKFqjXZ21jtPjn0jTTCSa2pF7QJnWWkeEoH+/aKDEwSXkoP
ONYUZEBaRA5Qr1C55NUg2giSaylGqC+jd8UlJWfcpdtS3mSskfAERcRC5xvsi/h5wjQVFfekzob9
xMrQlM5pgMzve3bESaDm1YMako/BzulP6yD8L9I5Mrxh7k9ESeplayrILzvqnfTrp4wgpHJPZIkd
lkIZwB5+muQ35bLkS6gxbGuhCn3Y6dNjRJXZyWSglVCStBXL4rt00cScdJancKZX4EfuLsIxOCFQ
PTrwntsZeMVbY9fW7+uSgvR0d/tzuI6RlyWlx2po9XoX0pXrE0zQMJlH4cxlTOcEMEdfS4Wx5szU
KXjyOr8COrFQWnqsol10ggbepdrYHHXniussn0mzAC7vpo3YMEoZKOMpVVAdvG99oykGCsqjmCXi
DDCN6V6s4upkwvvqBVQZTcQvpp+GA14WlKo9om3G6wuk61l2tymjS9dhQ4fL+9jvRtt9+WkBbnrm
O84nFwZJm7MPoG/2uA/1CKUWqgjk683VIl5MHYeZfh0B4dsHuUe4BwcZWAfk28er0G0/2KmZ3yXe
bL/2jgwy9RQ5ghFagHsKGi0eIvW4jIS5tTANx/445uPOZ1UpxdTvyVB033MLHnqskRC2YEfLLRZL
SfWwaVEkuWGe9kUG37/vkXr7bby2EXgTGirBZqBDY7ARmk2GfGDcej0ySnh/0Qvt4BX5bTpEQBSw
IOI992UZcQ8bqDwJs2UxTfKBmZoz/pu6IhpMCTXfELpR/EJpARVwRjtHS3dSzwne/NWtW/j0/woQ
Q/tIfYXM0a13u0dt0HxDJwuCNCLr6/Qor1dgIaAvI1N9+5q9UHKB/oxCnnJ0AmraHxWQ/uGPIewf
utjdE3BCzqgQVF5+UMIqLMaaxUhMfUUPSgyVefQ0F2A8Zhst3m0titwlVqhPjCh1Ke6k13VGqfco
oKhMQZmAmC8KOpWgKDQ6Cpg5XxTZpjZ9HwSfduvuMzHIiXjjtT0RYBw4h1z7iM/P3x8TUuOkPWSE
nimpbunBiEjQ6QLwhSDTHtyfsmCqP4h1RBR6oU4iAZIK/qtl8qPz3MsmMV/fvu499jM4ckGI+g7M
CWSA6Al/vq5stWBQmDcLMFqLvoAr1odK7OrxRjXk4gl0Vv6lHlQ5eRmyFhZKHQCuxjWF3sUXd4/l
FVZUfXcdCn7EfC2SWj0Zw+VwLgmG1mjuYOOeCBnKcRVkqfCqrF4/l5iKasYi1sgZU1uCWLVQvEht
lBqpAp5s1TwWeyAM4RmdY2/kVlWdUu6vvs1eTpQ/EhInv1X7KNKQXKqrSIZMOGN0qB/NMrpSdKXy
rPgX+izeX0ylyIlOcf1fAeI8LlsME8mHoIgc2vOLXdhN3YUM0OojfbXQqj0x92c/6gQ7l2fIDJce
ScgKdj1p8rxcXhR2dak2iSezIRyq3zYE1yI1iEvrzoHfHA4FuQA1h6k4VWIqilyrEyAh1U28Oj+s
TIzirXUZEY3Uyy/qQ8EsGqn4VECdStqLFDN5GtZ+7QRg1GnNZPczUu+Fjs7ctGFhefO6UVJcq6s1
3CFIG5hi5QpqvZLv7rs/8D69qh9sE4lvxDQNK+39r0it8MK0LA4AhPchcbRa711n14b+pKwoITCk
ME28nwKaVGHL96QtKhSlSLxQqqeGSGLo7CbMEKGqDoKEQFbQqS0zxCey+rfP52vBG6wsZYZYDgK4
wZYJmOrtG7sl+qGSVQf5eyAyulohuAu4JDIVB79OwHMji35DQ/8SwkzZ5t2sci//P2dn1ty2lXXt
PxRUgZhxS8qSLNuy1bETJzcsf/ZrjARAgMT0679nHYrdEaQSk3RVVzzIEggcnLP3mrZfvhH7qu1c
OJGUuPIPuCPVm7loSckEOOvAabfVp9cv/qVHHqASEX8MF8uZ83S9W2XjenuG9Bideh3wjmUu80S0
a6g/BDoQTSV7mMh8yRUNgFcMX4yRHf+k8WdSW164sBe6v4Btj1BvvIBkFSxkgX1aZlRr3eMJnaHL
2qN4okxjCvlnQxMrz8k5pWDIaDOQNuHZykJCYC3lsNxfr1/UC7zPKnCJgw0xTcYgS4sjAjPToSGQ
fQW/xWONuFvoEaWu1guiIkjgoSQgadXfrIr9vY4Nsx2zPrsRQYVo6yPWhGHnrZmncJf70d2ckLRO
6nlvKDqBnq9f9osPGVkA95HqnOe8qM/7Q9AEI0GLpmgrSEgyhnucgKLlpCJj9skn6QSTFabgR3xb
SRRiPYxuBHwiDy7RhS++OViryBKhnrTZ1Z4uPndrZavcGpgvTZ9VxOOXPRPCq30O9pb8buLhIDCN
hlHoPRtgx0RJ22I0MviP6efQUyt1xGtL8m7QinH6FCGvP/SfhAztfj5c9Wn1/fJr/8zbSzmkat2R
lh0AbrW4qWE6Tam3P8wPkc+mKOS8mr7IAdgRHFkAjwglb6LVp7jt39btsNaeFPVoQjgeQ8pMqWSM
IAek3fV23//5Q0djb1OqQa9LuL64uQxh3Q1Bbp9KXBHZhGGrKdO2NBB7onNeOeCwgu9lpdSJU89A
xew/J8E6uMVF4aUpVxbljF4ejz6HOhJP0NPrsrKudIqZoeIi9xSFKgmdKC9OfWgq4qpn3DLg3Vh2
rjvb/iaAXI08YifsANQ8HURdskO+siJqDuA7mn08rcmVTa6fl8KB6w0zn0RcA6kg8zB+MejzDkW5
2gsmfr53O7rnnAYlZ5pRVfoD6ieRxZcolhdUGKDQEQJYBOySFizPhyAemr5hoUjWpg9aW3j9neAq
87ZXNgudVl4hb6L1ZHo7O/hV9Qg3EgMipdS/64eZg+zTDGMWJWxocWnET/VZFDJwQLim0FbB/8KN
pQs3BX3BtXGmnuOGxNZIC2hYGop7QcP9P4/OkdNS/m/S8QIAI3vBr89k482Z5Y4PWXG4yjrinmzE
YNhNT1qr4nOQDJ+c0CLLFBABHN5E1Ljef4wMiCUBRoHd9KJEUaX2Yu1irCWhBgXTC4KatjtEEKkk
LnS19Wdid8x1Oif1SURfxT+EbsgHawLMEdEztBg8C/RXMJVC8GZr+7nfDh9DPKKvv/FGXbG8OhRV
QKUB/QL6hKdvVtgxfS2oIGsNvU88gtgVdAbXdQqodtbQ1SlGJTpbPVKxQ2KG6zHAa5m+/W+8KZiY
ZBVlMzO+Yeu8vZzaZLxmT6/WoWriKaNUlS1h0db0Ozfbo6KcmevG2kcApD7DLRBtqsgTbpkyfwhh
p3qQIp+LTbC3H4KMGboKKFJzQwW+UbVnmsmcJELkkQrBTlr/vTNmd0F9RBIM9DBHH+YZbnFEEXzZ
WvHc24rnVg2azcut7JDFR4HwWaV7d5xO7D30C4feW0Y74WYGh2abV70i/FKvkgku5TyTekd8Mbmd
X+U9SBjsCcH6rqvtz/vd4Z1bcLGqM/Jj0PxzkNjhcqE+AcEQHixNF/TybeS3TI7XzRbCOSRcLSks
UlXI933KowYpDXHgMv2hnmeSAoxagpYeK9Nl6ZVJm1isiJBSDzIadYrg0Kfrlyfkedsj/Z8UPHIn
agVorIM8lELrJAmNRiIygeyFDw8R1RXLWSZRSV6jbbyROLdusAFJE6uFIbxXbFYf0DTlI+JRxOYy
Bfb0Za+/gS8UWlicI0IrfLLk0QIuFkLVE+W+LZVr+xjZLq31mRHvsLArJ9PY6XW1CI0Tb/uHQGzZ
38UPSGZxmVXzn8tLHIANotuYFoJMdFlMV03jxK3rsDMEWPEZKZV4SEDm41cJgcX8C+w2QuARzkJq
/R7RjUcTwA4iWL6IcDUeldPA9yh2nwXo6swaavoqpiV+FKdocCnlawuj7tBGs7soY1tqQkOAVSgQ
mb02hBUhy0cTVyMMq2uYtyw1TnFEecN53Q/oI1rOaqk5e/hYIR3KZLVyRrPm/e768ln4QjHqUNZT
1GMIwa68fCVmmznvAwOQH5K4+h6FBJ3Ss220AR2jnIye6YN5iwk8EVAyHHg7C2SRRioO3PlfxASb
zQBhVrHyN8z7YQZev0I6To9PGoiQLQmsL5+ZxpC+eHtAMonSQJvMS7Q8ywH+0ggSAMzhvH+K94Hd
1niCmRgy0S5aj8Mx+V0hkGcqxsTSofgQtCkQVnM2tA8nMeHDBF0Nivnjfmh9SMsnfZ70NzZxDCrF
1LsaHxs8txumm8MqVq7JnTSOkiUNIHuSLWkjFHYUDYixVL/VPgA7jI6IKAkjbTl50SsZgRb7jskp
YS+SO0TdSVD7m51zJNCU9QRH5eFnj1LWjn1EVyOL094LNuJ2uj3iOcVNCClSEJEbgyoiWnecTTLO
1yFCfCXqaxPTYdnTpgmo6mcE6oDadOa/RzPzKFFMnDY9gEg+bmiheUfoclkP+9JxqLOQcsfxQX+X
IRO9C7t5mMm78jzMsdx6vXpqL4dqWsszarVMfnPyW1WPQhO0CaJw2rhe/tHPtkhCoWJ5lxkiKgcb
DwXv5FfZYzvmVSS74SpswORAaU1KsEet2/PyztUlc5DRDC1XIi+SvO+ci8/28TCeV2W8a44PbeKt
m+oPFflqjs9wWl7tmPdKFc6iYC4C9mM+LcY/ZjT+EEkpsNFz8BXhTp0tqhOYa6n+jL4EC5FkR0Ob
ZkxLjX/UFO32zEqkSqYm8NadItWk9ZNGI2qRdXlHmwl2PDUi46yD9O8sxAqpEik8ghT1a1oVnEgn
uaM5RoRlyq4AM8UGSDV0WgHC1lW6GQ4TEkmCA4N3JkTDGbbCZmhpML/9xSqPoMx7boNkUV6MCZUX
4Z8fOFh9SFWXmf+FTM5oLm37EB1MZy/hh/LBxGyr8rCBWesRLJh3TOy3XtKzsMie/LdCSipeSAkf
L1zX80LZwSxNUCgcUWxTnS+O8v7g5tvdeHzo2/3bQ9H+FonQHHNo3EfHKUTCu35VMoO6ZrB1xpWR
/qL4jCgavymlwfBBHO7uRTb6hY4MzS7BSEhLCTPlXHx6de02G1Ir3h0M0q+EVW1xpu0Uj4G5LzrQ
asrHIXxbRUQN2ewpJAWXitwRFiwiMW9HSOFL4uKXiggytgFqJN1HErpskFvPSot+OGB25U2P0g+J
ZSP6BoV1Gshgh9+f3JJmvcL/aJdSASEhq3GZJ+xo/6q4UaIA4lyMiKy1xTPNpx3uGqvrDDosI5kJ
CwPwUGi/mlijQWVH1VpTU+Y1/P9Rc6rWR+Q5nfKPC2vNOKoX+w0XZYdEjCBv5qY9fZz91FnBlAWd
Yc8FHckeJqOkmN2EISteH4BuJAQMwWIQfmXCRYCRlT/glah3suT3hBGkYnYNz6TtFzRHfkUl5atq
bPGtEV5rMxIdak0yshwuRGeLhDvihXt2aY4ia63iSt9aaTHS8OrHKfpDDKlNwo4OQyMqwW1sRIEE
rRmDAO2MyTLjgPb2EhVBl4DMRaToCYUV6gWxgBZgB48mUx5ekh26Ld7zkzSRekSH4pANH2ymXwog
oYtHyogWWrveaDOWMXU/m9x4MvCCziENvfi1iLewRO67lkioZIXHiqBNxYBJHyHjVi6NDDo4E7MK
gWMxZ1wqQBkMBE8A0RiBuLBC9ZN2gm6VrzGum+hfQFsOeib0BsEqVJ29eH/Dnskv9r49rUTlCojG
B141NgMJNWVu0hHAjHnjg5YTCOXaF2k9FL5h9X9Hb2Va1mcLUZZLpFZxCFv6dCHm85gzXrHsYAJW
P4cByA2OonDhxin9bcXp9R/shOfRwRbKzdSJOYuPX2sIngE6SF2XwiJVdcoAaDTt0BpK3BLSIL2S
Tj9JkBgb/FMU3MSMxCycidLGI0PjqxNLEJKgGlXd1Zatqg2Ene1VlwP24RREHvIT3Za7cQ7xu26f
fQpsJ193438S5pRLCtNjFpP1Wp3STKvqMaVDnUAFMZ73Kjv+3WPltED2p/hNo2z6C8E8R31fNNuo
fQDa/SCpmhIhjPQfOdVaTIoYTLsnkYzqBg7ss1SLszWA8Dnsy9xgw4xJIvb6HmOCGp8+WVAoOEHP
gSOhFli0plbmHaxdueLSxMEWvNuH+rtMQNoeKkITtAq1ZdgjzRUkQFdClEpHp2xXuVoKtEyCqrn5
X3TpxZEilrZGKcb2DGQNZa6IAm2akkaY0YqI+E2OXYLc2OX9HQZ0ElIegF9enrhEPhEL9NnHpHdF
fcDwXILEni7gNto7cccMdYPNGo4T9CgZMV7gbzFlWUxfgL2ZMIFrXb3SWYy5TIFe0puyxYk0SvDy
SHgl9bexzrJjoWhQ+6EHiuyfMYmq0aDaE8gdFdc9G4VwSMWuGl3Onl2cY0PcimBemxnjaVd9zcMA
bB3NDoYx9a1ijVtvCpnxNBqvd3t4pFIkHFQEnlyQBH+TfeYkmHLZ9Nv84zlgWGidpJpN2WLmj383
ulIlSklZoZYF7kMJrNKvyHkoY0DX4je3eqjw5E/VDsVsf0ssqmk7JTKW8lbhBpjsThrnAeaO1jdk
K5d5VmELCi81LzqQC/ouAktPuZaGaJNNEKGanM+65/KG6T6IfLXRVJvWeu67TdKW0RvDm8M46OXu
VuM3FzuuVMldw/aHAjkf57s4S6+KFkYCLExmZdO3okQ08a3EwQhVPQXbcibyJKSEFMWbtDRpkk3y
kSUo0PfzsOMZvZnY7OmkjhRIVMSKPSYpXCoZZUXJLVOFiPZFJit3RQZuGY3VdwrdkU6a5/atT49G
I58ceCtA6uoM0RptyiyQzGVIZ/04PUYqIZloJRfQtNFoBiAHr5qj9r7PuzsTwYl9uOkH0v2bjOwB
fjJ5IBIZFqseAwgrFAukKGpMcx89j5eUSJq23q11RBirdF/1eD6gQg4s7ezKsv0Hp3Q/lj5ycRpp
fp5OOxE4OjGHLYMqKQhkcx5qMAG83V/UQMiEI3pcTiLTQiK8kK/L2vYP0j9EHd4SjdtRkMTc0xJb
e4oLse5aoTN1AoKLm315vDEeHc3yPGx/mG1ZSUJYyowxkEd6tmq8vue9oL+FoYGygAMiUZLI5qeb
AUFNfpt65f4h4VaZfoeaRr1Fku2oOYSqnTQm6kT1wgvdlMFK21jNbClBc9oDhXRqCWkeKvmjpHNh
c4k3vVWs29S+6qx4LTNqkvBjaEuVTMgL+vmMmufIsf7LhXD4KdNHuXry+0njerL2ngRkaT7dpLP3
UWtMgQDGQJ6zf/W7tXgLNRbzlpstV+vlJKYXIHjuGbEQNmpriLdlunVfeJNVzQP37NHgkGz5UD5u
EvvoYEFT57qTk4J9hGJNd83k0GCHpN75TR2pJuYUNtmw0ojMR8QNMhXIZ3E5MdSQlIsNH1yQ2hnf
mY+VYMGyc3rFTd32jTFj6yUdjvV3DeIisPXdkPGKsGGBDX9WdyadmSook1AHkDmjCnh9zT0X2gNG
g4B4fFjGJgBRP11z7rE8DH3jtsZ9GwFUSmEm7EDhQNrwvXC6GbKNJHFsurwu053SN82OhptILitB
Hmokpf0QBKnfiw2UckjBepe9Js8bSiUxej5viWSwWF+fXnafjpGV9U1La4Q4RckVFHAq4Y23Vad4
vLppmsN9HB7Q/n+XFGjwpZbyQCRwpcMPaEVKSX/hjuqOPXnCXJqx2qPZBOxfanpIUm52fl7vTfri
gEY+mbHljjRJZMJGDcc2WBjecXI1k4FdEMmo3TB41x4+76zVfWdT/TOmXvSJVTODUtoVd2dfvX6Z
zwssBSoQlIhwnuf/jE2vtsVh19TT3rTkRaNAmSxb4WNh7An3NHII8XCmWxUP4oSFuooPNCIVqLc6
nTjdmz+1BRk4kbbIUG/JgHch0uwKFMn0pvJH2SQuanuut9s/Wo5OhS8rJ0B7+zklw+TGXCxxnztw
+ZiqIUUSoHdY4iJuVOa+ne73D3zR++FIIq/KB8knRbqczBfUvGAj4jQkbzFn7aDAACp36Vt0hVJ5
VjguZIy7bC16Lm3QVZJtDIMhAnaZfeqmQdS0dcdVgkXKHSrFoezNZ7W+0XAXKCI9Xi92dqFn0tAb
uprKV6vE5L/zIVpscK8vlucIia6P9Gh5WpBgLKUXuXsIU8Z0nnZZ6c3PlntJFFUqGaU8Si8tBQPf
EBwYkRcnlKTlqMkppeQbef26nJcuDE00/CtC0hhV8aIxtXZt4oy7sQES5NFirvgm9iJKCDXzGPad
kwfT7XfVVVEyjUsRy2G6ZzAW2ZAbO982mw51OiJqiib1915G54bcqFlzL4B1kTfUKeqsVUKFWR36
8grBVkVGzYppDjucsyD99JYNQsUZPcR1vur5KTkuxmjeZegH9G70X6WatEsepsUIH8aArlWQhnt+
lpUzWgG3wbdkv4O8AGZQ2uHcg3wUPfhmF1moLEwgTWS5m6SBUZPKKmQb6TM8myGwe4IsmsEA2AE9
Ml2VW2VovAn1FjeNnZt2F8WJNzGOktGeuCt9PhMdMNDtjn44AVm8HVZJcV00sb3JmVWz8TLkUizC
LwxZvGJxZmvmlzZvhuBQPyT2tL0q8BvWO+BFe2L6a88R209YCOpoy4a3Kzh+OxwcA5ZMDPn4xYYU
fV1n+wkRvlhxooH72ymhWV07mA1m+ADpUNda9iZCOMeTgfmQmbhjAWzqHZc8+HiUB77P2KNdtZpi
z87ZH65qOLyu42lGq92ewwrnsrPv17QApGEVGsaSMti1RUDqcL6VtnulACkvV/J5w71LSn41RKio
ZzHAAbNIk2zvEJgVZKcoxMJlsrHIz+EoyCkT6wEkcZ30Rxvd5vGrUCFBlnYd/Qgz+mPl9g3s6+tw
oh+NpmhFskrR33oDtO4wofQKiIEOcXJQ0R6td22tFsonYQN8251x0osMq5ycSac5TyrfCyC1gN89
apu55V6FWqjeip8xlMfg0xzH2bs6i+ki3GZ/lWXR192uw9M+UeRWdXRT+dy6MANDW8FZFP74bYis
HbeAK4qOPEXMa3wpeooB4TiT00tcs3EOwS9TNpaTdeFVn/ItzzWnt2a0bHLdhvgNSGGJI0q8FA+B
PTPips7RfaZN9MYCfIFVYAZutW33jHMBaSYdwMqwnlOK27fz5A5vfukt95AM9q55SFb85GLL0k94
PldFSBcGUWH19s98NXzpLb6LPdEsdRkm8GNxyaH83MwlHFi7MCd3EFGqLQoLb2fvXT7wiRVCxGV4
ejDFZK6+m5GhCJgM/4rH3+Sno9qT0ZDewFv3SA4uK9+eJzbqoshloGAEPkeY+/SiCBEeaneOa3NR
xnn6iLWeQU/JNGW962JGh3AURNNn0fjKr5OTUyiAGeigOQRUxPaRbScSxiHIvThgvyN0wiCcsIFi
Z0ziFliPkqrVHobV/wjXIdumG5H8OoBU8/UEf7XQ0SH5JprIIKja5GOjlcclSMclX4caB1DCXCsl
HOMfohvMH1CWv34sRM/Yd6VYgKrEUlVzqi6rwzFu3K3T1YaZBbmgf1YOL0RNzX4C/CdRWMFg98hX
+iX3Dil1gSqwm8DBKM+MBBeejv3xq0L+koJ5hA3Ee0MRIYCZ7xP5vLFFQ1iYwN66nO+9eP7T9tGl
Y1oWAiUAWOGvpvShmOjsjm0/v1E3mqfsfRYS7E1L3EG7YlvOLfYrCbvVBqjzF9gof6SwCc3c6uLw
Rx6zuehElQr4LPE/I7KCqzOiuLFI5GgH5J9SHW5oOIWR0R4aGwMYUR2Qgqa9Q+S1+MFznxuCff/i
euUuAWvhDjb5R/WD9uHS4f3S2U08JcOSfGa2PafS5v0Ohf+2rk56JOC8zmeRVRiP2WhFtGoQr+wf
gI9fjMc/5r8U8CohpS50Y04cBey8vnxeKo2VmxlyXRQVz2KmrSGP2dOb6qH2OVgCfOvFRCMOIRRV
w1dBWXXPTpn4EYdv496IGtepU2+nX4uyyMgKepRFEZKWeeHDwc+/qNO0c3YuYhiE2IunkexCH0Tz
GeQW1MxpNdrCUyXBmRLnbkrSjf5ML9frn/O5/CcG9UV9IQEVJoJnw3IC55A543H3QLrOm+OUcbNB
5tgvCgd4hoSGueMhKE5d4BliVhOlR81urPsIEe14a2/MuOtoC1pWmfQFBd4rBs8ucoaM2/RZ++q7
PuHfqP9e6LXArbU3YlQgz2TRvbY1tWp2yHYPunMU2D895J1Jz3Gu7U4p0cI5TtIq3ieXnAdlCEC0
SP3SzXDV0NFqQxi4m23MVY6w2a/f6JfK+5imny7b8VhWy/I+pIPY5ZNbGtWnSGOpQ7QviaSthZbQ
Xct5Kut01CLokSpVhDn3MrIq9hlgOkVQmIkb/4Y+1ihHRJZUViTFkYD69ITpZ7s5xm1XPigNULuj
suxE0Caz9ZsoNFtDmyJSCq3U2/gjU5xp8sWDag23GWAr26ZT9h+Tqb9Q5b/Q7BOgj4iKMXsov113
sZ3Pu2aAj/cLc/tqJpgZa9CAXvUESxBBKJkLGbIG+D9vmXZU2AYxPcdoyP8jNPDC031GvcvViBOX
uZMQFqgwnt67cAiaqAim/IFS+Ku8xBKMmB2DFt7kbCXocbDC1CP1fcL6k0zEP3zVvmwASbrPplrd
+V5zMYFKBMJTNEL+W66L/5FVvgzHrraO21qxlUIwwGs+iovkQlBDb8y3IZsXY8EEU091cRuU25vz
gUO1iz/z8NX47XiRTG2K1syJypsxiC49Z/HZi2vlLXZwHeEUpVtfkCFuWzeeZUUWFAJnrbwxUY11
oiN8V8lurEJdpMlQ1Fgngv2Mmi8YmTlE0gmn5mXA7gUAgQEO0NyM7sQMCCH19Om20+A6xc72Pw1D
DMrFG1HThYA2qQ4w3Zwurs/dOyQMv58n8mibaSyCBpOv9lT3GxPq5eEFRywsV9SFJWgsT/+7dcRX
4fEHyYk9Kh8A5KXkvfIdd99buyMZOPEPFfP0uGpqlEWHVnZFb8n+ZibhRBMBiPZEqxjZmu8R7o84
4FX+97TQtrs7MKeSttM4K5I9cHHG16K4JWMtASGiPv3GzkqZ3tJygfAnJDNRSKBPiumiSc+a0j+N
fLhe0dSiU+A1ZbxEkjk/7RXlkuIYBosn3HVWd9ceqQc7h3qqKMMriJFqU1UQOxotWw/6BlMWXxcp
f1nPzFGKSXfTHxcu/TeOiwnYWft9SU9ub7vepEgTqU7bRw48auCuLr4XoC6bYrevr4tDTOnbdsd3
jb89rr0gSNftUAwfi0QIwUonYEDWadGr3/JU4k38C8M1yVvU2gVt28y4iYExUwUSMdqWfuNFJLhY
JLgcGufD4KRclcffm72c1tDbRzMq9e1vfVt9dxt4ZOL6Jtfub5th/7XfUU0MJQxNVENzlZyblkeP
HQ7gAJoAz4j4YKMTC7BjSxwK35namx+f8aXuRONR1Ph1EEJ6tN6bygYmcKm1yZ6jehqBts13qGz9
HCevmFNR76+Kjn/NurI3ZnMvtrTeKLcobHq+hP2BDO4V387EHyaH+aeQsS7W44LOSQ44gI5zeZs3
XcRMwrzGKESJw6h3Sn1CJPs/qtrqbjgnjn8g5mKHmbLqKmqzw1tku4ABKRvQjq4y8emEJWBQflPU
kLWYHPCUdAyksiIsI3ZK/ykJRtGFK5r1bn/rlSjMigglYpEXoDthuV9Dc3PDXRrt7ugHmzyHSbXi
wF37+9VXM5BxHkAkMj65XXFL8pGHO4dl8/nSy/hkG+Nd9Dmn7JgxhyGIOrKEpztGVY1l2AR9eS+Y
RzTOUCD7PkBaNnQdGriE6EDxpGL6xNWa5mvEP4EowUxSY5e7jJlHT7nmx+tifBooGq0kXMniug6E
vKPxLe+jLecSogfJZcRE6ihIjijA6Q/UuyjGzYge5K87UO0asQR1AN4lqb4PYfGQr+o3Yi4HOGT9
mUreiAxgz0PEAnxdFD3q8fY+IU3ERBzlw0d79168H6I8DUgaxEJq+kEJj1qgaG1IdemBUx6zNZK2
f+gJvlESlzzKSneSxFxGDw0XMgOVHvXxkohKVymQV6RFMcN0AjeKCZUIUnIacYLGsI+CSEOX6hUT
IfePQepRSpSTklBoh6qNS3SkuBktUZFCkmD4SXU7Hvs1U+vFkUr/YF6xpP70+vpZmBvMc/LJenDi
wPdJJ1nqovO0B3ybwtkUtTaZx4PEcvBosruoJzJSJqa3JHiFFCarsBVweDMBRQyo7oxRMxCuMvP3
+vRG2A2pfnlIwmLwiLleLXM8mgEwRWgopr+oSNgRh87Niu29TkjVjoIbpAjrsoy1srvpG6Oj0Gzk
KKKbqmt6PIIrJKpR72zCpZg8r8+AiOiL8pyMthZjpujeBKGNdgPFZan3U6mpKA4NLZCsctcGb4ry
+CDDJDGNd8rxkKdOz8g4Jy4KGhe+1NNnppCnqFpRrnhLBVzlHVZ96Tp8ZsTCScxwMhRszCf6dSzL
q3Ssr0M7uc2yGmERugmIA3rYawHjypDzHGTYBKHL/0fGzVW8z9izWGZw8NKCq0atpkuRQAuq9Pk1
L+pUK7fbwM167pmHgIzqSiFOCdyZMXZDTplsvRg7ijQlcDxM6WJ3RvuYKEa1yT9L1yzNONLvZqP0
b+1YPROsLo+wWOQCPF6tmhGFQ7hkxzzdrXIqWrtuyhRJOI0nKLp6Jq+xt9yu4TtYJhwEmCz6HKFc
iQfHRga9vLWnJBHivqLt+35mGLNEQEg8ZP8wWZEo3zusGBJWGOtfAdbtNag8abgepSBS+on/SdLT
BiTK22wyUODIcO56ZPbKbM8vzvFZNIuPHxyJHa4I3KTPJEFhy0CZsd9a9zLlDKsVhhuwb/lIz1MF
9X6Id5M4RvgS6ApkBYCcGE7Pcu80hVehha2H4eRyZorknU+KTZ/i3MTg4W1GurRYSG7qQ3mUtXWv
7NSk4c57lMYK5CWgwWNqoLSpwpF1oHsVhpuy+lS0rB2UKnOoOZQgAoiR/vnGSdNASjDhBdjblr1O
bidxe4TI+NiN1GcyX0TUpRppP1AlwE3AwaKRkRZAGgAJbpSNoxSNOhuuVv3ht7xYfUpS5sBRaTFj
EGyAHi5kcHfkDTfHcr59/ZIXGNjpYUcRuTghblUyghdnstu2uyorGbRkVLDIWCWOTkYkARxIVPzv
1D+inf4tQo4g81oxETfb8OsR4z1/Lxbocq3w0hkEGMD4QM0ccf1lPtJchP6R0mB7L6+S7c7f9BYq
W62QSYLzSFy71E1mWhhLDMqAWy0hFgxgR36PbIEmd12jEDQYRWJ8CZIFWl6mUM0ps1iUSrkHXIGb
AyxYiqV7HzTCzXbvNZtIuzFi3jtnO7yf+gEUFYWCIkSBhdi5UiggtIVbQnuie+UuKyVATnGdnD3D
HOft9I3vVW32tvVj29TF28PB37gQsG5Db/I3Ag/1oJeXDwwHlsWkYxy4i3eqop6Kx3Es3gtvk7ld
DDBK3LdJgSETLl2wdBFN3yS+0KEiqN9oHU9zjtkKhCwat0Hs3hnzZQn7p+ikqqSKDg9s5n9j4raR
KD678og7Ts2CTnO1gI5md+wR5gwZU9m9knN4oMPr6VWGwM6YSNv8PzN8JmES3dUccPfVC3p2/b22
IUD1aYxsw6f50EbdNaBdJrKb8FWvUqcjFBxfYpFYEC9wqwx1p6OEDN7ULZ2fhE96Q05sZM1S7Yr5
pjvQK3Qpn9nL6IY8YvI2dkHFT0ohjVNJd9dX0d1hC8Rd5PYthGdFc0AFGO3V9EVBhtOsHdfsJ9Xa
9CFhiTTIq1Y/JWju5qK+xr/5Oannn63L36Am+5lnxf7G8mcYxpwUTeb1JFd9Q6dmdOxzLcxfSWvF
Onfb/AqzGFzeiv7RHf3obb4nc1gZyd5q/tmFbQlILDqs5Z/t0JRsggPTIT1AzJQTy27VFiVwq2Fp
H67apJxv6jCmNw9wSWiYRH/kJ9s5Db3E8ImHRLpxWMGQDmZ+j0jJqKID6xicocBFFNNf1MUKlGIY
k1S++/268Zx5Xfr59yHYOuvVCg8ltQ4HYDET3lfzVrXdRcx0Yc8yOyO6X2A9KC8KgHjZRUVp0aRo
oN+rqjwlgApd4+WIwIV09CvqDjxencuw42tQxqqS1Kko+EVqWekCE4bZoLPmChXFapS/pMFLaC/a
ThGMvbhp5Wrq3WubSyEmC/zy8aMotF5JIMAjasz+UiCHTedRIBXZe7Ujx3l7vffLwSDUJrUIz4Cn
gc3wdipJTJmiGZEdC08qGYFbOW3j2EXfYyu+dGo+xdAfrw79hAzsLu3x4ur6Y406ejvS8RyU3YkV
VVFLc4D2nWQdSkHs79deRFcojQyyekgBEyuHeesUJ0flSpyIeivla1/uMDh4XtgdkamhVQswXXEi
Pb2Dc1sexqTxMjP2odjTQ3QrOGKFFKgoMrSdyytdpXG+bnqkfJzxM4Z1qfikDOyH9D2qjY0yTqQW
54Gc5nSH6AHRz9gFy1g0h2YHGgc0Z6tmIgxxqjr5jVHcchZHcHQa3AZ1/FaSgsJuPikqriA3T18r
/bUEOsZWOfEaRdEPgYK25f7HI49k2Mnpou73e0d1Jo2zSQjm1x1hQ5q5WB/ZVQZYZYK/xcOaEHOi
KdT6SI1r5WxVQjqNxQcfjJjU/oDSzMzlZnNSQnpHZfhWQlCZO0U4iekwTCBGwLBE9pKveCdkKAkn
ekrsehI7bevtpzooNzMOv57rl1iuXXFrXe6oeCnxQpYPychAHiMM5bUTd/VL725rL8o5CFRg1c4H
nZLKDX29ZFoEIj6uV8UnaaYuo4EWbIDrprs8dRx+zEitrzYGmEUOIAWHJdhq5Qiy3f5XO2T9Do8S
eeKCNRVG6lhaxDeG2EW66DFyUcmO0h93EwUA/1V5BYz/JcQNKcT78mn/8o4gMZUTMPiE+Nin67k9
Ns4Y85597Ara+xGaKhm+Gj8NM6EiclQ7+DJda6Ip8LTF54gSMzcLrbdaW1Hu/5hTO99fGhBidEB+
lvpFF6HzcdoF8b2xGXTutTemYIIpFbSQbo+zQTC8KmjTVdHUSkgu+bv0EHIDS5VmHWgLD+6vyMLf
52gAX18FLxXOcJZIITyfVomS7+kdDA920WVjmMm6ca1p4aLSJFY00eJK0eIa9XbJ5mGeLkp5Fc3S
cEvrrQPscvZM8FR68Hj3SKri4HLR8Rlpwl/2eishZ2HfHwEGRjGSbCABq5RQUYEh4lm8mvFqAw02
K9UMiMOrqxZFOe7FyJNX+heKOk0/kKPqPJU9cePfNLVaoIfR4rNK9WpLdSTmy+TIoxX/7+cHSDhL
Gs2RorlNyN5UJRruTr08b4D+vQlEQGesMYvSFfQxGwOkfzhRlUn47uFxkMhAsj9N4Ar3FmZM0CTs
GpJG9peH073QZEboe2E2lJCHQenpA3ZZhcdi18b36jzkIxD5rA9n4rNQMSnVQfubXo1zxLB6DRfb
EulCb3LsXtiYLmhLXlx45BR6TLJksou7HAmadzSugNHcdLYdJfjIbK20Z72+esg6CeSRFrY5EOit
l0O4pemD2NKFZV62Er0AG3ho4H215i6SaG9xjLv+HPZ10mzvvQCZYh/9rmECGmqi6HFjY+Nn16ix
TaSzD1KPad1YgH1MFcf0o7AcqcPc6PihjcYLxulF4q5eDKatIMvBN01fGS6P8NpriO46Vtb9qt1r
vNMb+YTmKb4in5VQKbZpjf2Q9SemEKv9/6ya7VXrph80HUberWFLChJbn99YN2XifVNOHzXe1esb
ywvIHiQ9F4kanrk9/pLvm4eq72EneYGJKVA3rnnekhWgE3ojP57qTgwpdyZZgZf0HHWu7rwmZlcm
FTPthvuq7VoC/oqvt2z7pzYdiSouXPPzd4UnD1YWCYwRHvn0XekRBqVoIq17e48UVVE+Umuc4X3B
xrVLOxIFBExyl5XmYwKh6XzN1sCbXMQoEnomrj66coRx6wDUIaPtQl4OiTnmLZzUZQHCIqTMLA8n
gPv10UloWN1y+dZbJy+nPEf8AyipUeUVWk30Y8olYG97U3T0WEpD2WbBzW4+fJTNkyzkr0LBxa4n
1gEii4avc6IfGgLPgJQvRQ2xAGxM6/JHV0U/2mn7f1bQ3QpqlZ5CfJyscFUFJ1dOqD2psYDJrRW7
Iu1BBymo6ub1B/bCJgITwcDq2EEOgvFvUc/mabl1+/0ufa9gfZWTivpAQ/oxYkSBSQPSzAVOWPnk
BE7oEShv0UhVtEsrE4PT7cJ1qXZ62ssDZQcaeKztzV6OXWir1BqCVZmjGMRJZIJYrbWgqDMkfHYg
KVfcZFopkl+1E7SDNjliSFg2QA4ROtm8vthKvXSBxLUyTNtlnROp9HSlU606Tbvyc1P82b5WO2SD
/Cq6Qrl3VVULcNf2i7L6KvIxjZ4Dm5nNRggH7yKhEl6xrrb/ef0GvnD8a4DC/65vUZy2wS7rXMI8
37V+sfbDFsQJdFpSQx0P/3u61FAg0HMz3M7D4QaP1gfFNJAOd21IkRBNBrqaAWjdEDx4uGRCVDdg
Uhl1ttda6hQISSu4Utg1VZZXpx2V/vY3zbSJJpSLANjqE8IYhyvgtbXnq2eGUl6pGdVyN2k0GdT/
TGRm5WBHcY9AFFqV0kOpLzZ9hXiwkZqJW6faxqDjq4i2D6wZR7puq37A6zf0pTdFqh8GypCzBhu/
eFMqq4jKKYZciqPDh/Za9jJltEgwZdPpNP7xN3RDRNLR5IAyi0oVJWTSQ/Auqz5WDM2/uaogpDgW
4hiYsXx/qfJaqw0I3HAaA4+qyjv7IaLHPAvNBRdEL4xZYERcp+t8yq4NAk5rlYTZh+no/3rhup73
ycgpOVsJykTJ9WzUZzukTmanx1Tgxx2Tlt6Zma5QOxKX6d2tiUcWJXtGaO2ZnkfUEweUKEL2veqC
+m0xo9Bs7SZXAxVSiKLSXiA527Jupt6JsvfpnHwMiu16GzibfbC/8QMZs6u1EB0dVlYI7IV2WD5e
1N9Ae5oWomx4RSp4W9h+HQLyBsuXLmBQ4K18+TI4qBpWsdDholzbpXIhBtz4lDX6r3A6zdxQIFRe
8W1U1x6H+MLSWKRanT6ty4BzICtCN91gcZDNx6I/5vF4akxMyh6GRBEjevnl1LaP4Is2AIt5eyO0
Apsk5K4j7/kxuHwMRjSI7VRutx5LPyEQZbuXseXkMplgdUA6jKVSs51eX0RGHb04BFxEdg4Xz0YG
Ir3YY9vcRWuVNu8N9o+eLcpIhRtprUIeBxoGjxyUNe8GH4WSTXnozCcqBhwvyu+QSVF7i1zliTqO
nRXf7meMzj3GksI3kCzlsgWA4x34h9jINqyDj6TV4L5AbxilSHtA7ACC2dARm8bX+TTcjl5DxwPO
7bSkPuN9jrAaDNb2j6iIfrgjKG+Hd07PWG+/uHsl0lppFq9njwduAP4S0LQfMUpziEZECRiNNuO7
pNEW9CqLsyrNcN7e99XujVAT4YT5jO7aLjC18lYbyoBsHzNmOSVErhcmomynEMFAPn/TRGSVFSGK
iMtD6l1tes+eEBUEqh2HfOQlO2N1iX3s5i66l6hPB0xdS2GCcFflxBz9yhr7mHDLJY7Gz3IlVl4l
htztXT9+UZqcTXCc8TrZb6MVvAPTtrQbJFvEPyYWyOc35+HbykgAIZI6fZ718qR/R2zHIf7SJxPa
C5NAIbJadH1VGBTDlLRQi/gIVMiq+u4ndJMjBS0FSe6N6/IQvQ2JhALd/WBkW0zyPM9wsUq61T3F
rshtAXqqD+ySUlGtK54IAXjaZJTFJBfdWcPqVnCSUFNufbyNj86NUSvAaZocLQpf3G/McDbhO/R4
PF9PCWtY3rTE99hrImSBCI5Ni0VrGnGB4nG8vgY4x5OFU06kus73bubWE6NZbCEYePk/SsEhMMXo
feGhsCmz8kAdAVMKZIMnKIoVLmZEDWURQ0UAEqsxsi2+qOXTEedrnMScL1FAFURNK6GikIVIWd7C
OlFxipmtGfWiSRuS7dB0vREmpnSjYQezIKWZsbSA6J4C5oEiVAwjiVGuWz2SrgoMJG1FSxnT7kCG
BQMpwEFRAYRBSy4gbzl+sG/6IWbqwEy0lw3Apk1aw9QbCvJkdese9m+0LZtMH/7NL6HH/CHPYRkM
IBEDfkPRjgIcuib88fp2t3D8nDZsZV9CGwMlPbMQVgM4F3Mn6/eGb9fP2jfcU1DUmK3ZBKBQ1pgC
o/U/2637fyTmf5C9tXazZD3FRxNj9PpVLYbNPV6VThEZWQSEPN2E52IamWjrpe9ZXh9437/Jk+5C
D9h7gnlpRb2Qpk36TTA5bZP2ivqX81JWFlN9UBEagdkBsTFdkFpRdQ8IvzZ1wtefoRPGQSRT/lnN
XY+oaAbml9RKCZCvf6YXUE+OFMhZR65tqpTF0diu2nk1zP32/sxxJgx31vaFYO+dRl2a/DS0VtIX
8tm+aKi7FBsmGb3afT8h4Hgm4n8YhXO63xrqR+Gkex4uri2PbMxt2TG+t2PcrFR08sEnmFFMuDgA
u6zCGiqphWDoJW2JmGIM1smLomy9v6G1EO+73OojO0CTDzmMPkAb5l8rTS/oatfKgHU4UtUXC9bZ
t9G10zTvIp6Z4CZYGyMykjtYc1LEvZt9jV562nlEEs+3OVXD689zEXJ6umeM5gukfyei2fz9X66t
d4jwrNORnn2gIkOopl1GfZiJLxLEo3DrdEfJtsJRzgasXbzrizcK3KiPXbmejse33cSwD/YoyY/Y
9O6KibwhnxXLKa5hziL1hOLqzwwBFVAcVYhhsUQp7EN9vPz9Rp1kTn9WEER+w2E88j3EUmhbko9t
JsBQq0rSK9nXRIgY4IuvuXyHXpBcMeqIo8xfYa7w2feePj1sVEPZDVAi2j51GgmlThxOBMTj57Qx
JW0O/vwzykd4qfaNAej+P2tn1tw2kmXhPzSIwEYCeBVlW7I2r1W2XxBuewwSIAFiIbZfP99Jij0m
yBDdNRNR47bkGlcKTGTee+5ZoMPJoVMhYzqOPVg1UgqNGZdvUFMupvY/egdQdzOoRCvgEot0vNq8
sIn/y/PgUZMVdQ+6fJVMoXOlq6BUMEHRoa6JhMpUc0Wl3ecK2FPuMzJa/QPI9cw7wGFBXw3hDlLk
FArON2ORJFBHzPxURUGniEqRIwxTVS6/StJh29Tgmvp4N+V4O7QbfgjqMA49yLD/DVn3tZxZX34J
JvoA8xJwy1OFRZxscI8mD60dvGyohySFpzZwGHu3Im4cAoKkQgISeWu2NTZSHYl26+h6W3qP2sFy
79G5LBc4VL5vlO79j6B0n0QCl7XCjoJLNymqAoiKFRoAIGlqdTuEas+jE3ymdkSTJtW0qgBkjZXV
8tV5DnIRXE2lJ6hVk9QLj+5Mt8q65h6GkBSgnLzH+y2NxxDEoKKLRt//tsgQBdubYU1Rk6WP8vzi
ydIDiLaFUA9NPVp0CCPdQxKJrBECVSRN9FfY2t0rn6mgBNsoEtLgZwGWh7nDuKawSRIY/swRF8Ti
hq+Cvo3uGZaiuwypKV7+ic6hmIgGSarnOCS2ZEoLTdNwu43gZTyGu/F7Bd/+Kgprf2GGZ6rPzUW9
prsJ+01hzPMMz3IJw1FIMrPjesUuAebxOyjwEjsKPtYkWCimNIROvrmvwuY+XPsf9PWeI4MNXUgO
ocaCASOou8oJ/9W2X/F5FV6j+ZtyZOXt+vJPfK56OvqJJ9vfWhMgPjb91pB/NSLqHPiACmgl3jfz
OMkV5hlTDHJeyGqtGLAy5zQT8UJ0gQC528tr8s+cF7+vyTQZv91L1cxZ4kdR5I9FnP+gEkba0hH7
U/uNC1hJzVR4MczJHEWL3fK9zvU/NkX2Jc+tdwkjnEWWlOUbbA5wDvB6m7Hmtoa8O6/f+lvtuRhF
vZ3yZQ1XpAN6uwpjhJAU8tHrcNbrb5Wimhn5atY+2igeruoOt4BwmffUaV3xOZstm1soIe3NOsRD
IfOjrxZrekrbvvwo1+CghY+QUvkukhpors6IwWrhPF9XUbl+N5KwdJ8mDOdefnLn0DZKTZi1lGkq
hiZVJybf5Qw/uvxRjaTKfVUbmk4qEkB4m0ggqs7E7FTKvYSeUoklIIHqugMs1/4AQzLTq0kZdLSw
iTSsyuKyjJtVZfpCBdeI5Vek5M+HLS0Us9SQUCChXnXQfqkqCA0y3NjRRNL/wQB5q7okRMUuqpCk
3gYxBT0SEtaJAcrITgZwBl9lBnpA7wyncVCfVjDH8yR912gk3J/Y8jVRNWiGVFw2Qh9EDxupVQ5B
Uv/gM5ozRnN8H98msNHjU7PNEl57fHwfxWuRSaSKKRmvqhpUhIhkHD70EDWUcgbTLS3HZGvo3quR
VEt3OZPh3ACS4Y3ybwIumROVpueQC7aFBnpvFf3D4D1Jkmtmozx8qUwM9ZbucVN6N3Fpv5ZxmZgy
oizKKlQdlTLXAmKm/qCQPpmRASCL1DB3OZ+jcDqYTxESBN5u7hqmrc/BqOL0MHg3qa+4oRlaMKWX
7FjVeJj2+nkSpo9UAMGFj/PkElRmEAUik26XCd70sPIKtx6IW/Of8jC7XrrtX9qwUdPfWGFubEyl
CS5hB26qGS4toF2Ug3mW3laFfWu6czb7y2s6xTBZkxgM5BbwCxyL4y3mbWDmzcIqeycQRRQbqYHN
GIhCzy6lWYZ7h3G4MdPdsu3AUkVVMZgSwEeW9N8lItU0EaLQZ6XXKK6uKihfZcsv5+QW0uZlcOz0
DGPxdErg4BKTknhyvPh8Nu6quHR9M7/T+9GV8NmQNMnBg3jZJcZOGCk9k/8PzCgZFRmZ6xx8Ujas
fzCiP7mX6KG9GY0S7S+TjCnTzirzVZzssgGSGAQp2VK4HF5dNXsLAe+Gdh/aKUgDiQISWts7GKy7
3n1TRsSaUQnITs1qnA8YjNxeJlAbR9WjIxZwnoxR7UJX0LVW/9utmW/7eQT7bXMPL+iB0RswfHQj
xbA2pAEO6dFwqboOou1DJ5Mdog40tVLcmmLYzVyB8kXBAMKmuqUIjNLa06SZKThGAP6yvt654WfB
DORuwIwltOsPyvITIJGfhmgeoaMKY5/67Hkcysmm2Yb7Ke7zTSaahgwtaPaZJYsOxnBLpveaiGPq
gpcTkXGSVKi3lDmlzD1FcrEoReHcMTtTcrwcYTUxvvDaqVaafgJgnzPaLzqJk6mSVbqpu5nn9WdR
D+xtTCh6+uTNl2/X89UXWarqae8xElhs1OQa/4lvL4DNhILaHXCg0iEwlAvr/N3KK1/n280rFVt5
D4GPi08NhkHzAEF1fV0u7M+8gg7pJ3DwUa+BWkwDVGGZ75YOldad9HhqODTREZBqeiF0AEozFTlL
+PLYrl732e5fYhi0uNEqBml0ow9p4F5qOE5fQMpyh91Nzi9Q35SI6w3rTdf7RX+nRkicomQFZk5p
o7pceK62eWLB2gSKMOMyXjkZggv40YM299XzjlbylZXhwdXDmeE4ozR4UpaKeD57LiwDiPLi2Xx6
j2HBhioDiAoyjetNzuZgaJMNJ4H7IMdNQQqdtV83GmoKXfnnQjAy9jOYSBy4A3R64AoY3ElmR4Ms
oorwj73x9OyVYX2FvLMVbAuQm46YWnXzl8kqpygggThUlhI6wH6A7HF8zqRum+HdGA6ydoHdAXaD
b4cEm7JM0Py084u/fSsnH4AqTe6ms+EXc8yFHY3YS8Z/jZjvpOHuSxvGf114A4XyHb+BR2szzf7v
Z2BVYbHFuXIncpcZRerhjjSgXIJao5ROavDDJn44pMLrwE56su2pt3zsLzGKAfFq8GoGvNEhIi2i
vHg0HdI0z4ovLfzMG3e08KkRejBblQUdRH+no0PQzcHKRcibX2PkzS1t2nzgSz/AWpTqRqwIMaoC
vJClZf0DouuZ3YqMDVUIoK8XuOEEvmyLvk3iJu/v8k16PSuHe4hM+EgDZWJBod43wWydRt6cBJp6
oBt/r0mTcXSAKx1QWXDhXSK6nF0XNSo8PiRjJ8G7Qb1uvaXjdHd6izSpNBQNoTVa15zBCUytbOA2
brkIvDmGcNV7jRfNSHGW/sp9yyiMX96A5z5Hl/0F4hu5swhJzfHLkTdj6/Slb92ruE9mTI4x2jcM
PioogxVwb+o0MiNITnk1YCruVWEJJrBaLOQuS/5OryaawoDTk4VhGGu05b+/GHDi8CWIHRoNlDbE
w9iFfCLA7M3tT/dhs7nxWqBXTaWywcHOeOLtpOSfYyGyY74zZxqaRsm17OP+HxapD/23RY7bHfwy
d+PcmTxxaJnMhEmEKkGOOBrDGZe+z5TPpwmxMw7qtZIC8T3WzUPS7Dv5w7TAnFblfEit7NsfnN4v
P0eGXcdLTDusNOPV2nsQnJ/NuRnR0mnP+cB/smOR/l77TlU2e4DAZ2uh7sSA3yhEpLXXoa6uSes2
czoY/XK6FqNBZBfN2nTgiyY8brid+IEv7NPTrkX7YQZqBwsffHvaj+NUnXWtM5gbXuN/0xHgwY68
6kkjThu3c9XYArFNkAXkNY+fOYCMmKJ/uBwZcAq2B1oTHSiQYii3oONnOwapNbrLKEZDNv/Q4bmg
pBGNbzQqM2EzFp0JFbYGoIfJrUgjgtE0MNCZI7GF5v9eTRLDM/QpL8eXn59RL00uGvpQTcEgbTLi
m2zVNt4CavvzDtNzxFUYi2CJmQ3erRR+3ZpJcg39JbSQj/lJGiOTc8KFEb9lTQwmlHredQjYuLAr
GZug7sLNIEMpAAchQduxKHr9DqLPvGnel/PWxyl+YCMgiQIm3NiNs0iabX6be1Z6Xbm8k7mLgGTX
bneYoERIuhL+4s6CHclbDwWSCTwk4asukrmphwWkP0IS8xOS6ZQUIMfSrlyjaWHrVpjG2AljSleL
ELclcR0sPsoEFXD7JdmWA6aDDKg5oBfFmlwpnCKYWrmovYyRClKfV0GTBtfBinHNkv8QKN7XubT2
VY5ZKj4vrzwUPAFWqORWf1KQn6qEwkLq5a34CztGmQuvoGiXqqPA9+qNUd/pmgvD1fhm3ODBaeco
iXysrFHqJc4iiIbm+r/aWdruZkvuBr/d5yTYm4uw6bn7x4djbFPCOehWJ0WQN0R17fq9fSexyrIr
b60oQlbBWU/YdlP2j9UuJ3ibES4Z5XUvSS0K1REraPmx836lHoEvF7k/Z+8fZi0QlyRJPjFUSwPs
vjPfse800lPRo2JHNFyNgGAFPSiDEJDwg0ZAkhL4FrIEmlO5a2hAtWdXXnpfzhWN8JGg28O5dwC/
Jk19BYtz3WFQYyr3ejfH6QNJhfGqRrtnDk7mm+o8bQzhrooZ8Z6cjma8B9OnpURLqSKUIhQklzCc
U247Jw/ebpAOSZQDYZoOj+sKC0yrIziKW3uTxK+GZHwrVwVlZxrrbzOYJ4KmDN+TQ/BG40wNakVJ
Em22zlh8TJYEo0w9RREvL98+5z/d39Y5OXWq1Yb2YW4lJGzxqUo6hdJcTh2mjQc69JE7Se2WYPig
Nlgno7p3H9cIcWcr2OAB1drLp6EBPqan4cylHWD0SOEz1XqO+QBrdxvvy263S27j2v0QDhDA4b+5
qNDLBjweiaIEK6J4Sq8gmNUANeWlQLBT8gWf5+/rmdwkQT3rd4CFvAU9YQLcbsJoEoTYIvh09K+C
rfRZaz8Z/lVCaGWPKGblorVDm8JERyQLBVWoORfRSE6cmyR4hXf8B8GwHbeKveTmUXwTxggH/FNc
v39COdfPBCBGMQ7MM58O6zGkD5dekO+fsaAdu2EcjaZGwLhxAMro1WVvAYlAaxZTR1oGjc1VWYrP
JmD95c8+UkU7+ew9igjmk4gXEKBO9ySkiyIa6VzssQmxa6x2d9nGnjMTgaknSlJdchPh7oyJWrXK
ru0wt+hzIQPhiwCgN0A7zGbQ9G2X+zCvd+XNGHKfeT0K6BxnaG4a6KAZjmZ1wFUWDvAOu5IL1LYZ
xBU5p7/MULMSQbkxEKs9UTL9KiQLDGF15+E5Aqf0Y5LMvnR9nn4sSLni7+HuSGq8G2NtAhtntGLg
cqxrHP4tXYc1/oTzbnyEJbnT5edQyIGaWYBIIkqEdf85dKCBcp0yYm+lhp81JXEB+Y8k0NFKhNQn
wqsgZNliOmJB8RQ25fo+xMT8KVm16UOxjfNb39n0izoYIpld8jP42C2n3LNwwZCBFph8dWtZPHuw
wat8+7haWtbbOJ1vElJzlqtXViRsK+Xt3qA/z2HvW9Hui9/H6fWwsTb3Jer2m63XIFrfRcTUNF+g
AA6LNF/bN8GGh4tbxKW8ZJPbMdkWtBnkEqBqQuNpts1vtXwazYpZFvq7p2SHU5z8X0SCUkquBCEm
gI0Yl4RMOZGJdJYJB0nq/j32JOXVcj7/LvZ82HFPCWkyoCQ5J2HOyFT+O3J86CEKC2rFDuBLtgG5
JA436Wmo4uF2yId3BudDvKumwEORoaBgTcbEw2llGi/asdmjKjJ4T0xQBwSmKmV89wcH5SmA5RJ7
oVwsFY+4Qx2XuDBzvcS2VzZlNwMMsBNG0a9qx8N+iOsZ0Crrmtf2ujaA1cEHU4ePsB4pH02WARbF
fxAmfaa1mfFpYQjjwUx1pwK0aiwy206H9N7e8dZkO/z4eFsKLuTSfbAbsXnjtrxJVsT0Zl0VvlkN
Vnw1OCvnrk4wttIItbaXxWu/omcUDxeFVXmN82b9Ku14o2u/Wt/nuPkvuhk5fLKmE6qCfaPzva14
26vZMK6ugvyqHC7oOgxcPNmOmII7KNN1hCI8PX7w3tJr2jmTq4fCZpdFoIXL9EnsZXk1Gzod0yHT
pz2f/Ea6CUVavZAQRI0XD8r5cAVLhRxq1U2izowq4lWi5MluIeIr+B6+EPxNo2jiedhf/QFCriVP
fyTMxVS6IMxjNHb8I1mhV8yHOOrxTuLSB9cyAY4bjF3pODHzXYjdbVhvsoSDOeAr6DAmR6VVTy8/
eLkTVISBqSANIDCMuIl7PuX6y3fEubqFLhP3TSzGPAersclScfbZhTjF33U142jQLcMlexb9yJNb
HZ3u0xAmd7JB2/PMV27xchGztEWZn9JVX1jXmS6YOY56TWhT5PlMXsfRX+6GpqydOzHlJUKuyboS
KROnrVufOs5E0FNPiTQoTL4uao5L/lCKGeGrSuN9eVHn2mC4NHyy3Kf4O08HnSOm1WUf8Lmarcrn
2kKEmiXu/QFyM7Z9OMioPZSWQgWfPAjChkQAGzgEyRAele/GmfuotD2x+eo5+c3zS/Ht5wpn1orP
HXQDuvDprK51E2dcIWyAPkzs3ciamDWZDMeD4atKfDDtjMQYZxxuraLYG3y0s+tutaFxFNNi86Ol
MAssmfbgr2lf8lc9u04OXKJruZEgUk0+6CrftX2WtMOdBidikyuJVYxbDTS0XnlKGFI9sIeKPiX/
GmiuB14A/tUMSbCmYb7gzKVEaMWYvvzZn31RcPPmFUENinR6sk5rySU5bCIQMB1TfPYSAGvAgTMW
8QuQHBHNYB1DurX4Q7JRVHlvwDnKVnHgR5nkSMNxYWlnrgd2pZnNEprOh378DvPXVnnZ2NSf1M3Y
QjzwLnOSy8QZUIAKDda6n7mf6ji4lnZvRVO8st8Zc1CeNqFsLFT9nIzNTJT4ZZRTj2d6JEIA5171
MTOCdDtZ4zBYm7lD3a9DuMuSv4XOMbt6a0vzYMTJ2F0qolhaM0HVB6q8HAXGfvah5c/z4GL7e+6g
gbNAvDP3v5Q5xwuD8Gl36IcbUt6Ap6PuveAtHTRdh1Vij5eJ9H+au2KmqUqmS4lfN/e91E5UdJeh
gjO1CNHE/7umyf3RUlHb5TjscHxgVkyT5OOtorwivQeJtfkhjagGfFpPuEENQTaqrjvT4NLkSJtn
TAQQUfyTzfbb2iabrZ1zFlhjtaN5w18KP5vCK37o/MuL9GbtILQAwlBmUVbhgSJppTpLexUvnNx+
tFcbXASsvywbjYNcndBGX1jgmZ3GhNQj9QACTzifT/DTgJCgJeGFdJhQtEV1FNHKCLYJnRWRJxzo
HOkgNZBWfJYo3ZJcFm54I4Gtpo3/aF6DcR40HtIPjF3RZF3Vekgg7QGh1yHuCuRHmjxMNlnI4aoJ
qTRTWpNwU9UwcmkNULZp4mnkoh5w3+Wr9pRmyxDq94VNIJbca5yhyUcGXABTmlDarlyAUKWJ+JVX
7Ydm58jsi8+UegUmmBHUHHJ5fKLEzftQ4AXkIaQjNvRyDXzm/GWVczlWcYow8Zqssgoxml52kW2G
s2JD6j7T4Nu4IgLxm7xhuejgOaMtp8R7xXUEQNMSjR2qwAvb7fT8YF0BfAhIfaQ5TeH6vJtj6NK7
DkYKlKOYmNtbGlDg+kPjLzti1Xdak7TcIk5rGK9+QYyHy2wYwyY/PmzBGSE9gSeIrTPtF/DVLZKR
O8y8Ap1FxC2FnYHqFd0A0yHkwsTW0lowy3hr9F49f1CAAcjar17TcS8tp7jOrRqDM7YrAEXNnSqN
oOyaVHAl4fpH6nr3jf/J0DpWCKvZwteqcTQGrbEaX4QrUrR0B5rQS+ZYgQcJCLrwm8uZy2fKM4VV
QvSau6HPRHRyNBF/tKbdSZ395BFiivTXGn2rdtTEQkhr0crPDlCCo7sgRUwnVBhI1opC76DGZryc
X0kSI3aHB3J3GTE89YEMEIH6KJ1Q8BJxcBIPaa+DOl56NJwDaCFwPDlg7OqRKxGqsWCuBO64T9CN
Bljy3Akd6Cf0AUa9wHBNgxWTUscidX2rEpIiA0N6dJkXvTDOIMVobqUcZCwVUJZPr8rKKeZhHdl3
xgeSCap0jwfHYZGS1dJIMHOQDx+OCC1UPbyx6OezN9lqF97D0zuTxWGv4GLADcVqqgcJ6qBrup36
d43/mpYwAe7PxFqYQQogm8DF0AEMpoaUNYdkdEIllDFuFFr4f/GTf0a9cal2PC3QMLOBiu+FGCvI
cfe4xsiXNntgVzl3NqNQIRxSQEoFZbhfKBTkmaZ+IQzyd8QXPfR9Q5hv/FXnhABCnRPK1Oyf6Lgu
PLjTxYEszJXDABYEN21ysOYg/NZsnY53RcdrysEqexDRfqU4rmlBi5LRs42DQQINEVE5NuG794aJ
obpxL9La05PVdl2ePp45+jlebV4WD18vTrbJhMIqQnqDIGUiypsiparupsOLArPhrV4MuaOL4W96
1JEJig1nP+ZlWFKm4V49Mpa+8OROKw3wIuQNLo2W44Qn+Go4zuvYWw1g+ftkrmK7/MYNDlpBq4VD
uAyedV1qJmGiGxVjBx69v5K4mtiOl816zz4vghuhutGkMgibICqpsueGPknUB7wxk6YKLJp1GWEK
zBAbX6mDgZco1sZiBFNQM0XG90XY7h+cH2eeF4xXPMVwQPEgkWon/gY85uDkfRVv+k+yP9O6NNk2
/plYsyl4WevSoWfsg732syzkso7eBD5YkI3fFS37ByKe0yucnmTGyal1KabneF2p1ZewBnPbEBrl
gykH/wOnTu2xSO0d3D5d49mWI4NXU+wezUm82Pp6eaZgPLiPr3AfQ0aYHVQ7OMBOzTlSvEMdp6r6
J+nQlakoIae4rAmelko6MH48hzJSgwY5nEjTZytcbf6Jn/jezuKfalN9HIV1qYiLabeMwbnG5WIS
VflHyCKLIIzu58BilsvtvbdaUsKohqIyOEmf7b6sggrQdV6Dsm9d58mI63wmbLJVY7ohdqRqV9mY
qyFRQ27M9PhzBbxaKeeIKkOJmrU1JSzfpBWJKeUH4VsXXs+TjxUqNR6ADlR+cEUKx+OPNZ9h5GC3
VfGo/5Z0pzBNP27Xu49CPUKMp+XYAdtskdXenQwkwxluO0v/buj9T0iK/vvyVju1wKIwmTugHHQn
ir2ZvprxCmQh3BSP/krqgvmH5TIpiSQpriU27qo5Oqb8R2bROskDqLCB00EUVNOK9G1Sxw/jaj5v
mYqlEudtg+u421xLIzLal9SopwcKBhlcEYAfuJgijJj0o+OsjLt6FdVsRsbUK2g1sGeFiyc7nuCc
fRdYXyUQPNBndDGIPqPeXWtsG3Cv2SWM66QgEYUeIpcL39tFFmFKrN8OFC8ad07G4AWzBrkCEEJY
c3WhkNI4XUTYmgxNIR66sYpG/7snwhp7T0x45f36h4fdia7GLC5kXaQlBuDak1vLc2rcHfvRN4If
f3zIMiSoz78mtAsZrjo3+1/55PgOX/Kb8Dv+nvt/7M2N/U0zmRo8+wHpR/id14x/oX/gfyGlhKQn
YnB7za98o8ZqQ9/Y/xlfPf/ma/jd/FG9/w2/l84vu66/1t0nvvJX13wjsyAMXu+/1L8CO7RbXnfN
g83o8Cux1QVJCl/5gu/yq/nu+I2VmS/DSN/nv8CkTL8k1UO+5usR/+jrooYf+WB+O37jC/7hD/m3
Kmxx854dAoNa34KVCmdm/GZ+ef4CL+Hkht/vf7XaB2/HX8VXtv41/uHrYm1+g89SR8ehf3X/Hcwr
xm+/f4Pf8//RDQh1ri+cNkbG/vuJzecNR4rbjdebGZIZu/2+GTccwGnaFp/8Atu9osHTIiz7Jc7H
jEa7Ar5ONlgEAQby2e693RsKvXIRFG6ChltTDwc5nCvMDn8ofCzxh0Ky+VZk9bDHpKCiVnBpVsTM
EQ0rnOWK51mB6TEir2umkrwBddl9CV1ne7WpsmwxpDvys6gtKxKfKgKYauRB14XN3G+ULS+DeChS
cefdF0SUI8kjyUpTVj/M8e3O5utXJhDKTF/tHvtxXOFgKtWkJoy7sr5x+sr7yE8J7aLN869JXQ23
xTAQ8hvzH0ssoTDp1mab79qbrk6+2VvWi26zoz7DVNuf7TAJp7+5jXdefhsnpZMsOD0hXuXjhlQs
ZmEfM47URRKX20cs46L3NjM2E9XSRT+NfX9N81Zz3l6F+l2SDTZzLqSvXeiwfhBDu+dVxz+XJOqN
fLk3cmfhXzWBwSO25vgN/cpw4FoEOeG/bQXLCRc7uFUzGbwYftvS9V9n0c7/bNtFdN+18BtrvEb5
G+P5dYYKd9Gt4UXl6dheY33vYvmFwrBOyg4H52XzKsmtr/ma2W7V8sObfCgT1wtYbW+ZXIQU1tej
Q4ZX1Sg3GxaGH6BI2ubbV+GW8hWyYegolWlkOuTPGU6Pq6qFg7UqXu823V9N7EdXaMxxUgkwGgHS
/KWyF6Xh57ZjAJ73CHPz3lu/aZfM+RSgrYylxbhrV/fBKq/4AYgIqpbN8o09EidVbK3lgjd0xHWd
bdGtNZpi5yzgxCI+SZh7Jx7fqzw8/vSXx/lqdZU1mXNl73iWaczI26t5lh7I13XQoKn0uoYxZcEi
vV4Z3ZYQrXFFnvdGTkQFrAGr5E259G5y0x+/mmEE+BxygXMSA9YcVwJKORwca755zFIZ+iR/q7gT
xUmEEmn6VKhLpS04UPE3xKvxuu7oIGS3C/4md0k0qM6FlZkm/3hlzBSYv1EMuwSj2pOVEdZrr5rE
d9/Nx+GaIej9wWu2wFlM8pls5E7oAuuX+EPyutJ9ILay6lJRAjmoYVlA5tlrE6TBCgDPN9D2iBFL
MoRCSUP+mebpyYb6NbXwH/flWIuZJriOIlZFh+sclLh99iTxTpbDu+DQFRXahEYx58YN+LP60aBm
k6b814XiCBexeUbY3mVXznyYMZhWm03NiaOVwIhqhGkp97oxYeCqUaZRqsncRkQ71YNpS5aauGMa
2+TrHfwHfl8J8g9vJPW8DLGb4u/owTPEw+SJKozhoo1B+/GWCDIv2QCu2vdJRm3dAXh2DMtudJSa
dL6Bp2szqQAsM8jGqvjhlwDdHqZq6tr9no+DaZVaBSF+hc01LeP0MEGq0Mb36iPqIv5pb+BWVOmT
kcfZtfsVW6UfFhzJKziCxcKY30QbXvKRdDa3rn7OZ9FnmUHpwwoJrSuQ2yyYoH2Qn7jAgFCeWlhK
ySHegK/Aa+LUqmsKUVpdm6BimQYByUnV0Sp1T6RO9VKSCBrNEuIwGY8H+MHaTfvFay+N9vxpAe7Q
FMMzYdpDZ4USc4IXtWW/LiI8Sp6kBJDpobSO9o7MScv61M0KSkkXeYr93dh1aJqfaVpl826KOEUN
J0y3K/y3P+rt7FH2CXVOPFKysr5q/Cxz9iyKryQx0gAuo08xyhYRU0ifUfaCsnFEeGCa+ErtWheC
9ngoiWk18wStF0MCVardbPd18Gc//kA1OUWmzGNAhcqIHUdyRp3HW83Lisxx1uPeqSRZoXghRg2Z
OCSODu6bPCyAnnSVaWxcOCLb8n96RRlryjl+rKKf4ixcNoc9Ke1ZFqxPzkWQH/s0oqCCglykxBPc
1znyIEZNprRnnGNKaEZJOh50dgi/MKZsQOrq7GSqcTCmvNy8+ZqGTN5P3F0ARyNIvLDhp3sHDrzf
wDt/6lwySJgX7sOiRQAAtpZeXnb/cv6Sg20NeVLjk452lEBxfVtWr0kGh0mpbjSXyqswRCTsacy0
p+YsfObgSbIlrqietSxrlKcj1v8Yoq5Ec6ucO/CmV+JGSFS5V1zSULaC5aJLI7Yz7w0UYWASxgkB
59S03Qp9KK9Lzgy9N8apDfxa9mO8H3jyMn4GIzlQkGR0IoN4nQ5KOFSrdZlOcH6fMB0DCeUGhUh6
vInzrmoah1Dwe+n7jLQM7FceLPLlFh8jQ++olw8CHxWN/+GwVzTBUqi60UNe5Lca1c7xPjG1tu9Q
1M7moErH6wra2UDrnm2eDO92JJSqwxVevAFsKilVM1iEK0riOTcSDGCBwO3YvF3bHopUrk/tGl+m
rPI6j6M6v5q3w33RwEaT/2UGZwPSi6QL+l6FkFgyM2M+CMCul1LSEJ0sus2CHRZ4/2nxgr4La08U
1zSSCDCmMMZmXEYlIa1mGEzWzzeJrjtkQcZ0jl0umxmZEuj815PHkOOHooXFem2xZJAAMacm+D+u
a3KsVXOQWPQUa4onENh0+05mCbo7VaGodDFDI1itskoTn72ICH6DqSs9ldZltCqXmUNTlFF6OB0Z
cnCcCbc43hFtFDXrJlhunswgADw7JOlYdmPy1xRYoY8dYQKCSK6FAZtCWMK6ImQ+sTfa4J697EZw
dl0MJgQHAFiYE++3/jAf3ZVbDtXaEA3E0jD6sxXPCy6b9iW6xrcZA0yDMqZcbenyRvqzf5+2SOcv
h+KdEHCMfpDSEys8cL7ZNBo65ySqd6NNyNS459+JkNTV9LAJHnJi4nQd92szIymYa3sk3pNXReGR
VVd9XHs5gpTnITof7og4pVpHPy9fVaeACh+sz4vOLUo6QBRNXgQv7Plo03TzJAftuiVeVLQ6USOS
tLjxN8OdlFzkWv0Q2U90DvHGZNcuTnCX8aQN8CfslOuCc10jF+HzdQMAyEBN94EwcDmYajaIcd0H
k9zacg5D5ZIM9WBQdwh2GNfNm3HwbnTuCjMXvyXdAXkRSKH74TKIeOYs1oMQgoiQnYNhej/ksYd1
2G6/k4w755qRMy2NTgTVEpqJGGYu6xVdSk4BMtTb/2zWX2ZOc/HNO1PvGcGNsQBhgVOjvzxNs9V8
3EJTTRiD44tKO2GCC213+04EbZ1UsG9vwxWSZCv8GaaonRKH09eMlzp+k8weuzhnvMS4qQNCCJiY
dMyQTWfGFMwwEKSPknpU5jJJF96IudG0zpv5socnzOzCguCuQZSXJt8qe1Oi4aQMxgG46pQYwHg0
nDECQaauq1K0KSWHI4a9cJWfROfp5dIHxeTKiRizTfZsMMu9rE1mGaGstGCKocb9IZNn+TgDAwdj
ECbfpTTYTenPrjyrNENA5foaRQZmCQctoi4ZKQVkV1n14U9ZXdTL9DUreG1Vf4BocVBOrtajtU9a
pJQD3l73Id5wDRNLNJ82GSh6jfZiWeHn0U3t0mdwiB7CDUy5CltaSDQy9dvLFggnptfmmdJCQlj1
AYCnjMF0Ha36wC5yk08jJyWN+ZVPo/GWylZtf8WZqCxR2yxHVjm463gIR4RoPnskG55tom3CT0U0
T5a4SmEMLcm2Rv+i7QfO8D3wu89WCgUAFZQa0ZrQFA/jGAtxjLoQbThDaLi4e8696PhFyWoD/iaj
qenuWYexk+ZLenJ2qBmYYUassay5XpG0ivqs3r0u4GPQ7RkeJAeY4ZZAlj84lL189Z8whvgEWBeM
FwxNmGmfSOKLJGh2sISeZELBgfPW7GidyJroYaH69tDR6aQVBKcrg7zNzwo00Fbhs31bFNZXUzhJ
snzx4Z179VxkbRBL0Y+hzZlUhmPZdLBP1H0u0fvK6ssfwSNVxxcDX0nQkDFYrOELdxFcoTVCl9i/
zXoUIcYUs6HHRqXF8PmzMXuCUCRwKMGLN5tRX22wwyISocXc4eUHfPaD95HsMJTkKZO3eFzDVHla
rcOooCtj+icD4i5JodDwwZPYbWIWta9FhN+veO+qIl9SOVGJxmlyYDezDxcWph03OROgSPowGeDq
ut4JWaDOt009X66wxJOtC16RYutLi6eot8SiCsX6WE8rdIKfojynMacVBJVDr/jygk5YNNqK3IAe
pB/SPfmwj5+UV879NePZ5yxDyTao9kxNQHZhbeHjgZ3Efh7PwQuupApLJAbZ6Kis96GviXqvGbhO
WrvhdYdlIf1btQFOe3nBJ15eLJiREMoAeFkQB+aTBY+OM+Z17lhYEnIbwBcL2/hnkW4++b3kF/NF
6CULHy0tpjlPhjfGNvTX1t+1Xz8ZLggNaGXBolKeNbZyn15e4IlCTwtEpOqKceEiV1Vn/ludmu7W
VTkk0dZ0VPJJUG6fbvN63X0pYgYJLS89t7m0FygtYV/svsgAxXSkej+kIiwgyWbEcfF91dmqQgrC
91Q1efRhLc27Gid117aH6YjYx3SJkgL9AxUpPxM9qcC+CN99ODjHP1Ob2c06dkv3XmdB0ejtD9i7
0kHaKU4B0BbFXSpqsOcaZLLwwJ2Ue6G8A2Noy85ICA5ULZ7CVKgcPoAgYkxb9RdbvnPnK0V/iMMP
TQzY2fTcd7q+XQYxUxmK2BCBFosEGBswRwkhwdcwAkq6cC6oEEc35QvJeEbVkEj7ylbWLm5D+5fY
L+pl5N3+8j45CQvkmcIxIQkjEnciCib7xEKc1zR8ro9E5r6VmKFYYwjGZaCzyiAX7B1ZVipQpF61
X2SnLDMroTHi32qT1zsedkQOPSdG4cgBEJslBSOKyZzMm4WYpdoYuomVHPTyD3HuoMVJSWZ/3DCU
0pMaJy+dLAzTmWeygeWGLjsl1TkFViFXfpR9MrWCwTYYc0O5Nk/ZRQfIVOObGeG02IJcvL5OZ9s8
3ogNgGtVOHMpAo63bFoyVUt2Pq+htiyOZkWT/J0glBVgqI9egIu46YaTyeulA8y0i9z/HlYRxk3L
gwvOLfGfP7UQrSvkJwJKgSUmZ5iVQRZwt7b37xgLcXEldjaUUvIgVdTWtP569XXlG71G3b4Xkce4
8dII/EHG0mmLDX0H5wcaWW58ctGOn5kXV7OqX4dLU22rMqxTXJYhznDpvxVxxnZVtSav7Gb7pBjR
cki/DbVNKACvNhB6ikfEP11XAHsC7QgnkT8pRfKGeyssU5Ig+Cw1pe0ywDO5ZoJES/tQM+ww8yek
kwf6jI5Eo30AY1IlrebyP/4cOWJQ3bHJYE5y5h8/rwDf1TjakmnTVUwvMC3T5Sk3NFMX8dbVQEdm
j3EWmrkYBDZxKGRJoPjrvenZpfLHUPSPqwx84tFjCGx0Z5Qbx+savd7BtrFYk/TY4tWwxJWvsrzt
Q7IGlfAyfCaypbNYB0t7UY3r4VqWwFmDoTFQYAmHgTyRxGZGna1Kxs4zQMGaac91givTVTJAFkyc
dL2PuE5GDGiLoKjxl9pibNxBbio0JaWOKd8ULaPUduP8sqOl+4A3SHhbbJl5Eu5HTMuKX0KopjdF
x38s2SKZFrmqaWtm+F3DHIa/rN0wfBmlCmo5NIqcb1VRuL7yqJmvLHxXr5Iw/RQWwxzjW27PjODL
q2Czmt1km/BnnrDkbMmrk4ya6jYYLjS6pFxIBeN25pNdU5YXuAwnAdGOQ2WnoB0m7S6DgcnZUw3I
jBI7HN4LzBBfVZwfJW1iSvmgs07CYDnAShgs4EHkJZGqdR0ZoATs9N85SARtmDwzUgfEYZIxgwTT
e3cRvFwFUXJepE7488L+1jk03UczhwZFOdduFE1Od4+48Pkma1Ym+U61llzXRYYTV85mAkTa5A+d
A+ItqX8SUVng/qF/MkDCy4syRtUvLWqyua0NIidxcU0ILNSGe+GmOhB0SGmwUcOXK/t/rfLkVlem
nt18Z/dXQ4pHBw9wtcKAKIbdvxeHUO8XStJTOctMK2ge1jVuf6BR/ICSVb+8/hO9LpsjggMtzjBb
w5+yXq126666eBs9NonNAbXVqM1grMprrvFQsVGPi22vq1S6G7DoN6j5CU6hd4Edrpqwicundb59
XWcM3CFmZaVH1T48yopbIWMa0THU5u+3rgS6y71WteHlycaJI6t+HnKCIzhuMxQmU2PmtM9mQWKJ
vQ6OLUjIdA2koO9FHPFC9HtNXRR9p5/NpGiO4c/ZdvM067IrjRrl6KCeNgv8Dy0sPuMIyThSzNAQ
/1PVYP9AvDZd++QAt6C8x+28QGyhF5V6y0xQQ5z+zPju2QpSonxjfI50V8WhOb3xIVAa42W69okM
Y78oKlFYL0TyTpvXcVPF43Yz0L1QiRhFpz/a+GzPsUdkV7AzCdslaBdAjOpUT9MgBLvoL00vJP3D
y8W5kidrUO5u87641ZBNETaXP/4Tl3WtFiIA1F/qUIC6yVnXzsu0AD3LgC04y7ZMgtm22r4CU4Es
XkuJQVYdGdhs03V8R3z2G0PitkG41u6Dt/IvjFbO1P8couj8mctCCUFqPLn/lqW3aQMHy6bnHtGY
fS6JCnvW7xiUi4bFrIvxispntV/Y7X2s+57EZuXOAUCv/Xd5E/x9OXHmDLzCGjUvQIyFFsRU1kdt
IlypbT3P8LqknRJGoeloDWci83lHeAfEUhbKqwNW3kZi6dOn4LnBKFnmRnZJxcoY1ricLxmlwmKx
LEAhDgjl8XQuVWwEWejlEwxngdN7gabKoeAJfPisUxPVts2w+Y/ma8i2snCkbVHVD7mmmDECidd3
vvfV24XYAyyv1ckEO/Q0yeyv2C5fqRsu5swVmK7J8FZ+GT4ccLnJKQG2T8ZbKMCGii1Ngro1pbbr
WtT0KWNMqI9NMirh4y20IwGsAkqVGanGR9ahKfoBQYzbrPuUr8dbSbiKDXWGGbGpMQHzujbmD1jo
8MAhVw9V9MXb1l84KWtADfhbSYUTL2JRdTF1KqWthnGghWrca/ChRLkUz5R2jQfUOWjCGRfdnZ1s
4UwwzthCPwBtbFG2FzTxWSTGHTl6OqmF4LUbyhgPh/cKEOggWdSMFI/jRTaSfcUAIguDn+IPCcMQ
uFJ7/ocRZbKZFpHahebqyYSKQCfqm/rdctX+MmmCAmDH9qLDwGmzIPWGB1MT6pX6v+OXzKLmzttq
xOwdQ1KxUxROVYzMVivuLEU9cQ8rkkXTIQ2BRQ+H//NJj0lU+Ly3f10W751pSdFHo8ahkfE0/Z/U
B2k2+itnFaxBryB+w6YqLE5J5r3iIonFjx0WSBsFOR+lEcODR5pIIh6uHH4VdXJZgHmm38cbBbAN
8dccXe2UkeF5zazI45BDaeCeCRmO8yZoMwpd007OIGfUDs+QRhBB/1Ux4BOYMwsmMM3cmR1vCiJq
IW8hEeumolUEmzrC0Gu+WB45cTJhQ6AratIfiHDPHFv6KTDJZeCJncpUxp8TVOWmtUumDE/XT5Tt
Bx0QhEIrtWV2hy0Qb8nmh88JpCs/iZk2alrDWyZDPkEY0nTq0qqBaa4N0w0ZgZk40qjHvve4Wu+w
EeIS4YQoSkjyYGQFwF3R8EyeGXx+xOfWQRlLIueXVNRC9tWlitmiOZeYT76DLmEFs17Gk4y6JK2z
12R/7NiMFZuA4km3kcA2bUorxfl9BWwp/oXGARJfGptfu/8O0WB1Nfd3b0SlstfLm9V6fbsOwyfN
M1RqyWRnXTZP22VLTfw/nJ1pc9tG9vW/0KCqSYBY3opavcib7Nh5g/LYETYSO7F9+ud3WvE8EekS
U/+pyqTkWBIINLrvPfcs1PgoFLQ3Brs98BNuBmh8pe+Vlla7tPQIVYepc0ZfnTLC5t506yDDVehS
r01XAw1SW1sOPt7JT/eVHZ8Yll87jw0gx9jZmg8wMGXL/qlYQhd4SLxB+XjoHMwHPhWmit86/zIP
G5YfLCqkagHHSoBubkzSP2XRql7Z2fA7xtXj0EPiYesY8CtimLScOUl+MzvHrZ8XFbPOUJ4Qx8VD
1JS7ck7jp+wMJf4ybbaGy9TCITXkFJtX/5XIVgwlPTulZ/8qGN1d89DM3bUyVJ2as44I+fMF+4nm
hDgLpGCc0GJDsKkcoTUMkJZ1kdTEpra8pBzUQmskobPzMhARK6ezag7cD+jGBJOLimZ1ppzT0u4K
xtfTF6pk071i7Op4T3PW6Xmnld+gX6g62G0AmHB/Ybd6vjkvTbtZh9NMVbZxvgiXkytIMsFHYL4n
Aofn0QUbpC4ymVJcij1ikFZLtDSkq8cn33Dn23nl7u92aEAcoOSI2UxAetzzi3Mh1tDFbdz/RRQr
I1S0RbNwYsDk0OQ6hFcpLpRKMzE55Ai98N+dyvlC4NaVzvYzdY1OrOedJXUgYwWs/iCPQTR5fl0B
yGCW1eFT0J61KGm5JsoaItG8i6dyDHyJdyrMYUC66duIokEFt6wGYL0jCFD1wcuN7izxz5W1p8Mj
fCZ9sTjganGEHLXjzpB20yEsSuvALPhAekkRTARpWhN+tlhDjFxBCICF4LkSEFIsrvKrdZbdxXNz
raIxQNLvOcGbQyrK32SzYQNOmSGEGHAeJzsx0lMgDM+PZBN4RYg9jy+cGVded3lm8U6REat8/ahm
RiVDsGm/70z157hm/wt4+BLoQY8WG1VWuB62E1bctafWZOsXMdFOokmC1BkiEopV1nrs9Mreg7To
dT8SbG90HokzoeAcsYN07CQOLsQQbqxbaIaGI8r8D06/IGKPgaR+aPgtnXvHzE3mX8pFk62Kly6P
av7UFojvqG1Zh4pmdALcS7Zna2GGC7Yg0KRePQbwNDTaHvgZcj8e4JY8VRfhbcxxUZbt3bjAmYQv
o8F/QAiQuJOCe8WoCovuFlrzR7Vu6oBdxOw2p1DyZybFo1dfJl1ysUuyq1X6U9WfThn1ATn5Vs7m
nLnySQCzfZL0pLT6nIpgns9fkcHr3TgbRGOk25PZqYG7jefFKz0ha3fF3ie7KxRYhYPilHmrZigy
CVMnUPiIYzDVF6gsIEmqVdVjAmq6BX2AlwMHRgkZuTZYFxth6AXKN4Kp8aEaynv7mLgP9v5zhJpw
/14QORltj+oLBAPLT0HPxsTlxzCrP1m5CTOsr0+LX+cZDwz1onZe7cit02yXnblUKSs4hpv6R5cF
H632Tl0+/heWgEmZkkDzMuHyvUQXp+4coOejyhQRKLXT6v2p1v32SUsiuEAx9CxaZdK68Axf3rV+
/0h8TFEi+REyzH3+SNxiAiDKGGjYR7KSbXDH81ATCSgmxNEsxAYh5aIg+WWaQWf2zn6AEbwM4HoB
lwkAH+VEaw57ptLsLLhwjrgMWf8XperIlIPRjv6tRBgddS1mbP3Bv65i/83OSfKLsk/eJg0Ft97k
0b0Jq91rjQbphO901KiADSHfC8VMDkCy0tEqo6eLy/eCSGVHYhDrFIxeir00QNRBskYc490PbVZq
7hRsbDHHFFHxnmh2eiEJilULzeHyromXdyZVnja1dZ4SeLei+PnlmShcRRTcMjCPLXXFeUup3xX7
1MnQjzGWEjf86D1xhqpkT5zC+yfyBOKHSAqTpymUWl3RKNTwey5UadR2S0kKHJhS4uPdaCWr8LN0
o8YAKY1w1WLXETjovxYjX1/na9nC00pRs0nkIVz55aX1u4Naxnb2sCYx5XhO5Vb7dTb0DvONEaIf
d0zcYEuUsxukNlEqbW12slzmJbTgk6odjaO15EUCYI718nX9BiHjcGamxxaEvptm7/mSD+AczIcu
iphL/b0LeZwXwtPxnrLmpmGNTyvAI5ML7KkwKU/+lP+KxaAmpG4ebEWNSheaNax6VJkzKAjQ7rcJ
8px/0Zbqmo6KC5AeSGyE0kL8sLyGf+A9w9Jl6bpyG5uNJiy9iskWUX7dGvUL+XQGj65fMnBLqxUx
nefsjSAGPfsPPjIlnKTzW8hvIHVZAlEJ0DjLJfNoC3G6MSjbqg8tpG4GdvUl/qnqVjh/xe+0iT4t
Mwnof2aygeGi/cjcWgxDddKgU5/FpZdGpk3ZhYRTuIt5FFlSa1Ndqkqj8xjkbyBogAiIrdxXHA+Z
Ez5fD3l2MG7iUqF7bvKnLLGEQ6m3kT14kQbYvUOzwLB9nPV2pXApgM1sg8rOk0AAo9lNLrsl+Kk7
LicwuSD+AszD1P84uOJMphi6c+acWc66vOOlARXVRCs6oVOmVVn2a8cUeXhPNOhF0OQfN8VMTCcI
OvVnURFSbAuSv+seRWwEy+eyTiz7Wq4BqpFlJj/ONB3oMJ5Ud84X7eguGNqZ6/3NUqZdWzG80FrB
j+v57XZ3uVsWq11zD7PrenfI70u/u9ZJYYuAA3AgJNaLEAPnscaojpz3sZsvwhDohfmw3sMw2r9X
YFxSJczv4GiiaKowPOZYp1TV0a2MSnEXXMHcRfdI0XFmEPO73Y0xN6+jG8jp4xglHhasqPO0D+7F
SCyy+bOkOzrcRjx1VR5qctSluMtghy4Sy/grKAJy/iKqNIfoeWSYFuhkPfiMDjXEouGExXAkanRz
2uW9Dm4v0PRyjYBZStNRg0vpnwL3QExdVHxFII+wNCKm4al7oprtptC7LrN8RhnXR6+KgtBaF53o
1hsg7NSGIrrv2/txtXrEJO/RBGhgBZ3mmNsTr5D8WUawbLt1YS7HDfGhFC3ehWuw6I1p/714MddV
CoqaO/BAy3X8Bc+gjIKaRdq5hG/aWiL66Xrxl3bHzhvs0aTmA2wfZw0SnYeQQFeoVjuPP1+w36aM
gOJSE9lSOchcx73McoDqS/w3KZDJOD3ELcjKkPyVl7huARe8MwTkbANGSMnMbDqcJaxWKmkB4Qzf
BzwlV8To1dHyevSSP0ysjwbYZgoepNDQLsd5muE5ZijcqKJhtwpEpfYOOHiNxf4BeiJK6LEorjWU
K2pUzZ6k3t1S4vsFpLtQlVYhUa3JhpDU0IELy0x83iZz9AVYycVwmw/pmemDkD6FwidZ7EKmG3Bc
zfgWM3LMdN0uuCwW9qWIv61Kl+yj+ZVcK7QXecPG3ZraQel4mC+DYoh5HOOnHqvW+3HhvyXV8tgO
3OW035kLEO83OUEE25J6+QJh9RaUtLwr9rv0AzDBF1TFOHqH0DpUoKtI66ICCXyS5lhlEbHhaZ2E
TZLfVR7PCkCKrperw0aGvsMrmZOwntBScvesNVVG4hUz02AAGEeFjHizU8LBwrppcQi/KBO05OID
hzkK8iXI1pdpHAEPHgJk+uDrVx3PFAt7mHtksaXEG4UwB8Q/KGJGWB7ff5VM60c4aW8rl3U+uDTb
Hv0DxCO6vPJHhVzBc8Lwbomhnszr3W2J8uCCKUF6ccC2+RDM8UVZHabt5DZ/WTKjg88ewR1b31Tf
WmTei0oubHQP27JfBQi16xJahHqRlNWlStjGm5hAz86xZqXK1m1LvM/wa6OvDS7NrkWCOmxGVEWN
9wg3gJ07m3fEBGTTu7ZlcXU5iYqtIQa6yqsfQY66m9Kd+rZY95edp++f8A24TOaODj6rGxwh+SSC
5ZKEyBX5V46khVwWZFJvvSAl7jfydjdEhrA6fae7IgYJw/lYDzj3UettaqwnJB/2KmrIcYcr9bLZ
NzDiEIEGNQyIwquUa8WnWJPber1Oa1bl4qti2nNTvAM7zthD96/qyr3Zx9PuCtCdwcu839zKaSVs
d8l1wjwIP3y+q2NSQBw0K4HWG+ZftoaV0VNiJQ4/pPMDGBzthLtDZh6rVLpcl/XqZWxzYB7xZZjx
++GTfdSESO2rzPfCfsUHzNl0hkrHt+Enh8hiL5r08Nce3OPS9VmuhV82TJV2f4xJMWATfcBXfpfG
b7yKqzMHluiYNUzawGqQV/GlCTE3mSCt91is91IMKw+mGwnULbCm4sOMnwU+OKPzbcS9kY+TrFni
XGKVEmRDpCzm+GsIKTbgZd34+Hma3ZVzwNiTFcaIh7fBzPKicXg3C4+GxLaiY4VVKy+42bBe2U76
u9VUp1uXMRC3xgmvcwQwuUxsloodEssEOq6Oh9Y1SDlyhz9LSjYf67kQts4HMsOyC2qkaNsNkdkO
IxoemSXgrJhdtoXbY18wmqug5keWhpdSeWFe3BsqZi607NBPeGueAjII9M/mbwMErNyd1xV0m2ty
vprLcsOYihYMek7U13htQqq0VoA08BVUsS2tGEcRaHo7FngSNMo/mZ1qu8E3neH1hiseMHLOWVVe
jL9Ht28Iz2B1X1aRXjX9Gc2stl72bwKTIJnzR8mq4T1gJXRQ6VgoXAV4E/Qkz87RgNM7x7+oVz6m
uJql1ijGJ22BDht7svB9AZ873Hs1sxT+D7kIG/BSQ71olUPg8SQywCZMlq7nBT30gAF64L0zq/18
GW+q/iorE0wxUl6gVodcwJi7XDHncHvyCfK5CW+WFS4MbdunN4f5QDyD2xj6u+V7tSPPqBmGGuMK
re092rkSIlPXB9mdCXhD6QH8yzCd3DszsyBFj0LiXmwr+1DwZAQVK8w7TkcXEw4MNdyZ39zvhtVF
3Rf3ndN/dTsy6J0AA7KFW+v03Lgyd3lXq30H4FenOAZq1fqkznsd4QkwpabbVTDkIGhDdtMe4nBr
afr9aK45hs1Hb2QTx6UqvJqS2Ufxznuex753ndf1QJ42rK9ug1bey4PhbRjg5OHCuN/CEOn4y910
1zmFv7qsFow+KpqL13wm/OKpv/HOXzCxHdYPATwY+1zHdJgiNAO7esN4ZQkusqTY35WAxNeOP8WX
bkLZEezL5b2zlqnGPt3crtbjl3W/cnBk5tVsQzxA2pD6wNl19b3XLt02KA4RAoBVc7OC4oFjFSEc
TgSbqjjIVHNmK106CpPwMHy1X+H5QcnhVyGIPG/1f0D+95kzcfY8ZYoT+DSxvroi7D6Ou6q47oKO
Ce+ah8UU+lXSrcK7cVOEV8Vh2rz+T5kTf+Dv8uBtMRqS16WntRjXCMxrLexzxhtb0urg3PXxz7Fd
PY4GE5RFJi9VvTxWTEe20Gn8cwQ1IdnPOw5IXV4gAM/3GWscNdDu0EWrHfleb5LNkzrcM3wwhR+K
VZl4LKBfrB1ZJluhL3UTOO6DxT5DXFUkmpbblzOXP/Ii+mnvmWgHL3cbRCidXiwObrBlcSGDbnCi
AUuXdsoIKLaYowbNaovCBIm6hJYQpjU81dBUcnMheF0BlRFNPugPPACpY/ByI5bFMvHtI9SISVu7
jY5igiMcQSPfYYF1k1Q/hBSlbfhunS1bb1f9sCJIBdJgSCFU7SkOC9Aqrd9rGrQc3A/AQRfqIGQy
FyLalsZIPF4LOuMGFY5sMzN83jVDDehQIXFz6qcPVfbGN4c3lhUgQNsq7XOsaqzsHrMKye6rA1tr
xeHFKYq7VMVr5YzF58msaEsJaxBrIC/4rWsQ8FBFKFfH3yT9hYqsRFHgwBBn2DlugBPiJ4Oqqgxv
pyh7s7jujSb0lcsOxbA0xBI7gbEvpbFljuGurNujmxvsScuMnQSjGShylKxnHvdJ84O0A8QJVsFm
vYlO7KcHPy58zGZW74XSCU8VSoZ+yyLMwiMYMEM1A2GGTyS8v8CD1HO42Ia6DuaFC0XuXzTpJ00v
wzSoST7FERG3/nHMl2OibFxGD/ctaPrdoIOIkRovAll+Nm2yw6foYjQYevfArhMFhhjmIutVu/gb
yT0r3v7hs7pdzvK7Ig1/SjFtEUrgZc20stbcpLn7xvqLAEufT0c8BSZhReG1HBG3gykod/l57547
TbhLxCxQ0ytIT8t39J8oPF3LEq/zGgYvJ267ma7SmjQ/xpRP/D1Aqnn83Ofef925vxEHAdeED2uI
jFsp/9Qfyx7FMUyNGb0I8I6rHQbh/hnIxA6Gn21gfAzmSP4af0J46scJIa4/lT5pxk+rRCMRDNLf
ehPJwJo9JBBBKZnkrp5gxErrxRuT/qlJtpzuRAoxnvLN/86a6lzgw9xjme3uuwC5CCi32IzqZnFO
eT0eAHChtCV9iZW9f58U0j3zvoB7KU1X43iLfeXRVYJj2eay2pu7nZveuGOMuQYV5djoIDxMN53f
wIahEtI7KPja2f2oOvVXqOX+/jO85AStIQwRq2o7msMH5LFfwox3W5wFrE2sMXSyQpFrJwvpO6la
Ja9M5ieHAMt/gtT68uv5m/XDvD4AxWR0yyTy2K6btBkGYYXbvdWpaTEFvH8w9dzfiOcgFoYFrepR
wdqv1G/J2/4XLTfZw7sidtPwJCrmdXbPY9D5UwpkawAmn6/WB5Pn81s+G3yM/wuyDS0e6l0kPVPI
/44grDxfzU1XrecP1YppAoinlr5xYPAzGtX0McRoqQvYqUG2dcVdurznsX2R102Z9x+dDtevyjuD
bIeaCzxf1xspLjfcXSgHdCDPX89hw+a/XtjDZScjNqWVWmo0KumK4G2REAQfFwELeOkYNg6bj2Kh
CqX0DLWQs6F40bRK7A9BdJpSJfjJFXMwAmo9xZZYWG4BLocZhdsVhBeIaCYHKxVlfmyoMQk1o9Km
yR5782iNgRjk2ORMFQQ6YTzbeDn79yKoCC7T9E0qHxlEex38fh09VgTa0s9LqQSHD33guK3bFOe6
/e26K25wa9si/4CRT3gdPlnX3QzEoAALOzJa+q1nxp/d0OzxcmMkgtzQOnlCodMvsvYzo1oP+Dpi
lwl6bklKgoDIUBXjP2/CrEkJImn+xV3Pn15+KU6RRHgWvAwSyEXwu1ZH+PmS1bu5cPbuWxnzhrv4
p7zixx3kRvW+Ava1W+g4frJ9gylvpZ1MSYRvDrNQcrhHu3NixFMmLMGFRCb4K5/r4gQ7Wk9L2dOJ
7QwAEErjX/FEmjlZ9zZKuxFEXu7ZSh6m+rrV5MGOn2lUllX0UyMRieZzxnE5wagv37nfbCcUdPCc
RbbESew4bGJIJ984U2moorJ32q+f1JyQ4ghzVpiVNRQLwO5a7Ihqpj2M8yueqvTorK/3SU9JpHU1
RhRMTcDCABygMi05YivGw6vw7bCeYyhPkqbzoZpzL+2phnYNdRG7YczdN7BhjwlCZeVvds3GLd5K
aphoNgk69g788lNVeSCaMqSF54WFzOhF6TYKEUqt+s9Q0MDSaPQyXpEds3EGZ9peZFU44Ga1qvrr
LAtfuWedxdwTJsk6Uoqq7jp8Pe/4ti9r8thNnE0gzPJqlCFhtdrMAJIhEHLEbuA1gvAX+hZN+ROP
AoGJrixgKlhWcv2xBiA61UbIZnbZUNnMVbKd3dUbk9Hn73n/JVbHyg3wJVlAm1W65g8YCwDrwYuw
8n/KNTgTGmEO7jnCwil5i7G4JiskXkRr3zu23g0GF2QsraY3SQXCUET4FWKcbRKKHHEvJbgLySxR
Spd1MpFjF+vGVtl2BD2LwQ7YC29XpbPeiRzult5ba2XFOaGh+cvvhbUgeX4ORDDYVxFTIVYWZgHP
z4F2WQ6E/656HIzhlAn6IGIQH2YUzlK6dDWki/ovq2jXKHHBVS807DsldTLeTbav2XifRufwl9pK
ZCOgylQTvn9nPfPp8uT7Jaakh3OHig/N+IDBvo4GxhoyWHUVyqgYU03pDxJsuTN77Gr1wxsAdWw0
Ta+xDbM029igTbYdw0TmotJzRJfRI1ZJInqL+JU5RA9xU8/Tyqyl97N7xr1iE6F5QITC6j7a61re
p5CzL5RlPIMP3BQ0T+sCGCcx0LGNCmYKkC2rP31Ciy68CjhQghvdBRGD5QBZ9eAm3Gg+cg18JY3t
CCNHB14htlClHDxmQpV49QlZtPJjMRHoQ3XY/TAEHoFxZRQ8ANZMKpKKG6jRod4WiweqTjRx8FMj
XfnrK/Ra/5YVljxwVMCqiJY5X7vbV9clo4mtdDBPxG+5pyHnNcEr/rlu+91l64m5FX8BLPgxVED1
ohvlMUDey4vylFSoxbiGjsva5ECx//0fI2zmNpWz9OHq/8sdacSt1AOpSYfcMSm4ZdZyhqGkLKv0
YcFbP7T4gThGkiraIpducoCa+/LVWRPS48e/QauwiZAlUNcdvTILJuBp4bTGMpPDgBcdm8A1YGKX
91deAOG2QEPEM1HV75VAyll8ZU0soC6FMK+KlMP6afwRYtJETS4LMyb5qwtDnaUTxyOm0+o5ob5z
6lDA0nwqalDr/hf1GjbelUrXEkKvFZ4mjLrWabEwPjf//RfUgpOW2ap2IWRH+vSnGc9pPKL9Dgfr
xSm5YThCO1bNiCJO1AJJZOXjR2+L3xwHY8PuPGgfhjhLjI72XxefwpefiB27nzwRwn0QukF3p3k+
2sTm0N8NsT/QnqfU+wzgmfEJ7PKoRzv42h7Bs6ELSGtcgLTKR53aZVV/l+w4Q+el77dx5bfbAnSY
OHm/+uz5DYDMkCzX4wQCj+ULUyDBoSZjBjgWnFlev5+3SsTclv6AmbdiKquQY9c0glTQ9Zdx9mma
VrfJJg4vul6VZsJkDLKfRhGMk2RnF85VeqNs6cpndmKzZC3fvpohUO9xFZXFZMZf1B5gm/swYi+0
KaGVdRxlARFkzUfycMehNJEitWE5hjWnobyJuz1DMRPyFQmh5aWNf41A6Z9A6QSM0t0vMdl87MWD
qluK42qnUQmVrKoJU/ZfPQ8sm2R6hh1L1ty47LvYp2puBH/IVuDdTjODnlttUTpShezoM2jYzYKF
YWiBq7Zn2CHLHo/ljg0kTxhOvbwYTnViWqQBs/aQas898eJpk8DNDjEWUt1mwmyLBcpBJpdeuY9a
0iVUDO2SAhkFRoklrXJIZiLaMv4PFnzUxWwWZoMNA0DCSdBHi/0eJMW4eOKlgjUlOLb9kmSINKqy
QC4x9Dq4HPJPwvYhlENUOvYzxYr9ixfaJmb8881BUy5xKKavERfIDXv+5rgHfx73ROuRDsR0PUEF
uk3qXYRTE3UL7tJoseGbLwNr23IEQo/BN3w8d+v5lAJdObvMwDXUwWShc4HFi3WX3igrpHOAq41h
OYB0YOttR4Ml510GYXF7cJL7qoKca3ipOnei53TiD6bmRDeO+zFs+NXhyI6ImyOgioOyvJvZ0yst
K6/EcFvu6vNAym46fjYzGc55S0BuudNhCjUFvJKZzIaCPKkbc9vN/OSOkGOMrwFtq4HRLu/FhZMz
Ei5yHxtktB1e+qd6FOPoexNZvA+87mbDTKKrmcgXnpPdhbWtRQxxjGvz3Uq9EgZh11WSGxJbNPCT
PXhRMC5NBu0ZG2auRYGduEeFx53I8G5mdN8RKIQmh1cooN4ya0YE4twkHuPORj9G7ANZ9hSbJP6A
oskQksU4MjbTzMy5bK67nUChPR8Bh94Ys6P94XUyLzmkcK6A+TWnJJDvTUiqI1VVkt6aZqJE7ekY
V3UPUZIf5x14fsmhZQJXLijVDquOnCNa+3AwXPLacOsncPikh//oaysp6idBk90tYNX6/03aGMtI
OiRJgzxSMJjSUN8Qq8uUZmYDwGkHcZiGo5aV4e138bUfe/Fnt2PQPbRIbKhPsQ/I+umN23OlY8h8
cswY4o6GTcmZGbQ5cWGQc7FzONkSHS5wI5++ANsxLXKKw2M+Ykx90bbcyADNBiywzT667pu6+rSJ
+sOrxZ1nLrHN3G9LioPA1sm5QwLtq4pJ+RJn93PnX5ksSF8F4nm0ilz/j1MkYbVuXee1tfMIqOKh
+L68bZ2YJvImuvRJPmwQevQTvNThjucINJf3TFPNLr8T4u9quCuYQjiM6L/dACME9MMKdgPov7zr
W2v9g/SM0ekNOTWMF6m1IYNrP6kwydX+UompMTJ0kAKDx/8gsZ/ScjzCPlR7SkYihNGK+3BXDBOm
MQfWCwx2GUoIqccDhtn130WHJfKO7AvnafwnNDvdi5D9EuW6aK3H5lXDRCJq1Hoo2CiwrfbrkP7Z
LMubde99UHuhmkOs7jEjj0i6TQxvGRg/aZXY468sSLpG4o3UTt4cLe1WN+VXG7+9LtbOG2uKDOJ3
Hr9/QiaP9lQcy12oVYQehIAiz/dUZ11HfcNA/D0GRVTrkk4g7bDzLuzghZURQvIWoRkV4z5+m44P
G65cYj3hg7LpsrA5ifMXphZwQjtl2I4Vra0OokmWT3t3+iNsqHmxExJCJSwgcaMvYyz0lkfLn9mD
OczgdLJzsXJpvTGF8iY4Zz5SAwgpRmxVymkvZtSeHHgX7PYloYPCiXRIih6vwZIX9du9E12uw5nN
k4qopP5FQ6i2hpuDoGz5JCWNOI9F/nSzVcgWKan19DSyIPRgCKoHhoT0jo4phtHCWYF+hEXuUiy2
yqzcsR3yqC8kw1H/ayctrGZnM3xwaib4AvuLPdWVZNNK3OTRaiSTsw5UeTsNRD4o2l0NnACw0xXc
uyCDyiK+hLPR4Lribci7/UVuYISJvh/8LA/BfRqn92PA5FuaWXcCFAJ313EczjA3QE3KATK3VIId
B4QA8WXD9GFD39R683eNBdVVcYI+SIz4RArl7W3YMxtGiYwPJM11Z4df71B+2l8Fg5lvthkQoXZ/
dF34TsqqO8fOVEo/9f8uPnIYnFA8IeNzHbbimDFxWf2QjkNly79w4zoeiPIeshNRt+C7zwh3c8wP
7DfM38Ngfm8jdw/oLilHOHSpgFX0S+VFQ1ml0FCQG9ibNe7AoIK34mjLrlfgi3w69A7adkyUjJd3
zhNSMVfp4wjFlAZmLvIEzaD/0S0GewK4aIPnB6t31U6Z1a+TYPdRr9zh4H2YPQP/i8mLAIuRJZ9F
d2bsPhczqh2gd/n0y8NT2bcAU3dYPH4UhEBiGKyroXwvJYBs+f+dD8NJxcoHIO2COdkKXjQw2dGo
rIUNdFhH+HdqZnQwwZe1H1pnfekRNYVU6y/AW+aMwkzFHRb8vEv271buBnbhcI56ewzc2WvyxVll
L6ZoPWI6A/Z2CNTdJz9UpdL8Mg2Q9lU7kbDdglRtrQABz5a5zc3UTqQNYKwQD8usGRmYrjU3MLp7
+O9wbRcwEKV/u/U5HPpkrrHBWlwRHSghUCUy4T1aDJmzS8fdPnw91tBQuxypc0FyCquWEJ7Kh9vV
ruE3uUEFgssY9HJc5eQzBTHktQ0lcAi0D5oAqy7ZobtVpEQ3r2nX3SLCQI1K0uzTHLrnJvlCdwsD
LuX7k4FXQJSYsF1oFDfkT2S4fIUDPK4WZcpF2iEF74b5D0xmU5Ba0t8GEi6zff2F3oBiJ+kg0PRO
hzEc8/CCduKV6WoobwuQXKWjIKsgwYiMZ3Lq3CqoC8AErBxJ9Bqb3Y9uTPs7k+Z4IdGY3o3rrrmt
2mB53YFVPnRZQ1pMPnufy5lCLMkP+Tt3oELL4v6wPeRTC0KV74kcWnCmKPqpvyTYKLvP2+V7uFPs
jUNTWw55Ar8aotJtu0r8V5Wz2t14+K3eJEaMH28XQrphU6PTo/o6OMtrfB/DO8vbbIPx85k3X64p
/zxpfckcFJ0boPJE83e0SCECeau8mbO3dpSDU7ccesRQ/jVvFVnDxg6XnD5EVNhZKuN8RZdLyC4i
uFTuScs/KZJmKKQ204TS6eVrjY6ZMKiOFSHLPmXcNe3gEWi4hLgo+lES3BuKqN6sbxl2fNYLoLi1
cKVlswc4ttSSBVEBPo4ezv0aFY4j6kpm416GRn+iIsXK6nMHGCedshBV+XR0uXMhy+uwf5gGj9in
9fqVnBHtDAYdkDT6O2ymhzTkB8sligZfw2yrkAtBHskukC7KDq2Bb63eE22jrFV0gusU0xBH0afi
cxiCgmz2iZlCOCb9o974KmJipuCGOMG3jTkE8UhdQRunw13bAnT0t0LnoSsAslCsiAGCrFrwrQ7U
MX4iWFDZv/ufaT9DXDsmELdaqg7dQsW2WCMfwZtMFMsd+4nqBNgiyi0sVVYMFFYvP8cTJTnPEZd/
F1vzdUDc1ObotHGzPm9MtQ7uNfxX2zCOyEDxNg8ntGR4gYQ97Yc9D9fcD0pna146oUFIYXH/jTVY
+weeYMvLKEsg15wLdTkh9x9fqF6efxyLeRwc6gaU5bUcYEUucKYovagj/5O+gEX7NXEZg3VsISRu
XSgewjrsVuZR2vdkhXzVY+PxFtpDlW8yAZJvmEjdyo63gkjIpePM1+LGAPKpGbdk0bwuk2vaOpt0
j+1IcOmwhpymeCjXpKXH5E6deTDHxUpAraIyBdt+RCO4rj//vO0+Ik6ng5P3z81AfmhdizKRvshO
27F36ILNne8P7+ZxfSOSDIynR9sn5Mt3J6fA47MG5UUzf3z5Ck9gbTSTGMowtg1g9hB0dbR08mqV
+qbf1febVfJtiBxS5BTDTCYchYpVQC0rWFyr19Z6HeX3r8hXXrWv1l9TFIwchEpc4Jcv7kTqpotj
yQBPYX+O5+/RxS3+ZogPszdjEQFOasEesVGKDrkKu4DHDlrI2EHdpc4cRc1oPi7EyiokNbhRYRKm
DHJRLqg2l2Rw6TYf5fP/8vX+5mZivLRhkmtWaOg34VFtSntughGbygeR3L1l/wZQzwfsIwJBTEJ6
WRTYVO40Sbo8zY4AL74uGu8u5Zu9aV4pxUpq6Zev7GTmiUAW9pYy2dTLo5h5vhCHevYP+7GQISPX
QDkvSoQ8ecPMfC9GAWhL8ofUeEUsCjISEp1TNsFKBR/RsLbnw23kIsBams5tq31VhIYOQheOtFeS
O6szEplLOzuoi/4TfBlgH1ypL/KcEwXHDU6U2r9tWfIvf0orI/zn2UtONlbdAK3I7Cldj6Oy28xv
u6T3qZMkZd5D/kCqzBH3UTScVVd8WvZrVgzWlPxuIQnQFB7Ulh4Kc7P382tJN5UVvFA8nnfBsbPw
4+sLuDrYQ+oPzNFTCNLVBMOvoIDtgEU4TTXwl/ONtGNPckO6XFbDE/8Uoa7yk7TFIfcHd7gCovqh
lVPstJ8vsBZg58ggwsDste75qmJpRiU5z2l1Bcy4DrZDTCQHrMbV96jqlSw9IL3sgrT3M+Pb07cA
9s4mIlIHmi2+uJaW8Y9N3iEnsTuAQ3xUZyYxYqgMlX3zvdv0D5bGwK6r0DzxZvQBYPvS5cOch8Zx
OwYu0ipmeDymf+GmemxzQbUjb0o2FESHXOUREOJOrnuIemLopVhXzWFVqH/r91FY/ChIxDUbhpjZ
JCbDg0VtKhSoLI3BLR5afPG0NIo1oqMh+PTyEj6BmaAlYyolNzn9n29H+v+4ee1Ypn5WuyTRw9qR
qlclkJbIiESn26MsKGZOSuQwFqKHqov/NHdPrj3ynZfHI2Zu9VZqZC+d3Utr6g6gEkTj5wARelds
XsPAoHIOIFifR8pOCEH6CBHkCjiKrAS4is/3miA7RMk8TXwEWqyQbB95OosUwiaBKd78/cl8mH3Q
wTCf+qvCGFahvwsHYrlGkzQBMZxtw06rJCiRKyiTGypzw/I8Kj7cOKgyhqc8ejwVZfDrhRgh/02G
7tz5sy0tyqD+FjXmDzvpJOpatEQEI3+ZvnitQlCnsjh6bYaEyOZ3U9y9vAhsj/B8n+Cwc2kk6Lyx
iDl2BiqGQ7Ny58PmwwGGyWCsh03VVz+EDIa8wePIjY2W75rYFO02WTe3Hr7oNj8BAnbnxj8FhMhD
yps2zNS0fCBlQVK0VeEG6Q61rA3IQ0RvRojaHKFQTT+qfUY68POX0YjFxfzgfWi+Rjhqb7oDjWVw
VVCssX1ReT1tT1wXS0vWEwn8Lplvun187RJBLmco9djCaC3l0+u3YYyym3j2sPE+Vo7kWTQFtv8B
+BLzTSJkrQjxg/WXVbTpaCkH2EMQFK2IxSt4EowrnnBTGGQ8CLl8W8tP/lKZjMq7ODPLs8jHycNR
8KaHfBYT86OmaZg8XlFnyj+IXahUFjTqgIVEiNjTUsMVm6TOs1L/IwdIMYYEmyr0XAWAfLmwsXxQ
lJw8zCy5oeAbRb0X4VP8ZNUn1k5WNQtb+nkrgd+9qeLtoWaGHgRQ5R69qU3BfIFShuAT58If8pt5
rq6ULCWKf0jfyUD6PlxV/3Pnl024SmtthhoB2igTmp+X1781+Ty+xRwgBoEyHraMTZ9fV35Yreaw
86bXQz1eTN7CDkFzGEe3YUgFM3O7ZYUGFoE3IONlnZ7ykVMxDf6ynbvmTYKROHyUhwqZsqQdMqX2
ogwJANWgPpmodBTVwpOlOehGOm++JuF0Kz5E6LOcse2wnTq+RkjgYEgDkSB9LmqaF8QNlJmvVMvp
UWowKiTW7RD5O+k7rdhADjigoLpT2n3t1sFOrL5TpAqZr9u9cM++yDZjdlyL7C3RkSRmfpRPQ8Hc
Q2W2zQ3ArkNkV7MDkkfRkVfANRMet/Ls8yiwdGaMAYYzOD2Lt0h65IDrGeWA43zzUv/1YffWWZI/
hXWJY8wc852zgf/YAF8rlKQdvv7CwQJmmS8/1lMxCycD028eAXcOWtcxcT2fmqZ1qqx7W7B+DLOi
caS3l1ELhi1JDX2Ls03Xq09lL4Q7KYs28LE7G4CUg6cARCvP0BImlc+BJ6y+VzIJ1XkW/U8BKHnZ
jAfBQdSBqHduXVhYMldRWKaMjcT4ZNyKSRIXw9uqDtOU03dT7AEVaC8Qfot1LsIIc6vPwhCEJJpF
anjmOXnyNivNxd5rXltsmZdDJFzRuSmeH+RSOqYE7ipjh+//RaoZ1/OjddSFCDhmvrtlyvxNoJbL
HiyqqYjATCk/CG7XTiDTKG37pkNbWhXpn4XLRq1SVUe6bk8IUzHeQFRDxivqzoFvYqKvbCMddB2W
SQB0TDzxl1nwyNLWKPG+OFf/og7XFnj0/go5FikUeOnEq4tUC+5fuyIvRxw0LgArT3RyUAo4XdDs
pdAmcWhl5CLgxiyoQ0RjFrU/6ShcJ6YmDDF03Lnio5xZh9o+Ti4vwNQbXBay+fEO7kYj+sHMBLil
0Otiov33QflKFqz2XCMvAuLKgwaNHTmwkgOJ9ZDXTLAFEit9pAVYPnNhv7lvMOBpXGCv0cEcA8U5
nZKTTx4X5kA+V8yfhnEa2fyy76w8gzfhziLv8pHolxnjrNUN9xPEjfAZOQFCeDrPy/jdubfZMD1U
PiJj72OQqQzQrA9TWt9PWf4+L92v4nhre5S/iPzhNN9VecHM5RVC5+3s55fZMtx7bIHKoxH5ygro
6FWaIdlGs3/rVpgu8LJ6uEsXC2xlIDeLnE0QcTgMB3f/4+WbbA+1Z08fujKOzT4svoinf0yVI9Gi
gjN+MEQ6FldNX7ZXcdhCDKX+iXj8NdRJMUk1wZY8SI4/I245CEiDe6XQa7ab7NlY5U8ZShjYopAA
vF3qT/Wq+CuJ4SN1OZUNPliM3B5ElbOfO5AUBkDS2+HiEHwuDg68J3hXCkWgbX8rfwjZaogKr1fY
2ZlHRc0tOXYTL9+FU2iFhaYDFryCF3R9rCtsozY6NEHToyB7kkIJ2LWk4AAUTRG4yAhkOlr4RO2B
51r+pgQ440aCEA4QAE5+yFe7h4BNt6PO5mjb/PfMpZ68FbBaCZeEfsmYAUDoCAUitDEg4S/pofGL
osoIxYwyjAUbxNHa+lEKZk+VcsNQm7EcVB0KU95RvsaOjDuOgEjQr3EQOLM1Sw+oearkiIIJNUfV
QKhV1hRxbW27+fjypzjJmmW/QdnClYLn4x993NgFTkRo+Lok8WbF6yCfGPQscrxO6h9CXhVxFTCs
rtvm7RIOV7ZpAodTcaOJT+V670jNudHQ2xrH4TUnWYqcu2V9LmcsnXTjPv6mpkozOSYR2PNRkMAq
0KxQh8v5RBfvZD/VRyNqhnEn+xZQ4vNyrayjsEnbRq8HuwEMcz0brAneO1mC/TTdgugpMvlGq6rt
82koTT/AWEZnlo5yIaI6vgs2f8Pmj5Oxx5FsHnNkJb1zuLRMaw3yIubcmuvKbkSYvva+agL8506o
/RV+Kn1uuLB/QMaQOYa14UMQFlDujXRPGijIB08DoPMt8AkdVw8bEBCFs0ST+DAf3RFm/Wyie/9e
rAobJEoLVuTBbbJPt0xNX0nhpEWAb8Nt0a4rSjeaFaBU+UYLahUvQY86Ht3LeXICGI7WJAhnGQ4p
E97YdxOyjAwjlPb+Kx0jh9e5y8Iri3NjjCePVfE7tNtVMZUPn/xfthMn2MrRpz4iIbfF/P9IO9Pm
ts1lCf+hiyoQCwF+lbw7kpfIjp0vLCdOQAIkQGIl8evv0wNLRwR5BR/fKoWGKcV6CbzLTE93j4/7
dL687ciRjYrrLV4jxMT9nqQU07wq9H6jenHFdv1GKrhluP4AQZVjX0mFFuA931FH/9ML8Bwc1Ohi
UDVc3UI3HCPdkEPzrXPYebcWfFKpkXq62/hwVMEmlD9YUEI1KUPSkB0gC0i2OmiPq/aDLPZUi7MJ
zA1VQefpIVq7gNOjiSGqRbYHuYHVNEote39Jy8YoDswR2FqnKNeRZsEUQHiGFu3fytyL+e6V67W/
KbR050u8PjiTyHhcuMwSCDmtfxOGEHoo48YVTbH6/Pdmkb+QDqhU5VYsjgUuK6u4/KA1YVxT6AVy
BFQCOvHBzuog3HsCLdzJYG8Q34yhlyCs0CS4y1uRYPTBFJlqt1PiKX2GQRTARAlCP0EZblO8TXb8
h9ZZfrPi08sfLsuk6CZP0/SR61qyzF5m7gG3MBRO5G1a6GosZLZOUjxhK/H0hznPmvkw5P80feDY
pHQyXtxud2x3Wy+8TXqSBG/AVYSdyIm2Y1Ox/mSs3w7pqrQQypoN3+rB9h3na9RB0JnuqaabOJo9
kTuDGQiyGZFjjcYFncipsYKobzPsltWYwJyFORHtCNHsAIrIcpIbBd8kOJJzSD0W7CiWASKLViIM
jsD0uTUBo3ypICyalHqeY3Ew41npXoCJ4YJ7NB6rv452K6+lYulyv7CGdPHbFBdGfuhai+4SGp+s
fDNaDTND8Pdhpihjg8Uz75tXe6+5Hbzqjqjf00j9Ft7RIGICizvTt7GVRzTYYowCtGfjp+3vo6bY
lU18C232ndA0nduqQEkSJn2BUIeiaW+7ooQgyWaMAjT0qjd5jJoMCYiOos5H16LGttgiqFgmRQuu
Gc+n7QCtpDieBWCbUcDxQ81n3N+5rQ/Len4I57YJW84MUCh5VFJRuZfMlVkgx1LhKQE1dlHQ1VfC
9N4/wGZJqIIA9ORAJMpW0RGGiw6ubhwxSWdHKUGHTrVHhCrtdoKCjzqKMTOpaqmkHBf0vuDzmuxF
ordqXtI1efaWXPiFi0bG4mJNQcgPKgMMtXohnhwfqrUrolQ6G82bL4Lc9Y9oHQ1lx8OnPAENZD7f
h7DH0Ie+szFkwcX2VQe9dDBFyJ7uASm4atJOtmIdeXMBJ9hkIMb5HydI87rAA/RWd0QIgiJIw2iA
U/oMcyfsNpDVf7IiOePSun56XzmTg2qmPX5yozWRo5+N8JGK3lrOH+XuK+3Eu6r6TEsxa2wpEp9A
6wA5vnjetuUDSBUY2xv4z+ZHVx98xgrElLhrsVbEXE82NEeEaQs7h8MgS7it3F7z7Z8+Zy9Egycf
YxQF5KXX4OoUhWZwbmkVxA0WzpssRIQjO4U5lWKpi7qCfUc9cqnQCjsTDCqTT0EaqlRM3F/94rOV
gQwS50bKK3T4Ow3KyvUMgcrCIUyNkj8TJDiW2uFqENdHxBcYfoI6SxgojM+EXEKPKqd5cb9BCqRT
C0fRdDSXkmb3silXdFMFTfRhpGrnleWnvAieHv2lU4cS/SIi94ZPeKaK6LtdGe56EgELX34YweDC
9UWtJZQg3PsySGktiocKQEqptVqGurc8NaY8ES7FLOwyNMGSJi48q7mmmPK5/gF8VuPSilOgH/go
nQSJayPJMVZZ7ZPbAZhT4XMwba+OSDO6FbRXo0AR0cv/UsLBrlfFmO0FdrQmh5Jj8/Zmu+0PmKYN
PqugYTJo0YaqbeDXYsZoPucohfMN/fsss3H2x7zehrGZfeLFR6FtRbdiOMa2kwKxygC4O1LSoEIr
MEvkZ3HZldPfR4wtImhz7WfX/4VZIYA8UrUbC9VRbtz7e99Ll/1yqOtjq2w1njb5QwYUBc7qasfg
OqwxZoVRIijPaFYICSyxeY02RIM/UVq4kAuQqatbLpQkrkYRH+y6plgSxZm/KH6iBtHOD+trSiq3
oEJXexYaVkvfRPa3bA4bV5p6o9zZv7BKNkdVxG5hHTl+bTkhyCLxJ8yGpTcaX7k47qJkFu9vlY3Z
LqWyB51aBP6bFlZcLZ13OppU1OpSkhr4ePJV0i4lzfZ0ZHSmudApwD2DJkCzjRDE7XSX6uOFV5Ub
J7hVm0QWxF9BPaPZBiwS9T1TRxyqlwqhdbKZ1QIeFlalgA2jPUDZo4KmBNulBMKUCWugOlvFA+Gc
UaJl6sp5rQrEfcrsNlAqRYMTudwtCVsJXCTU1Qos28Mnsb5VNRA4IjNgHc/7rP+U5Nv3gqyfntoX
Ay/KyHjtQ+uYheOpnW6q2Sybw3AlgHwjlDYAocpwJC1gBwizF4avvjF4In6RdZR6Riqu0AOTZESK
K41/0KoNDbHaNMMvnKLCNO3h0rkHrGj9KbBJGjf2SGdrRFRzvPC1EQYbeaVt6SaOHb162qvmJKGf
AEOR0W2HnhHsqG9B1fwnNJzeos3WaHTwEQ2EkeZTDPg02iTa4/pAoJbhm4rKonuvvNcIljNQl+P2
Ksa4QW0LFX5XLUp7CirdUaUz56sAtExejGKiKNIrVFQlgIs7rDWrknSTfTveRt9jJLaadkar4WBX
TUmsFPkZuzumlo92Aadn2bXTi5StUCiBv/5bH17hSE5LAp2bar/Ty7VWNhCiAUg8If4cftqTPXgu
JKYwUeagwdCySZu0jT2iW6T7NYyLyC3NmFzRvYyzRQlxfQAapDHWj5KannX4Ju+sqESZ3wM7gsoC
YuvmHXq5aM4zpGvZNJp06eiPBdMSt3AKzUz7/2iQNBs/wi2vvbcqpUi0Qd321bzc0GdCvvryqyuT
97GXkIdAB6I9U0c10nprILXCveCt5+/L587WncJUBEiczSwUpFAIsR0IxmTnFug7ieseF2n4ovE9
1UPWEoj4FZSwl7y5ZwTraAwcuLgArvdFfd01BU8tCcXT+4e1mj8bG+QJc7/AT2LEuncWvXN09gWJ
UEeZV0YRbJg279V6oyI9gPpQweaBj/9JJ5R4BH14pLcsoSgNGZIFjx2GhcjbutMIbuCck7tryhsg
QTFRdWEhLqSQJjDJDjSoJUcpEf3LxUDkTRP20vqBgs61xFCKDawS1xTvpRSaXvJnfVY5RaiFY/tB
cZ95E4+WfF5E0R5lFS7ldCpTUw8VkgTvCxfJAjyqKcr0xAWyxlE22OFg7gZYDx9k8oe6VXYzbPAx
LtyyE3SfuX6LdjbhYPHZtnRyyGomWLVwG/Pb5W7fXBUFLEs22pbizXHSLufSWiVDguAHgZHTcfRA
c29z8PHv5Mhm47CyJpxhVRUl/5CoMCZPzEjr6Gib1JRVhBHjzlZgXruFJzVHoAsk3HPX7QjgTjw9
5ULxJcZTDg4tnUsJetTc/nQ3oS9k75eEtbeU7FDw8LQ5JjVSu8PzJUyDytANIzWDNKpPkRgKmiFG
U1dWxFKg/PabOIpqYqknZ4wePKtFLNEMlFmq6NzHtHrZdPPfVWaiffUHnelqA6IqqtEx0WGl5PZq
DBasgZtFicYusE/bLyKypek/XV1erfPyVRug2WClqCyv01yTRPItoYNP36ZzgiCkaKYkpvMi4sGH
PL1NEeFmnWyb5VvR1dVl3d1C/Eb/K9qpMJ94T1eNSDwitAOAfGo/BB8HARTNZCBQtAu0gWVEqzdo
378wuJnr4b8oNiktf04H16/Wxcrtg/2Huije5fPsZTEDEaDQJLecgqYpxGe/980eABsYAy6myg0i
OLkzRFkQBA2BBHT/CRj1PIOlsaMPWwfuKKKi8XZbbtaAaikOQwoxtKol5CyOuLxHrHJSoYrdRMe4
4OKOZx9DyZU+OKGnmE60gJNMeoCEzp5ZyhlrFJQMu5adfAcokKGMSgJY09kaeATp4WHdv51vA9hA
+bt25W2sdmMwMrt2GWLonc6mNDQXDryFUlyw1QC6Huz502dA/k8Fd0tzAiNB0pzgHquSsCs+wt6J
OmwU+KzyDCTbkqRPBXohCBGTx2LzyfV9YeLicBbOACxp3Bd443GVx8MennUQs77Z9WG2KsIrjugt
iM2l+7WwibqjogTG96lzN39Lx8MaNi6XEOqe4laKVOHpeXuhrM1vJgX0VNXFOmF0z9qicRFze8Gt
2h1aN2cZxcKPUeiseRKvHFy2KENJ9HYkkOBedqBbMv8TLyNfR++c6N/uR/8HCRFF0BXTRae2KHoK
fNS5oo+ZGDv/RmQnw2epgMvaSl0hq52sxthDyN/EROiJzjlZ6aOAxYBEoz+XNxl6c7r30lBPpCLi
I3dGBeV0zrROs3KbNkEQd19fVTkB88t9UH/aB0t6Y9EcE+y2wEWPahp0MHXXwAxUqbwyQKXOWjzG
tD0qrUeCzjFoPBUg8C22p83aAV4UfezwSZwh1RyJHUzKqfNGNYoovan7Euvcr0I4Ox8DP3TDQaOm
EBDCUigEtNPs4hoTikEjxSiu5OaqSpgYRBEpntSpyrAEK4nObj6G8BGq+vhJoKhMzGmDcafWJ1q1
wMlvIizL0RBD/AIwN7GROOAp/g1PT7ZLC5RukKTqOE4Bj497EDlx28wOsyy+FcVXrgB2736EzfL+
lUJUn07cCKFnSqCV6cgqyOIsQGg1dXt6XP55iMDhS+EV8YWniHk0CcoI4iw8jdCSZ2NPEyKI4lsU
sBtSyEgU+AWAK3NRNaFbNh/sDjIHFOpXjMnsHCmqaU9UBoOyDdUQChccssRIdxMYIRDXFHroifYU
3abvsbWOH01oUcEhLCPsoko6+izONoEHWM3AUSmAW1UdEECeMWIKmB6IDW7uBleYeXa4684/lrvm
2SE4gqfVxysdAfq0Zn8EOKVMTrt9uZp9OFT4CkFiNI9eD3K+yJIsTcwBvojHKxjfHHmy5Wet5XLd
fhEfX0Z9VnfmeHOd+AZPjZdKZOVzZ3ksgBJUjU9GYGQ/wF+f6nz7QdwDZ9l+aPb5a0KTT1In9ICs
irQH10tBhkKkoV6gPnt6VoTnWBQQD9s1ZwqyEKwqT7eGdLZcJwkgmmUC90meonvlUkFH0+aOUIwi
gbB1kxsCqeYxDSuYDTpq43Z7FZHfStUiShsmMVgOlWAy2jIgOsjyWpqNqkOXIaFMRqFVuYXmk/o4
GtxdorfD2wc2Ho6A8IDknSWbPdXhBLyo50I2Iz5fQZTacwjLPUziIO2lTiufzAaLd3I+WA4U8Z53
86E9qNI9pdFiU6WUaX4i9Li0stAjkH1CxRFmdnoP/Xy/KZ2ojN+qYNftEBMHCEK5fzSqeLntwncS
8ImzIiDdTREUxRmEHPnhGksHuZYYRSo0CfGrViDo8Ci9I+EnfaGbV92CDgni5YgYHkDt1oZm3nCg
rNMA5YUK5CKGqhKzW89ZXGOAsj1s523cRaWVKbRVqASdLNFMH3BKwDhZKK8gaykWrBnSEjCDhSG2
b+ul6dUKWYvBvBjA0Wjlukw3b9uwmSoLnScVDNQTiQRFCDjA6GDPV0c2O5KDO808s3aDYaM/1V9K
yhAr1nGWqceXYGjQiDeabxLEgm7SY1knOMlByX6MK6GJnJBYqq9xRA3+6dV28cbOUaLilILFFLjW
6Uxp4UUSjADouA7dc7iZFeazzyQn3MXdmz5ecziAXoKlmI0pDQ5FV1rFKPx8n9sqgb4otMqQdVSI
3aw66TTf4rziJg1WxGnhxRGVlbE8Mz3SuYZCecyEhZzUt1+Kmj5FFqSU2W2//ZZFhAEZEnyb2ZCO
VWyRd72bAZvL7ik4RC9jsjDVsiSmNWPnTmZocP/V3lHWn+JhKR1LYUlOS87Pw1I+hpozU6WYsdGN
97e275JovT7Gt5usepYmu1fm2C9HTDrGunC9tRMpMlltX+8WyUvd7wccQqy3HxLOabmVsdpODjEN
bUHVHJwd0/Lx0EonWS2W6CiI5NGBLRkG1D0dnIif3lbb5I/CpSxLoUjUrwLrANpUkTVTx/AJmWDt
CU8RTV2ZFhvIJ4VHpj7AuS+Co58i15qYwELYR2OeuXRohoQLa4W+C6cTmE0jjZi/C7zAMkSnHAsY
QSkTNxPRH+oIsXCEtmvBCQ9VMFGW7dudl5NALb8qIxQnJQeXkHJFLMl8PwXAnVmlog6a0SgHegJ1
QfDB8VjXzTrfrI+Azgm7VQt3VTdX4b1s7emM+qFcHv7RB5BaQuwawatBRRlBaJ0oiPTylt5Xu4gA
T8ULghaU3ooEZbwzpC4EC0DFsvchCZBBjcoCStID+tFqixEVT26+QQOVF4Qbw+3vaRD8PfCOQMLg
8qtEJy5/l7OVLdovQsrU19o4AvK4+x+/cYsl4+MgoQdgf7jTOTfxgLUDjR9w6EI6CfFlZOcfyV58
39lE9Y7YWpNSkb8k+dZPA26c8Ui1rcaopDrZ9BEAQb58K/Rei0ifVxR+BUj5zHlD59eXwpeyOate
VUrZtKhOIifS/3Lk0sRgKrGg0xWbPl+nUzM6NGG1xwHvoY+mxDp6ojq4xKkSM4COA6+JGz/Kxb0D
+FHUp5qIu6UMiCAXpuV1gK24pCaK3FQnkTpL0YMw958AVca1kRh/TpBYYDt2KQhso1g2AkzyNm6x
u7WOsMiP5dyiwKng7BSBxpYSZ5EkgcIYpbWQEEzFa6lBxVWYrtmc+RFI/MQdxQwaoiZWGOOopmnZ
HompjQWdHKAWq8mrqyZbKgS4tEKQNEV3VaQkkQMU/7olBqsw1AtKFiILWhvfA6AwIYL8cOKK9zCQ
UJCn48x4A9xp5Xgig6lwoDuuzUEIuNS5ZQMFB7GHYMOohPz09NQ5S9ko+yC8YaeIYYjBaBody/52
R8a+AxFWKUV93bJqE0KjA9uGnelCThI3Q7SwDIlRF6qfOFyRPQ4uImf2cNeEXEwzls6Y0YwMUIuE
jWql/MlG9GHHP3o+BjqlJW3i00GroKNZPf8IhYhWC+xP0eZuHzffjljnk3l3+KG2rwu4ojIvLZHI
kuaoIQoTWrRn9ZlSgUGpd9EsPhtNWv4eTCxNeLeZ/4GF8WscCOdXUYb9qG9EWdg9CSVOVDdP3/sz
I3p8LAmcYUfQ+Y77P25s4Htlh/ttCxq/KADSF5jlkWnIaUHQtSrOLkGu3Iq6IzWuYAPp19T10Dcr
+fxzkIg+Zh2PYTsoHJ6mup0xZG2YWJSG8oTwIcqc7i5puj5grbYtrWZfYDMIAQ+RqQdeImK9KAXK
7eWs9OCBTgYS+7jFylFXZ7Mx3Qg5VNSZRrmmhjgOhstiB+PAWSJC2Yb7K3/evO8gv1P/IokDg1Ow
09VIu/zkZptiNOksX6OBqK7MUIdjWZmSgEI5mIsVPz2dLw8xJtmExotz7Phhlwd3Xe6C3dAg1ki8
CzIlOFCyzclWzOacWjZamSzFo3hJRTh9vm/DV/t09Y+SaKNB6whR3kP6+PRcPAsW7SE/Gt4oGXYS
L0zjfbgfyuok3epwrjJXAr1YoIGG18FhUg3Cjg3StIoucUp1FHnp1omY8RNjGyfqGhsdBFARKFeH
CHE6ARXhLNOMNtFi9FHnwIxwvtmKxfzBPSAP2JGyq9h/JOro0YVZn8zKVSO8UN0GQ8rQZftiWWgr
3t4JmHHCaf3YOH4YD3O0Tjhv9427YDnHNRSk7ar5i9PlTgHUYtN+JAq8M5dKpISdS6nMigOwxSJs
BkUe/4mcaxyyjka0GIWBeUJPqlUNm0WkEVF/lQEECxejWZqxX4txZSUBVTxZmApjNO1UkXUJgugY
qudL/JKhWRQ9SB21lHy5TvOxCaY01DBRRyGYDTgUJTwA4Ic/dvqk83zlMvfj8rY74tFzk7l3WQYE
hQvZs8cXFRaxFR12Mn0NF7zyQ3wls5uYNgv6ed4rvhXfhm/x+nARkHjyvfZvfs7dgvxBOrhRDJc/
43X0hY9j0kGT0fu8Vl/5kzeGt7kIGn2Tr+GCPkVcY20V7G64Q7zGxR0X3eoZ8gz+7xgDSl3y+nAR
L/TX4ZULC71KOkK/jDgHFvQhI43nL8LPyR027FG4Bz/jmovhnTLh/b+dFh6x3uGvwzUXD1/cSK65
tbw+vX2cGRvqwQUKngPiJThno0gub+YwSZrD9rY/HvsXu3mPTjEEM28pRM1B+bvS+dxsq/fYeGRX
26h8X4VLfDPjV/wUNsqw9k2slM7u3OPBFM+yZ1K+b8tkDZRKab5dI1JGv5vu0ZltpjK8M86ifQhr
AQY+CrIyKkDmyTqY17MebTs32qVHyTN89urn+Lktrq2LpgRJZiZIH2qdKQbx9zS+JVHIKswL3NX3
Ypt/rXb0EK4cdevNvOyqq3wgL6hF5ibGvknPlHc0Nu2vRWluKxT+5Wbx3ZTNaf53FKFkqvLDb0dv
ff30c7q4zcN0hf8d0OSJsG+0wIAsD7v5jgVGLxkpLJTvWbsz1CTqf6Pqh0V8eGvFIMnCErsNRiy0
e8HoEVMCUAHx3Kah7TPcxe7/fwY33q783I82u+Whv3U7nTfxCzo34V/MAKm8PadPlug2NKFA/GHy
NuI2lUbUSEZ+wRReMC4kaSGMtoICJ1YP7NxisB7UVD3JLMXSk6ill11YjhvoNLhxnj1oLTz6GKOQ
uo+SEGVVuRuyMe6vDDiogwHqcnQBlsPHIc5mDhGT4zoAcdUAYiepfouC/IuEsZLsyQ7CoPicn/I4
zUw4YrsQ+QIUe+Xh+c79fXOIIV1UH4sFEGTnfF4cdu9mLf1X9xheldgvXmO8Gly1REAppNRnE3Nq
XH4eHhvmLnQsgu8zlhbkpHg9wl0+bwAzBhczySBcEoMgl2E5SDbZx/cqEU6qiJzUkzYqLeC6waM2
Pmbb06M6wxvHoxo9hbym8e7+WOZW+Mw979WmAQXBWEkWKGbtu8K7vGNAEaGAbq2CQc0nlSpx63ox
8M7xa4C+JdeNOj28W3jLieT98pLESHvuEeL4kHJOl6RT7KAQhKv97Srwvji5RxMhCjpMGRUjTXNA
ZXsb5p/2DgA4GG4eoN6nFEAXsWJN3Uz8S4JCceKevodnbq+6h2jisHz1YGYQGJwOLeqdLoTU4t9K
qSmFYOABgtNAQ3mh6qCwMNBTUtkBR5AQU7m5KPtqoGGUfUgp/68xwQI9HVPpdnAo1wmBKhClUZg2
7jcVsQ2p2smQDDKMxxZq9ZLF4rOQJwnIFbikOeteAuqJUY2RDLtTsFHZUwGO5pZmP+Li9c7Oredp
QRq9Z40rW808eQ8LKBKCRr04EYQZM9fEwJXa2K0wlSA2lWr6Hhya7jhyMabCaPB+aGNKc+vEwTpb
sh1hzPRdQWCixKNazI3ZyTdJfNEMg3vdt1ykZvSp83G3xk+D20hVWm40TsEtpGLXt1MH78W1+niI
41Opjup0zilkGkzBwfEelJoKnOxZVDMT6CZTzyqgMsd8t7wYDCve4MIgN7+kY/LN5fuqSjKIlQh2
EtQ9/ZwvpuyPRzraVZx1Ey23K8e7lQC/cOnMAA1rH0eft1lOxht+lHmSUbSONGoX+A8NyLyF4bsK
gFivslcbb/ZG5XiBv9Pnz+VVGwKN0N2LUGw2qgylm0NX72nkAB2F8dEjS+xGNY9XlcKcTvi9cjER
/hTj1NfR5QKOCikw3A9tJRFs5Kdv3MVdbu6T+c4wekGmMhpUSTcWOFR5ZYeiSAvuyv0260osKfav
XUgNxiokRhJio1jQbpwbfKRG+2yV0zKDJlkRqHoKmfjpsZ1ZWGjx4kkHVs5Op5P7dEtpF7ukiI5i
RRIZZGVK0OOaE5hEAOLJ9BS1xeuRU7ry4Q4XH/GqdFKLxmpSNYJZHScC/ZJFDuUDT0HgyqrEQajm
M91XKJTDQzX4CSuOS5vQo88RjrbGdAGov66b42ArSp9WC+zYghKVWYkwIe1QAiRuRR+sJK/DjFsK
EFVUHnzjf1AxzHiA7V2FZXkmCgOj9vpcEnXJaqKN899jkTwHqF1UrChYhWM42K93eydHTnNrDWlb
NM7Wth7p3YAvUbFK2b5l6hrMiY1aDHioNiiILucosGkT4EMsni5zX0BJT0c2mr39rinSMvNZUqUO
wcUriQ6SJnwjhYX0+fdVgHuzAdHbZT6Q0I3WR4Ehab1P+eTpmXt5XNQqKEpxUFNSO525aYqRs59l
WuosbVwtDRaV2QraAuO+rmVsRHGSmSkbNus9r32oioOPfsXUXlHxnWRZXxxYpB5XqlHTvHUU1JRY
Nof5uhJ4S80JXoDI8zoJpdKQ1SYUtOtsg2Cyi5GrBzf3MNJ90CUrnWlL5IuHYcQ+DIEG2SYU/9Mb
5syOOITHGVASkJV8mbsZDeZnICMYfGmZaKYhPKY6DsvLo68VOj/jskTyo4OZ0SNNl9rTalPTu/fF
JIiSM/6YrAPsksZnYZnilNljsGbxzaz9ohhHvCI5YWRLuuyhJcHY6rniL/HoTdijPmxQye2uQhUR
ShwQD5oriMiQYJwSxyno7gMSAis547cprrcfTFr0XtzuH3+K0Tnp0yig4DFTHJWyX/rUTfKH+oVU
e8xl4/Cjtk+J0FRVECtBzV7cqqMDncpOrBrxsa026E+eRZf2yceDG+2TbbApFuVhDceDSSCCkdIC
0VGCzdI8xNVoWhQdqeDBo76qfikcwuwQ0KqokXA0qX6/uGgoA4TUmClBevb9R0Ek7e2X/srDFrrZ
zV6thb/WzTsl5XWzYpFSJmMV6zGb2JR8PE7ARKr1u/bYPVs02U0Y7Z/JJ21il9FifVwY5XzklGOP
iedzeueO8dc2npV+37pEkLv0n3jtfXRR5VtQQYlIEghR5MRXr8r2Jc0WX9P3970odLITt2azZN3y
xBRR6v83tnGK0iZ+vdik8cFIXPLOFaQeH6l6z6jP7tWeinCSuCFbUOYsYA2QfwoNlkmAj4Nff0C+
ITf2nzA8uzDRHt+4M3bUJqGiHIL5Z3sQYbon/KkzQ9vgPcwiLbn6x7uN/xZ/1HderbIOyicKoGns
3aZt+3Ja83xppgH/gNhhSx1DJBytgLJzyw46M+cGy9P4Fz98FsQGF/FVRM17gY5gBpUstUU/7H4S
/KVTHsFn9lM207B0Im51GZg7Sjj7Defs+khyt2jL52U7+8v1uHHBHkLIcsCnNDjtzwGVXxXwlBG7
yfpNEfXIIXHjq0kCZBqsnjs+ukhhhiLpTUcFl9IWapPqSIu5hgp4o8PkWO1mQd92t0Wnxif0VI1w
/QBIM79BGWVBmqjnfn6VzxJD08S9arazG6/2P0h0YqAmNBAN0Dij3NbprOXi46YTjOJvBblnp/Eu
2aMGzo5GghYjL1kwSC/5Q9L2js1D3FdZL2drWMMAlAL7VKlWYccsF+A1T9/A/2NcEICkYcOAd8xb
8EuH6iIyO511qonJYU2nhKAPYQzJOn4f7EusSsiedg1O/7TEJKySEjhH9S0KjRikE5vKpXVLjvIw
rhETJF3SubNf+d2tOL0QOwAku1vU5x+KTfw+PtL4RBUD4BceZxKj3Cpw9lQUKqcCnrlIsSJo/8qw
oKXB+sWrGtzldL71YRnvNstwMNRSPwyRd8Tdl6JbiadU50IX7vUnQkJ1ZmlcqnqpI678HZ8e15k5
tVYti/VhXKOQxVkRG+erphtwc3I78V+1YKUYE4IVQG5POuAiPEKkbdLZ6oLfG+OMyrskxQDW5rGu
HlHqa6I8Tz2NZndyWBEpcTp+vrjfgILP4M/Q0Ai+wekdpctdvEr2e/dWrN1lOnvv5ZsPigKSuftv
sMaDIHHaD/LmPSaLT8uwoYfygL2iGn0jFbFYKBE2S0Zhcg5/SLgXeTv/6id27QvVMdE0IFHOZAM1
boDtZItlnC0Kj/xuKOdpv3HXlL0WyxfJDiNwZSKwzyxwlckwvFRYH+h94ueqIS/W85vNxqXcGNE9
eUpaeSnoI3uexVhpcabgon56N6n+plnrbY6WR1tfG4jAFrZqjpooFZUwMvEq2uKUQMBnXaygHuG3
ZyIuxp+2cKXl2TwxSRVxjoOY/wwO/uHp4PodLOa62R9BbuBUEE9L0wGoDYq+vTK+Cxz6jF7uMSlT
UqJ1JtmNabclp0/TjBOlZjVwnXqFbZef5akpAFvsdAEEWTH/OJ0PXN4jKYXCL2TrRnd5Om4HsR14
p3+w1FPVGtXVghYMm+LB0MSFbAqLCaFNUlcXuEeb7RXMUhFYWgSFP7F3X5yM4nxHETU/ftloXBv8
vlHWwFdBWIPEkvaBzvpdvej+Wm83n+q2xiuHyAuvZJf6xb10QNIXt8zfs5l87LvFd632Qev6S5s4
lIEZERiZXjjutJxunaSutgEb95aHDWOFQ4ZuVbC5kTUE6iNZQoADwRHxvKPBu5SgIuqB0f+rFj3W
Qg205OmJaJ3oxhPx8bhGq8TfhD49mQ9D7KVVopJJsUfyCGJjhGIecryn5QaVIsl6BLpXnUMhgwY5
P+BarXIlfiLtKfIWJmK+Hg5NenCg0wmQFfjXONWdWm7RGQliONr0IxQzkkEd7qZFBlUr/fxzuaf7
BtILOQCjEHqnOlpGCyazjJSwtzjmL1NsbMRWMI1GTNL4E9L7S+glrD+xg7GUBbwcrdMoXGd5SjO0
QZ+9Iz6BeqeiqyCNe6hFsYrIFPJXFX9dJRsL6HPn80/Qi/RIzh6ZFwAPiqmFw/torm9Xm6pdZBxw
8CjiDcniI4mx2LGa6qbv2IAAU7YTo0/JjzlpF4tXavgoyzSdEk9Pp4v7AzY7FEIQXeHYOhpbGedN
rl7j5liS9Uwhh/WI2kJTxcy60CfJpoGpdWfjAprq3PROChIlQAL6nNlUT6fLzxEOB9JsWeR4IwQg
d3K6+daLmZF25FmsNk4KCNQJLlN7Hu0N93NVvHPVaTQouceWJT/wE+nihcgOezlQ3gX3DIxxNKoI
156oaXa1PUmp+yWQuldLDNh4dmfFV0w2BeVWWLVh8/tekfC9DexP7PLaxUczDC48XR00LExNxuNa
w8L06aJjR7vgcXlzJzRqKNLtnZoExXSDEvVKPNIspWpJ9U9drJQ1tGuK2tGvwCSU/mKPaU+s4dtx
/wiOyInc8JI+QAUjOhdMUrRUsISVQYMWViZKmLGJd3jiyGYlw7VLOImodIMjGs70xKT//ZSH5RxT
Ncapm5NxhHq23YG+sjR5f6dB7TbNjT/LrQll2WxvVrvZ7yagpN4sO3U9QJPjyKcTcE+YkuoI03zO
S1P+8bjG+HVaL/PuiJkYfoDs6jKKpl5gTXJ5iNILyRFC2LuOapbAl8BBB3yPEEPg/LWcgcDGm6n5
CtbmZ+HD1qmKHHWsbaf5ZvPmkB7pnOz9a+QvivTSTQuFEBirTF8WP8pnigPepqgZ+s3+ed/E7yae
4YUtlXyPw1lML1L9EQIBTWg3LyjYDUZQnIBJStp3ZJtAgGiOlGihbYunfiLDL80r40C6aiU1uGgo
tPkFYxXymTnGOPCYIo9Aez4KuTh+QCzZEo2WrrJ3VkP4hoeSYVW3zv86FhXrkRRQhy6FXK3Hrbt5
Pk/DG6cmafCJLtSRYeKeXdi8kCmSrkTzKMCYZlyFwLWkiNZbIoEFNRkZJ0vL/UN+JO+IjNNfgzIP
xoz0GeVRB7X1njsqzVQJSXhiXBeepSj8yKvRIAAqjcblB5CEurKGZmgddDiyF9CmwKjfcHfeWYsN
SiAdD8vdH7/FtfqydxAzVR7rGtxfWrqzsOkr4PqJSPVC5B/7Juaj9MhtGyV5jl/EQTOTz5EiVVoO
aFSxy57KqS2CTYE9aLJbfhWnRnld6eNvocielLpckY5M3K/z5yi4A8tBwKMFV6P7ldL6L19t0trq
dLKgSX7wbAMsblXuljBLtTl1qFYtVPNfmph7dzbUMP+KA/dL45oTzCMhiYmbT8OcvHZTr3Iq1wy7
VeVSRG8U7w4v0BWcb3J4yValZgvK9adkv/pLvXiyxe6myb62R2ycptUtimBOz8YA72MZK2DyEiPk
Hg0ryytahKwdUzxLB2GtXgLc7CBZoQ7MksVVh8OGdg1TZKIkuj8mq7DLrmVeWx6c2xoXqyHAIG9f
yVpK820KDrFlOB4v9bg58Rii2GAMrkZN2nhNEc0xAma+VZKKkh3de4UYbxCloz3f0Oued2HqvjIC
mBo/S+VzZYzmin2Z3oTdlueAXG7oZsgDqGcRrZy2PR1D18gBgt9UDSCluF2Vqw8tPMu8cv8tU9pv
+y5BFK4Z5jakdd/GymzktQCy4veL/m2bVvkbZ0/Hr4m5dJ4eBoioHm7C+Cz098d6vtxuFoYFKLOx
QiAWY8Is5DiUNNwc+OLihwUBPrIqAv2olSdr56vN9RnMGKjR03DAhbMaphXaizlbgi/s6nRS+XVQ
p7mzyMyWTWGz6Rlk3hvgXhGQ06uWpsNalakEnwIV8IcCEEUDujb9Ur2AQRFwoYjEnolj+3RQqYeB
DGd5hqwRoRkbg8rM2uCl3QpgtWhcQqNUZlYQEbcUNOiqpbqedlCxXtJJX4cLrJcAlVAIMA/FV+71
o3GleUub57q16HTl7W+xvqU9NIc1rvwrb/4uD5IX7g5lK2UD2yAwHFNXL3UPUnMu4RA+LYHbLVhE
AzDPJvL0hDvzBVRAT280GgsSF6J61SH1KFpN2z1h8GqzvM1SuiRVb6CpPddc0zDjHfhTArxD4Cq/
HjToX2TmmHGrAr98k3T5a5GRu7T9oH22D4r3EmH5FetOlILpvM2e5WiXkIMDxDoce8grR7saR2lY
xId8y/3CQwzdtlmI0qVbzxpxGjo9zNuBKNRbqFtu/soWh9/RYdEXCC9xo2vByJAphSaoQhAT8R3I
++mxeJ/c+Qs2R1UUKh8+Jn0NlSuott5ch27xYuIZ6OA6+0w4CbqIhICrxlbjfdBnYbRsB29GN6Z2
Le9AOjq7KdcYDEneLROcwaqdAEUkFJxj7tFUUaDvzWDkZqJ82w+nctPFhc2JgJhTjrCFHMIdRQR0
fGqWTpXOb3Ewg/hEaiqRwcMrF653h5CAC14HXcEgHuA6lqCg8G6GVy6KGoXM6lVxuOELWQAqAokD
MqoqOG/+uNaFqQgGxcCDaGCQC1hHuPglGzrCgOH1QRvwWDDQ/8nfElMGVCVw+sv+z0E38J8/ebM9
AkY8K/lsFMhQEPA6qAXyww2qAP7K9s81MgBd2ztcc8Hr469BMPD0JLmg6yPiV9gzR8wDFWO084J8
rZb1IQmN5Q215XXX+L8pS6ITw9+iosh7TgYBklcmC7grAJkVJ4Giomzbf1OXb+FfOjmksU4qDCkT
+C1SH6/5T2Ec1jry2ZWtt7odmNE4IJERII5zagnx62lBK85JF1ZAiBuXcWbnNGs83YXyxqvDYLP3
zYyO6WOMMmQq7h1yFr6kcH6YXsyt4Sv27x5PKIGUzJ3M214xowZRyjC1BrEK18PUir9x+fDFFNNP
PUhTmHFXyeFab9gXc46L6ivyFH6UWcYF049ribqZQTUuLRg7aWbzxe9ltnOBNkZ/lWmAyl4/pji/
apjow/iGV35gGNlwoetOA+Q3De9rGWT6xY8vGMrwpo3tZEUMY3pYFFxke/AZrQEueHUdCGH3ehq+
wfTnlcXB94aFwivLBucF5GtS3Axf/NzjC1tK9y+sn6K60fphkTwsoUFYMywhlorTXf+rheW9yPda
Z8MC4oeGBcQFq2f463AR40PGbfhTP2g/Nayu4dVvbvg+r8yU/k8NBJoRf/DF0mU0LGPGq3cfBsRF
/ycv/GuPX4e/8lt4U7/LVjVvDr/04eJ+LPw5DIHfzze5ZhR8Pb3qL9SGYFx5FIZEI8GQbBTa+POy
2sxWVfau6Pvq2npjGuyWACet2i9uyBFFVVB+CQJ1g0gYNWxDZNFyGfBrAgjAXeHTvTPpsa/D9vTg
IhAkGsTBhv+CM0Sp9P1t3RU0JaOXVLqf/ZGXX5rjK/cA+yBJ8cONIXMHSxw/KgxL1N4h2dGKTULv
qqGOGa8+EUf84c4kN0TgR6jyxmSHB5BDOMw5IvvrNOv/waIQS66pytuFCixkO1iagAO09Mbm7XTb
8bv53jssS8YPVCdnyaSnzwcN4sQHvDdcl/GqVLBCx4j0XpsBDKwc99gy12RSDgGFJ3MnO+u8Y0mm
4AlqnaqOCqpnyh9zOrwcQ9ggUwQMjBxQlnINYNDp6PMVLvbBasmxxnFfNXRMAfisCIWsErundoy/
pVQ/xg1uo+8J3nlYHFhih39cTuniZ+goxgZ8NC00MPUqJlKADANeP76tzZKzp4mrGxVczQdAgat8
RuM9E6JIcdpBUWnINn0VrRzrkOoAY0nCJK26CjuZt/xupB+PpEzEtxhFSTL/YflkfmiUoJItoVqy
At7FIUO8VpkcBATNGZVwaRkMzcTWTa6BSkSkWVflXI9L/FcfONYNsFSWnWA0P36bhnrGBfPhjvic
3lhnIXQwSsyjKNshwt67RbXEdRtXBJUjM5p6uZvt5kpSXKXhcurEwfO5KUl/tPN+sGkBSVeHBLUv
VYIngNFJm2vrRz6ZiVtj9/HzkyAJKjwFQESlpxPL2cV7rwyX6w9yyoupJcnMyZxQGKsoWCoJJrif
ZAeiYyRi8sDuOlBukaYJPcRB0QNLMsTPlOpUN9b/82ADDV1K/lXdlierzqJGVKG/q2BxwfWgmnci
1AQx9FGV4NX+pMVJ26btfekKhfOb4gBOhxWdigyKhJKZ2pfBz1aLIzrAKkQW7UXSGnULUvqp1T7N
1bdU6fS24XQKD5tOiBD1z/C8vISc2C59HvJsRXCw3KzpCIoBQTYnivf6DZx3yJwVXW9ld5StcErA
htp/1pWbu5TmM6R53I6oj7+7/mqGSRKpVz+nUpdW7XUW4SPvrPvmZdqvomfJWjaZksOh6XWKZf32
4B+vsE/2r5NZlr0o4sXq2l2rr/0BIuZBMsU6X33AiQIVs9tvnnfR6ni9r6v06rirA2xLis3XIKaz
STs/uM/bIohfZ+5+85tCv2iOIg6QfvksojQ3geuZl+ZT922UVtAygpr4Il3iaETqNkNmHajhRVZi
e6Z0VJTRdub9E3blb6riZ+t9/XpXLv2rBoee7pC/yyMqOjBIJAcVvU7Ou5G0TLJVcxL2bvrNCBER
G7+k9hv3/TcVFsstCSOqVU1SbUlxjWpywRng15j17+iNmPbfBJDF+tyokzMqknGZ8HSowHfO0X1R
FdXqpcwmJPuskvx9MRPlWa0A5F1SH74lBX67oCAyrJYjS9VE390CebiUc1hqfZ+F1ftdmNDAb/u3
eEhqNIMHK0IiVOVuJ0G+3qG2rAJkOaecjM2JROWD1xR2J6hpzSkXtW90aP5arerkCt/dj/IMlFON
6/P7ktqJr2L/8E1bZLpbfFcNs+QgfjpoGTvks9uZ5S+lJsxmaQw6wj36IN3M0i3d6OISBC9Yp2R5
Gf0FrvZBlTxHU/kHXbB7jEXY/kRw9lsKYWXJZK1ibi/eo1c+fN3r7ECXIRwYAfEOMFKTMHhRrSEk
tN6/VT0Pf8+cGHft0Kdb7yp/ltXB7pri/bdgWbvP4x0fuIj0r+CeVC25iQWd6aAUcu7Fge4G+79/
PBJVUU296juoejITLdmGfRZP1R2+FdX27xlavqvlPMSCWKZbMVzrPFIjaOkfn75xVtwdrwQ6OsO3
9ZAlEJqcbrx9vnfqTeWsP+gY7DYRTQ/q+Usrh5HUSTRhMLcKAfA51VhHfQI6sAlZR6koLMt6+7Ca
KelKTXax1EQnlAX4K/nHm3RT/+FD/vylkYcwY1W2phI0HvnKbfZh3GNdSswTkUlGQG7F6k/h4G47
KDPVjQyzio8FAuL/5exMm6S2sq39h6wIZWr+mlkjFMZgwNBfFG5oTmpOzcOvv8861e7XJPVW9b0R
3camoEopHZ2z99pr0FrXS2L36SH+1gRkiDJ7kV+hXhaV7H34CIPlzLbEg/7fz4bsUgUihyGEsAEH
hQvaRJ6mXt4PbfFGHafMq1RD+QsDbioDIUYueLLIslNqjkO2vleHLM6iigUpVLIW/+LydP/8/Xyi
tsOU6m/XdVHbbX1fuvs2rt7orNJMtKjxbQ5ZAKJa8fbbipQuXmwT5AyYakJB5b49zqzQWcit40Wu
2iVc+Hi/oPxRyJAe+9NQYUuXdbfgqvNOZl9NxCYXSDDI9cw822L9OI9i5WjIzUCv9yXyd74IpJa1
v8T8etACDIuekktkXvCw9woPnU60BnIte/5WXqKw9pJpoKhDgdcwDrp4xN66lWULlfZB2kO561K4
fzb7DB97LL4MzHLL3kY3ERNU/RezwlValWszhpkTzIFM+tfpndPgnAXC+LLTzWUz8tN1XjzyqN85
Wb7NGw6nWF6L1ERFJT9XVWGS0f11ULmSESjf1XIJHqmBccWEcIasxMU2JETZRuXfnAfplqzimcpN
6uKXCegWdb3cuCh5qNQZDJBUfvH618FpKk71ML8psEJ65Z6xqPTb/XcRvIu1oFxpqxUAdq2Jtpb/
/ul8iPv5szvjsNz47BIGJ6emqfLffWfnonyqipt6b7Kj04kjkabmigwG81E6sk2uF234nqAkczUH
U/dQNMmZ2pNTYaKK6l21mmVy49YRcHq1eA+209gpBJxe9LrokNXXOn9jSiAz7eN7W2eKfuEPHN5x
y9J0M7ZZQqn5hw71Yvvep2S+C5KFM1zT1paEVmPAePSmnUdNxfdyz7i/zO32fXMpEaQ2n2Wa5Zk/
5tr8I97C8CjNoL9SZvVnJlYFEatHNepOypHi5vG3umJc4WGnVbc4RjVFUR+3LPRvllXQ3bj8bgNH
zVzG103NCeTvi56Zh2CPsCYArA2So7dQR3pj21698Crp/Ll4zGB3NJ1QvNUvXwwLMISuxmKBedEv
hNwQNaCRcBPT0vgddlGEVYjirUmG6pwCKoKsj5z8dH86/+5H7PB73XaWiPzaVFlKUFVj8nBwODu8
OYaQ8+L8/3JmoDfr75d9yY2rY2eYKjxYHpoRd6u4oWR28/R89Fs9uKLBFtG4LlQJLHb7IPnWNC23
vk3KW9Om4Ws/QS/UxKAYxZ5JY4kODJo7cZQpHizYjmHTkmDqZXZZceV0lG3Qtbyjn3s4Zo2cKCWQ
wHzafY8TYiZavk4d8qGA43VoNueEzAsZcRxTJ+5Y8KZ3f6vcuLzJB1zrms4vr1kkPla/0QyvVqYX
WjjSgjV9y6cJKD/HYL/d7Yv9AIuNkrRou4EqOclez+ceCnPlFmy/eXFVbBTM/TR/LkZevH7jJ7gn
7J3QgvO6MDEnnaG9suuKaEl+nssmyHfkLm3USHnERy+W0FyZBXvhhIDI3K0iEn8xOila7N9oET6Z
nvILd92e8UvNyxSC0boh7x0eRVyHz6J1mbUc/SYyB6/nm2PyFcJa42r8c/U1z3l3OgQO19EYnN90
C3lJBYI+T7YYHIVors9V+X7GNO1qM+WApJaHAUpT3BhX7aIIxy7FpFtyo9ymcK8goIRHJyZvwduo
CJ0xS262OP7mRdytbrcWxzrVyCrrWhw9IftjoQeAOLV3286fr+uEx6QpfYEv6KHLuNp905RHF/uL
I/qWHS7xdHTRbvHut2TXv++SfMOKcP3TMDsn48Gbr59/Ey8TaR6XNFqGZM8c5meSWdQuMz8c5CLq
pi8nU3OHOTDOtN8+VurIQGYPIxqYgmtwuknP8zWyRpdoHTYuUfPVY0vXimEenjkD253IGx2EOXVF
KnQpRT+J86X3Uak3OoCUctPBQ9evL2cyPlX94vKG6lUCfChXF23DlO2dtZrBqGTcqBRbCwyVOW+a
ImkoKqw8V7+e8NICNph3mKTWCCRKoqXD7PR6dJwbVUFRRQ8h54W6XJFFjHZo4YTOl3rB/TJ5CUh8
qlxjxBsEOBDBS4Fz/mP568xtVJj5tH/QASWK0ezgIaCYkyKS0S4vFxIT2PEyaZbrh79/dM/Tuaxh
i9zwXzaxuJyraJnQgcEwwteAcu3SpnLz59Xri9p99F1HrBGDWZoW0EGhrQK6hB1KQqQ6Tnwt1es9
HaYSW+XbrSwLaQLFp/Dhz0gH7xfU6NTFGvP7NQQg+AcFTR4o5WEZut+ttQSw8DtYwe8FzkhQ4y04
w1LmSXdU79NPz78Ql/Rw+0nB1VweQwgvIbg8mvrllLRrT5UHmUrEhKKB5JWz1ZsArTmrW8IttVAS
S7nGOc4k/TWo3WYiOpoAYXAFoEWah8lqkgEj5mKMk1AKKdSiCdh7fIB0Uf6UTKGwJqsgFv3PxqYY
cD1baIng7ePQ7wA2wTJNKv+2OZ0IJII7zJxWlirSrzURlUGNqymGw0c8RtyjEO+pq79KJvsy2P3k
Gg0ItBZ/KuAGXTSXntcup3J/Pr+xYnzsGcQ00xqVmk1cWXnZSRuoDVSEd6vY0JOjBVHk6V/W4c8/
uadee1xWEGrQhUGGSy7endwHpA3neP+gVke8H8U7yUdZb73Z8YAQMQWLf+wmb08KIAff8CgwFyoi
Q+PUITjWT2+tl2KGzxaD+hyjEJF7PYezFhjhZSqCJRdfVEMYnvE/8oDYXi/3K9DHYkfdBoDNhQu0
dkOOV0PykpWpwpKTaGcuy6/WKjUtv3awCfSE9fL9F+Qc3anLC2ISQ3nIE8bd/uJOomBcuiJwmZjS
QRCvfCOXFT1hjdol37A5Irz0Mq/Q1EJce1m7SgOgeDXtjhvyiOefMFvOTxeGUkwulAg+qR+teP9v
8HcUTGQbVPvhjT/P3kN8AvfpNxAgf3C845RzJGsmEDe74YqCOXnVn/g3bxOwD85pKym9hfaUrTzz
KfLiBsQSf7moUhnl2Jo5OZpi1x/7jW6gX8fzdZEHr7chMQhaOfqLUprYwSHPp0j377qZEsEpOdRX
gVSVP966LmdNgfnerdKwlDZmmiI4FjllUsDluiuIZBNJkMc2qr3ErZqWoSqFXzkN9DSYnR/tvGsr
sbJT6BduEjVSYcqDOidmq+dcuzNR87WPqKD7ET6Eh2Rl4esm6ldCZmMPKlWUUOZRPozzeFtsYFd+
WH71R2Dt2OUsb50vhFQzdTwjUYE87iQUoRzuBUb07EOn2GwHeOi/Fiaj9lqWP/MNokxGoUKT6R7n
yGnx9KKOazYqNP9MM+F2msGtlOeFX7pXcUAnwxf4tnsKByVE6bD1naqxu/pUnuNr4Q5N1aJyYXh/
21d8a3+jj8H78nS07YgpZj6zYXPzC/Ceomsx/J7e5XV3RJS5u3b3DP3OCx0fBdjRHVVuDvRpijl6
7Ll7SrWiN/sDjtFUzme+fR8yqfNDOvKojMNjHmURx5k800LPBxETjngCrqV3+q3pp/SqHoLyNh/j
TFngrI2YzxZncgtsqByLiDi+ZpfXxzmnNt32/P3GR/TBbt633JW4Op9up7PvEfErUzjUoM+/INac
4scXdy8L8gS+Laf1zw4u3pI1U01fpRa/SZ1PSmcQ6hMTitEXrMrYRPe2y4hx+K93/psg2K6sFI+h
GfyhD0wlX0nV5Et92e/jb+o2igH1Azws+Zb7GTVtw0TSTynnQ31aKi3mxBqvCBDugnE55Ex0IpR8
NeIoQ9GbeYepU3uGEQsl8sNuib54EQMCbWGe+xLF6NJohGOcgSFCTXzTKA64Fz8WUjDT62rYFXKn
ZSgiJH2X73GOxxDTTjWVIYphsqaamnnb6p7e84OJWQ4+OSd/hT3JjngivH1DRff803ocrF4+Loau
ALQxTtTBJaG8G5du2FfjRiho31754ckliZ0dqw+87Vux2xJqaxAQ/HTPR3r09dhUtHHNujXvUBnN
H+MSQl3UMQBvygxtXZ7/yoIt6Zfy7sZUbn+M9+SENUMxM0KleZuT3PkT2Wz9L1u7FVChXzVOXdwo
UcMCAtN5Sa/mM0E6vhOyg3jsOnPET3V354Gxhpmh1bLr9eOyEDQzB5+KwWvBxFvawjlbedgLV9h8
dTKnvyZRqD6QJHfLal1uJg+yqyzxXZdBVJTQj20hb8+8TPx+2NJhMsQEZ8/q+55pzrH3OQu3PUa4
tFwku/FCM+/oscynWSwaLBaLnvuzesW7cD/+y2+C0x+y8c4DXj3yY+HotlxFEXFu9w3fZw7WFmUI
n8k6uSz0yfPMqpx7ckKNMzeEzQPLZOzybkjCZlEifuhO7LQd36wO/fN1gqMvzDK6OTOzXaNeJhtl
nb37eWGHYTdmiONAqtizE8dNNn6fDSvKFPVXDTPdURCr4VJiCJM41p/5Rx3Gn/ti/XPoQbg61+Vg
8ajxNEjY01eaml06ZKeVp308sXMYl8OH9MX0KvbxkyxmcKhT8HZOF/fQZF55GxsMvKqueW2wczgS
uPppxofO9vhobTnpiqxzgcw5yGg3lkMPgxxW5sAnHtng88rcoBNPbqx3bCFF8Oyln9xNiEVCk2fC
kEPSQ56lvo/tAwykBj9yC77IQJ3/JGPvuvdBkriHLI8p7q/dMt9DG+L06EY6eB5LyPCEMpdH9R1a
4vkYzVV765Ngdg0D96NnwFadnMaefIJQZGANJfnzLvTfOGrdKxRbTCFhKDQ9j7Lv7Qdg9+mZTgAb
0WHUGgxjshPjPcITC7+AJzMG8tIYsqyOisAJr9RSyIzU3bh8KAftbdxUywPVTXvbjya77ku2b5/Y
2td2f/BOzGUhqK6v+hHArIm40zEpkFc08t5b3+dsGYb1dDj14bfZYP3Xh265HeaYRyM16Jw26z1Q
BMGtgKA3TRfK9DU/vWsKjlFTFMmrOBu6z+e5cL9O3RQBSi7jbQNh9Xd/1uA1SZHmj8ypGheijiG/
NE/0ubH3Onp9Ml+Ffr8dlrL4gxEUqNrKO54vS3GMSZXeinY6Tg4kcKfFsuus98TwiR5dStnoDnh8
A7FRm7hnzjSqjva28IEsALVD+BACCR3eSHd0DKNn4gVjw7cUvlmcBnCVsP7YbwN1Y1jz1zVvM/RU
lFVg+yNJtsplPJ17vAUpmeYSQ6WJL/clCsW5/lpkej8SaiT3zLdlAM76G1ouK0y3170rb0nq6WO8
spS2SFBWtdFx7jG8b87nlowqMIsya5heAy/Rc8XX/UpnbyBSQ8kTrNSxgAuPsOyGZLFbAR1exvbi
BPA/RhIF/Zz3um+Tb3jVfzIl/zHlGwuRea9N98yRBXrioNRcV5P1WCa2KRdYuncgeeBLG5faoAQw
a817Ue+9t27Zwo+beWisxUzhRnwOMghuii2Jfz1Vzva2q7b1a9MuA8XCGLX/nPfhifzehLmvqXbH
fQUU6+KSDHyltZuP7e9m2LXmGLVlBsBWFjedShHHBf7aNdNdtJApvC/zzxJW+xkAod9tXBNb0nZ2
h6sm5ma4ipgnICo55h7wuYPD0pQykhGEuTkAfJSF6ys3oc6rW94nLh//qA2vqIKJuKDyYmA1zNXg
EcvSle+j6NTeBFXiMrMN9u8Y5fDsTcQw1MzOdgfpp0cZveAgfkr9OxxYqR03ULg5jZLscbrsOt77
JqSWKgz+fR4VaeOrGGz4rzXplQhY/jbXO6DVJpVTMa7uLVtcV9bmJmp5Fzv5P7sdnRQf4QvFdMI9
JTDPZUlGOUi4f2JvnBZwQG4OAKyRy7ItZjPKt8ULvqGd7I/TLBC84EVpCPSZwKEtdhilLM3a0Gbu
SlyDD/YbeWwWR17Ck+EV2qcVVvh5TXUdU2Lv6U6gomAFuVed6in3EsnpYc4dzS6Y0An9NP2Uv3EW
sqwInQHeicFRN8N4aalZxDAvbvt6aj5SP7MiF/OPetfE13PLumYT8e6nhj3SHn/wxhq6cL06CiTb
4U3HFPo2XPbb1bxwoLOv4o3u12xxJukz8MfU/1A0Lu0Hac1DfuV39FjRNHn3njc2rwl/zxAecGe9
7bze83nzz6dx3V3tvK19VRjqFqqYzRy7ggPGnHffi3Tjm03e5BCL0fQ3ZinXY5Y243VHrX0DdJe+
5QPS1oBS8LIU3lcHEwb4OXvvtlyH+VDx8bFc57DtVpY1bX8HAwBczg2VZ01FNKU9T/hkyu2fSRX6
vzm9vkFaJxQJfGHz+vIhquZ+5dUm6TPlTcvP+n4jF7mdfbblLuIM7WI2x1+6c9i1K83lAzLS6Gpy
2DnEnfqlHqI22KWn+cHgEsZCHdmuToBCeccuafHeX7rMpyfJuvHBT9JPfk0r02RsRPuM2gz/A29i
Z+2IXTlM82m4tlbQ/rx9/6ULvH0xdtuEEx97cbPxEZjVN+LNtLd1kKR/Rh5FyC/12LKhec30QM5V
fSjXJL3LGdLAU4GwNJvhuom4J+IStnHWf2/dFBR+r1NnLVbUC+xOBXSAKwO0wx/jBukdnzdFr+4o
6Jpg9912Bw0BM+QQ8Pt2XiHNCOk64R+RBgddQGnkQOu/ak4EcXpwKrw0bA7bVhVvu7EeoZXwKbtw
V94hgMge/8KkuVmcFPs35AsnZMVwnpzM8lAny/T6l4lKvPHL8/yQtE11nNo4OZQ7zOpPJqhfGD9Z
tPKy7ib0DJiPIHb8BC4mpHVbMUxgCeHhgehJTWBMLqraI4WBdPDcnTT9lMP7E39CUnBZtYvX4+Pt
iDD6tTolSVDF4oaRKkykWdzvFtXDnND+HuJjO8RGyBK3rN6eOaBoF7LOkhJZAUtWlJnBDMBPkxf7
c0x2mrW8YcwsVKoZiesE8Jlx7JaMrjAAf5D8xD20JigBCBXCDjFEJaXTpL7JOPFtVkEKZRR3KeRm
XyJHOTXgjgaCD1coBdXL+LWV5v50Z32GjaIZo/G4aLu6XTGku33uvjMjdAP0/X7JDSPu2Mp+HPjr
ZF0o8tfSI4C7XGexBhtiL1om38qN5VqdNL4TvUSZpPpgImCB/bxW/JhF8cG6xadSu2q5VOKveCDF
OMbIL7LJ0k9CpIQaC2LWmyiHCJm99QNwH6b0erPdRD08vkgzrODU5Me9jth/qxlkPKCOVl6I8pQS
b6Rg0nsq2UTC+2ilMJa0qjPJt5onqie0pQhpE9oez3+JgXBJ4lZTG+Kd4NMrEsi0uyTqRrya/bqu
uwdRYAkVvyvy/JsVblO/KPpOEg28Mm621fv4V2aXZBkInX6z9AgYPtbuBT+K55vZJ1BhmljUocTD
wDcCnvux4a4LN2pmd2s+6NpEg1Ms33zGjV6WLztAhRlbFPw3LBetwhyAJSxfH03LlR4vUfl/wYYQ
R/jHFelBMNkn2Cbqff8pNhBLtdPoraDVuXY5sPjH2AXEc1iiqvCT2AvHRPTQuHv2IRtc2HdvsrF7
4++gSYoJJqq2K7vw/fBZ9oCK3SLnqgY4gsIxsJl2E+W3MyR3YgHXmJeKy/K/1wizBHyIXQjQPdfF
DOUSAd2SoDfTkDnvRE00I3RYlDvinTS81M0JpMfQePqYIGgsJx78383RcilSBclQ5L+AZlwqOnVl
7KSA1TihSFl0MRZwnMJZsyQPkXSXHEjhrSX6EmMsd+mmmgCSMzwMcfSs4OWu+Qemp2812JBjm/Yv
Beb9rxelHwBj85N2COQxSPtxUXqntk3GdAwItGMTlqCT7cjtsOS2mzZbCtugxmkxCYqY6X8EdP+g
fdUKTUHkI3YGYbvPX5cNBPxxUXJdAOwwxbxohxr9x+uqwxVOVu/k/zmAVB+Iqi6xqZQ+ymtxtwpX
D/6bFC2xXeDjfpAz6oyLtIKyBb67g1JZh6NlMouPitTQnxwCjeGmM3G1zLht+ogT4qOZFtqs2HAY
xbCDVSc0LazeMx8aA3dR+mtQ6c66DZJxPFDbgGGAdiNGFy00wgVFt0NMImtKHUOmAxtk8/MpsCib
n79RT9DE/CCCdYHxKcIElv6PNyqf67yiC6jfzz2AHZOImY7wAEfslaS5NlZRQ6ckfQVz9qMAEpFl
0yq+bxdAf4ZOany01cw5PbaSPxn7yg5oYwCnMOnnL/iJbdDnWklqo7SgjrGU+L9NKPIicZvh3C9v
MFaoj/3EFMphXxaVSLMTYEdmJ/VBVv/W8YORn+Blm6c6bt/FtNS8/+Wx3VO3kisL924EnZaz4+Jo
9pau3maAtDdyR3H35PoSJY96mbOY1AZ4NK+sFck0fj6t2e9d7MPfiO+UKlGMWLe6HIXW+mP5aL0Z
UEIrlEMGps40X71snWL5dBcvSQiXkveXayYHXKKhv91KZ2V0PEeZ/04niiaxarylSt2N+V0nuTDO
VMo60cusTSbOdqBKBEPqNmtg3jjj7/PQ3Tdb96s7fBHPVTVAE/G52HDmlbN+XplFg6XqjWPsA+7p
cnirPFCbKx2UWAxs9vTv0TeplMHxPqq00CFwdtY7bHl+8zSumBr9Q2e/hoQiguqomfStUtoVx/my
cXelr80n4HlM6SV2jignc8bFU8Wd/K9syp989InIlh5FL040F2+Rtw5DvEQz4BskXpMgmoJyFYME
ydrM9LxIGLX2O8pQ6vwZQ2NpLmbERopA19YoJ6YiBrmwxqTwnSMM0YDtYH0n65+q0Z5/jZ6QQGBq
B9eSSBbef9QQPz77aJ/Cj4v6DSN1ZOIWvk2/KVU1rmH7SUKOD5q4EBooyS8qPp3fmiGG4APtGvdt
jTB6lNwgTJ9VULvoH0wkdtWoB0/RSD0n9aosV+ldj/KYnvFqUXyKyhHtrHLKA1W/lhuw3srNpXjG
rCQiErXhz0lNKmM2ELe7nFuWQ1qT35JUbBMWpi9tLhcyOR2xeDpgPkmCA7Wgd6GHyoPY4PiXrm8M
ST9NyJKscNSIx7uBptPM1IRI+KzVfCp0a/pY9tU/vG57tcHyVluDmeFvzz+pp9YWsaXkHe8xgoLL
d/GkuogOPAqc9Z27Ig2GK2GVFRxnGirpZbSaJAxFrZ3xmSelOFB09RKTSX+uckAGKzp2JbBRSRBh
iiTjjBw/t+ev94nBkB+xsGhRdrTa0WXAvFeevYmo4d2brT4fgta5kpdcv6bgLcW1LQs4ZnXEalVt
6efJLV9LERn3sp0knpKOS7Zt9pB80WP2CT4Wl4dJDkkd+B8hfftx4XdhMZloBCfXI+4rqicYJkXE
5Z00XR5AS3xioc02w72itZbQCR7iF/U0inqeN1jSCBXmdLqaG3qcBCtmHCAizQ2m6muPsE3LVWJO
qb5wkoDf9BiJkUtuSN/1/B23Nsw/7uOsDIxYKMGZyeFM8ONHqr1wGqYtQcV3bsyN6zOxMWXBHKrn
vfYd5uUF5P2rHoLDIZ/PznHw43/4gbCHAUZoASuWNBDqo4rBbTxoODwnn7ZTugCwN+jvoprhGQBd
s2f/RSryGUT5Q5wxLHY3ZzVkxwEYmhzEDLTj9Iql3L+qiQM9WGZwNJfmxgsBF2vmkTc1rjQH3Z3o
xfSaJ+gLlHyyNaaeIe7kch+uNzP21A7eG1Uzzcz/T2hS1CSZrEKnpsp9AzIWsY4463h8i5khzlek
4bHVUZ/eFCuf16B6kNssG/Zjta+ob3yw1OnZYSyWawzM33W77jbYtlcqui2YkCSfTDe9s4IftriF
txLhJ2zmtno9tA4OANJa6E4AYx1E09GGUVRUWLAMpGV1Sm6xWhy7mwCAeCgnn18vT3S5P96ly0Ll
dB6DCm+qNzs40V0CXgxPXQQqucNo3+8JTsj3+7e74TepFqT8kJXVXzlTkRe8l2nIxLD6+UuzJcfF
UhY7HZsTRMrkql2UJMEY5rswNvWv2UBRYFVJzHRItMK/MT6JPC6tXZ+lu4Mr0zuaM0JU9hIv50DV
HbOwg8yVt53GnhvsXjNQ3HdQODJUfHqRIdYZqh3wX2FGlgGhJqVoc2A75kav0Ab6cMyEQwTD+mrm
EL2yuVZ9GjDOkCS6QKLLqPfKd0BDOiLpxA8/EazG4AZlAEV9xamYA5fPE5MoZrMwhBfWPXd2f/RP
fn+LaSwcc3EjwBe3gzPxapgcTnjcZjUsid333GF+WzdUOzU2//mKbgDHn6OpzR9MTN/7LUNn6YLt
TFACqChjFuGnn6YzbGmbHL4AxJLLWx1+cTBnrKduq371a0gBnoGU4mdwPp5/gJ4avuce4AW7z9s1
ZdPFW239IfyI2kLSP82ZtfXPlGBEB1rXCBHI1JUJJXB9mAM2c0gWKsB7e1408hVstvxfPvLFDp4E
DYhYfGISSDil0nEDXrAV8ovxM/+f5RhRImOxm8Aa/XFn7aYsdk3PmxKPeU5mQMFolCE1qXXjdNcN
qXuMd0za/e0MoadjOjNPiCKAkD6q5LdztXxFkal6RhMCwyNiO1r3v/orTYr2oljqR31Ws19ID5EO
XxT0eQDPL1KEEw0uxLd+MHQPrseCsHI5f5WfxAZzKSaX6ypdx+vKq7oj8xcG8aFwUCadlnXkt02O
NzVnFc2jM3GiTQUAe79yNjBvTWA1GGY5hmlTzqnOamQiDlqaXsFGLe8iprA3aprmCYGDWTbvNg7O
SAJEjlM/KnDanVj3Mgpnv6cpxHwfPgqfb06YDvoV+50ZYEV5Umy4rO7aZcV3HQeNA7J/2Cp+hujL
z6/FJ1pF7XP/eXqXeiLHSRYu0feR3dPXYnNoBYtyHraoFOCtdn15JMWUTbKbgv3OTHRgkrdRqFrt
Nszk6CUa0RP4+I9XdnFiT/kp6NIyeSxCWMvcKmxH+xmBuSreoP7qY2UkZwLWyVsJu5XtKdNb61LC
Vi3Qr695XpJCNS4N5y6837fMxVLXXKswb+CFC8DVYdfsKQHZxRkAfMV1+dg7w+c8Wq9XdzieyxYl
an0jjnAM6wS9DLPpFCWq0Fs6Or2QrkdNucKPhIco8k4zhl+zfnzY+LoE2hHIszmlnyxDXcJ3tbIb
XBMVmdH6QWi5RINzwJ7NvY0cuhoMQV8Wvu2eoFJzc3ExlrUl7+1PzKT6dAqrzQ3wlma7fIwpLOca
/Sy6BUyCIdYbFB9+YP4wI8tvjgjQULvVbWzaTJhgazCpoFf9PnecAho2GcxYVSYwhB6kHYaswHR/
wmzCcakltjdRCZY0y00jRrninnmN3RhCkAL95hOUN+jbAgQQfo12Hg4cynJE3sb+7qcgTVYJFa2M
dNyGv5ijzYVOg5dInDG1VzZDC2tmXjTmJ+HTSapfk6L+0x3pzzW7I8L+a2EExOtgwmqSHYmrtxOy
uGOQznjtym9YTvBdzUmV3NCer+Na2piAGbpZND/2B17/geH3vDJFEIIFRMaVFzD+LBUAagxXJxmF
spWmPTXjjFb+9WnvTIfRd5YjuioGvTXXX+/ZxexL1VfDZ7cGzkcWyc/bcWVDobaeWq3lEFRfxoEE
VcinwT8WU5zd++vk3kQkhV714fJnXUDHiaoeVlRABEoa7NfDaqqGLrQ5X+cBGaa4P19PNeJ3b2SA
CiuVfOKJHddtGGrkMG8OkpiLwUrzCxFl4aH79BmUy3wKbFrgY+ihRTlETurjgRMd58c40rmKd/PC
pdhRsDUJP8/Re2elChTXkJ23+WhinUhIU5jkhS+drD/j7CxrwaxItUkYjC5603opu3BIu/ANXJ3X
2s0aF+IdrHY9BmEhkCXvUW3g41B++IsyL5l87OAAPfErftkIe1jQ4J8aBemMEvmwjznIKKr//SQM
VtpIAmoBA4RBWGG8u3hXsljvDU/VzNQYqOqBqpFDwN7DEjPOWfuq0v4ve/j/+9SXvU20dukpKph3
CQ4QRhWXZO+S6y4RALDGa009ZDWpqYetDHT5wAwyiJNmTRz9/0ICox36pzrnb9e1/7Ey4FhMEmeG
ta05nHuGcrPniSD71ZsKDf21BZjt8cIQsiCyhJGXYFJYdTf9QnnDTqjEMsX4OE39laEBI62XbQN/
pppr2fgRDyPmei/jZPPhvM30fCFyXnoPTBpgOr2rEx8faSJ6NKFW+hAVMjRcjvkizyCZkVANwObS
uvZu+KrOhndJPv2py1c4jXVQdhWpqR54wgAECFjGnJIk4UfxgmTdf/IjoPhWz44q1XZ9f8MpyWdw
vN0pLm2Yk79ng9ZhZycNKycjy1sgq+Yz0r9Icy2LFiUNNMrv4veVXmjdlzrEEkx94Ztz3tHpixc9
Ydu7sG96OAVxzMkjWjET9kFJcCVVhfQgArilA3FXsJQe7I7RsVBbfc0GuVHYznsYI5pwWjsQgu2g
koOI9w//l9fib7fkYvlte7fOEJZXNklSlr/qccW7ZYAGe1AflwGGWbhKn/gekFBDIIJMpmyED6qs
CSOMaIy/vXBhT+5SIKqR1HQ+Y6of3wuvXpp0zjZqLu1SirjUc9A8weWF9EkolrOdj+UhJ99bJkPX
j8+Dqf2CcNFmK4OWRJxRSCd4O16c8T55hXGMxgqXF0DbCwCork6JIYkswQyAkgv1tvA0qAGcBztI
Mi0KETIjZOAojNoaOCKC1+0r5vy671lZXgynisxLmXJwm1+4hbpFP20tCfYMIBUgGRYQ/Ntyn2DJ
ns+nOLbO4TEORH332JqrQ+pL5V3SGoegMGx7mkNZdxIKMwmVNFfbhHPQQcI6fJEBbzNWn7u6i5ao
zoe42cLiTGQVhitiDuawY5tRhQp1atVW99m4u1vw3cjnTwJra9h1tpM3G1K7HedEH6pQ8lSJoWzy
8RtSoJ0N0IEkKtqHsEHmqvT28obCB7FBDi/yh3EGlLwr9YXPq6pzIYyP4iiIZK4uw3pqyKLMBUtW
MovPO28Kdiu9u0WAxAI0wKaoYXBQH3IQe1v9yVME74r77dQd5Rmxkfln3dj69IWj/AmIlD35b0/4
4iiPxio6O8kc2zwpv47ByhG70wcXpwhDLewXeLr/cVtCwCbHR608sVMELop0otXX59WbcJ3uX1iB
T224jPIj8unCKMCQ4ceXGFhrMEyyd5wX7J1oDjXVLzy44szBNQgSz1RmzhoG4I3+Vtj+f9QJ/6Ya
vDybtyXO5drD/y3wA7iQgXvZ0HVl42xTMAIBBOgczxo2uGwoCGm10UsgKczPTFgYaFOeCEp33PTT
YKhTmViKjDRjYyacrVnNH49gNNbo7EjxTLEo8XIEz0XGmZ0proXVKk3JWtFThZv19A8bpbmnev+P
B0kbPSwn/6NTpaOo2ffyOvU7alod+43x/tWb6KafKK98Qt1SStygDd8IO1bb3/gwCLDGki+dHm89
UQvYgT0vO6IP0zGHo1ZwrdrF0yvBTXdDKlRl8JpBqCt/TuE3ktg98nDj8qtsk7VTaTQRwXqSqLZ3
5c/CVUQvCWuf3BfiCGUMqB2GKJeHNDFOQ3PCc+SdcPXRS+kF8p13gyQ/O1qQza8p4AoGiDBvZqSD
dFewlFGPuISRCTaYBA8wV/HPMIlq4APMgoDkTkwLEIldma5KvvQj/Fk4FhnpVbQWjND0x2bQNQdX
B3H8Ae7BuyV9Lyr8uSQyaEokvNn2rk+n3ZvanIBAxMHGauuIl4f1EkxuAPE+WZrRnrGSn2JrESGR
OG4pTlv0guvpZgWbPHjRCZpr1u7htKbzYZrO7ufc6crfpqzObucIJGbqaGW6lEL5+dfyCXeEAIyf
QCrqOCwmL2f1Tj7t5spzI8Vvf5WNYE/uuWV429XsgDExI1P7rlGQtapmfiKGgqxc4gYFF2Byeh7v
0nFkUbFZ4rYnuo087jtOFg/rFy36tjgdsn5/1OskuaE8ajRSfdlR1jJELt5pHJQwtkYSjDH4ZXhB
Po1J6jAOsv45zQ5KH62N36KPaRrzhwqHHld7Uox5KkyFrGesiFhA1PDkP9vfm8DpMTP3t/RTkzcP
Tbq9Fcoh8pPM+DRk1SmgcTvV4UftpGYX302cpzLsnhhZTyS4dqAmXg2uRThbDtAo7OJ8hbHTCyj3
U/v/D5/5Yn/NuyyGT0IotMbFM1QuN2X2ZIMI0BzHcJN9BgVSLSNV+NWtYNHwnCrgk5ATS7a/Ey4l
9nDKgptuqG5eWGlPdDcBxE3cwSJcx33v4pD3wsbboCg3b/oWXgWLQJlL2mfHYr3HwwKl73IFJeWq
93rbQsovaB29W+ST2WEmkVQXr5Hwoy5vREs/qvc53e2z+R5wyz4YPYCoAMTaVLVGA/9w2seTzc6L
nv9UT/gLETxEYerzBpFMEV8UzR7+kmEVGxdMmopP7w+Vn0zktv3u93w+8DdfNwscIMZ2QsNsOwnB
S9tvNQUPWYpTF4bwlmBATRLxoZ+/xJ8gS94BF45X5BPnwXX+xFuqd8XkNHH1VpcoemdRsPjRv1Oy
Uvtx2XPwXr2ZpO38+tF4XB9bv9aupupqRP4Lkt9PiCVDjj0ML4+1gG8iw4IfSwJn3g1RfN5CGzbn
JsBbcQDo5NZYciDw+GAK2rKikxtiwkxxi6Dl9y5uQPj0sDHHVKRMDwGZRMDuJ4pYuLLG5xAIuf+r
FJDh+znfu6xxMDlf7h8zzulXwtcs992aqPQZq4X8Nnb9kdJzXrAfjPcAO5a25Ka0giJuQxf20A5A
sXYQ7DMyoVTQqDuln4PAEr6zbEI8ktC4tADhLmSWq5gCAhsK4Jstgatuf4A5cbkCgusaFF4lr9V0
zXt+SJxxjtk3t1+5H1GD7sHtGVbNGUPHokE7XXRwwUEj5n81Ove3jLvlFwtiPAleesOFixMZhwPq
3xbQscDrD7kyXrryRckTKNw5FPrb3ln+nATnWT2fIYMSsyH9vCJHSYaLZt555Z1V5NmwCwKQnNdm
HJNXJaYV+Mju+kNfMzWLPTA/c+JQVoa1DeOIee9uVXGKUDCtGlfWPEezMjiOVyj4SVqiMohR6skO
qtEBabNrvaCE7MJhF++BEcpg/VyV9eccgRuNJicqrOh64KCdz3LkcZHBFbm8cXL+jaxo3LwrsLq4
5pQvSueEEIDba/hWkQl2xyGqv1urQSg+8+56aboHzJr6g+cu/4yH+A/QbwgkDUOVvvka7xBa5qnw
xWiOH/bZ+Js79H82HQSXoWsO6TxdT9vyPppYiFFHrdf4kMFiEOF8Rnfe4QbDgcO80C3PDWrN0/lT
Dwf96DvAuVbl0fMKMCJp0ZyfkIta9bFXsLqagaeBCVl71UeSgBYl6qYxwTQZOZJbgEFPKSOQR2cc
nGr6ijXSOPrza5a/JvtkuO5BLEmR5Xa4To5gBNsdOPOjixYeuyFZMfcqKIzL3KcpWQfuMoE7J4gR
+lDyyVPv4Y1btzgaMEgMxuwExXKd38Y9Ew2TM7vxvfW7vzMw12NW3Ekp0nVdeWApEu7lfAFHo/K2
OPnJuzmXM+kuR5wxlguuXGfEevNp+63YGIHiZ/OuX01AqIueWpeZG1OisCt2AMVNsEQZKOn2nVuN
GmXKUw7gaTtmZzBEb89r0My4mjoepF7+BNrToBHhohat+n84O7PltrEsa7/QjwgQM24lS7Jmy2Vl
OvOG4bLbIDGSmIGn/791VOowQQeZXRfdVZXlygSBM+y99hrKGpUbVwLGovyZ2u/jB5whq2srA/a2
R7R8WFAn11lg4zdU84etinqs5oC4tGn6HsKNTgWpdeaC6m3Y8Qhky8DjJJgp81P/wovzH/KHazgp
Cdmedz9stF0P5brdPbnYZ1/WrrTtA4oqDWFD0SHOHPLLBl9nKZTUCCY3ZYC/tKMoq2CIrPW8e8ud
G7nxlS4qvmU2QZWBb6mqRnWcTnq1E3JNtnM+mXHkgh4mxxz5HJ1nhrlLDhQDE4jGTgx2A7syNLfo
r/BDmCM3jttKI8pnkyaVOj8FLSmAq4G5anhGoK0Cz5I9I1FDFYMyZuxzQOTepL8i+UCYGlFRw/sF
h0HBCZqWW+33sl+xG9dPdRziKYa3GJeq6F8CU+SIga3jlRSSLu4sKj3P++0csar0K2H/UGRBEwHU
X7TgVlHiE+uMkyEIGzl2NrB5ZZMm9puNIKGKmJE3op0LYxaJWak0YlcZMoS80aArhQ3iEMCJBCqs
wBe3ZZrEYXpe+3FUv5hndhzbBteW89KCHFFmfmahX51YuzwPUG7WwNlDBaplI9GMWvNyWD+PGRYZ
RB54m/yu6vf3DQm/pJS9Rk70OCOS7rEIKuExiCxwem0fTcyXz7jA/8o09fa7OJheZDuZzJS2CMlY
baSKgtvDh1V0vId/hj3Ad4BGqt4asdRHMXg1lhUKZETqNGbG8IcpR7adXuV2okjDbCuvcTza/pfI
DVMPPDOjCUDiRGPP0FRWR8C8huPk0Z9jjYEViLK5IW9J5A1tQ7M4z2ux76A3RldgZeA/Ss2VKz8E
n8zCYsNAfRhSNzHUVOaWQk+bHjhBRYrseiGgXgmskvOoaV7lFExfPs32637fGTZbTz2snqKn/09s
SIWg1/IFltRRA9TzKN2RVkCfATIyB4wYeIgzDsu1njqib7GqfgsnrQh0xYZSCxvBLiEZq1ftSzG5
A9u5mdb4fMJLFazJ2FbMI+F2p1fGMjUMXIC/lxuAaIoZeIS7pvxlv927b4FZUiXZCQWP8n/JRgB8
xQ0q8qCD+KqgLLQXKtrUDIqVyolwN7iYiMORNz290YfJZX6d41JHIWz2ZA7eDStIiL2+lAFHGdxV
HVaOnFbw4bAanqniHR04eLByxoqrHu7h7RD+64JPaw2cHxiZ5vzXPtf8fBA1Ut4Ub79sqay6LZtt
vJ9fFH01ZLS24OKps331u2aQpPVeFDW8U7j8qTsMM0FM64CVi82HfKtpEI0ttQKFhrT4jsX68xvF
ogPZTLuvoQ3ziTNA1EnjVRbYV+V28+jS01bDi7r78zTyI8t8/TIEU/w2jiZMRRdrrY7HaD048/yS
hbJtJX6wBVvbQyNOZB/EANwu4h8Nw3UEiBAYZE4D3WXDimNOp7NJDbm0EQa8DglsptFR9GXvFt9P
r0LDa15+BvQ9UQy0iVzFXzysRds3I61j9AUnRNNS44ofwsiWzT9zRUOwADLDaIHVCQioKGaZwUlR
aONoql2TNeSIcn5EtvdZ+jUJ/twOZXDpUD6n/OnTj23Qs+PHJjANEyuKB0eI7S+XstUWLeTrKSc7
CGBAhlHJ8LVq4TU2cL001R9ABN6MJFhXVB34AHJERequG49ZAcVCUlP2G6/Fxl/DfOvgYwOah0iZ
UpafQLiRU3d0OwgkGEPP7BgbwQcKBVsWBFDyTX3V4HnjzWhiGq6VFurPsH7LlExH3lmtrmZu6HTE
epK0oA4s/qYOzH26JJd6KpRABpOT4WrGUNpFi3WmxPr9moRBiL8WERerpc2tVcdDsuVMfkKF+qAr
xnjUw4X67vXSt8hRDtIuTkg3Q14hUNe8gZZaoXnQK0LEXbDWdhwhDPr6ATqmemuG/SFue+7unF7p
yFdIe4iiK/LkrQYpedFeQ7BNmy2Fs7kyk5hlierMC+mr1fcjJtAVqsG+gG5NORU2Zvhostsyxnmc
IOKTyb3ZyNW48poO/wVhfpqzSVkRNbiwBPpyNLhzO3+bRYKSgKdDKwEQOPT0ARpq0oB8/t+EQkQT
ipKUH79uyhSNbeqiwkTReXqdH7Gz9R58hK0OA2v+9Wjcj69k4xdD9pCs10/VXDyb4ZyM0daUyfBl
RL/crMtrSJzXCLKxl4FJLka+xhGK0xWNKyIQS1NaGUzKnlxRdzruJTEVm7DfTkS74y/J8S+NjZQj
KRIVCZJP/yCTTr7cuNSZbFrYSD6c5MONm65Rk1aYz5lIW138mlhIYxvnyY0VWS+q2WR6KOgW7ex1
VmI51ND9PFQTbbPXI/AsOKomLgbgXlEMIp8m1q5BHzS5MJNKWu1BxPSaHy3FGvOYag+7U9XpTG5h
01G3xP2r9JU6aUUEM+HMuPvONW7AEmEwRBfQKJcRGfdJ5ZsUdEo+EnTAe7GadUGW+eqnaADYHBmx
11TgvLsPDdNdYHGIhk2ljtifGjqcfqO/qdxZIiS0eBFgOLTMBXjKVd1u81XL8Ix5T9ZxYhebv3Wh
NhXbhGJPWhvJvIWhmhsHczX29OY5S7WfyWaA3YLJx71YPDLSK5n59simU0pI2XiffuDfYHrkFYUK
lMFQgsdeaCRny0/i0Q1JFUHUJzG8HFO5nj4jC6Rd5xpELUPwIbp0DlwxwWb06IxyREQ0lQr3/39h
QshewxUKnrwaPTc+SukFeMiTWXcKejVdhXgK3whCszkU3lJZ4Qdpa+XMrhhXvePpIvuJ/1PTFp0v
FH2XLbHYMpyAvDIj9Dt6XymkYEjDU2DiZQ1M6wWfNZuHqnY71NxqOgSVzCmeg2p+aZEMeR8lseEc
JGP13Thes6SNfXmNvx+lY0WzOUBQYdZKhYX6jKEboturaieqtiwA0EprtP9WQTJi2H8ZouK7roZV
s/5Qd/tn3QoYOV27xKj6VvnSOus7kVfLnFXEJKHmdNYAz1oX32tolOa0JP/CGCCeWVqqVo5eVagm
FnRWCtzF6bLvNrs27rYPGiRQ8n9A9j++yJJTr8gk2MAA1XhcOZriMrwTWKIEVw3oIKoL1YeEzE9O
P9wRDxOYGD2cHwUw1uLo2AQirDOycPLyyfg5aqfKxt/ugTjgTWF7TKAH2zVxM1iv4x9VPgIWJ38P
rCxdYhmMPqlxNfVHPmSD4kLKgYJhV/2noW8+qD4Rg0pThCGz/tq26XVWODczP7nZePfrufpYhX+r
rZHfaLmB46efel6Bc7zF+alAL5xGoetFzlKUaqUVtqyxBeRKeyfbWkiLGJmE+AgwTpC6gHGBgssh
Vr8YyH6ipmI0NbMwzc2EZuF80/Hb52Jm6JOlEEE6W/qM1g1bFVV28fQ+aKrS8SUocanZrhmBQSBA
gmLDWyKR4Fp8Xy+hg6o2z6tdfDsW7q2ieNy4fzm9NH73XIzvV3KwgAiBGfPhunVrf9w6cxzfyxZP
zySeogi5BgJuIWTT2qlRlwG7JkcigIrRFyWurKN/6OY+P+b47XNJLW6T1UY3sxSH9R1UNw/z0Ccd
1UqDMmWYAARGABwg4qPAzKALMFp23SV8SInqVEhp12uEfL4+PGI+KIuMoVWkew8DgGX4b21DwU/x
jUJuBh0hbj97U/yifh4CzZVqQbgFaLfgxJjtEnSgE+EeAQt0CITH8ofGCOgGciuVwwhMnhTZFzy+
7qMeNaWMucCc7sFR4C5LnzGhhpqo1JOZ0SnYHwMVKiwEv/vhxYNAwJqDjlM/DduG+7a+k75Q14Pq
DMOLQwWnclnFZk8L4JYcjACbjFJghOmgFT0TfxYVC3VG/69+tccKvSYdCpsb/N/1MnGsYBytyiOF
lCX5p9jmunyM9zI4ltFJJbTw4/jFnYL7evdoQANc1kPSt2FVXq1XALqBxz+joTs7s5SP4FJqVa5R
ZNQqSZylkLZtc+BrKymepp17rdN3s9vcu858q7Msi6ZvaeR/wtPwkyQrVHKvCe6hu6q4Y/76LBUV
CUxnttdxicQzOUjR4RhhBARz93B7zUlt77Cu3ZllLP6OHKpkLyyKMJK9C+X9YOx4HVnMlvnwwpo9
uAJGMY9aPprGb02jBIhq9WgX21t15n1NNCVnmb7A6Zd4fOWvHJ+ePA6h9njsvkVXPruU/YPTQ2fE
UL4Jmeko3nENaijTVOo5ef+IeePZ/BDWkclaZmbGKqIDxoVwBkCfuahpzsMufom33o1aFZnjq9xT
46MaV+ew2TYl5zNIpMhWqrzxxvqUTPFnowqEgxLl0S13yr+yArXzGol6KDbdlvsSQ78MQZUswAVT
iCZUsilmLHDEyDL+QKIqc3hY/vnl5mlIfXDl86p8qjEumhjj6OWE2J1AgV1n5NvucgysQsSeUcH4
Q7LpymaempRMh5yOoNsMAE3IVmZCFTTMKKVyqDUlU2BXUuy9i2Q921cDRcsHyJnlZZljD8hkEPNL
7MXGb2Zg5hJfX+HlhfYTREeuQW//yTM0KEBM7N0eJbtDyVJxkvTVB7g2FLrRsP/oEevOguxuknB4
9pwxuoxiVhbzF3SmFrTBxOP4IVKDmSmqhMu3hBkHGFv1i5S5tocTnOLMo7UMgG2M/zyvrh/g73/N
NgI49uNr1Lf8ZAffNfI/mAbNJBwBiYgoxV/m1KmcNIWJtIZMh/1g0zqIQTZItvA2IStjZrpmkJ21
PA5XCA/sFrVV4XbbO6eNnySzwbayzcu7IsXvI9qjapdHYD/w9GKapbH8TLdMgvEXdJ7ChrHtGxxk
oStIK+C5EmSkGovvkd9jKtrZgJ2M4gwDn5kTyrmSRB5+IkqM5spF+UCyORPKcE/ERo9hNAQKZkBN
So9WMrpu2CUfMwCQyyopvwv4NrEalpd82XWx1IVk0HGZamhkr5SrtmMOWM+sll5ltImaGyqDWO3Y
TAU6CmvHDBI/v/RDPzBmdDtZwLHxw1w3R4kebVYyQUgrnsIDvdCSS3uIG73F850+Fpyj8lZrHXdh
ehTbUwVzeI5ZDYEmnVPHT/Li0Y4a4K7LIcygIiAyuooM5Y5LQzRSdcdodz4nc/LZX48vtefSC/sP
+dj9ickJ7APPKEXsjsA9joV+k6NZAwig3tSAofcxFZ3Tf5/+HUcCbYrDFY4lMCdCVYjB8nhrCwwH
/d57kNKXewDWqegjYrBWsB6MO1yAjlBVB4ynq8jhmEbkJUJtg3peP42RLJQDLsIs4//cN26r8dVy
UeFVNvavkYa64uOLV6gb2d7AH1Cn208UDes3ZaB+t9obtTkCitM9X++88OAYyhH9O0CBhZoXZGul
Nu8XyNIdx8qq92Lb8KOjgRYORrigOAVY6CO+0y+zGnUuaH3k8iAe3m0aMAphHeTPSJFvZixkIifh
eKEmQF9PAIQGMjgefxdyr1RR8XLkR14P/I2kijn9GY/8UvgdmCLDbXcBIFax+cW//KK0qNspSiAC
cVxCZGZOkW/qT6WP3FJfTQZlOoVVpdQhKYSgcYbDzl+TSgRiPIIam7uN9p8pXKSjeZd8jdbr1wby
nuK1mpkOyeLrOyQ77GhW8QgRUV5eDgbAEzea8pN77FXAtMZOmzn6F7LTr4b9rGhp2SDqglSskzyE
4ZPcSLOR5TLsHCBlUaWpa9KFVmKhqpwxgQBoUJ6twb8s/e1DuIMtImCsh2V++kX+pj7xItp7iGXq
EbHLOVwaoR26+z7p7U92TBMPfUP2EMnokFmCAYkGmbRFgm8UclEN009dw4yiL5stLYqF6ISwTH19
DRDckKNMQ5y6NguZHY6i8/QT/6aX5YkxB/FJ4iFU62jGgX+MlU4eMv8MMRW6DhlxOG1x66z9ywGb
UBUsahaaHUMtfT2PmBOOdD4h2SbIAOVxBkViDy4eMQYRIzPbwepm0lil1l/akTKrycRunlnrVIli
8ErgzEgZN2RmzFXmfUEufK3TQzvWEJypj0//WINJHpYYBz/2KAPZbotNnU8ewBBqMp1HiE9VjSUk
BpvIGRlZq71tLGqJuOqf3aCFRs3UnjGV3H8MNY32yIrSu101GnqllwNQUoJDYgBtEehmwAegy/MV
5e9+A9mWsMRJ1GGnLjkWdU+5u9mHHLl0mDLoV1euU2cY6EpYcurQFXOJ6cXNG+TAvJqoy0g5FcPM
lhvJVJC0wkCGY+Cia4RXonGPIorl1qXBrXxYNfSaJW48/SF+U+uJH4KLConyrh+Hi/uPeNZtNaar
9lHMdfGHorJ9qKqkxo4MLd+aX6WbAY6slHE6O5pUjAD+O7iaXDSMMbj+U1U/si3AjUdKZ1EYhC+K
shBhaZHFHBokBUkqNBCDF9XhDw19NJYb5vLGFP4jEyLr35HSJnSEyIlR+OmcbK/TrnmonXNNwTER
ZeUrZIY6F7Imt/8C6C3DCby+n9tHNQVJL74UmZDViCm8TKnAO+4Tj0WZps9BnV8Wmx7vSBByJgVq
12MrucKZ+aPmH8PU0gtD7rKye4GFw9p7YLdfhVl8g0MsahLgMFEoMVgkIG0F8FDCJcbOw16HPzQH
UTuqbu0fXJTHFb3PZ2amB0bMilt+ZSsnvLkNvPlBEkfPZZRHlSMMz0uKL5r/BiMUxohSIGJUIKqh
XVF4c6Xcabia7agqjW0dq9HecKSQXuxO1t9+2/1p95QEkVN+0jhceiY57Ugu4G1YyzpCTdw2EQzn
9ffhkkW8oimmVUG0ylQnxhDo8JhHJIBfdpcMj8rzlMoag0JTz8xc5uL5lEX977wYYN4yEOl5OszD
7nSy6vIWZBXNrHkOH7EXmga9Ef6nxpnKpNaF1nyv2kd0cDF0QIJFdlfik5pt5PREdAB8AP5FQAHC
LtDMfRGuFJR/7QtfIiQEgSxzHb3SqOtU2u+z28bNXznmL+XvyLaBKgELNXTvpRaSG4KWA8HHN0a8
ZkPRozSRnZn6zApTfnwFEQnCJPGyN+2YSNuaEqtGMTpzSr26OasSNulZh2c379zn0GCGDXS+nI5Y
7rpNYUbO5HuiO6Xtx/X42vPwoONmumh82JWaDop546fdVZ7tsXXBEYf0JsBa5OABh4jwGBMXgyzu
q/64Jk8Gq+V/xvSC+pNhPoixSEbC0c0wnz2mwtMEZgtA0KbTyMUcMQ7nhtg2wsuMISn1mpI/sN2G
ZNp+FXiU7uFV1rpSXM/+aSX59appP2osZfBb0LWZKDkpK1PqX4l7lW/Xn3WhOeLns3BDrHU9lCyA
utz5hws3HawMgns7P6ogN5eHuHnM5UzfIXTdZu+JDseyEy8gwU04W5WfvWp4loRRJkBaJnVs/Zyz
+cyU9DcwJUV14PkQ0j0YNUuRZWl5+Zabdf4kHZSqEQHqdHsQnwH7BrLbZL6mgy/aMrqhjE62XGgQ
X4y+Evt5+U3P5TnvL/MPPlx9AcY9qLOgWFAoxwtctwwLd7OqJ98IG7QCNbaWTl0vT2BNGHj7i7Er
/vRIiX5nN1ar6aeVz39syv3/eETumcwLHz/BPk7vNGWUmEtON0J9FWsIAfy5yNe32eA+imRw+tr1
dbEsf4VE9qodQrbS4uJJu81mVbaT/UndmYgWYc3gmbAfprzI4FMwEAw1/521W6Lbc+Z4CFUyehA7
okOFzm6vOJGTttt/SCa7oo3hwyCiAGuhvsg6WYxAiLG7XfXvYdfO0J1iTXpT/kQl/gitG6El3nbz
ktVgEHCC9h8yJkgaynKRDDfDxn5m0ygkYl0ByjTuLdYTP5Mw7a8q/uRF1gFnZKYxSRWSSYUst41w
wrtm9vHZmyEJrSiXVcGI5xkm4EGpitPT7/I3SzVkfeLGFa9ckAhD1PilZ1KM0sYam/4xKoLPcgH3
bMr9mPeKHVDScQAwwyMB9VFuyvJJNVrlLdNnDI2MUx1cSvFCzzzX6vgjw3KNNLLB/5AtvvzILXO5
tOqJDqGi55oEYXL9VNgxzVMqDrgI/NXY2HyALIWXPWxu4iavrtzNOvg4JNifeqT0fWgavgzZC5fg
9s0lBwcWbH7UkJ1epnhACUzc+7DeO6QA2gJRjBu+URKKm2Nn4CreimNzB8jjRVCuyR75q9ZlF+4Z
cMUY80AcSz40BbR5yPc/7ZIP19issSHCx9+L9rsnk7diN/R30g+SZ4SsnyAZPPBxvTLYTTbM34aK
JzQ+GHMr2KyH+Q2uQOMC66MKQLNgkBCRYE8/o/Uuf8i8iukwZbtIZUQdY+88IovK6AZwtSVaGAxx
TW6OMQSIqZyM39tckaKapj4DW/leGSOQyC2Hi8Cu18gwOOTDGugoGRGKYKcP67bTDpkg5sg7U9Dq
MPIw1pz8nYKgWz5lObSNuQa+DEOWdkp2wbVVAZDhIP0z3IMPWiG3bjj4zd3cd1/XWZ9eIEhqrmor
J/iNHHR7DuYPqcffYkbtn/oOwpmEfy5+dLCilKc25BCRUiLsZzwvztTyhsFzcKg4tLuoaWEChExF
jSnbLxshnKwcYRdhHaZheJedg8lLSqUmRKrzpCdwxhm/kJgL7wxuKn0xCcBfM8K+UK7hayAfdagX
G6p24fRiVcew7k3dQbsoA16LfCPVJ33kXSB9hbPKCcpMVBQe/St5ND9n6PCnd9Qxs+7wBy6ZLkBp
DStxXr0J+Ug3MfGdmvaqSIUXImNQD2c7w06q6UmSDF+cxuFdC8PTCFIllACspoWfZLXl95la5oPW
gGFrUqicv+2P7CVQHvoBh32gFstbLT3nymBFE77bTZ/EVTMthgXxHXqx2jrxNMQ9mIhQduvxWn7R
FY4xoqgTKX5Vg1Dof2fqdkRyyifVoMxHeND7269i18nNTBPtKqGV1qA1IcCx7y7jPAW1LW+C6Nu0
eVW3oRJWBEmpFCWWSyIRV/0HlZ3C6xjZXgnP0+RBVrbnramOD2zeBrSaCIYkCjR0Coe1T5nbu2we
o/2TYDsxDUW/FR/3LSCX2SD0YM2K3p3GRQ1E7PCoOk0sOQ3w5AhzenkdY6gQHBhjcydzbDM8XmBG
c7cP4sIJKS1QxhlGX07dI1YzZ2rPSY6JFSeDvWWQHHdXXrMidIhvxVON69WVm9dcOSH2xLT/DL7Z
hejQGN6oCLEbas6BZxa0pnJfZb/KfQXDqMvtxdCR2ck6/oMxlMb8N2JPpDOnsOjd59n+xzMxl7cW
iDYdM5BGeXL4IVxvcAoiVVzD7YjC8bUJ+69JSWvIEvR8KgYZqia4AVYINKSl9sLmjyb4s8njHzJA
Mf6G2nCZnpJJ2qVpKD2DS2k1sp4GrpOtfjyRkdkehdcwfqs6KgidLIkSniMYrsAdRgEMnigCmD0z
rUiq+efgcQdNJYBC+aLXo0pfN4TArNpHfyPamIAS1elimLjkGbmodK0aec3pBWIWwMEBy/vCARV8
XRNP/s3h+0rXTCd2yYhtBtmtSQonjFIMWZVzscn2L6ZKz4Cz4CxmJfcFQ+i7iNpCPKJor0tYazrv
0MUxJlRBwnkrJWi05YcYZEjpGkyoicf5WDVwZKlKvBi4hH4TdQVZW3RayifKfF3cUIyyPV0QEKUJ
bdSWpQZzdx0SMCQErmP9oY6wxw6at0pouwMrtodrKisdwX2SvYjkVrfxh5xsLDM8t6CQXIDofJz7
6ZuQEeNowJ+SqMnQ91FGK03JWrfknnPcc/KEII6nX/fxOYF7SoBRMnNbBQKb/frLfeZa23rk7i4/
az96DVYqMkNSgjPjWfVGEckNuNS9JnBPDddKNA60FkKO5OUsAcp5CsdxC8LTMBUli4KJke/Ei7HD
jChz6PwueRK2/DZa6QGLoEqQO8fIAHVJxCVqoBB6I8FgEsuHLMjV2r+P3eCjsWpS1pU6pgS1FRjV
vYa7qpbJhfq8Sie0YgC0hB6IU2ol9s8zr1fH2eFq5owRA9ZxuJWYOhyuZrcL8U+bmvKpTaLHegqu
RIQjQulKR7FQDXXwInZrqVYjznsADiJ3VY3/wM1PVjkyBq6I8/D9kX+sIe2IzEqbHIDwCND65dPP
7LN2FTewdkBMRC+QDsmDbHvxNppnfEGZ4bF6JZgip/D70P8HY3tzNOf6EwwSDq+iFJ9+c0eGArw2
N8DnStU9JMLldZ5WLjzz1N2asGeJ67ECwOwZbDqkmQfnsB0OPK+diCyGBMAwRgQD0zRvOQaGCBIm
W6jdZMRTz3/YYFXaywkW5u8N69BzVTOIGjAG0v4eovZSa0SKPKpJnH0n+quWv5sWuWZC8jOaWXd9
333o5vH5PN3OoPIHKwZlCdnNK0ZTzE9AjQ+/Sm837gCgUWBvot6B0x7EW2egAURh10hGYuYPYnmY
r4Plm7DgN9AK67pGGmX67G0a3gz15k6E2LI8d5UfV4o8KdQUvAXosn3HiJd+WT/YH6zTfU9qI+g1
bD7KjEzMXXzTiBTYON5N6LsMUZjHGqVBSD3E+fXGjHXvytr9Kw+TW2OyLBQJxbsGCNqMqguslKV1
vmEU1r58vXB44dIhKYCztlz0eTf2cRJYhsgd1TSwip5QogjhS6rPpdjRWxVXVNEwUukIWtQBIgDj
ze7y3LDGCFaWz+VTGSErgjXLol989mTvZ05AeoKCIqI1Z24OSF5hFwlGFZXIrHiupCP0EDYNq/DN
3IBbKuWeE5qt7GsIEs8iZwpXH7CgyGD4RzZIc9YCqPfsHWxz7M3wVZIENSwNHvKNP35J8vHW8BqH
+I8NL2V23VuDTMjsUw5q4snpWDK1BKRMhWBrviVSmKLq9bZE2TfkdOj6slAMM0aPOil0TUxE13pD
+6hZ5aw67byC6Rjv03wayIbjDGcVxEyH77CG1TVuw3H4wk96ld2FSPoSKzLSvcYYwnQvTLdUGlTs
5sHv8A+nVF+lnyO/JJKKaw1mlGKMNfk9faId+b4AUYg5wG7hnwnZd1GS17VLTmmOIteYQnDeCkdJ
GuxLlbdA8UjiMPgsIuqB6oFtf6VxgP6zNC4yWpDHLfSmP1S/CoE1b58109RfTLMP4RzZwBdp50I7
fvTdcH+x2vxQ4RfKJVsd+OkfdfzOAzK+KR5WhjXLAOTwnaOM3mT9ZjfAr+ZKpmqXHi7rqeepuW0E
WHK6EEtRYs6sDX9EPVN/pjKidYEmvCjRSKJBmezLffXM8x3tdz0fh7ZDSgAXcLyYveGoD2JXN8OX
BA8sO38jLYsOOWDwKLqC/HV0+bIlP9oFsH/KTBpr3NTh7Gd7aEGcZ+0fH/M8l65drL5F6F2u1b7J
doODf+F9sEHDNeE4SLMag+1gABg1jEd0B5sOB4P6hrgKYfTCCkzWBvZnIe9MeLrhv6ja5NKqV8nT
mfd3VMDoOdW/UCgELuP+w+/LzDBFfxcDAjXtKzTCl6Jubp22udXRka2rL4kfXQqilsO8xgTyXFRI
UpE4f+bYKJkakfijEAXCmWdbflvHCWDRipnOPSkGwuGzpSjjpiDIg3s7kaKGiVsQf2wGnPb07naC
z4HYTF3ogKFT36s5VzUo2qrc+d0tkYxUgKcf7Ijmi1KXkhqyEA0fs0BveYfLTZyD3rmHZsJQbybO
IRTnDbAPk5ISL45shkAi57zGhuWWxfLvFLyb9ZjWJzt6u2iDOb1FYLKhBA8xbrrRPo2f+DlYquxx
w8dkLpvhwDFd2zDMzdLbYQUSY6yIowhrvnklKltLwckWhVtEWdCkVDN2usbp1lX5BCc8GqGUiYmk
esJek0SNA6mCNVHksnHh+RY8mP7kkMvhd8X/s1eMmgf+DY/UXvSKxHV3MP96kJ8LKSak1zOz3n6C
NmE7Y/E/1Z6HU4IQ9DXQ0QRXjKqCMYFTk9gSeAk3zPugK24x/TJu4zYRPZdJ2BE2gT6FBEEiXC3H
eHA0OzpTfh1vDxS2DOb7GlEyssTxz9Pf8qhB4lvShHC+sfbxUrAXBUPf6n06uw7zS25elM0eQyS5
RguSkJWPWWTqR9/JPeKCaLYutOeNlYZYITgX/3BkI2AeTE/EDqVcjJaikY29dtgB7bMZESKcykIW
2+BV34cV49cOsMBm2u+hclQ00dDjGU4j26CAYAzt3ukArmPojHCRQmpKiV5K59wF8fvHpLdckeSm
AcJik/b2hMfJLmoQaIcfNvXXd8qDekyVIBLOGa8zVFMAAtRgCP6DFofOyhgzpDvukLHiPLGIaG1u
93Z77hxZnnEOyYfSPdOk4SBBYsXhOQJBYTtZ49A962JWg4az/o/GZZdyB4hWLLuMgVH7hXy0JbgV
l0TUNR3CdUB1PVIxVGyt8GwYyvECdKGqYYBOZJTrro5iYVxEALWzs9pn3WAw22COvFWFuLlg5Iwi
CgRIuiDhkeIiQcD7KmqYAOS3cotTUElbp3fGUUYEry3kqWAHMl+D9rBAaqj8t6t657cG3JAYznNg
qyBPwPXvWSyiKGSHalTP7UIOlH/X5cENfFZhT3SWknrqVjPG4do06ehetIP3p/hEImQLg9IqlfTK
KJFnC2jQsojTCM+R2X73mknlpF6hMMO6cElms7J0v8v6YMKRA0ANAYAUTsplUsWNtQHpWGgleFx1
jKLVCFgUTq+YWXXospkTF/T0Wz6ygOAtR2wfNg8QAiji4vwhJtwuyRxREivTf9naDwH0cOCDIeBA
l6JjgLYsU0pj4YnQgrkhzLMRXNnmReIHaK3/i9cV06U4FAfsbIqY5cff1U4Xt7F9b+/2z0No32b4
ir7R/CF4V5DCB64S451JmPd9g2+mhCSGAQAm1kcVIemRdXs+zNLV7fprK0XeF/UAl4P6PBvQ5XA7
py4pz2snmbDgAfaemHJpLkW66c3OzxlJ0V+W0yvT6Y9mXpMkt/5Eo9o7BTYUsuXf8V6HVuMkY4sW
KcjaJSYXzpU4mOp9ooIl6aEhF59IrGPsDhSG5G655LQSTNDdGHubi00Kz4ttqYGInFvMNBT5eQoM
+39eK+Ba8kOI2ZouY+/DX077vLL8XTDeiwVqQH/GHuKhilnvYYghfbwhe1DoGoYxEh4RHKTKCXFM
lW3f6Wdy9M9cfg1MmlE2QgALaTsWz8Tkx2k6b3Wvw1WnhPS9amqHDDIGPgX2oJuqANSA/ClPZPlj
yC2JDKdXwdFazSraMg/DFjBVHQCCad40v4iT2Xz/oEJfTpZZRjRIMNawwCZifek9MM92PKzKbf8s
9JU45juhBErSNP7curVAw6W90vihrO3veTP/ZfwGIfUqp1KydfGFTDBQCbVf7FYtFmnUs4s+sM69
6yVTa/nIy5W/iZyEcIfuGQnyne1CurKgABnGi/AxbJjUUSKSgY9GtxOsMatkUAApWdpgZbqqq9Td
YRYpRQFUkO8lioTTi+L4UJOuiVrKhSPMAWfoT79AR/0+dLb9vm7wjV391EI1nfq0/Zhtw1tj2sQz
Dq7svTrCRuh2YbsbyibTs3/o1320UKExc+6DhAI5wxlaVgGree8GeOqgNaPbga2WjSzUnq5b+jpQ
8KSA4kB1Yt6TDaSMCkFyNzNTkcXfmZd01N7wQL4fRjEhwZQnSxVjadd9mTSBDSOOQRc3kmjVGkqq
tUmy8jugzHWzjh4J4jQjZI0j3keMZkKsUb8mm6cf7Pji14ORRRAAzTIxWNKD3N2YeO4cTsh3gGHp
qSk4r6oJGoD8RUUCbFYAAWxV0V28nAyTYHtTjOL9byG120n4o/aj4qItuTNGiDQIfuQiB9EPD0S9
01RK65oUyS3tQ1rAUKBr+stL+GcIyawZxZ7+Ucd1Kj9KZtRQsghRtWMVib8syTStslXYDG9vW35p
iZ/8LdWGQq9MoQr4B9jBvIjQLvj60u8MfQTfv/r6PtwVPVMC8irLbrtgd336GY8QJPzCVgHwEfuc
+TaerofPqB6ytNzEwWzQvws95+Mu2+AKNr066d79UHgZ+Nv6ztvmXz0QQflWi7sol6ymRAA3YTwX
Q0wyyZdb1gxzPpHTHWv/6A/VvdaM8gQ07lOonWrGksIyhMYgQZlh5vfwFk7/rCMMST8LglbgAtAw
JjWe1L+8erdo8xzNLq9e8grYQzgDsNplVG4DiEHbpWkhfgfLHBnBi1qGr40mJOZeVQKHR3mB55XL
HSem5OkHPDLF5gEh6hEk6to2H2CpgWG9lOOEFOOLPY057FZNyVDmVYAP+M7YamRldByxOqF3Y4KF
9a+NkhADNEOaTRz+a2VKRLinwWd9zKztdxsHPerRz1HacAk6LKpaJCNjChJVMMcKPBoTHzdtb+fm
N42/qa6rRCUfvB5NfBvX2JuiIClpkRsPirAdw9Qxko9aqWLUuhGAgYJ4UPXFRJ5d5PIMWpXNdAHh
6K7J/ODSRDz2LbZH8+zZF64/bB8I7ym5oZL42tUotB5hd4QWlPp/MIfSrXRQIejtRrTZjHuhuzqL
W4spVDhWczTdZ1vgEUHUOk8yom5Eg3zj020hBgihEyKfbPD9SIfXt/sAvw80MrpST3/0o/EYHx3u
I301zEybS2GBJrPOm65s/PkeJ9t/MRC+iioOBSKbPBwjhmz+V5Ns8e+iESi9z0DLr+K+8mcQSjNi
hGmgSUGJZ0M4n32246vBdyGFYbgNO3gVLu+qui5dlJYt9EHuKtUmoP2Itzl4Qb6kLEtADZOaIoDJ
nVA5tVe62/XONMWQYuz8zfCbex0TACij3AnwLgkIPTyg3LkF98rc4a0A4V7fbndP+33+EhXTfYWF
ma4sIL0H1R76jorMNvcoTZZ4xOd5+ceNHcDDr8+0ODTdnHdiBfaAhypgzX9YtkIfIrtAQKuJD+IK
TTnfmzvmHGo9q3L4oDpzZvJyvr78zamnOUXg4ipEy0mI8+G7suJN33S7fMTPhgvGErrP+IwMexko
qOlsxOyU4GOYmAsnvCgO8worhQtm9FSVErogy0cIo7Fkj7/J6R1wpO9yWP1AfTxmHOC17S7eXF1W
szWjXTbQl1hU4gb4VvSZbN+rZguNhbLMGA2onFSMicZAHoM+4SMiPhnWL1OVKOqut84aaR8uoQwx
1J9Y+7MTyeMSLrCxLOAOxwgH7fzRMCL3wfs7G0kWjCCGEfW6u/Fd/8mD5KNhxJufEFoCD9ddKnEz
dd9mXyRIS1yM9PE7kL+B2jqTBdSwVTb0RhBK0KBf9LhUnbcWOpqkOliE44JEToe/chmILmuPMd8U
/r5nOxNmw5iKot1DEZRs8ccB/howt68SDp2OQ1mvWMaacmWFSfmRFFBxBqISRDaAIc6YUnQUGVIK
2fPH3bO/dhp8rf/P3BEe2wmx2KDZpknCnu1wBbtbwroG2MlfeFgs5uAKMKrWvI1nvHuvmjVWVBUv
Gyp532s4lWKWLVBHpIvzr9OIIw4vFBz2AN5XDHhtO1xe13Nml6tpnqdn8WoAqe62Q/FciQ04qSwd
XiBWXGngkux4yehvDAsQuZXRp0BoNlITOoAkHh6yaA05A8sM8qWMGpN2Wa5KDaYWss8QR0Zgl+77
piJCbl7tP0OivZR+LoJrCA0ZwlHH3YA4RedvHwDvS7Ei/0QpLPRfiMot86q5zx7n+u8wY/jfhz+E
mwhs1zlkFiX0FU3MNJ4sOSNCqE8uKUz/z+06pof7cXquYA7vV6urOmB95C9nzoQjcEWHFQUPnBzQ
KHd586RNk8MmjrefzLxPNuniZehw8AI5C2xgW6txGiz0dIxikj07b4PJHZRIMyROqdpk3VrhYMbl
hA3AX/03v2Qgv8faa4C/G+0RF9Z4qSmctJ8gi7Lr/gGArstosUyElOC3JNMf6unD5ZumtTMXUx4b
2FdLINra32Sv8aaPRMm7AQ1qoLckjI/E+hRNTLzCDMfEZALOgc2skt8oleX7I4yDXF4Mz89iO8dX
PnNtRzQLWsHoyGsnrLbZbiq9zSeTdyUOIYK5N08XDbqoI+foh8qRZMImAJmwrjANiAW5yUIlJAF9
dv+LUoTJoEvWgb/yYOwtD4GUEV2dd/jcvbsZ2yXEBcBeERA0xFbkkwaYcvUTTaXZl5/kU/v+8mZW
x3nV2m/Kt4BmAgQHvzYmhMvyzYr3gz02WWHYXU4pmS++RIigZIu2RltTjNhacogqKtwY7skI1BfO
GjEXwWUwkgSd878+d3Cainax8iB6hGEM9c71j76l26f+atOX+0/ZwHeECSDZsYFpEOPqnjIwjU28
I1pG6celrogS4LGeU4MUc/VAElCLtCu1hT1wTHgedHgOVk5q0/WHePKk+7MPr1v/8OGhZqIBoU9G
843A6nDbAK3mVRva87NmfPaWzY+qrBq2LMbkT2mnZf/MyXpl8wKx8+Auoxk1PEpZX7B1iqL7ENTW
RzlnyTfWtgCioB4bT2sKZzHKzhxbAm8WD42ciW1DwSyftUVl4EbW4G4QZz4PK97mGqE31BDhKbaD
P4OLSxWAQ8bLEnVY3kumksEcVWe0KAHmAGe7G80wHb409qIr1CjC/wGV5Xi3hz5dBwMvsjoQiC3O
JrcMV2nXlvOz9JUamclbOyo4XKVdk+5I0rBMqJMdFZ9EzDQhQL73WTeJLld9fpci5vL0q/T1qpav
EmEY/+CY9NJj9CfLpwI5ca1A0ifoZZ8VzS7T41qz5aKY/6iKDeKv/ivEhx+ic0k9lq1hsjEfypT9
uUfdDAtJUPy7pZGYnaJjyN4vKSgrZSAebSl+aPsjiUXE8jW3CCzJVdG+ljO+XuhDZXFKQXonfzER
N6yKGYkOGhWhCQo+O2TZ4TxgJtfRjCSDGukdhXet+e/TL+jo5OGwkSMxgDc1MxbRi7Kotwt0I34p
Z0sa+3dwk7JIKJJmYyrfKtaPOEhyaxOxSicPcvxreZzq6wnJQNdzJoPTJJ3/+vFAV9QLKQsI0ga8
ysPNWxeMgsbRHgFXiZMib9qw0FlbYljqljCeBKJQs6Er1B9qLkVL0r2ob6TTSRYrxuOEkGvR5wYP
4MOcAhz7GZ7c4q1owifunzyXDVsbT9MqQvrE0UFX8xblpNZUXoCapakNlBmjhG0mLIF7zAuA//kz
us8EXxH9Q4gdf/4/ml4bH1TNVCSq0D1y3sbScDUO3xgtmo2QdOV5EInC5XGX0NBuOmv4IsxN1sc2
3pLKHpbzAKOLl6EG89x3UtpeyfkVdt+92m8RZJIQfn8zS93NSuZo00UtlYz+gDFfY44g0rl80D3B
tSqXTcwX9byxx7Bc+Mo4kAApGcGt+Od99kUxXukksxRSpPiWMghC8PtVKqHcKR5wZHpUHJhxfG2h
evyDm2DZbtEW0r2u/j9n59bcthFs61+EqiEBEuArScmW705kx/YLyrG2cMeAuAO//nxrGPs48ql4
16lSGEoWKRAz05fVq1ejWYmDJYbSv/+E29Vj7tMX00/3uiUSmBAHJ2qB7Bi6fARpfImkEH3emIWk
lGAccVyx5yAiUkDEeJLAvva9KGFCUEvkinab/IP6Dr4XCrUf/z+ahXTpsAUR1ccpoC/xJPle4yr1
xtaUb13UQpeBpW/A7WEt4dR+ozOdWS2U/aEU6QwHQ/oJ7gAHlz2uoJYgmMIrBO5xQWfCfkskRcbP
I0p7Ihhqz5Mf3UiwXi6aSWHwGHYNc0xA81FNNwVEOMqJ4DsPai9SkCkCmuavJ8iGyELlhXkX0yhx
GqPiPqT1w5fGn/iJXvk72/CL2DY1fFAIUeVCqoh7J+P083LGPtCpSUsoZmTPaBx3AJMqNOvcO51W
dSWj2adoRJt4Cdc/LozpmRCbcIkKLU0ivKh1SPtuvwQI0VZ3/wvq11PMkGs9QEgjAtlt91sq40+2
3lzGTRWG7PkIapyCEFrsFHgInDPkvhJLFSrhHAGFLQGGKmxJ5A1w0+lF/7fd/wUu0TWhLIPepOhf
tJ3/+5pa5ig1lMztu2GsXiyzZb4F947tpDRzSpmNQz6vyQCOUgItUvfQTu2xGuN7rbxmH+g6r7kg
jHNon1JiVr/07/kbvwBj7nrhYCPPTWpBHeff15vDqNvPF0+NVth7LJoqs4UhekeJQZScCDp2B/qh
jEKd5wIQpa4wtqJuguBQeG0rArz/vpG/IGO6MC5KnWuIhoVPqRh+te+GrLfluyQgwoRUntCkIFK5
NcqcE3B0KhJyLBrVIdeuIYjKd9rN8mI0xRuRhuTNNFfH2/2O3+d0TX/2CbCuIDJBMOauMcbFPPHw
YZAxAXO7u7hWQ7sj/4J0LQ8p4EO9vUkCvEiXhzMWBGzqV9HPxCFJWnne5O13gW/iKXp49yRwXDDE
9TtDkqb+QvU2mAlWN41p8X45XYLps2q1w269bfef/GbntCymHXoA7GppvK5R9mK0/p8YmjvxUlo6
IPAeK2J/qqeSdM34IcIuWWkdbakc60apTq3ZiU5OHe2u34+UcWP5ntw0WrVNKF1dqqxPHWmeDjOj
uMrpg9AiR7KRlIXYdFKimyLYdDOgxwG9CwgudoHHxgU6KueGi2fPqfPBjQFHLn1qwlfwHqFH7+gU
BmAhfplC9m3ClCPYeU7yIl6+RhK8ExLuOHAw1KdyfdTEF6VMHWMRVDAdK/rFaA5RY4jSK37/qrOP
E9YfVYuYEgJp0CXMZJUEpQ4CclKnq/gWAMVOjht2Vnw9tJIPUy9lUmNsuLuQzO+nUd1IHT+Uzghv
OuV4RGIZ2X53yhSyws3TRblmbZ18GsTkjTThQhiDbt//Ag35paobbpEQP9AYQWFeDUtPQ8PDxZ/L
Tdq9m1CZK+hD06MtzzzyZb5c/z9V+kGHYCG/UkGA/Ndj5N/zk+sXog76NTE8WKb6jPgVjzy/PuHx
+pzHLtEPk2I4oTKjbyYgtXMz50d6kSheTveF9ywYUC/HbcJy6z5HX+1M3Vvve33CS/R27oV6dO/D
a3mV3iFhcBHy+ft7fjta7qv3w05Xc72IH9ehb5uKHkv92vXr+r4EzHpHOgsYOESC6L6uz3nU3yvO
PLn+Ak/4q0Gmn+iKg0bfGIbIuS++tTMYbkRy8vr6NaVQG8k1m3++79KbojpFB/0Gj7b755EnjlQ6
v6aoX//06I2v5+Y2veH/rfWO/E/PEoQBERcjWS3PhFa8Zv3CA0/5el4zFff7N3zPr17/QS+b7q8v
Zvl5YvQqjR+4vs/11/jRj5fwE37zx8vNl+uLIBvxhH/xD+CtWB+3j9g1/GaYPV/ne70vj1/MF976
ejX6kbssXsoTfRz9j6v7/on+ec+BdgHsxqLP+d8O6JchPwT79F/hGjHxPA2fFD4gGBV5F5n5nYb8
qJEkKKFcMmpa7bny4OpBFAtjOlzlTyS9JbKtMchKZ5Ry1a5LyTXA7ApbSg7JW5XgBH6P4GLtBpzm
H/DbCeNAiRzTxeDqafULGGMBH1vcm//+YL/0yLsPBmiDpDDlhv0v6G2ZNW1y6XHrIOO5gC/EXTTL
wE2AV+uGYr/AEvvCndM/qEdFOIlg8jLMX4a7GsJm/lbUuWihxI11EgLReewTtShAkFGVXmhVsBcD
EPkgx5qbpg9hed7FA/IZmF4qLWplgAP/tgrHO7XaaYivZ4eTYp5NPr9N8+6FCqhSqnWsT/Ri/vuG
HJ6CGdwQGtJDcgDSGCZXPY3ZUuLcjFwJnFpxGeHZgubic7O9vz4mGyT8ZMf4+mHueILtuD7y8+gr
Dy43BuD8im34vw9X+8Ljz09kLr6bJxmNn75okOLbqIeo9+xqM5T16htsiLMOTDK4Wg56fjAN10fs
Al8cIT3iazgwC2nWy+uhwlBwdnSo3OO/jpI76Nezez1Wvz1MyA4QR/7L8esew6FTeZ/wePP0Hk/7
GtldCvT/mAD+HDdX9/dfPiX6yo+4dV+44dzb6xfP9SNu8PWn+kZe5AtDU9DacatgvmBP5BV5/Y/3
5nmA8NNGTozH6xu4d+ON3Ypd1+/H4z+Oqn6bev/4KVl5KB/Oq/DIwvy8cjxnhVjX66NW8fP3B5t8
wwPIZzX/PPLkuoqsH9b+xxc/ZBX5dv1y/ZkLQ1BA7l/zfff5+rrrovN4dRfei35z133mm/ULrvC7
m+AJX2yB6xOmhfEWSMZyd3hk/dkOV6fxYy+wI65WWz9xbuH6E1lknv3wA/4gK8vN/f32cGnl0+0B
mQE0HLuEcseT7ZG33a7PR0YJB+8TWlhc2MHS8cXaXNeTJywjj3xdj+Z1VZ8sL4t8/bJbLbh2h3aJ
qfRj5ek6hRUyVDeb/9cZ1Uq7k/rjsGo98fm20it59uTYFiNDDbTA/J4LTaJnfHNdZ3YFd5/nPNrw
7x/PecK68cgi/fx4XTNWiCes3PU4s1rXlXN++/rwfaGuZxs3yrqxej959p9Xl/XSOrpIgF/kyT/O
mWddXx2X4nXx93/b1F/0dWnZBhWiIyuARgdx9gm2EkLvs5e1uDA0nBYxTfaZEdOCTS+lduGHyuBc
XkwXt/yKIENN2FB5FZXVAga2CI4kz2P6rU8v58Y/qmmgMOSawr0B4wFrRA0FD5SQnaUk6uqt5IP6
mcNXerLrDKQXZGxK4BNNbK5rz6RjwJCAu/Qw524DwAo+n/oRB7S7CUXPhqZgNvTdAv5IO6UdCMMP
kOAK877eRwgMAYSqBT1kIOWa/TYL/kVpiJ4PEHasJqpWBh7yk9uIeMvYNRuGOjXnNRtefAeSxblU
QcDVs1FGiToAWDK6xOPncKZcGVZFeIlMfy9OO9oNQVgQeHBe4Cc7Ah1lDTcACgCWAikazYuS6Wea
pqNBHSKGC3MSLVCQ739vE5C2p37hyQdUzeZnvCkJKrSUNtM72e4mq2mzPIsgJ6gk2CEvpi4+toeh
WU/cJptX925Q9JbxbzMAqwGmysM/UBaGtF/SeRagNRzRgVPvu8/NciHmFOOZYaUI3hqEuNcRQlT+
DKot2F6DSCd1q81zs15QvjFfs7h8FZce3VK0yrpWXE8NevABNF2DO+WjvEIfWucj8aW6RlSxp6kj
OVK4ZVg4ON/bLpiSU4HWt/eRMP+Fa38hTkq88b2adIJU7XOwrqMOgHcA9gvbV21VOXknKfV7PVsZ
roSCI6X2YcTWkp6L6ORCsDSLB4UexitSnBxThips2dUEpRPZrTQAFFq5KABx6voCXljDwEWqHL4F
gdWlGl5ZxOewHBPT3RnHk77F4IiMpYkxmhDhNCd0GTOyzNCMrqxW76O4fxESJa5iKbnnmfdg64U9
cSC1vBqytGdQpaLCyvzDl8pk4Wc8uPb5TfRcAqxOZ9+zdEloMqTeedlfXvnDAZHQ5Dd9mL8CSTv4
NNKcZ6RHhDTrE9fibev9ljqa+tuXY5O0H/25/9NcWDUAJccJGlhYgFy1JQqstcxeEt0cVZwV7AV5
U2bCwML+4oL13wotOrWBf/k+CpJbxI0pm2tK/dMWKt+DXJz4dn4nzVjd1qgBclUHNYwT9XcVHipz
3yVW1IEoiF1FVseMBetU04Sjn+C9pHmhCpnicKcdD3lEZMBOnWmuugB5gWycWgo6qNGEljWghrcz
p13S3UWQc8wA9ULLlKfMvcAyNmfbwxygBXoDHhhDlguhfHj5N00bdKYyA6Vma3kNLrKGpPT7FsJf
WIUhd4mvkMoJqCB36t+Got2kNiyWvnyldEzFRNf+mjM1R4A0pfxg530WvUAQijov1PukkuDIv6mR
LCQZ+Y31elqgdUAvES0pIhcHafzJNXlJm8LoXe8FQLuuPOgFamtxo3WwQ4bdoqCAjtg/RLR2h4FD
opumdpvcYyrcb6vzv8j1c10Qadn3ZK0oXARPgPH8sJn3WVduXU1GMtKSmxKwq34nafIWKQRlWawE
2ZQ82j5LJ3fNGtWU7BFBibH+SubAyNTqJua43ya3m83yXEVwpbJyr9/pJfnApCTgTSec8FsO4sao
vvbvI4LkJC04EqgBm/pFQWezoRxvh807paxafAHCbr43dW6V1OyKRtSGgEGTtNUCG7b2trf2WHhv
ukt7zEp7psb+CoH/l2m4fJFLkaCC0HnxZ4TR0hb62snBjVQyoyEDtuduqflPaW4S3kXMrLuO54Yq
oJ4fgNWA5P67amyHPVYfULeSDtO/lDZ/eswDDlqf6+O/QO41er6uqFTBItDkSkL7JIV6SBGg22Pj
VTB1Yl6UBt1YJwGSVIeT+B8rLc1nAYbOO6Ceq3KapRnCNSO0yIiqUjoxCrbzqaeJhblun5mifi25
JpWfNN9V7qWuhwlNL/8ZDWMfQpBmznPoUWfIAYA7JL5EJ5V1nlYIzPsPYkL6JPXHNoQG7pmyPjmS
icIkkEj9nDovkGVHfSw4QDeCePj7VrJfCuuoLlKVAqdkThOFHwfb/BQwrBGz2WJ/Xu4Vhzk+amm+
StVPrSaCX4o9JA4KjDLlIkV2kEsU4VDZvRnVG+/UnwDEVpbovw2CT7PCrzsVcWwyXaw5nFnH8vz5
8qy37jZ9vH5AUfOTjbIelLu8X/eSsxvL7CaXXplkWqCOoZpYbQxc2fpbENMcIA5wNNPMX3RSDFjy
/A3y/VJQ9v7mrnxNtmDlqs1EIuHbjaqpOZC5UG3NsAEyV1VdXGGKyEGefBEbR1JF6t7KM03ewcWo
uVl6wcXMX5ETVN2hS1AfyDv0CTb2WJsLrZu1vx6DueluFY+ZbRm/n5gudppChgwhpEw3ZUwg5MLj
A5x9rYGtaJcJuf9J/ykpeKlrgNjw4e2FVqWcjlA3OnFq+CTSv4N58SjUvt2gDemF66NqEwEaoMdk
oRYLiwJF0ZGPVUSMv0XPn/E+E7ZLw7iKTcpsoFGDxyeEDhLvEt10CzOUUOPyz4bON3FNuhjR1WCg
ecIO2IiJihrNEKd8ih6Sse1unewC85IZKxrGPiXOS3+X75iNYzz4NQk6rRGE9hMqDNs3QTEbJn5K
bTBmYiuVDJRPmf6TLQnY7cRSGhjkVD8+Bc3lQuKHeGq3QAftGq4+z3kwy/rVy1Wu35RMqBw/taKL
tmUQ3DL9DHnUMMOzMq2HsV+IMIy6pF4fcZcxbd1HQjSV2mvDjQjVYJJzGCMuHxeD1/bawH82br31
HB8KulnXenmR4w6oM+Cxky2GbaSJtfCYzeQ0rVbpzxZ+iX4DxeU21xYJBuZHVaB2xDzFeb3wIYOa
6cUzi1/Q43gWi3g8kEl2Ffdd8gHo6TJ3ect3RQ89SfUYpPCWPwsP9R8E7i/n4LL16Nqhxp5HKOAj
YgFLKPBu95d4ZSqDxtZv+NTG8FlFw+p2sJqSgU6XIuUI8PJHu4URJEsZxUUINllzXRdVj8rto1nZ
y9FskMVlpMA0s3VXH+LRSGchJKPET780hBV3+WBLoM3icoLUxohJ3ZuiJjIqtkylFNPO7JAP7gwd
9Tteq+Nny7w4t/ugVNE9CBkc2nJEKzbfCsqbeMUBMDRb0KefhmdBh1KU4doVQdr2Ur9IYCEfd52f
Hes2/iqzXIfF/TbdFEfrnb3RPNYz/ViyvTaDNXrZFcemacbPtqBIZacPY4XRSubVfyYBxxBy0K1f
InEX2sm/m4PDozckSGmNCvIlWIZ08eWcYwVrVGKPBROopWQM+UNKwhrD10bkNjbgsrot9nEIHygF
PciDIF7M2g+ioIT0HIlpWGTsq6jjEznFpvrC7p8QogYkfcxQ4jz6HlsFT4MxKrpDgfhE573sLH+C
tCi6iaptfw6HQ3xq0vTR6/3i1C/TVwea47/A2Odj06XJMS/6hbZLb38uZol/ZPQdoe+0P5khs7eG
DmZqg2l2k1zYlY4d5hJZS0jP1pu/tuPhIUdT1xs5ekW+DW5zRMifRVtaC1c6JkEHuUYBBCgzk6aN
xj8nHh81gW9pL9gE9ZrS081rVs5HnvAaxFQQcyTEvA2smrDC+PPUI7M9o2O00SFaODGraZsbMUWT
lEZZqeEy7ZoGDa//pECq2AEQYI4oPW2XMKDKydGPFkjhdIw9RpOkqbdJTy0bknETf3b6NKhEP6f5
E9ijyTEiY4HsaRYkH2Uj277s79aFNzQeevCeL6UYk9VnRnplpxpG2THYM4wth5RHOroxt1FnsDo6
Xz0hfUwtGL0YIkKM5URp+6bI1+JkdpiBIC36G9VfXYwf9AX7ibFMXrAMz0bL23cWW08jX8AMVMZq
eBmpMn9aAY0fYvHrS2me5x5maV0o8w4mPgu+RyeiOY9mzzZSpdcz1bexVYv9jjs1bphZQa3iuF54
IHlPj4f99Fe92OgYRVgu9dCZXRGe85585YJuWaohd0ghwQajfmswQLRjbR+donSw3TxGUNxEM7vO
pe1QfKPtFFdHi8Q5zElV1bF6CZhkB+9HRlnC70G4+Ci4OAOVsft22sT0vx2NIq0QUQVq9vi9rG5f
FVbz2DUXUtbqcniIWjZ61yMPDmpFdX8GUbCN/sJwWf5E5yd+foiT7M8xHpqXykXhnjc3Ycrb2B4z
b8kdnJrDYZ/9VU+ZAWzegxjv0IUs2UGFFzKOgs4g9LIiWIKMdqkuzxw9PdBkN835tPMWB9XjPqNx
iyhQt7FMlr/QSwmRktXTbL7qW7BwgkDjv6oDxnoVr91TrNlj6ItNsZJ/Irkj7n5S8lIUUDVKoh6Y
zKizHyR/JXtZYvR6gwr55EnraKYEOf0m6OiFUDAg6aHJsJeSjqux84V9P1QFHDfb3SpgnSqOEjtI
QXO2yccjM2SxaQSjSUAzU4a296hpaJho/CcysG2u1ahxYXm5+6OZl3Pq1bg8xZ7+gfMT+Olygm75
YZwt+vzeGJ/XFdMuDmy4FMltsWcY5VzZO9vLlcWoLNWFH925424XJNZBo9DtR9sFOt4HdR+0B6ZQ
p/wwmUYmrckdRWN+Qi71o6S3JXGepGwyCeGaIn5Yd9xEfDWaumjx3rZs+NeAK8Vt4pNpEH0xeagd
GaTo46FoLsZXpdzUKIxeRwmudWJ2OOrF3F5nICYmQGJtuQ3dRGyv6mGyYG4ZUpwf8wNxVdFjP4OC
E+1+zcvCgQmGW2w3HOc1pv8TUCc+R8RrDG5lA4wb/sK44j+SivdVa4WLhRirJAYbkeeHbsJlTH6Y
fChQ9Sa8VCuGRnnUl8tyR5gynsc2j85FhMHQtN9igJOxwajq1UVS9YRw20f160aF7e/CQxKCnCsC
qZftG1opya8YOkiTM64BBCLo4HpEnIGA8bywibkFDT4s2RQcgpVqasMvRpinO0ZN5Gfow4SBFQYM
zdRoypkj2W8fx34Ins+mZlrrlrsTZRx521tabIvdc7upi9tp6mpWCbJVTWT4zEOY/gwWSgQxQeeg
CZGN/6Coqu75K9EY7U8AB/1d580clV1yXBC4OLYMXjyrT0xi+jnwjBPTl/rYAYGrNNhfmN3LLAD5
2J7wpHwXtuF7qa9I374mDlZkYpbx04icvoYQp3jO7WOy0ixDjq4evpY5BHwuJEcG+21MmfapT6Np
KUUQE0lStK1ZvlNoiFpo/WGkAe/ntnU3sivWgqBSveuSMEiMViYxX02Jq1mNQlFNsBSECEkXh4pn
c+FjbdL+RloxjsXdHcKHsAON99l6RDGPbbZ+DTXxIJdJqLcEknX8kCOzDiBPbOFZDWiF8QiqmTN5
AxEw7dwYbGCGTcSUEOrpODNTR8/8BTeZ+9xK7izUKcVhK73O4j4lKzsg4HiZUJ1TNXYtI8tG2LDg
5OOAOGLAnu40RaK1WsYwUi/gmCovMFiDs82m/S19kg+mIJi42jB2mrRj1QAWeeRi076NbqZpw3BU
9qY15JMr12F36KyCYk4t7rfI+HRkFSkaknT3ahCcIZ0+J33rv+r4PCdubw2/lcgsmyi2xl/ROngb
TbIDIbNXk7K77SBjH91hzEvuHLMOOAAhiR4F6exUeqvj+eT6U05d1wfYlk5IXpIweQVWolg1GbRl
kEKyRxwBAZHTuLfzrcWRQHxDS43x4BrEOn/1a6jvbYFvmUZMBQKtGwS+d4fTUDThmVEX0dFQ/GcI
LhM/gxX3XCofqkgrxphOgXrcnFHk/nuq2HaGfeRt6uimbQYdt/TZqo2tCSmwFLCVl7UkXKrgi6Zs
zpSBGUmPUkeChBt9oScJq6856+Ff+O3pQJaLRlx/kx2GN3PXTsxHURRFY8bdGBG3AblyRAhUap/D
6SKS+gADXVOnhEyEcXF5VsDMO4UDyZXIAraZzO12W3+aDpRVpzQjLOcmYzfS465oSjjIc4neCVY6
MVgBtS8xYwvJNHqqb0l7MAwF6YvD40oipoTZrSfonQ+mJSeOclJAZ9cq8k6T8K7YPT5mRSnAtH0D
SUzOrSBqsJdtedNdOGkMUD17WUregDM+MWJJI8nQKIBdy0jWGPAEeGL3fNSkb59RCG3DakQ79GQS
3KUGYdpD+c0JYTD1WHMdw5kQXNPI3Uf0G3t4AS7NkN803J8z2sRvxpWZfPPBxXbrce4rcrMF0z1F
qn+OYAsVyZUd2cLk0MRgHz0f9yWkiT1VeCVzUgKSTqbk4MALhGMwHG+6CTfpFsJsJbM35v8zXQof
I4vfSjwyF28CNHBjVSYusas0FVFagyZgp0TzhRm4PVh1w3em1MdUaQWjQloxcUFRzwsMOF5SyC/4
zTuzdT8BtqzZu8GCq7Qje8Ll291OXi8W0gWN3qzajfPyoaXuQDpov5HIPUQlwR+2sT3tfFveJh0D
HJIkJ0Tw+uUu4rYh3BzfxodNedIMwSDDYXAI5gH3A89e4jhRDpREY7jdAxLYcWth5WIwowMB0lAN
H7Z1AOeFaGXEkHUaVzkZIkldj1ApJ+fajbqTcnDMgbADiYp8RrCb/HOwL78lHWPsJC1sfbDWrsE6
ox7BAlykUj+zJzvE9Y8IaxJ/oPdADQyrbmk5BIvvkC540ZkAdt1C4GnrBl8ZECvRAhjcorpLMMo0
nG5kDxdDj5mfhdaUiqYyVidiCsE0sNlMyQzhoCVUm5Ro2sEWt05/g5mm4BXFjOlDmMIm7Bvbshbd
Tp+KZgBF1B4FXSKHDeG4XfB2kh4MZgxnMHKA1S+rcd9JJ3xAwm3kHbSJdNHfga+CnYcUfsIkJc0s
0J1IIFWdipH4I6y0Vdb1K8JnNGAWhOtJ1922BVcbErtGF8LMUfAXaiIPRURyAIAbI4863yA3xR7s
2bh+TZbnI16MRhrxbLzrUcgO89spI7JNNix1sJ+BWQb8hweKqr2WJAu+AfGbswGTOAleCMqVIdJI
AEwuJAWU7fba5rlSxECxlOTCBELb+hDdFR5Z1jinx/4QcLs7gnWpjREYHV4IhXKBH1Cwzx/lbNo0
54BaxIbIISXVaIHrIgY3hnX4rBm9G9MeLmhiqGmN3oJUy70nxHWWTJQVN9tqZWVNQfohJTikFr5a
BFeTIt6+xz73hIf88c4mW8ZX1WwVnyMSbFnhqUd81L2x8q7C1xbC6ycF7zKzRwgQxa0XdjNtWFjr
C6q8CBhTkN7N0YOYcF21ZyuO1t6SkFPm2/fz57BOtiT2bCkkiBS+eyuIQM65HVEzsDWAnY2JcB3h
mM/dDdWLbugLfCWLDzTCH2roiwbCuWi6JQN1BoAWalN4HqPM3LAKUIu+TWvra4zFX5u+bG+aeEpI
rqmrGlICzwd7Yc4TFdRCdrgjUhoiTYFKiT4a3Gnvl8zkxgCEJXltzdRyOpZoXaOoX++UNccE2WtF
CIYODbgek+siDSiBy8Ilpfj/wBdc4uEMA9RST8kymhu8IlPDfYKz1c97xkMTcjBUqb9ZrYRU9gxD
0mxu9c10FYBjLRtHMPc56dWGUrIs0waHknSgyGtDJuMZ8qV5TJ9FE+VLRUndzNhBJeEil0eh/BWG
e+rNI5x6ktAAkFmYJwJ9oImekp0Dsqn2wF8gpni4LmbDNp8Cnd4NmWtRMCUNjUs4ya8VkCIzQwLh
sS/shYVUFtXVW4INE39NBsj5F6z4Ll9qAtQD8Drl1hNHIiLLptjN7arBdierHhKSyuNUgs5OcApo
SFZShugOMDPFZ+GLPgqz1bZ7nzHKHidN1d5D40Y9hdv0DXBAQQkTX4UkZ7cnNhLlo0iZmWRywpco
QlQXVUZMAgWAP4MDdsUK6yiz8Gw24MDGW3YfqXj3NA3wnibQ/kdGV7L+xUH66vygY15XBJJKVw/n
cmoI1rpKGRFCSwxjRWvBZTA6IBMuV2mOaadPMpLdFvJ6IgS0JpLWAVQM6CoSVigbWzne/xF0cnT0
RSYluyYpZFgBJs/BdMj/iPZ8CNSbYkpLY/GotpF1Yb9g9zGhG93ADXikSfk4RR4+aGw69XdO0shr
6I/EESGqic1ndVXzZ2Qf9a0MYMBEYJbTnvDQWAaY2QVMNfXIumxiXk6Q6t9FUmu/jjEbvc/aOLbU
kZ+J4xOPgXcd9qPoZx81fwxAgb7xbbQVttJixyjiF+fFG2FLZZg8m+AUOmGNU2rErkCc2A17pPN/
agGUVc6YKiAOb2InVzQ/XGXAuCRsAzHVuknRNN+m97amTtKWh/B5Gk4Vw6+huGTlPRP/siMNuOup
mxSlgcKsZYDc+b4nl9MorTTJbq74eY0N1CeeBvCLlZNG3v6oVF/Yp6Y6IUSAAVVsT1EFZo3QHkrZ
Nhb6uidicyW/Uarcei+dHhf+JAuTxmiybE7OezgwfZpZAQ1u0WGZfEJPd3QiBj7jiNjrW3YGeCX1
FJLRxqvPaWY+Ww/6Do6Vd/KBzJGnqQE/44cpAWVBPQWxqYiL17Sj5CJkZl9pzJw/PJPX7Tb8QjIs
9v24CE8uuaLtLn5TFdWFGsr0vux6pq2lBVNdOqjY9D9pNHJUkk45LYOETWQyJrpJV6o4KNagunxy
rhIsU76BSIYKR1JglVTajhbmsbF7wGN3OM6pYrslKzbCJBrWm+lCab+ijsqJiJnTXC8I8Jv5Lxsc
Pka19s2YfLErfp0aKzY96C/P5QSjmLiVNiqfpnj2X+RyFcnKLNjzIF0wIBsoUNGA9YvIXP4OVuzq
tF28l/lgviG5Wb9J9hRkXKnUYwQe8lOg/cTtXbfvXjCmXYmbbHaPufDIIk8+IES0k5qWPBUUF67Z
25U3hXxMlBLuTFv+Oj1QOKyOq0KR7wb3BMqAYLLpqHj166PaGpMQG66qLryZY9AS0YyCddBquJ/2
8We/Ii+oaRByYGUctG8TLoww6JATKXsHosT9Pt9ikYkToXMgPrXZja8TdeJa6uTPdOzNhY1qVi43
KDr/lWmA+/C7Osx8qmjl47rbnmQ7+HUpYVaxXOCZxpzYYFjy1xqWYgaM4HVI9iHzbqM4GJC3gB3W
BeEDCmfLnTFVc2MSPnxAC+JJAjOq+Yc68w5+d6B6tYmXY9/434p9J+sMXj9V1n8VlU2FZzmsrT1F
jQcywrRjdnEaZH/inolvYw5EILlUDTdBAJE9V7GSpldZK9CDGwS2YsCTvqbGMvb2vVAA2/IxLdIN
H5ZOo9g2JHqTr3qHpgI6XH9aqm9IIwNl6klG9GD8Wv074/u58S/M+uqESFXLXTwzveJymJYbNyi8
CNl9xYYrvY5iZELhOWD+8U0xkSOZqk35CODDSaJr2GAoTMvPigjZ9IjaGrOYsYaTKnydh2Pfj351
XqocqJic1UmzF0bwP1NeT0oPjOf/AZQKOtvzUNTIqWNe0hdVfEk/XuIdwR8n1WQzTg0fe5VlNxMo
o1RUbBlQ3KyBgJOF8TwJSb+ze0lPP9ywwHr1+VHX1c0NrgnVdRtHNFyn2QtIbBhF8CxaSkEmxxqn
3KacdKlZEqv9U+zXVCuCjYd2i5Mt9nwGRmzgwRZBLz7LiN+leJbSKVrQZ49bwuoiV5ydkparMvRy
c/3g5qi8O+1BGzJImZonuR+t2174kG9h03XDIUAiImdUqjeEf0yttOAjNCHXEjBDnwYQ9JMDa5t6
e/noRZYkc67ql5AtCNZVOyi2HDmls5wdWEGH531dVOdyMa9NxWgNcMpuJbS0+0VxPoaLVOQhWPgj
0UIHXjQMxW3X+xGfjmL3GxTfVEGLuK4ClgHhMAvP8b9U92VEodzm2PEdZ6KHy9dMHxzCGlSV/8qt
E4BNRG4o+wHA62YVabmTZuEQX7hnEfRG1gMIsgCRKw4CwJiHAYSv20XCRNykXUT/pcp0bixFki0v
plXJlQJPG+KZEsQ6cJlcK6Dh4zDv4tttReQ9jZbjlZo/+g0G7taCtQBloPTfwXyEOI99Lga+vY6N
6/R2GauGpx5eSq2FchvV6F2/PRcVljZYyEFnlSKownQDw2BKbD2gEHdryweZKsVGaTJ/VINeQQYA
lh7QLIfhYtbB+CZJ+TATZSeybjZQNwBFRgwvB3LAnky76Q8QP+RnOa4B/yQxMY1TVWKoUkUXAPUi
sEd5K8ruu5GaeTSQgW+4Bbsh+jB6JQ5XE1k3HbNgBy10yhrTQ/mIu6vZHQ0bCf9rFn5rmjDihiHH
uJCY8G4mIb3CiVsFjQPYHjecMtB+JuGa+SOTZh90wXa6wVVfjnYAA6QllaBb/MxJcG6ymX0EAFny
Tspt7GlM54W/PR1kP2XNAqWjQUYYdpi6w9HbdI8uUNMqTxPlY7DN4KJaSUwYXTTmq20TOgO42ikm
1tCG4y7DHqGlORi4LzraBrCPsbc2hjZYUqtBHYvEjwrcjj/ODn7lZCMx5/wWM5qDgASM6AdYG4+K
hJX7HJNtFvjSRkUrio2wPOaPwY6rmFMbHVu7tOdcEJHw4yAl26WLB3oUZoMKJh6OBOVMoIr0GkVq
sV0xxgyi3SE+SQ4HajBgQVzUBF+VT6LuR2X+BzwdzJnyprbg/nhdmKEem4nZ4RTyJx27ernr2/bR
I/m08HJwRWv0CWmq9e1Yb3NCjphlKfz+8CpJMZGVbld2UQSxkXBmQivx0YG5wpK7av4qrndSt+n9
5NGXxYQHcD1BDhxy1dxMD41lKgCvmjV/3W3li4R5RD6wQsDQvqOYkI7DIlbIlFFGE9Wgm4ig6qQ5
vMAyQi9pVgY6h/xjgPJyALXlTGcVd+gALmZTTGwX4W2M5S91k5xCLapKHOffCiuWRHCQYV/Zs9au
71zBLfKV9Qaq8mnYoRMWxagfTkz8JQAxj1OEbbUH+ZItEUKSwmyP8RamEcmhwtCFgt802dON+Yhm
29ygSsbB8mAtbEY+z8hWNzmhMfSprheMyOwIhzRDyL88mzJGdwQTkZiXLvYlppgMt5o+5HkJYemg
w+Iz6Zd5m+7kTfH62C1ADt2IvJaqsWV3+KsnqXP7ovWj5dT4Y8QShXcNEtanNY4CgWBvO0K9W3fR
GiPljYpxVLRxEQBYrUp97JIgHYHoGsw/Iy0Jiyky3IyleSDTDd5iKrmTKguppV1yyVHFFCKiGTFH
Bb10GRlRgoANRaf7bu5HWNSAIIqopPGrrnzE4orbcYPR1Iu7cuLOdk39Ai1XHB35inspskXdAjmR
+I5Gv+gOagsRyJ65Z4i81R5HJb/o3sNWa2UcpgFYbm2BsAhPMSRsAYd0JEMV0a9AVJl5n8eWv7q2
KeSThvtbozp6Ktq1+p9wBZPMEXI4rR3IoX/AtKwh8PdaY6cxogxdRgFIEnWUBkRwkMZAZLPqFp7q
PfjkR6ksrx53QoEDnhuIOKMCdWGNkin+OE7kSiu6dqEkPIQxq1fRdPh5CpvYNUSoT3WJNQsTYZ8T
QidmZjcwsZW96arnhDcWYPqlbfDhhJZADQt1UOA+Bo/WZOaAMnyEqQABqOVT4H0ghEO2oWHWXSyc
xjKORgvHgBpi/pyCShdSOvB6Xu1qYVZzDlqcal5pwnYI4zKkTn5Uz0bUcW+LgCNAjv1RpMu9Sm8I
bR67nspo3pL35gucMgblypHXENlq6c2KsX0aC6yxuK15DGKhzHOs+LNC41HCsl9WDzZYwVwVrVWC
rNcZFauJkIL+iQ0XszH2r/lSr9RtyZzU+2lyrj0RHX6fzx/zjltbH6iwpRgPEZYlex8FhJJuKm2X
9p96KtfHajdbyCzg3oBGRiPC/fGCpeEOHSlafqZBkqK3sJCkB4FSZSEk8pgMXJ8VYWsmEsgYwkEa
5e3Ghe3tzXiKfLcJ5D+XP/PdYaFBqn5v90S3iiiTSbuNQFMsZqRB8MEpLezdhB0ZK3aHq9B47OPb
H5cmKpibKWPqy1u8Rcoacce8hcXdbAtzU4aLObfleHhFLRoo6NKW6RFyjNf2MOq8qt++AZQtHoMU
wC/wuH7NCPIP8cemmf3b/rJPmc7FhhtTaiV74izHs6L2RniWAb6YEqwvNNxYp1ucR2Q/IwVcwBLE
pfzlwswOVdJkJmouPd8PB+RWKP7GfKR2qzLngTMAeGj+SC90paU6CZ7Bgkfb+QPgFQfxgHvLbead
6n7OT7CL/Vfezsv+bOtg96er/bQxRREoN7B2RBXq2/LdWpK7+R3IdMsWe+5Os7djs9Vo+wH02MOf
Q7zzzLGtDvZjjXwuXdfYMlo3+v3/UAxCXm3E70db1iIM0vDlZrvWbwyAw9kFHEBiz6Maf8vY+PSY
MXMbpnYynrJtHZPZUkCQ2JTACPJ6jz12eJA9cobJW1RXhgeuhtuwWb+GPeZkmkBbvQBj60MrdSd9
HQ6v93MGnai+ddXcdVFmPZBn5Rp0n5YNe3EGPXOkmTaj3rXZcCmNWTbn1WK4vFE7C71Dys/B23aj
09rSkWWIaeSl6h1LzkCN0ZcPrBA48u07R3KS4QjYDIzSA8wlDNpL/wKTCvXa7sEUmvTLioKb+I3M
heDPeIzIi6jV0DdFyGixK8jXcxi9eHrraOtEzupdGRd+WfN8aUSAOLflBgLaon4tPqZXQyn/P5Sd
a3PU1rau/0oqn621db/s2mtXHd8NGIOxCeSLigOJWlJL6tbUpVu//jzv7JAKbcpep4oQY2zTLU3N
OcY73gtpEchfRJ5A7/B7hV3labJonpbrVTJ0rwq2YuvCXRdsk9rM5j175o7nFtRE50noM/UxvP4V
z7idDDH45sLNG/922lBwaesOBKCAHz9ormUP+HRi6EE7hMC/pWzaxfO5/fd7kFXwcjJoQIjrZEiv
kg0L2MnL3QOru7sJ1jAsEyEu5K18TnGIs4xyzqX21EmpxQP6KKYREwUnyNkpFVvKxAHgGH8Y3pkA
JR9EKEiG9lUlCV4/c2WrXIWuq+qBp+YDg3emGRvOkWnmQU8yrkodld752LTxOUOM9GpTxx9zk98n
KLQC4aC64cuK+ZRF2+EU6EYtMe/HclB7ML3O004EAWchIKTaK4O4ZOtLV/svIp9WW5AoRqfpbJZ3
SVxTebbN9qYO9xVjGp1nmre3CwQces75YsmoD6odWINb4nUWseqUO1iQrIRGPLT5LE6nl9YN34J9
7F1W6OmoomCWVh3voct5c2bH05YyVDyVI5ftO6UVovKbIIfqZBp5WhbDBVoWnnwx3ijY29PEcBec
iqf/QDMZhcdTaFzYXZpXAKw2fLIGdn3Dlh0ivlKaGvQoLri6b9Om3+zrt3PlQ9IrQdZnJFwyGaA+
sO9ahiiaYrT4rRkDnUknOtxVoL8t26kkciAKX+pCDxpnZ0Dx6KwpHh14EI72b3FOksYPzsYivedE
rM+HrBzo3Zbtma2D3FC9D3iQrTuSgs1WfpDzMnxIaUIAzPZ/isUa+FphcjaTyi81dgpQ3SVkOzBx
wN6FeWTB7T6zvKRFncLs77hAkWYyPg9enfNIOZOqm4I7EE60AcUEXLp0rHPawRX14Hp9IO5C+q08
6vVEoJ3ZsoBFZjMBVdmKUy/sgPXDjLuZNtAeOxVT0NeoXWBr0ZPktwwIKMkDMizgZJkzLtcHM28Y
lTMdEY1lwdvAjoMWjA8su0kXusLwK6Sah0Dif8EaiXplwxmEDTHwb0NzLZS1dnjgkzkI7rRVAT6Z
M/ZNap8FESuwiCi3BODx7pzUOafMiUBFs49m5CdNpvjd7FXh7mba1w1HHYX+fTHyEEOqQfUJmi2p
HbrNlpYRS8r0RheZ6R5fEZBACCMU7DEFWChqzc8SbllBA30lHYvbUNImDQuoZxx86mzVfAVcSEVU
pr0dAKXBVaCebkFc+BkSOHNrIWuLBo9VyTM1bzW8crnFNgIwFguOgYp9Bpaafy5I2m/VUuRUp8zS
nBWzN5IygKACwTGRXsIOvyPMnPSe2oRV6bEhdhEPVrGQ8SDnzmBhr61E3C5cIciajQyb5Ur1m06N
pKQBlee+hliLw82Vv1U4ctM7vAMh8nKcgs7czpMmYQPSBQe5hL9+qGrOLvq1L4zd2MwCUGu8PxQ8
Ao9yuGgrGPZBywbQLyxEWrbpbI5M9spN6AvTEGQdYB+M1dkw6dwL4EAsKS65pEaw7ZbTyuN+myAD
j64jmkrgr5EVr7tm94xqD9XGCV8n4knIg4neYr5wErZVQID9K+X5XNUlkyp4lPT2EwOAqdYlcoRN
MQgUQCpnOeReDLnINYT2DaVAVoGuyzcHHnfQ+Bv3nHEjxgABr0r/Yljs3ttxu31EAxJmsRyFiiRM
RWzeNKRMhkhBp09Ih2pk+bfXRoTPNe6/4dYW8KrIJ2xeIRtz+JaLi5xwDVMgwFPKTVn/auSQiADx
jxw44Y712xbrB2uavOHKr7nQlqzmgLuzcfDyKL1c42zeJ1MQvW4WGkQmESVPCbzWPH1n8vFiyaOz
siv+ry0tKoezR5K/dEvXOXeQcUUb7ZG6aP7cpyzVVniYfQSmlIbVQX7MPwaREy4dQDV9bE19XIxW
B6CWUrQtmbO7Ls/CTJTHhCuX+otwzRuvG77FofIDOwZUEj/O5uH0IpVNE8iNzU9paFEWRmtAz1D6
3ZACY1K4pmwrT5K597xtyjnnauALl+ObtZoRnVbASoFyA0IIT37YbOixIXkGBj6p7QUwhl5dn/RF
CmDfR8ujhrObxHuzOCidQNbA2XYQI4os/1z5MEiaEkBhF16cOCNb6brpBkyu4ae0mhrutD96BiDQ
2FYDvJA97DD5qBJ6Wq0kXgoPU1er2Eqmt5BFKE8o91+7271h+bHQBdyFKQDcFmmBHSQqwFb8Whlp
nzBW3sAcXS+PLqwWi+fVmSBJ7FHtuaB/Ht0pWx3PUeWN1CvL7psMuE7aqYV1FW2Wx3RgxBxSKRUj
DvkcYDI86hHfXZ5UTlHtunFvHjXwq8f5U+9xB06WijVZlYMBIQPERUTWotQ2q/D1SbstssDsV8Oj
O3FAtCu23Z6H6CTY5+VSbNItTuZEwWnWahVKBxI3XXPRsWuJZHAS4Eyb9X2Ko0UmxAIn/15sJvWM
Ys+Fe1qWk7btomS90E64EKBCj71Io/1u5oSCcMNvxDxKXGo8lh3VRkGykPbBxmlxYk2+nTi+mdbd
pmRMX7MpCdaTjpHuF5AS6fbJRDJtkcFHJEZN0zXwu7O5Y9+wVFp3x8Ki9sMxb5VdtzGl4knFZpc2
0YrLCg59iH89yK/8ZT50rjM51DPpf2CjWXXtRMzQegeIoGSXSSp62JOWoJlxt6r5Idv9Y+p274AV
zdlsmBOmuKZh4mFbKZhTnxTig6iM2YJbbK9OlnEzVZMDs9YkbDxsv4BZZAGxZd7ivMxQIuectkIb
gVonzuCGsMkBXSzNyCbVEugMo2+rhgLiYk8+IA9AcX3C7l7FmanKR7Pu8ve+H3zwm+aDSCwWCZY0
4DBDzyi55Ve6H7L7ZizAJFA9dUv2sd4DxAtW7lon/E1gLJSA9WXq7L6mzdono5tCxsLFkDOhUrU8
sZov2zpDQKwd/xfIvin7NF/dbyAl1uvqJq25Bhom6iAPZ4qAMAPIY7732mJXBYoTEDrojjS3K7Zc
zgfZCRixjCxq4esLUqplzRsADLJLTZlrVDG4EkD6KVXSOOx1VqBXsMrovji4hUhZHu80MDR1Gvaw
cJvPMMjY6NJJqrME2oLK3o0PnhmDYMSgstCry6xuTre7mtxdDW3TnC0gyKAKKNCkpELrNyqZsScg
1fND0PNc1x5nQJFDZrXFN4RQcTYRJIpPPsFdoSlFX0R1EBJfhdMkR5AEJcWeP1HGc5yNHJEJj9PE
Yq9PHbcz7yx5tU+p7ZNVfE+xg3Zt5UevpX1E3g6dRAOieQutcqH7k6cBSg/v1BZ7feSRBj4U7bnw
hEkZG8GaysTmudbobfBfYpKv0YVipkQSXybSG+o1z2WS0wXY1qw2+bckRRkMvuyWFNYGZrIltZoS
PGoCfecMp/AKQzBqS2EhKpvlHSI5QJ+Bd3CQvj1h/tgjhS9KnkCWMN4WTAgQWrCxWc1lJXg9bNgC
Uc37m8Ln8ceTFUYYE5nLUCAgeBqjxkk0hKqYb7sIAjbCER1v1YZZDQerLOh4JGmbGFs68b0i94zH
tylYtYUwICLz7KtwzUqIOuS2Fx3AT9hAJtZzG3p9+8ot4EahXf7kblmFJ0u5B6VwxvUjMVlM+bZM
LmbetVjtC5B6O/F0tFa6WlQPJ2268ZehyTh5PDRlZF/MERWqiSaGYPCwl+32azRmn6EygxiWXH4S
eHl3Wyo6QAf0C7gGAYOjD7B0rhr6JnQtDL9P+tJxy3gd1o/proUFgq9M17IVpzXHdLErfgvC5isE
PtrhmiGpwptOgnDwKeE29SN8hP0rd9k/JjA5z9rGvGmDmDQs0ihY2eN5OkSnJ/3e31dOWPBPqPfR
IyFp9Um/a9CBALY/QAyiBTYM3YuWk7LP2gnX1K/igwrbhXxq2Ctj/AyrXeY9dImmKFipWy7YSRWG
HWIx131IR9a/JZWj0fVtfKhiiKHq1pyhKb2An9bLg60VxMoLJcozJc+Z+pl5zcmtqx84VCF1SUVU
k4zzsZh8hLItS1g6F90BbW5zRxOe8fhA8oNE6jFbFaUwXOjfrJEB9H4lEZ20BNEB6+33D/WKDbbe
MUOR2rlqQI32oEYn7RKBKTar6jEVepDihH3hIvCgbiCqWuBB24/5nbxubQJEyoNk4m51dRJkW2cN
nbB6tGNQO2CH8sl8poWTSGyPzQJUM9avOM6nFf30SbIkqwBdXM+hyzk4UoXpWEsdMkRB4DnYsx2y
vrh91GDCsnxDigqGWRavwHr+kRVZDsO+iP1Hy1+WHWmHwPfspB9c9JwICx8Zs6h/5oeyV7Q82OfC
Lk4YoGyV5eg9usH8yPXF92mkLrSO/cz7+XLo1im3At8YDnqsYW38PC9VOlXOOZ40QnE4u+503lkg
REURAyrKn4TLVgTCrWqIIibnzluUQpQ5+3hDBCOy8Owk8Nt1hQbYe9QTNGEQILniSQJUHa7i2n2U
/by2aDmZclD7qzyKau/R0h5CLJZMj0BiBaFWeIuLTU3tNC9YZ4THuSsJgnX2Zj9K5TYdJvr7f+jk
ud6rzVhE/oNNaUryMwscFCTab/EeRotHh/FK/4eIdCOOq3IB0pkzhcRY1AzXRZZdSwuvNwNYA2Uq
f+U6sCEigLFVcWtqhkmyAendPw+2n2pIeCBkw6Beq5fYd43Xa4w1QzIgQuAE6jmn9+3V0tTYM8KB
qOhlXs7+yJ68+zQN3AzoDNdqjAePzY2rfDMg2syzt+meYgkPkfx0aLYz4QccSDxVkJOwiS6ydXfD
buC+lmJoctQLdUDVrc/hgf8Li4Kj2XEFzumhV/GCGOddImRXHLnaAHlEDELDLdaVPbr9as+UlOQI
piRwKOuY65Guxk9LtXyx3bSehYPyvuZhtipLeS67OnTdhaqfB6e4XOUZpWZQfeg2qlhFLybCZ2Hu
UwaghoPPHL3bYpLJ8cNYac+wFijJDXm6Rcos1rZ66vYICUEo0p2ojH1SwjlgwCDcnkeY0TyyYIBE
dp4UEMFuP/VKLJ4emkRIli7TJZ6EmcysC8wKujMkBt19kbigGRXFhfE4e8Xqhoz7Z+6w05qITQgX
flCeGNwbMccnC+P0fbDBcNj5mE9R+WkuTXG5iNAHmMhsaIfkJBg0LnnZ2eSJXQQLAWNEmJ9IagL3
+DEIEj9HbVd398qlE8FLoaOy2pxnhkBKnZfHCOM7WQIqn1eDSOVOS7kdMFFWxFcPVePXX/7rf//n
6+6/iz/Y2Nb7omt/aceGorsdzL9/9Z68LlKzgiRyGc3Ld+XYk2hyt6A8u6iA8A53AwxFTmM6StAg
3IjxKmNTGQkpiMEamzJNl7WI/ML05Hw3Nn3hdT0xguF1pfD+9KJcXuKRs027HqALlXGKxuxgBCPr
LbsV4ATkYqwiIycZbOuRr/Pxctf495SHV7I/CQwITOa/DfBVZob2wkt7esn8MHK9yMOpzU+z9HhH
i+tk6yHDvp1Tgi+0o+WMlkVhpie1+gDc8q6cyf9dGnTdy3xornGR/+AMOCZJF0gusxNxyj7/ymzK
0Q/uOYQHJ8RXpNjIYZ1ynAg+DVXhI4ovbulC4S7jkkNZLjiKUciliyffXOe4nUJjxn0G7vCtzeSi
XlWaCsrhi0KVLkl+SueQbZ5CLTVTfv51Pll0+KbEbhjiw4rRHaZ3x467m2rlrvJd89YuOjJi5nr3
XueAHoaCOBEE0TcygLAE3Y7j7q/MCGVF9MrEwKPm5d3aml7/8/odv66jRbeE2IGs+6l5q7OqKGkM
cRkCUr+02jC3gNFNeErs+mfbFBDEkhUbepowwuqN8JLvOTSzWz0wJr3rh+y2wvmpZbba36Y9G54U
ebqyWgL/QYzp8do8fgdHXvV9Pnlt28eHKyt1P1sqFBRSePYoO9hGZDvvMgSRa5j8hkKPQ3Jq3y3D
ApSN1zhX9mX7P5uu9uTKkq6KJ2xGotmxHXzS0POUQ8OVDREO52ARs4H9bRYUBS6EvQK3HEpVIVcR
fJk5A3zdA8/dbqemeFMb9ujQZTZvuVsHitfC2Vfk0PvSASoFjAJAJUPp1LU6KxJni5qTDR0w68Ee
MJbKWoz5ZxtBL+smzRTrWOQFL3pj3R0LB05smHKm1GuIfhl/F+xohp2Io1fxMwYM0BYX8xC9sYgi
ED5jB4HLWsAqbt2a46zLqocpgOFqfYCqgSFYCSUA9h9HnaacS+Kbe03yUlixGJlwZlsP/wQ48yRB
dLhCe7t+e9AbVSxFZOMv7BfesSejVktMliOPYhCR53a03ntjMl5UPj3IuzM05DWR26S6S7oL9Wgi
0RQJz99fFktKYEZwiwkEiQwDHrPQ/xZSspUj/XISs+f+bDmzyxI96MfU08fRC1VTxFVfrtu38/7W
+gfzf8xgv1sJf///wSu2+O4kzAdYwPLJwwd8zK9Uvs3/NHKW1SM2evIX/v47H/CLmoVG+vABXq98
fPiF+yu/zPzwtxOwnGBXX+2j9N3BGQ/Yf/46uL/+7QGL3as2Amvdy++4unbmljaRj/kdK9fpu4Ev
aL2cXStEuzJQP3zsTH8Z+PIZeb1WXw8fWJfXw4cH197D70iGmT+eP795/3STJAeMJ9nHXokZ+I8F
/ZJ6W2Y2y2GLUSUDC+d96e2vErzF0hBEHSUDnKBrK11QtG23g5lO+815eVEkQA38X7RdFDykPOCl
XrLqcJpR9KVilROYeUO++7ouioueU+r5N/CzVZ+A95EZS/RIGh871qL16ed9wV5kHa0c0MeI04aS
R6xhqy8yRNooLLYIxvemni6BYxkI6AzC1U2sHiVQQbb4EpScRzs69udf4pOmiQeTKXuIqxj7L1XG
kd9gmxOJAqjZvFUM1aygCx/bW4e+sYP7gMbgWkdOOrEtmoqBsFJGlJwe4kQvYzo5y82hvgLTU4D/
GWRNiSQSJslETCkq9YjhJTlMmmovIEIyo9dZr0mLeooF714h5ZrbHwJJQZsOxu2QJ1Z68HePLQLa
gJfy/Pt/4gGp94+HODUzoLlPrfXjGgMqSOo8y8YHOdbja/QmdBnP5SSJUBwI5RRGK79FvUEXg3l3
bt8Jkalw61NF2iYvFS1PYgLoX12YIEy6sdRn5Rzdk54F0SVLTMS6y5GKJ2/qAr/Qbxn6S1XNYUno
j7xnMURVsJ292O38KcRkby75MzQVZaLJktMt2HMoulRstVi1yVFBIYPGoE+CrNCVgGQBXAlsfQUP
9AQjaJOdCAx74VofV9q8LzI9MY8k4tEl5ubImJdxVb+JY6R4ITHNUEKuhwaizIJ/sgLsivT1vJAB
hVZVQ+uaQqfGNhJ1i30WMKKtaF4Wl2cBx+HnX1qmf/qHqsHzEnqlJArJ9XQ5qH5cBjBAAHE2a/ed
tRuELl9gbYckik6AezAhlZCLqtlEr2WSKs/LtZteJOXqArzsk85jzApAbGXvk8awJKjFbLwiAQ8a
v+gIYJz1yQxI0PEXNgHzTVDdeoV/jE35BeHFaRRY7WGuGG+tAETlfasBv6yo3C17NBkGTof1KOxQ
fZGKQGbQF8qz0ZLtyMj6fo5qyQq3cB0KFaX+2E6P7kXbodZxjdoAJI/agwWuLAnB/jZlgT1S6Wmi
hBwqc4xFMfiFWf1mH0MeoTL2l/3V2F/K8lYJ8dqPZdBmVWwtGXx1hL0zHvd4DWvdDXRWOzJtEgyL
lT7RYh0k0pfeyH+w7T45y7mZYRyBBUXcUZ7qH29mP04MWOPIxSyZiyKlABj6vNqdy0cZwPad2Uw2
Y81KYChN67Z9W5cRuifYH1DDK4DdlzvgJ0ForP8EWApnDkKOgamO1n+w8NynXHaFcVm/WfB8lgEH
GMG89/OeMR6pdICTn9UCY051Y9rxlXZV5i+XRA6/nmidbVLoigQ+ZowlgvBwiC+V3/P8E8FL+8kj
wR5EnAeJWZlvH5l/wGnVuC5XLqgfeU5ClwlCJMXIpbGQq4z+QT0dTk5fzN1F3XMbR94nxXvMycEk
xkQbjG72PuQSHKMV6mHjennLvVKm7aQcfsuUwiTGg1VdpCTttcdwGLCsG5iNzzFcHuygi5odItBg
XjAdhB98U2WDrUNeg6kO3QEHK8J4HhmdpzP6uRZGfpXcDBG1dZAwO8a9j5wr63PKE5CZ5sJzgPrd
mGOrf+zM9F452gmB7Co9bXC7JzoTu2RONU8jo7RmmcQKPiziGgNodlsaLMXC6Ris4SiEmLMKiTcN
z/QkgjC2vZ3SmUhjSldcRCBC9Zt6FA9dEW+AwaqCt9OCtoB9z7YPO37IRisCPS6NXkWgI6JJIDuR
cJnja32r9YJ3faE2TxxL3aWOkM20ArUjzkxozuICR7OHzaSQ6HNMV1/a23+yWgASI566DMciYpt/
fOambNhEc7nzXk/b+WGVNI/dFDwUicGsnJmfKd+ky/hattC6ABIAwHhcn5ZedrqZdzfiJ+ug73cv
JfT+ZBn71js1dEFdWQpHh2myTYbKdzfea5PiCpk5r+uFjnu3ey8nDqxifkMkcqNbO2NzXm8grdNv
qfu3VQmHq2LRRXN5/vmyrq0/njg++AlYTOzHAQjU8esaCuZUuw21IIXHd4hOy9we4jgkMA7iIsH/
YiBRw0dULl2RklvKiWD7aGAzKGE2ySiQuy7HjqpEsbPEU325WPpJYeJ7fuDFQUylmHjWSPcfW8KS
z+FuJO7mTTdgf+KOzGXtEcmGINumtNu8W+9nBq5FdKvgmiCOylNvcWHoAy/2eHelDDCRkKEChSfY
daOLgkzzaP61U42o5UUsep9OjVmB2UAwqv4SlPwXliWmZQIL7ZUloOmDF+6LrvvxfYl83mGohEDK
0B8Xcu8NQzEu/vA+Ges7z5PEZcCOnlNOp0cYUhVyGArWSrGXPJWYTP7IAlFV49YVOT2AqXpmEzap
RJEPsK9evhvRz14pxkKcdFni4+52hMBMeRjM0XbtUSMdbDyU9B0a0r3ZhPWYB0TOWYqk9goBYJrQ
ns1ud7Hf7k/zJoMqxF3bYTSwMGvczOGbfgny8xobcYt8MJFlQDRLsFiy6AJuknxENAkrNs5HYWdd
cJindAH1EvDqt1k0XeD432c5RnB/9GyJn6N8dgkzJzBY0u286jZcwR5BpmPO9n4uruR8rVM3XONB
VPXwNJ6/tU/bMY+UexKqeBk0PFyzH29ti2Cr87br9VtdILk1Kn5LtXQqJ27MUtXUOGb122pP8cXL
DhJztpkb25BZ0HJF3QK05ThIVjgJXnh9/hOURLg9wGrqp6RGhdnxHU2zZm0wKgFyPkc57L6q3QdA
CP3JJtUcsmv4zOHX4ZMHMALI4e8PEGRt/8owOkIiLDTBt31HKfgQVOLwRfx+iNbjMwATJn4AmEj/
zp06IBZ/BxcBVBwQi8PvgitIw/47Ta9wrsN3SqkZlC8FjHGAKviYcBp+8UejoKHDh4ASfMAf/w6f
Aqw4IBV8fsFyTgAGv/ML3ILP9UOj+LYDiHGIrAF/+BvBaLszmXIrnEjoBWDG948tmHHezw98wK9g
ROsshIPf+fj5G2rx+aO9xA9ByFMSydlJjveSZI10NIZX/lr6gXnTfVWe55yxd6quKUalQzKa1KPT
q1iQTBeEXydUPeW3U97feWZ35e7C825Lns2GVoNoArVOMvFQYQTj9Yp5OkQGLJPwVpf4DNTvLsr9
ey1t23iQ+NutlSpHG+NTMJW0hdjwS66oRE/tU0o8TeH6iVakJsQKCATbKkyZ5+VRG5vmmu4O50Kg
k5pQcdtcSPqps8kz6NB8OHMburYN5uDKSo0xgZ8g7ICw43uIhAyuJK2R/p+QMn+OSBxwOro5wYeu
T/dtzDndUb6BBCoH29QOczXCMJnIKkFEpRlxVS/cpqfNH0G/EacxfTLTArvR/uNYq6p452FlO97O
HpHbPqA/1a2CWGBv32iwoQud+vKh50iWZROwCPTpT+IPim0e7ukTsR7vIuoxhZmPlBZIbsFxqc9B
NrUPqlHXD1CQM8fJRTHStdEIhTvy+UyZM0akqNRnvAWdUIbvM6+GQ11RL13P7eUWy50G2ARpLhfW
bc/lVKzQ8wIOvtnrCEqvbRoRAyN1WeBqZH2tzuuZVIgVtEdiVBL6Ts0LEhh0ioQXhTTtsX+Esa/2
Uueus07PwSEubfVIzd8zKu9LuGRBJkUI76ZVq4TIhxCTZOBt6pqpr8Hk5FqL+fl79MSjP2VrjJhq
c9rFJL26Rw16vxqjoJ/nPSwCxIBkJ2lKp0pcja+1BY0ZMzOl01JUFV400RutV1Xv+FtfyRBK1OL/
wKJf58bRY06aYxhFjN4iqM9HpdwEhbzvFt99Yxp4L0UGN6l2li91H7ztwo7pDWVShhMIOIBLd6nh
iF0Z6RaOSjZ/2LTub7b7lngw7Ndf87n7lK/zkVYFg8qVqG34X9U7hLeCc1LCeBQ/oHsgJF85LpAj
IR638fQWB6jPiUThz9+B0JbwP77NgE8yKeUGpGHiHh2f0Dsif7+Jq/umvy/HKDlzd3Lva9FNuCts
0h2lccVMGqgXTAi/DWPI4pHQ3OJjs98+tPvo81Qxj3BHxERBLcpg0C1XsiBN1zn2I4mcLIrf0mhk
MfsIOAwJN9ZrqpaaMYUmDr1iwBJij2ObHd+YFllth+7szh2SpeS6B3u6Rg7RO3c/LO9mH76AJVCn
Zf4l8MpTNpM8OAUdgFi0ac43Tv0qDvobWsf2Yz+9jo3vXnnj/Fu5jc/H4c9prC7jEFDnYr+E6AzH
4sYZWF5BgYxf5WcrA6tlksx7YKiEaVz/CQ7T+t5px747dQb+ulcdlczVcgWjsC9OHYPlimp0udSG
FOyv5sFD8eyty1fpissgP2qZN+8o9K+nINvjXrslNaHDEI0dH1behAxAUjyAWCyR0p3stlYw2s0K
RAc5KV8Bty5FIp2AYUbQLEJr6oLGEPo5kguGNH/WmH3TMqNSnPdArqQSwAjD/kAtRyoGYp13q/eg
7C5VYzrfhdV687ZOEeqjCDdZDtPDpSZMxwnJVgk9mHADXHXbFrGYg8FG6KDvzmE6FQm2hBgGY3Wy
niDRDPX+Lk0X8wr8+3HI5vxyCR0fdrFpX805QkrXx/Wt62XbJC0vd4rVQhmNoJlXtedqhzs+jyse
yOhOj/sweAbrCYgYsEvKm7CS9US/7d6n0byCTBLgB+DiY86UlXcZUmSip4O1Jv9ra8hoFjNdu0nJ
WVs2AV19AsMuCvFVHyGjpC22iDanwfqbyXpobiCIubFGcOvV+qwVqTiRwQyzwj/naIchzj6aP8q0
DF47Swh5VOdCy9dZbtLY3M8BdnU2w8MaqCcelBj5P+Ov9QByEQCcROFVWqJvTyHM+oDw+Ipml90a
r/h2tVxBl3g0MzfRjWEvzgbTEYON55uOfxj3gwxGd4vUvQjwpoOjCKtyC526C9G1pz3cyrCBfLmF
gHFd7sFh3Txo/qiho6NUatdvhrFcLjM0DGcmi7CP7EUCNeJPS4oBYRK4NsUntm4gO3bB4MI1zT6y
dQRnmzUU3qlqKmL0YNWEpZveYBCKcUPOl5mqiK4JJYs+YD3HiY6RGcZGLMwAJTV73oXLBELmF8Gb
dUUo+bS8go4NVbCCrdf1sK4ZNj9YoSneMUj5oxVGoz3vD1EX0ow+Ndg0yaAoZmXOuSvLJTiHhQcT
wlo9FKsR7LHuWEhdjYqAlbG5QIzfXG55Ys8wNE7OlWdXOBsI7lpVwKFQlYiQwQ0TKR5eLpuz3LTB
Wbkd0TZkMIZCj3efIC3Tq7NOPHXMj4VxTGaBXEVGTFrmFDePAtUNXUUxvoaFSqTJGkskrkdAmLs8
EHbQeQtscC/6vNs8dA2fExZcTIyLW3nJWzvw2ojMBJaDD6BrXm0in+yH2fdeJR7PXjBCF+jI2qKV
QkimpBZrcmu1rkmC7r9q5+Q+8Cj6bJpbpXdp5e2WRc/Jtf9g5XFthRCoDSGXJyFOpUsSI1fL8b1q
JSeY9vCtJg9nDXtdAAUg3U+0+VWHlzxbAbiXEZK3xaOv8thcCrZ4F6mRZc0iCyvEKJ8vdn2PCJm1
bo0PzBb95iJv1yrgtymgqKxxJMM8MED+IaMMERqLRkx3soX7QFtcz3A86QG7EBFg0pgTUenDdqx2
PH7ygcdsmYsCbH+dhshW5kxutzo5sb3ikFYCTbrhL7pVkt5YcYoaUhPKIDRizU6DyLQ7LyCnBPu+
YuHHwcp812+56+gw4JTJQJfn66tboKvf9zt0SPK7wxsTNRVKxiIOqttes/cgJqhm4fQ0W3wZwz5m
XTRbyG/a5a0fYAhX+dwAScDhYj+ElIv8OeAB7Lmv50FBy6OsgXbPz14IpbcStj6Dj2etitM+sjS/
JOMZwZoctpqPMtR6uUFJbM/6Ho2LRP6KZQOhQFzqY6SZL6MEzjAKFoDyJeQg6H0eriXgpJiwZXl0
9my++CnDNK6ijdkvTlnfm4GrXC/zJ9YF1hiKe3mpBHlSaAUMxcKASR1sLXbDHxv4BWHfpokm952I
dWSjvDctHdBOdQcjFqBeOHgquBkdybuS3J90ju9t3cWkQtlbpoHCSJqltZdfE3NHGqf1PttxGDOS
NDExyR2WUIxgZwfjHDhVhTnAr+EE67/DEQIwi5cI2Ebl7yCrwHfXkBixAMjp+rXwxSqyUvQ1z18A
O4Y6LsGYCDLZ4J7BaToCCBIfpkbVu+a9Km0hvOo6JJ1QKKcL49I2F3QnxDtDc6KVlJBOakOz0HmS
+CW70atiwzokB1Xv3iVkW0lPKX5TVjanaVsPldFUfCe+/CkSGLZoxk9g4zj1vJ+gTmlCEi7RGwkp
RN2ytAyq/oqf+Px7/gkoQoi26/oZladocEc33Qm2JqyH9fxBaDc+/Tf1Gi/kzVcrbZLICguab25M
pxaRVckksfH727JuPzPwvRbijLOV9QwU8qw5e7Duvu7q9TtB78L11Q/JqTsA29NUV+EOCAxfuHeW
d/njvbOsJPhyQZIwUTkGFklGibN4tblT16jeX2tTPEjovB/jofkdvSz805y2Rl0hsQXiJyuJriYH
USNe9QjiXYc1I9sJMzKSWtI1lTEN+x1hUeeSW4jqrfsqB9fU09gO2iD+DJrFycxHIyZ3H95hj/Vb
mKAZQKQgvTXI5oWV0MlGoMS8iTFgR+10bk2NzOouCbBR4FazERLS8Y5uBL8YnqhU1TqPVUjmWOps
fw/jPWnKeIIzagA+IK/TrijiQHpyOXq6e0nCtV3RKbyjhP4kaDIpd49aRE6Uf3x+Admg5x8vPOnP
oH2xG8R84B6NAwkrq/K2YTYqtVfdMKCa1w8splcKg9X1DmGjhdLfioFqMQBFHFSHKY8IDaaArsGK
sHSSkjuHCFT5Ldb4hgzGcEHCTjywHR/kMhIiH7iKiLTCLq4HJVWtL6m1UGExOlqyhaUnZGwGiYAh
KAOx59/1T8BOeDOstJChh4tp1VG3ho/EdrWDTXWnQ0fpnimRa9KowDkDa814NzjdG9KK1TVL+aO5
2Ay3mldPmaSk18Agk5KgSZjNy3fmJwPRLGPEGAaQWEGyn3D1nGCdRENBiwwzJG3YoWpen8f/2dJC
fP61pQlqV46RtmaxSeRAxtDrzGLKHiIhEkPFDpMP7NRwFzUEeXkgauH0o2X0zxd7vA+13b4c0TJ5
76U11MAyXJvXBjbSd+rrvIUZwBLTuVOEnA0wOHXmaIkZ5hjAeK9DGbUJvLFaw47lFuLCGPP4sYTk
x4dR003rVjdZsX6fyvjEkmYgyCzgTtu5vUt3+QXuOOd26orH0gvLRifIk3eZRREsPc6nJD7apZwd
1c2qzaEsfT9hiPO0+Dgjag0GOrgjcu6RA5gdeghjgaBXwWToQ5Ve0/vnX5Od1//wmsQYRNyQEdWZ
BP7xsV9tkU/6m3h+EDlDudQCSa2db5THp1nUfbBiAssfB2gU1RgzaFow1jP8cQ30/Li96NPkUkkk
yayqkiHx8y8z1T7yw8skSxQckdcXp8hPnlCJyrwF2U+6Oy0OPXHiOpIiTiECdDhSoUAbCTtWNRqY
uT+AexLhpRPF7EQpiY7gZgZQk6ulwFy3dk6HAYsfFgy2ZHSCPAolxqUzM3NNk2UQpTF4zRw9DYk5
KfY0kIyoNUkGOtSERieHUF1xO2oiudFow87K6Kgqa/WHWx5VbwpBNQvut+PmiiOHWh4CArZeYooI
zO0avLL0gVjFthiAdNw25V3FlqkUVM2dqJ/vZgcKFSmwGpgVeMmwt76qK6KzYZPBQX2beM2CiJ5D
C88UIKKpvEOgdnv4jJwEpT1aeN/P3xz/CcarmwP3CPFBiDGv5Rr+A+Ptm6REWuoebo5aENInwep2
YPKTSBg+XpwBRJia1K016C3rSH67cqgTAaPoORHD8N7qF4lCxR7iIYH30Ep2VUET62U7+/xrTp6+
5hhVQpgCNVDw+scRtY7vRnPmrnd0urwyDNbPTLAhSg6B2cEJkvgI8EIlU7qwmzt3170uCuLV3Ibm
CeX+7+60AUaZRu621CaI77GWsHZzLYCR9aw2zDrPPRww74ehzmGdlBFUSVACYTyWmyxDGhrd8LIL
KAeSYt6fZUVbv7M4ss0saKvoo5WV1p6QIPx1rCdrETPl6HwZABFAPjVYaNmF6AFPdYu6Lq8azkdn
eOduISu3NFF4b9npII2Yoo34HnLoqnK5QvcOspNyDLiApPWWBpO+iP4X9zjNnqWKqLCdq6rOPbct
o0Wlp9H5vMm2+Q1MzDdYRdZn/STPGgJFn79ZTwHqFOwXDo7L1Jih/jG5p+oHb3ZJlL4L95y1FBDa
+jUMoPO/5My61DM5Y+5Q4wlnJdZgN98JUknD+7ex15Dml4kT94VX92SyyAgq5PXBh4L7zJ057pww
j9ug4LxTrZVPyUPpQIHCINmUyX0dcSFVZHa+8BG3uCsIvLaDHghRdu7ChKgfSOV12qumcW+7jfn9
+Vdoz/p/7p6ZB8nIoyaHRkK17x29wiqY3C7MccHtMtS6NmXApqqmDn4JRYLokQyF5aojhggIh66Z
qEr8wdkteRto2qwWdg2sYVXTDrDnuR+b9YW/XSJ2Xdwy51lAa49tj8Oj7zK8SIdmPAxpUqO01D0F
9uDU32zoDjZzOLsGYFYH3/cdTgX1hi/rOuxy617OaMKjkE0NKPFlsakcHDPTUxctrTl8P7CttQ59
oBikqXytgqZ6jgkShBC9V8Kxky5Lz3d940MK7JN7+xS0Lir+NOKLJSjrPUDbOoLN1AyfZKeZ+i2Q
AxI3a2taZ9jGN3hrGNwiSTmCeNCwggjh+H1b7f7sY2QlyQ5QzwG4MWsgdRFtnY4XS5TE5+fv45O6
ExIQZDE3hefmIsGIju6jw7+/wllxfPhedxpuCJkbkAxIXFRrU8vrKxxpV2C3yM03jadHtR6MHW4L
EoVwBKE0ppMWv/ZliseTRzXD4pksVh6IMPZ4Zo9eYhtv17uhj9uHYuGY3NAQ+Pj3KQfFBWWVMBS1
maZuxudFIUiwbTCWaySuArvQQFuRLe3/1P1/808yukT63UB7iMCOo0EXqpjZQVY/MCukAaN6mAto
J5P/J/4q15m3fNRgMZTxlfhmId7wKoRzrMTHXfa2CXcXcLQeV9HySY2HpnETY1+W3Av97BGxKoNL
4TLxojblamrydXQVKwyOs2CcXDBSxoEdGT0wY2GivRInLhyRVqFgKZzhDKj9ymzFnOY/YMxDY0Qj
SeSQs53P7QL8rx+EhsYKD79iHdyXxWo4+uP/3pZf+850fw7/o2/7+8t+/Kb//T+jGfov6/JL+8vp
2P/xZfyl+/OXD8OXocSg86s5/t4ffhT/4l+v6PzL8OWHP1y0Qzns349/9Pv7P8y4Hr6LJPWV/+lf
/vKH/SkP+80f//71aze2g35agRvBr3/91c03NJbqqP4WYern//WXb780fN+rL5svT7/+jy9m4Fuj
4F/IHgMp9+Y/7Gd8/18ZLKIkiZMgoPjnhrYdk6l//xpG/wK1oH6CsMZzY7/JdKP+yg//xcQ8BY6K
Q9fju/1fv79fWCoShR5uzs9Foke6wiThpxCRJoYZtX6MZu/Hc2pdp/QXu03ImDY5LzlBA+9r0YyY
SpXXcZmcRtGbaPv/SDvPHbmRpF1fEQF685cs157VanVL+kPIDb33vPrzUN8xKhZRxMzBYmdndxaK
ymSayIjXPBTqV/4aRm9N85m/6ZpvefpQmJ09BO8ymB0I/Ta12L/m7n//1r8JrJcvoz8/DVQYqRhs
TEk2jAXCMRaRxQk7y3wbm28R+tROmcEgPqWNmP7PEr5YwX9Hmt9Y/+8q/D+RuA3hjGg0lhdHgIkK
luQjsPMW8FUcMg6UJJpTqCaac3tIC4bNn0iqotPRFcEk60DgL6cbjoUv1EjHv02N3KJOKBrdTpBM
4aQleTg5DYZsvl1YffYoB0H1ZMWq4vq5aRyVsZf3aPLK+6KNmwcFFcJd6k+ljQE3opeaJeoHv1cn
p/Tz/ohQb7ynczVy94Woz7VgBINS1neBn8eYyCbN3OD0ennjjLoEpf4ZHpoALFzgXgq9+cUno5GA
BKwvKm9VkZ4ocj0gefpaZNIJ2Y25qXt7NhU23/K7AcWbj24YZBQrF2/nUkEKncaO8map1bAvJi18
yGYFlhhN2nutKaOnoq3R5MFOA7EY2TecSe+qJ7qhE6Kzkqw/jiQP93nZCR8wbgRqdF7xg5UYOoXV
jgd5Cto7mv/NHe5dzUMu9epRLjML93F92lmJNBxGuv+YXdPmsEMAua8lxei3ePCgHSFO9CBLrbIB
mDSvBo3eAo/d+cJi2EuOE8um1IZOFt4GWcGzqXwYg4j5farrR214ampl45sutqHJyaSSY1sWAksy
Yg+Lb9obhWDIYi+dOyDnlVyVdqb7rt6YNj28jcrDYiPOsUwIBAYRZZNC1WJ7FEZcKAHy8G4lJp9U
XbiT5OqbEeQb4Jb5pvxrv/8JA8KfwYg6/zIX+73vS2yOpMo/S1OXHqRGQGY5Qp/v9vL8A0NZhqGO
IokqCZrBvy83+zD0ZekhB3MW1UA65mXzq8bTbZ8GueVmdQadQ8np3Hbez7gV29MUxrOIj1bEG/tE
uiyUGH/G+6dIYoLkkdQljNiaJC8MBjlAIppyk114KLZhXM8L0LL2KaLHlKeKHfpQxbOVef2jFVbt
FjF8sVevfsNiMiiSeI2UqZ474KH2OUGd4EFP9F9S5/Wo7ikYowVRAs55EDKnnerGVSY/feyjpL+v
xsHcmJKVRc2lMqdSf2ZkycLzExWboioszh0ISe44MfiRgIdIvC2+n7Q6bkVksbFL5iz4chFIhja0
aqhEr4ZVFXZTS096dh+AOz1y6gg24ph1vjcKr/xARVyzfQM/y6LgqXB7Mc7Te7UWsVpgW0GwltXF
PT964yCBDrDcFAiLzttcyYyHUhhQ19GK92BQKweYzbPllxu7YG2vsZ0tElfa8SgXXI4/1KPWk4fO
dOk757al5E8dyJvbg1scif+ztqgyKTA+Yfksj8Ri0MI+KEfxrAyVnUYJD0jV1qKe5k7gcKjMmcPt
iOuj+n8R56/+V3VrGuWp6tHkc6ui/rCG9LXT5XDjk60dhlD3/u+o5n/+Vwx5RnMYfTjDRlO6/i/g
WxJjiyi+uhE0HmUgMRXwmIvlacpjK9S1KJ49w78HY3YPBQlH31j8EQbTvx/QfORKCu9Kg2NxsQab
trVQo6rF8xCkjqwLe33K3r1h2qrjXa11VeTINbggafvxXlrECUsB77pwbN1K7UW7SEb9IaG7Ygux
iexUKxz0Tj6zXPxdl+J2d3tlXJ/6ROeZBqDc0OmfLpPJXhGkxEDnx038QLGbPn0AkIR0ueRo1C0m
wTpLVvHdyrO3brTOSlpurZur3UAngRyFJyJlJ/2qfxsGadeoRZmdBbN1y3D6mgnpDjPCGK9XDfkg
cXybWrL9jXHPS/7ihCEsh6nO816icrskmyakfjw0K8Im6JP55eyEVbtxn+1DPXdkr50Ros+SHj5Z
enRM8vx7kngbP+Jqy8y/gbxTocHFGlMXW2asckh0ERi0NitwKlCmxjbk+OSTHd4e7UogVULlZG4r
s8bkRaCi9ovezFvhbEJvgFzReSjMdymgEvBd/zoUq2hWVNENHb+8Raieh0IDj9dzJ109aoI++5Of
a0Ov/1Mcpo1sGrLRkn6YF6osZkrjn+mQoEorhjJ04SlwPLK1jdm7Oj3n/pKO+gP/qSiiuDh0Elw/
1NyyUjez8i+hVD7LWrORJS9eIohekOjw0rIklboO+cvl4aknadAVUSG7Vl+dSj2B/1Q8ZL2IwY3/
FOTj8fZHuk6x5ngzMwitJW6gZRuP8nRqAI5MXS2MnqSaxtcEiq/192YlvRRtKtswZM9Kae3k3tyY
znkFXO68y9jzGf/XRVE2KfrkpgZKpx0DWBVBedB5I8Cn7PWNUH96aotYM6eHUwVKDyticbZ2k1lK
6BuJbhN59UOpyMOhpvf605P88qMvkiq1kUXTcCSehKOh9LTOwsgHIx0H+0GedAAfRvRIIUJ8a/1G
fbv9GVZmAvUHRaS7zVmkL1VPSuh8UdN38bngiXvM0ItEMlE2D72UlhtHzcoCozwjipROZrGMZQZp
RX6tjb7vuaD0y0dgxvFJMjw9B2VWNQ9TVNZUhIda/XF7hNdbhz2j4iBA4YdRLm+X1PDSHuB15eJk
4D3oaAE6odhoH7ejXGUFGpVG3pjaXBGh/DIP/u8VFWdG39I1cEtjDJ1Sq09+5s8V9btKk8uNg2dl
JlEB0EEm6DQjaDdfBhN6TRyD3FDcGtF3NVN/1SN7VZ/AjwZ9Ke2lrGg30rerDIHx/RVSWSBUrNgw
RhVPjbMw29FN4vAkReXvWqal0IcfFRB3M6r3nRFstKzX4tIWhVdBuYKm6GL3UL8tZRal4lZ6+Swl
kDWDZHiK8r50Qj3DP6gTvpZxAPTemDbW62ponf4mexYRseWbt8Sg1URlMz6nRf6LdsIXMun9ZAbH
XIGnX+HD1hVfMZIbN77uypY0gQTDIqHCaLGgLr9uhqqzGYRqftb75jHvYZWBdQLh+n57xV6/s7T5
Pa9IoBQhhhjLMoUHBSY3rVx0p658oJ12jMSflC6cwWteyvrT2BZ2Mrw2mXCckdsqNPTbP2Bly3D0
Gwhh8jPmUv3lOEWxAhobFfE5QfTbTmv5CY+fVz9vDnW6VQJamVOeVLR8eL3SE1gmuBrm0AEgK/kc
c0Y7Qjo8lqUpOO1Y/Lo9qOtUUgMFSEGUS1QhnVwMigpMpeIEKp8RddurdPHttK++KaMY22g8YvRV
id+0dvpyO6q8NpcqlEw8zyRpns3LudTjEnMjfQB1eR916bsXwLggxxJtPRi+FmX4Ne2njhZD0CBS
qR2mwPiRThaPJM9zwcBhVx8Y32ZWszoJ+a6XK39HIXyP/+dRSREcbiOa9En3WpbacxAOz0iUB/9h
OSC8yBVB8Z4KzGLZ9+xzMO15fA4k8zFRpvcsAScfFLtWFH7cnq7rnT3n3AqkdhGwjiktUh1fQ0nG
a4bgdZjcwYv3Wvg1G09l8NFaL3UOmtbYOMWuD2wdvS5lVu9io5HHXX4eUuJZXFtWznk8PnRx2ezp
ZWMYYtWqXQT1iBlX/nx7jNcrnpVAIZKqOZkHKj2XISW4iV3UCrrrp/nPIRV2RT31duBbd7fjLOSJ
+FBU5efGPc83DRjN8ruZJpbbU49kjjAqwqtQV/dtr78PUG1EId2PBVyKPKg+NWIO3TV+xFZGsTUf
LL6e7A3PiBy56h5bK9oon618Y442FhI4bImG7+IbV0FSd6aQCm5s5QMcmtgS9k0S5U6DyDU2SQhc
VGmifbCbplMnwhrYmJerEiLlAYUCATfHrEawnJcks3oIebxC2ogbOc+4tJKfmT62tkfJKJkycZ82
xjFWjCPP/I36znXSQ0ySLMBcoGJBWV5+fS3N21CpLdPNSm9AXEMG84Ixw0ZScH3qXEaZf8VfSc9Q
j1rSJkp/tur8JbAqZ4jzEwS7gz5YG5fxWigL5iuZNNx4a7llq25AvEgaw7Mihq9pgZdHMGF2rj/i
GX7a+HIyP/syY6cMgfyTTPGPD7i8gBMj9utOauNzPZqlTffrH3F2Qy8F/3406qNQFHeSWiINUsoH
9DFO/hB+jpqtztfKiFVpXrmYedD7Wl6PnToaydB6/nlAR0lUumcl1X4J0ixwHm2NeGW5kNzNlTOq
7uiNLc4nSc9Ns+Qt4o5GdlKjdI8xFESbtzT4UnWJnaAfmXbPSft9Kg+BNpJA+3ZQbJX/V7Ys1WU8
ABTSdOqfy18BOwVPjWF0m6qWv3s8EMCc9pzHYRi4dS7hdl2oDYBJwXTGALHL29/9+upGd3luONNC
5XZY1l2pg8j+hPS1O2G/uIuC5jRJ4x0Kxr+tTr7HaPSn0HfOv4+JuC9Na2adJvViyEXUGwbd2dYN
GjGEqii95rXsGIqxKzFwNcrkdfKgh/6HoDoqy+jNkFTri6BZK9LE5upwdTHwEcpKNUeerOluQutm
p0uVfpRrBQkf3Q/2tyOvXEq8I2hNoyaDoPHylSQLiCNVZpWcQ9Ebd7HkebtWEbxj1kv1RqiV7TMn
tQrH/zy7yy4Cgn5JW/CUdQst+N5qpYIYQ/1RqyJWeH3TbkzpysBMziYKaPxlft5enoRKWsfonzSW
K7aTfjRLTDrgvic4BJf53e05XMnb5/IMiHQ0tCWqTotYlYX+R5YpijtIau3IWn3skubOCvP7adLe
+tL/KU71j6oc3ETjF8j9JzzOlY0Br2Q0JtUCqCIGulvq8lXNtRO3aalNrpWYjem0sIuOxtgFj1md
a88KJbhdokTGxnZZIHr+JBvcpjwE+aZUwazF0k1jta2h9LWu1o3PaeYdLOCLqpTvW1ClNMSSnS6U
h1xV7TYPHw0/eowKdVf21VHruud4FHw7tNpd5EUft7/KygkKEmL+VWR5CGou0q1JA5TXC5rklkox
ntpQzHeFpmxVHK9L5SSPMEQ0NDvnNuzyiFQl+J/RAGscHOJ4rOM2+KIHSCgKkwDao/TRqUnU5s0S
/XGnml2xF6ta+xTqab7xJVYOS55uCGlx/gGhW6ZXoTGa6CeO7dkqsrs2Kf+RrLK0hczM7QIpLSg3
R18bX//1JBNKg/XEk/W6YB55ISyN2FdcRU6Uh0ALlCepMuWNZH1tkrkGuYdoh7CllxdBaZKXiwaY
33jGmgb1naB/rqh4RO33RjxAPLsvRMPhFnMw4tnYVyvHFhcw3RCDi5/C6HzQ/JVSSWKZJ9BqRVdO
2h9aWL0WZvTD04dj1za/b8/maigejahckl1cnSOGVaDOELSqm07aixLVpzRqcu6d/ARC+T+sF2vu
M8ByIpa6LGBPHZVyX6iiV8bXuG0b+bjT5+KXSas5OPTe+KQAKjpic131G1P6B5e7yOdmnwGaqWBA
eKwsHscC3xkdsE51x6rsnst2DH/I+YyoJ0s+RnmlOp2fhU9TK2luLUu9E4zldGzSMNnj41cehlEf
XiLPqzZy2pUz1JpF6hGeZmakZdaF4ZjhqXWvuHiV4e+gDPao64Utq8b3sOfNIk/+xrNgNSKOC1z7
vAyvHr5G0E+NOY2Tq4fyfZOoT0UVfPi59FHF3mswalsi/GtLDHVkLghKd9xZi9Xc0+CeKui4bti3
+MP6d8UU/wDxfwwG7/Pt1bw6NGs+jkiZVYqFlxtn7qLG/Vi2rhWOjcMV0ZKgW91PKVGng5I27xhF
K+7tmPPPv1xYVN3BblHzBagLvugyJkbDFkzoPjq33vDZEqsXU5Bh3FmH22HmP2YRhsSU/NCE7TT7
BFyGsdrGaDO9rs5jEjhheJeYoZ0o405vqF58irL3TtpYJ9enO3JQf0Wc//lfp1AUtfh1yUScXY3T
arKbuLeHKrT7yQVG7gTlxsm+MpMXARcz2Re4ng5Jor9CpX0NWkv9JPnVuGu9ptgY2vVFjTsYGTdV
XUq6XF6XQwPHlDeCFBdntdLU/cxy32O+JW5s7YXG/5yoUOeZDTGoikg8rRZnTlZocdibfnlu4cw+
DLX+NRimdBeMbfNQBXp4kgrQimMmJLtohB1gJ5Y/nhK8gz/3YUAZFOzdASvH+KGRhuqu05MJH+4h
wA4FrdCoaPPXng3+Xc/79kspidGT2YTdayr1eOupKeyxoAC8ZzYNTBhJdLxIGBE1wfms8xPlUIYR
f4GB6SQZUgOztsrd1CrmQc9yy27atKIPX/5S8PLdBWITv1u4Av4OArB5XSmiXNN14TEGXv85FOLB
ESFi7fNUM/YpMO4ncxzygxyqilPJEgdaVqrPvlZBDw4k+YvZwy5OFBx8MPNrinMpQCxUI1+9Dyq/
fECyZPyUtYXiJKKW7eU+bHdTa2w1NK6PJqqMvN2p0/JEUJeX/JTmYZvEdXHGhhll9RYUaalEbtIX
35Ox2MiWlrjLP8uB6xyxX53qMxycxaqD2tJnRpyfgzFv9rqM+l2DreYu883fVtLqRwN9UfRPhuoU
UUQ8argOvchN2aDGCi1ZR6h23yJkzkcqY1cfUQMcjEb+XnqRPH9CGVGV0HjJQkQhklFVHwazDp7R
JoIhqwRYubWtgR1u0x7GCm+gQDUnXCllnip9Jh+1PjU2yo9/yLuLQwukKZ0FejdIT11V3I2u0pF/
zM406GXNyTEXc9gojY2+UuxYWp07XA3mwSs8hAPJIo+BJ5cOPZ3h6CE59TTERvPMAy77rAxWHdrC
UGHoGGczMwtF+EfZlAW3zOOPXmyivZfmBX+0p721ehb/SGeKoRVL+akvw84uEeX4PVY0jVDLnH6Q
eFg2FaACaUch/xCSvt+ClKwsL2yugMvhSgXwfLm8ENtLeh2a76uag1Prm1MwfSsQx+XU/fi3twP3
uMlbgOKrSpNzcTsgxD4aeVyJZ9yjfFsTmn0uN9/Zae8oDh9Vv3rEm/AuTdV0K6+az7DLT0wzBQg8
fSqFBt2ygaRPE1Iq5tBRs0jrT4Jee48lZql3bWwoL7VVzuooRfrWpl1tF7M3VRfnmt2MTX+8PQXX
k80P0Rm8zB1J4WgxBRiVljCM/Jq9rNaosbxW2UFoo6NmjT9vR7q+PUjYQAPOL2+eIcs+C4jMaJIK
GiF6VHpHaTL6Q5t39caFvxJFowA218IUEa+0xW0YanUQpvownRtJ/OrzvPPNLaXRlRAz3orPB5tB
v+qKS3Etp+YoATKE6wDuJz74xrhBmPtT9bhcINx/yp8qE6n3VSG1rUKYhKkRvQYDLguxrTWSb+vj
CfEoDIBeE/Ed/cldIhdgy6MTF9g9Pqcbq/RqoFQpABzpM6sQf4sl/CIpdD8qg6k4J2WLQgAAutdK
q6b97XVxlb8QhdvOpGE7UxeXia6WqB2SSFiPjZWHQpy4b2AamW2x8TRdG4wuzzXhGQ5oLSvT4zDX
BbQoOHtwSA9hVUZuBx94K62Vlxt7Hg2tWbpGKJpcdQ8Q7NEDU+kyV1Zyu5GTwyzjFPXWG6jQrgnQ
vCwhA9w1QvOkGO/aaD6lwCwT+nWK3hxk/72VarorH5Kf76Q0gFJxEGnkgRrWzciVp4+yPfG/JfKJ
19WMGzC12f3uzP9BUF5o3KC2HDnmUBxaL/2uGu+5/hlq5d7CureljzSXn7MgO/EnxfJJj5X7Knnl
v6TjyUg2dvzal8VshycM1Y65nXZ5c7dNShbXiZbbjaWxD4cSuRn8OI4BPPSNRbT2dantUE+z5uLe
EpTboTuGdW1euXId+3dii59CIsdbNbSFVgGpKV8XuOEfasLcAF3mIjXZhBfX4Wse1WQ+yErt5EgB
7Cmn/m5o3z3k2JoqPs5ZaYCl4Z0yDN0u9HPZyUCOvYQoMHxBtCd8FHB7tfF8ghDsiwam0ZK69/y0
2ZiXq+N9/sE0Ted8HXjvsugVZUIjK6FpuEEnNzam56/epJ+CEsiyUJEZ3N7K1w3NORzPSBp3hKWp
efnFNSvJRvIKz02yuX+fS60we7Gbr10f/KM2KmJ6uTU8VXqV3GswXF6UAOkfoCnqzhN7aELkNgg2
4hxip0HoPeC4mn65/RvXVsrM4QYeDzIdVtTlT4x0r4gnbO3PSZA961jo1oZ0dzvE2qQz3fOFSruB
l8xlCKv2rayKI9OldXkMLTj9Su4mIQ+IiH1wO9bKcPQZ7Q6GkqbAVSEE3zI1SXJFdfO06k+qXDdO
m6v6xstvZSfjRsctBNh2hrotdvKEre7sGmS6RqzFjlrCDOv8Eut2aRo2Qq0OCEUbnn7i3IBdhErk
0pqMhFBSKdxVAAu6Svn35xKfnyuHksAMLlys0rwMrBAqreoaNZDtStR+e1N6ysJhYx2szdqMKgGl
I83UwsU6AKuXTH4CSLkOa/lBGMPuIWmt9inz8253exmshYJOzHMM9Cmn4GJV+5nRZEmZe+5o6une
7MovTWmaD61hVhuDugafwmIyZNqrc6mVMu8iFBpaMOTpT7g+0qbBThgSxA0Y4LlWI26yyfS/DfmA
C65ixJ8L/umpEYqttusc5CI9mn+EMrOLeALxAl38iC7J2snLIt01ux5fkZoWlRU8VbR3hap7ULv0
/B/m15ShbyNVQ5N3Ea9tikk3vMp0VWROeU+V74EkvbT5ltDE2rjA78xMXR7Y0rKGXU7WIOSY5CLL
OoENjE0NDasaIYQaaYuHRFO3GDMrZxUvLai9MzOdOuNiL4yajEgoFlmuhSS/k4lhuCuqyPjIhGnY
d6W2lSBdlcf4cKgHsETZFeA9F3tCCnQcwI0oO8vyV7ktXmTjrsyalyGvbL1uG5s+9sYJuTpCGm6c
xIh/k4tcnsapMJG0QmcHxJqXrwMOkud8CKvzUFPE0tJhqw2xthW5X3hSSmz+q3y2E5BFn6Q4nZXo
QECUMfrB0V2gVJ9uL8nVpQLHCYgO7idX/axACbw4iOX+rErNqxV1jZ0g1tSP3aNY+E+Tlsgbt/ta
wJlYRjpBVYIS0OVE0ikuaqQpLbdVi8ew9Z5b05psq1WRxAza1K6NZgOItPbpZs0VeC0cNsCJLiMG
rQmc2wpM11NHGkfSR520tW0J4l2StBvLZPVc4+DU5joxY1ymkAK1TUsIVdNFZo9M7KHTfxSGsUva
+1R6T/u3ZhTJyMeX219xdYhArOcyGmnysqZq5EICYVjq3Cmf7ijbHFH03VWDhTp9frodamVhUrXj
vpsth2ErLGbTFz3Bg3DZuEkdOUGGnnaqta6gGMnGZbQyJvqbtLfnujRVwuWOiyAeJl6uum3Sab6D
y0tIV6bM7gYvGDAq1/Ktb7dyqtAcAzsKgoDxLY/nxGjy3kO01wVTFj6Vhq+d0Z9KD4Vc17BLDP8R
ccQQylnhPxbTmDkwPzXEXKr8YYiLQxVnzqR2opN6cXKcqJZ8E5XE36UQirY4cCu7yJARQBDhUwOa
WYIrpCmJMbnJWWamdkAn5lgkxZ0BqdsOkA6Wo0rd2LZrn52eFekhMPtrMqbaA+KLJEEBGjT8RuV5
oA8iHkx5C747n9yLK9kg42fncObpYJMvN2tj6GjrWhVfveiPhec3jjYrAaRpcxipPzpBkSDyINwh
dP0fUhKgFFSKVZISRrlYcMYwDKo6F0tqayg++12D/14ZKOUrN42HFG9VQMEX66w+NpXPI0SmLfle
VJW3kbuuTTXsW4qXIlnYFZIhTcJaq32mGufi71osfc/j8LtShL9vb+S1/UWSh0oFDVDwbYuZjrW+
j6W6zs9p0+wwET8KqbLrpEixDQnmxH8INmfK8wKi/TmP+a9+VsnK7NtIl920LT3EHdr+WBfW6ASJ
0NhDQoX4dryV/N9AawQ8HW0mKv6LW2bQ89Sc1ZLdFvnfXRbV3lEXmy3zlq0o84Hy16jinopBi/Ca
i+q5U1SvqfZ+exhru+HvYSzyHKPzgDgacQtFq34xcAewS0rt6MA5UgEyrrC+0z44UWjY+FxrT3Aq
T+DTYJxTPF+W00It81pOncltmxLoStKK6T4euExysa9+6ug3HLPAs+7q2App23TjHu258pRAwLG9
zhz3UacPeyvNqrvK4l2uY93y7691fhdwQY6/P+Iyl5OvxoZf+VFWIQ/rf6qLCG2R4QVQ+SdD6Tbq
cWufAZEVulQ892fc12WowR+5sjMxdZHY/x3K1UFTW8oS8WlqKidu23+GRorssZQ36rdrp7xGWZMG
NysZQefLuGNbCV2X6KI7VMPBw9zVKmr0t9PAt6fJeu3iPt/YN6sRyacBv/CyJaO/jOj5yhhjmgCq
LDDTEAGSIf+hiokCB8DA9AtL832Ha8FG+rI2vxCfjRmbwkiXWLbcABJSlFaM0VYNk1tFWsEAP1XR
Dp3y8euI0KKnmo9DmW4EXjtqZwQBVX6KBFfHRBHXCK2MHLWmpxTfpGaIPopgoG0rmOXGllo7bkll
6HaiYUtVYnECpkUyDL7UgiuKDCTdawgw0WQ6xiRJpzorpI2RrR1NVNyBEMySg8j5XX5IrmtVbsxe
dr2cjESjU4SDrt9vJIOrgwI7A1cK5RNq74soXjcp1PYldwRib+b+ZzzS0XeHyu3EjRRuTOHqmCgI
zuCZmaOyWJy9hAHFZI6pq/YeCl3ap7jsv98+cBGS4icvExCelhR/4dfM1ouXQ4rLTvISM0hcpBAj
J+0Ky9ZK33Q0pRWPwqB+M1LT2lUFnfFUU1OHgpe3S6fxRy7rg+MpZvogd5Ib5QFmKZroP1DA7Z0i
jyynjDLZVgTep2Wcf6XG0e7EVpGxjpJrezRovnZqHjvJKHyGAv7TH2T4uOjZHmDnF3boozqglvmw
Fzv5M/lvdhiKNgBsUE+70LSS+3qEygovkS/QpJ8jgVqtEZmYS6Sl/yhHKJJYQVY4jV4i5YjL8s5n
oE6hCapj4KjiaJVS4YzaY0eQBjq6HlG6mywhs0ch0WxxSDJaDEqJjYv/pdf7zLGC7lcjtA/wIT3g
6PUAL7EwQavLjdPp6XczoTIGMjKz+46/C3TzPkrCYpeW2JEMs4Jrmlmvkd674ZB9QRv5tQgbHXmP
0MAfYbrXrO73SDJ9ZxSGQI9s/KV3+bdk5EYCQvwryaSvQS5B9ET9aOjQew7V6ovZAh7PtYpP1mix
7SXixxiAy6R39ETN+cHUkRUo6p5u9SjLTpSXL2ZhCvYwDbqNfUJll3pVHjtN/FQgO2WPkxccKt7J
9jRAwhYsedhhHoXflZi9pWjm22Fv5E4kqd3e8jL5HhgNoijYn9qFzidgXTxXlfE96gNgStHnNLG0
J1gPoz1GOKaMXvQGjeRznlmik/SUkcOsepLhfB1iKLl3CvYQOyzIJ+pxQ31XDtk3Mm98QvTpbRJL
wCZj+EnVRkwJm+domMJXbWzEO38Yn6xCeBNkzHnz9ImWUm3XtZI7Sj3qn4s0/CqlaX32Bj89SmKc
7tPKT16lwIpPaW+6uDBF+wG3ITvUwvskSH8OtXHv9cJ5bnrtw34MGDeDMGiE3XmBku0sqzGcPq+k
4+09ubbt/96RiywrjWBvBa3cnZvOdKi4/vDDagsndw1RpHk4K5fMxWkeH8sukwxWwDIKX3NnJk3j
G/fKgBswWC89Dz9o+0MjLMxdb4h7iuW4CMbyS8PalcZgL4Dz3biGV+4lkwIhVX+ysFmd4vIQqrUu
ocKUam6oN5wKcSwfLS0BPIGvwb8/VGE+UEeD/DALyS3uJU8hiy2jMjlHDe3DOlYU4ELxRpDV8cy1
yLnoOdN5L8fDJTUUXWYp7iTXB6QhOKqstymT326vlGvg8AzJ/ivOvJT+SsgNzzPjVoi4z+P0m44s
FB5r59iL/kEq5rdSyLu4RKCpNWmmGvFBkIzD7R+wcnnQrQHTZMoSRNdlwhakoeeDDVJdfwDAYBtF
nN95RdHsgyinz1FV9a7TpC0cyNrsQjxlmVhURUH8XI7a0wJfyq2ocjWzA5tW+lLq2ziWaEeNYW7g
ilZ2I9QUhNaVmdGPuOBlsGnMqcsLcnzulOAfH+FWOxyljWlci0F3jZUP0Yyu42K5qL2mBZ3gZ9SY
Roc+dd0Ku9sfanWlEAHMCtUyU15mLnorjcJY+dLZyNHQiqIz2PKJ05SWuNS8i3UJOHmwkTACg7Kx
GVbKTH9ah7BCZ0G8JYSlo5sre6YguIjon3l4l/aI45+lNKe8Sn/LSv9eQxzcOFHWppRk0NKAtNNx
XuZOQlxaZRz70xmseYxni/RLwi359qSuxqDpRh8AzT2ogpdLQ9LFckIfLjhXQRdiqDSoaJX5w9v/
XxT5MkopDn3CpZm5ilfsgC+MpAa3I6zsp1nnZVYqpYFyndVSJZcxqPfPJCOGU4RJv6caTy9emLSN
lb4aapYLnTtu1KYXU6aHisGDOhZcPcrCM1VX896AFYvCvypuhFr5Omxb1pw8v2J5VF7O25iB8LUw
z3OHrgFcOvHaUoaNq3plaV/E0C9j9GURR5MVei4aru91m32SJ3S6+/GjlLXOyYTBya0tavfauCjY
gYLjaW5cl5ZEcxKh/OtuWVTyziomYycZlbAxe2uFfYR58JYC36NZFAMuhwYmtCrKlo9UmPGjNwTH
SB0OStW6oWDceab/XFYCtj3AD4Dx/3N7QdKS5E9fvEosupQGzx5OecSiLqP7pVzqFlgDN5fE5klv
fOU9ygrZ4TKIduhkPTWiU5mPcVM+o+bToo0uQXE2py8IrP6WYXy7BvfBIdN4yehN13KyaSZOXtNj
lv8Dake1vk5F1+Of+ZL37xOKH7aeZQ+ZQNLo4zSW6TjcSQ9DYEJwUgGdJOjT7MBzIlwX1rsi9Ctb
VQrloPfFeIy1UraFbgx3KfoaCMEhkK7Jz6PUpp/lFuzREMTf5bB/9kfdegB0VHRR5ehyrO4kqUDw
yEj9I3Tj+qnt5BBuvmzjyyC/eVIvPjapmBytkybiM063ShWPZWf9kl/ScZcXKSgkEQtN7UvmKaUd
NBDSgDPjLiADYC7gdtrYpcXH0bSN6WxgbyA4ZOtatutqCBLxgdJDdTDHLrK9WCz3ZtHq+8jSe8cE
kc1pZo/hQ2+m3o7HfM0sPgUIJolDvJvq76rwFM3imJaU7FDzEmiltfqHMAgKTwoF4VNghfehNQy7
IjU0Z5xq6ygzwKOMlsy+yGTPBqaQf/wvzs5rR24kCdcvdAjQm1uSZdtUVUtqSXNDyA2993z681EH
OOhmE0XM3oywq93JymRmZGTEb0K5t3ZiWCLojqgoxud4e2pinjo0xCM3H+tgL+gmkiENdg9VJHp2
k1SjQ139n5Hy9KMWw/sXeRy4U+HJSFOK4We459JZUNTuUI7e4KSlJT2X4tifclPsXLnJxh0KvBCL
q0jfMYP0M4jyxi3FTH8SkwgaLGSvHao3yd4sI8/VcEjZU87oXbBJFnXyYYSrk7PQedNcpNZP9j3Z
gQ2Lqn6c5B774j7DYJKHx6dmpLBjYJhnm00i2IWCjLDPg4VNFWuOgmHeGSdH9WrWkbYHXCPvdRMf
0Qz5sudE92UUR40Sx8ASmEqOi6wLsN/7MWvLukNk1XZjjtU5iBXcGsfBd6QyBd4eALUqsyo70amG
BhBYnlvg9eE0hRHtiZrByW9T0+lSAaEQOa9ceRDLPXqGJYrScQlkrulHd1AFb9eP+vgdZZXUsWiG
uXJmVo5VgZLXIIrA1BhaJ0K6d+cPcXbMS5PypxKFtiw0ihPEXCQpmYcT6UkIg8QzMMIyPDsaRHwu
tDTYI9FUnlr63uidKo9mAaBYrPLgExxaTMpCWXXCRPAPvae15zqUfnpWqn6RNHzpDapoNoQpOAZh
xvGUJnrHhuLZYdspjkDN4hDCXXH1WKxfwj4sXdwceieDSnEyx6hwEh6HdiH7Om6xFVC/bhjRlxeG
nTyo2e+W6q6bZgE+3kIY2kbeJJh7ZomDtF23K5SJuoiZF1/EHOXACFrzTmqxBEQZXj1MhQnfuK3j
J5xi+yOarsFzRJi1JwF/0ylkM3S+GtqIAFpo+3T+LoCS75ZDN7EtQK33o4GxJYYdx8YQU7ts+3yH
3vRwSMNAxdcelQWzNOODiTCQ7fVe7UaRrJ4QSPBf9Emtj1kW/glqRJD10VLspAoTMj0+Bgawz5LV
4RwyNa2jT3G5m8TR2KmNAnEVSOIO5n6zK8uOjaEk8k4xc3GX5+LoRrGFMXxmGkelaaB6mhWqgSmE
AK3Gpi2IA+Xyf3i5oxcbK9kVaXK9+TcTN/KhtTuXOwk0qmayKZbZv1ZH6RQieHxt8uRE6R1D2MdR
/ANw07XM3sa0fCPN+yiohnjL2xEXt3yeNorUx9N4q5Tmk8COAdNy9VLzqqn4pZrjZ98PHjSrP5RJ
dDW0lgg/nPJZe80zd/hPuvdvx79J0vJylAHw0J0ka4Pi8f5yRBovLNRQM65hCWjNVkVKOjKVSbzs
zIE+naUKO2oiaCjkOLQ9GINR8apoE9fX0unki1W71xMkha26RFmLe/lTmA8GwgOYcktjkzoGUPCT
kghjzLPKb273f/9aDkgvF3o6lW/OwqKIKpt4aVpWp12bKf0T4L8iCPmzlpgb+2TtyTMDaGdNK5Fq
7RLFKesNtLKsSknPpWmPphWetFORgrBUrL6knNXlTmuknt323bAbgA48KUPf7IPKm7b0nVfnDM92
NgGZheEW+Qz+uWYmFoF3DWoL/6q2Uo5eYdLbEDNzI3PT5wfBcnugrwczkZrKDBF/vz1GAat0mdfk
DctQSbQtEWApgr74rlO7coekKbUnbH2F31WoNd+sHH/CKeiaz5OgR40dhiOmWn2EFFIyEPRMz7xY
+Ly4SdZkOxWmv12kZocKG+K9WdROwKepQ9hWiaq8PZUyeYOsl0cBlYVBMmN62WWT7ccxjENbzCX4
sLU4Vfsg7ATPrj1PdYvOF05RWnxL0B+msxao1GGTUjoKZZ759hAB0nN7LUUvFJaqHzkExIArTQ33
NQXYWxdEys0rBgOVjino3VRqtSPuSZKdYQP/oKt98aIgI3cNqUFdwjSA6AbiYR+Nee8q3mhBqx71
myD53b9ciow1+sLGI3gtoQUCPSufSTJMocVHaQLc9+S8EK7AOkgGBFk4ThgBb3z7lXoMHqjUKrDq
NajmLyKDkOZ1Rk21v6Gy9oBucMntjOy9YAgHTW3QVJnCjVbh6rzgj2v0uXmLLA+ZlqbpxBXAIZP8
3yVyajMo/368WOmWMSGwGDBT5ubnh0lJiWgNsn6lZh/bwNV/i5X4mIaNyqbLdp5mHgdDx0Zb2ELI
rC4n/Argb5RlwKa9P0lNS540mFp+y6byO3UVDNrM6Bk7wsyWVeHXpA/H+1NdGxBY2qx4D38EkML7
AWPAXBKWEONtSurPvaq7hZzagdWgjSfgwC3IG12ztaXlw82MH56UHzDXqdH3eIu05lURk99elb7o
/nSOYJWko1jaIAufZuAXN0y4wSv5SzVfBimIeDT7MX7FGWJxCUhmgyjVBGBZKePqOYjK4joFcvMa
53Xwa2xU6VnPW25RPdJ2NUlNhSN0pTxmg9o/tcbQuGJjBOfSQ6y/Int1Biyx3KIxhXOvF8UxIaWy
06YK3K7XoqcQbR9XyOT0MFUeCHvSUId2of5YFGOHb3VILp5pW2W91a+J1uAMZzdgtyyCfq72Ukwb
1rrKne9B20qjZyn3kFdsq+QxVqofXk+Ge38HrV00/Cv//5jzeX1TEZ7dSdoR5PtVL/JXGLmnMBc/
C5O3od27ernOZDG4XDKDLY8GKNyuo5Pv37S49x88rtWT0Ju8TYvSewrkot2VLc+hkb+1rWbIDrLQ
NQ+JKW5NeLVQ8faXLLKzAbpqqItAw+SxiGwtr/+NpPGxKsWv0iC/pFbxq/LGwyyBlnlcQfeXe/6X
f9jGqCSRh1Jq+n/d1TfL3fc66jj+iFnEOFkgjXXlUep1609hasE/7VhbGyCQ1QM7wzrnch1SGouI
NEv164WQUXBqdM0ezPHUhD4mKP0ulf1ffiL8W/reoRqi/yFnQ8EYxIAMQfADzFMU6ckoIkl3F9IW
69LwW+db0y6VkmLjCltb0Rn/AS2DyAB/4v0G9vsw7cYEmoHWWeopGMXmqPth971ATu6sl6GysaJr
h/TteIsD0zeVWkejqF3J8H9BMXho1MyguSspDhbyf6q+2gh9aycUXDXFeDB3ItH3/QR1oR0iPzWU
aw5dEe1j9RUdn8IeEam4vzfXB5r1JulakAsuBgr0DjRRLZjXeJx+FpF/6QfxNZbiLQzNR40k3ke0
E///QIsT2KeanFtJYl6jAAPRgzSW5c2KcacyS1n6mUA0/1kIVv+nUMT6Aen7+iEMZOMJIUzRhiuZ
HAoy7meS0cEdOkCIGC+rZ1Six41WztrLkebH3O2k4kjr8/3Kx23SyvVMZkRr73E086/UuX6WRfNP
AT2zqvTXqqk2EE1r6RGgztlUDAzxh0ZgqVVezrM8vIFvvwB+eChJwf6HGMQFAyaMbiCO0YtrZoBM
XhW5Et7K1v9S6c0ZKNMpSKyvvql/u7+l1g4n/Q76p/SQ2LyL/KQsq17AlCq6qb1gXTw9jp00o2Nb
jLK3SzTP2wg7a4eT2xNBQkiKM47o/RdLU9AZaIVTw/d/DInlwkCwA/GHp0w7f4sMuTo3oqoiAfid
Y937sUxcV8bEynDgaUgY4IfydK3sYTTPqZF8vb+OazsRVRA0l+ZX2oeWWNyhP9TgFHfzRAAcgTnZ
WlefY2P6zGydKRv3emts5JZrW5GtDw0T8jwlnEXG1RIMirGnH5Kr9VkNjFM/syzuz2tjDEN8v4Z9
aeW9PiDjMhWzz1lC0uqJGwF77TuxIagcKDKgpWVYK5q2FT1EOW+d13q2p1jZw4CESCo39SmO0B29
P6W1KAqbG1EJGFNz5Hg/JTznxpq73b+JFAf3VRGOc66pHXU+3cbqrQ4FiQIkL2hEUqv3QzVTjQXH
YMQ3WUh826xnXeriHyuOXu9Pae1U0c7Gf4MOnPyhCdd7gKEAXMUvuD/vBs24SR7lO2wo91UlA/wo
p41H4tp253tx4zEvukmLiQljA9QkGoJbklVf5AlKiN9lX3uxevHi0ZFD8xyk7Zb13OosQeqhWE8f
WFzu9xxJ6Wmmd16NHPX/UCtQejFq+Rk9yObQp+J0q+RwSytxbXNiqI24GUWeFUnPUs4abkvtiszH
U5Cpr4Eqnkoj20md9OX+V/w4FOVnSf8Ll8FucrmoJjqpUaBV1Fn94GyIwjVKxk9dKtGJ8oyNdP/j
znw/1vyB36S5Qw+mOVUD/5YqEaKoaNm8yLreAWfXtjiKf+Ps+5SasUBxUqinxku74/1YmdT7FGw0
+t1GA/Tuaxe0sMIhise+ywVtj4W5T4v+CgO/oK5jvNay9FK3JjIAc5n8OLt6VGiaYsA+DTH9q9ZJ
fJlm1CPoBvrnIB6QlpXqP0QmIMy2GH5PwrOk3eQMp2KjgORj2D4Ob0LxrGNWRZOMf6tufk6iL5Wk
7HKq+/e/5MeoyYzxtWW+PCPorL6fsSxoUabVGDzpiXrguXWyBOn7/SFWXkmMQUsV5oOicg3MX/jN
FyzksRlDovLVTErOOGAeU3HLSMl30Zgpry3S7Vehm9ofuRUPP6GoVse2rMqv93/GxzOJmDK8UzYu
uCFAAO9/BXdQkqXM8iohPICwE5pOktAGu8lrfNfsJzp4Is2Y+4OuHRTeZry0qYmh0L2I4ENZo69U
it2VTup30RwPXefdpEo9ANj4z75W+pwcoRjJHJEfXF5OeaoCfNKgF4LiSa3fnbhPs3ZnNPuJxl+b
fZulJu7PTp3v1OV5gchI8Y3SMuo/izXVullpkI7PlQK3/hwKdN6SWhLpwY7SCOA2lGIM1yqEB4Vi
tPNSnByLxp+uXDC9o+U0WF3b2joGf05e+AL/71DUdrIWZ894Lg94y4p0ik004/vawO4boSgsftEX
q728/mf2q3oUTEkeIDFb/SdTFMJDIcfgdDXoS6HfyK9dD8gyUrh17Gr8BFws/FeMwu4GkS79pxQq
kS5s5189KVd/3F+ctbhlUP8nEs8ydsvPoQ6JbAF66m4AgM6wIk9VkP+Oq/Tf/2EYHckpjZgFsn5x
gONRjVmvGKz7UPwZiuhnKHa7Khs3NvLKbPB7gSULRXZ2z1oMMyZKLAU+XLE4js7elO8LLzgi0baR
KK4MQ6EaTgSU6plTvUgUhZimoVeZ03UuY8N/K/HKGfBbqfBN/e8z4oKWuKUBerBJFjNCowHmrd+G
tzyg5VIPqmUXY/CiG+kGx2wt/jESJVVyHsZbqgoksi9xDWfxLctH+tOV/NDVdL71SYPfqDt17x9k
JflFBxlbQinf/+cNAtxp1rUAb4uY7iIEcW1FUjkZGm4gwxehCI5yIf0qgVrcH2bh4j4rrSA4yrOM
N9pfWZc5/r6J8nAhLR/sQXbrE7RK5L6kRD6Y2ZMGO94RasV/HsIQxTcdWGhci/J+oqG+b4UGUlM6
9GiujJHbJaLsCD53pu6F8UlTAzyK42rayClWbj1+K29Wut7I6y87B1UkaE3bT9mNcBnbZlxcQjPc
eH6v3Dc0inF3nZPPj6oLmWm1kyAYxi0oRFvtq71i5SdYZgACDbqcWzZJq1Oa0bB4b+imqC4+8xSL
TZJ3aXNTrMie0xGzPGx84ZVoD1uULhIkeQCVy7q5Cv6/1gaP5p7VvcRxewiJoZklHRTr+0h9gdUG
DIWHl5Ju7OGPpUeggTN2gZsbquaybtWBnO4sX4lvIbpqHSgHGwxUZNhRbbNV8G7cmOl89hf3msZj
leoyQF84m4vFDLo8G60wkW9F2krHQQaiE8lVAMqrA4DWGSPtLFOw3NHspkMiqtGj6CfcVGEob0Sp
tV309pfMn/3Nqap0tQk9Fd8gKR+/IVOVQqewfLsyk0sZ+9ySycZXXonAGpDquWqE/S2+n+8HDLxE
LyealfAspWkH5dB8ACAUPyMVIm6EjJXk6N1Q89+/mRulCS1LtSq8BZpWuUaRPmcjpoKVsa+3Hiyr
y0ixg34PMkcfFNzFoo16X0yTF0Mqf8/Ksji+vfqCf4TN8Ycm1FZnYGM8bVGMUCJ0wnAlkW+UJhGQ
Hc6jSpDvrVkuY3DFqNpopq0vJc0s4rv8UVoi0spIrLy2uPl94ljGASIJjV7PgYe2sT/W4gy2jCgS
gP/k0TDP/M1H60NjrONRqW/gqkTXC0FmsUk3rszV6cxgcaoeuAgtYRqlH8FpbbFHEowKRbU2uDTC
4NkDhiSJp5zun/a1GVENJ3dG2hGN6sWOp7Cppq0pEFzisj11nVScRkutNw7ySteKBOrNMIvdHtWw
+jsdB7J68N0yPZfIzE0NYKekfqyb3m5NEHZt75TWP7q11U3+WAVhcNaR6fEI+VCPN6C3iWEVJ7dY
Ls1TX5vTTh7M5JyKQv7TUMPCiVTd+BmBNdpY3bVPSeKoohzNPUhq936/aKXad4EV4XTVD0+i779q
WfcwFtJDMOEwfv9Lro4Fn9Cgo8wttcyFIau1YagBCOjrvH0x5Tzcc2v0X3k3CW4wZFvjrWV2tKXo
ic0dbNQDFofBV1vdr0K5oGd97Hrf4Q+/fDbDK8qAsfUyQS1ozC0M1lqEniuCSAlwF/Jqf7+iIS7p
QRKCLQoTcXLNRAWTGczaxlvq0avLiYkt2j8zOWRZfixrRRlD009vQZ09pIUCTaNEu1d7aDYZu2v7
E9TBX/lceBrLYnsM0qcN/D6/jq1rRoeqcLndqX40qutvaT6sjsULhmYiDYsPTbDayHhJeal8Q8Lv
mJQKeg/ta6r7TmOk52IKnmR/qx22tpL6myHnv38TNMe6bUtFGpJbIfNENsTCcgT6/lFUfYGyuHEX
rO0PKgC8CZH2g2+9iGfhAGhSD8vZPWrATb05o/vwUqv1fz/YlDSI0QQUg0fU4v3kC4FcW22h8app
z02TPpstoHgp2eeAcO+f65UIjZT07GI3t5pgZrxfvlQRii5XgnJm+pbOSGfGRrl7o1C8cmWjDTuj
XOiowwJdLJvlG1nDrY2IuWdUZyH2rQPvNtWxzMizlSa2jgYWPhvv3RWyAVeoBlcPSCW6m8tXaFUa
lpCGZn0zlVp7BcE2PghTYrpa7UG3iWXyIqQhLmWnaHuUQMWdEoYeVISycsRWly/aJHq7tCj6jU7x
2mqgrARREY9IGjaLDFg0eiWxggCrbKNEBGN88RTppdW11I7F6IqY7v6/f2IAisRsKE30SRdBrZJT
XEgKK79Zff9HDfpdXdXf7g+xNqU3Q1iLnKxRBjm2hja/RUmTOWhBZE5XNj5A56xwR6nMXgaSkY1M
ZnVQ7l6oa+ytD902K+lbeQiS5qaLLTBl70EVSkSAj55RQDr3No6+snL2Z+ACR5+7FgroYhPzUBAt
rGubm9rEX33vWbTi56ybUPMsf1tZ+oimLXKD+2aAzJCP0fyPU1sjYB2nlgun3Rmqn56QHKci02wl
ypwqTn8Ajbw0Q/4p6rJTE6AG4D0qWncOPaahIbyesobUVcXafB595ZLJBmq9mLobCN5vRIKVfj+3
+2zEN8vbWB86iUXaVRp+hvmNFrH4oESR6Kie3rh0qsYDsIPh6FX9V9xGpF0taBMUiQG/pGQU7bau
J1tqR8OJixFNMhUvW8Vq5IfECP6HK5p3OM8MKmUgLpeSOI1Ag0KPUuWWBpXg6kEbulA8KjfySRLu
7+q/t/DirUphibNKXRWk17IX48tzKxwKwk2N0P/TsuehLZ2sGXcmnAfiMQWnMbcjsGuKEMNzT86T
0TyFSrS7/0PmE7r8HVRUwGRRmvtIbjZDMQigUGc3CkROmQUn2YRmIhVp78hmGJPfBo6l+8dx0/9x
5YyBzETdl2QIjueyyG4Gg48MRlTdzO6LXlVPXvBHGydnQG55LP/cn+X6WJQi6FICllz2SVt6412N
o/rNExrN5XRXAHiN9uClCLdUWi66ahdu1iNWKi/YxgNLwuISU6xlPSIXJl8zqqK59WEn7UsVpR9x
ogIito+zajU01+zZ1P3aTtovwrARN1c+LK1TRpWRt6STs7gKjGqU+wqm963p9fOUi06eZd+hJJxL
I3BDVfwethJwbMXf2FArS03qOeOW0Z6keLqIZd1gllXKFXiLAr/52qTjsK9KT0D8J/MjjETU3B58
dUsxeiVVQ/4aFwdeLBLnav5Vb1K1Lk8Byw+Td6XDXx2VQBjsv7YRXjXw0qXBtXHxrY7HY3qGFFDg
WkI/gpE0tR1hKEf6sRm7nSY81dZFbKqN1ZxXa3E86bvz/ENtjyLBMr2pEBpGsWKGR0h8Qr2etG9N
NYrfh7Twt4L0SvkM7TGOB+1vymfLWygHoGzkeRq/8BItNceSg2yHkpH1hJa0AKnQCHd5UzSx3XXT
9DmI89QVs6p+HsTJ2oKFrL27SRz5kAb4QZrxi20kK50RWZEIwb3EDtGaYorsY93bVWkqO0nNJtsX
Y8VWSixkdK/2n6QmyZyx9LcqtGtfANLMrEk764wts9iynhqvayBTI717Mcv0RD/n5OfW63+OUDPx
BM2TuZPywWUTYwHFIBRk10Lx7a6OblV+UfQnozfhUW4lHJq8sq0Q30QajOYxT+9FcEhb1EKggSU3
o4KsgRZ05shVDDZrgKf7i8QocuIYz5le0cJTT4B8RZmhgNcl6rbZCpPTiYH+Ta9zBTH1zkxwEK+9
fSUbYWlHSSyeRKVs3LybGjfJjRbfGsiasMTKZK9jCvMn6HrlYSiq1BnIHx8MgOs1gl1x/quu+xBF
mMRKD50vlpXdlik3Qq+FjjB6mo0xaPtJ9yDwqUmM/EA/wEcd8YlzdECE5zjT8RAfxe5A3WQgU0T3
xm/61JYsDBZLzddP2CB6Lm6YxoHaUnNuQt083P+Wa1uGzYI2CUgtZHgXD58yLgNJQfv2JipVgfoQ
zi2dKgyQWLWtOs36UFzgNOln4vMi7nnDUCaWWEzXNFN/Rh42qQZeC1Fh/b4/pZXXt8UVRiUIFjk8
8sU4qomaZpnIAalRrl0mK7OtKX+mqQEz1k+KZ7FW4/3UldnGg2Ytzr4dd/5db+K6aQhdMCmaf5MT
GD9zJNzHmowvh1n/qjMx3/hyq9M0OH80xfEAtBZRB2lLLav6QLiOXvF1yr1TozXPebEnbx9tCmI/
8Dvd3V/Z1S9InQYShwqpYbmygSxTXchoFUSFXO5qL4T2LAuGDV6+/18iPAj8WcaeIsOHlAuSJlSm
vpRuRZMhyi46QYCERzrp1yQd976anfxEulhpfZI174Ar+9Zk19qNAN8B/89YdBUTicX3xMUotIrK
ujaDQg9Va8ZLrqYiEk3F+EvrUPjoBG18DuRMt6cotf6Vew1lH94zu0os0UwbM/UWCkL4CmJAOMi1
mJ5EHx6WUypJs7H51JUoOWfoSOxSJPygoe0NIcYilWJcJ2FIj75X1A96E9fH+xtgPjrvr3gazDP6
S5kNaICbvF+STEkUqfS66taMI0SyKN/3ufdgUb6YhvRxsx/4MS98P9w86TcnymhTodY7sbolVi08
RH1zCkf14EWAjPVh/BGYxqOU59/1ERjr/Ymu1F3noTGbAsE667ssqgXw4c1ginz5lmupo6Ob3ce/
lURyxAYW3u8I9qnuzzY7//kzIlnMjgOji2IspaL3Mx4khAakxAIy0MJe9cJecaxiU7X7Y6RiFLBn
qJRgXAkW8/0omt/UegGl7ZaI2a6ojSepFw5irJ+FQN/YMatD0ePUqU6AGVrmRiS3Ztl6HUIbrSki
j6Y5oh/k9Fejb4UUbgz2MT6REgIVmm0v4MYubxgfO4peyruICCxfPNF4aFBzFSU4gvd3x8fDxjjA
WLk4qSV9UPIM5UqOojDCNjgqcN2b9AcR3Yf7Y6ztfZIskeBHIvfBUgGmU5oVSsXej7MffZP+yVKx
vqriACMsbZ1c8ntHVYIDPj/3B15JZ+c+FaX/v7RHwF7vd0fM5YrXRm5cTUn4nNW9M8SeMwVeZIt9
+a2su3yH3+FxCPW9WjbfZMXbOAQrUQYBrLnQQMWS4sbi7E2G7BFtZfOaDaXTNr90CR2EYY9aXYLr
1f3Zrizz27GWJTs6VDH2Q6l+zTPtofYmfCuqDkkFxemz4TxI1iU3y5fC3DIhXTkXjEsVGNosW3bZ
YrG6FOy81Pe3UIpM1Fm652noT8hU/zMaW2XJle3KjQ3HgL2EnNoSVRFnsR+GOSDvdihBqIVVdoka
bLvvr+RayISvj582zyDE7j6UEFT4G6OK2iDvzNnklD+SYZ9XL0ibO+nMhhFiJ5O3JMxWviBVg7kk
Sb+K9s4iZAqpKohyBVG61b9qU6TOTR25/kMdEo++E/8hTKyNkqu8tqIziJcoA96KQuH7I5L4plRn
s+2BiZvKyQsjitbTlDgIiarPnlLXLrjE3hXVNP0iiqN46nChdulFoxAZJMFjjJ8GPzLuEM/Mg6PW
5vqp47rewWL3d7I86K4wRspuQGo+VqTE6fsxtZPO3FJjXImYc8uDqDnjRz/AlMJk7BNpTNObHorP
rWg4w3jhDfT1/tZY2eywYVknlOAl7CkWEUVQhNRTh44Dzb30CJK3cKtBiblJBXQtmyHe3x9vRfBa
Bs0zC6RRyf1o8auHXVPIci1dR1UUbipKWbQ2ZOUZvdV0r0Vy8mJGJtYNiZ59FrERTUUte6ik8Kev
6v2xDqhthlOQvqZTLj9auryFFF5ZEA0wGwgxaOz8c7F/IiRJ5CxL2mulR//opXUS2+p3lRZ7y6pf
NtZi5RPTYJ3ZHbP5AqZQ7/dqn4elQEtevLZ9/5wq9YtW939yc9xHtRbatS7/7Ptml9TJ1RKF733p
X2pDOlrFeKHd/rPPEUrZ+EUyIy6ySH4RJWXSasLFMrGWSux3y35Ir+g7Hg0/+W4V4evgTY+61b8o
A9WTWZAbGHOLwkhWD6d48jdoNn8rth9+A6Zwc1+MYvKyhTm0EXSJRJSgmo7ejedE/S+RWN+pZd3u
8Waadl1JrSwLqvhzq2G9a0mZui/90XzuNSt05Wm2rZAL4ZuBoPgXptmfQyNunDQY9MiOE8r+Y2YJ
Xydj6PZynyqXKtey85jLg9N0kj7g3DkOX8Uw0/Ye7DrqNGghR2PRuF3old9itcElvffRNBqk8lbw
EtwbYzIeiqGO3SDJrX3RTlSZulxob2Yv4YLSTagf1ZMUHqp+jIHodBl9PXE89UJgPRSTkn8ZEiV0
BTl6HafYehwDr3ekSNhyO1vdczh4ozlOdU5fCpzRQJwqUNv5NfD0ByTIcbWQ+hwJozh17m+m9ZEA
9BM1wAstS8ewGjBo8Tvlagn9jynqfretd9DiLZXHtcuNwgXlzVneBALTImVWCsP05Rph1Q6LuAE2
dK7lZ05VZtei9FOQvFfJSk6pFT5GU75x3azkQ+/Gns/Tm2eQJhVaL6hEM2oYZ9LAcx5FX/xE3Ol1
sSt1//X+kn5QBKKrBOyK8jRJGLWapVeLpqelhIuQ+pz52VMzN1WwgR0t/zzGnzQf5QHf35GMuknj
n2uaFXY7oPOuS4GrSskRe+uNzEJdXrf8IEMkU4JlirYtF8j7Bej1MBPQs6me0rR/zOLinE/dv7VW
77I8OoKY3KmZ+lntGySv/M6H3iJLTgjkH000UEExamqK5+XujJDD/OObik/Sj6gwX1sh/kQj7zeg
/SfJ8g5pKaIemipgP3l4NcCYXUNAMGYwldL1Oni/lRju8SL/EWsGdE0N8ebBoSji2zWyWnnhOVWI
jNkIhROp6uBLFBmdUxfSjygxtnRi1xdFpyYKmoCMfbEjG1yXBz1thie1/emlL1O4hT1aGQBCIP1y
TtfstLQYoJMDJU/hqz9NYVft/FIxdmWnbhE3P+ATZnQ88hHgtiixzGYF7z9uNuVW55uBh8iTcoIc
jc66YI9tSNyD0DHFB1I4IN2ubv7AzNqW0mPUXGJz600nL+tp8+8gDUK1SWbbgzh5/zu6BoYGOjrW
JVF05AKf4/Zm4GWVkVEyZlWgED8e5djcGUP/2NbBsdILG8YVFqt4s/K/5ne23i+oMWBMw3hv/f3v
py77wl8UeXsMpY2r/YP16N+fTEI/sxwp4S4z7hAReb8VROsyUoweTvzMsZscFbk7hqyj/tlMDSeh
asHPbKtyzx99Yh7mP1q8gn91JVb1gqOoG1R0Zd4ab2/Xvz+Mj0qgJC3n9y3WEpjD2OaVd6kpDWWx
eFAif/arZcCILzfwnMpGyRnpE3WNiJCR9U8zY2D81wnWaz2mTlJBZ8n2Ue/tw/IzZLbMqp0AqUsf
4TX+Y8wewGS5ypA7+V0Iwq7Lt5pMy7D7dxIqYg1EH3BjyzRFLYamaTLJu0i6/xBOluRUUFROSCb7
LogaxZa8jaxk+ZRZjjifyLeBXtGVstR776ID3rBHf9rLQeWiD2h7WX1JEuMQT8OP2M9O9yP+6rhA
l2eGPVni8ghSru6LoO68y9AED7owPcalBly0QV8mKz9r3XhEF+6S6dEWoWyZB88TngFyiKNTZSVJ
ej9hqUsCPy8ypFY1IAVmSK9b93VeB4WZHFQtGHf3J7p6YmY0FALptCA+4LyS0TSQAOuFSworGA9W
WEzM/I+nFa+FaiHImEzNL4AA3rnxsvaIFjzNGt5DFKF16DS+sq/VXP+kNkn/szZaeFB+2+3DQNKf
kxTJJg31yI2i1lqAJEvFKAMEKMu07N9maiLBXwyEi+qV/8jt9LMbysdh9E7zpug4z7CPfye57HYc
8WAydi2uQmnduVEQbBzsD1fC7JEK1QTgtAiIallgG3SzrsVe9C5qH32Hn/AoBMrG223tE1FWo67G
mwVTuuV7PuqHsYdR413iQO93eShLbjOavSsBnj7UMGlcDExhh1Hpc3QhlvZ4ftJwyyTrl4mXzrG1
fM2mYKPZoQFDsZI7ns+tHB3lweNZgaDrTvYndWNnrezkv5cHPx10KeTI9zu5brosnxTTYycLdl9J
tgpuiEshUJON0vRKWAJ1ReFR/ruJl5LtbZijyFNPfANNOaD3tEfI8N9aTo6WKeyFdtMDcSWWMx6n
BcQCafay1jEklZcOI99DLCp3SA1X970fVO6+Zk2+nzz86axoN2XdJy03z2Uob2z/ldhEZYIW/7zh
IB4tFnZQcinIxVa4kATdMk94KiXTDrHowncs/0dq9S+9lrqRvuUGtjbuX9UwEA3IgC2f6AX91+L/
cnZeS3JbSbd+IkTAm1ugUL69JW8QbJKC9x5Pf75szcUMxRDjPxGSWk1WwWyTO83KtUq06e7SzvHu
Tbe0Qisys4Pu9Ma1IRzZtTB80SOezgW+Hlxc/26q5L1+OULxvLBV5Ovok/kVaa7mXUWx0cMtogUp
N+evi7IQrhfZH/bb75YTEyv/gOT9B1Y5K0ddi/Mxvp+s4aQP7hvK2zedMjwro/1zmP/UkfPb25Ha
hXQOJNU/IkPDHTo1w0kn3+o9NdWEv23fu6V7mhTvp6E3f4ArfqaWfh1GDhi6Y4HakE2Xaf6vI3Vs
N13r9JX+W5tqQF1b+7oa4vKUzrT8OnOnHhNNE87TAubtZSmOPRp9IloVX5Kpss/U4kfCjsncg70s
vsUtafcMusO71myqY1PZ1Ws+wDvYz5t+gk1X6KZnE3GcuQjpSZ93kbvB4aikWqgWrhVY8WIDpF/c
XWFUjb8g0nNZe5vyYA4qfdha/RzXCIQAQS4v9egUQTLH+KQZuQnP3MbvaGvRkLaYZhSq6NX4qla4
d1ta1qeK1fo1JnK7NtboBCossmdCoWJfZBwOiqQNRrf3/Ngc1kPX25Fv49WE2xwZKB2N6KEMm36Y
G7N9hpl3faudbL2MComNUlMgyu1puDaqFgaj3KoDy8ubU7mY0FXXGNx0aZRdVehj2JgTrBdFWe0Z
umzvwUL849+3xm/WEMQQ2D8KdMIQ8UsVMtepuBSN3t+D1fQNVIIHeNAr/ViZ427iEP/3u/3mzIOy
RDLLDsAainL/u4JaJTHn3DGUu752tJsUVuJTMS7F6d/v8pvtzgYUtROKZLR0/3IXyjGl0zTAdSfX
tsIuT7WrkZr1LrHV/yt0FKcLRD2VFWD1MJ79msroqOAnVdwn970dn7tuoEsgsQ/j5PyhPfU3FvR/
7vNL2sIb40S1RhZvzYLFl4fDCQdf395g75WgziDi/vdB/E0IR1c3S0ICOUTFflkYtFmPbt7B3ZSY
7f02ViW8Of0R+YD3sjMfvby9TvGfYBi/nTgBDAOHEG6bX84ntSjtWXe66b6w2jYccKTPmVbOZzUr
/lR9/wcQ93Pm6FkHqMmd/uEaOUYxai7F7rtxQmyrHQ5JS7/fNKphT5YGouEwLbenebBOpjrfSV8Q
YevT8kex0d+O8389hzhD/2VU26SN4DHHiEMsG12HrkgDFLWMA9QKo8iQ1QGa3tpN6TjK93+f4d+4
WXClShUB75B/fxntsdDyzktm966xovZQT54azlM6BG2iYPFohv5Dy8bfxbFfDhAXZkCIAel00QgF
//ddQXuVqT6o7l2HA3JytBLt5wVgqKVW6rUureElyfJ15+bedGvbbQaXvuYiYjA64ZxEWmCt1RZk
3TDuqlhzAnaFfUEGUbvR3RX1NrAToQru9mBEyxQggTn9lQjsXRNFuK0wspdJy8fSh1Q+ewG+VPo2
ncqh10Kcr1idd4C1/DB1CXqAANRMswNTn6aBlpp7vVjznVOo8XEojCZAJRnd5WQb/FXVqR2DlPOL
bKPXuZugshz6lcTA5l6jVckPujunpyqfymsTp1XQmuN2qvsISufcgstgIDTgrqNxTgezeAC9G1/T
XqErfx4VThjIj/Z2ORthW3pzmKj5Fs5ksl7jwYuOSFckwUgr+XlalzRU5qi6IN8zXsohL++bxO7O
0WiWftfH2YXcWnrfpHWxqxSAlPXcK0j1zv2NGZldaNoJfu+WPrceSDxVVYx9UTr5kS5yLUzGrdqb
6Hv5mwFc0BjTbVc7cXuNB4CYRawC6ikgBc8KtdjV0RYhtLcCHFyyaa/FerVP3bnYQTBt7BBGHW80
N1aOo2YkAAG16bAxlXszWvtDO9JvPyuKe8oHGOnVNnd36TigcVBbnj9mjXKNYVPZr6Xd7vPZdfyy
Ri0vLbMoiOEKPBnRth1KdNEOtiESdIaaTcHaFEaQGo3tZ3G+/CGI+J1tBr5D4wDIsX96fXjbOvRQ
mXM3d+3RXOd7Z8otfx5oVmmhgofq+A12ty+pTT7u33fw7+wlpOUsEG4OYdsvB53e944o2rh3Sz+e
kyh5W4z5qZ6L/v9YGBBbSckL/ATIckzzL5Yib9Kkt9bcvUs8H0FGmv2SPzGafRbOf7UNNoBnrAY+
+j8aI7ptmFnWtnNHXmsciE3sOGsuFjk5PwMGBs3dnAapFuFkdSabnT13O9SV+lCYuXr0Smd8taPR
+4A9fH1vTW8Sk7GNgEK75Q2VmASz4tRnGr2d24qyUkgTHKKQrZ2QIa0U53YyJvVUN01zquIajfiJ
7td/n67fGdz/fkU5Cv7L1NtRHfM07nzfkmgMYxoLg2nsEExRmnlHC/UfMmD/AJ/ItEnXKW4dQDO4
vv/3fp01mENM4yHav2lomN1rl2+HsY/33PWubPQ9TVUHNx2eEOM85XAl/Pvr/m51Cl8zcFihqfNk
3/zX6zpzHJM9iZz/w6r5jfdKe4Wq8Z5CWvUrjcYUI3NhZq19l+rq/YIetK9P87Prlm9KHJiTpv5/
bDiw//RWUG+ma+aXA8ykiOMuAHXu6ynRwGFMyjFCvMDHfGV/2HMSNDJAv24JonUy0ug30SP2y92A
KNApg6ji/URV+UR6GGkRZRm178o4UzpaHDW9HdumoLBiozTUN8MPr4maM/JSyo1aj02w0Tt5LRyw
0Rxpw3O+2vqlTXuEDDdFvzXb9PsUZ291pE03Hnvc78zVuzHUaqoC1Dz9abAHX8uX9pBnJAmWoVx2
dAI0vtaPWoqGULe8R72jXEZT60JqsvoupuvR8uvY/Om2Jl8pvTKg3paGrVJr72ozZFR/gL68ZEma
X1HfNY61uXaHSVXmY5F4a5gsunqe+KBvOKsd0hXcEtVlHG6tS8EIxdVbx0iHFzVfiyv6cNMh0jUo
+sF2nUYoJQ+0nZa7qk2jsHKUJmjsJN4nVbtWPljRGOeA7DYnhX4bN5nxuPSfVTmYhPcgwlMgfNa3
dejak8NBf6VjrTwUVpfdwfOWBnVdRLuNBHyYU/cN07bM/CSGPD9OOSTVll6ifMqGIM5U9bwaw3yn
bNuOnH4I64JxXUkz7YwEPpJmRV/D8NLuNHj5pZpHK3TnKHssV6/ccW51qMlMwFpiPX2IY8M8O32r
3YFHtc7dbBGprWMTTlvUHGwCf39Y0mJnda7tJ0CZb1J1Lq9Z1Gp+XBndLorzdL/F/foItjA7gWBZ
eeB2OfalbhOux24Yz6u384zW8at23o6RvZWB5SJaVC1V/Wxn03oYrcoKjTXOCzL2MJvtNjMqv/WZ
EuSYUHj2gm7YobbajEelyyftpDWF+ZRlw7JXivFd0xP9CxJIS1BNq+d7SWsE/da7+ywrpyXAeUpO
ZUPo6Nfp+j4qdoQUSaq2h6hCXztSreKjra01gdkvwj+nKxxvYFvvxqJZ95Hezai3mfM+0VYC6s2c
UdFMRvcr2S7zxaqMZgtTjv7pSe0z8pq5ZjKRbK7QsBYV6PUYGY9FQ5vdYM3Nxab1LwBTqQaRF/dM
g9nuqyxhtLPSPjYT67IvTDPzIbvW3rpyAzWuwiQYt4pDCbfKsvfSy02I8WIz8c0qVU/ZvKWHJdOV
IOq9/hBNzVrvzH6tn6sSQJavtX25K+kA9XsvWnwyBMW57ti50O/1OwfGmkuXtYfKRqKXUYjm9ApL
sZ9Ni99Alb60NckDsGGDFZQ05KM9tjcR2qJQVLmHZG3guH+g6AaKjOL6uVLwplMXRTbyJtqJM9eG
5xWYSJ5/EFjy+7L+MBfoDaVEZK77tsIJbOfdFGWhsn6T8h3KSGIj2qPDfE7QQRXqFLjDPstb3zCl
XfcIFG/QfpTJe6x8L0aSftWeYLUC8euk97X9UuYfWoYiF+6jupn+pNT7UXsp7RdraY7a9MVsnUBr
1LChYmh7Kxb3A2Gic9FnN15JCcz9vqBfHEPOx315JuqEel4HXvqimw+U8DY0pMk9+lvyEY2Uolcb
v/R18L7NeeZ72OySUgRJyN1gwHNXaiCTM3/UvhkTIkl0eJke4vJFUFuod1Ehiy6A6Gu/owerWIcA
iasgavKwyhQ8WBjt4xjGVzhSr17q7Hn9NFvxlwoSRMsFD9FfXeZ5Kf2oXnc0ZfooAodbW/Dv3nKz
MI+oO0SGcq3S6KLb51nvA42v2zGiRfm4h1CoQp66vI307MAiOFoz0HgU/p40bVDv4yy9aeKq9lVr
HcNocHU/wlL6HhhlPxpnVl98V25sR10xfXpyVByf7jrlzW1raDc9/TBF5P1QHRRvJIXXLn3j0/B+
ixoJPJBFc0z18YZT6VjzwprSvSCfHCaz9lYsxTXVexieZu8x1+owh1e68UD6z1jr1rX2k2Y9AdKu
aNxKbpXJuFrMrBelgWqMV2mytpscPvX+4q3OdyUq9xrRL1lImjCqUIbQcJRnZy53uhF/NxrzoGYr
TQuKT5iIOPQQ33VDfHW36lZtsYRael/xCOzbr1FuP+W2BslgFq5aTzumvl/bvcfTWsZHDg1HNOUv
9KT6ltuFIwh1xztB48mCUpP6KoVziwZ3oMH8CXOKiBvhE0PUqlShoWq03+gALNtHvqY2cZgZqOnN
yZ7VR3pm1H5QYDXKxLfaGhNqB8I7ij75erdaS4gqxY6OzSOk7D7mBsQgm0DNTtTnrWW+BZXgd1sR
Jvmwr2syq/G606xTl9rBAJp5LsrDkE5IjWj7yv5BHbpncRlJfKhWh7lEwyIbYFJZg3h60bQbtmJH
HqMcEDabjbMF9H/ry30JEoCnksVKtV3WaJZ/AL/yZenDau07k3sYG+BRo2q9i+ExZvuO0VioL8u9
QW6/aMrBRAB9AWvg0FPiQaLpUDBPmjmkVj8q8U5gCEjUf1WsOXD6PsDMVMay4zo5bWhYCkP/4k3r
jm2cVcORXj96jR7U+WeudkHSdyHvZ07mbs1u3O0Bu8YgMRiDOx6BCYkA/Ba4zGqXY6sLrQrKyEVA
lgiR01A+shNyhGKuwh7eV7EZJZJBfXZRia2FvtXqCE4744vVqvBEIyPCxyY0vNotCeI+9pWEJWNd
jeFH40ZHloJqDQe7yiZYzaJXDKuLQRkE+qlNft7WUnOvMu+L08yymnr6bykBH/uCoyXR9106e4Kv
rRVzV5XDqcfd4FcqQD+UUTv3zJTZ/GTOODT3uouToQz6LjNoSOIqW9Egr73u16wmBHa1iAp6sxc7
qSqrd+XWDddF3/EBu6tYOtCq4UFV+zCbogN8/xeiSWgU9DD2rIMsPVkNyvohL51ysK2j9bhtztWJ
6gPbBR2nwucVo0U9bkN89BI3YHYUfnBijEMfst5HMK8lusT9/IGo5NmCJ5SSHbWld+K6oEJqnpzD
546p9GpnRRv9gSOYo1RAIVWnfJLyzjGEg/lHRAMkZ5kfKafSilPZNgLAkB+28xSBYudpMjAMjOyg
xC9dbR+MafOBj5hW5Hc8AmL2tPztoyaRNQVqO1hQ5vTIFgDSaFQcT/uld9+aPvOLiELj+qMeTotp
+JwyxLespwPMyf4WXR2lCpCDOTI9s7PCkUpRIrrwm7wtxhvYCr9kMAE77nPHjkwy64FLdOmrtz6Y
6sXOv+bzBfk5NA0uSobTI/IzTbaTXGPjUbEY68+zB2CWrDHOHj68xASIriBLPKPeqbp2RDhSxrue
nwv2TGsvD2sx3slps7HOZVR4DsaIZ2JI+f+VN+YLn0NSVe/JthPbBxGrnKbsQErke8M6FQtME4OA
bRZHYc/fbfH7nB5mL0aU8MFpf1DT9M3tjci/0TKZLqV6n7RvPKSHymQZmztXP6f18nkucvcKK1to
r2qSHjtP3/G5TYmO66b6DUrfYj/rnG6P/Kf4JwhkOmwdd+lR6H6LizfXuJMHQ/zGz3hPWY9lnO5k
ZBW1CieKJzxtja4p/E259oohOiFKubcB0hnWfFJ00B353mFTsxE8JdtPqWhLHsvqVUwif1iYrt9N
P5sEZhbgACgHhJMRHWU9Vq/8V1KAXv4TTRyWoHZSkLmXvxc7Ua+qTzUaux5ba7DiYgyL/b5tF8r9
N3pmP+ADJA6u/FHJYt/JrUeeJc7VG4K5W943T7e9olrPY1wf16QBtj7gix0dq4JllOuv6A6VlXFT
46PxzTqjbyqn0pQHLY4HY7+RE+E8MtxjpD7RtBUs6bP4f0bRfbHq5AxLSKLsK2PvwfVh4K87WhwW
W8LHr9Scp7W/U+YVmc2jvIoBQFjMBTaAtUHH/h4Q9XWom0M9Gt9AHoEKepF9l9+yufgfMRF96z6K
r6Qxq4mFkqWxXFgSso/rdueVKqYul2U4MWdyHKa6HkQFPGar8eDBmOPVwD35+y3P7zlCE3P42xDY
3i7Jf0T5T1sRM8/7Y1Fh4R7sD1DuYaQ4IZW1vRx0mBnGmEUsvi6XWtSfZmvcudVli6znegNYuR7F
T+BFPz1ba897Qt8tzzKW+TNrSMOVwA2YdGNnequ4kE7dBsMw7msrO0GvInBM2RZtFlTmQdteZUxl
t3IpClB+3uW3sh0xYgkepriAxRJuzl4cccptnwZRPMtKta+pkfhZRFQGgyE3pwmH/35ueeOjQeCJ
a0aYJ9VmGvSdw7fIFu2hnHtR4qdPnwrvGpoXvrWMr0uhyUrGaG+2CT8rOWhZ9OwkuDQMJoTf1Jpg
kZ92VNzIWDIb8ltjFLK0LGX7S9y+/4wTPwbCF6E6lzeU8MLlQGb4YnwD/hZ1WXGBOqogvtJbH41Z
I/Y8hj1c0EPr7OlffZJvMnGGCbB6zZ5txIVtcF8TYpHMEQ4i5zjZYR6UjSGzkAzj5GvTcD+7Oem5
5aJN/ZvnvMALorGXubv4Om0NefQ23vIXEzUZpvyrvUR7IvXD4o0wPv1g8fJfmUUKGJjgvv5aOO0B
+cqzGG0PZ33CG8U0+70rlAF74AcHscmsPX7IEmZ3yp5mVGNdDQdEcGVKSKKLq7oV5k+e2/XcM2yH
r0Z6LeLxNrPzx4KAjb2FKq+EQ4z+2n2wftkrfJ5xoxUpxCjknJ9ts2fvnFRLfLwJB78d0qNw17MC
MZhGCYIvSz8cq2MdlVDvPc7FduYateJ954eT6h86/aHJYB0Yi86qnrE+b/xNqpYhDMlP/O8E1n+I
p0CrkuN/ThS6U74Jyb28z1q+NEP72AINFPvDH/GkjICcH1jIIdZ2LHSODVmB2rRdvH4n+76+50Ok
2NvuKx/jLLBJBeXeD60R84vnZV3kTDOdVwaX1+OEVkoDeut9lirXTHusIu3oqd/XYvPRncXjcXnJ
va5e4HnYsaLZ6mzPqP6w1XcOWAwK215WEi7gRchxZACG8SAHAzT7JhQ6fCDD/vAXkdrsZCuzPqs9
f7xCPjZpL/yCrRS3iT+bsOq8SbSa75T+/Dox8QlOsTff2L0VCiOul/zkWvl4liMzIsyxPqGgJUL3
uXioE0Zv0NEXsGR7cUnchr8jaznKo/WDvckFZFmBuMNE4bWm0whq6jXC7Dn5V16PPq4N09AXiT/P
8vF6/gLiSXwovuF2X91tpDDyUw48EvyfcSO3EiPDu4i/7tibhKPchm9zS0wrSAiZE4OJSKaXsn8S
B4i3g5RPBwE4rVSd8L7wcXhHRO6DglTCGj2ZmiuzK/eSUcPXwwyotzYuOmmvmZBcnDjPHgKxHrJO
mSOS9d9GaKkIuFMNCEWLmWazWBe+L3ZjlGHCigpyiz8FN+4PyIFLAJTiiQ/GQk9gspflIuc38lYJ
8bEj4CM5gKU98W98cjvgENXdAR+EFSEGdOWkqwics1kLpznzxeeV1cegyjvw9OziVX9meCQ+q5Gh
kGdjkMT1s5qzHHitG8v8yfLEKuG1VQyNnX0GTOBGxD4N5HPkgGLTzK1CBuqKpWU89QLTWN+oSQnY
90H7e0nI5I/4ENw99mCB4xgfLOTL8+dheJkxUGjaHXguBroB9t4SlstC5oDhuRBz9O16O6VaS9Bi
BqUaywOwGmTG+QqPodbqme+PfRawkSDOvA5JRuygBeNKwncLOe7/nrgM94KL9nl8z8gzM5mJb/V5
2og7y7fJrR7YFgZcRGyYxTyMZhLI68Jmk2+drHSmmE9IkFxYBrqSH4tVX4rp0ZmmU7ro3/PpNsua
zxN8tPDmWk27Mj/VNrzQ+Pk4Zo8u5yR4+N3cEso9rBHq8fN4dica+qkkknqKrewrvg0bQJyeiVhW
RoX3ztacbtwWn0iv/GWE7U1xbohz9vLWaks4v+yt2Qrt1L7l9VgrxvZGDAAwwn7DZ8Nht9znGbAO
AyZOIjdcLJJzydOGej0W5++DV8X8MxoMUh2VAQyCN6mt4GpT1MVA8SUNsXjWc5Lp4j8AKfHFgIlH
ykgoNk4M4Q9f58LKSCxdND5XZk+a0/dlsW9lveE1YQ8jK6If3DlwpsFrIC68GCRFNu2ylx0u+yWC
0URiXSv/SueYDBN5eV8rLBQR3L9MoqlIAz9F8CFOAkNcTLdi3W0+JddIWDZsAnupfkyTvc9r4+To
zmOWGmSVHlhqXBHZ3C2wm+xVFiyGV5+8ncMZr+sdnvnymZ1j+8vTcI9y3HbD4N115pMafSzIm8tO
nToDsHh7ExPbS2aDIfrPEiNZSKcHGUwMu6Q2XOdFYtTOxSsYrhi+yehFhLshn0aG71EhecYASOBU
pfSLmSr29nPhGXcm8SjGDskrsdjM5JTkJ8lIypedMfFlb9CgJLdflOhDnLQadB/WRaaQ04Q135G9
yYYn+THn+uT3uf1idHctXhUY/8aOxY+adOj+jh7KzqiM+mL3opr+OffbOrcHi1ojF5IVwTTL6y5G
+UgUQiLoicXGNCz68iInYbNWuzSPQ56kgOS8JgWhIhAz0vHt4DMMwBj8EaNQkL7z5U2Is+ruW6K7
yMkb4N+mz2gHgRVxDoutO3DK9mbxg97uoBY76MRBFsGAQ5ijOXh75CDXtBTrbZOisqIihK7lOY3R
PhuH9MNSrO/MPMLtO4naWHVOZWGWS1/sLl53s5B46SaQ1vYx8nRyrz/6WrlEkf285gTr9osSaVdm
wYm2fQsfSrVo2NvuWi96MOGV9d36XNkvQB19vaxfNVYRO2Cqb4js1LoPqcCGbq38VMzohLoA+Z3h
7FTJN/HKq1IAbVAKjeoNDEA7LfmQqYVX6J4w91h5+YOgb6DnHTBbnIZir6LqvcGE1PFfMgAKO0Zi
SWwzL4dN8rLPrFs6pSesgIxkpsT72cCGKzW0bxx83p3YYCIS2ReVyiGvuidbHXeyr/8OKVLPleBo
tXB76Bj2SxTQNSsKqTyIf+QqZtBz9oFMCpMteeijjyF9o/CFiPpCCrSb/WhxHtXlc2ZA2FzFP1yX
1l/IthGbBF623Je6Mvqi4TaOYnBIyylmOIFEjJPvcVaRb00fVq3x4/Yd4OEuyreTCSjexCWbMCEK
GQGXS3sl+dMtviHrJcZ8xCFxaDZDplDTq5sJJ2dY5/2AmdhwzAspX1lWKCc4BmDYIkAt5i6Ca0UC
PaZya2bfZf/0ZOzaIQ9qAmSnybMgIm2nFs4d+YCYOL9aT3nBVpe9Vg36oSTn6nMYOt3XRPMOM/lU
bHMCmIMxjUmG1RhEZ0nAZxQh/NOE3QMNCmQhaC74TCqIKeMEqzn38ZSCXleDRh/CSZ8O2qR/fD6f
tYXjGu9ixxEXe8MTcNb8LDvHI8szeak4jK7a30gsWOS7tupvxTSKrRBj2keZlC4m6DgDY1CItXv4
IGZ/djTokuPPt4V97MbqXYaBULhUlN1ixeHQlD67nX0pBqGt2RHpd1muYrjn+X5FBLmN/yJxilHO
DP1cT7RJ58tBaZGT4ae8CmtHY6dgAGVHkzW29PxYULljTHVylIP2YhqN3IeG6p9i0Aj03eGe2cLh
gJb4vJl0/idPiSRaPtMUqjuc1ArwzeBCjJXMwWAll74nxASQErjNwEEDIVf3OFTtqcn6G2cyAgsU
DmZXrgI3p09F78LSYVwip9+Z4/Nc9w8O64qZq6jjufoabgnHQd5pL3ZdXKLW2pHR2yeKqfnrPN5r
iim20I4txO6Y3pJG7/znUmSy1+IqxYX+zoYq0brYvHuOoZIVM0TmnYPXnbBZvbqmqNFcxIW1JdOQ
0RGa4w5hnscBAuGi7U5R4vh6Y9GKoZPs7OAF02ZfLFoVj5IyUkcyJSwg4y/5VGFb5zw9T+wwyYBr
afQlsuzrQDp9tmtLRhljQmmL3O5wjEpvv+TuXwaHk8H5QiRkUOFfneq+MnTO0G0/g9TIhynxGzoG
/L4VLNTiStZBDkUn/lYCBHD0Cs2w+jNNK2eCqznvOadorVn3Ui4qcNgmHGHLXQ5Csdmnr1SqZEOb
eSJhmPQ9VjQsNdld7qwHOU1zBynLebiKe1SN2o1GO4rabvIGYnTc0rwsxDUy65Fu7+ac1k06N8u4
PSeT8xdPt9eND72APzaKEdC6Voa7j73kPBTdTsOm6AUWgh2gN8nVwr7IiQVzBpXXd8xqpb7axXZo
k+EWY3hDHaHAaqKYfKcv0/0C7tWZv9ZY6Xq8QXz84PF4Pek2M72KaV3UxG974yzHPnuARAbACuIO
K4hgveackpocb0iX95m5j8zyqUmMxzpx7wwX9fTMvW6TAxtEE1i1EoiTM5omQDMv0JwUM5BS5C4C
GEdprV1pE5lpkJvuVK+776bhIR5zMKTs07LaDa7711R9ZTe4nucrrLe0xdcUoKXDGRkXHNzURsQz
gfMYB574GKsd29QBJiY//2jU9bkhMV9ROWiU+cBhl6391zp5lx1tY3HcTT1ICswchucI0RGKKGPY
dWWYk7iEzdgYOPfjbqdE406dZxhv+4P4PhXkdDT6vWhp++Koc4KQXXnK8AarGlS4UVIRL76QCkAo
xtlT0rxvk/Wjam1wAq/yfZkHGsj9ihShUZWxv65JkOrxQVyuImtvM8c86up4sDc8idwYb3sHDysv
+s4vNEqVZICjpDnOBoU/F6dGTiYa9A2rgdyAHn30U+IkfRhbFDHE24joTnHNjRpp8TKsmo3a3ni/
2e1bw8GdtDhbrpa8ZfSjCgrwY9ScXR6rJ4BZNL4YtzNulm1NpKri0NTTv+bMPiQYspHANM1/uG0e
qk15oaP/tmXqi55yAEyEcizNYPmS1AP9l9/BfHcdWboalY1Kg3DQ6+PTYEy7lp22c8lDGsS+8B3f
bFlFdXpJTA4FSgGNtZ1ThheCt1O0FSe5b5InYWwDMOz0U9F0e21QbpNlO1ajReq4RgMV6Rzpm3XX
7clF+wmXXz320/DS2N2PfPXwpyuOQooCmUkYl4wnBdXKsfTg06y/tUbn7PqkqwLK2s9bPwAOyV+c
jLLrWp5RsJU5Czev4+bYn6LcHmFaPYmTE202RxBtfZ0RI5/WtD/izNJ903NJOc6av8x0PXiwPNsw
pYjxgr50Z3GyQx7IQyaBayo/8sz8JodgYWlKEG/eNXPXN70b7y2jpmU7DjzKi+LrDJZOabPYMR+f
S9dVh0Pv8KXZnMHn4B3BgX5b6dlLGfX3au+GzK4VoJnBxSnd0ZIaX8pl+AqsKaDL6XZr2hy7VFS+
peFANyXLnQqqlKPbraVJuX7MnPqlHKc7r0+C3PlWzVmH4jM4FYXNySkxg/Xzl3z7sRT9qcG5dTB7
GqflpqMR2lsc2Srq5lhx1/tcRLI3bGpbNa5QY5crrmP8YzHGZ8OOzgBPD3ELE1IztzRyJAfLFaDQ
8NGXb9O4+c5CqIMVhvwALFMcuHmGmXGrk9YlYDO07GNI5oOsadDMb5aehiaBVF9Gh9RVvyR2+pQs
6W1JiUMtrC96kr837nAtxQTgk+aaDabAVp9l4SmDuZcPYpUAZEe7akpvsNHiGWbVqwPnppwTDinu
UiOzjokbcYdzk0hEa+b9mLxmxUSyH4elmtDusmRcCKRG/Cabap3nDhe12xCoVJHPMQ8bHQsgUjaq
5mz7sR3h2CE252TwVjQj3I1i9PqC0a9mhCyx9DaxOm/7M1OWV6BILO8p8JgRcYmUJSGExi+Hagf2
rO0wiyxsTE8MpK2nFGrxjbyEHSuwf9Sg10Av119LEwXjVCmsnZlXRrAZMT1hSn/TE7QuSf1Nwjit
af6KJ+89d6pdzBaUQK9wQSCs8WUG4aRv+s7E9VPiNlxV5TATQHgVT4ScmQQ60PAEUWSd+7J66tTl
OSu6myypDzn+UoUtB7kCKql+sQvrkvHsC5SSo2nt4Z51dworhac9yUWZChXH2emXL7ZS3kA4F4pl
tYY5pHnoadoSjTNNp2u8OiicAd5YUB4wLuI0IeF2rSibq3p1iYb8bMYOVWylrP2WCi9RwPAIyIzd
S0O3MwIXxmk8s1sfwSvowVAZLZkn+5tXFa9paV45N8/4RWFNRbc1zBPNUIfeGs9iqrU62scZVQTh
94pyLSCJGwKbJKM+gkjfDA/uBLX2AcNeFj3qQIpjSXNtrI5TMxaH1hxYWPqoXWNNq3YKkHUqnvgF
4xLT+RH1LMNqrE/rEimBYy7tDVukOWuF4nyHWdC4aA5h2eYtYAPt1vi6IpG9BLll5+8jjV27XtHL
HSUKjQ5HwLUOMjOUykZaZf4fZee12zjSde0rIsAcTiUqWZYlZ3efEB2ZWcUcrv5/yv/BO20bNr4B
ZjzdtkVW2rXDWmt747S2DKRj8zwnYE4Ge8UiU4B2i/FYW50fslkbZsPs1trgBdRWlUudVjSqJyTp
oXmfSlCFSEfYj0Fc6dTooj+ZHvxYxrb/pjdNcSqcqT9CaB1vI6Axe7sqm6sJION1Z+Izdh2ZKNcF
4K9l2RQavU7NtrGqdZwPEbgLq9vVnZ1cj4vnA+tOR75RmJuM5mmbIS3jjT7GDeVBQvE1QGxxk6dt
WYTTzGnsu2ZcW16Kn492zgGRk2epF2ACx6mQO9ORC1DmoUqLldGQOhDWtFwXCQc6y+P+bMWZd1VP
Y3aVAPM9NHnbhNUUFZw52z/aXYTnPM+lsw+6wf3hsqsgy0U5knKJ/dxMdUPNzUmjR7+ahzsdBOYt
suM5flSl3aUi8VgRyw3N0pmujWjKDn5R9WGRzskju0Bu5mjOVqlRavsZ74y8vos6fiRhqDbEy6PZ
RfQCq+trfxogXlSJh1CHpk93vS+caNtqoIiAKfnyztWnniyclTw64F8FQVGaUK+IyxsYU6M4uPZC
XsLqsgtrIcMh79pVa0TmVm98j7t0rq6Q9q5v0oLA2EhT8CC+NFZEd0GIsF68oR+JQ04QXERUetBY
vL5HENcE+jE51jofhXmwhyy7oyXIEEbEtS8ZG2oNDoqCmlbnl1kY5nWbesFGS+Zxvcx0gQY6Pj5J
x0PEyijiCnxYMJErgdhoruLWbjgvuTmTrgvGS17HGFSzgGBQmlnYAYcO+75Ywgad/Vvyae0l8gD3
mJA/tpIOitdx7/uP85BA85Al3aWDRZYIYZqR8WeUaUEDbCEvBqmxY5HY1UbLjJe0LepbS0bORi7j
U2514BG9RNsYEDs2sbFA3EvIQfUDcMOmG2q2jqS84+WC3rJdCXU7tudvmZHRDSLHMbCchIpqIMjv
1G6zzby0CfXJXlZc/M6DNZvJTVFh0woOyKXOTOOqdJIpRAS+uDc4vfQrqxxcMVuGleNNgOki/crq
Y4ozGRnltE+ByM6igSSiz9dLUMsNlezuFLh9hhaOEbyAUZ62cDR/Vt0yHV2Emdayl3los4LraZj0
HSLT3VWr19NRV3IWiy6GXZuAyqQMb6bINImxPKVzAG3JhzJjySE+TWgLoVvEocL+AItESzhc0Bu4
ahPKaxIQN9AAv3jxo5h0dYNIVbw41J0TmwDN0+dwjDsa0HrS2TWos2+527W7yYILl+pRuRqMOlG+
fsDPafUmoxfXeigHIrC6+CFtqz+kjtZtEm9Y0L3XPeLhdlBiIXBSxVKjSwfh2e/nP72pjaGILfMU
2UV/1+cx+8UCnTlMrfEr4jr/Q/Ui3sqgkVd63vorGi/loTGkj3oSPOY1p9gtq32VSXfjJUV/krOU
W9qWUYCxa86d7c/rIUoGsK90TG4xrHi/MYrNbUU5x6nMUzJOaRi1cIxyt3fWQ8wcLCYeWhezw5Hf
JvpoSv/acPpiUy/SP1pF1FHh7WwunUEh0u2MJMsYjOGipcE+RqVi79rs5WEmpep0wl5HGX08OnY4
pVzL5dxiKZxCdKEfkdWO256T3rnkHwbER5aUsAgIvr4RS6AgTFEVGnUt/rpw0sKyaJEp0QB361Xp
g5BNwAqWJTxgrkDKa3RJMbUyD2fR+kfywvlqqZyUcGypj505UczyQT+jvhFsStR3w9yfMMaZEYd9
OcWHuNUo//tBui0KQPDxaHRhbMnkDoraskFzvDpWZPPWsWPKQzFP4L9LX1BldnoHxko1P0QIIOGK
cFrjKduOmf8kYrd7QTAke8QYASvTE2A6TmKux5pDI0o2ph4M7b5oTQKdKcM7qahacC1PK80H3paQ
RluhV95tcrBlpAbpInHuEU5YRy6B/gBO/qp3mjlcpNftE48OvB5C2eeyqzAccln20iXcB4/1I8vM
4ZZzD7a6aIKHqCh0PPRYv7fSptly7067eZbIXSzcQam/zM8ppvbbgg8GDNSOQ6kAzWMwgHKpk+YS
p5p+m2Q2xX2uLXSaLYmD0Yg/Q91UdDsb7pcFgRrV03YVdQ64FTiHK70T6cYQoMZEnkJb7306KTST
tp6LsohX2WQ1ijENQt42801DGX+tuZaJcxX0h0rEabxK8hGAjkxgCcBYD8u0Iyc+A0aPnNqAfDe0
D9lEriqvLfdWloh7lU3srQdZBHexURHLFKxdhR95NSRuAVyov7K04q8W0es30Exx43mZDEXt2QcR
D304RXjc/Wg1295s+90IIuoaqhmYkanq77rM1TdmyY3TFaagv+g43SeOSd7apZ1LpZkFATNuRmwG
yaOf1flVrQ9gr0en+5b0Igv1Fu0eK6l0quvSPWg9CphVadiXDq2nbZf37ZW1LBRUl0Tbp8kwgyyC
7bUu7HQ+AyAnkd/PYi28AdWw3qBYV6cpNVKruK0CuBuxdAjwIOoTfunLKhW1c0INeTg5y5Dff078
eSfwZivi0X+IK2+ITlZco55dBS5cehcdGKc5KrdYBsXJLfwH4Xs/7KS8ii0DM9oNX4g9GB/SZpD5
VSIbnmu/bedjFFnU+3B3zm3gJbhpWrbLU+qJtu7/Nhs7vQpGr3wS+tigE0gzKdrcs9d1WCEy78yT
VrvW4+cT8qoL+ZbJA4EHBTB8bot+Ev9SoaC+9L3IS+9smlPAVZAlWygUtJiauhEceVuQ3YzMYrdM
HvlINFDvNH8ubuKsTDZWMDfblqNM4pGEt0ytKFQ+JCmvidJw5bu7ufeynVaW2sZMJXmcLpUrqwyK
p6b1gwOplR/Ir4MfXWiW8gUj6iNOm4/Il+EgRerQc+bfkXmkWXwNRZ0LBwtEihkUDMdQvX79eTdm
rf78+VR+RLZEbwZNb4JV852UiDBqa85nvb+gROd/l5YQB6UfRf2+zs/lRGcJptVfTUM1fiuXKvmC
6/kR4ew/j3/d+f/htNVDMQ9D1gdnmHXxqhjnI5QmQEIUU+30wcq/EuT9QDDBBycPyYmYHaLbGwqY
MfkMLhfJpe/6/Hq0EgKXuPG+WERDrdLb/QlDEGFASG3GO3l+6GRxasV9dE50UMHkjpRum8zvKpSN
6Uk2kgWl9YbCHlKf/3xBPx7h/x6tvv+fGa1sN5/jwuovJUXGVev5343a+Ep34qNdiqwAYlVkzCDp
vtmlcS9MGpXwEJz1B01APc7zu9zSfsFW+0Jw+wPWI0w8Mm+ui4Ym/QP+Hc/SmiIwuNHOCT5g7cnv
qLftlnT5itz5tskUNpbnoEGLmhrW9i17fxLuEvmW6uICIADdXgpYNnk1lN0QhQeVaz5wzWeraalv
GoBeny/aB/MZMEa4x/gtgfF2Pn0nyugn7MSXttqJGa95Lm6zenoQVA/+708y6IGkG+jdQwx+QyKF
PkY0jGbtpUDjDujdsQEQkmZwIkg0fv6oj6w0uqcu/GYEClAoefMsurBNcmzN+GK5MulWnlhwHBdy
6KYMXJjyqM1WcMI2WgHBqoHktUFsN6ae52kbiyhtnZtGC7LVb1+kPvbrLh97Kjalte9LrzoSNyE8
l2b1JhALucWGWkM1aTkETXjKLVlOsAwjtDbdab+YxY825X9GFrxppohny8DNVvs/UHE/2hIWG1/1
MFXasepW/s85XvKx8mq9SyDeUF8p7OtGSZtpw9ky6y8W6gMjzDH+36PemIwyjty+0wLtDOxkVXhT
GEV0rAoUfA7Iwuebwvho6izdo4cEihXosb8Zl7DTxGscFF5g2KRlvVkyEtbddkF3W09HYDUKR0bh
zgBVVoIjmgH6ORGQuER8cehs872VZtz/e5U347ZJXtV+u/hnP3KKW3dOC8XR1NblkIHsgUkOv2aJ
d35DDjBG0A7sAEDYQKMW3wR6dcpI9a3QsNE2zeBGJxs4L2iWGEJuIAyYtSbOdWVTdo/MEWg4pZLB
iYO152Q0WJKSqA8641EJXO2dKnG2mt2Yt409+T+juoKOYgbxFuzIHAbZiMOcohQe1E0dyoy8dj0L
b9MsQmxFa9M3OxcwSArIfJ+v1wfXCWIqXJZcY4ZDw5l/t+FcZi1vb3nnRjb1Sgleu7X3hYn/wAcJ
kC+CV0/5BIb9m2e0mdOhtuk657pC4on4Xta7RVYAQvY6mf15KI9L7IefD+wjp/qfp75xqrOWzBLJ
JOdMf7b60A1UUCBeopk8AiCq9agJpadnYQJT/lBFNQGCUVJw/PwtPjp69LZybNsg1Q3l/t/plf1s
IleTZJdBVMdGGx4pbm+c0nzphiwhM67//Px5H3kmNEky8ZoRQEXe/c3xK7VeRK1vZBfNjkGdlwhZ
Qr6Q/q4zmunUNmZOVZv6SJf766QZgQrTCSx0B1RJvniTjy7cAM1krjtlCd5q2ia5XsqidZxzBKQe
lLGUd9lINqAPa4pDlBipJeooARRfPPgjAwRNHxlpnq2Tb/p3yum5NZlcgfElroKYCmQXbVB96dBD
Nr5sv/d+ZyOj4MM2ZG0NNIHeLC+V0TGv+onADbCJhsZLrDfk/J3TZFk3hJ5oNacnb2nqL8b4/vJQ
z/WUBgIdMxHp+3eMdpTFpd5P2cUX83kcqwMqUNvWrY+NHdx9vo7vDYSh41AoETs0j3jmm0cZArHr
nFQz1Khu5Yy+WLlD9YV35ryfSFMpb7hKiBnlw7ebRa8Co2kMNzpbApXjGvjAOk264sr3eshEcdSt
hxFD6VZJTzHPX8y9qAlApwicLHr+oJpL372pytHexWPtr03xrR0fXHBYZLLsY4cw3NbrqZ+7s7Vs
6jxvyKg1AQU8UaWnwW/RcvAzCg6mXYFWgLrSzL29nltd7kYztfeangHZQZS7HBGK9cc2u0Z9/NQ4
fvQr8atfIgIdlUJyvSacDsj81Sgyl8Pa1p40P4Zp2QOq0TWHu08HYJZaQ7bhegrW0gI+XHrIORa6
DSTcC5pvSVxXBQymyAVLKUWYS0i0ny+rsn7/RjBM+KvVN30aEbw1THNM0T8touVsOO02lwshf7wv
0T1xl+ZUZP05M5svNNneb1r1SHT5EbJDAO6tKk5t16WGKIB+nqnNVJH85hoULud0O2Tp789H99Wj
1Pf/41zZQTkmWVPpZzS82+t0iYFKpRVZsSXD4i+p/YVU1/tDQksJempg6hjXuw5oQA3IzCbucrYd
WkjoJpkq+n78+nxQ75ZMNYTjmrQC00DE5a0aaVHrgdtS0zqnlSGv0kqI52YGyoJkTX7qgqHZjUnj
ojKbB1+4w+/vUvVoA8UkD6VkUkVv7JyI9LzzrUaey7QgJhwRpfLDHgyfQn07V6O+hAmFskmIL1yH
dxPr0TOWCANgBl0bbeeN9RFN0GeireS5sVqKlzIWYapT+Pt8Zj94CrGhh8fvKAGetw6KAVSFPrWp
OEduGT/okRifhwBR3S+s9vvLGWlaNMnxxB3VNeht8mcsEo54kxVnM0a/co62i+6tIP9xTdHx0xba
mc7aD3JE/cXp9h7F28/H+a43jVI1RlCclt1KvfJd526LdqZdp9XVuZWZoa9E4CJqMHGHAsxFljgR
XfxCGTBAjGBxrmgn6Pm7IQ8KrK1TArHVEUyh5AwHQDYHo5+dQzQZyRc+0/vV4CX5BwEfMpLIAf17
eNvYSQeAUSlCz/QkBuiYJOHn8/DORSDzhkaGB5qQyPXddvZ7XY96o0vPIvLJKRfd2TXNYGU45Oo/
f9I7/089ibwGq01A9E4lv86zLCkNLz9rzeRvWgn5FMHVcp/YMXB6p6ZYMjZf3NjvjJ/KK6LRyIHx
ELN6J4DvicTNo8G8JEZm7SINumBfQ1byQUxxpdx/PsIPVgu3AC0pMBY6DYXeuCKDlfiRQCTv1gQJ
l5TLLmqcLx7x3vAhgU9wQgsxbCtn9N8NIahVjL2wC4WEtaFOxukfw0DZZGrpvb5HePGrfgwfrdp/
H/gmdKAD3dBABsDUOdcpgi4jGg8tTGfC1SFItp9P4EfL9d+HvbWt9BCbDL8oL17kIuUrD5ENlMbh
Ckll8n9WwGNv/Odh7pvERgtWqPG6SF4axW0SzVyjf9DPp6brki+MqmG+dTFen0WqDS/VdPS3SXx/
ovOR19HbKXdpM+cb6GBM47VlFc/5MMEboYgUZBRr3bWhWRfRtqCStC8m9+OXcLg0yWXSbfLtBaIh
Ahtx8+sX0qbdXRvJ6VDkpQYe+2EcQnq7VGuQ8jeQCv5mADmu8sWsz0FAdPj5Kn90TOgNaVlMBWqT
bz12DG3pml3c3A5o//epfdvK+unzR6Bz9rp+/7h1zDnRSOA4ZP+wPG9s5+guBQBbS9zS3CBE0x8g
rr8WQFwCL6aNRXLIERspRXDxvO4IgiY0DRE6cvzdLPbZEfPPtCmvKwP4TfBb8KVHDsvNGjS84puk
bP9Sxt3JNAKQnj2R6Tm0ZnU26fkBpbWiDtlcGyV61KCtVkEwgVKTf1C+vcu7YNUmxTZvRhoHgA4u
xHVa9qhjVZvXF6IjtVINjfz+eUn79Yz2xQpxw7sY/HDcumsgXRtmbz9nZrkidKXVFb9SAfGNG/lb
1PJiOdO9lyCIvZiwPSF7wATPT/pA3wq3aQSA8Pp+jsvdZM/3rR5sh8R/Ic3yaC9jKEGrZ0kblq19
qOZu45ugYchG5zLat1Jfa7W449b+WUDgcpKkWGtQRcQwfh/M5rkwkgPq3GtZyHMCAr0tjc1YaLAA
9JsUMvdS1TKkZdbZy8tvdppeMh9+WWl7K3AgIHQqmmARrNLb/Rjo072MygcgzMfGBJzLjxMQeXfg
bK6Gxd7ZAE7dsXm2lAijTYstZtJZawhN0mB+68jgptAAjYI32zhuh0RpuXwDEX/djeLeszT1Heea
70wqB3szN+N9nGTXTjXsY9fiPhofR0Nep14LR8WGTpV2+3gZvmeA81YL7RJ2bWasTSiqvjXTiGrY
dKJ9yjNwkCkrHDvJDSSe7Zg2m6WXbIfgOYeSHrbLcNtyzJMguTUj50VPjCvTFZsGCYXWFycN2Nio
xztHTM9LJ45pAe0wknboAKrXOwSwWuBo+fy7lRrKshDlh/7QZP0JDcejXbaXqYq3JTTRpmo2GWji
XIJuiuZbUJEbtWiaW1zHkXcckv7IxrY7c+OJKWFZ5vvSLaJ1P3pHv4bcjEKNQLA8RqV6NflQkb0O
BLNx8kCZeJ7c0DC0WfkVXOeS7hOjn57Huf812/J368TfXdCXdWS+THX510DPIRm938hCn2eF+5iC
6pB1gAubLj0Mpn2ScEocQGX0qXkInIkKnbsxrOmxbzpV810Xy6ggR2yF+roQ8a7hbhBo23it/1Iz
naLjQh/GhpxStJlSGB5ADvGR8yt/IfMxa+Z5EABmR2a4cS9B4dIHhx5KxMvf4MV69IO35RbbTJDs
c3/bPkoh5bWo3YfSXm6GNLudHTKU0tplbjGEo5cBY69rVGY0LTbuRQZzwgCZZongO4pJsXBX3QA+
uQjm7N6DZXTKSbqZc3LRZn3Y62kAX34sr0Q/IaIE1tAUJzXIpiSIkdA8+d6YnRRh2IL6kiw/R22i
mbkrUdoB5xCbwFHqmxrlB6/ghb0I/h6tEeoghP4QZpDt8OU2SjeWLlsrKxoPdavw097G6V+SGFaL
ax0t57b1Rl4SWaImNOWfGSBYB++vQcsBZaITqKQ2h/wGfx2JHbP0b/hfZUstjrk5LGBBKV9O9WYy
bXK/7VG9bOwNoQdGzHGfSOGiGTccOnar2hEdLXyc4Ftr2KHrZb8YoUDMWO0fVFEs09zxKjpWT6up
Rc0miCO8HFRANPkLaeLrzk/D3Mk3Xpc96FUKjgEego5+pzDSU+3mm9L1qM3FYYmgUdHa2yR6AS77
0iTVngzrXGf7XMy3oNlXfTxt8WMoTa4zQcwImMxsfleOcVrm30uRXvmgCUer3hejItK+6mOoWTWd
W604VLBOENtCABEaLkUsa0HCjps8y5rLAHtAaH8TRzXW9NeMMUcXIm3rjWv0a4vzQk1REVPd1kMk
o1q56BVNs6MWWZ3SQRt2eoViFsoTnhU/dlV3Kt3oCPx/3fXJxjB+ZlEC8Qt9+ibZTjyjgdOIoClK
bcaLyigyi+oL6c/jXGDzTJR345l/sUAufHrNG+5Ele1SLiEHBSClWsTr6m2NMOczeTzkXUdULH8Z
/E2Eto6LrFploltt5vcZlH4Xkim/0z0jDbUhpQJ4hE/NwMd4Efq63trsnsgLrWPvjraw6P3dqlUd
6N3EuDUNKaXZ3TAzBlsJ3zWkH/uto0U3yobXA9YrQPoSOi+BWIweTezMt8PsZehoGTvZGeDFgfJp
rtrANFpYW+2f0kWvRrdWBZh+l4usLe46PswhSo6KXwWHT+PadxHgVnsGiMRdXN2TpV+p4eiQPGcP
qn1VNSfu9tCrm6fYiMJ4+amlEuuQ27/GtppgAU9h246XLKkPdpbDULvnGEDI35o5gf/yM0vgf8/W
UU7eUVAohlq+lB6cyGIdQ0ozO/mLQxmWDnqf6jrv6FFjjea1W9fP6CiG6nR6fbPSc/+q4WzmRXnw
W34RLPXicdU514U23BaadkW8qJKQoZgcOBn0KJgAl2fj9vVsKsOhPfFCrxaeIatrqccD6ucuVGZF
VxeCuW+wCugmmnm5UjNpU4piMKKFatAPDzX4KEsCDu371ZzdxhxW1l2d5Nay0QfxQEMmR7VbM/Y4
5/go4avWOAoFNCcwbg9a3R3L3tgZqIUY5C4tNQ6lMeMcMij8+VC8Gkt4eOEYYEN5K2/J1JvpHg3K
ARIEya9xRjCkQtbE3KvTbYDwhD1LcQiKAXIFNJ6h5ccazPKO6VE2r4v7HTWqrcHCAvL9xZtsh/kc
jAox9oPmBLAAwYQDaTJ4HzUlVm796lp6OmI9y+B3aSjAf3Eo3N+e66uOImt3qveBMDcDP03CYm0Y
MVp12ZXJ20Qx+gycOK+Qvwxmg4xVqHakG40bI21+8GwjfnI5VOqnqtm9tsY/bYbQuNZnzJd7pH3I
LS/fQVaUgQBM+WO2jV3c39pqBy+oX7kZ8OtcrnSSsbEEWzl4ZxBeuGsLiiYVd+lJZ4OAKN815Rgy
/Hs1OPVQFHvPHJUR2mxKLZyDt3TzwcyaLdQm1Aeq5DCX1sFK8//v4qqhNq2HTNdjDQLfTGpAnLdG
Dce+ic/TEv80GQ3vUxh3aoNa7olobZN1zykuh3q69IpLaQcbZeOsQV5lOtzRrj2qyeGgr2tT25cs
pZoO18hOjQ2NcfJXNE5C28R+3dvq0LZCqbWZSmzzgenR6viwIF4xm0O3qoP0nNDQD3zRQxbQBV3A
wdI1iXaasUoz8UdfnjEsTHkJpTNdl3O5sv0f6nik3ABq3thQBhwVsvhIlDmUOpfQc3BvYgnXnWXU
esCOdzTl3efm3irHRzUeByIuGP+/6ielP/+FmHTshQXHFapdX1/XYMlrxTPMi900l8eMe91BDyLu
g1MdnOvUOCd9i1lI4M5GF4dGzyFabBcT5H21DEZYtNFpDnqK08K5Qav/rxwo1dZD/CJJx6l7XOvG
535x2RnCvlfniFa1KJYiImSx7JJJxVnd6jAB1hn9B2f2BMj4mzI2jrrn7QzyE5rrbfpW7K2mz+jA
LEou53mT+fENanpn2gesxxS23IDoQ1tZd3XU/0gDCIV1m6MBjRRnENDbIsiexmK4iMDaDGV9pZ7u
l6D84bICRb9xaOAriFOsIMEhoeVtOcH1wLGHVhbZCq4Z/45c7Qbk9F2dJK/LqS+4FUbDdTzu1ZSp
u8ft+5/J5HyLxYz2Hb9Id7GHKpjPnT6dHI+QadFTbFC/75165DYabvVGcX619qEWxS1b8K5qvEOn
L4/tWA+bwZ0udJjdK0PnYxUc19pGFp15suIYy+nUDNHz6EW7OFh+wzbeCWP0ECEjMFrKZTXq87cE
4gLXxL4N4n41yBn5muqsx93B7pNd1So5HjDrkbftquLeH+VPkINXIG+3pUxuoqjeGa11i0Z06FrJ
S4u9Atq3HWtaXTKJyAJ6h9wMfo0iOscEm3OaAMl2D2Ctdq0dIQkImSww8mOdc/p15FTUlsINKlZ1
TVJ1HMCQTn+KuLwVlrEj5St49YaGIMX9kNXKT8Ud6IYnQ5L2o5H8TTnmR2Uu0RL4JjL73o3ru6bK
b15nZ06PEHkRhKOE4wxHc7G0NQ0ZbuBdoNcnXnKBpopu7ToPTbQWmktfuteBBZiIgS6WuxXLcqM3
zhVaCKtAr+G4JevKD/7WcX10uK4R2gvtpLvLbG75xkCb2WpiwN/xN7WVilnfJGyVKRZXbpkdp+oW
5Btolzm0U7ldsLYtcnQ1OjQBd6Uv/I06A3b+nVztWrm4Awsi3fk+Xm4xrdRfzcQIh+xU9r9qBDc4
3T3ZEIyEC3DHnV0Its5GGRwLf9ZCwXqx+f0CZcxEJfrj7rko0IQbjGtBEF1U60aD2NzZuKbbMYc2
i62pZmCzvI4ylPhS8K7XbnXkQ5UdVldvd1KmRN0lAPiQ+Ck2+ez/yCxj67Gy+uCeohKB9H68CXpv
l41IVuFB6Ym3Sf14BYA7bJFcVK6X+pmZCDBFrKDjZsaLUJcjcjABGyrS8XJBxSCFCqafXd0vBoKz
yS7QEO+i8IaNWaklVLPkeE/KKGtddqO+5miMAeNTL6g+HPykmpYovbiET1Hyy5iI8VXRkRyarlQ2
6GNe+w847nT8eFG2VnmV6pYu7vT4Se0HTWT3DJ/wQDk0dTydUEdSI2IVbHINyiVaTG1TF+ZOHTn+
GsnylYckdQN6khueCZ0IjgwZKnvcxCZ1yubk2MOaZkdhMx0cggajeypdRLWGdGVy6zDb6LDDwYE8
zLEt00deiuLiUd2n5USxKGdToAOG+7CY33joq8vFZMcwoPsfefJisP1wbDVroFfMbzk+ZCVp1yAg
evcPGuJ/khXnErSDb+rmBUfxGicxVjXJkT2+XndWnF5pSF3Yf9UeldH3tlWcffIcRcMdtbfy7zr9
VMf5x6tr36nZqbx8TRPFyjaOKCvveDm6rdCF7g6SGEJa+trB9KuYsIxdEsHaVjkfOl4ewZby8KCc
KHXY1URMyAh4o8WIICk/dbR7r6eKLXynjoniY44j2CDmb8kNFCt6aKgBdH60eT3CcTpcFD1PYE7b
P428Uyczi/Ud276Z3auCym9tT7cckR6xTMoXkFSHkFZnSs5hzua97VebINK3RfKSdsMu5RI2tV0G
9VJLaC6j1oFpU26zOmp2/6JMZOHb2y7TECPTto1en0Yop4batyip8pMspDqnpMsVCfT15QfmhYIg
sCp0uxgMj2OI7J1myde+w/mexyucARuHStkkyviavGFM/LclFrTYBRrd4H03Owv8sYJW5lr/yCZi
7lwcVHXmI0P1mB4XlEWjEP+KTS/FtDPraa3sjortcir11L1rVPVm5D6U34HiKwdKbQ4Vc7VwY6wY
OU4+y2KbDs3Pekh26tCYjFBFkC1/ZvZeQ8XM26s5UsZe/TmY6lANPVvuYxsNBcvaDylPJCrAwVYf
os6kMrZsGfU4WSlZcalcwLqOkKohpKEfUdo9Ky8FX5PGB1grhHETfT86zhEbqT7CGfW1RXIhh8TU
ITxhJttmSU4FfrGKhYnz6Jv26Dowm1l3JkKdKrW/G8ZHCL9Fuu0Q9dOVNWaXqHoi/jnhja9rMgGO
urSGFK0NZ8trplLbq0e97iVU4ZRuc5mcLOJU+tSslbHRutuGrriTzLavfrx756BFARtvJTHmpfaz
90m23liIg7XcSMopXZTVZPYFrHof4I1669FNrtT3WsIiJJV/KGPDq0d5sM4DY5ehPEtaWC2/RVg1
B8XtEPgIecHixzHjDDf6Da41sRpHkodDf9yyf9SZ4EvGGim7guzB0cT/UBZS/ZRaZfVVHdGa1geU
GM2RdBcoMEav7rECLSDl1OjonFqBUO/kunLL5sMZZbMzut5z75o4WmOHlFUTxGcVGh+j+8ymVmEO
fJc11nIQxg2faunTVnB98TeOiSliywzIVowJ1kLZPPeJfSdpOBX1j1hpNXGMgKcRda/UEbNJ+Lme
Uon8EY93nIEse0y8Qh0alzsM22njURENcwzIlK2nGLvJraLsoIbukf6ia+1NbwMTJI3AW6sz6Ort
ATykSo+YPQK2fH5iOXsJUY0E3dqVGoIapDDNPY/B/DQC4847YfrbPzmhB7OoFl6OdAzQt2q7qytL
GZBeWtA3fkhWu5b42uTluRN5b6t/Ub/GlGpBc07J6CREROpSYReadQwJnouMT0q7hAn0XpSdIYzm
F0yyBbnhrfugOL4+K09D3XvhXaxy3rlMeIJ7WjtHyxvQ+PM2JpdZOd3xqzyYR6gncfBs9PziOt/N
OI7qfdW+xU6T00A2q9iqRE2dErkQrfBXEBhPFlEx5kvq5kYF/YWGhgBGoHvWM/NeYt/VZT9Vzm3B
JZ7n7j4ovGPkD/u0/du7HVFHdD9oyU3GZd6MiLRPADIBv07yMUFDyCBwaozuoNYEqbl17dEnDN+/
6tp9SlcoJlFZOBIys9nQaeVFmZzRHnepHawtPBYfV6i4A6C5iZTWoU7fJQPR82rapESHswvLlvsB
uX4LA6MOsvIbpWo3kXTXfkkOs+9vhDbIlSjpGeDOVzoUEJv6S8ZghC0vXdKjfZKUK6k7rydLTRzL
0gfZN3Xe1PfhmyNLzhXvMpwOtZnlrPJymsvetFAL1jesBMtT6+mGsfBKrc1ULeRGWJi4/d6QiXLa
P5wwNfluRw6yxdzNZ1kV16b7agiZ9CWG7Ngm18rlKyO6wiiaFh2sPS3Z5aQ9klwczKS7FMQWVVWu
6SP3/2g6q+221S0KP5HGEMNtEtuxw9CkuzcaRTGj9fTnm27PTdOApR8WzkXUS40XTcj1c1KdtV2d
Zdfat0v41QbQjrJn+iRdU4N6NyyQfsV2yp8NGsxxzFO9vnLqspFBnK9RirL5JCmk2mikfifSpFPD
repYW5qCaVMBVpIkm+Ft9KFXSwjgITG/Nd4tyDE7/ir1wQyso7gPgO5UYLXSZ+GGZGyhc6IqXX51
fmPq4tUc+zSz9m9KbIyV5k5OyGgC7C+7j04J6dR6MYYh7CkiHWmNTwM2M/P3/lDfxIwsGThfTMa2
DfbU2qII/4RimuJ80slnbvGCbAHL8+1TzdlFzBGQHu39738lOUZc+aotSKvKbJfOGrD4SjxXblQW
Tj1RhJrVB0RMR4aBxRoRHsb4DONL5ld5CTY1g9HR1y/86oEqFS6d6OP73gtueFU18UajJIEtvNEe
GpwKsebKwB2edF6WB3CF1Z1eTHOSvYZ6T6AfifWevi5ZQIMobooKvmvoLRAyA6H4W/vuDM29YzLs
p2qP5vgxYLc2yLki8QkuohSwhaI8kqXaAh9ES30bcwTU9uDT0QZUR2/8iI36Cxl1z6uX7iXWDc2C
MT6ijozH9tUAy4ZUnGKgz9xy0HOwRvmJHX7XPcVgTlH5Ux4SQr8FQpLZd26zfe3TdBGTwiKmgc49
yBwjQX4X4jtIxLMXIfeA0o7lvyKNyCbZaZMjFZwMYKqLcdcAfAq0JMWVVyYUdVbp8CDEWUfPKrm/
PP1aYyTJOK3xfLCs2S+mzk3urhK06O0auoM77XRjOqOxJ5HuIuBwuqAeDH/+xcs/oAY339jRTIcR
ST/4wNL/qJY/5mjdjiFcDIlD17JH5GKVcfx2McMTpiBQD40PWFTVwaWjvnwkGTnt8CaL3tQUJnTX
RcSgxGlft5tw3lmcCI5SD2F/t7IWxGfkDzJXxzjvB/u7TAfOWwC0jIJwTF8DWLKwoj3t2a5d/8Pz
HzbCdqIY2ezYdSnjTDoGDzXsuiNz7DzRzdt8BPYUc23uC/ZWpeYF1g8ukUOQLQg7yrqSTYsFa3Ou
TfjMr/E+hiaT8cfpuPYDzWppgqDJ2ICG20s/4UP/0Pa3lLAKYyxzml7P7EqLksVlUqoqXNQoMJqZ
o8H9qNFEz/TrkGPihWL/HhN5cGKMkfBiywhzza0PmA6RlmHHzUVzQPXJ8WIjF28f82TMqIGGzrYy
2Lmjpj/hphLBaYOTWEwY8XnyDgX2D+pS7Rs79zaPWUaMd4U7r/fBfSKXIfnTT+Gdlbv3ciKku/Bn
yCs/QE80YLsZLuZSorgGtqg8ZehXjqTfZi9JOl6BcFxN2YdLS6maZoNaZHTeZAvICuWZMPdMAbxE
BiSHAZIzRUbXj4ag/8O1ubgPDOC7nThxKb3JXeQeWDH9JVofyfRtdhiSDgkJ//WZyTq/+3SAQMRF
dD7ikrmxYfLvKU+/aRg8BLlejAEz3HHuxvklR50UM9kBTfo+ON7zQuQ7HMxrLcvCg+lkXWMhJght
j5bTtfFH3qB26YzlYSiCR5kTMl9Lsh02plzNa7BzgKxFynIHvXGPzUasgFUZDA+jLH5vdO0pIBgh
ixw6YnzZjQkhWQFTJ8rXIi0emva/ymloK0ybzDg6tJ1Jtiwmc0tfOnQOf6VEAJ1VM6vlHl4W5fq9
0T+mpSUMhCOWkq0Tbzc51hEDsmw/Syr1zxGj0hjDBfwjcQTTebhbrlPeUaJ+KugJhle/u3gF2BVm
1d2IcWA6/TjYuqNumxYDO5CIFifBYPiBQoniD0BoBiDseoohQZrDe7Oqn0qXqC1mwkoywerTxJ3z
ao2fkipGDTxCp/zSHGjq8+VMjFMoGJJGvjxfqJlRVjPqGYpAhcN9Vu/dyvksFhxPAqDJQpgnsK9X
bo7ag72/1R8zG66N5DABW2HOYrmy3NT9I+rWyvHmTHxSx9csr9+mz/yAAbwQVWYV2E/c9z/SdYAb
IS1ylYWdsAb9XmYQOjgen1kX/6EX5Y1Abp4Kcdbnt5IWmfwPNsmsjzF/otCFT0t/8VNUHAviPxOd
884DDTPpRuljUXUNfTwILWKyQEEeWF2LUSE+ihdnL8PugiJZNMjDsh/3MnbBUewMDzVobmWFm1Ox
KzwM4vxJFMqj+LtzzlSii1vdETeQnpAahzH0rR4rhQRn85NAtj5elBx2PiJLnYWjmIRr8ahmeOON
NPulP9gCYQPsKzo0XY1WfpjKV2NscCZI2RwfmD1/CFx0JZ4M2RXYtf823xb1nUe/oACWNBI2BwKK
kVIR6Vp6FW6UYDDjgv7wDRIz3rl1FoCoQ6/xr0ATngk7cbNSmYhwCkZp20R2MJcgouF8LEw+mbbF
hKzm4HG7dIlIemN+dWt/b3IGMnp05CizCybDfib4HobEcNHj+R1Tdnc4kDLPGP2AfyxrB0ncYxyi
FGR+p1F/vTVPLB2/2ycUM333kHxYF9jCHJCcDEWkWUPo4/fQOgk7AspOyEnpEPRB915wRlFA//D2
U5DM9H1yoyeHfh9z/ZUo+nShGKhfUpPvFaK4+FC4V5heWPYnGQ4ubAZBuvN/FXkBwjG25JFFcCht
PRyS5nNEjxWvlU9MrvlJH4qrBSmlAwrYPHQJGKQvTC/UdcmMluHpJPdJ4l6H1kx/+UtIELIQVdrB
eouUvbzXfi+STN17b3lA5kS3E+asZP462Ts5AmUT0vxhu676aScDLuF3nPVox/fAI4prSpuFAity
45Z9yI9EkknUR+fygbXLpgBnMctdXQIa0PwLGd5FNEuK3jpIEmEmHYUTTmq8hJNUM59gRbHaymX1
iZsyjIPoUfTLLdfhM4ZFsn1jbv21zBMBmun0Ii/ZXh7EMJIMgjuQJ11k0k/UvfJMRawgOulxiiz4
xtzWA4e2+AGyz7i4D1gS/IkUiniumbvrevnjeyDjC02YaMcm5YCuSMBdfGJigjRoxsvnX5CuPQAd
0+ZkRcOJfOFMYAG4C8qzeKAOiO90L9Awv+Xn/whO1K7AKd9ClQEM51qDzD/+3r0493JKZSGVAe3L
IBzukbW6fntDB7+/D9JyeLACebzXo/sG+5Mhh3GtxYkE3JgmcjS+drbDmhJsQav5wcdCFtlUvHY4
CzkJA1DuijsmpjGJ5rdAFFAxvMJ7pjSlLPrDd/z7vyzOKiJMPzN6GVISBs1b060PEXHLvKatK2HU
fza80ztXfoG9Mn5QorwTFQtyE9GyTCmR4pGUQfjpbG3XC5kkLZTCuYohOSxZAjo6DkVAF8Jcdpm0
DCYzSAhsKadqQyvxPExLJJw6bFroP5vuLfxQxhVwo6gcNaFbvAgbcLfZfocSeaZkKrtMyW+bz6d8
zY5FQKzZMOij9xsFxlO8Fp8eMuqo0P4nwwjhPM7+p0NoDr8YiARS/F3MWA/0mOSAWCILlc1F8fCh
bxCX8M9WMVe1pqcprMCFyTWMgQ7y5HyS/z7md9g5B5Ao+KEjeiYOZPezDy6ENoHXMpv+dYRf0N/M
PYZ4dIC+pPhshzfSneLLi16R3a+nUkt1ZUQOIUN/+I9Tl3NRYtGl1keHw7ohMAQIwHTCNn3Onh1R
JHyjS05DuiHiYMo3lwiKRu4U3UY6FhqWGWBINd2K1CCGQLMyIonEovCcggxMe16XEKcqNwAnPLit
qe43Ji+k2MfmXvcUxO9m+6AyeNQb6vFK7iG6BiHuIj3YKoYn/yKHTOuHSUsi3i7oWPY8zqpNboak
W00KCN4P7+Mokoi7TMOdHY3Prm0cyVfipwgIPQvqU5qMUb1JXfM0aEAOo4wLFpRXy/UybpjS021l
Z0zaeBEFhNU9X7gA+iALjpR8jCecDA4ZIE7Rbsxt7GXYl+MnbUHHzh/yKW4kspkvx2HrUbR2l/LX
RyIiWLCe0CRBndghDBPDUav+qXUZdhdc3BAZruWzmORihNbZrUwgkrmuZG5i2F2JyKC5nkQ2UIQA
mfaXetki1HgRRxwC/BQ7TxvT4pWwIieUzfs+vMehSmWNKzO8wfptxi2NnyI7jMC2O5bpYaC/qRwf
yUr9XtBzP/p3bJjrlASiFr+1aPhuMpWLfm4yUpFPyBFhLpLnMY396Sv25HbxUaFn7AR2JlmAQSkw
MkC9KKYTNxgx5iPydyIgwIEj/GuwAi0TLQPoJpQLMmn+WeFsMziDOMDx3d9gEXyEq8SyEA01eYO8
xaxdshMu4osvehbd/PfKH1r98Z5HiDT5stT3EDfXvVhf5IVM39kgpqigRhHrPxX/d+PyHmWfuJg6
9JC9FfLMvpA7fEgnDA0x9/igv/tLDp6DSint/cX/p+5WmgYq0YIx5wHidMLSEGRLwFUt+RuZ+VM+
ncAF+WhyB1cwXfYkCAzdszJThQvHSSM4TI9AJZpxgXoCY+IgpMk/C6QkVaXONpoBI0HYDQvimJUb
kz+kdCzhgexKZkCdujdsXFYofCOvAJCBq2SV/85OsRRhR61v3tX5V3ks0UYKMxwvMSvrUSYHn2YJ
fIx/eZ0wG7bIhV9LVmEE8oUQ2OTXN9IgKW+S9avMx49zmV4YhzWhg5iWckEmYVmEN8+SfD8H7znN
GvkB1I+c4IO6F5Rt61FNEL0kORmW/kdIBLlRMPxMd+oHk6yQCCklnq9pvppbpXhVyBgoyBlGoLPo
hSE4GN6X2BQHZIxLIyKRtIcpsiSZZTZCC/wJMHFhyRT85yNIczNoSGJNlym+00VBEZJef1cvntT7
WbHwA2fAXJVfCFXPlH8a2Dnu3N6SJ3NB6v5+XHqMGRhj8wuBpuP0H9gr/xH30EzzhASK/fja778T
f+69o8hGFwYHwAjg7rcufb+JSVySfMCu+LgYn05kTPTkN/OrRxtfns7aeRgmWK5EJZhq2WyqyPN9
EFl3k+0geQ/O0D0p48rMtudLOCMYn+qRQVzk6CXO/CkVNjK9FMr7KyC1TGkWMRSOHHFHJRmdi+YW
zS9xIzCKQ3ABlRUFgyCFIJ1RyNjHF6lK748cnD8G3+Mz40RfQnx2whA8LB+9PTkxSMXf8p6LQKUz
nzJc4Wl569PqfGBiR2V+4i0cDAKKf018afDYZKTf7fjpI0kQA2IbEQlwKB1nseewqovH6fzEcbN+
MTTMI5tfC8YSBjZGYsmwhVH4I+6Z3yCOFdHq6IyNLcfLZtt8otehLl4BgIj98d/EXI8y351wxYyd
H+UnsXtBarJ1WY/EvMQeYg0bUdYa1MD/HKZtOJiPHEGUp/dTrH6at8qV4O1M/z4EofvQ2An9j4yj
pJ4ABt54ia15d391FlU7UqH0KSRPFXQPRSdgv2d4EKjrNtP8F8UkSDytsOJQChFppdthi5vnMhkO
2xZdefRplW0h9hd+LHPKxkbCrNmJn7gKMFrdshBZ74WcE7wuDhwpnU9HUUHDhBwo0mV+rvpkaAn8
ksAaDhG9wK7SdCbY/SRswMMW3nogI6JD0Fc909M3v0X8FRZT6QBX/u9AOtNy8v5lYogDoycOU+pf
/r1YntOS5fiPfRk289oRZ4DexLP8bYiwijFJ8MY7J7xRUE8Km7RjXexUl3dRmD8EZXWbNMnVBmAx
BiNdMM/g9/Q1h/iy9MROaYF3l9TGXTn93OhVyGt5h6hMHgwAA7wmx1du2z+zNiTpY8qI5WEMl838
tLXF/VR7v3v3/LWzyVhZy9PgOwd5CJygSDIKzt8oKj0UvbUXXOSRceCTL6lgigvcnwa/5BxIUEEe
NE1FLgyPyifSp8Oz8TvOzTvxPK5ruDH9AzuP2EBjphejY6A5GeBDfCt49GJB7+XoaJtsiMuUNJFZ
zZw1h+bC2hvXYxMXUIh2pNyVITt0FH6CVwLiuq33WxLHAxmUTrOAnzXkJLaZvx2+43vqegiQCNgo
jB98RyxjQLob/ijLjiulEvWxsSmm6X/kJiOdTDKjSWxj8TIKYMOAlAs8e+6SD0g460CRcWi4M3pL
ELsguMvDiCDD1tLcCdUzLGXHOcEu+sgFzLSOsnT4Yx6MKsODkVDvnOmXmEAfRHWlmOoyd6R0+NMm
/1WTFwcjs1wE6FuEMaucK5ZDIILPXxwkvv6V66JH1DJ/TMMFcs3kfH43tu3IiTv4Oo7NpHCX88O0
1ssRZOBeOdaE9A1523EL1nw5YAmXv54u+9CSuuVdEXDsbGhS0olt9871hM2cZD/5meBMu1tOyuQQ
homEkGomAwkDGfkAnbAwGl7cKC9CDoIC/XLFoWCBpty3hTV/kTOmezMN0TVT8HZEXlbf/RjPJKM5
Px2yNESQRmHvUVdL/Ib6JvaFGL9ks+ksUAbyhCRrhu5mIeomeE8kInShC8rbASRLXOITRrVIYW8j
/L2f07kXqIdJvVo0x/9pwm483YguHlVi4ejSrJf7k6jnfFwvv1eiEAu/yHOump/yBOoHqMq54H4I
fumUlZ4SC1UQnKDCkKvB5BiydHm6kDpRhXwJoHyeXpiXuEBdvDYNzWiNn2xAoQ+ezR9mI13x29+8
RYaMXk18Wl6hYpKcuT0G9/DIan/SuIF42FdZbALahaCcx2ddp9ldy9MsX0NrORgettNMwRmVbu1J
NjpPMYOj2Z9Zq8NIbyxy3t2SquSMs1KaUkhcuKvkI+23drpnHZ4o8q/9yNV01elfAEv0L4+DTwqe
ohWK/NHLIVIrpUiuYqhxv9yI37eIASUXb5TdsujxgpMJTOvpo77axjWqhUcV6w8lWUD5STi/uQTV
hL3pKKHlIHvGwEJN82lxc+9P+zh6lFUwkuujsCUmprRmbQB1w31w8uIeorE+wAfQ9zySGAOmYW7+
jaQtQpdP8Di5rZMdf1OO1uAAB2OH18qS6APGDWAYbNYtfrJxTm+ke+P5lcASv8be1keKYDzkKACd
hLYM1xMs58j5kwYAbKWLAMFnjrEFaIFmpJAE++kDnIucUe1IqrEzHyVkOUzlFvbfg6KWymcRl/IG
pDNPj0rjenbce65bkbd8/VZlhzD9tRrRQYj5REPeMnnj9TynotpPNp7UJCYlDwsAVvniW95Vu9JB
2P/RlPWzh6XIhBIGCtyj0BAvNvSrR0CT/5akx/x9hGK2tNChO1/JNHGMWv+j4dRtQW8a2R5TIHR0
bTbOedDYhySUit7ZxiNHxjOBahEvA1hARBEMghYxoneIzy+CxmQiMAPDMXlFVjiDFHQQpsmvZSpQ
CGE90b385byObw5lAnTkgvPltNn+9jWoxvu+jx5jl5F2RULskHzFcCqfifw/bwHjM8qzAaZHEdw8
+t+KAc512vzNzuLPAHhLnsnqLg9SnI0THd3z9pVkp71EXs5g13WhDrOhWs+LFqZdZsemzHluvy/j
5c0tzk9dd16uWjAuZQd0q/mCv25jSHpvIy5tWNGFjyNzGd9KP3wmrLv+TcPzq2g6tEP4owyKz64o
v7bkuxkzTV6t9b/Yit9tg5mtVYk6dMzhyam3W3M2H2eGplytTNtiMF7xjawACgx6egP3tGveLQ3S
sQjTHdlGR2xWAVWKmXEFw1i9wExW/2s153v3PJZUWXl3Q5cdcArWM2JtPE97JujSVLdzdi0ZavP8
EWeSXPkPiJlPx7n9JHV4aWC4vo6+RSZqiCDBaQNAgmspITusFdOv6FkjJ8coahPnIb0t5bwxR5hb
D03qUM0kOC6m+zzTr/WirHGBhSYK/8ljHDagn+0T4WEi3LeKHC8m2zX2n85oT3IPw4WquQocOTPC
V8Jgi7e8hO35v8jF9DBJW1sZB133X+n88qO35zfiprq3kYA2Ds5C3ZlfZd8B9sPF+69obGBMSiZA
b+aJ1IUzlZBIH86t95rgIL2ElFFot2NWtTZroFBh2a2LmCKRvicpNZTw9nzuT9qnooLZYv0nDhkW
A9vxjxz4CowpKb4P1LRVgzKx0e9IXq7rhKXgDf2JAcfE6e+E4ZKQ/+5kEWYX1aF4hQllwI3zpdrm
O/hPaWIkSEEL20tHebMsdtkSwqYkubrVu21U3gmvmcssmCMttr3im3OfvVbERRvMEhoblHfYPZsV
3Nt2/sevh2Ngtd+VmLzRzA6UsNjlVNN2WF5hRR5U4P9MlFlIJyTl18ZTabwjmQoueU7TL0bmk9fG
KGeknMJAYx6cSIGXay5B6ZcOjXaNdl+RNag8jaklI4vFVe35gaUyd+HIjJMrGySOb5XUJsxMIL2y
Ltg4s0VNNwSnbXepkacUItKXxJyZec/MXfAkaUvsHt1ZQdxEJWtKlJE7impmpYq5iwFVHiJqXoiI
LOuZ/kDl48iAmL70WJb7VnTrswm2KghPZp182I24qMSdQUkIggkNyUCD25GcgI453cJlELZihICM
FqJy5sJ8GexOaE4RWQk7wvEjcGi0zSc2SDtg+Zx0qbsbS7I60Mk+FvEydJ9mvNwIYQq26pdtMUhh
K+sfoR/PSr8hr+OUoJX/hVIaN9opHIgWwhi2YCbdF+GTIOg/yoWS8IkIwZ6uWlf5/NqS3IOq3fcJ
aR/bJ6GImSS01Bpf/W25Ubw2Hv2b2KdzehJjvJ9rP4MfIAbmimIXkJPckUgk2CrbYsGYbnYdz+2N
MqtEhGfVxlKjzxGxonFufwrC0sHpqy6V/r1P0sOLm0GmIHJj852czNuhT+9w9KDY257BB1hHeHbK
UwhHWs8EdTaKzaYh+eIH4Wmi1pHDiMNu5w7NOwdpFsVzOE5/DOYfZlzc2s17Ur6EwU8xXD5Fr5z6
Rrt6kjPrEh8ivt0Qpzd8pQ/8kfixzoB3eGRqCMwaqpNQbL0jtOJPq6nvwz7+TS+rm6Bifg6p1UcZ
LCJKOp9QbhDfLpBY6t8q2YAnKX+XL/pObzG3I1/0nU66qKbXzVkVE4Y2dRxSwlggfEK3zxezt8yb
2vIOl9dU9u68vCcelMRC8TTLqKfopJ1Obu5eT1Z7ZIMmaQce2TM8UvWgtE46DjEzzqhVJbXtbsjd
feOdaBUg3Lod6+csno6MNXoVnBmH5zt9wjCpVV/8mdLMX0h/d/QPItV4e0iC4VJvqU+BBR1Ui5BX
ZM9lZ21R/lDRmmRQNR9KPtLRzLSmOjnJoEtKY//WAQlBxNIc8eav6aTNeeDX+r05UqtaAeRwFK6p
1PX0oVgoB8W7ILGGWmU/QXbqpDmiKcMqSaefUMK/E/cZYw3qoDN1UHDtI3aETA9lZ+hOfeYd9RXA
F2nXjJfLvJRW5tv4hmTfS9BzBeSU3qhWXokqeTu8Dh1ToAJveV5I1ZHzSJ4OCxcWvxCpqZrtQfQt
1mPV1hy8eEP7QOnZg6KXoqBybXduMeyNJTugYGycKX/atZ7/aYSA/O18TJhzu2/64i6eGUNAgCXj
LIfhOCLTPbJjpI8IIokLAwZiYAQp+CR9Fn5lOVI8JtF2mY7o24r24kY9f3r+eiCJceesvG2Idok3
PclZiVvge+DmcDXIamMKip/udQksHwoaPe/oUwvM00n+FE3iTnLN8iRZFqJUWS8C+vhungrRNB9D
OnMqSkfE8CUsyGQxsAllZmMHzV11SctyGeU3gFPRpfJNVvqCC3oREuZjPfzBdEeuhl3wTSbY32vE
m3EMQ3gi6VwbQg4cjrQ3Vq8ArV1lu5H3cN8s12zyJxbDN3HBfAVmf1+wa4tmeDjyx4j7D7a9W5Bz
PFNYPy2ED5JdMfjxlZk/KMACiRX+QLMmgirwGQein+oOMfQ5jcFvLnWvS9cFcolZirZe+BdfI8u3
XUQwPGP8L4dm+vFP1BYryvrzqyomrSE6Zm21MvtoIKuvpl6QxGIgUc+Svb5wSs3CdC1Iu0dTqHlk
nYdHfIV/MsXzkv9W85N9cRq0gbrCc+AWVA4BjN61P2c+GrcOB2u9DF1MEjjzVKOfNZOI+gn8EPHE
h7lDcabC2NwZbthfywUwOMaBA/bL/eq7C8sokqrzlWivVSkMWlcwjL3KaW9u35Io2yYZk5y/kogP
4S00ubqqtuHUWRpICjLXUp5ClGIo3lYMJjHB1uIp2eQA5mXwQq5yEaQfUxEMp6ie7lAbPggHu1LJ
ptxJJc4qHTyrSMeIaMg0R5TNtm1CdnnEWK7FeW2T9hkFbFrzV6e0KFZocQ3n+p1ZP6QWLUzXTUig
yrJfLc0pyPFa8AiNbEcJJYv1mC9JCYNxDJoWnbgkLb6OUWINovUa14N+zwwoptgTvITWGK3j7uW9
uwgEozOM23I00mvGCBzFp4zsuEsqhgoPf8jBeknL4Mi9f/hIN7EEwzzuRi5ZUK21RPeKGLgVoEs/
N8fEHU5TEBGHa5xTwrSkMLN+JhV722KaqzjPw0hXuGz0AOqSiFBMHlqnevEeQuD1c3pu3pmCRv5b
tvwQM/feSupYks8PWrJa7Xi4mBTVUVENYdZnhwbHCV5lFTOkrbS77GZ0twea5FCGFEYr9fDOl65h
lgJ9yoBaSHYfzemFkVI798xw9SVJf+e0v/0OHOndujGpwIz/uiGMRG5E7J96IkXeYH3z0RJynG07
Mw6MYRivrRXoZuvWB98KngRqLSVja/MMDZr40XId9ZpYs5Eoim2ybvEbo+j/TFOwz+iUhyCmefX5
sK7GrylqgqsAUa1PBKhJBhftCVoQE6tMGhfV3odnD69nk5k3I0VM11bEbCQGMy9VSIKzWb47RnjE
FSPRB4gqTwvmvDZETM2ESqol+pPb7f0FJ4erwrXYF7VNVvpM1nt3u1C+SitaBt8YYYTnlJ7Mjbl2
GdNauzqnvXT6krQToxLT+S1KET21Z+9x5g+M8SDX204K4PLzA71ySeOwii81QvvsVXuXjLt8duFF
DOUHakuPY5871/Qio5CemCuwPTKZCnkBE0MH6hIAUiH96Kh91RVzBD5O4jtRYLpTYLiSuN3RpQd7
wKSICWT7gqbJsD+jrAGhZcz58wRoHQX33UhAunBVLEALMkJ99ifyS/lT+kTPuJtsPu+D2X5UdI+Q
4RQn+40UFEkJk7J7pY8r7yzAMBeoT1N4ej/vBYxNzGfyo2MYhjfqITK53Wef0w6ItBgDe51X5oPV
X40+8nym2A3ZU1D1S2WQpCnNXO/k7tjO+kxQoY+b+00ZG90FTFf28ebvJ6o4QMIsBucMm8XY5vli
+NWed1Bg01yD+7yabjYgOeX9D0t0sVqFjyuezqQh7oLiQK6A5Gus4/p+wk/FBsKL4SAuUJ9v6OgF
3OsLhonb/teTr1msZ+AhUu1xJoE8r902uQV0WsnOV9CKPcQxpgQNA8l352wZO8Se4425kLPN6PTW
exnyu4ZfKVs2qj/cwdqRIteSSjhgCLAEZG7tke5Cz1oLB5Onu9HKZDhgZwXBsh8Zbo2QUazDnDza
rE2+MeNewQwopEWPcWaIfPnVAqXkBW0UWDp/jTEaIu3BWfcJSC/YLW+7oNlk4kz5rumch1ztTnKy
gP7mHilTmCBjrDSf9AXrJMbVKblqC29JebyiIdwHfN4/SuGRThXVUpqa/QQbSpkRhYkZgUH47FUw
SuDPv1ISOizXZF8PQTD/xny6k9MoZU/n02sfBeDH60FKCYUh0LrGZtuKisYt7F3ehZxUuAX/1kiq
58JoTum5Z0wdUqSYfsYMW/WpXmEtEpX8IUlLfMMJtxYtIVIDv55iDOQ8Ud+uWd5m8n+HP7Iu5QLL
xRWXCd9jBWW+XDAA/DbFc8/b9rD5JDycz7s2dZ/4URHVt2k50W3J70B1sVyms3EXJYmqcT+ZK3Qq
PPsm6p1vGpiwD6fp7lzZH707MZyNcaY+7QbM5D03kx+I5Q/hEOMw3TBQnMFjNhMVM8NJ9h5V/DcO
8m02u8/MPn/z4JmBzEWGxMD95h/0GUnz/oV2BoG3i2W/jQhqBol9icfxNCXZQ1NRw611G0P5JSuW
FyugUNeq68dk6qfXcQjuyAD7gHfoRzRU/wUlw4IDhx7L2S/ZeXM20s+wotIotg9Lme2NGECfURGJ
N/xJ14bmbfPCihEYQ5CZzHXqjp7D1Dfazz4rAWyoKJP2baippQ2E3XiodFARm3pxLNeHNYy/MuGi
usq69VYGiWHTpqW17P3qMGU2DepxJFfFfEKeh18KMSTe1rkZoIHQLw4zgMkrk+Q+coPeZrTxNq+Y
ZhfsRoUQwu0Vd5N+PqTxhoX1Oxho+tUkHlmtrPds5O4V43PugzqobuoCMhjDAtzAQP049CIJyUna
7EfJ3XM+37Shd2IYzbXTd290rvi8QILMe3Q2n6KMisT08/k98LPhKjAMputuNgJffd5yRJhzv3TN
IfXyPY1L3KvUO680hXHXU7xU5mlB8AKokt5KBNy18+NMydq1wwi+pk1YaUO2txnD3Yw9HuuEyouw
2YVgE41DZHucEpoqRQd/ME52Yd+HUfPQDOVXG/e4C3wKn72M4X3eEZjrmnkVz30RAiJXKxmvw0M6
uUd9rZsReBJPN4zvw2a9c8Y6uraXmkIlUOB5JdnVjk9rRO5+5hwL2Liv6W3h4+lisc50WWmxcv2S
WCNaYwP1mEr/jobAt8G5I0Y+zV/O4xm4Jrz1AJyo234Iw+TTn00a5/RdtXPy7hAH6S9irI+9FR+H
erw/B9ut5dgEvaLdNvandJw4p4T5aNujAeyMgfIU8IohtWfyRQyy0XqEbkCvfOd8V/n0KfKstyS0
7wKav6Vh1+2GlKY17syYxZAusZLKusg0Iq/cZA4hcucMimD8aIhcuT1pnZO7HtNh269g9AZsZRGs
YEL7Q0y/uREXoqI8mngZZSrA0M3EyE7GUASU2Q9u8rLN8Ze2vCePc6jADQLcRad/BVF+6NyJOMB8
zMqGWBTtX5gTN50823vF3bYSpuK6TFVzugfG3v60TGh1Xro7Zt1SJ5hO34a0Y1gdBb2YVW5Ljkaf
tjSIjI9W/jTLIeni2z5Zr7dk/ErGYXM1cxvWmXzNueyvAJlOEQPVjKV89Pz8D4qdqColsQrMWKV5
qChzM5vzfWxt5VU91r/7JaElLCcVVLmggfjL5Nrdje1S1eqkw3XcMZavnqffRTU/izTbtXiJWj/5
pixoBapWYqzXRda9WW2G0CHrcrR/0j/rlMf5gTZ+lHL6GKq4XyKics2s28qnfmtITBcFb/2eKvNL
h/J3pvJ9I8A5NuH7gODMYjpqjFSoag5f24LL2FVxx0DW94QRaAIS5YNZDtk4pJvKNGOmxHWJRovP
2e5cOTf1NBIztzDTrIkR3YxYlcVTGs5w0ybWVwH/TLJhqGzqz9e2U/5aTKfc693VbCXXteNrZ0xR
t9lanJFcv5BW0ASlfT1MyfzZ9lTNOmNFe4lquJ0D797yG/ITA7ff+w3jHApw4g4UK8L4AlKmP9vm
TIe0aIfd5Ht3Eq/F5j8r1nS5XOIzdPq6LpeezBOcKi8uTyuTwXZ9Fqf7CMwhdvvTROe6nYOrf7Xa
dPI5j7ebG3h360zbkeAc/5QvEa6ltYsHe9o39vwlYag9AydIe+vpz3teuJBmcdE7QAbpmaHmS3Kc
8UzdjZYv6/Izm8LnpiHnti9qcFvmrF1LpTRm+KBr702Povv4Myu2H3S0hoTn820WFuQATf5ync0W
1WCdTcvaNd5+xb1DA0rQ0Mmuvojrl6B+xnei88McPkWBFe0iZ/qTn5uOxiH2EhDUZwZuRtvE37Ll
fDtcjxWDGGlCmd95WbcPx/k4z4IuRy6wuFE1yTrAagz2Ag4H+LADAn3Zl9ZssFbAAXd2OQJJDX20
mteREZ+92zCYLTpK9m6nQCRD0hgN3CVPwUYPlRKFZPb+kSg6GAenu++NYR/5IYmoocVk2PNo3xR5
9WXsw+oGB0uksM8MHrKFU/bDsx3jP3BIs98xHTynLUJI8Q7iq7NCUivA4fqO7uL+Ri2HO1MpwTsh
u0ONcDLZ8kJIODin4ZV7RvHSWAroqsve1zRSVsF6lWbOY9nPL9bMfNG+fabm54sRbzdrwsSEbv7o
Joe0VWeXerVxZdCI6zqZ899JDkSucHhFId7XZvhD7jgt6/cjGUjEs89EaRECV/RuvsqG4rsf0EAI
67VYQlJQqQYwikzRJKizVu3JEOS0FiD1zIbp88H5Y7VoaUyypqJ9xJS+kRKjzZTZlzIHFJjq9CpZ
wUIWeUnutJ88wlB1Q2Mi+5hV3YORMAordU5Et578mL5ZtGWiNDFtyD6yGD0RfS5L88gsWhLSSYzx
nNstbE55T6684V/HsDb9wsk7s64aCJS47IsXGfA9rQtZhoM53PbmiXFU1ymdTeqpS59Gw3W+1IND
Tna27rvSoRCXlp5R35jU4e+HftrzZVuIy+isCwKPPX3nq7DL9nMTMgW6tJId/Vvf+4r45xCRTz+A
dgwhUVKjPdP3YXF39PlOd77xEPcl/gtWUu8eB7p+ls5b4RRIUYKGHa5/SYuwdXnjL5hPQf29Q5ZX
/bxaX/1t+sk6GiaKw0TXbjY9+RwlVTzVk2UBRJkFbU4cBorFu7ZlgotPeniH0544PwN6N6fW9blt
n6shOvyPpPPYihuJwvAT6Rzlkrad1BkamrjRAWyUc66nn688m/HYgGhJVbdu+EMJHpr3WZoZ9Sah
cTTzs6NR+VCbmN1jXi9BgYa2V76P/CZHvnXYNYJfQPlm4C2Li0RV1G3xpEGDsrCNfTlhH42TLSsg
qAYzkB1KVhqCgykyjbJY1+2TLNK9UPXHcml8MmmBxthuqn/UzfPH7Fz9VH/ocYsPNQlLDc0VWlM9
NWfhvPr6tE+d/ORpJdyDAittR6dXvth/l4YcskIyipiI7fbJwp93qMS6NV5mIlXntOfFXwhu8S5y
x60GnzXSDHRuENo15Smx5A5fNDzLlpVT95geKxlY1AWtfZYc5rE9Zt1Cn6T+6fzE3upatWWc+eh3
bkBw/vdo+IQtcCelE9oYROocDK/2UnOoO8ljWEzPqbvvq4vT2tueVNDI8DqNFFtqWQ000OOJ9Ii+
DacgiCx349cGKwB1cc9eKAfFiz5qjDfSPwOYvVEvb7XR7AYk+la59bSEM/azg/iTV8w/BfmcjqQb
Kb7AB8LBRjvkfnU4WJy2qyaM1kuDGp25tYnoJuNotU56uQS8lFqZncSMFnzEAQY2YD+8JYBvazNF
WhYL5IH63V3TBSTnlxBbMsRegSPj9IDWbGv8mKMqbD4Lj6TFL2jhxHZQj+0LSfcnVQ+sPLnN8Dv3
w3uZCnQNy69ojGi5KrHIds2a1PxxJ8OcPc9QJUVmmY63VqEXgbbeLIi1zx5NTIyixgbuEIMNHmuT
xUHf08dxrYe8nksWUlfvw5QJfm/cmEh8zsuUb/Fheu9VmiZK5xRrEOtkCBM6us1ZDMlb0BvnzDKr
gx3btyLNPiohthmCfo41HbGc2nal/SinMqiHcm1jS5w5/nEKs7tZutulTdbZUtNabratIMGo9Oe4
14Oo7g65oWCRY+AMwyXToyfs7juI/Sbj4DGJdplnsciVKEVDJQpCceaI6eiydagtabrBTGjZmGma
gZkDryHag9S9U+EZSJ1BcmOsx7KFIE4dv57j8pA3y9kK7YLqV0IVnt682NvhmntwMtBJSlUH7wlt
39L/9ShjcXKnjdN0pwiWSu97TlAb7lu9IHSDWcnWH/VLz9huG03NT9G41c4ocf6xsusUmdTZWdAl
EajSoWJQSjvSLIDfpaP0V4I++MBbgvK1sdz2faZhhur219K0aBnoGxQ636KmuHWRMa2dERaszefr
m33qOj8IO3/Z3BWj+W1qNEd/SLY660LrjC8Usj8xItlOcbTT2TurxdMuhVNtZ16Cz7TdzrTAzopr
lwoUGelD+QXbPouYCCVraVS7oTdvntcjOFrCLebVJ3P2UmjG39Zxj4mSRW9c45HWMZsqDNowvWod
4c3Jl/eoMVP8qRFxLSyU+XOYo0X824qv2NCh6IgFcyIQsXY5nU0vOsuQQ3HuYygTXYsPPSKdzSMA
koreFs0oAY4xLMnFTH8moOVj9DJoymzR8bTAnFFYMGwgrlRbAEbSjTl7d7sDcdLr3akFiCBs1Szh
DdpmAaB1dGFxNnr+ZmTZRC2MPvCHN0gH48IuPfaO3gBd8G99U16tuPWC3DKvpiW/ZLSgoxxvWCRJ
ZjPe33MOSb+nsQpBunsoNO0d1XNwk69y1KBq/zCH2/Hd6ibi7NtkoOEZTwZRRv2LnF00jfrvjBc3
56Qf2Tfb1NCUHh/LujXIegEzg6Cqf1Lx1Av69ZwUqfXEt6kfjihoNHBxBJ1c0dvEVuq07HaMOYC6
MpJAnWbJvtSC5jj150wd0hpaQ1ZnBD16GdCyDyOCgVyPc2ca8l1vZ/uC04QfK+ZGQSWRFL3ozLXC
GiZgxSHKR3AHJm2I91hPY2PSxz0U+mvUAiMmeUvnHeGH83pAL9P36GeJFw1btKGi0+/uVcitaXHD
B+EpkuMlABAZWyCnwyzYufJB//80I6etSw3JI4bTvjb+NZiOPAq+PJGrTCCVw5RBn3fQZz4ev6WY
Wfygz8Nzw2DPZVrot5uxCR+TueSEYnQkre3Cg+MSeSfWsklpdkXpiwjtPyU1ga/ph9nNgx7T82HQ
j0vY3mzOBiMxnlunfGhN60Dj+NUtdK4fLp8GI8LZZbswMjmr3+JG+k3W8lJl3c23ixcxAA/gmDIo
qHFFNh/akefYkYBoTfrDwDZZe41GA1AfykMseUbRKCFZ5P3rktBB9pt4H5cAwgwNeAWqmT3+tSth
zPcSR3E4ZHO9aawUpqNGsuSV82ZJeDnhBEWIZ692NDdwDsPus5EFdxsmgWyRJNBGxsTFpKgG2a9m
FN6prq2amVL4WyCsBmuMnZFV+t2xEE828uQBGgEhq22eZpmQac3rNNaOfph8GLM666PkLqb8sbPc
L6bTO0pR3h9OSpGSENIqYAXOLa2o1f2qQz7eYhrUDfFVhTgn6r6SrjyPYEddajRLDn9z7NeXMGXA
DGqZZr/sZ6ZaEpBhvRvi8GTV5kad++rnk8RGJQ1d7UmGW1cAIJwYWSSAC+I+fEEZ5dYu9dZ37KOp
t3u6CttKCkToIUm6RVC0oGl8H2DrvGySxgDlqf2q6BvSduht9yqY4iCbGTRyPvIMN+hLfsqpsOBH
A31pmEIs9NPt6Bxq7rZMlZauuGNTukGy8xAVNMvcRiB4OXx49XCr6vg0MpGlWKFrWZhPTRs+qiWD
VunRSpTUWX+gjbFR2zAJvaAWDikhC3lONlGkrW3ytrwA5WSmr/8/y7Lcm0kH3m0hhQVpHennSLYB
9pp/VLgSgKykHq8XigidXIK23d0bJgMV0izdpRNUDKu7GbnjrWJteA9l8uXGwwcGuLemdxnYT+d+
CFesD9QYGgoLc5fmEyJtEfjayNh1fFjKKCzerOaW1u6tHpAaseZlX8qEYbBVEI1rChOyJ4k3uWH1
KAW7YC6d0ArctP7I7BppqipEB2I+isZ48Sp9a+kEZB+g2mKetJqkRNduU4ExB4/9qU+7m2A3ux0q
qWH1C+ZpE9bFRSTJcfF7+t3DOWQDVCQm6kW3IBYtqa3rjgtYA91VXhRYp47xERCvJEQWadyGZfVM
tgXKgVJjsU8O8cfMQBVb2nnMuic5adtkDA9ZDVN1NP9EevikwxiByVpcGcBfgC4BcVrel6wLtNY9
apH1mNBxiONa9fxUSwDCtFOcDQ7pumaDmiFqS8DmzCVCQsm75BwGra3dwl77q5nNbbDye2xYn+oq
AycYQeFqIWOwoPq6AsOvFAeUvlMXI9s37ukG79PFp0LwXkDcAydg3r1Sq2MpGZdK8R7nCGq4za1e
CDbqmNPq/pgvwwHUKiB1eHzlXGHqiWiYwZQk6e/j0L76KYRXi0aarl3UC6oXz6EJ1gdtXH0tlahX
Mh1vczhd/NL4DOOeiksex9BZTQYWGD6OH1681uhEkaHttRlO6iyhY3pvIYlqV3qs4GY/4JCRZljX
eskUb7N8edIpeHMxHItyeHLaVqyNtLllOp1wgu0SooVqMqHsW7QCwKO7Yh8V2l8nmkhoxE/CoHZt
mDqrrZLHfw/Lpn5Qi1o4Nl1a88XEsMOYnJe+oC9TYRfSNEpFiCkorAfvc8RkwidFqpY5GFpdOV7I
QD3rQtderDyfNn7ZfLhgM7GCDrI5Ib0F1cWB7GgX8oOUycQA5A/XmIjIslB+tTaVggc5i7WlG+8T
VRmlhgMinypuo04sh0/QynnDKZfrr/Py4BtPcqmOEZkcSVu05cJcEH1eVf3oOaiV5KCSFX5txjgn
hiKwEpCrHUg+fC+48gtWCyBKwq2MKKUfGgpvSlbJAiQj8Fn51fjkesUuCdOjLyOkAU2GSuif6b9q
F+F4z0dlHACCxQNFc+eQ76h3sfzIyRJwsfrWAaTMMxuuRe6AAwj/l7F/5qBVe6jHi2LqrSs3WuTh
imN+tIgQpENuMm8oQleaNNZqP6gf11/5b0L9k32TQvEz3BcmROsencaSGrinHmwyd8c5z/V7Ag83
ybfVVfnAH/yFPtCak1lTqCuUq0gaZFdeZuTAh+GVz96Qx3SUHyrRFVRD9CmsJ8r7fZX9jvZD53zM
8pHreAVeqHOx4QMMvYGlSXFgTvaHx+3Q41NPUf0o8nZ0VR3CeQveguTHt41Njy3CYmA/bBxt6g/1
UZLR3aQ1At1UeJl1ykjFF3JaLsEHjJt+ayEZ4S3fMQCF3nhJBxQcPfBoo7EdzeFAd25Nclcg6932
YFrmXWh85cbDkNM9kH8o49WiqH9KbKdcq3luMHDl/c0FOCU+PwT95I17Z1WpW6+z3wZoMl+BcblJ
anPV8VBUd2LAMDqKn/kGHubIFJU/XFJI3shIETUQ7WvN+qDMWGOWto57dAkLmBB3tAIIY8hLaJ+F
BUB3YEMwkW+DcObX8sILWhXj8MpLY1GPBLPJ/muPb1n5yrRqPfAiXRpBWSO2ZX8j9+UbeQkzR5qr
DFzuyMxtvB45KXe/hM9EepVCEln/vf5y3bUfZKRMiDAI6EC0QKqIfjqax6SdengG3HvAfv1T802V
iHLxvJlV6hsJ+xncAnaa9H3ULesXCRFWA4BG0mkADGkGBcvtA5EhgGS8MEQ4RqJCoviSLu4pbqYn
bQZYz+eobedOY4QR4PShjT8Zab56hBNqQe3T/4uTd+AMbFDXOHbab+EF5MK9CXvVO/GG7DhGC8fH
CinZ852z/cN/Mwuqs9qznFWqeuiAatZuuGmRvU7VJkv+tcR8b35tc0bZVNoJp61PRV6Xzr6rwrOv
8Cis1G5ee/BI8FXGZead5ZLZ9Co7+caq5POpRMmGFOdMoGypBRpzOKlY5KPngho86Ed7Y0pzMzRK
ULRCGVVB/3iT7KTa/cN7wx0DI8bXUVincPCBfEAyyXSaZd1aTu2h6XUV71TWrwIqnRn149zFwOni
+4eluvCuulFc85kSvPM3RVHfeNGxXp74w9ZzZCEvvMB/axabJM1vfprMv3khgyc9/Bopc7V5OXva
tHXDbK9u0LTMjTYUN/Ux1dal1OJDMFYE9UQiacmCNgkVge13pzLSX5Q1X/clQyRFH1nEMyphPrLE
Nsh136T9Qd2iIgZLyCsD1TkCrsn+UP/XLkB6h1e+NpNzsZBYFRWRrYV5qQIk/6KyO67675nxFRVJ
/zU0gUDOO4jAm3+BK/4FF8WU+V+9qdHW66lo+dRqL3J1VStBcnRg56hvV8vdh6rYFW+YxCIs+uzW
1YHLqi3F33h0AqdTmg2q71I60aXps8tQZtAbWhJ7IcXAmNAeLJ3m48S8lVmPcOHTNjUNy+wkEW/X
Qh+ylElKHJUf+RQvD1lV3PMMqQwhrj7JNUji3zrKHhNknwJk5M8qqNdFyeopWsKDM100N20ZH6E8
lTV+H8za3Bxil4fb2SYUJsQXyDAfJ8u/jREihDQRVmWLvrYJpMCL0W4wNL4vypOzbGHX5C4XN/Xk
x10w2FxEBQVzVA1EBPV9C9O0Iv1o+/6BUcoGIRjFvIOvj8prOus3EpF9NpYBqtyBZi+7tF+2kQmf
pI/kZYGSXYDPaqpmE5YAj5uQSf10ai0yxDmirRkfMTfjDHtkpTCdOtaz9hrmJlXoeSDeLaDQqngG
rwREJjzjHx40nfbVW7T2bcMPnDzZDCwL3rpZMah0OVeM8KhBKpxYjJaOE5r0d6r0bWkD2LFH0+88
QxC1mPYjWdJcZe/RGmnPdQaHhwZfRl+Ck8+hhT3pf3VgrxWbN3qeB+Z7BPeeIA/CYlMPNZN6B5Hd
n9IA4W8zDrR/jcrfaGF0MboxMMSrEavfFMsvj3muPXoH/pZb6bYELtSnbtCzZbHuAzsCTc1utzbr
sfTTswb5pq2tK46Ja+TZ1/iXbJYIFwEWJuC3bcFv7PHaYXV2tDY4B0s6qyD7N7mvU5+RTIZnPn4+
XuPFDdQ+seXbQOpJTUToAQvz7zE4SXYRUIhIF8hm2BqSDD/HCxv9Cohkw5HWPTP4s1gS8umJFWbe
+grUES2AmLwAd2oAgjDzG1XGAQoID06arCv/bSap4mb52a56VB+3Q7LaEuZ5kPlO4p9ZkvH2PoyQ
6tGiQCiz35gjlNh8ZDU4cD6SvKZsEMGiDd803NAmMMHA+FScCTAxsA9+sceVd20XHg3aXB081Ph7
jUFCqR0dXk1VzAHe7+uCMyQnJeeYRIMBwgFDeNKGibDpL99dgrJ3/KPzqKucOaX/FmGilQEtIKoI
hg7zv6OH5afeFL/F5t36PbLky4XbUw+TZ+tN56TicM+jYQqG3u+AEEc2KiMhoq6DsTziOlavY8vO
gpIe7T4x42E31lmQzle71DdZXT4BoNq2y2Um08y7eiOyT1INY/HWYwbalibosqdN1FgW6M/x22+W
39j1tyxA7lllS1ELWHSIL2SyN7Yo+AGaZhojPG2aDjiZkYXHQC2rRQDaZb2IqPvD/ag1a9h3PC9W
rt2gt2VM1iquJzSL84u6njpqutZiWujvSXXViV/TK3fTeavN1tGSzsZGL0y360BtKtYdVxWCwyOK
0PAwn/xOPAO+PCrcZlsgM+VtRZmd8VYHLNBvyUM66Pjs5QmeWcOSK7uZ8WiWMUMR58qx3zn7Jbg8
XSkcZh8RRYE9ZMeOLWCG4xGCCYmet845j8C0iLuKHT3lUmHpm6V64TVxgUECb/BkgNnXOnGYZTCU
jdv2nJNtg2A9ygVe3gz+n9s1Lbq7vBb1ZhN9UxCgLRhb6prthGqehbwwDj5q3SV9xqP+iWyholYL
XKeA95L03rnw7XsXSW9bTPU7C4q3yaPT2WLUAoKDMrWSO6e9T3NP80+Spapyzb6KTkKAkKD45AiC
XQbArrI0oPrh10y6wNhmP9QvY43EGs/FeOcsH8njVd7g8DlpB5oLMxgyDgvhHhCXh9Hqr+aCG45u
qeCDnruDVnbJ77UQx5t+41YlQAIfA/13CNugX+p9nBwZK59ln5xzdlAPgc/gkVDcIhRvv1Z9gw7o
qHJDdagIQhQg0V2LxxuA0w8TvmbaPOWUHIZ97AyVEbSuSpJiioB6HN+SfDqYxY9tvfOlGeayiqMq
mqiILtL+oN4i70W9C8wD+V+EV0iqSRO4bZYYYdrLwiOjryVhqxbiMEIPzPViq4Otrtvpge/mUXvj
gDAofiyVuFc9TRMHbxkDr6QOzyxr2cAg/KdlwZf+Xdj519JQwUDncCAJQc5vPhM5j6qAMnMPkUX3
YFdv6pPF84lN2SPM9k+JU7uOC6dZ52P0SbvAU7zr6pJWwzXBmj1cxs/cpR5qmgkCmhO+m4X4HsjS
c6yLMv2IU/PWbadvRpSJ2Z+GOq3XhY/uDP0RoG/A1speZVUx44KqC8923wesusmjAGWoatswQXlq
MdvQZ3I5Q5P0DetotmQpsbz600I7FxS0rgd0828wPTf8eNy4gbqXHvSB7d0z6CQ2A3SdwCD6N7zP
bNBSLbD0pjosDTgjy6MJlBXe2zI2927wbmmTbix+uRfKnSdFQNwEBxXmGwYvFzexoJH9WCZ85A5N
IP1ZIx2nqR5MDQS7GiwjA0GbAZ/KYiIckqJ0OOPDtVJhBW7Auqc1q0O2DueMI8V9jMaM1vKzATY0
6X48CXKTORmV0EBqxszi4Ihspx4EaV5qxtdsvNauN68pV4FUGY9UyDojVTeyoy1Ev42I2sBrP9X2
ZhfNrbFWcclk8XHCRhkCAs61j7EpyMRvVY+fLQV0VqagoeR8KtmaPpUPA0kWZb60TzY9pKh/boDP
j/NfIB+g40eMNRjNtZ+qDOH7LBJrQhqRlcSEqiuRuAvWXaCinu6Zx1QhHOPwmaTCJkNVBQvIG+oO
d/7IhqNbuoBqQxCTGV6MuF6CNHm2QwATlC7qoJI0cFt+KKNdkJevCVXORMSqW7ATmq7zYtybDSNG
RXB7Er9d6+7apv3DjoRJqMq9OPS3euxfhgQMfqufOVLyGVNmJo981TCjTVziehE/4y66Vq2IKRz3
ZZVKsuVyq17vgrGBqv6LeLxQ2Aj2Ybkcxg7F4GkuAksB7HhpKj3wq1cqITTzzf0kk8BgAJOI//PA
GoYpkCPwlOUgfjQGqqoaGB3zheN0L0kRORjVLiU1N5b07mp/J+OPn9tvifUkGDETodR8aeE9qExb
bepI7+FxEcUxeYMuRcphQhvL84J+NSYazZOuBQ7jUuJBa2lHtycff8JT+kHLfVgaLUidCjR2diir
X1lra2FGAV1cZvusP6p47lazu5PIcGPFIoRSgxdQg+nhD5+5D0KAE6E+RLjTKH7UEePE09ay3skV
Sdo0JJPHEu1YblpVv9rYf3AXKqmKi3fGpNtKRJvO/VbBH77kgJ6wW6tWIXpd3DSnB2/LnY09CQ6c
Ksbs7VNHZNZs9MKKYcvmKTRKQhYi3lYrnbNNbYjIezf8bF1oKfxW5+6Sy4UQIRzKfPYZdxOAxNvy
Vtklpg6mEIQ9lN2HTp8fFnmGxfDs059RYYjtZHTOVR26dGR8LdpFnUn3XwYDAnZu9BZqNibGSRDR
1JnppGYM+dUGZAWQqKklrPo62LRo+rJTZzQes5cOLtGEGSD+CeSKpLkEem12A7WKm0JEW7v+m2ja
x4gUTp6bf0bDerFkeexN+dxYxUtDEc+j4MoS7FvR14CJ6BADemcSOKAGokXPUmlmhHRmk0wR3GAn
mThjMh8uxqc+cuXKnHCjoNdXWPIjkZ/AarcD1x+M8Tokd0tt9VF+gSmtVxPB1qJ75RXo1kREt6TV
UZxksmgthxSiiEq2Q8dcIWx6n9LpTZ+dvyG4SwLYM59SFF99NTxHUYL8QNW+qYRXOsmDSkiWbLir
1T/lRgDw8xkwQrfV/HnLolAp7FgjDzTgOoBQvkqu9Mq8qzA8RA+c8ohdrvMGjgPHJ10DR7Ov00SH
ifOw41QvcQDweagqrTId81FU1Y2W5ID5KLMxusztNDBarHuCdP13TPBJlI9VUh5C/Dw9jh4xvMuh
+gQlhFI/9jsCmlU3IoVdAQf3fOvo+SX9JfA/ETM6Wa4rz4YxAh1kMmfiSeGe9CW5khcUgex14Hnz
oSmGo14plSzn27eh0sbjQdBNIB0B7kV5XSHwsJHguXu2Z1NW5zgCe9REbOtE3nR/eiNTwLUMr2Nr
EcPWKwvqgIIYh8nsSiVUKjr3cTpvBJrdx4rjixl9nWPUysBtaxhssjZh/AZ5g/wGYD6NxoWJDw/D
SaijjcK4mrp81/SEX7yAP59oRk/t9NlmqLFMDoPWtG/Wqjy1M3BPfcdiSHwoV5TQiJSHO+YhqEzj
w+C3YxAm9G7CSUeHu1A0eziuXtaQw7nLVq9yqs02AgXXF7/Tggk5OYs5Q8mY5p0hB2MT18U9JPs3
0vl7cusXVUjVeAuNPvB9KxwgldKhJ1WcAsYZKEshzOAAg2tS+2TW8qUSJhhwMNs5UiFR7V+xZqw2
4Mnii5bIeaWyfDV/aEdnr9LHqbeBuo434YCjmG0OP7v7NMr5G3PEn8qsHqM23CQVDzHLENMYI7Dt
1jELR9qgDtKO+UBlaEM3VzVhR4efqRLaDVYFFmtZkuPUpEqkOUfUgmDatz4mdw7baG60j0abntu2
pRXgl+ShTnfFTBohW02Ggd167G9AKmiqQ3by/pF5oFAzv0WUKNtWwKEnq6xWSwIiLM7bR+HPu17U
T0OGTUg7y+Fkacmm6WYkG8pnaespSL3YfwwbpckhIf6WRmevlwLJBK1vXjrGtTTpzG1ixRc9Sk8s
sYvVorsl4/OSjL+tvnz6yXJSyxU8zm6YQkBfMQfIlHhQkGb/wZjD3ziEQgi+VKxy29q48whEB0t7
ZmHoa+AUroOl7lMcVoYUhW2AczsnqeQKBVaGQK4JiGIpP9rRZYK3eFv0GMAlSf2zccnwJ01+WXoO
kMIGUpRPjrdxPUbYTRk/CC/8qnN80nXtyeEgMclpKh9zhFr4l6XguBW4z/sLfsUCXCJcwWDiYBhD
Ltd7NqRXZtGlbp0w0dl4bEVdn85DAnsoohds2NLfGhrz9Mir6n3lALSIyXyYxL+r8CNk+1zRJIm0
kfdqInoJUHOVO8C6KoNH6j5ESFUDdUeTbWKnuVOPoyBQq8h9VN0Fr20PZpedjVQ7u5yGak9llQC0
RA0beemLoy8PToEyixXNySmr3O4ETFs8ImSNWhqVrUzN6Oa7DhR2EOTRtECLbjrwBKnCbuYqEQNT
SMOOQSkg2RF1AWdYDHqRgNLaaFzXI92kkQnZILHllF74RGVwhtyykXLAdN14ihR6sfd29GXedYEH
XZ3coyV5s+z8tyLSrvK6q/9IrfTRZhePc2gb21pwy+qplAmhjgTKOoIdPcPkBgKUb3ybqReJBZij
u61O1Dx99yf2DB7VaKH1d23sMgDTHYNfYrDWu8iYdH8Yxh2NVH5n2vQ6oxawXyIdqawMyYCqAo0C
JiyPmqNQhhkuw66e+q9LB4VcyTf6RJKu1P51Xgjns7TrU84y1jAFrOr+zZ/d19yl4HYTxuxxnm+Z
Zt26EgynlyEw34vX1EJ/XD3QImvY1dqxDENMFXLjrA/DG/5d7lVfSjDzBnR/rX6ftfHTSZ230Gue
wgnvG7/68klrbJKodizZeDr6c1NrXJtu/I1t04PrM5b/om6aje8cOAs5G6HXdUJ8K9q53jl0K9fC
X360rMsD1fzxAB0bGE5aXg0hoN11Lk4whdXtY78+u57Efr0JLEqUqpweIKAECAk9LL5+HugszAZJ
opr95M4BE6iPmVaBn0ZH2AVnUCqbluGjnoPJqC2TI6enrVzoJ9dE2MkbLpVvHkWPt1xffzgCqyDP
nI4qWpSeg5kYkO+GJr3wwPoPzYuGPMJq4BK+7L+7VIp1gckFmgbFiqkKdnMTCc00oBELt0911QGv
FIAdZZRsO8+7uxg+b0tkHMD1zeixVXCYbOJggsd1Y4xU5KgTdYWvZhKgINFd14EKOz29ngR3IJm0
KC4uGe7SarTij6j+6hDBvJbjKErStzzDe0CSJulUkSvZcGq2HVSW1tqag7Y2wOQxJHp2PXheUFPp
edxmpLbyKNxHUflYZpa4hnSav905PU22cRsnr4XiXY4HEKrx2gRlhPH1e0oqnDXpfRmXdA+v0Dzh
Wd0dcwFhqZvFg8oVFh0aUj6Cp1+sBdz4WN+7lKmEVwKgq63qtFj6Seuj4wA8/zSk84Vzc9czTIpm
yRwiPMF0Zt6Yb/Ou2NqyJBKNuyU3ejgHdCipRXM7PIP5JMnO16bOhgTqTIsZDd1oMs/G3DIaMI2P
CbYw2v4AEEg8o7PlLM8lfMWVG6Pp2PhxEvSdo4rtNpwemtEGl2LCLCgnCKlNrEZQc+bdBtUIk/N8
NQvS1zkeu7fO6togHrxfp8o/ysKiVeChnYD8YfziGR3IGUMHCjOwMTcOHBvAzZCLf5c6wix8GOdg
sdzq4o529wL8mTY+B+/Szy1X8KMdMJMUQ0xd/tXAsASxiIprsoTJQ2t4LVmmPRv9VuSLvIYJlAZ4
a4RnD7JUaUoUz2pt2RjNtOzH0EMQvseYwTfT+yySdL30Nlj5OEKaLbSi7TDFw77OPXEqeKNHQUMM
JFNW3/wKvpRdAxu3i+RPYqXmD9G22rkp/Py57dB9byzt0YpKc6f1pbeJsDIHr5rnx6i8Jo3drhLg
4pt4ZE5tQOZxzIEmXwQzu4TotK7mCGy+j8ihDaghj5mrVpmFx1rjrMbGfB78qSJ2LS+YOb5MMPEA
PhifRcYuFF5zmLr0wHjDXblV+T5U/Rvp7l4g/MHwvdsBjnovnRTtBTBAOIzb7knzWT0FRNsjIJan
1PbJbNNN7WPj05JKh219ikf3Juh+z3G9Bdh37xOgGwaUT2Su9m3eAK6gx+/SDdOz53oQm39lYQz9
WwUe1bvUxhQ7HjZyvnS3opQocdaaahf199mxPlnFJwciDaJbnmneW7MdvqdpPlQzxh9tbG2aIa1K
ZrFz4IFf0jsNaccaaHsnsrtvMaA3VG8gS6+VO06IBuOLUokr6nzoIoq07PeisHfdnJ+MQhv9tdbC
eRmRJR04dNBP746uGGJojT7lN9Rlo6k2fijOgl+2ECAGoQ/AVRHMJglIog44IqyYHShg7dHxJYHY
tUHUAccNhD9k5XYqALkZKQWTSA3Qs3EW7qY6ipm2TqgAFV30l4UHwWH05LEwK3ExCjjTekhXcI7t
FLZzXfTip4gFw4I6zXU0sOo6g3IjEucyeXMM2grTL1dPY6Bb7cJezRTEw5oc7ZR1Y8LDn/2Q1djr
+zlBjVWOxOnB29lpBxYe/ptHZW14CM+06XYUCcj4/NsmSnkxKWCKVFjmQBRvZ6iGqId3jF1IGADz
cw31l7GGtDxPzqb0mSoPiFylY8zR0m4WRmM/tA4mpvJaMdH4mIO+Ulbm2jmb888UbLmFJkZcJTeh
WzcHMYJwak9Jo3UPltYk+xhadCW17exgD+zDrrRSqiyzKK7lYugr5fsQZdFx9PXTVPcfAmJzT9eZ
pIa2c1GFiOo37sa2wGrrorp5mSBF6KnbRZG8ZrDgfA7dxvMvTZj+lXb7HOo28DZyCd1xV1PewP9u
0ngv+/h7jIz7RBhCd83BBMztDgXdVRv5PU0gvg+FzRod4IdFFwx6/4h6wcPU+69JHT5FFUYykwxG
ZI2WsX1beinI8hufVnNxhX/0ns4wSOqxXyf5AswXolGY/ukna81NbHJ0U/6j6TyWW0eWLfpFiIAp
uKnoSVEU5XUmCFl47/H1d6X6vUkrWkckQaAqK802Wl286IjLAIQFSutbOaKCQHzGOPgYx/De0ABs
lnBvkrH5qjv70tvTnadyBHrys22pVxouBJzcGI6JmT1bHqqX/fRRom1WJaIFnD46dOp0OpGRtgu6
HOkXPpS7QQ6+ywJjIz/zAZurYtafHROIlIcj2Wz5ZyCl+D5aI0mlmQbMA6lsO32Ad40e46Ju9Bpy
WRcWNyoqH/NQ7dCH2UR9tfNH46u1kmLn4M59gmK71xZiUxnDv3W8vZYG8LXTgxoTC0nOGeRK5tMm
yZksM9jE3JSZEs91imHH4MKZIlON5ttNSfGI8lTCsGLyltVCSWja/TpitS3xshqaat+Y7RpIOTgz
xDFbncx+uAlaJDA4oow2+cgSDHL8Lrjx4NSGDkVtb18byuV4DDeA2HcmPhSxMg/KTR+Met5E+q+B
NkGRgfqZJ0hZlCI8beSY8euZWxrpUOxd/b5ZHO4sF2OMtwwyH/Iie8szyqgZXhD6hF0IlwgdrDmp
N3mMEZjPjKLJzpo5fWY2eOXMGmC8ZAuZybRsshIg4qjpm6le4ErbW7roTyZe0SUgOkb7tGGaO6/m
cAH4LL6QsKaGbZAoBmiq/zdoxt04xQ9NOB9oBp2yod07+UxqEAwwtANmuPKmuU97UHZjUp4SPTWg
ncVvc8EoagqDG5OhkxcmMBMymhW18WjrCZraNRWppp8Z/T5VcfVWeRHgD+8Ysr7tFsnlyN5RPWzl
CajCuG90Gwi/OivdfLA42dIlfY+iZb9M3qVBBVjzpn3vO5ssSw5YP+KQiTiASY+uNL4WfBxBeM4M
v1KLwztuIJwjn5DFNKXm6d5r8VFyh3YF1nWbDSyRoVu24xDdqSD6Hq2AVJDBzlq3pvesSdZuPCKG
op+i0FnH4bhnRoK2Szm+0LY/TfqSb5YFUeMGQcMV4YdmYF5vBpqOVwc7kENka7eWAcG7t++CJbtf
yv4WozM0lVoSq3jIdso0UUZRtDVq3NIrm1lese4An+vVuFeE4Dku0RkxYvxFWvC5bQ8JGhbnxW7R
8zF84oJTWM9axNGhqy7b9Dqk867PPtQ8XQ3Lfg09e63r4XPtul+zre985PSO9D4ewsp60IrU24bx
YbZFledgUSkiH6gBAS9IhoLXwmNqg0ivuAroFDXGi51YaxOwMLDInYrxcI3njd1Y69Rafto5Wla2
uuAob6zKulqZiTpMZX9II/+Q98iYmfZH6D/YbYSUi55dm04xDgOdXLyjo/BddtqJq1gGrM1rB+0f
li//nwMdnwz0ZRgjLVO/1owRkWHsPCt9b05glSnm0oT+TZTiJvJ3hbLJvBDCsTc+VeW9R2pe183K
ztVGQ7vasgtsjb/DhHIaxYs/5bY552Qz7zsth9s65IgE9BuyJhJVD8UWrwVuEla/i4sRuSb7s96a
mnaqp+6gUvMxRYlv9l7mDsP15LVLaI2bxXe1GKcSbA7CKXWG34650zUQf8NcrPlecTkyXXBAyDYn
DzX0EN1XmqJGAk+1H5oN36W3E9wfklacUHchTr8IsG3zWYGIR1EVa0DfGFdm99Oziquq2NQ5xb3N
PDqdLVTg9AiCGnRbuZmxBZgpqZHqaV75oSfURkG3y9IE3nt+Z4z0/MagY8mH9SpM6OjG8QwTX7ir
bD106Rp5N6a4S+MA2ythgqAXbkfYw1vYmHwX2mcTMIgbA1T7deuA5lBJOI3bQ+yEOy+purUV1fVZ
dbD74uUnXrpTiMCnPOVusR7Lzn2I8lqdomQ+J4zV3DJIVjnLyIvLZ7uhr9cV9X2aeXRspoRBUprQ
urYrhani8BiX1qcCh1i0DobuOd6I1Ti5V4XRMkNjQAxmrRB2W9YoMK0HdAfNut0xmV2PKvxuNZCg
FsgX8sShok9cY3IXLBDa3bVKvNvQSDgmjRlL5yH31zGqADbDfDX4NJE6HYh+dvQK40GrIiaajAjr
rr1Wk71uxug5i5uXMFHftTaQhRom9iRgpfUpuG9t/TIEfsbzVrfDIB3d/mPxABrQiYAgB3XB5Qim
QJhym8HHMFHveueEzn0UuIcuAC/V2tq+C+EpayXNC/WYuS48eYu0QPnDdDONkBRtVbKbUPSKLdoT
jgbRz1eQ9axnr67u6rxYc1zn3Oty4+S8KAdsSGFITuZoUKZq+HC2SwKUaDEU+87aNBHw3QEPsQXk
ZNVTTmQMvGJN3ZppcTVx4a0bHXg6HtmaQv3EyzZzi8RfXqRbGwnRDj9ruP+m8UpbOXoK06Z8Cfz6
t9e6p9LIAE86XEZCyGgd+xyFrbdFtfDctIPBdGnkSO6K44h6MAiWN7g6Jy9c3gG7oQ8cj98UHIdy
ma9ZG44rvU9eVbL8lC732Y+8+6YvRZXeSJ7SPNbB2hp1+64pL3hBFuTJnvDZrbJHS8vuPTMGGNbs
UgRpbhNqL7OyN6XOADjydkB6Lk6/UIMsLULxDPN8hEIY9LhLf23ctgfk29J+mhy2Q9UuAAm9XQ+s
ijE4FCZ76X5jICw18imoEWUqgjTe4jlR+ps2qX+Dprd2NjlEFiD8qTXa2qrtVUpWwsPeZboLuWP0
4KQs6pSnyVG3w2tHkb4o58vr8rUVAOjUkdsdg3Xogp3zpomZQpNtQXxAg2a0ntTc5zmxNhBWnw0q
NxSdZ8xZzLUymtPg59fUyrc2CHTJ+mw4m4mX7vxUPwuuxvKn1d/haYFJGqJXQ0PUx4IduywoVY3J
pVjqV9ME0jZbHflZgIQ8ZlZzxvJg+sY8GVjsa9G3RzsK7hUKPa1fIiqddr+11++9qb0vbXDRHj2L
FedrzarM9pFnvovZB8UfB95IzlMnBwAbtftIu5eovBK1pKi+Ynpem9STU7oWqAdjafMb0AuRz7Zv
+etc+/SMlwXdLiKd6ZSbyBQtL/RJ0pAoyxhssDec0xdeIe/vjVQ0KSZT3/kMtS8/5DkANKQwIsei
+kL4fz6Ms7fWORx053biN0ALZ+JLtLib2NAQY0E87a7W7+TudbbLTfqsbAzDMTi1/t61Tq8SDEEB
jO1Z/okvEdr3/DfvD7JtPEOUl3/lItKTqgWp0paMKQbx4eOaeKvRuOaQ2woAH9+m452C8tPI0c5E
oNp65depicajjZqpfeuM4XqCuTbyBDE/6W1otdUl5u6mXoXPJx5FzKl5Wy6AcRN1L5pj9aF0nq3g
G1MtqrtHsF78ihurcVClCuO2+eAwqOHASaNfpPR5FDLEpL8gjg/Txu7fuPAgTDed9uYEd7FTHrsJ
45JiW04o8KTbzgTh2NHIRT4cK2R6GIng32Tf8Uf/fdqcgWTlblf8Uh5Lp86IvNXL+e9TzsOIuehY
vcggl+sHKgNseVeSdUgjgEvieGDCK7dMHh1XytvKmcAPhKxuMv65aIdnO6XZWP4H2eOLTRnS9W79
g3ncvRzY/jB/dl6A5e+E1e4zL5YX8kPsD2X9yJJM41UeXEp/YcD1rdER6oB/DKiTT+D6eQo0j051
4UPl1o+yHMk4ahJr2deOHTKt3EYx5FoQPbM8CN5dwdticfBVx5bkyzzyxiLrnNDJkxwprqnvSICS
kNYikta8JOJ/a/c/T0l5n+JN7oC8SBtAw0w/gOSh9JNfIiEe4XGU8D4susqvj7Ix+KyF6ozPlygk
P+z4Cgq5Qqsvp/JgxRvqOjLQZI3UoccahsiebhV/nZTEAHIauTfaTMsAtAm/7pmrRIsAN7+HbAas
1a+M4F7uIZccJmyuwJMbwm9EbVa+Iw+a/wMgIWtBrNk1de96//IececOeRkrENEun2ww3Rb9QbgL
GeccCRm3jGcNM5lTKv97v5HToJmbFRnvnUXw4SU5WyPF/CMgt+LJcZ9U/5YlL4NmAeincWpgLuLb
tNjitevTM5fxEyFelkLK5SdNQhvEPlb2+MSL894+8QPG8bWMdPimmIVw6b2EEziYsiG4lhajwy74
KHPzodXe/nvAETZ0VUTKzctDvpLgp2R58PJevenmfGrmgVHRy2Sk2KQTz6uqg+7Ew2BBNTMMsQYD
k6oBpgTUI4ye3MJDyrsZkV9kG84SKJhJWWioGeexB87P17c4rR3/o47vh+CaekxvZvNLV6Q7hl7e
d0SHcHyYACNVmfWaQF3VSwDsjjYf5qrHU4THO4DKKlC/RDMwR7hzZRm3sY+KpDkw0B3G9y4wQCoR
LMxvecr18A0D49NDmDA3I5Lc0b0YZu/dpB3Q78wpwb7A3Ge6Xeugh+iMRmPzruLAX/st1WjfTCOF
nuPfoLEIl5KpLNo2X3bQPyV+daflkG5zEhO3SX6NtmUob3j//GxB3KuiX+g32sekMmT6ObmbqQQs
EP3UZflI74zOaj5f6opZbVE/jy2D9ikyy11dZq/VZP3rSC3bqL+4TnIa8NhiLIGgT9Uc7Nlc5VWO
g2J4mL3mIPduNmaoPr7xVtd0tx1zOJkkM44GPDQvmvvUQTgjRp5Ixuyp155Ra1h747grc/dZNnRv
BWdTpcgBVyjOhtN+SvRDPKqvPrD/dXRSBQmwTob6VjTHO6JRHOnjqq3GlzAPH/Qp+Vc32cGDS0fK
GuOYlmUSre2VXlj0TSbw7Kk1niLfuIt180ga/+ibzlO6aBdZSAYtjt5rcDLRgiN97oPURkUwXCR9
roJhTQN5LbEyTPRjV3uoI7UnxhyPvZY8qAq5Cf4OGaUHNNTOYVDv27E6uFHyFAqzKjfRMDTt6Cpa
MYs+PjuV/tSOTMyyYjwjDnGUdNsLiKNF/lI58YUqvmPI3e5zP3wtYA4AvHHaVdxHD7RETZBplH6e
1Xx2KvpWEV04egW0h9maHRYgpXdO/fm5DtH2z4engI6XkaF0x7D1Y5wMMmUupiuHW61Vm5FBThHW
uAlZF1tpr4a5fCZxBlgDqoHNEYp6mi/qdhc4P+gINTw182Gu0vuI8Nt58TljxoZ4EmT/Wv8w7OXX
t+u70fFANI7tdeZgTVu1N9l985y+IUO3shF485vw1narjec2x8VdVh5ie2VBsTtb56JVLxK3gwko
VUV/pxmgWqQxzWXmUsc+GR+jSh2aZrjCngKsHatPyxiPTjjfArL5MfrsRQ8MyAAYQPc1jnfqNqwp
tKaI9mi06BeTrpJeFLe9Ux0d7D1gjqt9FRJT9ADxSBLIuDsA8XorIv0aFDoaZA3iGdORAobs0dpl
VfoaLNVXX/WXoNUgZY/EZ7MGYYTe8AAqmbvUKTQjbZqK3iiQiIcRgwo8BE51hrNmUm3knug1pu1L
drZH63U0MZSrtX05BUd/IMcjSxjC5XXR/J3lB9dM1Rct6U7tjEMZgll5R7KZNaiqGDsvGE4TJ38z
a7j9cRMXy4dn4ofUSVHAACPaLXyUqvo3P67hFMcLxuwhvch+I88BpyzaGisi7npyJ2yyWyRh+anX
FhAH8ZVb9o7TogyThvS82FFyiwxb+2Bi1GNuCGTY7uJ/1TIepqp/7XQfkVS3+GC8djvr80GS2So3
jg74rJitiR3HDoG8jSLvxqWDKthdNmNhHzqfhnoLeiIcqlcE/p8MFW1ju/z0Z20rWUcTZdvSoUs5
cFuU8ToTLUKfuYeEaD0uIbKlZ6FCjv18cpD8RC9QWzO4Pnpp+5Sr6dGz7YdGmS/V5B9hiqGkhhlm
VWMxp5XnVimMtbg1sTPQFejT/aTBxNRddZxCd1WVFk5WiwUil2Xt192B4Ixok1Y826irTEl0cPT0
3h3jZ8BXe4L/L9NZ+ESo2bkLzYIi3kZDcaLTsPOjVruxopl/pUHg2NNOT6MLAGSECySbgBS01kwL
nazcOYQWj4m4h+gLCiogVH/DFO2BtMGrnva8NfZbWVCuER/F+DtvvbvMUWhIMAPiDgZ8Hkwhdp6N
dEkAw9UPiBwJYFVV3Y59c/F79Qtoe6eG7Ky86WSF3db3efxVtKloJcvTKxs6dZMfXp2S8Ydti9QO
3jrc6C7yqXPDaZeKMHum6Z+K6SYiftrJmSy87ivzTvfjXa1iwnkEBtwEdtk045G68E0SIkl2Uw7x
ld237+2yXBC7hBdQNVev8rdZU1xalN4tt995vb5vpglX6yyeZNHcJa6CG8lmtItu46QAdAK0BUeC
D0K6h5oedWLnx6RuH0tv2UIgc288O3tBfGEPN+PT0wNYbI2BvlqvQ4/nShI3ogFf5G+F5n5OEZ3+
yjIIK/U/pLEOpuEdjTHZJCYofxJ5Mr2NY7koUcVI2gkEcabqmKfkowSMxnVcXB0lMYOOMgdn0Ogy
zdt2Pl4hZKRxyeQwSlEQkdPDKCfG6RXn+oRKkWEcfPTNoKkDrU3QaOe1ANzBmOrdZ5fE/zS2RTsF
u2DIt4bXfQPbO1gVjXlScpjlEAuiZ+UNcGAwd4uCtzFABdKFtJ4B+HDd/qcgr6rVgCLi2H3CD6dy
xbtIDgJXmQxlk538ZVNmLwFHQVGx9IFT3Ac9VsMWqLS6oXdCYQdxSgUfNHBASulPKRrzsmIkuCyc
q+KuFylUQehm0hrbAeS5b5tug83lQ2USPZo0PfYh0iMJCPE8vAxjdAvi6G4eKc3S6sbn1PA88MIK
ra2UlpsR47oTBv+KZsLSPDl0abqXGK2p/lRo/Tak1RBRM1Q9CXveJS+enVwrM793tfaj9izRK0UI
yVqXxvjhht2vMVio0dufQ4TpHvzPyOvWSU5O7bc5yjWLu0/SbIdTFgbyw0+RBqfBIwSJ2BOhAJAV
9mLBRnP1z8xftnEPFzTGlLSE7pgU7WYhAra1dtToi0e5+z740RtwRVxzCwy454eGhxgqdT+7hkP2
Gz+i1HaoguqNKeczT3UzjfNmaqvjQsCHR7isZyy4aEdeoxk27zSQC1f+q7t4MUNRMoKYJHeckDaN
tTMZwJYBiA8/eNh4rCHNQN+gcA8tSpsVpZMzJweXaDYtrLZ4Mb4qB0oAdQAU1+ZzcZFcdJpdHUYH
zDC3Y9IdXYGl1Xb5oCRQaDTZ2BQIeD7KimS5bJuKjqPuXjqtOjjpfFsKWy5FfQuh5YY38jn3+1Ed
grLD40Wng4JNzE3hjzSv870cEn9PKKnelwmslxMvuzCpqfcHunaVQcKe85QTMpoqiw9e7HxoPYJ6
WfeDMQEttAXBLeOl6nvtJuhzMHX0BttlQ7P/q9CMEtG8ActrpB2tNqDetN2HIpJKFy5xMiPCYUTt
CyrHJ93LwSIamLQUxqNRT6cl8fBAWzBdQqrem8YXR9Hv9gxMxhs3pFnegn1iyhW59Vem2fcmrhjc
nFcvQVyqGlO0SlDDyDy1nU1920u3KndKtitTDrmzmkUpmBbaGwCeoxMUj7YYBmlwIYMxPWEvu/eJ
IppO7eDMOd6IekGDAt7AZL/CU3nQx+zXNIdvzdIoIrpPlYg4Ry5LFOsBXl4PxklZ6l86pZsW7bLG
Rjo5EcsidmRFfYB1VB2i4+7+0Ad6KavkpLvaLi67Vd+SUo9t/iC7ZBm9h6XNfmN/egnG9on6F8jg
fC1q86jPaC/SuXNojVmBfZGLlF1lwF+1aCy3RbWlFU7bi4SZigBg/9ogUHgh16cnX3rtfwwYiJI8
YPCt1qGyNyOl6kxGIhkzxweLt4HnNUIVZqv7eNPOeDawEpVXVDdZXtyVAZ6Ni/EwNzV2MQ4Ncrj4
abGf9ZRuXnAp6HvJDpjN7OhoPfq+DqdL9FC7auMCLrYL8NCaBbKugX6dnNo2fR30iRlV+/QXufGZ
lKAwZT1Hfn7xVfo+1jOIe9QMA9r3umDo3a6BH0plmkEuN8I72goUm9nOZFNaUfyQMCLuER13yW5K
ag2vLh4rIIpoWO5sYzpoTnWejOGSsj4Rd3B3eT2upTRLs+I7D50VUYKGfXuS75+OSOlQ7ZhU/bVl
nzvfYhuHe7ftcD1ZIvwn8XHNvdtpGd5zZb0PCm0QqNtBPJwHt/6uEhjbmd6+6Q2aSJbfF3tlai+K
LDZo6wvDlm8Aj8/Ur7s2ZCSH5vodo5hlHfnRhkX0hMrfN8JMT/JkIrSKCzd5rnu6M8QJgjPsyXmn
3Oql4UjQ+/q1xaYM3ja0XtIc+nLXWRu/EZI+k1Rv/dQ41SyPMrbOQ6vjZ+K8lhZfRyOZLjM47Ii1
e+OxaNtTMEVnhxWcmsle79Vujsa7EbXeMIWH14Ay5fYgnsbgGYB1ZGrfaNiXpOzdBVL2zm/qnSrH
rT0up8gqDiCUr3lvvDUTJ15Nsul2NqpE+XTKGAAC5QZqxFpF72HThZD+Au3WcItdaqQb359vKSIP
RdEc5YNRfdkM3A1Rn65wGk3oV3Wybg11q4D3ww0kpQv1g6y/Erk3KZWlqpRvJCfmFHh3sRHbN2FW
YfVmP3Wtuc0Wb8vRfO6J8ZNlnK0JJT0HsnamRUL5tb9SPNoSpHtkDSRIAoN4dy9WmDUYZwYfy+z+
LmN0KBglx6HzOwg3pPJxa8J9hbTnSaqhJbXuqwj1qMFEsCoOzrREezpScp7Pal6LeerQoW6ejfHv
MMblRiJqpU0b32y+oWs+SXddzuGITYumy02tPc7ACHNp3XFODg4L1amk5uIUMJETqLpp1waiFRfC
9I4Z8TNd6GDyzwexMRnIwk1A/a3FeYTnSbfg8GDSQP606VRFxXgtY+01caeLhJOljdA0d/eqC2CU
t7fdAvePdSE1vWwbbxQWZbM1OB06G2RX/mMhJk7/fOEicbDb22n5XZGleSYg4RqYP81yaeTOBCx5
oI5VHtMsxXejf0+RUq064zyr7gqwHhdD2K30obmBOy3X/2X6coEQSanUQF6FLz/TgS2iv7qrqmHg
mBrlcLphPrpqWp9kPdkyA4J2byDy6CKo+/RX5bgw+bgSvUrAiOEJjf9MvqQ3ZvjSA52RsCpgK5rP
MNPuY6GESMwZaLBpt/WAQrmQIsyDfFxF68/sXuQqF5ciiuUip0AaxXf5lOyccUSf94pdmJd22ObU
a4V+V5kuq4mzq+ZZ96P+LG1g2dZTCUqT2RxJzxFtL2IKfRpEpjBgRIqavms2MVGIVnqsn+lBTmN1
Y6XsI2K2RYOl7H9y79uBGYP+NTjj5KaajFUY/GjVNZ2ewPGt0XQEFrww2O2h5EEgtoM77oqcCHLD
bBqzg2VinfMl30QhtEA0WAEfO0s7wCQxpisp7hF/YTCLENWiVwRacEwBf3LT5sbkq2CQxcIII22b
N9OTRU4kf9fU731XnxwK4rnCJSCcj8w6b+QEMcMAP2xaLqDyeQT8ZWtidcNBTiq0amGRdLjUZhlq
KelB2qpjDsRbFWvMNVft0vwlZnbo42aGDA9mWpl6l12je/O6pGffBMWpRxRcVgm240HYnoqkOSgf
YRRSE/qesre0jNcyhloekTp9SZePYbAueWKt3L47ICoEEhhZQx9O9BCfujFcoZRHB/xHVkqVv1dV
u5YF1CTzpqQzJggC0GA3cuvYfSKDnRoG3xWdPK5NRJe7dt7LXTVYkihOOyFMOGxkmHWwqOSeybYm
Yt2gb/IjR68kOTJd8RGUUTMSUiWKE8ysSHC7FjOT4Fs+rSqqL76T5Gx0W81w2NfcZPnwsPqUsIHs
1sZkf/vFeKiUSXAOUDhA3L9yz7wwn5uNgeNuSW41JefA/C4aAw+6aM00ZAyN/dBr6N6O5IhTdyeZ
aubnh45C1QyAj9MG8bunjpUbZ91fIht0T7IVeg7LPpsASuA/XQSHfiEDZDnyDVj3xIIITZBmZ9JD
BzZuGczy+wbOX4OdH9Wr3RVPYffYNyWUrhFvrEd5aiW3AwDlViY4NEGRlIUGAFRQlgXxqGeH58mw
zbSW//c0GSqt5DFJ01DWCGfqQjHk4vIcd7Q/Ec1lc0s0tJjgUQ/KCrCGj0h1Z68xLi2AaxvTmCDf
sGAihWYxUIRa0nOXsWML4C/PHyKw4d17E0zkI9Ym1RFZ7bQ1QOI7CTle5654MrKeUsM6yO6REMIw
rOJJVpB7MNldSWDq3QEoxoc8w4YCeARGC5H5TESBYvHU5j/yvEcSMrfgpAo+GGbyX89j3o+6hPfG
OgrpNcoeFeV3vk6ItVTNvZnLD7HBqR2GF8nZbwBiLshLxNCbyHFk8eqEEDlodLoGTIUC8lOegmxQ
Ri9z3DEdZ0LOBmVa4VKBqLiFCv0Nme0msSegldSVhJ8s1G4M/ynRQmC2DvADZqdMX+QepPHRU8if
ipUEVawUSrLpOZBqLKUy6wPVt5N8IDXC2mJZ4HMjS76kTpagtYyWREI5RGRXOCGKdrruHonbdKOe
8PiCZ0R/h69t02CQbdZVl5Gzp9KX/Tj7ByIE/AdO4JbdxpeMwnAnUcICiaFn411dqlumUH/hu2Ty
RuEnqzFLZtKe9szKjUtWgB6DSAByF9BhJlSli3cvpQLrTx530nbQvaBgc/jKsS+3wDDeCB1hAcyf
L5GjejpGoCVRiLU+Ym5+nePJIPGLrcSuK6lw5JCK+pndT7PRRRhxYFAskZ+W/VbM5trag/+7Zb9O
0O0kdshYkSfXPUm0kT0WDZDFWaf8VuLBImUvDoDdo0Qbk/eK4D7wHjW5LMsH6N7R5+jKp89BdN3x
ILdhQRAbBtasLJSMAzgDHRMW0NK0koFkinnjG5ynS0pyrYaryvlrnmFnqYPHjE8QKv+3aiT+sQ8c
euny/AwbicjgToJJAEK6iaKLPcDTBNPk0WqQloLjNTeQhW91wjEQh6PTWu8pMx17+Wh62RZG1r4Q
s/LZveX6AwuI7QKjrbgEuXfnjeX334liVLDr3jTHWfk26ps2tDoo8l5knv9Cgn0LenSv/guuVheJ
mMO0TnG4Q6x4RZeH1hLbzZvu0vQiyRxnrxG++IDBULA6yVaP5vG1C5KT0b0Q/LkwpFQ2DprdWdTv
cL/8+2DZ3XKM889yh2Q/DmW6Z1UtVrVzwfAilfAXB8g7EaE1UIdHRFwDyMjfyGLkRwphTlIDX4/A
24O4oh3tJsk9Y2ECGW8d+ZAUMWOY2+zSYGTvcC8xHzzKNktoqlVX2aICATCjW4INL2EDwUdBEhhX
RiISXD5MlS26QT8DzgQOwGrJN+crr5WwIiGZXcJSzeLiqgpgE6zkgsCJDsBGyxFWDKu979NC4vNt
nmEwOAep1uQC7KVcsR3oakA159HRcRqGcsev5KbwDU3jLeC7VsREsXeWgOaqXx9ADCl6uzj3cgZM
BA/isqww239TcPB4r79V3b2IDfDcdieJ6uHU3PUc3iXHtU1IIeJRP/obCcINm0Dzf7ThQc/aJ4Xb
C+TOO48lIp8Q6NqK01HikJyn8knyFTX2vE7fLYvdXa3N28B/nW3EfhoDeNZTAlbJpjRlmYtjTuxh
HkYEtufxz4ItxlxqhkwQzuHdPCOvaCMXOqHIK1Jj7EaC5jKQX+Hp7frbWR+khMg1prKzFt4lsoXZ
+ASI2W6OYlskn47IH2vOM6MvlOuYVKUI3vNeif7F+6SKGyURRpIQeYXqjNtWRRdAmRi4+AX6NFjM
0pui9Bbe6gY862ZiSXtQf5ppBEtJoGLRGfA6qq5dW7N6bkkCOk5bHpisQxuYQN/mdxJGtQJdzPJb
DnvXpgyKll1JLS/rPg7dSx6gEMz6Bx9G3tlPoBGLlrw4ZPyuH6w0vXUTJD7ZDxJK494+cmrIrlVZ
CFCDTMbzOwF83EiM9G1srDFD400l1IG9ktMNPuJfMjM26iIHjJ6X245wHpEPS0RJjIj0RUhnZ1kq
Egcr0gk5WyVcEJPkAyXm8Hz+kleVMqwGKCtZLFGRoeVeplERXcOsp1dTJNsa6Q7LadaykSrsUSZ6
nLIaJBonA2j2Zt0pWNepfZCVpjGM82LztPTQdcP8LzFCcXkVsnt9DoxUf6ohmnjkHWB6yDcle5XY
mgNlKvkXeSzseQlg8rEodMBiR92AK5eQy4qQxsoEwp4bpDfLU2aXW19X27pGK5hFJ71VQv9QsW98
/egmFeZqPgiimiwFyaxCraqeyVnZXPJYAxldojtAcpNM/9oAaFKApCfbJA2WVyo8zr7FB6+f/8iJ
LefPUuXbimzccHFR4dSU3IKQ8bcWg5+J/oJgpgr6qVi+2umb6z7I1QJxuS1d7z4hO2PSd5Q0xaM5
F2GK4VruunavslgVCWa9YPKYa1Auumutoe7D6oiM/Jn3E2CopN4aFi+S2ISEOFlQINC2cpvY2C3V
iUQFSRktDndZg6xpSUtdBiDdXF5lCdSEMNfKd5LnyKnHhHKNxZWEBorF63/PbHhcKpgdpGkc37UH
Jhkys9s9SyxmB8uX1MOXv4sZJ2a08FGJLmH02fXW4e9TzP4sqUsf2gdSnKxM33PyQWdg7M5K/f/Y
JDmnHamd0bl7CUYTFXvHgutxB5PHHWh4z0/BGtYvHhuWiO2jm2c/o+pOxTZ0J13jDsqtqhHzjOy/
21a683bSKyDOARkgh6OcA36xrOUTGrJRPrQR+mv+8xcIaTxzFkhCt9TqOQhL5Cfx7kMvBo+EKXiW
HMX342O6+PvQJGY3NllI+NJY2kECutklOGzPJ0pR4AwPkFkOkjnLwg4nuimct6josot0cxMk4zVt
O5HavDJ8EdTjvZu+mVa7kbia695Jssusfg1c7dfzdGSEtWHf8lGzaLR64UnSL2kFTU3HbkGXC1Az
REjGgqKm9Rg3xJFGxwMoi5HF8UrtadFspop5f+n98AW9rAsEk3y1AEJZIXUIGSSEPtrYYQVUorsN
2u4LDTNiyMz53gejfdNjQQTLIuXNYfnrxW0dZwuCfjMS30GqvfoGz2msZuRe/c6565sFcH5RkVe7
IKIzB+3usEAnbrGMnMLa+6T9pFOpesSwGcpYEeYpiWT1OhrNNY/C28y2aOoHCO+KpVCOXwMCZVGO
pWjyUeHfhybl0tzFTd7eRjZkq8SrTrE3uTjXIvE172xYfowXi5jP1DWeHh6Ivm/uq3KxD5lsmGJC
a7N1fcoHt12usyDMltZuVnpior4/EqVNVPqpr8QKWPxqqn95rmVA88ut8n45zfeMxHPrlBN/RhPS
+RAe/0fSmWw3qmRR9ItYiwggAqZWL1mWZFvuJqx02knf93x9bV5NypUvnTaCIJp7z9mn9f9iQ2tX
bDNMlHvVZ2Hkp5EJp0DDZUBKWJXx/FwaMLqHAkl89a8mthrpF1v4kkog6IUWVq3iADSp4tuysfxo
Y0ImaodK7Zwm3SHXJsapMvhZcTI9pzXPFsX71fORFHcOysC0ulUBspxlx9ppgj8hAr4RDY7oUqq3
WqCjrwbWiULJf86AuaWsSemrMk/tlBiHrTcbf+IS/rMxNC2oWuisNmYT5M6Ps8srF07fQ0tZaYxG
gjhUjGouKnbKRQZBZyqA/gBpxKURXqUI2WZzHveGCcBnMJjSm/Y1K+t75+X3mZyONTjHx8HnITu1
yUG89Z6DxfSUUFGHOOd8YBR6FYn6kxXFZz742dqpcw3PlVppMe2KNnwHdkS6bTIKqmWxtXMxtmEU
u0dddkis+Guy3D/RgpRNPaojKor7YwSAjrMkEHGSDl+DDmZXIIxrJ+GrJlHWbicWMbyuVA8lXgAb
JM1alOVnNSdvMHW+aFk8kR1IRcUs/xhu9maOgcRJNN6SKr0WCc2LrPnjTYAOhUlR0/Gi+5BC/wjN
iFO0lOEtNDLa0DlPMunt9qFFSx8gg4WvOZ6TzLylPatGJEqWxgGwO5wae/RSxtkIb6yGzdWYz/3M
NqEs0he/9B6J2AJYY2bPZktGXliX5VFKcavtOGCPiJan74r62DqkJmZVc0l78VJE2IcTmXAgAt89
d9Zqdu2ErZ579oW8ZkYWnmYLNVzcgpaFezu3QNIVhfo6bElLRM3/PlW5ePNHKrRDQm2PwtF37qqT
DBrSwkb4BkZp/wPswWlL9h0OnZZepu+IY5TTD0sqByWKC8IrdtfEuNG3nC2LyRTyQcjz06HpP+Qz
Kqgeaj1F8efaoJKtjfF1tNyBXd58K7r5fcoMSsc4Cx+cnDNA0xK2WQXltvemn8zTp2jKMbt4aMdD
JBiuOz96nSOwZpmUBXvYcF74HSTtTQ7qVnUzOtMlPa2wqh7iDXL+WRA5PYYxmsA8DSgcZOYxLxW9
sq7zsstgk/mmC+xBmc06TSIQZbQBuHNZeQQf4Yl+GcPCZCZ39bGbsouBdAcO7cSxBLnWlcjzejVC
gkApIpw1dhaSucvI2YUzVoM889NtihQMqTjjNvFMHHCO/ilrchsMSUaKN03oStFsrrvKj7ZmqceF
nqFOVgeYiNsK1g1sGju536SiZ1tDEGwD50kY5gdJiwkQLQOl/fAj8+COE/4YWiHkXxrvVWhyRjdJ
g28s7wC4xoOKnh+roiHmRFvnJhhzSukc6sE4AObp5FetIIzE2MgfcNaQdpMibTBCyrJzOlNLJ0XO
BMm3rqsGXL4nEuT9c3ycSsdeyggz1hzR0QuH4oQPxHuwxNTts9i46hGaHPLEVBQM5tEkF9RkHWU1
MYoH+C3Y3kPntAhVM5tcybHwWezx4SvNTj0zB2qT1qxZSvvMsvA0e+1HrQlIklFPtnpLec2LgamE
nT3dMrrsWyaT9tvA4LxuuoSjYVEYYhvofnirZ69jx2XCtouGV1lZ0U7bTHgcKQCAD8AHdlOj8pwJ
o2NHSQiX+Tjh4KDTi1Gnd8fF1VeEB8MYE5pJ2ppWU2Qll6wpCLawfeWDecHljSbfYmkl1G58nckT
AhbbQ2sTAH3sueqweyBIwCbgcsONGAFDU5PLHFnR0cnjca8cx0P+GiGUge9H6sDKcwNa0/bUZFTs
qjh+9ICBQzvAVbIubfGV1BLcM/rTXQ3ll6JeN1P0M8yj3UUj7TkZvrZm0R4i07R2IixmeDqxs05z
kl0jSqOHuVy26rHhPcpODv7KaXLeBS9jJ0VFq37UQ1yWKCGG8BT6CbHrVVbsaUTSXEtlDjVWFf5r
qEXMupZKLBMkPRzrxKqQg1Tmd6ZL9Vw6TfDR22r+9ixTrecUUFYuHU6FSR/t5dSjLSpzZX5HKgn+
lMBu9gpTJdkFRi6/QXgDL4onENQqxXg0EoMD38kyyUBCNWw1sgXYaJPu5M+orbYVvm32SoGXXDNn
Argx9Ivtz0nLgTTCyUICmmdF4JOn6tJhDzL5r5DgzLI4q662M/DURp8cnoohfcZDVT33rY2NxPbi
8dajB0WhFKm3sTOaj4lq8aWQERX/zrD+tD1La2VheXdHNCMiAGY+KFRa7IT6rSeb7OZO3fy3aAPg
Wn7jK3alTnAgFJCdZTd1LAE2LUFuGDI9qCLh3hIQi9SY/1SjoMUxWXCUUhTB9mRBdq/7+Fk00AIM
2DqrKESR3g/zE1k2zT+ytBIw3o4RdKt2MHCvtQontxO6g9yMkdRkmiYTOz5HMNhJ0gKmOxTmPs9E
t6FXjNZF9Zz7FcpqyOjVhLq76pi3ksoggM33sbC3fZdcplH+SqIwV8QNRs99qTCejLn1SyzpSN+t
oyQ9ZulaulJv5BB92dBxFgIZkJhkoaygl2BXbRK+4Katpp7Ud+wPSpSNNHD9nvRpknXScNdpwiy5
aeWDTmK5Hu3CgFHqTU9D8znU6l20/3gouBCfuwHpTDMshEoH7x3L8qlqfqcU7OIQPuuuDi6ScxdJ
uRwoiSKnBjuOxKIvmiLchiQhkvqFTeAcx84NTNd6rLP2QRo0stnjlSJ5F6oDpzp6VNc++L0Yz98b
QQXNs685C/tG2OahpWcCfTsGqMUQ/Mmclwrn/n4K1ZqT+tgzyXOdDJcHlyU/ltPBSI2tjXRMAGXh
p1IlgAt7D+ocCuB0tOlN1055MFuC23r9WE6/FjKKhmqFB4Kx52WnRPmh6/kt6KaNa5MgAR43y996
9o10L/oFxEL4TcXdcxzCgBvSUUAPBFAVKO8+9BHOtoLonjlZtOUP5En8RwAD4lpwOIzfJHBv10ce
ZAM61ivDpgxb0DTS2As/I/ya4FfHiMgbDt0dpN/EssBjUjtW1WaCIskePthm8QKNL/Q9Ti4imN54
SBqKESJKd2vKfiNt8zhqcpIZauSB7ZYrE1b0EhLGYAf3BS/DNbgGiWV2om8FpEHHIGylAGJgtf9k
Tnuq1H8W6xCH0rdcTBvi1R9nFXHY9lf8CBQI9B/6TR+oD6XqZ8KPIJVaj0jjVgsFU6Qt4vUIStbw
w9WNlAv5UksSnBxmLvJVYHE9zGG4aVS8We7g8uf/5Ne4HOCq1vzRolhkht/Lz/RhVOQ4tBzg0jVd
bKN/b7p52/kUOAG1dEjJOOyy3FqbLLA+cuiYMXeub++jhf3Sgi/hTVsDa4sdQcxgiz5wSSGMIZFh
SZpNcEDezUiqNenFazug15FhxDPf0jQ4eSGsZMcmSBml5nQEH0tHFkwkBxXr1WaBTIeJwBv2o2W1
n4boVRbOIXPc18zsXzVa0Tz1PqaAcihwcEwPbg1yuKlAWwcvsQQXYnsldUmb17ceqmMQQvaqxr+y
mO9sAtJtVMfeCpbNTgt/68G1SOMjpBsCCkC6dT1CO6wZ3cWAFtL37iN+ljNgFKq/VErh6dndW07Q
fNHyRoNJZO1/wwW8B9j5bYfdUztPRD/0FZkj0Cg6319nPJ7lu6PkMjAnMkufiPzd2MT2JGjDxzDY
NEP1Y7ox3KwRLfQMTECiZmm5c3d2MauQnXCv3L+teiXE+Kq79BY73ask2IdbLTt7I5zktSqyHw68
q0bMN7baUKgFBDXIxcsjkcXOi5YGSPVdRCVqjgnRI0RDLH1ZfMzt8plI0Z2jsBKZLrqmfDe6tIvU
Yaytv8sjinmZJGVJH1X6YOp9Z6ENnTkDtTcqCqz/zQdixxV7jrNNNoxMPuoSsGRSkvkhaSKxQxwK
oknJ2eW+LEzahTHJSB10e2VklITKMDpnKmX9UjKNrDufr4BHJyCPB9V35sBRYB/GaeXBKYGkGC1t
P5CYXHPdW3uHkeNxO5Y/L9mxJbFJAyAEInlxq8Ck4TX1OsicVcLjaFECoHJuv02r/MR111rTEyD/
DyOZIADhJfQPgWg+WCJ40xICGEY6ze0WEO+J+7XMAKoAK47l4L/3qcgfk/CZAvq2FdYmaJMdF6+Q
M/OFsUmF8MhptHmye3FePgj/eWrrDV90rYkbnBmp8B5LtMUt6eTGixPVlNWbAPrGgIqrtu7glqHW
1heASMBcoG+BsNzoDhSMZ6fvlv+5fGjL4higu2iJ4iGAYhyIouSXGGwKb3wdWmP5nY3vQGml8qtj
it38BxvJx3vumx+5VYEFkDSfRAYY9YSAu7woLAC/WVD/jckb0ek/ex53jMw6blKcbPcE3Cv/ZNLZ
W2q+LtZVhB/PXjwfh8TYx7r8w9/iiDrwt4ttKwURa7WIhmR/4107U0gGd87O1Mwe+ZbFxGuTEZjX
cOCca2o564alcXlNomY8KkxnJkMftjf/JnfI1Eu8VeJMX2HIz6TsOotoeuzHZtNM4DGIP0KSzZee
k/aq6OnSxvn4CK7VTcaVBvy05BAvP6uNPx2OqQygedNm7UGy9mIApxfrn1X5HeIStvWZsVKbGVrG
5qoB3a79YrjiCnqK+o6EpWo7BN7dsUtYwyRHtrUcEYjVSyyD6S9TN+fSoxyHezglx5o2BLXvd/Qx
ns83Jgah3ovReHmrJ3QOdfzZZ79L2Bt42pXLf60nGE/NfUiYN7PhbtYfEfebG7KEpY3CBCoDLQm8
5UKtZeyq6jWqsE2iSWC/HjvmprYIi+Cbeeo1I8TMOA52vy6+kZY1ghcxmfDx+eYeXLddEy3bsxSn
/5gQl4fSm+XyrGMpV276j4VlucyU0h/W6Q2RTawDYpMEzPXxcZlb/A7pPaWymWVDeiX+2l8r/fZg
xfksDk7crJbraSbKnbBfuaYuiLc98pG8/eyUXvywstHrkA9pVxlxG4+FAFFEIdbIbqr5BfXGAgky
xiZu0Haf9Dh8eZDqmF/onV65gSMXNLjJIYG161vNenninWgJm8U+wCfmhoHWefD0R9hzC8nqQZZR
DTQFG8TETJ+MUqcGFOP8quA+VIoQD9RSNDbEP/7XRK20BJ8EiQGK87h8pydnaGaActkujJnYAPTG
qSrndw3Om2bK8rj+e8I8ruWd5VaN4rYs8zL95gK092vH5BFVf4dkyVZPNnwHm19+yPKqLY+XhCaO
+P9Fijg8lcbkXb2xvvQs4Jm6u4G5d8WzlLSZ863LJ67BCzlWe54VwQvcL7Z7GBhgfX8sn9gvrxj7
jylFFw1xLQH5K5ehFjUGcCs0CNO8R2b+IE1MbbagLU2QGIZrIkC3y2Tfxf1qGYfLpXGf+pBshCTY
cgkRSVfcJT5ABislBXq6fOLl1vaMagWydA7peAP9jBw2Cb7Yi+j3vzHF7WCNp+NMVZihy2Va80yX
CdF+R7pg0K7Z4Qni1nm1uDPcgtlH9ent+JKre+sYa0Y9v9hbdvpYnpZ/ojwK3D0qHq9qNoJRFLKT
RRrBJfJQ/v+gUir9rF4jJFmcYJsupm0cLmJY0Iraf8qsd0TtIUmmBQ5Wq3WPvPQO6ce+GRzmCiGp
i+ySVd98zZhhu/S1EA7vJOQLueS640C3ZbgLhftoJ/0Gxdsbk9PykS2DmbO9ZezOmyR6dRDf4ls9
IcyHGh1dTej+g2WhPqVry95hmZ58mRFgR3W2UudoBuDBjMINZFkT9Bk9u/hvMigHE3McT51Jb5kG
hnamMN0AeFrKrgSdzMk1qAilnAqc86yoHe7/eD7HTLdm7Bvbia0A9sOOJiYOJgIXyXAJ15VVnxqj
Pls9PDdi2haURsPwbiNaWLF/XcDv3FWGmpk42HdfODldlifBecjhVUCiBlGZc4XbLiOcFzrUiEIT
/ehT2V9mZLe1bn05sFRtyyrDN+mjSDD5R9sBwfE8xddQLWPim57VCdDGiqrdjlffY2bvubGe8IuV
lwHFsWxAyMMX00mv5r3nK2uZKRs/eK+nifvlELFbTpeyi7y1mRurXuhjHuLWA1v35vfEWJZDWLy1
ZRU9ddNY/JlhmhFArht6arAoKKb77wPFI8zYu2AOT54VPft2/7NMCD3mEM5sd0rxyMemLZ6rTy/Q
lBtrSeE+a8m8GloShMOjSkKmEZtWStg/9ksS8DyCsmvs8iyT5tf2rHrjmgUZmTSvqLtJyjuOu3GL
Fk2CBlSX9Tx0w5jA11ToJ222EW2QnARy8VTFgEAbTUdBk4qBcPNBuv2BvvUbYM4/lHs4JCFhozoZ
U5pYIluzd42i2ZgisMVwOFY2qeg/7OFojmsOSy4FzxT4kJE/Uop9XzZ8qCreLcM65DSPl38/xpjw
C2x94N8pYu1rCvCH0WInL4LuWwrvKJR1NkN5Lbz2TGF+J0G/CvZGSR1eyJrzV2nskbVs4uU3LfEw
NpkLRMQ6EOVOtDATLBJOlwaYc5H+T+dhQFP6eZqWqhwNLXRvoITX+VIawMZmufCXBByrTJFeC2qE
QBE3fxVFtE6L8MZPMPnVkdfxkOL1cp8EYb09SK12OA2u+daR/sBzQSyVbl12gdgZQIZANZcjbr5g
3dcTTtZoMWJw+o4obT1XGeCv1DDuEHv+VplAd9DkJ2o52EuziJ7+uKeGtUs78iXSsnrtVPiuqhi+
gXeibf+V5hVIou4Qln1HaEB291L+D3WGz1xTQBJ9ffY1QK6muZIOdq+s+RpjRil7cck7mA9A7DVH
ePA4q5pJl8F8odhzVZSzvMIOZwZUkq0raV30mK7rziYQx7EAfM6Kcxrh74cJFf/DMsETUETWk02k
EugPnVDAa9ERFah6o8JZl+iL0p6EplHR5mXUA2Hofkbdlsz42WffeTezDRHGgG5clLYAj7vBeYal
GWJqjBMbkF5Q+v8wWfmPgPjvFmiUoVX0WTxS/vwbxr9jYrbnoS03DvY515pAInQHD7e7qx3/ZErn
denilD7TexHsSz9GNF7azwV3K+76AttNc/FqBhTqd0qeIUGJhUWpVf/Jtf/hquzPZGZXSn3bBaQa
ldjQEJ0x2Zn++9hNz22zyGCS7skv2AoVlUfitJIt8nUicSSO/0qoW29SiwnmFmmK3XDmby7GiK82
EUbA+hiykwNv1eYHkZc3xUlRNBX0nJxXNE9PXTiMJ9+IntNK/1NJv8u8BWPgj1Ra4fybkX+fne4Q
pXoXE19FS8w7ytS8B9ZIwrj+mrzsHbD9o24zQCJI/I1wPzQ4ZHvb5NwbZlyb4ZLMg5aoNgScaNxc
XXak0bVRtfvkEf7E8pQOD2K2zy7u7JlWf1cAMaOTwKnlzUekRgNp69TRfvl70bunoCC4xtACAT2a
prTPYzDX00GY3akJ5Tcm/l/XcuobZ8RDJlGYenX3bmf2WQlucWHiEBqRdlTQk01YxjzkTosdtqZL
pJxjxCsclZDnJjgPWWJdorbhwEBCztNIxePJqXXJLsTt8Rcje7JMcbdJFXgYrcFAuMY202zU3yYh
0ES78q/nZtcu0KTg9IKafd29haixIFg2O+3YT9oCiO00kXlDoTKc0AhoqkviBqrmTzOVV58UQMNl
iDpEtqSaHlPhnSlynS09vblFMLVUzCl9hZb7L7PtZNxQpDS+RivQhIz7ifseQkoy5LzylTpVkK0i
6iYxmyaiXqgW8YolPWOLepyKNLMnOpwx3A2MZWIHLtpekmp4kZ3ibWq9jd3P66GrJOJPgoMW2mBu
r3G67zzuZmaCTc5DAngEGryyO8TujFyVzXYr4UFWjuTqWu+F8utd2BaRJZ33YamF8shDXoAMQVVc
ZynPlNC3Bb4m2yY8LpVQAl22HScoW0QrNIsaeexJ2W6rBvNQE9xzGkBwP7qnsfJbwmm9JAUWFv4k
Vs7RYkJ+QL/JdKPtOLUSVLsPahKKfISQsyaSMAg9pLATm1pCToSFhogTXW5Sn7QrF1U/ZyyL+0Fr
qH/AJei4yJ4bDCysa9+tZVJjGZd0CDMXKKiRi608wyL8t6Q7QnACvAoojEgTgqE95JPGeeiX084t
el+tqjkwV72bJckurenqvwZNNSGnLT9rowO27aD864xpZFMQ9zOx5ZlR0ijSGvdGo1x189PUPGOw
msczYfUQlo0ZlWvVcyhwUISEmFFNtopG5FTVxitjU3DWh3mRYawut6XdjdnWT+IWQW3d7Icut3Ya
Ls47CvLyj1haNuvIntk1tZPYUMDYeKyCSA0EcAdw/nclXCw4jWWjqCY9gbcNdyIahq6c/lK804+h
9Idtg/z1AI1tfgjaUJ1l2Pw2qfPd2TTUmglnTG/ApYFBt7Si2GQOBQJPJcY3K6vVufQQAtE/6NcD
5D5opG7BoA0TwhM3OJ7qtQk08+C7wYBmYI7kt9d5ogEcqrwt6hn3ol0LAaspyGNyex8jn476dVaT
7MMbTeBbX7NHQxcN7Y3ZMXQTTIoJ1jLfc31wbip8jDm4beyhyNYKlOjaRB16m/oYQEAS0Dgh3flt
mjresCKW15xWKQt++Au0n3TUYaqgywYZ6psw39TAsOEhsB+jBAsXd0B0PdKlNwLfWc+VRwZyuBYZ
nrDWkSE1GwKRtEvazBRF7doxLFSmQ2BfKg1BPPIpIAg3oOIXR+7nNCo0A5YRP6KYQRfudT6LWr/k
+KLN9iMicDmbsKl3I4OxVwVyDR62eujL8JfQa7outovVcgC7Uw+5+JF9Vr4Ui7hmpEZ7MgIDxwm6
JQv7IsnEqWqZKzXRgCri1Wg95a1KJ7R+7Tn1EPewBsJapytvevUhqFzkd8AtVnkOTZ81qyOzJBX2
G5c/s74w4xdznF1Ln2Ak8j7cV9LV3PVQWRIo1oDDzGijp8LWMWWcPKzQuEioz1p6X1VS9S+MaGyu
c9zsOzfVDKZCExOn54bSppX9WB58qZpc5Qcqn4g86TLpcDsjdFiaTX2FuN5uwT+Gff0h0WtdU7uW
HQD3dn6xJjFu8v5pNm/07yjjaDsBkdCSbDQN7pcBRk0CqOxWg0UGfMrn21lmhp04K+Q1LhV9kAII
D3UA9e76Ae+OMzY+PYa6om3QR6xIAmHAQxL8IOfh7FchASGWDusS0tpqrbmrD5Odxi/OPI1fEjb7
Xy8NeV9Dovqg7LT4+AxiQ2UyYiwaRXRo+iI9xFE07ivHzjciGtCEG37zJ6koUNYWkqNk4Fgf1VF0
CRo6gjVLHPwYp32cpzBBI1rEk/0iVNDCVh2hVQ9L0cWs4ujFNER7KhjYUCDm+VxGqWKzDMepcpu/
EtSuHrOStLY+LAYsbWrxDVFHZU8on2uHnvroaK9/8qIw7HdprMp8FZQNFOmxNmmG8Jn/GYWI/LWv
XXKVRmCW2yYcvGdD1O5v0cTZ3ZzavS9nyudzSIVeths/S6HOh0ZcrM2qN0FfVHEH/Mak8MCx/tyM
SLbYMy0oQ5JQcNN2tXfv8H5IVI2NpBw9dB2RGSzSf41+mL66tvOBYgsJNC8hDpEOy6bI+hIxIRZO
JxDOjmlrvJD3ZT2JRtMOIfOJU0VHKceeoTOo+qsO/WE/WbPAs1bSkoyc4JQKYVJHEiNpQhi8Vmkz
9o9hmKM9mLxlWegn29/kFTJlUPl6TwMcLnjp8myzhO79FGNTV4E2OQvGyCgGzdk9VGjha9A3zuyN
p5CO02UcOnw/dd6uW2AHO0fTnLO7qsQhgAG260bnkkN+2Pb5iPfIESTCOgRrFUlX/yUthHZzkaJE
zsgUikjPouiycPR7L98NraRmw8lsPQzKZnesftDKthjVaxubR2VjYMn+2wK6t9RI6PUklByEaQ90
SgJV4T8ty9N/v4PgeRTaJXxhZXj5qYiziGNCalH5bmBeoLHbGiG/gwiM6GbZU/wT81wgcud9+VE5
Wb8366g/am+ZP0n5fTKH6E9r64I+ocJLP4fFxWAmoXYmI86bOpwO9Aiip7Kd9TkSzfQc15L6z8zR
djNTvYAqUDbiDekcDcYsh6PTOcMdeHV8gvI6HQFBhmCrR4PmKQJ2ZfXzRXpOSN0lY3/lWTRPBSmo
dO5scdYzGB+jtdQuiSf36hVGfJZFI3aSNv9a8n6tCF3CzDujkgwiNjvKDNCUugSYex3C0MCWDRnC
KPXYIPn0T7PUOCSphc+7wnfaG0iLxhmO3X/kIIK5C+pVi2zXRN3D+IYiY7MiJ1XZkhCT0p/9jx+0
bJW0xfm/t1O1FZGdbVVWgqSOQp1BlKVJ7wH4oKFBP00oBzVJAqMwFEFE4hs5fJ4ZuPuamET6e9N8
ajrCb4oGARbFgm7dDhQLEO5BIGog08cc8fah40A8tllZZ9smKIOEBgRCDsSM0Qphv4t635iCHB9f
/SFunWpfCRHBjeHluhImHTsgoNJpn5HXhqqh8pJ+W1lUxWse/mmo9HhukkBQEXSnZza+2Va7fbAl
mh19+/IX/iKZmpVZfKB2dPZOX+Mk4kVaDc4sP3hl1dqUXnQwqtF8Koao2YbkRK8HabtkYyI5s4qC
ToUmnw4pRo+UZ4rT+jtMmuQ1kX3w6TfkvzkBdmc3Di2mDOGdwjqq3pSDvNGIJew4SnaAY6SxT3D+
rjxavxiEJwekz1LSYniOL2av+1OraxebEZPVXogJnhcVQNr/XRJtOm0bcKvdIn9BYIVKKC/YsZZp
v4s69bmAhpGe7AKapBFZx1bpPindfkxsYx9mGDCFXeOlt8EvjcXNy/VeLVo+y/jT14qaWcRCU4x2
9OTFXbgJY/vT9JOvogIzI7r8wxXg+RCsvRoz9KWkpdgfp1BUzEfq+c+pk7y3lf6CkH5s7PzciuhC
vvpbzjm55uugWL+dpF0LObzwVPlHBfkyZBR1UXbSFiJBv0+uuVR7PuqR8ztN2ZC2VdTs5t4k7MAr
d6MdXLOYldu1K6zr3b3xYk5sE7ihMPTvyUQYRg17Pg7GN7sIv1Xqvoq5/V4A1WIOd21vIcbUuMq6
AxKaixry55w2MIAmOJHJfTaDx6VQ4geQ1lGboWa4+bP3kTbDGd7341z5DObxQXXV02IWL+x8Ebl3
W8RIpOz2wXsS1Mclg6CGfYFZl3AFKGyqrl/yuHoK/OLRbdzHyfcxwja4+0mI8QrYVeiOH6Rmc+GQ
QdyGh0kiaufHoMlat4JGBymefh/uowBXHTqMVWxSFTaml8opfxOneGUzgUHJGx+N3LrJuqSv75+X
uzQG2VUwX+BV7iBPtCdFnsXUVGfakHu/q38aF2pfn5THyJfQsHHfQOjMyEXuKHiPsYP2s+zOvJYX
hEt/RiaisDRZU8JnJq2Adm/4HffFqStd3imbBcSb9wtWP43lc9oYB9HaB0fOKPLII7DjFyg/u3Eg
krVTAyKf7sUEQ9Da2NAXZCa5skApoXNPYB4a1IhG512yUh+JWLn5E8UYuE343HmxQwpbQmK+Jucc
VNB4M+PgryMXm2T10ZbBwYvbvWiBfxcu9rwc2F/N+xuVnE4dFV5bshid1r80jloZVYwaxt3WVXgc
C2HCEYZhETn3sLAAdvfvsHVIy+7PwAuhG6tLYckXVNPQFamRM+MkFO7Tm0vay5J/4uTsPlGHLk1g
CxMGKFNzpYm7ovd8tcL4rc2Hr3iJHiuC25iFX0PbXiylP7EKHesag2Eh7m3SbQ3pHIFkslksX+Mq
O5dEmbPqEUfZbZYPw6Sy6whWQAD4jUZ+E9Txzg3wY5vGuUWVPwTDbS6sjVXUOxc14mh1e78VT3Xt
cHboqS5moPxWk1SfY5U+M/TeEzZK8Pt4NUnrkGo3c1wKauc8ROnOnaZD2HsX06d1HAxXX03XoQAy
xffbMiP3BvUF5HgDpYg98imJwYNtzCLe2L+ujF8nj8TkIbSuKbJoVlJkAjkXEZOLZ0+QmpZ8NrOy
91Vu0JhHab7cBKaXdF0V4YtAYwr00tos2bvCBLYXZj8m/iaNi0gVX1Ufst/vPutC/EOm8c+uWu7y
dCHJCLFaQU0pA90MI9N6cUuOlfkSjxibtKSMfSeJpSOjNq8ZtlX1TuPu0kYla4+9kfnwjbdmy1LS
PHA7h5eYd/xQZfn3zA0tEnMX1fq/q+pFRuQ8+WiKIY+fC/FXovH9Uw/WhfHVGVjuyCntie2hW78N
1bRvNQdhkZPhI+S91gJrBvDvfP6O0Bo+4L7dTK6JG1i3LBLiic4q+r/klxE4IJdeQBgW2Sc6fTGX
oMum2ik1EJzIw+C67HwEuK92mawJB8EGUnQkV1i2duEmQCFuTXwuKLjKQ19D31IIZYjQcOnGMDjW
czO9+XEkbqIeXPyM1B8WoHZaXlxL76Zy7O9+WrxHUrzJ3MRVhR2hRq4oSl4lYBBqim7JImBwK1Tq
buo+tjkNOr+hMDtk3YeLbq/RMrf2VpEVP7aa9G12USBwIJREHYvqFjZm8yoNCk4b2/fViOgiGn4z
4r22/MoM/QzajdDysF4rzjp5HQyvBd0XiMox5M+6kuoxa3WxGQoL3kRlzhuCKUtiiiax1+4kD5qM
J8ogdBS9Gp1nZLvVvoqsalfYpdypOoDa0zj6QC0l2JNCHewnFAi7wNcK3aBDv9dM4gOxW9k2VmpZ
7YcErWFBEwgd9lvgNsOujdjuj12VQYQZSVlvpNpoWsAvYe01K89LkqUrlW1l1Pq7KbGR3MRVvWSG
/3UVbQI7cfBDAWvZLRXBF9sz+k3ctTFzcfTDPhQ7XdjHr8IhJeGhwh0ABMxCc12zQ/sya4pZhlN1
a60tdt+KjnGkCZvjbNsTFmK7mbWmYRCgWc+D/7F0XtuRKlsW/SLGwJtXpfdGKfvCkCnhISDwX98z
zu2nvn1KpUrIINix91pzmW/SzSFD8Z7YmJ66cRPfVt3jmsuMXoMboU2LWKndZE4uYiQGb48RnWzF
yOQgMxZac2gLuAKLrAlB4odBnDvbRPPt7ZTjaW5NX+7HDDfDEM7muvNNxXHW2v1kZ/kDXlKDCr9B
4eQNjfFqQakiyhyjHbM6j3aryF5SLk/HfhSH45PevRGEbPI+lXatcrM7K8M3uRXCXpTTNmXuyfNS
T6ck7GgDBvDPaVOLH5QYMwlZTEtxDJSzj+lB2wZt+J/oDYyVTD+6AfFGypyp3oVutkd2iPCfWD4X
5Gpzb+K3VJvP2KhYIp+TP24cgl0pNBdiOiH0f1KtwsKjlcyYPnp2y3GpYfppOjK6UYrEgNs0c8EH
5v/zLPS046qtrmOL597d+nB0CufVIL97pCveFm92QmDmgUTENORAZ5NWSCByOoBPI/S5+JHT82z/
DFy7S34ckRALuA4rHZ/mgGFSI5WVfyZ1twWBETUfgc9IWFIHvbQl2JC71LnfQXyrDWKEThzXcZvz
3ifgm7xgrf51E0Qy//0HZ35ruD01t9ecgfbGb9zlXH+laU3c0z6o3606prH0o657mpF/0fvndk0G
JLn/8tdr/npZPKv+sJ1cmWyr38eFNaaxGVv7SV1EmeTnms63bwbrJspASjhrbiK/FgGEukImq257
NWSwwwe9I8Ydec5rof9x0wIhwM/fUd09VRgmK3nkbwKoWySDu+YafYIMuWC1FnSY/6geXO3ERRQa
6sM+WhqduiRuOd9Nw8Gnrnq1KJJkx8+51oW7wr3kDwOlTcRFAFN+Qo7BZWMZjWi06kQpTc/qm2Z5
cesccGCaQXO224w1TRDjnTWnhC2sTKVViLNvzhhLfqyg0Of/6KQbqWmILZoFS4gFAUqP7wZ2/4Kv
TY7/phhDA9p39Su4tUn2nVKCdDm1MlUNDRv2FBK3UuSIF23mM3Y8Ovycu1UfhrLNmD9mIkp1n9wX
gEfGC0oKmxhK0p91olGJMDQH9Ep6sOUrVl8ZG/RGfYMFljEXMWvAHjHDQeUvpBGPXAhZfgYIzrkn
ptbgzNyIAHMNv4TMqf/dUTee3tXXbE9whj2QCvof97mMJ5SBDuXIOfTZnrV5ZGVCT8RxlPCIs0T4
3Fwlm5VqPi//t3hN7ydk8+KP+DZZYSwhdXf5btQ/ysWyuvhJni2WRma4fA1YSd0RlApAEP4WLo6+
e51NZBBrqkyEhIjMuldtLI48bf//67AyPDVmQBf5hvlir9Y9j4rR/KVhdrPA4crq0mYF/RRqOXpL
U7pS+0rX2Xt1OxpQrI7gHVNvhN+f1K7kU/wQuch/ScfsBTr1prc53k3ffPKop9XDX5ONv3X7NwaA
HM/uTmht/rfq1K1VzwcXzeWX5ic/pIf+Sl14ZBgIDrENEU5ICqvR1yu1/mf9kGmeYiKv7dL8jZrt
VDb1TaMXurXZF6eeqFZNC5eTEaLF5nBILl/33c0zbhmn/WOiuStlsMm1aqd2Dl3gfFLZjAh2DAaC
UEOavZoPqR/U0/aLk/IaU+yKP1x5SYB+Y4Yg2x3zBG90XV+7POZZZsraVczQy6Nou7cworJmQwta
jfQgpCQ+0ZBpJDe10D69pL1NIngNPHlownZlt8HLbNeHMtTOGqG86Tz8jayBuSzwrlXB3ZcscN1q
tw23e+66pSRJBaky/SrZn2U7EgTdfXWIexj3k/jbiK+wNN8djYlsX71i7/mRQUD4q9Uu1TI35oGG
50T0TrYlmnHVSM76XLHhtFjQimPkmtfeEmcNIwQhaSeLw9og5mtjB9esNleytyF565dRilvI+fSJ
ZMkDYaArFMp4wRgm/7cCyBywrWGv7p9JdHFFAFHddC+VzbASjMAGCoenGq+YYsJqmSSu+xT1c8Go
nyke+TmMwEFtaGTc1STq0av48hPrEsXed+LLT8xrK8H+gV/uFEXoj23QKk+ywO9Hj+4e2zEdWbG3
mLwZeYoepjiaeU7YiFzrOD54Opk7zKFlo5nmmxqAFjvS3ZDdunHSeKPHlkK5IJWT3sNrI3KhWCxG
JY7Mty596u9l46xIVGaShjPKquShqyvaIAFzZr79YgjWWCUxP4PYFf7GKrC3As7KyC6gkf0aSGtX
+Ix/2iAi1Rl2TGg+wgAhVZ1xGEGlxcsjvorMYuIomkfYAIG0c4ijnptXxMY63MjpOZDavxSz0pLw
bvbrWjUtYzKnqSGTdDyIsdlMKXrl0va/wpw82GEofjR8Q+rHJjI8qMFWiVbTZC7WkvNfC3okGswz
ZJ1t6yP4m3L9llJr0FrQls2kHYHUEyRlvZUQTGrNfqQS3fTAQI0xpI7PDW3SzuhR+jjTu0ds839X
7vbLVOhXhNqbVj2fdXSMyDHFgtsv1T8fGoDJwV/VefriJUhCJ/kw4hTSL6sjcRn2puklRBzc1dov
MVkkO6Bt7ax3qw/XVSd3YM8wvBGAqjcuNiFcHzUvOIC8EqKj5RSPydfewqJYxb76GMF+wrYFtCje
OGG9GSUFQcjjpi4oM7WL3aZnw4s2CN/OHlNOJ4Dx6ZXXOa22GKVOlu+dZ2fcORAe/c4/cn66Cr9S
QJpPGWt7HZ6vR9ZozNFbRM5KZ5wzx2LbiXKbu9aXnWsvqAx+a91ZMphTZ9k9U7qtm3Un232d4d1F
WARKl2kbtA2nd9djnqzFmBfY0bqFaYHuruad8Jo/yt2VoFhsWsSpEnC2UFEVrPWwpU7zy5OazCz+
+8LjAcxDUm8rBuHgwZzvISj3Zk/ukqD17LTJx2AiN4ZZSMdRX2rU2bnPO7yX+KNp43+7GtsFCkIj
he8XYF+E0mzrPZOzwdw4un4GFUOzLtQPY+EyQYLwHffiYAYcJz2VmYY8UH12n7owHLRFV/qcQwh3
A2p4BPdJn6RHGGVcKhQDT7qcl7Y93ZwANVlUDwhDvBSuQi0ehUbnrbBJXSZGkqbhpHXX0o63ognO
ZibYXGid1ejaIZ302BkxFMQBvUZnDC60sLYjjcmABBLigcR75QIQxYW3yewWuQJE1Jhmbl9EK0+z
rpWGeIeV4ySI76Tc0DsF3zeenSn9EGX+SAzalTK7OHlFvISVk+vqW//5zptFp1fbPJmZwnOfOsKT
JvTGIkc/e8rLFo1//TmmzENmBx2hE3xgC6MLiZmsL+5Rd2sCg44UTPJ0Aupf2Dvflrsc52TZ14tG
3GUKVZN/3ureC81c5lLsfP9BvjBOrifJ7llN16nBBIrmztXrs4hTNLFio1ZJozuMOdIDCLmJSkIG
n+rLCKGL1bo8quWiEXrT8vhoYFp9nEBp5b7NBd+EhT3ejVe6j4/M647EdWPrI1GAx61vmT0MAaLk
P5lql7wanuVEfJj74oVirW5jRbhFN3NqsFu80BmWTschtjNa5XjPqzln0k7EEXrz3tUvKW9qYUR7
2z0VVXcWBDvUtISsll6J4vwEDATyhjQEPqKeNm+o81ZdpUMxAJtjoHgP43xZunR/+vZEN/zoieEQ
ijPu0UPI8NNqhqPKkaOenRDH0Db3OU85mlzpMfO19sQDd/ZBa+ZestJGkAdsVskMs4vMqSfdZIjF
yyIK2rPPFidqeBoRumtB5wr5QpPfi9gHGFN8ihJxr6JqhvOzgmAm7LGmrI6GUewZhn+Y/Xz15+Ee
oaMZhaL1GN8FRVI4OXumWgfea4ss7dDLdPAyArJ3MvRyJ5W6Pen5ifDeYyTNc2zim2WEkgiNlxRv
ITXAIF7MJotN1M9pO76D5XzrW/2dJhAqBrQh2usUkbk+oa2BOOewoWrgvAZ0VVbQXvu2OIfqcWAG
tKry7FaOdydjFCjrJ0uQr5Q6cB/8J2JG6GJjciniFV52FCP/0o4zLZapufNv04iVplbLuS/8F9nT
eMJoGaN6RQFLOyjAYlUzX01JUXPCcBUhb7WnKkEOD00D2aK68Q31CQ1qiD8mvRZWWxamTNy/2hgg
tRUDe7XPQV+uXDK4+wGMjKY/k827kULFbs9U3nhKw2HfxPZrBV906m3owHfPNEHOVesuv1twAAOI
KSad+gIWLrmOD2i71wRnWWBq6yoo1yg/6ISTgZp4EDDUqQS3PF9PiHcCjudzb5l03RKO0V+sul3Z
NvGTemxiEAdjOp0zASOLl2ZYvo7mGwwyjh27uSWhbJo35FQ9ulZb6yP6wcIglxFFIdetKg2Nuqvj
7dkQBDD+N5b1vhAgPYWjtZEMcW12gSJgUFeceKcu2+bbJ30DUhwgLXz1fMR4/hYFjhkeo5LSIDeD
rboS3Qmfhuk1ypxNjewHWSB1Cvw/t9qaFq2W0NryHvmP3EcK+90Z533aF+i8jX0PiJqafDgpMZa6
zwO1jNFmq55lFyAoemJ6TXxVgSYHD1PirXMuH4sbvU5+Y2XSpGReUSOswEE6Up2yHkuumdULOnn3
383t440AdVIhsXc4bmBS1JfR/F3UwSeYCR9VGIN4HKqV/Ug8Y50W1btACdAh9THZ7dCHEIhGsoaA
3zojl/W/pqymTowlurH2jRUteQ/Tk96r97FJfoYZG0u12eTsuZmy5k4U9SY0GZ/2qlHhwXL1jCIT
wjHKLIPNMh6jm4WygxJieGFyqBy+T+rbschgNYdTlNpPLlDxCo1WUvtXN8TIQR537o4qNI9AgwxT
LDJ/xM8FU39cL1BRdBTk+az/eKW7xrbgA3Vi/FdqLjEVgzI/5ioao9xwsiFP12IqrYVUsgQIvZgM
GWjNbmNNe4UG/ivH8i+1y4T8D1dugJ+vpjnn0aLZngY8ugFkO383gM/Krfxf14K29PMCdvdwtWz3
H0l9HCl1Hw1FvdJK0Kuc0xK//+ZbukcxpKC+4HAb2TjbxpwOmWFIulBWtUNWeMKPvPKx+sFZ0ZDD
AWWKTQRYwyhpKuLkCKLfqEQykXCXwDrscq34tl1YFb4Tbj3J1Jvz+rQBKYRgPbwEhBstzaD6rmc8
6jZhFVAvdNrJ7T0PhksIKX5Vq5FT7dzJMN96+XDIUvLLHS0JCSNHRZRHHHCkt8XV/OZE6THDHwSK
kEalM4kN3fcP2H+vg97YbFt6zctk+s364aYNHnIf+SD3HUQOKGoGX94Wt+OykvpLHSJibPr8MGgZ
4RfJybX1h9pOmSx8lF20Mmp7jdaSm9EfrCx6w9S1F2QQe1FxageAMC2TZiMhmbpqPqxGfjCp3yRp
tpVG5y5yRovCbQmqoECm1ggPipPmcQyyG0raqryJOlyYtQmxkgl4JTlE9a11xhEJZWg2IBcFhzlh
88ePhXwZol+4FVm9o9PNTMOgrkjWrpERk+5vez86m6X70SuXT4UU9qmGC73UHaPHkgFbJDcJBFAq
vcBa9X4Gw44Dphl2PlKuZobz4ABYjcqzi/WiD3t4Xv7gLhpORnENnKrj+7AdiIjUk1phfiSJjqTc
DRiXS/d5hnKdGS3bhkGGfeB0xzr2YeoEQBKtRT55DxN3tTH4fyXRsG3Qkfro/Ihu3mmTeXZQIaVG
9O6Y+T3LgxIMifWTx5BzGr0+WWG8cjjT2YO/BOb+GteSEmUsbehs+S8sA3k0svnbDzlmZ02AFjCt
Sez1ygM18MIMilfH14hwhXSXZwRKIh3mkE3jK9H/dB1XJPoQLiL6p5ODNARdvQArcRfMr2QCMx1M
QOCyBEmdeSND9mN2rHEbl6TfJYPzbenjOo7oa9In75e1AEBfUxgzF5BLo8n8p0Hadx/ByHIePeZ6
0YE1CoLNvDHNAbKciIPe1uwi9MaPpQ4UqBftT2LW/ibmgDt7tOFbJnEe3C9a5vWorUHDrIKx7g+z
qy1VC4F5/2JQzBezdc5BKfdDMZ+6Znq22dmdoL74At1DzwEJieIibtDgBhAtBr16HiJfvRalg4kr
I5zdST67oPuEP7u1AZpovFxhBcGn7bNzZ5sHBzYXHUaS+RL56WRYHDvyHwiB6ghj9WX7a7bEu3HE
ynnXB4a3aYN0G2HwTJICcBO46Day/KVlgCOY4Sn52kuLRwElRFxtWiUmH4l9eJJlAzzBl8eS6rnD
jBxU7lmnr4rKdp+FySFlv6t8wlSDcHgLyW7Nu/bQNMVf5WDCTWmzUyIbl6FieEk1LVLxUjQ8VQNu
d8FMbaqqbUineUWSZEpS5wiEhYdrSiZinZLmWuYOZnHMwW78lYn8lvCl0vDmCGbgQHKGlrmWPr7Z
HijfiIeUFywlF2Hqrh1B/SGGbW7i48AM4liZjPSs+FejgE3z7GSOuPU5jOo57zfkRHtGmSQWi45S
1ZaAiw1JnoLbWmhOxmd3zG8hZkU7k8geTDjO9owWnahGdXf7Mv9t7ehfbLmvCSUTFUPNW0or2PWF
FnucYBjKle3F6NsH9mSgch2GuOlhZvklqdxT5OKUpPCtS4cYJ/uhGKhj6r2qK3BoZRtgxKwaZzrE
PYWBRctFi9zekNhxcCF/cdBf4jGg3gsPidN8qRImcvO9AJ5ZoB6wChcdXLZVxSX/NE7nDd6OVdGF
q1iYC3U4Vs9FqLo76ALjyt0S97GyASobSbcYMQfyefIDeWaHPvZPNiJrpfvFvKeBNu/7AhAJ8gs5
Eo+sk8qaMYHy29hYZCZ76MRj7pZwY9kI4o7zEmeGGUcDbqm7Fpuw3ZkXy/hdlciWZmObdnnVTSjR
c6QLmJ6gH6vPYQ4A4FoHrR7pnMIFk8XwTdX4Mj1b2msVEbeHf3BbgLRSjgq/LE419KTDULl3vc5L
Dsc18MrxQvXiDwO9I1TspvWbUltgMXoAhzpSNzpRtQoHaw3dfWGCnnYKe1vSzjE5xM5ZPfwGnMIH
aFnTwPvFr5NtF1P8i3alN79xV0P/6pgrB9swCXaGPayBU+Q+8rnBwmjsctwQUuf8aS9qQ+wnHyR5
+6YqXIp32Fyqqorh52U3Y4g+3NBaW/z3Ev6lFbaLmQPaoHNmZUziavCmyjRiJ8P3oc6DUe6v7LTf
laa+Kof6IzAxmnFSaYPpUnWwPfjtjVNStqORnnvUOdbCCMSvnUC1U+eoxqcuU32IhGI1x2XAco9+
Rz+5tcGnqjFNyrMagwF9d3AUbxiN+AmuhLPVyAmVSezdwz8TNeh6q/oYjPoff0ZUgMli62sBNNkC
gqKzc+QuxKYQHAsPMMgpai+zTVaicpYF/5D6jWwy+4kdvaclkOpM+gxOLQW7Ti+Ks9QD1lV/QYRT
LBKJukSRM0IzZJg9lh5uD/s1IOnsSVMMVX8GFlpR3vkazl9BvBZyPWHZ63I2tq0mj1M0LLMIkzyn
M84qyXYeBVNjZTT2493YJif6nA88RPAO5X+ncnVkwwR+njguRYJ3uUj527N1dvT+SKzIEhbEmXb/
p5viC+Cs2BhvM9wLzwO1amRrta6L8W6ytJvKR3+j7+Q00t9xbkYWXjsoI/S1dEMs3djYpOaYPcFD
OkvsE17fn50eNEKMCjamTzSg7FYripn8kw7oEogFhbHORk5x0hE3ZYAhKALmAMwRCgqYrvx2Uuso
fOfVGZMNRrNdbno3+qIUxYl7T9vsBHrvBTjQyqmL1xYwYRHLnQQgpvaRPsy3cPB+i0re9Kx85lni
pR4SAzZo61Svf+B7fbsmzwWXBd9lwYt2yZ8tEFusSgTmAG4ROv4bEmslpbNP0Tpw7vVaTDQtF0Sg
iqS46MjvIW56zyNBc79FIBTZNKTxhqtdpUegu+6c/xJQu/vs82Q1rKxUty5YR2nG8QCqjsxsik3L
zhC52rGK7Qt9FSoBubWL4aNt+48h6Y68VN9Vh0bjDkpbrnKKW9sN9pY3HNAf/MU5K9/QskPpwAQB
SbueZeoS9JktmhnbPNfe+fhTC8/5l4wCnWNT/MQmM3AnJks9nDvApLaZrJgP446rb6GvcaAHI1on
yW/X0UELdLYoAl/QOJEtwK5YUbHkfJMzm6+ekxkJhY+Y15UsWTpAs7496iLMxfg/q5XR2cvGqP5h
UeOZBL7by+ToW8UReVJKOcgIjtMO57JwBPvhyX+pTTljK30lyDlsTFHXLzvHpfkEorZ8i3SBN5fR
B23jnm/Jk2TYeH6wKKUy1fQkvibUFLHXrw1OvD4vOidNNmER7BquymBXcMvm4BmAfmwfMHMIIIvV
M0ioiaXVnPIk/YldjPleb/5iItlEbI1mR/9xiL7RDWyHzDpRlC/4ChiyECXB1q3V4l3KDrEjNg4q
73zsaXCHa9du1zTkd+q2BaiMn8rQWOuG/a8vAwoCxyZ6CW+k3V8Zrl1Um0u99jIOnyU7byLDVZij
DnAZTCU4enQ+vboP+oCZrnXIubERsgpXMVbydVBP9yCuDrlwMHXTK43ajZMFV0N5SP0EeqzVHWNL
AhqeXMrG8jToHTw9bRNbPaoae1EYVbhEiMrhM50XomSaNPSEM0D5BdAY6s6bZjdfqkufJR5nXWNh
FuPJjwnKHaz0p6kTLHkQiNgoq7D5doviQfC89zS3oOfNYTUZ/ntGQ9AKkbx56HQZMcDX4rP3Wr9o
6/RHvWW1zvlg3S+RWTzNJb5InlM1PrB6e9N1HoKUHtBQiwwuIPzXUi+YcT7ovfaeEg3mxdmR+hGo
J7hfI3ZpPkMNHGrAXQQcblQORykQUVI96rTtco41oxHu7RFFAK9XQ50D6K7jtfHwD8B3+4agTXeZ
pqVsza03ubQIemB1rTlgOKfgTkoHEDajgtrPVlZX/3kIZHhL3nH1rNTHs8MJuZSGtgsw9KKuyl03
Jb9ahW6L16Sss6/eohtmjNwVs9HfNemeI38+5I2g94eMNPPPNU8/XQgGvpZpbwQWCNXhcOhu5AQY
PMnB+NA58ac0ghDyHMh4Y+Rb3sYY0QrOi2U8gtMVMUAxCZzaJDt3Xfm4sYy0JjBoXMt0eMY09qGa
iZYwNfUOaG19r2v6NSq9ddXUlBnodqTq1g3ZcsiDTWANdwNvfdpOX36b/gRV/6XmbRA1bu407H2v
fwartkvxcldBvsH5NQL4EFu010qaDggjwGjhr6oZKlrM6zToDlaaHeSQr3H6JDAP8d36u0Zv3hCP
bQm4w6hpkvxjNdqtLNtr2jh3tfkEvFZ4Ig69Fazy1odUrhNzlHNOzOzxjxPpwytMqHEMEtkx1TPp
srl4kX6xB4HtvwStkZtustTmaV+3X7MFWG+8D4TicnOpr13zZfDZndKvNALsEA/MI7U6wHSJXIMd
0HBVrTGAK9ahoUIqnsTN8FSUyRAjt7BGNIt4Y/CBHWrNvKk7YLbtbpDjs1oFtRLfCawtlPvOSxbc
PS/apWwnafUne/dBwuUKNBxD8CBczZQLbpjuZFNc7SB/q/XSW7Z+cJ/mft+24jKRAMmRaqCbOp3G
pNmNvWlwCgmWVkjtSg7S9EQG9LmR1bth/PhyPsVD/jHT0yjBSmVMxE0f5LnxLmZsEG60LytORqH3
gasYlHRJCeZaNuoPg1TWDjammkBTq4TYhd183GIgYTZcnoD/v/RZv506dHuMA8J6ug3CP4aiv6ES
mAkukPOw6/rAWYIXe2o6yievQGtkVOd0yk5xBAS2+TZ5WdTNPYxc5HS9fqqI2Aj9ZJXXxsHtwuep
cTajG3Jgkqs+dDaDPlw5Sey4mZhEuqtljm91k216QRq4mW8F5nvHGT58Z17hSr2a+vhnTfrNxkQt
ZuoX24r+iIIrkUOQxGgH53Fg2taE5GwGyyj1DnyagdBs1A4Tix1phJ/QO0c0I1t702P/idgJg3L8
0o26RM9efdSMFVt9eJO69i8b2dz6PD62yHcE5oWniX4WcvpzabLb0BV70dPimLby4oBFwBgCJw5k
hW8Ze52bVgoEY31yzr36FM7Vusn9+xRbD8R2yCim36nKb1EEITGsd00aUNXZ//DYw1mwOTrZpbEi
1pHy1rFOQVvt0ZXeImd6SS28Z9SLQQfVyhKvkw1bjsM+WiRbpiPxAkm8UoKrBu0R0U00f/kSLAQ5
mabtS7M/OkVAN0BG96nLVFaHLC4yc8193pGTIFGoNRSWTtU8JFrqIiR13PP+i/441SHhg6hAOjt7
9VMNQtk8LT0tLhaVPx68iRy4uUC/q34BO+uhcgtFGqiPtHQn/la9FRPCYN9BOLdP9GFbNwnJDXm4
SrUO6ieyATle/LCFFNMijwPDWZtwGbEtD1jtx2RZNZbyqAcvjjl+ZVH3mKfu7DXJa9fJa2H5V2DR
wZOwp2M5NOdRuTliuONxvhniGkYi/eIyg9Y4xJ94bU36KyG7S/LmJ+NdtP4/IbplLFX7OMNVbUY2
XVG+1WWVIb8fSRsQbclIL+UNk6f+ZzlO6zhHIQvEWhbJwc5nupD42cR8SUOiu1Tku+992nCkLFus
qdY21Qxi3NQ1FZVQbonp2IyMbBd6MZ9ZXMSNIN5CHDSy3FKOS6VqGLs2+sJoq43lwdDmvZHTQdA6
ue6j1FrlU1ARTtttOHysvdFZsXiGp0q3jnIwoyO727tnlFjbR85q2nCJgBprUXPA/Lw0an3foC1L
NXUgDzPKkSI6GzNPlLpxWOIX6unCLaCAYq/St45FjJ+TXz7YqKt7+dy4wcMv5dWS9j5KvBfOYtHV
LtIZMKFYO6H7bOAoxKV+6LvoZ2ran3lwXIQW/nNpYLEzrW97JLfC1X6ZjR5SALPcnuQ0x+GhGBzw
pEBY1JbaonA41yG02MTAG+6QyobRvP5o53lvTVm3nFtJ2Jkvz5Bh1qZu7MA3iM1culuDF1M3oxrv
gSflAHcE23xnHX10M3OVJOu6md7yMX0Z7IzMzWne26G2CEGHPwq6fou5pdsP8NOAxWxvIksGDD6A
HUEV/h2pkHnXUVchAoyt+XMqvX9pDkk5tvXfBuSFI7xLoNmXlp0tyKAuhukHyu57VaBJEQjOQBFg
RejJ7WUWhrYlfJWzPAVmsk9zi6jNQVyLmhDlWmtf06TbN2iT1IPaOc4hyZy/VsCgj5wYlGXaYSZw
9nJC6I/hHXcwBPKCRWb36tROHFeQUHAp0VXUKTGjDWfKb7Sti6ynbJzD5AYbUyJMafRuYVTWtgTi
YwzsOgAMtmk7U25jzV7gedt3tJ/KKH/1SvIMbYPxEKKz1m2Pbe+p7K7uIdLqNbcqaL3Tc2r1tzTI
jxBcWlSWWYAJz9B3E7BnrLu4qTW0fnn+nnvuupPyEaYIWNzuOWqnYqsEH6OZHyXL8qlz3X9DNP+E
bXGtfGPrGO1jYCNwQziXUl9hHH31u+HgBtpDFh75aMNROg5hM9aXn2ZoJTAdNwAEIm8j3ZYYBfdF
x+WpyGNHwqLJKGIy06KAj8TrqHuvmuEBSy5+o7jc9vg47X5csbksJI/OBOGRTrD7N7Js6jbeGxlZ
hEBfloXoJzS2LhRGGwY5si5nUdUJeiQ0T0XMaNcEpYQqJlIK9JJzycB2Pcb6X+dGy1JzSII24XlU
GuiVRIOaUItvq+scqKzGlfkunJPcXtiDYVNJ2I/S47gRCKLbsPMVdmJA1bVeSjdYZRmdFywyaIBM
aDzlLalsBkDsUDG5ce4E6j425HXSfXsRmNYGX+FumpQ5N9Q5SALLIQP0WMbeG7MH8lVSHEdW+1q3
7raOaMyGcYUa1b/KZjDRlTrrSTawgwfBiMJ97qeAnrrsAUR2ELnLI/7ReWXRimm6ETmOsR4NHe3k
+Db1+WM2g+CpRw0uTeJH1GIwam2nmemNovFfG+T7UaSfngGAWQ+wshmXvEiOfUlnzJ8uMmRyNde3
QvNWfjMcR9P5AO+8a0R9s1xOL50D2CD7GkKto+tvPaNmYDG4/bdZuX+RH5wRl5I5n6UH38iXFm7p
Db3lmwjKc0fgKK+Q8tooGX1u0rTBU8FzAsMhT07JiEmU6om6fFp7AxpmISP0yqIHR+b76xjrMA2F
nwJPhG9Zdzn03hK6+JrFcW/qceNlaB6IqYsy4xOqxgG4rwSJWu68oLhl/vBmoPtz+3RnZcjhMGYB
qJn2RlCvhVNDVq/jeyJGLitBMWcyqBEmZbzYDyb+I6XkqNqHliGOnTij9C5TzDTgjO1JeQaJcIyD
/OYU1T7t8l2SlHt1PerWV+h5kHX+4hI7G1n0HDbtC5HsNNzIReTToYbbxoP/i7bGQA5QnfAH/HmU
WolWXggA/la/gK7N3hDFfuzkLx5A4gxodgHVopq28vKWBeZmKsqLkqsyYn9BB/uoybRgKEzWLJdd
tzXHekLzmM0XwofoUqr7b9LMkZATJr3ldvPvqPtZC4/8mpGpWefmAbQhXkXjtLWRYtZZfuyJmAA6
cc3SYo/x7JAY7mPmmGQW7s4PxNXJs/dopPVmWL6xREkAymDsbIi3jZJM7bWZ4RgteJ6BcA43BHZs
C6ww6H9HmnCJh6MAJl9JD62QnzN8IJqr3zwPqw7bMzm4lD1jtonT+Sgc66D+N6/Nf5PbEbsqVlku
F5jDflGsXQJEoX3QnLPU+otyQlws3Ute6rKXG7a1O/S6adlGxpuAOPhh+MIh9M3pl1HWv89Bohwd
F7JNcMN6oSSBGlEj0DY/1PYFsoWMrzcb5GmgnMIWb//mxPio5keSiK2XEcGM59bSis0oqJbDZpPF
fIBJP2U952UJS0vPDmYCodvsT3ZZXE0rxzpfbfjF66CdsYTHG7+vr5pubHUFW8PfuGw9nKyA+4Gg
jqjTk+zQl4zhnch8p6j5I/ABOgSk19q9gHcgpWDEYoA2lW7F9G1Jinh2oy+zpE9GLouFFCD7P87O
bDduJVvTr1Ko6yKaZJAMstGnL6ScM6VMpWbdEJJsc55nPn1/IdfB2VstyEBhA/a2hgwyxhVr/cNR
M9xnEI+/rJJDN6CCk2njpclMBeZ6GAd3nYXhy6xpG4O0oh8HOzdJr8a42AfQMKkZrVSrMbB1w7aX
XQPI3c23cTBdu6O8iofxrUXXAG3YeKk+IJPJqTQGqh3pu8n0F1WEkmiGyXBu3lCVVcRQqrd6Bi8o
vx871pqf16AZgCZd9LjHXEBFv7BrbzV20c3UuPuU8yCyOqXsSzLN7X4lg90850Z30jpz25JJhQqN
VJwJIBKNDooeqftuJDkczWmnpRVTL0TyzXLiczLM3koNXgYdpcMHrU8SjvzQvBUkFrIQ7epq3CGC
Eq0HJ/9ZxoiqIA7bGelNO836xhnjt5FlRuL4kvW/mhNr1UVddKU5jY1BWflKCIspWYugQS0pPpkF
AoLxyxggxSPjdgt2ZKtDXua0KeLzBIqDEcwWsPgXsbQRouIoAJR39iL7dQ647xvS+FHU8yYAo0eN
heTgXFoZHFhEuHIKCy4MQMQlkJoApDjkKIq15AAuckB6euBtzBRFhC7QdgFldgD1w6EQxR03QGOd
FjH+y+r91eeU8NIvKRqeSATSRtDceaE8jBTEsXL26uVQobrTlHia1/O1AxkZ0/OfqHn5ay2kJkSO
OF5ZqKlephnuMqZevKejQMe5rq/qCC++xL5sZ9K4CUIr5PWAr9WR9IH79BX2EWiR+Rpk4VlVizMP
fhexPKhfVDsgTwLSLLOp2RU5dmMpsRMHah2uANihVZWQh47qnnq23sc13oYBIvx1RjhTtTH+2ZP5
5kv8HlAE6m4738KRvXC42xMgNo9RUin595gaZQ36e+Hq5ogZEUcrsLqmzG7A9aZLwxNPUHm5SMpZ
PDe2Ts7E1JGi06f61JDFWrsiGeCDx94SSyeOMz8eUcSoolvcSup9PuecYrbnrawA7THZdkDR+wA3
Mm4q616HztjperDnuj8c8lnzgU8V5H5s6J/FQNYZXZV40w+52IdICBIcFebKDy3KVjnxGRnpxLLO
2SCzDFPbobprTdle+gba04kRvBStZi7rgsyLVyXXLmSEs5OFJLJz20lg8gOzGuzxJEetW+tDjVy8
IdMVtzlEI6YA4MWAIONMbQlbp6nBJV23l07SIwZB5wJ/cOMFEwKLb4qexzowWXQEdEB/gcnhVIFY
QO4mV07l+Je5MpUm9ScWUYAu8zwn3SbCGmmRhh6y7jpUAy8UVFZJF9w0eY5PomFwCYiH+OykoUR7
cCx2yLZFqBJkw2a2Wgithm/d1i1V6ySLqjNOewKlFVAS+gxjtvUp6It56E9tkruXpBXKy0lH5IFj
h2K3aZareGz9kxRdvYqNKbttjd4721r2C+mXn75JN2S5R/8GTYkbNUCDAG2iVVeYGXzEFvEIM/Kp
DmJghSouFII2Gygl9G2/MbPI2ptlF2xmL3H2TW/GhyHTPVhOTnwZdLmxyDCVXLXjEB0iF1JhMeXh
Qwudd1PnErqA04G0LuGbWRNB7tjH3Ts53+kQW7a5JYQlihQDsnKGRXXIGuMlsglo2LrRsJGgGy/S
aaqvsqZ/sn3yHmAA8y1lKe7pZQ7TMMdHROdsWQi9AiAMSXaLWU68roagRey3gX9b4k/SikpHqyNI
Ycw1+t7ufPPWs+fkgVsb1A2qfAhU6D0VkRxYv9FAXykKQNQeFGJ0IWtkhbvQBlg/IzPQUmkeNU3b
F0FDHJiP8bGFY3oRFHiO64hVP8R+Je7TQq9iUJJejEIf2yn7Rr5DHYsrSQc59qYacOO5FAAcnxo9
bC65BV009gzmHjA194oKs7Mxb5pNP047mITHsCjA+OP4lFgIMrbVygIQmWYxeAWTkzSxUEomH/No
GuMpzSq42TGpY2NeT5jCaiWlmV63rwPUy1DHlO9OJtdaANgLZ9aEgKe3aswRcwJpbJAt7ImHKN5w
TNy0lfc0t+lz1aPqMBfkEVoJ+gakBaKBdf7uteWvyJmBOmKAnLgjFAjwW6SvqHFw7GoujlSV/ixS
n1exMfedSQA0ZX+FpdHaImfMbe0cd9OzhITqsJt6QX12jWJp2umur6D923RkJ/1VCwbKDSGDYjXp
lt2vNgpv4jo56ENyj0DXU+vLJwT+YK5If41cL7Ql68ZosCQerAyHxGmJRNfBLKcbtKPuLZtsVpqs
aq/ajbpzN43txsmCxxDEvzSrRWF0D9WI7PdAJlDm+jmk2EU3h9qyMFTRB1nO3jZv8kZycx85EnMy
iReQT/HJq+DgRXH1HE3EOjrIRq/TlpldAbBA4eQn2nqA+VOYvYZrYKqUwBwLuhCgBjrOZgPqyKZw
4Vfaua2cW68sHtzU21c5fEld71+mCi7NELz0BqVJi3r7CKsbs06sRHN7Pwc+ZcUUiGGNbtDFONjE
4G11aRY1otwKb+89RlV/dgPtvomN+6nocUSMr0Rbn5wWQbWuJNWJPhbkQzxGJwOaBPRQ/CU8Cjng
QeoBtT8sYLDp1Jfu/CqSeevUMyebeZuG5gohE/A7HDdZSJYrya5w18LyE5ih7Yl7XvSdgO1+VsW4
UIMb55Ynhx6jjmTc5RSOlqgypWjr+rtZg4ZQqwQOvGTcmFLsgnkgrqyRuSTZTcLQuU/J9DoSjwy9
4SIs3rj9mJuiNe78zm7Yd+K7PEHhe4SMvLDGcTHlebwg34K0RimOJZXbqJjI85FcoioHT7c3zzkU
GJS7/Br7E1RzR7I0GopHWI39qqds5fpcr43MBDxH42kR6RdNhSSwuoKbiUsugfxWQ1hRjeNBqSgo
RY9154BJzoCsliEsyvC+SNh3lBsj59VlJbE/N3NYLsV9GBUnZD2TC1Maz47FWYSyBcz5OhALpXZe
lpT7kpHZllflqXWz+z5EWDl1oOEkBdqVvrShSzivhp5jwFBBGNChhSm5FQncAMjoMjLAPpPhILlx
PUqNyyUkUN/cDtK7ZAI+qcR4OFnX9mARDY3h3gRu0UbgcNNx7iF7oemjibBcJ7YGyD1gB8t1jMkQ
1x9dXkVYMGMz83VuXrt4Gvb6YDWPCTdKYQ9rpXamUq9EVdeDPoJDzeZzGiTR5QRPbxmyFUYOROMW
xdPIdGCeaqiZtWa64K5nkBaLnGU2Nh3quCaXt2R4dtwGRlkCvm9w2pe5QUk2sWAW98oaLCFXVjfd
bcVODuKSK5/Fp/lntwuIFfwagh57lAmACnj6i6F5FhgyCnMw6K7NcKKo5NrZMgNnMscjGopgD0Bi
I+rHAg22snfhlanpbg3+M7kJIvv2BPJwl5G42AYJ2seqhy1juhRULnK93qO9dKzyFpPjZNW003I0
xEGm3TNoNDaPAcaLXzvIIP0IkXJpIsyixPCWhB3VxmzP0Dw2WoB8OmGRCdy8dZFNbDJVJ+ie/Wj6
hXFcyGnqHtktT/akbzA7/lUlCNy0cHDxnPmRAy/OOw2J5m6cqVuBE4u5vlSa9xhowdsUlotQN2+T
esIXRTtSt7iVQ7uLzakj+x8Ni9JCQISc48LKxKVHCrao0jsrHM7kK8H+FQ++ImsU6fXUBHvbdd6Q
9VuYgM2A/1VPTqrvY/Rf3Gwig4TW0+zeojFw1VAzkIm3RiT43DUYgpOTWKizoYe/ZqY1aQ2Z1Zuq
JVD0a+O5s+F7E79vicsA58A2W0oFPApn/Too6wxnZH66jjdlWDYLNUaE5g8grM+amBaGMT9oFPvH
Dh2yUdjHSOGobaM5BH5+F8zV2ZPhU9eLO3vs9rnMDhlpNndO2Nqh1bBf5JidQg/dEBufQtvdm612
OSczlAeOwwouEqt66bc+L6sO79Y7qfXHpgcgg0NyCp8o6ZzrwFbqxd4NqKRHS+C5TGIXjTJ91fag
pdr+BHnrZ9VtEkd7qzh2AjunsMrSyNHEeUXan+/hu+SiqtyCduIZf//VeogyFQ9wJM/FPJ2nkqrp
7NfdZe7EQAK4/O1tkAZqvfEJRYYFNbflHOSxcN8rRPNSHeNaClATEKOapdQZlBI5vVGDCW/VF6O4
3PfazZhirc6b4cA71m+YYEiY7ZhxRvZ1i7xh8lM5ltCEi1orfyGRof4lhvagZtoITLsF7cZTQyJd
JdCj+votyLqFkrGx8mBv5d5FNoGuPhvea6QlS2+64c1znxPPff33h9MPNlkdLiakF0Euv/27M6jO
gx0gZEzOfAaOBFr+ADNPaWejEL1SazNsH01VO0xIEdzURDd8akL+n79GVA/j/AffshAQa8p4mRrD
Le83IzMAzaImV8ePuezr/EVCmQmyIsYvJzDe3YafYlgE2AlWc8yA8TX1yTmJ5ixH3PCNxyYWJZXL
c/upd8VjFuX0TKoehcfr2TuJBE8ic9O6BajFjercESFyXz/wL73xfkofCFepIQxxkhZqL7wI46CJ
IycV5cWbYfpRFcV/zwu+4CACxLPmIlj49UvgtlywkdRwIbs90ZBDHPbvp+QjGZTGO2JxmhgPssQe
1iVER2Li94BCG8icH/y0+vfvoafjQzmt1V/Mc5oboSQxY7KpupjyM/05D8iXxndqXGi/hkRoPHR2
/KT6hR8c2Y0FZQvelJrH0u7vGSVJXpCeErycOvIVgSlXvTIW0FA5SvrpqH6dAQ4qNed+95RaC4zA
738wT7Xymv/vnGqvRt2AEFK7t61trvmqRoJedK9O1yvY9CZpj/Z8r5q1nXhHS4N/MyAlwk/y8bwq
j6Gmm1qE6mvtPW3TFh3Ln7x95zzyIxNQB0ZeA+XJTw3kkjo53vITVL8S6pB1QWY9WTnjeMsLhYG3
NuJBvXqEDn2B+j1fzWdnq16OD1Cnf0ROl9+mUKxeDA2vtWqWbUM1UjcmV91Vkpqrvr0pUXz1sEeA
CqTWreo2vtmLaOFgCMugMvFlbCHZzMDn0B8BgKXvFbsyMyirhkdGnzaYay0wd0u74mnK7keDGoiL
bMmViA6mp2QrcSMe8PthpBnRiI/BMu2yYeew7YNMrvOROjEPMBdHxI4Xyewjcm+vPx4k6E8BVJEi
emniaGewg0bDbVAhHE54CPXTf5+GlZAPEgs6OpdJQOeS26ZtJPXhSOHXIx9M8pVJoyZFNNfLXkkd
yvuIfUaNIN3JW/CbzGfenyToTp1f4OKYLOoE5dc8N9kIJoS0CRbYdlTzan/hF3kB/qS3BpaJGDjy
21VuJ9vU+9GPV1p3z2eqYeBTjOz32HSU1BDioPfrl8J5bSdv04PTlQ8hpRU1bdR4htyXY+McAM6G
wISBd4QiI19Xr6TV/VYVSP/9BJp/KfIENDaegNhA2dNl4aM1kt+CDh8DdBKNBwdEivpEvg/IaeFN
0V79uNqRUFMaCZ057pijaNaq2QvuJcnBwp956nYQ205n5c9keyHPdYM4SvBAopqx70Jwa5VbFNgL
IkcX5lxyzb1qiIuPDbt7IIVxwWHNXRaJD6agAFfsuHd4Zl9gMR7xrJDOAdWDglDiMhQyWAEMSZdi
WV8wc+p9ZFL+N7IF5nmLJt7APUR1NiZf/tbq13FhYQJNNp7lzwCpv8x8k/jZ2hnrC+YMj6rWRpd9
jJZHZagZm49F/3vRqFOHkWd346eCacCdzl2pbU9tHBmO6i7hCGs1iSisIo/CcKq1jHpTVaImTZ4n
7TD3QmMxrFTIPa6T4aB6ksFR094VR1aICoR8Lu78LxOUz7CbHTM3TL1LS9/rMfXg6XbiGs5DsBbU
lGLTwBhArRqWCf/mVEsJzHocMUsBikwceVmPP7m9wd1Ur67NFKGr68hCJZNZbTWnUQG0qmuehy8M
k3hMkZHUuQuhpL12lddik1za+att/0xKCBcIArD38bPq/B5BcnA8Y3G6mBxLvbZp3Uh53wxvNQqd
NKhXQPb1d56OiSJneIb5irOpoXTF13KGU3JxZYvrUyonAEdZej1gQ9WO/XsvilA6BAXdtNeRcXZl
9873sHK+8AXA86jBmHmlDzPBE/rNwEgCY8OVdNNCqBF8ydJbJHxv1WvyHDM5LHoYBgy/lXEQacVb
UQF+SQBLkBjDsBpk/NVobEE9klGv4ZsQxGb1MjWDnaets9bYeN3d78+IjAqldf2E7t/BU4qnxFtq
jnvMGHVCmO2DWoxGESZL9YqWhiVZd6s+uuziV69y7iqaZEMLh2VtUZsbcvOauaYeR0MviO2Al+X0
MHxwjjg6NSn3euxFq558DJkdgabhULUPkSJtxwgNaiYmEc6WnorzVvUbwzO6bCThT9ssKBVZGLq4
9wggLPIBX2i2uMFPrmP0Eee+uS57ST4YD9+wnvYfw8mKwRuT3YcXYIJ1A6EILCCqLdOwZAgt8cbE
JKAB67USZoqGzWOXouLqHaf4CtzgUoWRdgNDMcs3nddiM7RycSRKG5wGiLSS7gbd+D2fo/YEPnuk
ctc1BEJMPv5JGywuQzaI3VIfY1jTCgJF85PvTUwRqNc8mkWUw0M1+qb0dr723LiPRBbsPl5hwrq5
xwXlY19uSUCwxakATk3gxH/BfOuCo4mXVY4oWfKmdjTjB0/pVdTItkHKEoUjR7zuzKgpc0yw3IB7
qznaOuqghol0EZRvns3eYL6qe2KThtTEb9mx+TY0A0gmoBudN5WH+He34hWy6Wul7YvCDyGOd1Rb
ng1RhWzRy1yoY4HfqNN2nRKHoPeG5g2Jvg/CyQx1MN7xXqYZDTtJ+iLCuWlAP0eKm2ikAGizZwyk
UHAP6llvjAEtqKZR2fKOtoP/IKuAadGzYOgntXzqKYJl192oQyoXoOMBjtl0D/1fotHHxFPHmtry
6Go1rD0PUOqo864DDc8HbGCQvfJ6NMLqGBGd8UpNlymHMgrO5KIAtDY284neHTIAk90GrqoK+3QU
Oi36NtSzZWTWq8RBM7+s25deX/GQM9/25D0E8CV0FvCdAqV0St4AVdR2gcvC3Wx128IojnMH7lVd
QIZghz2Yukz9juYATGKX0FyGAdpg8sHmRkDDvBERJsMp4FQF7eM4AqwAIUFXCSIJ16FukUZrNa3B
IGOTclB9UIPuIMikDwzXvZhaUh28R0vopLpZTBCpW0Iy7lFMKD5fiQOoEzGCQFJ/bIBIshqo3btd
dcUsVvFHdDNwRlWIuxFTcMOoKPWMroG7QEIyub1F0VZtWcwmuo2HsEacB3ogr2XS7FvM2Zkt6qVV
AICoL2p7JKBA1fI7I8oU6ssEsP7YXDAn+Vmp5XsMq2Es75lqTHl1xRHAhJkidWguJRQjEHwRUguc
yTpaZPw6v8dwMINYXQ21TheJh4/MGnudGgnDfA4ia8miVgkCRZtBQ4bSFXLiYksvE6qE8qzWhorJ
7JsA7QhjbCBe46r2sSurFrSbuh3vdYihklsRr8sX1SKMiH3U0xEmfYwZE5V+5vsieFCCpGyTuADg
lCGXBkSMZtyWFKT0UglycIQlLw1WVXP3YJrPolU3MhU/ql5noqg4mhuM/fvuwseqUIHo9mOUWlCC
8yYHS8OTsDuzoHY0i+v4xh7blRFBwSHkq8aPwTG5qACkIjRIna1vFFBbqz0a2W/t1C4m0ezHAbEx
dYhGJtIvInTfm7mE/u0qNh5ZvCqecMhEH4rMQFxVu7ZPEHpKW8r3tYeOSDxsWq/Y65X1MMTxXdmK
X+48PAYtrFQ1KiUeFSqJzo3vkCBc9HFyhi5C0ixGj3wv+GK86WX3K2jEgSpzw+BxkrmGTokVEjq6
pkRg5t6a8mXrh4RXwx3ZaEh/Ehp4Iso9d8b0wmQHautpXUJzBcdfKdMT3GhDCEuJ8oddaHpyZ/Tm
Ji2tW7LKx7yn8u/3z5RxtnWntZcfNyiIp0VY3w9lwbVxXGGMdUJwmbQ5WrroZT8i4krYUm9FWu8z
jacAAbRVy0PNDl3qmy729441klcmTayOzGK4mwjoO+tWBYbctwFhyVMnqBZpSQY9QWBl3mb3KhWT
9cC4uN/UQIopxm4cXaOGgXuAEXPhAKx57vVZUXqXaLIfc7vsL72hekJn9qbE789TN+aaK3cW0D2G
PKkBANxNdrMxF04R7hpmyeA1B42SG1R6WDmYujqTfyFFfODYvtDT+KW1UIfNh22TI7wONoSt0MTK
Is7Yg5jSfTNIKtTRpQpo0Js7j9JBi8U5GapIA6cs84PnWlnLImes6CwRF4EeADqyktOU/sDVCLea
8gkNUlifsnwYNOe9LmBuUFK5mRv3zhudtZpr6vGNHP7+x5E8Be8R8eekg2zn/PmFiATsO2fhczLn
NVI4YHQ8IPt2FzyCv75X8WtRgQuExBdXdYNmr7PvsG0A/3uwNFiNthsjnIPyzJjfR7NxV3jTqVWl
C8+DP6GAZj20oKDvTphvUXNoLDD1PgIepQvBtqF8F049x/4ISTBd6ujY4B2EpVUvDjM56YsqxVVC
78MrbO3GEzWNbl059q26ks7KUlkkFI2zuVKesiukGZBQSbhWZ0dbBKdOkejYN2320TZ11yWqFtym
gjtMSrijCBapU81rewzLy5JkxhDaj9KL3iV53SXhzKXr1uucJJmRtG++FmQkJ82LDjZRhPO4EAZ7
6RwsxokVR9IVVBh7TEPsoMX+PZSWl6xBBSmZjNXHvQ1dx7wfV9LsV+r0GtphnxFYexbSvXrZnwoc
8zb+rCPTmIcbV86bWWQvlh8y+uYASG1ooXpRhFnnWecuKkGNUzYkFNLaR7tYPPfAjwFGbcYZgYK4
tXZTjc1LML4Ghge72NOQyI4qfGNFeYMo/w+7b58L1nDfJ3uAthtiKTJA7EhVd0ShBQwLdtROkF6b
8SsiO7uWc6Rx7JM6FV29IYcQ3KlCuaGRdS37XY6G38WoewfPJ7yEl9kEKDKAeo6Ucyf6XBeBDDiE
s2VDKqpk7/PbZq/2Ask+XSNUorIHFcjH2NTu3S75ZUCkchDjwFruGKLCNmTUdNxyG0q5xKlhFbr6
r4h0ZWZ46BylOz9As0KXL4mYzqnWvPjxRFpffwOUQlYOg59yxCLU37cghoAH/FIzJEmaO6G3xzS3
bkQOgbIcD9Txj3qDtL9J5gVgZaJlewdyoGtGmzAJuIy4a12aDyanSqpEXm1UdaFEI6hw4iya9Wo9
UDUTWHqHQF8vKfZeW3X+c7RhDBgwqypkpXCuW2ofd9FuNzbutiR+VtNVh6uCYeZ+8ORGMj/HIv84
L4HBHoc5vukaam4OQvgEH3kNh7tiZklwXzPxRZvHiCG3G/WBcRm8Nz2WXGFwFSsgrVcq8BnaK5rq
Q7Tiy2HyL6dBp/pmPOodEU0KLUYw/RtWmJv1hyyaV1wFt2pum7F5iFL7HLvyLufrlLSuVAaqYidz
ypBtI3zPo+ppdMt1aEcrClRrFSxypdIuJ4ssH8kXz5iRbK4557XzCJlC2pR7S1SivQwl9hEoQbNW
k1imWCw64hQMxQGoyT4FfH9BZhzckZA3gBhBcnP9jFxIpkGlH9WwNLG30Gx9ZQdi3YMKGNDOm/Xi
0USEyxLI7rak32t/hQsAZCNQpmm1FP74Ua0Ms3kd1s1WjZma3CMne+oM9/0QXErWYmGBBO/zvWTH
i0HyqijcZXTwEFx2LP6m0xTx6yKrh+2IY1aYm7uPjrGStQowjMp9R9dkocXhi9pbTLDTWWIsoXkt
DGfeJqF98PCDjJkVbiJ2ZOefQ7ZuYCgOiRx71bbpKUpCRB+7K1Pa+9yBA2aHVwPEsUnL0ERGDJhZ
QDTuOsMd9k7knfOVCbyrgx/qo9jDEthKQfHdLheSI1B9T0W+3SyuBRcy3W3YjxURrN7hocYaTfyf
6kX1Idij8nA1yPbWCaJD0eBvyR2XM1Quymi6U5lMD9PRPijWTmgdpgYTXvUqdkk6x45JduQ7p5zf
ct+7joJwm07BCQfLi94zt2XI6Te3DyLx8MT1N2rF1xN3Dh3pYcAhFEypATu7PiRcGRMEQFR6GYWB
4IIAYo9R0k5A2kh0C4kj/hEH2coTIwenuVDPoEcVdVKMoIwEZal+XSMGASLkuUYwPs6rtQEkeOzE
K+YI91mD5+Ac/Ex77RhMQN4aK3zEcWCDgsRtiyqn6bgZV6b+mPbBUwLYpa+TO/Tnd+wXm9i1oNlg
NIbXwDjnd/CwrwxpbwsKQ2r3LP30LRPRk53Zh7KcdjHklIEDUuWqHCXjFXErreaaCiE6FSUzpFBV
yG5PsR0MqrcAkHvqZoy/anOdirzEvUourRI5ETVH1fFkBt3JGEFlsJl7MRVetqwIqGaYlVeOksUu
MUlq+KZkkhcieh8wtEB4c4EsPurT1R5NLYgeVOrx2JIVVHH0FhGUAapU/1S1kJDQfYzG9Zwp+MV4
GLpBXehDYPBuippmM+xSDuTG145qG0V7gBxobT+0tX9So9CRbat7bx1gi/IxkIKVaMFYA8xzljZV
kEKau37wdhniDnWLVhwqfxG7dI7lvdr5S+mDpyERlYrw0KT6e8xgFaFcmwa1Y9QeMlfcF2H4FJM4
DCzZEzSFO8h+G2EP704uz7rRY7897lO33gu2WovzJ+K9gkzsG4SATAuYDnv7aJtnCOn2Mkz9bYLB
AKUy/1rlQsPWhLef70K2r8Bqjup0sHNc5S2D778isHnvyHD9r2YaMtlxYt5GpcfuPG+hWqOuMV3+
K4xTM4EwM99WU0ld9UdI/f+f//hf//f/vI//O/hZnAoWSZH/I++gPUR52/zXP51//oOoUH11++O/
/ildS9om9wzhGboQupAe339/PUd5wA8b/0JkI45GmCsnBhKvnLTU7Ova6SYewmTLsY3i8vsG5f/f
oNB1x7F1QArCdIy/N8iNzDJyDx+RoBkOVooGTI99UFIE77rXv4E6On7fnvHFGwrd8yzTsAzdA7n4
9wbdOJ2TvIrhC7ZVtfenGodVNAdWJEQKEvNm+Kr7GteIOWxfw5zNJnJndoa6x7qeGIeZUbavrsfy
Cvq4fTb0bjh9/4jWF11iwGzHvkd3TLrm708IK6grLTOIT6jzr/TUvMOb8+f3TRjqMz6NszBMnRE2
beFZ+qduD6RmAAQKihtuxQ75957TWiN4bS1jT3VClcmsMrpUDhkkxHSiKm7vQ/2m0u9/eBT9i0cR
jINJZsqxIE/8/XVtSICg9fz0FFiJt8Ro5MlyEmfnxN5Ewq7LSbiN6MsH3rGY9XVo1O4f+tv4ag4K
03NUl0vPtT9NCSBfEIu1LDuJyb3ymuqE6ccy1VAVrN07xxEvjuh2kx2sLEokyvMyqAPgtBScbf9K
Ai3pMo7kaNx+3zNfjZFgFTqSJ3NN89MY9V5eRjUr7jQK3bqa+akf4ND8u7D3+v33TRnqsz7PBxvp
VsvwdJv/Pq17K8s4aWIfkD5pVNjGSxdv7hY208jZYdYg1ud+fu7G6EYX5CyKEWOy7x/hq1nv6BZN
247lme6nJ+hzaP1VKyWOyEgcESNfeK1T/mG3+Wrx05meJ4VtO6b4NNKlg/eGa2bpyY8RWNO4SiIC
mpTHoh3xvDBsefP9SxlfTW6HfY17iGWwlD81iOPFZBnonp4ss9pkIGkSm8s6hfORQ9wKoCv4g7d1
gQv+Z/NH6ro0HDZnYXtq2v9lL4/SKJdWEJHqgJbvtvNT4zQvE1WF79/R/WLqSJaOpYPIQErkUzO9
HIcpzkKdC/v0NAMIdxsJUqFFKgZWweDsELT4wzB+tWBdwiCh9nGyUp+2jBJqaV6FfXCTOcPSUPGq
Hl4XbE3mmFN9h/ry/Suqufd5dbhMTVMClLd169PcdLUudpAhTk9FW99iQHwTJeR7IbLfJdHwoAXm
jWuVt+py8H27Xy5LTxeWYEG4BNqfXzQPNFSlIZT0ZvaAb+W2QbvRy+Il4hpHX6WdSHkLOEoGZkpT
oq3+0L6anp9e3OKtDZ7Aclzb/jS2MZK/wxB54WmuSb5NwpTwKbP6apot87Yo8bHh/CbRaDnVtZhh
WXR65pCZcfW3xGpyrr+u+4cl9cU+YXFsAVokcBZs2H+f1WWaFLMvC/uUmdVt6HuvftZEf5hfX+y8
xAcmG68nLN0yP3W7gyafm0daeOqbcg2R9WrsMdQci7vvu/eLacxbcOA4rs4W8fmgt5M0L4wcfw/0
WfOLUua/goCco5SohlJ9ua/HJF5/3+QXixWBEdugC3WHN1Qb5F/2hBpL1w4O5nzqKuisUrsS1KOw
d6Y+A1lnLt5wefi+xS/Wzt9aVE/0lxaD3kbABwG6U00on4w95HFnh8TdIU+SDIREuFe+FvowXH3f
7hdbvcWhbuu6blmWJz7NE2DobeFD4TjVWLB1Hq7EcXIc3W6b1uEfmvpqmaKgY3rCQRyRNN6nXd5t
XR+50yo6+QP5u4lCSN6164JtXl3SVeSQQ/tTSQKL/C1X4P+gj//avlozf+ljvWujRFO6+cU4X0Hy
QIGv2HLYLkrchyeE89KoQzmFfNf3ffzV2ArhCMmJahqcc39vd5JJ7SJSH50mN9rX47TknMDTvN81
RQsqL8edqLL36nb+fbtfzWJhc4QbrmMI2/y0HzddFuBRnkUnlTOT2Lk0nYK5gvAnXsVA+ojD3uH7
Jr981f9pUqiD/i9dHFth3XeQOk45IuaOxAglcoo11fIHdflE32Gf59Y+ktrT9+3+4VXFpyDQdJD5
NvBNPYUxO27U3AB42BvcNFWqyAvSTQQe6vsmv3pVW+d81R3XIn74NKpOqcHywlnvBGwA1Zds26GD
qGYRtucrXFaWOVzVJs5ev2/2qwXrGK5hGq5FB34OlURK1hDFmvBklFw3worYLB4qfT1gvGBeoBdP
4vL7Fr/a5h2iXiIJ2/XczwGSgRRhmnVs85XjXM+T+eIhzZJx9/xDO19FgZYDN4H5I0zX/Nyj0N3q
EsA+83XsXlXKORxxqEpr41aQESCv/YA207GTxgkVhz+M5tcv+T9tf9obMJ5GbLwI2Jv6YGuL7BcI
kzeVQvoP+tJxTNO2XO4Pny+UeBd5zjjQl5TOrqy5OKscGi47198389VycJAddgzLZst1Pq38FI48
34pwCMEwqRbzKfIs+LNl/jhNNofmiGtB84eUwZcTUxK7EwugCvJ5txnIDgRjxehRysR2MUc/CHcK
2S+SQv/TSWKyjXwOuAg7/rutz8u9IYMZJILR0muQ97DTothdCSJclWRTafsOSoObNK+KsOLDOKjr
6g87zpen2V+fQT3jX7a6IcemtxX0MRw9XKWNfZbhKC8l2BYnJB9PzV9Vu8sGL8cGcnlnpn9aMH/q
hk+TFufm2ZF1Am8W12OwKYDTKfzzZwA0yEHHXH2tdg4QZ7HE+09SEoS77H6GujghE/H3HjD6LsdT
z2IyzyYmzWkYL2G+gt1FbwbcaFNiE6bniwnf821fTenNEOHi9v1M/2rdcnuzXZsNkWf5tPHnXmb4
DRQd5AngFCOyjuo6KeuB0tn3DX01vaVFC+7/I+28euNW0jT8iwgwFsnbzi2p1a3koBvCPvZhzpm/
fh96sbsSm2jCsxjMMQ4G4+oqVvjCGxjKYM6fJ6vGblfBw+VIScldWSn7OGuZbvjUBdrCULNb6+NY
43f/sLVQoe49FG4IVAoLvVjzlNjO/Rig4TX9WLjlv23dYLcQIRPc3fPCLdwec2Uv3YJ7C42Z2B7e
9ufxEUiFAgGg5wKIah0mxk8XGLMNsAp+yBlBMQSt6clJzVtn4c3GBb0N5OouRJVJssvXAfXr22s/
d51ZFhUPzaTwRAz1+fcoQ2jFVOeGiwzk29NXkfEFxY4MXSevMoFEL1zS47GZ3i62QdKlqQZ39XRP
lTmPm6zl4WVkQSpq/VZa6FTentLMvjUI+CnnCrw6xPRRFT4VS9MdCFgAAiMfspHD9KjhIHJ7mLmt
BO1HsXVdMw1ClcmnFFaOHlhkJU8uPrH9E6ChER4EnBnsDik1+hk9TAok0bqFCc4soqCALJOvmaQW
04r1oOGVFGdaSk4ONXXQ8VEsJMdZmN9MbjjmZ2RqmlBI18Zl/nBSCi1u2xDr5wtkaljRSXyPb9g9
j+8eP11QieXm9nrO3AIcB4D2qqpZvLCTdCmSoLXaUQdGxxNfTQtZCU6l5Mcn3GDzhRWcmRvxCCU+
+gsau38SYKqFDugK5blLSEd57NjnMMhBdoltFWav1A0WHvA/+ddk35PzyrZuGXx6a7rvUUapzRbN
vqc6t7z30O5RFuzsFJZrYkov+Em2DhBtifxQxzGgdDWo5o2dJ1+HujPeGr/Cwi3063rhtZ/ZSTa3
O2fRUKi7TtNGM/WyIBwqcLI8QT8lH4+bxNON4+0vO3MgP40y2Uld2CTwxyvpjNGsvDdrRTyi923t
g0hxF8rI45m7WucPExo32YdNC8E7AcEpj/Ju/gFplz30ui9ObDZoT1s/fNjyyFh3O2hyz7fnOBdh
f5rkeNF+GDlV4iLOLdW7oGiI2CeU+kxeQ0DZWBKI1/StjYMnqlm7PIu/3h567iMKlVjUMFXe62mt
SEFTrLEy2TrraLocUhlHbgc9q4WPOHfd2WwTi3hE4emaphB+qSeya0XW2QyDS+tgoMB0d7FU7lTH
emyS/BVq9V3XIZ2o5BvsM/7+PiLqpmhuEhRx7U3OrCOHYPOcpLv0moBNET1EkfRimuLsjbKLOQ7K
t5d17o6wx0XVaFFpyvSOQItEhiRtWOeqyVBi1YtXnTrrWqLbPwBA8Ap9Ye8uDTh+5w87qEPT13Ng
EF0qmEeDbFx0QzwmaXMfVuXOqAZ1YYIzW3asFsm0nXQiL3oenwcM0sgtZcACF0fLMOnQsch8A2Wf
WOp7Z4kDAfh5JJoZfrEQdFzP9NPAxqSUYftyYmvjKQXKO4JVaPQBr7tDF3fkGtz+jNenQ8iaQu4n
CKipEk22jWdoidRGsXuRM1UDx2tVD4g1Jeu/H0UgESRkYmU6EZMwykE5CatmC6tIH8whcjz+Rh51
E2+PMnMGBfoblkrJgN64sCeXDATjuBN6a50jGdXYQNr5ib9rMXAIq/y1dnCNLZsN6/FsqO1OGMPr
7fGvL/KPw3PXfN4wLkiU0sEv6eIb6SNRNtQ5wF+iMIqFiV5f44LyDzk2uqHo+k+j0rZty6gzfOuM
fMsqzSipsUP+G55dxF8tf8Sh357a+DB8fjgIqXRT4RwYOoWnyRuFTZYz4Ofa0WBx71INsCyITLVI
d61Q9reHmjt3iq0KHXE2m0x72misXVFEeq62F0CXCc4HdkbHIpTR2HDD6nfX6hgZSLUCNcO0XlRd
0BT3CRUWfsXMx+RX2EgZIGClX8VAOVZyshKU5cUZpQLB5ss7dtcaRw8VKlxqXXBtWNdh/+DqZ5SI
TlA2argQVABu/5DrDGSMoYkxLUAYFoH7ZFNhpjJUflBezNTCBTHWdTSb0WDXEAtaqT1yH9GAPAG2
J9nSh5iBYghUokbQh8Z+k6cxZx3GETqjrXG2OyV7ohnqADJGmUovcxRXdNwkFSN9RagJu724ib74
UgPiMc0r9dIHBgjqqnG1ddtExtFy5Qr7+hKigzvgYCrXhGyObP+SK2P0wqvg4OV4ArpoZN17ZLz3
lix7G1oQz2ltISKA6N8xhROxLryYL07qt+deRAIl5C/y66z8JvoEfRnHLUBL9daPOjWiJwuFH0iy
SDxUmjXS1yuuHz809zhkZyczLaJd2hfqRvfyapP4obUxuasgz6jKcxbFza4dshrhByGPXhxIOfUG
tF2j9LVTajfAQOVYewxcwHqZKJuHJsqd96r1cPYSEZxEw4bSkA8b/Jt+hVFeskskaD1J7MtIRFgC
W6wyQILdbJ9YyuQhCZDDIZfAaVEN+mMdtu2RGzWA0ZF/UWoHoSesnB9YJJhJUljBwBXaU2ca2Rtp
j3OXqpq+lmv4De6gtqgYgcuzaz39KQVmhjw+DL2sxSOy6HBuJjJqVwEV0adCdZmKD5o4xDIQafUM
Y2kDKHmPQth9lyh8b+F44YuCTOoui2Sc6NtaOnRxjYOCneDqkHXO3jLq/sUFu1SvfNSpNgN/2VtT
OfJCqKOo17eRKgtsg02FwBy00Ocz0QedauKz6F0ErlZp3DyixbjRy9FLc6S/JPU3w/oRKxikFagP
LeI+Zt5n1TY5Drqq032cJphxbQzd4DvWORstE4SLlY6vREhX5hjWUq1x9o4elYfb98DMfYTpiKrZ
NHupDEzvAU2tMLzwcCotK9N9yFS/x8dN6NvcUOqFy35mfsB8AN3SWDYFa/x5edFaJv/AUO3iYm+M
ZE/flacwNWjiHFz/P5mXSUGCRJ2qKo3Az4O1SudGZQSgLTIMdp3mYdtje6dE7bd/v4D2OIgNrEpF
X2kykOmZWtgXAtWEYtt1zVmKhY2SvPHP7XFmklliRZ4NPpct21eV9sTrTYeHObioJtxI3Exc5LOL
DgFPhE+U6CsuD5BFXfm+a17Bc8LPcBZu7j+bYfJc8xNMKklsAVBbk0VVKrUgPOAn9KWCCqOK2jHM
8QFeKPpFBRWgdaB6iPl0qOu0Qe5sHFNPNlZalF9a3ck3jl0O2zxImgtmmNldgZwT2vuufgop6CJb
RfaITq67qZLMWuseauBkPZiwq0r7mMAjf6TuTORTgTCQfFmA0zXzhZrBTESi2zxKClUKiyxk8jnV
FgqKP9CN6mQLLS89heWNR+5GltB7aaRi4RmeiZMZTqepYSvqCEz8vHsoO2K7IEtUewP8fuQsSh78
Il6q/80dckIOQDpUlFV9WgdxohLOZqj6FzXtnwfMwOKwf/EV/Xh7iy4NM96vH1IpSYR0DbssuAj8
FlFyr73sxVaaAKnIJHu/PdbMwlGgp3qqqQoxzPTekugSebmRe5e+GaqVbIcnXTKize1BxtWf7HeD
W1EHMckVQkn+84TsQliR2dGVMeM0eAoxwV4XcLQo/tntFjXdbmOqePo4edduy9LNFoafWU+GpzRP
TDIeucnmqNvcyhPRe5egThEC9NCpj4wHOXb7hah05mb+OJA5yTCkyMuwtKXT1QTqYxRFJ2/AWtN2
T56F/aAigmphwLmv92Fm5iRx86tckZsRaFNU+b2XNk+cs8VuztzXA+9CxG9yL9NS+fz1hBEmkGhl
78JFeSnqQwkmffwDjEL/Q47kB00AgzmYnb9ta9QHKalI7xhKH/hDqb5k3TvSHX+/oTjlhkIZnkb7
NGHVfTaN5ljupSSdS7Ue2wy0nFddj1maDQ3DqPZNQIsYS/uFu3vmXhszLIIboYw7arLiahSZztDV
5pPjoXEaAQdCUU2y/pE8y3gMDWPpLhBzn/jjgJPLgORCtDrPwcXIzRTVi8BfYzThwey0moOh4dbZ
9Aly37nqnsiTumM+YDaqx7l5bMpmgKeMXI2Vxpinqeh3d+hsjtbBqrlT1SJW12GEKSLsS7FHLyt5
xIelRiOx9U+SBIMMfoQMgVDJsl2T2TBDMLRYqTlaZ4EbpmvNl7KtqOXuUTRdsReu0r+oiS+D4UG9
ym6s/r6QRu9pXoEArdmUogLvhfYNadoce4GqRVAxwhrJkLFbUbFK2RcFYtEW1DEL21uBQ8hJJfQ9
KAYyFFIdqqda1NpbofaPlVI/hQCf93/AdVhRPAwtFKYCzivWENhDmU1b8psW4YxzhQxCIu4SjfR3
bHN+PhFBmKZubNecCJT23Dbf1qXz24K/pCpkwGw+lBErlBBQpPWwqNCThT7c3IXGLuQHgBmyrwoM
MfI6sll6gsxW/eF1jdjKHuvX6Fr097GmAUxIA9Vs0xyZVmdTs9VsRGEofuuYepkZJ7w7ACP34eMv
nuq5s2UIhcKQwT+oXn5e1ixRcn/oIuMcgD5bUeaK11WTfLOj9GdtA9m5fYfMHSxqzpAnKGUY0DU+
j+Y6gZKZTSzOkVUX2yBQ1I1ZyNbCAs6Fm+A+DfCWPH8axd/JMAW9wryzkYaL2pdBRj2lybeDl3/H
Zg05PcN8hHR28HOx01N9hXDvHhj32erVhfrs/HT/73eM//uHoIJ8KOEkBsGlEpKFPAg2bE6evtxe
09mNideCadEEQ4F2MllgDXDCGi4rKZPv1BqJtLDEcVX7cnuYuRcJswODyEUGEWRMHnTb6KMWjVn/
ktfO2O6+RBXeHs1dm7sbJTL/RZOVOr8eLuyYmWFJGXTaB2RD2MNPjr0fm1h/DXV0qVREbzULCHPs
ZStJ93d1LD15nnrCFvpxCNPt7fleLyvprArEgBYGgLIpxUM3WydICx06YttvGuXHyJTlBb49yPXs
GMTmOqFbQP487VC0qVvITZx3F03k6b1Qyu6uR4jtZ4QX48b2ZMh/biSce9MM0OT1mmDhUpsZX6X4
YJGxc7XK0xBepQoEc6dtL2WD+t5YH/HyDlnLHjZ8sycztDGglh4GrsX17ZnPLC+pNGj4kT+hXsHh
C1dv6rpBuh4b6VUYY+XZH1B3W9g917cbAHQZqtAflhh/fD6AdKuxHm789qK52m+BqnlpRRWyw4Wx
8lMjXJjT7GgsBag8Wrd0+D+P1lM7DcvCbS++mT7VnA2oaPG6KYw7r1rKIWbWjyIPmEP7DydsOlac
mnHbh6K5lJ7c3qugf4gPhYbaXJdubn+q6wjbpCk2FllG3CFdw8/Tyhqarpo7uBc8Qr5lIEdtMJUO
7fYu7baV5yzsyZlSlsldpkN4gUp2jWQfqsHABERxxlL+8GIU5kZrvudCD85plrf7QgTRpowUxDKA
hj/mo6VPJskU/krhLEx9hmY1/haLScMRssjYPs89SvXAi7w/yjreVh1SBaM25w49+TXyrYdCMU82
Bqkk9vU6wvJPgRxT2d45t0e3FsTnoEv+B3vaksHd8C347xWZQHQencXWd86U9UZdMnRpMe5Y6qdc
P13MexyAih4Q0Om9K0J00QNDNc/xYL4pQNDlQF+AEswcF4Dn5MBU02nZTNc2QFwOLR3asZExQKPX
/o31CFnvYGf06fPtLTwTPTKdD2NNXuJYylwdkm51QZv+pyKHx9D04xUyUA8e0jArys2nXLLwPCl+
KYWAKIfsxu2fMLug/81Vhe1/VaA1A8QG9UQtLzoA6A4lxmgRxjRzm7MvCJJlkwW9eiu1YoizSqdx
6bgIsa1sTG62WVxC2gJlsKrUwB8dq+Od6prDitJDvVSEnvmiwI3pL7FfaMRNySG2G+A2jOjmJc0y
F3NOBAVV/1mKi03uFQda5iebznDvWogMiLucUhjy9RCXdemxUepnKUAys6zDhUM8c39BqaBhTSEE
fNc0QBKSVttW5AiEfv10X4B9XzuSAeXc9PKtZaMn5SRDuFCLm9lxtCOJyPgavPDWFFysuaXhoGgw
Fqdxp6mxPF/Vg9KsM0vSv9GckQ6mlTS7Ko6qB2vQ/U1W8HOyBtWu2xvv+qUY28sU6bhL6VJOEyeF
rCzuKlBSfi0/2oV0V7jpodP8hY8/O4zF+kKJHV+mSaBmKiStUcwwCPPFbvBGv7Uv8q+35zLTCGUy
H0ZRP9/HUu9gLaJicNmV9aOnxt8lX/pKnW6j9uF2qLVjhlyh0VpfBeoQt8e+PsAMDQYM5KM1HrDx
9H0I5lvh9KIsS+ecG5ADc8PiDmmXikvXJ2gcxAR/QFNZXFXkNTZnbaU4X0RQoVaygov1qBUSKtGX
ps60ha0xNxotbGrFcNPopEy+mZ5HvSSpLaPl3oOalw+WQOSqyHaFukSBm9se9kgIpsk/0rgmD6lZ
W2Bo0YdCzQ8Vrj6qt7Uq/5Qz87jwldS57wRMFlwwjSjgjtMoTI96xXdqwofR5V0L0fmjXx7jAm/j
O52Gykp0pC29fO+6/S/fy6K7UsbmI5aq33FQ/siCqluJOvkWZM6rAMhol0azb9r2a+gap4Lkym8R
3o8UlHLM4imq7V2p6390hYRqr73BfETM4k1hQxIwrIsyQ8UYyzTEiuA8hjIFijJ4LpvRDMxD3Fh7
8YIG/yLPOOJNvys7D0kL+Z9GKenk8i+d056byv+iueKr66BYZgmMTNsah/He+G0K5GvS/NwoxrdC
QlXPVr8OTQoYWTpEVvkMXnOP69NWaul21hbyRIRJtF2yBxl5dNSLYwtvd+SR1PZolNEb5EcUG20e
ivC5UQZUzqUH4ryDpLiPwdA8jyJPtuv/LGKoLSgc4WybfBkgGfSjAUAX0NYJE30TZaicODbScerb
ODyeRLtM117KChtpA+dVD+9FRCEfUE444fKkUdHLMvrdEW6nrtqugefct6axj4xwG9jmOyLtFw+1
md4XGz2H2zMU78lgHuNCOUDgPWuFhyUo4CA3umc5kZ4MCgXRoG7b4qGDqZBYyZLxr2XEd1Va/Kgl
YxvBurAA+6aN8YLrr7/RvPqEqt+dhZVy0ZN75UG+lhyI86qaHSt10FYqputmmD+Pc1Pd6mgHmDTY
6a4ajRTSaosPvQfLCpWRQkf/MsEacJXQe0eJNTjIEgYSTR0eheR+xcL2Ka7qnyA1lVWvNhhG5Vkf
rDK9l7bQepPNoIyyIEXerDQsYbZtkVh7DADxyi54UZ0INX38LsaEmMuc2B2pkFL6lvlRuc2EgRiV
Iznf43Ys64EeWRlpr150p5F/R/0gYUIeaxpKx7m/CRzJpv89DCXypZJ/TPoSh6Cm15tVaYU1FhCl
Lz+opuXR3WozpOr4O3M/wo4cAa/Hjk8x+Lb16PeOh+2KgSBWaIyoAlBPKHLF6oPrN+iv93lUnlKC
wWe0/eOtFEkdlpua/KoZgbYDs/stoc2p6sN96bVfRGgeR9mpppf3Tu/sXW/4YogMk5XoXCnJqVU9
5I+9vZqhu1Qo951v7gJeHb9oz44PBzbo7rLR8dix3W9qJ60jbDTGzeCV4lLk6oOplb9ztzt5lXX2
teqti82zz9OCWvJpdCYK+/wuLYN/xm9b1crGJXBr1PJLkjQ/vDS85JG6z22syUpz+BVyU/cW3rEx
TmjrIB/vEFdPV3nuZ/iw4zph2c1escJz0It7q0XGtdLVJz+KL7VOccjsCH71ggxYCMTebO+H2yH0
Ldu/adDioS67x8xoKEZUOEpZ9sOQKXeWIiEAoLwn8vCld2oOFSKKBr64vq/eI8KARhD+E4l+aT15
g4HRq6cp+wr0nNFr514P36pUebRrHAdHKRi5NBP0QPvvSj5Eq8LNTrXqfRGR9di6MmRbOX7QTfVk
Gda/lo3cvxEe6ObiyFupd7oZfHO84QF3s3/6qg9XAuSBYhsXJ3MjjuLocyvuIqm6qAgtOQL/UdMf
RUy8B1QcotX4A90cOaF6dAnVDm0kH7BEem8DYzek6VaLkUqUTDTEq14Wr5SBgRwpuzZvfiKQJO/K
WKwhK2AzLN4NZG5ML8a/OG/fvD7YhL11HDfE6BXWZsU/IZsE/chXT1Ge5LDG/Eg5BvhVFKH4tzTb
x8ixv7iq+1izFjFysG4SP2dxh5w3lsBrrNRjjD6xe4usUwfKxfEwIhLOcDSd5j721T//nzprj54m
XrUoOmDx80xTkR5CaZ4dzTyiflutiwbkDMaZ68ZD6FPHvmbLxttqerQbGuk+0oezLnl7NwPjE9eg
wPu1LByUzCOXi8r9ahH0jMtWtCbSr/1whKMXrTQOSKV43xoJvT0RcMybBGY27rwoquk4GFYG+njk
vGvUm1q8PChQaCj6GBoY4Nsv8XXYTcZFE3pk6cB+m8adFrp6SA4MwxnszqiLn+CCKXOxDHZFx1Ej
+9GtKt/fHnQmzNAItklAqCDAUJkEaVWV+pYeFNYZ/Pi9FibvplRvwY4uFHZnhwHJIIRJ8VyfxoKK
R1EkKS3zTBEi10CArcB73Z7JTGym0QL4nyHsSV8TWz36KVSazog8rFMpe/CEfNQT6yAHS8C+Pwy9
z71iVosUnJX7A9OYhExpWDhBk9bsTs7ZrzyKgSdIAa5amS7WTZfQeNRL/4AjJwaOctLAzQ67oxEa
4fcwhe6qVAlK+3VBFIBlISbhtTv8UjUnfYmcMvwVUw+77wORHGRB6ciD5X7CVglzKNwC7jM/tTdd
3vgHPHzDi+uUxrpQQtBcoq/3GcrGC5nKTIAIk4MAYlRUGcsCnwN5TcLo1/ENYOBYMDScZjtcKGHN
bX0D/RvkU1hYY9r8Rk546BD3/bM9qhWxJ+UZLtdFatrcTEaSCOB2KvNE8J9nImy/k7XKcS+m1g6P
jdkZ92mGm+oa68NdRldgmzgOIqy+Hj7TGNaNVhwNO7VHxVXnzh40bkorSd5u79yZ2esIAMGGBrNN
FW+ym2IlUnxyQfeSWeLiW3hY43G7TnUU4uth2/nql9vjzRxGgIHKWKrii16tAr0dBT8lTTqDCtUO
BP/u3sto1Da0WRfutBkyHvTy/xtrijZI9ZiDIQfuBYHJ6ty7fnVn0PnYyYWevdNkK2h/owBke3a9
b7Es3ZuqhI56L3U/LYH+lrDSeleESommNHKc/6+FmCITTN/M8RFi4Uc3Ct4MNK/VeKFjMbvY4HHo
M1HfuZI8UgI5AwdgSmfTxKezENF7iZ22jYrz7bko496d3Ek079ASA3AAKW96Sg0TFJwnxfBZS69H
YDdaa2bwNS6cX7hR4vutGhl67Wjdhk2jr8NgyPAi1PFYS71gkwl7dPZtjY1WimoFMy1Z+41q3gPJ
yXdpIS+s/NyWV0ZhF0020byZIvZ6F43WPPOAuefet0yW75WgeggyHbcNba8m7cLbMHPuaWr+73BT
NoSW2W2BTZl3iXwDWabGcNeDXy+izsf0/+oToKKjk24glTQ9yEUXg6OpmFXQKyUK1iwzSa/v+gcT
iYeVTGBWKHWNg1NP9VSlzaq2P25vg7mZovVGqwhu5rUiStBZg5anFLvHMHZsgC8XruYqdYQpI0Of
awt5nkkVJM7dtlQN1zzLsovZe261Gx+93Keh9uuNk+LrVGtVewpqNFCiKHzTekFG04Gbuj3XmU2E
54FNJ554iSbr5N5szU6uBkdIZ+qVu1RV7kRDxhkW8kYk0hMmt9XSbTazutRroWrSSOJETHuceUFy
NhS9cu5iCpOArXXSXvKl8F3WvK/UVH/hbHcwB3NnBPJazsIjOemDXDubMSi/PfvZ36IbaKnptAWR
GPr8lilhnTReEnkXnW4DUoaiRWra3N8e5Pr2Qj0RANPYDyQEmMZtfutGejYUQCta/SVI3X3jKU8U
FRfe/5lhVJla19g14ufak7m4SFWQbQs0ZkJFfhwtGo+o1ut3ziCs37dnpI8Vz8+HlLodha4/u1c1
p+vW1qHjIA5pnLtKizdRrJUQzipnhbLncNIk1CV8IOnk6yq2QnKY2T8auezu0fpEJldgFdOUdLVs
RUPBt7aV97EdhuuO3DoHRaa+GRJkUIisfgc6fqlD0QXbHJzkZshzYEhOPzyWNlKhXWJFe7XHocUK
/fjgQyhY46aoPNSRTDXJqoKTXwQSjapy2Anf7LeuK4Z/wzQKgKP7waOmZv6rktk+uqlBfry9StdH
a+SLgCEdNd9G+cjPmyupFd20pVg5e05uY8LUJqe+r3GNHT2R/H2dt+nfYjxHuj4bjb2MYuWV3E8s
cd/keYs/SqZhWJY47a7r0svtaV29keMgIzoCKI0FJGkyrcBM/aCVMwjQrhesJGx3xclGGKv0s3cA
Q3hY/f37z5DsAOJmSv0jB+fzSg4m0NuRrAahy1ZXRm935JwazlTtt9tzu/pktGsAG8KxAv+ogWv5
PFBVxFHiIkOP7GG4ySRrk1YKYFJ971XB9xYj3YU39TrgoKsKeJpsfGygIcHyecAsSD1kBgyUzRzv
2FIrCLtdHLw01N/KkMIAdWP1+4hUUIqfhrYDto/H86vZm+tQHMB2o9KNOXy/0CS9jjihW7IKvAzc
iqSakwXvHJa2aSt6anb63azzUZneU46uFmHoZzfA+FwEBcmVgofUCpXfQ4enJXLKpvmQK9jl+XWo
H1GfK3ZlUKsLmFCLNfl0+fDj0BDjolMRwyVS+7xmLo4SLKksLlmjvwXmczjiHj3pnODSzvIF3lJR
4eqVGL8QSuhjcR/++XTAouwpkbkGiCq4vJsyyzEnT5104f6eHUUg1aOg0wA+e3Ku7BZ1uUqKgsvo
3iNh6rIxwyjY3t7gVwn+OJUPg4w/4kM/qVIRLMdJzbkULTYm2M4MDok+ykBY7/0HI5kyMTTvqnmF
gqkEMpMJbJVLLEuvhnTKIvO1Mu71bCGxvr6OwPHQGiNcB6l7xT8At4n8tan1lxy71SF2XtKmXqd+
+qRQqq5si+X0XuCeLuR/c18LuA0oppEcSdo5WUinqYOgQpIwxca98L6aSypfSwNMvlRd+6oTSQzg
RthpW3A47jMjLxZqStcXHqs3KjyzdKDBplisREnbsIvZ2qra75De2pjoySZOjSPgMvBsbvMZXOMj
/Aq7mellVxVy4RhmN1z6gvpsGI8K/4ilR2u/UDa3d9/c6oEdousHnofrYHKR17rQswzHZYgI1qpy
6p9e3y6plV3fQ4qMIBp4IVRH9atksYGCGESh042uHQeq6LvBrZG7GjXZ4dz15zJdupbnZgUW2bTA
OXANTXmgsJliNcVh42Jp+b9RUmEeZKfxpohs9b4OIzzzdLU6B60br1vMnVaO0jubBuT+Aa/edF9l
vnU/eOGwcCHPHUFKTuCDiAvAS05eC0/vGq0s/P5Sx8q7bNOSM7SNolPoir0BdJ9bRSuFEtu+kIOf
t7/z3DdgTHUMrMGATGHLsaS3PZEXKyLDiqvCZlfozpYg7yLLtJ9kxOJ7L1kIf8cH5vMDBO+I9jWs
AB141jRn0mtMCRK77S9K0371vOBUD1jyBJm8hLq6Rh5wXX8caZz+h+taDFYRwJvsL4Y1YDqA7/lT
B5j3UFGIwElKlfcDXvKboKPNis2emiHAdHuBZ+fKfqPwIuCcT7v1ZSP3dN/6/tLhPGDE+qkXPVZc
5ZLc/MyH5M3mXSfxR+hhWkayzTxr8LYfLqiZJ6tGM94yTIQG2fnel5a+Gswcji6877+encITNWbg
IxJ92i6Ih1hpdQlZKR+ewQOItPzJNW3vrq/MJdmMmUMCSnMM+dmvwGLGhf7wKWnTNUrjZP3F7jtB
F8K81Ib+ohn+P3qorQ0rfZJE8OQ15fb2FGfujE/jjpfyh3EL2QMUUNT9ZUiaX0WJF9G4WW+PMXOx
w20Uo94DST0n8fMYtRB1SlMHM4XMHLYynl0bMQrCSQoGdplbD7vb483MSRuLFpQtWMkrWoQOXNnA
VUZcejOzMWwtnuXE+317jLmz92mQMQf+sHBxgtOXA2bhybO0+7xxnmo0l3yjhaMeY7ji/hrV36HM
3reFs1DZm5kfqCmbJhb9bYNw9/PQWV1kpeooA+ADdx01jynmbLdnN3OsP47wZ/IfJtcauRoAOxpg
bnsrJ/RXSqPt6qXoYnYeY0GCi5ldMW0V6AFJtddqwQXsar0KVCUdHVFvz2RmDLSqUBlDPcXkKZ6c
K5vSPnT6tqOjHSqn1KnDC8526d/vcKCvBJOj7P41szCoMszCkiwcZf9lMjQfgUHorlmQPbaFeLo9
pWswMnisEaKKqCwAeZD6k+9vS32oJYZ5Rvr5PjZedRycRIm5olafdR1qVQOEqU2Vk8jddeAar26i
bW7/hpkNgoqsjs0BZfBr/DWmhGnhWeCF2oJmujc43+S2fijq+u/HIWCwENTgAuE7TqYqV2FPAqGZ
5zbCsLSsMaYplcZakZS2f/+UgXFDuXGknquUzT+vqoalQWhZmXHWh9r6pUph+1wVvrax/EUFnJnV
g62FqDbcrbH2M7kQFbV2UbHt2kvt67hyl8XeceV3q26X4tyZW4pbdxT3U1g+6j6TkciL/Nyx2Ji8
3zKyiOYDPaJT7t1F5qbBkkI3uhe1ldZhWS95RFyfPIYGwzeqAo8Qz8mn6zNQrVln25c+sg9F4G+V
9O32Jrx+MxkBoWOLwoilQgP6/MWsxkl7oIT2JaOi6OAXP2DfqrlUhLEc1i6JtnMSaeFmvH7LGPNP
cM2SUrWbzCr2K7q0VeKQpBCHJO+wcCQMzyQEXW9PbmYgtJ4A+esAIQEIj8v74Qr2ayGJVnjZRcid
jjFha7xZeivvnL5VD0lQGwuLed1ygEUINNGC5PDndpkEk4PhD3JhdO5TOsp1lvqxcctDkyoaioIo
wWT9U+z7xxAjypQwUh8497dnPC7d57h5/AGIigJFp7I0DYFSSSpzfASii+IJD6/fpL/P+jrAud0E
cdhF+dptwB/eHnQUCLzeqegz8ZKqo87m+J/PSw0YEiSoX5jnEqbMJnViHKbzpN8P2OHts1B3NkXg
5pthkLRTG6t4H+tBts96cFceX2lTSlp0jMHIrTK50fddXXzJklYDfCc9ond8zmu0h13zq4klrGfp
D6komlUSgdAwS+t3axYbtcpqHNOqfwuYw3fGUCbbVgvxD/IK71A5TXks+uwlgfu/lTyRr4aWf5RU
q0FxQjojH1zHjVIh2tzkSAP29orK8iEgJnvu3ewHjxG+pYjWrAqKLmtkiqJtlQ1vXeH+GH9c3RrP
ruLA0KusE56bLwCpMBJWymbt1cNBS/073VW/p4E4VU1fHzEMGwAh1s2qKFNzhR+6TYLhGqto9D8q
gyp8oLF8TKXqZ1SUB+zS5FXhjVBXAUOPh0NfmZb7Ujn6c45VFE+/jbSF2Ium/toJ70eZmwA7ml0W
F89+jewhcrZPQ1Kf2wQgYWX3Nh7T4dnv6ztX4ld0avBmhOLdodNZlsbOKJ0NUIMjYJ8NSHNsRBtc
ILMzQkT7SI5zuHP2W98a5lqpDFC/bVusUln/Wcf2mabUWpOcF30g7Kn9/LXzg2+1jMuDXqVfM7Cf
Kx1fWDAn4h6+Q7ACirVV9XbYaF1lbeU8+OEHofnLwwhYz6qzQ2m41LR3Tx6OsuvtzSbZhXhh7bq+
A+uUdOvGoT2xGv6LpPNYjpTZgvATEYE3W6C9WqbltSGk0QxQ2MLD09+v/rvSaCQ1UFQdmydzaHTY
yPrixozCuBOFgYpod6p1I4mGFmaktVxeiQkvGbQhkVstsB21p2VcP7yUlIuPjkTevNFZ+2ZO5neG
62pOrMMm7cvUZc9tzSxfh/RYUB7qrJiiJpi9yJWZFo7L2oXFHDyjj3yssyqqzIQmKlVTzbtrDACz
k32SbXoHf2ckgi4q52zftNUDZOwviA3tUXo8TeY7TGvwU1o7relOaHrFo1ftDc2LKzN7L8V2P2/F
LjDai97ml0KvLmmSAZALolYrTxJoJvTqIcrbkWh+sEMxlAFGJ3bqYlB6ht1QR/pk7SzUfWVmwCV1
ahxvp5fpJbNVec/fFaN7SkW9c2bt3ivaeM2tnV1bhEHtH+E0n/CS7bomO2ZZZcMxBYSx6jwRd+a/
LXd2wWIdhsKOt8XYIQF8B5FIOHvuzehqm2o7yiKb212MKtl5lfvV2NorpEwRojF0pty6Q6F7Rp94
hLQOdGrWQHU2af1NzvlHnlZVSFvGiBKmURD7hniJWw2ybaFb0f1mAcMY9vi5auWHW6BiaydvS9k8
d2ybcUGjvbdC6Msy0LTS8mNg0ZHU0zmckyQMhIg2VAflNkX+PKJX6sVD1magaNdfiL5ngKKbNG5+
P74BOeCC3fKTC+j91oQpR7DCJzdLNYCJ8m9felHjOifh9c/zsJ2H1I9Ab8TQiEdgnXcBKoe2RG1c
k08DIttZqT+MwJFXLBh6NbGQVkJvuD/rxIHwae3BYE1h0uXgJeuoqIajGaDwY1waIe6MRCpGLjuC
iu8QTD3Rqzx1evGwUgaK4PNOMQtbZBXlA7Koe59JgGXJ3lHXjRLPfF8NNRReIJ49vulFlkBlAM63
QX0rDuAxc5Y1chr6I5O4LsmfOQX/Ol9mIJnM6+0GNFo7e7hMBcRMPGAw/LZIjyU2MNUA1KkYIs0P
WOSOfS53JvavTtud1fsf7ryw3sYzJLNFWCSiDL3VuROjf4RJLGwM54YqOpQI4ZrNd8WC/fH/dGI8
e2W+a3ug98uC5LOJJOAKLt8zBrDv1V2bJbAXIEc0fmz9zEEGKKm9qY9xENwMAiygdI+Fz15glbw5
fymNIVpodOnbO9Lo6jHt/ElZBYuOq5vKEOq7hXc/QgIx6OLYpvWrM1o7fyxjHQVUa3xTfbLSKPdT
Pp6nekUP3bmzhP5DFeIwbTkw89kPWxQ0Q1pTj4R4wOB1xGXBOQeBc3a5MxfJXbc71iBaR3eIba5d
s56DLM/CqD6XbgQQ3KHAOf1YOCWztJ+TyvmtXfQFNKChg1tdE5nfZdDB+F59yUVwkFOF3MsWqdMq
pBf5jG21jFJWun5VwqV52oaBM10g4H5qIQ7bgJlVzgZirn2r0+dWpASCZXLRBg1i4mrep/OtMlv2
+x9py2OCY0Rm+spcs8/orehCXUEaEgdSXUc0VkiN4uYEUFWUw8eat2hPG+ld0nvRClwMTXEnGl3v
zayMyzhPWsjoSGRDJEnH+qMYLMR/2kPl9Se98t8byyeIqKEHMQ8eA2Wb7HbjgKKXPz2oI5GhiWor
RdeSDbzM1cPU5DdauAebqQErt54sU0OKvC9ivO5CIx1N37zq9kt2rxvfK+dEbcuuBxIiEfHGZ5s8
vJM/pc27aIqzm6Ctmk+nbTAP1gRMZlsvAgaaKTA+JhHs00WoQGR97AymKZAPMu3iCaf2Ws5yX4z9
DsGUn0rTD0XnhZmxxHJlkqksqdS2u5WBBjhdtjwLLeCfedIdGlcDcqmfp8JChb2KHLRk1abN2c/K
mMxY/EkCumYkObT7YYD/DgnZSj6iE3Vf2WPMwBYjq5kMhVcfRk27iSZBBOgJZfBdHSCT3IAnZKer
u1/s4i6ox4vV4tCFf3AtRulG1MIZpln+9Eb7EAza1TdLeGgGFCq3OMuyi0Z9dOadqXtGdn1nN+tD
UE2f44p0K52uNG/3mm8cV7YQIwIHYDgnLRgfxKL/dFMy7BBVxm+kh1rahDFdEXn1hBB2np0ki28O
37WeXHxisn0Jepz5j/fEbZaLN+Z5bPvTeWvlFW2+vea0SNRziAzupFqrEKHoa4/2mWZmyHwnRoya
d5zoebT1gRcCIjYO7QKsoa+38+qj6mIA2G8W86sFqHIaJh+mRXyWM8PabOGPtHo/WG1/zMrlnOTz
cldOVntnNdBNCJIXiFLmnckczAAPsMtzNOOT+sJMwJOnlRECsPdJpUU6Hk/X/q5phXilRaiBZdoY
4MwzNLYWgLH2lH1Kp90H5CnKP2nb8FxImuLu+LE41W3N/TcLLeXNTq5wDkczq2yNzb4O+geZTI+e
TkPTdDCeW1jyd66e7hKvjDNvulPB1aw3e7t2CXpa3dTiwm0fLGN8MfAKlVm8ZjD8LV7ZGmHHTYiA
E+0glxwKbf3tR5iy0+S7JF4vzOIdtWQvrBbGoFiuaHBN8ZJn6dm2uPXZX9mdJsWFAKrMB+LQ4+KO
mRF6zGZZYdNtL3pi3JlD9ieYrQev1JHFHgFDmS1TNHjfJP9Gse130fV3rcpZF6xx32k5Stc9XZ8l
P8woXlBDyqOkGu0n+jj3eZ/fk7pfSoTbzTK/A6IRGeznkbnLNbEgToa9YsiwZBT2740aPWmvRpsY
ryrFK1x5KPygNGn7MCTk2WFBHNxr9IdppumdmQRV0wojauf1dHOHg5kbA5wfrmgjk5a4slXg7QGN
BUXygvcL9aCrFG7xO6/0N5m6p64Z7/RgfrYTazeMy75f+p0vPG0/lI67L015BwkNMrN1HMBfwM6o
EPPNPYFv/qfpMsowHA28ESuk+0NQn3J7YkOtsTV+BLitTBrhaKDq6DwlpqLGIjFBUzaqBuuuM97d
dkCp3o5HKIYwAk5vxE1dHjU/uwaddqpW6+xt8k15d2m4WCN5KvQ/yCJ9ZVZ6Id17B/X8kiXTXtNQ
A9cqwpGNM5AwKaUBYgiBMUGxBz/UFvxCR3H2daSKkzTsM6Rc4dI33fHbTylseVqUDtUekcuDx/no
gZuBOd3nS3bedASyxVUtX1U4THItBEZjXA3pSb1FtdHMypog8HN2DdTpqRz+TAI2C7TUlJ8RGUA6
GPGcSd5vAo5OrTnMVbJfmODXt+VQuyJK0SnQM6jzivrQIK0BESgTNx7THzkHtjSfPWJnCtKwJiNR
X2CYEr+P/R6uP5yEWlH16epqjlG/ytQ8e450IokIfTk+qbW0jHf6AFEb/FoGGQ6AnXYITsrF9Ci0
QFoaF76z13hnI/ZPBr+FnOI1QNsgINZ028sKXilss6GIjGm9ZjoDMi6rlWz6PpcLyynG5xkd6SH4
Kor0dcVNdL3zlHVQnGJuXlh6nr22T24wx7ptHVHruU/15Fbh4pzaTeMpseqQivHPIl2qcuuR6YFX
N2d+DT6SJRSFwxuoEIz3k3scoOL/VevZwwBV+Ot9seVptKTJWW4kwqM/XYRu4wbH2wq94pBssTS7
GIqtXUCkQ6i4KxobcO98NNHLzsCNV3W/ryY3Yn7qrL56PUkyhmsoLEaP0qMnhkNtbXvLFu95pqYN
EN1hNdWuBnW3z1f/Ycvtm/KcqZ3dI8obzc5TmTon5UdAj5AgU731usNqtT91Pu2Z92HFiL58qM3m
4JDM3q3rHOgVlthnx614X1+8IJyBnlDN9OUQe0AiZ2N5zJrqfTZwJy6gIJ6/TYx9ozGzWZY3s93Y
rP3DwvpkBVsorR/GzAWtXByMxvnHeUzd4lVk6y0biHGoR0wGOiCiIU99SwxzR8y/9znySf1OK/cJ
ND19beMIfU2s/MlU3nR/PVH9vNN9K+4T98SvxI5mvQutvtVLj60R/IkXjsnwbY/ed6D3kQT8thHG
1LQbUqbOu3bd46JOYpzvWqTTc9986oYru9Tw8/tiMZEFl+ctM/fpZP8U0Jgh9nOc/AHmC4Yg3e0z
0RRTaaKPEZNacDCv59TsSZd5JeXo7rU6ORvjgiRbTmE5PVl5cdMlFQDjHT2Cu405PyH7x3qr4Hc3
G5ijqyE7D5UkgCf77LXsXoJTTeFtUeuoFmkIGEdsHRN4JQdnDTiYefY4e+OJSvK/MhFepOfmMQsG
eHqhjYMlIInaxIJymfmjrRB+tCzrTRk0BnHeFyfJQXkRposVcg2/PRiU8yORtHu809H2y7itjNdC
FO4eBpazygEWlpxlCurqPnXFbtJm6k79aS2LuGm7I6cl7tqk36kPKdleMdN65xUa1M6Rb5O9folA
Y5IcWEQfHAPQGNTryMSN5NVHLxbnTeguy+zsd/lXtixfnXQdzn7xOG7pU4lVzvt2b9YNtsr+hSd/
p94zB39t0cBm2nX2xKti6a54zZjTCOMceZKhMtNCDTwLXeLUbV6OBhN7Ds/DdkQUdr+Keo/uTpSU
I/Xd6uD0oPyNLdaN7gSdPPl+fxWceln8tEZNlhlAJTfu202itirOUyJv3tr8BNDtdBas0lvcrv11
rdJd22bnaVx/AhTC8Iw46z7laKZH9Q4ra44s980Q2m7CgM3OtzrQRj8zfWcVx8CbdptfYwQXhlpz
QfMWnExXMFg0nja7ifytOC3/FfnWXUEsn8/UFwkHQ6vr74bM39lu+uSM2aktfGa/11eHUB1hBjST
JgYWg0gj7p01iiqQ+xZ2d/JnTpZXkD8wlqvSJa0mvQmms74YZ+WqWADmdm/5BiSWEz7zI6Mh0Uk5
gdP0iXGU1XZI8nI/glOb3WKHVhqTe9lHwgS1Zy+v6kH1fHxQD1VU8/0M5XbN/CB/6pMhp7QsRkOG
tG3i3FqeaPBGejGAkS7UuLD0P+2lXWN/ZL4G66ZtWtTnZChjEM8DKWQpeBD5aCRmFwWj/0Qx+di3
ILybyBu8fe8a8eRCq2otO8ZUIsZuUd0s9j21sM5sPgqTXkb+kabVwVqzXZG659w7ZKuMRi05D8MC
A+ByHOzhEchCCSWu/89Z8zlK+uScT+Rfdvqy9cUbPYpn6LTvG7t8X63qKxjTbzt11tBd5T8YxU91
mbvMMlf/jKECZymILzkyhjT3VjUwha9hR8vBuMta93kapwdvrC+G7G8A9a4mD1nZ29HVEps6qX2d
bPE1jibB+XhT3lM5KPbJh1sH944//1i1/lYFWhaLXJQRpdxHzsi9vc3fa+2dEG9/60vrMG7Lp1ir
4zpb9x2fNKf+RUIsF60ic0L26l1qmTcKV8dsa4/5Ml61ef1qtipWBkoyP1wP3tsm1l8jY/KxLCgt
mnl7tSCgadblkZgAOVmPlHLaqAK2D1vVnGxHPqRWwVpYCLOyqBH1olNvoJTCbKg6opOr3deku4XM
b27bmmEBcUroeIoOnk+1JxyVrROIWJIQ14f9BE8iThXiNqKbjp1msQ9hJC9AZEdBU96tTJZr7B/J
TwyvI31ou6dlyvvHivABWhliHIMosu8aODA3yfQuRobS1dktvbfBWXfNPHyZWvuYwx3Y52vM2fsV
m/VpDgjuzcVlDMRjuRjXzdWf/h8iad9tS6g9ZUR5VX/aRmghFgaPwlFroUkYD061nrSO7GGWdZzJ
+hVJpAcnmO5nY3gO0vGzdpIjw2w3WSXXcij/jOxY+I735HiHLCuZcpPp22BrdybesdFRf8+cvAxF
YxLmT+m1kv29b2df1OnjxtWPVT5fXX2FSqAaQ5PaU+/nBpgJ83cMpiXUCvN7XId3NvIH6BE3zDI+
bRLz33LizMCAziRM0v84nZdQzvFuKnis5HgERva8zVTMNjt7qrbyPjckqUxvH/0kOSgbLYzuH+pt
LzUGVxLDSo1op9b1vZsG70OOgmNC08MabnJD8qEcQDutV7etjlYniRQai4q8+Rk49b3WBg7hu37d
1uXcb/Y5RRSBgqIG+MMH7K8LZtctWPrxjwzy626FrwC73GX1oSsSKJhk7PXpsyPsD2dp7gw8Bdwy
kc4CM+Oaw0XgZ7vZENiK8p9RlMz84ESy2bXiIXEPesHc/GI9ZAEZ26hR/mgMNBC7qPGmJ4VLwb8k
L2VAm3cczBPM0Wdbducy754ZmegjK9Vf9DR5WUv5OlGlCj10rCKtcC8e8Jzc8/eQDP2aRQq1o9yP
rp1haZMXSaEJEP+1W4NnUy4Tl86ehUABRJpFbBvTPoX23y+nlOx/2wuS0BACqOcmGy8tk9WlTeI2
W7ulKfcYm0Pf86BaD6xao9hk70ibj4xaBRBF9dexKG7qxfSqCrB0zyVDXuFKIpn6Hr56NA/r2kOe
R1js9K/wxlzsqsr2wVZSXxocOjNQ6pnCO25LcNgqQrNW1udOam44eqsROrJ8Z7zZY2S0g+lwMU+c
MoqMdfGl4h/NGF4ai+H+htDZK8k/zNn/6/apTd667eH3Z217O91pY8lTynXdBXVWR4Fd6iHkm+8S
r2VWTN+WDqiWTQ/Jxg+CjDYxvMhj+mkGU2Hn682py9d5bB4WRAZ9d9yl03T0dFze4D+Cl/mwC+8T
SoH7JugArDYXSt7XZSWdsWr3tTXsOHfH16BtHxt7IBOgQdTpc0ua4tXxPBp7FWcwwfCs69RqN4cC
DLoEI/sBwgtegMh9TIN/pVX5PME+Noz1lbyDkKVnkt3r86sU1XVcrVPfW/DssdAmbLWhaRDg5xh8
E8aEsMVrUaOEAMEKzkllEVfsPKe2Qg0DOTUA2zz5WQ/GAY0OB1WKNrTH9FS42UFo5A5bv8qY2RZK
2k0SJcV8nHR0LbM2CMJ6c34SXwTh1vY+LUWKpzkRvHpJMmh3PraJCvydSN2o7/CuSXmUniUiLfc4
e8X0OdnTHKVmzWyN8eUW43nzq1NG1dPXqaHkw5PZU6qC7GNaNCxHcLeYSotbLV8r98Dp9tXofyxp
/SVaceQA3dVB8zD1/dc4wOpblc+1GN4whQDLod6mtuxHQuNtMR/71Kk8YSkfssk8d/p6NKr2V+1I
mnHHKkg/SbApH7jfwNKv0Im9AJu7GGX6mU76m9b1ux4WFnrGr+1Mx4gTfTe4OrQU4gkSvHt0v4ZI
2NvZ9qt7Vxs6HHlJJth3Lz32LK+069jVj15PqNSM6W4jD5hFc9ePyxwbrokIQYJcq9mchtX6t5ra
UQNwDQUIjqj+65vdzkrJ0kRPHY7ar0MHYsn2fiH/aTLpYTqn2F8X1RHW+1iWxSEvKgiXp4tEEmjT
zKNuylujB99NLbKjbzuvfVLONJHs3VKbz7j4S6p8qmy3H9M1jsl/b0yMPwSglJtHWo2AMaFLJuKR
Tr23PPrRS0JfIn0tpfd3MQuokoNTas+nuZ7xDlX9W/QVgiNIjEdIdYTDMj4l+frgOc1fFTgOHnla
ORuX1pupU/p0mCdL9hER7p+g2GLhT6fJM57qkSq5ximQoj/3+Yh2u+s9tP1AQSrZZ3iSPBgfjW1G
mCC/OCuaQVq1czXtrhrKKxP29xsRNc35vdqXBoWOqraOxoiHS6uEgpLGEajSMgZtfVPJ0ehBTr20
v+zBx1YYV7mU/9pJvwgp9R2xTRv1G6bO7VS9uX4Xa3ZRS2G2xbmSiDGR5+zJ1eDgIZjf/GhtM3pQ
dWyao4i1vmIabPspOnhUUrd7Hjx6fa1AFa7eL5UWi6F8LPg+1f1LbTDtwmS77k1XHR4gUPkHX1QX
s1Tdi/p1m7KjgZq7ypU7RtRS2byN/fCnmrIXBvWOi+xee5FeRAuczwvMCKq67zltmV6z9IuuBf/a
3Lib26ULsQNLvKbJg6MZWqiZzXM7EUF17b9KCkLP+WfQeZtIzsLVssWriWfUKJ+bUMyFtWOpUp/7
nOXOvy5w/2RD9d1WLSWHVttLO4UPqQ+c2B/qS7XZL76mW2EwpHvfo3k/CiTjBqRjRP9bBO3HIPor
0hlPW0HnXA7ewVvmZz3XD6MwXhPf/dn6aob0GnRTY5ofXpUj9o4FLPTips7pRoMhmoTDBEb7YlM2
h9Zpoe0uf5dE9a/G/I+6EVn4l9TcVFFfRCOM8pEKvsg8f/PUBKRgPLuAYbJmjsVqTpEzD5RhVyTn
3LdMgrHgt3+rRA+tqn0e6HC1Tf+cFPIjJSUd5Pw02lTQJ2okjdadG9mc12w6Axp/4ox8tUnT3imn
a+cLOAiv3ROxxEZrNHGP3lHkW83vPHU/22LfAw28+MMSpWJFX6Zpw27G1YjxT6CT9peJTyE0aQAO
ZGOcIc2VYpJV1Jw5+gx3VlbFUjhskDEhxhqTn0Ir4ZdZ/0Ke9KdPBeToNQHPuqEG2XXnSpgnx8lv
dd88TbgaDW/SOMZLPlQvwk/2tZmVJzOYXnLrjzHDuihE+r4llrMzO/E20/yf2+zJbY2XXt+276Ke
robf0e3uf9W9F5K4UEGROwbGnbw426I5D8J5yMp2p8rgBDNU8J2J6BHeczDbh7qd1p2dqmB/qh5d
V34h/Qk/jHm0/OpQ67Bz6E4XoYk6hWnanYQ/I1pa/VF3rDfuRbNRq1qLu0kzz8rsdlN71Yf5X+5U
UAu1Zfk21HxukLwTknP3cs/97PzW+vVrna5hRfce2p/BIqZIA5rxQqe/mff3BiHzLDLrVPUQT+Ri
l6R+qCTBKJYyYVrqN7ifzrkxXRpI1MRQH6oJ5ahh1e7dfvoy4XaFNPGrMMub52/UCAyK6f4QWjhd
jXBIxzSHylTCPxmn9erH5kLji9Hmu3WDz4zyQ6Pnu1qDQIkqaE/Dx/+VTvCIJAplz+J5pvqQF1uU
k+v3dRPhSijCWlhtetBT8522G8VITzyXpf5YlPR3toAwP7H2ypp0FkfODn7L1K1iPyVQy6X96U8B
f4N5Ix7ZbWZCh7M7dDWvP9P2pQ5qh+xCW8cPnzq1RVUlqn3XilI/+1NPLF6PCIA2m3fjxjFkb9VZ
96hV/kORtRfmL6FxECL000rEnmM9SE3u0HzYDwNoBWMmfUJWneTgmHcUcXP9s5wbFc0S1QD1oZBS
eP5hxmwymIPz/TVH+MGMXQkjAVzWFbcHy0CscpKxvKl1VntSlWB12lgUiqhbUkSoDrlLuRuI1CJf
VOFMmXHK8D69h9JLjwUMeQRK7ITx1Qs+jQRuNWM9ZH1/KIE7mP43LbhpgYII3iku1MxTGND13GYr
bsYB2jJxr2fBp0S/2icqWyGp3JqHIe8ucNAypTsexPBuYT8y2JVBp1xVhUUV30rzqIGotCC8M3AC
tF/yJD+WFaiQIpEydIa94WoxOoynssSigVQI2uCua28Q053VU6X2+JYuPQXELEqT+Zy095XULstq
XdVWQ9SGXTBO0dTTQHSvbHXE71CrDmeTQrUm96aFSpChSirxQmeKK/r422QgU3ZbhRVgOWJ7MePK
uI2dd4K+lTbER4fncEomaNHxIBooMsRY6c1VtnnsjO3e3KY7I6fGUNyCunihH3lLm6kJF8/ebfUd
0G3GYtXFgtYOx9llkQ2asmME6mMbPLqxdNhbj+YFoBDuZda7uKRrSq5jmdeh7mJ0weqxxm9qT67I
Tpu1EWWSK4jk2KVDS0uvyqMBIFBlUuV/tHL7q7ZkrBNg1xaUGuNR1atw3Z4HbuxbVmcoewbSqBEn
gcVGZaaF2KqmwpFT8GrbEz+xl/VhzuStzl8VTEAbg6jy9l5mxPawT11ycr6bq0PPRunnF0zYTS2U
l9srBOH6rs2dQ+XXx5UtwcqZTnXkL3Q2nLov7rR2/iq0CpdSG8sjQV8r73kuh3vwd5GgYjD288HX
y8PcmeJUW0XsoQ2gAku19Ye5fPJaayc3Lyz1P7XJGSmunCPPW2KbgsRAQ6av57iTP6npQVb73yo0
/T8Y0abMD9XpQH1aHb2V/oCqww/U+i13PHJP3DI7lpCdpXKH4RGJuF+G7nb8iH77K18y+8HUjALU
QUX6srH1cAOWf+bRVJ+5aN/VrhRsXE4BVx+pFSYYdLN+UMef/2Ey6f9/qX3RPijYTvo9Kowqpg7E
c62Uq/Gzruz2mPg9XG2RSjLUAhjVfw9TA2gq1bo4Yi9nwILUhdLtXGvai/LvTQ0Ct04uBXCRWlRx
QPmZyyq/OJS3CWQK99IEf1Jhh1Xi7jAbLKMqI7OzaFpy/mGtztWU1vasOjYK1OD1f9vKCXuqKpxh
Zd/Vt26/XqrqpMn6ZFn/2IQrJI+a/2L1Yj+DN5v89EBqTOXsPdt+VGhb9u4TtW/ux+cB0+WDq7Oq
aiVVupcH4EnZnKymnf+ptW/06yNXIM3LDwLCiUGxQdGFUi2iDRuTAP00W2+3ISjHDuflFZqMg8q4
d9sEfopb3Z7kOj+l+R8Z6Dvfbf9N/SUf3oGE7hiQvcLXEPP4nBEJVlL9rzo19XLrOJT0v04cYRzL
46w0+rAXLJD0EPIG0dZq6RsDtDtUJEPbY3FY5PqdX+AfjbKn9Z4deVRVbrFRaJf7XgIIZUfytKv2
RduXb/h8ZTit1Y6Un+DJmaDdMUGxYw9yox6btaa/5nivTKnEwZxfOFH9mv5XY+/4+v9Ny8lW92cs
7sHHrWPBXFFciib7KbdDPr7Wqu1uP9jjhxZsoUTfRn39zyiTY9vTp4ocHXe5jrxjv37m1njTk/8X
16Baz7px6Exjv/YyNLKMJvs3fZC40yBX3+xjtsDlyboAJIERdI229a2EWROjsdIp4CPUDVde8x60
6VGZ4YkqrtN3yvbYb6q2X9RpqLn0cVgPdJOCU56vB76pCElYTct5qikEm/kI6nKNPO9NAwxioFqp
jnCPDVItNAdruo7evvD2sh530lLHmeWa3DXkFavtUewhOaTiuYd8NXSDT86EkT8V46vag+qPlKHi
VCrfq0MnWA2U0mbBV/jwxg+F7FKGaO6Bf2I2pfhVf6DMgdri2ldG+MTaKZuunhMroFRWyxs90FAr
02Md/LHElbOSTq+4OQzG/98f9+oSiRsWuhIc1XWbQ5MnSnr9vyJIS7C+GrEz2lGT8EJZ77J9b/zx
oH7L5wzRf+ZVAFrlk9LZfpkSTu/ItjRp4YOK4vZkk+ysiUJgdp9tW6Qa26y14LNg+y6oeWggPHHT
/zddiSUPKovTRAAocAv1QkSsgE8lPZUvTpme3QVwRnnjgloA8puXYIJh5G2z0M44xGo5TUVvSLCO
BDaoGJ0UC5PCAmH1OBWcgVnAF1ldoMPcVZTnVgyqNOzzmuqnLD+gABLa2pupQe/DfsIhl3SyCrYA
p5btIbBTg07Vgc3cu9aV47Sk8kvl/DOdPtZ2WB/U/vv/SXOeCsBFYvw2CMVt7SCyH8znuGj7opI7
2SJZUNM1BheegbqDnKMBA6C98TyCHK5Y9DO0+8Cx7/Oi36neqFpdsVIY4DfGczEXMauR4PMrZB4G
07r2Cwl8+6msvtqxUGlgRW9zUt33qw7vY77rB/9Upd9Buk+xcj2pmTpJ3Pm6BaB32KmpH8tpg2pv
3Dnam1L/IDhYquXgdN+ORV+r/fv/1fj/Uw7tcB8Q+mED1OWK+QK5C2cfqMOdlqHN4AQHZXNUmKcS
r8ItVHTER5ArOv3fToW8MAmvRy+5p3SZQSnsDL+s9n8HNLkXYnvFOKjPMBFT1DH3hXsDPNHLT8d5
GpO7traj/y5RkTISNuVs501MMXJsKgKqMT9pGsTqzBburzDdO1jEVHzA+QxUwW59a5cbsZ7KKzbm
7tCxvaRqozb+2ZTUrzX/ediCHa/SB7GhjpraXOzPAteo2v/qALM5dV1cmDU9aO6r1t63rKy77QnX
riNwjmTwQejnMDooYS7vutVP6q5HE/YsVq/h7KuL4g7MQQnGBwSCmA0Ehj/9lKXJLlZqHjDUJabA
RsKE7WeMBZ1h/b9wxdhcoNvJh2F+ILO3cwC4qc+0rPrZ6iUE1vqjxftrqzPyn5cKSIrRBJeSIket
pf+j6TyWG9eWJfpFiIA3U5KgFymKsj1ByHTDe4+vf6t07pvcvqdbImH2rl2VlZnFvGr7i0YW7Mtp
IlAOyPOVQnnF3uCeKs/O2DCy1r42o/3CQmWK+GqIX1UatroXbWeQRNaknJMITHhNy0qOhw4M3RQA
gMqRFSaZRq1eJCmSyEIaIrGNm7Axu57aGqcavHF6BcUCivGoX2Wl9kZ76mnUHyYmKw/kbUws2BrF
lfceABq1ufbN0mjhC6lZLnuz2yec6OYS0Hem2M77C+Hl91pUMo5TOIQfIA7A6OkbWpytIGeVU/h9
DdVf3c76mzFgoQZazJCP3x3EHq7nt7gwoC+a+9bJjxL62noifEvkYW+wpxl6zdqoyY+j0Nzl4wx/
FLqe8+p0i7OueBayfQPL+zc48VWnx0ptAjWz0qc1c6m3dQIkUuG5RBoc6eNNcmAHuDo0rL0qA/ye
Osu81CnM1zrZyWHisphIK7W+PstndfMfq3+XEKCG1i4ZcMi+y4FicZg2+EtzsXpHRU8azW9J5iFH
R9Z/enQiq2JP4PzSxwe1KS5Q214LMBTKGt+rg0MvlAYtus2q8ckzYv1xRZxZtZAGyQ47pvtyMPHu
uJDQbHdB9QxpSLJuvpWjlDeceE+tunWgzRgkPL8QeL+XkDmM020pj5P7XvXRlXM+Lt+sHqNkPpxP
zAD941o/8VmqU+4CK3zgEtC+FysNvQ/pz0RebTEq1iSiV1N0HvOBNpHpgB3L14P0PmBSvpLCfi7d
c8roC65HsnwijDbNBwnRfDz/9RtCWBy/AZHX6jEOGwlLjH23hI6u/7EnFcXlV+82FMKaShBrV0FI
NJ/POGhxaCngFrpkuEbcfcsTSSQtn8lPArqfEy0jvoeWHUhpSF+v28gaQyBwp5EuD0zBRZs/OLAz
qqrErj9ZtPLuxB31M7BZpR156H+PQcLt1Jb7KCzea2bm8tyFDUNMJVLnZbmVG2H5Q78nuQ7Nq1Rf
qdPt8JMPABkSibQJJ7+ikyHSqaiybdoxVvGb41LqFNa2SjVKmKMYIC0q0y8WesjzIKvGB2VdFXKv
vPZi+kNr73HMqz33m0BsXrlz+UoyVKRfvLGgApxr8veYO2jJG/O9YuovTCdZV1AUUdetg8ral6gy
uNmEH5LrYo1BIvxpq/kld8sHqyh8DYrx1LPAvYvcKgO6N3H7p7E9HwphMTG22CM4EWAWYPpeTc8z
dTlPg9GMgiXsK8oVIhFgybdEZB7ubzKXseDAs38v1GQAib71OOF5m/Kdrc0cb5XMnvpVkqU8UTl2
3Y3k1zFooYQ1eh4RbWKVGgm2bIzOSRKP3+evXgrxwC3uZn/rbdAf3T5U+vAXhngIslv76TL2MAjr
EuZx/+jqyZeaQ97P8uMCwGLNkFY7xDARVV5VazK07ujhrogsY41OHIqVOpsrHKrhcwpfAEJBHQOz
qcC4IrK6JJ3DEa6b4b61G7oNan/XFecyTMiXjUKhFrQeExOBxFJBP68gNkXQq2ZmA5TsYuxbe54g
KQokRCtXv4qifmkKmvBq6dKbsUCESGSQn7XEhQpiTmxGPuTiPazC2+xWm24uz0bHvoucBCu4Yp42
S5xXh7luDksa/cW1Q/Ehj5mnVqXRLYOEUTt4X9GYPy7xBGuwQ7/jRO4trujJZfC9oXgqGuotkNMo
UP8w6Rw5Hpi338E+uSNK+Vu4pXDZPMdnstfwqAMQrmH/MIImbv8yBbZdldzYvcqA2C1gHCYUzKtk
ojGI01mwCt1gPrl0ndZ4VgMcQVzAwl8nvckHRq9O1r5fgtsSu4yWHK81wgfYMfmH1S7TEasjoCcm
nxRx7DuL8a9AB7zNi/AjCsuZtj+aL2siG1Zx6YJwptz0ALkIMPcR0p0GCIxnzFwcvThASNUHf6w5
hzBs9tM6wUt3bTeq5Zvz8qcMNErrrFn3dQipX0UWo8xFxSfZ3PuYzOdRZziyM72q9URBk0THyGK8
EfA6krqy+SgDkPrJsI6MJUVRENaPw1z3pzwIK+QvdPf2sdI5j2lUHJltnewmGPsw4xakE5odEwET
1FHq5FIRILkHtI9Xs15Va1UJ3nIXjVNYhf/sjOBljDhJSjusNunopbFFX9Ubd32TXuJYYdrNkl7c
UX3tuG+r8h51kwkIVV26V0zRbwXIyEUxi2cg5EM/N4cR/ubW6sejmRsXk7bIxrXMg1ZPFxWh2gU4
Vfc7bmU92vPW7IglwArOBpzwse5syebH8I4scDkuszafGwtITysZaICMnlEBbE2knOgF2rhZzVNp
UIh2cNLn0Pa9yBnPvT4UJx1Z5IbGRwjIUtcntfXolLUjE40cTdvm4eCt477+VOLqW+YNbSrdeYnN
AQglJXAbXvmjLZz9K3yuQ+adD8HfGQHIRo2dtFtpmAh+pmZWvnOp1XYwBtLSscnb3dAU4WnOaSKh
fzSjbQFRf6dHLt1dxzYuXpmoh5j3cQhsx9iyUU1BuZP9xETZu9IRRcQ4f660TR3A0OvtM/N6bbzr
F+PQee2+7nCmdLy9Cqpb5tllLkisoAIdVR3+Iq2ardH3HXNn1S9M8t5qiIM2kwfUhMPGmpKWRQcI
TPskvekWvFrXbCxgWXc7GXO/gZCCcsoZ2McWYSMpvHNq0ItOaDt0qUrqBkXDZ8hJ8qxDqd3WWv6c
pQM05KLYuyqCsSz8U9Ytg3DS9J6nnM9BT7xP9dnYtey6xso/hqqVMQMpFM22WJsBhX+F1jZ358d+
cEB6IGBHNZTexSJFtvrHWUsebcW0VgmYZloGAM2U/kE0nLPI/hejqDRpCphk5fPk3Bdb8fGqf8CQ
Ff4pJBFomRZAYNlfgFASGvR1YaAxbNANwvuCzwd4tKE//1TH9msSdo9WPGyslnClj2egVFINsEp0
326e+GllbZPSZZum6oM9a3Cs5+khnyYYBgHnKs3Tg1xJQ0PEGYKLCb2exbJmCNxraaoQWpPpJkrb
UKdvNlp7HtY7zhnwgIie6lQqa8erP3ukADrux1qZX/V4UdDxqDCSw5DppO1jmjLT1zNTPywB9YzY
Rb4WVLhaCeu+8A7NEiFQ109ArleUEL67ZI+Jbf6zBk9kYgwsXorsUcc2dFOmiQ3ZLMF4HJ9oRcWF
WS91yPpMbHK0bU8fq6JEBEwJ0dVaH9DjL/pYomjOo7c4ce9NHaHwBYfZk/8+pK5TbwzH2QVTtmW4
j6/x/MyieZrd/FZq8bFNnDujdBV+wKOHr5dfippnABPYcmNDhf2/QaFLS0fTgi2H1dZipm7IGW5A
KRigW+mjfctj7QPfFGfjZA5nemR5286A8YH6avIbL81XrpH/wwbnpqv1Lm4GFZmfDSiv2OtQqT7i
QvsYVPsrY0Yrk2+Wvy0NhmpsGU2xfNSVcu1S7c1oQDXdottDKoEe21NSlc4lGzsgKFiaHtBY1oWI
fvUeAWS+xb4V/oP2NaQdR1IAlyC3z4nd+dhqvOnJ5NtG9rYoBU08JbwHw3xy6iGUgp6mgD1Rj9Q0
qY3OuMzBdKa1+srB8VU7jJBQ5xR1kzV8Q9PeBmPEalJexiyBakYWMWCFia62jkhZodzGi/2sTeNZ
M9Bg20H3pEUMRF3qB8NMHwKGB6yGqsTyD4xhaN0np3DfBmVqV1PIqraydthPi5dtGAbga1a8Y075
RzIZC005ZEB2qjarfjL/GGW7t+JuDaNRW5l5+pxW9NG7plD37ST8wcSL/J4yoY+LTzvQcsrFaWPk
7eNgkUaYmdlDYp/22RzcpzkGPChbe5UrWHaa+ohkjz59C1dU8WQqSviku8Gjo8+vHNbPdeqcio7i
1rSWq6WW1K1N8kIHiwnZzDRCc8QDyNnypDnFlAOyeEzFxtRDMxa/1cCg0XBmavLE5OGjJQliGuKP
iowdoKK173rhHZmV8wm3PV1XU9uunIoyZIjUoxtlN5UA00TZFj7sw5Qs59p1vyfmclCVT/tQUw7w
YtpzM0aHrppSX1PCl74bX+dSy/0E0xooYCMLUzVX9ZAc6cFiXaHsIRrENEqNjSMuf85UQQ+pSeFT
X6Y4ZWiMVihGz5Pl3Oq8gLewjON6IQtbRYRxdaYs0fstefuhgTyuDNVHPzKNuqNQ6RF0N8NCg0tr
t4vt/NQjGaimojHSuvgpr6tzrBoAl4XyUBro0Gv10dXoqnQJPBtnTpa1pdcbK3FeMaZbDV19qJlD
huVAjHqRTG7gm5RCe0ppFZm9xjzaqFrnICMIGwOYdkS5xnjS+SIfYSvv2gn8Gfe5VTQ4L+ixd14x
yXwklAlosFAA508wVM6V3bwSN/bIRnyYnY8m8LHDJJVIS475pBfrPm0o3cpjgB8D/hC0JtRqU6It
itL2UljeV+FMX15dQahnk0IwY/Sw+9JECUAJWEBm76rKgfhXoEJxX5RSXy9d/cRkQxM+RQg6qfuF
BsFKMfbY9T9lAypxKyFnrRinZWonxcIcEBo2Yv2naAbekXheoMFpJSGVPeqwsueM1M+e1Tc3nX+Y
b/MUVSNz/bRHS692NQVq2FivWhEdUnd4KrPxHCzTc+vy36l3Nr2B5T2O5SZYmod4aphdhn+/WTj0
F+PpJEPgWJjfOaO3imS8NI5+VLLhXsMvwoJmU4866Rcp8DaZsVgMg4KOTL6NVPdYFPEXeMW6d1i7
gxrS2iaykLlj2IUCVxHSECQZaH7Yke5gpG5glR1ofn7LC9GhL7p6rK/QOCMnnjJI4+MfZrxfLWPY
suPPnp4FEDmwTlRUOgmdb2k1NI3wRDeWHJ6eTGw4kIrcq4FqklSahoV2MqKUGUbuLkqCywC6rWrV
t9NPDwUJ+FQwsylOlY9Oc44etQ8a+cRfhuDYjtFJGx0gIu8g/zj0DjOdnGhXAVqgONsuVrh1INM3
YQJVCHFDWfHqjKMsOi1xHuto3s5L9JC7+h8NOQVTtZ7lYTFjBZiZHVhHNpypYjoYI7OVzMnPUmAN
gAe9Cw7w0SN0Vt47luy3BRwlwe8M+dnKTXEYckCKF+2ok2Y4tXUEFHgByiciaTA2o71aVcQ763my
9KcEwiwqHQR2dH4HQfSBBLOseTGyfCu+RJ2dbUVgXhBNB4gOYLFN2m8Zk0VrELmsKNsBGyxSENOw
fb17dSpzF+ucvgybWC0ackMKyW7q4AHCtYPSvc+AmqlH9nKy4Ae5CQJ4ROoIOkPs4DuyNP3j1PpB
J1N3OPp1zOOa2L4jcBiotaef2PGOzIZtt9Ow7HHK3UxNRIKbHjO1fcpgWnlDKWp8sAQtv2AwgcoO
9LQZD6TPp9m1fdVl3dUtmuVC21HhbuR7NU1q6Og0UZ2hiByY9YYgw47XRm/sarsOV0aJDsuL93of
3bs6DFCd0Vc1gkOViIg+6xvGdI3FqkgGSDreFlc84CeVBgIuCkOAKbEQX6OcetNl6J+JqGUqwq3G
G5l5Mw76EoZSPxd9eUCe/iIRpGaD9QbNXJ5yPYdnp10QC6cbhr3tLIC7JYvvMwilQQFl28Yfa+Gp
qWNxGVB1B+qwaygSNbdaiw1eW0G4AZJ1GCZlUp1nBeQAlonslnEg29L7ndcE7F2VJgk9XOy+V3j7
cdKG47mtXNRSBem1A0Si84UtfNmUVHVVB9atsufD3HWvmF1YJvJeiXOdsVxsQqhchNNILzQ7YIRz
XsroNe5wx0myF5f014UUiK/UenJiIJzmo645clwGuyWdZSAxwUACsBpwykBbiWx4wjeBt5YrGROO
EyNeuVVDw2qcOQZ4/xYeIAhMh5+p0Vw4K+nFjPtGDsIX2kG+PBaPcTNZtFypK46RWdhHbB5hxXBS
sJVfDerwocpeKgHoZ/isVCdRr75VcIowzX5RHZq/vZJfqWDfsoXnQ1geS27Esv7iJb9S++aUWYFK
DEt2jDMiYRpuTaiEEBB5DBCik7oBjIE1riCdjswXxM4Dti3lNmLCUo9LxIIGgbej+uh/1hISFkKW
g+48GZqHulT2CNlxreA1IbIothqOFPg4WGiAbF6RpZ1DVmCrG6fasinguWDD9EKIT9gGzOO540mq
LVnV8hJ60W1AIzlm5dmi/8RsmJZqMMBvxU2YINesQ0Sr3Q+7G8mC7jY+WrhoReODRW3sMLM60qIe
DCl1IB+AhncTybZtbVvcyF2j/zO58SlBcyu+Ee5ys2GgdObfwJ6Pzph9GR1tzHm2j5PZvXXZcoTb
V8J8s18kTJZTh/hEg5synfWU+RuMLrI49d3aOiWkQGpcb+QYmaqPstfemd+0sscYARNUzaZ3fIPF
GkV3ddKPFtWRSzSBdPLYUcX0AgR2WzNsjh1T23pI02YT30c7f0xhfts5RBuIDwRY7rtkpB819eNU
od8s+webDxvtN4/oWPW0sEhg5dXJVLjOw0FioucyH5skWLUKicRQHQVGbKm05E+qnrujx/s40x+7
2KbfcDG6n7LUN3HlbRl14EfQs5ckvRYxF26UB03/kDQCRbvkrai4q5eJ0YtYOa1JqGkrfMaISwz7
YZivHVxS3lnLY3HGwZdXUyYjDeB+0/fNuwRQZPmbsP0j4VP+OcVLrMUra+SAkoM87W+xGr4bc/Mv
7N5oDZA5r1OQNU10pyR4INq0k3RGiNqjeeq1ipRoundZ/Llg67i07t2Iknuc53t50ilzIxrg1hql
MqoQiDyDz00kpFYyOXWCIBqWwOnEDRl+N7HhYaDupiSBK8O4Srohi7LciC20tFPoI539FjGWT4sv
crZNan5AEbWtrfqlaowPw0VcgVuOWs8+JhSbvIVBFoabecR0xNV8U4G489BN2cnsjX0wVXuTDnMI
BSzo89vQtI8LGziZhy0WXaeZw7yhugrj8u45/Hfu4IOWb6fEPNrLy6h9gu6t+cMzOxjruZ9V855W
R8tr0UPYCOWh0INXzx3QO3nT2guQLeq5J4r8k83wyyBb9vRvj7M6UOKAMDvkhtMcHTU3OLtlXqyk
JNUa72h6/UBD8i0OsDDDJZZ5yADzKeEwfEtr6PFls1u6nIYVBipB6su2L2LjwUB6KG+/crArmq/Z
EnIGknEjE1YgH6ZFsCXTOqSknAYHgs1JJC/b1GaAjp+WBqku7CDrlAF/ZPyLQRUdYSYRgn1Ni+yw
72ROLlrMTBEonoZ565hjPlblJofNF5IvyORIK7rxXDhDOGiD3YRxhXSBmLE20GCAy7OX47DlGmcR
1tMQYO3FLoZBQ/usEf5iFi1r0eTLA8YWBj13DP1hwK3KYEONDBLxpp1cahSMPvpAWSfYylBEIuyy
TNfPOvS9SO07j2KqBjQjfPKaDH7FiG/10lzbRNlJmPX48Iycb4miB8YGg/2inQHQ4/ZWufcj700O
3cKZnzTNhTNnbeWWvZzbxn2NFy9Zkgc4FZGNYVkBTT9ccfX8i7w+/kjddI9XtCZkDW5axfGgN/8O
vWj1sueBd2gveP/3Cs5q9BR0hMFm7GNuu84TpMf6Xl7MmDXcykPLziIfwuPF4cg+DEmwEfhRjvGe
YF57jCCz/1bNvOZwOdZzt3JrE5zzZfac3zYNIiiCXbXE63me1i4VWNIxw5BkG2ImKXpFhyMbvzNo
d+G/bqBYzN86oltF6i9bHCrLpH1KPdYOMdaPs58TMhqDUbncm12ZV7hdkUkvIgph91YbnXZFgPGD
bJMIIHDqM+blRhd8g+HsQNQTThHLgwUo+Vs0mlQAX+YEWYIPVLx62/OEysVYy0oxrXNEL09SnBZ6
XwGqHVgpLiXx+jf7qiH2lEAQSH+WN9v9LEE2gSqRupsbDjZu3V1E6Szig4+gpGLnnSvgRcB62vw4
FBgPst/d1NybFtOIvZ8euFG3br373Zblby5lcngO7jcnXMGnW0bgm4Chv2ZJ5XzT0mST4zumk42N
ZK5z8wUGtTUShnZq5nY06O9U6YnZEoyNDZlpKoCii4VH9yCP2wBa5+vansJo8HbDfGQdG6a7MzJ6
7la3U9goWETuJMGXFFbzhkNLME2cgegfy/5adfTbvIgajhUK34EjZ6mGvxkuEbJAixpqdb2XFd5P
M/SEAFaVup4SARl/skG5LrIvFRuoD2dEEKGRrFLtFMj63Y7fjDjjeZheGu+aYE5o2mIhU813RUk+
JeFsXBS7ZXGMTTAHhXZMaBxTkiD64JsGzycVJq3K8cGyDBFrYEyxJlQXWPyFxYAZg36SyMT4Ot52
QeFNoelXC2N7WfSSPS+LBSmve+1G1S8ppeWtFs6enmeXzYzVe6kmXKFyFb3PuO5iEPsGKbeyq5vw
5qLRDOPkgBm/+H8Rp/J8eDftbme5n1Kr5HJ6YtJPOrepGtrGdG2kZqjsvFl3HIBu0UA2sB9Kij4H
QW2EK83IhEdEA7/Rw6DbP+qIspxqj8zznlGRyFV35ASuQypeL/uaVMJiLmkcensqSx9/vzfFuOp2
c24V2vC14UdFdZJfkzdmY4WhRl/w4q8M3kVFTIHMc7HNRSb8hNgLSZDNSJkaqILyGwLxFKG31Qom
lhFKrbM7tms9Gn2LjFrOC8reC93WnqBaIHmYkQj/Rmx3unLaya4MYPp5pMVJbf9taNnKQWCl87kP
trKwCAOF/YPWcs3MZRpnlI/WfItdPAzIHAwvv8o7781yXZG6FxgLauYtxjpMyslSFKGI/R4jj0kh
Cn1NWZEY7qzaMf3Gr2iXEkaLKj+05bSLdKwmCJ9It2K2So5mVUKkio+1rDH5nmY6cDiltuP3+ZEY
3/IgloqRzaghSvvFIJ2Nq5SEBhpN9yOgBPt3IpeXUI2LYaklBxtSj0QRVl7IS6WrrYWvHGEri/cw
2F8RAAyX9vt95CgVeZdETgbvQUec1r32SdoUYnBDK2HFctItpF8YDxWUaGd5KFn0++08B4SPvqSY
RQCDujcfPRy35LiQr2fDl/23JNg58mjaAr/LB0PtjdzwRAPOZsCxB8hl9hdJGcLyFakqie2looCX
s08JkS/I0yeiy1slrZfCtEvLHcGFM4m/YEHpYFJklBAFB86U/z/+JBIrCKkzrAC4ccy21zFKGVsf
t1j9ShTUx78NKzjVnoLMu0pKx+dJDTuQV5YwlTipuKgSWvIMh1aOAjln5bJlt3CucobLkiqZUcVR
UyDJSFN1V7GldO1tICwSu+VgleXJxjAWREdEHZxqoCSNaxWKi2xMF89CiZozfz/l0P/YHUGLs0mF
kwrEN9BfjyQrT7/kiCHeSJHfwhmQnRWV9Ky0J7zlXxY693KmsablsJWkSDJhkBjfjD7km2Rt8HYX
sgmHVJPLw8RkTeRxqIskRyaHYdlJjsKK4vY0m7ny7iP3KnCATnkiXxLyjkcqKoftwjNzzXlrq+YD
wva3Ad/daOgPLdM0J+wmNOed6tFZsYSoS2Lo/4vmT+lyKQblORiRTEOvgcy3UgAqMWuE0fUV1hnU
ksUvady3Otl4ikiV9cThMsrp6anrhsfV6rBaw+4HzNFbe7X64lj9yeO5MWHYjzm8LewDUY2hmUfI
sBS8dw+XzoLhmdFvHUFNTRd+9B2ev0fajc+AAXVa9acBqq/xZTh8CfWORutzJmt37WELUYl4OVyF
tqt56a4YVF82S8aST/TsTUaWSrI2CScrvWGT+tirJdTTXDlJVmiEr8sQP4RtyJE/7a3GOSYG4m9e
rOxASWecgAMBSoDHnFWFnIN6GmqbfdA5ys3iSkZNm5b0pruXlX2SDcIWLer+t3qQ4kZjVKtV1z7B
yOjTncx9d0iRWBZGHO3lSi0y2pFeaBCY6wEIHMAI+STdUusHeqIUQBIS4vyn0GHp685u4q2XQgnN
5y0xAQdJ2dVtnOwco9y4i3VnEcmeZUkhQ9nhNPEghYbZ7VTr1jQQaeh6qRFanDhckIphu2ap9Wko
KyYr0a2Bk9Owr7EDpWNBLlwU+jWCHzo6zb6sjTP+QbAVWrgHxcwWbPZy0OZWjFdfspsVLJhBh+MW
aKs1prXqSBcHBRnni2vZTy0HQRg4VzAdoaZV637ozmWaPdZtfJWczpah66qBCZJ9qbCvHb3qY9Kb
p2ZWgFbjK1XPR8R+cFvtZNfKiw3FTQpgeQqO0X0GQblrEzK/ek4vCuQqo/r2Ouetq9DJ22P9Cdbs
YPXDjPrUbiw/qrRwU+Ak0zQc6abdQnLsr1aanSA8rrRxBJM0zsXYnlm8xwIbVM1UbwnoODb+ZyeN
jxyGS4B9aA9MLWtAWpEeiLcsWB1bHqnTTMC3LInf0r6m+FPOWGXhGqfsUTof1TL8Ld8l8Z0pVCXT
Z8/EVLlhpAIhYdyNAG7jOPMlit3HwrTe+9l7LhvU7HS3MIp7ZUrvRup2Gdvel953m3GmmTO+pkGi
r+zBwmrVRRoeFKoMrw0OhVvcAnX5Nsgd9SLeqJSJciQiiDhog3WUfCABU2vB4hQWjEVKiojtilcM
nzRRCwJfLTWMC5RvhDj6Oj61zlHBV0YuuIvmf1qmP3MHH9msQgltsnuneUecDMzfZFMeAaYKLNmb
5sU7RgUAmNQW+c28dWa2BpumoIkpCUxPw9rNsZGZWlpCnC6oxbBT4ns5XOCOwXfjLUgWAfcZK6rN
SMiH1Hz19GLHsZJDB+vBKybDhRGOryNiA2HcRu+6pAYp5PtBmgXPynxz/ndOtZp3L+knsKXh60l1
iIWOKAPc+JEMoKRO5jvlPJIciusQ2E9OZQwQdtDeuEDaelIdaRHT6uEqSvFaaUfSAT4FVg+gBcUt
XEP5EC7CUWjiqTQh+9uIigYAk2SuArlLn1ogCr6iSH4UHBKVogAQbjd8qAR+Sa74xNJGSMJOTylB
CNCkwL+CE7k4YprihJu+lMMIzS5tyQJcXY5M7sGrizOAloAUv+k0wRHFxIO+4EsOlzHgeQo/b6Bt
HaEhpKdidTBHlVduUZoNMBv/QIVaU5GPxOwAk44qDDBPa9ddHXwHpYt7CaSQHQb4KT9Xxi9ld2gI
hsl4lrclECxHvLe8Sw7D+RK0zRvPnc+XG5JXTUVSJT8wvOUpQwjMZGVwTJbTuBaCAw88Dk7dknK8
T89ybMirkB/mt+XlsUTUkP4mBgziRUWBWmnwHH4y76JRnlT1vKGG38iD5wdiquaR5nMvchFSUk17
5gkRtwWT6MobK6fh2yWv4fM5q+V/YdUPYINS8uf9J5/CXzLm2HT6o8BSrATekhQrUoGOHMly2ppc
G+cm+nyY3ZAXeaxQdvBVlCQ74jzDHmVlgTNppOGSgOiwePinOn75bYXk3CnLoRFQPd2mBqAtZGIt
bY6QFG0yDf52wDwXpvFMCwNQyjTCP7r9EFNuUUAftKA/ISz6IG/KyJvG2SID4IFQJJnqiaxByBpy
YArYUMo+oYozccHGVWRjQgrpCusiD7N3GQ/Ez0lSh/WGZun+aOXPisPcUDYL12FT6SZNvZOAwzND
xgM1EfOK8kVayXFAfWoCz1Us99ifdPcKs/Im0UXyxoTVHhMWmNRyT/Ah4XFKAi2nJIoD1r4VHoqg
PDQTTuwYfWkCmXDnZlGsFIVGZHH7TTLxfRxPtr0c2jRYSxmRZdNDqJqgUZX3xmNFpnbM+hf0hhvp
ave2954N3iF3NbRVAmezlOjzaTkeI5BXOaxb45GLS91MFImsE+og/je3hweUE03kiCyIX+U6uWgB
aFAL8ZPCJ9EL82hy0GAxAhveRt3Yoh10gT23NiX+NLr3oAb5oAEfZ9lbm1DfWpzoLG5pBNmTe5X6
h6cgSUEVFedfFA6aTrFUNxJy32FgOG8/NmgzMTuOR2MDhFljfY5N3NhoJIHfjPEuduAcWPY6i9y1
XAHrgTFFCN7JCBHTJJB+tF7a8y9QcvUmfLJRhao9vsDu1TYvVfrEBxWmCViWbcfgu6dph+OmbxPg
Qlu/lDR/o0E5TzBtsa2jKczw+jiQbTHYdI+c7qMcgYgJZnlcHbH6eZfvtemnC8NTeVDTcANrGh00
+k1ah7xQgcy8FlCJbgN7gl0qxYNt6vfJweCmbSpcPmYmJKQLfuvfdT0eQNpWlUmmtrzpeElktrnh
nSsa4YTNVVMxNBrR1XnqcGNFXn0n7DYzNhGNx6xiDHUhVgyqt4urL6681w56+SLYo9Mvv7GcpJ13
b+jYrigxUQ2fYjJ53rC2vHU0tDAFklIR25q1QCxkMsSKGHlQRDIkChup+1vKbcFLWTfIt/cCsUss
byF3yCfyOkXrwuZWghpP2g4Anrz/1CZPKVUNPglyLMCd2A3aQX6hlc4KmD2/KMFiGAE5zBvVDoiU
KTtJVvWoS12XoQPrFOc3BXED8xIHEi4fYuclbOejFEsT6artKf+GIDxJ4u4Zw74m0Dr6N8KnJPaO
am584R60Ie8AlFfQlMWbHn0HHy+kwQYY0ZwQPOO7J21iSVxmkMc4Cg7CE2FA9LFK7KOBGnMAI8Qp
Hrsve2s60ILSeiUFjzRspBEjgUkgznpCDIan0pR4IO83oweh1T9R5mwAImUbe57xW86FWPTL8h7F
N1m/JBhfL9rzYt4GLL0lQNiJ9S+Hajx1DR1G7KQRDofgjJ51N5MY4xoGdaQxOfxLyNaAeYwBFORE
2gbaMwRnqONXiLEb2UrEfyzKqGykHAU3kUhlKJTAsp6InH0g0hOnNzdyzo/ai0ZjJOIRS5kqHSh+
vicoCBjixmhdH5K83cQBElweGf/4X7gh1MndzKC9gnywYAWk5ZSS6l/gONnz/6U7XBErrmOl8/+I
MfysLN5iPEvVNzQ1mSi8D/ISFoWcL1JkyjMm84gApdPyi+KRg7FiDCbrvGa3kmsg+vpFfARkIBBw
WVwc1cnIWGGVLJUv5/ss60xcbcN/0sEsnfCgUcjzU+10qAfcw5MnFalAowYSNqPyVfZRfKOk7hHn
0Hmh6ShXzkZPWCVAXBQRK9mbnMv8m7Bu+OYAQkADHTTMmdiBGBhHqPRLAG2QCg6daMCO0fEkYkoN
bwEbGxPgd9WcXPUd1JE4IV34Bm3G5OLNz8E+5puqJPXQqFxxpgjuZYhjH49bUvZw4VyRpyq1uNTH
yeCiGk9O/KZsiyys5GmYuOXyj7LfBEbn5//3B0eUhm5u1ph2HjBVgEXFs+ehgiXyxATLkM0yZEc0
j4YFOFv6VJ4SHvgQapZWM/xl/vlvLaja2wj0xnEk3U7ZaaJKsW6/0YRlJBFTZSvxqex52c42a9wM
ujVBlivuFl32kc/jN0b5i3r8qrwS/5ZXo6Lo5p/5S1nnwvyyAf4GtKaAM1wL/0BeNLr2vi7bi2w6
/oa/9+JHXmVbPnrUbDplOWbb6zL9fa1Omm7Ay7l45J9e+aVRektqLG1kql5SShK0CESSZ8JTxFCA
sgYMQsEI4l7TJmgX1jcQBVn1b7ORLs18y41/C20RIABswrW3KZBXxDXkUyJnoQC/kulj9amzBNNY
28Ew3Aq3ShgTfDKJC1QvMNAQdijLhF8nMZswIxYAMrYiX5aYpJf/x9N7LMeRNE27V1RmpcUWqtHQ
ggAIbsoAglNa67r6//H+3nNWmCGJ7hKZkRHuHh7dVFws9i8uVIBRD2mrXbRbehrTGgCfcdYk72w0
5YVsVSWLfDo/SGNJhfvlO8ZCifBuWfch6e4OsuJltD1lzw7SnYR3pCvLlvhKSSOc76L6hxeZePYZ
Y31eciC1BHxKwRRcQjdKw2jyTowqje+ZMi21sgMXpKNTWx4xDsu8DYP7kBkYwlzXkCkd/LoS5KT9
1h9VMIMq83KYOQt4fUyHm8k/cVR8lDQ5PJUcebISdvMuRWej14zogRujBeOCyXNnCw9D1wMKvhFK
0G8iOAGk0fpL3nmpA2aFyP8IbxXoupYaO5NFwwpeGZiAgOpcUbiy/lUz5ClJHKFvH54ZQc3Swx+N
VcEF001z3k7J+QT4zwfzXFlVXKZY38ku6Vr/KUikd2Zv+D9l4V1Y6+NGGGBPgXPxZQrm2pGK5CBu
c0/3dN7r9GArLhCNenb0Xhc5TR5wJiWrLPqALk8goSYY0YBcRiwoWxRLYjRD/NfdSED0iv6YJdgf
0Ap1SqO7EybmejNitu28ICEWtK7UroJuT5DZoMjSreZr8R//JfiQc6IqcU2c3gFuFfdHDwa/KphX
xWlMcU7YtS0XpTbVQf1u2cLpplPdxpp3sd+wsX0hefPAoQAZtHS1mgTB8Ar2CaCn9y8ZdHJd0o/l
gQ5X0Lspra3EfIlIitG+2Fd4UJjf3v/S+dc98OoJI3H1FQWO0EuCDX7FwFH+9YmfFGoOJKSlr8Rj
4vAUEK8wbo5YCnGK8FhskiF++XRcIRU5rQv2RweYXQfZSzJjj0H9wprhh8pSuNHLlXdC4Hen+lNJ
AviRbo/6TCQ6QoPK33FZI0XasSIFlWCfKQ8h2z/zEZ3FjXnQXfLctvTdaBc8FjEXgQnTsecx2xTT
m+OavmtTsZCkqyzZETVYE1soBSfXLoDNk9qtGGEJAfkapm7kLVX8cKFMxwTY4CmJ8OyoNnSkc5Ay
8oRZYCe8yMyrB2rjNmNL7AHtIf3Tic2i5UzYswqxZpluBS2xqcTDszsMZJ800OI1dpbQPIadW7FD
6uw044If84MYoAfFY4DlUmalSpldCDC/16faoefM0BepRjf9TaCw/pd3ydrnqNX9ELa1P0kddZT8
//nt/3He2jvLSlZbCXkhoe1JXVVWB+XfAGRfe9/dEatncG2EpxoKM8dEKmj+gZ7zPdqbMNxhfEO8
Fv2scky/tZrgvKgMhIHx74iCsNskBCElD7kAsOZG/kdWVjJCYZpedc7oG1hHYvW1fzF1AWTsCOjy
FB4vMDy9TrsHFUo6Pf+XHZ1STzK7DoqaLIFVc9KjsCbYXr4YAkI3Uf9EbBfdC1esXInQqsBUEljq
ITmR/Dxs4tdK5SwAPivdA58guoGXVWbdgSDigwJrFUpe5dv+dTD97pnIAHmnlc+7cTZbZ6VKE053
ZUWkLPpqI/CuOTCYmIHEWcKnvW2RilUAkmhTEnwMZj86Gq5x9Nf8KsOGL45rhDADpnq9dxVk95Jw
8A2cunQH0Gc3fbFNJa7jB3O/rxjOFJt0IE2HfamfEII82kXzZAcW9ZtxHyAdLYII2sUqX5Ie20vW
+162Z7WFbgpRdWvub2kz/02xmsxnG87LGz7djUI+2hOmVBhPpds/9muOFj8+xPhfn1KkARFcDojV
Tu1LNXE2xAQIxOz3SLJfRcrr8aeVc5uFMU2p2VUxJH+BxvFBRag/9N0VCFJ1MS7Zo58GN3XfPW5z
f80AhPuu9e/7ob+SRKocYirrNXmHwnxP0uFFBPlYr7fLRGcs378Ezru4iLHElSoefgVl9KUKhDlc
t0y9ug2j7S6RIwDOKX1PFGDMPRrlyaFlcxqPzVg95L19x2J/xQiYOVRzwt52iGOR8ZVj/nWWT+bz
HKfi+g5BP16vI3q2DIvEgqPMM1Ny5xT4IZwSODC7uFFdOM7RF6c/1Xt1KdDFheuvwc7EFYTlDttX
WpeIl5iAgxsVc1gYA30rDUTcdW8FaUPqZoimKYIzoztEVkLVyCaJ/JCunK55ZgLAtWNHt5yLUtE6
vkFuArIU9oioEq/1ziNWqe3utzWqn2j6YBLSKzbtl8ZCPxvPWcdwmtFmOLt39NM8ncSyHQzG7tr/
KfalTohyB08ENGzD6B3Nojl6mKf3ZcR8wfa4LPntGkx3PsKPsw6bXCCQm3If3ibLO+uGHykoZ4rH
E62C+GFABTDJR0qomZW7Tw6k3ex/KMeld13K5gPFK33Of7CO/d5cZp0kDhMU62cI7nccOB/bBN/S
kvNrGOzHbPHRcZY3Bkxila5MYwitmxQNsDKbkYCZom3xwR3yfRcVRyMM/gWc44J7xa1aMlwM/B8a
E/NDujd0ojbHk+p3IedxPUymGH9D+PF5ChaNnHvYU4EA2OX7+DUYJkWQOfyqxyq9AKF8FyHqFnjB
k0e2tGQO3XqK0R66x8jbvz3yJlWWxb5enY5tsrggDy5BMlRjiMskOXkZKUAlsJ/dfx0Qdrm3I3OI
Vs19+4hi95Lu0+O6l4gC5vc5ww0bLNZcjXNhjRyGVhReVutLgZ5hs38Fw1NPEGWVKDZKg5L5zYFz
RDGYIKekaCrHO3GgIX0NglQkvE9dDs2WXBGKkyJMuKzQei4tg9JyIBo4WW2KdGb3nOlnCdAs3oso
PpI1E2ulphJ+SEnm5POLcjOCWFl862BU2eb573HWHgaURIqVVpM8NVnxm/QhrAoV1uOwnLsQMDkX
k9Rfoxahs7ySUXGA81lcv3QxsM/kfyq5uTx+m6MlKLo7wSsEdiUHG7wCe3Gbsv/4HGWdaT8cFarR
TKVD+osQ3ifNNZGVgwTBCEYLOqSFHDdAU6Y9fiv1ixjWQwsk5jt0EQWuKCNqfOIRbNxDj2lKACa2
Rc+6V1gLzhQAFRUQHLHUGBQP/CnXyhvf6q/evNPQJ3AEnpbcNPwZVtPYrnp4t1Am+zxTnXcSw+Ay
OB1Vq3D3GRtuJSvQeRgrv+aBkh2dXlL7UmakmdU7etC+pgXSxmshjm/MKXoQkuRF+A4wpRS2gm/o
ll/0+RtY3ghiZ+fx+hSlpDo6TeBpPq1iOboQ9VWBzHp6nuXCad3nyFVr+GbeQsHZL1CMs5JPtUmM
OOlI0bBnVEZCWlge52j9S5fhmcnfjlnzwnoEQt20eqeayYblnRdi5gL55cGfOvRm1YBq4quNA280
wNZVdbUuEMR+waFJ3T1cjupL6HWcC3qio5RYJaZNtBU9rVV1M5nfVheeJdgjC6LvgBpon3wfobxZ
GUKRlAbGaYqqhDbm+EEJoiunrxLSBfg+eCvq3wKSREyLW7GAGoglqEuS8BdFU8nb5K5ZiZX/owWF
sI/117YvqI9MH307eR6liFaMng444il7GXA5wlfbikFUvpTSgsr0iPDIjtw2ve3XP+JUKAauJU/V
acpvi7/iqvhInSoh63ujg5Vsow+LI4+fbxX4JAhVW3FHGeKBQfNqScrEknGZYAdTQL5EgNdet7kf
Vh+1Spu9/d+WCsl0dHSjcu4z3N2ApSfg/IXUlsoY3gtNL7pocO7JecqCCfvW//gI5irltclonG9E
C5d+0V6KwJFLEn850ga341drIm1D8lI/2gBlEU6VFCKqJcCZBrK4lv5hlffg2opqFG5cVWmfwokq
WDypdFqwdCQkKOP4Ulk9RYTZNJdJ8AaqH3LqUY7zjmLCGa1iYJ9iUXhP7MVhbO/BZMTjCwvHnf3W
tukXylBmwXXzR6P1Q+GtUhfBrK6FEl1LH7jV2XAsBPLnX+OicZ57+5UgBkYlnAXYggHVKgaNFLA5
a1C8ggspwNvinen9S5qjy1egZ1FzRbQHssFvHPNXB2rBBkDqoSxKG5q1rhd5El7hPtSddqlIQz6w
Br8MesSZ7Yt2KTGrc5cX0n4umKeB+pW6TngHjifC1ySyCdzwhnHZKe4y0kdrEZkx3R3mub/tJ2l0
9txgXFavd+mMXScKhIFDvUd0SMZsr9b1QrAzwwK+AnnDhndZXv3v7sRmLB5Cf/+Dy14QBrfev32w
rniD3GbORuYHl8mbGVhTfbmAlrJtxwvTx13DWO5FK1nIMqZqPlem5qXVH7NsLwbHOgrnGenrZopO
eJIvxchHaNZIfnl4SvZMp8C1F1HY+lJFWKNUAbobOo2WoDhOcLZ737/qo/Vkl2h6GDtgwSkdbzvL
/OyD8DGx6d0YsYSa8FYS1REBvy4lnNMUmD+9h050AEcRRzZgsrVuP2bRMQC0r7Oravf+bm6xXSxN
c5+h0xv75SUJTSoFF0/JoIPutRO83/uBeTBZzecVCTNUBzhkG4vYnrlW9WPUbr/rCnLcDXSikG67
dYip03wUiNM0M85DA3vHeZ6GBJ8xHNWYmIpw/N4OpndBvm0cAXMkXXxIUEtbNgBrvDife+ECP6IN
xU90+8Q65XkK9h/XaH41u483qGlcKwLPjFEQ4oOe58qJ6SSsrTwBnkyxhsOePvKbO7vFCL6LH2e/
/LFc+67AGKTc9ovFGf7i/oF7yl4gwCIwsffdw5wx0HvCOoXB1J+tW5B45h49GHZ1VjHhHNWYKkjh
JWaAs/347MzbAVMh5ouq0m3RS6TBi919e96xIhrhptk0f4naMww1P4RpnxREwgDN6TGsbwlwOg3B
La4SyJyevEK6I1qqFAmJWSI7JORTUFQAiVHnEp5NcY0CfoelPdZGCXkMu7w9YwzC0ICAY/g7RlNA
Ob6xcPQBRC1dhmpowYkw3SxvbWvlSEJqW5qHdyP6/zTIwqYYJ43XpuhHAc8M0qSIIQqhx9TzUCzm
QrjIhQqvyeybU4ZU/FFWJzkwO5vnxY2fYm9wpbfGZRAfJbLZcM0TfN7W/gmCKxpcopyeWfHNUTuI
Xbmm3aciV3uMFNIS5K45yuT5JacthKNvAY1wbZyh9mt0bcolmBtB5vO5GuxAMBTUcn31jp7klWvp
0L8T1riYjd8Tx6HS2kAyljHmIxINQ3qhR7Ib0w1ZBZ2YMFm45f3oPJ9+Q/bH+KbpNfrtjc7dYS1u
hNPpw6KBdpf1ggMGCzUAOe5UTAVPiPC2odJ0M3Q6zH1DX8gfOoOL+PA3dymYQmr31E5pmkS3NGe3
iLjvnRjtjCNUJe5WBi+31ptr03xKZKJTEcisf2K2wwMFPEmF2gK40JVzu5zGg8IwX8uUocsxJIsE
3vVbupU7SEkbH5Y5YAApB4JNK9sW1Nckp6yeBR2WvtUDq9qsls6b4QrXt5ueTDseiveRwL1icMaA
zEu7/yk9tK5jMv6XTHytlgInhdJi5T4+qARORHgTzbktuwbGyrjn+iQCbJ4mjOmmFRj7HjiwW/Wf
cwm8HZCrrM3bSx5/HuFjU6Gqo1pK0HK7DKMjDYjVF5WjPfKAHkLqFyPBVzwOMlyE/ZI5FdF1RZWO
jgefhMI4jii0aaIiRsPXiNWpw/FaEg4qlYsBcJXSJmM+ZWs7PyPlh9oydSPqFJ2T8ToI/aN0BXkH
/2AYr6oRXGpUsZ5r214ofSGlE+0iEJAqn+s5SJihyITJ0bm+zMziT2+qf5q9RGde08I8/fHGgF6T
9NIxaTpvmAwErkdi0VEzxGV4lD6h8784yTiFdCUilAJSb6YPngPW8IiMEWcgmlaYpomYd1iWD3fD
omQor1NVpoQ7hqUdspFHyI1GDmBOaBSYAoMjICquNnqPe/dhX98XXGSU3bmU8SuSOPa8ybBBxiaf
gQFfikLC1vxMlUTpb5diyVWiCIEjjsCLNQiJ2GS0SmE8dWf0nfYaiSI3Jto3uy7Q3/KAlFGo5sGL
zTgI5IPJZImLhvJK7y9kjr6HRS0en7Ff5zFFTURq5iP9mFDMgHB7pKT84P8UY4iHDRB+Pk9HP6U7
AbqGkkW4oGw/JITqC85GUp40qF+LqkVe3uXXASfVEu230Yz0Du1eVftPZjD85qc+NfJGVE7AREF4
4RV/7NildeCb+vgsD34G1kcUESnyNL+JMbBnrDFlWU5HDZjak1h9jC5XasGRKmNjZG5fwR9nt7ws
xQoEkpSrTxY+TwVaSILMKQWTcpXdveXPXOR5QQu3kYYo6GnxQRqLHINwegLRt0cebtN8uOv6W0xj
AVbMsp3KE7Uz01Ab4D4OEnyfx8bl4NFjCBDHXS0gOAujSD1g0nAnTkAkqKNJO1txAZsb2iNz4bA5
njAUIEn9aq8/4jGBcwIXVnZFWEzeZzPQh11feiqxQPU8bPsK5pLQbkbOc7sFzf0C/+7P+M1Rnv1v
8yHEl3ttZuGG7i03C71qFr5M448I9nJ85O9s0rd6YCJklyGhCgYdg7xQllDbP3kh3oR6DtKkZZCk
8zxj9oioH9/V9sYHAjHSLuPxg4j9T7OnzhAvDLGi9K9rFnNOLUp0rtJWhFnLjhSMyrfQ044L1Zv8
5mpc9Yn3Gc34HUOFpDsSuJrs35z0IEA6UoMpOYzMb0SEYFM2FRF3DpSAQkDPYnBk+HrF+PYvSZrF
URXsHLxks+xfPuKelZxELqKm8qY8qFioq/RRwilyTZgHeASA5R7Ik9jaMWyPieR/gv1qSct3Ev5a
YwtQq9Mt8mLBZqiZSEGqdJN7ozxm8BWSJDIr5LJDXjJ51GfrhVAcFgJ32zNJK8XNR2WmwDOdhroH
ji+SC55p3dBowkYlusEBeYziS+Jb/nxSj7T/rjV0inpVDbyH2fe7xYPWCRzTpZMHb/2I1xCm6Shg
xA/PbIcAEpdx0bxf84rfUbHWUgiCATl8itE6B16zVxR3fs8xvCKWonMAz1GdpDroSOPz6bjW1juz
zs5NgMVUcAT9mMGLzoMZrlgnj2Wie9SIxeYRQRFE95eOJ7AXpzzKOEe6ZQ/RejX9RUuzcAIOFpbd
E0m8593QeX6HMOppHRjBUdDAwQDU3PVvY/u72P7I4lBCbx0SNqZpQ1Cbl4vlEO2e+8R7G/yGQgOQ
nzVm92h+FcEEr2wj8MsoU2xaHDw0Rlu7CQzF1zAgEOpX2My8WVYlouYHJRpr7TzCjY0r1oP+Ww26
Um8pJQEIAUGfRzKu26U2idRxso7ovBSoTZ4rbHhSu7gebnj9V/hzvOSkeXyDAoDknLwfPVcDK82Q
sRUBfcdB093yuqUz1IUudBhW+/gY0tHqckoRyY72YLz38/ydZeGtPsWn8OiQFWsZ+ZtzXZF+aFno
JsfFPhojU6rwK9UJVg8r9ms4nBKz9Qjr2n8exv1hp4iRk0pi2neobh70OeM6XOjPFRgU/wV06eAD
FEuX+TFevReObPAE42TeGJJKDtBWSJ7U6aHsF55iPU2S13PY6/GhBYbscAzIljvctMFySEZsXEI5
aeTvPNENqFM/YVa7jBzxXW44rVjxWU8GYlFNzAjJrDz+mjLzdmfgF+lKWRk3wMj0RlknreAaQaCh
dQxY+olVvXU7jbCtOiYLkmfFd73XBFcUlx1lYOaWFemtSsw8X/7zh+ZihvKXYfXOqvU/tCSoMSiO
1MkqIIy06ybgqdtG8phBjnh4AqUTo9lp10iYIK8co8eBeWq9Xx4zRVLg09nDy2ZIghMnqG4rVua5
jmSJAGxjfrRpj5jcVdmukkcKI4ifkEaIAQ2fg0n7xASsAZMG96y1/lZ2B6gEsEmT9nGnYoTNm859
VAvgHSPTjslBvsltR5XChncrqSh82oQIITS2h467VVN+OEMjeocuKplCiuoc/sBlu830dnRWeJRe
CQxGHC0ieRAhBFhNycgTlt1qmnf4JH7Oxv5oETskW5jnPDlGTvKP5ECgnyChznCvizZlmOGYDNdQ
u3/V3iXZI+/VQKpNnzDan+DNbaibsrIwzr3KpQcAbQn844V4N9AiUWVe9JkYRAkihCRWgh/Rjn44
dfqZVvXTtGkiI/0x7MK6ci5wkQZv4IjkppmAcFbN7rMgA7Idd4m/N85fpi0ttxPbcZogqMO/aUu8
opOa0137WqmCt3X34byf1AxanGIOK2otIhdekVc6ubTWERQUdE+XdvxKV8xRyKJh2TgvMqMLNym7
qUCzaF2cDIywmxNRUgBZqONzJk7q5FNuvDJ+xsEl1qZQSbEsWN34IesHOqFAj5c7hakw66+acjuO
wYg4rbkfmHsdNuZPtVh0/sJRSLOrz2xxfihypNQoR8gfxCu70Cf6J4Ltferd09V7d2bKjC/EMNTS
LkGcAuHUowQOwt0ezWCRBghPt3c/APrjo8sGNzaEcap6EcfhaELGRerI4tUTP4UiiuzWjD5WjsCW
Ezy057uEKlJ0rypZ3yT2chJgZCnAq6PZhiOKvp10OvahdRtwimiZOp73pNDHDJWH0mvUgGxgd2fj
76yvkqEnp1eIQ7ifobAt4dzEQbeoDDg6FaSF1gVAfIArzN+lcYhioogZWYfCPx/hvPgEik8WXJCb
l3NZ01Bvwx/RFjZMN5oy5MbRBYC6DuipiO6FQevuU/b6WneI/N6mGOfIJr1eyu2XXQ4AKuWdtTj3
p2YHmuH72HzGhQvgprUuqzZ98GzraYj6V78Jn8fGesinjYBj5A5+Acm7Hdq0uBGubHw3in04lkFF
4k/oXPP2ALqUY7lnLAejz95qRk9dMd0Db/vYe3bi6r5t7O+8pM+F2hoIuk9IiNwyui28uvqTk+RW
tnM5xRWS0W09mGn3e/Mxqz/LwhqJeBq+s6eNM67u7+Kv38lGpoftAqJPE/vWqW6d41a00yU2WxeV
zXTNhBsz0uKXO7qfQWH/8ujbZVjjxKp2g2s/jXL8t/foYsVN5ODEbggGbTAS18QD3apOA5LqgnSA
AYTYwPcdOXFg9DZUKy+x7jFL6iB8Cx47vnrDdu4YhklrB4unbUiBmYoKYFyR3KOZvYeozVG7+Xdu
OFOIJAuJ1YpnGxbCj53N2T2tNhgw4EFWNC8j7rx4z5nXuTXdGq2dftcuQ8b9cYLBASClwBhe9xpR
UNvHTFAd2o8+KrELKvP4CA7IQ3em5d4Y68+SdNaqs/rC2ueH1qnu+2X8PTXlMV+3v1TyP1ucM/sR
/cBhB/eL6D8OKx8sq+yeV9y3zjzD71iNBQoNvMXyxbMewsJev0yszBjl4D1bJIm+Wf2ClpMHAbkp
S+qmCbbq0gkqxBxmf7nU67dPwlY4s3XupyVuvG38te5kv6NJKeAuDdZdXswcXdzYiAGfk8PkZPWQ
GqRddFOmJemH99Z4I5t0MY6YD2sGOpxHF0xvECApuZr1z4xReCWYSNCy98b448exMvM7z6+embpc
PnouzUhDyusZnNTGCdejLg6me1PJqodDnJeajtzC3vdlvOsi1NtDclH1Hm6guPUT7waOsvbvYK60
QqA8z0qHkqzqr40RFTZbLAx9JDFF9eHwVmHVyn9d1/7Z6/3OtuJv9O50Qg54aE3LM8a1nxj+Xs5j
g6pgf8mrBKARQ8Chqg7G5nx4TMOtXf8PY4J+OS3rvV2c+M7r2ocRdKTzi7uG1hlvdnuUel55WYUO
ruRBdl5Z02dSUiBawu3lMes23ffcrTAD0fpq1QWqYOZ6LeH6gb2zy/QE991rmKGKdQyDiFK6z8xb
bKYx8Bl2hAUT2vyyfE6Lxj/Gzuy+FXN03Jv4roDgmDjYm4WhDk6Z2cdIiFISzM5lM4wVqu4RnUN/
YQ5Rc+x6PGcmezn2jK/EnAmrxmj4E6IZM3IyoapJqJCF1/pTdVwt+ugSl3mji4q6fXQuOpN+a8PP
mD5i5O86nbJMnH/xtXjRfWH6L30UPHksJhSwvywm6vQIto0YsZM1F9f5uH4XlpSasI9MiD3PGbNd
xwGTMPonn5eerCh2AgeIk5QyRZuOnRUyG9d8TSgb8LCLH8kNXlZ0A0ZMx6L+2TaAWrm0b+YRpYHH
DHSrNsKzFbOryzVkvt+yItKwKk6FskgQZFnkUU48o4Igs0Rqwa4BBoLARfa8+x3aZ2Zo0BgwM7YR
M927mkn2t/vYgIfrV1EOwK25rn1eo28fmH0o1CUY0bUwL6ma0g+LsXZ9B5cLMnRgxte5x9VVTYhe
xPE/3bmMPoPFxfduT7F62by3rEkOuePgM7Cn28XmJMUfhhDecvKDd+XmzgC5DVjer1nPfsFAyTam
Gw9ioMHWcSN+Y41mPfUeuse0e4o3omZh34T5/uBVVBG9wwTbzA/zh3Hf7s3Ww9c7RxcVWqt93kT2
hpivevSH/XHLzO7cdoeAkjJ9s1BJOum0IbMxgI1Rz0ZZiiZ/ZjdWKZdUW9QpbV0vqLSwiBqW3UAC
4CYP+TK+LIFNz0F51/nl5bQDOWDJesvA9ntjSqiBsG++MGPkqPjnUIhfdC1jbuPFn26gPGg/qBhI
Flh+cxE0OdfRAqh3GxPdPQPXRT/ArjhBnWVGyEF5vSOAjG3EjC1JIbOt8mhWZFt98J/FKQ8UzNAi
WA53SOkgaB5ARuauoLMjRTFd0jsaMHndOFpmdK13imLQneAOQKDIlUkXJlDKFrYkJHoAhiSModnh
iUt/eI6i4jaHCBMSRxl2JrzHnBGSA5xxztKNOR3aZb+vcyQsq4mvFtOWlpUJ7ylZRQd0qPWUtfZV
Eo8fReX+WckuBbOOIsDy1r2gMLs2TLLitH1qywmrmZ4ewQ3EnaUVo37Y+T4rPrmQ2Cw9wS8W/q2W
gxtV/WhayXXTz4/WWmgQw8l80rRTegPzU5EIVnZdJBk+Mn87DZ023kV5JJgBGlj18KhU3k2V9ynB
2Ei9vJIYU1PryQYxlEpvX0+1gYFveeWwW8VPKrbZNK+AaLh2huaTFZN47tsKCDhQwFYWA3x5fyW2
TKVRMC9iITsMIVwmjP3TxwICZmauYztG50nh//I0/7ypJoYXdE/SBRQk+mJWKWDeG2tFDN68dx4g
EnCKSvg1oXMUoDYgRdODLviijuE7XVAdp3g8ybVt+kNI3xjezuTe6T5ztlcSTcGca4czssevJk53
Y2EJWgHZ6kn7gJNgigXJiR2nR63FQVIqTpoAOoK7MKr+YoeJmfboUsstA6sPd/oz1+wyydZrv24P
Zbo+lUQdL5mwXW2PGKHLpSSES/LK4KK2uo9i65C0jqjh9zG5HFyE4yGnOC1sZnd36gsYm8uMYnVt
OaHr9GCDyp0pfJ5gHHLnpEqP8CPTiAWA0d5NZY6xLrVlGlwxp/jHyxsOL0RkAyZnA2XxghhsoIWR
hOnkBcE1lbRpWXxPT0qQUtCSYwvRbeb9Vt1kcoXWehjXYzQ7t2IJ6i9rwQNX2o8W4Fla1cr1IeVZ
OksGCkIQXhqWcQEMbV/aa3GOHTUTe6NX9W65+IaV+Opl3vhQNfmxANLpw3QWgy3MwQ6CC3RMQMT3
KQnvVOXPA8OEywLiklDeruZzXCG5KPYvy1F32HIpllX37U3OZWZhOY6Vc46Rql2WuHEnd/r9rCWt
desH3kFFej/M433KFoDmPHj+75wmkhjhpdFPVyX8xkQV7MPeNV3yG2v8qzJYb+ts+hFjzxOKtshj
Jg8Bx0xRs6C2Qkx9nU3MfUOTXeDq4u/NP5g92EuqjdIHrqDUnVwcFCPEG5ASC0mOWgobXmPA3FPB
2hrfKeBaawwvsOQCXxiEAnZ+BwpROMOxV2JNE7PxxwWx8bgVZFtlED6NHZio1ZobRAzpWh80P3k5
fgv9RnX7GpVMyya+AaEcnab4TV724NjpFcnesbENWpaQ9RtGgWkljzFF6BKaqvm5FsYKKj94JjX/
Dc8xuuljQ4E9Fy6uq8GJ+9wD5pkzOgJ3Dr+53czo37CmTBsqejxv06dhaf7IBSlO99//p3CgkXLP
rjoWT9pYf3oTiVJXP+kn66sGlKdcPrM7707sDL4WzwllQbbakorrNlCCwXVQPd5kW31QjKmbiPXm
igFsOrnAsJkEj0sVg4vsCzT59YxHieQR0uSMjkkA4x8puYi7XAsbO8GjkWaPEsos3LnlEtBccJ3Z
sS48D3Ah2A4xA4X8ikHHxkfT9dcJIasF8UiDFVqAeXgJIDRv0mIRm77zBoOHqmM437ziutox5Bwd
G+xomU49LKn7U1jZWxrON4jQb7zs2eqzn2jZjLMgxIQzCD6RxfvEKGEFClpF4L1nIEg1Z69UsOIL
AoH/oElIp7rWPHc4HU7SkfnvKZy4aA3c9TDiGA339N2FNd272ZNtTO8Rnj7Yc591HDisqWkcQfqe
RV0RhLIlZzqRf+vn2Rv1sUIgj5/dryjR0H+rXhG14ZVzeLFHqHDjjkj3XYBFdtJ3jY+SeMM3Rcgv
rGq/9dFimeabtopHVWVP/U1kmBemYz6OXfkQZ9VxC+KT3jEeyEaZpgtnbjB2ijlGTbjpDgODMGh/
pqX73zYYj87AiLLyr1wmdPVzKi/N6gCOLwoaF4Z75lMxIK64cCab8H01zwOTcmlqYojr7sB+1MaZ
5vWl3S8sBL/CZS4uRLT5fXWvkJIlyetajA894LVCY0xw63fne4xx4TazO29dP6EVTioyro7GJEzd
AcbrV4UH01uvnDK5z0gQwo3GPqs9iX5oXAUWl2SQo1eKPp43ld75aAWw4I3x4Y+MjWjJETBMAYoU
XtfxyOuMeeL5eAhN47nxwXNBINrIR1g6VPgwMJQ1xodZ2sDN+bcg+lTDSWrGV4bJAE9c9/y0uwiq
akPOXp67GXZL1FF7c+JjeWFcxl5ll+i43wvlBSsz4GfjMk/Xo5zsotC7kOBOIR+rBBq7CvYqDZYQ
N+bARBScYvPJeqSVeONN0HK1WMkds3T0tNlhmTF/+emngoFp5AdrwPw3iAIS67B79bLpgAyHRqfg
3hmdl9lNyrNmxhrYm17mYf7RGp8a52xL4ysPNjHycQPuy8euSXFPtj59IF1KF+TU6+PqtTd7QTO+
l1ONxdnHNDYvrRFei1AVpNSsIGFOjVal82iW649mFhGbeZIr+Ii93jq9dXDW5GJfbnTE9AQrgWuk
jkClyBsxdQj3T3aNjfxVa16POJjK8zjPCe4fAfZcPOCTAWBsPqXBZxiMD95AgznDS3yck5w2eWYp
Mzv6fqB5VKeRwuPaM+KyTm+mwIN8Dep/RTVjecyahbTVV6/xaWOn9Xytw3sr0kcih4AOx6gPCUPE
ZpowBk0hRLU5Lr8QNf3Oo+rJXu6HBMMa4xsJyXXRuRyG73Xh/rebZPA8RXOkJaWkw1V366Ul9gwO
LoI4MZN13ymHXY3wi9Gur4Pr/x7YiwgBYPt5/ZpdpHUn/tP3c6h51dwF3SYmna7cbeI5t4vDxJFx
WcnT5TxX0QWxt2+pZR+CML3rs+Eyy5uXZOwvE0YeI2y+K8rwZJXhVCmFUGMdYYWdMLycTPp3nIPN
aIUhyZDmFrdm9Oz41u1iovfJ7XO3yr/dTR6jMYOAyt/m6mmMHrinBsUzIMlYQDvNhueA3y2yPYl7
mQZqson8sHglVmQo2mWSbLYWsmpKAre8tdbpvEho/lkonTzzxyUAJaBGg89ogSxmQOpqhc+4q3/y
8vcKuYK/PMExrx6tUX7RPW8DVnFEP8MiuzDDB1ZAEjdXem067SrGIi40utOtl/8wowIL2Ibr2Q+D
yQRqYKFsyBmGYzAfuv8lUpw35S/JXbrl5kvlBJeM2ECK6GCatgS3YY6/QuG343OQI7kaVxt/q3Ji
ceX7vZNMv8oNAXxbVd+jQV9Ii1+Hm7/MffHZ1cvtHoAVFmacB5hTlv+58/xhbdZLPjp3yJk+cMZ6
qyeou9Tw8TCfWZ1ejF2s8tMEyBX6hq44SPn+F2EefJ+1O/h4zOWUxbUfvk4zliU7MwXx+o6v/GIa
DkzIvLOzbr8d/fgL+fTLUNj3lLD67Zg21r58MhfWfYkJfNQnT3Pb/bbGiMlaSf5P37qNMqSJYobc
72/+FL6sY0hzUvkRbUF3VbTR17DjHxBGH206PdZphKhltVEUOAUzJfvm2wHWykmAVjyR9IHV2Lx7
fUcJnHsf/lD/q9Ke09sccMFtu+d5W/76VQ7HZTWAGAYt9gWahKXLfldBiwvaLlQLvZ8ylbX3XpZi
fndMmqwapgnQ2719DsF4TUccEwtqP0Jk4rNOo8RF51S+Jm5w7M3pEBtkw3Hxp8Q3WDFkZ5ZwnfUH
s1/ul5YcYJ1pZy7+zbWNvUH0glv7Me1WuJv/x9l57EbOpGv6Vhq9HmIYZASDPJgzCylTmVJKKVt2
Q5Sl955XP09oNr9SgoQ+QBuUUQUZDPOZ1+Tzoe79x6lKfqQWdkNTF+6Szr/X7bgfI5L0vIv2bU+r
1IT68HJ46xxxMcv/roV1J1yPCzl5LOckpR7vcJmW1V2FmH/IwTkF6ofG72ZjfjapvS9Dl/7E1ece
ufN7O5+4zPgDywdxZJA+VbLDwARAJVYF4wIEZF2QM2prrE1AhSWVd7DACT8rPCy9vrTb+gu6goin
1dN13P1N0u9ukyJZ/42rSreGU+/cCaDK+aD2maQzBDCa8NhMuc15ZIRLKlOhMUyEjiIrJpB03szf
agfALBGhBH8l0vPFxAXrNvLS2FBqBCxMdD6kJvu3N3H545keB4qjdijF2wstxNW9iZ10Yzqf5jpj
s4uOPKYd8eMEN0BvjWy7s/vzTvWXM1ID5uUt7Z6XBv4PCdpEWQn/ArBbEy07vIYTACMxVyt3U4wo
ScyZQEAlU0wlYthn/CTZy/NNVKxcypiFcyVO8C99yKG2+4fmjYtzlolpaY5WVCw70AzJGl2ZJstq
6Y3LVWZHtF1B+aY8keTXSXCnyMmeU7vDQobQdQiGwRcYCbUNjlRRkQlamilsQ3M+GdKuA4LMZMRx
HWxhsNKaya4nJL4cwqwcFuZEaknUCHKUHtt6wMLtIR+jR5NbBSremAsvbYiR2/k6a6A3DYSnPen0
omF2cOZWpf9tDPiQ6TTeoc/+oKjfeA1uL0KDYWzGxypDBshMl5mbAJ0QQPBmKxCNhYO+S2SD+DrQ
t4aiVeFOn0y/i5R08fNjRAsMB/Q/z3A+f7lWY/zLBGMEtybT6AhqJ7u8MIomoFx/cI3dyl58L6A3
IaCCsHlJEp9ZLVVmFDVTsVUxjihIHcDQMQj2OYQbQt0mTeTDQEiTcKcYmO2SWBvloPpPhRFMjpf/
wZzjvCd7TTkb6a7uFfQYY/CF1peJHp4fkLgw1ONf1DtuzBM5HGZ+MBMqI0rKj2XDuvNJIM2fLW0I
Tg5eNr+W829z/+o0fQBitTVZufl4FofC2n/jazfQlszO6cdx1ym9ld5NN1Is4+1HdB8jyBERBDBi
C5kN1wCoxoCeF0Ivyc8QzJb5MQNjca3mfJKwLNKb0FF0m/D38H5UHSxC+u05wEOSl+uOypoOB2wJ
d0rbn9p1fmgZCIrCjgEsF45ehxaz7rEZw1SG4H2FMMQvu0bsK5dIMKQftOg7dASy/m4MZ/gCIzwL
gDsuCivaA4KrKDbQ8w3sB9zoz+l4GdyKmYs1y24tQaFzjR68mb5F8hMnlk3uAJ0ZwPYkwqGLDty0
nc5qCjlo1QycUO45uYUQy59Zz9C9Elsf19ysExZJH+Tbyc7sy6nSiOXZ2a1JF1Ye3nO7i5bX7bvg
JoxSrCbd67k06hQEW9YTJELIp0Qm+bNEl8SoifZ5v9hPXZjDV+kP3GVYNfTOLjZlE1LhmMyPeKRv
5HbSnFC9W5LytZDv2iK8WHvnmnCbuKRyr9IOFRozK7ZXH1N+bsqTi5HNhQcYEKZfAy+JvwBI7K3B
68gxPV/6+uDl9f0aBd/L/nY0HIpYfVZgf86CBK/3lFPGYCfSFgMd9mWX6L9YIF0XwYJGhfM4iv57
7ajPRbUag+LW7a+kO19HngUnWd1wItuJf2/18tqcwtICvhyMn+KguQX/tU+w3DJYVJmOV9aC03St
Dr1ud63EJW0sbQE/KHsiH9vGcbz3q/UQc8kWIrhtONcxcnKeU+rvIGpqdg3ufKB+HLh7s49MOiuG
o9AEW4b+WxPzjpQxOZ/p4ReUhprqS+KN1AbraydqvvjUetY5+VIG3ML12j/6qUsNnRRnIiQ32b5f
L5+hXtNyoY1ufR6ER4sKN4Ru/tN5M0JS91hyIq8AzW0tPg/zvHPdCn76DYUfCv2TmvaZlVUXHopp
04Suowo3TY+XT4fbg+Nt0yzCOMXZuk6/X0sJ+IRXKXJFf1/iylPFF3WX/GnV+MfUbFzVoZwknsjg
Z0ARfOrRR1VQ9TunNRXYkpIMxXwuXwwUbfaspS9D5ZRPlg8NvcC8kqoqCBbHfqpBliFhhfAQBi6J
fVnb8tIb1Lc29wkcKRiU40+VjSMOL0gDNv61Of7VOD5aHeo5rSzuAfJvUlM/6jGjicRtp6J7yenQ
yvSqWaPzzFEHX0yXkdMfCkBzM/2CuRq+ROG8N6eYxhFBoDWzFvhbyOIJI7Qb9PhZ6sBW6sj/Hlr9
j4pQBzh6cVVR4DrDkuuxtChCz6O87Dm1xkE8lrAC49g+muPICFD4BusrxuvGyPjU412TuldLk8w7
J43iTRPl7W4Iw+4ihQ2AUOYhT5sULFq+zdNnvsKRQ4w0Oeg/ywhaQY9IPqwD2oSQgtK/AFZAjg6C
WrK4tnMPRzC4ihqQ6xI8RJ79JV4wgUo6TEGGbEXugU4pkUZPaGxOmCIL9uSdN7IK+rOY2KHMK/6m
ne5jKi4NBT/zWdPWVvCAo4uCGrdePGCrDYCgMbGB9nQ3VRndTT2FVCwtDq1G67MjwBF1dQVPfBM3
1sERQKX5QSC98S/MOq7znGbNnO97d7kpuvHQx84dTeKfzhTvoow+YTQjfMDMmsMn5Hot0JJ1AmeL
3yic5znZY7O5Sd2SykAJ9HxEljXtnb2Xid1MKcZxwxu4yYYu6l+3TrwzB5EA4N6s1iGqEMbqln0f
+WgCiusc48Wham5GZ0Q3OcEos+suHUIZWDDoZoUW+tl+RsKePxWIgJ4VyHK6GHa7Av7OuGo0QOI8
P1/HoqM9QY8pKsGWRTm5ErynYA9p/DMUBArs4/gX3w8cpErrwWuS6wYVjr5sAe02NZzYyc9p3IyP
yFiS4yZY09qyPjQuLPdoKH6l1fIVfWICvTUb91WF+h4sYeSzi7Dd9C7LRQuXikzQ4LYRfG+D4lOS
hPw3PyN9WWggB0hhpwtZBUJeM9QvCwm3szaaH7B49baRP17Sk44RoXJvpzaHqTc8rWsdbcsShFM6
K7wpu/YvJ6F/PqiOvLFxcN+CI0nb3CjGlgWqyPmANC6Z6s5Jpt+4vuMGHKPnNCwIVa4jFdA4OdbW
uDeFq2g9mJwdiWpKGBX5B2176jSbgHYyf24qeZjFfR9ldz/o+EfC15qt6Wj+fwzVD6uDyxt/jeu8
MFdUXB6Wbvg6qvXaqIwPTQyDBZIU01mQhfQsa0Lrq2isQRN3d/UAcJ9iNwMZzks+dcemn7Z5xMne
z9aFhylVhJcidDGXSxaUDpWE0aMmrosLHCbPiR1MxZpQCUqicRQn4ra4MVd8mBE7yNadOfYppwDW
IVymyu8RDhiehQFQT010ZaobVNhcsH+mOTUW3rnxMKawQ/WEKg9riNCEWj0eO6b3h+GgKcSYKwFo
+6YEjT0j4Wn9nE3Fi+4ybnfo4l+axJz2XlF2+wQJOsx8UGTpzxsfawXqzrzLMEDMezDQXn6xWsVl
VWT751uKCrhiVlp6vLUhS1A68AE54WmDXCN5Z3rDTc7/ciedd8R1C785gPQy/zBkR+aBJ4Rf6CWA
r+2nkUbkyFVjiroEouTlLTPasLoXGe24QV11qeNvNdaSIm0off7gX8gnTGbwBqNGA+cJwT7jZ6fV
fQXowvwlJMbIQy38gOaRvBxBPH7Hhpnx3YbqxO/TKxNkWGabA1Uy+kPS6p9DJz4azZCag8LUB8xR
ZyGPfMbPwLzdmUUHBpSTllNi142A/ebMyEcV3sNAYB115Y+Gz5wQRNttujXpl+kGNLDonc4IZPHm
z2izMro2Fib8gyaN6+3pq2wBpLHjNR34tgf2nTGht1XWXMaSfuQFACjzZaBZw9sQNgHJWm/mhLTx
B5Q16DJoQaPVZbBg8BM7bA7haJh0yyxAXmEgDqYOZVI0JqjI/1phvEF7EqtyZPLDEszzJ6o7efvd
HPlRj3x6fMUT47eg7EMP5pq43KSuphNUELjYMTcENNLxl0rqi358YpZNOmbWHCUAgNqGVMy6bYAj
GUapKRMStrEFhPUdCdEzjS0oyAMTv5l/n2FMvza5N3kJOq6mm+R8M+2FlKwtpvJtVd9tuqHE+7Aq
TORNIM5T8d7xOgAry4kKvjKnphxYoBVQMTKXtuVTxV40wZC8sUvnYLoSARewO4hfSxdumY8pA/Ej
i01nVIKQp2YZmafIkpsMwRyB2Z/Z6SwNP9k/5+wIl2D/UCfdeS5RBINQNv107E8wHYrBRfNXbnGt
gtfE7JF1GFebBlFD0Klbapzm5cAsEarbjgSMQk+b1ptJ8Cm9G5FV3oFvnbLkOixBmRIDtGQyzClh
tgsxWwWgHmhohGJfjnlcuRqBJcjpZ0XzeazRPdIwUu5ylhxVsILkEJSV+XHzHoU3bKNmfZhi96om
RRkGn2OFbW02k6o+mfUyochlGr0VqZiJUU0KRjbLyM9xJXtvEtD3oW/Si5zYxqZymEOC9KLpsnhe
6RxCRy+Yznkbz37O1qgosMPYMKN8VFFxZn67FxEyvP5DguA6f5MYA7sSjH8SaKUXbvWJpQPsCMrq
ETWGrdmWfNICjHNLY6Qov0K1v5pwtQBaZbSCHwgedQcLA6mppL4UPeFQ8YWFTI5Dw4d/k+XCQu/S
+YryAot2rP0DNSh0iAmfighNA39A/QH+RVi2MwD1ClGE6rK3QvyNHIyxyO3kLbCdM8B33NBfIueZ
EW9SG7NaRauQmaw6jo8LE0YxRCiSDXLXCbX57HfFYWaW3+wlfxyz0Eh/3MTZgLQCwIcSAx/MAFht
YzVJ/Y3vUlj+xuw7dwiI/hCjhVMqyuCmL6KteWLB8W3WbD6U+4baik2jySUggoxq6RgCQ3zJPtE0
7hybvgYALZMjmGoR/d4bsxf79Bn2WuLvDtCFOiSHtQMaqwmCHSe6GZxdyxwuA1JefnLlxcZa4UlQ
8vSA4/WtQmYKaa18vpwoNUvTk+ElYROa9cu0W2A1IkwCpcAdnoVl7sfgPrUohBnURSOf0hGF88QG
2p7cL6q7jQPxWSTqavTBx2hJOOXjiGq39m3laViU5VU+RZDP4u6nmvr8XFsy2SwZFh9Lf4fz3/oD
ufAvsad3ka85yBU5MEYlbQGPuEJjLoDK2Kxf0qWm0EuViOy0o2ndRjkV/MnznpY4Qqq6XuV4O2Ut
EtgqHtsdEU54PUq8teIx9C9TJ1gNSB/Ht3//63//3//za/6v6I+pQy6gfP9VDgVSIGXf/fe/1b//
BTDU/O7l7//+t/al7wF5tAEvo1/heIHmz3/9eEjKiL8s/pe9BjrCnh0ce1U+VFF4OY54LubFuP+P
x/Fs6WkFwks6qCy9HKdOizbzsnK9ddMF8uk8UW7JJSl1evv+QP7rF/IJMm0vsLVQnjp5IepnkT/o
QN6OeWShRmKLW6sG/yAH+vMp8eF5P/h0m6jmqw/m0ns9dOB6jvR84XjaEe7Ld7RzK4rLMHJuM5Wy
IjGYJzrPXEMcJYzOr73MXz+//7avP5+2XaE9z/eZWSVO3jaiaRgPw4iiWETB1HIbNIey2btfazbu
+0OZL/RypWhHObZwfNt3tLTFy7cDgGdRMbOmW7pMzqHzy8g9lyOOt3Ip8+2I/DIK7kl9KzvClyly
iOvffwBpv34CKuyudB0pXZvs9+UT+JVXd4uIHUx8MiDnQdTukEBEAGBcSsSVRjW1hHzIEKwyXi7p
q/aHVBe4cqy9QPnZlih3rnEDNQJBy/VXCw7pqp1yCfpJWBDeeuVvJyf5JJuquI98jj0YMQoKdYdc
f+8ND8sUN6SkhKr9WohDhmI6pg6qaw21yaftHcL4OK+UQ2NibMXtjHnzkwqL/ioKivViFRbLoiNw
oJZspyhJS7Dd70/S8yI7+UwSwC2rX7PVxOlnArBmJ92ix9vCzqOdI8bi0HbFcNFOkg5G37rxvWps
BCj6iJT9++w19VcnicJdPXYFIKBcelfvP9Iba1RKT/pYoGrpeqdbX9ow6/MUm7RIJ91+GRsgC3ze
fdGI9vr9oV7vQA1mWGkUr23hQeh7uUIEVIzem7rhFn4URzXuOmfoEOmnojMmknIQ2/fHU29sCs8V
nq8DoR1py5MBM6fvWj/SuLYtCxS6uozzn7V26se4aUC/h4Qqjd/hSlFcFoaGXbRwN1zXjf6inBpv
tYY1ptq8PRY0e25UTMlk7WPvMo7ItMM1Hn43WZlup0qsG945GwjP23kHxkfuVocuXqhydw+Tx7U3
jU7i20ghfheNkM9Cv1LcevMAAHEoHkPPzY6wwp1NFE0DYA9Z/dCNmG6CIg9hJbTYDpVhU12kzQQN
pO0n/xsQLJAi8wx0ZRlBqjt+/x0t4Z92JNvrBUGz/rpfFse4dWTfJpXfxAvemxGxxo7DUOG7izbw
707I5Wc5+f3mg8l/fRxw3ErF5HuK/z85+4Js9WpOA30LyGIz5Z3AsXQF8mSX5+8P9MZHDijKs7Tc
QHHOngxUidbxU1shUxRjnq3d3M/OsgLkr5M58L7V2hzCPBX3rj8iP8mcHd8fX7y+0xB79AM7sG04
9hTfXy5r/NpUkw4cKGkFdshP6+5ycNji9TC2MO90jvGV6+mHlcLGvh4ldiSIxyNbBkofS/Z2C/gH
2e9xqVNgGj2CZmtaUu/W/iEOYvHz/cd9/bQBJ7RDZEE5TPr2ydPGY9NmFtzgW78KBM34pCZ3two5
Acnz3a/EdVl2Ftv+ijwCJeH3Bzff4sXxF9iuy+YPtCJGFerkDs6UCrqc4wZElUMRuc7oIER58yfL
1mZTtWtxpRqr+uCEE+bm+eeo0HW5733tC1/aAdLqLz8QBmjDGIare/TyrN4H8xjcyTawnwRPeInC
HCSogi8gZR7CYEZizIvDZQcxU/x9//Ud+caTcHgKAWzc1sQ/L5+kHjJE94MRkbJiCe5KlXV3iyrV
AbAedmZywRERF8NJ3eGN/EuVAw3GLu+vsro3an9epJ4aL6oeez2rq2jW+TV9O0SX7IiukCXn5cai
MoGGALipJepWGC52vIVV5n2wuU9PcjOjLlPqCVvxX/fkPVKVurQ3VizZyunL1OC0sbr6wtXrMQUK
89Ex/takuYoANVCgGu3TDb7ka6qnzD7KAr0dT2afWqz1wgjK6vuf53R1Pr+VG9gsEmIpX5+sE9oJ
7YL5ov2s2JEM3/Iw+jUmWLQk/lOio4v3R3s+mE6XpedK5ZrAmwFPAiYb7lCFKJV9dCNlsLx1DBrF
/jX08ycW5UPidxdDDr2rUk8SL1WgEGDRxilMYS36R1HUOKrK89LWpHAay6zAL85Wb74upXXmGJMj
pRHwEgKEQhzd+mL5rvP0SqzVb9uVFAW9hT5hqKftmi0/61WBSBTl1xbFAcQCRqNuwpWT7N5/a+G8
/ppm2RANEydyHJx8zYkquQXnIL7tJWS8qcIVamzbYDf4oY/Egpua2UdS1Vapf+3xa5DNeYuYVRAc
3akaPljJQp/eH8oGiKE4CnkkgYrb6VdvqoSGDWdSHUXlNhzVQ7so+zO4WHFmpXL8FWYDdWETtAKn
6jeiDasfKvfEV+RlFoDiUu7XMAmPs40kNljq6mLqIKh6nof+adbW22VtnNsi8sYNIM5oPm+WCc8v
aGMGuiy/hKFtwRwdElpLS/opX+LxWzSUOeWcOYCIgEUL+g5zNhtArzVCyGzmxxBl2fNa+dgeAjm6
i7DIvBkzsL3BVKubcnSnTSxox2E6EB06SJ4Xoq1QEJ3BlJytvuVdxFPiwSEYVn/rVBiVn/dZgnR0
tU4ENNOK5iNBB2UJW/520wQIvrTK66qjjsBtCBTEXaurWomSKL7pL4lkXfR87XXjyGQFF09xYQqm
9A62J0YNWYPtSz63F9yfiPqkYW3c5FIEN7rpc49k6Tnaw8HjMMvVVDURJY1C+jaNDQ0byMofC0JY
3MPRtedb4WBVGtoOTqdGei5d79YAVe2+kpRnO4e+4LowLW4ArCXAzayJhuzQkGvcV+PUPObF5H+h
LLh+dWvfOJAkGCglLkxmwSfIvUH/JT9KH/p8sLaqLxK6GLrbtOhWXWWgVGJg0nN5N40tSk4dWbKn
6nYncgpsgLCwsc379GLpctAibY92g+qoVVbgMjCeA6hKzL+vAR+BxOnn2wh94/NKuhpDwpGSyYIi
UtC61V5CHQSoLdflHra4/RALMX/1mz45LHkV3fi19i/7AoAttEfqz2RL2xAQ11lJZ+VK+TI+1H46
bQaIcbulySzM26r+HPR6j8BeY2SXofFXLWcOZmMoLC6jc+XJNv3ixRk8TdSsbsupGDcpNL0Djq32
NtAttjzA8TcTTIfzoPWKjUzJXWpqIrtG0pDrKmu6zAYfZdOBp4KhCJiykhbimnm77cMVY62gWGi2
9ehkWgZz5K0CrJm6e/+U0a+PcjZ1YDs6cBwpxGkyunb1MuQTtfFJLOvXPGothIYoKRCZrzdBnDtA
eeoccFEf7fw5939zKQyHqRX9ASdcimztZilaANRC2ujE7/q8ObfR6ADZXm+zdgKHVewL10USoHfr
i6mZ3V+eX9OcaooGInyNG2TU19d1k+mtWLmFlwzirkct7XwM1uImmKxH0GTudZ35/S6LIUqNURnR
XIjmq2wOQhIBGrNDK8MLOMk4ZdcFbIkQtP1ShXhejGr51LWpvggWpKyWevIuuxb15a5FAqLu+wn2
McLDYTR7m1UD8SImbpDdtcp9CsP329hL6l86ss8szoSNsBbKIX0mgM6YXiCoS/yegnn5uhBrbTu/
qj/bSUWoaDkWQDSq2DIQyKbGVn2ZD6imJm5df+rkGp6//y1fxxpUFZQfBL62bZ+L8mXMpCo7WgIH
5kMaenewhYG3BcFTY7D/lrp/f6w3QkVzEwSmMmV7njqNjnPK4tO4WGCWm+AihZvSNc54lnrhT7+o
r+cBiax4Sj+VNYUEsA/n7hDXH0Qh5n1ehgW8o2uDLKc86wWnYUGcpo7VDSKmTi32Vr48DrqFCSSC
D+b1rXuP2MMhn+VNndOoePVzK66GOr5towIAlXazG677ECXmKdyHaJUAAbeb7MwSbf/ULYibvz/X
r2NhRleEc9JV0mToL78rq1NzWM/dfTbL9sptQCTCs8t/vD+KeGM6PVv4rrB9V9vQt14Ok1IDbgWY
y3sKZ0brd+2PMneMeSoAOLyoRtCI08apjqa+nUAmuci/C1yR3n+MN5+CJJjrDYaYezrZYzIHUcCH
OIYTfvTk87dx+8EQ7hsbRTOTLkFMAPfXPtkoNSCXCZxpdV/SC3U5sGKYfBOtmT7/sdZYcuvbmXKc
1xKlV/V2SsBFTD+D1rqu691K86Or78M1ReMPSzx6iIQe6PL43yDXdUjmIhzFY9Puc3Oc4wKosfBy
wo7ulgPZIb3MXXlIGu+Dt3p9kFPBUdJ3fBmQMj0f9P+ogMMYzj3ANfl9Dem6CuWzmOdTGTsjDtPL
w7wkl+9/KXFax6Tc7lJp18KhWkyOfLJgwrj3ZD1G7XEYIMIP8YznZDs+rm6KjUMHs18P7ieqne5F
5Fto3KXR7v0neL1WPNeXSqrAcbVDTf7lilWBtgvfkRh1VMC8IheO1bT8GFclP5jbN2LxlyOZLfqP
yRW+XQFViOejFacouvT9vI1T+HoCrRK6mYWzX1ZUdJ11lwPQum88GQOYiRaMYpviPywOmmlnc1DE
EbYpG52sXiTvl2X06+Y4aiyQoMkMn+YU8f8BYsT78/t8srw8YRkqoFZOtZMuhHsywZnIOgGKYj5O
0CUIa88D8RhHKBvX1oYXPnNbZBaCYw7FVgoYtxj5VMUtRD+pm+twxQSlHT84DN/65tSPpCspUnje
6SNJx2vWsvWb4zoOKz1ijqJxRA4DI4D3X/71IcEM2y53KaGRsk8PCX/wyBSSEqvcROzTEglVGw5W
nG08RUPufzAW1W5Ny4eOxOlYntUueAYt3VFUjX6II0+e+021HGorS482CNEPeiBvTOLz8UellxFf
lbKnsHDgC03zsQkLebnmKArB7N7VYS8+OiReX1405lzhcEFzVlDUerlzCpXW1hK43THTC27RI3aW
a1zR9Q8q8ruyAV3gpTBLYhx8EP+A8JKDB85RaDkPgxluu5ME+zb2y+37U/7GcxEtuRwdHrkxU//y
uShi132tu+4Y1eDJ1thvL8loPypdnNYQ2aue1FoKJQK2rDShxT/OjaiY6bJb1nrkXqhp12gjrJQc
0nW+8Qooi35OJXZ1SPzef7s3LoN/jqvM0f2PcZF7ImCYi+W4IgfmATLK90TJmI51F8L76D59IxZ8
8Zan53AdpMDPvHI55l4i7pVMNIH9DS7sDiaEqlqvkyARn+umUreqCNr94mgPRPNIs+r9135ruhVV
OsQfbJ/+5cnRGALZFLnK1+PkRPmu9n35WfeivC0jA/uwVXhjNwYTp231QW37jR3lUXdDEsdB2Imw
9OWED57tiSLJ1uMCUexMLD7cqeoYzFQr33/Ftwaiei95TZdlezqQR+m51+u6HEtKCzABlwTs4vRR
MPHG7tA2l6qrbJew4rQf5Ok27YVTzscoja7BG35bXWv/H78Id7YOuFhsM9TJBmxpefhp4QzHdAyQ
WNSJMrdpBzBN/3p/pLdexqEiqs0RJFkCL78NywxZxqHrj4ADjbOeMXDBa+nb+6O8cV9Q6eU0kZow
+lUiXdQofVrw0I7jWheonvzKaXacT1ZzByDt/aHeeiFMfpCQ5nLSXM0vX6hVi3Y6NCWPiTU0sA/l
lmQv+2ChvbGX6LwGiOPQ/4CyeDJraVo3lo18wDEt/ctA0isqIvC1Az08INLJtnfRWPDn8oPo5s13
U6SxJLB0W0+XRV+jXeS3TXfscxBGQH6Wc6gQ3Qcz+NbHksT+pqqM389p1cONS88qRT8dQ1oCV30f
Y4/tLjgjtvbvAQbOB5fNq86XQaaYZNWnvUIL+bRg7q6jlo1uEeYenOn3gIvUr65dqgvhZAqjIup1
VhfKH6qLh/OyQu9jk9nKvrRUM1xYc1l+wweh+IqjEebjYg0v/dynyW2R8OOrBCP2oyP9ra/AR/DY
Na7ZoicrzAkg101zOxxzN0WpH/cimF/J5v1l/MZRpulxcwMTpNvu6TKuUwkzron6Yx+191hE3XbW
gyzGh//BKD7HGCUu4qvTTpJbOTCg+3w8NsA9yd/y8nMWfbD333wTvq0rNYm6PH0TZ5hiVL+i7gik
dkG+ZFm2Mp2okc/a++CieWvlerbNq3gS+NFpD5VGoKzrhf3R9QIe7qS+5xFKaA7YUT/xnfP3J++t
dUChVbFVfPIN/+QQGB1nVSWExWMQJD1C9Ygy/xFjVX0wzBsvRauPY8YHVKX807OG1k4PVaiZjhYX
D1yzK/Q9I0T1jHfOf/xCjBT4pE4UPV/1wEMvjqFEuyOmgp8hTyEu+J8vBR/YFpV9j+ald1pFGZKk
syTIhGPstl9MeqLtGi1I/cHt+eaMsXnIAIG9gh14eQXwwdokBsl4JNGmxTChhBaO3Z/VAH0FgqXv
z9pboznPr2VgKf7pSzXRRA9u9qdjr6rwKoZib9GFTXr7Cka190FJ2sTEJ0knRQwzh/9/MOflq81J
IvxOd9PR0dkXxMCNNUGObBgEKuMB1qbrdm4+WBZvXHYUvpTHNwsoap5mA6vSkxU7TnOs/Qn+idM8
VL11INC7HAzNOPIM1vqjS+iNzeXT5Gc6baB27qtQzrMSYWsyzIXs2p2xk0AWw/ng0735Zubwo6QH
muC0KGyX1kof0Z2Ord3tcnQFjX/NJbplAcip+iGbYUxy9YkPhn3jRPRNqKUpIBChnA47I+3mp8HQ
H3OkLdEp7g5qhtpGA/eDL2cW+ulqoQXtBYLd4BMVvVwtE0ipOk7b7kg9Iv3kd23+pBOrOIaI1p2J
McdgdMC86f39IN7aEGw6urMClMarGox2NTyUaeyOflS6R6nrbBsGQ3W/9ukEUGLKt3HwpxENmWWP
2EoMKe8mq9f2Z45m14XVzcaKzna3SORbZ3EypF/ff8C3nk+7bCMVUK0Fz/FyVmaUKSENU1AYGwXW
Suid32Dz0+K3G3/UqH79BbQiFjWFYxcciD7Zr2mpQ7/H3PFoLMLsedyFEchYHe7Ilr6M/vhBgPh6
ZTEc20X4vJ6vnkOtf6S2buFYZRNSmh2jEUE7HdVXABXENnaij1KUNyqcL8Y6XVzz0nW9bK0ZC73k
E+YCtHqVez8jCSfG6CL1kMq0a5TwtTgki/Xw/jd8zlZfLm3tUTgRaLYSoXqnLZYlieakXwoImaOA
xjxVj8JLUCsEfbEJG9AK1OYwaWuBwa+lgJXWI6DlZxD1vWvHK4+tSUVbJ8VxN97BYIE3Hze/R0hm
W4u5ihLVYdRGw8vuutu8r/GnL7AGlhr5WqvSt8iufBvEDE1vKB7KTu1c2KpdiZH2WPjfCqUPGhnQ
ZAUM6VgwwsPrhWK3AQd7eUEzpvlso599AabiPu+9jVpSBLwt6+vYyINTVk966e1zEDs5phsIQEZE
vbDxv7qedTCyaF7vfLI5QUAV7PPehYqn510yFjfWVKFbF33y7Gi/5B4Fh8ZFErt78lh8Mpa7vrQP
vo/QlPLyK6o/IEKALJw/i79F+X0OsLfw0evCWIdT/Q980xujTyVmeXj/E74R9xMCkD/zH64zQG8v
96Ea+qREBDi/1914t0T9vg6Xy7WBAxd5lxCbt8k00lyGuNcu0d+spoEwqKdwnq/rNr6HLA1QZagb
uPEJVjTxf5wYm6cD4MZ5pdi+Zqv9YytlTVnYxEkL+n3IMifFHb3Fx/dn4PVB9HII8+f/GAI6QNyB
rVqOg28MnfT4HcsKTEveH+X1TUpc79jgx8mvHCKHl6N0LuVfCojzMVjKc2sozpR78f4Ib5w6dKNs
2hxgXzTX9ssRkEdq135wxqN0RjRDf5qyy0KL4/1R3jhwAoWXr0t0zycRpwUsfJzaGly6uFPub19Z
yL6ghHkccIiEWkQP9efUW9vR/ei2fh1yvRz25CuJbETqAmmMO6vKJo3/KaZyyKKoi9Kes5s1HLEy
rwf3q08H/A453g9bcuifMYEvDzu6VsReEgisCxT5ZC3O5KAVab+6CboAbcZZAOQu/hTgQqJAPDht
cC+GFhJf5ezcpENSufrttdNIKaLFiaDb2oYjnIDyST3Ud7xx/IrvXIQsXovIlx6vbL20IBZqpFhG
C5uDFBuWGc4ONbubvIYlI+cHeyl60CZdgId8971wUKPTI81QDqvdGCMWMIAYhrXTYB8QJdCMVX2o
Z6QqcpjWZ3HebMSU/S1zmqJOs3wPxlVcYF6Ci0aYTZCSvWInXdR5nZbOZt1rTGVmG/EOD6KO3/w/
ys5rN24s2rZfRGAzk69VrFzKpfhCSLLFHDbDZvj6M9i4uOiWDfscoAG1ZUssph3WmnPMdegUfF51
Nwwo3OPYDFe2bIFoRB3Al1SnqNkDJAdmoYPIce0PM8z1A9nRUdD6Vrx1PQx0JumIrsp+aLn48JUF
ZGs+TuEYhIm9sd3mMfJVfOhapQBVglt2h55Ag8zcEt4IErl9A0ZERSHPLq1YonpEOi+Dc7pOuxTO
8OwT21sdiJu79mrjEBr92rNZ32FCvmuMQVsl6bwTczvvGs0HlZqfhEOYtmfdDV356UrAitK6KsHH
5RMBL4PpXaGfXXxh2MZ87ybP61tPutfA619w+eDsLbIHNxxvJbyRcXL3FE5OVWwFKpGXsFTXtpff
V/ZMOmR5Fna+6zlk5EXQSR195wns/0QiYDq5KNM8mEOCkW769DFXoVQ8WC6Jt5n/mGqz2ji6n4BM
AiymUJgAgtsTn3vtOeNuWHxjyrnUudOtsNzDV0vTgwdpotOQi7s0dnnA+iBMvX4nVUcUXw9kukqg
ftiDRkId3Tm85FlQWBVIOOD3Sdjs/jxy/Do+UUelWMfyi1XpL+vtuvG5qrmGrpWVgloxg//1Hf11
kPWX/SxdHMoOlGu+DYEiLy0jmuPkIe1yaBgwTMlZ4n7/30+EepDPQOvhr/q+6MnsHDqEYfdXELh5
S/43J/LrlojBBD2FR3HbcH6pART2aJam9DiEb9ebJO5fZ1976dyuDrpMPISGfComzVn/+cR+0yXh
yukm3Xl2Doj9v12/vLOgkVAgvqKicmvpFVHeQxRvKje/R88LqxovoSCDs1nUFmo2u10nyugvn+I3
Iz2zF+oHBN60AL+XjxgSRRK5PrQxe+vRoV514uxWpKmlQFrIpnFm/xW831+O+rt57Z9doEFBmTXt
93or4RtRKcdsuMp7o97qkQ0itI/ITJFheAIKDkSSrEG2Q2DORqOJEfABRfjzDfjNbfeYd/6ZXCn+
fJ9h4jQrJ/Zz+lWT+7CIpya+im0zeaq6Rp3V3NhnwvuqYx/N5dOfj7xMn9/mNt5MCluYE+lOfe8C
Nk6TV0nSjVdM50tlKw7QCP31/fx1H7a8////KN97fi7L2hH7yHDVu9Ud/3NX9u2DFfbn3PR2WIv/
tsX8zYzt0etYzCRs/jxzGS/+tbQLZ2IZ3CgbrwzYJ/dTaLKCnrpki3FBuyX2FODEssqdjJACjm+A
sQBoEV0Pnmce9bRmNmV3swt9jcSj3LDDw1CDjFypBhJG65gTGBtVm5jV+o/G8zpI0lqdQuTRsxOp
ZtpFK+sxMDs1fnrgk1/Msis/8FQDKC45EFJuV7sQ+zHf4J/qr6Ue+wQFNiDGa3SWScdMrtNXZn+A
sCmce/WhWTUyCmvIjxMl3MAdmRcj3MQgiEqc5cbQshBRvroZzVg+2t3cHvmc1g3OSATLYG+38GLx
L3cd+24fELzSeedhx1soxxdOnDVIefnzo/W7h/rfN+HbsgkczZwQWIQvuZ3eii49W0mnraXp5msA
WT9bEHUEMnlvfz7qb6aC/9z65VH8163PvNQeK8dTV/VAN4PAT3sS41/GjN8+zosAA6Mkjcjva/qK
iAm3g250pdHfgnV5shgoNXCX0LsKUb7/+Yx+My4SNkLF0cNGr/9igHM11Y5uH6v/N+2EiLVIqJuX
WZRIJvIn/ny430zXlJ99aibMQEst+r8XsK5Fk+imnG+FVFUwTKO+rUNiAwYyeg5/PtRv7hX1D5eK
NI0ulL7fDiVt4FyWVqurptW9h1RL5L7NAKv++Si/GeJ8OlIWayZKcVQb/3tCC3y8ijpdXbXCVNAG
8PHLMip+5HppHH0UAj//fLx/zAbfxlQaRzRcFiUfctdvp+V1nZk0TtxdjR4yZG+GoGFZlGeGW7Rm
wdS7Ac5ziQCpJfKOUm40r2xfnDTNDv78SX65leybkUgtfVgaZb9MK0bY6K4tevu28GJxIjPDuxiJ
TkyKdOa/9H5+nUaXY/n/aCMdzOHf24il3uTCygrnSqFGVREJQMmcI3gG72RUrh/4o7yUU6hWymD5
lJhy/EtB45eHiWeVRQOWdPShy074v7e5H1OySLzKuELYMN3OWhlt61xLP/98SX+V2y2HWZoAaBxQ
cXzfBmNGmNKqS+wrEugAOkTR1wBoRNk0hCt9OxigIB19BC1RoKL3CzwMGgEr9TD+rQn+y/kCE2BD
7vOM6ciYvksHYHlV/YjG78afkieVdHeN9zdXJMYZLtp/HmVMNT624uU5xgPz/Q1tuol9Fqvea/zb
D3mrHZLUN6j7JMNam4Zp4wlx7RNbkgpnRUd4VWoWmo80fEl6yuotuuSZjo9R9tvJ0W/0XpEzSwXB
+zLTdl/rxjvGabpqtXGuyjZZOUC89JKKWfe8yNnAz+3ayn2dmd3GtLmyCgIDHXWdzOH9ND21MX74
aroxhv4xjptPy502juKmeLh3MmOrofLrzfp+souH0qvOrQixK9p7EZ5bkMlpT5rWVELOEWc7emzI
E3EkGqEp3aZRdqc30UmFUNjTjQq7vc56N+HcM6ddl5GENGDfpWjui5HPo4/AuH74Y7LDrjOtPZNd
eBbvpgQaooBxBl0Li8He9QrodV287vyevRsxjGy/vJIMPe2HM9+pkEDnLibdzwoKMey9Plyn7ZMx
kFtZ6Gff0p/RTr2INFmWg/ASdfqR9p0a+1OYaHvahpjsISE1J1uzN3N4zu3pk9ZEAYQF/SuSYMch
1Kt/dWGttXELTOdJHwBMacCFpSo2DhTz0ot2TjJtuairkXxxyUWmBkNDPyOUq7735+7YF/pWVckm
tey91CDyTc84dJ9qI9+HlbGOWb90XDKhNALlgCta9abBGEQgSYD6eDBJ/9TH3eTOb5algLKm+nPX
/ay18sAyGJsGcabmjxr704qT0EbKq830XIZvgyRkcCq0VRm3lwa73Oy4AQ6Z9XJTEh5Dwd3U9GwT
tciisd35PjHBfuicEqs4AOx0ISS99bHjBWkGVQmZaGg029CM96IBFy4N/Z5t313R18eoCK8igk1m
e9yUxQ0Xft2HJCdWb750AWKKR6PKW2Ja3a9smr1VXr7KuiX11l5ZNdV4MAvXY1vc6jN1isixfsSj
sxVl+uD14FGd2sZUowOxdLf4xFcGoalO2+yQTazsdrzpPHWZvfRgjoTrhrC1cvsxzp1r4eu3vjff
ax1qRKU2njtBA+of7ca6GWT4krnNi2WVgRCQ/ljbZo6L64yFXkfppKvXtjavdb87eol80EMX6zKm
FnTsy2GHJlB2fS1YLELZWzlVfapYa2oNqNy0/bLqf34ixdEYpQZZS9XWzrUDnIig97gSYknWagz3
rW9APvslKZwdlQeXmU7TQD+TB5IhOQgJjQvcOXt1dBsUIplBw3kevF2uZzinRiikciLsB+y5Ht40
hnXjTswgtjg7Iz0EMInaZhYkMWPTKeaZbdnN6EWEWsub2Ssvoe6eUy2+rvVpX4Itc0VMpsPEUxHp
66YlGYjhaMr5Ha1Y06C7ywbS7az2UnszYsd40ybpTcUPwh9Z4ew59A1kO6lWPUUwBysmMlSM1Thz
xzKI6g/gUQdsXOc+iwK/JIyJxyrDd6k18TFx243MyaS28qckFiC5xmujj+01hICX5a0XCNfchTAL
2XEiL95An+FcDWmysyvT2VnU9+DCjQ9NmO5LzH6F5zyBxL02pXzs2W2BPCm2lvKgADU1IRcNpP9i
MRlNm4pE1DqBrOgvYxvUob63CX6RdXXwwYxB1EghiGZ9F0SOg3MJrRaNtI+q1LejBofIMeG3q/XY
y3VhUIBHPT3TljU09wzL0l05uQm/a0zhQjXrZfhzugROcL5woNKa0NFQvw27BZA7Y88w7PdZadC6
PepRHdU1q2UhYPn1D4e4ngDnbH0Uk3yJXQE8nnGqaNO9XaVQ+uSJ+Xil5c0WofuBCR0/IPaFrm4O
bdfWkNdK1sPYeopGHWazB1ZtJkRr+vIdPDLvd6b9jDL/PWnkCxk+H8lc3Ta9eEQbcNMZ054mE4hg
W5tWqWbBVBksMnLiebpERUy5yp4QL3Q6q7bBzk6+IJjMpwZ0HN0B+1hbFtVJ2bazM+qYN250inaV
TCGB63geDp1tmReRmnYgKggTaIrIS5zmrt5KN+4DjXpLa3kPAFfBo2re/JLqDeJ8JMko2ryWyASy
Drziq6pkfkqMLrlYiY6fmH7JSsA4WQ/5guqFm9CFcFcBFeBOTB+Z1/pNN9j1Lq1C75RRLT1zCBXg
0GrOduN4FyKtQ8jdoxijnd4J+WTlEvIhauBgrrL4OFBYfXSydviBo9nSUQdn2ZGlebjyjIVBNpcC
Aga8q3iqgBXnxGq9I3sd9xpU3q2p+ukUh12/gwgKK5AUHVh1JHjOCuKsguIBo2sil7uJGbpbYE9N
on2J0TWof+hEBWmRoH9Raw7eECgGpykxcdy1gmA7FU2bWWEAXCW9rE/xyKA51JV8xnFV35NLTijV
LlWqXHuQCD6pRyab0dV3Pg/jkNhbtOynVLcwCrE0T+T0wCoPmwz24VXuD1g+6+vR8G8HYjt4xY61
NE5KJygMEV0AhW/X2cjF/fan5g4lCUYY9xEPfdVe/4R+wSVSyfA2Qo+PjWN9zOgFV7gUntGnfJUY
OZc5F9YIWDoIdzrCMgI/V7lONookhwWrdlha75SpdgnNLi2KtmNIRo1mGOQjFmBLZY3jUgfo1XSb
uMvv87ryNpqbfCB4zNnM96/WiMA5KRwsmwCnwBZ5K9n790kCKmjOmjd61xshqpvK1ck9NocoQJwB
TJLm1KrqvZuOFvw8zxpMl/Qp851jzlw5qQFlhsURhH7AaXKC4BM0hoBxGEe3JaBNznY/ICjSjPY2
msNH3Z2dU0viZ2DOyV6PKg2fb3hpeq8/JF2eb/RCaIFeg3bMloJ4uZnKeqv1FFGGVmhnX6vX3aif
ZWLcQaheZQwuzAmbMSLOsWYBuszzY4FxfsaSKpsNYna4tRgtZOXu9MLaoRHeIxMlFhH04VBtZ3Mi
MDgyeWKHIM05l6y8LUNzCWzfpX31aMKtmJjro4jXdeoBh/nPPnC6CHlPQqlcb91Njr6NmFxtNxfN
SyOcc6bCnbCMTTUVrHTsneuH2+X77KqXpQuG3AO56KR5vNYSl0pmbfTQf7ckfE8LjnR4nunVFX0b
JG6VwG9Vb4kzb5fbWyGhjmS7Vx4oEfUzMsRpskkhSS7LYqxlNtJ6qILduFOkHBJ+fUWkBiL6ZFXN
Cb9qWMKuSApKzSVQZScq1jqD1zwDsl1lxk8ygvcgi46Yech1pACX981XOPhYoNOfbqk/Fqa65fMt
6/rBAClfwxftnjX+ReGDrI3Kf6a5SrdWRT0Evnmn6KAsq5Gy/ylobmUYt0tHX/s1c2rsAzelXCGE
pJKF49z175QKt2AEWRIEOC02hm09GUjTO736Aup2S6cN9JtaJ9p8wm5net3BGN56SyO2UgBaQItn
Mz7SCtpRotma/Gg+QgcycTySCggkN9nGUbaE4IYnadGgjJyvsrQ3LpQN0EWrGsllWsiFfP6UjtZ2
UU30TnL0K/9quQlZ212afKBZ337IqXlto3LflsbVUF1yuFirsvV3TadOue2dfMQrAOiXZX6tpR+Z
oD1kuhOpVxGZG0TF2MzQFujJcN36Jnkx/aZ1zY0/2Pux7h9sZQdc69AvDrY+7EZ7fjDs5kbzyyNg
78Ny0Ueq8KYOCSssN217V8csLVDWL0tHW1QBeKMAGAmYrtl7WBRN88QM1kc/x4pA43Qm7hly1Hbo
sxtgVDgDBU+ctR4HMtp4GIeuW+y//squgSJmtbEZAA+CrAsSzYYx4VxHM5j8QV/bIcmcLImoNuym
7F0PnZ2r8WgC1KzDICa3Vgvde9HIvaZFaDYYZBxFrAtMay3caGYf0Apk3ddBKI1evSolsALAICIV
QYt82fpFrKJQUhCVQT805SlyTGPPql3NA3ETzA3sMjsEuWJqjtietovBK5fdcdmFAhXejVJiux5v
/CrbLENrzSthMQ5XbD5KIyMeM7nuynyfK+NC4uNd3JNdPMzjzeRoP/5cK1jqPN82z6Zh4gPDhkjp
6fvmeUgGw2xLkzQ7t2S+8roPh3CR+26cWUHFVYNyWeT51pIMAD3swL9Uf36pUi61SfCIVA0hdWDI
+G9BxAA/rjs5qS7uFL+7U3qJRPezw/YGXiJHwz61fym0fTtfniAcecjqbJTGuFycbxUYDMqmX8kh
uyRTtct4n1Q33Spx7Nv+zhLjrjC+lPeXUv+vx7QMcB///OdTsfx2klqEukjL4T5DUFmL5tOrMnYu
bLBswYCwrSU1gEH7GwHuW2Ftoaz956jfdGVZ7UABZW32IGmuk6++6uubotrX5dMStOCG15KtWfyl
ILRYtb2123s9MS5yGP9yi79X3X75IOZ/73HhNkOchY33kAEZNiIm4aPZlGvDurdVe+zKo+anAV3E
Pz/YxreSqk/5i2o0OzSfgqr9iybV1aARwT80Hwh2EOzzquTD1yFvsp2GC7NipJIvI/lFh0iSdjrJ
4TabbUJTbGsEFWk6DCCkGZxYrrfnxh6yXTGHRcwQFiG2kmZyzrEXXiknaW7SSNImT7p4b9JgppzR
JyZ+z0onCLzVdn8+sV/uK8ZNOsh0d3mC8f58e5rmJJKEJTgT4y88BdLGuhBqaRb9zCx9uPz5WL9e
Q8NyPQNJCSMYbarlyf5Xo4I821iI1hcPRmSKPRZmazX6qbMltgoMfY2k48/Hw5D/rZrHbeMVpWaI
pQFqofm9dilseBGD7ZgPTSMPs6tf+6RDZzlyZm5doTVZIFnfroRePzt9/myCzQ4zefRb2DWanW4z
RZQV36hJJvQiGjtZD/zHZU0b/rArjcxY/5AB4xARO+Z6Hg5a7e46XT9rtXPyi+qoj0mgVfaqdIdj
HmPBK51uM47xa2T6N8tfoHODbr2gTOxNiJ2ZLcu1bydf1Br/2XbHTkw4hY6kTitfJi854xc9dGG0
iUjxzt2lVJeuS+Y86MxOX18SMqVIKBrJUSmTLa75K6v2AlmZlwKFxKqb0juTSIlCfxXFJwnY8OHV
WaT1IUmEWGERCWL3BwWFL2+uz5VmbhOuFkjhwF4gEiNYqdG/d3pn59fZnsxLWEFcRI8gEcsMWrdZ
G+Zbm89Xsdlt0lkc8+I9onoQkqJWj686KgIHyruQ+cqv1TGp4jWb/IPQv+yIoLjJ3+vdfCixUg/C
eqgY21Cg782oeTIKY9PW7wXNxl639p2a1pPnbuusveRmeYIBQoxvUdygzdrgX1i782OUaY+GF13p
tc1Ovdi2sYno+Wmm015CXVhn6TExKijmvaIsCBase5izdk0JOOgiO9ppLEkZUZq4uWqMKphbQ55F
yf3i0+s99aVGI/lOBXx6XwwRUB4vPNlQIWbiWIQTj4B/ABT1lwhOvk2yUkEJ0fNncNG5RSoAFxsN
vfJZ2vkTe6nlG+VkncYYGWt43br1FukoFVRfg52PljdRN2miglA0WJKhNuUaaSyufwT+cfJlczWP
3clnu9J6Bjhc580V/tHUYXPRvh3o5uruJm6A/IO/ERVbhyXO02g3EFivawA96y4V9ICRZhGC7rTd
Yzc2j8k85oSEUnNJS0eypDaIpmQXIHklBlsEJWyYsCKKk2ehY72x0g1Q5D4SS2O6X66SW8CjL/1n
0q8ZJz/zSm3LOvq0EqKis1a9dHq9KT2LcOXCWHshuAb2Z8SAfoGxigOMqaRiyNq9dXvZ3hWR1VOb
cr3myi3M52Fu5bZaLi1Vus1A7Ec1l0djyB49c7BuVd7IM6GNPiqHishEW350dmkcRlFmx77HPmG3
tnqOO2skKdHU13DKxJMCrBoSAyam7MEUsjlVsxfea5rlBQP62WdL1ei30j4l/3UyN70TNtveR9ZL
zuHCPBfaS5Yn4ZYkcLWpEtPcxEMz3ULjhLpiYXm8z5HfBypGyaY5EbtxfFfulZhobO3o5JZqnfLw
LDmQrro4rUdoaIpyNLBE6r6UyqXW25RjzVRbFo/OMFN9SQgrZy8w+wdhEweWWI159tyKm17loaC9
b7vuAzFa3mPjGNSUk7rNTlMGTMOprb1kywzwNnwwo3Y112rTLq2eRshtXxDMV9h0zrvQImmh15tj
46cPhh/BZoquJUjSTe2mn65RV/vUET+QoD1bWkFWYHYEDL+RYHW1nl12ZHRUnm0yzJay4ti49wTj
vVYA0mazsNdJZzx7owOsq8p4AIXFTpqYRrcy9jPvGy2MjFAEJxR7O7yGE0yJVqwGDCJtf3FIyW7U
tLULSq8AJ5Yf0AlOQ6yYjs67u2TQhOcSrQdfcjzRK1ZKomvXCEAQBK9zWNeSEFuILtFwX2r+c5+o
l3pOAT7bVMF/Zr254y8FqfBd1lEK6IIyQhHKRcf+UlLQkQvuPnpqoDVp/hBQtibwp99Kkmybo665
N1rabBa9SW0dxagH/G889Z99Nf40KpPw0tAh9d3RbmWOJzpGn0CrIWaLEUXGepJbwkke8d9UNglk
XDbb6Xi6L2Q28nKA9Ghu+3L8VGltsNBwKU3rQVffLKdIB3HHSRX0Wk23/kRqs2aFCiTzVpOfmXRv
OS+uRi+OA1Cv0nkU4b1flLvl2LPe7Ixo9ANUM8lypiHZEHbZwv66Qjh935TJ0R5C1vY26eHWRLBC
WBARx6DJp2Jplkz1YwSrlrh7+C5Gum1pySJXOxa1oY515DLMH/UlzKBtg7KTgTcLFpDuqld5oJPZ
Yubz3uaZ40c8M1Vkgh3JS2L/Io5LUXr5TSxBm+NM+Cnivle3yA/8MdbL5J5/E7qCwLVi2oJ4o1Pm
szu2qQ3mLt/s0SKyTWoYPnN3zw+VWX4uTQcBIWgr/dWwmgc24pkme7SmR8BpO74Y3bAdcADo0/3y
b+GBL58FLesTfxnJ+sCf+rZ4M0x2Zx2Jr+OJC0xYyiX1YlJkXISq2bpM3yoJboF/jCp7+aRxIm74
EgFxC/gsYkxfJbnP7Cv4YpIvmYNc7Sb2Mr2oFxDDUi560lJ7A6Vto7XNUYu8F48tbVNjCWNfKk1t
49rkyPHL2+rMF001HwhiD9acitsa07dc6Ukd3kIy9OhblAfbq3cFsLbEnhHajsapDtVTVOjvdm95
K8Muzn1VEVVGNSnM1EVnEaX3LVE9M2kQKXD+fojecwTLBFrOJmHUSDdgWRxFCg4lHReh7UzCSBJ2
JLGa6ToWpOCSp+Jk86tiJoaRxQiq25Q5vPmBtXh45Uh7Wrb9c7sbC3kjk4jVtmr79cKb1ldjmhe8
zXjKNzM7yhXwYap0EWGsFlE5fj5xHaTNgk3Ls50yGocopC4jLMkBwm9pkwIViC1ArnMPFBx3q6sC
aVfYa72QQn0yWRjOCtISEGVfp75o7sdEsy7OTJffRyyzSvjeOu1bUp8zztHKry27/SiS5L2kn7Q2
ME2vxy57L4zpFZ2JuxrqiXGrCCHvR8ZjXoo+GMbhhr57+Zb42bM3aeMO/wd5haMnWa9AXawzo9rF
pZtdO4roX/z/REBpTk9eYaLvSt+k6qoY1XW7DAklmxC0FTnPXz7Z4SaLxwc9Jmt9Cy4/XUfZMF9k
M756iXXBC0xGaK9rJ581U/SAobVbW7F8ozf+Q7PKj0EnmFA04RuZA52H2MosJshwHrEbIJhIcEJl
CSqyscvANBIS8XLtOXMzLyidWQtysj7oWqnmpWr9VyIwvRdCwZb0jIgVpUNLajdN3ZUHh0lQxDtU
Nh2KdT635u0SIHvSE5EerSZ+ovVOoUSrH4ukMAKNOeU8tL5PY2wpMgu2XFY6u6/NELknRQyBtquB
092kXj2cKFXkq1IXyLgjYR4mk5B2XdRnKs3DC1pt/13aPaBGJ7Wdg0ddfI9FD4y2YSC7pyTbGiHD
hGkTJT0itorokaRUElIsxujQREbqB/ihF0DgpKzGDc5cy6X+sbLsPo6omLO5GV2bqlikU/vA8Yr2
uFPJtlRFRnWn15EId1Hi9+vccONbRuaIAdYIR4JpYVYcImbpXSki/DHtOF5FUU5IeWjAOU9n7eJC
2KDrlan4yU9TosLxMTLwIJuM3KZ+rr1GXSk520EjhfzZF9BONkVu5qTohn2ZMZkimEMuz4ovI8Oj
vErMtH+ugPw5a8Nvks84nfK9pmR6iuf4fRjiL116PyqD/htld/kczoXXrZKWJ8CgmvYjyVsWjKYj
Q6YeIB94sZptFs/1mxjCcZcXrfvB5yk2pYK0YmSLmM/IxVqOJhNq0aERKDOBw2Z2KfMWhAeVbifu
krgtaRymHTnBrVuswthlHkpJxtAT5iZsvp8qSmhfsLO0DDpedbexw4jivnQ7Wg4+0aqKUSr0O9RJ
nbx3aZudvKXsrk9bb9EpGdJa3FSku/heI1Yt0Svj1GwLA1ECfQy6zLtKkM9ZiXIlhYYfgowiFy5k
VyFmZHEE53eyJ5YDBtX2Jt6YldqjA1ubhFeGY38Nx+yEP/KkqmZdNPM2ziTrd+LcVIFFuTPjn76k
oNoTOk7xFBYls752F9uK1YXTkSJu068jF1AUZY99LMrYhxanwWzu8lD3+Uf6m1OlHyGZaaveGYJ6
Yk8YDagX1PUgSWyr8mNqVzvXK2EB9pSn3GsjsWgya2JXatX17MUfcqQ+2sn0YfRxdDSd/9EKZ0vG
xVuP3YPfj6/QsQgikapmsNFqyNPKtM6xp78ACKTTxsKVxhg9zk1q6wdtni/AgJ9TPyRBCo8EWS71
RKigOT+Vbr4BW3XCwxDkuXY3DCBEc+9QLtAalYIwtR+znsZdU9UC/pxrBX7IGFo2am3kA7VOlzqr
aj/qhlhxvZuCTk6vqUVjYDlPVvPEMmefierPfR0d+ijN1ybwtZ1rturM7aDRYnvDuhv8a8eMQ6CS
3WH5cH5cvcNQQ8Mmqzrcu31NRp1HzJ0vafllYO4L5syV24jp5NSk03nYWJCyEmk58BBMTJYzYTbg
6xogrGVUYYvBR9JSgs9EDlU3O06OudaMQlGPd83JXRsxXaUy99fmYFsP2pQ82466n2llryKzq/B0
0D384KSHTRF6u2ouLkrXgU+MZ4+ITj8lDaCEsInefC1a7TEq2C0qqcpyFSpkHa5vzyszs9cq/Tl1
/rMmCB9bia5W9kZTxYT4fN7R+UWrapHdbRdUrxt1LQden5QcsNwb9c90KuOV3wNJzdofS4fRZPZz
s2kPcjHAm3kM8+ha69XOIUUNPN6jmIddhZACnOEd+JRL4tMlJv5Ite0mDplrW/crVKQUoIOwwmlT
+/W0mpt/RC2Egsy3li1Z0EX7LI1uaCKfs7hiodhf1Tndirq+LgVxgGbzY7Y7yuI1IabjdM7C4RDP
xcGqCOOApevHPZtyQQuJgvxGdh5dKbVvlX+TuVUQxt42NJI3FHpjMPGqrQliJXBIh4QsJIPbONW7
2jPfCSkkXbyaxc08kxGbyyY+GCksqXKmWyFTstBnwg30YcyDSCBVCEtItfNAS13vkuc+Kr76bhh2
EGVdbJqlsdH7KNv6smYUKqNuY8aedkiLbJulBI5N47Cnu3xjFdZ01YZ+ytAgtqYk3DQfkgntGHv3
mITDgk+ULaoyO8ExM2XWtm36F3o8l7LwYJh0I+mAdVwHdWlt6wbirTfchwXhYg7pQ8dBawNrrJ+T
3NLvk6o3HskzIYRrDnWYynSqjJrmFyz3MzI4qg5NWe8dkddbRJ9INFq2mCx2rRwcI08BLEdMcfGW
Iu3WHbxLZzDtkPiWFiSq4ynAI0sDvZdswmQn6b9m10OBtCA1CVlByaFvanKrxkbfx45xR1U7AqqS
naOloRvp8iDAQyIUhN9MT0v2aeD4xbUZOztmLyxXciLIsHSrLWb+aeFad9tx7uSmsdVtq6tjWi7b
ZdrtSwtkHSL1UJMkwk+8+ij1426ZPT3rnLjjQ1/lhyYhO72I27NbJNaKAWTtxTjF23KXJ87Rqp3r
JJ5+4D1+cTXkIOZwmrP6um7jl6rpqf0Yw1Yu78zQmAhKevvB6gh/afMnLaxPXmd4q7D3Po2GnDgr
4erh6L32lblRXXhTlcVzl0aPQ1x/9WkRPoal1NflwAA4EQK5jIIkDkptk/EO1B7VZYdeG97ljduR
vl4zI5nh3nSzt4nmWqZbmzL1KMV1w1FmDYuV1Nz5kJ+AvnlXlmMfWXSeyeglfk67KwYcIIp1ZZbR
E+2vkyb8ID/ujG77ZWpoQY24+VVk73w+P/lIJ3/JhOyiVdW1J5YAVzJeGgMtmBc9ZGWT3GlztYW2
e1muuZeMhLw52/B/ODuP5caRLIp+ESJgEm5LEvSylN8gSqUWvEm4BPD1c9Cz6ZI6qmJm0YtSqAUi
meblfdfAGLJd+giD/VQNPuQ/DSZNebD6MihYzFOscXrCmUjSy1zIHRD7+1wWi+Uphs44x6cuabL6
BN/Y/kvx9OV/iBC9Qc+5yMR6mp1wP7sD6OS4LXpz3U/NpuQP93xyk/zfYmLkKeVO3JbHSL2ZCnf5
sjtn+tPoOHjdPWe1QQ95SVJLNrqVBYpmIMxN2EYxSafVVQS7eoyAFHHWQ7lnXhlDd4qNul+JGO7K
ZLnH3hcPvVVi+6kdgKmvsfbbJ66+8kRzwn/lIcEkrY0oPpYpKJcKiPMVkuP16IgD6V+HxRzFXIK+
53a7fLdFNe09di1vottqzyl0uaJ8Npo+MNlDQyhwRT7vkri6iSrrVurDvtd03CA72GD63ZJGN1nA
fcs3sXwrfL69P3mnNEre+2S8lEjQJ3oPu4H5Htbxyyje2y5mVc5pFagZtfukkr0zwYEg01P02nGu
SGzF6mFlmXI9RcbdrCl0TEWQKsk6JyALYMSIn93eRe6d/cDfg6Ynd5dypqweZ53cRMcNtBgGUy/z
bTNmpM0DS5TmJTXlT+wLYN1ozQ+9obo0tCxwypoIgjpf96N3CwkE1lVFsvF/59ZUlRWMNhVonssb
hEHozgeYNhhGturBLiGPkPS0j3APHgS1XpWRmUiSSLHzCisl9ZBLqTHlwax6iErZpgfDrCj34XTQ
aENBOPV7a+B3evPoDsZVn+h3GjJ97gbk3rR6TTaH+zPpSg2xj7fyiK8cIYhjTL1z7PTcFWpvDlkw
ddm2zcogTfU1xftDBZ+SfJ+dlnnvvUEcpPJJ14uYS1MJk2xRBnPDDdeFRQa1MWxTllWZyJ00s7uK
OWH4gNHjZxfBOvblbm5M4Djjp6UNUBiM0iFeNUzvEHM8dSRlh57ckVEOL1fbaK44h4yV6+XsKTiq
tjzGlmZAVMdjZ9jX9my8NvT9Wq06TTh0JctnmXU6U+ihLUDA0Btfa+3OZnomZMetCYgmLs/9UH1y
ygtO0CGJ5h1N4OKQQYbfgKzaRxKktbXraG3QmDBaoVa+MkNfoKPMa5ZgI+RmZhIlhnZXJ/k668i7
G8OW93D0B7/mhZRXPwgmfjE5m5bjUYG0LN3+sLSvQzjDcizR8QJUmu6ubtS+oX4usM9aTYOz0VBI
Yf39aeNULp1po7o3udTXZDpwTAQpycdp0lxzIyOQtDiTmX5KPO9IlO61QcBJrxU3Ru6f44FAmKJ8
T3wDPJ2bZa7/yGjErHRNO8/4B7TENNvSw568W6s64QwRu7ZnLrk0cLCl6tYuOPPWyT5iH/6vTmam
SLKjjd4JCklWMjFqXNXdfDMW5SGDR7rAUKZ0XwvSe9aFnb/Pcb937GEfNQUFiIbbVXEzA9etZL6E
8NJcyv4i+eES9tmbxWf0neoQJmwvEenweXa0/B4/ZHUKDVaNPY3thmNzXY3RNhSsuOUTp8SM2qm/
EYlNMmB+ouG61Rp3U8CmKa3+2oME13FPdyCKNTCQlB1jsYC4mfy6VewBSPiJIsNWoOF1x7oBHK3x
uxhITEDJAK9sjILE9Jcdd291FEJ4aQH071TTm0ufZVxPuk2/SH8yOG8qIWh60eDooWG1ur0F+Xla
JiIqO3aekEaZusrC9FCr8Kon6d5Ik0+ISA85rg8kNmx6kPWV01SbtnbubSl3vmNsq1ruC70419Gw
TVqCwwE3BaG6vTkfiDXY+MS7pRbbcVtYV0lGr2meFgLjfMnKp4p2TNwBRupQ7XS7fhIUXTBLNPim
ZKtDfB1kcR/5+nqM7dc6hAGVySIY8oR6w4EKSDu7zQhIzT0GW/uwnHTjDebeU9aVNd9NbXdJM+fo
d/6WvvEnyecv9hSe2L5NSPX6tuzmE0XmeQQmWKZZmWk/KmX8XF6EwA+ayupnQRk2t83Z5HTW4+fE
G+mWsw+4tOrS9jCm5X7U5JE7ziY16jtqD7APfLdjCUyQGvEWpHZfaPB6sgxyTA+zZXjFqHzHGUlI
Hoh9zGZGHtJ2HronSOYwrmHtR2zfTl29GS1jKbP+kDXlZ92Mn40EF9Je3QQKQy6t63Got7Hjc8xG
t+hO1hDrtrHFQRNlD8SuVUgL2huv1S6jKvccNnt9KqHfuBHBH/oSANm9jZzS0xLOiv4UoYYf/jVA
byUnjmvacqV1c7Xy+Cyjsh6NAZhKLnyGsDt1bFXLHhLS1e1rBUKnpYHEKRseP1QhzAkKv3hqa8Vh
j9ghJHt1xeBdepnuC9paqpUVSLUCaE1u6ckunv/iKdQajmTz2NsdK81+UByqhp78bDwjXaHiVwxh
+DzrtAUXz3B2GuNvGlAzeMduubx0abledns8kH9EjXFQs5wxIgBM6kS2HwAQNllaXWRkJZSCxrPP
Cub0KGmiEZkxSBOvivpY5REM+Vl/wih8Pbsk8w4ZUKlX5GufxKaedy8mcSerRcvAzQYZvzjrcXbX
hi6mOikbPHnUKgZjzby7kiSHlejS2zqPs9XYjM16tEIEFnOcBlVaZfukzaObsKCTZrbiMA6ltcob
4GltAN5N+YbtHAq5m/TcNbtO2zLwFDcipz0+KDwhfO74ldMdC7d+jHWy7aelosiokkwcYxGH+8km
6aTc2G37sux6UQzrth2iYCB6BnjE5lbDfMEiE3AQXxsNDINSA11AEUJthi4MfGx31IaON+2ikvBb
0fOeRGtW1E752W2yU1Fhx+APr2nYRkFTIZnopbVfOC846O5IkUBkFv9lDwm5dINnBGaTU8Gh8+So
emtLDKWGXJ5ak71+skbrUCUc93Zt3Wlu9ah3vh7gRHkg4fOGiB16WWZych02SUMmwDbhtvI8/uuc
J9Mq66O01WZUlDj5Qufyud7je1+Xp2Ekur5orIajGzqApmn5pivKV0WcTVPLO7+AAa96sAbdUw7V
95IhMt9ndkXbq/gsKvuSec2JazNtwKz9mZh0YrnCH0Sc3UDUvoprje0es8YpvNai8Boo9uQoOA1i
xnNfcq2ckQdYRXW7HAhlXajAkCWDboq54M5UGKQD1pF8kK4F4xOG51QfTY6ctrCPzkSrQOUbXxMH
cxgx6hOkhlPxQSFTMZIRpw3JkipfLazzOZsJbzeoMmGhUwzks3+lpXpJZ1GNfEPJg9+MNgKW5Das
5AFLoWNW9rCRppx8ebp4gxlfE8t8qNEJjyzFVBDglA/3pu/sheh3AHToHGjPluIVA7EAhsk+5Urd
kXJMCU1ScIxdCWKQq8Hsf2ZkpED/fzHS4gUK0VVYA81B4CHl2B1FMMSJuXKj9EEgdN2N+IhyE3Sq
eFX5eb0GACdBHBz53dI7+74fYJ/jXsSRP3avuVNC1Z4V8cnaD+kkzPOenJW4eoSI1B/jbD6WhaTH
0fTVFl7yk2aSDm4sIDzd5Tvd+Xu2wERgW2oC2ibXyKjQcpdFkIcw9PscrlYehqw8I1vS4gd3M+cx
EU/SLUEJIFn2tKYqp/Ke6wQXBH3Ok5vFCJP4aC/llSxYboDj4WG5iF7RW86v68Eoj7HoYYKaYPPA
qRbNhbMoaw4P0jmIGGxvxxBxlmXQNyLGa26DgdB3tQph5hL6AJl31+TduJlpCr34kY2xhZkVd9y4
nC0KJ7Ebe48OlzPO3l9dMg/OynExmyuTmLrZsFihC0Vwk9hOutWEUb8y8tUpM5zpCLJJP6xBi5Gu
Rq7bJxPOUGD5WX4vQRCRZUTyMrt0JWLf1/ed1zavPcmnG23JrAybJnx0LK3ZpZHGrSIsCB/Q/Wpb
xUonaiAf73y9tN4AdoAq/YEVj9HCBkuLdlX24fsQQVdpNOhP6dQdhlEjKKdoKgR1HvCJPyoD5/Mh
eUiZDCUtLbBpdioX/5rZzGkQS8HF0EzmG2okdWqxiDp5g3Xr1YXY6KY731dmW59LI/2wbEahjBOc
rkh4DloBiD5R+IJzDk+N0gCgc2cDAvOZVlrGJj+nYDiTe5gdOJlRq6cPYR1pLCB/ucYWSc5211sE
MVWJ2kaGyOFim9NHlXbO3qrzWqyw9k08UsXUeOeBtR9T3YrGC2rxrrsGoLXCbYlmAgdmg7I6BY/q
OWA3DnxUzuPqk35EcVVFxnzxaN0imyJh1KjG9r6dY/czz5sOyZ3bvqu5jwXap7neCnf2b5KCExle
Q6t6RDE6NE9zjcdtlwcoPYrTNMIDHrw4OTl6ozZVOI4fNv7KxjafYy3eZH5kHaQz+sNW+NNzb1kp
PWuPjN/ZNAvgnIhLlNVkmAkwSSOKMeyMhsF9mazSWYWa2V+NlgKlW4j/Xki8BFM6Kh/HXA8PtlCy
XtFl0e66biZgnPIQwKNzhoNdpihCmNfTQ+hCAqNR0T0WMhKBoM9zb0f0LlPfCNW6LBMn8LL2krO5
Ouu0mQl/h0V1V2hVT4pTbcMhxsl+ncrBvpRFZ77PXl2iOYgwpOXNLhYOgDGwYB42+UkqezoN/fBq
V3CXcOiI+rWGaxMV6VTJ7JKA4dYsWhg87qJvApTUVtCtuinIRs18r2ajfc9SG2fMLKKzIV29fMxw
ojPcWGxpF9nUI5mz6TsfsnacdFB+G2whXuax+TkL8odEUdMECzsHtRIwva4pmqnFvKrTyF9jfaav
B4OKotAAMJQirioz8+pGE4urwhCRMWjS+FiNxH2dJBT+eZXrhbPvwtCu1gyle1vpdICHnm207rpk
A7gZ41gHRr01Qnu4S7NMaJuEXM0YeMrC4PSWiabt20ngbiWa+j6MZzGdFKCEvyFPCoO+zAqrT02V
wy13NQAMigyDepC0u7VXinrdJoP1EkF+ySiV+RwYp9ATKelJY12kiVWdZenBBqIIUqsaf+oS03MU
vU/2AJk16MakaWkeaVwvvMiDdjH6mGrZ/SADyFzDtuhaJD1mMx96qRXbSqJNi3UC5Rvhd3wvnX4Q
dVa8l0gonJ2pJ1bgGs0I+NhmONqE9YHmN6WZ0PWNL0P3rsXZ+nVqlfWOaZQ/UfCnmG9lRkefmwOi
FbvJKbxwPSGYXKmqDFFXTAPk0OpB89r2KbLM/rno5vzk9IW8E5ILbCGc4kmj8wshIQ7ji26G7YMU
zhBMBhCiCk1IGCnH5T23aWwwRYm7U+Rlr6xOrvMFngG+LRejDC4cqvO1FW3GHyW6PDZBA6pvJu7b
KO+D0WuQaLZ+vTZq671FpXvXlqPUAUP6liJDo5h1PFH8HEOzpnficfCPdZrvKsDdtUync+Ig083r
zqFjhFo2T2eYg2GaAgmoD+gGr5nvf6LgpwGaoUZyorK6IupVnAer+al73YTsLR2xJUvvQPn/KkQS
7WY879bNyPVOYytG3zmHezb38Aa+w0L3SKyNVuvZSddm/4SSAspMPOI0BrGBficIp2uiG068ptgk
TQwJK2z9N0F/8J5gH5yu4LZuOArCrUpxNSk9o1m5Gs6KdOWB1dmoYDJSYVdiHmALeXR0uwlKnaLt
qTT6lVHSpQHuhzZcAuKbV5WGkXy63EAt4S2kTsMhAhGSo4gQU46zaFdpx5umtfzs8/BxZBZ5dbw1
OvMyJlDdHC3QTDhaML3sNLtygGAaYdAcbU+4tjzZLY6PQhR3NHRrOhXNnhnqnlLSoFeGThhhkm1A
jJ5BwjYSGzRqoeR97NMbI4Qwa4+HaZgv8KqWfoZ37eqjpKrR6cw66TkrwKawbTvjFnDvohmxu/6J
zv9Dalokx8dcwEvnpHfpi8MFmhaMvvHK8lbVabD8AMXhdaWbP2NlnePSC+zBPrkKIl+xyIMA9eJ8
PnVpfm011pPyWEKye+m7cc+qpEcuDsNAy1OUFSWufHAbpwdJM7ujVc7tyqV+WcIs//4IfQ8ZYE7U
sdPqLXFeZEOQfWvU92mbQEqdHDTn8UDTEVYocQt/8+pla92MhXYunEfqiveu4gQml/hT61tK3qRI
g4ylrgyYE8K+RCUGAZNMTSqJpAxgD9Geo1u2cHGirrp3JvsnjM/ViPjNmnxcAJK9TTFRQHUCrb1l
0rylISCkaaqFc7NONUC5bsLAR3+acSfptPkOoedjLtVdIkua0kZgJMOPXjQffaI9R+1IzJKfB95c
rFUjjxQ45crs9Q82mX0yFvdFre1lOsMxdBEmIERe6PqxjfEu+hhFKy4Zx9PyGL1HaL1sfzXdohFL
s2D5QNkMKtxHL1Q5f5FVg7+oEvt+dN+W3/JmYg6tJN8QKwG1ixh6tNy0ZcErsnIIMHJYD6V2h9w/
8Fug18K/zuyShDyAKRluRT48kD8M/9po10VNE6SXR44PjcMtfuxkdx795tqZKm6abfhMvNaxRG5F
DOkeH8+VAbxfRR5pYs1zUXZX2KPsyoLz1fPfyNyj8HDfW3DHlWgoRTxFZ6KujqY3HetyfFrQPAxH
E1Sf3pWc2nJfNvqWDWHdtnjCVtzw6DgIO8TMUFl3WJCciLR7xjvyKokpGDMBydmK3Y2Rz4c5626a
hhxVjjVz5zbj7bxgH7hz3uBLHpijfG38YjHwFlXMVbiun1Jb1TQaspc20feZU13bfcTyNm4iqzzK
5TPhHIidwKmD5Ct9Z+tnNPkXKneLofIC01fOdsAS1igKUtWq8FnXjQsMgBff6LX1GFlAbDE7fR06
+RbcwL/qBHyNIe/vVRbmwVB6zxHKMjyguid3QpbuCw15ttBu0E7I1azN77GVvLsmEbIK8VPXDYc8
aTbkpGBS4N2odmCLztPhAJX3Le4VGvPYPKemA9fTwYi3Z6XbjfsZ1RTUXRG+mNYUQcyusBR0NzIk
MtjUa3OFu+NHDh1qb8RqT7N3XyXhUwSvbjUOE+1NNvIrMcTFDrv/fJ+JrkQO5txUnXNd2f4Z4p+v
kmYtG7NfGIlerJ1KmbDz1DudXoYTPueFtZmB3CM2KMP2tvxmYMMr9KGKlmWzwcwU2hDa6mVxuO24
MfGKWNkNu6WHbhKOo0CBp9h0o9R6r/rlIDdpAyQHzvMAkvhuTJH6ZxeEYSyXeTvp0GZj67hMb41m
blLY57GUXI4BR1VHrme7aRs6164dpMYrhlmbtDLQ9GGRKKzTzPaMQG9R5k/gm2mh0GTO3BTRn8PO
9OCnOiT5Yid2AY7185gD676CgwL1fQl1AFmc+MY0z14vI2HK6KptjVWpWw8+TQ/4qdmB/NWTofnn
ckBYCJ1S2TdjFj03SBBtP99QUBLv5+9ww7gfLbBFyCJc2ADqx2c7DbcannyjfVOZ1o2r7PeelxFd
RVvFxJMmfFYeZHU9obBvzEMH7h4B0iNmW9n0aTvVHkq/2y4aRDcHhGWv4dWKVnJCPUUUGJFX4qz5
tJCJ8Rfb6EO9s7un0XtpEkTLRr/vCm+L6mcVTrgFLomleai4ZMntBLxlwUNe/iBvlcHd9/qGDh0E
qSkub3XTOhoJtpmVFx9jrzhwWwt83HR6V7ugG9yAc52wz1y8mw9jXF5sMz0X+g1nyRoGbgKLtBWv
fLauulo+vBjwhM6awCB6YBm7KZkPQ31jIh6u4uokBwMXVnjgCyGr0V61MaZ1nW6l8N+s1nzsivrH
1NrXMDe52PLNMTEYVp60zLCFLs1RYs3SoFCota0HMX2fJ0wPtBZkzukhSo/4fqbPvaglgf9zbD7U
q16Fn66ub1u6mTno4XoZkrzoc/qabbPxChOt8HiR2vzaF9adNRU7xVUeJgMwcNPfpNBZKt2ZNwLd
1LodtKtJQTZwHrXe2VTptMs879xodSBm1uzc6/uYEyo3050LUwChd3gwZueeiE2+IXeC0aFAjuEV
s0yUVuw1WsReawfSh9xq6Ss4GBH+BOnGz9pXUqsPEjFPn2RBN/hXYUvlwYhj+FQF1lRuF0xgsIv1
NHLal031Q/eJHKXrfShYPOPobXUQJI7kO+66973tGLTFEzC12jqZC3TFJxmSYT8O/l2qe0jXZqJs
+Rk69In/047B4+KNQR9Klk8F1xPDmo9KlceShozBV6s52TaUxdYQd6GP6Neu5Tn3fQjJLmgtStBx
0PH5Cb3kgNk8n5RVHCFfUXG8TXtty+VuxwTKJRROc3RPix6qbeJzza2YYvDEzeR6oHrpWxMNgLft
LGufN/mV4u9kElcQnr18ruVnY2S8VaiOAbNpMFswNvsbq0wPIeNrxcQ8TzNoZLrhx3boB7TlwZP1
zTLsJoPpJxFtF7TJY30f6e6tU8o50NFvrJbvIBPZTc5+BwHiKjXTQ8+ESngBTc/vI4/GVMZOnvKX
GNYCkvdcG9tO4cZgzS+OVly5FHSKr2qOP2rCKpZxWEba1/KjIe5BpbE1ndUNrDLEUTRwYfey3U2g
9cm9Y8mdBgjr8EkNUxynPg7gzCH/y/7qMTQqISFkmf3kMsDc3mhAU8LH2DX4Cb7iCwewWC3PXv6u
S7dKlwjVURjRSGzWAqYV5dq5QJVQFPDgTHAAAA/K3az4sMbqR56MkLvnPaU8hjIwuOJPPDoWmX2Y
l8esUwiTOeO96jobt5qKf2QqPiBTgRjxIl0vWH55EQt3/FZEajn8firQ6CZnS3IIbeZUSbA9Vny9
XOiDkJVlcCnr4i7Qs+TWN2baX5D4EHYhBoKDIdh7k5UNlzvKa3By8LdrmUPqN9nbC7fIVnVTQD7n
KxEqxl0jPnFVPLpZV2C5xLYtkqMWUvGHbYzpb/1QJ+jU60o7NbP5jHNL4LKx6920h5QIVKif8zIZ
GD6sangZlnl+hqQhVixrROUSas7cK6QfWFT0c/yYWfntkMDT1cBqlG3caryCmrJP/EF2aRod8y6a
uC1l0yFF9F4BXAQpaMl6KqxzNdoXGkGE1XNeTWl53dvVo8QtZdWM6hV357BmH/TuJAS0AiNlp27u
5BBCqqSLGDHELm+HHwtS/UEc0l6naV+LnZUn3oo8ojtrRl3WJIGFNixthh0VI9YpNNSGsngJXSlW
sabus6G8s1V0bTP6IGMZxkZl++y7/aon+Dv2TRWEyHbWup3QUKOW2w9V+0SS/EuBFKRv8eIqLPOK
fIJXiV9FzcWwNufnJCoxovRo3jhtNb3aaXupXZiKqENBHbvmNLg11pwkho/mI5fnwAqnE7ULvZbm
I/Yi/BAS5Gw0Sm4KW51MqhTYUR9+lO0dIV9EIq6p82/xzndWMkbSkUWP0ZxtUs268cvukKbdjoIz
ENga4ai9d8qMBtOIKtwLJYEO3jqK4Ks2dIFhYHONIgxyC1LX3DToNei9fwxT/hSW+VVnJjf4GG4N
J3rItf6gEqg3RYj/FBHfV4sr0WLLIWpOCMWu7fUkvfeG3Lp+A1woWAKYARtnncVES+ewgIgaf66Y
+tt06qdD16kSLV2O/bCjdotZmMrYrVP8o7CCselsg/OsMq2VqzSPcvieUHAw6HmxS45yAQzZoX5U
0JAGB+Z1GT3gF3YxSwVZN8OqrTe6csd9SK7nwsCtR3jnpAb5KaV+ydH+eapnpTsVcEveL7yScF35
2SG23WfUlaeoK/CNme7qkcumvdyte7r/gL2GB9UGro3qmht3Hs9dUq9drYPg6sMmMDuHfS5sJE7Y
3VWOs/Sqmkx/TV8tSJryqtb1fWu73MmMK+4/21zXOrhR/a0lcEqjY33uC/O21obbGkcIffZBM619
kdob0yUw0B0wTjeqrYj1gzYuflEAWrkX0E3faXhqUkYMpotpygJEp8VdB53acEqCHjh2yJVnZ8xX
iZvvSxxZ2E17LH740Fkd1Eb86c76SjqPfls9Z61B9TUciy57ElnzWGFwQztpO2bZVZyMpxq7okrD
wJjTqOQrhwkLn6v2N1xwnmjinqce/URDGWgI86D4hkqfftyCf7pczStMygq/3fUOudNY15ETvelg
2q90v7yo1PnAOXaj6SpZA9QfYjjjTp3tytTe+45WbWMTayaBXMWM4BS35jlJoYX/XtT8Tf5PvW+C
1FmuDvblml/070akHDnE/nRJY2SE207+jGIYqnN7Wd4qDmEBNvX/8UxHdxHA/9fV4YtwW9JlidG5
qMsIcW0qmPQR2v70tU+cUxGzNyD+mfs/qLe/+k6i3cYS3INL7mFjCktqka7/Qy4+qmHhXs/9pUiP
vnEv7RfeF0gb6pb4HJt4yz/J96s3fQiW/PT7Yf6uVV8eTldOYGNB+N6XYfawccqjwuovox1dBEqT
NLtRpf3Qp1Pw+ycJXuMfnhl/v6bQseEmrG6xjf/yJMINvNj2u/5CCdLdckOYT23X/sG/4fuswdVS
x3LWFo5ue9aXsWwzZUc28OUFWZ5RUlUjGFzkfC1rd66xhpGwhNUf3mz5o1/ezLJ04TgmuY6eYX95
aBhndPPV0FxKLdE2VgU7nhsrTMbWmv80WZZR+vIsG6PCJc3RJUlWfPEx6LS4L1w3/PsFbadHkNg/
TuFejFcm2S5y22n4JuqCXedQD2LV1NMfPsG/vOwvH2CZUP+YrSms8KGNE5YhaiKEZ/Ulc7KL6vjH
7+fLv3yVvzzoi+eIBR9iRJDVLMsC2uJuJshHNzREPVBt+ys9FUFFHfr7h3633fBspo1uYNJvkqZn
fZmlRWOW+dxpS+gbxVhvQ+ZEPKHFBb4++nmSxxJZdsePM4TDv3/2v76w0AVyPrEYvHx5YVfH1sz2
eOHY38FSA75Qt12dnYvqDD/keuSfNoT7/+Ohts56XDYgT3x5X79P0IpU/31oSkpH2OdvJVxFc4D6
YsExS96Msv1Dcs73TYcN1jCw28XG3eZdf51DJRCuW+dyfiDTOH6fLANFpq7UgSQaRyN/xK3+MLT/
8kDLFMK3cC03HPfrFuv4M2lU5mA/SNoLUTc+4T+FcQdX8PDp9+P5fZfD8+MfT/qyPJbc+lY6yn6I
h0ruU1lca6lR/CGN7F9eh51m2W7o6Zu4w/46fjH9BruIajRIrZKHydB+eDZmro7T02AYLBOV+O/f
6l/OKI5hS+gOSKogxuTLyQiMOesQSaYHlHMUrfd6aZ8KPdlK20vhVunrhMHMpnXttHSNwuwZm4D1
7z/D941niVI1TY5nEt/gKP760pHlFYpEJPBqfctsIfMru5EzlenvH/N9bD0f90bCMhhcm2H+9THe
iMrSkbJ+IC8CQwo6mOjEQ2tS61b0f3ilLz76HInEKLPmfMchrc38aiMVTgbVBpDKA4pcD7l92Ms9
YkpAhDcrzQFr/hQJ/H2LWR5IFoeJnsS33S8LT8IGwCQnbh4gvHheDRPyDd70SsE99KJrgcq9qva/
H8/vC4JH+hz7FFXC9cWXw5H0mT7EvKJ5MOMPwtae4ab/KcDq+yN8SkVstIAUXZyLvjxCjoUDXwZP
mNrNP8LFYNKc7v/XtyAlikMBVpLnctB/WdbCmsu2EbV8MEao1OAu0a6DBPv7h3yf4b8+ZJku/zha
u2kQunQK+VATcD07qdgOIkedZrqX3z/o3wYM9gctFN3S8UT6Mg1wjueenPEglcY5B2qSQzNSH79/
yLe3wSkfzyXbwmIccYf7ZSE5fVVbeETmj3rRfqD/QzLhjTra5Ozhf30QUj8io3UCa5zvsfGya2Ff
emXz6Mt2p83Ew6bzMwj275/ybV/wOSV9rJfYcS1LfM0WdYw5N4ZeGfBrtYsmjrSatpXjrGb7D377
38ft1wd9mQU1tg+jOUzGwzT8Te/JflTgIF2T/ikOYvlDv5SSvs27mOhQLYP71d/haP+YbqVwQ6sX
NW6t3jNBKpehWWPYtTUh6UOspcfyPw/gL48zf53dqeVE81Djx1kh2owR0QckjlmBOed0lHQv/cM+
/m2rW94OgiwJ0stWZ3zZFMLRieAvxvVjTUZbQihphBJn6KwAN5B6fhxCDhBMBH//jt/PSZ4KqGAx
RxwH3ObLpC9bnE7drikfxeIa5D4n4WckRwY0f8RJZqWRFqPVIyZXn4P7HNH3/P3z3X+ZPOTeOoKs
Ul5buNavg1zhwD4ZjVs+yrxFOowrBPpxMPmOLpcVGIvCzNDidZgn97UeAid8dFpSrYU7YBkjPPpp
qFDqqFZcILAExsB0a/p4W8Qt3UOsdw1n/NCQXWEIX6xa5cyHpFA4kXQC5W8EBFwiPXHqnK784H5k
+oemnhoEJ4ugc9SnszLVzsShBXYREG2M++3gvBi0/V3YaWsjimgZVYjsyxM62AXa4BLemdFna04X
Ft9PpE+ZcPaLXGnxZFrY4kurMc0BnsEatbw9hp71OoSoa3NUfREhfSFtcTpSGFF0ofGayR5xTGvl
O9igb4i/gJ7rn7IO7ybsPMos/MNy/rbXssuyOxGSRFFvURn++o00ZphqkQloG2dRd/YJL91MBA/9
oSL8t6c4HLHkVmAs/604Siq4cnbnpY/1kJZX4aSh1s/Kzz/Mrm8bhmMIQV1k/m0O6H05NubQho1V
dfIxca3nBpzfajAOb0HmxNFuqtffP838vj85ZFRQHJmevmQ6fxk5ZcjG1/FReVy+4dL29imuj+l7
PQLKLdwn393UGVypim0LoR6NvBh0Xr8ZcJex4aVhB0NDwQ/d6wjaLXUdfZMnaJcrWNYA+uzftsII
ZPv7j/19BfKpLdo2wmUVsvX8+n1La/RRHrfV4+Rm/+HsvHbkRpZu/UQE6M1tua5SuzKSWqMbQtJI
9N7z6f8vtQ/O7iILRfTWAIKuJiqTmZFhVqylH8rBEP3VMHqIB9i57puaP0kWhvA4KkgAsqips1FH
5olL07nIucfMYf1d7ixA5rQtYlAWH7dlO5pJjKXaCo/g9bIAbElp4AzOpXFR9E381yocnzRmsnqj
WHgo5t8dllEiVEg/TUUUqa9NqbpSMtatO5cO1g6G76BKg0SqFKRW0PhJ0PF9eGnUU4geUH0hN5ze
UCjyPRpotXsJmvalRrAYHNx2NJqNqUc/75uaHw7siCAFgRdBDzlZWhaNvkESblyMEqhxkdSvMJgI
Ka9g4fW7ZchSKJ/aIj10zMk74MDjZQ2Fql1AaI4wEEavjipfGPJYqtIo4idfRxE21QNL13VCfE7h
ZEmKGpVSlBvahe/5KQEzz7fKS2nDiPyjBw2PI1VQl9T/ghRklGqpXnNjnf+pXZJdUBabXQGv1dI0
1eyLySw0Og30a6SS2TkwgkulN+Hd3i9UoxbNMaFjKw7KbKGw66ZUjFyTGzA8QCoiziQSygmRS6Tr
C4HEdF1/jZFwUOMjguHluL4DcTWYENVibByjX616iOXqqe28h48dR2GFKEWoKlmmxuT7tZWqtKwk
T30I8ySXLrj06mb2ulS0j57Gv3b4QH8FMGlZTuz0OjyLyRhZF7OKGTQrcdmgZmGOF1NJ95d06ytR
RMf36mS6xvRAQHkFcZPFkoohQXkoA+jofq6q8E9iWk+DD7r3vr2pD/67NLSQYEampG1OAy6pjJtC
GcTS6h0Qk19x91XroUjtk1/3Dc0qk1ii+sKTYkFsRwo/ORJofbRR2dbmpWR4iZKvlT7DHrBjbst0
4c0vdmWrvyrB6b7Z+X4qtF84gEQWVLanVXsGyDwHcQNaxvC7eP3wrBtPdEO3kNxICLbcNzYLnym8
agZpNl/OpE8w5XxmuCHJQFyolwCy1QBt0l49FOmu9T/zt9aeuAmR9NNofzjDwjqnAdR/LFNYIk6T
RV3m+iqkrijRZL16SWv6WpnC4KccyM/31yfO+ZULUdDJhThCo8sj9Nknn1CPMxuwuxxfYH4D36V4
4T6262hvJUjZf9iUTZtWRveVUjZiYtfrGePECGSu2wXmN4aSTQk6Lw9G1UhaEuGbnRAqkCwLoXJe
NeqRkwdA7yvYUgb0o6IAeoSELEdmVE42DAjZ6X2H+QdbPKgX6lR7KB4TFFqzG9d5cahElskwbAUS
FvK4FdSEFfgQ8KcE/B8tOwpz3DqVfhIZnT3dyJwOhBtqSnKGoYFpTUQztCY+KXG3cADn20hy8Ndn
4dlBuU98ZKKUQZMhm3KGO++nojG+2zmvrsS8RQygzNIWzM2PIrGcqHNS4jQcdVr31yG7bQ2/c8+h
l4A+JU5Wjd+R7H7UPYoYDvVdIhCDT+aIVb+rMeh5XwNXAL7OGPba0vwfIHObmnlGCxaV+yd+7jwI
Sx1bNmhlkKCYxsTWqDL/YyVlfqlH2GCbg2E8Seq/qg6vq3Jh8gMQCshkMgNPKbYBS75vfxq2aopB
f1SIARAGQMwzuXGZxB5oaRBfNLllrqfs2mcK1g6TC9SoW0tSHuoR1GmX+UvP642VG/yhecsGA8id
9gMcc2h6NbCZozQPBEKrIQAZaW6BtheDiJ3RtLedw6gUD4bmLZQcZo5TIUiXiZ51hZaVM30g2typ
3NKSvAtI8KPlIVtb2sf7Ozs/q8IEutEmFIbUeac7W/dSNjI6dgmdB32svkbFIbCsBXXZ+fsqFsLM
HCfWEJ3w6fGheatneuieUYmPTYDPPqLxegqqDmZ1JF561CdsYlvHoTZbfw7l7Hx/mfMDRFeM6F+m
ryOK5ZNlloyz1+QG/mVIfkOywLeEeGJTDocgQsLCXqgYzP0NJEmIelIzZcYTyP71zRxyZKa8aogv
sAQxN6TuY/M7PJWcTweuS/Vwf22aOnv6LAOMAZ5Uh86U43JtzshNX6fIkpxVyWnfIMYvH/Jw0H5p
MF08DKMMSdCommu3BZM85kF56ZnE2eghDKdj00LZg9geUGYN4hPKAl8IXV30yFJUfRynPLexlW76
IewfAjMPn3snjQ6GlPuPmcu8S81mQ/Wrm0ylwsGOTIm2bio7eoQwGsFSKU2AL2be8OGHiqBas4jT
efQN82+t7p3vs7wsq21Vyc5pWn8DybICRvmlM9/A8wGqDfYa3rdnrOX+Ts8CUhQOKOaKKo2loWM8
iTGslikEt+jkE9HVUyUx02wAiaJ5lkAFbP68b2x2ZDFmg+YwFQOT+rS5Y3SVXEpWqp3BkX3R7Gyj
ltFRbeJvTMp/GaD1yrtxweSN9QkBB5IWjXLXrEEPY38KNb3Vnn0DSlRoUs0HEDTOFkg4Y0YyfFX3
lzi7JyqhikhvdarIvC+Td3kw8pJyR6mcgPMB7KdpVod7uLE+ac0P9NbuG5t5OpWwBiwibly3gLBM
LmVnWp0yIo52siPY0uvMeGqo36+QNv33fzDEPSSRoB/OJbu+jhboG8aMy+Ycu1EPUx0T7GWmFoLN
01ndNzV/nVTZouZh47ipiZEpXdvKvcTqAIfyxVp0vyrnCfmQ7ag7vz3fOtTRCPFTuutKHQ6rbtX2
vbcq7GChCntjY21KL0Qa3AsdpNP1b8goIw6BrDVns6VrbRSDc0h4iXdunlvb++udHxiVu44uD+1j
WrrTgDHTQsmlnZKdaGykLz0cOYeIQhlQ4hZSwryuvst6gELsfavzayGscglp55GlTeM5RcvkIIfx
/qQwA7GpgjeefTn2Heowu//BEsGwQTpPDDmtBNpmUDGV2esnpYANo0k+52AqYObcyHGz8PCLR+Eq
X1JZ1DtTIvZ450FDxiK1DDHJY10GD8zZicgNav69SfBIvEOI/NPIpYWdVOWbVtlM2VIVhFUmZ4X+
QV1U0GGevMr7ZtXFbyPdt/4f44vB5KEEp6MzKLBZ1cgs8pNEjXlwVWRF4k0MCCIgwFQs11wbDQi+
2I39f5Uq1xa80qzsBjyJrfnvjxTn4d3WJJC36FFvJac0aqwnLY6ZNNbT+JDlMSqJguCw0uPhoDoW
2nqubEEgDmU+lRd5c/84zG/W9Q+Z3G7JqjTJI+w+dRbuMWoewNqtpchYOHXK/KnBjk1+borKKf3k
6wXDfNL3vlqn57rp2jWeJt8ojsusQRDiPXpCewlOASh6IH7+kw0SsPEodpGY4LBEL2mY959JzNMH
U5fM19hrw8dUccpTmujjc12k6RKO5NbZJRmhjk2eLx7J69/rdVU11INRnTJo0GWoLKnXcHQNBzIv
F7QyLOXD/v6nuLFFliibU/OVqWNMYVWwgehR5hf5yda/QUTJBBhtuOJFhS46Y5JT+mg1AyyOjpSS
QTgIKGJ6T0ZP9k1IIeoTLSDFOMEKnpTn+ytSRLQy8QCiIv8f7AiYx0lxwZKGoizkSj5GEooXWbZz
my9+kq9TJiJjis09bCeKpq694JfpHOICKVTouu7/COFlrn8DoA9WqDJtQWVoGin3g6omlIySY6mo
BycaTqMYQL1vY/7psOEIuDN1NhA6Yh/eXecYep+ubSChasbO/dxC9rOu41YMnqmFtMllX12VjF2e
y8YZF5zs/L26Nj3xJF5AB91urPKk5aq9QXatpbUG21qfxu2T2pgJ1SPNW3gk57dDI02XbREYUHj+
e9vfrZdBbrX1sqg6UZ3aD7IprkYER1Cs7n1FEo7dd4yH+3t86zu+s6mq13vceEiYlbnknewOjeLU
8L7n5se94dW6pqh1szAYFothqRyd6JNtxC8UvD/LdrPgDW8vBTASJLeEVbM3WDJdF16h6NTHEJDn
3dZjnPD+bs39uljJf01MdmusAIWZzViezNr8Xhf2p6oHWVwsfJNb515EoUS7VA61aVqYqQpEorld
ngS/Xx/ou6xtYJyVK+hAgRdslECAClvnx/+yuP9v1hAhwLvjx2AJ57JV0OmVh2BdmXGxJrRAaCsA
LXHf1K3rBb4PWBqFBSTaJtFEq9etUL+NTlqQfXJNuNhMxb2oTbftJe9zKTlLWM0bZwNwLRm9mJ0Q
lYzrtVVd6nZV72YnhswFnbeBontVDF/vL+tGAEL9lZIWVQTelVm1QpYDPWy1zjnabfvYBAWsImP+
adDal8rwXwonuviJInRB7K0vIz0hL2FthF+auGUeIH4CIpi0Q6a5Z1ZUbQMfuXVsq/Qcpd7XSPV5
I7yBapteLjnoG9cB6CsEFCZBvaxNy1xFrjE6HqrZCV7+Gs4gxuXCIdh7ZrGEVb5hSTOI7gxDJaMm
QLv+fpblG31mSNaxURoA9tAcKC6M/X6a/nv/E944KBqprayQEjG9NH3XIokRYBsynKPUGNW+geHr
AMFU/Hjfyo3l8KQZojYqU7+bZn+wl0OWUzDuCigiPnVKrr+UXeAd6g76wYW7ptxY0l+cKXU0wp9Z
MbJX9KFqW8U8dtSdGd9J6p+xA0I5sW04ieQKzL5T+v7GZnLgABKofQJkEp5Uq6oOJQwre8jEIOKG
+GlzfxduXRcT/ATHlMdOI7W4/qq9HJpp7GbmUSk09XsUFDrsqWqztq0I3Xcwv2U/UKBu80fwlN7R
jHzrwXGNcCGWufHuUqEWcBoabIRuE+dQMA5dACDrTlFP0DSegu4SuE9mba88dFAU69By5u4v/dYB
eG9SfLN3vjYhyrZsWOKOkoNGjpl3qGxV0VtXMM5139K8hAvqDjcL/ImQgkai+CnvTI0Silktrcyj
k2WvljS+lmOcrcwW1Z003eOGHmJZe0py2Fzh5f9y3/oNR0+FQYC5OXtkxxPjlpbDuDh645Hkn8BU
L3p4leV61UiQcdnZc1O05cKp0uepKoNjvJy6TMNbROLXC2ZEoCwrNI+OTmlY34xE7vdWgS6EYWb6
tldyZ21rlSE0FPW1kSCNsorRbIAzeShgb3Qy/0EatGhdqkp+yFqIJuKgjRg515iALuL4EDqVs/Wi
Pjjw8cxdVsM4GzUto+6GNv5y9IAR2QLUraGUOoLqvroJ5QE+Kb+nHltotbvRatl6iqgkQI7UJdZW
jy3EFpQBXjUzRZ0Fb7uOLU9ee1nYLrieGy+EeBqEzwbdgke93h3VdmAq6GzjKCsVWbvm/2NWzh56
qm8wznwUiYIetKOBc6dCSD0UUP+1saIzw7DQXe1k2+2lzwqm4QczW8tKeL5/zm6ETPAciz+ayYzS
dNqsszS3c0cHPoREj1dFdnT8Xz3yF58cqSiOKBNY6y7N5AXHcSMTw/Gwlxw3iN9JL6/XByqBclJj
mkf4yTdj1j6hcLLWZJikou/Q/jG8/kkyPiM4CWVw8Nw4P/JhId+84dzBdXAgNBp8Nv+6/gW5g3xv
oY72EdiKwmxE92eIlqq9N4qVOv9/4mpa9CA6pr2mLrZLKygK44iy1KH2in+KNPvhjcWJ6fUnr4B7
QZf2Q4RkQKF85d2kR6OUC35MLOQ6sqEBTB+T6hqNbloE1wtNQ8svQUaqpx4C25XdGf9Qr/2uqO1S
qWu+ozooBEIAjf8YtpucWRv9vhIibPMUFvUfRol/gLK4f1hvLUUAOfhwpHmzKDEwMrOBesQ8RUai
QGXuxQc0p8xtI7v14eOm2Cxqkhql3lndtS6LISwYAj+pgy9/iUKrOdO5yx8l208WTuLcsYijQQ1K
aK8bvOvXH6h1xhK9FGAAYR58SbMCohZBuFM7D7Jffbu/rFvfCPi6DOSW+InQ89pWblpxikJIfJKr
4Wut+M/J6O3vm7j1kRgGAj1HQEBSNDlvldF3SdKX8VmCUuaoup61Zwah/+QhGrTwkeaPJDsnJk5o
cYj4dmIK3ScJLnk7OblI+lSVcwj1P0Fo/6aTIi21jeeOEls0wiiJO+Z88ihtci2CYiwC2F3CJd59
V+VqEyLFo/faRaViGVVoedzfyps2RfcfB0Ur568XfReB1MS0A1zwsRhZr7KjKlUrRnNTqCeLXev6
2/vW5tEcK3TE22ZRo6EHd3026Ku4slwLTYzOM5BzMJBr1UYGOILBHA4OOm3w1DQDUwi68c0O82qh
q3LjUdBpj9H5Z6KM+bWpS7aL3oKVriaur5WHrAofm6aEbFa+DGpI01FC4ElSt2WU79rReiGb3JqR
+0mTpIUTfGMjGJzFX4JDIiecbntFGqXDsaufOkPqHhw1/polUbaNkUHzlOolxGCfwraa9sbSuzgP
wegMwlWA06Ejgqe7/gbwrxpjHanyMYFfc2vbgbcJ7Lx/UBG92zBKCRaQF2JP93v4kss6xKPwzy2c
gxsXWAelRz8UWDEHYnIOGsuzXb0atVOfniK9gIzI3ZaUne+ftltWiDfo4DHiIgaurleqDVGZjzWv
heGU6O24zxGc/qsBXpz7dm54V6IMYkyCDa7u9FDFPopWbSkVpzj1023l1P63Is9E46fSdqVpLXEG
3FjXlT3xe97dWVf39IpOmXWCkAzauWKrBwCUxkbXFjbwhis3RLmCkJ1XSp9G6x20roXeD/LJbJjH
GfVjV/QLKJYba+GVVSFq0ulczbrjuQHRWqKnxlHNtZfBQHEaqj1l4fm7cds4aDgcQE50xqfFaiQ5
B2DyWXqCXE/oVScWfPwDtJi0XyxY1JSeKf18aVztllVeDuIVMYc3G4+HqBsJwxRZnypLXpMIuuGx
1H/lrfRvVLRPqCo8G+P4akUfxjcC/QNTReufYWDS98kFrwwlF+SW9tHKjD99kD9wYhO0lpo/VSH/
qjNlXHBmN2oFWMSV8IBQ3J0hHJmXdZSyhrXUCmwUwpQ1dIEbfyTUTqyHoco/+XkXbJzEEjpVO9Uu
tx++gLTa6Nrj1WEFmA67jjaiELQ0jWPkohIcpaq217SufrCqOoB7Ierqy32Dt6LuK4uTPBbmzUJO
3Ng49hrjRF6wq2jf1Uw85plLAj2u0vCx8N8ySCZa/W2Ey+3+D7h1bd6vePKN66xDs97hZvaedKhN
ZSMF8O7AG3TfzA0HwDJxneI9IrIXP+OdpymZ6adz18qnKB7d59r3+p0G9P5w38qNGOTKytSfwbWd
hx2LQVJmb5jP9FQ0ELmq/cNqmZMqvYVV3fDXhFcqzw+eR5m9C05SNXCRx/2xFizMRAFPsgwBFKf4
i9p2C5fjljGbWVXGikEbg/O83kK102QyMNk+Jtr4AgXTj1hti5UZocZUxV/ub+SNYBXYocUMoEww
N6uuFHraQqEYGkc/l2B+DaJ6RUT8qx0LOLFsJdpk45L/Fj9/kvoh1kOYL0pJVH8nJ4TBbCNx6sDn
IFb7DL1dyMe/hgw4rwSF+yrIvdcx7j5Dtv7hh4NVOqJuRtIJbHxyA4GN5ZDIlbR7qDlKNkTA8p8M
HpD7OzpfHqgmC3zjf8YYpk38MiJGY1u7c4XmT9Q7T3QxHivJvdSa9hqk+kGLlUfdX5pzmX/Ia7Pi
xry7d35aNH7SNO3JSCuaqc4XQc8MMEZgSOxC3f0viwQrxuQOKeK0rp4wkYg+RNKdecY+tfEA63vs
7YYh+CRn6c5S0UFqinMWNgtX4/YqqTErBBhM9UzufZ9X6NZpg3qKCv9b15m/C1V9suFU03zjVQ2W
BlLmN5FNJZPjqSK5mqU6VRU4bd8q7dlry+8hslJbZ8wPSVV+SjMvWPBpc88pRvwt5if4m3GbSd6Y
9g0E0bXTom/TOCuQpKihIAZ//8PdqB9fWxG/4t05aaM2IoBz23Nlx99awL6Zo/2C6nCvFajdOGb5
5MXdoQiAAg3jwhs499rYZr7MEJAjGgSTmw+o1Y06uG9P8hADNoa4tkp2av8NReg3/Myud+D5vb/e
W7dRNGZUapcyEO7Jch1XTyKIAeJTxrBGK7Vvg67/m5nysyu1Z0L9XRD4j1Hh/HPfrHLr5BisFhcO
9JBp2ettrqRe7qHHTE5S8VkeSIlcHbRKm5S/gBv4W2N8M4wSPRP5NNoyNJzymrHvAPELLfrRNsX3
pO+WMqgbP0kEW5TuqbBQNp/svlG44ZC1bn1OmHL/R2LS7wzC6sVMxwKpC3+pDXPjqlKTJlBkcgZM
tDrZ+b5sUPdUPPkkoT4bSL87MsON1zB1HyLN3COyfH/Lxc+/flasK3uT5cldnfaD1ckCqhNaK6A6
i3Myt3YQqB7eB0oJ0IGTj6roQc/8ed+c7VhQVSituinRScscD9Ls/wF7BAsLrxRs8GBliQSujxBC
37Ych3lzjuDURDfcgys1CcxVW8bqwi25tXe8inwmon+O7eRlJBZvCydImnMOM7q/gvbaeDQsl7GS
MEzbhYrKDS9A5ZlSn4qfExDL63WlUZQ3Oo37c5miBg9WHsLdHMJJI0nzbe3ISBs1EhWtvDX+fPyI
EFaJhI6Ph0e4tizlFprhnVKfw6p5UUJzn5sOQtLWAij+1m6yh4TAAFcYdpg4cnSwDBpWHJPaA7q9
AgMNUrEw0x9oe2gP95d060iStWFGQIxozVwvadTyxNXrvj4HaKKjGABxnJ8mRwc+WrAKv+4bu3Wl
/95oyIEAw01x92ofYq5UynNpmz/lzIHlwV8bhf5P10NNH8bj/3AuRWCKOVGNmU1UBK7SxXkKk7LR
VIjemXReolL+yvtof/gGiLSb0pqYKFSoAF3vYx4VmjH6g3+GfktDkVryNpEcJhsrhuTw/i7Oz/+1
KfFJ373AUYlOHu2d/9f6CCA2rJ4T78fYw8+uwpa8hNKcfzUxb0O7R/hh25qic2BcLaxc6dSjmSA2
H7qrNnyWnHGlN9+6oPnoyA0Fb8CrgimS95YaxvXi0H1WakX2snPmuz+qPtijFvezZVhl1TUIEHly
ub6/m/PLBphQoHSo1QBemfrkomqkenRwXUZtrNwi/GFL4b6CO/++mflH4xlzqBXQ+3bUGWIFvWVP
ryGqOJa5pX3WjMj8h7pGuTPqOHrU5RZFmQrQhW8O5fHDlqmvUoE2GIMQtc/pjtYIazAJeMzM3l/H
rvcr0/uXtqn/yQ0EfQ3rIUP45b7N+aYK3izOC9knJffpVzSjwQQFoFZnzW0bxrOYO5Wdqt/2uv3h
2Tr2Ep10zJCVkUhMDkzRyEaKGkRxrOXk95BlZ2TQL/dXcwMy4zAnRPWewi5lrqmTTKsUcvZclo+h
ikJe/rt20JRhaGqAWjxS94xIrZlY2Xoq8xtK9lCrwxd7QJdeqT/d/yXCi1zHKPwQ0DHcbkFsOA3x
e3/IhjprolOqR9rnNurKJ5qx8tf7VuYxL1ZEedShUwBtxeT9MdWuk/uMplBRoTStp8O3vMyeUEmD
uSjfegFKqMr4gJDNEizvxrER/AcqU77gKmdzRE2PgGSsd+XZyGtG11IXJYTGOSZu4yxcx9mzR0xN
YM0sI/+gejc5NbGuqIhljdLRGXeFUrEoFOOQKRg7++H+Zs7WhAFKVoRhXD1czSRmGMO67fLCcY8m
upznJtbCB02LgpMSdOrHTQmsOb0Nuhzz8eiqSpTEzzT9qHpOetIaDVEhootvuier2/ururF/3Dcw
RCJHIQCZOBU7t3NaXmZ0kgLzLXbVvVk4OwSVH6ifvN03NS98kjeDUCH5Ij6h1jT5VoVpIV4Tmsol
UgJknJQHr0PAzRkPObT4vdU9u7K+xbs+Z6Hx1lTms5e1CxHZ7EbwE8C1wyHENKgCbdi1D6X5IUUO
dZcLo9mIi62dxPlU6caDsNjBtxDtckVe2OJ541C4bcIXSiSqxeInJwcJybjLjKK7DF2gb+pKLtaZ
jiaiaSftNo6jdO1psI8zzZI+ZNLgHcswKN4gVov3juV2G89C/mUh9pg5IFGtAYNP25aMeNbJU6IS
7XZJzy+N1V5M9I1SR94vfG+xrisnd21Dm+QtTLE4RjOa+SXxh4NX61sllg6x7m8hcdirFlLxbruJ
hWR8g7i4Vu07V9+WZfrz/u+YH3GyCxqmvC7UoWfpbqDGMaIwXnXJPXUHZuKnmrk+FKThqcijBb8+
dxLYAvlBGx4HOCN/iXTZHSgf5TBRjGvZ9F8tNdi7Y77g9cRNme4sX44mLCbmbRoucpcj5p5fikJq
N5I0omRspOreioX8RADgLCljf8Er3TrHBI6cFSo3gIWmwUBQmUViZ2p+MaPgMWzTR6mRXzsTobsU
DY4tgeerHKZvuVWjkmjvOtd9SMKxWydGs/Cw3Tq9IoQFWkrZkQf9+hqPvtspfWHnFxB4jDM7zYtd
FAuf8vYe/9eGem2jbUzJiHwn59hUZ09KtwVaIYyOHNto/EFbcMFL3Dyl75Y0cRJ+C01L72r5Bfmn
R9sJPlcq+sNcjrgtF/Lum7vHqRFICmrvU5+vd2FtJGikXRKzrZ/RRUKULG/T8/1rd/u4/NfMlHKz
QYaXTE7Rz/4A6lJWCEA+V/5bqv7W0VVjLGUT9DsbnkUrCsDRhRuzzDb3f8PN6/juJ0zOiV330HtX
RX6x1faxMLRXvTDWfjgsHJVZTsBVhIeQUoIYfpgdR8t1VUApZXUJu6rexXnf7My4ip49x3b/CZAL
efFDC4n7Al2xBT8+H+DEtmhfEjIzCmdPe0QJxOlJb/nFBfUMlHOC0X9y3Fh7bAxKUfBIVxvL68ON
2/bl2pRM5aHKrfzgQdz3aUiq+rG3UACShGSQ26e0tGn1rOTGyFfocbm7SkdB27Zjb2HH5pE4P5t4
37Zt4cfIlya3KwjwoXSbLy0DbgXAIfdf032h+7qC1clPDkq8RWO93JrJS8sVH4olqpsb903AsuAv
J9swKZlc/wBC+yzR0goX6sVvKIc+jrays8vaQ8tQ/Xz/GN64cJClCNiQaHQRd1zbintjEJQf9cU1
PXOtSdlD6kHQet/IfEG0CHlbBMsFPdfpdFGZNqGV2Vl9CUbLXgUqID0zK7e1LT3Gmby7b2x+4kmA
BSwXuiya9tOQRi4a1av6sObUaZCOSkW5CSMb+Ugz6rckeiWCU6b/rAMS//CVBnoFwyjIdloks9HY
iJtImptUF1RO6Y9/MWRtZcTDwvpuOC+B8AJzTKpPajGFUysuVes2SOuLHKgr4ocVB7ELn8FUbRTv
q8adUVC5gXhHyn7aytcWaaD7O/y3PXj9xvMLuByoiJDdQCp9fWjKFN4nped7Zo16bnrvhHIrFGHp
dkiMB+bS154Ds08qbaMi++GO46OEllNdR+sw0vdxFe8z1KHAqi+EHnOXCi0N5ENUpPmOs5wyUeza
pHbEvQnj70ZWfzLQcWMOKVk4zvP+FNcFiii2HyGVeb7F+EheBI2VXeBFqTdD77/I7lGE7UX3ObSH
t8pyPoEc3i3O/M9vK3keDRsyKpjL4N+43vgMHpGwyEsUTtLGOgatbHx24rh4u/995zeIpJWBaeJR
sObklddWrNLXW/A75UUtMyHDbQ4jElhIHZpDEO59d8gOrawoOw+xt6WjNV8htnF9BE9UIGlMXduO
qjY2M430vNCrlzaQv2S9trddb0O1/HejqT9qJfzu5OoRchV6KLb2Mo7lOuvdhyFzL/f3Ye62xG8Q
1J0OHBKziDnplKhpui6+qMrDWPmf3JDBpIE3oQkWAhJHZVnXN0qYgtNSMNTMC2h1BllthyzXOcoD
5Yn+sb61QBOKgEAPVtQqX43Kkx8KJdb/eH4pBYegk1OhMmhm/0gQ/uw89LdfxsYKfnUj4C/grqhm
7aLY6nZSirJuaTIR8uD0ZgCxqqWXaJEiH+w0SvsQ+GO8YSpKWxv2kGzjsQE7plF56fQwXetN0L0Q
ezOVmRTZm2ZKVfQI+3Bkbes6BN3Ya6X5kOdlu+txVq9Q6hUPbaYmD4oZZpvKcy1vVVo6/OmFpP9b
OKVQUCqGb6wDclAvc3ax+sUasm2JwDBiZuN6DOM2XGW+FtH585J14FfmpcDvfe38qlwZvl/zTdB5
NZJBOXRyU20HlYY7+m7Vv1YU+p8kJcjf4qjpdiAK+7XuKeUFUieamQoQEslrUFxOGesOLDvYmpUd
7pNCNZ+ktLPClak26qatNP9LTiXskjjyEBGvSNJusJz6wACZss47oe6uhJrzuXQ94zSiW3YYJR8R
PSNsd0QYaIf7SfT9/pGcX01KchDT4AJEX2ra3dBjf5CrrKzOfIW1kZ2s9ptb/lQiHe2/8ouULniC
eaJxbU7c1ndtgDGz/AoVVvc8xM5JZ5BpVcovTYyonVPbj01pL1z/eQ2E4QQKrRDU05OiNnhtzyop
tFapHp9Hvd/UZfIjc15hLK8796UOyxUarYuTETdNajwXFH9Eu3TicMxYyftcLNHU0g14CTvR15bt
H5B3XhXOj9YPn3wpWKj1zKGFYgoDcjOIGkGi4iyvFwo9aqhJqi+dqQ00uzZrhw2VQrhD3OhZ8rM1
pSoUSIM3QhzqTyH6uXCo6h+OV8SPMGEegxgQMNfEzw8Ueiy55kcwFdisw6bZO2DYraBdygRuPJhY
ElRKKiTZgv7nermEAJ3DLXPPklZuK/0zycbWdsYnrw92mj8SWRcjI3L+ypUXej2zmAAoHF+WWJB+
D/25iWUxdu0rvhufW3lnNk26yh0JXeBu6eGaHSPsMLhDuAnPIqgf7XqFeVKYpj+M5rlAbMDpvJVR
pCEa4MM2K0fUBe1PllzFq7xql6aU5tEYPGMMH9BfpbNkzs5SZMXonYZWegrs2lhrlcmAoFwX+1IQ
kK2SrrdeFKtXPmVjHu/0rlMOatggPmy3w8oIM28djtWwM5BL2+h1ifypqf9sAWMvRE03voRQtmPs
llkdssLJl7DyrjXQC9DOpe4/lVF6zBXjdxIsVY2nAQQ9HwP8CH0o7hV0ypND3UWJjUR7Ex+9TmUA
09OiHXMTxQevjrACztIUnV8mqqZMyq3Eu1GlanxszLeq2Vv1zh1+3nf1s5r0XxtkZuTvUDrO2CSj
ODPQXvOyU2E8ElwK0prmW6QwQZk+jwZa2bW3N4A/qGG3CtqlcWHz1kaSAgM8QnEHpzxxUQyHt7rr
G/GxiL1mMyYJgqKaGr9qVS6LwdL2sbKRT/WiMtg5Tmy+5m0LpCU1/hDnwF3YMdqal1p/cQulf2hj
zdjyubKnpC6cc+r3tLWiZhTK3PFbwBQXUQ/imgriO49jOqg7xYMbEIgZwEuna/ydVJXmZuCKbUJP
SlZuq+TM4yXmIU0G/7Wz+nrt1Fa3SnT7XznW26OfWnBKtP1w8GWI6WRo5beRVDubfvQzWJqGfK+p
wOP9lg3t0ZBRViqc4iv0MORN0jkugsZ9/ZDhXWAXr/ON5nhfxgFpXwjB9Y0uodFOxmdurBBVYYR7
vX2Xl95m7DSJ3kHWfvAx5jzwKPL08we3NXWiTePmZYpI0EkxKmtfIDe2ihBV3evEZRvPbaAXTn1z
Idu8cQpE8AtvhgCjQIx57dcyP0U9i0G+Y1LnP3QLZVpJ6RcWNqu4sDKgNkJ9S+Q0dCOujUDWYWqN
k+aneJDUlQs1wLqIAgV2IcIAaaiTQ9WM+rhCsTJb2bIk7w3DS3mxbGkdB3mzD6peW9MLthau+a3V
v/9hIkN4F/9Q0kpF9Sw6ji7xVgR3+iZBQ+SDb5SIsaAlEW1CCvMzzuuklfIqHlLpZPI67OSoV55U
OwieB3j7Fz7nX8f0PtFgdoKYQcDrmPaEUWjyTsllw0xzlwRHvUX/Bi4+ZO+LuqDpEFco9lKvfpS1
On/VzOFPzmy5r8vp2m3S9FWVXW2XoLH5VBtK8BJURbHzM4+C3aC2Kx04yhfJsrq9TEzM3OIowRGl
a7it5ruWWvqmtDqY2pr/Y+27miPXkaz/ysR95yy92diZB5LljVyrpdYLQ+0IGoAgSND9+u8Qpdsl
lXpauxFfhAIikAmAVUUDZJ48SYNPWtfRK9/rQd46GSmS1Is8ZIZdYmVQFjGvjX4J+0cZwarvf/D5
5x/s4uODi34O1AfdBhywF1ca6DGZJHpaXzOk4LHq5lbL6dGg1ueOfpRw5t1UCoY/5yDEU3Re5729
drCHqB2HBe6VzW3tqHF/ekLmpfxTU1J2wHuw+cD6cXmtArAKbBziRnVYP8ADdnGnjiUzeqpT76iN
0nqqS+QYptqYf/7zW+lyRzDPMoPGgLmAreXdS8lpfJ+kwdDc5G4flaReFuDMAOYw9nSOHQLSCf15
vstVw2k+D7v7OV4LtPRvv8Ug4bowsq65Ydh1+j1dDk53QG6iD/wO1uWvpeaBacUFvxiMd5dGNSfn
XoYk9MkR212OEKraY0E4EZAMC1I22B2PjIW0IUCaaHb7aGbEvWWD2URAoXQxLuEMicQJXjrIML2s
MxIsGk1P1oWsgg3iIN0bcF6RfQ9ivil0fRZse07o1QTymTskTEKqoLRodpyWP00wcV7rU41gEYOm
D1aa4cEu3IR/xq7dfmidyR0jBB7hbSxr5wA63+Huz1/5by4khG7iCkLw35yT4uIr7/OuMfoeX3nj
+WA8ntICiUM6f/3nWd6ZMfGNA0eOJztQJpjPvtx45VkJrlhP3AjhrJhl0xCY7Nu2B+VwnkbeYG0s
XsSdnsc5AjodJwfJgpbdTpP3wY3zjtIQj0SY1XCPIm4VQfiXVjVk46JuH6TucRRdDRPE6CdGVLvI
/x0y8Pc3sIgYiNuxB7aGpbwfEQxiprgY62wPCvw2QoqzPoa9in8G4B5smA5orGSrs6cpKKsvQZ0M
/IO74v1PBAv3bOicw5dgKrv4idzBoTkvAn7jduQx9eS1gRyxf/59Ljc085cC5ztC0bGzmTflb2+8
3MilAZI9fpNauf016Z16EWQFjXmusWXNvOlbWiM4zHCki5TlbR/9efp3q181P4KIgYiCC+TdVeh4
QtZu3/IbcPyGjrXS+nVbIKWgQJ7EIRwCf2UGNz6iDz0sQi3vo/RRv/v4874KBn28MHErvP34Lmiq
BWVYkrR+SyI+IZmTK4eVPplHo+iewM8LikuHgUv6I+q6335y7CnmQG68quE9ezu1lro+z/We3zS6
aA6NXeSLCjkqdkhcxdaaX4DU3gSdDrATctMh/9we1M/jQgpmxcjfNy0/+CEuTU74IWbYLp6MOCMg
M2b5qzXQ4A3CLK2C3+iEgKq7sKtlMRZsUeFW2CDgGtd/anqHuqA2vLZOEkuzMdbw2rWHxNanLWct
MPU40W3jjuYB/pgurDsdtHx4QH5E/v/+dfH2ZC9eunqecjA74qrV2uqqL+zravCfkTflI8aO31we
r7+Udy9boFm9fATJBWWAgptX2PfO/wq4BYPgh06+NuZHJqPLAPf5dwBxFyDbeE4Bf3VxzycFh9E/
9cF8JtuN2X5mziNywDD2w+3uULXHY5EH8Qc//vvXImzwYDI14LwD8PFyN90FyHQdgNTwKus6eV2D
rnUNGLUZp/gC1m3r8U2L3fFiZL2DiFjCYiKnAi84WkXZ0GQL4JOLhZ7kdgQ+XLjUR6v94BTf/+JA
fcyniI0D7NyXGxRGPTnpQz8dvWbV8tBvVlbxwdP2nYUFDFbIrYI/rHtgeL3MJedrbKrgb0SADiMS
+QynzdCXXRjk8ppWfJ1NzZoGRTwM/rIe3AX3/R3M9gtrcj/rLig0vS72ahnn5fDBauy3H/58Ysru
9ure5MjyYhBRjEdZTNWNg0VfjNy/DhC3df5BsPn7V86b7+DSHJCAXcGBC5redEYVV8K+SQfz5s9X
22+nmEMeDETkoLhYEcCoYoKzWytv5gUA7iZeN4s/z/D+tsWHgM9Oh00DXp3Le8gsnDJ3sPC6aejD
1B6p3oW4UUHRTWCb8zo9dsy7P8+ovpfXOw517cweu3lrh8zd80/46icqhlbSwWf0phrIbWmUCVAE
9SYf8ytdztzADjhQk8Q6eGkJFsNgGST/V6JwnMHsqp0jEREWhAv47RngWnD6PKfyCHZqfj/Cb7Rq
pq5G3gNaL0a9YOSD++U33/LrCRVb2quP3JtZ2aUDLpUUPNLLHoEzoUVZFjYs+Wlz51CkZBHk+nPg
5pv/67eN2xDI5XnHBcABXLNvP+vY+/5EU9u4znMnkuC9tMtV65P5nzdqa12rIhf7+TADT6soPopi
eP+guJj+4qtusKTVjQkf0bN6GWrgwV56jpbFAiuJbwXPgXZxaOmvvckLWRJa4ACMmIHEtPngaHED
ZPI1zDrgaLRyfdGPdrPhdsYf//wlvbvNcJKAySGEBM80PNAuvqMKNg1Ph7vrYHYZCS023Te5zz94
LAMug6/6zYUPJCusVSBjA+02cAIXC0h9yNqSaDmy71jel740QdSZu0hLKJpnMAAvCzLEOJWot6pF
I72N5rfrCqYl7tUbLymuc5BJJJVNIj3lS6sDDotolobosjruM5DNC5+vbcEPYtJ/2u5010kDLwDH
XdjJsPYZm5BKxFpU0ngcgI4KC7Nb+k71vWmLZ+Z6t6LLb0nubjwsTpAoY9kE1a7idjQNlly2fh9l
JWALnv7dKNMVrctD6dYxd/CrZrZ8mDLrqQf7fIgMCR2y8lKkL7H4QyCDrZuBhT+H65bazW1gwAIP
P04dYtv5rRyqtcx8LClJRCdyJwd2W9kli3zsrnKnOk6ELJls7oD9P0zYaIRTQsvIS5sns0fUqd3Y
t/iE0OfO0qXtdhxdDnuc/qiL/MHqmyxivXtLejzMHJouUyP5NNpTjHeQG6VNdkepvAI1ycMkWBt2
mvW5mek7XOSTjMGq2i5BEWrHQ5Z/n6rh2mn1aze1ItHUcQnjjFeVm9Tn35q6eOwK70FjJVlMU7vK
kKZzLGG11RHUUptb3mLHarXapofZL4ZbyQ29HGSEA0gLfbv4gl0hR5Rpt8imAQnKLI+tqwppoD0t
27lC300IwkBgmG3EdmfHVWOvKgSqhUFngoTN4pEX8AZO52JhMYdFXT21UZEhySASrYWV1t+2TQT7
L4kHH8Mnvr2a2hwsjBJctCzQ2jBL9SvEekRa92hewR9cL1qapREiBoJVZhmgeDVBmOhkrbxiTl7f
1o30SVg7VY+tHSML0M96G0tU3dL2Rn+lVbpYgwojiDUXqN3Q7l3zBwjjBjBf4tkfpiIfwhLf4LYf
2DapQf5YWHDQw8qpr6aurA9FVcRlkf8E6SOyKoskBFWqvK1K+yM/3OVyAVh6/JgOODEBx8KS/mIJ
qZmB5oz4Vg5TSpCJ1Cn4E0z1E8CAw/DBk3h+iJzvfqz+YNLEPDO0HEw7sHC+fRDDGE7Glo3toTdY
vhCp765GIcn9MPnBY58X07Ko2/SHerL917fhv9Mf1fVp/Obf/4P6t4qPIktJe1H996eK4u9/5j6/
dN72+Pch+yaqpvrZXmq96YSBXyaOn9vnN5UFa7N2vJE/xHj7o4G/W02AU5w1/7fCf/xQo3wa+Y9/
/fWtkqydR0MQCPvrRbT5/q+/LLxc/+v18C+y4zNFt+iZPX9/vtT/8dy0//pLc8x/wuk6GzQA4Jsp
QTBU/0OJYLr76x+sEi3511++9U/Y8+BZgBMR6Ckkt/zrH00lZ5Ft/BMxlHMQPGIbIXD++vtM3vwW
59/mH0zS6wrYs+ZffxkAVb+5KEC0gm08TD2Ik5y5YXFSby8Kil+UM4RnPWgaiEng7emaLLs3sXNF
8aryt8ToXPMelcIyyD3o3Kx7Mb6oDYW5aIAtDX1ZVtctdeIG1AoVKFTbMk6wZ8ZDeyB3besyJVU1
pw7IXWVUrzWAODppKKFS662xjKlrZqcx1AxAZIZULrmrebuhG/0dT3gpl37B/z4kdYrHh0U3lGLL
HPr+4EWdluqbsUvsNbgKfQQ14lUTVUmXR043inWr6p12zOuguSmDXuwsp7KwWdA5sh9L/tDzJFiN
Ti0WlpfyhyzlHrKzO+VWScvGuUWGDWPBcuHAW0L8O69CqLJP5mc1Nbw7Xqd0E4Bf8iTtvQw+eHlQ
MqUfIKoD7D6k3/Z269/5GeabVw4Rbb3yaszx7gUF2Famldhqosab5VQ3vN8cKpEwerFVR2OG9Mqh
qp8O+3mUQI2iDtWohZ/UUdGMQdyB5WWt14gRbszKvq7nYiz0/sgrK8q7wLpWBUX0N69tD/EpVbUH
DWqwcVIgNqoyqw5BNTbL1gI9lVFgo+KMbLivgt4Am1Eln3ohP/GBBD98j0ZFKxrwZNnpypDdVeam
zY2HwOGbpkmbvS7w/J5reJLA+OyZQjWlv7QsvIX2FjpeNP3qaJutta+nsYX3nXULvanxjjL9/DAC
3Bc3U989Aqd5cBvT/V642m3eDvThrFrPqqwESzNBLMpjamUHhCB634UZ3ObML46WOV3zjjYHt/fF
wXSouxJl+6xq5/amYm0XY73Uu1N2UtUn3g8hm7sqPbscfg4sEMjfFUDQOaMWDx3M2F01L5eZHRzB
Fp0dLB7kcT+Z3de25mGTifapQkLhhTO6covcbdltkE8sJA7rvrpEPGqMVZ9Ky0vWfiW9pd22wUPF
jZVSOI/dFS5OjNsfjI1oEhbKMmPLCc/2ZQvAQ9TZtLySfjHtkd5dxinVjK9wS2jwJX2lAdzFU94H
O5+6wVVR9GCw0pPsyJJxXAgnNbd04ua2mAt1pNpU0Y3IH4GX/XudAZiyzST6K58m5gIEec4dIFng
2e+dG/DKuXeqqWmNG9HR7KjlunOnG6W5aDPbXKgqguzJMRi8G1JAWCEz27YHvtxvMl2GgvlRPZbm
ttJACx3LDGhA4OuMPVA500lMqWVuT1UlNkpLIqMeOiqJajuJT2MgD0Gz1hAs/tWoQHeHc3tCXG0X
d63RHmBZmfaiT4K4kEb/BRQHqwbowu9a0tPQqQZ5l5dOssp0Mq2T0ZS3EoFhoVJ5O5reaO0BEEVg
eooiAYeG031pAr4CJ1x/GC3CV2XXrCcM9FUL8jGSvpMcdBwdQfTPI9EP2dfcJzskXxk+Z1xoq4k6
wyqYTLCiB8ahsdp2P1r6EcnaNQDhxWQcigQBTBUAErmvs5sWG78rmxqRZ4iXphwoelC4H5Qc+xE8
z2S/zqlDRUhqw9nxgLk7daQKjeo1rJkkj8cpcV4JVBWcDd9MkvWrzGu9QyEpi3Nm0djQLO9gzQUn
Jdw7qn6YzNw7KE0lOiupjkkx0lgWmf/SRykiyHjX1O3D6Dghg3/2K/YEyLpRuv4VKX1n048ZW2mj
bt9lmluFqcvc72XnnnSRxeW1buYa4LMv6itGqi04N4eDKvAAHg75MBZIlmUN6XaWqjYlzWYpUdIO
weTbsaenvtlIyxFQIrCzhEoCl8ZJ4mRia+sIM3Wasd7WxKu3cPsmU6QOSw2b/4USqUJH+iDsTZSq
zV/0z+JX6ifNVAOQvJHcxrsX/BGdXra3Os1Z6Dllu1XVopL5debqkaqpQpQNW/k14hmkQFoRXH3I
JUAy98ps8F4tEYT5pTTzKbK9ot37BcuQ6Kc9DAYtvgC6SpGzY4EnLTILlqy5zz2kAjA098lmfh8n
pK+wQcksmFzrO9VuwHUYlZXs9y3Mo7ctyAidWV/nGuKHfM09JH4/whDNkBuZD+4TEhhaIZkouwJn
Sn5F8YQN+eDdclZt/K5O9o4Gr7o+mrvcSpN9Mjd5Ffgdz1V1pNoKewVfRXPSUr2VvirOWrU73hbg
NVir9qAS1s6l0yLQZkqMRmRfwTS0roWsHjLpjivHBp4aRujxs0eSbUbFqk+tlWtRSb/lDwkijXeS
ufmAtw5ZFJ1hLDTNRZ5p5C96MitQJDnls6kPxTJHcpINVnEUuWLFxgRj5LPrkzutrQ9e0X8D1hMn
0iIOa+irch8M3ZdOEOe2nQsA9+to5ED+IFlQ7PDaFaGpEW2HkMLkVKQEXFChqhOtyRcA4elh8Et8
qQivLNTdehSr0q6/5cSdws6cijUcz7DGsMIwcW/7LiwNNfgOazay6y5ArmmSNQulLSvvb+2po+ZK
M1IvrDjhsOVcOcdsJNURJxFEBZYssaoanqiODSA0WILo/TvJNIuVjkhGkC/l4kr19eicQO5iLMaT
1AhVF95hjaY0T4147FshXt/BJkGcl9t55TcdoVOhM4zTdScMZ0uZZi2QQyb9gqciILU1PWkknkN3
RVLt60G0INfhTujnWroxLK251Z1WuyFGhK22XkZ4K0gApREQrIS/6zDOHXIjwitCPwxDsKbu0O5Z
47X7abKaZR1YAHvMVSVQRZ0U8lQ9C8pZxSjdDAsQz8Jq/O9RlOBc7RHE1SJEAWLDqXaGkQXr83hn
PdWtNeWi70YYjRz9GvHl/Q6bJ/zyXoLr2KpSKwY4ZLj2PcTC6ROeKWKaOlAl5/k6QNjog5MUj2T2
8hsazT6lfr9MYMV+oADSbt0WiTuQf89/8GtHxByguo2SZqTdJYDN3IopNW9AanJtN5b+2XB8unMS
x9kB7/JS8K79bsCjvJRV7p7adR98XKHSYwxJ/sAkAG2csLPr7fo7AextqY/JHTVlvYLzJZcbpTFN
PGmWAaleVNQwcDB167yedukI5iJQGT5xkP3tiDTcPZlsFixtU7j7qTT7eOiJxLuQ1l1IfPk1z/Ay
V9LBGiRscPypEv1L39NwJ6nqISv/SuOgIbDl0G+NzEw3nZEhlAA1VfRBNpyOcvje/3MbmaVKZcLe
hYYNnkGxAXdzqBor3PWwsGQ1RKfjovK2tRTuOu+8aW/npb73DfLZRVLylaqd281ZeNEmUhcm0awz
lmdBZ0t9f+6mjlQbeFSG0PFyc/G/UK4A+Y4AtnSQTBnzXkw+trzZFcJckgQ4dyrL/ElPSB055lQe
qNT1294I7muHFE9j7XZx4XTelqamfc1LRHN7XgnKRvur0WD9hGXpS5U7iO8LRS2aKyDPTip23fdO
aBOzuXLs6T+3FVPaXLVz16LMsKbG1n2JtLjNoqjK9nSfjKD6xy4Nn0Yn2davE5qELdWG64b3nzy9
THfqdlKF6gp4xUtX1ZYgU+QeeWa3qhNgaM6qIAhOB3ZSW+S+266411kPiAXI8JC1/aOfSP5ZNo9i
bvY1au0zZIAJXZFZD+dOqgrL90Un9DOD2tgW6cQRQtqk9c43kGdo09X29wF5sWEvldXfEmRm2Skd
VUingZ00aIfYfys4DTO3nTojxVi9Ix2KU2cbLC4AZ3eR5TD4QO3CWVd943xiBsjEgpbpC5I7zicr
S8YNMAEcAT+o8ozMDiH/i9I1GrDgCTiOVO2kAPx8QrMehPPzYL1OQtfG16Gq/z+mklaU+q2BLSfT
TkVNxpcj2A2OVRHYm1dNv9QsrW7izmjz+NxVHSllRK1XW+qnu7PQkSQBr/A8QMbz08Bn6bnrNwor
e8QZlQuX6YCJWqO0j+lUBXtPZHhSO9ZR0iS1QnU4Tf4QIZm4XCi9U5ei8IO9FqSRalN6qkgRl3h0
MyyGCpDoLi4ESIX+ag6lm2TocDGPEqRt+5SabX6cI07ChjvD/nSxmj8TwMs+azXJr7wuSE8XrdD9
YYVkNR5in3BJ42Xyu05pnfebKu1/iAEr2axJu08GKCIPnj08ZMLpPg1e033yrFBaIj9VRN98ldQq
D0qExXsVI02as1JVE0axtRrrJO3kaSxVUwNirDK3809qLlqAHcsXoUHMYAXCiNrZGjht3cKjGWmz
3D524rIxtU/Ss/GggPthAxdAcQ/QNpgXtKlcUYsU950t3KXjjHxREiO/97DHW3d9YwNFiKruy25n
5GSENwVVjXj8KJl8UF1r2+xuYFVcqpqf5un9gMAu6KmJXJktB9AHHYSbbSevT69tCWq5VjduiF8Z
N7mnufugKo763KTagWglWxM+11C1KTU8DPQVANhIFjTrFTD4H9iUbKux8uPJI96CzyskfV4Xjaa5
43C/H1STbJHn10jzz0qmCtXJzypvoaq4xptbIuxdVvj+YZR9cMgkAusChDBWU9QxA3t6N80inuXW
variTAA8Olf9Amh2apr3SW58gH5EcPQ7yywwjzM5CPB+DmKOLiyzooBfqcx78TlLxbiwnS7E618+
CiA7Eaw7iGVVm+MTx97fQ8DSY6K5/doxarHM9QK4VujLX/rn9rf69TwOso2OyFPUX+qr8X/Nq8YH
2e2L/jy+x70iRhauYVNRwfYk52XUuWn1yBlSl/dlMGyAz2aPg8NX+eCXn6ibDVcigKNXtSdGMS5z
WmQr1cuc+LPXm/V1x93qjrTDFii+6tHqYa6yR1y4qqoh/1849DzANrGSD4FYq86EjFh+paAtUEPz
cRAxFvj6cnQMf4uFl3ZQBdIluLuiKeNzk6YLPO5UvR+LJ9LnzVrVXgkQ0CEWk9GC06OwXoYy6WBE
DsOeINV1LFadia+nzqIPjg5LjUhkdoQxjj1gs4sd0DTcl27jXiNG4lY1m13ebEeYK5ASemQPtOTT
IvPTCQ4ojAHzbx+mwHYflFQURVzY3wvRgQR6rLBzqVufHVUBvJ1WATI96YW+spHaGBXPpNUxs2ht
xTb8oEl59JBzHWi0uddFBy5hjaqF/ZM1XauFeCH2sdvr7SILSqmFtYXtWAUe2rA0Mu+aUHDK+dj1
HEzRblQTQP/QS5sxagtqHE/VUYJSoBeAqnsj0cIRgSDXSluNzzu3XZzbznOo4ZVemgzkkHX15tyk
OszzZFNvHE+nd5qn71/ORSl7nkQq6VYcQSp0U/IA5MT2JPZsPpJ+2bWhqpfuKFvkqhQZEuCxm7PO
uYtqOyn/Gga5iLO1Dmy1an813lmPAVKw9TuknCHV5EdmI/pYTxwsWAzOd6luF3C3TinfqYIh7uV0
1HUUklf1WeekrnoqdXseY2D6MtA6e33RrjQmbEE+Ag/Yb8ED8BTN1KQ+WNrgQwT9qoqXfgUhyRzS
mnBKJvfNnGFKRH6Vf3Um4WFZDzeA8gxko6YvuJ3gzfbLNRBwI9iO2vD53KSOuPkjwBV0dW52ux7b
KjWiE8CUZe/FIJw7hMLJlV0VCAUFt/sdRZbG6ywIYnfqSxFlboXAo97vdvBw/V65DfzYVsplIF4r
M7axpdA3MCDCfdGP4kYVWW0WW7wzX9pgiYXLwQbSFV5HEsq5etGmqkqg+io9NdTv2s591Rw90pIv
HFaRWDLT3RnEjpAhyDtUynCZz3ZNVQcrCotcOEgQVw3xBPf+BDrk5tTllTaY9NoJITlQDxgTC1jT
ENNN5oHezqDGPnW8mOE0hGo0ZyOq6odhItWlS/QnM5FfrVyzvbhlzb7tCKz2XmIdVaG7k32sJldb
ghpzRGIACAA2AUGqOpRDferhjqChjG1ZpSuELgBa0RuZv5oHpBygBUeNH/TgvD+PcxpM9BLRLsDA
i2Zd1gE2ZZYkd6qo9HrvgJDhqGpKw9QQDKaqte2Suw6GlQsNCoTHK6fvi6v1tWsVFAmX729kjfNn
9z5oOfAWNy+AR5PfZ7nkjXfvBskPhzptt9HdwdvVvLdIDPgi8oUYbrXQkAJyJ/rK2ykxOGot2A/O
mroXJe3Y7+yASBEqwThLT3XVUQ1xqsOEAqcGLFjhaR4lylzWdZvzHGVh/xx9ycGGoZskPp8BMiP9
PcdZWyfwbgiDhOBkbUWINVK2GSuAB8qk2AtLL/BziZeji7YEkWJhK6oJaBQoKz3WZfVy6rAIgOFL
3yW/CrNrNL5U9c5EopNh1jmL1ZGtmZMWESSq3GG1ivQWWtn3NVYi8zGp6gNxwCN2agx6azoNr/RJ
P5VbO/FjzyrsQzlwH4icvPsiKBWRUQl9T4VufWrNbDMA1vtlgqNoWVqlXKlqzppFj3jfewHQ046J
bA+jzjUYHeiOugBKWLJayammu3YkdKf18BoDnl6iVK3V2Nte5DWT/dLwSqYUmrmvw802dFJPi0ES
i0gzNZaaAx5vDHWun6dSR0pHSVX11YgNvFBOMrHoz3rnbhdzKIFqO30ENZNqTDn4Jkqv+alqJ6k6
PH20Vw0nBS+hEUUO82VeyFi6rfecd5zHXULF3pxg/rNN0FAPne89w1vxbHKT3Y2U1QCp02GBrSXd
1yCoWGlD8dWV1EcMKWHX2jQXWlVtMssmoWo7C2TJvuYk8U66FInhYUpMq02pe4hsH016rXSVYB43
qJwyNBFtAnxV6yGLU+bd4ONsUsRYHFQtz3l7XSdp2DhOi/TJAq8ePwuQNxX6+VwEMKSteuYiEGnu
rgQ8wQoAxIna4jyu1QHyJVPWb/Dab68MEHtY3CwPftuUB6OV1iozpidjbjq3w4RDX1Vr3SKRwThb
nPWUcg/+rz5UQ+UFnPmeByDDPNRZTwkrORaLrh/xmI3FzwJsgPDhOnIxdqN3RfzGv0VusXSdCRic
qJJiO3LNgrw/IBWafzu20tmYEtltlLIqQLKUhsyXYqeqyTQ4u6lrv6kOYL33b5F0YY4SAZhSaSBV
oXbIre5wHqOZAhPLycxYaR5OIgPw8hp+6+isYbPUj7EtzJcA2Oo3qbGnQIltSytpt0B9WmV4rquj
c/GBjhIr7dM45/rFEOeqOvqPeoZVPholAp5/p8ZF+3LWk5Z91UDLsqw0zd6rQjO4sx+QG7QLVX3Q
2gdJRgvMn29UUtEWsAqb0G4mrdnkXQ5/9d8q56Eu2vRirCN7BCfTWaCmPFfPfe36sTexX1aznJtP
U6s67l+ktBfWy8meFQtNNpGvV6Ay05pyMWoFX5kKSWSPL9XalgasBTV8mnlSXgk5lVe2pXl7CZ4/
VVPtyL3sfMguB9TVK2QclrZwnIGSAitEHdgqJFF5C4ICtsaGpZOPSFia+xvNLq4EdcwvHs4m6iir
bpKaguOWNuNWelZ+sImuzzfN8MmHMz3EZtP6Rqw24rlt/7RLGwDZb7S06c62Yqcp3W2SUbojRQev
zpjCT6wOVaNSu6hqncSzXjUq8bm3agOAV43Mg2xC9G7aITAOEChVdAUNSOwpCJTmELlMfQNUx3L4
ChQYltdKclbnSufcCGjqTVV2YDWaR5yQTzVqDQFfYiXuiNPS7cn6PNuhlQl7bjeFSQHZQJMqlBn7
l/65SR39alfjqCF+tZ/HYcpGPrbtXT7PqTSUruo1t8P3TbdZ3g2RCd7N+cXPdqrQ2N9HF2151gZV
WJQaypESqNsW/IiTiSxuqrHQXDDSjXx6Gen39ZOuGluNovSRwj3Y2FjpvB7+1ykpldOUc1tAOQd5
IpjtDSRD2vVEI6dCMtCYw8aDeg6KiZfDs5wF7Lnt+mJ5bmozk+wuhlHSizapBgUFXvTnRe6cn/by
1vFm2jOAGgEkNHVgGt/eOlQYtgRbTHrvUleOADdPJoBt4LOUcVPp1QG5h6tD13X3oHHga81gZbFS
bUXb96tKBN8mRK2/KCfgiRqw5BvuNS74Wg1APOLD8wNSiK5JHBhBATyMQOTNl8I0kyMtmuTI5yNu
ZOWawFkTNhWHompUYs/O8UsH40HVLodReqcuc2jVuiVQN+yh2NagOsp7BIIkjW4dDJ2lU6hZ34rC
GPevmpSKD7fkCpQfQCVPlX1Qbee+qi1tCi/MOR6RZ8FpUFWn7Hvlk3F/aqrkBBQgcPIvo2INyiM3
oXyXYPe98hGntwnsBiwboGWO27qcHockua6HPvlh9PUSaLzxmenwV5lJi/1rkyWrSZjjxi2zl05F
Nk2PZuJft5bxrUA84caaXY2ALySGXu1TCRekaumVe1Ed+mRiMU01uJ9nXaXTawQ0XcPsvgQtLdZ4
jIi48weE2Np8bHZJjpjV06E511WjVsK7po7ObQAOLdxUZxslnFqv2amj01iq/u7wQlWN6Mn62Fgj
oNzzEK/ORE1Vj2kaDmlXr0q95AAyuhwmK3ggMubjDZ10/Igl6GTFLanN0EZA0rL27dIIlbqS47MB
7t4OMFym3k2bakii3LeFDp+Jmx7N1HFj2GasKBmrAdgkRFVuEuB+TtU0K8mxcct4pKO3U7VTZ62N
kKabHk4G/F7afjTA2IBIFT5Uq2ys2ZpkaV2nC9qlG4YtHQG9ymwQEIUXn+rpgB1/7iZubOYzo9K5
DuY8gcumAf1iN/w/zr6rS05d6/YXMQYg4mvlXB2dXhj2tk0GiSDCr/+mFu2mXNs+59z7oiGtJKq7
CpA011xfkj6rnmKtNU86jrKWVSaHL11TfwHYtnqSPDNPqYF/su6Gw5ciaG/ssTq5sUdW/A8Uhoyq
Bvtb9c5hAq8mtgswjwWyDLd9a4qgFKiHq8ad1rnruDTHaXhnOA9NF/QuqEKN7RDlNitSbvBuQeMe
6SxL7Ibl60l4Mw3p9R6Jyq1sArDE/bqUOdAswz4n4H/WazDq+abwquoh1MwKb/lpufd5mCxcwE0m
GWnjLLsEfmwdW2dEzbU6y5pNleIsjOw03W9AVODuOTD518mk8VP8wwdzWFNkUABXD40uwrPmjtvQ
SNydXWjGOmu5veQtH774NfsU9qX+FORM4kw1tZehxSY5ajyOT2EB+Wzvwj4yICd7ZEeMS0AlBQdl
Y6E5wYcy3fkAenwc0w7fsDjTF0Idb4HTmW/wrUq2piOsjwCf4rmkx827E1mBh/bNqbAbtuOa2exw
yL4Ya7BtLpBqcOUs9j6PuoWqVq4foMze6Gx0vRrwuAuBjWCpuWkTLX8Svs6XTRB4nwPR722tAdyy
dOznsAy/dLh7AGgFUZZjCwRH7+Ea+Rr2M+v84iqS+JhFjrZyGu5tC72szrkZiLNsmNy4g1UtuliL
JchgIESOCDADnTB2ZhB9G73W2+cDckCR84PFX6IWf/NCcVotYvFHdvOikGxFD/b32Za0alFpvS9A
J3dmFXuypfXo7PC+WMU9EPNr73ZS1zB+j0eLVFqG3sUji0p47bLhebFO3Ry3aNWEhpOht6+G7k2C
Ot+4B49pAjBIDZaOpYa/1Wr2KFC+QWIP7r9FoIhOgI0U/OXxqoWlbv5PwLrXQQv7I+1p0u7mLDJA
erBUQ1Aod8cIdIvTsFMO85D8NeuXdgr3u69hdOAOyBrQ3izK0kPSeibPnQ7IraUlT3GsJ08GzpS2
UYR0IRqSAlDkdImcs3RHMmqSzNvkPU6FJ9GvQLPTXwP1HPiqJmE/cMKoH8oodS/Y1MZGmZ94X+Kw
X+tG63z36+Zn0XbhKwPIaxO7CfjclCly8m9MtSSYTGsbZ6SzaTa07qUGqmvViuEuKpkGQINu6ALi
OK52eAZ0y3mhMOZRDPIT3VjTEiEtUJ9tSSuDm9XDzWLjz12KV3J8xedQ07KElikUL5+7KGyJ0vUc
NzrbxN81KEdANHv7mRq8l39ogcw/p01mP+eek2xGhqNlUuaFwy52ZNzYj0n1wedxfU723t5SqRRp
hUNnpjcPJoj9XmPrI06D+UcHmNBL4GGbn4w8kPXsGnCXriOVjVF1LFzZrfSQ/z2WHz2neM107NCg
CLf3OmafyGfs+rcQrWa0+xp8zdsmNLdICbV+Nn6zw1Zj/xXg73Dpx5n1VIP8cWOCrBoHypWHPXlQ
tOtFqT1pdR0sxta1v1Zw93+5B+CEvXdn3mggcxDUhhr2L9KwCw6GIVCArKi9clcFoGIb06J4mITv
Nm3i5Q8OqG0eyK6uWhTTixe8WZhgyH8t8O299K4B3AxGuY5Kv+Co/cQi3Zx0ajRZ5s2koxEzcRwe
mtE1c8zlPQiyD738pBQEeiQs42xiyqw4eXgXENjCn+CUZEYWpETZyGXsMgvYcWyEV0u3wcMH4APG
QoDILWNtmJ+9XgImhPdMxw6DH1n1jx75yfesxHOI97J6liDfAJ0c0OatpZXnzB8KJDJ6Nz68+ZaJ
Ov2eKJ9WljijFa2Om1MHrtyHKkzztW9FxSZT377OkfkZt/+PXmpbzyTCHigwUY1/QS0I+zkuggyg
FRSdJWUTZJN9DAz8qgtGc810IIQ1kb506nsFRuLw0AoeLCnLxzdlgSQLN96RFryExcJPUcqRtG33
HVST5ut7CJLaWKof8KYRLMnHqNxiHYGQYYdv1rPsPSRntjbDgkmyc4GjoFWXAhDd9j7WASQktdEn
1rlGjgMSWNwdyUlESmpyI/AOAnC5O/lsG5udIogpxuU84zQPjVV0JIy4O2kN+i7kg3jRa2+ZYtMm
WqgesrXL+56m628yHLq/9XSGbJO2A9mYa9ZHQzU426iPbtFgQUDjqUvSTmqQUlfjHZh0dWNPI2rm
EH92ISNd0+pjFmd8I0QudqHZ1Vd82PoqnNYH/19aLXAUXl8l1gVX6s0KsiOPWSHz8s1jDgWAtL8l
xWx8N8dsPIeiyed5GVIwwRJp1cfBWJvq15u1bvLa3Q6kXJt43Xpt4pg0Bv3krTZ5hc+oBqUawGfW
KJ8cya0VkgdGvHE3HTv4WlpeshHJzIGTG/uhGR5aLsvLLKdeL/3vqHAg9ynW6OEqBA/1kRomeQKy
bzDHrEteFwscn7xp7m0m89/VQ1s9WSXIpqJ/yh7sApFoxkPy3qh6Ige7qw8cheK2QLmCyJi0ZDeN
zdh8cyHrWX0Xhuz+HKK3RuT9zu5kSsNUiniNvMF269vgta5wCLXN3FR7rHM7ePTM9FJyPTnTKOqN
+qEGYy0ZFMoKIPjvIRKWsq+JGV9w46ixC4tvnKW+Z4nqlYkZ4iYFznRSkIy0s6LUMsCbSYjqqW/W
fdcBKToLeWCxHQ2poTioKPYAEhbcxCqxRXkwHPw2/uCeK9Wg8mu+D5wRMK3SPZMc2AdFdqbGXHdQ
ugMFLLdkfKOufTn5kYw3P22v6L6AzmJjJ9z/lAPtvJZ6yxRq0HzQq9RZEHTdc8xNzl3vxsKO6/9i
QTFYVjqLGAxa/1TgAwcQJjokfuEdLLvzDhIExlNvbFF0BOkBv8akJsM7WVB0Q7EgNTWmikO9sFQa
Gk9dkiKzyFqCVCpf3kwbxcicuxm/T3sjIxsKcTPlzWXeTEdWc0NXHAgpNmAA+UhyeTfjJFTT3kTU
q7XWAPkKGvwSiYFdKs4Nj3m/8DVHHoTvbkgWgIYAIOVWnLEX4C6kWwzLzh2MM8rPG2dulwa0yVLI
zD+SvFXKDhsCwyLuAmQh2fYhShMc35Px1A1zD4yxYKRa3MWiITV5WeLFHScU61lGEWhihiITQtfy
vT22ogDBZescqGnHQa77PI0AaWQO/ue5RM0M1Z1tUiCHjB0JmdLcjEvP4wjHow7/RxV0ii9jrA2H
KqiyR7dyqgN4zKtHoZogBxGxkbonEqFUbPXYIO2ubVr3RCOSK6v63yJyHI0ESajKUVnNju/hJxEy
kfYS7PA7pGXqlzQwQeYcIYOBj6Fx0VHz11wgMdO48GRt6XZ2Ga1MNxeF0nppDwD0kCbLnoTkQmG8
Kn8KI9vak+sUZTTybm/49Qv5TmHIWMfCGwlwabm5mQ75YM4ZGNNJRC4Uvm0lX7d2oS+FMbYnWTJ7
x7D1eGg09a7VyCHD+agr+UFXzTRm0vrVJRWNyYuG1AArgdIIRjcg7Qv/O5f+/xWwVyjNy0Zr5Q56
M/3vhyqEcFLdmt32KQY1HVlPPjp+A9P3ZdaT7GZKGve+MawYMu6XN2j4KCpOLuMnEoWUbmQ57aOZ
e3htISB9kYh0nZu2vvIpR8UYWH7y4TKlrCALIzvJDK9rqHHcAVLrag95lYePbaoFGyftGuBqIaPG
kgDGGgIME0pUKjMNN89zhu1GcppNTetL4QrrOls2RfjE7Nw8zpZCC0HT6xV8R2ak0PF7WNG1UHxS
jFGu/fVaqlhqgOpV43QdtZmF4XTNuAbLCPtTkHsMdLINmDe5FzqHFvnIFmo5WPYBlW7tw+gEUFHX
d2yQtzSZtA83DqSaxgVSUAHPzD+SbKCgk+Y+1KQj6dzcTEXzT5dCV0VGN5PSRVRVlS57N/1YByBF
M/pYfG4GZHYEuNlcQ73EE7/xX0meCTmu29Fnu3rU+eei+NkLPn4MReUc/LAoVqPylsrbdqo3b8PU
Xsm8q40R73RPxhAUy8bRQDWDs7PuWFFXD0y1Q4IxT7E5kssG+kEJZ42fWeY2H/TLjUsTa0awnG3u
vadAmR/9wAM625CappkU8xgVYyrcC9SM87TvM95cqRgiFGtqDY5TMYZzB5VHMUh8xRamwGIeh3Rb
khUqb2M2oeHczCZcCPjO4zsbkfj9onQSbGWrgNT4eov0j6mlGWbVHAc0pMY6CaN6W1XAzQPVg0Ok
qDCRN+rXkQak7xisesaS1aRnhpFcHT/udiAFwuZehA18JE9hxWjiBdCMKmh5mF7rxGksJOUPoJLB
G+/knAHj7COxb48ihhyU5bmLkzoLmVRHgcKFK0dDGsQkRMYeDKQnsmjDyXhymVrdbvNoM1k2oAk6
6mn3neWmt05RW+JIzRRhsvm31xRhklME6axSxel4O/2t83QR0wXRFadYXqxGLR2RAtTgDrfxR7t/
GDW3OMcjDgviXn0B6vSzTIL2QEpqgqQHeU9VJSvP1pCrV+Ul2NpB9hcNA9IylYfbNTH+phmyP9d6
WuNcp0nydZgibXjsrOpEjYdd9ZPK5DyJygMSl7qTRllrVYYk4y7umhsfUhuNBIZ3cleWoIoDtPaP
gZSQfKbgup9NVwHKEQbGs1Bqz3HZvCETgQq0Lq5qCGYYde7GwQkEgHkANJKIGtNk+abtkmg525KC
7GrubLDyt47IYPnhe2OA3F28b0ex756p5zjCwN2zLzezwqR3d1Pw7mCiag32KvGeXqu3+KlLPkON
Hy4JhdL0Xr4D/W6nPaO2WnKujGRH7Cyj7hiPRRjhSEFnr7JPjEdTxDvidAmQR/doYUTULWGCkdLN
fu+W735ebh+R+brONY46ZgC32QdqbK996/W5b93IeAQCuwUJyaZ1U2Nd45Bqabqs7Rc62BPOBehr
j1g/YE2GEYmqsXnrzTLc8z6i9k6y02RUg1gMFndmbSHMFUDBPfKNoL2ZYuTlp6pEfpyxqBrrCdWA
VAmQyn+JDW3AZlM+HqwKTBo9A2d9kzHtC9P5tLU722ZVPuIkwx8m28Lo2DJ3jzn4rx9Ek2gHyVt9
HQQF/+x1DKljY/4Paq74i/9oUXqDvwCLwN9jzBZx4+AlvO6Y+NYhwwJLEs3EXw7MWqCWNV9pGGKN
upCWNF/bjLN7baNjy2w2rtRwNibtPKTIKHzFXlHSzTzOvun30c9BEvc7zBdZeDUe/fn087j7Adlx
JBexKIvt3S+ojqPmwPL0knh9cgHi0lH5CmGefGNp3ux0SmVQw9xtml3k+EiysAfQZSgtiAzLi0Pp
DMpEqPSFOxm52ZQn0eWyXziF1myIVGHA7uSGBaOxiAzkVR3aAVmGOgcbzcTDkCUgKav9Z+xHequy
T50dnYABPfTio0LaQ50k4UtiI+lXHZ9VSRQd2QiYEA3/5tRrob3GRliMW4Esnl1soNOWjTCT4rkO
B3V0ghzvUgLDZdhatOwcB480K9bO+WAFIPJFMexFafTNztC7zySjZjbJlHE/yE0q7fQ4Ocx2NveB
AhX5uJpls6+eD8Fe793T5DYyLdvXuX9lSP46xdwJT23cRCcaTrIMB5mNpdcLPEpvFaSdjf/kCyzJ
Y6kV1vavruQ1T0bhABT3tuABfPhjSHURZPYn19R2sYWOO8961s6XqDVOvXL0st4morZWzEmcra6Q
aZbdW6u29ewJqEZaGhqK9GoeEoxtNv5/8s2K2DnkWvajYG5a/yjAoHnI+8rLAWuugBwb7d2NrEaK
JeCNeBSMOIMo2UFK5Kc2QNvALYp5uByQCLEEBVMzfh6wTzDGCUjsXRN1uxheo3Ig1TeFLvVz4gC8
tuiGTD/T2EvBFmRh14VEbueOk5yGuQ8+vMaezFsfTCVTl5QjitntWemc/+RJgap4aDaKL2kRe1m8
jFiD6iwqV/4mjZ7S4+dmTsHn9RDthdEiJyouqsWfTKYwUd+b+0Jg18Hsx7MeFjh/B9R4ldZVdE3c
/gmg3OhQjF2OrRMlG1NwkfhOyNeVZkRXklFTStvZotg5iOZna43hTxJJ7CBmKMq6Sy35FLZVdJjd
KIpXu/ayNHO+rgtprCQ2UgB2dvMXPrjPOAuLLzRCzrgEhRSgzDQsndLa40cXLmvW5i9Wz5rHXMqV
4bUuUJM1DsB/d+WDrLZkK9vw1hX5ji25kvJ95qHSoovXFcUL9sHa1Z27jofdNDNT7lWPbP73mf1W
uJtUy79ILx0ApUFjxe1bj4al6fb3MjIxevMfe7T45q+uYcAVrOs98hy+CmLx37BqKPPxL6waSOtR
8gxVBSyUOtDvsGqRE+g1DpWaD4bEvlsnU++IXPWPQFuG2yhDFkZggkDi22D0zjaMowevNu0lFobV
Orb06Bk8Y+nFlf2ZRj0rkUrSZOUywFvzjmSesgBeY7IwrDB+dn3k4bh1NOyCSC+Pb7lTw7LPEu8S
CPdnDRKaj40FWEVe4wZEQ7xa1ivNakFKjNwCHGJ1AOekxtVIPfuD8JYkdczGuwymMUVIUadj57q4
Z5GSIoB3V+wzjkzlGmCB6QEnA7zziyR3l9Pzj8a5Id0l0Q21KM226NqQrStAWxa1oiRBVYhjzrTu
I4sF6PUiMMOyJHEfgeB7s8gNoFuZGT+yWj+0im7AGka2N7n4afIkqdc8r1c8RA62FigaF3uIzKXt
qzwQxVfQq4YXFdvzpLn3MPNu8/ZXGxtfbLXC0K7S1/hJT/N9VWnBlRqSN6AIASGQpmOpB8XAhTZp
UTULL9ZleJrlHjbsD0XRfNKVVSulufSSPAdiVmRbaSfOsjBd8cTSVDzpqd1glafbe2yOg340Rnnu
oDQuQ6blD4B3uTjFTNptUBg40M1F8YDTT7DiONGJLGZ5k/Yu6laKdktmWYsiSSICRW6D87hVUptI
Xy55diqaqACZnu98qrpmL8E++n0A6Q04WJv4BXxv47axVLJ2nPiPvWB4n1MmqZ8sw8Cpv1I0M6/9
s2MO2Ql5a8W6UNE4oqWgAvjOah/5bWUUv2S2BgamXHw3WP1FgkL22o+j8SHGVySPc+25rFn4MhrW
smxz40Pon8y6X49gs1kN8YBvoGo61RSdYqyJgUejUV94F2303ixSM02Q7NBmu0kLbBBbhCFeiXiM
HTMKQJpYi1CL0PEOlBhoYmkP2mLvPKcJ8lh6iyGtGGihnFBbgAUHCGcUdV4acarGml2ehjw4TcP3
MH5tuShTo0yCrPIWLSpPbuewVRHgJdnRtia4qh7DADglbDDrX+O02LhaqP0Yo+SxkCiSWneJWAnZ
hNfGZ+O+CVJf5a/dO+WogPvDibLHxhqABascw9kmQ/Gz5qzaE3dWKJFDr/nnmSard4Fg6WvcVGJU
KwHPML5zizSOInwhs41fZNYV/yDrWhdFdgys8YK8ZOsqaodN8h6sa5vGDJvlrCAtEtfBppQF2k0Q
UjSNvRuk2sd8D44zBfuErZoNGcyBOgH6D032Jqrd/boQMjFKywAnUO+u7xSB0Tx5oBvAT+/XZeJ+
1l9s7+tdbD3C7SuJAd4NeQMCJ1JHVduvkDmtwIy//Onjj8L7UbEq29/JwXaMnZrkOou5FmcHo84/
zCKKIDKnW4cuuL7vFNJBXp60hLOdFdOH9OQqzjpxnj8jOPHMY5kApar+HrOcVaEO6EeY3QSnGEgM
ypairMf7/8KY60eP58ZxDpL7al1cVqv5LwUip2QjMi9FAlxknr3A/6q3abjLUR0a+TdKFnUGutUn
HJJ3Z5KgPK95nizsCqBqYKM/kQy7e+bZxMvmsBq5Xq5MW8aryZ8cSf/XieYQwStNRoLpGuhCVEMT
Vsz9NAfsedutUj/Cbc/n6VnEeBVFpbEPkY88QhIxnDbH20GCCIc7zTnFxkGzSuIwPecyAn20aQfV
GtT64GyeVaSnxsXvfFGltr7GaSVocWYN9aQbHgHN6ffTzIYFGDoANoiO2k4MTzFUsFajLPCXWLn+
QLmfbEs3fXoQjL23NrCgvbbqOVDIsjxaD6IaxYEL/jlBLcOHxC/fGt0eHwqPN9gJ+iXvJYpfDq6L
VFoyU4rM19g1BwuUknQh8E+DagIOilg/xtHBrKCZSrv6PE9CDmqmNhwx0/vkoe8jVUDNRNFIEVUu
6IxANLyIkNbo+OX4lMX+8IRTn37NgrDE31V/k4VRv/d7u7uQReEM4wFppfmChtT0oZ3j9agVO/Ly
zKB75Mh3UxGpwQ56uEX+YbiaZdij+Gi0cXkikVYBgZyX6QuN6IJ4DGIUDwCYzeyUeMViKNTRiYot
UaFrh5NgHE2oIXl1AkgNv4jyA8lSFLi+9ma3nWPMn3H+3K4c9iiMcPsZcw04gdkrsPV8iUqJYkde
Wi76R9y054m5YYZbLY2im8/YJ/rNZzQjyzwJuQenpnDbY1X+Y7vPjolN3kDR4uEQya4WVSmDaex4
WQAjDKu0H+NVXr6gwG10BOARTHmTNTm2iLczWW2nZ9sYX2psMQyV5A9R1MrnBr8z4JtwUk9D3xn1
a6bFuxyA3+fAjeQznob9wmA2P9DQj1x7nzWOtcA2n8+XqFq3NnjKH1CYWz7rYOkEONkExZHypXAe
T3ekpBkoXCvfLqjusIiivJ3QAbLBjcDYT8k7U2pP/C7sBqDY10Yo34wmeqy0tcWinOBdhhyQgXTp
PCvaomZheHaLzt83erOrIxmCCAkialIjjm6GZOYBJnYnz94dyEuAgWWP98obM1B6onwrudEUaYt9
W4CTOvAbxS0SG73kQMwEZaKPO8vhcklDWXjGE76QRFNAEjBNsEUg9OQAThqQE/juv+zj4olMqYkt
jrwVFf9P9oHojCfYW4roYIofgQKbrsdzUBTbS5KnNrGCA6rOGPbSsThgaYC/uziRu+ljRzk4UNMp
49RuUWA1Rt3XW6N/94so0ia3W90cbJoo0l1MmlALCoBveAwC6Og6SKnRhXm0FTjIrCNzavT3HslI
S3Z3Q+aXYpEwA+gm5fEnO1L85zmQ2/40iLTZ0rS1PVhiQW7/w2WQHa+RkpBxcz9/jD/N+CcZTdHo
OOhpksP/8CFmk4pn+DVMHzlh4y7zy/1fZyA3asKw3KASmNiPiizAUE2tSAZCtdDF/u6hCdiwIxEp
78xIURMdwOwbB57YInXhZdK+h5ujUI+mmE3m8EHio+BDZdbrSUvh/7MzxUL5IByQ5df5Su6udp6C
ehawa6thrL1NbERbu/GQHaZ4opCyIY6mwb/fkEKZEmB58CtsZhlrwm0aFtqfnEqRa0vNTtxF5vD+
XKjGsrXuXDZgIjIsUO+qEaDo/dnsRqtbMavedeb4igyx5CHRy+QB5AI878QjaGDEY+oX+kOMQ3U1
IDEfuuxRHKt3E5KinJ9fMv+B7FCsQmxsiWeTxVpn3UaoxJurGxs1qeqFpijq1Z/UwnRwf6vU3dNN
WLIB+R64z1AkZePVef9xjOq94ZbGtyYZQB6IJdx1HBLtWEelvWrqgn9rMoA3YdDpYAoqfK8B4zur
rjhHwRGPZuvfBodvS0Pknziel+BxsJt9nwf5M6CkP8kzTvNvmRnYzx4g3nuau9CsjuZ2GPvX3EUf
2ysAkOe5wVzxNjeYBqtr7eFt22jq+Oq6gHWEFcjyuGBfNWHgvKZq5DUTIj1YRoFcoLooX5zOTFEo
G9h8ozMnW2S5MJAVxW+2mmtXS6kHT7TDG0iQdoxx6u5omCHDZlWGKPpsjw34v5R2Hg51FN8Yz744
fZOXptcCMJiW5ar2i/BLryNRz2Mm6ISc7FIbmYeDP8gZyHhQn0mvLqhPLB+llv8jlBy3cxRLACve
Eev+/BUpi9iUgFz4jbeWSWTvMkCoP+cSR4UQWyCy36aW06NQAkDLyHgVqC5v2RcfeU4rq8QSy4tb
+1IXXcEWOGqrziU2i6chaTJlbTGg41JN17C1qQxJ0wLSfCx840AByW7SBhZoLgKDGVtQqnIP3JSu
t8Pe0tcpVlWAvm1wqhfRmOPeCbHs6znKKfKlZ2DLpUWpjyejie2drLm/oCE1yEsMFjJMzZ2vC2uV
J665avzI3NcyGpb0jynBWrZv1ZB24uch/Z9oiIppt8Z9AFrC2Ze0szGFIm2lJvoffOswW3Uysh7N
UlS7zvaSLbaU6k+yD1Y5uIy/Iq8jXdlRr59Q9BzbR+DMwmkhFJrNP7q94z/3dmbtOZJa16gq6X6J
B5w3Ql92LF4HWRceXb/In5IexZTi8IJM5uGLbqN8gj7UDCwVZvroFjW4NlUiWVmkBUpbxG8KM5Nv
iiZEvW7y8EJVqht4L5A6M84iMMvpDNTZAdgrVY8as6n6FW/KejkrMl38y24yTvufsTD8KRKZ/Snm
ZOsfY7+PTmQV1KXW4tXv16zUQ+6ktkXy2osV+w2OWFFOw8J+vwusaweuoMDYFQ1OUBZ62vrXuBzy
td1VfFXFtn+lJsUP/Tpq7LEbuXuY5XUgjKPU5YlE5E69rNDx7TKkuYixm9BUHW5srhD6Qouicm86
hZ8u7fYskP2PXdCkeAIeHiUDTKQuTUMlc8KWrZxk9NezrMNboNuJ9mSnsniyeR5fAQrazAahFiMt
JZHtssuEvW/tKlxatuiPuPoAJ9yJ+blxIpCtoy7dtS7N9sGpmxhH6obxOeYGasF2TXJMDIN/KAJt
RXJ9tJLtEPFiy5V/hQW4FhbdhzwutEMmGegVlNx1oghAXpAhg/fOQn6/Xi7KBMBcVoGnMRvBklPm
Q3k12sIHtaobrrENw77YYMY3hyr/5//PwlAx2G8xmv6xEUMzcf2ndoWDnwxwhQhPdFQAsMLxs+fa
9kZXI93Lfv6XnHbn9zpJKMOGNT1zdWSzM+aAFeLumIDnFkMmsJ0+tzWqq+NgZmn2Rf/B0UJrE2Vl
tEE50P5DWfN+FYCEa0daaYGWsMoMvJwqbRCIT6hMWV1JWY7mKhjC7rkcu+DFycPFJO5qLNsT/kAu
Ix6np0JDWa2Ke92Th3UPjmxRHScVFnaae+OAh2n0TI2whFwG3E5B/Q2Zb8Um4PzjZEFOLk6Qlhru
NLsBpaRW0uCoJ/H7Cqk1ANXr82LYzApa8GCjvKxXs7qiFwZaLnVjmK/HEMsa3U/FsQlbcZSqoSH3
OXh85WA/WMzg29mEerMduZGsa514pw3mYba9M6soJqlRqhTFvL23wLPd27TqMixXbDy3dXdgHMGR
9zwRXXOqO/GGm/F4BRhzvEYGnoWWE5UbR4/bZB1p5Q9wyiW49cJktht7ZINZ1XAys8BdNp0erFEF
osJSUDPy04DDhrHt7I1AsuSJGivynrDwUUxjob2MFZQda2fvoPm2jlqoxXEoW80CATFg6dhxygNQ
LcKmI3w7SQsDB0GLe4MhRM2jHUnJocfuei1z57lidXxO9ORrAfzEiyWs7MUHb2uPQn1PJCpb/MSY
5eUHCTT0SyhQPg05UkfWedGDoRruRg22jqtm2fV99EBN2BXxg4byeOUYB8hdMgoPZR5kdHCt6vOd
Gc4kNZDjtf+lxi5KAf9+auehsC7o0xzf11Ht9d8VqsaYm3YMzOLrKCJ/NQ4u20dhAALEXwU0jNJ4
K6VBsrDA0ZOymCpkzHYE8CAtAEDHqXIGycgkVoU2pCvYXmXYj7LsAF1rIxxQkvrGnCx9wKHXKkN4
OYeY45BM4J10zRJs5t8pplhzhPsPoK6EXMgE8Ma3CH+aiUzmScitocTFEIiXoTQfZTMEgLmzM+p7
mo+uahhQe3sDVU8WvK1fYuEodtAUydk2UmwBTinBKHulUWn47QklMZ5RKwkZtm1k4zTOzvLV7JBh
uoWdsGBHHqT4SxAyEJWG0opIvdyCDEJu+xoPfFvhLU2Fy6RGhJl3BGZm6/4uJzOmeAglUudn+zgQ
6bUA1fBiTKxqNyvIAXTWKIJscXc1hyPFPD/jYIJPrJJvSEF2Loqa0kXIMZXWoiZsaQ4IXKYmJ7t5
only8JLHGpBDKEVDc8421HOsUW6RY9SCsw6fGawhyWEEynVrenaNpUrYmoeuLN18MSE/1BipmeaB
hr1hD/4RGRTmoffGYg/CzkWjmw7oZqklo9ncwK7tMhpQf2kYRHDEktbeohrqA41yoF2RHaEUcYEX
jQV1qQFbJtuh2tX+RpEARXucTZIiCo4kS8m5iwNzP6BmQ6cCznZZEGLbksb3LknbWYekjQEngcsU
ZjJUU2UdbjJvju9TV53pHt2bOYqwGLDUMsN+FdcDMgwo+V0O2HTqWRECrfYr2R3HGaUPuPnQ7Ydk
3EdaI5NnFABoF2EThRuZZqi1QOaU/o7Ea6RTgNqY9Q7jlx5V0zxPC48jQy0INwO7O44OtHqBfKfi
pDFkya+oO0kNTV7q1uE7pxoLHEZKLNluulgYNBsk7fwWpFKRyIgCUW+WgfLxwsDUvbsRzWEtFoZA
yb5fGznnjnjwRifc+xEKmSANGSQ2Barsngv7eCOKieEGi+UzzhnzTRaiNnDRh+awIg9qOlTaXgwi
y7aBMjSwnlyHDcq7uFXLUM0hZacEQKOph4pTTwG20XezKA1Aq7JCtfTmJLzPKMq81rXUQ1KO7T52
AzIhciPLFzQcx87DzgiYIIfRL1Yko8bvnH4ZYId7O8u8ov4i0qg6Yn8WFfwGrG10b6gfyMLJUOiH
Y1t7tm8bG5tnqsbpLLO7xgSCmFur+Zqkxf+PsetYkhzXtV/ECFlS2iq9L9d2o2grbyn/9e8Qqi5l
18y9920YJACC6pksigKBc5JVnYTBnuwC3idnP7DOFShQTtnE2n3MnT2NCiWyh8EsPbNPWtwF4uhK
GmpM0lB35LFV4mYT9mTkFCaqhlHptKGJi2IZvndBY2rulsWvotmrWr+7tUSZh/8rgcZ6h2jq6IbN
XU04puu4gmvv82dwGcTa0qiM5xb0IxtkoD503ej/RF7kPqqCPPC6CbUgwAgGMXBxCAwcSLyhveIO
qoi8pMrXjd/5v3msHTKnNn6WufEI2rz+u1l333XLKK8gf/hV9E1+1cCZgixaP0EdeRfsCh8gyo76
ZEKNIwLmvuJqrarqoGlZ8USKdtiFwE1+nAcIgBwNXCJ5yyTuILEpKtNimwC5yLPb0twnreED2rf6
ltpOeTJ6YBascJ8a4MzxOOsMLs8xG5907AEgn4vAMYYpeqcBu6rI2lXJJxGvcHfCVp3fGNvGrvxH
1AewxyorvnGRVqe+Bpm51pf1OlJz/+kfFUNP89qIhr365cZzZUzigaYs7ml1WkM9dd47Ee5SuV7F
29yPbZxdfJAMPzJugipJszrgLovwQ9Faci2jxt+FehF9MIIx39YmKvlomKRDu+8dH59XlR59QDIJ
GN98biA/FsZBi9QxbWKfmaZGQ9o9aqO+JR01zrUBs/sL9f3qubGK7NgOJQ5f/bADZ5R1bFRjVwUo
wqYUSW52jf+ZbYa9nzRFPfnmCrVE0Cd9V2t70iG+howd5A05GzKbu8nUfQN0kruZ/c2Wf1Zb5t0t
6WhGlCPtWy1PYtFW6f/6yzDMd2dU3UBmmc5t3QSxK9LL3mP91rVu91PVPwv+QUSpiNe+od4TAHLz
ysSJztQgtAN6y/ddjlSwM+6OitPoPlg0GJAeggqef5lnBuXzWADnvWFtPHv9V7t5KSuu8A0J3ysy
Iuc9R43NetYbrMIDgWgApIB8+IgwuL/vdYR9COOFtVp9buzxRmAvBFvt/hHNmC40lE5/s2UpH8mM
ROCrvC0wMX/7IVPHrWbXdl1YoP/QMxmhfpldmwR/w8BOcI7IkfxOIz7J8TGOciSCjgyQpnUMbpHB
TuTOjcArPc8ohuJQS8Duy0SzTG/SbSSpseyZW2Cg3BW4dwOwRn8aJBBtUNqeBmuQqTJkQ4f+NWZy
BDRzjFe0Ax7q0Ky1W2Uiay0Pg2CWLYrCGLJVaabdlmRRNA74WY/q5IZ3RDpm980iK5r0W9DhhLGI
FttFBkaR5CwDBS/WGthQwZvTbhdDsFVkp/8R7jAV6ftCC21hV3cNG4zQHDhNlvWPXT3BDShOClX5
XFKNAQ6Xp3CU1hnfDtaZeuAAvB+SAriv39oWtG3zSNlG8QTm9WVuwUCnhSjWneiduxjkcaCu1Hm2
0XqOrC7lRgs6JGMHhYXDd+pfwir/3Ehmv7Tgyn6yI9CT26P9giO0/QKAyi2PZPFIItdC/C3Sq+FM
Q0CaiVUNfK09DZF83GwB995vJKv5i5YP1iGoEEokT51tRtvG1waWbYQR4fIa5VzHSDXUowYhBesI
qDT7CJxslLhQd9FQj2RkuMwjN9gY09xbXCzz3rkBRVy1QbVQNPtffBnkgebpjQBJTTbIi6vu49Mc
GeMDzlLzaAR5PA9bY0vDpk+yq1mVNxoFlB1gNTFSzMPhlKp8gAZbOqAZQbRJWreskNjKEZhXteJ6
Z36TWRHsh5EhtcgJunRcJ5+MHFQsZEBNGeTGBYdxZCDpfbG3JPtM8rGpMUmj1urzYh3leGct86hH
86iHAoT/tTf/I5yHPRmBDZCr2/iZW3NW8B1vAcCmwV3ITfk82pPweIyEu6Ys/Uvep9Mp70zUB2rI
k3yTU48abTDwhezY+W6RLXZuGbY7jeFme9GS42UoQm0zZWl9eienFSdEttSVO7YdtfbimHq+0U64
sDVm5TJ/edhStzMv4eN/eboBgFV3/+JlLi2hno6XQGle1l8eooumcs3s9vXpaOryFMDjn07ToK9J
NFQMZxuc+NLQ/XZANab4JnAvugFST4WPV5E8d0X3fepG55uWZgibcSYeTN+Kzo4FjmAxyW7NRT1s
hAiaYQtsV2sN/AEkeFlFEf1wJxAIMqRs9fRedI0xOs+WlXpFtmW4qYJAHLhm6eknkrFI9p5fOnIj
ereKfowR6EwEsBs9lETX7BFlZfVGG0uOjxq72sug/j4w0KbIYsqurWpoOIb4AMSp6HERkbwZ3OyK
vE9xlNLekwi1FSC6pK6buvlZ97sVjd65lBLfT4HckG5xu1gF/acQdeZgMQIQdF7X/TaQ1nhxq3a8
+PhjAiUXA6FtV6XbqpjqckeaIWh+aYM97XzWA0JZRhmi04kx3pwGwHRkkjbRBGzJMh/WaTtuWA/s
WGSnl3+sLdzZAnzkgnTvGqQNRi42/+tV8z6Up+MPEZVSwtLw/YDXzTtKo2ksgBwEsJRnACW3Z2Sz
owzRlAcX3wX4vCr6M0exUevRWMQ5uoUFWrXQAljWYkQ9/J/pz7ONo2bO002+x24qDzRa5MvceQHy
2vj49n+/KrldzKn39pxlj+L3wAYaT+g4v0Xhuy+ppo/bzK6mo8Zc52oivXgN8iP/q0zB6iHBIx7D
1NIGVB1WzrjFJ8SrqcYKHELMxP+qZ/Wm9zP+EzGoyM40lbkg1guOYNL58YO7mXEBFdo99XI7tmZL
GhJ0YNohxeDVsiN8wcXKZ+71NY2pAynyhuVxCR5eFDFQYxvhpUDBwJVG3J46VD3zYrYIVflDxdj5
nUXB/GIVj2VWrP5FSysgBS0pABf3D+80t7AUThd3EsBifrBAE5asApBCHV0zwJc8C4MnoTXBU5IF
YhPX5uSFLnDBsJGc0glIyH6UI+Snho5CvC6GYKrn8V0X13pRtK6B1Q+Wx+JI5gPQDfVH6s5NNMiV
m6BmmYat999/+aYh/nHKsl1kQRquMPAVrYPTC6ewu7dQnzqFBDZ3+WzphXP07cICas6or5OwyRGZ
TYwbNa1eTOfc5dsQr7PbbKaXzN8V2dR4ZtwVyWYQcb/ubMQzaYrvt6+TUZuYA5lFtvvFIWnVQoiM
/WOhIEHOx9t0mkSLgaqo8WhY8+9xW3dniitT/BnbbXFK8GIiETV3gXY9t3LSLrHqmdqaxm/auxnm
FIPHxjTila0AJEzQDuN7TXURP+fHQjXUc7jCkyBNpgHcVwudO+1E8BEA4+DHhjApaOIspekjIVMs
PpOp+BDEqPZDtUtxoWYcXEVAZDVbXwtZPGtw4A/AN+fuyaQl40HgQ4TGpRb86q0C1Mys2/WRneI2
DNWpjWrmmlRV2KqUTRyBG0TJjcJHVlAD7Lk+B86E8N1pR2U/Zoo7pX6Q8kLDzIlXSP1yXwZAlz+a
SBwC1xpqhXDxcsx6IFSSFflgvdRmH7FM7n1MU7JKGtN9KQXKQ2egXnMAR2qteFuoIWaWMg3rTWjn
yB1XioWthVfNCOK+N/YWUuu2b618XwKTFmV5m7HCC2NoOb5aSF2++X7njIY0JVZLvfMKDH4sRTZ3
TW2B+RsFLiUHyjL9i8vR/xJ1qXkLbGZ8xFZJ/1lQym9fg1qCmENVVE0a0gI0adlrJOlnN9aEErlM
ztdg6vIvtp+i2K4smxcNfFdIauqThzBmbKuJWJ4RJ7UPoe4khx7gVpcUd6JbkDQEj2ZXVOt0ypsP
VtkauBdK6q+JLl4aUAP/ChpQYqXIbPcG1weMXRv9dhEqQ+DhHAFd5EQVH1kcICG1Rshoru8A74fl
4Q8sPlANiC0q57HNgK4FUnWaEHWd3CO5IUYmEmTUAGT6BzJxzASs8aLYdcU4romFMLScCJcwclwT
R2FpNPfD3KjF1nCjbNf5vXzxS8DJIw/rh587n3HFb73YReXv9MFJ9n8b9OUXQDSap5oYszUBdmwc
zqKLGX+/E4WKaHsA/oNntQje2vH3LggQqBi1PL6M43fSx0Dgxn8bkE7TfgDKe1cCH37eRdS1V0hM
9zT+o5z3irv7NygAbvs6a9lnaBJyly1gcU9AkErYtI2QYYP8ctBDesBNzM82oE/OHIArFZKIjwkp
EmVD2lzTgg0okjkOGyjEQI5ONoCoCfEimjc1naNdqOs0oKT0NWsrLFQHhoxrH3L8p/Wywsl/b1wu
s9/dUMYodMunD3FnIpZgZtkltUsHpLwx2+qZhaAi/oMDQ9lE+Wktqy0hqhs1Qp52dw4mxf28YLDX
2JDWtV7ZK31AVue6K/uNngHMGDdXGhBZFLji0kwKCJGGyJObvAgcFOvKHKZXw3+dc6e/65IT3ta/
pSl6YEanv3F5OIFdCiwZJy2V4Pk0WZiemN+h7FwJqSGZDJtarKhbURc0QjfwCIC7vnUBilK1v4mS
b2RuZGzzhAHpwwEl67nJV6yQTYajlJLNRqFEVw5lgAB84+E6R2lIP893nIgdMnxFjDyT53uNW5TI
zskB3KJYgWMiG06p/WdfTg7yBgJFF+zW5pHpRgQueoEwLmqFAU+ZplXpkTqN852Mo+7ogOAcv+rC
yZBhoSdrRMLNi6NuW1AxJUaPxloL2kctCpGrJ4d6lxdmd0qDdp32rTPiLhBfBXM3LIWJdAB8/czj
mAzwTY4L3JLlns/13EPSR7gyx7C/tYh63ain2QCgn2ykN9PQxauJI96Q/w4chPXIDlgCYMvI7fGh
G2v9OJuQNS4ltgAxHMC28scfydn4AIag8bqImwyvsKr8EXGju1vdqPHRg/I1MIcMgac3SeVRinqc
huXViooHylqn1Pg2zJ71uOaXOee91/kGRAXjhoaFAMpsHVYPZEqT3uxJlJqCb/xRDKBERR482Sv/
nBj+zLR4Bqz0q+/kzTfZIvG4wEnb4tV3g8XGatTHbhW6bEByGW6+qemD7jghC+oyj0BDceU1LkOV
AV1tsyLnOwCUVihg+jPpPzmqisy90CyE/2dHOM7ytYlEj03rB3t9GGxcx8l6RpJTIr/J7QuByBEE
nRKVlWtd2Gj9xGaHp1PAc7HGdo6yJCPy8Lc/c6w2rYlvxvnDoExwvk2RBEofC9RUUgOou1/NIoIZ
J7kCQ1hJAP9vWTcJx9MLP7sk4MYmT8v8VPmslN0MrU7+kMK4bbjJig3Yfl6XXOaRiXJFXuYvFHJD
j/bOTrma/OBDX1hXNy67k0jaTdXmwKYsRnBupYZTenZXuMCUwnXjyYx9wPNSd5bSJBqrmcMAVMtZ
cTfp1YvuHDSUx5xsxcGOnyYKbfzU2fVW14f48Pgz1owe1SwSQfNbouOsiApPsZuFod2eh8wC4VyZ
fEgNuz2Oqqw4azTUJ49gbe2daS4+Bsnya8ly6uAgj79nNlcrL4pYr/eB1LvzInJsYE6ZrfhWq+nW
iOQEhIiNZuUyp9rSMkau4ZMIRGVeq+EN0qCK5Uy9lsseD5fLrdNpiUcK2+jxeU3quWsV2NisGGFQ
Esq2B5A31/a1crP4ot472Wg1cusr1xEQypC7GPdAKbEAc7IxcRdycnI3exBCx4MBZO9H1Ceb9G8L
XvjNfhqr8KwBI9AzjUz8LINnP/blDzMxc6AuxyZ2ohKXnEFmARvNEU91bPfAiDf5myluRnOk8m4b
F8nzrhc2lVhLexuPsvk+VEKu/UYPLoD4jq5uWTgrMxizH38ZgIUBiSVcv71WH8WdMLBbJNNnpNiD
RrYOfxbIJNmWJhvMT2WY/AQLk9g6NnI516Yw5XosEEclY9+3gFL1No8MaZQpKlnwIf/RdktXecxS
MW77eDPFYgTeSTY9UC8LfgKwsrzRgBqk7QLzQ9RyFyir2dTtkn0fxngVqOlTO0wPI3flg/20uCJz
PWp71AFOcr9YOpFIdjkiW/jwSAF1rgEnG4kMwO5QC1RtVyP/GoEkD9AI3aGLhgGX3ihAEIqSlhqE
Vl57k+ukpbdo3qm7SX9QJ/XdOzkN389dvC7+SOa7iEYbSaGvWC4u2F9wlYYzme9Zhq6twr4CmiKQ
83xPHyYBhN+ce/MYNyHhFcVs+JpW5oMwzQcZYttXLmhEzeJmdqsl8tVNazIOyAYAo2gKirkDik+t
4HwIbr35a+QgpYor4B+CaUfIdrakkZonOvk8yK7bhyrSh+cD1ojqASN+vMQ14Kz9DsV6pCAZaalh
KiKY4DZv3TRVu1ocvLPLg8xG0rTo18vcxUHnlOBRzD/xROISxs+NvbSL7MnutewJde4rpAWkDyQC
Y6N5iltAyIa2V8Z8AzoV51YjifJZFabssglRLW6CjLU2o/AZ590NtxrnRqLFgiaQ7M3HYpH3zauP
Nwvy8W+rkMV/XaVskZ5mFH2JXDetuIo2/GKhInNPow7p/UAHUwpkic2KWhcAHm8NZ1tMrbYCE7a+
vvssmT9HZJNq4DGx9fX8YQLGC69wojiLrlMdO7sgbHahgeQjcLVb8Rqpyv6GZXbwBfn92wTEpx8A
w4jXb24x9UcWfvHDylwNuT+cupHnn4oY8OBK3gdxCT6kIJ6n69OEe6G6d28ATeWPwmk/kNusT5Ot
DXD5Hc16W0UYFigfcwcsBGr1zmzN1fTXKiSnVfDxvDFc94CihC9T1iZPfhclwJl12abFJ+yahrNi
CpE2pQ2gNVImgJh4sPrQPTfOD/Ct2A8kHdrEAClb9iVE6STiem9+5vEQpK0XVqV24H3DN8xFhUgi
w4eMCf0lb9royJ2s3WB3zb/F+oCNxA++jIPWIYHWn3atb1qfkTnrkYHW9NUG2IT5MS3a9sV2s0c7
9rNvACedVllblhcW6AN+461EqiIUIwNf7ORo1kPkAjvP6pKNWSDKUE0y//b3Y+gIqG1Irh7DQYz7
nPV9v7Wc4Bin/XQT+N/2bLt9s86RQribh70WnqLElh4NwSfl41z6HIrYfiJJHVvINcmq5kBDibrI
PUI8/YqGZRJZj/hinEckGm0Q7mgaOEN027P7PrmaqqEea3+ObuCfaYDz7asYF4bJlQ2Asxx767DI
yYwa2WkAH+U96H+U7bv5DBA+q0h27npRLHYsw5l9xB3vavGMAv0BVRI60PYFN34vCy0mDH+Px1EC
u4GeLuSjNv9zWFqF12i3WEYAjbpIf0ZtzsdcHoCQC65fMEWGq2VsWT/A+9QgB7goGU5rLBX6tmNt
jeOWQpW0uwEkUXptrUlIjRVLR9+6+OZOingDJCDUuuPY+pEF/qYPivGrLyx8SCq5+EseOJCTvTQR
rh9GRHbUJIAQjl8FHwdcVsjh4OTN7Izky6S3RXJ8u51Se6x2karYt8zyIG2unztV+U+iwZfVBl+M
zTpSIAEk68Oqug4B9vl4AsQgyaJy1FGiYbizJzIWWY9T8hglXuI4OmgOlVe1RpgM+nmeppzKKK82
qCfDGuopqHFrrboCWxRp6xDZwTTh54PKvxA39OAZ6X4h7RFXEHbnPracPxc84p/LUExbsxTljk2w
yooWQBSWjiqHCYwvUXNxExCw0P4ts2zYt0NerPRRx70BUiEvUSOSK+3k77XhWL7XdkgZWeE+RSVF
//FcSfds5UV6dvu22egTcm87xaMyKoIV6kX5l8YPwlsbDa/iqsOV4GJKVkE6Bpt0EmLVuo0GkrEx
AvcusEl6D3v9o4Vj1Z4rdl63yaZoN+gIRjgWYoLK7s5YRNOXps35NsV54UREF0UgwIfXIa5wsAN9
bRMFBpFW3HU7Fv8EE4i+RUCpO4N7qDtrVaFvNd4GOOkiDk+KYWz8Zh47ftbk64RbH+OsGnc0ZYiA
eRocStGCXT2zfiA/uwdqpm1eTZAoX3UxylOfptgtDDBiStfZ4yzWPzSqGfAL24UaB++nGpICV1k5
DpfeIqGei4ivpyehsVsUcNvvXR1vB47NdYfcHECKDOlazwUot/Io9vDXJGNwm66byAkTDzAP+iRT
SFDjjPIZ5NXWiF86RZ8GXpKJXc0b41edlOfBdYufaWk9Vh1zvhdD/tnKQdpT1OKX1df5V66jYKLp
TBe/RoCM1sEoVz5L/G3vNvGLg1xbCorSaEKlk0RV5oc3HcVPl9GbTln+/+bVUeRxmcsTrpsA1TmF
qAuRCEkh2R60BopfL8SH1qrKeHCZctMnedK5r3Ikg4f/Ue4Aw37xY1vsvR/yrwcuGBiHeMes6EYl
i/bYxvhTjW5UCynU6G9d4AY3wjMkSzVa5iV6cqM6SGO04welS4fePOvIo1xNyCJfjUxPPtVJn3uA
N6u/Y7s+JWkECP823IDMFGhVE4DUuiLTf2QucI+sqfqMt165Yszun3FFj9BYClbnPnoy9cb5nNSD
u2JZWj6YVp0Ddn4cD03qtNceV2vruImnj4Wf/+J47/wGQJIfdr/tJvuNL/X2Y+e7Ym3UaXYNHvFz
x+FrsM0HDYmYq6ww+CfJx29qs/4NCl9U5+KWIE3ax8luTUAV29VKAKX7aerqbhtbbnYGnZCP84d5
78e2YvHJzfs3P3o3wE+FaIwukGwzRc20D1sUR4N2UnwJ+j4FRyR6sZIF4Jv/smiX3n+3e6f9j/7I
DoWxABLreL1xLAeYl4Wboh4JSK6Br98PF22tEGTr2n7V0nDRsmoE1lPi+KtoApnaAXH7+ljVyHSn
r1+UFwPWOcHPHtf+O+I1pwYB/w+oEWanheqct5dgSBg2ZMWnzo32IprpNI9UDngGHOODjJAqdDcn
0PVNUDPccr/RqBeaSFe0HFfTSNF16YcWCeZ37iJxpuXIWc2DDiX6yHWyQM7eAJb+oCOF0jMH3bpp
XwL8zm6ODnx9Ejg87Q51b3+v4w5F/iRrc/z+cJk/rrNQsmQTOcXvEbjZh6Gp/WTz6kNMcSS8t/mz
6TK1Z6gG5VNzwL8oOVFjqcA5p3B6AP66E40X9RRwBNp94ETrU2HuSbHY5Y10jtL0SDybvrNYPFFv
8U5O3sm63qoRHmm6Bx5WawrA4EcdeXEdDC9RL+yt28XVMbCc/Ia7FbFKp6H5FrJqTRGYrLGR4i2m
/qVIIgA8gcuechlxPVYkqIz/kxtZ5QFuDq2az2pKbSQtaOSTM/VaSn9cxmGkH3NccQCDTf+cV8gf
ol5glq+9SPX6YtA/U2/Rgn1V//zObvGSR+URlJM/BcA+V1lmGDiOM7x7KToDgFIEdKwgZKu2Z8Yc
0JmjPLg8QWFsgAtXoYMgeGwAn1dkKDuy1ZBkVmlxsA5+IEmF6rZZrFU1EkAncJaSosetfGXr8kJz
3BThzNBhr35o1sAjofzQIOryF2QCDC/skUjU+lSkXtWDfzCqGN90qEA4Z3HDTlqmhyjjsMaXMseV
Refq+i/2WCpm4GVOPaRiA1xCecx7ULGqPJCy7iZPRFwcaDjhJXyeHOzZo0rwAPz9vRbFC0i9FemN
8oLNrHvB+1w/gTMY1I9tg9+MGlJKMDW5Nt2JaJKEla5Z2mnJHlZWVdPdi/72JWSCvKdQ15HDBODo
GlC8UxpUDxWiOTTCgXseEaS5k9fzyFZQ6H9bvo1I92aJGx9nHRtFcJV1+aBNbfQiGrs+hT4wLN0w
m74qeVNE0YubRx9DJ0x3Ayo5rgWTr83Y4lIa0VhgwfYB07xFw20OIEawx60W2TKZyQhoh3aczVpS
AMnCxRcV+FW3qUxcb7HGnvC6Hiov++3o/rVSkcTyAEjD5wxpb9fc0OUqGmJ7Mw+bAczZSmFFvb33
A/njnZyGJd7HIeJe58AOSiA0uMNeYZ0+xFaDM3zEGo+G2M/GB+ql0c3tgDRFktCGeDTxc5AjIkOL
6cjSYY8iOcRGlcmdAifUIEk3rzyCZZN+iBWD1syEhcjftbBz9xgq2UTsWDZktQO+uzsGrTcZmDkc
IIrqX20D+ZWg7TwJbssnahrXBVph36Em8E1mWsVHJ80LBM1x1f73JBIZuvk6SeJ3cJI5R8rCusBl
9CovkSWA/znIX567ImbAWc1yZAEuQpSxAqHYBd4STqdImH5r2JQ8Gmku92Ssi+hV+W6o6x07BKW7
JTlNn1d7525ZPKIMa7K8ew5aANc/jy6+ArdpaQ+odQ00x0EBuW2vmcndrYVg5ksBLr9jmUrwkKmh
odvJUwIOy6HIAU1cyfpzy9z2osd9/mLak70exXQ/dfQB7EVTwVc1PSSt/NlZqCoYhexeHDEa62RI
sx0NW61DPqAlR4S0oTWBl3ttQuORRtRo+Tef+dEzUpygx7kWQI1/nOWV9eoslkH38m/OdI68yYEx
fN5NSMhBjQCyFPDL0NoQmWWVygKmcWrhBtN2fH3nWhUiwm8K6hXMZduxwqZ/N3lCZQh2R4lwiQjc
0+yR9K2OZJteNNnWF3WAEA/IvsZRgvDJjoDVzfIMSXwOsMVQGAoMQqdA11JdK7KeIgMkJbJHDg4S
hSFrFGQiXtTWyfYroF9gFPS62R15g4JCERqVV6JS/kLGZZjV0c7SDIR046DdzMvMK6BURbEDtta2
Hor6OGWJ0R1r1AYc2sA+LGvNa+MolG2iVve9OAfWvl7bN6NU5fBAM2o93dUUl1b42pBGU2qR/Wxx
xX3qQGDegmpOzVAN2S5DpHKEXlDjMxek0TBcXLUCNNeFKI7AqMh2cV8yzwoEYo2qiYM+ffBb51xq
3AYqxB8RA37arkfhq0cWywQfNKzIe3ePi6hIOm0fhw5oWsIsu/MrnOBrGafR0U+56QBIBbC5vTH+
NtQyQaZk9diGoJhz8kOX95bjpTjyHlvACZN78kcP4ARB7TkD8ilpSIoM2AKn0RkfpySBK5I5jUAc
B/fUu8VBFkh2cmP71DQ8Wk1j2u3oqrfsa+y0KEWeY2E+kIxvAIRfYbvBdktaNSRbui5Grco8Ybag
4ehaswWZkY/F5ZsPux9fEsPXPvYmYqedtMKPoksAg2a12oPMB7ZFuDs4F7nsjpHW5XsbUK1XFD/l
m1464hl38YglaMz6ouiPQY3ef02ypPC4I4etHsXWQ6+uXsIysnd6MOJSk+5j2gJX8HbebuoqNBtU
h5QXIcbsPGt1B9yl5AFFwri9YQVmlwzkGLqPry5zHMwtLl7l7a4xcJof29TfBu6E69tx+Mydqgcl
WdghQwihFTxLe6Yh9UhWc/dSoGAOoGuB0yC9B3ZzlwwHNbkronCvVfnTMu3OJJNlfyqQHyJxT4tA
EfLLNKkVD1rSgIKiFeF3rbZfYlSFv7SJmx3iumm3XVN1X/QgBFdesa6qyH3sqjB/6dvwLBxcPluo
+n+JMosjBKYXe1JmIyDExwbAR/FQAANiDMMHM4NDGqkJb9PJ3mwmAOBXSbkPEXpHEB5JuFUsTg7w
Hp5wQ+A8xLH50Zj05HPYxPqubmO2oWFkIJcuyav82hkD0F8707OUWYEsjpMpELWm4zpARAAzZoRY
wQSKy1lY/NRhp33o6qpD3lPiXAIGbgmSFShMfkC9LSKRElF/GpJiZNifAEr+NVMWA6vCQ53GX5lK
9KRkzqCMQP1nU9qoMY38iO2/tlaUCUpWQdqDOYAhFpZPpbQAioKppJ4njcgFcTezG/K4GFCPmoqc
/vsq+WgibhEAZ+MyUHITs/HXrZo4GKJT/zZMOwF0ciPvsDVBEbMoPlVxURXebB3xP90EUeddPZSf
hBM7+wIEOutEIcEbAW/BF47oeaSGuMn51kyyvZWFG3zKPzIui09BFwIFTY9/0QwWaOLOQV6ydi2V
A9KOmpgdBFZTb3wgdq4mhesSo+rIWbHBSHeTKx6B4VidpGpIS8072TyDNPgB4bNjsZyFyleNhO5F
Pk8RiXUEZoKzC00UHa0cbIaF545DeLJNRD2nctA3s7AqcG+GargufTW4nzH3ad5s4QwATdVABrBD
XezpVbY4J/W9dPaOTM3wRF7msVAPsjyNbEzEJJTN3XxS05g080QS0myfFp3/CS3XJF9lCISFMaKf
nYLKb0NteHBGg4OObbjOVIIk821g2ALP+TTL5Aj4kwhY8+tGTaO5/2lan0vrRBZkOzDhIA7LBYDY
sBg1rsP4CRUj10VEtmpVmg6cF+0Eyud5T6Stj0LQtPM1AII0NYZKbrUlLnJSUpCaeqSwS3va2iIK
55D1oqC5y3CZG6O4EIHCZDflORAj362xuE+wkx2Q3oycqD+7+DyD1n03LeGtg1tQBCcXB8uDv5NZ
ANM7tXz/7ul8yfE8yyxaohYV2A1wQzi/TPxy2EqkU50bdQUxBdFwc/h+vl9AvhAQdFy/XSMJOAEJ
KM7cQDY2e7zND25bQEt3FosJzSutmK1sCZJaenmFgKPyMtCD7mhIDb3pfLDceImbICSv3n6FsMWp
yyvh6by/cTeYgCLCs9vSOCxGikao+btFRr2RywEJY6BxXRQ9mOBv+hTnmyFKfIAtYEhaUpQtPvJc
Dl6ZdzNSZK0gnTr/8E4+aZZ9nvJxvfhgPd7vKFh7tKagvJLbKTqZZZ/erKCsL73w16nf+jfw0Po3
6vltM25wUchWo9ZPGVjKtGf8i6fjYlfKajrVlXsOzU9W2kyDOFYSUUAeNiAK9IG2f1kavbUBVaun
DLf0OJ3tSAMQHGcfIEnCz+xX47CwA1xKg0d7ngws/9d5NMOZ2h9lD14RXUflPQhBzU0ZokYNAFTl
ucM2bh8s3hVnGvOsYSukL+or5PcW50XR6gyTlzGpXWk0R8vUVmUwoTwPOVH52uYlClk7FzFEX464
1UEy1qmdgN6zpy41bmRqh1jiOlAZNsyHIXUXE+ohweyPC7NLKrFa9Iu51TNoYrCQIdnKOpDJ/1H2
Zctx40yzT8QIEgQJ8rb3Ra3VtmTfMGY8Hm7gBu58+j9RlMV2j2e+c24QQFUBaEkUG0tl5hx91Z2s
E743QHGnPxF1n6OgNp6eyThO5uMYufimocBlCgPppP6B2vNPFWJJYyFfbp8JLFQMs+qxeR1c90yF
YSbeSbJXcgI3rQAFwj8lyON0SM3Cn9XZJ82g2IU2+5vcTjdOoPDWkZPHt32OP5CdpNWdowu9MZmL
FktGLy770429Qk72VdjcQdsGpNGuQtdraXdzdzOm68lL2wbpwRMZP9egPYQCgIW9XQTx0TNE0bDT
DvsTOahY4qiZIV+tQkIi+t24uSwAZhpVtSYHjTcPfRO4dKaYpanwPEscmoDB8JdPdTUK9SA/dcuQ
MLCZLHnHQyRbd7If32IGsoE4b4ZT3MbjG6tea6OQrwmkHe58qSRwEDDjeOo9SuDf9m4CFey69rBe
dlQdfYVqZA/NFDCnBplQL6LAnay28xZkrqC3hKqabmZZceeIcnxJw766lziUWoUQYPoqR1ls0hRq
fyJqzbeUzWbQUMWnzgmGDUWB+EtBoYqX6yHoqrXlO/XdOPafpyAHsqZLGlC4oyA7FTJqrptkMwOs
yPV+fAn711i3Av5SNZBQ01NRQTPQXL+zdfmQHNopefrXIW8+UjGY1haHht1qcUDsKd9kEsvf6aUE
NdMJpATJmQrVBXjXtn1yphrA5fbBhXYpOYP2Zxg126BqCqTBw3jTjWy/67LEJQav3zsPYA46OGU8
T3Iz3tJMRiS2GhBiNRvTP3W98k9UG3WTagpvRWgE6PZcvfFTH1H5171NHCOtEquyNzcOCmY2VupA
rv+ckGJumvNU/x5+5RcDSHVNwOS3yO8HeRKugVeF1rntCFcAJRusmUGvU53JGiFRYK7N/t+2cz1S
U9kg3qHuKWEaQktr5lIHGs+Hotmpdw/SEDjBFkA0tzUozN3aAT80tHHDS+P12Kl9eOZA8rDCB+EC
A18W9SEbFVCVhkPmQboHBUayShpwJIb4Vl0BeRl7e8sojhWgx+fG72yAWXnwD7eo5HMTBchjSkdg
M1Xd7WK9NV/WNMgmiNcjJCLnPfviyM0+XANma84O2dRIy465F+BNW9m7IixqgNqhyQDJzzcAvIMn
nHchX0Vm+EKvDGtNTXIIJLGASdP1dk5q+HMcvgG+BdWkzhRG9nq4C5oqfqJGko78jlXBw6AMILOm
PDH2spwg7aJnoRDTtJsNC/xkHjbuygIZ3WMOkjnzIQCLLsi8gF7AH6Hb9qnrbSstEACyEtD02v6L
URj8hUwf8YUOcGrjOh6H2CBcGKEtpwf7iBdxoO6pRfHMxh9b9vMUhRgYTTGmJRhdhd8/JM5Y46S1
DYAoabwNH1IbWVb9ZJ2pAOMnO+Mgtl83RuauF8dVYK3sJNyQ68q6dDKBCz/bnQ/0UjxCDkSV0Hyy
ALq6NKqzLx3ktlZc+iWAQQ7oxT4c1MQtr3sXlC/UoPglimpBNEQ7PCcQlLKD75OajB1dHy7EKTOl
ynINSYwrIhhOpW/ww3ILOcct/QpN8SBGcWhZAwBCZeCOzkXyEZJhhrQ7X1UHe6g2UeobKyzPurMZ
j9K5o15mOQ1rHPynOHEFpzOWU5rODoqcwRkHAFD4oKoVPYoUQmvk5BLajZsljmrALiHB4qMvOpQ1
fm1NnmY7nLAOxb4CmdYlNcv7LFc1eP8z0LPjTAn4zLHZ9rYNWTHmNgejaK9rcRO3sy38qN3Ejb/2
7a0WW4q8+6OaTJBEZHaAFbiJk0e/Bcub2fu/tJWrD45kjqQ9io87ew3EHbGRlAJHrAq3iNQyqgG3
XEmUbeemcHA6OEHCB4y9yBqJQ2R7FrI9EktJDoGhU+uGzWomLdE8KNADgkAmdguBFi2JDaw7aTiK
6M12Ho44T4ppAFehwG+nqhPjiKSiNwVUt4BweOJD3Uf560xW5nbUnNKmLsgxVOYOuBUXjPfOu+mj
PwUs9mUMcjQTVh7vtKL+UHWnrFTvCFyZhxN4oYrsS9Q7ak/g1xtsLDXJsXQjm+41mmG9v7FfwXEp
Tgjz0iHJ6kCD+KL6wpRm79HA3jmWqssoLMTSKKsHHPpfAeakZDq3JzwSBI6KK1Adtb1btNyMnFt8
VNMD5XkVHmdE3RwjND5PAmo6C3P/Nwhf/IOky2MmgwwiKOxM5vjsBoJfycrqkSUYPc9ER8gXHLeh
b/1dqoF/0xUcffJvic3/xomu8yk1h3EDqqH8iL2D/RwNPAM9NvQQG6UewiEavkyNW+2MXu2rqizX
ixLNzJeMC8F3ZRo3Vu6miSQU5X5lYL7RrVniAjC3bi28tdedLyCy2Pjermq8/J6TpjFVBQfbEre6
dw/SJoDL0zFCQ85jBYrRmA/IMIDYKEmBpnjN3rmD8z3SkqSz9Gj1qnzQKlGDZYBzsLASJ2oCQdPu
kF4nt4UFat+iAweQtOr8sSpFvWtGYOeQGYDzi9AEJ0UJYiXGeIPrMk9d/vsv5zq3FFUg9AZ5jw8m
YM/H5coNvVoViyLBJTfE8grm3fUGLmYgmFzuMmiLvZaZAVAQgDx2WkPRyGOgpzMLF6pIwkM6cC2e
Z7KyHHwwZ2SyPreUo8Cm0Dt3Tv0UpSx89COknlONqQmIDIJSgQ/z0dMFORzkPXHwQvsdzmQhIYh5
eqHyNTndZkzxm6jiVwcsJ7iP003INhmnym2fAj2IaGscHYFLdoVE9eERfCHNXnSdsfIc0PGuwL8s
HpLuSM5AX6mH+nbcLBwwZCHT9TCHUbe6xx8EnBGQ0ozi2n0Qxtxt6ct0NyevmoPoSoyumsL/H6QW
vun/48/iu6BLh/q5J3zHuf2H8nB8ZUBfPXzJm6Q7xHqHL1qFouYQj5yrur14nETv89LiSM7FTk3u
g8VttXSD1C7a0N1COdcX3zxFYYHeILFNJKh9TH7di+Id/RF+P4rt+TLeUUCJvPN9bKj5JwAsgR89
yINnEwseatx/PqVx90cq0+pr2/fZlilkU1Mzwk1yAFXI3g7zk9kbIMfSUeDJTIGAjYyHUHG59E4q
BrIz3VsJ5OoEPrb3uNG3VlMU+nuSapsV3ZowPxqjh6W1zsNeHNCuxElhbt0t9sLmSBVv/HpDNioM
NUE4pMUlvZUhA5xs8zw+kvOXOImr/GM2YSGxiNSRNzfro+f45t1ir/Q8ZQY2yUWlrmNBRfOA5wbz
0OcccB2+GsF2N8/TVC/gGq7uQwsnkZpf5Y+YiReNAvnkpWl9zHBWsTMtL/tWJ9/J3zhAoFnB+NQ6
eK40+Uyoi1plbM0809mTLQ2ZfNARJLRLpkpH4JF9jzDMEKJBTXsYpnRapY4H/ici7LTbH5hifJzp
OnFOdwn98Z4TAagnR2MPPA/g4prHkyg3eRZCJSg3it3M4amJPBuD/Z2Mhn2iCLL/HHa22Hj/J/Fw
vwyDPML3oRee0GXoZZxfhyY79uaJBaJIL+4mZFdTaXCk9EK6FdrsTXxs4ti6m02zu224eUcF1onR
XV8dqVE6IHfBXpBthRfLux7IqCiGLAaW0imuF7VJ15yP2o0twPHB2a/Bf/IzagkgG287KMNTlYpR
lc0pA1UjKKf8Qz315jcFCpM4GNW3su2mNS4q7EdZxdmhNiAV5AEm/xBChmgD+IN8w23LJ2ssAbTN
weAHwVy57wGEAOuC6X6e6sLdAatkbjMvEp9Hg7U7QOeC2Vs7kDdqjLHcGQGCcdHnbFXJzR31DQxc
249OP2wcsM0wGWYXu2Ty0iScA4Oqq2ScGu6ta2weN3ZUZbONvJVKEUgxrRfsoTmdnkw9zDLWXNPd
elE2BztzXhYnDddMvf0+CFLxITao1u33EUyo2waHIw9mUgeQbs6t12LKDVzTdvYDFenI2gdcpM8B
FNsiIf44Cf6HXTPfXVHYJLncgi0m31wZmxZXokZUpweKwej+RdoATaSZtynycDhJkeef7c44ERom
G0Nvg9TNAUQ4Zv45wzGKjS3dGfClYuPX9bQZ7cw/F1HgPtZIJVnV/RD/GQ7TmzmVyAFoTfMI0F2y
m7o2++Z3yL7XAdRzwk899zRGfGchjzRG7u3wBr5Gb+4ZYT+4ixneD7onBVDPsk3aHYeqi1cjSXmV
1QYAR2V5bMcseqTCLpGFLCBzoGpZ51sbUA4oHkHrcgmhGvYm+oDRuseLFSPVdZTvR9CFg2R4ghzT
HFOYf6pJsmOn5RHIJCvZnxs3uJBp/hQycZw12EMEEjJ/xgWhSLFs4CpkB7eAKJKaXMNYu41nnpUl
LahW4BhqBckHoLFKbSAr+d0y2aasb4+LaY6+bc+9yUpDyFw+t1rsjkwTCMK3yGXBAkmAKcTWReWW
3nqE+PZ6sSHlvT5T8TubqWlFkEJzVqEI9sANjeU8HvVYBp0EjlAX23+PR94lmOa9aabJ9JbiW+mu
LBO8/SZXWqAo8sw7rGSTU5b5W2qR3e5Hc3aSzdRhVGutJD2BgmsbOMMqjnaehBRsib3MeUjTaK6R
zdUOqjE/iIvVjft3XW5sAoi6YlU6XrWOR8tak5tGpLEmYSbY9YOhG5eczZkKX9OGQwHM0iB8GKlN
NOFLc4nG+XqKBJgk3VAckGP2qcQi+ht2P9/tKOpfajvAfwLgopDAq7I3cJkjA5PjSMvnoO6WEklp
8eg+u0gD3ydTKkGlHdiP3EPidlL03ffBeLSs1v2LQhskC1yFClHyOTSV0W0oS8EAlIDSOWO2XOFs
IMZb3YrAUYIUJKqV0KrcGkNhrG8c4C3lR7cSnygWWjkZZBd0X+a/AuIcXGbTGPf3oDedTgME065m
oNBlhqzFrdpioxrNIEf/02JfPhdmYRAVupBPODLnq5ufIaujcB3k4NPeVSWEfEEoddF42xORGxEz
0qjpkagWSDE7F9MSBg2M2Umhi51ifx2WnKUELQrVPpwz99LS9WPIxbR01b2mMQhPnYkMWtwjZnf4
0gNS30DKTaF1wnouHoBtSz/VIq6AagNbAtnBa/RQDs1wwR2dv0Z2YXUOE53gQdXbNgnuKF/LAJGL
2l4gzC2HyBSAiD+lghZlHrLNEj6e26ZH7iTbMO2Y+Zn6KaDqV5C+TeIjt6M/kd0ypPG6iXE6QcuZ
AYlod6FlrCWyp0/z+oeWQotX1LHZrjzfn2PmJVT9sTqiEVKvMfZ2V3or3kX1bkhK+zUHxQAIb+Pq
Ek/Mfp1w9Irr79fYq/G3QNriiqK8uAz3v+tEXlzB/K5ToDsxPdPEsW5vvb5HavZPAccamZUnNyi2
A0nRkiOwtJ4jeRwAbxJ9kpCC2DPcC5z4gwYKun+1i4VWnLQnqlFRpwb+DZc21RIdqHgDT5hM+8JP
xJ76zbarKoXfDJmxoTndjju353IeZela1x6TYOb+zSehodPIwzl/lPubLK2De2WzR6NkkCqqA8de
kQ0KRYDglHY2h5BtdoCo4jwUw2kxDfXJyCBsi/yCJlhPgnXnomQBzmzBcgc0eALa3TDszxUZyT/o
IFkGdbAmlxXlzoaNUXdvZ/0+j4ooXDGrxCbLCAAdK6c1/lNA9caBImcBEzGy4x+9qABE24ESe2qD
FbgM3eAYxEF2mhznuvidrQYUF0gM6z2Omks3ctzYfKx+kIOBI6IbB3W7mWMJmeco2F1gOMYOuoTq
lLBEnWwcQULiRLfnah2J6lRgASFXFLCEUnOxCaNJzTW5zchM3qvzIBR1O8hVFOv8fV8YDnIVRPgI
3sbiiHOycNXS2knbyJHaCb4JKoguKFrbaYdnlMApx9bKpTVbox2Z7YBprQF1Gw0AMDpOavppOoUR
yIZDaSBjA9fKDzi3esDO3vrqKDYiIdDInppm6PYqk8PJHFN5ATvptLXArPcpES7eHXnufIegKL7U
AOjjZv/CuvDvGsm7B0DykE7aCtxAAQT1fZJdcpyb5AG/9h9JPlbXtgTqWcrJh2Pi9xMurjSewffq
V08VHJgyjEemGDu7h0bWnydHGe/9yeZ37Usdj9mJYqmAyHMNgW/7SWWime1FlZ/++xyOs38Q+OL0
zWLC8Tk0z32Xmb+ymCZu1jvQYFTPouM608hI7wesgu9rYUBrFkxXm043naFs2MapcrkTQyiQwcIn
kCNrF/krJykPRmf9SSPwqmjZxs8sfppc5HMBOGTOY/c5x/145oOjYdv3zg+u8csm44+iVtGJ6ZYR
pxynoqg1RTbspTdWSKsLQntFHoopmfvIcJB3mh1kC7pm2LsT/n8L0SI39GPotvgCAK+fZBdLTZve
tdKvo1+620Kp6aRA8fFUpKAsmEw7/B7GyUnEMQMKNgNPMw+sI7Jcq+cwFMUcUYzhI94txRfl2jm4
DWSCzRhrcF3Ij6PAfpF4WpaC+FyMMh0vBouRyTu4Z3KSHcx0oE+EOGV38becK7ATkp0iusTHhZ3Y
uZNRX6zYHvwNznrBRDnW7Q73TuDxKUq8TkXiG/vOD8Fsro3La5Nqfvyt7qR7oYb6CKCR8mxqdzfx
1QQ9ExptnpLcrvl1GQRKsJ9NK/jkVSW/lyKw70X0UPWDd3G1ZTGDvBhJigW4X65sOp7ixnruRCNQ
ATgHvx/BxLhJdCeycTt9a8ZcHslJJnSEAIt3oUYZNt4pjYsztWjGUIGxhsJbOzDYijzKvp2NPhPN
prUV5tkolBw/P2IUBT3gVFmaIqUnxBnoh6xamnt/Zm1XYAEO1jg/bMunzJobZAEbF+hEBnBwUZOK
sgGo2bImnNT8yzgx0BEPKsYmXFMvCGRUx7K7dyy3vcfJSndfKbM5ska8tBBpsVbkpcJSZb5NOdLo
KQ5fwD/dlunjfRc50X4ZK2pqnFB6ntxCa8g7pzMcsvETtbFCsMARq9VMaEXoSWpbJaDgtSPBOaep
s2aSq0JTX81VslLhyvw68mogy+xApsHr/RJME9DYXQsIATK4JJjw7G+0isOWCkw4aj71IsvNUpAW
hWRTeF9/hJJ5WREWIEYuNpm/suWPaEosLDiHojHvhARNjCzfcxQoWwF6hM4dkCLgFWSDs/JL1e48
O0uB1oADzAbbripBIjfWFZCmk3mmhM7KzPNT4Yo3as2Jn7bPvhbIj8I2hFcKME/kEH6Sa6ozbYiL
6NWSo3ex3KD/FNRgdHJqOR7yKj2U2HE+8Ao5kmaSPTKwIoI7BmK6EIpO+c7Jeuu5TjzrGXcTNrSG
nsgyQuBgD0qQaU3NSgdIbn1lnYzvyMSsvL5jWfQqosmG7glv+bpjU7snL8AH1taeIOeTeUa0t0H7
M6dT+jotcsmNnBMtGxOvTiN3Drepk5QwuYyw9CMHFfMI3JRPVhw6h9yP/7A93P+mYN58Fn02bqwS
dIHUjLVNOeO6z9LycciG8bntIPsFDhJ7RU6yZRU005ukGI5gvjLARDBEK9lKCBbooo/b95pTD4XE
Zvlne4lJPqKXLq0Fial5nBv3ErOM4DleeZqGhG1HAZp+rwiQIz+azTrE+XO0jipg467ataqzfSv7
Bghq7V/aRT+qJ65FeJYxQImgnmq7Sncmkpm3hgSje+tOn8EkisOCzpvASsXzb/GUPUMvtHnJpKXu
eKYJorQdH+tvAxr3T2HuJ/fKB8yG7I2LM0+JY6MHsKAbD6JqkYAI1OS3EX8HpO/7/cWULvSvWPgH
j/r87r/XIBYO/m+unRgunCCm4HtQ6rUFv6VSt1wNenZl+zyoGue5QhinUhcD4wFEWajdArODrN1d
5o/GiUwcmL18ddue+8y+uT46KRhmP7pRTXYe+s5+mqq1+LCMf9NlHo0mpd63bfJQn3/OTqP3FbR1
3KHZGSBH34WBCleG11qglgQZ4Xs1y8vwQlYqWr8wdj7nX2LFcJTIQSd1tkA5F16o2rgFekZZ4u+n
LLmnLrJsQ/U09y5xHzK63W7OBOiqo5fZw7nJMlyr/mxR4gB28t+cNs4eOpFZW6Boi4MdqvFtaNWp
VIX5An6X4qGL8E9AdgpTH2GjUZ8YEqtfsBy6DrNZuoY0Ec4o6C2aciRO+1V5x/XLNtFZYZEujB7M
ydpuVFZ9YEjNBMIaT36RRtnJhhrrqqG7XWqD7DZczf8oS5vC6T/DgqLY3Iea5CAb7v7DFf0vLWPT
WNQkR5VBhnzsfzA2dlAMldFLrNriCepkq852AZaP+sbcOKDO2pE+c6q9VtYjNyiGN9Fe6hsKHPum
FQQEWRW+2HYaH8ah6aGXgGbAWIhrsvpcNC6+1LVpGKP2IHpWrslJNtHF95ljGxcyIRnbOeDbC3T6
NGTP1wOSpa3MytelyIdX5ASwbdgC0RWW1vAqZIczNJm099yt1TMenm0xhUcbF+BvQOLIHUuG/OSr
WD2B82jCXxWPxP9bhAzd6DDWhnmX4/YvhTznWwLSsC0rO+TiJ159hwx/tQUurnuNC/OJa9ZPTxZz
aGzV0TYf5HUo3tlzaKlZP3VoC7bL0W5fkYhn7VxX9dE6zkcO3adf29FQALMWlScDi7M16HXZExtD
dx8yMQFR7aXAT2bZBpzO6VeckF1KV/AfHTguK9ZW39jI+bp0ivgxMWz/0NZOe7BiTTATet26Bjr1
D+l5O6Wa7OAiaXoTKiQjR8yJIKOQW+XRldmBbI5O+qearWvUNAkiQEYq3C780wan9Y5CyAQRSdDK
OKCIhLYzEAEgijqSwBoRKQyB+dNGj//SJjcFkg1EcumxCT3vEosWu95t55hgaeoD/Qg08sFLK/sF
/MpHpv+nw0RUh8IoJ9yZ+cMbbreQjt7HV2FchwXQq7oKA+U68mTGeBvii/MwmmBBiG0hPgteOAeX
YW8+mYX3Oe5N/SsZhg0g5t7nxpDWHmvDYFONlvfZbCC/0JZFvaW+ZpqaO6fu3C31zUOFfGAoYOzI
mxVYhtRVBgVu3ddxsbT1kTG2Jy+gJO5m7EHbSU0F0biNayIxQvpdubVLKDc2SYPzfx7r2zR9FcAs
82e1hHwT0Gb6RqAwrE0tA+NA4RQ497ntTu1EQzwSpHfjDB70waSUK0nXVhexbec7HPxFs8AtOewa
2e1XbTIiQbxekRoLcXLYeb/rmGM9UAvy4u2+Apf6Oh0G8KFpb/PhHbTXgu77lYZLEXe7aoDYyNLf
1hE4EMF76WN0aXvhS5321/1/nZ8UYWIeO7sSIBavMPdIoGlfoy7HbTKA7zhEn5rXSl6cMKi/ZNU0
PmSD8QdZGw7OCZa4fENNwMgSMAol7nHuE0/PQ9cGj1Neu5846FFp5NQX66gJ6yI9ZpA5qrTERK4z
6Kgo6gTHwQIiIosD+0AIUlDb6Bqw0FDkwIr3yExE6d0STk0KWWxh5UCjR2JJNCr+laAKGQOJdpIF
+Z6antc+F61m53J651FHEezBBznmVVTk1nPUGHnOI/Qb5rEoyktwMBD7/vj2EfUx1qAhFDQjRVHz
n1HUOfeih2Hs967OK10eNNJT/p2ty5AWZqsUEiMfTyU9pPPzSsaaHt3F7/mi3QQtvlto2DkylrZE
8m3qrnpkyr4glfEZCZb2pYjM6QUwVmz/oszdkLOZhPPY5dMmagHKAoCpNUFiiO9h8vYRUk6w3QrX
faRvJe20QnKDhPq8HsoB9/FmQlLrnoKr1HHuMrf/Og+lp63LlF8cN//3aWenjmhxmng1tcg9iEaN
hjH/EDSDnr4rwHXslGl7oq6/+wxdOX2leKHH/fjxvb6M74uQHVudKDzUoj1TrdbN/7b1EZD2WGAC
Z6e7/X/1/d0cZY3/gzLN8u3N5C7lM1OXyhuQAWQ0AEqJBMsm0cSPOCeLnnEI8JJxz32bzNzEefFU
7ofCA29ElafY2vo2NLPxCjWxOX2mAolx6ZrxODk0cYJbyrqKTjYYqC8ln6JnFUElixvxTukWmXAK
hD1hGnAQ4WIQGXcGcCdlvPHDQ564oJFzumoPbUfxveyaH0XkNm9jVhc4t/XGF8PH58hlXj3YjQMN
YGR/n3sLeKNhQqpzgwvce8/FF0crm+y5drBnbjMlviSDCdp4K0z+nAb/ToHsPVz9r/mKoJhe4ixO
t01cQc3XaUERqu/DgnrCa4+qoHT/DqI4ufNdUZ6pIDvV7Dz6Gbe4qSY+ouexajsetiXA8QySnWur
iOSjyyLnAGlt64Ckk/KxzW22bqui/gYJsiO+7fwfRTXdVYoPX6GlZ6wjSHg/4CdMj+bUQ9zXjMK9
6vMdbpT8ByosndXcOQbbQiJRYN30i2NK429gqBLQgP9pV30Q3P06RqAPISO/KTd9Hg0XCSjrZdQ1
T0LVqGz5X7jC4f2GbBQS+da0N6X4S/ZBAg2gj2415MFPTq0zgtFVR5Cv7SqELaP7SPahgWmuxR4P
IxBfy+j6k1BILizkwX98HuqR09zLCB/d0kCB2AXb3hFJdphIfwx/7Evn9DHAPF5qevlaYUmxDj1I
yZgufy0bMNyZiRM8iq4vH0Ik7lKL7Hhqg0fm9DvfgjoFCImEscKOJUayCWNHiqPCxXttbZvg6m/q
HDGQ9qx22DCI9RIT9+N0HCYjAbELZiMHG4Dr8AN/N7dofCbylZUMzQNNTh+jktGrk0zheQ7z6vHA
TSgZpD10r1adCOR9zp8tYHPwjITXhTHkx9aDKOWN3UuBiSgTG+sr3SF3WhMQXgFZy6LzAVj/GIUG
RbqBu1Nh7K4WB5ik+n2TBfwyWUjfm3Ke3EuT95eoSI110qT2nyb/y+cq+KZcq9gKFWRnINrZo5cm
bDX2FvsTuWR3Sd05X+RgZ/sA5D2HtsiLT6bdfY30CIWhQC06SGyrhqQ/AvwJBuemk2+gcN6XY/U3
NiXPNig8HuMKOIGkg9j8VLNpF+om2YbBGvdywkFINzj8kYINq+ouVZLuqWU7yCizehu8iLILTsjN
fy9G33ZyneEfnMjDP9zUZGoM9/HIH2+6IRPtX0aZYkA/AZnBLFfVebDc5GBC/bUreQbqRNVsCJ8S
5HftKM60ix/eJIdtGIzdCfnz3UnoAlJs2BpQFTzvqJI/oSpFUZv8VFu6zzGLe4m+8sxjXs20zEw9
bydahqOaa08/INDoBuJJxtzdLui0GdDWN5KvnIKNsyfXULcrVFvK/fCyxMxQNzJGVglw27/7l4mo
RmPYH/MsXmsCnSAH0/e6apANXI54+hhX0VEWVrK3EzP7AgFOMBkl2ff/jBiNSc4RY6k+c3wFHarU
B6p1rLtvlvCfmdd1L0nYBGcfRK0b3Fl23+yp/lJz03sOK2y1haOcNdnLVH4b66R6hpyZd1e7xrCm
cSa3/qtwhP2UBuBkzqFKOdutwgGla5bLp9GaviL3PluBak6dqBAftd/ZRM5bPD86Jk3L7//jJNBy
/3EQyF2PcWDHQFOKT3YjJ5ogLd4PxtZ/wmqguYO2enKBGEZyoRoYVt5rGZKXJKQTD2T/1zBWfJej
At+SHkKadg2t8YwlIC7FQIVU9ampcN+gW4v9ZjQLKMB9UVt/z2FQjetXFLJ0s9zE3OQ5iOFuHEuT
apZ+erNoMrdXnwXqK/ka2RrlxhtYubeB/dzMXNhF6GyTQX+hs2Z4lhCYqyznTIUVGv0xM8qtBRmC
2SQdlQPurEPSzMmAlP9wFXHYnGNrY0NqHie7ZTieZZP3eFJ0lYqoaKN9bhmfpq58N5G9Cvg+cqz4
pLAuAUOF7VSXxoCeOEc2HLWoGAzABTYlVnUAq6kf+JZv9xKCUBfy1q0JxjRq21DCgNonlG7mAYci
VfskAUI8GMvvY5OVD53MiteDLcLyNcXX3UMSsO99PxWvvMnDI7TBR6iywFnZDGimDiLy1FT2y38/
jFz841kUJg6jXe4IF4gI8wZcVFTuFI5In33yEiGnL13jGSeXAYhDKpDKwLIC27Biv9jCzIf2BMQj
3z2zXOQEMcq09dilLpiFg3XwRuOws185PJgeBjOTD79zQJBeHRKlSmyacPIb+jgtpoKaPZ3+Otpz
42YhdvBgzntb7NB+C4GJK6Njj1uc+1YXJa5SACEYzD01wcesdv/9+3NuwVnMFLbDLCBWhc8d07/5
X3bK3o17PvEnN/SfUjwTFwWyzbOrWlxyaaSy1K9rKloLvzcwkMi1Su14C7FV60svWog9hMaPAKsR
zwo5VKPBSxXxMnox6sDbsc50T50TDxeRgXnL48B9XuWxzflnlIrGbZD0rSg/bUlXo2Q2IaLmEOf2
4TZu4ixEfrXtrCO7GJC+hhyAIEzysxeVeHeUBrSAmUy+5G38I2548MMoP0cJr/9qQNoOUr10hFxK
Oe28BJuL//7FYkNw+2RatrB8/Wj6EML03BvwlIzifFBIgnlyqy9dkqT3WB5UpzgCW39c4sg3VWOw
Eqr0/gTCHkTY+CXKMPhSV2X76g048xNmioxlZB2s0iHw7nhs4pw7yEE3nzryG9mouIqZq5X5tXWm
lwDAC9yvQRscGGNsJwzrC2Aa0aFw3XqPiyTvte0ypIZreXAgqtdYlgR3OciaHzzIl6zyzP4bQkHF
Pk3Hgq0TR4wnL5zGk11UI1Y/JesOrm6TkQpsXD0o6Da4pbDz9y6giKsyZPMhsM0ChbelHkjUwMKv
/T6UWzx+9spr2/qcq+a+sl3jwQIOEenfjR1j/5B3W2TYBtlWZRauyAL3InAOC6YtiSwlvy8OSIqs
V3NIP1YQSwwBJKFxKMaqgkPeGBOmb2xwUwC/ejGDrtuWyRivLc+2LlSQY44pQJe34lVQ7xb3EkM1
VYX45F5xvrFT0x+a7KR690hjkokKqSJkNppuaG7LajAAmsPkNzFkw6JmWgF6AwpqHaK63jo2ffqX
J0wO5ZvGAVhChWd7gmw7LvGLT1EYFKtk+D/GrmTLVVzZ/ssdP9YCRCMGb4Jxb2ffT1h5MuuAQEL0
jb7+beRTaVdW3VNvwkKhkHA6DUgRO/bOuj9ACuMz0X2CLJaErpHWewmGfoMvlAn4ItKJ5hiCHhI1
23KgUH6PSQ9tImBX4qpsjzP54hK1v3IRlKo9JjkxxTrAN7EBO+djPLStvTOmnhxSa3dqqVx+Mpa+
VgHLUcljD0h7ZtN1U4LaNO5HdstMqIEFxDBRytnkiGO55QN0FvsFh7LMk+N1EAyrA3U03N5bTUbc
rrvCJoeaWNNmRFp3DxFgb+v4Y7AtuRT7zMvmTQb/I7H7LoTAi9ydD8jvg106FaMJ7MafPfj5Z3Jz
buszFLAgAa9P9aBv3WebA4pwLKbm2Qonznh47vo+0YXrxenFqNPp92HnCS8++en03HXxec8f9eIq
F6eZ/nv10IsLXjhcnOq5zlfJa8V+fVVn48WlL0Ze/Fn/+IHOM4Pslm5//3i1/O+1qTayATZe+RYO
eL5+h8ThpSg6BmTyLQdVdNg1XesB6lpkO9d0Hss8M69PNjya0/VYSbBQMlDLL9s0NyM/86yosNiw
pTmKs1Hm4vBp4YII+gbyv941w5ariC3cLz1uEsMYAfmYO/VBGoTdkHgAk2gPQoEvO4nxpOEZdhza
plJWoc7JRBBQTKzanB3rUpBDTMg6FvM1PJT4hjK3QWGDEB5+qsVTkjCcSSqfQMqeLQQYzJ/SNAAc
xh+bJ0RcPgNSR5rg+5SJ6kUZuXjuAQ4T1Le6Y5xtkIk0loZGLQAMVEaOXUNVSmerhjr9NUa7azLw
s+3bPCimNJbaD7egu+g9US29QozHSgKd3vlxFQHsNRwvDnIYT03tgqRcFTnzCO2ix6oBkL6wba1f
MwR+7g0X8+iBwzz3xcDeRFiqniePGyNZGIElGrauEFwEoQmYSZDdicOBSHCkAQN8bSBGiMMYbBwg
gbRdH7Q9LSVW2bW55bZBnZDGBTtYVvBHajkoeDLKbOPktgm6zdq8koiGX1HJyD7O1OqbXTdjB38i
iOT7SA/Qh3Yeqs8S28Lyzoz35oDiUsj3MJTcpjEIkNPJgBapxJsTYN6w8As054OA9JaaNT6M48mq
Ty+6kMWDuDYD+FAbh8yeQjmghNMAxv6uqSDMAobHcQcstXXX0x4o0Am0wE2uxKJuoa3QBGBqOLU9
Xi1aJ+lv9NhhRNKwgtZCWFU5wEncrv8F0+r/bRNp2yAINglWSNSzqftt4Yk8AAhmCuHeuNM0gsC5
h1rTQUvRBnHbRDag4MiUg45F1rYLFeAiQxgJVCza1jvJqgD+GaUoZMLgbOy3FmApW61lqjVVW0II
OArHD615qu36DJX6YLc04xTyhcojyARCxQZ06+D9sUAmuqqy4QeA/X9S+ZwYfjQ3EJ1ZEvSZPpxY
f87ts0+BmDcYjLF6YEZ2o2aZQmYYVzar8htrbiVo6T7bbcmj4aXXNjOzU9/cahzHXVM/Uwsj9wI8
o4wBmuo1IJmizpa154wPReHbIZ6A7bt0q4PqkCkFMTZ0o1j/EwQrz6SAIk9sArOEEEh3Z1hxvlJj
aRwsVmeb3z+Mne8F6bZte5R6XjDvwEzf//a/BMEOChLbuL8tvA4wjjAdY9Su9NYyplkHDRDub0US
1NA0LeprXhIVWa7gT4Fr8DAImvLTot2ih5xQEhKwOcuRTe+plF5o16N3n1jIM1uT+cP3IY9l0gz1
IEFAwGSbdXjsTIN3wO3TVFFepPhVJHLneLLEqtkX3uHkBI2HHvyhyDsaQ/AumbPkOZevSUewzc/a
eBfYRnMDDBXWIgZy42U+9tGpCKSe6SSQfxkPVbq6qAsh/tPvv0Vi//2V5vgOwXYW/JAmCjm/7WWD
ZExUXTvstslAndZUYBzu/PEulgIVAW7SXgdDN+4brj4mr/1wPYf8BOW4BG+GyD5ammTPZYyQe+w0
+fVQmcHGE2a8GWmTXZu0HCMPUsXPA4bi6w5C36vIJjbph+Ha3auVBuDKaNNgW9W+/dIHq86T3Ssf
ZLoN+qpbaq+cj4/tYHMEOmyoA9vYIIvRG68SJ0UOX5oKBTmsjIqgLB4EtGWvyrK7bYZAPJBsFA8V
NZftaCS3uuVxkyPBS7ptN3sEeCSvfWR0Ij3AUBIKRLK51ZPpAb471waAPAzCPnhuzxhl05X1lUBV
H2glyAlDrDHFVloW0SCpeYEY1h0GKNTmAZStpwmPO89181usDPLbnJvRiLc/hP7omCyqPL/JOMoX
dCfvuvxWJBBmMW3kZhCehYsRZHFoo5pznc3d2sfze9S6xkG+Io2aEmQpFMAUMZ2FM+CjL2dTMCXR
gHSL0zwUsZZNnEoQxs0++oKTWcc7EPC8nD5Nqtry2IgaVbDdePOLTT/P6cYpK8AcaomVSGeD6N5y
46tybmnT+fBPttPYr2GoU4z3HuXxnjDTXEnP8MOM28Ejk/3CKUvQCI6UbE0QgEXt5I8vbAKYV4LG
4ajdyhRUVbM9FSbZQkMFPwkx7s7QXw0MPmF8HR8bS9sY3nUv+J1bb+XHLAf1Qvksmf2JaA+5LTqB
cgBHdgtdDj3bCZD3/2QXbfKP9tiHrIjV11BNEX+S/pqEQcAlya9PBL+gAUPxZV/OZTlYkYVTXgcb
lVKJspy5rfl8DQGMrQNprpPNT1OJdHnNItRdf0IVzXgpBnKA4Kf8wzDUFZjHhxeRcfBHuy1A8A1N
Edxz21XBKvMhGe08BKc2AsW2/daxwX8MeCfDOu6Dj4GyaGzSWeKqSSFax4L3JMBeTokpf+BIQi7r
WNrH1mzAAtzH4yYIKLvOUIQSUUSctsKvX0SBAgYow3v7bKbW1GfaRhOJivLBJNgs/tnhCbtEJmoe
cjrVnrp9Mc9UQQFq8ko8Zb8c6wqFGMCwLjIdzEznuGbdxAhx6lN9aAsoU+bSQxm0WRdp1JjOMwiM
2xVTyt2NHXV3rOLeTjdzCeVAxEf/bGeGhXY/O508v8akukcbz9262bot0m/Na2MVwcaag5Cxcj/y
WhTXOgb5yXgsnhlSZddBAPaa2cMeSAodrGaMdBCT5HSKsH82ThFOivGgqBK/xk+eUyCZN5bXscyR
Gz86HsS+eoQdGeR6EpAu6INjuhY2i1Xyq53P5XtFKWHU/eU3z/PIb93nDj2Fbp6nVTKeFr9/EyHw
9z12RShQxPPqDLw9pv09KhiAxR6ot6y/TVlSIdJReaA84rz6AfadqJoVjUZSPLTCD55VlU9RplwD
ip32Gi+wBBwSODi0epMg39r63P5l0na3QYlfYw9F9K2Dd2WyQ7Lo7pudQg3qGnpf0RhAu0XP0TJz
SVJ7A+ArtnkShWsxWIZeIEzfrQZgn9e6mfvjc2A1wY1Dsu6u8M2rNKirlz4FWlBxoZa6WaV1G1Ls
eq/sLukf8ehcaHsDyavd1OWg7Zzc6qUaQRCRl6W3171utiixtH1uu7QDv3G67jP8gIuI0fE2Y1m2
Hu0JqkHg1jD3meivMlBC3ogg+3XooLQXelY3bCpP8iAU1hBswev8Q7ucbKnvvNG6ZGAyml1yaKdu
UFnXhnye6zwhd7ujX8l8Y1HzgfUe4Nmpccc8pz62ecmBeuX+q8GQsS19kK0gxz3d5pn7TuyUviao
Iox8lC7uBoXHEQXFTqWU/wo2N3dF43YF2OmwOAfP2wRsVzpinnCE9TxL9WvdPHdoZ93bAwGy1h3f
JkBoVIQiY0g/I4i8Zba6aueyYHzH1qGb+VR083TWlx6q0ky5PNt0RzP76TN9GPk4bmxICTXLHKzX
d0Omqjus9uQ2nuP9tJvAejt2Q7+oTWGvT21X9AtaQJ5Re6PYpd9IcQNqSojtoR4HnNA+AZa0TYu9
ldTu5tTsW0ceakQOQDA9O+m2PgtijoAmrSAP51cz//TcffJMrU5tqjJVYUAsYxmnfHgZXX+tgb25
smxsBPv0tqqyfqcysw77AGw9WFzgP5gZ/hW0GCxkahAmgFYT+0FHvk45SuCAd6rXDUC0m2As+JOs
1UE7qD4RYEGAcPF5JDOT7B7Flth/JtgE9ST9aTXNS9Hz+CXmfQ3ST5fc1T54MQFW7I+kpfXWpAnf
Ip/oHB2hyLIFOcx974NS0x2q6pUhHlH12HSQ4GFQ9rSWaUa3KE6I3E4VL3UCoKsq62mNMt7mJQdk
yaVm994jhhmZ0hJ7M60twJ+RZ61F9z5KRUIThSKIeST9Au9frNNmtHablakdUWfMroIaPNCoo9qx
ngfFHvH0tkY4QPexpkrsqHXGG5+ihMlNwYECLT0jAHqBCeBXjGsFxe/3HsqYi4HY3VVjg/2/Eaiy
QeTbfveN6aaIbeOBo3J52ytZrFwjMN/87GC4jf2eUUA/43ZRoDwA9Fi4r056En6fJcva5k2YgqOm
u9E9vIf69ZsX19k+Txv490XhbYiyEHvG63cxYOcxQIlujb2rmhO2frObWmY0n2YKSlcDNMmLzspb
0MJ03LvX/diIwbXzxE2jRBIKIKK8kQEwlrnug1moz5JTDmk77j0A8D8uyoTm21MnEF5LoEuDJdSO
vAeLULEtmnpYBLOzywx5VKOFNx1avlPndx54LvRIbQIu9PdXogGe9nou879dSc/GQLn73650cuCA
Cn/9TVAc+3RRj8qJZ67sEiK6znwwUKJwOovBCwsO37mtD6f22UmhRvfCXU6LbmrYhUWPuvACe+3i
RGWX1e6Dh1qKpZx1prG1QXVhnjy1lZ/s/mrnjBiPI1Zs/2RvQIq7I2VaLK06+cBP1AhTr4IkCo0x
a2y8yBb7vKBh4yGb7aAshRR2w15BEjb9kz2d+vGuAdL75N9h+2IBLAVYvZk6yUJgTR4yE4UlHdSQ
wTplJ3xlORbiQbptDV136IYCLzd9mmgJnnbkKOqW5UrbSJHzX91ceZjErRmo0tnluFOHdteHmsT1
soLKFugNIOqjbScfrdFzuqJQ6Tuk5PP16bNozxoxWFwMVaLroonvThBhvJmaBPXGtQYUa5s+8Bl+
fG5e2DhbJ4PRbAVUgUBC+tbIrMZeLWheKHS6FDaJKIetnCs8+WSo7U4ryJLaVbYRZt2+BLWPHTWi
ZW3b9DdA4L0jU96+SBt4y9hy4pUeVPXqhY+TB3Fmu7yzJu+67BqGur+2WMmMq70+0GyYNgNuCd1K
K0C48k6gamuEKjjKiUoYtBWUW2jTgfwaqI1FFYAIrTfy6DRIGylpILig58NbvFy7SIRNQ1hQ/mYp
q7x2m8FC2hCiXeCsIMmyB/3xgpuFgJIpus8HbOEC7NWaEjpPjZMsE9lbUdaWPbg9GjdZDkhQLiSI
iqN4xiPlqN5YV7Q4UOBTnWUA8eEdgSSQs9TdKEJHWbPx3drzMnnQDnoAHX2Ee4Rql3EbuGvTb/pb
03d+QqZifOM8qRfmZLRHTX7SFbWMBiBiIy+l9fU0+m+V2xlPQO6zHW2g5aKbLWghloAZogYSCp5P
HQGfRSwdUEzMzq7i131QiNtJseAR2szu7KQnLBL3Tbf0hK5ZeAvdtIHrO02om0YJVkGIpod6Um2a
J5WolL0dxz54LJwrfeW/fsohwKpNT/rtU+omdHGzi09pEhSQotzhNKGDDGhVJs9//ZQsVfEiZ6KH
fBe251nRfgw5Vyu9Y9d7fG3XZ/9iG6vvQ8/j8cyFgJPrImMQyAlkJqho66wKFQ7diILcKXH2vBqR
2P/qNfgwq1GKzIgWTtGXr4PvOduqif2oyuvqNevKn4DB4m3MpukmK5GBB9v0a9nxIMLCkGx1c4NH
46+hfZxhfzoPxXbgp9vx8Qa8aMMWHMTlBl+AtTsfFGqNdmXVu95SG3FLQrhBn6atKWsodf3pb1mA
BsctwqJmzwiYO5pFYIDQEdLHQJgWoUTod09nzaG8wW1wwNMfIgHg8U9WCUcZajUFxXos/PraQanS
Biy0+E2kULAOgc5rrstKVJuBg2wlnTklRsXRI0e33aBKLv9l1KO1d4ZidTyMs/DkqKcYB1+B0yKF
mu+A4FaZ27e8KKvnoRtQ/QI0CvMsb5mZDt9CfOjCnimgrAHb5FtvtivsYbHpnd74bNf+nceqHSCw
NNQ0uC3qophtkK0myj0z40543AF9N/PbfLloolySQ3GB8BYrhxDVupAgiMCobq0z2ngRzSwaYS3U
3rQpaW9Af9AcZ77GOGB2ANwiOmgLBRAk780NJw24KpnF68hvoK7KxvLQCinwhppP+7IFUZKHHJ22
OVOB7gpfa3ThmcbTAblptdHdUnmoSpwHf/fuKe8WCAQXUVIAehLq/otTPUgPtyTQDpP9wzFaFzjz
aVo4auo2uqn8qUR62TVD3SykhwwEffN8t7375o/VtHtv9v4vf+Sg2QJFfhWyU8rrki0PJnWd5I4B
quz0WpJAXWuTPlAHxTUUdZ/h2aZdlO0BzAt2uEh3nIfh6RiH+NkGq7NNzJOOhfXYgSt3d56pHaV5
bYNPBdLxydV5opp59MAQGj+b9FniEw4JePJ5nlrbXQ9xTWXV7UI3FQPCH0pzeBxPozudZtE9+oKk
nyGLrdNttE3PpT9hObGtD/bfw3l6agrjKsXu6+tr0Z7cA2sWc6aLb0pPbUDsaY1MpAJDDLgazDoJ
dpngACWjsPDdU9a2HxjUREFltuiaRH2y0mAhMQCBsXxoZ/sA/t6kFIWIQ2OAdRG5h0Njt9UqtZEs
kXSoFrJi6tXsyF3VTEOCPG6Iyl8GEiIPMJqs9F7ATDABJWG5t30m7ZU3+JCALnvIlo1luzYAR70Z
65xFBbZaVumMa9FDXMmxh8wK9WkzirUXcLm/sOWzzwR2dLMsnL12q2cKMm1H2LtcmRAKwa5SLQIK
KmwkkKZQlI3xanH3LR5b60NlzU76k0pCBCIQf6ocqIknP1tgOUCm1Ke7GAT1H3FfvAXYuL21oHlE
9VtqX9XgHDBncg/fKEqgKVkXtpqaQxtzHW63zCsjV9XOr8Ah4s6HTpruv+UGre/hJwcV5o5j4Tay
bfK3RIjnpoly/Ly9pZXxqBn/NaN/MzP86zPOkgz815OLdMJc5gOql/3Z759s57GBk9f7WKBsTX7W
ALg+jrSOj1+tfm4ZufisENQ79c0tUTcTBGJbXHZOStpA20fI/5PVKWVZmN0B6PQPpdUdwEGxkZ1F
rh0oqCxaS5hLDyJz9JBMlb9s5g9/AfM8AzxPRmYlJhjLS2OZxV4HXRwjP6aD794qR35CgsO6hQpw
HmK1Ux4mxFiWLRnSx97G66dt8IpN37rcMP8oRVeGWQUqJdOp2arJ7HifCEH/JVjo/S3558z5KqjN
upYbWB79lrUCLxHLjKYvbxvQBwRYxRWmed/01luaKfGRUfNVdYP14OLvWA9Fn20skQ4Pv3PA3iG7
mkxSHYoBlUyAgXW4MfFi1arU+nVJnBblxDltV2dbBXTUtqy6G+GhKq4QEqQvLCOPBVjJQwE2axTW
2/apee4Fn5wXAms0h+PaG8M4jI6R3THkY+8oteOtSN0S9BVo6o7YUV6EHChZnm3GIH+Qtqr22hS3
dYIKiQVSBAiEB4WL7PXIPDBL4iw2FYzdV/vcXTftXVqkqCSEwNH+9wFdh/wNjOgCheh5oF53/ADi
7t/+SWnrZJmlqv4mNxGltWfeprIDvi2WFdhWOzOnQF2xTdoS3EhVB8XCc3fMVUqAM2isA0IXEYRm
QX3flEM0ZmZ/nw4ev5usV8Ss+vsuLvr7Ft/kwq3zfqObljW6e7sJwC4293pQA7kH0TSIh9PgqEfl
sqSrrDGfkGjKQm2ShRB3tvuiG/o6UzNezpri1RpxCyxEKccPRbZt1YYNNlYHoFDrgz7L5p5A5HeZ
m8dr3Tr56SG6rf38oXyTaV/jKWtMq5KDmrNE5ObVJg4Q0Lx5Rjax2zXCnJD3otZrYkwfrlXzW1Kl
1fWkEJxwhs56zcaBLGpov+zBy8Efc1Js9Dx6WhP1WOu4f/SL3WDnhlplCmocU+YUB8NALqzm/bYB
35111DZ9KLDBw5tgJv6YnU/jdI8eXEhiNOE8usiDDkLJ87RlVvgb5UPQeeIjxGwRK5xk24UIrxk3
Rt25e5ngv6g7qPiRKJSy2axJV6RwyTZwMnL/DwMbi7h7d2oR/S/J8BYMHwELQrdS7ErXqVWzLAfA
e8Fm8FFcda5d0x1grgYvLcfd+q3jr5PoTi/o4u+T1MTN95LmbwQbtREl68+dQrUiFtMIaM2L49ne
z/ZhttO/2M/+wNle+NuDYz6XCkkew+fGkvfBaZ6zv57fE06Kjy2QV3fdUkSJU6zxTJhAmIen4koT
K9GvntQZpq0mTcrbHlTPHUEoPTk4KS2fmzGdViMn9rZIy/ROJKQJ2eiKjy+PwEfZrvaIEci5KyzI
k2gP8AgeEFX8zRySZFEy8kMWB/5WPyJRu9Zc6zMxFk+o1vK3g2X06XJu8tltHAZQJ325XNj0Q/Vr
mDQ4WPYoduLLGOso6Om4bppHJxVNSEKXUYYis2WiVTa5UYnryrnTDEtaVLNjo7iJZ7d0duPt6B5B
u5dgxiyYAN1tp6tJBq1xXxVesgHnRYDdlSqNHf3rwaH+EajfZn22OwVQrSBKTMBFA16JnVdxUNw2
u7QGo0aoKZg1Hj+eeVw8Tfesjbqtz6g8DlPvHSHyFhMrv6qVS64yrPXAZBckTuTbdR5poz4Aw4we
KG25fZ1fJRlY8LQduWuQ4s0DOOk3fcdw9a80vN6TWxNxkRgFzqIOT+faLFxDALgw+Mvf7+GnEsS9
dQ8yk9Tic8XlVHeRIqaH1DWrXFDhol0ZPaR87dgIUVoE0nJIgoAMpB9DRQ26tHMJET7d1l39NNVH
fYZnYbenwbhguld3gJX/V69uoh70rvZiQOtzwCXZfOPPh4L0c0V3PJgL1APGkTYST7KrvgxwyMIB
y0Q8/10esgxLrwWAwuCZRfRMK2VZyinAQiDbtW6aQK3tbdyCYQp1qbuYHOOYtzXIAkGmcj4gOF9F
Rezmi8T46m55C8KVSmG3qT11+3SmnHmOQjwYfVKvAxCJ7iaAVyyJGLsPcaeEHMyptbHeYABJ6lME
82QkK0stbKjAo6T03F9LYh8q1ByFZdyby4t+gLr/HC85u/PTqdhcdOuBF21kIcMBLP177uqq1fkS
oFixTx9GXxEqj90uCRxkXb+mPn3KHpTca3/wXr+N0M1S/yFIaCZLu6iTxdQA6UeIZ4eQULCu9YGY
XXzMaidsx9I+mbQ99+1kWwnsdc4d9ezitY1cKgnaCGoqxwMeD0a/CFAVMvWAbc8zo1q0Cn+/evH/
VuPjUTMgxHFtz3NM63u92ci93G6AJLoBoREqlyHee00A+NoMLh2wkfQgulaoIMqdJnsSAcAdHFUT
fySQKkUR28+p756x1UhebCvh0dDhCZiQNF/wHKkhZ2r5MZtZhkcCiYQmeDJH2l51o4+bcja7g5Oh
RHSSK93Ug9gfv9iQm201byAmv9q3jPs39bxl+GrpvrQHc/vcJ6mVrrCoQoUXMhXX+hA09iuWBf2W
Eent4laMe4SbobMAah7kbDqon3hgUs2tNvuU8g/UOpY/rNEJoJNTTldMBROqgsm0BP7WeMbv+dAH
NPs0khqgR8N76Mj0MHlpMd6iaHfYutYEImMGqF1MhYVaLmUegiIwD9+a4N9U/4IQtL9vEhzPp9gb
UOIBb+PYmuD04/0OxcbN//7H+p/YGvETx7riYQS5BQQBrEM6DFBrIcO46gKFgu+RVa9mS5ZJYVqP
XjfxA3TrhoXRw82foUgcmLPjFJgEfE3WwS3V1h+FXf0wkxpr2RF10P5Iot7p7UfhHMCm3bwC47BD
GqV8DEY27HjhQWVPWfRffp+W/X2/ih0QynwgiwZ2NCsg5jd6VijNe4mMu+TBL+sl6dhDRwkD8VTR
3icm2SBI6j93IKjb2Z0DxBAEdp8T0GtHLQR8drqXUbZl9VTdjw0KPk0QHmivWrVqM8VgM3zowHB4
0xAlDolbdJHJzPQH8VUoheO8+jKpViiVbLZjgmoQg1VP2kGaCJEQSEbeQIlERC2Hakc55tjACHlH
qFfcNTxNNr405eJsQ2AhW3hmX260i+6Y+mwROBa/sXlar1O/sSA0i+ISSIJ8aAfJiwlMQtIKA2gj
HQJaMXsFwMO4Ah99GuKBNLQhKOSeQXgOUFVBvVewkS6x7EUKzISQiG9DYs6tJ/rkmaA+mu1F76gl
DdpuOwqX76p0BBXJuMvnG3NSMsPPAcEU3fStulgFU8nXmv67ShoQrXrg74LkoPeE2g0XL+jnCdVF
ext/bDzmP1AQl5TLlADrHc8MyMyLP4YgL7ANa26YBW5LF8x7YVnm5kOjDBr1cqqva1Q+r43UD3ad
YmqfIEyw9gUTN1Zu7BMbOKCkrrLDMEWd6faHzmuGgz5DDemvM20DewFC544NmYJAtGDdgLLD75+b
jsbdzjSokA76/N//ONjrUdxyc7GuiQfn33C5zcjbSUqRPgDmIfYFd+2jT7pNqUUDdXPKwJuaxtAI
jIuMHEXTbsQomtscFVPXSSIXqETob6Sg41JKp79JcvzP9Jm2XfQ2HmQ/654uWlsE91y2S2dGVkGa
ZDqoCfg1e2424OZaN4Agr3Rv10zlovJBz6p7J7PbC+GIO5TzAkAwAQUdC2vXMNu6qh0vvef5kG9K
2fULj3TpfVoX08Gr6I+4KkLem+Ix7mrvllvJAQkU4yk3y/SQG64f6iZ3m25tg39yqZs10kUofWJq
q5spG/6oCsOBxgGGzjNCZYjuTnWlQ4l47m0J9Gi7lfHMi1p2S/1GAP41X1BX0b2nf2FDswBYXTwO
E/Ov29p7117e2GB3PQ9yrTZUULRst40/OPkR4JX7wgHzchKDDhuSrNUO+ygIKFq2fLFw+5OpBvOb
aQPkhGgmRNr88kUqgLLMeGhWJu1RRuxib7JHuaq7t3qGAEOjZAmCL5CUx1Yg0ujcLwvrw85KgOmt
oK/3beKuof2GUvT5vx4wv771c/puCR8aXF+meHTfUfyO5bVmeisM+9TUg7Tbl2kaHRQyIKaSg4+E
gim87KdtCWVYFDHiCtpZJQVoPiYBgq/5ghJo91UHMjfIaUoo1ND+MzDcKpyaPHk0gXaCEB6vj12S
djtk0MY1NIGK2zpOJ6i6Mvqad/yKitL6CWoGALDS4iMXKJzwhRFDyAZhNAf7HGCLRr4v8JheKQAn
7ly/AjwGv993XrnbPHP859QrdvgvO8e05e6xK32czc3RLPwQ++hgqW1eAqh5Mg4WFsx06SlivXhj
ViEunpGZWXy4G3+WMXLp0K1yP8HOuVBk8N7ryrXBZeeM1yQVbIcPB6l75NgftG+RZlVY+TZ4CAen
Ppjzoaxp14a90SGcgYdRnZnZWrdOLgqohqFI8vE2ppD6BbWxvRoF6SJ9p+j7w27FwqwregOem+q2
1b83qHSpX1s10G8sY8X743mvZpCgXoHoYFjoXVs1XWWDS5YdUAXPaQWhpvnH6OTYW9mBISF0U45b
oykp6jVsWaxpUtWr03Vcl5lbv8+hWZaA0KUFfW2UVFzdCeT2HKN60G9q7ryWVJwbYCyrHvTCCW66
B2LLzcETYr5hWOC/BcYdWOWgAdCkEFgaVfXTcbDBVqApCvziyRVd9+7WAGrHecZfefzU2QfSKm8R
VHm58WIQlo2ijldWBZ+hy9STtFgXSdeyrwc1ITxZkHwHIWB2RC6ALlkft/edRFERFOTYe4PQ+Pzr
Knue35ZzeDHlArSuf7YmM99JEZhQgVJ4O8xRSxtsnksaJ2nE5iaZc4DnDkV5GuF9goxhP+/Yz97a
UQ/hIBJgWTUuB2QBd5DSBIn5fJZUfR2pme9ZhyHETPJ8Zmw+RSU6c+/lUBLWdsrtYoE/0AmNAY/0
vhuS7ZD45uvPgA7qdTQHtrUrMSyNtLRec17dKiLZfUOZeQSTNmi6ZmdeJ+nCneR4RGCM3+PBAB1H
+EPEfFxSXuahnycuAO9IgaR2Wi6UAslDMz4ZbuF9pg2EqqwqSe4BwbbXfT/JrYe9ViHNdm9kDocE
VOIfkwwIN32mbcNsY7NNn2kboxAJRb3H7f/D9/dzGkN1eUU9n5EZT0KkKAaZmcM9Ng3XDKK4p9bM
C+6klb3JC2jyaps+gMYwjayZnutsQ9z4hszS1ailQOVLwUpQgyP7MqKMJ8Y2cQOgcbKxc6IeRBu8
NgO0Tv/VgQOwCu6b0Cvs7BMR221aIScFrkhgjCw/P9hSxEczqYpoyrL23YDUd2+I7NOvkctUWGXd
FnIA4deAootRSPYQCNCNNCR1rtvYdMP/I+27liPHmWafiBH05ra9lx9p9oYxliBBb0CCT/8nij2i
pnf27H5xbhCoQgFsSS2SQGVlGnXrYOOBbGWc5cVLziILt0ub78nU08FdpWA13CJZUb5kaZjg5p1G
Gxq1M3fcOlCCXdGoG0IcTOAQd5nHYMQqMjdENhWPwhLv1PifGyQS8kPxFXIACxFm7ndoYqN0IOTu
UwGs7nYAH/GeYgMO2QgPWN2b2BKQ9KdKxQoVGwSV9y88Ce7tHhTH55YDJUXH8H03cPSbav6uNWI9
YJ35ND3bkM3elpBr3ehOx54rwA0WkCPhP2TyDQVk9Teoy+AXntvFw8AB0QdYBBVc1VA9JFWbLL3O
a7/59V/TFJS8QIuUa09O1oIwYXCag4VHx8X2R76K2zr5yxfNjmI1md9J/NN+HWJIsvm1Xz8Zg+Hs
QHWw44YBpR5Qpuvg1/8CbalnYRj5c1iipifANnFNfhO6zamRf+k7yfAkzMW+C7wT2OvZsQ8Hew3K
2ORes+trD1kre91HWnyfc9teS9WLws+FaQGO0ZrJmtgY8d3tFjW4DJA6dOxnM2ug1xjLt7jH6SqF
jUzv/uX1Nvh9T+kYAaqloLClY2tp6diC3VSdmUgjQ6moQDkMwPtI2bsH1NG4B+oZ773Z1+IjRCgD
2P0pdg6b5/9PPoCrkTaAjkmkSgkn7eZAVQySTQrLXZI+y7wNNzd+iiDfNI3sSZ+ZuvM4LTNpNqvF
BNdDKH38ukhKgtGTmHMXfXWCpG3BHp7r0SpHcvxQ/t5wvDEc+sYHiEYNtM3oYM/0HkMjYLpx90P7
MrtvZtEA+agHVDPkmmf7H+fNIT6oWBZJO8gNHaRynzfrBJTHy2KIcM7qVqgn9MBLktfZv3CaqyrF
3zLNDvZFUH53PQtnE6bh6rckHfYwmn5h1959blg4zh1WuXCy70keRninjyqwqafODsrWfDeETvFo
usBpgyYD9yjc3LIq+y5HARJp+0wA0ahNsGuoO/0+w9glDhkDjgDIUVCkAGSUJteBVIMgEg2wEgPM
DPt7pArGBgnbjOt7cAg2oDfMGh3plsK7d4bRu7eb3N+xGlwXs6+qW+0cy3EN9HunLSgOypob20yt
M1nUeJCLW5iyMlBuEHr3ND8FIdZ6ZJ2/ohBLXcLqNG+6BPkoTnjiIVLk+mNqbLhm+E9RxLT7oGaA
SA/Wq+CGt+s1cDyQmWhshCT3EB7I/PskVLe1izz1v8203pChlR537lGJmZ4KT7xBMAjwZlA+4ngW
xz8V3s1WlQ0MLYoUvDdeLXtU8X2W4IADrckQr+nwCOX334A5Cu6LMMuQyC1Qq6cOlWi2IqsDoYZl
r+qgkufC0QBUzcvkxcIL5yJzAbnuoXAIzjD7p18HD27Lk8+joYHROjPse0gG21tRZdmh86PrdJx7
XqePXv2Y8OzMcmRowOr3YOhB9DDEXvqScAPK9nDHrZBn5J/qxbTxtWJnW43gNqHR2otsKGigyppG
27B9sNQa4tcaQAEtwrgPUK/suOAEsjp9JQwBfKTiOsK7GEocssorLn1V4ktjV9HKAbpiOwm6o1YK
lK7QOVEC5NBuzJ4HAC4Xg7TaU2N1qM5E8SXKJtJ8QyEpjsqPGW5VECdGMDjI2icTmxtlUHwVFTgd
Rm37PkwioT01tt9vumTg0zmeJ8DTHTTATlepdzK1PF/Sn8JzonQJNUzt1I/9+IyfZE9/YFClRFvF
nLClU0E13daFfWHFcKD6ESoxqROVaQKEYjVXnLAwziHo90q/BgqwKr+afitTIQqxPfm5fZ3a1+Bd
ccdG7DWHDyAdQWPaLD9UY7bv3O7qIn+vTM5i/L7dFtRENs72Ue40bukXYeSZQBIQVSX0K6lrjT3Y
oCYliyLscHjQ/aG9kEXTsziQ0/RMdGJfYzuxCHyxHv3gkHWFeAqgVn7HKwiaVcySb6UGpAHQ4OnO
UQWYkJg85qXfPRUoS7ljVQiJPpuPbxmEKP8xLKoYKCnU9Fqthu1GKsMQ3yRmRdmmQEng0emqyl8m
YQk+G72PSuh+o3trN3bMygVNmLp4tXjhnbSmRSYfzeSlgMYpdT9MItvNwZ3ogvZUOu55dCEbBYYj
f+O1yME5qqGeWUIMyW0L/zAYfDv7IQAB1dtWRu0ya8JkTXHIWSMXQ/NQJTKcLZWQwOqDF8NPIWTb
YLRadcjpAJuBLeEq5qyAZtcwbMMw+z5r/VQxjojAkQ5SdPXqTwN9p+eLqjH5gXzUNMPWylLxMBlh
mBz/aZ0u+t6OYf3qmSP+zzXdOHK/rD81YCEA+KD6rCBmOx4M2cZRJs6Z7+xWi5/AdZNf+hyMZL30
ys/zdB9viU8Qa9tGXf4j454E0h+y0GXUAxovMw5BahOp1dmmHsWoGZACHTcUR35uuO4CvO5y1ZvI
LnAtDJ+o15a1NvXq917JONuPoQtC3IjnYD9rqi3eUKxXfHG2pC/sBqa5RNWLfh7K0b9045iCqBjn
1U5ln6yu4cBx+9k0E8IT1ivjz8MAokb16W9+jtmkUVO68W4AW1A6luYBUHXzEMTg5F0WdY4Xj5Qj
cziKMMbZHMYnpxPaGKJYQ0GGJ/s64X0Z30rAjjy034lHkkgra2TtF2YyNJuZW5LYKW/MjiX3tgc9
bA0VKkMHJjlqGrDnTT0yO7Mp9p4U5xv/Tayt6ooYChs3qLT6ON+vG3vnVKK97xtZLLnTWxAL4uGz
1YRbuo22XZht/boLN3S3DXITmGC3e4YYVXLOoAM63YXn6bHXh88odtqy8EvuG8MjYd48vBdoZfrS
qGzWL4OQcjA4YGYvv8KAwnobSn8N6AhK+W3/U+rJ7MEAKuURxwASOrggmyKTmlKT9dJv01DlettH
8mHS4OJ4A7Bq5OV6O1yKMsbJf8I+FXrPnlCVxE8x+T0TR+Wp1a4ivMVDVQJomVMNEfsG98AB57xh
VK4iMyqXmjJ1GSu8mX9XUgj5KM5uUkyZ7cx8DbEBPpKHFp2WU8vf+KargYkTVdCgl16MqJHfIU8i
j9TUfAR142ybROU425ohr5ESUM5N7I4/aHD2TysEYbHEsfQX5GYh55t37aNo4/ZRorJjESROcSCz
073i3kbJMVnUQCCv2t7MstzmL86AwdcXPR7kgGrwmG9dJMvWcsCOu8pj7lwMq9/E2tAftLZu5QEZ
+DX4MsuHxM39J1W0gvSK9fJumcI1JwtqM/iJP1rz2P82r+gqHVknDWRAuhm/edAqZpZ4bRMjO6cM
bCfkboCtX6N+AJr1KsoZg0eo13YP2DmJR5e3Z4rCS6u/051WQxIGUeCkjIEUYDUyMdPStl6KV1sL
r0ujnDF9MjU5HKWbtZdeNVC8D8FpASX7NKp0A2/m6kku/OZSQFavMqJir4RqzW3QIr1Ve8mZIqbg
MEq7owyCTT4CXb6a5lajh8N2I4a8MdNN4JcHiLIYmrlMu9HABdTadP0cpEfTpacrvF+QQrK+Bp6x
srQtXvu2URS5OKDL4oeK9U8OaABQ9OwHu8AInZU0Gvu1t4S+LKHyd4CCrPVagpCcJkEdO37IhQl6
+jcX+4Kd0Xo7z0eZPv6i0j8KbLynBv8xATLN44iqVOWMqOtW5gmAl+I6Zw6/XWOy85AFSzseBrBH
YQ1ak3pWmgEmPU+fR94/1XTBOYR607LUncZr4bVHHQWbQXoJQlvbzuyqsaImIB7WGx8N3Pje51eK
QYEiqAH8+zHyE3Dce5Z17w9luQSRSrQl0wS65b6I3ALJUWBTyUeNkcj8HATxDlk+cFiTL/LNvWlm
/mnw8CVcBEV6XYpWqQxUgEjwWThBYW06Bp46EbHkQVRVjOpyoirwgSI1DFDFqCbIXPsIpMAUQX4l
43WxU/yy1SRqyB/H36oxcu5mt4i1k90Hw2l2lTq0nwEkRI2IWp4GZJeDFDBh5Xa+rl5WzgqisMUa
FBRVtLTU53VGYGbmtejz4r+uWcw+3ifOMYndh/nHEoWHUr0W5ZNJ+xqWffrZ7FCaZzILCUplul25
1Fk/fjLKwj62wHctfeUv29ZfICs0nB3sM55LLEF+PrZ8W4G6cEPTWdlDL6D0nlBI5GEj5toL8qNO
113akd3vSxEuNGvo7zQcJ96hFrtegpAr24S9D9/7QAsm6YUhKm1LA74apV7ZWy9ODlHyOZb8sYu8
CIQETzd+qKaCgjC4zO5ojLtzZytlXHyM6brqs+CWEh2Dqr2Yg9mdTQvcPaCWgOZA87Ehn+fHV59v
rbq8t49/Ci3+MNOXQFR0frWZl53DUKltNLdX7ZEP2dZs/HxziRtT0lxaNUNKbAVRYRdoVHz2YWz8
A0PxzWCD2QaI3mTRMX24p4boWkbwFzRpIS+zX69Rwo9C2xH/GIglchaOtO/t/MxGpgfMgzlETwz3
xIAzQ6mM5NGmN9JuEUkJiijTrN0TOPGuzRBllQBm3tgP4GbY0wDNnqInW1QoAGv7ryTMo42B9Yhz
CjIYGDufmtqp1yYqhtbka4bSBn/aFECevBshvmVq+pribdyTHyuUkivtn1IHi2Ea8XZRtANEYv2Q
7+IBfHG2Xqe4n6GIpTIavP0CQgFRVzSZiqvGGgn8Xis35GtcYBixT8PkSE2G+iBsnKbG0Gkwsctf
NEBf2mHGj3Nj/m7SQBAKfqwa963romYzu+ZZRhigHEWFzT7q/eNyNGMOprmshZal1wE32ug53ngE
RBbBYiW2nQdqHuwagE8QGqgmIJaQL3OnqR+a3K4fwOp69ZFJA+Rr6w0otHZ17J1HfQwPhmqK0IIo
FnWpsQYOoYbYqsLD1J2HptDci1xs+qR/XeBDlBy7equWpzm4i5u7Tm82mWOjWA3PVHxrHesEoBcO
3qhbxjG4c6pYe8B7eAlemhgYJR+Ee4upq8IjCYITF4nSQwKxLEekGE2wB9mYPY4fqBaPmpb5EODt
/F1tuijZIx/V7VFF3+8h5CeXB9XArRG7j4HGsAmSo4FsemWATx4m9QplUu9P5n+YZg2ZkYGLpX/t
wuJJ5Jaxa7FZu/h+r61qQy9fgPLDfQSqid9Mq8ZTA6R5C5FkoIiQw1fNB65VOsJ47h2vWBsdBCmC
Lish0Nn4O6nlIGBUK6EYs3yBci6INdMC8vQCDxconNmnsh2uDagqzHXceHJBPhr1AHYrV2TnKrAF
y82ilqmz0TUDfyc38WzgdSq/XA2dUnMC/RpZNEBLDE0ZI/D3xSenpnv1DmigytKBrTD1VVtG+oll
kThqzc88R4XAglzU6G2RQJCDbQwNN+w4LPUT+ac4rmxwiGEKQwY9AC/cgXwOtHLjA0VyHKOEGN3z
pWvX3SFuGfa+KGzvD9iMg0PEydt210RRfwA6JbQgzSZVgBr7m5cc3dh5xpEC5mXm+B7S48aSIqF3
wpfSR0a7s/MG3C1BPTWiNy/tiCrOGz+ZKY6hcsiBn+d48jtO0p58u1ve+MmE6jlSVLH1OFkNhJoL
YUMba4lX/PzMtLEdwLMMJNdeK6Q4ojLvDtjHfhsmpTj6qqGeVaMOfgPQRffRpnGoh901HQoKHT0u
QxCwYg4F0oIR0p/hcl6IRlxRBFAe+jUxSEE9tKCYqUszKdI3PJB+eWk7PQHCFntWlPFf6FEwdqze
jW4P4hWrAJxJPT8cWzs2lsyWfeg06zDqBCgvM77VZFUBJMbEU8rK8VHi+5m5OC8kT4pXxNhuwAGj
zDAOkxPQ8N/JAmwGYWWFdDtekiYLGN5pQTJx9j8cUQj5JkKIUgLGxMAfADJXJwddq6UaMqnpI7CP
+CpkQBlhv5pGFB0rjQwc78OSeF3nJeaJ89rz6HyBeYVhULeCaW31SShGqkvPK3DdeBtay9gSa5A/
xKA6xFvWzAh0QxBE9EEUywYQ9arY2UWzyKQehZH5Hkt+WpLj3+5wPUJ1O4jaFHHzjFMf4BhHnwGI
EwbHwQ7LJ88rn3MiDnn3F4Ysn1S8ZzpghhkY6kNdJOTdsVi2pb2tG2xhsFQLHjX07J53+EprZrmY
bepNThqf55A5SqsCy7kObof3xWjAHQbruk6pRmh4cs42OSmcW4Ox8zVz+kyz//bj0KedlnEG/Ffo
gWWjDDAxKgN9yHQRaz/x+pNJDXB0y1Cv9P3sot4HaQCym8SqjpMywGzPc2a1ALVg0/XuUtPfNNzY
PwUyWGd67nz2RGhtKi0ztmTG0PHMCtt6bbQsOjgtmAjIL83004j30MdGT6ILfj/+gvx5XoBQBSKU
Z98zzEdWRM+mk7ifPR8AiUY9K3rDuPhgMbqUY2Rc4lb/Xjq52EW4D3rAW+fGwYKut6siJl/n2i0q
h3OJ3b+rmxD3/LVCsjRCNl7D7NzU16Or4cxMzcXRIXJY1G1RJ1AnxnDIepzHLei6QNtJiKB230ZF
OdzpLRg/kSfzTkJz4mMMIZSj5GYJDqJ3m5x5UuDtk7rU0PAUSTZ2FNUyiaWCf/zXNeaFrAgna5YO
8Hyegtpj1OSC41RsDeBbsQQ6JISwSI8qD9c1P/c5XtnCRrfOnAeWBLUA048xBOkoohoL+0w9CqGe
kNl1KTKpycuH2PxElZitaC4lk+mZKjfLxmR3qD1a0xg1FZ5eu1yCynP2NbJzly1jbDv7fl8ISjL9
2cjdLRBvYBjjSF0BwHzsRcCPrkDuZkndTgtlsaAujftdzY9jAOicI7NgJTNHx0Fe/7H5n3xISFzn
0rT2IGWIZ//7iv9hsRKyiRlgZ/gQtBqo0g9unYtz67XdpmAxSsZ46D60YdctYlXOWzUcfFdO/5oV
ebdxQ90ER5eB8y8TWu7gmWaHuInEMw/DfBNBMn0d1w7MIopRe1wNCxrVQT/0EATJegAHzDM1UOfY
I+uQ3FO8btSAmpnYS9Ogg9eEabWGB+0+ykIwz+UtSJ88ECMcRw1azdSbTQAIOmgmx/GafKZnNkdd
NXkHDs0qPjfSSS/UuJBwRQ79sfRb5ObIVSfpArtW9zT5BK/3KHWxDoFV4u3Oz1GI5RnxkeRSPuij
DNpWcd4cyF8o2at5kOU+lBuawFjGoAeNOo99bbiE1nzU5Hd+OlTnHEV0S9wv469gulrnjUjfujzH
c9rlENrwcfzKuLxQgBdjQ0QzQyB540CvzqViCSgElIqbPv2Cd9HiwiQrLlL1PKuQ+2sqGOgfR1u0
HUjzwX8NXif11zjh1R8ETNBG6U5BKoPtaPMnsrQYrpZYoz4E9tIvl5E1itWHobAdql1SJI+FSkRT
k0QAag6N424pOT0PUE8Y9Q/fr/lushS14DRLT8uL1XhfWo1302CiXA64yCHxjNR940qJh2YSHHLH
a56FY3lKysJdy0o0z4Dcg9E5ZnJBoynEWR5wq1lKlo7tEhjMi1+ayV2YF+2z7VbD0ho8f0exupOK
bQXM8QpJSZy5VGwfAZZbLcaGmUfSdL+1We2lexz8gxMeQj9z3Ahu76siPI3YQQmWCJezU1joHM/V
VhTPJq9UxUjOlqqk7Tw3GQhsJrPDYesR3KJTxOy/jRVgtRPc3mY2vg5/CvsP17JbZCTBNgR999EZ
FvZYxetZouiP8kaz3NHNcKVWMNUKNKCV9GsEpRTwhQM0sGO9fuVIZ4BZ1PWCU9MIqM/kDjL+TbaG
co4NUfcxDU9TF1Q54YlsbkD2VIuDQ+DjzXlFk6/h/vgDyvV8O5m04jSsJlPP8Jm1rKKqWNGCXmiU
Jx3cPYHZFwtU7vBji21XAR403KzNzkmO5DTUiKQgctJw6ow/jIJ7quIHt/8/LvFhtalLsTG47leo
Z043kDn/RKUuFTMDlEhX2Ym1ufZYNs0nriqSRTb80f+HeFqneF8ntcZ6X4GhExzbw0plHF5QauQg
l9SviJP+3SJO+kyO0xhx0pP1+zwgJ25WmeepsXSr1dE4X2O+ohqdY9X1Z+t9jD6NB6CIMHMw9LOy
Wllc6xZJU3khSvOq7NipxnDyJNm0EiJVgz5mR+r5XeqgdOA9yMsHCSKF8ezSgNeAOmMxh+ugNEKZ
7FCs/LZvzoUlug0HpgCo7qw5k496Q+M2Z+o1MqqPWo2NoJrgqoZ6XpXKYZqmV+PRggbdfvLNq1Cv
jkAZm+UooLwZmK9BH8PLAqTt1ceYB2gGXfP9Y9QBKONE2aF0adTtg9E4lb6jrkXdoAtsSBC05dVL
Q67QYqDNnNo+eOkAqBp1nVGvwfcJ6oTlUPjDkqb6teZAkk+tMi2o+wZfoKLWAe0Ky++Fz7NdVktQ
lsvSh8yUcqLqF9R9GhhwQMR1Ty7cjq9xZFJDo6wGLYNvsuPspzUDv8OaRpNP82lUxWbIsh3DEVch
F/aHv66vYkMxej5khK5x83y3DNKd4RhiQVedB95jZ/+8JscNe20qSVhtYXKzXvdUKQ/+bnwBcq9c
i6mQPlQnAx9sqdImQxquABtZ48eRRzvu5JF6kzmMkFadRzQDrFxG1eB2pDiueaWIr1VD5p98FNLb
8mXi0H6PvZlKJs2n5XjkdltwqAVdsudllC40UI1h7+We/bxmgNywj80HXx9Ee2b5U4SdjBAihE4u
7s3473Qs56nICv0ezMdrqt6mxjcLvqjj3DxOvl5AMBGvKKhghnyHRmLjqMusfC1T9ev1GYlFExK0
gIabqrqEPwHsG36dx8sSkstXchkZavaqZ3lxl0O3eOsOdXfyzaTex7wO977QrKORtPZWGiBdFmA4
XhdB0T+YwgQ2IM+8Zxb7IPf0e/FW2DwGS0zSfZWCX1rZmz9bCJGb3jAAd9h/cjUlTq1H2cHo9eFb
pQ1fdd/rP8cRDtNz8FqAUtALlgyf4ZGVsl3PHwuoP0UH5FXTxwKDPZgz7fT6sUCQ7gN8aKKGCVxN
+4zX7qNtqFr63jxBatF9bGPLfayUyKRRoqIxzXDbdpLIfMiSZxqjqATnI2sO0ro1BdCAXQ0rsMYm
9xQRoVJqp9lFs6SLkI85/YvZoCiG4vEu6x9GD1gGWoMiOlTILdwB8shkth0U1WOcrs5XcXI/WoVF
DM1N9XGlUZsPgfmEZLhEuYEENwZIg9mrKUPswxP9gSmWC52Bd1iESLTjmQ+KD63Jtu8RdifSJSrP
gk3vpwIYdagV4fgc9SzUK6CyDFhHpS3JRH6+mQbmuA5lef9CbWQAT36LD/YA+gdK2LIxCIGTG4w5
vnWgK8YG4b52kp3UUWBu+mm/ECxNv0Ax8X6UAIy6FQiVx8RnwAmOKzPI4h+hp7+JKtU/I9voL6qg
s569WoyrbrTr+wxMRQDIoyiNM4lc0xAWe9Nf8iphOwJAAqe6SMo0fvXiJDumzI1W5K9rHfkC7toX
CVkSSLanT4T00YvQWxuNCZVEHCZlbuaizjmTnwMUcLY4LvzaQdZrpQFQjf93WdwNiRMvazWQmeMR
cLHxUw5GQOyV9IORguwHQBIXqdQ2v/M06y7RcvfZH6r2WWTLVBnkETY74Tg3vCsaz3kO4uax68dF
X7H82dWj9JIW5RNZnXKZ0lwht1s/4F6QPfc8BiLDZea+ttr8eUzTdqujzn1FEzxey00i6/iYjk5x
SW2rB6bYydYuXv6tVaDx4gIhg36ZKqeVjV8KP//ZcJtl3SIDgddCSKEt9LbWdyZhk5x9hVLYx1Lh
juzQcndJVfoLXSGVqKF4Jx/1XaszYJmqY2lkxWM24lBFIgXoZN4SVYcJoMYcx3KKgJgaMiOuCIiB
nsBetDbRzYX82RUdKg9V4KgGaPRm3j+a01I0jdZDLfTPQP/RGYpNDpLkplN4ByPQ3A/N7EPO3AXf
4/8rhOb+h7j/EOKDuWWLDezpP8TOl21GPLYXk/37J71ZpupPRjtYB88AKxaoktsj9ajhrgnJXNVQ
j3yltINN2mQvs+tm6jxwM5Xi8LjHYeu8shOB7sUzvos4YYoMF6Udij+OqYZ6/z++ugxWFoQl9pXX
/m05KCS5oOtO+rXh6f2y7ljwlxB46ymG8EfnMmiM1MVnH7XnKzF0w509GNket9dyl+qxe5/L7pL1
zYk7YgNFH9BvxSWQz5Wm6JnYLhg1F1x2DN/3TnkwNkVB2G5TVmCGt1L3CD6yHOomzmMaMfG1cuQX
iRveX0HOIGLRhfwRby3DJkSKHmpsvxoP0rVnn0fxefh8451N6nVaqi173MZWPmvZsKCZDFJHw+I6
H2Ro8NtgvF3ytjFcJCZ65q5BXIkyO7DcHajOSOSPLjYMr+BxrE46XkWX5KYo3/Z/4g3XnWrRDC/y
l6GFSgquCtdQrByuBP7iW6dpyxdtAIkAt7Ngjaxl8WJ4nrHtwDYxzW0K91rHRnNBn50coXUJrXM1
1whwqhTaHs471FwQYcS4Mbp/5WMefLMN5w5a4vErd1i6GVFEecBpl4+7q12Cm8X2vxlyI6Ocf+vE
YC/LVjiXstEh8gzy1hXOupZ4cA54rIJNNtDx3MHBaXCP/GB2YT5bzy6o/wUgtmTrOufZhaJoMNQ7
rh6+w372aR3ggEGKl4gUYmH3FJdVeCq7ppsvKY6WU1z5x6Bwn+epfuKW9yzZOtyH8BROPE0ct2Db
MoxnEdg2XvjGvlnj/QgyGcpJTafl/bBqKwcEvBAtWckqwz3KFz1e+L2029xGgl/1mbmBsZsCUR6x
qlGTc6Q4G3y5Z7PU7Z1wHFcdrbd9sXLYiqFS+w2Ch/jymm0HsYRavmUmJILTuONHMt1sFbgFe9Mt
5h1lUXZAW5bQ/6hdsIzEgh+aHgXCeJ4XqM8MOSiTULZq42NHrbS+5OC9XrpO0N3NsVXZXWNB+me8
NszYTyQL0ExJVk3ag5tClbqbQMMfBgCQ+VmX5Wnw+y8x9LOh0o7Gy9trIyLto0mjFEchfzJpgEJc
jTv7GDW4QwfSAZDAhfwkXGyU/fxTppjTUxz6InOuurUFSTSKSPMBzOuACQ9eAKanheYHyQMLvWQV
9H50psbl4IpbGZZebmxfAH/WyDbalhUP90w0PhBVkIYEbJKDQtBsxREFgVUIOgh0/UpDgnQemuyy
8M217uGz0sjkpPgPNoqzO6RWRyTJDLMWKIvg3qljqA+zMlR6fHAGdutBpA3DmjAhuoMjEnfre6G5
N8zgidDG2IK0j5WHyqc67Ix1R896IPHPHapvzxQSBb08qQkWvTjMwTQqNbyh5rVxmHHgPa9w0MtB
spUYRbieseHUozizAAULAHXFsKgE8KS17y6Rzy+OpSq+mBvymVSA8adh1Pddo0Ovg4JTMaI4Wa0w
ByPbcezxer298d8umqmrf5gW69km7Xt+n7fg0BfQlCvR0XpIzNmgHcBffuowCC7+fI9RQ73nGq8Z
eLW8auML219MiEpR/0y4DdakWfGeBm4glTfIy/e5kR4WG7IItPlhFST3Ab/DlsO42KNWHXAwMByp
KS0+HNPEupqyACiMl2x94yeTJlDsjTmvVEMTpFrQMETgl4PQoLelLoYcxPUSZP7JN4e4pVxGplsc
GvW/lnSgHEs8QObJzNU/oRQxGObInrpDZfw0q1ZsyKcP5s5v4n7HBOpKP8hRkg38THUEycVVmPJP
PrNHXsp7+VPkPLG2gm49uE6L2wbqF+YSBQ6RiXUrPO92gOLmYBDxrJsksnBy8dt8jSd4gMdqlQrl
R9Mq81ykjGooFGYt1KL9PjWWgLI1J48bzUmWobmxwvAHueYGNGPNaTap56gJTamxNcoFgGlXi8wD
s3kzdwRaA4SdEYrl1AJ02TmYfGTOAxF2UgvQ03XrPK+0VdKN3qFGXene6LnYmKwSeAmpj47w0m91
ht0I2BX9hy6HgnXoB90GG0HxanrlsVFV/hQBYH2/u/4DGTl0dd4BwwQVnlDD/wgYFgQgvsEdE4qY
YMgNZ/UadKf+MRRRcAxwHnYk04MoEtgI30dCnP/te7A1zSE0gxoAmvNtEUCnHce17tI0oKHRJgHe
uyWkOVGT47ziRzlbthl/b4LhawuZjGeG4pStbeX9HhrI6UNqp8Dpqghb+9EBhPgVRw/h0m1xUBP3
TXgwIyFWRc6yF1l62s4MDHtJZgJaxmOTOCbovPX0xeTxcJZl9J0GIf+Z3jc+MlhqZhC18VNnuaBu
bLMXchVgc04tsAho4FDnbvjs4LzyHKtSRrsc8BbSp9m2VUWQfhZoe2ZwMNSr0T4DlZA7iiUeg1Bu
UshEaJpHG4E09WrCKPaiu9oEPQQDTIPks//XlSUz8AH+ouoxJBOHnUQ2EEcBvyrKtAalDpoXehvy
UeMO9h2gI+GJrJhl1V3hax/K0G4WojCI5oUfFurx9udMwiBgockBLs/HRWzy/B4iAQE2vW5414uk
Pk4mTpFC4Cyra0xtChznqhgnyEDjXxLfZy3Eq0x7+daj7h840/S5qHXnMvIBKCjlbwq9WWuyGSGD
AFP+CmNe6VxYN/yF02xxLDsdr1m8Ki6xHWJfnyXWIR2cPfltxmMIx/DgtYH+6bFzc8i1GgUUWVX9
bOJ45iYTop2Io3QlosFBHz4RR9UJ35cgaXsMBl495Ua2pTpagRJBkE81wVR0S2uw2Gw3Qz8Wr1bA
k2US2OxgoPgMb7lFtpopVFyj6bd53X0KQxsHUkSfMlG+UtcowWcjga9nKaRfoDA43FMz5AUo+EEk
bXN5zxw05IY0NEQOWpwmfAhFNeUWBTwxTrZ+xZnIQd/Z9jSJ3I4D7ts66C9eOXanBsJkWizbA/jv
uhO58CfBt9/Hv0DiB7iBk40TiXGrt/knsm7iZh8N0FJcE/Eybx2crqr17GhAapiGp+48J+j49BH+
FjNfhi6vJeknWnv6XPQR52WY95wnQcVCYJ3LXIdWcn4f6xU/Q4K1fWwTyc7Sse+FnqL8STVh1Ffr
Iq6b9f+RdmVbcuLK9otYCwRI8Ao5Z2WNtqvtF1a3TzfzPPP1dytIl9LZ7nPOvffBWlJESJDpLJBi
2JuGnNvtax5Vz7YVXicx5LtdIs7WSU0ChGjuDq43Sk88NbZ0x1Ovgp8XhM/i0RwRiiV5qJkJ6MnI
ZDLLep0XAb3kp+7HJLVi4LSSRzrA7k8uezOFbJThSOvSJdKUI8soN/c3srVL5ijQxc2omT0C6Yj4
Bwjap90Rx3lUY5mp6Rs4fK5DsPmYYI6C1pSxPhoqLRn/H+cCkkig1q08MKTqbCeKhSQSygilDYBH
lcIVIpighLO2Rf0HSte2CoFYKcg6kpNJ9o+KSlZStAtA0WKE6hpUoI1IxNxSGWl+YSh2AXAXb7eN
luonuy+GVxOuQxSxxvEfoaMlHrKd4Z5o8X62m+hj4pQZ4ve4DLt1Yoli8WezdT7p2j4pW3BVlyjB
GBMRjhsaD3O0n7t8Pi16iHA2SnF7ZJTLLmujf8U81FFjKGWZqw2bSC4BomPUQsZDsV0NV+HH4sYC
lNyhFY1P11JXVXYFsllRuY+PUy46LiV9PHs+un/2YHQ7U2O6AbL9k3SotmmCiGHDUx2BJVCMnG1S
UZdFwN7ZdQAIjztAc69Dmo+Co0Xz1Xp81HHq08uq2nKk43qkWYXKaEAO7flmETeOMQk+qX0JZ9CB
DG+uS+Yk1Otk2I3T8m2KEB1kMieMen2MAKCSMaSgLIKlRxIpuRoOcr4a/sqEZP+FHd2FvCIIjP92
xbwKSwSM5dVskCf4vR0lW9SR6heef21QTbGCPpsSR5+GBtBSwDTiggNQapWCJrnWb0rCC11jYA9q
fTC0oZYz6oDkkFhHgu+jhtD6xAekn5LdmdAQJS4bVglznd8jrXwFAlS2aWX3m8wa3AMqvsEQaiyv
DQIGF13HizEzNfYVTHKRD7TIWRKda69tH7+SfMntepuOTXOc81ADGP+exE49DgfRAe4pR47LV4Cw
nWOcGD6loRge8EuEX55WbfrRg0ctfHLgI3pZEhOZTbganKuozOFiRCV2E7+j6Gm1d6ag27fgWtuV
clkdOHWIfiVf0iXIUC/fZpulxJ+zZleAf0ybfDdXsbZxZlG8BVaDDHFrHUxGUb5ZXTRuGq22dmQQ
YYv4hBK1Q2st5RuJUgZuiaLXnAMNjSQdH4TJv9KImkLSfTgo1znTkstiOsfSBuIoactprJ+rEjvI
zP1aOICUXgiEJWoBRg82lmq3jkWMQrScNUBYZQWiEl2FXQtcTy+EsdIBfzmdRPREYCuhBCEGyKqC
aZGLc31eTqQneZqCcEcmEu9ItiK8yIswZP34SkYXwuNxk8FZaleoaEiDJTgDLig407AzFskdTi2p
Vj13063W6AswI37MuZtIQ2Z28163w09DNyOaKBvwz9lw1iCNBXAa7ZYDsPgqC60EGNqr3pRJ273W
vdNEPXItlGORHvwns+dqvbtp89E6OXizrM2C6v5TjrNIAewydElDNm4J2MxVeKO/6cbgpzF9tZQD
si7UAfD3SLecDY+QltrkT1YzZcjpFNllkQ311BDE1RYA75C7RHbVwM3Ro24EpDNHD/LTqtCCw1CD
NEQtpxahHhL9wDfQp096koHaXF4rdt5Y6BYPd5Z31yR7tSz1EiDsTgV44pnDu8Vr3Vkga2S0Doj7
fqaRbZXiMtq6hchjPv0VcOx1RDb0V2NSO8DfpBmrcZPOF+wCAdPQvSKVpPIoeJvp9qWvM+dLEdnW
To/6/kgWVQiSGTrLflhYxWztRMluLeg8jO3AJUkscb+GriF+ak978tlngvGNaPT2SEPwoG0Ma2k/
12FiX7iE7CY5+J84avAdAB7L84YOovU7s0HKXQuO/38ys+RqNJ1W+/mi4xR260WBDXi9qLo3Wlxe
lMwaDUEF0wEvQtpmkxcY5fySzEYEINcKf6R2Ld6F7R67OM3hLYcTcMpc0ER/WPAM2E11HjobSlRu
WAEkCg7nnspAnhi85KDTBg6kpKKhJgDSuV6YyzPNmifQrIx68psyyPFV/YeFJpahNrwD9J/NnOWY
67rE5gMPGpdNn/rRINo3kgxTXviaBoRIYkFT9kR8RiZGudoPnXGOwmw5pEvfSXoTc9PiE/w+lL/T
b4Ujk8SPQej7+A8GWq7NfmQ1VwOOA3cJHBi3HpE4gJDAq2kDOKcDPOv30llOvG20dydctG1ql8ZJ
L8rmeclBhEoWoB7w5z4NXsFc/JyZSfJQmUA/ojumj6Il5X7ABvmZRMjABaE5Mnx2UQBKpRDx/61I
UUkbiNw6Rz3g1T01JiE1pj0GQEDuDU/JqKd1cgp1fzUPtCA2dpMglgSgALg7kYHC/nKntjkQ5dbK
uyVpudxcS445H38jEfJ9ZaBeBOajMOy/cFJoDkTUtXJ2hVWRkjHLQAWDLU64o6c26CvwzFdP9ptx
2YDmOokf6QWxPuLbXPz9BTEy0GXZo3uqDNMH8nj0qNK6+JxGKEIVJkActB95YdIOGFkhqhKkrCnB
ZIiQW423v9/jTak/tgF4LRI+xjujiSpAaIs+vRTutAvHoT2tsqRD5X0LRsYxBdbCKkM+drbTcBRG
ypj5/O/hsxED/Rs6nGs6hq6bwhVM1917XHcr6gBgNXXh0zAgMbEQ2uClJXLCcsbzbSf9/rkZatqO
A80ULw6X+UKbq40Juj+4+yemPaxd0tuWhTTIyB78VegybNsnzSlKKkveU5oApQSoXIF/TB3oRzve
IJab+mrG3QJrKsLdWm4DelzLiS4havfxpl7yr3c9yxyKr1EL13cB6oB7bVsXb1NcZDumRdpZW6wA
6SNVM+xqSXZCwkqrkH6Qhh5plZyG1FjG9NTWOXtmMxgq0+XbWLvR3uq4ubc11/kqrC28P7Y3Ry2O
YVaFWmaZOkb5Y1HxClAX45UkJsdWEKDAcM9Jg9wB62Ea5aZHuWmjJB6x+v5Pew5jwGZmFWBvJ134
GgLAWxLWeRM/AfMzfkL40NhHSJnFgxiy1Tprsviit71Pssl14YzKUsABIYvmkRrUVFv+Ahj/LdJj
KubB3X/VoPASLlPRnxdSkLXutvMxLZu3VYb/uvmRZsCHFvgoBBOb+2UcwCJkaYpMmKgGk6hWtQfA
KYePg1tdmwYHu6BvEXiFJA5xJEUEGl15LvWkY29TVdExSpErj43x56SrxxPQMJwNYuHzN2sSJ73V
y8/ANRtP8Qg8QGJCkvLBxQ65Rfh/TyR3joViY3hQ9RNioWDK1EugIo4AtCJtFTbBS8lGT7cD7ZWh
YEMvRnYMOjFvRKjHPq9QhbBLYgCGcGyAKDoWGRUCY2bRmADM6FCcK4smOmfEhao4AAN6qLWHbOlz
X8ty+xhJjvOpj0fgQrTdjoazES4HJvDfWo6t/Ynp8/iAWmBkZMkh4BSLl0nTV1stxvxs7r0Wcd1X
MhhZ8ttQ6cGFFqNL5VUH3i9dXIg9jprZDZdk0yPgy+1NivpbvwWCwRMyFbonhyHiBIyVE4l0NoIr
SQNK4BkEfKvMjhhgn2VTgo/vjFDDiURFjyfc1MX5IXB1n+jy8hQpVvqcGU9VaMyoBFyKLRBkOchg
Qd3AhaV7xpihdgppde/BYC4PXALhiwIg5ksBFHkDmY+l75jTjdaWWpqrT+CbBHb+9I6ve3kgpHA1
1xnZiLeuxTzNKLJ0jypbAI8NrtjaAUMUp5OAVtTA3VteynIukXkM7xlpw8qK9zG3AZuRRMteFDFg
qbRE/xLk9knIuhYdxXx+xOrxUQ8m1NjFzeRTJczcGgc+zcV73+U5suCHZbeeTWJ5YKFXETVWpiGP
rQXty9bs5OOTji6mOT8K0FgfbATSjkgzvKjCnJkzxKypDEcHWdMRiYirVpXnVGOagmDNcsNLLSO0
S4QfT98DiKFFWfiTKR8e1KvqGKH0cNgJOyusVUuKHhXIgYNML2VL8sBoAATDUXdMQ9VEZWEBsA2X
kF7nY1QCxy9Yho6VvsYAXtYSVYRsxlLfAbeIHwcUtTwMxCgh5ZXRjAUAPtDNRT5s7VxbPGXjErmE
GiPvDYS5TOv8Ag6wzQRKvjfTjuFqZjqwLjCixrK7P9rWWR6QKYwtYGAvuyJu/hX1+WcRD3jL8jbW
ccCjlmphIdNMxOP0NgXGW18ED46GX0BiFtNnA2Vc8Cro02fEla69Rco6JK2eupQ5O1UYp+rksnBa
AIchS+qUejB7YFJPGv4vpeKmts4OgIZ2NVczUeyOn4LFtosRgyknAcXYEkfDNilAf5Mtbc1QzyaF
Ul0v6TdgYfIDiVLLxIMc1dTZQxRYG2VGvQBVAkaCC8rfCzVt3rxVY9kcEinq6eFFCvUr/DBZf2vq
t0d2I+pdmn4AinMh2AmUHeyUy17fazwHaxW6reqSvotSE3HH7hf6JSbuIrnKTXdd62ZZtUyZF09h
zLXd/ZVuppM1sL1PAxY6BD/TBxGHEGig9IdezJ+R+s/3SkQ9aohviKau2nm8t41mwIDYUQ4SQw1Q
xBpg6x7bqUDwJ/3WAiDoMxvH/hnf2SeSIqDqgu8zDwGvxcv3erGybezU2YG0ugAZ+IgCdXhzkVru
uq8MbHRehO0Czrc4FtMBeT0MA7n8eRIJGAbkEZq0yo7ZC04eKEoBi26RbqOkwSMoJ99s8FQQVkn9
8xB0dNJzGzyxBBWRvjTuBM88sKfa6aVKkCXNg7h0jiBysRBZ4tn2yiAImotokQht/jiDaplwOwjU
g2A8iMM7sqJ2y5ISjzVSXzFAgKiIlaAiITUK+kPJdHt0vNEo2u1K960WX8coOb5dZxXSQtjnosTN
RuR7ttMQGRezdmqE0JCAgR7JmiR+1yqrQ74h5IjHXS0mZgUFgD3+Ps2aa61A4iEsb7pqbbXG0DUR
/sqJThvvJVROyQ0nkui2iTGPx6LodGQ4y/2oalYhS/mrHqbN3oz61jOjudoqSL47/D2lUJh8vzIZ
W6RWpfAtxj0AC1vN/qQZQ/EwpXMODl4M8yRyn6tY7CuwQA1+NvyJDPrqTbdnZEpb4Ze4AX4/Wbaz
FSPOrYH5XE4E8U69BVjxgndGwz+ZSdoebCsJN1myzE8pj47xNAMbASl74yXWUyRNxnG1mwvgno6y
QfZWMiNQgW6T4nVGarKmhrdDgrJx43MImtuz0OFGBbie8TkQ5u+iZcCMsMe9NtnJN5a01QaJ9tWj
W8IRUDvdew3GbFkEy1G9gZ5qbmTm7Ppjaoe+HVr2vfGN3ccCwJO9XepX15h5gD8/dblf2ailwYn3
/Vou0pSo18X3AS5sec5AhL/yk7EfL7nT5S/xaeXWqUJAACzRt6Bn1XYCwst5KDv7yTJA3myaDSoi
tbTyux4Aq5nEVkWpCjvMbQ4mVQm3KhvqUbM4ydx6akzTmGEjjfHHjF9Nu5NVSficAm/qKczH4lyD
gNBnvLbegXMUbgNR6AcNJBPvzZx/McfUgFtDKz+BYQ2330ZPPegD9qkEsHQyAWRM2aOmBbLSZjLZ
sGJkrlCYBHepkC7VvFXda3s2CeTwfSx1g6ipZzyGTwR1MtE4PzvxuUfK6Es1zs3LDwkN7LZqXzrE
YaUNSUZpOF9n0YDEbi6UzU/ruInz2R2sJmTy1IE3e9q7T0QZOw5LdZ7F/GhIkZKDgJdtgqKyNj1O
2ageCN1LycIOtDkLB9K9ZR5d7JaRQg5ARQqa0tBFhQNOkJ35uZv1YtVSwJW0PAO5NGkT1HlVLmBr
JKt0MlXZkRuR468HBmS4HOt2BkhdIrLliwYA7w0AIewnNhnW2lgsekGlMWgLPuQu2AcvVhX5ZKXk
U1e4+3ROgVgmpytF0ke2P8etuW2dgh9Yqf3WBSaLdiJokrOTl3b+eeKs8QGliHuhcZVlhT+LoEjT
A8gBahS76v1pciyReUYMUMMxC8rtFHKkjdlB6AF+C6DFkxYdg8ZGwrENSLEgnaL3sQPZrhmaw8aR
Q4ZHzbYsGEqORBK9JxXgi5wyyi801CY8qpHu9WaCO/ptBBVuAwqL2PgUGaj5BwzcwDZlgrTOJkf5
8TCIyHel/7+ZDHc5dDIeIF3i2IE0ibOlLm6Mm6sV6VdTUiXk9aeuFYrccywr3s5yfg9fmLOlpUkd
Aa0GGV1Vsg34iI1dXczhOQKrDPfvuw4ZuJkIz2u3RmLXUSD2/2tLZmnv7hyL0nzVwqkA7kOE1KUi
hPNz0QfNx1a8TDedYKaPUk3zXOmvcxsBEWsx+RMHk9e3EVtq+C7rBU4Pvd6Bj6V7YGAqOaF2eNkH
OI8+6zkoBfNwGd+1dPiuI8HrT6zD8xoprmLTxaCuikEnaMiMATkakTypRjNLUf4GiBJdlsLEiNoc
cI8ACpZDqpYB04jloRYtPpLMQvbUiwOyzbYynhb4nzLsCBEdj/AeL1tTO1Gzjkl1M+4tZKB7q85i
nPlDil8bWXXwoJ2VvZLRdKUoQb98dNIIcAW7IgDqZaYbu1ZyBTIn6bdmBHblRbOHL7+Qj8EQPIkw
rfcpJaVGEhN0XgL7DHQ4+0zDGw2Nl2LX5YCgIbM4KN5mK0Sl0oc9yX8588f0Ho6RmwvYxvjagsSY
C7BAR7oH5G/+EJol/QGDVsrV7Qq4FBDa9rIHa457ZFNigZks5eHJ0IodVUFX1dDv59p85IZzLYwG
0F1+pqZcKl56ZEdqEtKQeiSLJlCo4v8Cc6gumnrUOIMd+WKqi2jTTAWQgz23mZNNMiXxmZp6bK+9
O1kw8egM6jiEzuuyQntnTvqM6cg+twOAq8t1bgzXmW6T/FaiIlaSD8yOCw6HHDt6lMfdUYcb6ZTt
ImcaV4V69I9V8lecTOBzRH7RE+o03ac8X4yLXCPX+lOXNNgBSbQFeNubS9sGzQSPLsYAwttYLV5o
NzKyIa05OqW/xGDU7UqQ0XvdWGMi6QfNyQ7CzN7JcGbgGEYg4HeVXjvxsKq8pS8mgIM8h0ZfIq4m
83mVCeXnOvC9n6mnGpKtU/D3suu6PD4Cm/guP4kEa+JRUwXOaXLvM54ol4gF4g+A63xHyatzpibj
3bV3L4s1G9ANqBhXdsXPxv88l5bXhxOe4Cigk6M7W3t2s20YlP361KC/8PXJsD4l6O8+lw8Ug54t
ZNDsRm1wT+pxQAZkevtsWft3jxQRgo+qyRAnBQIsfN9UhL12ucVQi1hYR5K5aZ6gwoEKt+lbdQak
4xScfQc36Lx3crBPKnKvRNdr34DTY88XcIKRIsr4wQQf3iOJooW7lyJoTvA6DKlPi4As1a9McLGZ
khQTBdBgT0+dYD/KvEQgzsuoq8EvpAX2GahjuuGzo/XWc25qr6FMiDQscBHMqYO6RKdOtmVihmH/
pNkgBiFH5BCN3+saLi9yPLqgZLGBvtPdyMiMHJFS3rVwnikR9T7kZEUiauTayl5NKhgcZHFzMvlg
7yiefRfUprB1OYvlwRX7u0g76VSYu+ZdtMPZDgDyP4fllR0pXNQ4e3TB0Ijjo9WKL/hnfErS0tpi
KxHvuByGKN0GROxY+aRtI6t9NGbgBYve+DSAtvDTDGoWaUmSifNnkLm6jzQ57+fYn0HLeYycTn9u
DXBI1RHeQL0+bqmANUF68IOThKAUxJm19bsWeIuB/kblrG2fIIpW1+BrlJWwcI4lOztvTgmv9O2a
U7ry93Hgwnt5ZM8ANERxO+7PvqiM1MgaVwUloLq1XR0z3ZTx/AAkbVGtbbtsRFmO0wUbEka6AH4p
dfvECgD6AMsaxHBrb0HIUNsqzc1CJAQ6/HQcG2flZVDkDIo34k5WcrfZVA4g6UlRyIMR9ajR6WCk
xsTsgCSM2ymkFX3GNw4AHTYiaQrnaAU9Ut1CBrx9SYtZyOT+Kma5fUGUttphM5B6NXFlkp7bHK6V
AY/YVaUD4AxIA3LqWM6usaNZpTan3jrmkq/YChFumFMk9eKcE54FbfUA0YatnhozF24bb9WRmAwm
kP6d9W9Iu+OnkDaOah6Xk9dpNAGUbn8iCSPehQHoKHf0wBnoKRMnL0ZuWyeXEj9vFJYeVH5TiXyX
uOZwjroQcMBT37xR46bx58we8guN2tlx9m0TmD4NmTQb4I0yzEW8kAgEyNG2rVGFqHUxAlFgeH4C
AcOOlIvB4ctEbqHXR6w6kowuqsNNzIZ5F8LjCI9vZE0Pc+Bya2cPHPWmFrxyXepYcFVDU0SFVmzC
LgHNgw5YLym7UdR9j2JhI5ofiiroQdwRNRuSNVmIaFnieAJp67+Bo/bZRd3Uazc1w0tuDW+ofSl/
w/uE7zsNeE9pvhTYKZj40wqG+lGbOv1zGY3YumB2WbszqHsBtkFDnPBwUIiW6LwOo8aLY6f6kmaz
fQkm1G7RaqE1I9YfhsWBhvIWkCkPrlwxL7vQ4qgylE1RjSg+GlBqD843vio0OA8QN8lQCN1yxPKk
ScItk3mrtZlUm7IMJhxFEwjVOktreLY+RReRZ2xdmpR5WAw70FAJr+9EIjYoWjceey1/m5fRwPNB
jmgpu22L41LG73QhUtBSDLybM+ufSqvf1kGcXMwK/9eGbAKUnJ6mTHsh0QhqcXBYOkhx7PAu2Sg7
6ll9+cfQGPMxBtLqUw8f8hNgvIdHhhwKMlByrXOX/Ri1yJeRtmqhBMSdvhNExk4Zk/bj5qJgepxQ
CXwwA9acAb94beDDlxlGH2PqKRtjgvPPAbGAEilbkiE4dbvenR1p72S0QFg7+K9DCSC4k38s8Cs7
y7aHY9mAXVEWf2itbW/TQaZkkutXjVdHMQAQbTCOpyDplfjVNAc8WX+TkV2H3dZGS4b2hYxpLTV3
/riekv379RLkRPqIYKLMC9zQnN3QaBGhFrfN6hxOwY6IswiwbSUWI0ViabvVTDKOKQauAZy/apaa
Sr2flbSk4YSHqXGrk4omlsUI4rBCh5v85wgjdkx1Dzwy8LFVBjso7RpxpDEKwm8ns2pA2RFp5Dzk
H7EDwnpNvyEZD8VfYLRta4AVJu5ljEUNgrIhAI6PBBhIJJgA9eJKB/cgHlIA/b6Vk5Ka3EmAFHA3
TalpKZpMsgAFTF4QdEgt+riGMuby4mpoEggBjf/x8ihT0kaEwpTVzSy11N1t/OrinTO5qJxmSDT/
+TaUsVgmA9yEP9/53VDdqeGmz0ta9nu1Htmqb4MUJCvpW/xHdSr/Gyz8N9CMBQgYOLq1njUAfrGT
50czngBfSmONdRagO6WUmpuxQVarrdb0up/PZuszC0E/FKgH1wnrmMu1g0QDVOo6jQRi4lW0o666
OLZ19SQpR+WUdfV1ymzVOJfOk9gGOX68olge62QZPpmGM/sAGhT4TWI4pyhMY6wGu6EcphlrH8DR
EgOsShs+WbGbvMERTzpq5GLN0IHMCtBNwNgdZwnb0JfmCzULD951JB2flSiRrNt2mDxps2a+jLyu
nxP2l9IL7IOwb82elajptOa4dC6QIUP9ujID9uwOxy4UrMl1yBhYYMMmHx0XwUvcASksx+EeoAeG
A8lAflCD2pE8jS4YSWeUyNTw+cXgmnPwql7HfRFbZzOw4AADwlrtqTEJYzaYZzeaNGiyTVVW7flG
RCbUGHIF6q3GZLTMobW/+osM1zW9sPxiN4uLDV6JfQfyKcDBMtkTkivL0fA4uNm2OL47D1bKy+rk
ABdjB0iNEFVVzMjfMmOdrS/Av9RAdLEBXB1A5WeQ/DxEeKs+OB1ztnkvMQ007SpT2mLMk8EjwzBc
gOUgTKTEIG1q8MgoQW5DtbHcoXxA5jqtsGoblMV7pjXxbU972MHBZ9HDAcTicvdKu1sAINQyR5ab
HgoV863RoVxu3TOTPuji6IidxmOVlcGz0SHq2FT5OrL6JXieWzyCa52hIE9aUGMayKwxXOyzlSx1
GepEa8vwaZojHPdZaFN6YmPyJ4nI1hrws7eZ5q8jeQXqhV265UPOfvyKwbvkeOo9l0/A4+07bGTp
tUfvOTEZoW9oeBao96b9IYtnEC4MqWsjrGrbIK5sOQi54qLxaGzGBrqTrT24hdxg0JA0g6yW0Bpm
ei5yCHc8m4vnAcytKKPqxA4hXGQrWtUAGP9dkTDjq22Otc9jo33lo9HulrlsH1y7N09VVel7vWn1
IzJwZ59P+p7yctbknDq3/SU3dVTDIlcHjJPtk1EuNxYxPOD+JC1owodF2PLU7xYgWatUDs7GEHld
MvOD0kFcPYiR9ZOOO7K5Zn7IRJEby8QMAAxrzY9qHZxiJlBrU+U1gCOYb4Ca6uyMy7WxpxTwpWo8
C9afkahNZuaH7c0sE9F2LSaO0gnZutu+s8BqEMfGQ2eDXFPPpxOJqAGRAfIFZKNZAhlZZFeBUPBY
GcPpRrZ2geWZ78cKCb8vOLT9TifgvATZWR7OR4HfsX0h2c+KMAvj7nWSaGHSGKge4Ljs8X/W6ihO
s8doCxIBELSKpjvSzPUwbiB7c3DBGHJT74nkHJwi4w4ZoAJ8IGu1aO+C77PI3Qn1xouGIlGhDw8u
ahzPoxH9JAvL8YG0QRcMeEigod4CikpUF1njhoage8R/rjKso89z2ZQP1SSqfuNid+QlMXh4NQm2
k+EwCYqjEURkRqhfgsKWm6VK3wFVjYOK2ogfmTAF3nVO9r1q9vjbaP5AGXQHDszZ3pesi7EQ4LYr
bDdn0CHVQN42qn2CXCpkAgKVm7RhCSBrb0ZJ8AE8U68xDfENXtVkg7psAwhdobUhhQsCjMM1kQFH
FqQbSxgsgRSLI3VHZ4KLC46pyYsYsLDXMalSJG3mOLh3IIBr+104FAkYtNEE+MkDetpqS4/GfV8H
HLGRXD/2OvdIHQQZQl+NfKGvXTVzfgpswINQgmFRi/EhC7bXREOZc8hbu0BChVTMKR68Im9vkxF/
KGj6CukxBVkL/MLa3EfIUOFOFpwNAKjsWJgnXhS5yLImYSPzFO7HwYJEBdKkIZxBNIeGSqEm38nW
tUbTmjeRzZpqeUPJlWSRaco3N2I7W6T5KY5n98E2urpBEQG6xgqxK6kGKsa2NxqQtLDB6w2+bHW9
Y+BSNON6nR+a2G71LaoH5RLU5HBEe0L05Zac+av3fnXck7N/7f5NpxlBsMe3c/qbkdytGdk0I9om
u0tjnmQ+8UFlcbjyu1JDHEUtAKzDZUsKbPLxTVPisV3V6JIljdcMETm7jLkF1rmF+XcKZZwLICPY
1wQ34noAGOQfVorDhcYMJL3dJsCRPtXj71MKtOFbPWkK0PrCl4SwIz2hhUDIyJyN39YH8vrUvkvQ
o+d5bbfvOEGPe/WUVs/5O5mbGv4oBgTDMkSQWzYCm6E2qs3YhE3hkZCa/+1Yl6hyavp/WsOQWHNk
RLeQjtUB/j8cTQKtPysWlDtOFdL+F7I+b2e/ShNjJWUhghU1jXr/Kxne39f1Vm4WyfSSZzn8vp19
JPencpbOAeAqK8futkoBZKsfDtVfOk/Jt3qvsaYatFNNP++cYsiOblo5ZyGbmmvipvmVLI6RG4gq
POAG/ZPxv19vcOLd0IgWQNA/LjaBmGTKWf3HWKSvtSRCKmVDPcGA80m9ymUgF7eY8JUMJeVgP7oz
1DNkfw5BeCQ5NbSeQZxKNAbNSX0Ei+FJLUW9DFj0u6bPehSYA6q9ZZtYhmQLu8F+7QYZyMH7Z2zS
ZJuRhozWLoEDpTmc6bf2cpH4Y5Ja6GbhdQ5S5FF9GSGXi8dLhtcicNhbwJn8xAoWS4KwKnOXK3cY
jYkUbCjfiykHfIRkF1vn3XR/OY/0NNleitn2FbkYMKL6ExiWUMA+b2IXWfwEOk5w4yt0eONKZHIS
UDMS4jhSFgfQTFCfxDQNkG3adpz4dxIR6DjJV2tlt66M8sEo3inp39bkWfLolAg5q3uiNdWUSb50
nzUZAcYRDbFf6oa1WVy7NKYG+QUgJCFNAPTaM43DSde2xRR/v7MrSgbEGSXMgTW6v6KSGKb1LIAQ
8tR3sfPYgv1UDmrLBbAe9Zw82I0Djg6kMFyuCy/JEPwTGYiXSJgH4AIyusVu8XfCrQqo7yVwfcJq
2NDNJZUIo936kdwGWfge3a66IfWRqHfzidePSOZpPjGkj2JRMsqRtnjdeoscDmRtSM8DOBZABR+3
qFq2UrwTUYW9avSpnboHkpKlpUXZeY6BuuqTEIQ1SCQHu9zSoOAZ9MjjObeCGazJ2MK5UYO/Htqk
8TDo92UG4vdVqLZ4tPWr84kD/i5xt/cTaVw7v3dtuTxoZVb7C0ocNzHqvM6TjO2mjj3Ao/4xph41
Zt+Ae8cFELJUqoamLXLunUwNCz4VWxCEolzyww5c3IhwiQ6pvVwfhm2W6DxHmm+NpFOROe8AjCiG
Z9oAopCoQx5CJUl6cC6nsvyktiwQwoFbG3s24HqS0ImD9JwmDAAyvQ0/e5wCXheBi9UwIUMSwm0I
JJbZvBr2oNXeBjMICh0AxB7AoPx8U74yyuowBRL3s4mS0wyd4OFQA9zuk3Sz1F3+dSmGU1ma/F/I
zfzCCmP8MhipvR0szs4AMdcv0TDrIMIDwDVqSYv1rFUihlyiYGqGj6zJj+r8NVm9/mDAtaJnRfMQ
hYxtLFTNfcmi7C+GBJK/qhrY9EB2w/f4rdXG4T3vi2aT9t3w1E2FgY0/sEWbJY9AdFRuwmkA694v
yMEASD1easSv/SEyJDEfDsOo7vlBIEZTasbHVX2v+CD6qnJt9OkitOAvryQvou5jvfDHAjSkVeg+
aLiSkq23IA0LeRGlXleQPGZqLXUfdKtqLpmQTJko7d3nogvF8itTivurfXwnamW13mr88YFpqLS0
aIC6iuPCcVD8+FTqYut/Q02f7eNCN/83ai11qzffllpIfVggQ4PGqJFgpx+IHCFyS1CJhgxaKUoV
gsYKpkF4G2t31a39AXjUV6QNmncHDgKkFkT0ODLkAJtyWQZQmiL7G0WHEsSgHlg97GhsU2XQzzZ/
U5Nl6DoXQ66zTiEZ6j9Rwkhr/myDbLrgLEBoBAoTdy0PWetBRtQcZfPrxHDwVhUiixS3QcX2Oe9z
777OJGtyAOClAp4jmm+CJ1rXZ2BYmLU7ATSgyrDFAYb2ej83H4y61JBRnSONhe4tTBJURFGX1H2e
vurgr9kFBgr4bAmtzOSOnnp3Mi2xOyQlShsAy/b7zu6QdIaRsqMhEsWuS9Hw/yOzQMm5aeB5wjFz
uuYkA5pWO0XzHyRZU441qVQWDUBU2psZYYbMmbQFpUAYNjkS8T/ymxFjjx5u1jATMFSMFb5XU5I/
NXFT790penGGQNKqSPaotUvqG+k4oJAX78lA27qAKvbiYWsh7fspqgDVEYZ5bnmirL5WqDc/koy0
1AQBKzccxaabO0WydNMhh0/KU8bU00xZo3S9ggF448ThdRW9THm8bAkPVQtB5+ZlpftdhzdrR7Kp
Ff25l2ir1LuTAegZM/6HsitbjhtXsl/ECHAnX2vfVZJsS+4Xhtp2k+C+L/j6OUhKQrnGfefOCwK5
gSWpBGLJPGeO80pQIY+ThSsJf8L5ez0g02hCKviaZNc2g61o+i5aixRUR/f2e7lvunwjGiP8Gogm
WLt6V+2soay+A0EYFCITQCIKVh5zFIYt896svoMhZEAdk8kuNUimnwCT+oSLRe/ietU4TBttKJAh
jVNAd5unVnaMbX/FcFC+JykHdhAybaRhylCgPtiGWyxmk1QOUkkW0uGyI8C6yGHjrgu77SySRcur
/KgZyUc0Bd6MrgEq1kV9HMYUVgle88oF4NPd6KmGIx562jwy2Tk9c3alTycKTI+iCbP1/BA55s3w
c6j6zOQ0f7L5R5QPVT+h/H3EWF7v5yEik+N+vcECRetb5A/PIKIE9ptKPFE/8TlSuqNiQxZqyABi
O+x0MjcCrp4EI1XmJnP4ogQf1mb2IUsdB69VbbobdQZMPTrxRZI5pqmgwdz1eWKsjoJvzo4LPuEr
pUzkrqLvDOoBfxo2AF/ZomThuGI+eCUV+SOw/X9VpqmtSX/PIan8yHwXq0TqEVkl9eSgQk4Ad3rF
ZKl8SYdLbSR5KrOKI53P4ud6KMKTl9jWMxgOKqQW1OV2oPLLzNaPZpYDCrlO0lrmqqzxb+of+kB/
1JEtfmZRtUaFvFasmw4IS34YYcdCeAqOqGZzJEl4qMkkKY7y03pkUy2Qq9yDUqxe6lMk9PotAf6k
D5CuwzwXxJ54vhFBJPUMjgpcZmn8SkjBvQXAwoUCDZ4xhUFIDO09vvAsg19o7+V+vlMQx9SzsuKv
HhVuqMtDPWqHCoOPLRtg0oIV9+JhdbeXsy12TQ2hHZQeaCDmMYiwDpDhFa/qjdEjmybMcEWo02mz
KQ+ejWwYD3X8THpGhAooXXdiwJ0iuzoLwWkxBLJmyki0VQo2niVVSkVFPZ6pN5dURbUEfJVmKra6
qbOai69+j6YCLIoma+Sm2fJ926rVfbnRTPCLVmK8AKCgvTqyMbSiXPXl1K11C0UPi9AA9R6ArpAp
EbdXasg54MACbPS+2StD4vYW0tJTS14SIpYcQ+4B4oEBecbBgQidishmtCygocdA6SOdNk4NdsDm
3z7Xq4MHBOldVCFXGklJExLUWvCTlplY4PwDEJdOW1w56FkksKVna3kAEJaYLXrAYoFSAB5p0APy
shuNLY+Bw0q6MdTDtcmQRG4icevM3dY9e+AhWLsSW2ECLqoA74cNVKIaf74mjstTGaUQWesUywE4
IWctThYTUMD5AoX47z2pG8AVdsXfOsYmETDHLXFuhkOWYmMKWTX+6NQuQJyhJLNAkcvCCL1spXR/
9PY4plNAytaHKTXAPT5pw9YAZu9XErF6G7Z67wBvUVpRtjreiGQ1J1F/LX+owRNZwUwfInODbCma
3Js/WIRfJdbC8jOSz90ny6i8mQL/+HMOLYhVQX0xzlsutaynHcPg4Y0KgOfrn/YPpMsDsEOB/fz6
Z/blj/h55+ACB0gM/r7LWvfSm6Z7sQgjD9QKy1aKpCOr78X1GfkWC9KrABJ9II3JU3dtQ4bQbnoT
cDWZvrNt/vPOmcYcQlxKJAMQYuWjpwJHPz6wvrf9xCvMQyB+szKkSOK4Krrgbjdli0B2mY/q7LL4
FvE0utimbw1IQEZ2ZCmSPel81D28B2BdbC2tarJXpHR90eorNXSG5dkSq5t8Sb9j2iDNv5UhLIFu
0fsvd7/8eTtFVg9W+nWrfZVy1puoABy2NnuQWylBg6PSOIElyD2CIwdUbQyQyRFS8ELZUK/XW7bJ
DY5/VmnV23K4KD8GxJxl2pY+cgJgoAhl9aPiYGLJeSC9GrhLGrHR46xHeZSJ4mKQIbbywpbIsecr
EinOmAAkf/rd6G66c/THWDRMLApUY1BwU70/pEgG3FBN09gYyzZ3k11dasDnjb3s2sqGeoDn+h6E
cXogCZXd+dVCxvXOqDhI7j/dyDCM1Xdtwouu42N2JVXpc0BMS1+hl1+CyQn38yyuSmjHGrmXTeGa
a/UmoAmdGprfyUVvI0syaAzzy4IM+fxCGUJUX4n83fyulE8gd/UAEukpeKs/iNJ7SDQNCyzDAwh/
MPjFYpYj0GGck9I0xKLQwAlVFs4xZjU8UZYKCBNp9owqAkyd2a5IJMMcYnZDcrTzdnM7GD2Hm7iu
nqJabG9Gm9wedQv+P7z8i1YyN8uqklY6tPyxTBO1LDfrH/IlOXQDfLH6HzcudoxDqAp5oKhPSluG
k9yxdBaJh7Pfgmb8WL4bItkMIzgw4rbYglQPuHGfeuqRjpnhA8N1OUNyqHfy49ZYcgksG8qm64Ez
k1h1BuhriCZua28MtYvtOemo6UG19FC7Q7FTBhqFYpUh15AvPMfdjU/egGR8HYIEBLKAhQ9X7VBb
yERDA256C7isZn5s2P8ydoDnOzayIV/sHpGdTDJZGO4CFkC7STZkVo5KdAsXIUqmHjWaW3drYYXN
PKAyKOc5OPSnn+DCsdeDG4gDNfjdDzhalTIAv/sMkDggnB5cA12TG0L+cT4c3k1wtVjVLPoaxZw3
5jmom4eW8TSqCqLhlHjzeLLM4fePv/Pv6INRKDVusAHaeXkIJIelOzNfIhHn4Eu+zBvZNtJxC/q+
46zz7twpnGKoR2bqKYOVgCQNt9EYF4saYExQd9aqIOS5o1LRMr6opLa48MNlXiAbeKLEuH9PY5vt
lBg3CLs+5NWA7zXy4ihEJcz9MYFuoMEL2+0ALpoeATzxMpV4YSJHpT8xyf5MTM/UEN0z9cgQAFbm
UFfT8k7/J18aro8MbwUKHG3xr2PexX5+HJBC5CdUkbZaB4S+xOMnnGwP44a61pjGpyYzT2BNancO
zwcua135kjViWgkkQ4I1VcZM+tDgOk+6u7hLiFeDHqYA7PJjAFOZQntUw9k+vs/gEVnwTK/0vTWY
+gJprgGwXQacryGJz1y5JQoHZvluCor0L6lhuqebeYtmJQpDmZq5VBMX9UCw557nXvT1JlS5UWjD
MhNpCvCdH0uT4fzs9yeqDzJ74OYRBxV4cWiYTJdVNGnn3M1vm2GIrYMj6p3S210UiAXJtT08YpdQ
7v8UWreavqq5cJDe89uY5AxEE1MNnH56TBx5DAvTZY8aSnT2KnR+bCsH5VV3O+ipRv0DDiINYNqk
jmEcUHFnHEYdhYKoHUR3NmVhB4wc22zc9YStxs6tsrXh2Y0J+DQ4kZl6NzHe2DH/qEyzPypoF2HV
RH4FBmrdRJ1FCALyEBumY2X3a8DHFMheRFO1Xn4h8dNIrkpPPTIC0Wt9p6cxyIgXyWy8C9fAZrYY
va5Glqm7SEyfX6PWC59yMNKfHHt6YLyInmaVKNrtpDXgHZAe1Gh8FNhAAFERl4LvftzRr1Okm2CT
hluTJOXV14eFCkr0KdgPcYINvVknyRI4beXaaKYMwDAfgxgd3tYo87H3FEcGPXIXrlHE177vGeaS
JB960HbLpEekUJ56SR6g4Sxrl7P8kaSpSUtzQ1aTWAUqq2mWQxQ3OLf+CLG1vvfOpjduTBQq7mfH
Oab1eL6aarvaNEEIlorMdq86avivRYtyGlBoNWvSzYZqyHaajXWw0hWWEQNUId4r1ei3LvA1bBRy
juJCelIZgGgF9ZxZ70P5GBeIV/oAnD35zWDDmGJSaMdtmIE8ZaFKHQxpwWXZuCXHG7M9sd9imCZC
lPt8als58F1VBVnVaPSYeUiy6Bm2mDflF3IE8lGjfngX+JT0qW2djWB1+71uQwbejli2C08LG2Qq
fQKe4YgGpN6Ykwm6TBmAfG2ecwOnEL8jpJGIoupnFB4Fe5IKMeCsHBB2yEMEgv+alImWi10z57Ab
aWcDBjbEutcqLn7reAdLQuUhg34A2bSoZl1ugyhkgXy22c+qYv9AUdT8QU+qz3HJn1RqXNLNIj0R
cIlAUTridKw4gneRPVDjI5v8odtQXw/ad60JDqyj548X5UhGo4+6LfC2cYzxOYKQUc7QCbxNdGN1
Z2hQqYZ5KJ62anSK0HDoVwJ49Igb7upct95qMovoWWgl8t2KbjiQ2DDA/mb98DOyWPRMKqBRIg1O
M2490kz8JCMIf8LnxkDCDI1BUVFd2MdPD3Kri+jaolq0BAhIDwy4vZ1iLqKmCoz3ntLxvo6A2YEU
HdI1ny53zkUV5JuSF0Cg/RxPDSpaSxJ1cyBau8jtpFg1lPJTsbgqv/l4Yhxf3nP9Ux52ewDN411B
LwzZxLIBIwSgxUgJHmy8a4ISSY7glZ8lMthIY8Nb/zNQjVPIdxQZSHczWKPGxT1iZS7vXCnoxml+
UOY+8BqUcqDmNQ8MZRSHqPzoKZ0OiJFVrXfg5ZEuylA7nZ/NSrLcmf9fOjUqhSV9GPxXQ+tgEhi0
CEnEJUA4OPKhIx58szKn3Rc9Y+vMbi5tWZUn8KacCBvH9Ybx+ikBzHGWCEYnCjFPpxny5Aw+FMV+
roMFbtDR6Q2+90EyR6qb8tmyMd8SUERWyZFjZ4wkM8xzIQP4VKkVe5LUG5lexrrV20hFr5Cy9vFm
Vy/6TyOp7sL/dVgWiD3+T7V2H4R+s7XEhKog2eg96oOEbEiMw/HXGKX6miSGI4ZZTyK5UQCJ/4Uu
tNIKiCpy+PcHmZApUI2jnm7YWJ4IIAOB4GlE7g4oQ/w0DYDrY+nRapK6lpngR8I9hXukZnK6Yus3
2VelQj6jEa3mEairTEmOgiQRdtNK6W7ch3rS2w09B2nrq8r0cDbNAPGecCTmzLAlhEGisEtucEru
oE6UjwqhXu8Hu9x0ix15kOoulHQEe1LdQaWokD/6fA5N1rtPUHcOKnZN643gW1yzx8KSutTkwJ5y
J34ioSi9skf1rOOc5m5n1vVqzFEdpiKodz8MB01lgX2Ocrv30EfwFPxpKHpcZYvnQpLuNX6ZnKeu
x6WrCL+XKNbhW9MSCeAP0RjRFK2MnoWrAgc6Zz/VRyD7esU0gGYAgZk7fq8NpOKRt4ojo9K98hxr
L1LejENyILoJDF5YSSwL16oOQ8015yUFnW6R+OLEI8wdk912X4WJy0lcFAe/gPqHnUj6K+Ves7Aj
P/1SCq/YNABwRoY9a7fhyAWwE7UUJTwAh1qDpycF0nVmAPaoBdc4MHDfnMICFBjS5cHoENbuepal
d2DHyNO1iniVJU1wQZ58cKEe12IUWyGBbUO6pihtsG+WWIflBSAFleNs6QB0ldXdpZYDzCoaQcN9
zGaWadhpwIqRRpiVahw+rcGsB/5m+TnoQXwCWPqqrP2twxp+AlVaAwpzFKvpQBw5jfzlfhtKO8gE
pYW4dRotIOAO2NKqLWhnTDn2jNG0cOsQZRRyZUFrga5otgkWMQ+kwmGW2CbMtZdqeREB3SbNG9Df
yqUEeagxKEqOEUsPkmovBxqwfIpuSn5BgRu0uwS4uOP6wQCKCekpdY4S46hRvr+7KQ/smBOAIaGA
o/N7YGuB1XmD1I0O1c7cFqjsHb0N08wKYFX2OOxS4IZs89LeOZPQD9Q0o/DHWWZmiezCtvF0ALBy
DiSFTy/lT+Ybz7lLdjIpT+r55lB6R6U0K7xXgJEUutvQcHYUYgrLWTgVUH3V3Y835VN7UrK62AKg
EdI/yTLfGjVTmaxTHekd8zVRn4Hnuq+DFUAEcaLhZsFFNSWuEs7x9EqaKc9R/zuNyIM32krbkrJx
QGO06GJQVgI9LlgEYXbpgvzgSFBHanCR69yId7o2xSv2P7tQxBS3QHZUo94NQ6L1+cw+SOu9Vrpz
wL8On4YoLKrHAixD8sQPfDLWoZYfiEQDK7N8oSzUIzM5kkgNl8FKJCuSWhCsHO/iWI+T7N5mfymP
u6HqieGEUH0au3mzTRzBUYauqqpydGORTsjmmKuv5qKrZqycreFWPylfd9bN9qZGknMtOjAmUS1X
C9gEUAThPrkkYJRe62oc9RURYIYKHDEMKPxckdKK8U3f4H4KLOKSOjXWUlffuLKodPaiKODUuYsb
/3m8rpo2iYHl9FAC9wGI1BnKxHD7lBZVf4nk3RSJusFAnY014pp0ZFV+JmufeGMIsIR+hFJvygBq
0unhPKQy0hjqgV3thMhELLItmECdU5+kub+pY9cDI+u0FUncVStU4jinueuUiVhUEzfX+uiY5WWQ
AGsM5NdBNI3Iz8BctdBb0FJTDA1Z8xYl6FP/dPOn62Khe2v1R775Tt2YbJ9/d4RA9lKF99qS/ujz
IHdfipuY+QtW2ICg1sPJX9USLcVKc8CuOFP9y/YcdzOLZHGcZDxRL5AwKySmYYaXWZGCiORTRy51
hu3XPGLIASVT8b/IQweeboc6cjxJRVQt6qzagI1ahtcZy/dMIuhEmHXaWGsP8/eEvgeAw0ZpZAxL
gyS0w83XZJIhJCf4OOsIRNsBeBtRyMjacIlcGL6dpqBZ4g4YsobrhD0wj8A+TrLBa13e4D8Nut+E
y14fukse2KvQNONHs27ixyGM4sc6xo9U6teB110INEi2BRg6O5ONXJk3vAYjCw6zR9ezCe9sNu1o
DGqQ1I4LX78ZN/Ozauwh1jWSJeaHafhLXILIXxilAYYo1Drg5NStkS4XgotQ6ty2gUGK1CNdWeHg
YzKn450bGZmMalNr3A4J+/tfxyBDMohgwRm72HHW4fegIXPPHHmx0pIRXIJ38pQmPz3eidPoVN21
EeXZkFimQkpjXWNpB3bIJtBnm1NH7JTgNwrqSr3bJin+nTsfX9it64naf0gbHalsIcgCtEnIcl7r
hIRxb4d1LrDfA4n6TQ3SfNhJBHG6CQbwBIMSol6YVWnufMoSATR0ujUBZ7PUSAZsd/uQmS8uH4FZ
7Tg4++wj60tWePVa0eGO1YgapLF/IJVtcOeU4mCTJOLVzY3R2phdi72E5NWlxrFtFzOCgwwCQ8ei
Y0rLTYe8umsrU6b4wFqssSGSDolR4TXr3ecsGvDCl3pSdRY4H0NH/0Kus0oaC+QrLE2tx2ux8RNv
ITw7eEiW5NCPY3TVNJ6eY16vW9MoDm5XnlmJ763pp7dNEIf1pgco7OLOoEs/3QdALweW11pZyUAi
6G9eTNMIdjSwN7rtzeitda5txs73avlhQP1yNh1QOKYoPp8S7oKTuXUfgZK06VH7eyGJZUI8BOC1
BSpNGy95EOIWttN+kr9T2+5jp/fhFhs9eS+CcDK0LUhhy2ToNjmO/mP8a4M5aUpZfKAQ8CVg3+C4
9jqIe7w/LbOyD9SMXgTsVyFs4M+iR7q69P5Blte4NpQb6pSA3S79VBj17mLvRHJRw6jYfx3KY6mH
PXyWABzXrwC1SCU2qhmGfgnShG7PkwL102Twc9vyd1SW4+Bks1iQ1qJu0SAZ2+jyb+GAfOW84Shm
ksXbc7U2dampccQYB7jfoipuUmGLWJyxwa9WHapQFhWKj/xpa4YoXMbbi1ff3W4EEhQDDnEjWPnd
z8pfQITRrwIz5XXIgn9IrTPbWYXd4Oztwky/92vfY9ke2SzInQCpzKqoc0nTYpkvAKY/271Invxq
0p/Mtji2QWW+JEnNQbEKmFnbLaqvPkgRhZPqpyn12AkVlWzukc5NjOHI/B/KZgR1tfZ9XQdFU5Nf
jfIFadHg25G5ioFAY5h2sx4FpjPSUYP9zS9TDPa2BBjXPpp6sFxYIXadaFBAAnoYJY/5MLuAlwiG
5NPxDy5KRb1Y59G5jvr3kWmkAWXmogSICQAWWtl0EkvBJtQFkueuM9T/1LWkl6RK3k7Sc5CniiFd
jrtKyfl8nWNDAE8jpaRYm0YN3FdhYbXS+ChvMPAfA4z3ySkviQ+8AiAwk4su/Rzcv6yxUzTWmsxZ
BFhGpj/nVcv6dVYcaMEOWJgRh6oi22bteLvWj0A0uBUDGxfzQv9meU9dcu/LfMH88VEDQgW4KYH9
q7k++ImNYUsgwKTiqBrflLFoViSSoUmTHx0OvtZTM0Xr3iyaTZfk+gsw7g7GVGc/0qHH9Zpwzccs
ioP9/+0BkJliaTFdbK3E0o/UiCYy5t5/1nWCP+PSv7oJ1QPth6V5DHC4/L1q6vcCK2zjvxl9P36b
+sBag0vaPIae/msukfUDmx+GSlYhGwAqxF7KOakGZV/4G04TjnJGVBWcRAOqc6juPICcfaszB458
nbDJt13ERuCNaON1AhzKtgltZ9FKkQyg28ivQKcgIdSqIkAGBm5V88iPd0Ab/4JbwWfjE028twsH
qR4aatw/ddSLBgsXf4ZmA8b9A3qcel3eLgtQOZ3BnQVgaLfygSOZ8mtPogiihVkjcZ2LqDiNgCA+
5XZb4EYgWiVSRXqkIeXp6qaLbZa7YCClXPmtDxO5xmWiAbTJ0WuwNfRIBIwAdNhJSO+5J6f+G1Ea
qjSIVm5jebNzUQuAGpK3XRUxsgR+H6KWIuk8ZgCytpND9o7lg4hOdm+0FQ2lAlgGVI13kCInAHYn
ne3N547/Cp+szgnvjhbVmaBWYAGdaEG1/JPzUBtLr0ur1ybGzYTf6C9+ajnDquA82mRhMABZqJyO
dzQUdSJQvZqDshg1Q7a/mGXyFBUqwTe4+xHg1mXTwXDSn342Bc9IwG93bLL0beNF2dc+KL7FYZz9
QF39Tz4G/+6AEgOgDaf2Ng/6bW93qMGx9Dg6Nb2BIhvZC0MvQWrRp0xKVoPPNXHNbn1nGHkbAR4W
DfmNNCLJfYL9BTKHt33TdLs+8g7ewHA2V4Epeb7Sn2W62J9v7+k2X6tYay6pi8sC4C1Qd84OmLvy
BqhlMqdgDutb5HcMOguwRPkMmLud3uq7Lguw/Am7/hl4iMDlACk9SOWBPdmIHiTnibUmozNW5oNv
2lsyhhH888QCdy2+8wfS5b7u7ovGM3F0AquDJZdRRuubPXUQYycuHGScnDDh6iC+8aKvUb8hbgES
umJDvAMfFiYx3D8EsjgCWAs5B+eim7coWEJ2H9rS1U3AhOMWJvQBpkJlTlTglOLoON73fZOsC2EG
Cx01QCCCA4kvwKnd517gHsxG2czClvjcJE4SIbybItyzSSs17WdPGcjP71KAiv/nEBqfW9G+zose
GZ7h9Bp7CQ5k6+LCcfV6aTwkLgCmJLeO0gCQUFyZV6C7nM0DNpXHFIYEzA7b0g+ThQuk2aOZ/qIy
V1X1OiMHKbShD7cbcCEyUhjhD5GIw4Fejma6yxJLp/N9skYnprM27f90PaRJW+XeXDqp4BD3Y2c3
PtCdE8gBf4g2BmCqxMlQkBZ53K5tZmZ7pVIoF35qyJKuYurBe/NbGOlq32ZL5psWgOGqYYwkokL9
KCRMpNmVb0OHDF8X59zR0gmbWzEW3Zs+CQesU/g+LD+dqxwQlSAcqVV8aST8MUhR5cWNfe8DXHlq
u+Ivw/wVdW709yTANm3wyj12SHi5dgy5w4XZRH8PQfg9AubCs4Wz+r3/WNV9h8ws8I5lbRxfDRwY
p5hpnkmlCf0fu2hAtiJVLcqyNgMuC5BQCFEDmLLyJw/eWTf+jcaCjR0gK8wDj9JxqKZm7Y7hy9C7
9alJdPYk3CY/8Sx5LWx/ypadWdrLAEkpWz2M9KcI+AtPuJMg22BxwEbJSnuKpAaQ6C+m44/Lwqt2
rqx+ApG0fqSeEtkUomrQ0u31nUGJynngaXGIwOBEmeA4B5lwU/olNlwQY3xIdV6OBVJP5L9FWC4J
S5NSOlReRxxaC8cEuLbKKFFuYW0u+iZlkmxgAskDELyF8B962RgAUgD0sXZwJGwC6Uec/x4DQzuS
SumrkAXgYOuGFen8yWFbAaLQ8TFhvnFAvZi75nrKDh7w2K6jEViLVjjZj8CJtjUrmrPXYcqeaRbA
c9yuAgcssESWQFwKf6JWIKtymXJdLNsE2WMKFSgkGCCSWwt/aRyuS9glQ3NXXWOAX/eTrlShAind
jBykZC923uMUQBD1gJEr8wh7trdrO76GfrsRMeufcTTePwvAMUlk5mA/Sp3jIePcThyxmK1Sx8d2
a4FI9oFUmYFEd6yHxjWJaVvbmIbrctdGOKBuAvZETe/X7QacccOqjQqWLXO9upSocDz3RaU/dZYJ
hGmr5jcRlW9kSx2IVjsaABup6FGOOdlCXzYe+x56g7FyI1M78mBIrvaYOYsBZRJ/a0GE6zqr+aZl
MRYMouQ7QNLrX+OivZIDaADFImKVdc0tvzs2qQjXOfOivxsU2soRaOhp5P5qbDqB39PfWsr5dZ5b
Qv/tXyXuv1Vpy69TF2GOQpxutn97QGvYNCXYNAHhWuAkSi6KSKbGmYLROwFU5SIy29ySrupaSuGs
101g5S/p8IU4vkMzEofIMTnAVfzp1XXddNnlbnMawSj/Ynk3Xtz24NXx6dWIUB2mvNryK6mRdTsd
SiuKZy+RJ+9emQ/2Ipdlm1EXPSiQOcrVqzF6DgzTuJTddGBumEarSiLbY+tJm9B529qzbNqyLn1T
W9T7jS65iLC4caG9K8i0sb7TwlMkCS9wP4MzjPSBhFKyX+gliFpxxQp8OumgDKxsUGWGs45t4qa6
uwjiahGj7HEqkDqj92uVG3yX/itQx4sS9/H7XQoxBSSo0sSjYhSvkexmmQ9AyjEEujQQjRd3Y924
ayJa4pDNOVCcGhsXMfkKxXBYjqblsLDDjl8BJubh+rqrlpNjxW+gO3ppRFY+BxlYtnLd0ZHOAH0y
Fdu49+xvHlItdgYweTYpmLHfRLf0RM/+AvKevWmZW+5AQ2S+4JRkRXYwAvK1hkPiQ5/XyZfBa59o
PCvMAB7bZ9k5ry3nqg0a1jvyQQZrUOMc2vyK4tlDnvUAeRK4uLbLcnrN2sZZA3GU73wrEa9uxY6G
CMrnqrXGB9RF4347Mt/dpnrgOxJ/d2Op/WjV2QprgA0OJe0v3RiVFxwYdDOHPQ9wfxoOebinr6gF
N9CK6kjC7YuVxU3t2cnrb1Eu7LfSBbmyb6Xmw9AM2XnyMZWSwY7SXVu38YtXCX+bAdN8OwFo9iUc
rTU5xCVPUANZihOAVZqrVeACeZoS+w1Zvm8cBdbPhhk3h8bBdTrpHZQiIjnnLcw0Z13apbtvrUp7
tsf2W4CL9ijH23wEE91Ta4lxWXpIS+efBPdTkhzZAA4EUrV51F1KTEhxbIBHI69xGd7j77tMQH+c
4OIeA2QgML4ZAKdk/80ANHzQts2FW+mmkRjUvMW6OvOmI7LSi3MnVaQnkZq4Qjlo647FUumop/wm
kdankYG7t155QTAc1CITVOtusaL1JjWfLi5xqzrEtqpWp58+OMcbD4UV/RMmDo5tPxfitCTnxOlD
a3Jag5NZidSbfdQKPkwDvuzdMVopR4qznAC0W/P9j6EB0sDNUS8cek21jmRFjSUramLZs6XB1cA4
RQbSkVUZBllgQzplQBLHe0TIXZnqGSfYlTVWgcQ/KhAyzMRdxqA7PCRa7V3rJkF1qzxTMkac8Aya
/poUkb/+k0fk1NsShbCvpuaggplr9SoILGMLDpj90CQCJMN9oK0SL3LXEXA0M6yJy1XmetG1rhL9
qS9yvp+aCnkj5I1UyAq5PF1xCDuLPYVaPF7kWOGU4x6rzJuNJw9r1XHufKYbG+ZGH3FyHXxa3agF
opFynOz84nTIdyOVZw3xMh9xIOpYuKLnkqyUeha+PC1ujJQaxA3I6GiybFp1WG0vR1QQCdyWfIQh
AhV0uGOSlKagVEY5LRn7sX6PqKWFzGRwMvH6vn3Aul1f4e9hXQghCTk35iqytWSF7fEHbBJBIuH2
pebAECa3GVMpkc6enaQrUt5EwHmyg3R21gceX94LorNq3zZGt8UOHAu3WFy9zPL/aYc31wttmWTc
r1FtPf4E2tOb7enaa43C52XWDuGXEMs80Is74sFOOTYRXWmj3jtpDgxUDjthlCiDyGpv3SdFv7Gr
DJeniQ76EMkhAiArb19qwVqpSE/NaLlju7iR217gJZqdlYqQlyk2YigLQ8bbiJJyZNmHKeMXfPL0
a6clYIuyh9dRi5u9a9XOqhvr4ZUB7Rkw0LE4M/AOffVGXLVKt8y1wUIUe6CJ0LLxtfB8lCBqVo3z
O1S67QOnCJYFUBfOcYEkWcYx2XWNDlQq5P56aZ7sA1ajrINcqNHiEIf/VWIuG6ex+i3FAV9TTu4O
W0WDcSks/1sVYb73Orw1DVnLnArMrSTqstJZiWQtpHMgnZl0vosla5QkK2C24Ca3dAH/MLcRsl4+
+oNTfPYzsHc4zEAujN/pR2pMefSrRKW7jSPtZ/D8jP9lJ6e4xpZnipJjlIfmWR97nB+yMNr6OgBQ
sCqCkhpPQuCmSI5s9VmhtJRykZQgNUlxeQ8q3z9EtoOLs09UmuNl+TEkpXRk2HxPyK4HbbsNyDN6
jHJBNTFfhxbKfgY7KJYu0PNwqwDmjrSM+odYNkOH23w/BIYxGahBxU//kCdAEY9Kr9vdRfApfo3x
2t/fBYS4GvdybIzVGNTThnoT8Gk4kdTEuNhccDdZODgSuCjf3NCRIYQMnJZL1HzZ4IwMEL1Yz84i
6YI0kzi9UknmG28s4FoXdPSfbFkh83MQSOLukMizyNAZ/nPXR/WJVKi+jlc+D4FPUzvu2rRwmQRQ
nuKMexFMptRVjd6xrZ5qxUGpqOfKOXjWxex2FDL40prkO44znCc/6PG/r9W4EZYbO+xf+n2WYS0D
Ok2Q8fh+v9JRznmlvR/D4f3aiVywA4DE9dnSw/whE/4+6juwzd4Nxcqq3/eF4S/aEf8eWWI426wJ
dsgBip5Bshg9W62DYxzw9Wwry0G6f5Pxh1TzZo8p/I5KOCcF9lQQAMivBGcYyG8C4DYxB6nzBQtO
JOcp/n6dH/ZrEg0wpGobMk9YBK9wtFstSfTyCIGuDFTRbjH+sCyt3qmUREpm9A0Df72kKLZ4mSI5
JWtZvB1cVOVMRaTN6YpNCNasYkhfeZviXdGnpnXBns+62H72DxLKmh1JSp/1I9/jv+E70xvrYsgm
AC/sOazc7Fvhdt8SXHohDWgxEjdm4Zlfa6wMXoNWE0vD4NMjgDN8/HCBOHaxPYArINc2NSIfUWaM
/e5UmK/52Hwbo6iS4/T16HwXmvFMRwrIR3iprCHYkKQaxexIutLPnZki8s6lav37eOd/OPuyJklx
pcu/cu0+DzZsAjQ23zxA7GuulVn5gtX2AWLfl18/R052kh3dXXdsXijJ3aWIyogASX78HKBTW1Cq
0lbOQuKpd+ftXiUUN6sALSHPsgXEIZ3t+RCCkTIc9VU3AYdkOBdblNVQnKqdIE28TXVQVihV6mxn
WYgR9fEBVFpXoFjvnqwx1s4iHV/VPPIbD0+QxMqeSE0C6A4wvuTFmcbxyfj7aTpHaklVPNnbcd3v
Ii2ctsg9Vc96W0E/NEbeQBG/tNi0HucAq8NjxMIRn2qIrcarH6TzbhM8hEThSe2dLuT5iCNTDXDY
akorhqdBmZchJDeEeWfIS6aNv0wQ8Ox72zDuyO63ubMqoklZLbYxxyOTG/hkcXig+K6a+uqdgzpm
DOptExaz0T5N5DDwbA5YQUAZWp/sdTNF/NDrzDlQq/qb7hJCcaCgfB+xDMtF7Vahoe6XWLuvXpC3
LTfYjqsA2/75JZY4esWlS62bd0Fjb+IGCMC5RlflniUJFpsaWaw0c6yNKbvQTevnC3nJtoTgMwPf
TSUZAZfAaARfJs1AQ+pmqvf4YCFGMjjTblSKca9WDPgS3nTrmqsQsjOxijGMJPxuC33X2gGka00O
vJ2jsR+QToZu02AbzyXe6YonXLnQTKAOHfdJJyBVwbNurQP8duFhku7ozm/5XAD8PT3TnZ8uuTkW
G5b71WpWULQllBky5YCksbCPvSE0XEOJ8juKNuosXibQBOjWFPAMMwUEV1YD+Tv8p8Ns7M8roteg
yyfCk6Cw3/Q2sS+xEmgPkG5vSyN8pEuBbeCaCVNfC8CZHrEGra9F9i3PEgurUax7Vo0PVvm5PzKQ
sg+gazpANxR+cCe6Y2z5VyeKlPvRxrtwmgl1/6V/L1rdv3dyaO9mBrIy1CUHn9JpldSMr2mUWdni
ihpJFZA85F3Dk8/t5Ijt8MnIWX2th/b9kjssWfM03gRtrp3s0hlXHRfOt6G/r/sy/cFB9I53nLUX
bvqQYdDx3tMQ2EDNTsrNYDu4zVscG1Tfrixvga+BXgy5ZMKk0SUDMINPY7Uvp954d0DbNp2RcHo/
aht8HF/UUsc6QrePqPeQQK+ksY8W3lS3zyywUlPfhPbIamy12strIJG7DmWdtv9WGDHOPCaJIySZ
PmpVkFndg8fsHCTiJ4SVq+ey86uNMo0OjssLcOn1ZbKy7KB/y5Juowjf+ilDmWmVc2jU5RMwYoId
kNnqLr0AJ4EF4teXYlDjLY/HbJNMuvEycZygTFMuzuTFp5lm3PqyDIpVlt9NUxGiEFkS7oF3jhdu
qzfdEedApxSMmkDsf9gaSdc39z/Hz+0BDAbHMIUmnuFU7NTjN+ZFYkp/lPGzPTr6N33Ckj2PsuHU
C224JODE8krQ1G/UOARdscwJcUlpzrocb4L6vswWUQvyohAAH7TBWxwOZZSWPrVupyjKYNxoU/kD
f5UQRemg0VkuZOOSBDeoE2eFZ/C7lxxCje7Drgl3miNGpP1bhqQOGElO7VhAcqoE6oBsWDe9O6g1
UTQ18xFPlZTFUBzvIhCFlRnyl1I5HjmS6l4iUWebKfXlFxuWxmLfaBbSWUsMuXMnVS4sC4Bq8odH
cDaNm6L3kdiMY3FWSqeEYpMSfRGW+FXJmhNFf+pMpf5ZoAbNBRZrfIQgz7jRhyw7xjHyysD2P+tK
X59HJP6Wt5aE2Wxa3hmZCsvZcyzbLv/+1//8P//7x/C/gl/5XZ6MQZ79K2vTO3y8Tf1f/9ZU59//
Kmb7/ud//RtQRujymNx28K8BCXBT+n98e4iyQIb/jzCpqixrcuOSAvm6JaodotXRjGSjaqhxXEzE
vLN0Z/adCDotuJdv7LiJZkIeirgh++k4B8GrZupA9/nxiVngOYiQWfTwOI1POGPGx0xNiDjEwIUh
hrp0gdRF7LWxeh+NpunlyFd+g0a5hz+/9XOEfpCbFkrxpCAHtVFrlhz0dGyuhhnjnqCD/o2kfxSG
033s9YLdrKhHfewsg11C2culPyvwYSXju4EVhTsSxxv99cRX8/NPBLHYFIqqQjOiACCR+pXsj1bK
+hXA0sopxs0NRZf3mePo91EIKfRqtK/UM9JouHZN69kBEgZeB0q3I8rGn5Z4o4/ZDjqLKPmmkLQO
001q+fmKJqALNIbESh+GelN/vI4KQXNXD+1gP08dZeYDSM6SE02tamZ06XkEhioePlJ+oSvzS4KV
7Jl6olA1qP0gdWH7fe79/ptmq3/5ogFd6gAvYHHT1nTD+vMXrUpYMMYBny6qrQdH0lGyqqEIZ/Gl
WV0pR3VfFOF4ZXZDeeYIJt2snfthp+Xh6s8x6lT49QY1mbi7EYWhisfrvhmbwPVHPb0jRkNyxM3w
A9Rhxh7pAsg1jZG2HvGl2iiBm4rR/p7JB5nemMU5hHT9mWsG3guAl4A3ss3M8c3CNrpY5T4fUJK1
DQww0wW1Y64asIdvDPAaodqrFIpH2SawggKSTqmlykygKDqmVytBmmXugU942lZBUp4gHFpeGh1g
QdrMyd1bbmSlB5HRZt6+fUSoo5bmXhLW8JrRuzdgb7//qPDTv/2sIPCDm4EBwAcH86gt/Z9uCl2n
DHlqOsMFsEzfGybnZHNdedTL2jlNjll4RRdoX7EJNVyU7haX1oiLB0tXnsnuh4pYT7kx7XFKqL+G
ysHsW+0rSvr63Rjp/pqiLGw/rTKx10FbNzszKeprBtzJWiZaPeoKPtXXUF7a2PjsKFCZd24nZJAr
TXhCPnF9KN+ts6AIdqMojJc+Ai8hB9gmq63iWW3B1SijxmpQoBWDQX47vWpB3aA0OAZ8SsV9Z6UY
FfdoyZtzByewIU9XteacfE3tv7at4nu13RvXyKnCPRTn8OfHbvZO00rUjpXT9JaH0b6QN/88Yydz
zNZCCeHvnfqBW2Hs5k6jHair8dG8DmmHg1Hg0b3KSYMtill8SDoVyl4RNk7MI/11LHzxXTbAxxt/
j9DopUU2yPLhytRpiYFrq2VJeaTd4nKhfSNOIuwVlHtyjxwGbjWb3397TNu8/fYYlgWEAmQUDB1P
FXrkfPr2jHpsx0HIxEUB4s4rLcc8M33ET4pDe7kxtJ+DLEgiEznJTt1MqOnRCNX1jZ26dAn7rlnZ
ba7M8/5dXKPF+0FFRUkuX3kZSq8wDhAJsmPt5cZO78HOnO4gimDLWuEcDHlRU+TGUPlj2YdBGdAk
19wkK/WpBY4J57DYbmNousVNLRQb7gJU9+6SPnzEz0nfvL/eP0716U0sc91MffvKFEjvbp6dwpf3
nYJgNpWvvdg/xS2vskyz2AYlera6pt74+OgOPI4hCEdNughoJx2wvVMPi41aNzZk1wcwKsgp6PKp
T1PMfbuMwNDU4Bjq7+b4Oxu9DMCAWKXfuEOQ1LmlUmUbjQPfoOX+L2DukI7k05cmqcBHYRb92Rom
+wA4JjT9bCV6RBoAPIlADPyQ0ilJY/q/tEL7Bt7U6Yvl9H8MkouUshi6TVPYZ6zhE3CRaknm2Vk9
of4FB3ZKpoSXuGdnje7no/TmbfzuTbsiIi8yxeEjDZja8PN4iogwXkVCbtM7cbQZAKs42bqReHkH
6uwqwlN80GPIb2mt/tS2BiBHRfkV68NoGxuo2e5Hu/iqZ9bOGjTtiYaPDrANTIYtwzn+zzQcWawQ
IsvY181AO01R+Qqi4vi/fmDsZswdeRxN35R21q46M09e1bq72LVu/USi9V5T4v7FBDHPus/MBpzS
mXNKDSNcp7WevPKhWUJLAcmKJnSenbIwL7y2QcjTgPdT9hLbN0C0NOGw0Bo11QMovlxTHHnogvIx
1KRjxI19gta4p47VtNZ7YPGVMWjmLNeSOVsSXL3FsCJNsSiRSbI5f0ZxnQEkXuuL97E04iY5Jsfi
CQMBDiXcklRgnCoonKRmh/Ra42osWNdNJA5kywuO0jdyFPak7PHcsKDNMvECwBtZUVyyUjtQi8ku
tRZHK+uPO6o/piZFm1Q2TEEopUYF8TKyLZPCHXkNgDWfuo2dNj+YXHWVWv9+mboIqkrUV3HGV7mt
FL9c/EOeANmQAh+TyQoKutSyNKKiegvqD4CsubqvWutYwleWQFQQKvsAB+/z/5j+85GDxY2FG8es
lZjKP8j8R9PEu4f+UsCjaJ5oJCqsa/Nj1iTvl9LnYJZe+uQedQlWJSP1Ie6ir7EQjNzZ8/8zxzyb
VVcboahGfHbSIsGxMYhoFc75Hc5K+4OG9el61ADmAFJjSwBqiijxW7nTHdDxUIQKAk23qLJ0BWQA
O4Fydd/zrt1Tjy5c2pcuignbQxlUwLmiUrAwgxz1IeqwHo22LF3iOrGidjzOfWqGJcuKDTXpkiLP
rZa5sQF5bJvvyUazUSvyCwkZl7MzkPvimNVqTlmNTbmogZW5J8/yOjQGx9QVAH69Iryq1/I9wSxH
UAjsSxsa4oTSJFu/qZmvPlKbqdjdUbgjCc5RA/U5PKi72rP8pPBAG80t3W277uekGXglrNe3VKIY
TaAfo64mkc5GbabrRnon2SWvLpJ8SxWMY+qn4CbXfzN2CaaxDtMPeZA4boUy32Msv2cmTuShHo0s
Pip+pFUtpgypMdQhetRPUF2Jei7poovQ027dBwxJQhlJtj6LgnhDfZp0iZ6H+H23+v3STFO126WZ
6aAKUNct6DZq3LDk0u3T0sxWQ8XCsYR+BnxLNHvnqypeDbv0FnTpDSh1AZv+Ywhyw8peThLq+NU2
PrSD/e6Ks6X83KlJg/pnh59i3t+n7dA8kKnVi3zN2rpdU5ccfzMo88d7CqBLLQfZctAy0ceg3uxK
Fwv2ZN72FSbY5/LE+U77vxRKEqBNn8LQxX243JNR03HTF0PXoTgudZRg/RcZDzxtOO6Xh55EPQgO
nxESnpo6dNU2tikKPNAy5Oti56dZ2FgR5ONLHoBGQQcnyL0Bku9NHLTBqQYnIfQxG3MrJoNdO+zd
AWLVrOdgGCuk4Hrne2uBXBqHyAEQ9o7L+y3HDuOIMkEItC65yETEfGXW2CGGOQsGd0lQzv1GR85X
Dowgvv37LxD/y8bQdCzTclRL1WzUvug3p0XCz5sSP93uHHCQ/gQGKnzdcipR85onnmEE6CplChVq
28lA+4WKEzB9FxBSS1JzRUa6KPhlqjhemvwVhFtrz881Y20zY8IiCTx+LiWwRAsO5TabJo+6kH0F
ZkheKHpx4I/QXClkcVAcjVimCqV0l1qw7M2vcyQ9UYny2EcK5JWdCEJjloUCKhRleb7KUH+WvoIR
odgxpO28Wh6/th+SKdQiG+pM4q2l5I8kpbLY/y72U0ji65uu7yZXjGPkjXWqngrLdL7Uxi9L4v4S
aJMeMhsZu2a0h1eKqsJePaEQh39h2S9TRpUjIHMBQ0KOorAVk7SmmIuiMBeZlygaRHNp4No6/f6b
oZns9taCVLGlGZpt2g706LWbMwMdhJFtyM32bE61402SWZsuodAgKWiBI2exUSsdBw8ULOISDj5k
JihOw1PuUxx2YOmdXY04kKrFpXWiYN+3Zu3mRZI+4rdOaXZKnzvYSXuRLqwt2YDNV092J97mzPtk
VS9KZSgnim00UPAk+PhXFFtlZfmYnebIPgy411aVMc/TYol3qkXz1YkBoPTGKH11bLBG0zxqq0/b
Um8UsNzY1SofzXpfgy4dwGaN70dbib/gnGWbl/r41rfhZ3uB8iiy8yL7bJfxQo2nNz8ZvyqsfmyY
eUHpefOAfah/52j5S4TjolertvOtZB/cJFpTvhqBeX4HRQnDBGws+JmDtOFMuBvZm4LAPxMo58PH
pkZ//ugRJOej9zEOFIKfZqE5P8aBbcE/Uy8LxPwKaQxgZxAAxCqn+qfBCcJ/9/bozX68BYr8eHuT
U3tD1qIgLLGZlJ3XCxuCsY5yVbo+hRIzKx4D7KpwdNcUj5lqvdsW79KiOKWrjf/wW+C3R53yUN1h
tq3hVonjD3bzU2h7gPODtE/OhY2KMa3psMynDNSclgJ12VY3mwlCCH/kpwxeIkvOhpMyVchAoPrE
A2mW9aQoQXzGL+tXIBh7MkfHv2+sYWVrifXE5QVl3dDkGNMHCuB2+UOoVnmeewOKzru2yfcUitQn
MI2hFmyoq+nxuNbN/it4ShIXbIbGfZu1xn1V1+l2CBXAaqWNLk1Y8lVc2e16sSmtH3tjaNtbxth7
HCC+P/WWs0Nr2DhoBqR1m/hBcaFRaZ2l9zmWQfJVyIKTuPIM0OZxmcHokuCwvKOYsRAQhSA7TCpK
QfO6ZncotevlWanAaXg2fRtb4PdqP3nhIop2VRfl27JQ9dfEVz0KgEq2vhoYqg4GHLU8GA6+NuSg
KW3HU5QQB9Fu5if2/j/cFY3bu6Ku6Zaq6qZhmiZqA1T5Vfm04Cq7KBggwqScQgY29aWIhCHLx5Dr
mQWrF/tSTHJjgzx3s3KcACUsqGJzwzSYPtG5LsU8YQ5xApWb4+xdHMQZq6eQRKCxi8MACEdzycOi
pEEZaH3XEHI5V4F8igWwUrVsmkC3brgZjC65FRwyxltqQm567+tBcMB76w4qx3ogzZXitQAHlJdH
LNvkbXfJcev+GbDqpiFdgyjqn9PU3LgGWCbp+lMMciKJa7Ch3FVri5fFlehaHVo5lCuyzB2yV2sN
y/TrnyxArAm3ViVwIeeNl8nS91RyXdElmyztJMB01BCbFc5lwUwS2/r3Mlfs3ac4OcwGyHndaWHr
TQ7QyFpVaes+QhGUMe4XHpuoKNrGJXok4rVZLrK6c+qLTSfxAn5RhY+sh54elneAucoeFCt2Ps55
8EtuLZSjQpk5SSBl2APDX7nUpEsmjdRynAmkF6K11reObnz8/RfcMm6e+rpm4wbHLFSuaYbBbjMF
Vj2Bzc8GGCALcpwQoaD9uc/N10LoVu09QIUqeYrAifTUZhpqaZlgx8Zo06dYFEA7ipKB7wRdVYEi
BTCYKQBPFgorWi4ZMRscKohE5YCDxOWWkjh0gSx7fApLcaR1PKV5yK4W+R6FDPFwrybC37KoVZpC
UumsQ+Xn0OC2hLvft4AJpHeBPkbh4keXvNiwf2s+ksTxHxFzPpgiwEJ8H2HPN+dhwAukAZ2JlBJl
bhwj0049T14GOvPrjFaD6lj37hXNoJ1aeEuOkpvffwo4Wf/Lx8Dxm+a6pnEN/Md/Sa5ZBnOw5MdJ
SRebE8oQwUw+eUHc1SF4EdUSFToBG36UoyouFbbUj3qSrsHVClkfQJAelSI0sBVrO2RfSixdIm1a
5zxwHkSGmvkhsw1IFNTOQ1wo3SnGYgr0l13mTbwUUEPk+o6CMxW0g2D62XVxOWRe1Y3pqsgCfzP5
qv1QJAbbAKptq9+mKFPvzalrNiDAa3dT5GM1C/KMGvnLtzAsGhxFDzgZr/rxFbVkboI92mxf4hOc
8Sz2P8fTPFkb/+wdCGhQPasKreGtiZMhj1Et69Ind5aCsY91ug8d36E4BQIXNmYQlJosXITS7/M8
2ZKJnEuYnuCmCcQ34vQIxdtO68THvGcq0Iy4GCimubS5+lRUebfvE1FsWWZgmxoEU+PyRK1PDjWH
JhHbdqy+zV1oPN3nUxlsxgTU/q6CE4VDNnH1gO0CWiaHkfqfmp9C5+angHmYnGCZah5KnrBuIfBS
AjVZlNoxitqv3Rgam0Y04HHSRwVX8gAMqR0/9edwOYZalQGahh43rvXcpeHzJBAoBS1X4f7+q2/d
PmDBaGcyB+kJG0suU9VvHrCANnQaS1DvUA1ZOAExiRo8qKYVUPnVzGfx0crH8N22tP4xLjdNfDaR
391n/hP2DcnXKUVNHo86fRNP/fjmlM+5NSRfNWmOkO7eKKFRnrs4A6N7HvjQWXOw2yjM5ovZqYBm
oSjQ78LooGGTsBKyklCvnO9OxPT4nKjleGUTbp9e4EPy0laC6hykEKjmWmvc+eCgv3TgFECmEy/N
8wJE1CCnv2tRqPXJQSOgxfU+YjRBaUojgKpO3aCDYwLrzzzCh879WyIEpkJ64/efCecyl/8ZVGLp
hsZVx8Y5AdMsx7o5JmiY2vWGlY/nMQG6R4cQN87JIic/0mWMkwKKVLgkDVBDLjVHrV0PGfSUKERJ
2+JoQePpfdyn/hwtR1Pk0q19v9mYvhK6qeTfjJDXXed2mV/FoOVXajU2pPry0E9WN44J3HebsMAO
mhyxXDFQCwSGAMpiK47j1T+mSuR84ehHB2EMj8vsFMGhc3vKjGnzaQ450sLm+dKm2yWcpqExVZ95
KajToZAda0eRDcOlLNIIWaccTyorBWZL2hK9TnQXu5YSAG5A0lINaag8HY2fA4vcSpgmRJeyR7Xv
rNeCASEDeZLhbuhRdlFDCnCtBf4R+d7aWFVV/ib6HvXcFu5A27/pIsMy7qC2ipUhgCeeMkJ9KkwL
bTtwXcX60lLBpimrvq2mB2k9JBa3raGD0AffNIDOrnMEmEO0bVtMqpsOPmJpwMeoyWmnbQM6sss0
0w8Yxg+bKtgg2ICjoFHLVgQmAv80TtEIb0T9xT1DlRKjtTYKdmWtC07MCQSmoEMFxQzPVw7Vxc2j
HLs8FkiOfq3Tjns6ML5nWwd8CxmoatVF0/C91VeEVW5lgCoDoNjr7zUROEdCfEJm0t6gUgMPxUEi
uxYs6AwQnaB7CiA7MsYSSEuXT4Hhh3sRcQNPJuYRZoLyeIimeZnMdwRB+KKEEyQBqGdOMMlLS4mh
OQTFmDs9SK58MOyHpMoiSNSgqGHM8GAexqRcD2U/rcdeOA8Uok8vBh7fbsTMncEM9ug7prKqcxRQ
lGDyeQyR7Dz1Rf0GAi0oiWYdUp9Z1K5EaVk4WUHBXpSAfA+UDNNhsLo7MoUcukJukdrNweTaPW59
E/J4NljjRMsfllHUGltHgDssfrqxtzU0RVD+9/xpSpANoNijcb7QixYkoFXhhrNvk+yVbPMk8n1B
qKjbq7H5lYUB2KTqGhAdUyu/dbJ6cAkDkjjZO6b/nZc82CYQLnCZzOjVsp4Nagqom1N8AI4Uy7ux
UwTZ4mjMvI6Dw9Gm0jgyhrLcrtMgkSnHUvAn7zzYat7HUTANA1TK9kCwl6FWOAKFQp19NwIGMYm0
VZ+bsBtWSOso135oh+3QCegY59jDglqs3ApkQO+GYKhXZuMHX0qnh/RXVmjfE0vfgQQoCt22FG6c
9MovnhmvcR/x1zEbKs+K0/KCQkjQNoJlOvf1at+OxgsxRtNlKd0YebpRkSY4kb2rfTD7ViAd85Ss
qdZL5cbsNttqb/vsZY5b5pOzZG33PguLN0W5pZy2iicQKkhtf+7azOGXCdhecpqUJi+tzxFWlfmX
IG73S15c+Ygg25/nqGRZTKEXPxmURHB2ER+B/8UxPNDOamyg8i61k9lGMGi7G6AWD4EX1+xGBySZ
kreyN/Q1KmaSg+Kk2ok3CcgrZ7cviSulOx3AnZWAIVy107NWSznsONWjoyFw/kPqI2kF/U9RWycq
Z819KBn2SiSwHEUpLF3IIXSQmIcBEvRT3+MQ/L0q9g9jTr8BPQNHviRSndlTl31kr/ovRj2ifnVh
7v2DpBenTDxzXqKBVdtP42Yu1hEDNTlwjga0N3UhPAe6ly4KH5oYrIxlmD218mKX2kso9OFsYPn5
1Jg41FfUHlUzRpM9VVqSHlStASWEjG2SNnwomwgQTzhpwJ+HKxFKKaIA8Hy9T9Y+SId2rTOMr2BL
2iTtoD75rVpf8BRoQMsFuybDHBnWy25dsU3EY/UJFdVeaiT9CdybIBBQlfEVZwCJZJXjuzCJ5xmF
nLGw/PcZyU4vTGFKCrRVAg5YHI91TyIKZYl58aIpLDjHOC1wTTsoXvTAr7Z221lr6tql0Xm+AEaE
uk7Mz2DN0e9pjjwNVmQemQBjg5xD/5gjyrH9rRRrVSa5gnofnDzQGUSbg7EDD/3ZtNhxEGd4mo9S
abLN5xJDCvgaY8nL3J0gAF9aPfiXcfJ4LYx96rPuklW2CvnhYLg48aQfArXF+bBiWcl1bPBdRnHn
sNVrIA1WSd4LFGt3wRrrCqiyhC04+To7uNJFR43zrqiVxC3TMPdXTjriL6nvOqd/j+B1ikLrLLa+
gf0t2M9dGgtpNW0FbBAesjK6i9JwnlQobb/vcJOnsMVO3an579gUJjAy0LGsULuxhfASliMBhMj3
qGV96lB6d/GVOL/MDi66wut0B0lrYIg/SZczgFT8tgDjIYGLb+TMZ+lyctHAj2jq6XV5rBzfOfC1
AUbYT+Xr9PN8t+LhVV8H+tVyUCj3xXWuTafftbWC6hy4XSP2HNS5sqoaC2B3QNfH0I1qswWAZjB2
jha15zGTGVEFyUo60DBE23kWSr83MWUwM62eY5aDDxAPTlscwEBOQGLoYwmzvyHCz53+CDKkar8w
31OrAWRJ1mscQJd7jyqy8SlH/eGDaGOId6HXtWx86pk4+0ncX8lkNXrgqUMVAGMCpw906BpLNWtN
3klUyFM22c+CxTnobuLua92NWGszNTjmecu/dCz3GjZ2X0Wu8G2DzPGGwoQTnHBPDp5iq03OSIzH
c5jC68gbmq7A7s63HuMMnJYZvsCFatuHOBHtQ1Bqz92ogqIJtVkPKg6ozrZqnxLcdB4yeVHKUl3n
HYvWi03X6wc9YOxEEYmD6pEM+sfAfh57XWXPg602T472lTodKAUfQxQMUI/hM3kEphSs6aH1HIWa
/wBc12qOdOruAXck/LJ96wm7wDIGt0eEGoRCibA1dfIMJOc6Kr1pDxmrSNQGuIVdG1uZrmMKkQw/
N5xn7CqeF4qHPIjxNCKysd4Ga7e/IzoIKBI0WPRqpbEFMGJywUJ5h5x79kXkmkB6ARhVCBErD6xp
YpdwJ7Fv3RkAWH4JwOY2RxRjEjyWTfn/HCFfxWdQxdNjtViPKF1zwfysQrS7hsxQ14AGKBz6DYuH
ANWKeIivkEAa1104iDszTFGaGDrirt0PdaNcyUqXPOPGWtWx6H6fSMaPAoqoUQlydtmb44TPtgq4
iN0Wv558PQrra9Im4YGmneMskR96zXqZI4ooMdy0VyAlgWrc97fYVx3oRuUEoBZ5f4tzXznkbaRc
l+mAWzDW1aAiKUgDFKvZ5vJN6ckQrILOLrdK3r3ZGh5VBaTLn2VPLctPvThU6kud6vqzyYbZV/ud
8Zyb9d+N+/CBtSl3I6HsW2bjO9f03wXvsAeQPQjWBzvHR+03dQeWf0kdpIqqcZ35OKgbJWtUV+fg
V/erYtvJcuSRjfgdceWJUy6zCqfvcZ1Wp0Y6RZC8Tzh7e3MdcRMTFWrvZSCF3FoF7iOxNc4sowvf
qFMLLJyL6ESMpGQvDXA5qLkaromElGxTlwxHxervKGyxfwxPfAVFiGnRb5yhj6FEPylf+0l/by22
m1YxhcHbBAa5eYRT1Vc7rY/NVJjQAh71L6jVgTaFMjygphWnNsOLXSX6F/novytC9bGVMSAYMo4J
OD9cyxLZOQm1eg1sd/WQ68MJFNrmC+To7P0YBtiRSm5jZXKSleYDpkVd9E6WGNqHtOpQhgt+blON
Ct+jmqgB/3P/OegaQAtCx/fm6qnKyOLdaINUE0dUqA5Rm7Ml31ivckCxrPDBMgvlWbRbsoqwYmAy
Ua7Uq8HxfQoN1PZTN1E7dVfghryibhOk2hp//HwemrECGY6oUA82q5ydYmGTCS4d3XBRwIAFRQ2S
hwFE3hzV3dMAgh6II1K3MgZ+CXX+K4r5sMM9D7VXEDU5dBy0Wn1V91cD9dZXgfLNbaFCsrqVtsUx
4iOE6DjYTBcbtZKyr1caSEBXNw5H7StvdJpkQ47Fa5idZGjGYQK9JDno1ZC5+87jttyTPbLs6ezw
aVqz8asPoBa+23Z2olYNhbfGpWbQwhNyJFZc009jT5v4CKZrGMlNF0FuanYpw8Fc1ikrQ80BJwVJ
du2UbEe9oB9jcDrJezf1jcHmx2AK3Eg6yJuAPe0/ALl0m9+esBkcu11HZYwzjrqpmxM22+Gh2Rdj
dFarfHBnFFUPXUss8LLNgplqclDul2p/IcjUiHJLqdT1tgSk/zAIUCJr0yA5DgGBIF35CYp3F55t
nJUg8xX+WCzUWkJ9MNs7LoXx8IddF55g4KAa9fAaNHbwVDigop0GMAJA3Tp8Qq5KBW3+CPCA9E4m
9x8B+pAuMoD8FUcbSm0eKFx16gT3NIH/rgyH0ga/lI11ph6NghbwueNTAhSHobl9IAIIGeArz/rM
P1Rgon+uoWG6wgY52jWyCylSVFybINajYA269jsjG5lH3UEFyiCyBtQiyuCi1svrlIm7ObYGfgQi
lS5uIEHvtQmeYsihPtDLTFr6zBS/v1Bop+E3i8d+fKR5rNByazC2ALYzQYJecqbgkRqsxj93yQsc
mT57lcr+HIyS9M/dvxtb5mAviDvIlPsqlvaQ/3kM+pIdeWRX9zgQq++liaUhO8bYVdyTvVD12cSb
epUVMWqZdBtsb6Dt4Nc+gGi6I1fnccuvk7yEUQ4ZjsH5bwpY7NirdaAp99MNOeZJPsYvwWENdo1h
UtvVDAt1ALOJe/FG9J1kQmXZQamr/EpA0bgeAZxOWLNZ4gGXeKNeWQnt3mhQVCjP4SyqW6fKHqpR
9zvgxRPQxaJCWJ6+UVDWaHzTYe/jtXmYXllbyC9OPr7V4DrEn68dr2BUTK9NEmnu/6XsvJobx7kw
/YtYxRxulWVZtmU5tPuG1WGaOWf++n0AeVpuz+x8uzcsAjigbAUSOOcNucD0tCRFLwNyRoS4/YcZ
eLdPQNUymxxcqG6l7i7pDRZb3hMUF/25zT80/h6RYZWyk2F/zxmb6BGMgYe/DlDwyRqMVy2eipsq
IQEkjXjYEBQ73Wis5BjP6hf5+JcrA9jAG8VW/XvZyqEbreVBNuWAiJBLALlIgJmgkeVRwxvZlGcQ
7EEUykXD78vJV0BG8P1yMjjii37v+tw3LH7Jdtjzqww1d9+1drrkyeE+OXE1HzNj/CZbRp+hIWmq
M6q9jr+PlCl66pVeZYElADyiaSZZeR+yuMjLDpxgMkfH1MAGwKAe86QEermasmzY9pUSPc01vhEx
5NqFnGokWX47TeMKKbriEIRAhqpywAFFiUvZnHydLIuS59n2v+sfmqx6/1H/cGxH86iKIymjg7f9
VJQyyrjUyF7wkA6U8sbQ2bq4pfLT85WNMvQIsKCZOnbgDgWPGUK5idrAbMDYYkP8g9vDN1Pxgq+m
yfeL2pb10qgxmYZcsc5Tr8yrHJzVqaz6YFO6TXcXj/6MfL8d8/Cuun1QzcGN5pn9AWeIeNePqsnu
M+82k6IUDwBgg7VRh+0SSDLIApabS6ce+1cX+DK4GL38bqXBEV3UKVgU3aPalhE6g0OwrrwMdwUb
7oYhllyaL8h/TvNMybtYJf5UnKa2zzdRVc5HpVC0XThqDeXKAX2VedS2ZhArSAJRiNATVt1pawR7
27L0Axxvb6H5tf5ijk60c4xWYW1Fc1QBdifdaOFxSxPLe+iyJM0Osul5xotZVvq9bMVut0Bt1Hyy
6z4512G8kd2BUZd3M9zTywsMhXaDx6hZfbcsE/mTRaujaUjJmTpTlyDTIEBxnRdbi8Keq4MEoTW/
m0NI2pUk49n3s1M3ZuNrOg7QWLoZGosTubc61kRrEJnJF4oDd5rW2T9JcJ2APQyvPruCdY/06y0a
Fs6tHaXayhDwz6EetnpW5Q9TomYPBnQY6BUTltg2eQBYwNmD4qGzauCTspVNGfw7LjaqbqsqfoTx
VzyulZx6nm7h3CObJlIacJzAwV9HJSzeVWv0e5QouZXPndBUlkZQhmfZ6limXlv2HKxKXHQObqKa
oDOTizRvYvK0YwPsIr095LdjY9ircczyb6r2/xwRl24PMbb0/u0asTqb/wMpYWifsXm2Bx6BkrFh
a5AwXEeULj8AslQfkrRSceHaGFCVvAorSPGFKNGSdezG3UWLodERZLioLMjhiwSDnKRphpqjeYH2
gmzLmezwOxSafos1QCKPli348JVvBOrBFQc2lPNBNsGAAVqXp7JTDifgCVZ2bqP5JQJtwyNGnl4n
frrOdbJnKhWaJmkAVZ10zgxJfCGxtl1kgDGPkn4nm2gL5g9jMhk3Iq6ScXY65Q8ybiCDvLt0yhi0
dp4uGN0IePjSHcQWwZ9+SaDqaDT1UteC9oh6LMibZLj0TxHVBtk/a9ZwEvES8Kq12sd+EQ+C9mvI
Qnxnl7l2VOpRO8ozIQN0DLu1N07Zh24cameSqZHX78OsvpOhgeJjeGg4D8DLTqMdjQ5Ywda9z6iW
rhwUEFayKQ9l12S7QJkO+LvnT5Sy5hXJqZTM+EBTp94Xe763CCsjezLY7CEXYS1tESsngPF7JgVq
H6/Tk8pNtzJ+SkNlj2bp+3QtJPnhQpvad3WPYUaHawZib6ss7ZqDCiNgojjOKiqqrRYRF/NVhvWj
p0wLJdH8aWGwC2UhjPK+nCwPH4JYpl4uJvvkta5x8qpupb/Kfk11mr0SmLdqX2glytZKc7gejLhs
PzQt2VTHiqShvrqGyTMZe4kQF/k0VYZ8fg0ZEzaBu7byJFz0ua6Wi+vEVrYbJaZXXlgOTVHIogYr
BXav3WOSuAaUDrVfVK7aPTbigH1RsVSdOdnJphwoOtwz2vBRThJuDrvSsPzFrAf9pQ+HEhPUw5zs
ZbxioXRvNZcxtwIZHjvGncFqFP+ZpvmW6MaNb5l1sHBV9oq51/0MVBCYHfYZL4FujdCpo/4+qrxi
N7MI3vJn7wKbLQk4LQENL5SvKmTwWTwNitL/5em++5TV2bzJWcOy7SF0MFxlaVe2/xXVmLV8cLjY
kbQUTOuhNJ5RuJju1Nr90pu9/mwnKFezjvhyHRs960uluvqzopdILPwd+S/zRCSPZ/hpTbgNHJNi
jhNNxxiJVMiMyOzJvuuAJUZl00XiGYNDH7Es2Gjs1cTkLlDcdVXX9VrRMncDJs65qfJqgHYJjVZF
2eWlabVvbVP6f3VRuQgT0/zhoTAIUaSIzr5h3+f98By6qIUuJqVjxSAOoWY0N9FIIXvx+VSOQ7hr
bhI5fplUBe1l5nX6hxh5GiEB8t8rPevz08RRTdPWocR4tubAev/Ep+on20JcyW1uW+zhDN0Nb3Kt
ixYXjRHZLubx73aVsawuxfhEnegkhUWMNBp3UGMXtW4EF3awq0zOXV87OFGmcIdNfK+R7feqpRIN
HmtHBRrssjWtzXVnhNBNuEgSReERDYcu8+MInbdkuGylgA4UD2iFslGyj0ZcUz0RTmKflBAxO5g2
U2aUF0KRe9VIvBKMfGz8cKpr9k1sqof/fi//kdJwyM4DPDA021FxOdE+PZl1VHI0hPiy23ddNy1B
/+nyDHMDfnq5l/kb1BY8dzHNqM64/fT+lJKPLuorN/bgIK9xL0WXfDf0bxMeaAsp/RDoSbKZyoas
mBBsajwD3Ri2gHeT188v/5yUIc6zHMKx2A0CEurrkM8HJSj2pVAQkn1Wo9SXPqtBRkgOBMYfcZ2Y
e+1rS71GCizEOw1itNtuHId8pBdkj2A7g7u8Gt1FwPvzluUJGDLDdam0ttXjUM0vsr/LUmtFdjK/
sZqsePW6cjl0vv2mNeIfI6e5lU1VndnFWtGrF6rVTQQmbCWni5dTMy197JMwvLycjK9TXKLky2U+
+Nv//mB5kHxKVjmqjayl52qWAYHlHxpDSV/ZpgOx/Narh8Xsmct3zZ1Yj+5HmlKhR/4cvP9LF1+8
5UWYR0aIa8jfkJzJLye+FxGyNVTgwvmcDyynixu0yJONDuLrC3LuO5t90A9DxVvBdoPqFI81EUUj
NL3yL3aonuawak5DGWG5oIc7+cWBea3yq515xbhE6h0bCQw0zWQvm6iofZikBfGuMBRlAVu+3cS+
QGT/eWg0uEgL2Yl5dLaz2uH4b3HXvkrNj4AzTfsrRahhEQmvm9g2jV2Vz19k60rA1xzccEIxyJrr
C54QxZ3suobJmTODl37fOI2ARBZudyftNty5EzhYpb6jumbcqqUxrioUMb7PySWgAe68DO2qvgsd
iDP/FWD7VbmfPW8VQY1Qs91/f6v+gTF0DA05IUvqjJimYX26XeTkb9rJ1cIDxjvU0xZD1N9kXaK9
tKazcGO1e3KSYj77sb4KS0N9GSbMWPUq/+7HlfrS1qMHWCFHB0XM8TJYoK6T1JjNEjtVmb/iFeLd
5YoWzGbVmkcsd5grNp6q76v3v19O9Z2VMWJ2egWpR8U4rzx0lNfXvtTT7XvU2WTPFbeeqvrHUDkg
Q5thKSu9/YBIo2VCQ+XnU2KNkpu4O/al2sC7BZdgV+Zb23MPiwf+FwpzsheVCfMu6MlFD3hxvALl
1nazhq6zHE3/vETpaJdLdNooL6GJC0em+n4JOUdtHPVyiUCgI65/ReLWv2bVD/ZXPBR0uQfdtQEF
SaDUFUIVenrKw8nEyFxgrq4Depj8j0SMK74DH/MwDs9lFzS84Wm2rgIV/nOzZ1ehac/l3NyQb4IH
IlKondjwo+/D5l7kW5s/m+BR30etXDU+BDe1+d1TEQOKSzNft6qabgLfs86e4iPxbyavULitMzJ5
1hlllaNjtUhBii5sNt/j5WACfPcYt9GrbP2Oz1lm3F0uWNUDFkETet2F3Wn4E/jRThJZ9FQBrDUa
X1u0XO5rcZD9Rp03sl+2Bist77w+Whqtm2+cQU/O1cx2Jol1uFIgNgAl+7+yCd0QFdsVvxfmM1ni
nHUlcdeJ3ZOa6Bz1hgJtt81wQhC3Q0Rd7Cl+M7LpMcdQ8FeTfg2LOPtr5Ca8sIwmfknhz65SD3kv
rN2CfWg7ygNWF1/aUnFQGfDjjRqpzrboR+dLCiNNycfkKYht5X985MZnQoqrwUA1HdPSbd37Jx48
GQdTm3MqVG7vkgaalGOnwVJIw1ZdT7mr4NtJ3/Xgd0LjzYx+XrvkmULKf6VDnFgNxfQy4Gv0V+/5
+O5S+F94ZbNqY9v/OdXaVz9owzd9ZIUCftk8zxEmY03XJPe14lrbvhvTQ9iW8WEKjYzkP5DJ4n/c
C0krfvqiQ7c1VIcvoAH9lsXTpy96Yhk9KdGiPpiwBm+haji7DlTrvg2K4G50LbE619onxSOTi0ZP
/F3FtK6qyo68WBmvqJkpP/IM2pDegCfUDUVdqV1T3ed2We+myXUx5HGqI5w6E3RDN59H7piLKNNJ
Vc7kq+SVwo7NA+7cf81FFqLUY7kvU2CVK4O3+EHVB2er93F/QzJOh/sWZRu76axHP8EYzAcQ+9V1
tHsrs5Bu05WH3vXDX16afQ9D1XrFZsxfyktE6PLX9/wSe+wdxmlbwHZeXi3HFL36j75GuJLJYBlX
RhmAWwu7M2j+7rKqQxAV41A/glG05lo/+WZSP9rcyveJik+qHAvHyb1LR7JgfJTlS0ilA4j01H/j
PbivenBfC8179rXI4XsyUUZv3P4nasPf/IrvCdvpaOlSJ7pDKz9ehln09bp4LJoeAIKefJVLSbl2
/LMrT8CeFcj5b4OwXhaVynfxz7PYSKA3jkUF+Ufj7MPomn0bWBi9HppHuY0ULQS/P7TkmNxU5sW8
NkWk3FT+nteILaYYk/PkWEnr/23e76v8nievApXB23udMa7raJoOjqaMhzJX08XclfqlL4AMi73q
3wcZd23KM9nXpwh6k9fdDRjsVFAOuF6RjilSHb2+vsRN1U9Xdaa96oz5owPxbBuFYUMWgWY/e/lj
gsrgMnTndif7WtHHT2Dh6Vn5ILvID5WHyGx+yFYXxDABVE3donBHOiTATkNkruRBl8kqedpQYtx2
5InZYIk8VzqrR1UOy3anhcDVpybCS0EkuK7XkGdBAjsOgaZoa0I725NaJ50IFvhoQ3I6oHFu3Vh1
eOEDFn0STPu2K9VNOaFfkHgGLk1OW+4no0BoLHDTY5eX59DE/yE13OB8jZB9mYgAUHyW8fLAfedf
rxE7xR1Zr+fOiqLvhtGsnHg0v2D/bW0G17R2Za0lz6Wfn2RAiEPaYtRI2uexg5ag0kYrDHbD75XW
rqCpmV+ySLfZ06Aew+IDRmTQ+RtSbgWrSJqaGUTnDOyFW2dA0EUXd8X3CDko+/6MkNeYTKtYAT6v
72rVPoMZRV1Di0ghxm39EIOnWZqj4X7HnYsUBcK/bgPfGJ5Oifna+B5bTqF1O7bZLkrrcTk5rMnN
tN0pRaD8VZomSFG/emu9NlyNuTXdN3BT9lQBq53ulTjliUmDmNRCbsMHsn20ATzzwSTJU6FkezW3
rS+9nfrbxBrDTU2SEfHE+es0Kw7a5nZ5chXzVXZDjVPANGL9gLHUvZcOy9SonJMeK/apLSznpiys
nzXKgzHiFTV4fbREfTd29yEMtLcEpxQd9a/MnPeaBjo5xZziTa31n0VaGg9K2TfkC3oyXiIM+XVr
ZSD9uIdZGDE5n5P+9b9X85r5OZPiIkpj8dv0HEtHmuazaKBv+fgU6lp8aL3eQNpBG4QTRZiuMTdD
EIWy1doNR/eHnfjJojYb/UVtIfwHWjI+GF4Iq84wm4M/9xxIYmyFEfdDa6bYBsyU2fSseTY7CoQo
x+dLSCbNs9PP/YH6s7pIRLNygOLW1hAvvDxon1u1G+9Yd7/KqW7e5g+FGxzlTMW0lJPfejAomdip
oXvOh58t1ZxVE4bOqhyNAqYJh24OykMfDSS+rm09i+A1XduK1d6qdjLUCFqEvbbshepFF43ZQ2vr
2RYmgLKQfdeDntQ3RhuX1JKIlYcPsZiu31Wp8oZ7lreI6wiKT9bq4SZMYn9B1VKdWFZOyupiIYcw
uHGouN9KVzgpC3m1GJBNeZiprBwUyOXXLjnhU6wMs3BXXVljqioLv9bch0kzjk2hFbcuawcFszgc
kqAjuGiniLYNxGDNfWN6n+P4nbKrlAT/mo6/cxEUpXYkJ7+RF7vMYXO4DBxjuvPUwHuQA6g8Rws1
yg1AWY9mC59AleiEgQxuaw+PF7c62ZfDpllZGZp9Hzq7YYASbCtkDgSeQeAcgO5f5l67ZH/lC1vv
2NH/h0qu3JF83LG4rONYwKIKrFNC/odA0wAjLjDaKT44WQYHuiKZTAo5Y58aVmih5tFjJ4jihSLs
nnOk40JvXl1Iz9ipM+O/f5fm5x0UzEoN/VfVo6Kt4gH7aWEZR5ZVkiBDuchR09sJiANfVQ7y7NrM
ikoYXZWk2MQod5pu47llTXl9wk8BEvldjUW2bF0Prt2dsijErlpEyUMMZXVZx5Rvo8wg0zwodrnL
4Rwtoh7nlKTyKOCmQoeubkd95yUQNUuImhvJtZI+qPLsSrAyTfXvEKHhL0c/HETfEBqP//2+iTfn
05Lcc1BIssloaq7FcvTzO9c0/gjPqK1ucpv1r8W91Fr7tjocGwETZXcSLGSzzUCGGjUyxIZN2rwV
0NAca+VFAhd0VcOwXyCeFh6LuKVQb2QHN6/Do+yiAAeCW7btTHlUk9E9haXvbSe9z9e11Skvujqh
6ICV/F42FUdNFok5wQIXoyk+J6Xn1k9VU86P6Gnv7NBVyIaqcFsK7oyy6UY/VKz8dmZYp8u4gSBh
IxV9XwDLmJwGukRt9U/8yJZR2CknGRD0ZYO5S9Uf5CA0YNRw03bcyNFZSzQYWhm6ErmygKBYvMLL
8zc1xf2NJE04vp0vu5ibuRxl73ATlWn9GCS5eTZzZy25FNzOMIsUCRHcgI1DCEFyiV6FYv6g8Pkz
HkqcLjxM0SZJyK9f47S2HyW/yEBEZN37iPxWnbGy2zQUOOKXwDZ0sFB5+BAWA4upyQjeihwuyQQI
bg8wMXxToP/rfRa/Nn2kHcpa15ZyOpmDcFlkdcSCrEufwaBu8DsUG0Ml2PWDz891AJBiDjghzErm
77poSFEQR4v6Ik+mNcmbO5XZzQXrj+RntIhtN17UilduIadMgArMk4pl66M6BfqD0o5fZTeWZf3G
jFJ4YYJn3Gf2yYiCiEUrUWE3fh3EZCcz+428VhdOW5+kM3sswb5qUnOpCLPxUPiR6+3KNPkyyQYq
2enKHPp6K5tKM+VHYK7PiWrjUTR2yrdhMNpbX1idd5q6tmxUtecpZncsZB2qMiru7Fh7ROiQX7/v
Kquecu0pEYoQqlfI/c+894YculBT9ttpwPEkcqc7xVJy9Nqj0UTFd3jxZ2t8kAcFW8iHIrF3+Cq5
t5ewLDIAyLfhtE5H/I8KI7KigMV/9eKw393kPkZR2Ovab0Md/VV4cXLCWAVXEbgvC3NsnDdTRVky
MGFst0bant2oecBJ0HmLfA1xptrv9tkY9cgxP8vLRHHhbRXDHjeyGRi8+57mPreAyQ6JY+KHMcFc
C7lRLkgeeBqZ4MrbDF7+49IM2jLEcxLpmGLRBq2217oQRl4aTjyiNe3J6HpvF/n+vMRTVXtym1A9
6oX3Jlvm6LXnsHxWYiJlDz+7Wxwx9Hs52TJTa5Hm1XxzCc+sGku9fmlSZF2rWMY/loIqoUFCqVGt
P8ou1Q7G21wtnkiHqQhSJ1qwlhM8u8Ju0jFfgsnqF2QNeJUgj+5LfaZmlaLXIAecIjDuJ+i+92pj
fBzQxQxFwYzq04zrQC0ulQiJhyYu17pXh90eI6htmDjuJijj4q4o1H+cxb9HRzvtebMLOzlOwK6X
LOHJ8fvNC8wDHLYqHTmkpA4O5OwpgZHW5ANONHZKZfjTUf6CzO3/FVIX6PvkfY5RQMCnMhewiKtN
/FAb5liuimWYeZ2TtMmPfmr8m8EnPdy6lHNg1Tt7xa1tOGAYrDbCNKV1QwQT7PH1GmGWgX1SI/9z
RG3N/Rp8/K96xJco1AdMPCzTaTddQ1LE0aYziD3tPoH0cuzsGmeYzlLfmqDhztOVw3FiV3Q2/PlB
6XP01v18Wtt4yezCgaa3wllnfNMVI967GnBeOZnN1wmd9OA8KOPDABJjkzZGB9/Is8+BxkdeOZbx
006P8m1KG4BqrBWs58wL8QgbRvZwodoeKEatpnHa1Xx72N+RBe3FocHiDONW60F2eV1VrIDhNluZ
6QSENh0mBy0Ma9B+OJ4Tr03Qg4sL/7gwdqMtzM1GuMmqRrrDITe5u1CVfXQ2kBjYWR5qgAD1UYb6
bQVyaXfBKNC6wjkEN0sYTcaQbtp2bvh7hnh+gWsJ/EHApBT/UcNk9Umqg+bGWe+m90ZUn/2hFs5o
ql59L5vBqHAsctL5JeqK8iXP4O9YnREeYdYZr3WBhFxgvvS5Nd7ZPVKfsttBaQURrCTbDMYw8leH
eIsY3OLscpruslzTV9Dc4pVsmqJPnslDa04PQ+J5ezWNhBeOGA3dzL+pg+jm0ldDadtbcIR3mm9p
rH7ZS0eh/tRSK3jqlCGjQuB1G7WNIV3ZCASKgAYr8JUDO/q2gC3z0MPpHceYp7FSdechG7o1PDU2
yp0/7jTdiYS643AL+UTFq64tTlWjYGeAL9IL8sEZz3mM2mdB0IubHHM54F+umcW/glR5URDtfjPT
OF1macHqaxp9QFMsGqKkHFgPKsoOmEr/pDbwXgclsVZyFL3IHMf5KFnI0USpvMegJ7ElpvbiEDrG
Qx9Q4UAjasBflixux23rmKTWIe3r5HES9sCmArG1alATkM3LgIvLuZwg++RBn9HLogZ0J1tjiguh
qw3RgrolaroAGEjmB9VTqpnoEEEw9ctZ3zl5gROtIJiaWvtXYb1qoeWf3dz21hkKQbckovwbNg74
ZNeadQJvWS/Nomi+xnl3i/+L+UuDJ9PVWfhjAKS/UMzAvNEi+4eltNbZ+V6wxD3Lcy8Y0iWQ/2zv
iKE+God91BboaopmOajdUu2UEWUZPLwGR++XZck+9LoIlgtes+5wZnNRsg1y+M1BCU0c7+X3s4i+
AcgpAIMYWK08u8b9ORqZtbkww77ZOlVj7tpUub96+8gz6eMjbX1QMzT2tWPtggzbtKiuwXCONZyx
xMj+aPd+46wbg9f2sFudvaML1fToDey6oWsHRzuZi2YVoUCzr23niJfID82P69fRmp+MVi3OBe/3
IWHhtroIA/EtUQdu93OrUYfNtHCFJWy8H4AhLAG1BB5fgyL8anYQZp/HSv82O37bnhHKxtXJ6zKE
bKjeG8HU7ubSNRZYGoCe7wywWjjRGKhPMnxJ1V77pHmQnCNj5CXcCBO0QBiRV7ENFF+gyr2KKrRh
QSQwXCvc2bjQrWo/Mw9Zu8qE11Ep7miduIF9asqBa185AmPNtX7f4OWOHvigPHuAwaUGktUgdtxH
RnAzgCm79vsTEsnXfjfMd/Itu8Z7FlIoDbdmNCbvpZBq4COc4VbDXnZJWdXf/SMF2L3s0hFD2qgi
p4RyWEzyoQ0w4NGTk2bp3/p4qt4w7UvXdRrU+0RmnZrNkGJfwZo4u3EVdV6NIopNcrwYYf3UNbr7
Vq2VpLu15KFL429kwhByrdlcqBLYOrbGQsvC/iDx8nJUNvlQkH8WwdfRVARPYq4hMPiyOfh1u/T5
PJZyYRo3DWK0SUg1TKxTZ+otB7kwlc1CBXlu7y8CZwjHposiz7xDGpCMqwsEUKIKIQiUba3DLA6y
KQ9lXpWLdvLmdQrcoF5cR2SgnJIGPHLjrDBZGRqlWrPnwnD21QL5c1Q8ZeGABl3ZGUtGiU2A4Xk0
oziGBhsYj7ZNMVxgFPqoiW8ECGglo1BPqVZlXD3gtpONp8tSKVFdYc8158eSNPka7qL+BICrXahK
7/3ownRp8zT7ZYDPUktzfGs7bDPHxopPlN3HLbSVDqPo4hteyRaJcjwPAJBhETfd2uoUfa+iaVhR
rRCa5VGJ58/fAU15G8VD/H02mz8C9ORxnG3uKp6XI3JR5E9h0t/Lb6Vq4CPwL/1ajzwJ35vi0Oh8
UCJefus1pelWocuTpvDdudGhlLnR7aAMB7LPyM+Lgo+sBIkuIy2g50sPqN/NWcCzEqvx7i5KdF3W
5cfRz9jCUEv9juz3QhVoPojJLajArjh3ijJsYZJ3e68M8t0UZDbseau2sdxrNdO6Kd3845NdT4dN
3qj64fqwl8/+hA0Q8tTFi+w3AuPvxz5UWn3JozxdyyvlTlpxAzanhbz/uHPP8g7H0vW1cvSpT96I
7N9xsimDP/exxERXBr5zAfhpP1fKNxaizf1FkyITfZPh/mvfIPRWrqIWcVWoW9849znfnN714u8t
C1WwbvZPaxqRyBln7xzYbbI1E0GktHXzHo+AeWm55d7qLeMhA8ezyqeqfYADzVPUTpBYQev2BgiP
wpZ0Su6VFGZCATfkCREgB+Xxqf3aFvqpjsQSWrPe1yR5Exw6s4+/dxP/WRgOzvM4py+jbyLONabd
VkLkwxYXigZnn61cGcqmHJVrw2tTAuib2HsP/v+ae72yfKHr3PDPP0O+Lm+he3dZeDYkDQH/Naj1
CNgE0ArcLE19zI9Qxz4hKS6Qi5HMzhIU9riSqAwP7MthMttd0yjW06yRMqu68jRbk/XU2KjF5K43
3nZiMJ6R/OnbWd3JJlre3KTHclzLYK8PzL3pl+j/ibnakHnHtOUOLlptnLuPqT8u5Ez5UsKieYCf
++49bDtPntjOBxY7eXnmpva3sjfTG6cv2fVbaq2sk0rxlr7MAthGMh0x19s0vWrdgFuylpnVwP0T
K6/MMWxIu3lxVOwmehn4q3oXdRBScvY+TezV5d3jYX9qpsGGAxRwMzQcx74JfV4h0ef4nBdtsBxc
J1oXpVv2JDKJTL2jaSOrUAbjFruL5AHzk2aFdWj+QpWuEEoX1Q/UnjcDIBSIJF20cgCh/iy8Ec3F
UE9e40oJVhZ+tQ+j04dbUbQ4DJoRHeQ13R5f70bxnNvcT+BY22SdRrfT91pFJodK+3yGjFAh0cEP
RsMmM9SL4ZR5s7+0Wu3gINVxZ1Y4uel6WaJBR+5LurjJg2ZisCrYYEpYVs9eYu/rPshPkoU+qIgU
wrA6Sab5oJmXMQS0q03UwulAqTJYp7aVHebA1E+2beQLWaSrPfcn/CX/0WiC8sZxBqrJblt+UzT8
HCj/qQ0EHVR1TkbRapefFIoSrENFU37xZXOaVJri8Xttyp8UCojuSg3balPEmGYLoKV0Rqwi++Qb
yGZefRJ5NsHAmcLbizujCBVdGswiSL/e+0TRJSeSMizvay167hQIfrZdD+FSb4p4y57sj3bEXWKh
9FTPlHibNxP5t3x6P/nd8/FEKVQvZsmMDIA5H0nB4kSjgwRT1OBO/rnyr5Fd5IHvArmG9DUiRPP6
P6LlR8LLDTzqfqiQzRX6wGQynRUGlva6DRCmnwcN2zk9nVekZKzhMtkU0NMmrtdz0A+XV5QXFV01
nPRL1O8uOfH6BoVRtZZdofiYKkUF7VqNS7ZbxiuPCCwPyQ7uZBORqmeyePaDj9MjBN50I7uxm4gO
qxTKzH1ra+KvTR5ngHGPE/fWHWAgV1hwJo/ykCLsuuxg52yufUDuH6Iwd4D9MisP4+JeG0mD8DMA
/BzqynKkkLDNqjE8e9jj3qOfKtJkUCxkzqcr0hMMa77wc9nsMsFflSTWzhnf+640VyOuSU6NUiiy
YaljKJj/zCRoKXHUb238INNQ9ZhZl+5sTOs3+N6yW0aTzHNlCkCFzhxp2s9G8Jy7EgtjtW4OSqBk
36DPeKTKphGJtYbPjl34sfS88MYromxnRvZ8XzlqvzJRh31pBISqVyz7TleTX/CxzLsJUT4SYr6z
lc0+8zEuCBRF3euDezYnqntyQB5m30xXaaI+uYU3n7w6WaJgn7DRRC8aNmrl3Vx2kNrgbXvLci9b
RmQng9UlE8J+ZiOBs1rieDsbS96FbMqDnc7vfVfIepjX730SskvOG437pAt3tWpa4BMp+leeFT/K
g6/GK8QB1ftLS0E0qwnNk2xhfZc8tgMp2nFAtfPaZ+Tox1T8DFKqopsobrHmFQfo6+9nPaT7ILKO
kQlyB5EMBnVIc1vXwwjnGpt6EcN9SSEgF5eyzHhcpkMqVrJCzizP0/E2hiJUCjW0qTEGzOmb8lts
VsFeapg1RUlcFubq2olA5snOJJnsTW9V2s5zonhnlixatFmtz25f1OcR33ajRFMnZbt0NiK2YD7J
urUcrBwfZRNVWctBOQkAcrS0GiPaywhEGw20kMXq5fclM9d/0Ufw7LZ4AUW8KB/PbVHlcIL1SF04
iAWsqrCtnWVFivzgNEHX3hpKmB7cHP9Xqqn0yoPslJOMooR85/h5kuxAkqj7FL34DBZkGm3qKGvX
kYmR6mxSe0ws/68ys14tUwVJao32Sinj4K4NVJTIeocMl6v0j24WAjRsyWfYQ7nsBOXDnJxXvc2L
16qCHign5ebOJjk6GbCyGpzR/g9j57UcN7KE6SdCBLy5be/YNKJESjcIaTQD7z2efj9ka9QcxdmN
vUGgsqpAUupGVWX+5ikeqUXIRe343hUqip1EpM/kVLnNUhRwXJIGH4ZqSMn6Ra1d748I08Dbhs4A
RW0Z6wcWIGktwzMIMPOnokcQc0GAjun4ofW7T+Cgk27+ZBvErr7j69Mkvf4Kl3lGZnyKH0bsDk+z
UiCVZirDs1VE3VrL6vxbpumXQg20f1RQChAzrR8qbLAVvGOAclGa7uYqLrCj6Ltz0A3GLu4AUo61
G649Ux++N1Z58B17/owjzZvTu926qNl7kXu2PplFHJ9Q7UV6b2nKpU2eXU/RX6RxHx+UivlJX8ZH
GtkJ6Z0N71Ojq9kDaOrt3CT+o7ko61kFgAktDTFfXZoinldRvxkwxH6UkJ8CMmviLKSWsXiO/o/e
aum9+dstT2/mnkp+0XxPSdvu6gRQaFZP71426z/x2jmVZLO/FgBbVi4QmpVB2fNQOz3ag3n9Ocl8
4ylQquS1DvAHXcIN9udnxe+HtV1Hxpsb2v6GXJ/FcgDXmVpTxVYFCPIbxAKyClo98KbN3YMY21np
e1EOzlut5NqJLxMozsXvrhowl89at3nkbWk+g4F+s63yHQ/2N89M5vfChpCA38hL5wOrgJb9s8K2
690bnQyfWFjWfRE2qzQz2t3cXzM9tF/k7UqxF40Vs9YP0sycIMSwYDZXgxFan4rCtj4xPh921LSr
h0RnD3tq+jTbJE0Tr/QUDK78kWoJW0EBCLaXf4KShOiq6nL1almD+iWarxKmiumjP8QkKDw7hwV0
mHbefOFE/VTpPZxPhOnyJ9OsppXDMeiQwryBNONCfF/GLJyINYYq1k1APVJiGzKWOuzvkHT+Mdxz
F/4CtAf6WB5vhZnarvlEgLNAUSv6MccKZKZAKV5Kj1JdZlLGkgxzsFL8PPiRKnx70R/XT6Qy6xeZ
GOjUG508j45N7dYvL2T0qUYtdSmANMYBej4oW6lCmdXgrVr2VQfbmq1nK9xZwrMxS5Jpfv9wy8eV
NAtzGh7kNDvbnbkp53mC9ZkV+ANykTsOy8k6MiJje49VQKQ/9FpOQeJnmXHvkMEy11l6pUMuFBh+
jbv33p+s2uHR6EmiRMXw7uod3yA/xgQvMIFRxXUcfWr8argkpbk2a61bKZlZ3wDp2WyaK8QWqU4s
+HSndtHrW3rl3SXNe68M/v+Yi/wm+LJ7FTXk5d6lINZcOXGFKJesB2DSOymvyrjOdZXjgGeytHBN
SnCZa57jfHFRKvMMtebZHdc3K2RXRVUkwearni3jmheUfdJOwRGqyZx/2S5CfBk7SnxuQeVfGS1/
PI6FU0PbKXqyNGOcfBEkU5PNLebtYBal6XUFn96ydc8a+rI3xFOjZxj/pu100LUa3e22/FrqOd4w
+ButbFcrX6SojMS8sQKrA1VwSeWhh2/vvIGtrvTytTlGDaUUkfp0DL3b5NjGrEXrU2L+IvIpF3e5
i2wzPjSO8TxNlU/qxkNPubQfOz/zOLBB9rnHq16v+p0EfXUsdomvJfOXUS8eu7zykWLGoMAIeD+W
vnbROQp8cms8gbFtQ3XBNCkpBIoFp8WPHoQtAqsz2zsLWEoYIXcGSdlUp+X7ebGcKj+Ybh+t/kgQ
Sw5ZYoXrvlPdivf33PJ97NhaQApJXm7AdvePQ+j8Snj7bMcfa/43bt83hy2StbPjziEngLi/VeJF
VZfq5ykpu+e2VsvnZmi/SLgkob2BC3GIuwm5PLU1sk+NG/RPXpHubNEZjkO0q4vJsZdaK+sdb8V9
bUftRus4JSIS61jO8T1DIOhzXcTscXgfR5k34pKcGWh502wzXoUjDPMHjbIHyrbo+SVFFT2UarEu
tRG6r1pmwaOnO8q19KfPLnCe4z2EEGLw6DtOv+GLOmxkmPRKhzHMbLy14bMJZAekyTJYhgyoGsmP
kbEgNwIypVw4NFirzk4t6IY0b9OapV0sPR+Cv39JeWjOR69DYMdOSvdc2opzntPWOT/L7T0ozf8V
+2OIadk6X0rUve4d7u9H32N/PI8d+njgVH+JesdfoSxs/pI6vmWcUtXMUETwtpJTusVu6SYZH0aG
eeu6BYXdI3Oo12/DRSj5Nueesbr/HFLd0w4Bb3XV9KPGLmYI9hAO7BdekbByyrr7C7QamSX2lTYS
JGo145nmo13aFrnxEDVaBnaSfWFdlcEb1LCDos0WsL8yfc30eCOQpzlL/QeTV9BKmvVkeIc4Ixct
zbFqk23VexxmFnxU3mcTiZ7YviR16JwC/Iy3AeJoZ7m4KoLigZMliOvTMdgBMiISvN3eBqUpaX+5
dcapOiNm8Gv6rdvttJ0+FsGGxdeEEvXvwclpu2QDUWjeyTFJOjq9eWngXl8kFCaBCfTXXt8ntQMb
IHnQbIbPEVCUi6yKQUwSA9W0bK2YSw3r3u6kXiXtMi0oiGF2c+XwspEEcVh3017i93yxjEV9MlvL
o/94vtTE3DomB065fk9mVuP0UNW7ELo3CY7E0o6z4v0z1tX0dIs1DlJ6oZKijg8GQS6TNV/DxXI3
rkukEFK5WtaYrJPMa7fDoqNwC/JyQ1JhuehZuw5JQZ+ldZt4G6hjWtpr7ndpBRGgECPrg3Wbkx55
aLDWXdWBa20z24nCbdTbo21tTBVF4v8CCwRMkLOCnwa1Rj6KGt2HIbmuFIfC0v4B5jztsSXz9zUv
7S+okJyCzgl/qAi1rEO9Gq6qPwZXY+rHtZdU0Q/q4gfo//lbkRUxORvvydb8kD0QQlHYuHhPhhJR
YRm8VwlN/aEtvORVIk6SXQEITI/SBRi8W/VDpp6l01I5VWcJLobS21h2vcPoYN5Kr9Zgl1Ohg7iW
3ooX1AWr63B1e7BxBDJR+s7zPI7KdrSz5gLLBROjwHwq+3I8I9qCvhE42svoLj7G0u4rHlcvhUuW
w32iJMBWcMVV99J2VU61VmGUBnLA5O4MlH5WNan94+R21pccbfKVwoccIAvNuO8OeaCOLwr/MZ/5
z2IHS7iO4unRGYt3koXWl8RrvFMXg0aTzjDM0n1ZtdZWmlHXlZsgUpOjGyIll8Qxx0U12SW4x2wF
k9KiDXJFTxt8C3iVYKH0+eH0pW67xYKj6s5m1OAXCV/+Awt+aXJKXAOkrM/3uB2KTN3SW2Vhsp1B
XrPP/ndu1lvl0VDHcw8ynOpN1E2/bns3mSgUju0BGNlRWi1M5eJ4G8Mu9XxLYxtzN+4CO2iefTeJ
923Zc4BvApKZ9zboCOPqe8ZaWSrnUj6XS2ak8Qmj9f29rC7xLrX8ddkH/mYm4fDYgmk2B85e6wjX
0lNg4nWQdLr/LBdX941t0ZTmJvodC1NS8H1TqwcZIh1tFZ7ifqZKvwyL48I+dFn7N5pV26Az1Re5
KAEna4x6M0AU7pytJ8Xfj5TtrtLrV5Z3dLSkX91ntCngMvQP0DKuEu1lmCDhDkW3jQM9Pkex9ln2
ZHfK9Qe2tQR5L12cLG4Of4yzOsvdgveoVmrhkb7R3bHa1Eqqr++qygDw6Ol05/0GtC4wOz1Wpuc+
OoujRR2FnPNnc1hbS1Ni0uu64T9QBIvjPU7iDv5P7K1lAIst5Q11vKJkpnFOzctrrjTpaajVliN4
m7zYCbLLY9nNP9Qp3OTF6P/tZdNnT8utx6GfjLUc3GRjqAMt28Rmj0qACrT03nEMKc8+TZV30QCc
kKDyrIPZDuYV1zVvM7l5/zml4Lwa0W37S0MnDeAumifoJ+6psjc/OkXHw7vLxleli7CdriEWmrHV
YFYYzmgosu2KUS4UpK1V8q+JHtYtlYCeBZL/yLatQfCMVAhAmQ9H3S/V/OSqRrd2NbZeHVrM+QkL
K9bagQq6Or5LI2SFugxN5KyqjFQO6pV6C8gc99m87FsOF7nfrbM2BpC0BMcKhuVGvd/WQ+Gc5SJB
eBYHv4qUg4RuT5Pb28TbbUBCTI/mBxuhyXr14WFWhj1pN4b1Rl+ysAi49euAlWwrqViJyV2UYRuq
j+O6ldztLWVbp3/psY5WtNUNW2dspq9uF6CQG+Z/sT4E6zJ10yfQf8n5f4wYnTRY68mYPi2ky7Ov
z/Zar9r8OiK48FTXqcKiZgSgp2jKRR3RGNIS40WPYvMWkvjc+ytd88g3/46TdB9XMCS6g4yoiuSq
J4td2iJMPyYPljokN4F6icjFTWd7VSm1trP5LHobBGSNPaWbcjXn+eht2mz8djv0xIiEw4op2WGZ
3EkBRAn+R9vuJ39725B0HOE2Set/nlgObksLtvRltrmtMpmHsvHY/QxVzLh7BA9Wmsr+EqjRka+u
cWJ/VBsbOafzTjuqS0xT5kBb3bMCOoN5cxmn+2F/liHLDHlKZGSVccsj/H7y/dj/3yfdfoShwCLV
+dFFmeFrz6qvg8xBaS9Mr8aA8yHyRc1t1YfjdFKr3voS4q+yV/tO33t9Gr31TnLsJhd1KL16Nnxb
v0ZJ9n5LTvaDfo2N+EMrZx2cqOodDC/o4fhWaJHHZthsVcw+V7Vuww9ISqO6TPnjDfcwOtbaj2a2
leKDlvK+uLWxn8KAqvvdf8NEWJb+a7wgJiA8FU++fnUNc8Y9QK5yPpbjshnm3h4p71cJdV09bymP
5PyTIL0aATpFswICrvwi95g0BXIhMXwj0ML6jdGwWttYSUx+gftcp+nQWhOnwBmHq1OLg9w+SaNh
J2dEkPHfstkFAM8f9hKU3nM2pWCUb8iMQueYXQM9ED5CRdrzABFw4fQBGtNmTb+CKn4elpaEJuVn
4PrKizR4yYNNmovyRn9Iw8TchHWW7JVFl6XW+os7x6Tv0c38sEAgsmg9xHgeyzpwXzgCDx05e+At
9kdH27zESKoOrDsvhZnaz6NrPoVOH73Twh3Pn0iltF70bhcWC3DeuJdFCfctw6ouit4rpdEuUatT
J1vm9FELjSEK1IP0UtJn5eTJfvl6q6O1zmAmD07zjqWsssd5WXu1jP4rULbsL74m3waAIq8zFNcD
RmYzjhvd93zZgWl+WqzGltO3bMg6qjCJo5kvgMCc124i0b/s2iwf1nYSuV9lDvpsxmlw5ua2a9Or
MNwbrefedm1k1pD/LPXyyOs3YPvXwbVC/ZcPNQiDbmBfMAakMNsFq5BFeXJFv/tLv7T8FPFHPUnR
plLyZW9U7SOzCJ+lM0UadlUUdX2RZkI6fD1gs3qQBxmOMiz2YTDR8gL73RRUiLwOdbbbq2B08L76
/XKFvKbuFJdq0v0talRhfYn43weRZT7d407hUmNtrAcJyVu66Q1nwxpfPIRz9T2Lc2MP7qB4YBuU
JJx58doYdfNNRvhLhy8e8CMHxQ27Kmcd9ul3n8PB/tYhA+XSJxx7g9h5QyoW9dDbE2RyEBbfQydt
SAlnwJmDDLK/bk75sfIBq4N3XQ5tvpk/D9AksatdzomjmT7XIHfYzlNSdz2K0l7lnlE5x3e+WTxi
b7cABsqtMo7M6IICnTsunVjI3sdMOlbMTsTa5fbpuXbV+RGfGG/vZVl2KJq0fvWc6Ttyd9lfoTG/
11OLuzGo+wU48GGAyNRU5fjup2n+MnhZss0dE0ON5SJ3E5xO3npaFD7AKIynrL9ArgpwH/hJ/YBM
dD6+a7lSbV0fvKip8fkpnDLZKFqqf/dgBpSlFv/EmR2Ep1dqzyQHkqNdqEix50pJJkH5R/c6/yny
QRZ6TvAlQMn0E5Dj9GK1iL6rsY4KMafWBDvMBslM3l+DNZ4oBF4lhuwUTrO/L043XKKuwo70d0iG
tZ7SbLwCUW/pMJDpgUyxt82uwmQqT/5Ko+89ThM/tWr5lo1+/EnRqFEE2GocNcofT7hOoBrmgrOu
7P4Bl63yE4z7o7e8NHIMXo46CgIbaZJ2r1F29PWzNKv+exz305ccjYMHn1s4aEyCZIDjCWY5exmF
FNybbfTaU5jYbCCc+c2Py56ijdKhlMMdFYf+dofww9ugusZO4pao49+HeLgOlSulmPpzFg7JuYvw
Pgyy8lCJYDXqbdYKhvh/2jlphU3UAz3uBhOaf+9pK8F0hkY4ny1rQcMv8NB7U+ChMlh6qyww2OdE
n4XfHmOMELNd40gLqTwZpv7oF+TepVMu4b8jpGWixna0DfXXiDBtu0MyxsCPgvmHm1TD2bGt5kUJ
e/OqRta+U9P2RUJAAepdVdrt5h5bJpWdvembN32xG+jN7ispnPQJYr/9mjU5VvXYDqRKjoAohjhr
pTWNNxPm3FYPRxiSoebs42JsdnwzC5Rk2nCnqejd3Sz8AugaeI0s0SUzAQKZQWIILXcxPAMbK5B9
HePmNiJY+gX5n3mPo++wlWaxvJKrzGqP0rQr8A6ouE3X22B3WoVkw19hPUQvU6ecNL8P3mpOIBde
X9bK8+eDVvV/+Uai4OkB/7GbPHWjFJ6/F8Jjr0SoaklzoUNKc5w1YzXrKk5w57JKX+4bLrlD0BzX
k8Gad7KBM8Wr8N4TkTqgNk4xJ63DfNcVuXauss08B8N32/fHLW+V9lTEKJB4afSPbNZMAwlkNQrc
Z8xqozNmYPE279mo1ziOuGQd1Fj90lmZdlUweaVm5hlvNiX5/eDm1O0ENFMmCM5Ng3+RJpPsvnR3
kd9AFVhOZEqoGNcY9SNp3Q9p/uJ2XFhsmW6xpbAWayOsESqIPnLKRzuwWMsF3DEkGxPzhhs5wPaU
fK3bQXjsqu8lenH7EnukB0Wt/RlXIG7Jl7frvu7TbZcYyoPE9MLANaak7ndAY+DtV3MZfR+jOMnW
zrrhjGVmsHOdoIeu1mGI5JVkOuVWJYUFDJtLv/T8r9jQUXFIzenlj7GlPEWCfnYpq9oFmo9fOEYT
lEUmlex6FicXW8e5MNZPWBTDgLQqHNd6x7rEepI/lfmwqvJhukorlZBS6FvbKoONxFpvWrJIPUth
R962aILqPEqi9t6WYBLM/E1yexsU1caat0sLDJ45gQblZwWy8NczJFgluyqbxseyc5RVWTTZhwqq
rifVhZLMSY7lcg4nkTYgxu54K1nsMf3M8Yq83BdvCd+bXdDlmwCtqvW947behwgv/Qtu9sw82naV
Ov4JKI8WIPr9cgOd31Dmgj9P6pIPxDIRrK+ZUzfrw3ibcsB2ipUzWBNSfUm0/bhhlV1rn4CDrFM3
2krzfnHQIFGc3j+rKA44qyzJrZNaxi9zmNQPGBJx1lXH5YQ7Pnla+1ObHPd495FpFXw/UgetXRkG
Rn96ShrTwRbl18x5sPujCczL22uFm3wN7IKE4RwV2yRgG+P44VueudoeCIG99wfH/KL46UmQixkb
sDWgB4x47DG5TiPGWiJIoibJkY3vvFXCONm7cd+eO2NW1+3kjO9hw0YXUt5wHhS9f8eswVKKVzw5
9qUeDU/eCP91odYmCpnVfAA3LHzc2dOehiIvXhZfLpbqdOZ9iOjrF8VrfyBI1u5RPaj3Yi5wMe1u
+GYvQb1q6r0YC3yVYDZivVP58Gu1wWofYEQrMOXAOiCN1LD5BeATjm392W7V3Q30gBj8flAj49as
8uLsdHX8Cf7NrYaQcepBc8s8ScUgtiv/2bneywtjY/YnthgxuGlW4TXMA/xcC7feyvjGMEc86cXK
KqIChJmFfZpJ+N4LpHJ3Pw9KIVWa1ZLiCdE0FYzY/UfqfOQ2gItUUM1UPqRjwYf5C1BMQqT5tUcr
CDf3SQIxkwf1OCtsdAG6Ji5noiocmuQL1trBC5SP29odztMuBi/4KMt2XRnd3gkCb31b05fFPv6/
jJCdQDUW6YVNw+UGN87x5y696amb9PRlSrJnCdtUkPYtJnW7oUDzYmGvb0TAY1qEtqG6GB3WOH0M
qEQi8yJsojR4XUgsY/HOXU19SILxS7CQNV0/irZ5lelHFejme9c/zB1Uz1oJu0OJFvFOmoXVX6ok
j171CTMzL7NgMS+zO9DAcF7U+tqxi3pZnlqGX/O6zbBE5xW9K5W6PLSBw/4Stt9e/Bo7p1cRN0We
SprmWJTPeotHT+nA3QZm9OJi4nEVN8fWas+DkEnQCzWwdMHDxPbc8VjEHBItnaU31ad0Wy1N9Dmm
s97F9Up6tUqNX0oOZ9IplzpGVoeT+6O0+CCAp0U4S58N7dK16XROHd+4ulVJyi2sYF8V8T8SsvQZ
NIItHVb2FffT8Djh64O/g/IaBFFRfYbHXa39fdmV0zfA19V+6MxubyRG983fB6yi36hlVftZRe5O
oiS0gv7vGWFru3S8Zle0kfMMmxcxWL8OnuK0KA9WVAArVPnn7zhrXFB2Ygs/JsGuaVT4gktHbzfD
Re4AHMA5kPbttrLrU+ro8dHWhwCl+WX2fQ6qFka2OBQMYew8q53xUxA1TuLnK9cNECVz6/zMezbY
CgbHcneGOxTfAU9r29gyilMDgPTUW+hsoxuOnO8CIEcCdtVGVf1jbPURolLqP07maB59rD/2sGaM
TzK27K5+h4ekr1q4GSSZe9EyG4vObFhj3TFeLHQrLsZysWe0nXeN67croH1Ac1orbK6ph/ubFrK9
6a1+7NGwgJimenjWKXOqX9iz20guKCABnObMBh+jLukwyqk5W8vFr41TRH5yH/lkv9auX8fnQpk1
F7szbi0/bNHCrJP60PQotOKjeiZHjbiN3Fpe2rF4zXV7pBT6IXtvaE53njR9dUvjJ4tPYqiVZPTl
9nf33SORmjzHSGmncBazYEaCzDPDA3CI98ywKoxM/r1wym3GlbQnj7Jt2lOxsfqPQzB3rm8zqnbK
1m7M3vLDtPuz4GBlu4w6Quek6LfFAIIRgQMIblQYkppJcRSQTSeZ5dTL8oMMlKC/wIdvEJ1ltKq6
+dFYMtXSK5dh6PJDjXzMSjr00DrWAL1Pk6r212G5uIERk1EvvW2KgMf13iF3flickobTqnSGoYKl
4TKsVRX7bCloMCwtict4aXYaa9QcIEIlTelwq5CvZQjNrwbx9gjH/wv+EijtNXX4KBeJ5xbk6BL/
ILBy/+1Q1eJgJSU2x0uHDJY7Iy6zq5VfczzbzFunxJ0pP8D3xJwwNQ5/5HHlCJF26ntKReIgLbnc
zxxdML1jg+fux5IMwqvpRdn6lknBH/bZbZxkE8xWdFWSMrgkrl9uSYnN73zNT27jRz+1jiMTYNHi
lSIqxoZxE2MKMOnPnTfqKxmCCChZGG3+Lk8jEVuv29kv9kXgaBvUl5TP2hzjPN508c8qtNZQo6nQ
tMCo8Ls1vpsZIPjKNpRPaE5gO1DUEwkR1Tgqo8fSWBrZY6oW8wJfPAYh+70419yzUELaSaCC0cdm
59bAUJazmgyGxvexOdfauKpSqz8hjaWtAwueGLZxa2GrADzkfGN14avtB9E+AAZz4vUQnfSA6uI0
ZpSDuu5s2RjUGstF7lytz87pzCE/T4Zr1fW/4tJZd0a6q1VqF9K898r8QEM3oKEWvbv33p/y+wfW
HDc79uWfbBuLmcZpuyMeGMHXukbFIhneMpbxs9819lrCFu8K9hBe/QAj2HoFbrK3FgkYb8SRBiA4
qK5ltptGr0qrhi9NhdaF6eCf6izDrAKxBHcKHyUfIsmNe2bk/yMmQ3J9Vo5OaaNoTCrllicZuudw
jjUqadBIrIYPdDGeqOiw57Zj9ozsAdLdH8lkvXDXSdppD/d4niKyt1QnZQcfWMqO4l11mpO4qzZu
UjuHInQf+iQFZA4fFV5UvfCi8g49RSstx91tpG7ZaNiNSGCgljk9VXb7TDKnPQu1Sy55nidbHe/e
zZ3zRQ05u5iYdsikG9GrYKq5TJXYfaqGucMmTngHcD77NU167+OWn9qq5aFEcuYsnLrSD5GmjZPy
QZr176YQjxIv+dUrzQ+9C2dY3HTuc2WwmtnFg7CU7oMTrey2szrx1y3ewC5bYqUPt95iAGxtPjTC
Pb5NGIO7MSU6Eg8c3xNTO98vcxPqH5v8FiAEfo/JClJG2L//NUuHOvfRJm8qB0KgSo3iOdRH/2TC
YN6gAzJ9i4PhQe0Qmm7iut7LUfWPk6scfsMFySS9crGbLN22rYfq2u+OXo7K97YMlMltbSARA9oW
oUpEB+rFZw3bOv/AIeJZWhIX0zVp3kf0Rvs8jWAeVvcOGafMun/orfH5g2GbDKkmDFvD1DmSDXoV
tLq94NZZ7vhiNElLIo4mGVvsZ53qVVpyQZqR0siMUbbMaos2fFiecR8hz0AX5NczZMTyjPtPuT/j
/lOWZ0BOcc5Taf6t5lrw6qXuZxsQxAOucOFrVEGwn/q52klnBFb2jE0IvkhLr8QUkJoFtY0XCXmc
ctdzGs3HfhlRo35HxgxYrvRWYdE8VYvp4e/pcEP2jQU9cGFpp9XWt/LwH2QiqDthYf5FjTWTInWr
XgtlKjl2eRMgo3J+5MtIJdbLtLd4nr96pAxPJlIg1Y8mgGSYUu02nDe3MElvuf70rTKo4s9Tgss6
mqftHKMmNg9I9RB3FJ942pRnFVkQPtJoBmiGn+8EE5bG8D4NTcM5VzBm5MH+05Z+1x68tWDLzDx4
CU0n3oBmGa2VX2XjaSqDZ9Mv+OL0Uc8rrvSf+BvUz4OTclKubWOdNnX0w/Ys3vu9/aZgpbpPh644
ZLEVfuEk+yADWsD9a07C2I9huYNxT3B0WhgqLv9ND12IQRniWM42db36ixvPb8PUOj87wz7GZtF8
dZRu2vjLUM3O5vPU+R+Gilbof4eyZEanjtxHwYfy4hZtuVX9UnsfIEEkWhv/dB0jgHXc5a+Izw17
15+jIywj8xmEDkpIy5AycVdp6Izf89lK2f4M4ZWNYEiu6L0x83xNHQewntUX35Qm9M6IdY8vmeqW
D2GlPFqs/C8SUrBj2JSOHe3+nZBvgeCpj9ILchFpmQL4edGrOSe40VJWVF+Ng3Sbhp1z/vh+m6p4
WgiyCpsa6QxaNFUaatQ7VPajQzfrGagCLX5s6p53QpL26qVtUNBeYpg/9OatW/Xwgay8HBvjJlJ4
F/IRDo3e3PeIiv4aE2Wqym6v4iN1nyg/RumR5lAw2gkRpru4qgpdmAzT0Z4SZMsHjXP5kl1KWrPc
VLk9bBV/QR3mKvtVF3i5XwX5o19iIBh7RfuE4lPI18XrcHyiOcFmekIkR9+j6gr4Wpq/OxK8rhW4
NDh5LsOWeKBG6NJmME9i14WQqPIBuuSOdZIn3cb1DejGJncB1/edl+6qyfVPmjr7pw5VKFjwSxvd
9IchrRt2J79jkVH9GiijZdyH7orKobKVrvul8A3VWntNki9foBROTsTOvkwcFedr3XJPdqD3ySWE
SebzId/zssd6nhQGiQgW+vWkxwB0FcN5kLtIs31UmOZP93hqDvDOQ94YDy0uxasszca9neTGvImX
oKZNtynS+tAxKG64sjx/2EuPPHHoOAnZBXVskmcxwijrrBg7/N/D8eEWSXNjuLWBeORO9zAtfamM
lj659EAY6ZN596g7dyXnRW/buimCp4pFkRWr+JdWqQKEgXZGASMJ4BzywX6gRLCUl7ai9p/KerQX
exn1RUVh6FyMzvcmRPhjzUFjAjfatPt42EgmR/I3+IW6ewNXppUkfUrxU0MR5HFqu/YsQ9ol92N1
rbvP8lD9IOcqT1nGtmX6aywk9jN/i/cwtkmDA5idnOSX0a1Bu1LJOcaNr75IaLBgnLHqmLAL+XUH
NFJeTCypErvEinMJBQ6AEhdI6+o+izLsX435M29nCjh66j/XTfjutZP6leSGv7EGGxWzqSves/hz
0Qfa177ReKc2kJMwndS+kuRAbDGtXvOxnC9aZLRrme0bBXUSuHLXPO0eRxc1hmF1Q8uRq+WDGTju
iSO0stIWbgs0yl9N8Vm8N6X3PlhMGZ0ID8S0niFjlrOxz9JWpTTdgfiGO/ZdMZstK6H/txJPiJvP
+XsZBIiGDCnVt6S3jiMqKetiBigxc1Y59aNVP0QJPOOgt5xXOy2aVaJ78U8kA1aOWZj/xLH25AxK
9TXXPG1dYXMFocpR946HNr5jNfDxnaA7sfIpxyA12z/vEvB6p74OlOP/exzbpWI3IDOFW7dWP6OC
DLvvxyigztZPl0ZYluMD+32DHX/QWAbiVSgVg/k63Ypet2vTupcOy+MPeCbrN/tJS/xLucy4H2hv
eKilI2XF2Xmpt/xv+WX4Gd7iLtQD6580xFCVCvd3C23idW911UtbRPZODa3mDFk2v+SVku00cluf
Zt+1VqpJhmmZ7oB93lJxyneqDenjJ67qLzZ+FMXsWUc79ycIfTRTBC5XKYWAK7u7GlntBV+8VMnu
F23oPgWtA/h+iZep6e8yz3TXTgDKwwLKd9uU35uy3ZdmlYTRg8gO3JsfeilCP8juX3r7Qv3nFxe2
cRTq3U7m+dvcNb2Tk0JjOchturSHaUSDQm79LHZ/jQrQzTklJYel2JifB8xIckjbxAYr9E+ANuxd
MQyfnGFGvGG5mGPCJl9uVdP9Fbx3S2xQjK962eoYefw7rbUjWPpmgNliza7khA4IvqXe3J7HpLUf
KyWFAj5a2V+RwyFBrcyr5+g/gOFqj66pIAHpQjqzISfagFkJDgNHtyCx3V09lvqjxORizcHVtTmT
W1XJ96YeFf1q288yqv09FCViiMPm/O0+Wzpby6G8WNkvRVeTIP0X9pW0eKjkSXu5wc2kuYzIsHVu
C8Rv4GmBAF0uctq8HTz9NKeQ1sc7id2H5CWVsdW9jTQ0fC+YPFsZWCGCTYl48pAE88FFumlhnnQV
pqGbF9l2SPwaWfkk3t7dqsGOeI/9PJ/yMlfO6ApByIlx7DuYWmBCs+T1+3eGg9MgGO7QL/8PZee1
HDmSrOlXGZvrhS20OLZnL1IntSqyum5gpRpaazz9fnCwK9k1c8Zsb1AIjwhUkkQCEe6/KKvNsMC3
5fCh/eFUupxCL67GRfZpBLbjDcOuMP342+Ij0StAUywXPCXWBxWs1KQ5Y4icH0dN117Mvv8hIxwH
RhBi8Z9zECn7vCx0Mp95d+domrLVdJb6iqUATHPSfAvHrbyB3F6/2cni8ARDyxi0qzjjNyHNfx0V
QSP4jFTq+6hokZKVUdTlqhswx3ItCfuDpV3hNhIiqM+lL6Oq7iGFxnZOoiF+UgBYYXWghd/cHACO
TXWdNWo0X6Eg0u77pLW+1p/UIIm+GUaCPLBuuFfmvKsjdvvQb6HFOXEHX29h3skhUlqI2ani7S8x
cmww9JbREkOiF1yiDIz71N/7ReIcx8L/9D9qm+e9CtTbh3940TWXM4Rcg9tVIT2q0IyRMfGCKuqG
oL42kE1H3Ck1BmBC5KfDg7Pkp4GZk582JUstgVDS2FEJjh2jSWeHAS0a95KxTpbk9TrB0TUotbGu
A6Oucv0GEcGj0nfqSav1CUjtki5HIIoceQfqDK2kGo3G2rJPsMtY34zTZ15E8XlGXXIfqAgUelWC
V1ibp3fowY53Y+ORozD6Yzggfy+aISIJcoldtEpay38fJ0Nk8GWcxGSwxCY2CWT/FrDYZczl+pdr
xQM2hmXW6hQT0S8SYphwyOZEi3dtDkVbmtKxkscqXVVvo2+XoWblZ5vRCrJDN7HdhfYV29cuRhwb
X7HavQ1E+FpiciYHFb+s5iCnRqTx9bsMD/S8qDfSpXlh2i2Saj9ZplSHcKmcyyGRSrmcIkLH9GnR
dAPx+cJLo8LzlYEfxtSNz5jLdDmTKXL2a946hU3A+3/jZOP3YuTVwS6Q+1duZUSxnKsFfyC3uITW
XmdF3S43PgwK5yqD+LTe92s/X6yGLDx+NY7RNtd9TwLg4+loG49l5OVHHc2gaxljhFmh38ipFtrZ
VTBGM4uNyak9fith1mzqXg9vhqhFXefXmcs6WIFKd/4tHsuMy7jL3Njjvq2GJZX46yqXcUpAzhE5
lr+JVeQzUiCLeIWaNl10iBXHO+iN8lT8ErT4oHWBXhTD2QiO217ekCHfiN3vDJ0Og6hrct8rN0cI
OokALzsNv4wBwOtegi52FPt39Xao6+W2UaAZtEGfn6RQiVqhdQwNvEmkORRTeksi8ps1Z/1LUPrx
C3tC6ZKDUmlv3jCbt9KSa0W+8qK6mrHv+lh5s6tiG4M0/wJrOj6Mk4V/J3hMjCj0I2RTaxMtm84w
nsH0xuxGeWipdxLrly2pAhJihyPysI9kNzovu9GM3WiCYC8u5ctmt+y0DvAso2Xe9OvSHm9wLAms
sz5q5r0c+AHsTdn33ChLzNEq835uA+ve88296VVoEPwamyKzcd2a4/UlJGdGSgrM6Tssn5exQGRK
jLOsfgcLD4gkiC99iw7ctEOTZ7yVQxsH1k1eaj07Yj3aiBw8Ver+ZABMJiOALV2fadkutsfpLM3Y
9N7GLgseIiduXpXiKlzc6Wo360DeOVX0xXYjco0Z2sxTQjG3N3ow7V7HSs1sHd63HKY6/nOIUuNK
WhIvJ2+b5C67uGUSaoDOHRmHfWNZLX5iOuyVUCuQNVumywRqxuMh0pFdlBlu21O0TEKLrX/ah9W5
ztEH2+D3jFn6cljbBnxyS4FBDqQyT3fSs54mc1iwwq7Mg1WFPxKMJdmkLLGIQQezzHXeWmhLAAJY
sq+i9hroVrVrYsTTLrGL24How8qQahky2xn3mDs+hWTPrmIXFqpIeoNL/AROJX0Oijm8yTAxRMoR
fe5f8dRBZuvfxFHZCm/CNrkrxwBVNQeybufqexGDvQjENlJZlbbp+Rpuarz3FBDwwfEyUmb7LMJ3
kAdcckEqe2nhZHrgJvV2a+Z8b5gJxlY0emAbULFIzW8SE52eXkR+ah9srznpN3Zd6bu4nMwrbAS+
F4FXfg2tcj2J/zr51bWc4AVWfZWIbuVfLOdL6Q+37YJQTOu6fVhagmbM/9b61ZdBz9z6/J7OK1DB
yMc/FdTx8SFdlL2KGDXaKTY/C5Yhcm08NvOTqC3GOpKLQGu6emGQ+ylg/V/iin+FZYyMlgGk+2X0
OAzkT//1AjKyGcEnOEX+Z53MrFxNKIiuWaYntS9x4dCm6VrOTCOgdx2D20SqbCXc5Il5KgYFugrD
dSaTKUlxW8Vu7/2CHybKoMvhcnWJQbBDjDT7PPltfRWhBrqTYlob6YAMKyS0Ozwan3W1vJV4OGYK
GKEk5Bah5mYazk3jI4TP7r+/q+2ROv4ST4K+3hlz1V4hlKx8/iFBI+QTU+Q+ogwfQ1xkYctaGisL
i33IAmp5K/RPEs4nKCEJ9Of155UPuv5gcrr+Wi4/yPqr0RDu3zoGP5AM6lFm2mtVk2+yIRrazTyY
9Y0RN652MLzqkzLV6tENo+YmLdmd2Cjns84/oIJiPeOOjNa54Tkb0DPWGZdu83mqIajnjl1upbeN
IDh05Z6Evu3VWwSpEAC/mRAYv9Es39z6fmNta0NFNfhXx6WZ5sHcbHBWmU9OoF0F+Bnb2zKfguv/
dOoimg+aeYiLDTj/+Wru9hKyl7icySXkrNIRPkWjE2mgGU3ud/5LEx1A0Ck3UmmUCmRk9PYZLfEv
pjmwxZKO3nCRnQxKY78GiyR+MMsWQ1vQuNUOhd5NHu/yDJ+mGSkMcxMi3Hwfz+M3fvTg3Ixpel8t
B4uv0r2m1ugpWIvl/NJ0WgusdoGPyT4BzEehwqEGPMUGrsCm//23yZQVbDA56D0mAPg30iuXqUZv
K59AQqRszuhZqDeGp4fXRmEvNhbaQz8Wmr9xfXPXKX5410ozzed0WyZleiwyX30wEUF8QELKAsvI
zq9f5snkNHf9O+R03kMytyzbr6kzlFcyTA4u+Y89PBJtd4lRT10/BSiZhTPlvY5NjVavZ+THeKna
1OgmpOUXiWK48itq2HrxJVHR9ZVoV0bL2FnvlUeszOtNUyDw0oyD/qXs69vWCcAyFAj34yab/ewj
UAigUP3XvNPLXRy7yn1k9x5ed119Fdaqc+PoNbgLnAee5Upmw4oy7dOqiUDMgqQOl5JJgk3NwVTc
9IXtTbpYw1g/2mLe5t1sfR0UVgpeFo/3zSK6G8X9t3Zko1jbOoqopg2Kz4jKx7ToED+KULhaCoK4
riDttoyQ5q8R0pJJQ2KouyaPHhpMUdZHQ6n4r2Y7Z498/YbHKAnXR4Pe4o1QR6p1kI3yWNqvZlbl
jxHw0N9GoVxl4X6E+0IWp6zGlmd5mAVPWpI3aLXQkpCxPNYpnjx1vV9/iGc9CljNgNnAsJgKTlNg
D7vB7sZb9IXHWy9DwzWPbBKeKE7ucRkaQwz2nMcuMIp1f3LZgHzYkMSZhWuSbEbW0yxZzFooa288
nOM3E9z3h9olb6dCoNuLjKiZ9GSQedcuOqNm3SWIJITzEQfVcZ8bmnUaFq3uePyqjaPxFrmzcWX3
WgEACj+50OYd4iZtSQFRcx4jE4DP4ifXJhYogUF5MWzwFQZ5osdEX5R8XFKAWhb4jyo/8qp7mqJQ
5M8/EF14Hxl76ftIlIWAr5pkHQVzgkOF26o/mnmnk264XXkPK8VBex3sJr/FSw1mhDAhVv6D9hr6
UY4LCg55iO7dCqZANb/EhVPdu+wl/E3pVrwnWG8dV4iC0gUWeKslb7dq1caxckTuExSGZ6c3wl4C
j487FcmLp8hMtXNmD/MBRln2RrLmxi4t9pzi1IWqAXnBonjLIBTfQOhQn7gRipu+cN4CIcRjxmJt
kUdojtJrW+r89ENO5UDCtgJBlTjbvkkoXSRq9UaaBiZkrdzEJoCLTTLM+RbXnnnvKUlx13udsx3U
fhHWoNabk8h5gO0Y3mmGGW1l7Ze083uHTrXjbmDtvDVrM8IUdtGTLSrU93Nfe6ZSU26QoXZ+tANJ
/yJtvykw6LZ9lFGBDELzXGhzcYxY6+1gZc47LR+Ga1Mdy508XsyketQDw3mWeMv+hqQPBedfcTCW
tyiL1d9dM83fyqJX8nPrUKRy1Da/BSyNcNoi50cmLr8da3BgUjbop42FcMwdQBH/WmF5Kziu3+Fe
S2fgwjpfiDAXpFc0eOUVihIZClf7YeFWqQ0lWSP3SoxQ8/g0lql9aowGXjDSc2jIUOt5rv0Sea9h
1O4c17ZvS4PSqNJC/sWI8Wh1RfeGnUV/rNFAWu6d5tUxgLQWc/4A7mDY9FNa7OC2m0DVbe1Nq743
s4pWnddYpywYJ6p4NA00lUgYu4/FIiJV+3210cYIMPgyu4kQJrKgwryTdiNIKFBUutOaZVWt/L29
kn55fL+3P4zXDbU76dlgbMe2nBCEjMFiAEnf9Trac05XBIfEqe3DhOHmqxFrlCF4E5+llxxDgnJ7
bt1KrxObJ6NPyqdscGyEtk8yCNKV86BV1b20DDuawFSHVP2W62d9TY41RXs3hxfRWU6HbYOXPavf
Aaj2z/1yMHPkLXV0qo7S7Gt3BpldfJGWTHGb6M0x1QAXNcYDYeqPMTKLu6jwjBPuX1RBlzpcZRTQ
J5Kw2kq9TmJShxs8G8gCGvGXuKKE2mFJga62jDJWevME4O0yVkJ56oO5rSY2//zOtyDnP1X5OGHM
Cp4Bj+F4bdoRnlBUDkYQ+bl/Z5XNq5QgqFD6d65Svkq5wg09T/qkWmEtIx1GCvro38xbriIj/QLi
qkV97BCp2VGWj7Jo9BUU6x07jG9kmRn6YXD08nHcSS+r0vRhNt4GHUvhRUhZDiWy1re+NhwvCT8b
PT4Jrfk+vCA8rMz7o197KNgkRXpK9eLNX5hpaWgOp74dY1CQ8NasEAh5E2o1mU+aEGT3ZhP1L7kZ
9Q8WlhJV9AeLH/+nO/xMgG78yBTclsLZKp+xwzMOETj2azZAKL0F1uJckTavvl1+9+Jp3rmB3WyR
BS+Ar+LeGuuafXREdAb8+N/a0p8u/V2q8xWuoIv8RX+d677YCCGvCrvmCQ8Vnj7ldCuhWimQV4z1
ZyHwySFYKq+kIdGFXXh+6+H/c1IZUmwchY2rhvdeMfNxstjZx03nnl3RO9A7t929M3R7QNwHJ/bY
3RVtBXBlUj5ZcKgl/2u7tnlGVWfaNRNrFswYovm1DkEHpiSGdiJ/IvJ0q/BeP+2o0eK2bBvWESb9
s20Wzm20CHTJGbwp57atePiHZTvtf+uQIQN1FvybnJ208gyXunREJCSdTHsfIs+2FwKF+At75gHB
kQaED3wLrdRODeXCKw3DtGlzgYiNuX/2gjK6EtDXLL1yKlAy0gCA+8e/9a5XWHpknlxqcGJ1b2L7
ymrf4SWlKmD5narP9Buj/z7yckdEnswnKwsW84acLonSViuQAmST0QDa1DZNAD086yd9t95M0h49
Q98VALjV46V/vZmGpL9bBS+y0YN7oiHkEfStch3PmnroEjN4UvEehYtrNH8MhvsUi2o0v7+ksNQ/
faf/Q0Wa+HMa5vC76yh4TLHPO46DM5xGS/8+j91zK0iqxm4wF6G5fg+tWLeuO314jkplO7f6qiOw
4kFHfl8b/pY8W2Wf5SpxdIdz7brhWmNpgmULq50agXED8GXQvAzjqL51O56fxhvFOh3PjLwDUuIZ
b5jgqofIaIyD9NYuNltmaAEbsTow2maJpkLnRSjHmdgNLHbTpjaF13aLc6z89SXW13G8MWxg8tI0
VOd9iDTlIFc5AiUeTtqsJuqxDu0vszcW76hXfhKN/FeyrZJs3FUpQlZoVLfBUUjgcrj0XGJyNghF
XE61DoMExI6hMUXalT445ziEi+W4xk9dUW+Syg5+5AkQGBicIM2Sb32q6F/sKkdjoM+TP+oAKvzc
ghrTGqBGMMbi18BHym8ksf0ylLq3tbsUqqbOciNN2VHNIY/FrBzvNM/K7iiAUX6tA/Nr2rvHNFvQ
fBDxo65Wv/Ye63I9a+wngEvjoeIDXxcTz3i7piQslmet0iVnRR9PokcmITlki3vQxRRtHbuYCcm4
wTSyc58mJ9E0k1ClTK/h4PZQZ7r+eYIq2yXYTnuLtSOEp2Tvhz4ogaUJozy+T8P+yqeMgPAWqGlK
yQq508zun9Hzq8++thSVlyuVZEHYJxqLyweQV+0X0PUCeQ0qR682MRi8g+nmf1xgr3L2YVzCfdUi
vjG/kjExlh2eFzqASJXwUbZ0SY9cHnw1bodlRygxHeFK3Z3DRwlxoyIxmPHqk84JQfUbCLavSKrm
L5GTz6Sd4M33Ee8rV8fNdmLNInyoHGeWLRiJ6mx4avYSgX89jrOR7RR1UA56ZRfbQgm8At5XpN0g
sXvw5yC4WmN+Wj/n/WDcO5vSMAuEfzILCw2bcuCyhrMN7c+8KgbQjcb8MFjWTwlTLfN4Sjv62ciL
8KWvquNvNsRWpMG0CWY4vEvdWg7I4fR3Y5hgi2u9hySelYF+6Goj3fLH74GoLRY1DjmjG5EBW921
XLXGYYY021ZUwgIr4ilu5/mmQ9yB+jnM+rKob7vZCR54CoYP9XIwi8jbmhbgAumQmPRGYOvVBd2x
jJdL2IHKA8IAx//bNZJC/TYWnnaWidJp6MMnJPmMk9bDxClcHPykLrMeMgtZjEVCQw6J3TgAS5zz
JSRnl9qPNAdL/7P2n6AM56d1h6eFyXzMg9HdrAhzbZyih9zc2RiNNXs0YhCAXEb3TnN8t+w02MCA
u86t56EJ7Oco/Nw2/vAkkTQfRtAVzXCSvqCc8iuldEmEByAs1z0U2Of5cIF85NHE7X9pC9TjAzik
bfJXik7B8TJEH7FbxvomPYshHjqQFlD0Z8Rs0asJigBLvlC9kb7cd8bdVM7NUXojF9X6KJyQ2wU4
/qJYanU3Rdo6tZ60epM1CxZ6DMwtOhI5xZvFk8Ump3HO3ORniC5GsyeVAyA/Vm7X3yHGmft0Rtu0
LjSb+jNAnRTM40MZlPVdDGv9AueRuMpPAgeNsR6qIB/Gkgn5MNZfzHEvY6dy/BOIN/BjJKaM4g4u
9nhUJqVgeUhKV/Oz700wVg+1GXdP4CjvJRzV8fsowT3oc/lxlKHfSzikSuEjercLq8ZA1mf0rnQf
D1KWtwb4ibLZkvEuvwSNeZMlGPe1/bAzdCX+HhbuzJcjCl+ypHP3eBEW23pCXRI12/bJRrXxHHZe
s1hNNE9yGHm5suro1SOcEbxWYxdiJMrXD/GCZu9s21zrbXbMRjw25/kkRTepn0kNrgO4OqLfdQnP
ph/gj9y/yaBLvIicdK9hXrW7dPRYbf9V1KwaH0JcWbg7H1TFFgUkDBAHPBbWMy2a7nCIfUot5HIv
cenU2Ydc+9zmobk4MEhMDrELZ7Rz9D/Z23b3uQNSsbRhdZFnehvVfr4mPZNs8eAo36oRXVBbiTDb
sJviDYacu3FSM7uR3mA2D542xY9diiantUsLP9lLimYewh9WWPln4X8Ip2SGfXmwHM/arnekGyj2
LbyNdYIMSUeclxVkizE7xkwqt33nVs4ipXBvh0BDvyme3dtpOSPx4H7sjc1X8k3BFpN68zNKJDvx
u/FZq+6CenRvRq3S712fzL3QzUcFY8BaSz4NLm4YftNahwCI9tbuW+cMjs7cBkrjH/2AFySvhfZm
wEpZ3q3yzoyi+RNKdPmttIzFf1kb4RXK+9VY3Jn5BNInBxfDK+BZ4moyJKTfays89nlnPLbLwXa9
HINs1T4HM2/QbZOZNw1w39u16SlnyoD+g4y1Cl4evjUcZHoBtPNxLsPg2tLGb+/Do8XPmrTlVuta
tgfkpKa9ViMb7U/L1VPFV7fyCWS2XfVvk6FjQLGUKDMSZFunLYP9pTopNclL8zLEdRISn9ID1IZK
gNQ7Xa3RdtNc6UuSrTeqtzAdHlkjkJGupytMtMs/Z6392pYjGkiV6SPLn5iIgJULVgE/zsiuMsqv
EEry3CifoPhW27JzQEl5xY02DzVOg6R5bRZV1nGenN8r2tNQRLsk4CEo36nLAe7KC9vE6kpC8k11
An6bhv9DIhR4EDEMakz99NkrNhKsHWU3eD5iWMYI6yqffe/Up/WtseggIuda9Zv1dO02MKXsuR9Q
BVmGwyCnShejmB2UTnhvzGG9UZRSPxoION4P6PSZm3lC0So2FNzjluA6cDkzqP5eKXr++GGwnDYW
Qo9z0t5exjquYp0a1/kkkCaBMMVZ4G4Has7bXCBPCHzF19IthxXWJAiny5wPsKjL8DUo15ThWYN8
Nz/YVxyEf9iyj4/I+qLgO/5Ql11+jMYlIk3kGu5G7EOkYx2X/DXOreboZKjjj+GXPHDLzXKrUTi/
VSLjhwmk8SidsWgLy+kU6elN26qby9jf5jshlldWmeMW9uvCUxyeNXT2bhqnV+5xMJFn1IWf1oXV
uCktvzxdOhpWF8cS3MJGYp3jzfdVciv3egGbBDuv6cmnQmtdGbVCU+ueatybi6Md5trNP//xv//v
//k+/lfws3goUl74+T/yLnsoEK9v/vuftvXPf5Rr+Pzjv/9p6Z7LdsaxdB01Ldc0dZX+71+fUMhh
tPa/AEWPRRTk6RXY7mxvRQkUOpcv+ZIblQy6ZM4NGLqkq/XnEaeXRk/HF5239xnXMHePzfr8VQ6U
K909KQrtHOf19OJZNfI6C6VV01IU/svpTvPBh9fDiDSuGatfUT99GsdOP+nJbMNnG6A1XKGfZ14h
aHddOuT1sC9fXAXwCd9gTe8f7FxVdKz+8uAGdcgDJW3KSLjjrhm6YPSxC6hggGt51IOVWJpRityS
ilOEU1jxllREjGMFh2RCHx1YWXoE7pCssWiKbm2F+19GFNVs3404H18mgSDNTnKhNMV5/j//NVz9
738NQ1U9pNnJ1liuZWj8Pf7+10gTg7QLuIurNAHnM1lB/ZC6dU3BUGt2uO2We4nJAf8I7bZs4jWE
jhysrQ74tW428Y6KK/ouaTXcw6fp1wOGHDlY0YL3LsBqxF3ScACl3GnHKRqaaN821Q90e3fvMh+l
27h3SjsG21Alu4woFvTGS5tCAxWsOWju6+VMOvSK/IDE3NwBiNC1eOtJcJ1dWq2OYsAxtQwfKjIb
xnWLmaOYMRfvG06l5V2fasb7hhO5wBjUUX0lQ2XSZDZsOsPOuJJXIJyK5ny55Brjkmnt2Q/Skkt2
xRgfpImeX3yPYtG6Z5XryiXBShvrfyOX9HTFR+ONTa/OF+j0n//Uhmr89rfWPMfhK0ea2LBAjqu/
ffMUxTUwG8vDU1Sq2tWYuuTtG9wh9BQNYBwM3F0bTuB5/IJ0nbSnLrXhxjzrU2zddWaJYV6Df+4W
Sat6v7a9SGluPITdnKj7a0zd8FcYY/Ryjbx07kLQ36daywYy6Yn3MnnJF2zy5u/GnL1gouR9mhAp
OxhK15/nKrAfedbzDHM79XvQtnADwuYPP6RSOJORvMZKx0f4ocG4cx7m78jNtcMUfbd929tmdZff
6f6I0zj3OxQbq4ZSCMnP5H9LgsbeeNagPMxJniJKj7SH6aXPSKMGVwZkuHs5qDXphjBPGsRJZxcO
LfQtiUnvqEfdoeuMYFv3fbvYHjIvLMhG4Gt3u8bycWFe9rp+Doax3yVDEvH2T9G49vWWPBS3Pvx0
1HDkoJNTaGy2tdKanWG8ta3x+iJ4bSGdh78yT+/1IqNLmblhEbG/XMQq0MAAghCvF06rqjqTA8tw
E4w1koM4HfB41ygjxVp5l6X4Eg2JXmJ7UpV35RJrYaPzmnPtn2Ebxad1tPSYbfzmOx2wEJm7zJBp
0oSRe68MAPkktF5ETrXCOWt9a0BUMbiwxOQqnm68FnZ0tPo4vu5nAAvjr4NuF0gaoCgPlpgy+m8d
0gyDFhZNBaxYmjLjMs60FeOcoVv7W/zS7FA6czzczP7d9MGeYI1lACBlgtPp8y4Mkay90LzU2tm5
SphdB8jRUigXgthCG1s6/KXjElpJZdZt5rKFVL8oRTZ+7aLK2jRNOd5rZmre1pXbb6VjzuY7xOnz
T441V+e4TRP05MrsK8KZ0o9BfLfRSuOkIjpyRxKyvXNGhwPg970JKn9rLU0XQISJCD0lbRXgxMEK
QJbvZI5a5fcGXtln03V1bSPDrYgdOSin5XISWPv8qrbPpt0+rIPkGngR5AfYnO5GRvfwt09sjMn+
k9GNn8v+5OgY75WdftOQY0bJ3zUfEwMBIS1aGzFZ+1ujS8/S1S2D7J4vH4W+DPczmhIz2X9RWoSN
LE3pMBdFZ7w0UlLbjJOYTvYDF/shX68nFy21gGXaAtlZ/ncZO8Qg1YL2sTZmCySyMd+WAcJTNhCQ
iaxlqOioOXRQ7fCbnbGwjSvjvvdV417OqsycN7buTscIWTobKAjdnlocmskxb9aYo8TtTcoCXjrX
2NBQoIB0C2xI/gPpaqxRh0SM+4M0P/wvKcmRMamvxuU/lng2D/BG+8WXzQOws8TLYiIf2Ic/1hjw
ztv//IrQXe+3V4Suuq6HX5tjeZya1rJc+LA443mvOySxjCPGHwviK7W19DA2Zld+9s/xWA1XyHD5
D6aCGGk7VNl3U1WPFdZGn2uTV0lVzB9HkOoZP5cZJmZ5rXk8DyigV/2IBrvbwAVeWHlz2HZb6RXR
aemdO5jCVq4aHwZ7Doq+fLUe3FlpD000RLyJXCjgyVQuz1gX/Zhq1B/j5TAaAKJivLpPEguj+jUa
av16dO1vCXTOKySN9cf1oCpHHNjjO2nJcDmT62hJSwcjENyxH1jlltfaovVueGFXb+YYrehK0ZZ3
IqrvzaQSXE+XdpDCoPm3Pag0erP+ccAyXq48L5eXSdKUM4lJs2Ptuff9AMuaX/8DShm8Zz/8Z//T
tSx9eKSEoB4v11s/3TLh44e//BxFmDen1tCuLx9rnXIZIp8rzeKzngHxiz3bv2WbZGxGzcn+cPGi
28K2Ga5BJDqvkweSnIU96jLTeNAWaoqoLH3QXlpVl3jCoRC8bPEuB2T9jO1kuRV7fogs0nG5xOih
TnH4rcfqG/w3u8DZdvD7H+ze+I6qhX+e9BLXN0gwNUZZurp1lMUFbjZT8lFZu0H2ry9a9zM5kfI0
xep4QLEK4a7+Z9Ipzhp2hyTf2ZXtHzNtMPrNnCU4+Yaj4t1EQ1Uc+oX8Ic14icnZOtIuS/+m1agX
dnZtXsubpXEqxOVD7bi+Z4RvbHU6MPJI13/6kzq+9ywvGhkTWUazrTsLyT7WXUejdfBbNeL0zXad
YzcV5lfbc9wttofBLVa6wUMVkxUucSH96sMyHVC/eW6tEUsErPL2EudbGnRD/dXCBGsfVrl1Tg0z
eUmUDL/EOdjPNeUhtsELMT3BKk8NugaMBlJpa9Dlm3Xdo3kjMZzVzbvW8Nk6TZHqbXgUNrAzCUp3
FXtgTDxg+Rtz/WeMuuRY1op/7RpNfJVUBbmJXq2p9OX1AYhp8sgDv9yB+2g+FV1mYA+hJ1/srHoF
s4TZx5jusPkbr8cQf9ROUbQ7O9epl48FSzlP1e/WWMaWdBMN/Tnm6X/ddtV7R72cmTkm8pAbuftk
nARlHpWk70GE60jVhcFdHN+IQ22AkrjqW+GdHsN1AzOrHKQJjBGKUl1Ex5nn9Z0414a8qc9+HPTK
85qY1zyzBdLTPAhYckyUepfEeXNtMOVliQtySeJxUzz850e95nrL1u7DRpw0mGarDqA+zWIzYNm/
bf3UoUjZpPf6YewoFPvA/c5a2wRUhEAU2RStvyJktWv6OP1pW/HPxGy7T7EZwsquMgT5ilS7dUHL
7xR3Gj7PaX7HG/HHPLMcQU+w3U2Uc97w5Yj2qKtmJ2maDvuokOIGeU96jdDc5Tj/PZfaoD2ZIOol
HDZmdWMOtomMHX/VcszmczN9CbTO/qS5Y//QRQZi3Wr5hvGqfzYGZCLiJeMbKiVuS6manKS37KM3
XXnuEIx7FhdETblvxyF8kkhblagWj9zZCMjlBWWUtVMdq+wUBmC8PT1NAJP+dRjL8a3ii310E1QN
gtKN104D7Ta+O7/a0i3TcB1BuNYInH1lFdbG1Lz5Lvcac9u4YfFpmLJsm82W+0pOQUc7OZ0xIQEX
UmK580Vph+8qQMJvRaY+d5ip/uDBcR2qfvQn6LWDro4xeggOYDjWZfEmBpA3qtlrq6b1Br+O4c1F
gg5Kagcnv1CeELQ6SxhLhRDwsvKqWs1N3/dDcbTsGZUDP9POSyyfexKhOgJQGyspEnY7R6XU/O/o
l5N/Tef4EWKZd4pRcD6pLqkitzJUdC06pME15MCzfxnqjlm8sTUTnPsyHnbCb+OdELq8XFqHTHTS
w/b90n8bipqR9RJ07vdortWbMOumvQrA7ZOSG38WXmX/tIZXHC/yH0VHxi5O1fQZylS/Kefo0xga
ZL8c3TuzFExeCgtVxmg2gJuZafrS40VzB2L8XjUx4cIuNDw1SlA+lMDptjrIu2MzdpAilOFmSV1d
S8vRwsnalGV/Y2etcaS2+UeaKuor4NSvFs7cP22svtw6NL/ndcFGu+6iZzOu3EOnZs5VWOAGZtlA
k/JlErZXX51lEtDCTTkO75OGoLd3aYuesIAUEmQxkYHPb9cWrLqzF854rS7Ah7+P0BOMrSKlepgM
RWNx2t+u4LtfzRWbF7YlTBVwvirC3uDPS13p74pIKx9NilHasVP6DD5Q5fDdUO17H+nY697JbiSU
Gn1NCSJtpj0YEW8bdYpNloODDM4d7tA0SxHJHNLG2QxKHVzpHQxqCN+PssEd3OJKtQKKJ0tIUSCI
hzx8LptfM0DHrXEpCV8maZNn7uugM3YSU9t0l4wGEu5Nd6uavnWvLwc5q/TW5rvXGFvyVNpp1GBI
yJMgagM20aODA3RZh8+uHlaPRoQ65vKskENqp9rO88iwyoTArcpHH/Gaywi5RlYU1r7PYLN52ouL
dt1VNdpY3kizbbP7fmzuG27RbuuF+66ykhfpM+3kU4e2zJ20nBrpfJzAzq2vVQ9dXPp7Nai0XT60
KOOiM8SLgkz7eW23+R//j7LzWm5b2dLwE6EKOdyCmZQokrJkyTcoR8RGzk8/H5o+lveeqVM1N13o
BFIUie5e6w/WnLqXyVQScD3mfEp66/3e9zFX9mYYBdw+5ss2AFrTE/o+vgqJZ5rYEw8FbzmBZ3xr
07jatZi4HefZWFx4yE3nWJV+nivrVX5BUVJfqX8mCUOtbkEG+h5NsKdKF+Jslwrq3IF5k4Vwk2I9
Kznbc6urz1qXpa+Ry5EMC4LnZqyiV7DX3ZS+ikhRnwetXXFATF/zcGqvM+Z3coIKTuDJZp2AwIfA
MCJaeN2XSArOiBzJakms+VSX6Q9ZG5cRg1UIVEiq8JRY5M3wUt62LijTEdX4K1HHZIWhovPdSg7y
2TXmqK4btdXf8llXdnKo3dnRfWhRlO53b953LQx6M3Cem0WqENZ+BDXe7XaSpZUDPQKEr3V30XnZ
+1EVaCf9PXiZi77UY8ZZ/VT3HNgFeZN3wwjSFY9gPN/isn7mzHyR7Yo2DpvazaFjg9V9x7gVvdRk
oxYFkpyoTa2qKaq/joWyx5hb/1VhC4gbhPW1SSvFz8fKuY1ePW2tMdFPzgIU60b8/+Iw28eBle3l
cct0g35Ntkbs5WEMgtGwHuvpd29GLnqdkxKAVa6n6ynHtxF2rfEy5iLdK2P/d9VbqrXq6i+F1f7u
/ajKuSW+Ms9FyeI4RC67HkHGxI5gCGJM8R731S6shukH+PSfU5A5nwIvsrdxUZA4qGuwLR0ZToFY
wrdk+ClH6hmyknNBviBHmWjnNez+a7OsjgTtsBTv4nZVLlXZFoLHvV/997aStPgccmRll2Hjvw4C
V0UvNtzNy6Vr2dVqyEes5ZsxIoGaxY/yShYC2M7GmVp9rQ6LDISOooWaF29DhUkiXqH9pi214s0B
a+InFSlgIer41TDQGF6GheiiHbOmd1f9lL5zcmmV56Eqta2FtjzHF2v80sZkGxQwQWe9VAsUf+iQ
Qt8qOEi06pTfHVAAKl+KfcuOjxmyw7OI6cymuEYE4G8QSA9sztyzrAVwjfZB2CcrWZWF0rSvbB1f
Jx7zfh2JX1ISmQekeZbcQlkMbgSovIsPH+1NnF4KBwSFqpjKRlEd/RNKVYWfqTZhx/WkFcFPywqE
H/em+0lV+nFjxFtTFPbF6z0TKaRIecOP56Z1g/PLG39UWKv9sG0382s+qxdldHA4c4kBF4Y1HnRs
7KAbdkdL5OIxDiOXPamY3+DGPdzR9kMJuqxIP+NQVa202D4aUYmIRFHm3+e+2LcTqBxWsMfSHEC5
mOlwmcos+NJrmuoH2Om+FDggryf2IxcxwnDQW/1zg57PRRZ1X+EJkVX16qNNXs0YKswCOPNH+2h1
2iYHrrqu/syXvWZ8wmFmeMLkOvF82BPewiP32e3rK00pUSTyvOybUAfjhBbofAtiaOGKScTNsOeb
bFJHlL8tPey3sio7qlj3O7z8LtoyrE4ae2+ZBE0aI+qRC+Y5JDogh2WiXlTOZycvAG6ZAFn7Fn2K
rLz/Fo+xtVYM1zlFY1VeBhM12QEK1zd1sB/HwFaPddZUWzMJ8KiR2qL3S/htyb6ekMr6lymLtGf5
UCy9d0sZ07sMqZGF6T5U8lOHDOQmB4r3qESVs5oytBjmtFxSRX/qoE+BDTlg/isgHr7wyFF0hZ18
RlsZe9LMu+XepD432Duw9iWfUcsMH50eCyNZdVKNfG2TNZt8ytPP+IqThIfOizsWg3XD+IJhZv8k
Ox2LHPmosLtJomsOw8tXMUJ9yRt1hAesFJeUzdluGnX8W3MtOyLGoe6zvsT5IrGtjaZO7U3MkYo7
oxg/9ypIVXVqyu+Kme+T0SEgnWWkiMphkVoUT/qklV9tkY3+GMXmS9woxXooeucyWx7MgWFQH+YZ
Fd4hdKMD/7nuMSnYxEOFt69JZDur0fAOVVc1yKNHzUMoVJIly9VH4QROtUWzsfIbr8ddDoO3luxO
kq97zlvqrme/e6+XnVoAYVwGycYqK/J1vTRyYmgfmjr7FKoln02gOjc18uxbj7hZLAYOMqT7b7Nj
9KfUSn/JmizaprZgaQF8lOOTPG7PgZHdxytK4dwGjFWh2Y3xDtI2WhRuOR6bpJrWaqUWx1w1+zer
2acLJ6yx9OLgjW2+6SVzrIi/IkGZX51EFKt2tKZtgB+Tz9mheNdG9nudDTNwhHX5FuNctTTPCOHj
F4tO2b2qtr/CPugv/awYPJXqH8S4yne7E2Q3m6Q/hG1TvPfWBlC2+pYbNfLVsJDWsrkOWuGbvaOR
t1ena5EOb2mn4h4+usODi0D2Zo56bS84ir8FAV44JOFf+Hlh2JkSA7ar2XobHFesdQcJXgQW7LcJ
0QY3LN6qXi1OLkQ2BMpobgKYS50JYyVOoReNuZJtAkw2XkcW+9cSfbGrPVe4kNNEaD150Dlb+bLq
zkGyz6MivE+Imxjld5b+veyV42yyQztiVi0Y7fktjqLxlIw636+lSKvcz8OuuJD2cq52h2lkhL76
x4CyBpXklLAHP9oCYpjbye3FOkvJYq00uEcIeYJClHeRA2G3/ypQfjzKmmyPzHqd6/i1taaZrY3I
HvJ1EBYDvDcbqXu4zNpmyrLBN219zLGeCvoHLSfqsEVFea9Z84g7FW2zFkzK/VLOCRKIUrJH3k1e
DYBOE8EJJnbH7hIK6MmTEg1fDEsQhK7y6BwOWnDJNRPn4KXDifmSOZoCqaOJ+itRpV8GklxfXFF2
Kz1Q0sfaLZVrHevf7jdaJHRV8YxLZxa587nPITY4CV4HYh7JDYG40315mZTt6wIQPvzVFirCOupu
iFoMc9GrGe01HtDR2nJ0cy2nhUbvbr0abqOUQNUwdtMaET1J/dQ/TarlhE9WUzZX2a4SPZWjZNNs
NRrpdYhOiN8UbMcbzdebGT6Em5XPtWplJ0NHsNl1tARgk1W8aoqF+qMc7BBMhsXfrpyoS0ukZnWk
KkV/kb2idEI0Eqt0Exlt8SyiJLuZ5u0+FLz8t3gaPqNNWN5fWRh1dzZjbCiWF5Z3qIvy95u531CL
xf3NyKosiqT+6w3VWdjsIWRg5L28pLzTP99U53QPYRs+zpGXXpCizy6JarJ5IJwF9hsa05/2rtFI
RIug3H50uCTTz3FB8m8ZJtuzTE3gy7sLnoRHYqXrWDXAQeYQQxV0jngk6n0rYCsBnKjZdhIPivey
F6ZZ8IT1LHT19lTkQ30kj4tlFV6kGwttMfMgqnrcRElEBBgs6zooongrtdBkMZI9W1fYYfzVlnka
/gH4hW6LyAZSiIlGbY71tjXq5tVu9efKCeMfZqyB841zoiu4eQi2O0fPTeILYGn21cuIgT+oLNTv
WkNE2tLb7snTCXKQzo23sa0rr0ViXOpkQJjecj9bRCVfeqx/trao660eG5cKqWRIsCX+2fjxvOWx
dUGFNvhZG/VWydvx62DDn9PZUly1rAp2Uyamg5yUBJhuZ/o8v2VMkm7FfVtuYW9Nf00SRhzshmVS
jqbW0xCrUMeXSX9eyZlQDVi3k5m9IwGlbXQlRYtP57deQZ/BzSIV34cQec//OmJiBJJk//c94Idn
35Hwvd8D/vl6tsPsMajex0wRF1nosLwvFUThdQFNeSO01HVZM7roiWHJ3LHfl+NEJLyVg8BUmpC5
7UZ3bRZt9qpkIvZzRdN+JtlR5Kbxy9Lcz61VBJ+tWUXvxQSprAHS22tK1R/kbOfPbG+ZraqZ/me2
50Knmwh78PjDd7mzHV/yZvMyBrs9G9lFC635LDtkGLscVb6zuJpIKJ3SJdYmckjBtpICp9+aGEXN
VN9GVpPuVa1N3133RR5Z6pENTJEvNJHJSd/tv5v/MVqeY+ToZNBsf2iq9y5sLfPA8zR/aJfCLBah
Us9hT9oUC83b48AU8vhgf5dmNy1pjB3ZD2tXLSfUWSu+OypP8N7s9RdEJf+q6dRS+IBgyDjpLiNl
Laq78XuuPHscRcCNaOWLh+rQzBnicximOmZuU3GvdkOWbkgWjHvZi44U+fIB5BGazc96l+963bM/
x4Y2HRFjI+edJcQtR1tbDcv7lQR+yd2XhdrG7b7VDGT8tEX8vTRsMnRL/YPpr5d5g0YPu1cr7BLC
h5lFgMtLILoXKO1b5rNssqep8OtClCfABtazKnoMB/45AfbjepBO9VZUI5nXpOuqQPbdjNT5IQyi
HiY3cqXye92K58HIrK+AZ+d1iz0uWkJNf+YLwIoRiXccvhb4NoQ8whbQBg1v3MqQpY7OwhUXJj+Z
SlbMj15X1eONDflrp5H+4STVjbuuNcq3qhs+AWurr6NQlavrBJfRLMs3MMckwRTF2shROscjv4d1
d27MFJ4gWhKnYTLWstPOLeWgOi5op+WOaaaQACDRc5K9ztXjZsdKW4YTJTyW5EjvRcXmKfc/6lph
/+6pYY778DzFhsO/c/yYlzeRS0RoPOs5gqMoK9sHFMLrW88J6OqJW4Duz022ZLCJ9rlTJCtZlR1z
FCIMkMf6XrbJIi+2kPExpknhnwu3m1aDqIpwNaNyesAQpfRBlcdXWQwuYi1DXj0lbliGRIma4UnX
2XzJKmrUxRboX7FSzcZaG7GFVokem6OflF77KIuqyLvHeUlCgtX6IZuCcm4f/xrnBEl8KiqA1stY
OSQjlnNIIEcnheYeOSnOqESngXuUhfvn6t89cnhkT9kKlVGEs5aBsk1e3UdPcWfsQtR9jbCIT1Di
4pO8+r+q/682L+mRpnCsZP1xPxjiUE0hFihiGh5lQUhieCwWiHkJppLnrLv56PT+DJNtk4rNaAaY
RY6XM2HXID8tL9WhSh4EwoByrJw6WOEffD05dWMzGrUGUNhUH0JjDtZAVTDOjqF92U2sdr4T94j4
KbrGtRxAfDC8DzArUtO/Ba3yoH3kYCNusaqkV7O5haiIp0j5qeIQqLbq6yaq5gnrfokJ4C6eGmPj
dk70hlg1ueraQxmbQOpnTGwbfphvdaglD4W+BCujMn7rC7CBKgCNg6wG3fiQKWhMdEBCr0OqPVui
Fa+NCfJvBCKak5exa4BWsmphgWv7Qae8ocapHWSbM7jDE1wxBhvlQSHNcZI12Q7hTJwNfECl7WUc
V9FpHhHLltWudt11qbrWno2qQQpS/eQBSb4UeBwUjrrWpsw9d32BlCbGRwECE82txrGE8BDUmnWM
+Ku+KOT+RYoStqGermndf+56xYJFOoS3WQ2gArTA4t3wlsdZeMPeM0ICXPyQ/cMyqOrSbNu7sKrl
CNkRJWdPu5aJ80LEsry4+hC+FuOz5KzoWO2eG7XIiO6S0JzUtthP2OJsZNVbAhHgIKw7wWW5hWOr
cAsg/mzwXizWZmdqb0o63ndP6D0Aq5z6r2NjVCsrnotrMIYKafZ2PMS6ET+lfybhZX2fVIDNkJMM
wjo5O69lAZArhkDdUPcicZU1IwOD00JSIx/KmmK50GtVMwNZuEyQbXkd/zVhAlvc4n6YPnameGnD
5LtY5AfrNOhXNsjIx9DsrCuhrB9lpU9fkL7GRlRBfaNvTPXaRcZPOV5vtXoVGqS3Zpw2r5WL+bns
iFRMPMuxGR+1uCwXE7UIfkxgPka56201aS+2FPkYIlLckWdcnMU+2mW1sYqhRyQjb9d4kWG4/c8x
MQhdtKEGWN22cFHy5X4Ch8rDb6rY6Grfprl9VUdTvHWDvcSN2ClXGormbj+oBxEr4hw6EYc8LQle
RAd10p3d5merskE2zV//nO3UZnSfHdnm37P7Nqx9Th3TWgZhsBkqzjHuFWdYdfpKwSxy3Xc9xHIZ
jqnayN4A5PneokO4mqrAeUI+B5q2gO7NhomUuhGxTutN+ckbrfOEuR6oLsKxc/2QRZ72Xi8T53Ym
Eeg4vydG3dRfvIRj6+h6xanAR3pVSzZ7NEW8E6R2BkLQh/veT7IplrZuabvvD/mE71XZid+wdwjN
ZNjY+QY4snOx7RpYRYL350etc9fAyt1LOormiqZbc6VlMrrPzRCXT0BxkyfOFsI3wnp6IzSHook9
cNBbql2A6SCR92c5LCjIGhamiRAxbiKrEEFMCVGzBJ9tZEzDg0yDGP+syl78kYaHMc3DjW50rADC
fJ3UMn0h38vOErT4Ps2T6FOZG9+lhbgY51ej0n8P0BUb8l5sbBQrbK4VuazL1D7bNYrsHy199HyX
85D91GRXo3XBzhgmxXdjh+E2gaG4j/J9tnwSltr/bivjMt/LavBnnGzTY5XoVXVGiNu9xV12HEqS
37KGSY6yr8eYJbBFbn1lDe77HAjxIHt1pymRydIJ59r9BGeGnXOvTtpBVuVGWlYjh96PquzN7e0d
82IY+sWKdHD8vMzJqUE2L1h+2SSvIq9WTiJs90Rq20WepeJRnUT7kkVmH9vB+MnTii9dFCGpmLnv
eevNn+QAdYhiFGRggXDMuw/ItOC9coffA+QdokFP/cWF8OF/jxqVKtpz6vx9G4fXMVBn/f7nNh8D
5BtpRP1FN0T5zMnK3taNYtXEaufghDcDJzPdAq9hs/06ycZ01LdlblWHf7XLTtl2nybrgavv5hyF
1F0nNO2qCcDlEK0V3xgb5730oHYJHWdZr8cIjK3l20BI/r8DhHTVc/9F1TEdz9McGDqGBUlEtXX3
n2hQcFu5bWuldWCtm/cR5gzzytNEfmw4fUz3y4x/AzmTpZXAaX8oYdVoehduTcwdNtpYeZ+aKFhy
IzMIAdU2Ce7RFrV58dCMZe6TkfI+CdwRiRhax87BEmMlfLBd7ic5Mp7jk6NhbKovA5vWzVHagLYp
OxHXs8hMueZeVsmdKBuCUspGDo5HrF3c0H130PRdQWuwP1n2xNGlJcouq4ZF2gvO07bqa1KMywiN
N9sWUYYNNrU4T1/xiCrOsoY9erSKdTM5dt0EJ5FQ+dEMvfEwEthaR8jp7rsBlJKXFNWajwgtjRZN
IlGzbhdz4t179dCzYf115UEOnktjpbmYrhXolR26dm5fekTX13ZcChLOVD0Va2zeVwaJV7Qv4DPC
bTR0CFMvvXrWBdtCDBXnHqqKoQS7MUzHdaKpMYw8NDOJ+iWPzlKwV04eZ1v1jpPXrWUNmbTf7XLY
RxuHQ2B+KccJ1yl+doVaPMrCjovyfvXRpmn6ZYwdZ//RRMAJD7OlkG1IRcLp4RlEAOMfHbJXmYIY
ZYu4PhLGsA73tgDxUS8E3jpb6XMMx/sxz8IA0DdM4q2RAI2XjX/1fNQHiPKeY4ew2Zj3UdzvYIhF
/NnsLtqo/+6dCxc5oxDXEX0W6m1CR6kyi5uspDzsdlNkTitZVZcBmV191zD/OMkmmXcrrPRqLTYo
silHqWINSZKk+9LWtlF0KfpyXfIFI9r5ZEOXeAijYbgRjgIUL+CTyKosUlMHXVQ78QH10OFm2xzo
hMBReZkgC2S1kF1iLUf/iTbIP8Mtjsuf1jjjIL406dhCnytcE2VN3mdE+GHjOEmxkW2IyxAiLi1v
K4r50UHg6FHEZXeLaqt+QDziRdZKVwXmhT02/FiEuWSbLBCLOvTIAJxlrYWce/LS+pscL5uwMwG3
XzuvRjqQNFLd5ktv/lCGzngblXDG8w/ArYBdzbddh+dcuepL5ozGetT0aN254otVF8oRL9l85xTp
uMpFVyJAF3UrbdYu8cBOQTFmomVtrb73WvyoucJ7jvG8wt1n/goGvNnVMOB4kWHeoGTS78exiRBu
yLF/HNsjMQScb8Zkr+ah/RhaQbIb2VTjsdQ759ozXooaLQa35Yjh8SY8rckODd5VG2+AMTjUYlfZ
ZvOg5I+4lojluOX1mB5ovKPB3mtZsk2NMt0nlZUAI89Q4wgnv5xmaCh5ZF/VANdrQ1XGYx7FZCRd
7bVyxvYrEs08X0pTPZdKZQGqCdkHuWW4M51a27RjZj6Byl2Vkx7eZIFIgnqYATlw8/+0gbRMN3Vp
1UAw/9M2eDjLR0oWHHByj+5zw8YgxJBlFzlMBcr2QHb76WOSWikDz56gQwf5P5NSyJcrTXOSnWyb
UB17CCLv1JtgNHyjmaojKVHMb2S9WJAXsi4LWwEqG064bqMol/n3Uscs7qghAXFMlV5TN7Ku92Z5
lFdQzhk6L/2NnCVbf09Vy9EPBPkfuRLJRSpMArTll0K2fVQ/2v41LpFrmey+X370f9yCH6vze8G7
XwrRI0wHoQb31OPYtL+LOMSCI12KxLGizJd12S0b5dVH20dHGteIF310//sWH7N/j0TvfFfB7FsF
VewPoeVeFeRDn+OsP6AS8QP44Pyk9vjDmH2orxtAPsDTRfA8Z6L0FaI4Py3zZxmOgB4GbGZ5ikdX
noPmvvSaEiZYZF77QeCGGbfpj9zdJ4aW/KzE2KN1FYhnpS2bXaFl5sFQMh2CJlp9LkDfr8nkrGcV
+zTLA6IeImiwttCGPBlzmb3gLnSwcJd4j7I+3rphDepvwEKNCeSLwyR80Tp+mV2TfGvJA77ovdg4
pjBId2btezqnm7EzlZehmat9rFh+OzrDycaH5YQIf3aqzY0u2ungZfmSciXiQaAyXxt27e0tPT/E
c2IcuhChBzBk1am0jbcF9CAf7MkSd3Q5CK6DF1bPaSfsFuU0RYvfk5qEHR/oLYnLfYTy2JmwKSYo
ZoYj0zzt8nJIdq6Y15PSNptKLInxskXcCHDZzghDlQQYiGm+N+lhUhDkcaDFImrgZnihJzel1rq9
ObHDCRIC/WCw7W+I7e+TgmR8NEbDQ5cCxWRdWQkFSzBtcn7OYXI1PcUkh5CszCF9yRCs+MoRa5OE
buMTls7ORRkO5wBZyRXaecrXwlVOQdzlrzbawvscHb/d7HCE7wGyeTV5dTfuvpdgEvzRrfsrVE33
kE3JuE0CTXkFcXAG/189QMrO1yLIzRWOJfUJAHz2pk4bnoLaahZ8YdCN89ZWBMG30otdU435KXNJ
ZjtV8cRZESvmNsxWjW6Ya41U0lOvmd56RIPUs8v10NjGrotN72zr6hu4PzQoWiQVK8xKDgnpslUU
6j8ce0yPCIxBQTOfXR5jTlrkxz4BT62U6oKpC8tDYRguWqBxRYipVPe2Io7mUGmrxi59L87atafn
1bpAMvns2HF2tNnQQfvwlbbyPdUGNza6weeuQvSzFZ7znBxi9pXIhBHnrz02J5Yg3BsD/VRdYzcl
04vRVflzfrCG+Nq3NgbbyNrgLQA+JyLutLXTmq38rLibWrALm/QnDIqVY2A0ZHfECLRvIf4JxJMS
LyH8qdYPXTJedTuBSX1VcMXyJzHFPO7T7gECSxgkh+Bnl0zatsFN9CiLyquz9YR93lS4iY84Tnus
SjTeK+Eh35Wne0sxt7WZ6fbGTqtuVfb2u8oAR8cKaIie2Qm120ofi6MsdC8u71eyqpR2cfSWQlZD
HG55jP8Z/a/ujAgdOf/BNzhTHuvFJ5Cj3ZTf601efIusb05l8T2InBX+dPqxEJl+nM3I4ojO/jaD
ZtiWgQ9g+QtuUli98xQBFIyFMGQib17JS1DPL7YelduoHI3jkNjG0ZmgaUIaGcG/HYI09vwi6omQ
DBiAJULZxRYpdt9zuUNRl6sk6Vj1azDElYsQNQ4ck4Nsjocs9IpnPEAjHu9GQpp6FFd7UPl+q76q
T+mhru1cW42ZeHWEg6XZ8g5gpdmeWh6m9qUq8/HohcN4VJbCU9dZFaG7WPT5MVgKudbIK1RwIkg8
hDB9O1S09TCgfqYmQ3ckCIQJ3HLVW/33si4+4cBh+5Wa8glUyxJLVM7aTawIGMfVfM2HYDvH6Rnp
cuVYL+aPsghiZEWUzCTsn6Lu10wHK+YPk/8/zaxeLdC8m5Ywy3GY5vzIBqhTsv7Y6Ll5MC0AHrYm
OKM5ZPN6o8s3ptqhhoKs6LHwxBejaKxNriYTyYyixUWlyl9DzauP/Erh2fHBmqNyshOMPLsJupDn
7OQfFqFMtspLAf4j1udjXLXz0WpRjCJ8jnaYWx6JV1RH9vLuzkliNiS5ekwXHzlRl939Y/p9Iz4m
eZXlVX+/StF7PrQG574AGQ/g+LpYhYULhlSt521jW1ejEGjmhR4i+krUHGXhqlVz7FKoWVh2gK2E
pOGXReFDTG+OIg6+4PZ0rSvwgGVYtatE19ag0E5u3flq4J40azyGsbglFSg0AxzIoQ/rY5UTltcc
6722leAxGft51Sb5tUjEiKuJ9g3VeMTOm+EkSNeiBh8ii2nnLmwPxGVtIAmp2t6qtAnXts2OqC6z
ZhsjK72Cp0vmtTIR0wI3CXjxddIDsUXiJVkjDlBvQgtPCiUeQk5+sISVkh+cmW3zwP2aKgTALbt9
nopyXI9l6DLFC1a1rke+PbfZNuJkD4FreI4csqvj1INCXwJgS3I1tWwM0x3EpcDV4YPqLLz9xPGn
RR+itfSNhnXCFrkc0FYcq9b8qOACurW1B4usbhuvZXNgufUm8iIWCXEF9IlHpjrAjg5Haw8B6ckL
10pdhrBb+E1oQT7u0BsyeOlRRzWOvyeJZuKdo+aHPPExDtb5Kzv2MkSZRHDJ0hB51sxTdmGcXcbE
aveu3T7YgWKf0qg8JKxZxziId51IWj7K3kHmAAvVDCsxHzsusannYt5AE8HrTAnPaSzKVVrX6oZn
q73BlhqYl5O94gupbuwEclGiVLgajSgaxFG2GTwdw3okFzepG74KE/bcQOIndNrxzGL3xG+oPuUR
1tNO/7Asqz6k+3cVJbx1TEpnlbsG2BF23WtXdchWatqX3oUq37Z1dAS4vbJqe8IWuUGjpo/TjdO1
3doLq3MdxYc8MkAIeOYTBrGQhQrPhGWT6Su3AUreZc2O3yf6xE1x1YsShkLdbPhnzXvbFdYus/vN
OOgNLBiz9kki8aUW9smKYv6vSpLcZoOvnG4cZoKHWw4T52X3/9DEaKdl01gcNKPnaNCr5CrZjafz
BHS/Y6Ens7EaSqQNLdSyTpka/0qmToDVX5STehSqictiKmjirKYiHwRUF8/TlMXPG57CdHJ8S5lR
igD9/pB1l2bG2kst+fvbKf1hlVW+0VzFeFQsXH+JwPzyzATtrKx+4TB1mhsd7W4L0vLgqk9JglhC
6c07XfEezSwqVqnWekdLA/JeaujIpIm7TVE1P7fe4xhqITrSUfzs5GPA8Sez9q7SO2tiSBaUn/aS
mC6afpzPdNvzjlqM2nm0BLK9IHiEUo0RByGyc1XVytNs4ZcFtFcvqumoZN28g1z9pSg03XfZFl+G
4aXIMrwcBtym2fBpG/ZRw6qurQc7i6w9gvaovGr193Fiu4IYR3BiNTonmVXtp/EJ2TzLt6Bq72rL
SU52ppIejx4dr2/WOZnhui/dp2jEdcKo22TXDiCSDGLwfhKkzmM1qzz1586GYW1q2Hyxoxp64a5D
T+irtjNKXwMAtx1Lz0cjzbnBONJAyRfr3hPOsnBbkPidalX1+C+FFUaWhLaQuAWzB/EKudHOWt5U
co76/ELCBZ3BMGiQJEHxNfX4ngib1KSSxiGpPsfedPMRrTT+fIjFc+VGK2WGn49QZO7rLmE5zezX
c+m9TqnOEo0A3C6cyy32mF906F7rYCZdG2ugQosyzp6KEawheOhVqI4tr5cD88+tcjVEwBGQ/kxX
A6Gb1TQ443EQ2kUPu3orWJ6fhJfDqrBgDLEIRJcwLF4wtXxA7u7cEV4+oxw7YS5Goq8ctoHbe1fT
6nfZxPpTicrY2KqKlGgVi6dJmQzfG7vl72Ermlf2tK3V4hngf7NxjapbF0r3Nc1Fu7XdEscnAeLC
CPH2SyMk4gxzBBXIyYl/BIf9YFYHsEoFmndlPEATh2uYui9zYSqfvES5gJM+6ajKPxL66Le6mnAA
spvhrEXt1k1L7RQtta6Nh7MtjOGsKqF1tHFhge/MiDgC7cwTYpXB+JyFAkHJ089xNOtnAXtt3SA3
tJJVHtrHcUoaTEeaEdz6XL2FJvjqtqyat7IcBr8zuu5thMnve7bRvxHT7QFOhuNbyJrtw2OEDcmJ
xI8RgnnT8qkD7kBy05vTDkBrb7w1nQ1Zmy/0m4kpHZIhtfMGXKrxERB039h+cPqB2bweWw0BdJPY
TAna/43zDt+outU+J80M6NUwo8+LjYBvBKJ/LaMIzX/0BF7qWAHYiflp3VUvNsziVau21qeoyw2k
NsLyUyx4Kk82eTPHC/L92DQoAKGFcoMCxwnQNEMQGI8wg2MU60BoWxqwsrl29CfPHqptqMMGhY34
P5ydV5fbOJeufxHXYg63ylmq6CrfcNlumzln/vrzAKp2dfubmTPnXJgmNgCWSiWRwN5vwJAnqqez
F0fmNk7b6VQ49bAzsYc+kmWv9q3TaIcOWD7KnlgLu4AH4Fe5/k6ZUvzx7DjdTUNlHFrAlOsss5dV
bDl7eITOCp8FXhLsY3RKmnTdRirb2Kh7SCd1WwRNdgOhXe9aJOEE/8NCeyl/rhNMHeO5/FJAd14B
ElKXhYnvWG4e7cg84SymsQvSfvSN8Qpq91duKyReWPyrerVPWD8AAs5WYwWbYmQj3oV8wedw+Dj0
iXLIeS0LY3K9FZXTk+WF47Z2plcUC4eV5dvivjeam2hA6KVMs+rI7mQR59ArNEcbdzkCY8sRHcCF
a+jjcsL2d+mIrURsGcPeHLJH03t3HVV/yZXpZ9izMzf5vIbKrlOC+FqnOZsJz3nzoScuSsvqXtwA
5heseMBDdbWJA1K6Sq0DO1cMNuNNe+mjwd0EXq4vHHvCNpX8ba+foNajQSTEGGI3edPAj68qL9tb
Hrl1o+eGGmVhuMmQDkWSM3qcKLcvtDR8LZ0G4sHCGGbwNt2hjBRtFyrRAw+u1WDG41KbUAnS1foX
0suaXRdgQ9pfJGQHnuYtKDc1ihZWYFqHbNb69Zx3OR7s9THUnWRb+Nob0Rus8QbprPbJUpRT6qQb
qwQ/qbAIvFdtBrFrTIsXEgBsKZGEJCHokgLNN3WfRlvdfNeLzNhwf3yu+jxf6lk8nDs+8JQdjWCF
UPnW6erkmBkAVYdygCVpDy9jWtnbwPdbrGv6r2pTkFIws/Vsh9z7Rr8/R6QGbL9BcQ/W65oq/Xtm
tfCBjO4l8KcIhMcineH5dTUqDUrEk0kpy3XRas46dXjwVx0aDCG+MBB21hA6wufG3VQp5pGF2nvY
2yDs5JmXueyo66LwEofefCtYSdtx/0PRkSDT3ARlSh8pHdt5yvTvo0PSjFo4K86xe39wwtT9y4OT
FmNiAJIV4kQeHPxGSyA6jXh6D7P3gKajfWj16Wc95cY2GcQbErn1dXJQ+1s2EUlPdH2vgRfpmyGf
m0ODVyGgOeRuB5EryKpmIFVEiiKrl21ij/VV1VU+4JHHvqOc2HLkJa7gAKq7PQvhfjvJbtlTQ3rC
t7WJGS8D9wv8o09eRc/Ugxll09Z2fiWVX+/7TqFuUrtLFRrKwcDZHnceqGlaqdo7DHKWJez0ZYm0
qxbG9taY1glFrEc0by4pGqLLqO2AceVo046UH1+gruKR08NZypP10EINV5KcmyVoIfI3WyW3nR9B
TO0fi1IeBMW8sueCHL6P00aEzLNKEmqRNAb7/HI4lmG76vruRnmtXGBqCQdVA2BqG91DN2cG8JDS
hEjWrsNgHwbo5BgprrFTYlbIUAh/yCzJ1hOYIGTUwsci5XmFppmCN/Dk2S0SRJaBHl/tr3w/fO4y
1Gd159D2vfbSpc8qqByUF4L60hXDT5Oa77afq3hXqSHlM43n2wy0CX+zNVRNY1mMwBwUZbr4HhI/
Zd28RH5NZc7/5Q95/qz6/Tf2dx0C5M1mCnyhaM13sSyTi42Vyx6T3GDp2fYaSZ939uFoX2fdvO4c
n81u437FLTTdzQreNkbcUzoy/HmRVU6wwHqHz1X9mph2wP6p+VkP2E858fxslckmyd+qIjS/+VV7
tusKOwt0b7PpS5BlxQLNcawtp+IRx6xu40TOozGmX4ocF/ioeU9G7cXv2p95yjq1C76p0fTLjeqc
FYXXUTkIAupykXp0NZSPrGjfVN1Wtbv5WxWhy+Zj8KunPQ6o1aJoSaUouVZttMpo17GVw8OP/mpx
WaNwVbTnoUedMlPTGLBghZanN6y1qGlWin6gjpAlODVnlv+rEdgsy4FIgOyzeus7Mm98ciMHM+QU
DCqqv3CQWX30QDa82XHYW/tf1XYwVqU1uYsum7+mvDHYzbMf6W5FZXibMSvDmz+aFoi5S+HZq4iN
85vTjHvLHvyFCXFui/7xi+Jm0VXQSLexr/CIar0d6Whvy4P3m4KoTaEawT73/eIxqJMf6D2OC1fD
6143lON3hxsEywenOASU+hZI82On7PXp0h25we9YdSf7JDEvg8vKqyCltiywrCSlkAOOVQ2+EphE
VEaZryJ00Lj9s6GKwN9sZlIuK1U3kXArzPEiz4yWdKsDI00dCnglft1D4amjB/zL90FTOjvbtpVl
EZfKxSj4VR38ZixsafgIp8aliibrTFkqX7BAUl69CcCclSazWC8pr8asQlcP7HSnW014U+Iihmga
2sgUe6l2BRbdkFfxSGsH8Vyv7anlJ2FV3j6BJEDLO+1ObeBT40nmFmmLAiTShw1WlgBt78Oz2nMX
Nuc0PbmxDYUHKuuycGb/DGd/1dohmrfVEP9UIYqxWg/J/WlIj+J0FpkQCivcD8KJghT5CwXPidha
SLBOHWT1cUpgM0lGc+G51bHD2WohkT1qTKL6c7DslU0WlEsrxv4tJZErCsM91kNBna0iNRw22eh7
V1srPg6Dj94BqJXPsG5omD7OIMfaeZaO7h9DawXj+3iCtoJiOrrcnU6pkEwhN0j46PAdprcGOX5K
a+51quEl1hOyECIsR9kuSwj80e6jXLZZ17mx3Efd6s8yjJDUxfGo/CVw5LCCrB+k1kw3oO+aJsmR
1Sf7TqdW8dICJSs7pXKNDIkRpItwEJJNcQ0j0fdQ9kMe1ZZzkwc9+1lhSnZFcZxniMrfBMRAdPgc
kDloLM5su9YsuQCpmKk7bsNRCxByEFMorOIzhsiEnJKXc7my44RCkh2/saqansp2qg8qaZe7tKvm
n2tUzb864dRsKnSG95oVTHjE9mc+e/O3cFIH0kKqec61pr067eAsZAckkje3bM7dCKBj8nCVSJuE
+iQA563ixV/63gu3c6xSJBpBTPp5mL8aUf0mzf/iCBTfbPbvhc5SCwZxd0r9L9z44OOgKrC07Q5G
Zqz3CeWAdpOmpnORvUHR1Wcrbc6J7ncJZCI/2WqeirOV0Gcwkfy/gOJ57lV7pQDPfKwEcqpAwlq2
JK9AtKY60R8lA+H3yA+Mlb0y3WRaxa1xRV0aNS7hanG3sZitFne4DImuSdfy3UdQ9P9hfRGPdrQX
foLSgRy0rn28O5TjZ9ZsSaE/yQ74hwU5RthSx7theTFH0MHvBt3V4Dqnu0625uTLsKmN44ds8N9N
9Krx2LGdTVPvHMf1bj4OBRtDn7WlJ5ryAE0tOUxF9vMzFETI9MIbX6LEYSootTAWZ9+1U5cZYM2/
Z46NGi7cvLP2VNL9m0rm/za7ZOrwly43cpzsQNnPZS9MGuZbbEACKcNsfEiySD8Pc9+uMjKoKz2s
46umafFVno2RgRS+O1WLPzome85PiZVuZHyYk968D2nYg1c5cCJ5kbbuO3Ph9zOim2oQkV7j8p8H
xVbbVQl/ZNF140+pQJ+Ps7Uu3b5BflHI1U/6uKhg4JxlbxX6S9tR+udibtQHt4svkRiVkO8/BH0N
MAbELrs4b1oX8PM31YC8vTQ3a3NSp5GlsOYTXmcYReBYb1rRWTZ5f056p3YPsjXxeLSHVy3ttYcK
2IgMNm1dnOMGLQHpr8aGaNgbTRisujFWX8Mp70nyUWEzXfuH7mFPkjV9xR8U/ApCU9lzEk4Z+BnU
wPUSs6whNN6KAryuHKu6M9mkLnI3cqxlZB9Te2GKIqeytfyY2vfWfWo8Ftmz01o2JWTH2dzHkjWB
CF9ThBRF48rptGesCZKr547XQrS8MtKe52yN4nx0b2S5+sItKr3ILg7NEgG9ei8n6x2Qqmlo1bXs
jfIwOcBpVBZhBxMvIEV4dYzmMlRD+pZlWgj8t3X5QgTtCThjvZ7msf9S8klzkfT4699DbVf/GNqr
bvXH0GHqLmiwVskuCkvgc11Q3cDR2cCFir9U4dlizVOwZg887YcOIlj3CzG54L3skb/KWdOs5CA5
2cdE+gbH1b5ZZvqPyfBMp70cVrMPtfBK+Zwtr6nDAF/I2VZNxq6vEmXpj4DUGlRNd1rkezc3VLrl
4FNfrmZ9a5Pp/jnqxsWbi+i9Rt1BcGuaq4rZ3gLveOoowrVE7QeSI/OgL2VzypTo0cIGVLa4j1hP
fTKMGGDN8LgDhRJu7KTza5JeoZw1SCUa1c4M1BTWqo7CswxCM4HVhWXGwsAt4z5wqk2s24aWZzgk
x0XQ5dGpHrzsWRlSdd3GrbKWzbzR4CsHoGD0eMyeEaNxn1zoD6IhB5glWTrqfacpb5qDpeLEA+tm
fmsDFt5NbeoH+YC2oTg3bfuFJ0kFEK/Vbyq7+1yblQuAfeMl7uNXnlYKzF1aog/TWuUS4Wu5rzAM
XwWJteCf/7Oa53d91HyW9oZPdr83eYKl6mFq5nCLN535aE2YdaRK1/wwuMloeXMrG2nZGo8301kF
3HWTRa6vwoHSJIVm0rXZ/URBFRBzHkoh/zFGxbpsU7Yejk7OoO76htR7I1humEOqO7Uqs9Xk5eXx
/qNMW+gi4mdjkCSSHkWzGXyHNRecZShHFXdNugSMn/gi67aUmLZnWNhMEASmR9R6MCMNhWh4+zXS
BC0+a/KTl7TBDTVZnJOKsPk+di5CKmH6Wlidu6XAbm3t1itf8yw/k9NsvjcOMIDcVNxrk9bVqWWD
vKpMrzvmPVQASZTBQqvfNVr62HcZGXKn/DVY+a7Q6+qXSr7s3ydijIyMnAwOdHElQAbPwaF2lSEg
vkfycEJ3ZFpVJRJ4rUpNIQEitpAfg6mP7VU8hN1eNv89DPrZx7CxedMj78vQWkO4VscEgyplRhVs
HMiVKOyAhWqCRPHLM6cNnJWpqUjOIOmwonpQ7xGO9zA3zfWHP854eR8xIx/Ko+uF6S1Qgs3Mvuux
yXT9RbQaQy0eoZbo0Mt1vFU7ADYh6xwFs2bTeWbRYyFPDsKmEOyLsJ5OWQjuxuDzem5dX9lJMx1N
x+c6QgByw6MOjEoH2fZMSmgjTXciFUXdRFGN5JyrIVY5CDxOixZ+2baZuO+g/ADzKS/bCJAFmD7g
Gq26U4aRrU7oUmJHlTk7IRwVLyhL2+U0oSHpTsDfOJMH9jXjxi5RGzF/xz57xwZOo8qWbCtjJa7I
9wsYY2+fjeiEhbWOMsmAKkQURI/ZXE7H1t6ZVUu2uB4oVoN37hd8PXHF1nUfR4LcOgCvgeVBSB76
BhlN4CXxpTbn6fA5Vp6p8zyuJvG0l02gTN6ucwqsBgrXf8iNZqMNbAA70YqoeF+wXKQQSEseIKyU
e8MmEfYZA1uVI2vIQc6SHS4pm4WaZxWaJMxF+iG9On2+doeCHFdvXHm56uOMzNa+Rc+X7FWhZsum
69hz1YOCwmmlPaYmMj8I8uxa2RvCEF9nuoKfIdvYbCmul+hhf02Ab6eKgxRW55zA1F6VcXbgLeTO
Q6op8IKTCBCCaMqOEYtaJvrx2kq7Nl4qoe/h2gfbPsAmnCKm6SNXYo4nOdoT17IfUja490tGeWQs
YU0kGyiiStE6l8Hs+dZYyX/fYu0DeIFcinx2RMoUnYoC975tojjhqikQzWhYE66cEaWGlYNIDXVF
rMUy3a/uhzFrlzxl++NnfKAC0K/KUthSekbBW8PgtpgoaHzO883a2ZaZ/vUzJM/ul4nXtrkJ6zq4
tfrPz/2ZjGBmft+edU0Q3LLsVypVQ+ccOwvLDjB5Br2htGtdQ+vHCgdlJZ0xUE/ck3P0d5j6zeTt
dRxOk7baNOaEkLdoJpGPBU+kVZdS04Mvk7vBCsP4YsCaOSHoXW+nFlEPKd3FA/v5fiO420oH1tii
D+++ZIVun+6+dpY17ft0ROtYWJ2DOOC7T7ZqpZlB9DSTul7FwZBtI8HtjWozuuHksY4kmdcWWi2w
kj56jSqObz6fUDk2TVG96T2j+wfDEbhVv9ECSBqS4dgImqM8kwd5b6+z9yyYnLVCrvswaoZ+blNX
gWeFkGaWhV8lb6kFq8M6rf+RDD2Zgci3H2PyZlsk4o5tE/urgLv7k4lQ5H4MgKolggI9CuJaayxz
YIJPMkIeP1/a7H73KOAeoiIwXknoDcE0fo+NEXFUfr9zkyPmU1Ospywn6CKsC51g+seAvp2VsxlQ
LVLrqX1s0J1Y5pZJ3jQI+mSfXTroyNfZNdk8gkL4kZBQhvsRfkVVsVyTc+qPkCnClTJi1OsjFsTq
RKufQhb1O2+2Ke1Omv0yddZjOY/JyW3Zg8f60Fx1p+uFspi6NYX7uzz8Vx0yllmoLFIhtzdu7qGv
aajtIlQnsU2mKWPyTB6UaVZPaWCqAM1z7vYUs15jgUd37L/taRNVWyplFN2kp+3Yd+0hckBzyREy
5mD2sLQErFxx/PfANKavfp9e6iYcnpUgi46w1sYVhMP5K3rE97grACJJo3zEXca3Yrwt4pmIx6in
7jOnRcrCC+IFIDDnUiKu+2qmXyDNGF/CIbJQCECQ1UkV+KF6j9c06nxbSzTV0XtQyyCfX8l52Cvs
uaGjSfNHvQqesEr0UrSDajLnbQdDcQ+axgMYo4xtQFXXtU+Q4mayeiWCtZb+rcBD/LFuMucf8TZT
7/FIZf7Qg0u3cxtDE89b4g2lvrsK1u1ida0PLVjHYPiaGRXiMHox3MxO7XeTXSs7DO0xHXMsfrqB
Skxix80VhJd9yFzrgsrxgEPeiGypgfCBjFF4YwFtNCVKF2qCBYNZKn8ZfLLaZ8dorUd9YJHWde2d
XQowQz1OqhIv5fY0zfx6U8+dyXvFPpTSH8pzeZqdZNPJ3I1m1d4Zq/gnje/iqSm9eCV9yZF0YOVE
STZPKCkhoEihqRiCF7VwHtykir6r+ijcCkbrqqVF9MEUg+E17QK9NdZsgjDlcfAQW6qpWS7QhFH2
murGj/JQeydLNYBP1UXy2Hl+ebS1/rvskiHLaUWpA8qJtM4OdYRzcDoNucOM2U3GpBs3pJrvmla5
cE+QXPEShHijcSKbgcrKcHYpRZQqzrb32FzAFQij6FCo8J6DRLMePs/mrHRX4VhaDwFL2BW2AvMh
nrJLpFkZoikegtu6E68gZ+e3WE8+Dh6UgFIJ7IuMC0nape7VPoJdrEijONEeph7RgjA1qo1vesYX
TwDjxR3nc0QajB8jjKI2vyRFcR+hU2RZFI167LMctLVkjNv/OLKTHjaalyVAmTv1hOlP46hkrXyc
22djCvZB17/Xs2VcUNY0L3Fe0oHT80+kY7pdFbXYPLj9T/Rh+nODPWNrG0qxThWlX7rsolAr0JGx
FCaNrYYhiZahfRjXMMYcw7jhz23edHGYfMwT45LHchvhhINeEcCZTq9hZDBOHqK28je5ayIGI2bI
mK+MJsz1/JCaPjBI5CjYXvqkereu0CQk+8SrVRxlkU2qf5IxKVEoZQvLZmzXpKanpYzp+KyYmW1W
35O+/eZGuOopEe9HisVBgHYYAl+Zv5JNhYo1ySiTe7sVIlA7K8Wh0TE7rxGGW0JwwMmywS7nGvn4
oUuDTwoWFAWq3t3du+sRiXek+DL42XCpdW8t1whK3DcPn7HPrG0hxjW9gJXKtC0uFx/tz7WFnNeX
NW4+qube5L1L85SLNc3O2RR3ssIbTLiUJd8neTebrPAqe+XYMCzNXeu36M4CUwCfQgG29OpTaMIF
lodMNBMQeEuEMIfVZ8doZ819iNaP87rvUAcY9KFDGmtad75XP4SJQgnhfssMq4jaccNa2sDU6QA8
PX+eC8PewKF0VobYj1NWqM5T3bx3YiPfiENWzQuraUoU/BgfangNgEraxnqnwN4B9x8iTHCb5/Tj
TMZiERtFLB6sYjMCQfxRNWCCG28MD1blhU/YiFYnAOjvWTWGT47VXgZLxeF6GLhn4kg8nVUKDf2g
BHzUfBCgsIo3ldjaa45rI7US4hPw76YUhYXi76ynkbqm18K36JVkQXWif+iE0jC7KcSWENlZyWYM
V/wJyQAqHSkCa4Iq/+GsboK68Np07nD05UtlgXlbUajC+lc8iOUjGT8auqn7/2Tp6SzIs32LtNm9
VkqYvABwuosjWHaJyeCEPZon/LU7Cn9rS9GodgqtBPwv7pNarft/mjQFuXbsa/ELVgi+yLVlAJRo
L5tS+BV/k4+m7A2nfzUTjHDugxNdARkVxK9ZbVar0kUzES3+6c0umkUa1fOrqlgO/CRwJ8oYZRtT
m4N9prC79EqjfixGEjSah/KqiSPy94ItJo8Y/DdLOKGKiWyeVTx6EysDT3R4kFcVPHHkS5zRe77g
w/AmX2HRz+rFmSGRQ1F4QQ/8z76JkWE94ocYORQzrYbqSwkp0SxzqPpyMT+EASD3uVf3UoNLjulx
3P4vY64o5MghYW+3234A5xiu5khDjTmrruQ43KslqlDyLIlIYucx2Lw/OnBYP3eIkxw/4wVIs6M5
xbsMzQyZS5UZVMtoDijuUlYQads4AVmGyvewk4naWHe7HTgeYyknTEqnXbPJOMx5Uh5Q9B6WWpog
j24H4d5SWusp93Vtz74FfTkKzk9FYVtPKJ2WalYhDUSE5/b3GOBegC7B98jGuAsDmXBAIFSNcu9M
gTs9p/FQrZycOkorP/+tznss1rJ2WUVnKpvIdtGSS1kZbxP1HpehUX5d/x2Tw+Ss39eQYweQVfcL
IaOzBodzA10LcjfKfwxswxej1dYUPofgyGdzXmcmxhliRO8a13tOrNbaNay08SwPUVGP50AcZJPc
9za2gJ+PYEAXJiByRBAPZZOBSBmm+qEX90MflFw4TDdTCO7JMBE3c6ZbK7r/jhiVu0WcgTQxNCdW
SBgaLe/5F7UsjZ0DLXMh0zMyCyMPo+VD1Ym7gz95X7RhCo+lSUIvj7y7HYWsAupOuvIpjl/k40Me
ImhSqdV8hOSj5/fE+3ZVNBu9ObR6DTAtU8bbWFfTTW8K6IFgKjYyZg/adIN2AP0madnOiXH3sq0D
ssZAAu6i19/HCe+IKGTBXqkaPiNRcWBfFa1lDkrEtS7/iCdOGq1hWM9f/z1exjNW+TcwcvEiCdVT
m4bm0xj02lmZwM3LrLetmCj0eU56QgBOf1FZWN6T5jU1bMRuxo3Mgs8VeS8Fi7s2B07ZViierfrm
AFgrvNxbVivygjaa4opYC7lV+ni/VTdq+4LqsfqAZCY+q59nZMIRNq/WI66UZCSnYTmPmvoWpfm7
FuvxL7t/V7tUQDyAyeVpbHwbdBAc6WjZz01XKKsCW5WLooDVG2cvFkgDg3pqUIFN7wGSuDBdf/HL
JOzXCjs5N/MMVK3XrNfQi/0NNhaQ4mUTF5WV17nNXvaag4PWcubq56osrFeBfS+z2nvs3VB/7jFO
lJNAqmbXLLC+yjnwn+aDWvbd0oK3cfFCtBqdzL+wla1W/YBbbqP7AOZlUG1RcI+T+ipb8oCWH2k0
McM1xmMV98rhM26OmU5BGpxEDVbeAja+iYTTfBVZ3lWeBbjPRBObvs+41RrODm/QeCFjwEO9qyYO
8iKVW1PLCKIb6empYhkosCdKmu4+pYYz9ZhMrnocXa3aouf/VtcuQl3TYNanWEmhVPRKV5+6wLt3
JwNFyZWMmTGE3U0AmmM1TX2JfMhq0FXz0Ck+ici4V5Pj/TQVp0PvJUd5Jg/WAKR5eW8H48w3WAy6
R3En0JzaPPizzcudvWMlavvyGQIMDjOl6OE/I/dHTvmrj6b4YcKuMlwyWLbkU+X/Ml2hWL+LkhaD
hqYOr16KIG08U7mVzVrRQpKKdECiKQ+xCS7HnK1gR1lkMWcI2efzgAPwfW6RNICG9Hn7OU12pCq6
lHaYLbFTHQGiq+NNHoyQ7POAQlQr7hOfcasL9hQ/nFOgCMRHEKAQ+TlVDpZTnTh5lbMmcSuSZ7+n
OlRwkFBL0ImUU91Wm/YF3ziWdZ5BSlxxqBrE8f7eVLTi6uPcI1tWq5mPvHIEpTw1oMhamo+FOOCa
0JWs0uUoF+gcDgihvpR9chQIvicoAu5JtlQ06I+q3gFhFLPlrMSafmUwJEk9mPtByuzVDty8Fhkj
KZ9ESjJ9Qj9K9skIZhXQgP5/xqf94MOwjcadA2BnbQ+DtdGFH5vtuxOklvKfzc9eOVj2qmKwKwZ/
9n7O1YSXm+Lq4JEqw9pYc6u//DH3s/n5c8MApHSlO9tYZKurVGUP2GqLRqajncnJN20L1bIYzCkD
mu+fGq9xz66QUzBjyzpgLZYsDJmsLr0qXiK/M+0G1HcfTOe7YeT5TnOpSEnFSG36isaR8tYlwT/D
Ufitw2zw7XO0VKMMwm9/jJbhsf8G88K/jzZD11ijYcgnWug8x27xBY7OY1V6Qp0oql4C+AEybHeJ
fkb2tVq0XVl+ARvubCffa7Ae6oovShbay/s1sq9OjcOziahVjJQGn/bWhGlhtWZ8wa4Dx4hBs17M
mVUrYvfFTyt9kiqfuaa/9EFYv1VRQr67HJKbQgZ2V5MQ3ju/Z2u/Z9vlmP90x6c8LcxfYnaMGNlb
HJBmnEsnuWXQ1nZD73zMDjRojn5bPmnWgF+OH4JhdPzx3dEwYTJ19WcDa49bLXr5I6ZRs1Z7f3En
+6qgG/rWjhgdDSpAn8GiiNGQ6LpoZq5sUUH3Dq0JJsuJjXkbmkZ7VdlmrZo2SZ+T6YsHzGwRa238
FyoCC0CvyjcnUoKVyHpe8l43j5gYduukDIs3022PbuMDN8SsCo2q8RlJm3Jb4YUNexk7kRg0AVDI
JN7bwKyp2ZXhMU6wIxFIp1SLnBuYYP02HiL859BA8lrCevkcOnNxvMeQ5e2Xc8OXRfbeZ5romhQD
4iGJnFeNsIvsAD1L5ewqkfk18LRf8gQ/tfsJmJRfmqoaX8XJ/3qMmD6LWf+6zn9O/z1GnbJ1b4TB
o+U7Pepq4ZsWD+yZ0ah8bthlIeEdP8qWncASih07P5h6nD+TQWbZAF1s5fpjfwZwnqyMBIsm4clY
uH335DuQNMUdIaZs9/S7j2LzvU9i8WSfxjzZ+j0P+Q3wKWNUHK2sSra5TwoJNIX5Ys/NRW7K5tIP
lyXOEteE8sq5QKZsGaBF+F1FfYTcTPOKZNliFuzDtBjBWxQkX2NxBnr240zGZK8ch+zB/9D7eRWS
OpCXwqndT5DG0eTQ3nvPIWGqR/XOjAbtvTEeqlht38JQMff+xE+Wo6qp+4JXe0ReQu8vQQoNUcYp
3DSoWNb6Sccx+7mFnzV4XoRSVK09egOm23bRNTdLrxVkB3MVawO1fA9KDVUQ/J2aolfWyPTOa68r
652sMVPv2A81idYeV4Fr1VfZvRQdAq27D5MVazGMZbbxNNvY59QIntyHzR7i0ImbLVUlNAQMs9gW
aD3/92f/8zg31dSj6ftLpzGKLbmM//2VGhX79hCRImQDm2uDr8iyQW1tU7QN1lopDMVFM+FnISEW
QZj1W/n762F7U3qlekyHtLshrvjd1dz2ZFTUOQ210U5wdb/LAo8s4gSqvQ81A8qgqPmUgtlqgDDZ
yHIP4o3dIgRstYWqAFTTVPONLLNJtKo8A31dXKD52PhhdP/slW71cpzWmOupR11YWGl5mkXWWLGS
8SzbjkIOQIUntkmdgoQo/lU77JyDszwU/hycSZUs1cBDkeZ3fCDBvdOMmspG1JxmsRit5Lq0iHe9
otlHGZIHre37FutzNVg5BXaOjgPUFJO2+snUeM9IY6C3V+nlTevCFnpJ7XxXIL/0im//1U9Peq4/
yvcV9jC5MS+e7m9zZGlXtnPdY9EDKYIs8KPS9XmR252ggYGX9jafNfgm1oUPkfZLFt5l0V6F9a8v
fLVOlpVdgJkt/y7if47BVBiP6sI7yVI9Rn7NylcTe2v5/YveOcbrXNf6Gowjfqolt6IhagwK67ry
BgztiLNl9k1zkQ4tYe4g85gtrcJqru4QOdNz+2xVA6oooc9C2LTVYNsgObqUkoFSPFDG0iofl/0U
bqD5dyd1mgvrnPQVJFJZ3kEVAcobO4KdMWc1S3rPuMnD4NfddTZ/ZCMc/XscXdTXXB9dePSFeR+l
ilWnUQAp+4w1bezuCordRfVLat6p+sDH3UiscBeGTQmTEoE8Qxxkt+yIBJxchWO1LJHK3Epfr6bT
tZ1uAH+fBNJUxkqv5/EYaZRpJFQV/PEtczzrJIdEWLZdBwfpEDEBRyGg5xJIhDpde71v76e5BrJh
DvH8WkX7uk28ZoNv7LSfm3yNy1CPZOPMRqXVThmkiFONOPNpSuGSap33jGPWsIXNODYLGZNDbAmv
yGo/2o2d8zTJJI2uOPrBNSZkP4SStWclxsGyh2sv0jKVjhVOrCXIxCxHxwuX8p0Q75iP0OxdNFCG
5Hsl4l6F+Nhn6Pf4P+MR6EWbdPASTwzedb9v5kviC6odL+J3S7yGcVTiBT5AA2pQQHG0m8zYxBH1
2RG7ds3G4vPvFlWAZh0VIjvPkuVq2+gRKF2GL5RoZlnaHgGWHO+/uepPEC5Cfy81uzFHu91hC5ne
n2UOptPgBISkwnZ3I1HPx7M0a51+9wEYEP2tBsZJ5mf4UyGl39ehsAYqznbYQrSUp2M8JyvX6EHy
iR6n7IuzPPs8yBjAY9UjjSYGqXCeNx9f8ib03mXwfk0UVVC3dvEwkME/LiebnvgRamcuQxKmx89h
U1fV+wj6Q7TVhCdsrKmHwdZHfS8MKtZ5oVPpvuVoX5GP/f3/wINAtKeP/3/3u+i/IY7D69F3pKrd
O1K9z0BJRlnure5AdJICzq4PtIYsB2s8ORDZ/f/D2nktOa4ra/qJGEFvbuVtmS7fN4yuNvTe8+nn
A1SrVat3z5yzI+aGQQAJSqqSSCDzN97Za831Bc4eiIEACM5E2eMcyxWcN5tCSlnD+Ap13SUumPYK
SI0+fLP19GukO8Om09v+2I5Jf4StWflIxWUl9KAS15hh1tDBRT9Ynl0Pik9h1Xam3bXrb2GyDwBQ
Dy5sii9IJIkk0gufWzsA2aVsXg95PrU8G6L1tUtCl1Bu8G/SpoAKU8dIQYFf6gLT3iNpAcrB578Q
m561NCsIdfbkW85Kb6nftd6vi6FvONfh2s0UdZV1IyZFSNepxmjf9mrafpmNQj2o+Zws5KDs8xIT
8orrhlvZrCb1FQ8rl/r07HXDBaOqB/7a8qHZWIaaYzqEboFMw3UhYLIMlfBzbuAMGLjlKRyGisSY
AkbZwM3ODyZ/YdmOtZUP5ABF6F01Jy/XB/X1efzvwWt/NdQbn8LXoYeceWGIGIi2nXW8Mj74I6TU
znJU2pOT5v482onmda4cRcPoYQ7K9puORQb0STjncvnF6pu0WTB9GRXEK4Mo/hFPGNXW/TAeg5Gt
w6kf4uTGwk1wyUpx7xXYf6qND7E0Gt86Ab91dcfA9xACRND47U6N2/kO862Z9GmofhWT/KE/ahoZ
aJlfHXxnPo+hAstYZEF+p2ZDN30ffZSSZJc8BLFYSmczpjZGOdwk3rCKSvxVqVB+0FIGyiqWhd+I
XBuMuoIJROMWN4bTXMLkpwyGOEAqeP6PMKUctZtKAC59dCmd8V4+cuIxEYZm/g/ZkoeElOu6K4Ui
sjCrlH01LqsLR9Wzw4fjpbkuTexjfCjql1Sy/BBxmL9kcaYfQpkdyhBYWs8uCezr54wjQzkVJqp/
4k9i1pO38hXHXclnOAy4WyASmA/yk788sHMPepFL/nUjI+RTuzCjcAcKx7g85mXfoLEorBF4vK4I
9NYt0UbUdKrPtZbM2x65khvwGdSzhIG4HwPLSqbe26aV+1M+GLp+2tWU2Y+ydVkHtPH4qU8uA2B/
1svBZFNxX0MshACxMMzaxVNosPeTzRONZ23/4haYRwtAwN8i8LDrXyCufIpoGqEjarUodYllTRQr
7qnQ1L0RJSxp5MfM53jXpGhwXz9mmYFT8jogndc+uDHh1nJ87GDE0ifhWbef3RjesNK+D0NeP+kT
GXaY5pRDuqa+pXYLxg/rB7Jo0wJ+1vhjaly+YXYLuwkDV9Jvrr3jTzret/zDLiHCMVPNve/y0oOu
i6KDCzfBsINFkUSvmY6gI1527aHmB3mwq6DZODiIIs2X9Y992I/HDE+uRRXP/WON9vaXOcACtYj8
dumn7anR2um2sRIPcr46rWyTb1sQm+l9Dcft0GmAU/JYrWBatjtZJ0KG/iOiFRHN/y4i6bIKHYPu
0zW8uWzXKk5xSzAXydbV4nSZ23BcAMv69a0Sv3WTAyMumaDF+mFs7i6jHWzqlVklm0wvSOO1pvGi
oBS6jAM7Oulear6YFJ+yqeieJqDpt2TTvsuoIii9rWV0TOIj8NGmIw6JLOmKAB8BeWr3Cl97bJ7g
uAhvAbQzNn0kuOlCbFwtFG/VBSXCL6J5xS9LFfJUszwErhJzeR2oOyDOFkmzle942cobYAinqbF3
rMED0A2KBLJzHrBuxAwHkrIQBMEMB8tFJAdz88nQun6PRgYq905Qvgw5yJtiSqddmHflixqDi9Mi
Q72Ro6EFfXMenuEture9ab92boRPDeYHC7XCJ9RWQu+b5esH08rwUs2Gt8lL01+NNr9iMme9zm3U
sfI02y8hG5gNQNrw7OaavXdzVd1F/TBAITHSlQrLIMbnciPdsqRJlp7m3FVFH9oHrBHzoPloD6Km
JwNln43dxGWe7PPtAT0JXe82EirRpmBS9NZiIe24/mmOZv80VXqwgk6rLBGKsHt2u5lyksOZjpo4
0qPLSXW/ogTn3F4PtVUnK3vAwkX2uR07K/AL4QljeO14jUPFfD7mcYvYHPPT1A4Xhe/Ojb70Y1RJ
ArWPz51driuyMreIHlm38mwY6mTLLtYVInMffV6p94c6tn5MkbXUkZB+IpuBi8gcmehVeeNrNyGR
avaWujeFMLuHiiDCXw8f4B1RKZb1Y1lYNmJ9y08huJMtS4vUFV4x3kYWlesRxHimxL9kSRoLx29U
x5yzJg7yTG3VVz/z2l1I/q/dskMPd2rjvUdO+xHRqtW0QaqLvafXDLuELSQLxgGShV1MVLMHbRuB
yTxfmmjLk7ctinolY/LSae7susVZJ8M6O/cdnsAI1I2hnb3lU2YheDCPxzoZ7OdyREUzabI3SLTT
bh4Q8zF1DDUoP40L6DrNbjaYOjUBpE1kSOtLm0wlXyNfNx5MX3ubTEt/HvP5yWl0LNf7+MgPMHhL
El9fJYBDztaYOsfZz3WqN6hsqZ5heniQ2pUClmzsqtUYYslctMahy2sDEBa03hO3iWQddAZlbxlj
6rV9gjkzbLkVztAEVOSQdDOC6F08sm78yF5c8xWknBP0/QBLn3z1cbJQDnPiNQpb/d5O+R1tZ0eN
QEok2NaYhXO+dEKHwFScmE0CRWhRYu1zliYeAz9R06hfgB1EN0lH5lx2lyrEMa13+o1sykmh1tRL
qx/dpdw85U6luN5i5H+yIdvW7edUe0i5xT+kNX+YwkQORQB0v9qV8TDhDvmpvxHP6X/Hz+yEV2nv
Xfon1IrifKsnPuR+uctNxR44/31A/VtsfeUR5gaEF8w2NvDTkNu1+6cOysrBR3NsJV9Ka/394MzD
EwqV1ad+ER9SExHY6eac12zaDd+8txw3fCjNaS/v7K3pQZ3rHECj1PBf0I/u2XOyy7DLNLn/AFmh
FQ+KSLNSuFk4yLQRgGrFdFDTSRsKWgNg2QvmTw7Lg53mFkD5TK/e/dLx9xXaBysny4atJwQO5hCf
8qm2wIUmDvyp0k3vE/wlW6OD+ie6Uq2iSMbaR8araDXrdXlISRSc/nzGyDbCbBoJoBq1TV+JN6re
KMshqvUb9EORXNRi0tKWAcBE6YYddFpsncfaekitdvziu/yqaMwQ5w+Jqn/PHTM4R13RLKcah0HZ
vB4Siv9n2cTfFk0PsI1blJ0GiAIufwmLrfmmopK0pybz4oxRyg+lire2gM3lSpjfqZ7DRkZggAtF
f+/sTkUXH8iHBIleD3XagtionW/XLnmGQc54RntjPNtGioqhaV4iUAJ5CE0bP7cy27daM72NsOJW
QIvdc9P1bDM11PSjXM2efVN9xUTO/kHFisJGeNKV5kUzlOZLNdYtpcXgVxHE6VF2FVi63bZjvplF
gOyyLV/dxImSrfKwM5CsG5p1MJYJrhJWsJR42HJWcZ2LJ3uPR1VzihA5cBdG/kNBLFyrNeeerYez
ryKn28xjgy9jWh4lch04WbewRXEACTfusEF4k+QNJNHAeKpVHdE8WgYV+0sLeafvRohUz+hPCG5J
wE/DbnYxqvExDHX9yxQB83VzXeCKQauhhrmvEdACWEwzGrtopaVudJA/ADHJmizUKkwXveEhBLg3
e3ZxZEN1ujgEk/XinYbhCVme7LaTGb5B2yAVKXTt+OvJv5Du+NPS8JRxe/2zWuUIRNmd72QXYj/B
IUiQO5yauCJ1C2onx3kE5LRVrYfJKd+UZn7zFKO9D2tNv3V4EixkP9qJ6IP7YXtoYzt/bfqzM5TV
m+M+9joe12GaTK+pwVtXIImcofv6T8hjXfqtpDL31BjQaIid1Vio9U0+go99lreVAHEKiX5QosJh
m4b8BSgI2SOREbGmeZt5isPlHwN5icJSX6v1Tg7onh/sfMs3Dzr6amNQPcn6jZUuw4mG3Bczgt5l
9YQk5XyjacBdRObbNu+1wMWnip9esR0MXEoardLumqpKhZpu9rPG6iELzF+qMjzZfPNeR/RWkJ3U
0zsPraZda5jGHo+A+GZIsX3BpEO5HXM0qSyUMc4UVptTOVRPbA8RZVXM0F/NTW2te2zxvsiDRlbB
TmL7nOUdIpmuH+7cyNKTM0gObWtm7j10DfVWfiPj1L7n66eSa+U7KMZkC8ib92XW5nUwZJva4s4/
OQqWwyNrSy3J7UOOOtRGN8P8CdLSj8HP7B8idDCbbFmEiV29Y/CT7HtSYTeFFj9bVRlcWri+Fjey
fxSDVh0++9QL97I/AUasLezkR22YL7U3OaRiOBg8Q2FRitMB0OIUqPydeYDKQTftuxmAk1qtdDxT
VwVaNZsLHOlCw3OS+hk39WoVeSyB5D/SaafPzeuoLOgZ2PEt+zE46XnCx/3XNwiVbmMFeBfVoH8P
5Hp503tBfbz2N7lbH8U1vKkuNtWMqV3fWcZ5FIesLhWUTWMKFikckk99l5jGyXbBpLzJAXlI5Ax5
iixEvsxjp1x3df9xwWiLOTmooNCw5nens8ydLxSOwr5BYVL8HKPQwRzKU2GtNG74pIbTVvaTvqdo
hYfXRjZR6jrEeVI/4kGQnuX02gmeLwICXhmc1UEPnbcp9B48IEol3svHxC+LI1v0AOkiVwXo23dA
EVipR6BXGW9JH5QLefqpfZnwacxzVX1hGGWxQ1LTvXWU9k5+L5Owc2+BvN1pmDCexnjIEO9DzC7L
yvLcjDk7obpeupVlPeKs2dyXzoxCOBSNqQrUg01KbWm4avniowi8brF42MpJ3S+9A1wwHyWGOdY9
665KIEP6PSXebrLufo8FfmFfWlyBHYkW3gwl1NG2VpID8ukGiQftAArcQud2DL7EWXaTSh5a5cx7
wweq7HVzc+dWKDuYM552rwqapw2Kgjf+bI13sZ313MLDN8VMpjvZdelPum3DlvAcUlC79PNR4xV3
e/JBCICcLzWacMgPWu/vMPZSXq05SddxHhcnD0HUMwr15cqk2PzNMhHIDTOgBC28Oc/gnbIbcXc8
DrWtYSm4RmQuymqmHv1wXWXH6srfX5ZBrWN4axZz/qHNw4d2Qv1vrfeoLxlmW+4+bVUjcrOjeZxb
NkaHctRhglq5dTJixKg1Nb6RtyhqdPFJLaYXeYuSXYWqQYIi13q5k2l2XJ2HrjnVsb4jwWa8tXPU
kbhqghu38OojszHYgfD4jPnhm9wI/A6tQM+ioh59hDa+H2xGIwmf0Zq/hnp95ZxmI/kpV0QYVAeX
ZZFjKjew8J3ddaUkl0uTrUFPmRLY9b8ZK6XyWAV+cis5LJK1UjtGvXYmrwClC6+lzLUbRWndXe3r
QOacoEKqGUOmddg44ObKQekPSB99nQb+q2HY9Q+Tr8cPLvDBzO4BGYT9g3i2LtM5crey6SUqzoJT
8E225JymaJ6neIrPcpKX+S1ic1m8opypYh8zq2vy0sG5neG4kLXAvVOUXOVBDsgz0nbhyc4yGF2T
Ny18K9Z/9OtArLPMuEL0rzfc+9KEw+p6gKhmFUu6NGVZZA55uk5qUOq4Cj3CEAq+/+sEM49Q9rDT
uJy4ZeW8WGm2LTu82bnbWPeJ2wIPxGt9Pfht+F7D4+1aHBQs6v4WS4qDbiGu2pnjTzkuJ9roYy3L
Rk9vEerdO6wNvzjB0D1oQjpV/v5nnoUltjALxW6Kl24WkK8OsQI5WqTIm9ptxg1gjKKnQjXXbQ4e
CRIezLNwW/d45BpD673p4aVbRYZ1qybpRzfRs+Jj1OZrAzJoT424c7BX6B5pSAUE2YhMlDRhSfSx
LkckH/2fRuDXSFPiVXR/4ZlbXQGQzoaQg03qVzdFcCFhh3Pj6NzKAAAC0kVr89Ft2l8IJE/fLM0n
AzO+NJgp7Waqh+diAK2+nejreBwlJM8fJ7BJMCbD4ixRarKJbnNxlii1uUZcTI6yN9U3XZxkK9PC
vmnQ1e7o4Cn7kMXKXcVrKo9R3V2aWuKMX2VY4b2rMxiYuURjViRf+Ve9UeHVHqOox2pR7+JdWKuI
N/rtuLNNbbwf4APJHYU8pF5irfTKKje14NciHD2R5f2IqE2bjYeIyO2pRKmRfUjoVI/oPef3hok2
SWNEzZn1Vvxou0gNC7EQHFbMTdOl7baZwZKEtrVxWfVAVOm7U5zVyNf1doPWkEgoF7p2A4YtfEhM
9gC+jzzXxYh3apRVUGMKI0cjMRoojEoP39Rwg4e5CdZzZSd3k93k+8Qn5/1MpT7ZhSliMYaKW8EF
klog9kfNgrYjaUuyjXzqP+25N1fdjEozXHAXACRc3KBU0DrNUHaSTQmBtLA7wmfgQfZkXomgpYiP
RbylYQtxjZchbvvXeCPLk0UUYgdaCwvX3jH0lZI3MwkLb+o3Fwx1kQwRaVFR49Ui5TSn+XTCLVDu
b3PVS3clla1lJLa7Ruvk8DKck9wByz2vk8+4klTpnYy3MAtkwWLaOxtp2yMF5TcElgSGWK0e4wov
W68AQYtEY4MH45TU61zV5qXdsJa7vAU9s2doGKxSZIYRHScYcwgAcMdbBWzh7zEFqu9dREhu+tQR
0Dbet+JHl6YclGEyQsmsVQ1TelsbNdx9sbAcawwpvMw01lHkkZv5vb6UZ/yK8qPvmXDZWXdelpyX
aVOz15PZpsLXRMiP8ddspwDa8NyMGxNFdMrZ9H06FAMqYLnXXEKuA9OIwtWC779xMlPz3c+odcua
SGEF7QUG0UUa4v1iQNb8nRzCKBxOOh0/Gi7Rsloihz1RPJUDnobJ1s/CTSucjrG8uUUBxNwOFtQH
+Q9rsde9iYvoDr6Lg7qlU25QErQu/zoFZOcyC6dyPyRjcDeFmIgM0/QjVBVk1sUaPkLR31jpeYZY
80sUg5V6B5M4wbRgkx/yBVnFKkXkP/IAFxapHG6oKV6Gr8kBGV1ls7p0kRm7bA+mUKmPPY9N+bKf
dgy4srAiiBC/kW/FNRdYp8TYyiMK7OaVsjFthOXQVRVbbGf8Du6JzS7mnpoFRzmo7GcUZ4L1mDbx
fkCEcB0L3R0JyUpTNziDuV0NVYkCg2wqSr2SESlgf9fNhHZsZN7Iw1D1v3LSF7trlwo26iaYwngP
tfJV9ueZBofAroWhb3B2qyw8yzPEvea1mSEcde2TA6ZuRcuyLKdNmgfZUY/61+t3usmQrUMI7jUS
P4QInXJIqpKTDWGGX6/Su0eULRPq6QVFIB/t3ZHd/E8bcfFi9H9GFpQ8dXCTp8HIrbVeGM1J1YCK
NqY3Y7OOJoBmTAhauHZ8wYx5yEad57h+loAyCSPzcU/LctQ8IMqOi7Qr7U3+gAB+CNa36G6zIXo3
zUgs1cN0j1JGv5LNFqTOKg9Kdyebjq/8cNwpupWt/GH2LLwIZVpk7hGGam2EeTJDx/xM6CbNRWGg
L3dnGENSLyuhnZRpfXSQykqUEfNlF+obVUDHJFtBMhrk2eVQWbhoK9Gj7L+GKbpfr428qiF4Fc0N
nvbrSyHjj2Ya1LvB9LJlnzXBAzeUeEnJYPqKdN55asIG0usQLhxgUz9nY/yV8tN4wTi9gOiqRBR4
WmeLuGl7MBLPxD8NpzS9VLKNPdQ/0y730r2dkTpNrPpbr0/j8G0GGI9CFOxIga5gGflxuDaLaCJR
LNu5P+Eqwg7jb3GyT+/WKCgEZ3mfssXNCsq5zg2wdBfyxnS9gclR2Qy8QF9jBvERch1oLNRDNPM2
qKZi7UOVXaFEm184z/Isjm6VyClvr93chj6HKjPx/4R2Vlp9Cm3T6A4M6A2mqNN90ivqZnCt/KTM
w3QI1dbnuY0lQtcW+ooSb//U90O3mFmRvbfc4i/kIt/SFoadlyjcjt9d/OVe6qEyl13t4hZAUhBP
h8pehuAL3hWEOdKBJGQN+HDjR72/1wvd/MKmmD21iIDP9B2V/OEh8cpu7/kzAtB6Z7x2JrURETDF
ME7x6Chv0MHTz47NvQw4uXJyuWmeFQE0uh669q1rpux07ZFnn0Jhda3wHRuX1z6yVCuHmuBdVDfl
pvMAq1h2Pj/0eDveeWh0AmeeHwbVmR7KxurZeWrjQTbtUgn3OmsbUIFhWy2N/lnTh/qLHDTFXmRM
yXbLJqs2bnCz9X4J9Vt0OhX4R3KwdliTtVlwBNCLeSUJrxskvBB2juIWfWD8q+GmkvQWrVmLOIiQ
eB663ZwkP2T/5SBnYZhTLOc5MVlVqfmhADO1sAu2gK7udbcdv8gVDJv+BTFrUEiB9StNlpai5r9Q
IUc8xp+fPc/USQTV5g0wPXzdY7VfX9JfM+nI3F8lwsnKGyoXYXbQtrHnTa8U5BGNx5nzGHfR9OrG
60xETQ6W65co0W2SKfl3lBJVyudr/Y6ae6S85bX+ecU6Cld+Bs9RmVZuhnTuPMbml66I4y16yVAO
RHMGLPSlh6mOI+x8jvqeljNhrKbZ5QLPGtjiCh7meODq+j4Qw2Ew9Dda3x7k/MuMosHEB47dJkXJ
khnTaujxwLnwqMcC1EvZY5qTjCM5/Jh8j5B+L7B0l0tgoPvo06DELYdTMRz64ccwGR9YlGK2O2F0
E+vVfY+Vq4bQXQutcqAk+UctALzv0bZba//Ho/1aC8Bm5FjmurWX6wUZVsXKcBhR1Plb2SLRjLu5
t9VdjRvYsJAhwF5wUZAb9t/DckCPiwKbD1ERkaMIVV4mTySE/5mB7ypK7OzM0apNjnOATvflVLZL
0SnPujdcJ5WDPDeVML302kpO/DVKDv8RI5uB0kNuS5O3LPPqy0cb+vynEaMKTn3wI/3wt48sshRq
2ueXSfKDXPMVcsKQ5ehAOxNKkGUg3JlUF1RCUOy7SA+PAKI+DthzMIrsQxBurr21W2n41orQS4Ac
EooxmYPhp1Fa20YAoZbdnD+rZmGD0m6d+ymJOPiojbNYvDQivrexax0u4f4Y5HtkqtG0F/GxOKiN
QeqqjfSVnCEHgkDJl454mb5S+p1fKsI4B9yCcDzQm6OTt1jEuL2PNLRrtGB8RG9mJwFOLYq3/nPE
kvGQLKgBDSs/acrbNjEqMCFx9r2m9J/Hpf51AHK1nuPMhY5A6dQDWrwvDH1RqV58j6WpAcgIe6nN
x/peGb4hX5C8+Elf7nthYSIlblR85p1gzBYVZY5NPjg+mJo6c3b6lB7msqcWqrnWeooS3OdGbM3K
Gnu7wrb5wjpy4dd2fBMHF9kHHujGQpiIiEQCC9cEk0ho2eQOYl9ndVatZe5AjtC4jvwT9s8cOICk
QJLcoHzVC25oOy4kdlfSqasJvugQIUTumwKeMf6OkcOSiW3r+X/MQ4IE63CjefBJ6T3agfOqT3X2
3ZsK9N6r5jHrqV+AofK2RVMEC6sAsUfdKzqA0cMOrp3clym3eO6QI8jRx1i4tjXc/88RnZU9NXXc
YnHZNbcXDZ8R/lLfgwpxtRAQs5T+EX2I6iqnP+JU0Zdj1L4N1YbNPej9Ta6VwSlUxuLEotpZ90mt
PBoGPBLsz/2fFk7emvHTGF1UOrVKfUzFnCmcgxNaPMXJH0wHqLTvP8KW+JjTnf6YI1/HG/CcjN3o
WeMGfwajqq3R78DgUxQButGjCIBurkGuk/Y85D/DMWFvJlo+AiPTQs5jM5+fpgLzmN+xsv8SYvrD
DSqge8/td5rW2T8S3XorEAJCc1MLN02lVsfOGEK8AUBpUKs130Rolc/zwk+zX1TmvAbnZadvtyi7
Tmue1thNaCjpcFesH+La+pZrbvhe4i6/GEatvMdqdzgGqDOuZDou0u4oDVhf48Z4i+LeBLekTTvV
R1gmEg9FXM9K0hg4KSDRFD/mHvlDJW72geqYUFIpv/HEQgq+0ZxqZYcVS1F7Mp/bDiw0yG+UCYsA
XcV0yhBXBHeYrBKdrPkcKej/MtB2VnISjm3L2S2tY6iZD43hR18G6H63pPFxb0HF/20IMeyp/Knb
y6Zdvvk6ebKgytFET5Ga5I4SvoUDSU3XMppzFLvGIz45W9mPRh33wcRjEy0uJl7EBQW1QDTd3tVF
7x/lwXZTH1Fo86NZTTEMn07HXOt3SA1qI1q547gYeOfrqfS7h4Zbx6EdcZKTTX3WexZyeMUEiXID
ZqV/0Ioyw4IOMx05iF0QSTnLXspBOSnp9QBLMaXY+2bHDsasRr5KMwZ5Tu98Uaoh2UOvCLdhlTTP
ds0WpMqbp97Vh0Mj3OuEfmEpDq7tRwduGCmPCte+lwO5qoAR99Cz0Hy9iZehEClE9CXcXtqZq/1I
is45+FLOUMxDvHlptrF6K6+C4pl+M8TFZlC6YtNDkz3gJvWjjZLsO44Dz6Ff5E9mX2nb1ubOEcez
/1Abxd8CqjHrdnlPZlJzkk1qYgsLze9n5PvgJz2wkGbvw+RPjfdoAPveBZH+NDTYsAYZX4iY59a2
bHMd6Y8xPiGvDlfEGJr7GbI5YDVdf0En5QdiBcNNKSo+8n4c9t3aiL3uoidqTQPqCUN3H49PaOpH
WP3oBcjq1H3pbXsvPxRMFHbCKXLIfY6zCKuz/KQKFIILO6lQQ+NOtvLK8vZuZCOOLwYBc7RfEGgY
l2MZqttrH2aBf86yDL1ZyAkyzBpt/IBYv/xfZ/U5JR0IwY2Ak1JAvs64tMVr1FN35G7hnwBHhg9D
4c0by4Mxow4pC0Y8r/gxOXz12A+ACInVTUguhQWsgISMjJLJC+4bbT2QkHyxevYdoTrglNR5p9BF
1KoXSlJzqlIUM9IER0tuEAZhRhqOn8JkvwzrMiQfqN5OrxUAWRkWaMnH1cbfV3PE1WRThJXgzRcz
8OKzb7KHT2UFkgfGi03BaDM6iGiBx2MroITChtcNbjXsC558PV3Kfivpm+OEoNAyCVnlt+2krfSp
LPZydOTDVKhVfrGn0by3/RFYDBfTY+qukL6CtWyWM/Vwxa39o2wG/S88ayvwK7whP7BWiKDZizpG
jXkOsvgVNTWkHcz6eUJY7QZR7hapwCp6rUfEa/O+mLbISUSvupu8aYrZ3zm5S72oTPayu9WqaZ+N
OLnISVUwwiUs/fEoR/99bTUuWLKL12wy6/O1kdl/65y2v0vaYvjbtXXxDvpZ8BR/X7vLX9WBHJth
nGbHCFFo4aCq7ceZUXIfcQxFipiFN9mY49koAxHB8FepkSDsJ6IRWGVEzh7dtNlHXXcP8za6MbW2
01ZyCpyghTKE5mkwK2uHkOtzhOonMp9KSvkQuaRerS28hdoy3ylFye7fb7WVjLE8yz3rpw4j9uxo
aO4bnlnIPYjp8pD8PjNnO12Reckzc9zkQnopdFm79E5475iDdm+mygO7Z3SRwgaZhBKXJAnppLb2
R5ScLKNU1O3RQXXMZco96+BW9Y98sOJv4qT858QkVSB75Mkcdj/kifbPiQj+r2L+p5eQFwRdeuZv
yhJRQQtLGcppxwJgfC3ycZfmbfTYZaICpUXlQvbLMN9AaMBm8fTKw2UX+mn8CE7tP8I8cTUZpvbd
p7CqV9g0hchKX6/2+0WnCbX68d9Xcz21XcsXtShzrUoF++IwwogsmeA3yEKWbFpmq5xkmSvl9nIZ
lXIL11Ep5DAp9v/XufJtyBeSV6Yurpyur3t9k9fXlaPD77cxRW2/hVfoLBPLBTPheWcrHsxbVbHN
W3kWN3ih+Ik5YtQiBvouchaVp6uLfG7HrQzUZWdTV6vUrpvzdfL/9qLi1YIiNW+vF27zBCNb+Zq/
L3zp+28uKuenAOsu7/bTRTWQxKoTfn63oYHiQGAolz/BJfbPj//77yIv6trquJVv/PqZ/18X/vT6
uW9na6NbSQH8PkxeujJWsS1Efk9x8dAl2xluZRMyHICPrMa5chByfGXr35cR9RGhxCcjCj38NB27
z/+Y7lb55+mNXSzlxX5Px4FkXpRxo56DjiSmLUDOifEtm6foO1VStrEoUqMZ6UInxMBxW/p98hBQ
dv5LaGI3H6GjDR9Hhk5a9TMZhqXpROmTUZjmOp2hfuDF6h4B/gE/xa3ucRa5t7qeBnYki5ab/c8C
PSh6smzbsjxaaKKsMYuDUfb+Uh9MzMVEHcSqezSKUAM0cXp9kGGy3wksbHYUnZJpj11LhyrrUZ5d
DwYeCNQc3Y+Q68AfwbLpu0a5zBywgFSBh3Pi1zAeAu8dheEGYZR/mjFw7gL8qoPfX6/M64KKAhoi
KYihKJ+EHeRwYPFoPfgoiQGVw4HbFGJuCEimX0jKQ0b+hUZi/AgFuH2slWe57ZaNUnmWG/ICldp/
jyTTp7A/50g0AN+//5wjF5qmaTSPavMiL23ngbvxFAfd++n5v5n41/eEP5i+DEecPFW1K5by6YRh
gbJE1t88yGcYYp4syPoXYGjZyXMnvp2CrRCW5ucoTTvDqe1f2L58RKlz/Z62cw4KTo0QsBy1vaf6
1kM8+K8UlML3TgWyNRuDi9IpZPZpRrxPit/Gxc9RdYuvo5gIH1PbN4gfPLih+yrHQbJ8nhgHFXo4
4op9/ktOHEDBbiLjuZmt/tAkPmbmaCuBm9EgVlk8Mkf/WX6Dlcj70ZZB8kyJoFrr7pCc2S1h0fmX
OdX4LK0pfs/pxZw2zJPzWBXZ0WmNeaMXu8ZU9A2Ljgo3Idc69llvCvkE5NxrfmMhVbW3VEXKBQpK
sPDqRVkWvvg+vZboCbxiM28ue7XL7o05TrZzgg+ykQnxVbC84QMmn956NoUv5Dgmt40zahTBh/h7
ae4lkkuJ0ngZxeN0x7Lf23foym4y7J2e7NJ7lRGapd8WBkjNsvum5JNxlwim21xiyIYVAMVbWrK/
CAuMCWYeq6XaskxX8JncmKnmL+WwPNiqQfU+U+5rGRLHL6ONsTegiPhsNIW9r/pA3VHqmG4sz0zX
rhM3j82ELU4Iau8bwkPnohb7s4R9vGmqv8pienb6JH6bJq1epiD7vwQG/802czEr6fp6I3/b8pDb
5YjQLD91p3i3orw9lSiw7VUWEIuApET7ME2o/nu3Sk8q7x150gKVejiaC6lrG8fdNtLc+ehIpi9q
eOXG6WIFH8zZ/D+Mnddy28Cyrp8IVcjhlpkilSVb9g3KETlnPP350NQybW/vdfYNCjPTAyqAwEz3
H+4oK2sotUbBKa4BR05d+1oHQCQTRx8PMYpmz4ar/UAgo3gIkmRaF3q/htpKee/Ps8KcUAAKkg7P
2OXsz1GWi/SxiXwf/TOuUBseTy5+qcusv2NDZsUy/89r/v2J/1tcUJ4zJ1CrrwCsU4gupvrE2xyR
vWYYUTemaVtZdz8W+Nyn2IGu/WrutxFr6u3QJLTxSts3bALvJXioAjS7VBKLdZVoTwh1ZXsDodVt
SY0FYcQvJPe8bZEY/THMwvJVn61bGDbNF8tNEJhHturWho/4gN9Tt5KBNONhO41295jji3oubazP
5UqKUx5BgTfokZfWoa3MftekjvHZNDdtBYgPzZhqP9q8cyDxvZKBRUIhrb4LJD4PNWdfZNa8FcaI
3QThsr9Lz4KfXyY1IKaKkKoeslEzq7HLWVDW8KNj+kbpC8Cy/jaaOA11G1cDZ6ePW7V2GyA/4NZx
JDjOs28/WxZFbNjIKM40fvWMNxnGONWP3E7sb1qg3FZVwxO+MvmK9QYohQmIa5x6LCUCFU+p+DQa
JSgQ3/bW+EHWd9YcgNkngbXtbKP6VJrhPs9i59usK1AmnHJ+cmZUi9lHaftYq6sXvLx/WHPsPzhh
hsxxDKtD162vTVCTd/Zq98UP9HQ7VE15p6tBetRdJTgO9tixM7WjrZXr0atVGtjI8if5psw+dp0D
Fe3lSk2az+/i7xEGHKiqNclaN3qbRNUY3hXhhA6mOdpfLLa+Lo/MD1TJu4M1j9ghBo3zFlKOMg9e
divQ22EsjRfPvhW1YGkAY5ORGUG1ZeS3sOxWALrj+8gfc3TImDDEeCImI9oopdVtKbXon0irb4Sd
MdRVuK6w8Hz4/0fMUZGfQNbXYYtw1Ap/WMxCcgyjA6wyB/4mCGLsXC79NsGF2CUDvCYtN1ugjNl4
iUir4aRWYfmxwsx+R4qtY8U2ak+KoaTvEYX92Oal+4r9eLdPWrKmWm36z26Qf7t8SDd/asN5eNEo
5h4aQIp7hNGdtbWwBwH5PWSGEz4FTto8tsbwQu22fFM1pMRITvA2XZoafL3VkCfeXeaG1ktNglf6
C71yjoOitTBIrPIN1QJKSKzRzjLqvRXo+b11GmCQSsUlPnS94q2zRK6uHY8yBzrZTh+U6oVtYnmv
uGgKY2udvRbaaEKaLJDNfuQtui3wsMT/lLNZHzgLc/u3vjhpsGMvkYq7FurwvS43WTHxqPhVGpPC
lzTtsQjPXfeiQU06V/pMEi/PXrqxhLCydAFmbqm7LKfXkGtTzlwFJ+sOXtvmr4FULQa01THZxugW
XkheleMJEevx1CTBeLJc2IaXzqjO1pWmu0cZuIbIjEucjDgy5Tp+DQc56iLpEAyb364tp16aeCsU
F6dNVGnWiYeKdZKz6+Hal4TxK4lb6ohWnderf4Vc+5rG/09MawWXedM4fm/hb77VWHJV+Bp+LtJM
vS/Nx1gZwdeUhnnMkcK8wLTmLsOAPsnwBwPidS3lypn0LRE2qKuz1HOlXw7v3gH/Gb0O/F029h7e
WZuWb6RHckLGRekel0sseVpX3Vz7OvhDkN6VL/ovQXwZbLSdNyrJRVlfeuALJTyQm/Y494uAMJnb
XeOiYg1Nqk/3lLSq1aUdTWFxpzl1cTf+GpE+2OiBhkuhXtzJnNjEfvLSGcLy3cYdGuu4y9z7TRe+
uc4Qb9UWqYux6wbc2BLIw2CYPlq+9SCodfi+9wgovYe2yYAzR0hC24Ej+o/QWlPsNXtdeLOLoUms
D829FVrW2olxi78KPV/0nUl5kStg4Br814BcIC3ied30U4L4PmhFwfkMQMPW8wDuFm4gyETpvMIV
Lb0Z13ZQAaT8B8BR+q5XuF5V4EKDM40n9ogbs0y7fT4CPNVcO3+C55M/JdBu8W9TbN5lWfHkJn3+
VM9fGzvwHqRRDZ51U2VYWjiWjry+TnEd6HzoboeyU5I1lfxnOzOGs1wuAtx5Bx1uJy25wPVTU+Du
26qHdH5V8Bdp/2vTKxaMn2fG66u0v4w2qFBmmd/dhF7twbYVxnrdW9/w3kiPbWDYKy9PtZ1o+3bY
u1w0f62gMffIKpWrq+ivnF3iultLHZJL6LXbBNu6ojwlL7sRkOo6mTSMtBdjM2l6ddsc5SVpDvP7
6LUZLcFNrlpHR1+Wfn6NBUo4/gD39DU12uQtyhxtPc2Z+ehp7YJbJR3g1257o/t4AYdYDaJJZZv4
onXlKy6Hw2qexuLrVGOwqcEkXpU1ZYM0ws9HoOw9sACn6V/Suey2epchJdIEPaB1ig/Q9KlRLaMa
PLiHTqn56jJ4mUBSvPOb6TJdq4KBAiVMziwMswddgUtT5RVKzvYIja/A2bLO/QO4nHktTeBx2q1u
aZ+k1WH1/dy6ZDKIDBJNeymMHj1jVb+/RCfAZ3O/n26iZVDvwmpbN6O5jagIiISChUvCunTa+kaa
WEI8GqoXPGIUlL3Gzsx7DN2Fqo/n266gcjIOc/Exx1F6781hv+15f5yNof6Zh0Co5GAUbnscM7aN
PSoD1/70V4T0ySjCpdhqqr6/reeK59KvGTLwV/M6DRAdyXkY/Zu/4iTk+kGODfJmlY3aJx8qwP76
s1w//HpRudSl2YAuyRtkupcf+b9/hLX8th1MNiRNO/zsQIM0Sm2/ZFNurztj0g59o1gkVtR6p2N/
s1Vhr74EkaIfc54Fa2nC1XdvFd1+kxbujPZT0qsrmdku09UAFH3gVo8SoPg+iCXTns7RbKEfWPLX
qJSpvgWyvsWwD6PFKQsfuuWQALjazGaobaQpAxKiz/3OdMHqXSeEGtRrSq2Q25aLXA4jMmh1m7eY
oMT5QfrkSsV/PlB3wm1/cTEYk/aMyFS0vpRLPRczNqpK4/bSLj3eQqyrvcO1ftqo2hlEOIJmSzWV
zEL2iIzAJT5X0JurYv1ZirMSEDTo55GmR6bU0pU7KEZr9sb1WYCt6CYvkt5kP27ayr2Id8uo3vZo
J8rpJUZOfwUKNLaWyZeBBUwbJPhrOHNgbvrRjMsdqAOUG9rgxjACTHObMphOnTlH5U5Oge5Op1DR
INEjPkZCDUHSHVTPfeG60LsmhWcCiiuWjcV8gZBJFa8KaLURQiVA2PsWfcxr34hw43X0evZ/iev/
MXe53hCAwBCL5CDRUVtl2xaUhfbpr7OiSfRPo2pmq7nS/8fouPTNy+h/j5NREhbvcX99xvVz/46L
0GArEOJfcpWiAzJa7QZbg4g6O/lKvNeTDaxutCuXZpM3sH86B3P7sMvq9RLs5Hr4KKoi12C5HBTl
92AZ1dvPLLi6h1Izjzq+3h/iehjvYG58K92p+RDhfXdS7QlNomUwwgXvqGpuCtmT0dROHErymrOV
0dyzsO3LbMQAluBunBdMQFjesKSsP+SxAsJTHQMe28to3D6ZaPI+SGtocije1vgcek77Cl5Heou8
tR99VHO6yfXg0SJloxh1tFPyqDtToM1OGJvhkESh8kmNCvY0Rmt8Rmfn5BiD+dPo+m2ONu1XSPRY
O5F3ejatLto2wdMiloeFeZCfcw0NkqWlK4iogC+AfyzteNJbKrpTvL00FwUVORtGxblpImN/yS4F
yjBt2mlAMG7QYO6hHY2nXndnRjMynTO6jtHaDY1nz0lsEGpaFe5IH7AMlbWWr8w/M1XzbljrtCv2
mclJHEgstSh29TDXW2kGrdJjFTr8nHHagNJknbTML5/Fu2Se7m0I2l9sj6VDVJX2a5wZ46bxDOs+
LFsTvqdm3ShFF5ytEKx+q5sFtKzKXbeFM36sUv/HgHzu9yYo1q63WDNozrD3y9Z+GQaW1K47wbuZ
iqPkUbxUf0DAdnxEubR8nnP9EHbIE8yuO0BzADYruRiZlONMnNTAbut1WKU4t5cNDO9Wd267KXBv
r83CrVZ+YrfnuVLMGVwjcVUcBNvEMoZ1HebDNilUd4VhWX32A/W7EQU4940zpvc+++GzLaeTrZcY
J6fVNnX4OerRuQXgw6ctZ0Ud9PPyB+Zd4wUNdGo6bTXlhRM20Mo9blzEE5y179qf7bYab8Jm9h8L
Kid3Q2OCtqqUR+kKe885zFAnVmag+I8y4KSdt9GDhv320ieHsrKrVeIDgxup68SLYeImq+L6PkB6
e52p3OX1RCIzKH80eNSuOru3X7UEq+2qapM7A63IY9xYbOBC8rOb0J2rN7d0Xi3XzX/2NeD3oxJD
2URlcEa/Qh3Jp6IlVlrY5WlWHD42fowlFdkEpKcAFoMWu4Y6aaDwNY2VQ5b0IV6k/wnlqobipi+R
OU+rpPCHXVTgx9SPdaZCsYvWKJE821i0YWCi1lu90qbblhoLUmedtQc0a/DWTay175PqhfT6CI/K
/KkgPOxHSvs9XSgpSV5W+6bSug3+ZBX7eFxpndqtIcFieS/pm0yzn1SH3/YaESCz8luEZbpPLf+s
13zQWbrhC7L/jSdEVQC+B7tEdB/xbSAt/DHXHAMJokrZtGGKJ9SYWS9dH/G9WjQekUk1brk9ztmi
/yhdjaFoGyTU16HmBVsokeOTUdTTU6gopB0c61a6QFd2J9dov3MjFhmaVqg72a7X7CVWQlBh11pe
69II4qk6GDoa/9KUgwJuFYVGjOVlktfX8b2DLcM1Iq/hrJpVHF5+Dr1zP8YLQAJYaQ8a2E7vLE2p
7hrYieveiqKvga8cVbQhPkCDsPdFb+l7Xn3Bx9QF0roEyMzBBxzcquPK4xv/X1VT0S2y1rPtVxuJ
k8Nv4qukVY2zXu791lZ24DZxJs6j35xGS7xsEAosuhuRqW4Q6DpAgFTXwihq8NN5iuFbZAEFoB4Y
H0pOyKgg7QJAH2fyvb40S9xJtz7PEx5pyKpcR0U7QEZRsSFd+ytYmknWFHuSoVjyusWtq8769+Uk
B20rJ0GQBc95YpN7W0VsOGxrU3Sz+8EwbWrrmD3czm5Un0HpxNs+auJPDXiIQYFdP8a4pzsatc9W
9409KBT7UNZ58mT3mN1JCLtSPNpn5yXXWdsYhu5uImoPHw3PMTZTYE0HaU4tZJ4OIuatND2z3fLc
VZ8LXa+ePbPhv6QpH2a8H29jfN9X0vTNvjnIJWuDP++7jm1kuMPZhrAAFlDtHu00a0/Z4OLc2KEq
r+hgYXXls4XMyDYelIhMZpU/m4b3tUSQ4S3FrwFt6+4txtWeUpPaPgzLobNqJBjd8nTtN/M6Z+0c
61AriJVDP0bufVLsrj1yNqYxcokVHM/rQEpJ5Eafy7e806cNf+x2rQeaM+ertNawP6kD4Px4tGPl
EZrRvkDKe5h24FKtlSgBI5QynQKneJXWpMXN459d9WIjowzzJUpaf07UY9Ls61+TlMWJcCpH9S6L
3x2tkdV7yifdP4rI7FVz1vVmf1NlSATJQFOUOPulNnC61An/Di4zW7/L5i9xSMLdUE8XQQB5mQGQ
q7MNS9IEqZpd4g4/8VSzT7rrWad6OWtqEKur305lKBoG++RTHTwUZnMrXYECZNQaWM2EiYq9b9Rl
R9QBEI6JaQY2rxr1A1l9+1k65rYL0KTElm4YMxYeeLeN4casy2JlYrN6Sti8owrxxxnW1u99AGz+
x+h1RuCnSDaqE+jcf8QN5UNfmxGlRwL+e6h84DXurx9HPjAwrDeEDcabwm+UWzlUHvJFmtJO2K8C
K7kOXJrhyIoxKQBY/prxVxyvUzwu9dtrN0bjzrrG6YwnRFXHCvCCsqJQO1UnOYuDucTzcGlfTq/j
mCG0ayO2jMscGXBTEsQrOZXDpEfuISq0QzvP3n3Zm/UdTIZVCEcz26a4Hu6maMCbebHDkxA5C0fE
PpFgNQ7XgSbpLnP75UrXfrlI6dT5+q+BrK/BRi0XkQG5etWnZC1QtHZm9VPlYJUYZ015SOqw3IqR
4pwoxbqJI/UkwnSelW1CJbVfDBMG/T8mSZTvAH/h2/u/Tgqs2nwsbfcHdRRsClwP9RKqOSMW5J9j
2BUbz3aqW10djXONrg3fvFD7ZIzeTp27+HtY8+DoI3wANMTBD4nqICgOn+OpNBKQpJrToBOSzcdu
wLJlWB6RdZOZ9zk67qtRnxcZo/62C+z0g6qXPjBwT99bbT99sDz7JAFtkIXrNIu6+yqc7LOqFxmL
7KT6ilzRKudDP1NmV7YTFJejNozBM4/LHzLTWqiEVjWrT21f4Nw6thb61Un/2US2RyJIdtVoXTII
0xudoCJ8iUfr4oCRa9F40HSsX6oFRDfruG3pLhwse1DDly4xD9IvYZOBj5W1QPVUVwN11+E+49tO
IFf7K0wkjbXlan+G6Wn2xuIUU2h2L/fJhLCcWo39Bicx6BeSVL52SlJZctHXAQNAO2J+5KyvSWov
xkQ6qyDDmyqqt3xVpn1h1ca+SkP7Y9QZW9L98xfFR72pg7B1VhWlfLTCrFiFzaR+oQqEIEGBQm6n
m2gYg4jbyIypw92d7+QbxckKdZubyLF8FExs/RVShXdpiozXtXlRhjLYdXmW51+0sMcmbm764bnB
3WvVxW72YKdT/jAn6FmD6X5N0nq6ufYbuCQeJJZ/K/px4x9xl75ON95jhqyaoJAZ0dYfLXD3KlSc
gnfP+dqMMd2Tphc5vGmXQzJmzSM399pM6+weIrXzyILdOpYTFCkr7WBppWSOd5aXV5ugTbt4PRdA
BnF+KPeXtlLpX5QBP0zEI5xHFlzOY4YF71iF4YNcELZ5dYds0l7GNJ5E2yKo/H2htXu1KOefy8mY
WpeT/j8n/3NIetTe2M7jEP3mvp6FY3FkX/dFbohZ3BB+9cndg6Eo7t18xm9xEjy0DreQV/wf+oGm
APnwnPpSvJDaQ6T7y6tYe5CaxGX7LaWNFGLF0dfnB7unxL2qF52GWRmHXdAX2rofsmmlOhgapVaY
voZxiTIbMHYxRK6Ri7kYItu6uh1D/8a+kf1KhVXlprcd9dbvtPYWQxK2plEXfquPyN+1q/eXRwEL
4RAD4ClWXpRlJ6A/S2UyatEhWTqDpM9OcsDS+f1Mmr8N/zb9Gm5r4bwzGyBx4aTcolDNSww7SOV2
9ki7BHmp7GTEtbE02DiLCGyQwVmQmEu4jBe+od1SOZfGpcdwVwGCKA8+ClVI6jh3QkAIAaKebKv7
duUk1Kg3b/hbdTuJmIOxvHG77E4v0UhCLx/diqWMgQraf5oL+S2L5vemoO2uTUHI/Rb8a26+GE6p
uZmjdhqlZDqhDqUVjMaymKd0o0V+gUUA38EdXnj6Kqko/bRg0uyjOeXlmUJwAiR+DrwdEhZfL019
GUHfKbWP6L6hOeDne8etnF0URNarM/tUgMBgZHr32teu8xp7ob0DTWQc4X6njxH/vVW84Dly+I0e
KIIvQdugg9Nq2a0GfRFFpnHcBOgaf27HZk2P/a2cWlzrfS1/rIZMP7rG6Ozm0hqPQwslpOryzzaJ
g+92WxwG27c/1QriFA5kJ7RG1fLUdKTCEM70Xn+FAnS6hHam+e9Qwy8vVw2t99BmCe0G9f2qpT3+
dtWUVBV7EJAOxTyeHcR8DqwAnhBV9fJNtPTJgBxGtRzPqLaO58w2tlozwpRZuvQggV759+mULK6X
UTZuZPK/rnWZ6LJrPWCHs0bdDtv5fjW5QboYDRqvKf4mbBm75NwvrsXXUTE4ltGyM5Izm4j34NEv
403voHa3fNEUkI8Ax1IzO/nLt1E6c3MYV07JJvDal8iXU4blICN/zfstBrx8v8LPPuyObqkb+3KB
TSUQaPZuVrN47Ez16XIwAevZ7XyWFl4Qyqkxks8XUNbUAwHsdG3ayyjK+cUTIpNyMelJ8wwh0ypT
1oh3qBkIxPS1/vNqFVe7QLquV5MLlN0EMT1ex4L/KthY71r30U2Gel8XVfuQ1mhXRJE7fpgMuLle
WBnf4qrdtlIEtEN7Y1tV8F3zMWKtS936oIZFiji7qj7kuZPtrUTtT6XhlSfKBPW+dWyYH2OBgSFb
jXs5VOnk4Dzb59trX1A64X3hKe7ejhFP/muAu0nn+co2+tdFZII0NS99Dm3bP0pL+tspPBRAam6y
xH4MoaU0664KDnoEuGesEAOZ29RkF+RVB9jI0YunK/FxduxyLaOd71SP+tyyYa/jl0iZohd/Ut6y
yC4AhhIfT/zwGJ3VOxnsLHc86SU/d9KZDUZoIQDNrn++DIJehuPjq/BNmdqZerDXbSrO0nR6FIRR
6HuUVh1Gn5JFuD2iYrXz03R+nMg7bBDHRVuclPHKRiThM2vlFzR45h+O5q2BKcEpysJopaWD/zPt
6vuyzPQvc2VWqwJBnA84pungz/3pibXnuPXU2rjDgsNGzhyVvdqd55uBdfZh8HznNlg+OTbgOPVJ
yP5Qochp9KVzh2S6ua8Ms8PQjpSv2QOaNFvLvM0KM95h+94/9mGcbtym017bJEFv3+2qz04xvwbN
3P3wyxwZ3oCftR2/J54SBStFNe8mrbS/oI/KwkZPwo8xuId1GWv6k3xykYF4VbRM33TkxoxNycoc
CQ9ekGrTnerWCx+snuKxMiQ+BXMj+GRGhU1mBo56XrY98P35YOGU/ClTChUdmAKtlSUsRxpMVa3q
qa/z7h56MIvMpR+MlrPJ9Fg9Osus0eKu1uyP7UJqM7QQvFLaGWvhrU0FgleTNuinIrTzNxuX4YXm
5nh9cdL60lgLCU6ieoiI0JHy4s3CwPdXFDUzYy1stmuUXMvNLgw6sIUF+Hmi0KNU92E3ptyTwEHy
SrXWRWzxv1mW23Lol1WTPZGtuw5IcLDMuA5MshSTzvIfl4lhB5/g8z/IbsK2Emc1OHhjACVMPhTI
iUi/39nOsbH9AdVwLEMQdWwx7A36F9Njv+oZ2ROM4v5lyELIrqqqnWTQ0QGPBq6l7QQKgFJbf0Tr
EomKZWptZu29aee3MhgUinJAIUdbs7xzLnmv3PS7vV8781bSYGPKQz31tekozVrRf1R9Yt1Jy0iL
ldKEGQs51XmcIexKgm2ouvBchiaSa4VNdb9yLJZfeRtWr1r86lN9C1ZDON23KNZ91vCOXrdNrT1p
EAd2jVkOZw0pwBuUedU9v2D7YLRzvKlZHnw0+uC7k2X5m0N6C4ccMklouK9J5sxNv3J1td30MYwo
O5iilVJ4HSp4UbajvFScHQSATiRsnV2NF8XTjPsOFbRSQZS3vPF00/zp6DGShm77lYtaK68rla0z
2yrc6NLdZSVpbdmxUJTAZmIsskPVxOZZdicyIHEOijuXuEI2L9OcH0LdgtO37GJk31OPGH/noXts
ewxJRGXMERGympfC7p+dXR27q0uQxF8jh5obxFPy9iaHEHjfoVn4p+2FXiDegHgq2d3FCsNAUu4m
jodPEfapB7dna9dVBnKBdRw9z/N07iOvvJOuWjPeI0JzEcaIKvXcmNP7qBF6waHXbfPkhJGFe1Oi
fci6oj/UlkFqvzTUD/lUqdsIt5q9jHYh+XTHMPsbGc2i8ifqEO2dDJZ43gSxETwbCbK6kfLjcoWi
ydhjFM+XlsZLHC0JPk2lHufUWLQjB9LfKF6WriWNfW1KGtvR+DQZlTT2b01Jcv9jbhbz/ZMk92/B
ocrSerlUsozKB+XYeO9DfhQnC+1TrlCekOpchovAFvxucpCSnhZnX5LG8e5VtYpenZpVx6Kx73ol
W78wDnaAisyPfeycAMQOFF3G8kkdF++m0fjoRyUuW4GbbyxqPx8d10kQ5jf9Y1tHN9iaQjVUjaNj
W80TrPD2Kc3DeOfPiQZ3lT452GbwSY1U7yQt1bIRWGZSmvMlzIvuQXH96fNLq6fj51AZEDo0jHo/
Zelptgv803EMQd2qtV5svIBWlTV6P3gboXY2pUO+ssrAeYng2G2TfE7PqFsn50XN0J3m+yl1um1W
AlEZxBJP2mWIRNBlU1rGfrpP0rBc23b+iBN5dycih0OBEfLU8iyWphV77TH3lHQtIns5tp6Pvq1v
y5g3PEqL5WPiLdRjE9NN95fD5dXrcl6AFpqAM4LZ0Lau5aBode2UU/JYpIrlNGdleAm6XsNR8REw
MdBGvLPYjnFpfNR5MK79Qp1P0ozSYoOkkPUylCiQq335yYoS86OrGuXBC7zDNLnPVCVv4oUnItZG
chbN0z6Mu/r22p+pAE88o65/c0UqTdXf+bUCZ22ZLwcYFea5j4sbN8OKLYyXFM6iX0lFx9w4oW3s
RFTO7JDqbCbvW+a6cLXQnsMKBFqilIausTJVnSnYLbEyKF0hinKBaxv3nlFNDxdsRzK13lmSCGbm
2ft5bprV5V8c2tp7W4Y7AwgfqkzfRTUemlm6pTpTXTS/UwcC76q24+ea1/9Nozs0wyyNzhq2ajKj
iizvvi5qCHeNWR/6t9rLFRg+g/9IgUU78eZ5GwrXfwQ15j/2yGvu4L5aa+mTWMBBqHEWdr6XPjmg
t/caeG2IYAEXmkLVePQ/hwHiuxfJdTRlknXYVfxTam1gQcBZMbnDPl7OUKd5P5O+6yhYnhgxysQ5
+S0br2au2y0Zf+ehxsbgwcElgrp2r7Ogp4+aOgOVGt0GVXGULkRAWoUXFx7dna7eXSKWWKOEaeda
c3O89pVmPWIWztMYYz+cVSFDx/VtZlgVJg9qjVzC0qZ4pt/0bGR/65OYSmKqIH5xdRQvpa+uimZc
XSKDwjU31+taBq7bFVJIasfW2FRS5d4b2TG2Q5V98zHkSzrV+lTmGc5T/4hQBuxEhsi+RDQqd0DI
ovOx6+JPXqQrHyobzzYvzpHhhtV0M+kBcHi9K54rA5qrV2AY4SEvkk3Oj6rS2acNx5VWmu7FkkCU
4o2apadSu/Bw5L6STk+NtZVlWTOEMOTn5Z6Sgcvsyy13nSnjEnmd3ehuj/CQX3/Qg2xTIav0MdXc
6Nj4GA53XrzIQ4lsKduYErpeiKhNC2B1M8VmfgZfTcYYjchVk1fImUrnb+MSj90UKZUq2Ju2Phwl
5BLdWEDiEysETem0JzmYI3yW1WzHZrmSjkxFVNk2FhNr6bQl4BJ2OQ+KqT2ZQ9Kdfh+TyRHbkLLQ
g+Pv8VHRoXIGSqQ9DTUb30XlaCOQ7QRYDgrpSHs54LkF1C39AuJuenWfAWk5/dUvEZqJZtAyUwav
09sRawzF8r4HXqedjAQTKTn7V1P6lNKhlCunZeJ5mzjkBpF5SjrgMDT5D7x5+9PI2+TUAsm7nElf
swxcR//Vp+kOVhvFuPsrVkXnRCeHNVY2GWK1PSQzqGrWlvl9Zw7GQWfVeLbc3j2jTlj4u7IFsZTh
8rW2WitE+dIepiOOmxaZgHyKfmSuGiO+p78JnZJ33Roru+ybNS9YML5MTwC6YTGa83BT17N7CxfN
3WBrkfM9MvNN6Vnx09xiP+TPlbqbG1bk67IInpTGmPkRUswPMTi5r0q4pkusHLRgsA/gla2VNHFg
djdhD7gfhUuewWN9DxLDeK2s4ZnNeX2vL4ueZUxaMgbD8rfWrzGJXOaZlXPb92MKANMYbq+chSu/
AVGYH8GsjvBqiJDDVa9OmktEW8PDJ6no7xLdDY6p09zx+NFfa1XFOCeo7+ol6RTNZf7wa6xMnPiM
PQC0C5K0lo4jcac6BdW9FvVV6cydXLnV66Tcj+QtYcnQvA5YktdVcWGzmhwNewYvXXLaRAE76qPo
Nw36poys9ks3j9M2tJ36xsO640kZ1B8y7mWLwHOQ248BzM0TnoTRthwg++BiYa4dVAhPo+uiKR43
93LAOrK5l362J6eLMpcM/OqTiOuESoGThcQJBikItuYYn75VGro8XmW33KA0Hcc+JpEKjC3ItIcS
3Y0hxNiwVQN978SjhzI0Uah9L9umjltMjyFGq5/JpCFMkrf6SS5tI8996MZu3lhLgbTojRMgEPNU
mR7OEkuXh37Xjav7CNnQJYduqY/WgdrjeaRQyv8VSwZZXZtss1egWIttHChAMKNosSRrrU9zZrxk
qTX9rKsPbOgo31WzdWCdan0dwoyabju1H8YhWFJhrvtgmLwmhqLPzkUT1jelA/SHIqx2J9cu+yha
T3aYj4+jE7b3yGz6hwCDme3AE/EzGfM1VVXtI/eIfygVh62ebo2fFfrjok5ukWZ761qMrprlIGdy
cHpl1aWuciMGWNI1mp2K4iiVsalW05389iFC5B6ruFv55eVvV/rVcIyi4Zt04Sekojphpdq6TCJl
K51yMK1pXNlR9moABbyvm2DjOml6Gy1aytKFVQJAtMk/oFBpOpveGh4gfrIhYOvpAA2Ohr2igfoj
ZVvjrriLxsHCpFglS5O1wyePWhX+km/ogkQ3jemjOZ0p/afGCL9r46A8qGqNakXdsbpfwlHKTDfO
FEQnFNnND7Y9rdHOHj6RvzH3M/pNO5lehM2NXqvdi1kpxhkSVbWW6cjY8kzD/uu26JToWfcxnl0u
Kz+Ukrsz2um2zi2GNdiitbzGFQ1vrkXBSQ4wS2fsI5/EVGmMc+WQRAkuCr8C/jVpdi6TJMqPFRw9
3Px9klzIcWbKzT0ret2LPyo4Op6auK+eWMT9SIus+dJ1Do7mnabe49jh3nrc9OuGndGXOOmfUrWp
XuCIJzdlFfVbmWDN3xQf4DIQsGAf9Vp2ADzffMy7dCfzrDAaNyo6E6ewhWs+o+F4EFdKNKxtSgSx
RenrD7vKauWgy/IwxU11vpSM8ePE13F5+arLIXb8kwcQ9kZageo65+b/UXZeO44jy7p+IgL05lZe
pVL5rjY3RI+j955Pvz8Ga7Vq9ZmDsw8GIJiZkZRqmiIzI36DIlaYx6x1vNzZT0OAD9TSrGV1naX2
z85TtbP08QjzHl1dT69m2u6la1qWSWxn2WTPBo5eCgJQ8iXlIOkDu5tenERR7uTbrn9BEBSnBNFA
A6GANDS/CGWmCPzg8VernovwMarsL0K2kRbeAmtryOZQImfQH/jFVTkar3qjUPkt9Ak9kcL8Jumq
rq5AsFNgupdclh972s4zkf2UUYsa7qnFwnzNdJXYOjzYJXDkhSQjB3KPbeYkr1k3Bxe7CPtNCyqI
1JvCLqovUOgrSSvJgDQBQlSvidNdTWPiJT6r9as91iG1UFghMihhybFEKBsRO65gB0W7mz38sSTc
KeLpwWvG+9v15COLmPKdgt7sEIXZk5GQ5R5yc0YsO/HetMTKz3GMO500Fznue3Ssycwvo+ZYuU+N
Xp6kJQfPPDoWnnnSoFb6gCz1/Cgty3ZaDLNqVlfLZEufop3fdoAkl6Z88DQeLfNb7+bIdM9qoh77
At+MBfcOiLKO1aMDtXxvjnG9xfrXZLlV2AjiNModP22qFxCTCgTQMhxvugb5hhaWmFI1MFP7KsMY
xCsuw4Kv4wX+5KuO++Robf5ew/lOC+W9mCz4kaP1TVp9Nhd3htXrW2l2Xbg4ppJ9W2OXC0ZjfY+s
Xv/Qh3P5kCvYYiLu1exbOwbiGOdYCobGiMA+B68Mu4OFlRVya9H0ZLXRdNUp8lE/YqUDAYDcBuAV
HgI0of99NCVV1NXK/9E0I+0j+Le5EiyjfR5bGLqZ9Z6tbXZFTze9Nr6VXt26Nu8ndSfd0nMb65YA
6eO+Tw4apu0bGf3tGrc4AG4ZesO9fvgtblAb0PjKcMxCxelZK9vxDIVvao6tRpFEyv5r/uXW+Ql8
ood2c6TCPy8P0C5kS4xsgTA6ys7x8Q7ZD5YfXoc5azGq+2jlo1pLq1K9BGGNcV8i3XqF0OXuHMea
vw35fG8t5dY01167qom+5q437N1ai+8LJZt2jWv+3S/Wa65uDnvszeEYLU0xNorj+qXJHeteugyo
btcgNB5kzHND7IDEbacpuq+NAta1wwdtdjz1vYDKf6XgnG46fVDfyyojc6Zo5lZGu8awlvsqPNhB
rb1XqoGhaeMoJxktw5m38OzO9+NyqVlLHgMv855kMEtOXtq7X359XA+rkEf6XeZ6AbqIQ/m1+9vT
B+U9nfz+kYzST3MR7Z8tTBljte120lQmU4M1XYJ4b7Xiq9MNfzuW4pwpZyv7ckztnVMMlB5nM0cQ
utNslntT2W9C5G3ZdOJHiLMi2dggsHd6dzbI6wH1zyASDZhgXKyogy4UxCN7k+XU8VpMV1oyaZ6n
USAr9a9izrqat4Jprfew3W2SGMvnydCIlDsLRKXEf9Ve1LE76/4ouQV3wu3RLtJg+yl7IKdymMge
XFh5b6RlqOhdHOU0Uao/JtCF61Wk61N2guIWMJ5Vt9jm4bNr8dB9VkfXfO4yzJAzXdUPZdqAG7eb
nDy/lzjntZ056V3XztpVovuubGAUbIMalPPWKSfEzArnuobmLXCYsqWOLLFyQPKqOHhWXmDKyafZ
mfsH6iU/R68lURPii45yzzX20o7lX8hrUQ0y/aR1ifskIYFrBPuIr4iXr+U8BcthIbSchtrEF3W5
igx07uwvFpT7W5f0ayEL071PZeprO8XVAc5AyJ9Tzc84dA4bLUDrN8zTO4nI4qo68HsM7gA4zM+J
ioELufX8/ycizGAnRBkbbsvVuHdVZ5c6GsCW9TiZUXS2FO31E9plPeWXcCxyI7isaBeBsaR2j4SU
CZ9MKQ489tM32wCNZiH99HcbkeIu/L/bwkIhvcm7L6xNgff45O4RK9MudW0Vh6CIszee2R+TbMRh
W9P/26thr5WZiuk4u6t9UJnz/VBqH5N0xcouFkySlamPnFZ5yEhQ3zj6v/P4tYX+L3x//DWzepMg
z88vULnnqVbv/LC03rseSrRpKMHfOlLJ/E8mTw6A4r4qa/eH6ynKZvKC8jXveVsAwkGdLvWR2HeH
4IQNqvMoV4IPhPdI0Kp3MQDluzLUfpbDVD8LuzlduhBUWbvEyluili5pSah06R3WVA23snRNWf5H
PuI+CUPkIImqXJJdvaXo+5z7m7oTC7i1c06iH3HaOudb7mso+UvbPD0EXn1X2L4+AAC0IyCfqzYH
3mrJCTPjo5b280/euxHO6/18H2Wm/uQM0FxlIEqiEKK/n7y4TURuqVYNpC+Ykfo4nUMs/ZYNqJvl
EJlP9WRHX1t2ChoaVJu2KWLMz43+qZ77s7BO+4V6WuDMQxr7VXrsqnpNKeU9CA91StAJgU5d38lg
NSAEUGWmc5CJUedEJ/zWAYsuhFievu7FzFBck7nIceR7x4uxVYvdP5tIic5r2voX5T9trU/963uw
MfS1b8XTCcySJ8af7TS/5QpEJqcNw6scokj5VlWFdbx1sYwKr1OiIXiSFyBn0AMAU6EWHjrlN7u4
wlAOVtdmd8liKCf9vVP8bfs8zobZVfdzoXk7FFbiFzlkLQ+7JInjO2fJ7khfapysJmifpTEFWnoJ
B+vP25zJHL440DvCfxJUEjaDmHQppfZVg2j4GukpFQLoNQiilSzgTKsE8NjxmDLV8BUeqoGZbdKR
+VtG06mCTGLYqElQ9mzF7pa1XAbksnBRWRlRp3V666/UuK8WQ6Cx6oNNa3XmF9WJhj0oAededeHy
6EXQHbKwBWwZ+Q9oxum7NK6ngz528I+6Onm0Z6BkS0sORZoYm66jwiFNx4i9OxiO5UaaMkuz9Sel
SZyrdPVW2B3dygVvv1xEaaMa27Xz5Hfzy6zZ9aurVqRvSn3fBfp0FNfJ3LWe/EwZntM5qag0zidx
nfTbZLzTWgpW0qxSuHr1Il37/5zkpnD1pqVMdJuUU3XmVaVr2wqdfVxywT+I+zQKaNF50NMcEHyN
N7XXNK+Qtu0ZJZzfY4emj84zKonbAKeE1y60JDaOTdJAns2TEPFWZaeC2qvyJyCK7j5Gf/EAm6Ln
4YtXSuJiGHJ0Fu+U1MBLPK3t8+98I2lTf8wOCjTPjR22VBp/D+Jb3xUN+VA/s/5z2dtnqTVmnYY7
qkq2rxVgAg779NOKdzeyL/0c2k/lgDypbyQH6bbcIr5kfjhuBQafTrG/sxvIDr8mqbWOmWiOQZ02
x79Pkig3RTVLJkVmpW1TtR8voQOAXhsRfMX2hFR+mbzWCz8vyzPjZFBqfe5hHLOmIgTZhY1GYfMP
Tx2MbYOZ8GOhRzy/9SI/GDCs3vve+zIoQfMX72Zyd9301Rsx+E3qRr+UkYFJLfinXYxf0c/lg6nK
dSen5IXuZAkcJq/M9pamju9Tn2A8UAHU1scciTwbi5esUfs7GZ17FIDMKPCvMlqpwV3j6e6zDNrH
chpbZL7r5IW1+FlCzKpJHsIYrS1nufycNdpd7rNlkyny4WGn6tvKzE+mmxo/Sh859cWU0rW6vxMK
y18KN0fFxXeMu07BfyqGcLv7FTpMrfOXT6hD1uRfQ51c/XTVX6Hx0H1cVemHRSfP/nTVHO1fXU/K
F4wsioPe5sqRrCQe1qBW9TAq38FSGRds1Q2MBofqe5Z0ZHXDMH1AEyd75SZ+lPjb9HAgDDX6f51e
2+PHdMO0Upkul/U9B65VAiW8KXZ5O35ojIhwiGd0Lkae6au0Gt03DZAshESVAWujGy4y0NozJKWx
aPGgnvgF9tL+CMSRD9WE10+TZc6vK/z2kTqupLsANNz6XcwM6t9MxX8TjzPV9MhsUdf7/TQZi2GD
Fa25k/FMU4KLnM26/nF26/s0W4Y9F02Bj/cVuNld5ebTQ+IHHjbM2l5at4MFRP4BNm65T21j4glF
LFhhfkNy6lSwJ60pPHM/TQ+fpsU+wh7uQKYZqJS8h/0RjRoPpYmDNGVAUOsY0n8eWN/LecPexEth
GH3ar0qnG5n+4XZZuYS7XPt/MSDBEU+50cuUS6b71VVJWSGVoX4nLTnkakF5dRmUQzMFPTZpqrn7
bSA31eoqfQkXPiGp/IpMFPXYtoBps5HJfYHVyuTGqC0uVa/b4Vb/GuyCMtetfYuBeYq0dBjX62Sl
rpoDTG2kYxYrWllNIJ+0mPgsC4ss51+pNkISHrIAkc5ccTL4OnWD7bWW+uvM3i+SO3PoD5BtG8p0
+MKIOcxqAeNDzQrVLLxzqj7T72V4NZNZx+syeuigWOMeluohUP88ZuMZYZphkNm8ANTy7K3f0StD
FRIlZYzbQ9dVPnCQJVwCdXKV52KsN9Y4tPZBsuum0qD2idTBQTLuoKOnbuM0kQrseUm834LS3iYo
zJ0Cx976Z1opCTI1BmZlscdueG71L7emSFtLM/MgMeoLp+U2KtLWt+bq7xqFoNZz8ihIaha5+wK1
NX13X2x7aN61zOle4rY6lmbcvJOHj7HO9r6tY6q9fBFT5c9gcEY/4ZxSEyFxxcwmMEAnjCOrpGW0
HMm4KPrQH2W0TFyefc7E0mEZzQ1MgMLQ7+5lFDbJO/KJPQJjDC4S9PLFYqPwznOtDB+iXFKDjboG
uc3IT/ZrcxHm+tDoWkac0vwYKSMNFCh/6Ufn70JetxEp/MrV/vVCMjKT5dyunllKDPMeV2tT/+mp
7vNk20BharfcGRO6ktKEk2Q+ZY3lnmKUaDbG0pQBNVU7uP1/SuMWihXqO/BV5066xtnCPNHGY8Yi
w3cC2utf7MH1L7pVIqBoxAPwCJJgENNHjJCXPlQ/z6pV/oX6y1aAPKqSKxc2d4i/LACedEa80+nZ
3CHRY3zN7fGP0tKMx1Ztyy/LpKFqm609tuWrVao73x2LnxVY5a2GsNuyeACWR4X4oLMnfVNjN9xg
2+MuChyETHZHzhQ3F/x/mxeYOuwqEaWMYJbvi2roT/2E4XyDQFIXlunXulfiSxzb4U76ZXoCgyZ3
Yh3x5mZRXA7HABlqC7k1bG8RM3PS+d33bPuhr/S7WC00TgD7+YOWnLQogd4u6dtfoz6osle0epPT
vIxKcGCNDUuPkRYv5DCOoTi9K/UA/5+TtYehsFl6PscMAKX3fargRJIp4xPJmpQSiK8Bj4Y8wr4e
1lcyx9+6UB2f3MrP/E0NOj029PgqfVZF6QL4y6UnL7d3fENlAfOfKuNaLDNR+WRxe771xzwxrhAl
MQKmDHnrd/xuN4ElmrFkDzrkurLETA5twO49zccK9Rd13jQLpOVfIhYbxWcfH4tbhGaiBK6noYaw
b1Zd+xrtg1/EUCF8Jn7h79E20ld26Y0dasXBn2rUTmchkUo/lfsJWEwePsRm8VfU6/NPNq4QqMqq
eDKCXrkPYsXZUseaf/rDcB6TckR/GYMXw0i9Q2059XdXHzcSoITYWZdRHV5ItagvWhA/drJnA2kD
QruqulfNr36KVAFk9oYlvpI9lzFlMN9Ei65dNAwG5SVxQv2HbgbevuxH74yU+XH1sU8N6ueUnYYt
khPp96wDwi/KzGQLzdL0/rHq7Fufmc23pkVAIiO784zERgKmzYLlrnf2JVaxi+k8z14VnssxQeO1
mNFepOT8mo96vVOsxD6Ey37URFrsqVJFtbm6pvHQ7jvLOsFh7sKtN/rz1UFGBIoi3D/oNv/adFv9
MPCa+ZIAFkWQ2J+PAGCSHzlSUgkm3KRHU5bWaH5KNzdjSN3nx2/Ryz1KhfVVgYC6HbL6UbVC/M9H
v/OAdvBQX9umyV4MM6z+dANgxEGx13GCe5SuZrSC63KBTI2VTaLo6tGb9OwpWNw+gay9uR0/2VRr
8rUr0fv+5A4oxPljTkWSX2cCdAJVneVFH5MCxIlG2UvzNiDNCAU4NLI87TCUTfgYs7jZYFsE9Vin
UGBkQJmk6Va4ZCuJPt3jRWF8zcy/ZrIN716u7W07sBrEgCINuXfok+OUADnBXucoTUvtP/rypc9f
QqJG3evk+nbD4nzbDooP9wp9ATexzFfpQ1a0Vhr3RXrqweVBWrBLtIrwSev78B4uWH1nAzdDMqKc
flh2fNfGQ3hsTKp8782AgoSu4vsKiGE6ImQboQGrq9vZiPvvYZ08pVlg/jPG0VYPPf9Pf+zQ52pC
861SynHv2zBNDMeMtnnT4tFplg+xauMyRmki2QS+0Vw8J+xfg9a0TkOlFlu/BBm9HYCPDqDtn9PM
7l+hfho7z3Jg/IWwUYYQnZDlUj5e4pvBhwt5Iw9EduDucaMZtkIMkIGVaTDZzj5wRn5NvMOvmTdu
UVLntdVkkC4hvvuXT+1a9Skr2MlR+uRglR5eWQk3iF76j95s8TjtrPIutOYfgZVMT05f8sB1B+0Q
kna6SsQaVrNjidPcxWqWuMGO9GNsqngW60F/cXpUqpf7UW5DuT1jk3VMoicOCfz/3JpgzrpL1uSP
EnHrd2NN3cQge9c7WwYG00ouk37yIu2OvHpwrfTFfjJb1GlHEHiUY/VuOJPnv5M+OSTL6L+FDNQK
70Gks1SMKderxcPKYdGQj7oHp7fpu/APCDraoYz0clHECb4gO+/hb0SCNkas+a2fFnZQbr+HS4tq
ZPriQkuSMYnXxz9NtLBfm3BQ3pwpfczR9X+UIadB6iDXUWeWcNWk3m4PuQfgn2upGjRWexHlk9HJ
zsKTmznlThnJRH4IisxTHaKclGPYoODFsovVPthVUI2vKP4b6wHBFPztFDd7wIdiOsuA36jG9Rbn
hoBmjUq9W2Nvc4O2OLa5dZECqlqqpIEcnwfPUpF1xvhYZy2oDNVxeOSawK7pHqNWv859X2ykOaPN
fIo6bAakmY6ANZUxzwFpZNqDZYOt8au22Mj6nmUu8jQpecDJhvi8Nm8L/E/tT/uD9RRuEK7BunXB
Miq5l4OZRlOzcceKQlDbIngmbRmaeSNR6exdc1/Fjnn0tBSyHK5/F7HbCiMYS6B94o00BwceIKLl
zrm/c+dxxtg7MR/ivAyMTYGjCkAl3jfSGcSM1OzmH4BWFNfVNHsktcMeqPQdTNyc53CREp6WWoKc
xVJLkPZ6Kr216AOD2x+PyxydUt3ug6kchyEIC553OSaf7zXKIUfHL719ujRxYU53/pRV54kf8TsG
8flSp5qv0uwbvOhAS72ULqIQXoMn6DJpsuvqMYjCHxIEzR4t9OUDQkThzgVI54MHHAjbkSq/6g3K
sduoqS2YAN1XQdYpg1Xu+sjvTj2sM1Rf/I/mbbSo9e4EODTY5knFy2DyavskC7tIv0dTRX9cl3XD
oAVbfoD1UdZwHws5pz9ZdddtZEK/LAdlgKmxlRj8nJbVHziAYFvOSQ2LrCqQqWH1ffJJ5G4cWTG6
PJUep+mS2zUPsr6hGot7OU6B3c7KpuQoZuamPrjkR8AjGGJnTv0D/4Ui2DtqGjC1j04LfxmD0OUj
5Fvk/9RQaJ/WDzEKsuWOhaW5fE35wrdZ6xfFGJSH5Z/8Lsv175CooLctCrChuf7lMp3SWHTyrOY5
NbtzDBGJF/YigyeKeCJ5hx/DJoHydl/As/+PPt4SyOZe2UWKO2wNsCynyOkMsqmlgihYlAZQ0Ayl
PDcLLvLWlH+uvHPMdVRwkremjN6CbV6hX13f/dF5lYNGR3PwLRN7DcNKDuUw+3+AY2Q9B4wIIjn8
odo2mweUaaOzXrnxueiG6kEPXbwKYtN7C1oHqDTudWfdT8FC2zDHzcSNrwId9W014QmXJldBi8qo
NOcFexE4jN6CrUB9hjiJ7XdjPSLYXj+zTfwhu56WTAWgjSA720NZfR/sO+p4vNtQAB120lXivbkx
7Ng+60rq7rXO6Ysj/C5McDPK3mzaJ+b4cAenGt8aubHkLkiHHZK18cdtgLONS+Epnz/dxgooYDZl
TNPqYB+qBdxz0PdZuLMqJzklE1h4XuM6slqsX5AOmwcempUOmga1JATxuvva1K+gHdpDBEJ/3c2o
UQoUkFw6FFO/8k9rO8676AGsOAldUJZrn0yEm3SJpp/ZImAhUhaT0X2dOkCl0gJS3TxnQfU1H+Pq
ssphODVItKXpK1p6RhxOBbCD0Azg7tbdZUqpbgQx8Dt4AOQRejxuZ8x7d0CFNKqrUxsWoML9GluS
TFfUfY+C3UvS+OqLA2FXc3u8Q5bWUPIEUwwdJb8CuMi2Detuw5NaOQcUQV6i3HQeluvlWNHvnGHA
0WOHdwIAt8RRn9gcwBnT+jc5QIE99LHqPUnLMS19o8SueifNYFKtvdlW/l6aeV11d7Mx8xv2wuFN
b5rmEA+NeadjCvfI+jfYjiGZbqBhCRhn+uQAYFHfF5E6bDVNix+b2MZthWXmcO6j7qv03YIDReke
spq3uWXzTh+SR2DV4906ifyAdp9geyeoon4czbvCUoKVNSbwIGmuIKPG/jza/HezW5olmsnb3HDK
+8TXkvmdeqa2R+GOd73ik1tBd2dRM/KdQ7loLt0O3SLQlICxOQAo63l3MaqoNSV+OTUH1b5aD596
pFtmyTXVCb6ONlDcgMwMHihL/GsU2t4ViyodB5OKuriMSGeqKATVCVIYkMIuRjm3Kj8nwtsoHHZA
iBRgN713vV1HRk2VpStvZHTIiP10KTmt/LbahA4ZYmnK3KlsTrZiNEdz8mDUOQ2ykNQRbLPNzo1l
+7t6MVryB/A7AwoLd7rZsmebxmh91q8P8LTttvxDdQ/yy5eDmngDP4tyPKzvscgLOh6vVG+jMP/6
IaPPNsi6lqaWbcHk5qduASnJAVIlyZ/5Oc279iWpnAKxfR1+9hKQULG7r7repSQ6h+dqspQXq22T
JReU/Rko+tMMvu/dKvL4WCCcneaee1SitrnG7IP3U2qb4DAse1FO6X/aTXe3Pqf1GE/kLGz+anBi
gb3LNcJWXXzqjeaxS/lxDYlK7cFWsL13UMWqkhirYhXr4NTrwIdaLhSyOnXvMgoSx27w1We4eC3e
rV72YzCiq+ygWjQsCpO8iKWDCwMz+F0d2mavJAF/m5NNV1f3hlNgzvX9DDxn7urD1GYGa2LQ4kvB
ZD2Tpgz81lf6toL2Ff9At4FKqX3+5ZcryDyKyrRvl71deyj5WN9MT7dBuYymDuqd0/xTBhgbZ4vj
cbe4G8+91x6zaUAH97/6+2BkPSkhhZ8tcoPZmxMH0dXs0/48k6FmSUiJRfrkULAfvMpZGnsGloPD
d2l9iruFKAPV1ESt0Eb57TK3a1mB5+xsvS/I2/HBt4HfmtrUGtvOUcrdbUANhmhrJpm5oyrhgwSI
0FHHRwjNCx3VAt0z72RADiosBYTw5Sgd1hIoZzxhikuFXLY72Vt42v3WUtlAF9iPAxRYVHRuGh1y
9n8X6pBhZP8+pD9u825TSH1H2zIEk2pX5dYsuNeDBs3Qhc4XkPx9Np1zrCRovs5Q9SLLzC9a7P+U
lvSHuqoedOT9dtInhzlL2y0wkQkgK9eRvgzeoFwaS75g47iAFKaDZfnuHSyC+uKXlIL1mc0A2zrz
QXyuPMA8WIokw8GSEdL20f2sqwBWL52F3UkVP5glKYAVX5yr/4xjx2p2Ydmnuj7AgPbbFZms+c58
ynRMWGSUUm7xoHvKOjNeOPxRf9Uiy9j1ZeHu8OvqH2zb6h9QuxwezNj823Gt/CRd5tK/Di5habkv
bS1YI28TexY4J3Usv8kVNJ//NjLJp/S3s7M52d2uoXTvWKewol/2UNtJKREIMbAszi30QvLGP2mT
BgakUBvSr4a7NYxnWUj2hbllA5y8ypbB56aUlt8r7sbUApP/xaPeVtsAzWHILsPorafU8dHYkt71
tIl1fa96NYrGtyjKjM2Fped0Mnqj2N5g6F2u94ccW4WtkQFyuA3oOeZKYVld27B77TX4dlJWHFoH
ms0EZ1UN9VU67davVYZ3r0Ta2i/FQCkk/uqXrrYeUXgtgbTdSrU9614Hqg5uYJn/cOufeqopQHXG
/a1PQnQ0agD3KN9v/Z5LggjnEo3f1YKPRWdeRzYtT77bHj7JWe2O11JzzIs5K8beT8cZldL03SSL
+NcSuoB9PoUOfmJdgGh+hKJB9l4Whi2hAcjqA7+Msn/HcC+utOJesGaCSINPcxydyr7+d5epsEQQ
5Jn0W6q3Rt26fk28gdSWLpk4p9iphHVf7qcROOpmUsbqPKrqw80CBaDxeBUFMenzErs6d9bE3Uyd
eJ0lp3Koqqg+j/7wUC+aYrf+BHuMCzzAnVLrqbrxiz58mNl17Vqj7D53usuIq5jhKerTv9ZohHYW
F+VFmMtv4XMT4QEhegijFEFRmbAcWi/9prEMPt36Yz/rD+WSFRi7oLjObQm6SSm2U0N6fSd9XhIv
pp9AFbaNVUWoAhC4dmY1L5xNMSFqqjIp0PM0Ocq4HIYApDvEG/TU4eVebwMfs83KO+WDD/Um2CZR
kFzJNyfXsg9HKr+/2rGLyRgEiWLTemVylYHRCmEoyGnf5YucFgytdWK9BE15krc7ffkVIV1w9lM4
QeslXTlVmuXv/K+PRfehzor6rqcQfZnUObt0U5hdpCln0scSBT2of4vBO4P8udGCe+YC0WgQJ6e3
K+iu5iLvbuYUu2wEy+dBu6h90z0UKRzHIUuTPxrgpW7jR39ZuWej4aOWz9RJmjOJ3Pxo64X+Fjnp
XxJh5/6l1LPkG1LkKNGwBpKcx7joVSGLg08Xe2r9v5vq0gSF8THqGe5HsGHX/RmlUJ3fcOTq8V4D
dX7nIoZ1LPNyAJ6XUmWLjOCHOjhXyyIlHbXK1kZv7M820Ub8w/PyrcKwfD91qXevTxVAgfV6jVGX
214FqOqmy24qRkNXpHaljw1VhY7DstMclxilor3q8i6BTQ1KQPpyiZE5pI+wSl/FVi3Kk9vUa0Jl
R01S34AIVA76svuJ/Iq90XI2oX+4T/zI/Qg0kBs9qfr0J4v8jxCJU4tGv0Z9BgzQ6s2N9MkhZrea
tX1+kVY069BPm9Tety20uhFM1X0XRaw3ivaMHQymLr+6JEIGMSbJKIu/ZKx5Dplnmbt5JM+wNTuU
P01tfC4X1s3YdIthAphKqOM/oB/p28gJqqeqxUtzUBE+8LsG25IocrZBGrnfSaEishf4f4PW2wXJ
dJ/PSo1TN8TUsKjHa9dXKBgKizVGqysq82b50f2nTwLloAz6u8y9MV7XuetlMoRQliurc8ndBrts
KzgMQWwMSfWB/5Q+dgwOq3f4c6A5bpCOW1PO1M9Rn5AdtzC0727Xkc+IEmRSo0Gf954UzUbw/Gd2
LDa7Df7gTg23CUnAi7Rufwco2/kOTvOfkXkf6Xrx3lR99GTmzdcsdouvCfnycwBgZgfCtvhqN6MC
EjeHIL00O6uJNzr7kgdpOuGVxVFMec1RNmiyIoVnRdZRtJq0ycIyorZfeIYrj36Z/SPdPWzGw/gr
ClmiT1HaEH+KsluywJHnTd94AV7BJH9cqzOCf0T/ab2WPqqH0vAxK6qM7K3AmHVnZmF8bL0qQ4HM
D++irHABlDPad5Xz7GHCKIPB0pW67bvrkMMpq79bYBbHIsmHYwcT/K0x52DTL8rl0xiiORNr3yCr
l/t5rsL7QgsiIGMt/6PscfoJbWENRSoAxdAkN5+n3gQG2jU+C7VlMebGfbqplroXbE3A1CHiuVOK
T6uboxRc/BOgs4izav9cJGG4Hwfv42z+dXYbvZ0hUTQ8j6Da9/+LuGICBcFr+OhnZql/dcd4S1Vo
AssI9ltFAmIbo2f0vdeylxUn71XH2Rn7f/Kh+VErmLHpoe+CqwjcpxK9d3yzoZFiDRChW8h1CkWt
Nma22PS2mHNs6h4Y72Nnv65F5p4dsmV2LaqhSXPfeV3zBXmhAyt7jDsHszv2Zq0fXOBx3xfQUlt5
wVuENvXVrn2KXUu/ms681aeqAk5bDGcD25Tnecrv9aKy3g03Uu9RZF8Ehg3y7lMxnNA1BR28NLH5
hPWiFMZRgqdqoEpr49gio0E5vuR92D3JoKkfOv7h35u+wK7KDd+QlVbvzX5yC1YC/XnsHV5Euafe
24Y5d5TIQfvOda1U7a6AvDT9FSRjvQ9U9VTUuX5oDdh8qYelFgQwbRMlTvZma9b4UuXZRgZFGgca
zE8rIMMqXZoH7rCeA3bgZnDoy6b6lrF1c+t++gEOl6WEr1sXciPNYzNObLdcPzgYEE32KwFnTEky
k0x9vWmJCD2ntHpK7r/0RUiMHXKEEO8+C4ZIoNVnwzbpUwP7HAuk3HKQeX7qs4ahsGqxS8fGdFcM
jfVm2JpyGay0xJTCst7yupmfkAs8SUuJ6MJ8uoi6+VV61Cx+U3ECBTTOkK4hluLYYXEn19J60pE1
voEHacontWEE3QkrOyqKcW6r+4ly8c2kKcHTM2PDBXauyNL5AN2tvgdG5SKctqgD4Z271IuX8dGt
UQlfOiUoVuDIHNSlLZ16F3/ErHNukXlqk+iZkyPeeskl7fW+peLN6RxwPwIK1M56X8YnU8lpyogc
vNwyvZNm6s5JpTgfVt18geOBwbicQkmG2af1+GjHWX3+ffhT5Ho6RI7C63GaNmvbH4z5glbDpGzl
1K+wv8DE65xbv2wvjSEvwl2R1oDdGh1FvaXkRZW1DFcjTWnLYY2U07qHuGY2c7wRoo30oXnqNgek
C/5DiAhgca8YtE6J55M7JT8EKfabcIjeqJMMrtiy2+ivgRv87DYYZu50SuP8x2olKReWOE/RMXXJ
Wu4D1KzAB7HsVzv0P8mfKcnebVJ+O013NUbNfFTbwHqEqZaTfCof1gjdSYIDlu/T9hbiapX5eLsU
agdbYBY7a87Y0o96dGeSY9h4k9K/OYOTPsXFfJZB6erGYu96dvNcxXP/5gU2MjEexCoZnIZs3Bfo
Fxy6UR0eeh3i2f+Qdl5LcuNKu30iRtCb2/K+q71aN4yWo/eeT/8voqShpvdox5yzbxgEkED5IpH5
Gd2c5MOcyF+LUjf+qdkF6CvJhOnMiE9eH0D7WXp9at0Jl5XWARbT5YODUBj6YMJ+xXNydBZVR93d
QsTAwkma7vDTBmKwfGXfYmYsVMfCiIR65kX2UjQ1M+pXYeaVt1G5ja+u2Sn3WSCp93o+cW+sX/rO
ro/IwyTFqLc+MkeTvrNotmM9YMQHMbSD7I/ONlLQfroWUtC30AH6C0D84ZPtI9WpKYZLLpKwDytO
YXggDZ9mYelcQQRIC01+b6isJ51UnHVDMx6x9YogWVM9EjSLtkEYE5WY26A3sSlMu3vJm7w8iwAR
DwYQAO1Ey0DCQL84Y3dGktl4FF3KQOLEUfxFlbG0P+Es+G0PV6iEOpp6qOi4ExJDHHRZsfZNFHyf
u8QZekerSm/cs2iJNXIeaWlYE/tiWk0M4L5n7Y1K+ia6RNhf07WBxPztgRFFzpS8vMGYEX4y0S+E
EyoAyTcc8oxmlvOoOA3q62/I5BngHE1QZwRtUNB3y2R7mztjnaOEAmzOFwOIFFnfKD0Fyqgcs9xB
kSSe0sKKc4ymLjEuvECdbAQHL9oMynaxMcovXDKU461Y5trl04dmo0EivY0WXfrUaFa0j3tNva8a
WDj5BIYXtcW84NtVWcHfmiW8HVFqFMFiVJQayylYzEWN0H2QFSyQAbcBsKCghmpDEHyeUigwL0L9
LFe9MqwGs065O/YKdvCMSIjdD4vbnKRyl6jgKiLtcpuTcGe19JMSEeB9HmSPIoMUtQ0EnTgKNzde
9dwWuSgRI85ScyiX7LqCn4GiLSaK4TlzBY0awJtIHZkx2dncphh0kx8SckSubNgnV7HTA2JRm0gI
FnWO/DBReneakCXSDdzVbvPQYtsD3DuI1I5I5sRVrcGPzJvdnO4pwv5nn2+EbDsVc/p2NX6zk/Sp
Xf013igm7XmNj+0bzzFBRMz0HW2TG9wg5bX94jb4zIqDTzb8Ikm2dRlU/67SlfKANR06qAnwt8uA
0craVshPi2DRJ86qjORq0G/n6eLstm6FeAtbxXITFSQVQazwYOKhUSd7aZ3mLulkvfNXVZ5rGNUZ
Xk7CL86OfFrZUZzNh8J1/J/DH2JKs2TEa5Xo0E4ii9MKc4gWYJKmVvFJXJvmC1RTW4+y7GX735yR
xeg0oJHE2f8EWU/A7b8GcIb7NWNeSgIUIWaI6yK6A9muVAEOdpni4koeBfguN/HzWKARRR7tYjVo
8Y+xrD5gRbdUWl/BGC7dTxnaJxFZVOQHozG5Fy2QOK9Jn5e3eRiKoBOOjMxRDGIA1aGsg2ajWLUx
fGtlt4gKiFGpQMDemXBRoqnqqENHOoq7mXhCQYHglVqyO5ya4umWI6rLvj2i+RSkJ/hOII2QYwuP
jatBNUjc8VeHXfVfXGiFm9+CFFcOj7f2LdJxueIusUILyXHJxdJSU/1U1L1+0mOM+QKKONnUUiSF
lwV++tepiFHB36MbXQdr0ZwnD1UetIu50wmLJWAD7yi6bqNztCQD9ZMcha//1hpIUjrYr518S24R
j3Pb29ncp1clfCYrxig6TPF6+2OgmKy3Rwp8OBhNK3UIjewHqRpQ628QljKMvU+Sf0AWIsKXwTC7
2+GvUVfhMkaNioFQBIIEPcJIP/EHoVUbxEIrWC2Z/2ibX9QsVO4FPDdXmnQjw9xciTFxcPKv8hQg
GmjD/gwQ8Z7SPps+2d56NXHEF/OrrvFiWelNgi/c9HaAskX0eH4rRKA9vTJxNqr2QkXf4DD332bM
baXzVqWXRA+daSvDzhnaYl+n430rTdw3rbrEQ5l8ihOcAQPFc06W5dUnu87KdTbiZZkjRNaijbPU
8B0/57ZhPLSD+YiAs/VGqdUDEzPa+w6+/ysGVYtqHK23JGv6bUKlBNwBYSa4OifF7KZJFOUARxqT
+iksyJTPmYH6JHq3JDJVlI5EPFTOEKXFqDtjn7MaDDDgrRscb9Sa306b3vGXuYRYjui8QevAN4e/
h956uQHq11EnSztNx0iwg4ew0aaiuSTXP2xZde8Uv7QeyBGdbacp7ysLtdOzZwcuTJrEPI0J6Abg
XjDkhz58rILUXmiOnK0xRhzTg4y38OaGTmjdgepXr73K6mKAWPkaWlGIUhFutiRctVetLuxNA1KV
1DVNr9O6hangDtSFBiU1Lu7rIdQm3j0pXb+xsZ4KEQLDXs7GyN1bRDnv1+CQXkDQa1EVZcnD6d66
bbTwzrFibxdSujkovm0cwe9FWxes+MQyKVeIb1rPCHTUKC6bEtyw1FhBjDa4F2nJnhYK2S8kXHAE
E6fiEFZqwR7JDVZzn5gTWI62KAq7WboYRV+7SFEvLf9EM1pWnHWy6686PCTZ2/+C0bZKoV46RKpF
1wyZlYYw+C0WbWB9X4A/2An9OS/DMdnxh9MsWDcEk7Kd3uCyMyA1j2t9a8orMR4ULpBI3/rxQeNO
NOMxTNbJUOLAOsNBBPjDQVFvCca7WYumONxihsbPJmjge21WeksiBzCJb6pLd4JvxAVg6ZA9tBAo
FYf0NU5d+Tp3GEBXhqKVyGgghyoUTxF4GJe+Kw+3efqkiQrQ0dyoftvAqaEp+hI9Lo6RJT2KLjEV
vuHnRA+RJUo8UOO+Lb10yNBvxqGpNqLZqOCsixYFBtG0K+VZS9zgKlrOA4LL+kvkFs01UZrH0mik
l7DqnYNYD7EU1Mp8RPWj7n6sWvnrdJJl3u2k/4+e/xLjdVX9KSCHNtoeGvxh8WICAFxr0OVPsdGl
JzsKwIcBxnqubP9r5yDjr8FdRgm8+NKklMVHzfWwNWqhE3qjunOrBgXgTKqWOtrM7znfbL+Imu9B
6X4u7bS5aA2o68FmEx7aavLuwvjG3Ekz7iSTXZQcWIBGMAJ8lz3z2QU/j8JVix6FPZnvlHH6PgT6
qgdK9mpSXdwZYGS3BWoPb7pxFQuWkmyt9THt9qh198+hD7lteqBc1jzUT8oGD8SivzcdINkOElFP
kdfva1Mzd75vVosh7tnKVg1on0bS1+LjFN8J8emy6d6kYaOfb5/19F0xgq5BKK9Xd3Nf6UfeWh+o
wstiufKv5Y1xpNDjBvub/9Bcaww7WF72qGxF5XDuv5UZp9FuINEqRr1GvwN2la0qT87PQ+z36zDO
9Ccrw85PVkPvW0KGkT8k/cdYxVcvd5o3TdXlZcrN0z21CpDP/EQOjalHy0hT1DvdcJOF3+r2kwe6
Zx06Y3JKiiQ4IXYjrW3ZUp8yu6AKXBTWd2+FjFHyjNrJxZmShu6UTRxrdKsCkotru47JIbp2otxG
UFSnbYnIZhJDmYLmieSJWriUhb6dZH3m0tzgmNG+7mVYS5Td5lpbPuaUsuY4MTLHiCYGsL+KeXOF
T4ykFOQWAB7eur72lgJ8IWAYCT+h1WCnPr9RA3ZdmuX4haM8dxAxAs1RRDIYTTO6iq4+qKrzQFIO
xzwLMxWuNzsuPx5+EHm0lXSluKSZnLbfpFBSP2uJ2q6xVPRhYw3aVRxyeJtnNUm3JRJyty7RH1vD
oeAO7xRMatqiy9QxUsZ7AumyaboYKJyo3ool+SvDPAQemte7lr3I7W5NRrw+I3CVXIdJ178b3GrT
kmtdNkGfXOeBv8eKQVkDHOhizrIUYUqbQleUovGEyOLEGTG/ZZN6TifpOaJyUrtN/bbda1VfXCOb
pHuM8uCDbCmPbVc6h9Kp1HRhFQ6khqq33LVcy79ORcCtVwTcYmuSoRRIw3YlOkVQ4bqlscQKPNvH
yL7UfgR8TykM95Tbj/CqnDPuaM659/DKXWmTuOqgcNFPrRy3iLIvut2oFZ9EoENxGgjGtEBf2kev
rAOM96a4eOiCtaHxJomYESIl16+0P0hGKm9KKK3TTUr3lrYB2qBh8rVHDgtN8DS5WuhB4EfqiduY
W4QAz5mW8ntEDiZ4oQGD9602+BRYejMpajtnrHu7F9tBk4FuLvRohyvo29m1E3xyW2NYFU7f7MWo
oWp7vlvFYxM38rXRw09ZFgSfcOlStrllQ902MGL8KcioBMfOqry7slCjk1329kpnJ/zegrUTgkwS
VDd2xT48T/4/1sIbr2wC4LqhdeFF46sUeq9NBxZWmRjIshF9GKul2rr8t3l4c3QbhXtxHACt7OLr
3l3tBTb5uz67mGqSXUS/OPv7oJc4PrCgKWQaQDbH3tfTrHlqVyXKru/jNytFiaZTcuTcQUc4EybC
10JsraYzRFNh5lW+s/owIIKDLmu2WCFFi3nGvMr0+k5R8n3u4QvRKiSZ44exrPM9CmrZKi/dbI9z
IyKZUTTe+VWqbscqD4/50NbHSM6bbY8vOJqHiODKvJJnOcRi2x7a7j0P0zM2JJOc7EuBuYa3KI3o
Lk9l7x1jOnVhgoB/anX4LWCT2ROXi1Z1lbvboZLVO3zlhpWkNvrqw0AEAhxKBfmUQHI0E3LZFG2H
a60Dv3fr81pXO9mosKJwqt5Z8ohNQSSVwU48kugctOQreJx8CXgaCJoURM3F5XnVqX65dcWujSBH
FeerMPBG7FhoIgg/IBaNDhy3x/EAPGwC0yiq+xUouMp//dTqMnZz8wUPK4mvWgSWSXSJCfOFMNTj
V9uLiq1I2/ua+iNQMBsWLRKA3BeL0/nwUVwrTKuflTurfignGSAD68ksDsz3xJTJekhGd6/btrEd
UFfdm2NjXQDAVuwB7fJTV0v3uEO5WGW7+t4DDJVWXftVQjt72gAVT6qDAWKLCdVJdlr1gL0UDJPY
re9JsqPGgGjim5ekyALq2o8QFwDEtx/islfPnbCfaANl8aFZFX66dWQ1IaOAoHpIen5XT3/p4n85
nEwpK0V/Fn/w89/6HCsG5ljUnp5Fa+4XsVGAj6Qd4L10Vlzkk1AHwJcm8celVUCjEk1LGYNTZXnf
RWuABfYIe/2hDuXh3Lpp+6gZSbi1oIejLM9ga6b9Q+jdxmy4UMsRyOdWijXzDmOw1ayP61YGjMnB
dJbU+OUYXsjk6FdG8qHoy/phbF8Gw68v0eghNqy7wY60LT7FvgpobuqbB0xueBZlUf7sq6ezItWC
nY/j92IO5mJhu1F/EtClJjNMXHy8zzfE0wc4kwA2VaPHJ+e7N/zTIPBTJCDW3E+mC1F1l8xIgo05
RoshSy2UeJ9ygAmPBnW9J6/DxtQZQ/koQns9ciArSMpE91HXWMUaa/GhmHL7YpljexAtcQAAo+xc
k1c1f8SDtHGqwUNBwODqsf8NkAgOFRatApjrhlr0I5SzFtoEUxRYRsXqrXBPhtLCiKMbD4WeyEsb
McgtuhB4B1koCidK2V9hdNcPcq4Hh9ry+FVFMk1n0O9yFzWMoAZwNQPjxC91FL9jo66KDdWNDvuS
v37Xt9tXMSRmGgqS1ZEBVXAqGstj86M36u4kKsTI1pbr0NazW4G5jLLoCL0WUtZUby4zxK8U95jF
ZnRPCWjV4IYGKsiK3VWS+kCW/sLGzijZeHjoM9U4C8gsiSV/2wqdMW5lNQUyVzxZkgiyb3JS3Xp8
FB1SLEfLxq6QuZ3G3SDg/mYKV1F3gvI+FaKny5I1HYraTtG4XMdRb5z1IeOaJbrEIcbDeeoXDQ8f
5xt0oHT4NeXecJwPY5tDHAu1/piVTVZAHaRtdiWi3Xl2EHGia54hzpxeppKUX7pKC46N5RfgQBEf
b0BMYQmT+p/8NPkMOKzjff5Jn9Kt8qHXk+7NtycGnutFD305DJtW8RGXr5vgWDvtri50fYHJOWJD
0yGGNHORWsvdlEGu3AZEnxjNDHu4NDgPBXgyr0RX7RhkxqjEbzPdSXdQg7DYMqryPnN1nI476ta3
0oloR2X+qx2WXXoQbasAQbVMpnjRriaWUqG3OI1UXrEZZEooutG6b5WdI+aJHmMYtweHCsLnvpp0
SZDLvvbZqOBjh6GypI/B9e+T+kn5cZqUkNP7PE6TnH+Y1KPOjVVCWKNMSga8VCX1QqZuWeT4n8hq
Sto+ZBOJCIN3hrjEnnA6NE4MYNv0ot3c5wFPRLCo7FaiTyxgQNHatwas7mLaT4o+JZ0sRi2KCBUW
ChBpOYgzcfASDctGs+CKocg/B5Tek4Ez/GqSU5yUh7vJ6YW5YkCEzKvkRhIvah1g59z3YZW86hAW
yWt4/r8WnhexvM6GRnuae8Q683MtSinaB9p4/dAfdWz+xzwM98X0iermBEqB63L7vG23/72psZnp
urK5iNhG/T5oXXwPKLE95BBgFze/TNdEsy7QWwvuJH6bptqXV03qlzf/yw5O4abTK2s1G2hC5Tog
lJhf2EzLD+xl9loWG/sbREKAJ24IjGKVIUV0Q1aUXUmqwFF2oxKgMZU4yiJUahUr2Xq4zIex04ZL
Zq0LJwsuIlSMie4RrNA2LCCLzPEB1ocqgHOWC5wEfMw0fx4WK/T+Riw3d4uzTCl/X+7Dg81Lgsq/
8psID7fKUmg71l4KtIcP1SlRiwIM+hCLgKm6NZenmkiX1p7vJMu5nDWP3qpVc1uUxoIpWmtcaS0e
SIxa5RLRb/cqme4XM+6Uw63WNsmPUgL/KrpESU8cpq66woDpVqFDQOPWnAHd0IYlS7kmXurdjZLl
P+sdu1Mq/dYxULLgOSoxdtZgyOzFqBWOxdoLS30jmjizU/vpFWMlgpWRQrZkldlSjHYQyIBg8XX1
pqXaspPAXRiUk2kVfqw85sZnMXRbDEcVZ+SaI1qFXj2IZxUroNlJUL72fLsg8RT+N13rZNAaUxMP
2+B0O8WeiVOUC0/iDC3K4IQYSE0eG8BkZnxRfM08QCf+edCmpjE2RQoAl07ZkUykXu38Z7srvfI/
T0XobZZY4B/b8yOJGAVoyhLZ55YkxK+nYIkHFm3LGmSsIMtFLbneKaqoWTt675/mZjD15eMQQQZU
+2urdPb2QwhFx7ha3GLEEmKO1WshbixYg0xLiyli8MPSom8eEHFkir5Emq1t5v6cZG11e5Z50o4b
W0nQEAVJcwgxQjyIs39q/i99H1b+70v5f3oaceW70WJ+gv99mSjpuJ78U8wfn42j5rBOh+EqZt0e
7rYMNIC/PfTvY/+03Men+nv8b2Ni6u0RfusVj357RFzEYPaKjv94Tv/+cX9/dLGMmFpFDX4G89rz
yNz38Vn9vtL/8PhJDOjh4wf0W/u3h/3tVDytf26X6sj/leUWbEmD9JBPB3HWGUbysflPISJuwpMd
xNkf584hc9yHR/vjUv9i7oel5mc6P9ofl/8w91882v/7Un98XxpJukegG9Hz6a3/47OdB/7nZyvh
phLBVPjbJ/0vXvQf31Pc/ciA/dv3ZF5mfk/+ae7/5/vxx6X++Gj/+H7Mz3J+5/+49B9D5oEPb/e8
lIkmWRB5iLo02N7Zi4EbiMvA7nlpdBXeo+DKFWCHdPoTOqZtoNtHWeKsRaDom0e7NoTrMI3OA7cV
QLIyohkgbqdlEGv+uaBoeij1LJHaw01izHGsqMpVofXyWfLS/hRlnoT8hDW82RS46zRQnx0MhoHP
ydpdOx2cwLRPYWyhfE9LHAJo7Gz6k2GbeuGkqlRJ5m2GNwBmi/RGuUWLQDGFHARVySw/zAuYUufd
IeX8YV1HG1FQi/EBdXvHe6kqxVyk3dgci07zXygBF9STU/MU9oX/YtrDV9Sa8RSaWmmImAO0wzvR
AgePciCEItHKtZEMFJpBYlUvfpQ7J1hk6BNs8rKYjKYQwzr8dqq7Xqkue+BDP3vb+VTEkv6oEJML
EYwJwBUCDjfQaUZlYmWbrrR1P3l2o70kmDlTF8ofWznyXvvatg++H+IDX2oIGblsr7U+qTditMr7
dhlEknIQo2ofPPcU1K6ma4K/oKipTOXQDInXRQK6/R1i21fEl5QHXw5RUfeDyQsh7d6ttF9Smgi2
SYkHlqv13Z2Fgu0dJgyHoE31oyPnarDWJKQFkJq5zBE5wjCXSnkXPSYBJnLOrXOsawxRp3XydtIR
JtW9w9LDOZOYfHGBQeAqJXdPLsJAUhY8WWQeMLk7kWywNjqm53emo4Pdq9HRG0nIWH5mPmN0piLW
2CUYBNI0TdLRyEQBKpqahW+7W2Dn6gppeePZNLDJxKDF/TmKruR29KIUUhDBWo+ObgIKdy2C0wGu
DBJKxs/RYSw2YdsHGxGcjtAHFBRaNiJY13VtjYqBehsFhtqsFaf1kISVWVlW4nWMBMhWBGdZ4az0
QVa24iVoJLXwU5K8nVg5Vp1qxba52om5ugY2O2sNbWdKuHYZhU/Gn6eLb1ObnnLyCa+OiWuLzTZz
TCPp0ZEMLBKnbl/Pz6HeU7Mdx/BV66pgZ0RFvBajvozVvIT6/F6MIqH3DbaNe9GzvDs7tXuR2z5c
WbbiYgAulU8NZM2drXUI70zNTKuVS5rYV6kfyietKaundkiWXphFD2EpvehAzY7Q1MatnkXZsq31
Hie6DlvyNu0OkWOmWI4lX9ECjB5qYOLbZALPx2oOay8YunADxh+dFcdQXtsIbaRRTcqTaDaajm0D
l0R98tBxh+wpg0uaWwC880rKngw5QjEUEYRDHMHM4vfiboqsN4H+aZchLnW0iFT9XgPju29NxJVE
nw/F+N6SvXZTeGh0iz5xyBL0qOrIISE0zRVxakFWnuJ4jJAtS4kBtXTuqraVT4ET+pPD2cOodUhb
KLAuIuugNgFfZ9fsSS47GUcLtf+jOIihgJ/urVnLyftQYUvmA0wKRswTjbDwH4Fos/uzquYl7jNK
H5hefs6a7A2ZJYR6BgMHniqr17WnDxsqCwWsmcN8UKOqwr966qzd6ueIS556ETXox/VaVl689lvj
t9EZV/e3vnSSrVminDYGrg4CVF35yPAotnrC8HG8hka/Choz3sVDVW6trPbu2fobS1XK9WsWy5cU
3unKB5e9bWPzUOoVNFtwEkstqsZdY2eHWK+te7M0rHspAs6sjuR9RZ+S6Uhh8pezqPwhvFcUaxui
M3hOeIP7Lnb3aEhKyOFxKHWv2EqWlyxQUZDOlmG2mz5sqgWoq7pGbxuOyu00y6gy520brWuUQU7N
xHYRZyLGJke8ruU0WrY++SQF0EPa6XdJGshX0UOKYTI08S3QcASIgdKRe0QIUZcWfbqlRJTnUswr
pop4r39NsYW8zLb3Zo2vWADmZSX6xCFNnfSqWc/4qkd3NmWsa6otU0zCn+xIfwqRQ7gUcV0+dxMM
1ICQdpYqr3xGSw+mNxwgJIPYnLuZl907Spnds+3YDqFknm0kDcACIKfIj+5hEoB8yK1RXVm5LK38
qRo45n26jzwwGLofNJPc7wIoYbl2S9tc2p7XHe06PMRFb983ttPDlvDVtVsF8VsrRZ/qQuru/aHk
rUS4lCpomSwUSaJilGoDipTDu965zdYALPNADdjX5VXrjeZ3WzKv2Pcgv5FMFcNSQ8Ze1ft9bJOC
0OswfRR9YLvOrVqghphzDYyjLN1pQTGe5EHSt5RFQscHy5EY2rUps2yFNmLwYlVdtcCprgK5U51b
q9MWpa12FEIG6yQOcoVH4NwUZ3pmJTuy0o9p0SCDLvpaYyr8mVq/ijXD2gy4ki0hVA+nwcbr23NU
HCEtJf6EJ9PSiaR0iaCttYsKU3nGeyxcdRqCGp4uGfduLC0xiRoPrTm9QyVucOtCipOF1ITPgz9l
qSnvqmXf/zCG+l0zG/U18xzwdnUc7JBtSTcmgGGzv8MKtb/zuf/a63XdY6juK6ssj7SliXr9WUtK
9zBUCNaP6gkhX8RQ7PwxkPV1K1XgFgbzs95q8ckYyVS6HrZDVpan5x6S4rpru/FVqrFzULZcSVRp
kaaac7VWkdGbV3EOK9a5FoZyzaTeBEdLy3NLYkLdWYAo1rdz31Ba+dpTKmUlZokBJRzlXa+gbjn3
oZCXr6A9vuUyO+UcYNazG8ff46BRvhtOuRizpqL82TkLqCjpQxMgcto7Ml7vKpm4rJWg8EUOTqpp
+pZi3pk7oX5tqYZc7dj6PthK+lY3irdW9bbb62VL9SCv+TtzMwi9bfpQW4b+VDY22CrQb1Zr15ea
2wpEt0HTGV0A3zyqs5UYTV3czP2xULdSV8dnteiNRQt0s9KR2DTbg6LU1TVGQOhpzGBtmoHRg02y
7J3fFd7aBhGy6uXavOvRkdzKY5jhUuyYuLRBMqr7aqd0Vba1iiy596EWIuaWel8TzzwUadu8RnFJ
Li/Ru72cJsOD3fH3KCLkYLg3vM55lv0a0xdIRbtAyb0npIG/xA6yelbSDhcs58N1XDXhUTEq8762
Le42EbH7klTdd0fvrIcWTxjuJhEhL2WzeE/zjYVD2kLByfBJ64az53TKJ8VIldUwasaZb312RDop
3dhpAHDeRzLPy7C6yrN+mVRW9CWF0jMpK1RXO0SNw+rLYx7XGcn8sNnkrVI9mL6WIzZVW2+Db17H
yocokJhnxUzCH6NRfYH5pb6Olu2tOko/11DFf96qJHmLYhsCGgE6jT7FF6mJILNrCvAzrbygWp7/
aLVJnl5GQm0wUKnKk0dFLs3vRmSsLUtT3jOnK5Y4RiX3shmGO9mwin2eqfG6yZtoWbt8UdXG0HcT
A+kalI22rJW0wkqqBxwBOI1bPhRq4/KNzzJYBZ5T44FdlvumZTWwhpAESqPgR38fITH2BPvRQv4g
QBCuqLO1ghbEnZoNLmr+mX3yUniOCZ/cIYUYzx9uAcq0865oVwNXV9gthbhb3xWRMWycAPl4zzXL
beGW3tlS82SHwbtzdLIo3Ju+bx+KPPhhmsjGyL10mrCuqCmoCL/nxV60RL84dFPEHNb45nsUae12
7prDfK9t1k7Uc5GtLOMpUdNlMSbdQzq18J5813x1OHdGg5GVr5ZLDRjYXjTtQT5Szvsyqnpywdst
v+KB4i2brEq2ohlLTX6NVfCtpk6KfYoQXWKQij6YQalxASXEBRhjBInSwGtXxdDVi6jS7FMXtN1z
qz/2TVj9gIC35IIEmCR4UzJbqHAhH0EF7zqG9Ze0U8BGOdq3BvVsK6nRug6Nu6QarlnnOwevuxgQ
85dyaD5ktoe5IHVBe9liLj/B3sArJ1Pv7ZRLxbBMvDHf4HXa7A0NeEHW28WLajnoXmggc0XT6dN2
3VfsmX3V6hcWdxX3KiSLexti3aJVjGE/92Vj9KXpLeswDm53L/oj3b83zDKDncFFetn11i5GYfAs
BvHe/YZcbwK0NkV4vqvalxhhkEOP0uESh+OKHXz43LUxLu3u8OxaWbqy/eqzgEaicKYg1iRhIyHa
4gBAjc7c97a5r2FKT4joF1hLbBvtveI050Ju/KMmgdaWXP57uavpF4badhcrT6UHdzDv+E0nb1mD
8i92N8BdpqbTOGuXu9JMP0lmEnA3FfbDfgy8B6ws0pPvfM+SMDy2oZ6eeqO8KmFenVNPsfA4VeCq
K/KzXDrxXZOVT7mJZEhn59exyz+11qCcMyNTzpBfjXUoSeWy8fzw3o20h7yQlWM3tcQhHGJen90e
BNzKxs4MK+4Jx5XHzcFQVAxpjQzeQmzxeWJJbBn84uuou5bY1n9RcjtYeBh/3KVu86kJNHMzpE3P
dyDWX4e4wk9xcI6uEaTronAPuh71u4idwzEzDGtb1RjI9RG5AIv6UZ7Y1sprk51TO/dhljk/gPi0
sgHl0OvgXECu/NrbGjtrYECvJkzAZUuNaWvyOCBD0MRVXL35oqfmq1Qi0YXU/iLNM6RyPfxCVKUZ
3y1Xvqv4g3ywHRdpKYMr7AJ1XyCeQ+Et22yEu5uRVJyUJtaSbVZANAac6DS5PHqZS1k0KJxPo4Yj
rrpJs6D9IbXdOmX/6S2k7F2P7+BpG0dx6PrAPOJTzR9RWNz3HRLmY935SxV2ydco0VaRO6hvnpmf
TXTm2XshdA/n392OsW2+AoOBgN2W72ZusVNXsMwtmkF7GIryC8RRd8e9nLLzs2oRu23wDYeLbtEG
ubcJ1ID3synax74vP8dBCYgUpOWjO6oS+lNY//Jfs4cT4+7wmsouGLHma3AxSIhV4VWTC/QBVH94
1RIgio5WOW9NUX6rwf18ScL2PhgteExFol7kAPsapwikS2vWCVJs8bcsqo03LQhKNtuuc4jwEbha
vv9ko0mMQ5/yUvqmcge870W0iq6ouPmI60WuZlNFsbybsUSBjBhqUKXhZki4a5YH3KkSX37K9d5e
yIFTHxvMO1Z16hq41GTuJq2gcGQY2a1Q/Oo3U5l2n00lTudbj3XyPaqXrqFZl8wznUVELmvjpBY3
LfxVV3dzpzE1Xb8xV5RF84WJpB/2Y6joQZzCfbpBurcFviYX3WeQo+Y7mIvbydTz11BmjcbfY+So
N98tgtGj6Zd4NqSXXu39Bb+3DOyIaV2TQv/aNW7xJsuhv/bUqt8LKytI+maJktlCb319xUsgw6OB
jsLounX3PtYEd2UPQQjxPv+Lz64wGwrn2XTMAtq7nmyLwHZeEwfGfVUGX0ig6Ut8tdpzCXOjLFdC
cVjIEIszoUIsaZ15SrOXD91zKDdPSzTSkLhvg4XjT34eqkeKph2qdT+ZltuJFfDVjOP9EMnJVU2K
9BoFBm67UfEuItjhTtR33watCD0x3XiaBz8D46CrW6gKycux2Pqp83+MnVeznMiWhX8REUBiXwvK
Hu+kbr0QMi289/z6+UjUqnPP6E7MC5EOioLMJHPvvdaaX4K6Qbp+pS2bUBXU87n8xkITkCjW83Ep
P88uBi7XjrG72WH1OdXzxA/CyjjLWkPtPyltx/YzzpJP2fgkSwO9ru9TB47hoC+J+4Byozu7HVFr
oGgLf8gF4JSVQxMYhvGdqE4WgrzSWeHDpQRKduRGy2d5aIRxnIdEu5e5Qo/bAxLSpyxCDsw1Lboi
4ntf9PCkKFH3dTF1ws+Epp3NKHBfq3R4gOy8+0r02uQBbhnvnDm0b5c5j/3Q6dK/7TI8yMBmXQNj
pREohIqfsBld0NP+Z4vFpIuOcWleAB++6Uqs34CdFH4p2uhbpnwGEDB+EUas7AGgWmfoHYt9E/fm
rgE+yWatML0BGeuXEhrEpxlaWEPpzJfe7ljSi/arKE0CAvWm3udKAciZf7mbBUCfKlMr1gIOfF0S
5Num7aFuo4sGQ8L94rrtp8qKbghJmZ7YqnefcuOhCIv6zcbI+cIIA1RBqaWnwcMSzC9VwVMIrWzw
9XCqEZ1X82rXaUp5HJzavEGbuQD/iQQUaJRnedBcqCraBJos1oZD6jlANf2wnrKDtSCOKdvUo0Nc
owrP13raOGv943qRaEC+HQ1LJBh+47FMlYDIxelDHhEYLXkgqi65BKn79ybJ0VsPSpmUwJEjHrli
xp/jNEAqA8LWz7Ks0NG0/pCStUVpvW+nlOB8SqfY6bPyVyxVG0Vj3CjumDwQjmliu0yTfQSS4iBW
0oJlTKK7tS0RGolX6WN6MCXa47pmkeAQO2MBFreG48kKRdUxFbCUUyaf6LzhWaZsLLtbyv2d+lMt
jMl3thwiQ6iydLR3FtyEP/ICo50apNYLvN35ca7YwFWWgeLtAimGvcTlt7UtiHODfeGq0KEAgRG9
QYy5EERc99byAP3wyLwKq9FoQmNlrBXNf1bIM/RYfUiG5FNkdwQVxYl4i+EOO8psm+v6G/sd/ViX
eNPBC/oL6tUXhRjaR6WLKq+stORH9o9ZCeO7CXoCNXm2Hd0S65eYyLyDYwv1U5Auz0oIXZMIxrdi
YbpoO2OA16Vv90HuvMW1alcgJCMkzRVVpHdFkUT3IqvaB95Nf1aa8MugBuRk0XoI2SqcYyf+Iovy
qK5OkYG6AP2SgRlW35EriO9SLTZu9KLssVU+jlY/3cUSagskbbpD84Y80SMXiHytnMF2jBDOgsgN
W3oDotbTOjaIByaP5TITLTmsgJFYhwTaqNz6xdbi4aiHKATlgPcfkzWozpmBF43KXEBawOQNTFB/
q/TB9sfC0I5SCW2GsthXbXS5pdaZrJ3WxurauFkbty0h8no6xQ9uGbSPbaifJruF6GRlPM2nAC3Y
LHuKG+hM6bGrZlVtX2QlUc+E47Z4DmRtN7rFZWkrWLbWU90BLw4MtV4bDOItH5Ts0GVthmIHbx3i
xfywhE21L81sh0om85XbmzdgLVHIXLNyDlOV8AAX9/goi/JwaP00cuik9so9UwINUrWkfVIHw+dj
p99fmfTWojDMxH1lu+NjGqaeaoEsxVRTvE6s1Z4SgfStjDoWWfBJ6Rz1zljjjg06oF+1IjrK7GTF
6UWeqkwwzxWga3cRCCKsxUt6qwoDduFrPhfd4hOPA/3BWn2tiEVeARiBRlu10epok2S+MTGgvZka
kzCcyNguRI4AKg7Pyq6iH0v4U7NL5Z8M8KAoFCTiuo6YWBE2d2KOw5vMJhLLbKPqJS9TnKSLFf5o
x59dW8F79+85Rr7kezS9mzu1KcU5Tp+GwG2e2NZVHrow7XGb6WVec4mI69Zq17AnliXL5It2zn3V
sOKDjECVB5x20Cu16q8yGVsq241EXR2W9XXIdkHJ1lIXrckAw3fqKQqxoEXQla+hQfypTMW/U9da
ZcQrYSQqplWwdN3YOw+VWbqsnsLhW2bYGBNa/VPSgZ9a+rhkCW01b30TYHKnwWQjpAdHYPg0pWOJ
ZQhdvNmMBZ+9g2xgBPoMM1yhXAz7dV5ltUGB4+AQZ7QM8y0ji/FNJCdRGjiZ1lbXpp1hOLskrrKj
rIAnH9W+DF3MStiIhyjPcr0qHzSv07kRA7DU9bnKclkUt/bz9uhl1qSFrDRWSXA36OybAFRDKuxb
uRaKXSO6BK7mejKr2225byEyOMlFkJjQkDZmMKCy1ul/5kaovWm1uzzOvfmSZ8pwLtwY5Hc2wjoG
qqDE2o5mcPA7lXcqjpdG3Mhyebg2k9k8SSFAaovau1ZACZkdRbxkO0mEG/bBcIeDc7cJosoyyYnL
tzLG/w3VsSy7VjgRxjaLiHnvWobRVj2PSfK1hNdTc3dq5zwYHdYVGYouI9RlwHoMUO+CXuS9LJKV
slymRqAV0PcAA3lH//z7DNkk18tI7K6t67W1vJYYikOzwtck7+IUZPVFQBd9pXSU5anU54J7jfhv
0GzEfRIoi3H3B/wCy3FCo/XYG+H02eiX42aWJOTcC+PUvCv6xri3RU9Ue6WhY2SHtwtRZJ/UaElO
7gIw0BjcAwsk9SbuS+dUzKN6owzh/0qxhXZOf2oXmuFtJ7/VM1RT0xOLbzh7ylulhA9JLkjs1S8R
mHNwlgsSK66MUxhorSdrR8WGfc6dHhDfcuAy41vBchJQ/JqVnw4ghD17TLLywzIVyeC1LTILIovi
FYJC+L+C7DJcbsmt/AkzVpVD5jK3yFrh1tljrOZHowqNBxNn2MaAOht3Uddqt78IUMkqxDjcyko9
gwJ8hmPtiKWgfe7dDnBV5kawqZGFwal7LtMnHHvNkyxJu279nsNuL+uUPIeo1rWgmstQBc6Mv1t8
+OV+0NdNiJOHZwn6L6xFOWhx0YNIxUFipwFM4p0hPpdxBAtaPLzWqgBgbg6fu6AWn+1xJRjMRLIP
e1o1TddjURxF/W37pGNaV6E4iPvgaSsuhHjIa33+UrNN9YPcrW+WHvnrqE4e1dK8qX/xuGYrf4G5
uMW9FvTKsbZn65DgBP7ioAM5ojFtTZU45PPtpm6YDKjD9BCbJU1u3rogVP0ySdy30oD1qOcGUAh/
lcRKKEXhCzGSLbfWyZxuduLtd0tJsnTN/Vuna6aBRAwkQlKBSczW5E05Qpq1YSFA2Zf2fd9AarUy
jcvDyGr1VwsQnEhUwv/Tt8bWQp50vYY8wVag7/l9jTk1xOOk4z3UgAsAGEovSqJpr03cLvtAmYoD
BhANtoi5PhMa0nqy1qqm9H4Ygrcopa2KPuKrZu9llWzeNdWDOtjZw9Zag5tGwNV8UQMvjFZeIvQW
d509ZSdb2hdqE2is1qvtwVwBeGI91Cub9Rg50w0LKk/m6pXCekutlbIZdrzpBhD9rxZreVrH/S4u
kMKd48rx6qiGjV5Fam+wCRiYneYrtHLLnRkW6mke3dd+ztQ7WWSDVph8M0pcqPYSk/lmBrpSD6vB
oHpCHWYGqlipan4nB8Ayl8otK6wn2f9lEYxvcJfq+H2ug+YPJ+EW2caQbOUiebkP1Knb6wWmWe//
OiEKlvb5+ivXX/59kp2Ww6mtmYCGvKguBkjQS2sN1UVmhaojOV3ErYc7wUCseWKB2M7F3qLn+Sbq
afsqgkkEQ61XAq/M9yMjcGe3Yjjp06TbGCPj5V5x/9lywpjzW2cczipGuEOo59z++kWXX2/58Tdj
Ld/VecPD/l0xjWN/PzBhyBZGBoFSbLnJoce39ThNU3igs2neouLVaOY8epQVszAfUWmNb7TZje/L
HL/7MMePTpsoZ1eFEDEWLI+ntazFm6+5uesNMPB4td6WzgVuBXxvedkdQhU+WT8RgXqXrxCSuExu
bBYRUDmIYmeG7NX9TK3FbatC+wtaLRgQ4xv/Lpmabg3Ax74VZviPKwh88CHYWHDT+l4eFAQot1TX
6Uc7BGOoz87kgcRu7ufCxKISBUBk4gqiSJvtnA94q7nvQjRzACNBYj0oix9NTf2itzUyz4FavSm6
SLzQMJrPpclOkIVud5dmceRFHcIMCWFvhH70dGRjRvLdgd4TwxHOpODLjGCQPxpa9UmpUFOo2++B
GSyPojPUowNRxoGQNmfnLEZ/l7r2S2oBIG6nqjoWmIj8ok29KCxnMJMc0lybDmqM6LksQ3hqes6D
6TUrExWfFDKrNUDcWEmINVS7pn1gbV+FiV3skX/o97GjpH6tCHabQZxsh6hxD5M9BLdzgPa56aLP
pcKifpGHjABi+Drz8i4E9+erfT7BxGO6n2pMITstbfI7PSyCT4mWHyFaDUE2MgUHbuTLVqGBZWUA
7bgTJeKPoTaV56Gcy63WALCDClMysXzgGk2qOTt7nOpdrme6Z2t5cQkhq7/AN/UrdS2TFUm5grNl
ta0TSkcME83lQba8nngtuzaRKaj1C0IS7Xnf68OXWUwWpraYq5S19Z9JvFDcihMTXbus0dMyL5vK
lCxT5g6g7xuQ4+6ou3F1cetpOFtd9SoCVz9cbz9Oo8lrZnipupIgxEm5MfRV4ovwhcu4BvqLNRTc
WswfpWZVBG9E5s41Q8VjsujWGaO71K2Dke+aT1oLSoqiyM8joQ6YeVEQbFR82BIeIC86LnrS/qWt
l8YTh9e4IwblUmnzfYtHn/DSet8YUQ/pWp+c7IR1XVIS++GZSwFmwAorkL9ICxTbG5GPTj5iedga
BZ3OK9nSsli2vzZlX2idJgXVsHQo8lO7xinPmpnnJ/kAS6bWDlglL2Dscfoiaro+djgiClStClE/
zuJujHt8BGv59fHLlynLtld0rb7WXMtk6nqQ7+Wa/dCuj1XeeRdZwcmAlgENC9z5vOBrM0X2Cpnv
iSqat5vOiPycPTw7Naw02UAMK3d8PVzvXZaFfe/8OlHm5ZO5tpapD6d8yL7749fztKHh5pEjZOea
Tq+JIZxlL3tAZ+vZ4g3g+n1oNbBCdeaU7eXrwthdXK4v+pqVZdc3es0qSkVA2vWFy5qP57mO6xcV
kKk41EviatRKxcXaldB/cGjw0dGfc6VdPFnATNT9Sho5oc0os7zOA2bBqbyYzN2XBvc9nXNNygPK
s/X7fB5DCd130JHK93N9XO+G+Zbcnm7RWPvBDfa2/n12WOwPIV/t9ZCsz0Osv/On7J/K5BmyQp52
zcoyLGK/LqWOOIdVZfw5pO7tNlLlmJSHfp0IZMqWoB2ZlwP5T23+VAaVBK/lWvPxF2SNvOz2C3NO
bGBTJx6RdliB1r99fadyEMsX+6HsmpWpD6f9qey/Xup6+Q+nRa5dY7IJh128zpGxiubkr+SaH9Ye
JOfMdzUVm+oMbguq5jwnKU+V+e0i8kq/T58Jt0DN7XehTOlDvRzbPjvJi9cwhvqL2CvQXW7jWQ5T
OXVdPwofyq4j+druT2WltiI3ZFeUDa+XkWXX7PUysktfszK1jfhr4Yeful7mT780aDqMgeFbJjrY
mNev6Tb7fUzKc98Vbl/ij6WywbtWMnltFMX1sGwT+Sjn2He/JVt9vCorr+I8BN+vk4a5BoVds+k6
scjZRZbJrEz9f9vJc+VpqZH5S6K3p21avd76Nq3L+/tfSfk+YjmTy2RIqBMBPF+vD0J+amTf7jWU
f8QA+F0NQzqznMIyHGrdjZwkZD4nbHENoPw9xdUojfTd23Vqldf643S7fqivA002+dDuOsZkRRK6
Cv7tWd0+8h/G8Ydzg1zBiqVetpu3iu9zpZbndfG+eJCHwGg34rjQl+xgYGghjYr9v4u1d8uDSC4w
5I1cD/Ku7TBBVVzsLZwbB/kwrjO/zH4o0+VTJHpNLs7aKFL3cswWMukQHn0ysH4dlcn4MhPYvnhy
tYWKkALcbx31snng9q9jBKtq3Drv1qDb3cv32A6a8mupmckF6PZO5QJUJrfOfH3TLbK8StBbJ9lp
IOvLfGUpZshDfz8R+Y+3VykL3+V/v0bi+USzTOdrZ9r62O81r7y8/Nlrb5UpWSZr/5SVZX+6VKa3
BrQpvrHu7eXNyaZdWv4VEg3LnqH2t+lW1OzwIBZwieJlC5cO8w76lH/6dXUnZyKZQjXifbaM8nxv
5drPUOj1Je2xQhKZV18CGDVPQYyl4W6oHdh3InwwmrLAmTDUp3efNFbFfN2uX0n5aZzKJF28sSwB
ueJH2BF98P36YGRKHlqT6H9RdIdWf+gT0PvXb7RCIPOBSMV72VCZTM1Ht5d9EHBqLr1+lTOiCk8t
UCcYuYg1Righjq3nunWBkk/1Uc45S5OxlClBkO8HHpnsvXJku2bPx2ixLPb5ffi3AmsdEpxVvuvb
1vRlE62F2x8aRD7A28Fo+P1u0nz5JOWBtRDcGfZZ3qV8M9tUNSOQC2ue8yLL6iR2d5hYHi1z/hGB
qjlz3ocXk41Kjk/8hxziWRnttWTouBHXUyf9IodJ4/antMdEtCzTDQulHKucjvpm+Y0vRrrH3Aib
/Pq6r/enEPe8h+TiK3pIbwR3KPsWyYjF65ChOCcq5jo0wbIdVLZ/T64r9mY71xcWesaeDvCXvPl3
u7ptYf2udBtqcrl97d9j69RrqASWhd9rtutT1OwUz0jXneTw2h7ZureUfVte5MMctI1vWfjhlErB
bRtV0COyF58Re0LyRi5Mg+JQGrBDo46F7xBxKSZ50F+7fHT6wzxVT8ZgYAciShTY/skc8yccZzsN
Lps8DG6tJPXypXuy8scydu29/NUUSs/V47iDLv0QVuy76UF0lnVwQSu1M80K4T79pJQt25PMOBtR
I7ZN6raL3VYWciDKcX5dHHwoE3K3INtsyQ/1MvvfFxjbObIb4L49qGkZHNt4PIAis7ft0n9dfVii
gXe7aI/bRCt4jNlfTReZx2tfLSzDI2ZoPMkiPOp8T+ScsiVlqczLlDxYoUKjEAUL1o/jwdAXyDfQ
8zFac3+dOLZlsOy9v5fcemk157SZSvRpsX78tkPIbjIlVrjrkfYGNZO9G4DXWVQOym094y5qcmJO
wbxoem4eTSfZIwmAmYEa6B5EE8FR07KDHH7yjeNp2+lD7Jxk1+uWYWsgfzvD6OYXZbNsS0V5Zx9+
909lUe+urtn4thv4MnvVZKkHorgetumsGYcD3JWP8rbl1aw2LI9598ucIq9oT62KCSn6okeFtuxt
ZcGbnx0XeJJl/bsvvLzv7UO5jR75VduGk/yHptbGl+XFagy/a5TydLV85IPQ/X7Rit27BbGqo4BZ
GUaxdet3XfBdUt68kRalH3ait3YtLHCnMrf5SBBzcMgSeqH8xsv9b6tjU1PwZodVfAB32Z2T4aVe
YuuYtcZBFDZrU9mb7DaLAN50UKd334Jm1SCpax22+XVnLUeE/GFkKhccPwTjXbuf7Fgfu2g79s95
GfjI056WJlqRd/9ard49we2Jrh9/mZJPUSXQe9dOHfq5v6ctoy9nv6xjpr3fKwWikS6DkX9mpscW
BMPauiQyCys+TQQUoB/JLCz3oFtSLvQmI7JwN6zXeJdcggojQR3ECPnFJwNGS1+2lj04Cmsercx3
kMivqLdtiSN/792kcx31Dcs9P59CfXtI8tG0Udz5VaFDby139SaGhLlOzwNoucUzEn066Diw5XAV
efdiGgmBMNu3f8SEgDbFl3dLrpnwtX3aw/6FzXm2PBdHMKZeveVhWCiCrf/w16Pqv3ZLA0OuXIPK
bikfM3d1ieDeXxUF3P54ff6uhiMpWb9317JtLdut/wtyRH2zgRRa/cOEz3ufYWc7F/mD7BKyNyju
vDCsR29cAAmd0G8hGogZSf6yNdnxPrJhenw3amRyO5TmLtNr+5SvPQaLnLuvUb85V9AXrwtYpVGP
QgMMNM2Y3ZGdN7a9v2nnoCkjlVXZOsnJ1yFTegMrI4T1v2fS7aZk3dZptFRd9jIpC+VBvjWZEviy
veAfp8vtp6ovfTzgf6OSpG+bOic2CsLVlGokKNQIUN8a/7XZ2X2nHFu76nVvhIpSPpltZSfnI6Mm
cP0kk5uhUr78LTk5bXgxjW9dkI3n614PxQMWYoZV7z5sAucugJR1yWDR1JYX8J/5PszmXWblhN1h
UorUn0b0OuHwPM1Hc32PUPsQRCD7iZy2tldsE4e7S296YzU/yDXgakfN1kOxHhZI8PZxmH2SRfJg
1DcDagBn2byIHl2XW87WVfC0jkiraxCbyN/U5esQ3U7Ngw4E1E+Kw1AZD0MniGxRcKvaNrERrTZ5
mgXMhcVCmNUng3hwaDejndHQeSwcfXs2W/1OaTS0M4kmfBCOlT70ixBneFYfw1WJK06K5Rgo8Q+C
2Sy/UAbFd2vYgEMCkzDm2y2u9rB8hTvV9Dqj+ZWtKpxZcBEJLw5NH1x+dkl6JzoJIZSjFcQ58Foc
FeXiiKe+aiq+lzEO1DWL0s7nWDebg77EO0RCg8dlfl0EWnkFcX+PeUa4k+rmNmo8uN8GZeaCBOa5
hxjI4ks6/2yJm36shsp6NDv6ipI1PdDtGKZmJ3Y/tUBYfaJuVWY4ZbfpgdZhQJeawaEqIVDMbr5F
p/qmYPPQqpCr6LAAxIpqEKdg3jvJ4nKjfuxO0X7pxUkJm+RLZXxeRKQekf21/HRUnrU0hCNOATcj
Wr8oKvHZiv4eQA6163oYBSWkAlanJrK2OP5/tmN+hP4SrPfQ/BTIyileorG0JdLSJ+Bz8aE0C706
S2p/mQ9aqi8X1Uk+xf0EqClHEgk+d3XXJOV4sAwjuR00lKtXTZ9CsRirpXVfhOGumpkce8uBzN9M
uqOGNKKfJZVAuDgszsWivXI/4jIRVnBxA1yPjL8yGEBg5vJIKJwCLsh0EVhr+D0JRpSHMSMwuV70
wbPWK8jL2LK10/1YCpAKSLZnb275daoA5szuaL/Fbf3J1Dvwo12SP3TjRIRktDj31jgXnhGb7f76
gd+2UZDgp/4C+sHrIVe1+6q4h8vNG0MeAsq/N/r6SsVKWBHaUebL73ZvBK6XW2L2rN6d7rNIC7wA
ukjfWbOqUB9BJ1SE+OhnJUcLHtVD3F2xPu8R+dG9NgWWBXShJ5q40g56AYfkgmxDfSzcbJc5vYZe
Ztqf8mqAgj6eUj/sU8u3lwaYqRrvUPAN76+HHuzVxS1ygtR4u7WBz4z96Yo5u5sDU0OGBy63QWme
EIIAx9dMApkyD/bu2NNdM9p1jvXk9kVyg3cl2BGWSyS1MoBHsNsU2/ZT0GkJ6I4pgQ7xvhuJtt0O
s2GhFls+JpluorQVf+qGDOHsrjJ3tZOfUztFBCC00UVFoYSweiW6d6qwe1qMpntqk2Y/DJDSyZwo
Ju02H8U5r5r0Nl0PmQ0tfjM/LiVwHsOdiMUN/yE2pHhalvTUlPZ0mVJt/48JpygBZc450QdxAyF+
fYJsfzdNdekBCY4QYDb5BuG5OcwOHcqBHMM3gmraKfVi3pvNcLTsvD03Y0lQGR++G5m6HqogBikk
0r3Vo506TtPOgazyMSDXBarhN7ZZwsfrvJaIBRHJkN27Ztl4jQO7rrmk7kmr1daHghBoo5mHl0gM
Xlg5yve0dC8OyqMzlB2d2gXfIbhPCUFowMyUc2cckyQ5irIEpWv2zl9JGr9oJRqayhIOqNa1OPVs
uAZGJCwgWK7UXVdHUImvJPhKUZknNPhwVcHk53VlEeKsmyEgjCvUKi0lvGR96BXF8qXptGCXZYAL
ohHq0tp4McymegUPCyjdBYRa8Rrz3gr3dhCIXdX3X4agRM0oS78oTbJXramGgiPGLJD2MX/bva2S
/qsRlzGMGQHKMgF9ybLwuceFdZ5qiIXpouU5zfUWmSL3Ocq7h7mfu1MPyM8bkTi4BeX2XA84oRXF
3SX4+e8tTVV2eU9ULKjelRaAeRqrieqZCMF2qWJ7qUVxLHB8NiByu386Lfc0Nnyg0wgXSwLn2K3r
gBYqYVwLK0SCIIiTUwOBc4l3gRUPMU+jQxIyVYVfhdHOTaD81Hob0NDaGYkD7Xc6pL0eoffubqnD
51rv56Obd83OKoll0dHCTQvbxCnO49OK/I2Y+hxqeZTvTL/L0w5VqOkJU+tk2NZdawQwFbYAeuDU
jne6bk6eaRB81uZ3tkiqT5HSfdeAs90E5I03lr/cKxp8NX+3DpjMmk6Be7ZVRqLEwUqFehjs02KH
W2BXKIa5l1rQi/hXI3oAqdjrEwwKTesNqcEuMK38fhwwmOYlU3Za2l6vAPtWAAQMWa3vDFUzH7XQ
+uy6hnlR2tp8RG3856Am7cG2DHQNU0/UsXFqcqwJSfxjhJEZeYz8s1WPzcmcH3PD0Q4GCiQe7i+G
KRHPOxBH4lLpi+516mNWVZ3HdOjcZr32LR5m2CD6hOC1oM32ZVMmb9YSsN/A/Y8dQ8MhponqVrPQ
r84050wYKzYLMYcXGzTWraopNRLyMB1rA3ClBVhLjllI157nlc6m75v7qay152IKmwuhuT9TCCJK
05uAXx17S7nX8q91Y6lvEOvO5ygva9/SlPGYahgfzW6w7uz1UBj9U9PXN2UQ6ee2iUB1pPpMTJ/6
rapCGxiPJvZ9gbMd0s6d2qQ4ygmSuzFbaCBMJSF0s4m9Gs17LxMQtYqycD3GMohc0/oamda3Mgiz
Q+oW2t7VnPEgku60WFXpmYMRgcUbJ4I9utp38sk95011bBtWZQ0gPnZiJwVa91sWq4GX6PNjZk0d
ithpj1645u7VBIYUYNbdrc1IPNWK9dYNdf1kRQpmoUn3M2A2e2VE3Wvp9M8p4q182WZiJw0i3UST
tnv6QXMZOys9hYXY61hGldDU926mv5TTsNzoiELtMnNSn7IQP2tQ6rdFg8CDuSgjPQzRu6wao4ut
/4COWLnvzCxg36jCvZGqE1+B4TOwWTC9sXMhtBwNhN+HxKmWhqUnhbMLZxLXAVS+vBbxp2Cch51o
E/WQB6G4NWdUWdt5zD0nvVOj1n1chqfKICa3BeZAcC1WG0Qn/KHmDS2T6A8sKbJi7iC0F2ikoS18
AHqFz85EdWqInBeHtWupYBCNW+hldPGWDQi298PonFfZS594AoVOnJ1Lod4rjd34Wa1UOxOlHN5O
eIpVb2oYdgsCaL5WiRtTjcw9YT0e+H5kPxs7PpZ4vfq2nIAmaD9HdzQOWd8rF8ShZl+LHahE23Wa
TfR8l7tfCJDwWqPAU4LevZ8P6AerNTPiVDZntEJAN6HRxerolKIk5mVm+aK1yeznWGZtt/6WaAY0
QoBUdm413CnohTUiACts1Z8zQ8UJXWS3TdU6d0jeOShbpd0hauHGQbeLcEp1rIh72tchYW5zmN85
UwPAujHG6jKP4s1sooE7MSag/lZ1vxBjfI5mmxB6M29fNM1qXlLWvWquJw+yaGC9Bj038seycqjS
8TkwIfmJBpga3ETxwtaZMFFxppnPy52iNc/G1DcvxD6JvTuHrKhcQBqhVqSHslLQNEGGop764MyM
xg8TKb/G4ys3/Tip920SENTv1NBT8fp82ViWCc23JuESDAoKDaLkJ9EpzdkxK7y+XcYjN9sOAo46
ifwubL5NVgG/9uTm91Y92OpuUkOkMMrk+V2ZTNpZtlxEVF5kTp7GIEejyZpvkdXCdTGMwxGgg/ps
qd30bPsyLQ9m2MKjO2K6u5bVmvVXHwbJrUsM13MdqxP0o+PbtcE4dKGfNRBwXcus/vADqXSCxwdi
4B1VDS66m/4DEUP4TCBU+Nyjin1IwWP71zLR1IDXWgL3Cj2LiQRrnOMYOO29PGMpxXLPWusoc/LQ
tSNW5Vk36K9O+Gw5jq/bRfw4NNBx6JZIzzoYl+cyyMRdb80PMicPrQm3bQ3q4CSzapHM99PCTa7t
db0OX7oe0AIKzPZRloEm6B+AMBxZxa8taDbXKCmBwS23FrWWN4+tgYLZdg1aEIDd+8aI1rcsywql
9otcCfZ1/7NSevsZQKj97PbDtHfyuEXsHb0ZIvIn9HWU6Ek2iXOYeQs+2J7a6cSYE3972xYscy0i
3Z71dsSZg/7ZTjbeDuO4kogXwakKwVyXvXgZdfSWWQQMnr1mJzuPX6rkqI6WeElZz7yoSxN6SGH0
Z9lgZBN1ThYF8e61vWwCe0oauGx4w8k455YePyuVW1y0GfqDLG3i52Q9VGtoaWPkJZYqsvLgROxQ
a8IqL1jEqhRZGag0ANwPqlF6BBQarxXiLV4udFaMTSFeWcyNe1NDAVTW8oDc0wqt90p3Ea9hapV3
5VR9l22ROJqegzra6tLxh8pjmZeoRtLbSm+LLvmZwtgAQLqJLk1gtw+4uPSXKYnyfQSQNUP4xEvm
qn9pzTF9UGw2/GtOHtxyVc0MqnErC0JDAGBl7xHo6JE566HTywPY7+RxOwtxpD0T9LyXlSqyvI81
Ou/XS/ZuYe2IJ9XOsgxVr/kSrez+8gRZFgwA/CMQXFsLB/dAgUzlXmYnI66epgC023qXBdKZD7kS
n/TeTTwL+rxzrxnqS9UREq8KNmaNk2ovmLy0l8mlbw2ie5JFVmwhtL5Y+VGeEEzWcDuI6RuLIu1F
FmWJe2dUDAyZc3TbIoBJGfYyG1s8LLUe9nWZnGq90e5cox2fjXGC6aPS/+bjOD7Lw+IkKMOYnbZ+
MH+VVa7jLaUWP24t5tLBr0CcvcAXcExsCOiiHolqTQuif8RwJxlTyln9BjBbfOIBOL5iFOm9UZtQ
/EWadgSG3T0pHSpzZae7X+Y6OhvLUv1EufoyFUp8N7rJ92DlYnZZZt/a68Gq7WBXgyp+EAK/SV2X
7UtfJX/PlcJjC8VCLy+g4qgtX3HjyC+AJt+nO2kiiBpYPCbtf9g7s+W4kSZLv0qZrgfVQAAIINr6
b7NBrtwpStR2A1NRKuz7jqefD6nqbmaSlmzdT5WMplzEQGweHu7Hz8mqra5ZtWfZmbZ361U+ituq
NyCTqyO1dz50XbZR2jdwitYdcos1CVoKzUdpFJ8aS12wN4Ot42uV50Ds0OfGg+NCUNE+NSmSTgMs
XZBDO4Q/Qvd93kP+YimzhBo6UHv9c94AHA709YRo8ge6vq0NGd0X2Mc5EQ8APKc1xbeKq6Mab+y5
MjbJZMMUMscrNzSTb30yyO1Qx4Qbipz0q+1sUFU2EHEk5tqOoXVlUitq1tHPoRP6ZVA6T26TXM2F
ijZinqmgEVX6OZA73RX4dohlFUSBVyqu9E966mjbMI4ccr5ZctdG2g8qHmGTqSKY/hwwluETe0N8
Kvzx3uqqR8vIpo9Fk2poKVZ/lWOmXySLCAT3SVQ2UZG8MJwWyjKo0XBGO+HFSRLf55SMgdnW/e9q
uPSlhOqhT7NfPwyEgytthFcsKmfv4E6nZp0jj0G6MBrnj4MFr6GD+Gsy5vEtmjsxHqLMN0ZrNNs9
JKPRDwdyj5VeRvIuhyRjSQBL3LbyhzmF46dmch4S2w5+GFn8Kbdd5KUy+L8oLSHzYFXhlVGN/qXT
1+m+tsbyFqr2ggwKNJz4ocEHI7PzVQQA+KtytEenL+e/DYhnnEX5KPdT0s5wE6DuPnlDXKaPbjVZ
6zkKmz1MAoZnczVAkLVq6kuoB3HNAh1RkqREUzD0+/uu79qPrS/bj9NSIiaz/uHwKhU5V9JQn68O
L0dhlJtSlN328HJAPOwipULA69q8+5jI5UCjfvR/fluVa9tEOPb94ftG5Egkau0Srj6asq0k24ZD
PG4OLxX1o1foa3B3XD4Na45+257gLuLV4Qc6Y7euNRBCW97i+y01AhDUH17KdqAkD0z7+vASKZz5
OiCC/89vczJrOcEOnx2ezy6dz7PMxc3h2f1Bxuue5Puvb0xZzS1cTUQplqYKzovb1M4fD6/afgrW
oZWkXjD54V2PstodoIXEy+I2J+rAe4cfce8ba2MKgHzUUltPVNOja6gHd4gDw7kPg+qdpmv5pVNZ
9yfvH16GVKLa/Txd9y1BAu/wXtC3eCoA27eHfz+Q+wFjr+JN11fqdhorfVePxB0b02FBH948/EBb
zut1Nvb/vEWAUN0WAOpX7Rg7v37B4dPDByaF8Rdp2n9Blf5Wr8uei5UoTDLoobxtw+nj5OrzxbP3
JmqUttxoIRxYvpKLWt4aTcg/cQA3OPjd179ecjtBqSgbwv1y/JAEauwVsI6K29fyb8ym6G+J5x9e
HH5A/sOHUJIgMDe1JFwOrw8fiWnKriIqkkQm5K21/Pj1qwAXZ94gDGd3eLODn4/69KbfxlU638J0
Ky6pVkPilFeHt0Qt9kFvz/djOF1QYlnBszNYj5Ts4wd1+q9XyPnt8Pr8922orMfEjrfVLIuHwzdr
I9vM6Tj/ehVN1bqJZvXrVQkSF7Wq4sPhmyiBe/VcTx8iv7QfO8HF0erUr8/S+ofwuZzOynavoAMq
H8vM2DrhaLxPB7d41KjF7pK4uTt8BgUpHGVoZ9/UaZltrYR0g+XWDwVav73tRQKcoildsJ1a0pAG
IEGdBs466ssP8YyqXRPO5gOYdm4Msb6EPqd6D1VFvoLvn/XP0ku53O1FT1xl6o3AM12EjsyyqC5U
N3EEmrq8pwLJuLbH5sZc6qeTyQ0uhxHuzsNLoygEtDISZ80G5hEjLjhCVLOCWdFdh0BHdwk0Zjtt
+lbHdfQU4P+t4Clr7hXMgh71/AkkhE65YwN9chs4BQstzjelMXerPFuKW/L8qqReHLYluEHiD5XR
2U+sjwsuVfZjbxFTCKiPDdNE+wzAnzo/tErnscsjYsqTF9+6wrUCr0chsnaF/jPRtBvlm/VTpuIv
1YGGbEI3q8mQ6yOwau4RxnpCvOTBDkQE63CVgBEwkrvA9M0bVbKwl7fi5cfhb64emzsKQWLPp9IL
ViX/AxVcnjY2aoea9fxxLNr7XlXF95hcIhUxmeGZkCutnFRrYdMz2mshamc9mw6kxU41gRrUIqLz
9WdHqrvM38ksqUHE8CNCVIrapHWRaxqiW2a+CvvsQzpR7FKUyI+nVrftDLfcZNi+VdAPw17PA2dV
ylhAHFLU23pEtHbI/fAx7xNjLwXl+3LqE8Qyql2addFGmhdlOdQfIZbijOkgrYRi9f3hVav8T502
trfSkenjFEELRTUSBdvLy0QLu5VljNPFOBGBbAOs55Dqn/2kN3f5nHWPAjKPTWNKG2zkID8kUOoS
7FhuzDUY9f59Fon0oxiDaBc4fbqRabN998e//ed/PI3/Hvws4GadgiL/I+8WbFDeNv96Z1rv/ih/
vX3x41/vbLx4i0pUx0Rc0jF0RyyfP31/iPKAbxv/hzwztRZxGO07Z/qc6vLyQGVazbrLCIrR9zhc
CkRzl9djEObXy3dEVHwN7JlzrayM9wGGf11ks/7rb4f3CivzgVHwaYjeHjOJ6ujhe5AVwglMrfMv
tp1p4dgp4b/lamZn+wO/zuEHzgNOR9Y8HL7RuNI7dPzfjnreHEbiqSgnzjwqaI9f/ufHIuPPfyz/
5r+/c/KVm+ipLpri7/bst3Y/i9vv2c/m9EtHv5nW/3m69ff2+9EL6Kuidnrf/aynh5/s//a/ZnD5
5v/2wz9+Hn7Lx6n8+a93T4Te2+W3BVGRv/vno2XG3WfrY/nt/3y0PP6/3v3f/EdR199Pvv/ze9Oy
Fv6kPNp0ldItdGJdZRjv/hh+/vrEEkJXhJ0dJZTpCvPdH6CN2vBf7yzxp7RdFhYfscZMQfMNhbK/
PmLl6csvMnjfEPa7/+r1P+v213S9vo65nh0tZEfoUjjLYsYCkIEQ1slCFirXSFAnsVdp12PqFzc5
xGEracFxVIQI3RoNENQ6ylG/oGbNa+q0uLCbS0fro/f+rO3Il7d7YgQbzZaXlk25sV+VZIpdrjkl
GAKVapsJmbMAZ5g9Wl7pQ7dVnFqONbhwrxtUtGVDCU0vNOpjbZFasuebKB7h55nh0Vcom63isX/K
9Pqb2dd/qeUQtj+R4n4PpKbfwVEJr7ga5IKrqYlOFLqV7EV86+NyrtI8KbxiCeNqOuLPRvRNs8QO
/NsW/BvaVfUT6NjrgXCFE8OGGZrbIrTe9x1RJ7+qrww301aVRSlZC/eOREALOp6fPknOqpjh/AVl
AMNM4ZGalpTqWptMwJ9YE3leKUHFuRAFGWVdwP/SZquEsMzGJwA4RflfieZqO0uD/m50p4c0/6EX
PeXvJhSHxVBv1ABbiCG1q6kZd376mJa6fhvMbrTNDChffLubV/qP0ecAnq1gXY8BDMNxNq3CzifX
3l7VhnVFxH9fO/CnEVjMN6lFagg+HsaEQDvCRZvIMT9F7se6sWGmZriIymc7h1sRkbjiQc3FPeQQ
Uf23z4mYD521qeIOCcppRNE2sv/u/Ho3xhNqbYqgeNyN5AOEbXuJM+wVfKJAjDvDcwxYp7NyBmLp
5lf/3xz9b8yRKc7ZI6/+Pkfpc3O0fP+XPdKE+lMo19WVbhu2wQHGR78MkuaYfyqXmmnLVo4hHSXV
f1sk+0+hm4ap4Lrnzocxw1j9Y5E00/zTsYlZO+IfY2X8jkmSRwbJloZyHASWIZ21paXbCtP3/GSt
W7eNnAoSYpAx1Wd3BBU8wzV82Sm2lzs38ebZ0LxylNtH7UlMsy5APwvMoC6V0BmO5+11bNE8zicU
dAnbgToTDdLnk0PKPUAYbX2+seXh/8dtkJbUlZSOSQddy3Uw+seN5ZqZG0OmepjH8+im8wPnkxrb
8EYCr7mvLQ0ZrqSx7l2rVqvzLZ9089Cyo2PpdWkqFHZPulnjIgqKF3Hvm17+GLoguFAGgXDA0qp7
o63lTDvtpmMK5DpZKUtrrKPnY1rWU+3WQTh6GNmc3nZDZJjraElB3cCQHEa3sp8fAwWUzJLNJ7Iy
wNcdvx+sdZJquXtxvu/HzhqjbghD8TRKsrA4Np3Tx5GJozqth51dEhrtRvdaRYXz8bdb4RAnF0yw
2KHjyww8cwntpNOSoAgHOKlKf400TXPT4y8+nG/FWCbqaAlxhjOH7BC2qdKdk840k9kYXZZCsDkN
3TXal04LxI4sINdL+wEYEBIHEORuzEavtu640G5RG38b5dwpOD6KN8b2xbpa/F+b3eNaigc7OMrP
eh0M/jDCotJ7fYCcTNplSNr3lkSAcxw257t+bBmWaSQO4do2lgkz4ZiYoOcDTMjItSupg+B3NH/d
1DA9mQb8ai3/7fIuLn8dLkeu7nMn/5WuQfINdTybXeiGWlb5867ZEFJlSTAAIJ/mb8r3nYtYaeDs
fOAG57tmLM9+NKu2cMiLKwlNsksu6WR7ulrX1jkpI29YmN2EqqcNegdyF1o6tGaKfILsA/8eDQ+Q
IC5kpVoXEdPmUPb30AHDwS+b/I1LjnHsG0qLsXb5KaHhsx2B7ToegMjt9FlVDLhmivfFOH2ti9ZY
l4S3Cyq94qZ1vGz2N70R7dtQ3JwfklNTSeOLw2xJ5ejISjuns12JFuwChKmzNGFy9ZOPY5g9aVl4
sQiRo0aCiYQ59/58qy9M16FZV0GCjViF7rgnu7iqVZHWvZVSGhKT7e1avVwhNZRu7JLUjDFX5c2Q
C7kppR5cWELXVq3QowtXH/v9+Uc5sVqsOYM9DrsDDIiulOJk9CuABui0QxfQ51l5x/V4IJozKdM7
38zpLB/aQT6B9S2VKYzTWUb7J04nVB1W+tSXawjv+8sa4padWy4xAIjBv099Y3vN3LdYawZi5Mp6
/hmWrjxb/TyCspWNWXNgiMN8Lgvx2U4rlV50cdr1q5xrEbTMg7bOiAJsplakV5MBaS0VbrjwgQmT
UxNpbzS/mMxzzZ9sviQw1FRWLc1X1DF4fWy6DpoGRf21mYv8hy1bcF+DprLpjbE/sTBLv6VuCReB
TEu3uCae9JtrkppS2LGsNopWsSlqaM965xbobv37TTmUPeuGI4WLc3XSFLCexkH/HNmEIq4v9RIC
XAL9dTF7A1jCNxyAE0u99Iv7JDxmzuITsguO+9VO1MpFC7KkRZUl8czalID7SvRD1nEms4eM+2X4
RpuvTCKt4b0q25K4jScbVwfIaRc+7DxugtpHXUeXMQSOT1HvJDdVNlnfEmWj0nB+4Z6ai0NPMY20
aAs2q71s4mcrF9wYe9el4nCoM+mBp0pJ6lnBJQXz64XLOtNQBgOT5pf5uHWtcdobeiDfsBSvDffz
hzjpehwYKCyY5oAUHgJh0SK0lXVBtYpMJ1zpwM/fOK1eLFtKH2zWqxQ257HlnHQa0vJsTgsAJFFZ
jfuhMOY1/K21l7gyeuMUMF70jbYk8incVoQNRvCkbwaR7ITsbOYpVYNEIiVdb6awVCG+pabfECxA
IKJR9n046oPtocXQxptE+WITalP8Q3Kt0S4dpwXAFKGxUE/CJGXooPZzfiW8NibPn3Ppx7OF4JsE
Ik3NAq5Qwsfescp/xpah9mHp19fnm3plSByDFbeIykjW+4m5aiM4RoCq5x42XfsMADL9GJECgJIz
rttvCHQbcnu+xRdHkYnrxZWRFLBrmYd74fPOdZDe1aa+gMuKNrzjdmk9EIIXj+dbeWUIHYGNsuzl
lsQ19HgIq6wJLSkQVg4KAZI1GkBmtVYIL3sav9GhF8aCDj1v6mS22gGKJQPVHC+Z6w/tSMInJKIK
GXkOfoagkF11/ofzvVsM7NEhc9Lkid9ewrwS50kFFTzJ159zkSbrdnbMayfLE2pMi4VOeNSROPCr
9I21+eJ4XZrGo8GDY/Lw1Y8HNvRtNwXZN66i1Ha1aGOIUfNX0s5V8SOVpck2KtGxWE8U7SyySqMW
rrOQzM0b1vK1ZSSYQuKWLgeDPDmDklwK6PrHEXBUsGAQo0F8MCyt3v32SLvCXoIRQhjWCxcuVa2s
kKuCYVsi7REOsIpRtXBpOv41NURiXRTZ5zbhpPj9Zk0iI1w2HQtv5mRN2cosugy+Og+WfWflVCLf
sme0jemi6OTq/kNQVNqmCDGUv9+wZRBFdDndFev6eHor2H40pAtyr0M2Ag0HJKsQz7LavvBImI7f
xrCzkUp0/fLz4JiUg55v/pW95FqGZRFXAMernx68EHBnRiEtWLjqIt2GrXZTzLdRwXYa6sHCKKXT
G+fdK+vZxWsSuOcEybmkHHc4TuxEJbDXk2JU7caOUmvVSGKRZgd6NCcDu2nGjOqXWrogRrX04XyH
X9opYXBFI26v2yCTTjvc+2baRmleegqmpSejRD5RWm3xWLbTbwanWDPHTZ2sqTSmWqPXqxLvW489
0XT550YlLlIxVvfGbfelfRIEpUz+F9KxuHMcDyrFQJT7wQDrmZUtt3MRZ61XuHbK7bMt01WhI6EF
bXO2Ja7w8fyAvtX0ieHv6qgFzUpBleb4pBxUzLWH4n0hvhn+oqQQqvzvyDWq90SXia+cb/zl8qXf
LpcOQwkshnGymHw3nsYWRCOFApXxpQ1L5xPFlSUqkouKmzemLmI6dUY24Y2GX+31s4aXVf7MY6AU
r/GjMEK6sEUwyEvAbOznaUi3EdCZnR7psIi2Illrjh3fne/zG02f+ufJPLT1UFJn4UxO/rdoLdjh
VBJ+QoQnpyRhAQ8ZOrUPOfo/51t+eQQQgVsMpGtYrhCWOO50bs6F5pr4LtBQZt9DAj1ybVN33LzR
ziuzSjsu7p2O66Ock8EllZ67fclqBhU/1psUpmEIToJyqrzY4jNSK8g/e30zlb9//HDAYYht2zJs
7gUnl5866gkOTnQxmikaqIsEnUDh35MMHMh3xf43lZb2nUsF0f782C7G4NjDOG745BxoNFCPQxlS
UO/H45ayxmjd2KSd3DEZ173TpW/4oS8vP0QhGWPMhavwL/RlEp6t4DBtWzPJUkD6E6UlSdH63/I+
DB/QOIwlBRiNH/ufmzgNvDpTChjxwnxJHdkb7s0rq/noMU7mOhezlXcmNZhJusC1DdsMSEKG0QcY
+gA/txB7zIZHNcq0Oz/grxwECwiAwIUi8OuchqiUQ31RIeCTCYZyNjQQ3W3Sf8lDvAOIF1y9zr6e
b9B4bVnjOSkOvSUA6p6sLcdCwAqbsVSaQ2LL9pWRD52kFgvPtLiXrYwMGaQVwUGunUNYyxRMd0JC
LxTJNHs2jPaw5FmZiQ5vIdwAYYku+aKHHcKeIEY0iKIq+bsh6+UUM58/9cmmN8IBvW+X4qJxNtyd
jWg3RXJjdJFXmbEq6g7NTQ29mKDVtLU+J/pdTFz3Y99L66aPbbk5P4ivmSDXsBcDRBidE/x41VYh
z0IRW+HZCpgeBMF6N174AIzlG7P1ekNKkK03HS5Py7p9tj3SuXT0vCkK0ued3t4XsZlStIb8of77
65AqNnfBoxj496eB6jbIiZuVUHqY8UDhX26EG7tA1jsfRH5xfvCMV9Y8WTnUWkzygS5L8LhTso4K
LpwYVkhNRbVGyIo9HfbdNKzj1KYGsxubyzbQm2k1lIH/eYT24qaHCnWmsFB1DwS5qMOtrGm6BMCc
vfd9Im+/bxAsnRvGkikgoG6dGIRgNtvedhYHjTutuZ7KdMx2QQZ69q5qI0BN+Jbktm0gUgqcmh+Q
sz4/TK9MPakmUnxiCbWRrTgepcS0Q9m7nO3N1Ef2dkrA0m0Nk3DiGw29Mh3oR9HK4r0sIcTjhuoe
xdq4wXvJVdjBsjN0G18N/vusy4I3QjHLqB0dL1wvLPLFpHleu1YVKEPmWU2tpx+bqDwDqbuIrFlB
jjuglpzDCLQf9Km5883Zv0EGsd+eH9OTroJOWbIBC2IFPKrzwvZlRj6D1Q6+hhUCAlt8JPeB4i/Y
H5qS8oLzbZ0cpdCD24TDLfYU2R8OtpNhnQnfjA4mE3iVzKr7StmTsRtYV9bNpAVx8GREGZxl5xs9
Me6/GnVJyduSQK0ylkX1zF4QuLWdwAeU7UZhuuG81b8UMwXRrn1g6PSbPaQz8g3bcZpPPLTK+rHI
ci25WnVypNjwFCuVQKLnwGidi/Cn3SWwZNSPVWRcRnF3E1Xx555An6c7/SYxQmgI2rp64zFeTC4D
zlnKmJsO2ZdDfuxZ3xFi8gXIaZ6imxCAEZW9saiV2ACdmt9YRyd7kw4TTHSWRaST3MJVOx7mMoIv
vZvjCSqjvr1TZZtdAfIcfrtDAKuIknLGEA8j5X/cCkFqonHWOHgccpYHFzo4yIjLDVJu4++dM0uH
aMolCcsp6wDEOG4qnqN5xKpN0CpkhqCOo0Th0QI2qN6wAC8mSZIIZJXYSEy77MSTkQPg1o6j7cO6
UAZWs3Ek8M+VE1dIAvqIg/ZvnTXLSfzM4kiD5AgZZbaDYXMpdU86Nqd5WhadTWYE5wpQC85JhcRn
OzzCxubN+fwwTzHI33h6H4IFTUK98qQc/z6/LZdWnj8Ft0OegV7rQPgI8Z7MpAPvtIjGhhC/2xhf
gzgF7ErM/4MAl/yXr/fpGyb9dH0KxVWU1AlgayIcHF/H09khqtnzFCRPhsneUnTsX0Ax0n8536vT
uaQVcn3WcnYQbSVbc9yKE/XwVkk7W9gIcMK6cWE6HJOVP0LRe76pZYCOBvDQFCvUAV1k/4IgPtvb
APu0pO4UA2jNUHZYMOZ/DTPqy8GeAKaGbgap69WMvWveGMrT3Ca+EGFktgWZZAc/QJ3YcSMssnJC
rBswkaq/9ovSl9B6Y93rXAr9Oje8MTeai1AjRaOm8RGKiuHyfO9PPaZfz8AtgRgZQXTym8cjLSac
QCOAGmPQtP5R19NyL7ko7Bwjc3dJOQyoRfis73psL3J7sOBYkxPUFlUqV/5gSfKhPVTaLkAAc2jV
5vzjvbLawHtxVUa5C9TKAR/6bHJKdl9PGRWiucrJ36PgLW9LZTpvHG2vrTbLsU2Mrov7eGqiIorD
pbFQ5piqN1dDZlDqyOUJ+ofe357v0IsDbZlzjAXQMfBj3KpPrAaypCNFmWbmAUgBemg1VrFl5LHE
BqWsVuXMm8ZBxGUhSM/3yNTp+ZcxJthtW6hp9D34/Td6/+ojEavUDR0sMBvuxHC2IPKTYJKZJ1Q8
33W1VX2a0tzZwt9hwqrRI95khdNWr+0YxfepuJn1mxFNAuDfb0UnXpsJxoYQBAacbM7Jozg168xA
sQiKDT2x1xy01uz5U1S3a3dqYEI6PxtvNbeY+GfLK9ULWWgTEw8kLNS9qAjCi7QdFbMxTen6fGOv
GBpwg1zplsCwJKV+3Bh8Uobjaux2wR3lU+SMPnLBsqbguYs/mpEEv5xNlft4vtXXjAzXr19RLQV4
4dSUVkJ1BmPnBYicJRsqDqA4Kkn3fC9Dh3jlkMXo4Ng5wTwPmtn0O8nT8GOTIjPxxmi/MgCWyykl
CODaPNPJUZVVpdLAS3O1dQcqgbO2G/+aVYNuaFxo5V8UG4cfWsTJ/Dfs7MtZ5ihxjcURWYytbR4P
vETlTIKagNIXzNpOA6zxNcqBBOcorZRvtLWM5vFpYpiAVDiyBCj4F8nnpKSQPGuY5LJv83UJ44e3
eHSR10ZzfVsD07hk7ctNOFvmLsqg6js/3Yu5PmkfN8Am3cJmBg170tc+iEXUHMJ7rhV+Sstg3KN5
mu57GDBXENnESLOP8UU2TMXD+ZZf6TlILOyHTfoXjdcTw9b2vVOHRGg9EI7mBpW9ZJtwiu8Taj3g
M4EsDfnZ0utNCk31rJtvzzf/cnEZh6Q/fvoC+DsFdRZDnhrVxM2/LZPxWrTFtBnJo75PTMi4TE3p
q9Yd9c35Rl8eT7h+HJqwCS1/TqPzMiwwVjaxvcHp5BXRtuChbHvtDQ/lcLU6mVT0500hFYzChKtO
tjBS3zHsZi6UGOHQerOpGXvht3+5dgQO2TdchD7Gb5BSXvnWsCsbCxxLEtf71ATyHi5lt6zKN4zZ
az0HqsPhvACvCSgf76nazSkzhW9yMdR9uAJCI+2NE4OZvTg/xK/NK2Fqek9AXgcIdtxQQ7CxKOcl
XepkDuXbo7WNcx/ILqRxOWWEbReMJaWBeuG8cZ94uZWIjTnLZZ4ybvtF6mUoqzqSJYnL2G+6hfUq
2g29owgoUAuO/pK9rfTIfhjtvnzDZh9S3scTvoTldDLiSzALmONxp3NVFnA4sq4gB4aVqLJWGLDr
xBQfQxNaBift41WvYiqe9XDf9MUP3+2+iKy8SXPg4alr/FU29VORiU+lmqHt6mONfPbUrlSn2xuz
QBpaZIjWcANtEBI0jPWkSbGapv4uC7U3ohWv+BfHvTlZK/GYtU2HfpeXaL2OspFZ39iUat7DjDiv
m0z7AtQ+2KhmMrx81rV1ZzRyPbmx2OaVO3w9v55eLlzxT3DaZC8RBjseWpH3NtE/QlJpp8cfwjlJ
N1o+DH+db+XlkXPcyvIUzx0LrAb0Rqxav7briyCx22uQaNYuauT0/nxTy1p4tlYoeQBTpqO1TU4f
BMwpxqvTo0ZvHVVT/GTO7goHVxVQV8GPB7FBjkbsOIfhG8b2ZBBP2zxdn208NZouUVDr9KS2N9VU
lk9NFbnjG6cZ4HRzcYvO9O80AqRQoSxDvIJN2Tp36M2KquNWD2ubi55WBwQMnhe/x79xR8gQh5VG
1TW3ubrTJrzqvoaQErrJVMCpB+2Z2XsJVChMTO5URe+pBLnML1MXNFQd+VJ3LIfgRBFGSAPPHF0L
Y3Gj1S1lT7U+3guQc/ajntroYa/yaewlF8S2BOeFGAZ8OGoNnmKOw1U3m0UZQmTUkfNYUS8Hvceq
r/O8WvaaBf3frhtqX9xT7NVQJ6n0odiWcmh8mDZnN4FmORj0cRuivLrRYBW8iMFtXE2lCInYSy2+
zKvZvETNUV7neqBWlkhtjxqn7GHK+74DTGMhIZl0M9pLmZofRF5GK7+GwY2Acr5Oh0Hd1rVClS4X
+gptMJZOlXPRxd5e1mllPriD3lA13XUbwZm9C3iIVVwW/kXV67AdyLFfocSUrST165dWKab9mDna
RUPwYINwaX4NM8e4bQ2z9qjtt69sbnLUrmiD/KkJm3JYwmp32F2oxztTMmKIARtjaHxtTD2+IQzh
fh3HIbmZnXHcEvjVHmciSMOqAEw/rPXGKR9gto0+QnlofIvzFupjAmcbjQIOIloNFM6wyOrr2dWH
m4w6hI3b2NmHoZfRX1pacM0doxFuBuqlqW4nPYb6/Cq2U+jU+lZ/jPy5XpjpFu2sOc6Bi2RF8d0x
q+ByCrgUN1cLMNnxSjigWm+akv67OaQtrIaGP++QMTM9ktjhqq8u66nz4PZ3v5lTR1WAo1eQRuHE
rGsY0Xczleg3QaP0i96wkrssK6FYHdlKfllH16Qi0NGO2va2AzhZeyG0i39rpR5/kmEAUUM9NO1V
nMJHt4Z1slpJiETXuiZbLyXQRgF2ml2nqQOtXUzQ0jZG8Y3Si/JG+l29RQzT+TCl4IHKhUkGdqPP
yKRHHrHu8FIldd5vnCzkclBo9j6cZ+vrbMAB5jq58NxFw1FUTrjuxjG70erZWAHzZJGZdR9uNTtw
N2Jw22kVE+zbFa39vm3zhRyvldR1h+1+IIB0qVCiHCBpm8smaLzGnYdgMzr5aK+6xBg/50iLPmVj
TKJw1qFdzl2Hykd4jsNRQNiiO1W1zUbR4vZBuVvuQBQZD/7UU9szJveGFZPvREbaSB6JUm/6OXqa
U7WH7mYfdxCNxJASpBUFvNoP27Ltlcb9E93ijFh2mBMLmsbMG0W1lBhUHzW7fSwc4NBQqAwbDHl9
KStT3FhteSCN82ojDdjx6pMW5kyCm1wU1nATa3BMheWwMUun2owKQoip0q17qL3v0jQaV2WzCH8e
4g4NAR9a02cblp/6S9FFjzISX3oSvF4FFH6ltVqwFn5zkaQ9FI1Y/QIVXWzdo9VlIcRswUR1mCSX
GibmRYX/2+pUSAiRv1cy/jln+V3kRsE2KiDkJSkNzXlBWNsKs3APw1SwGiqdJQkcLLfzndCkuSXo
1KymPPoLfHC5CsmuwdMQxrB5dZROVWodTxnAMV+zPvuGtQYRlFzOc9x6CYS/17DW3LOibxpT0GAt
gpVP9mttjhDy651x2c4Q7c1d9mDa2UMbGjuX8aba3kEYIQbwT/24tYXSJNj0chZLjTm312yqm7Xq
JLc3E7lcqIlDzatcYwTjC59Pqms6yQjjRxImrtegLeNNBgQLQRIiq2FF9750Q4RDGpwieKdxjyFU
3jmmDaAmM/16bZh5fWsgGXefxRUeH3dz2DT6QN1VWgJnsOsm8dpxf05aeIXw6d1o+HfUSX/BjLC2
QXxAlaM/DDCNupAKA3Nb1HXr+4b81aqiMmjXjqVcETnfUdTgdbG1Rx92I3TIFxS8nZS7+n6zUeiq
diHh+WCAjMkAneDJqAAmmQ9PYQVtxNwk0E3EH+Mg/trJ8XK2QiDGNkyqk7uLARqCiJqv63l8NOvm
BrKb91RSFEj58OtSYEMV3BYr6NGv0sm8qpp03QPEiyhs3IxacAfZ6C4J/J9j5YceycQYVw2WcsLh
GwXRaVa3zprgNNK1GpSpGVeRXmT1qpf67IU91PCFdgMD8JdsyL6lM5upSb26qN6jl7pqSzSptQQS
1wAcV9pOX1Rd7PPYgilXXxsOmIwyHB+pr2E2gwpmZDn/DNDPWVvoBfel/rNH37h322JFgnflUxAR
dNO13WfipgrlByNKvxRyRjZaUvs1quihgVbCG6poq8xoD6POHmvv+SjP22VzqU3IZiNerdauznIk
UvodLr3rSTO5NeIYeLMOaVM4b4TT012iFrNu7lDz7BAgSG5Vad10XRN3nj01xrTT7ShWa9lpfuzJ
1kSfuVHFU9pFwY9AquxK9NDhaKFAYBsCUVZI7eV8A2IR/7ptXMhLtMu5RN2oicb+W2pN9f+j6DyW
G0eCIPpFiIA3VwKgF0VRXheERis1vOmG//p9vO3OaDQjEuyuqsx6GRdTqhDeli38/+Mqix2wzzgX
/q3HRbofVuCYQpvUVg7AfwJNDpjjVEWYkzh1nGf8n7gYfFFhNDurTx6rwiKjcplDF2pWHhRxm5s8
xg2PmIlT0V72TQHpw0G/5fYpL9BxtneEpZyy0KvlbbFHrAnGpQT04NUs0jezKCMqaxkGfSLCQVmK
L7CIIDLGjgiMdKex6sAwPYgCZV6NBgd8meWXVABvY2nmqPDywXs1gm6vmuyY1E1cZIIPT96EaBkq
zMd83CxZeVwDcSYQ12aR24PqW2bveoWppBsZtWj2lpKehXf5oQYYXyDmA7ekvimdH1GrMOOe9Fbr
nVBmznkyDXz909CXbTmlrySvK9x9eZw7kjHZSmwK1Lhp+erzotuITntaXHdbKfeF7XFuApKivAzU
jil2qknACBA6NJA9o9mXukh4lJPuPyhu/4Rjvjn6DLnTkFmUtlCpphpdaPbvkOt3A7ZjnzsjqRjE
kfQKXohxw2zOuIQnFVqp1yyflclOqh16mrr6ZXBeMaCGjtESZtWeO8KENosTfKlifJrsNB56OxIw
cYrV2hDSsPfNPi7b/ETpBSxhYU8o08Uz8JpPPcuAiSfm+wixMiLE+FMs9XU11gO42TAxp6cqsK6p
mJ2NNc1hOplfee5fnLL5ChQNxmrVI1Sa7OrI5JfdTgqvxfzyjRwTdRoQMalda19uLF3ed9DYcO2M
b35zV2N0q+dPR0xQiG078p3q7Fjr65rKA2hFmOnNfGnEjIRfPGrDf2ICpNQaD61HkYf9Ozd5nRdO
iSHR4iLnr2BRqaXaNY5jKmNh4pds7GvdNdugcvaBnfwhhu5SJPoIp0/HQKT4rfTsXxfwqWb79rXU
63eRLMvGrcxH7O+/jkmoV15JyK5+FDRDBKWXpPiq0zaFynnXDTeUK1PwWjO0TWlku3mCS9ZNaaQ0
6iuI/pvZsY9mbkL7tPUHmS8nM7f9vdTAWxUV5qb6lFfD/WV+1tZxZ43OcTZBmYOrcNx1N3U+iV7r
eMIQ9KsDQeBYTbeAv5+dBqqzkNU+KLP/Wo2qvRN2E2tV8Dx53bGx8ptj5X/WOj0Vqx2WbbqFk3tK
qBDoiVnN/cfOIGWW+8wu25cw2iOs1F1St3s+OAeZZpD1YMcIjTnSEBVgigylcqLevFuli8ji8iqX
eccqBzTkykW/cA795MZWN8S2131VCZHKnlvcFseCCGOc0tGOnSS4TKXcm+wetbjP8dqjIthFSGqW
HdZ5LzesqWzHIYOMtLz7y/1vYslnowNuq0G8VY2MO6K7nQESxOz+13dJbDAfgfHMCvdrwL3Vl/qT
DghqngMzMuvC2y1N+x6wL89lId97lw+DWo9VXpH25DQhrrNny3IKvOD9E0rqw8Cy8IalwnnjjEQ/
2dYUsfXLscFLwA5c2bykyr51FjHkCfYZIT8Ky8fEX0bpEjCeE1RKYOlrB8A76dd8DZd1O/jRUIhI
BPLSZNbBrrNYwHa1Zi9aliwiqYCB/C8fgHi0WLZw501qdudc83m3rY2e5Ts/a7fYlJ6asbhq9N1p
+jA76zGtimcHwEhTrxtNYxwUtA8NlPxWvriCa9aCymR/aNN3Yzy35bRjzP7W9/62ofoaMhro4M1p
v3T1T5F105cOVD74vSYxbsOh4ocs3WGTzZ9Jcc7m8o3xwrHPCCXqQHaUMCqbSzNdtOYlgIC1qCWa
CH0XY0347w9n3c6CI6lPOrfiqzaKfaIVj6gCZP9qxplCZwPzNRqlHo3q14Y46xVELzRwgq2rVlMr
6OXFbtwwd8+p/j0gx1EvhrgCn4ELX5QBib0bIqlwDKJcpOO48buPskxiS5jHDjDbEPwKlvzAZMWi
vWXSO09m+6j1b0lyLVfSx1VyyUoV+/Vbk+K3qPrYEwj3dradnYWMGfDSoC6B8LPyQ25E82mp4gHf
9cYfeuS6J5s7uQCbn1XVQYnD0g8UB9oJgMJWDD8r92ex0piUK5+48aTrXHRBsgVgulv4Nb/2wzkQ
2xQh1adzy4saGrt+zK0nu99qKISWGCPLuDXawchfh+yzZEfeJ5Ax71I8W1ej49h3twbltCb+q5Y2
ctaRoIhD016M8sEuSDHnD5C8VVo1G2pdEwWWFs7+151wrvRksxQKdJWxbcWrsB8107/V/Xtf7RLb
BPS3XdpPSQ+pUp+Rg02goM49MNgEt6fqx3WfKvpa5Wi7YSZ0pWsustS3jkhjN+uO+XjREas7kt+t
iswH2ztrdS7IjZijoelfvCUIF/f9DoiTCk/5J1CbS1KqN+X/s6yJEUcWZzmBCEs6HGuOfWup4qJ6
DbrlkLjZExTI50XoWzI33g2TcifoYHiu8UTJoJFW5fpDSPbQ0b7jMhZCfB0ANDW3Rgl9h63lAuZ2
R4hjHzfVAqdrOTArY2uP3KzZfBkVXAJiZaZfoiPjO2/R+VjJorCKa+NexXBc/TUKCpIOE/cBrr1r
ZyfFSolsOUKbifejvlMPgEYwenLSreW3BM1PpJKRdaD7RxiCJ5M3IUkrIp3sZ8cfXwd46W41YVEU
BBf9I0zKGxamStnZ4mEuOutJm/Yp9rlN1/66xPfmVr51qL+zUkaBJHhHTCc3NV5UOxynrtp2ozo3
pRdWzMqdIHZs/z8qfoNtkPmKFPc9uhCIGGhcM6P9Rgq9yW6mwWeY37btxtS0EtNBfst855uzYD+V
GoEPSf9kI8bKxaLUzwTtVUNBWmR/6dJwgJtMPABpkNXBF+tJN0aL5T6Yibv3/fLMf1MzldpDWmth
oT8wcNorFI2a1qCrmqtk+GvT5Q33VIns0s3xZNyTXPASc5eF0nH2xjBfkkUAXDVewexxw8BFzHRu
mzHu6xzsXH7MsvYsaZeZoMDYdkcgSJ9FfU1E9jLU4785mULlp/sAep3bgp6mfHDSP2teOXM+Rlh6
ZZLHbeeaEft+pyGhwuWBnGwKZnmw2+qhDMxzvzi3gtyAuryH9LjBRoeDHlYlSp/7qQz3lK4ZVTWr
VqXLRTD8mS4+Z+1Xc9ebFsCE4oY3ljlOJtqKyYoF9Djas01JElDbcJdqdF3di1H8l3NYyD7YGvyJ
hWXoenBuvZyPmmYSyvbTmXD21uwhmK4uPHjauLaaGUsZ8ESeWN9ToT3wrpv+ECV5G8sm3Q44vfKa
ewIZbzf38/MovGNt+i+zJ49U38+O9UYeQ9gVhD6MQTTraWwHzytds0legktSMe8oRNrY41DTmumh
Gbs3pkzbsrawA71mDl9q9N3VtobTUJmMSoOoSuxv4Zovbsf0yKAILeReI8mCc644eVnwQG2xt8z2
w9ElixFpxPLyoyleZAGuKkgPBAay0xRAHI6ZEm5g94etl3CGYiqFFIyfNXaLbouZd1PXP2br7DSf
lxxuKodJ2HvPUm9iZaANmoe6af4z6thK9oXeREPyL89Kj5ex3weTccBZHJcryNKMHAlN7oGIbGr4
Ib2bRJ42RJVzRuItkWAmasV63/Dou/m7PQw8Oj1Jtc3GXr+0xIqSqTrXbU9CURoD0NhQq2985yB5
z7qs4fboGS29Bdkuy0UoxD7lF1nRJVSUaA24Gcr8D6PcRuessuj46bmPiVl/QH9gRLB8sGW4E/4r
blDIOfoPiXjHzky33sAHJnkjriPO1vXUEWJSz/NhqIuPhs83UzTIuuSgGbPPgW7S8ma1+4FRG3aZ
di46xmdz0P9H7u5hxmsZA/03IjWYt25Rf2mXw4/RiwuEJCQGOmP00f9y3X6z7PaG6+5ZJPykizc9
tsjNoFJullURTRT801rjVqiRW2N+HdJtNfbbwLsIfXge3Jvt9pGoH03vo+QOkeoTCjodehUlRnkQ
gmvNIhRGL0iHP0FZUxju+lR70OclcpS9I0xnK6pyv0jAX0HUuRqL7VnoAABhJukOEwfPT0PWYzUR
acz/2g7eBy4DXyOV7F+amFvhfA7jhH0OwkEerdxmGUen5v31vJYFnQMuHJdL102JBSm6UK+TXSWs
YyE5sro9YsAOBtsxcLVd08mbyB+dMf1OiAIoCCTxNJ6aNt/35bwx5VDtXXdZLviBGBkxieKMCuYr
D/GhXdeIuK5tMe2nntSu9TMDMZnrw3Zc34McBCgYNLr7g9sFe1d8eEFyXMrhlKekWYEOZxM6XHxv
lxf/gLKglZhhnpIlSNutzS36sTM/V+n6shrFccT1Y+XH1KyvNrAFJ33REuPkutcMeoocf9fkMQAX
6VEuIW6HYtmKDqBezqGil5EryU6fhr0PaVm3nkxq58LExFQ/qPnZExqF9nciXbC5oOTHt7QToRyf
YbZSYmcIkkcrZ0ZRPPE4s47kb8pFB9nCWdW9VyZZPv7Z6a1oGGhXiGpI96W2vxv16oa2f/ktrReb
EU+SzSeGFpve5BvI31pvN+76VzfzjmnuGSDnd+/AHqi8KLfRFnsRl5UVtoXFAmEgD7Pu7EfrWpfX
ynuZymZXj8wx5aZDP1DBpXZenYZ5RsMkP9l5WvA1eUT6lEa8MglvpbPJO5pYhkuVc/LHN7PqLsvI
XMsvo6pKmPdisfGaPZC9naaWWFExZ6j0WdYftREFJc8JPaKd7Tv/lkwKGATXSOM3UPXSbe0WB/xE
z2XvwAys94VLsoJLXquJqJ+q6UFW9W2qgGXkE/4lk6mB1BVnnWEj/DMqXAmO0RGg6tY+Ybna521d
cHkPBMxZVfaQyqmIxlr8FF0HzkS85313w+B5chc3NrUAQrbYL7M4zrrxPbbedWUUs69S/8UpaSYD
vcwYUqXc4AUR3KXj/JWjZFzX+P3PqE/jofWpkXMI9WGRiyO+r91c0ZwH2tBi6ZNy52vq0bCoqU2m
0lPWim0hGUhL2d3AjPSbPsjWvS5T2r/BLinKnL09p3tg4v4mYSkez1qyZ///ZexbczNOwWtrTwxX
6rULg67czlW3U1J+VIb7aMO0Vsp9JFNIhGvKO9JYfCA1t/hX+xlqQc1fYCA2NWUGTEYonRm2a2yR
47j3CIXpp7NvlTtylZyQYQGdfHJI7k9kgS5GeVlfzAUyZJUjeclp+S4L87MNPCZ3gcoejWLtotEw
z523bLvBOqyN6Ld3BF405hWOv95sD0aQZtvBGr9al5X3qXH60ySb/2ja/FC1vLcNclMYJIrNte6S
ePNNl57zlJJ5iMHoOXBy6l5ngpviaPSHmAioIiTL81mZgyrwp82a9AGTMSDGu9KqXNaeoOQ2atOA
HXj29KV+ldB/A1Y2puHNTpglvha80jzkpknozSwKzD0t7G6kivxEKTEFL9KZvR7oU68j9Egm1o7Q
D1Mg2n+Bk7AyUPlpu9fS3HmroJdr53UY2urKnHfN/mWEA/g/QI5lvrXJrWCkwGfiPDvKeuh8HqtF
NsGD7k6YDnXEibTv9Q/Fvnhkku1wzmgrYvSV9IjC2XyaZAfus1GOMcGPyc0dyEbaqKScWUpuqoci
s7qIHmG9Y7vVE6E17kFoq3OyknzaWxV0aKYbzVkn5Dc08yq7MyVtZp5Wl29ZmarItxtuA10tkaQ0
iwT4WFdDNk2+0Rm3xZphEurkAiVeylGjCSim3ynooHNOCPSNR1IeEIeTy4znvErOgTJBlBjKJYtL
WTrTtjL9/sBYqcZ8Wo0nhGb85ZVfvngzWiafqWUDuYZZ8TKkT7kx6x5oU59uxPdIeJhSK+DAZ4GM
0o7vtjS5S07xWBcHK5gRSogierLbUcV2YXbPWjLVjzy/ZqSPFhEUiYPWlxJaWSw24k5jVNNumvEB
enU90ogTHFokroybNUjOQeJ6oe2m9HF+UuXhkgjzfbk/ogRL9vwFbhLWRp5fA1KcMG6zv1GYuOVr
SxuPbed1OHjKnEZfGMtyaiGqX6piHUjETAN1x6Vy3Ngkyxx0BoJx1abpLjH15F+CPRmJTDrqVRAm
dSSfwgBKvHCAgdChpJoZQCy6iWqk+/s17auzHOp7TgYccX8JWFl2gh4Nyw2OJG26W0B1XCi+IhJD
Q6Aggcq2HoQJ6GwRgYEmWc/xcA90AFNanabi3pIwbN62a13EFkltbCeb3htJr19OMXkbF1Fnp5xB
u48OjRfHGQGBJ5JhZjEWb2Y/9ACjaphSqFkoOKsEHa/VY3mzWYv7y7yxDo1SiVCxXrDVW/K1zI6R
ZZ/343lpBi76XhjPZVXjrbPGqpU7uIoT1+xgdqXxvtSIgJhmfcydr6syHvuidiDzZ0X6EGgkyLT3
HeqiQCxLWyutIzOdR0IFpU5CG8i6hvUJRoZlWp6s0tL770DXQCm+ppgOBBIHaw+E++laNZbvXV3p
9jd25nUmItxe+747CGdZS1Qjr+7eV21Nmmubk9X1sgbS5Q/ise1Lyh3eiPHd84Cp/9lm78woLYVm
IOH5a+8vR8z+fvFU9ABDjzkpXQHVCKnD28XjfjwPUivv0lAGZsHY9GuQaX7UFrgWkNMwk5WfRus6
1q+wsRv+azThzf+trKHSJlh3nj4RZNOsUwYn1qgyEbdtYfffDDsG+TCqVSZdZDgz1dpm8XttvWaQ
r4OjQeReA5cqIIHnXS9aVyQbsMWmw5DHDqTgIZJT3rSbriZQ04sYwSXVZ8HuJoMPDp50+NU8dDM6
9VRX+n88bB5TYnwld8R/62V99zmUXT08ufZI6pxm57Z8T4hSCg6lJ8zkz+PRXx4XokOWD5xAyjrm
bpP0oeo9shlWe6gdAuNG6fJpbLMM7lFR629NgGB3cm2aixjwp9+z90da0xadg0+NpU9e8+mozlS3
0hvnlkJgxo9VDWwGsKHuemKPOdiwL6rrpBVNHSbhOFMDmbH4swQpUWLRPhez8T+V7Xt0L45OlGKc
m6tK0cFTm62qsAJjRrSJD36S8WFvN7Wadkmr+ZQQRqkXwx8/cufGLCR5qHJsy/wN+jCMv3IOtJys
k1GM8rPCZkAxac+eXjF7SAh6e9X0YYRHyNSCt0NvW/fDDzjw70nm2dod+n7WKcFz1yFAqbGa9D/l
m3N3mmt7voFKGazd0rp9/hi40qxiEtvrlqmfZWlyCVsff4q3qbPFQGc2lRjRc7WF6KtIuLrZftrj
yrHaMYLmUWU0QzO8adpWLzegbBsRzWxEG3TgwltOSSNM71lwClbwIUf9F9jZ0t+APpnZru8CqztO
BcLc3wJTCnxgXpKx2rn4S5ON8kY1s0uUlBlNmjlqYSsGw9ranqL4liNhMSd/aQ2Y6+QTagTJVH6d
bRsd0ulJI03QAcK8SvOvGxsCtC2Z6M5bIPQ1+SFwcHzwJNoI8WvZZHmoOEIkhK6uWcbMi+2wmiqD
POyUkN2y1X5Z+fP9N1efYcdvhMZk/1/Tt6v+jE6zJpdUH4f0XPKhSveGyAcgMyvhvNGwlmP/vfK7
2odX5xyfm3IdE8lCuE4StQFtrvtLFBGczxi61mzvu5g7sSXik8wkZqOyrRmXAdsfHokJovhLGy/P
3ocWIfhDzN7s7JKkt7yzD6hjfHGaxW1jZ8k0C/hZVertl5FNXjjVwF/DbOg7FRJR7/1XGqkSO76t
Y2+WqchzAmyZ2KyJPv/YRZDeIWLGR61kMG2VmZoQ7dPJPgTS909rLtTRtMoEAL7osEPlap2nK6xy
driTpPYvMO/LCwclVtGmMz+CDHEajqZMCCoe07dxlv3OFdSqJBM7TTyphc1OQ3UMgMpUY+ndHxob
29qY+RfMapQzQaKfYOnhaLPZ3a0e86Jq/+XKtz7gOaBHaMrzflvDH7Y1H8UnJ7eLGzlPzVdasN4j
NcnAtvDHgnplpFeGyaVQUXQ7Ia1kXNSBNQhG88vgz8+tjmeffsRPFDYLVIBwwNyCRSgtmFnXmVA/
Jp79aWP5zUzEQpVYW5AWZpgli7p03ZDhuC9K/8nt23F96UvZAGBI618M6Fkf9eRakO7hN6uKSJ+w
jtWs0keIsN1jamgy1pLkwxbDJ+XXW0uUSaiUhfGuIzi2tllXNqbpLEiJM9zhzalW/H7sh1KVBCqu
essPK0d712dENpeI1SzwhrOsl2orTAx2zehdSwA69JNzfUwK3FR6jVe9WQfxlji9/GHmLK61ppJY
Ls2eNW03dMzxUFZK21JUERHnNekJgMG64zaszw5xG180FykFf3dMcOCFKm+1yMkT5lRjR7hu3hA0
kRjGW9dLtZftpF1zbgOd+GV9Ki8EjBsP+Jd4Ecm4J+gszSjnCfGax/Hg2Ub55DCr+7do1fTWdUvV
3cgVsePJSUbj4Pd8togQ76oHrAR4eyqeSgAmcxfcFs20jr07WENouDhyN1hc1D1HV73jJ+k3bdP/
Zn3jRqsiYmwZ12HHP/9vrFttmwdEILt+w3QVAs9dV1Pbuq0J2ublPcyusqPOl+eUwRa5SSyIdTRJ
GoE1YmFZl3Vc1AdLdRbsCzbJmtavwn4Zg9hI7HdHSsT22nIewBnhZucyvbYpE4zJ6t7MjhGn7jXr
SRIlc+u7NbtXg+OmNq2HvjRPelDSqOAdJ+bFqsI5de1N2wVPq9GdKW2wCCQe51gwr2/DQLYq520X
pomxbQYpIm/2JgAUIBASmybOmHnFBzO9riuqeDE69/xe+Uj8gLNp3Ds/8e7UmElG3eKqI3LK8zoI
f74TtYNnnsbBuVKOfGslVZJAc+ThrNYQaykQqKKlBvQo6Ee2izeOs9L46QQMuTnlmzW54Exzn3Ug
cqS70ToOosFDpIo6lHoQJiR7MaXGqMHHe2P4BKEHta4f52Z1t849kScZh5m7h8kBROuaBr9owokP
6wUKmYeoW6RhxTWEsfJpJoiZ14iPsEZe4W5BMzrofVZs3ZkFR8zZJyTKNDRXMtcRodYYTEQQQQv4
CPqeqSXla+z7BC6UafczoRy0tTeftcJ+sZWnEIvV2+CuVqiIXg0BnszE6+rFYWYRN+K+6aNCtP0u
I5DtBNRN22ELmF49+26zJ+ohxidxaseJuqMGut0VnKSpakPJpRy23WRuGss8AEpvdoN09l2K9DE3
2AfzCpBNmqFP9kOUCTqEfsx5nzWCS1fX+JIKuiY7BmhXNS8wCPQ1LOyyPDBdJ8Met0toCAqTqih3
ODnQDrKRzFAH+Yv5NXqsPNuJQmcsHOvAU6WFZUWRVKT5uznibLDvF7ZYX9KZxGe77E9NpT17Jkp6
633kFiNwBPI9GDBnE3jpFY/X62Azo1in9pY09kdKBX/3KpihsLvxSTQd3jerGq95kE9E1JpWpEsj
SmZC9EgXe+fIteIm45jOCjAhAVbGcHGQVXTRi4NYTARrfo3dOdGGWUYobjXQHVV3dbhcit/B0N2o
sHQvhEVhRWnv/STm8GhkyyfO24+27T7lIB9N6V+ydHhkirGtKYk3PeRSl1Set0wYj5VHEt/k1ws4
b58Z0fBmyOSWSt3aeqvxaIwLU7NMzX/NxDKp5WRMH8m3y/k21CogYIpSp4NS+cGWJmMP011DZKfq
MFdMaQnGyMWDZ5PqjRWZx8IH6zz0FsCKPtfjnlU6pg0quzElU6gLVnnKWSu/MnAYbzpG5bc6UOur
tO3xBlXJ2o7BWD+0ftDvGnagzvNoph7SeYMNCm3L8eN6yrvlSW8VH0p3MrI5Cty6wyLmvRq4cyCZ
L6xI0iW6fRMla03kXNFWHNGdrh6UY+2EpeubdSwwJhh2fynmTnvrdXfZ+hkZ9byQP0J37nHnkm4S
gvZhpPXC5Detx17vlrDIaEIbRjxxQzsQuc4ArNPhoXWXLA2hQiIZ9n5LplZi7oNAnOak+QBBWoQZ
vtL3SqKFTOVCplWWtvGgu5K0Hdr7okgjeE/Au4YKTUZeCmcmG6Rf5V0rWK5AL+040Yxpy2RnL9aW
Oa/RHzLyeanACJfya6zHdBS7pfb0TW1V/R4ft0kvVH2jS62XYRCca2QGknQ/hvrqB4eFaelRB1H+
oApeFl5VAzh2WiAnKedVSJBLdY5oaprpY1oMF2aU2Lq1nM/dKLE9iPTJXmdyIIVd3nfr+YbuGd8f
/Ta5ReHcTTjqYQlhSp+tqObt+i0HxWh8nZ/XwBqY7nkSB4stD0aZYjohRdG7jz5J3yS2rGlz7rni
QiHO3GmiAXOCZZNM7d6ZWbxO+kOhjysLAv6X6sefVi3ou5TNO3wZuIFS8dtn6R0/cWjL9iBLubW0
ujgDVnhcK/QYpwP853HUM5DHyMMMnLZHn0XcT/fTE0eTs07Qh4MglFZxMwNx5IyOhtT8yVX7Xo6M
tku1XgfW8cPWGWgFuubTq1p7WzTOrzFnRbx49k+d8gitQ6eH6cwB7QzdwSwtdu+Qmsa7jSSZXkSS
BjFND9vbjjQm7CPpu9ObSShwcOJhr8u31jGeyZPBQFYEGBaX5eyNxXsxqX1l0pUvg/4z6UXsN+WI
pa4Tb27CAY2VI48cETCe6Mt9P5cn9sa1oz5yMLC2PrNUX8qzn6OegNp54oo99WJawrroz6DrjrVF
rVsvLfYEiQBnquRYZgyzfP+LJzokvueBYLxwmf1HPU/ejGW6DuW8N23k7iU1vq2SOPFmKpCUYKht
2Y9PI6+FFp7nc4mtOQedOkn+nU0dYI0lWpqUB578Gm9TZowuhheL0Z2beuC58G84Xu+9zp4gd3Bw
E/tIdQ1gP8AwMMjuoSt8tfFSyGUFITVcCt658ozdnGpZJFtLo5XnX1IUxRvzSTxpvkJtqVYbd0qL
IZSdLmKK9KORVzRPhLg7qsWZvDzO6fiXESwaJg1+S/YKxtCdaKGSdnlMqFxDczKeoMlbsVMaUcdo
GD/G/C1FOUS56tkOM4ZfAoq9R1DEIDaT8Xup+6+iQrIxMe+HoqchlZ35VI7WkyjJmE3YlNSn4DnT
cyYajv/Lahv+FK8vwwwXQjgMU8572lO2ZOpjpqHMFLzi1LYigVp06GQyczWa3RYxm9RMZeK+LLt4
9FpnOwXVEYpJf/Q1LNVWYqyxztrOqW8J3pOl/Qf+CSuab762jW3x06GlpfVfbeY7I3ceWnR1FiwY
aiYi3Q9LeqQbfWxn8agEhZBiup5705efJjdJ0xivXfZfTa3OeLM+yHX8NFfi7tcuqDjijGFjSPGk
YRjztZpMRe9sm8bfzMI7K2DaNy67A+cgpgGHKPicIXNaBDEcES8cFtCKgKpEJ/8JH0v8CGO/WS15
81Z7t/jBj5VmQYgWz+Z0Y79DPb5aZfEwB6M4qaz/zLJZQIY2PnLGZQgltPNus36yTTHyqvj7BOv8
07iQyj5ARAp1HzZVlZ0neokn1n2sB58mmJmvE5rufOqbemFzAiFdMAMMRLlhxXoLXGUnB6uMOJp4
XWrrP93EOquX2i5liGmEyIz2qZz1/3JPfYq1xjDZVi+rSK+NtXzoNZsWui6R1zRihPm6UB+yXW6W
B2/OT/1anyB+qJBVAP0qquBAIJeJypfh1RqpOdopYGY8OoKJ7JTHY4dlp2jzYz71B7sxzKiswHMC
d7+lScPtb/q/JEc+07jvOBofE0ObWXWY/0CT3/n9prUHCvgt+XncCRsDd1VsFeMv1/ClRguKg5La
cBLBBfwXFi3t5gpjiMqmfvL6uqf6mf7n6DyWGzeiKPpFqAIaeUuAOYiisjZdkkZCzo349T70zq5x
eUQR6H7vxg0fD+2L/HTvXvueB5LJsuIEHffGgA6UWvkdJTgODFC1W6JWp62q8IJGkyIsFvUbN0kU
GlPzqbRxjfXyFS8Y6jHxoMn+lTnn7DYOVdFoFjl3KPzWEKsAlWmnciRFg/ZbelcL2NcavyhsEXYV
CO/Bi8t1giPwPHaLz7iVnjPdPFC9iIxo/DEm8z0qWZ1lJ2EH+FnQ36RBBOR6l7iKoGU35+AExhoq
FbqAQSjnEaxkM2hiLbLnNLYeKWl9FLLuVrUlBZJUHl93tlF8pOYqZjC7C6GL0k72ceopGGROH6tg
7YvUa2y5Ozg5lG5Rvif548XXqqPWWjtXIQhoxd6W9HYVHqNvbG/bmkY2/o2roQpFrvA5LM4H5MK7
P3d0BKW8kvF+ToDZCR0e0FAsG+AQJ0TG8uQ5aRzCOdEK1jJv6OMuqQQUta8dI0aBoDKRK/RIIlRr
nybHvjtKZlDE9KeqDGdFC9G+bIt2RaWFvsdIsM16Qkq4YtKzl2u/ltNj1+m7Z4CdZjWRqSE159gh
SB0aqtA81HRmh7xjPPEKrG1TX7fOt4zrR6Hq0FfTT242R81TvHLi0oniNgDv+mrY1mJ5T/xoDUC2
nsoFsrybn8peC82cUy0V/actZBy4Y3IYrT70C0vfslA/EumAs8rd0haOkEIGUKprLROrBbnnCCNO
pTeyEJd8C45WkybO+denZgkVG6Yzrt7nypveDTmqYJjsJ2X3204nODhp7nKAvpvPlWou1HG40Nk8
dk2BS2H6w1yCuREmOojS5aVM57fZE092jXzA7uyjRTb7dqzK28xTFJDHuKvo41Hgfhg47AcnceHG
inMXoZ3wYrxByvr0SvfbVvb7LBxwEOrRV7gP177l7Miai1cV8DDQsV7sVFLs2wI4XLXtRtTO32wU
vNLdoYAESy19Vy7uqmmHFy8vd+loHYHVz1C/PKTFJfHLsFDOlh6NDIGtc2hiAiEMQ0P7FnmBrZVX
o7fKtYzQcPjJ+EC18VEZ5T6V9sm8WzoRxiAuctpPG6EXYsxDGQH059MFkK5D49NtUp5YTSGSKePq
Vpbta20OV2moiDCMu3lJEu0+EpHam+m26CcEfxVji/diIx6oxcVdhl3uoUKqcsTnqNATrdk7ZnJq
9WEvE1yajQe17j6aKg0TKoP7KboyOJN1Spt5XPdbTdRB5KF9pOAnX7EEVCuttF+16W4gSzAW2Mx8
VTFdJn/azJPcAOPmnGUoERYykkMO/ocswmup+wXQR/rjdjxUd2EJukCfSj5Ku1eyyymDMY5RNvyr
M/2T2J6TaRWvmj7c7GWa14PnaqERVfvFHZ9Mu990d3u2VbxrWROC6a9xQDGjqxhq0GCjNkxzV9BD
0tZ3N9awnh0LcQ5OB92TV7PBBrnUyS4rnMsgx6/FH59BdNmIi2MtigMUz6FV+Cxn709ni1uJheLF
rpXopYaLclyXHlz3orv62jEdjs3oUxPW3zSoJwfP0MocnDcwSzsw9eRvSTgiaXGE9RYEtUSoC4ky
G9ZVZx7bDnV3a7sHU9nNujCtfTOJTe1mm3mxYSizALPaLtZxGFjDR2TLfaKSQ8whUzTAhrYLgA1q
4dE2O7bTl16bBypTA56PTaJRVV50IZv+yWCiaDMRjon5EAn2h9EZNkMyHFJ9/oNXtFeul54Jhob6
QSEYfY93NVlRoXZVai+L8TaLJ8oD3ixdZ6z2QgdP5F10LlD3291ClfQoP+tGh7Iaj1FCVS5ZkJyj
3TNZJ4/gdBCIaX+wlnwdF+A54x2flBEiYbgQN0BGgUBOouWSY9+Fgyz2wF/fqczWbUuilV+lT5aQ
WCG6cePKhZ5i43WMqe4ql3oXTdo/Iy2J1YvKm6/Lk6fn9JE30YudsQEWc75RcR06C93G1uCcvXn5
mh376meAJAAUiLt4+2p0SKtpXFC5GQZgRGkdXGPYoy1kTym3olQrE3nRIPICnA9oonRq8PKSkb4J
GQ1vJKiFMQKCIRk5zO1zvIivOjK+owplqa820aTuT/A2oUSX42YBntatbQY11XnG2pv8bQ6PmxbV
Q+4QtcPLeXLd3FvnEDgqHX7iurhhTb2kuOMwETT7Scgwrdywm7rXShR7Eg5bXtBYR0LWEHqmpt3U
N99tZd0tQeYOw5WONgvTquguel+ePBzWproNHf1X0SL2sTMf/dR+1Irkc0RV0/gwpan3YEfvU0FR
lKyPBWYM8/5B6f2MxvrYFdauajx8cNoT8fEHrZ52xFOdcUPHKwcTcD1YN+HqNLe3DL2etmccboJx
pEXe6tDlGIWebTrkwWp5VVCiRiGPXlSb67HI/5LMe3bI0gxLrBuhO6TzRni4QVkLyqCqQMTs+pcU
32yFogbGp2R+c6BeQG/bYEpBD4Wcn/A7Y/zGNZCUGVYnC0ahkdmvV3uXxYc1WVxU7JwxeWY8jtI/
ukv927vph1lmB90oeQdhX00P02DzpvekoDbDtekJ1OUDIUcfE/GR9h0ExkCEXj4Ua9fDdIw/Hs7w
bh1DIMw6gF4s1ZYnzeiunVGFKGKRE/TyT6eSPZ8aioTQg2KIpo/nhRd/XcRvdaRvc+HtEounyWOb
SsYtiGSAzxPNZ26QH6oAzFhki/RbmCjOahF2poe/zhmhJ6SNX1Evw2i0VGiWY3zpFpcokAl8FpmB
A3XJwmZY9NIOhpwehhhLj+8o5rDSrc5NlCiwfTEfm1mZW8/puk1DxeNjV2OuxMP8M0ROjdiyjAKj
ASDMdb38crFXEhFLvVneijTUUfmcddESXaGDPskK4iematUoojXxyX+5Vh0Y9HYczmt3/J7qkXQY
ZzuUy2+bGoELmhEVWzhjqlFDiyimHtsEugncipzfhlszapAGnorDXJG62UB9g+SBmZ9jRZ52RZlr
N4kdgrB9jcMiyxiAyhy5lGy7rZ3XG99QFxIXV3iBVzGWQ3uo1rY788Dq15IEEsn7Lov6fLfDE4UZ
9ozaptdf9f/Xz+GsYnBXi+CSrAwznEtlNgWuMXahluZ7lEGr1ES9FKmvWpfbcah/cxuTJm6bQjgr
LU+ey5F1UMXpyU67d790zrwc+PnMlSQnxa0wyOD/MKNDpJJjhKbaY+HSfgaKcbvRCrTIOPPLOiWF
2NUWHllWA9T2O4+iz8Qz34rI+vGN5lymzRrsgzHfqdIQFCf7KceqDyCf0007detM+Jt0EEjWWr4v
IyQ2asNiG+RtgVA3OU1wMFigHsvoyk+1KSf4i3m0/rTU2COUCpTqzxaCRhnxg2nytYkg1oB73C4L
R+y89rTNcvAjwB/fka+p5iBkfKnG52r88VPk8C44YZdfM4AhaCFSxqb3zBmCvvztEvc5ahzq+dwH
Y1IvTqo2chl/IzVsTHTk9pCshx7PMYz5J6EAULKYS4AZhrshIbk5VbntjWJnqpwMIPSppZEx1PEQ
1/1HEp1LPdn23Czd1P84lTrjDQ3ziFkBOhslf2UHS6lvXVRd957NxWOh8N0DPMm+z/rt4L3wucMq
m28D3tx7pMPcf/XuvFY8yE2fHL22vrhVcaTk+DUukqdyic5+Px3UaB593TtVy3zGK+ubMaMiUDco
psrmo+XqpyKq+DpH88DE96BHFDt7XqjXUB3x9ITlFXNbeqh97ktteIitmaQH+4xqx0Bf6p4nC6hb
W45y8b7ziLZ0EtZ9rJoaRtZu0p+72DhK409f8r1YnGN/77lUOsM5yMrQ/GtIs1h1NaegO3zyHvz6
tsYcmm6YkR7yed87V0jNp1gUZ9l0ZyJcgrqcr/gtoJoPPtiJR/vsfOcYpdgm0ASzDxA31ia0rbZt
3e5qtuaLcFmV7lipN7rfdPr+1LnEBGc7JYBAuS9s45T1xXfu1c+cTeGU95uKtOn5/3pHg14Sb90l
+tedMe1lfjTS+GlOZlxQoLbOmL87Vf4mMs8IUEadc4mUVGlPfkJiZ8J3My+buucSIxF8c6dWUC11
K4YSNI7RkfgEnErOJXEq1o9qa8CWZFl1rIgStess9LoevA4qiSD2Dhs239CVJ+iUT/Nf7uQWRBfW
hEZ/LQnzd432L0IOsdKWjoSF+FMw6yR5/zQC0QvX3akIOenoLs/S5uqKBUG0jnxr7oie3T2TfAnT
h4276XYJIi2UGmJb28SyFTjvEiB5BDO3vtMezWa6wgCvU8t4dP3PwVpwuFeBruxXJ/HuJnNEMRmL
g2lzwOIJpNeHPwx9Fn81qrBLcQWMXfzKPrMvMI4U7U322ReVC4FbP466yeuRHwxAlI5OML2dQ022
6xrlfYFpv4B4deS4cer4aKLY7r1DnxpsMI28TA1SraHbuWb5kqXmYcYVMSfcK36/0RCmygXbG5kQ
JpRwa780cnxoXa1GqaC81SD1DRxpY2j/sMoEICNYxpLfybKuUzqe9OZtIEM2yiK+xOSqd/kBr+SO
pfKi6ctuGYrLgE/Mn028yHS7Ws5970A3A8fD3uDnNC9EzL8pWPDQgTxn+c9AohfIeLPvoRF6s/th
0jsUFiNGU9+dINabaQzbViiU9dqjLpZ9E5evjpqIM8FLh5BXK9cTIifiRx7ddtph7EILtsepY3NY
Rhwp5A+0y9+SF4S3LJtWTeu6pK50YZ7Nj9X0yl1x4J74k8SNiFpbefpL4vkIRxELzqwReNL8xn/x
uLvYncPUn9XaScVrNg3buDR2qan2Tp9ttC4LjImLAkrbYwAxsD4RbBwndpgN3qMFAjJZEPHtV1ov
YSJ9nmjvzAiztzu5iuSwtorki3FsZXVaYCK7tVDW1uBmDcNgVmphOWVruzY2MdppHQ2vMbPp1ROd
fbr/ojT9F4nINi+YkR1aHlZUpB1F7m/iCPS8Ga/I206K6nQyf1inycUoTWvN2Re2iYsFfSBAZNFO
leW/KVS2fVzhEHH+TRUW+34JQaj3qUZiI/5QoGQKohb7kGVQja2+jv2rNlrvZoIK2Otxe+JBcbWN
K9pgJgiiivwNdEeIFQyg+JfFgCu83Bqd+Tf08tiCemrai0fOSCjq8WoV88FCIVGBtpXoRFdIRy+j
O5yUUz+2qbWOVXZKK1T5lfnvzoYkk7iOlvE2GeWOToGtqMzt0vXw9WSjERflTN0+H31Mg+U6RWO9
2NGBXPRDJ7/klF2442D6iKWoS+ZG+9E3DLTY5ZqP/WZayQ3c8oO4xHYVuWBp2GDA/K11DgLQTMXG
jTrSb19mnHmTTcqBvSDCGFOMCtaaUMmjaGg3gTfu5GAxc1BmjxqMHJ0E8zgNcosFL9yTSv/pQYYW
MDJJar5OdACs4IHhj3ns5Edd4t3uH+5CpxZnzyx4hZ1nAqAQXekiQGW89sEKRLEt7XbrM5T2wG2h
9M4CYqBTZ3M+J9lX03ESNWVgen8mKUgWB5Mpqy8xsQeNnREuRnrAXvcZj/6exFc4sHR8KDrzvdIc
xjpUDRRRYC+aT1XqBa5zLDSxsbtrj0XD0v8RgnTpcms9zO5fhfuBNmviZaDTCLAoW3UarW8rxXGf
TeuUaIZZypUZ//X1jFhawYf+scdh3W1/khRbq3RPDjnPWqfComsAweJzzkDuoQBn9Y9Lk+mXoCuc
WidC1HfgvCQDcuaprDtIVizPbbdZupd6HCJq4ATnzbLFce7eVVuEWos/Lxf9M9QeZd7JdBly89tp
SeBa+urCKPwRIb2eOQs4EvC+ehZTrNP0X7ndXi3t7r1sAttzCdKQ306Jas2OG0Yjpwp6Qrd8G91f
zq9aj4sg6lP8i/3jpLKXgqqivr0j1hkBEUhejIQcqS5+a/irKe98mIv6FPELHQVibAzuiFqANTjN
WtfD5HyL5HedfHAzBdadxLM9eH8LtROHS7/wcy39vLWL+P5Lnd+mxPiMQd/vFYy/dqMjnnXv6RjY
3+OIiUrVX6WOxV6Ia2M3H4nhfdr9K9C1vhaz3MpU3xR2/Abw9hl7D1OZ/al5fimLbcfFjteCDJUP
csk2gmWoTp6ICPvQx/LkG10oK+NLJf6/TtYcY0cqGYI2l7+abu5KgrdstxVbXZFS5JDGE/iUrId4
2rnaCvIjslMkmchKbb7gPUtu3jTLz/b+SGaFekkS00NPCFeIdmwGIhbJ2su96lHVWhHCbMwhPQgx
Mh2h47zsvKNde9Ze1IpgDkKo1iozjyibpOBViHl/ibDclVgJw8ZSRGm47PfoxkmYMMn7yFyFpz5v
ouOs2w1Cf9UEk2HiKtGsGQGv94Uy/muZM2gcv/50BV9eYdxRbVHdiqbKNtKdv0bbwPDnQwZqE67m
cnKtVTJHL33j8G9aTzG5aM7L5PTbxgIF7VIakUZzOsa91u9tDQUQKAMJ0fdMJ9UQWwhydx0NqG8a
k/IgKuEoHCbKwU42iAf43xSQWSghH4bZu3lD4oKkFiajWLOWAtth3BvJKp1LsfXi5eQAHnLS4tPt
q2E7dM4XEvyOiZNCGDeiLtRCRNe5EfBg+U3JKzkGBp/AoncNq3MB57QSkXEVmf842ODXtrPLqI4K
6EiLsUvCrHv9k1f2u1rnrwBXpX5043htOKlyT6rTlwdW4gKJpJ28ahrs6Xx3/vTmyW/7O3elPecM
lEvjhlDgHSCR+kbNCI80BHEuQHZwV1nlhf81cnZ+p5E0k1Vf2zhV1PKdTbww7RJP66VgvR0NMlRi
r4Dwm1qsgfrVEt6er+cf6VQOHkxtXzr540ga1ODOj0Bl5bp1yboybQIAEHoAsGb1xhb5ya3AxmA2
n0dkjnY2vSUdmEOKBjGYrBylnNfvi2TxIWNrBkLf+W6HxbkWRQX0JduKJG83CkiWCReOo4SsMAoa
j57O1NrF3T+ZcrDHrNHBYuXPhsp+aVE4p3mHSVHdeqE/6V71z1rm+zUENEZdBzayof5xTA0JfRnv
MRiEdWt9Sg8fhmXjhPdTiKqksVALF79G4hhIBbErdBWTQVWCKlvICcvWwbGIncPxl72IZzQEBGLv
p6R5qJ34jLr932IZ4sBm+s3v9YcuOp2ic0zYhrgilfu841vVfSyhXhgIqg3ihogGCmOTYHYNAkih
O8bWkyuyYodgjMc4iNPx01DLW4cjbVqWr+zuAW9kv2mERVyQlJeqys4i4Zhji0lWQ5GQFdQvGcLK
aENiokKHQJJhbUzpRqQEURicyoHFq7VKVfWlpHhaeLlLXmy+RbKolOBljE3T2PcmePCIdh86EP1b
aZHFMTn6b4F0fT132F64K1/9unNXSMlQCqZEyrDzrpUAvc7IdDZmrGgo7H+TEqVNM7oNKW24vdyG
QK0CjQXFQ7uumH4BAcZd2wkcWenwSBvxDrKb9SjbawgUSVYbw+4Oc1q5Bj6PNISsmQPc11dueeua
f8Dkh3plnBg/LQ2uIp/PsVvgfTeIKZGDzuh9p/VHYZxsspfCpRxGDgWB0Zfl2U05cM1M20DwbOJB
53bO7WNqR2or5/q5mvIvz8fhWtTGNqdTcZVODJhDdDEbNjhqF1cj6ShBzR5bm82wcaR8WWbnQZXO
T9n7XFJVmOfldWjrz0Yhf6w0mEiqC8MkZccR4qlGVUaUTmmFY2cTyhxLDSV/dWwKeUGHf2oncUxb
Y2davQu6/EExgL7JZ+eJ5LmXwUN7gfrnVs79T9bHD3NPIUHqntMUlKdA9353cFmxcW0T4BAh8m1S
9w/KsD67InpbxuHVaMQb0D5zqG4eIUs3utKAmf1/AsHtPh67KZwFSG+SGv1u8RDF58vWjPVfWC2y
VO+pjli3MT1j4rRXcxU1GPuJHpy6iIiAlLmGw1Ja/b6raUhAMvjBFmZiN8IB6JjNV53BP+kp5yTE
2GUai1ua3sfDBQWqLojpS1sejtRuH8rMKzY+JGQiSj3MXG4cDZGB7qUXZMrRyi3IQhYqQZNtW/79
FngnYiddYaT8EBHe+4UsD1t1BQplhZPIHdxN1DZFMFdms27jcc9zagWQ9E+N8NA+gKfaGIfW2cAD
WMmZV1ph8sGFHc3RlYPo0KXi2+uy05ThCSCMiBik3B/WsinlJq7RPusC/Y6YjokwHwyv/lt08PnZ
ZVAlpBP5Oskte0ruzh1/PnRQH525l7Uz77SBrm7XJuLLbAg/vRNqS0qkVZMCrWulOs5EWYaJ3T2M
jjqYpEItvPHocbaEYSSQkMOxMJ1iTXwZtp20JWUdZtzWvFtaiX/UWtHR3Pvc3qnGGCrv8BN0wU45
3NHVwDk7Z4rDqSQGCOw1Wfe2e4tjzhkiJHapzzPZwfpIRD/IppgNp2Edd/5Hp9lvLmk2MpFnbEw7
N9Ef/SI52BpEQ6XlMLr0luAGM240aR5H8kpXw8ymWjt5mKuKbAYBpNOABuE0QiiVfDZIMBY2bi2K
vvWBvKFJcGKBcKPFFHumcMjYqU+elEe+SO6W72UBMIpLbd3z0Yu7TnfuB8CaHCiW9TB1Zszt85Bu
6H8zgzjq1K7zCfTErNOeIn1gBa8R5wwuWjF7lO4Vfbi7a2V9Tyt+pCDT2Bil8+Knno5Rmuy0RTmE
EgqMLVVi8D6WjR6qwkoRgLPcu/pSk3Ei//yetB5m8wDFbbZJDWBgrJ5IG5t7NAJAaG1z0oytxkmm
bm09sj1HrykwTp06n/UE5m+hxKeSbWMhWAjMvDiXefaKloqv5l79GRN9oR16g/XIRCoQc+YjBV9m
tVOu9rx44jq41iulLSsb6t9b9PeZBKusSsgRFu5Zn4mHV+VmbLP1MvThXNBP56R3Bfu9I9kk37Gp
6peOlLy6xRBpx/qnqsc9RS17s3Hfm3H+oPxJJ0ylh5jXrJciI4/USoWxS6guRZES3SNjZ2gRwxzW
3ijIL/Hr00CGtxO5zaptqw/4hssAPryKoPqI/dOfspgBsXbsl6XqnjqmAqvs9ppLuke37O7LZ1ol
z1qsXTBtv8Sxc5a+xn6vjlZsnkT74M4gUGw594SBwKiro6ERBTHYW9yly6oGuA068o3I6dtY7XR2
SuxzSTF9RdWTn7YvtJ7uIHMPfb7cyqpj0yFnI6OQxtEAfYHjCgVuyZjVx+4Lz1QbjKhRBR408C55
Xez53evKEfug/Wc3pNFG7GA6uCvUBEnKqcOKbwU82tERnWNzF2q/DHn0MGfyGEMV9kSyEEK+4lIK
3V68UPD7L5vjjdSLiwJHUP1XpuazRVpUmnlvQEIPKvdRrkK7qG7X91+QwKuk1pnj2Bat5STzargH
RX5XgLmhJrQHgDoks+kb0o8gLz9nl+Sr2Xixod4TfTxVjTq0LhYfUsBWZY+gA3k1NrFT1enfUkcq
43EJW6Z67iuHLGXiGgkniEYGUr/7A4huB3uPyHIlfXsj3C6sFiRoU+4eNQ7TGj8zOq5LNOTHeUxO
hV9uY9pJ26pzOG4tolxk8Srr/s3UnEOOxCYetDdC9YjatB9GBhbwXI931WM8KHpkS2VH4GPbxqG0
dO7+fra3ymadLdU2NkEE2vRNonSghO8Q+yoEMQGIrQNN1ttl9Igi/KSG5obTbIfL9FPeZUdI5fcp
GIBL6q+vTc8WKj+r/NJB04waITEinc5YSNJwTIwOKJmLaJcPPClzxH8/hhaCcm2JAEXKd7e6+ty4
URSFlkVYgvqpMKkyAteI2ZfkbVDWFwgNyPCkvpkanjCUhoQhb/Hr3TrXW1eue21y9x8GDLI95kM9
aL+MreteAqsZ3m0kTnDo1aZwfL7wMrTlFBQcw9h5l7WzWHsH/JDVkrkJuVOU/YkMs/acoC8Fxliy
8eA6DRxaOb407FHc5RvDGbaGlx6khXnL1a4W4uFcgxfOBnSb+tNQmndImBOCyAmDwo1NCh5B8plN
+4IcT8pi2Kxm76xg9YdKfySwE3urlUEdLyeXkx7+PAublCeeH2I75ISKVCbpgQuD2NKNn6pxtpa2
MClqyzuuEKBasdNa7YQV+nFEDBFhJYOQneOQZM8dYuLj7KpgTtu3aEJAphcsH8OfyTwQOBMSgqYp
dnEtzwaCMsxix8qvjq1PUqssFLu4YbtwF30aqqwHoqLMcOUKd2dLY+eZeI99n6CaRleB0eaBNuFG
gw4hlqvlaS6xmdZCI8CoPE4EVIZiVu9R1b7Fec+RMzHh0Ha51XKuRafoT7FI9w2TOd1pgJxk65GU
v3JN1O4GQCNxzdkacP21oDZl5bh2MPrkPRTZLNZ5LMSRrfXZNizc+WjQuHkwNWVBjM8/8BcE9NXw
aZXVdXRn9NztqvfEBalqtxIloXtx0z7Wif85F/4UDKl8ThzydGpWAT8+1/d0cmzvO47vF1DpULr2
ynDnQzdYN8YGlneNY1Vb+cV4qQgFxE/nGgTPIsActfFooRtjVw8rOLORbsDK+bbJGKkL0kDQwCxM
dxXSvoywDO9JL15Ig+At87Dvt8eyZdmHwtRRecXZGwYcIpJAtIlkI9SoYlsq9Go3LN3Rc9STjyKO
2CABmD23V6CdlLygmI2NwK6JeQow1vG5bf2iuoF4ViuFDHSO02MZz2gx+YpADHAJ1vab1IjBrQgK
U4ZLZlb8wrAaGMpcUwT7YTDror7kZDN93DtDo8175IfbBLH7qnBi3DI2YTqx8h8jXCZOpr3VaXEj
OHlk0BSPtHQT+uD8zEayH1o4N5dkWMjukVEMBUg8OvnW89p1X/f3tEaIl4kay0xLgsL9Jd6c04tT
xuI2rbPs0JdMC+ITfnLdtSno4D+S9UMumEDm+mlqSM+jnI6ejnustnuWdgp+3WoPC6FFKx+NSijj
qQp10b/Zrvmw9Ch0pGtd/dpnEXc0prNUHmxI5h7JbqgMb+OPDefvwlboPOkifiroqYA67sgXcYgw
nPWaCW2yvp2JmxldckgoCA/2ojMJW23CrFjdaN9FlW38tMD0pjeusafCkGJdmjChtw1O7cy61HR+
bzXp3fK5jNaMotc497Z6j/wK3uBf1GBBI1L/udUyjxyGNqPyPSafhjLicUgepW1fEOJv0zhhekAL
BrrWba2MmaZX7G1JTQKMogexL+aXSvi/tG+zCwA6deiNqhgWN7L5ySpSvhCr2xG2YgLqKvvRAbYN
qgzsxLV6pBfxM16xnzjPNy1ZYqq2nkThvtC8iGzJjEmAanfk1D64d9KWFZPTOf/wNeN5ds3vXvcu
szYxWsrjgrMMVAS/+4hRw6lpVpDA2somQDgVVO6Ow3hNevsZng/2IMYxUDi/znTBfEGKcIt3o3Zj
QGaZvjuT/dhU5lkm6R7vZVg6KA0hiqxhRLrPz6Abb0Ni7HIO6kjdWY2uZXHjlyMYlmXHgWdr69yz
NvroEHBAOtA8L5xLqFHKcCmM53rBcuDKbos7n/lehrHNOkG+sD62H6hBJh6tD8OSgdd5O4hPaysE
gNEQRad4MbgQIyBt2Ji3kqswMWLi+eZDLgvge3FzrYoHSGfpaZldJm85x9U9kNV56Cx16hvUVj6N
AhWseN5Pvy3vcrmkaKsMndtTf+tMrgKwh3d7oehCKO3CLhlKXUM+n6tgwoQ967diFAEAR3XXMgXa
OIQjl1qKVljGw9lLzJM1+jvUEKFhkX0k3Ku0NN5sh6M5g0EHdh8GMBskhgnodwIuwGJh7CS6s7jq
N555ixH9RwNZIUIwy0rXfMWY+wBMlp5wlFVHv/P/2ZO5w1d/wAeI/1Bm2CZQ4Tk/ZjNvJ0ksOTVd
+7FJGQmyK8kov4g/uOY1+T5YqCWxpSyBStq3Xna3Rb43yXzO0uktyseb0ablxhVEZtCxdk27aS0i
tHaZydwMDT7q+tFppwI8LSNMpvICi0RRUaBWx08QyrlcwnnBPaX7j+1SrjHLrCfL5bsbk3UxD0+m
g5mvLlsIJYsKHrMr/kynv3WRIbeNnJgkEMRixyqQTSPNB+ZqUB4vDjOrc4vm5kdPuA3A6djS/dhZ
ob7e2GZ5irzuOxKoynyvCrrILVhD+Pxw3/6gPpreyEmOFGsW951uGPQtoXKsi+ITGxjDYsM8yRP6
CPp94zcR/MfReS0njkVR9ItUpRxeQQEwGDAG2/2iclTO4Ur6+lma5+mapkG694S914aachjW6kNj
cWb3O0txnlYlrihVXzdRrDiGpzrlPwmJrNwPe9E1R6dPPpma7ZOqZSLCtousyNjVJBHMXf0M3npP
7ihDA+MFCaaylTEBs4KXZJ/Zw2+DHEOytYoKtg4GTdnpaChLdp1Sy9a3ciYFskj3OUz7UsW7oiy8
tBGRJpGA8DPuTaN6y+d4BYWgp5/JSMnY+DM0RqMCXDi1Wr9p7J1c+3qExVb9VkI0g/yLjB1DIaJ4
WwOuFfzXWUgIGGBXDvptEujF++I5CiGope0rqz70dSB7cdcqYX4dp/m6aMYNtW0gWdneipj0o6ce
eFacfD7OgsLMSLRfLL2IhsV5CGlIOen9lEdVblEHrhVeagzOVp25dfnFcVEYUkW1GntyuXAZENNi
tyOJ8WnKByIOgZG4ibvRxm++NJ+OohZbciJWMnDHBVeXfHNsqVWqW6AuG4fNKVsBIGwFx3lSdr8G
5zJrCPVDVWBldOGL00d3+rddvxjnJdZOEo4l+PkSNzylloRfZ6uU43u7Nqaobt7MEhUQVqsPZCjY
jvJb7fBLmhU7HGvcICSjVvnV6Fq6NDKCJML9NEnbsMCSpEnWWzUTjQL27qurek8kws3DkLt3TEiv
kCq870h4AAp6YgIbNuL4jRskWvFXoSI1TCXg+2wBe+5ixZK3kaVQ89WepaWekbAGmZee/TTKP6N3
QAW3bMEyLlu5To8iwixUp/Mxn3Nv0YnYHbiB24wfWainftD3OqgYNSaRJ8mAP4ZN9tRLqAVnndJQ
I0GFuZj92eAUGvTxCZlRjXxkgEofr2rvshw2MXhlWxi3YnRelJpjOIqRBZNJIF0IKHGoE9ojGKqj
gQewEu1h0LAVyA3Smx9m2VtJZsKdKf9o1NFmSVh5ADG/TGr/XbZVi7EY6IQRSe/2ZN6KWlD6dIY3
j7mP6xf5XImIPTUDh6Jzg/ecRmq0fnAB36slfBRK9z2HzMSYsBzU4bvVGATrWRwsrOhDfJLqiM4i
SUySNVTxV5Yf0oI5wbZvJR1I6WRBsRhPmrgVFveUgoJ8TGiJLUc58gdewp4aHt3KxZTFvyG3H3g/
kRSBIQmMZOI5TOT3NFPO42Sd7G78i4nB4ZS2q4MRGq+1XX9PMqb0el1/aXy7UQh0IY6fCoHZ0nR2
Ns3GAMK/adnNVL3mx6X6gMTxi9P2kGnPBlb/0nkCHfReMldQe+snTKTnki+5naaDmepvU82p3WZ7
IriPhsWICNhpF8kXK2IOIRWnRLBwpYxd7M4FmcwDyIAraV15uZts1sksDPSe8b30NMdnoqpcBdVj
Sg1FEj0C6R0QpPXIwwtpbTXkmGnV8NGfc2CUM6vHCmFqgTJ2yXdYdrCVTX6H5V7E457IXDfq6NLQ
No8KR9bSeKqcvzqrSoZDTqFzW3DH5QyVy46dJavgrdb22yHSrzIj/DJPPQRbIvocV/NWdVcpTyCV
8J4bLw1BKj04RR6Yhzylh2UVE0pFkJlo8bUpOg7Jp5GyGea1akgrYPY61NLOmgpuPDuojPKkL/rJ
1n8wZPDLp5scg+us0cFYJJ5aj5TdgWkgnYt+7MXZAq96nXPzk1W8HeWrnh6gJNEru7Gz/L7FaW73
jOTUL7bQbjr1QcaUQ46+yhVv7gg3Llhz968j06eZG7CSrF2WGAxqMlqTMMg0nveSukpWP01uGfJ3
+GgxrkMWGUyVHjAsTmVZ+3P8SVypb1iWP8GnXaXeiN0hDxRex9yv0NlkWs5KJt1MzMLtUd2qA/be
pjhILCjytt03rPmrlecbGcyXpP1I6lbLiG2wjynKdQWNX+8wLYHdJVi2s8NDskJvQG1Ul1+lhr4h
wpHJwCgKfeR4GFKjoJWGgyp/GCUCgUXbVBCUEg19ZPchaUdTwS+4wAEYX2fMMCOHISZyys99NQOM
xSUKKQ+oNqczV3yndEEDehOw6vNQPYj63eZ2WLtxfOxaHXWt9tPMXHtcK3XBQF6i4WaRO9/U4ZiL
Wyl2Mt42R+yWYZ9OjWuQZkraOdMcrh0rD9Ix86ro22Y+kYEeMZYXsi18WaJvWLnp5gEOybOtl76J
WMGJo3+2HB3nUvvTgZHPDhBnSSm3gzq40RBBLFVejaJiitw6ZC9YSJ6G8Ufn3IwQJMlj7imazrne
z37RMLifVNy5LSEJNKERDsH6ALPkqNn2xShmGqgMU2n107bzuZtOEswdYwyfVFPypoSgaehjCTvc
aW6DjrtXFzf6hVT7sqeY1dZuYjZXC50qTPEEcDt6bKgz1LOiwZLJkLvgxWaZu6xzoI4Qi3rYM45k
/UFMJkJJdamPwCx7XWyyCEyjpLg2lqNqIX03snZL/9k7DD4NZy/ENenBuiFryjCoUzAxX18aX+Et
srvi2GET1Z+jGLBfQ4+v9NYV0zXpCOe+OYzyq8q7qCSuLvkcOEzpP9MI4LHy1lZ7KSaGR1wF5UV0
mbp7mT33ukp2wrq3+EbBtKlZB9mKF61LA1v3lB6Fm/FI2c7gijSmfKcK1vQFaOBUdpNB30zW2nSS
KlH1fhfpHsGGDGZrxIPyRgZ4FrHAAFPE6/Ktj/DEMtzKK1g6ngNtkF/0krQD6yhbPl3Siq1X4q+l
fatpiKKFUR015BTz7aYwsTCvSWitmr3NBaGh4xeav84/leIf6rq8OdbzZ4mUusbmtUR/9r+wxu2Z
PJd0p4yCbWSLCpcg1AAoQlsDPoXpWdO/RIa1fWa7Yk4+22kmZ5jpAtEGEB2j5mSt7HDIYCngMviG
Jk2iUfuFTVTxq9m6IxpkEy4PFnD6hKMR/ep4/zRSybrFHSUkMM6zrS5eH00HA0WMpOOTz8pDxU3R
Fw75BS0zx8lrCehpNYdzAicPvsRIw+bDMpaBptfE3PXUn6T1UcTtybBxwh/TIDQve1YdLZhsaVsw
w7DZX8/GKvMl2W8pjrqz551j8AwAoGEQiD9ANd+cGCarmu2Q+R66BPCzmf1WqbTtq/Z3kAwQhDIa
gKnpEfHhIS8K5WWdWZPuEdOMxTGshkV86RFE+wpEKalhkw+/6WA70d1RESAZVnphnw9WAJINKI0E
K0g1WTuC5dyCcQFln6sl9G62TyhaPF/7UEBZftVrZHmYEcZys6i3HF5lK6ce6GqM/+AmB/MQd9pW
bvuLRSXJFuKtMigK2ImWcbIv5LMtA3V87Y1LNJ6YSm1U2mJpIbFm+TexkRp06ZRVH6OCGwJtIMas
wkjeupmzvYbaZtZPxniTUsmz0UGCHnT7xDqYaBoBl9E2ucJ4lzETIEQBZbQpaNKYtejVrjDfYYJb
IYbk1i2ZdJbVRy+9dehFlKTzLGlBTIOFEIBvRA6VvL5l3BfRrY4fhvwum09t+DyKiHnl8wzIuce5
V7MFc1P4fcp8oF41LfZ3TIf17wyt9rriAJLJAu+1qGeWAtm+Gx1fzXh3ycIpsL4aZPHk+uuwBLrz
UpF+BGgUaWS1VzFxj/q30kz4X5/1FDxQQKLNyVk+BKZWJEgeCDE3gWM90IAz8CyN5xmpY3K37H2u
3OzqHZapQZa0APdo2rs0vJk8gEa6XxQfuQ5jCEQdtvJOKCazC/Ql7FUPq/5wFfmKaDdOIHEJwron
zrPJQh1DizPk7jT4jN2M1NcQ9GqsPBP8vP1LSPySgZLUyY9xQ7qE15EZwxMqsNCGwvKxIB1rLlSw
EetdvckhLhCux8zO8JV0fnGqQQL2DG/M1Li87Mh+Z4wgyFTg/WEcGSa4l9HlYq517os2XmW4mMrI
kE7qD0ObHRqBZ6U+V0VF335jU3+AoX8p4NjElbydkmULz4eBQr2J2X8qmfOvQJFpUQHDf2SAb7n6
THT9O+RdhaQEfocOaGbS+gYBfowKtPbRwKzq9h3JWYt0Efoxal5Fd55wROZBmZe+rebfScyDKvXV
0yRhy4L5x2Z3qyG+DHMtAJT7byYJhxQ108/kLCgR2Fvo5p0RsWKqHPsi+7NxSnSGuFLYHSRSbloc
7FzzbKOUXcmeTDAdj/JjW4vD2BGnIjGYW9Of9bkHSNxgmZq2/H/2vfyj27IrJyZULIqgev5ZNPll
LMfHYicnpVsCU2KgNjacupX2FVm4gWF9LYWx0SUY16zZsakADA45XyyCcUS4IE9LVax0v5FUX4bZ
UxhT9B8Tu17T2SQqKACSFlmkzPu8wU9yD2vqpdnt5+asTRNEuOvaLMOw2YVz6pHkQz7kbinEJzmI
yE4QPXelJ1njISOZIOqLN1uet0Ihi3KXdiPHq9i05XDpUqjVvK0n0H9M0gqZyZ/sdqg9WZi+FxKC
f80IBhmUqv471k8LVbZVnJZFDUyGOvZ8lJTaG5tzBDdGSGRhYW5gdz2mMlLW7jnH4ER+QajCjz1I
oV/RFGazdkTJuhP1Gas8JwqBUz3iqAV5QGKIG1JydyQvqukZxWXyRTFFMPbNHdTZ0UAFpnQo/a07
Hsl8DaykxVVRYBiadK0d6aEPLLUoyEI13mUgwUpxwZzyo0vOpaonSsQCNglpelO01SxAXjMPK/gW
KiYAI4jYQpfi+IU9KmiAlQoUB1oCaqrV98zwPaKIiIL8GxhKxt27TAUxYXNCK+bEB116L9ndtNK3
mMq9Kv+YUIJzQXIDE4m2Po31A1Q+Lzdlvh4eRGIeVRbF2GuDWUBIZ+I+2pyZzC8TsXUscplX+Du0
7JI/Fi8plIzZb3TEbkO/KyZc1228J6DqNdXDl6Q/DfXiq9EPJxAScDwXAhngQldlUnnn3DPS0dD1
fQFCZxivPZeEfCtba8+7L9vfMsVg0b937aMy+O3yfdbeY/zxCfVnGuLmaaLXEPVvjgYXiYSXGQLx
+PBXrngEEVNCgfSlukXwlMMZb3MdLKrn0Jebdc28dSRwwXQbDbeV+MDEGauHNlK4iqQ9tqWpZkyK
2Fuv3+b4sUTkA0X0IjF9YXEhRYy/QvMafmbIm+ehR42wIKu3Dx0dTIKzLdHwNmYveOf4eXIvxEM5
jnxTYiIykugkxXmZDHdO7726H8uZRv0qVbSnihTAO/XQUllSfypitLwFrbuhvYV81ehAy/LLtq42
PL8GDUNZnSfWgk7+6JqPTiVW2+TJnt5FeuhQVNWkwbFs4NPMv8jIMRYYnCDWbr1z7bTdEaC89lxU
LQp3dze17iyQNguxMcCmsZLdyg7UKRxZydz5NeThfmbbh4mUDEdcegthP+puDT8JpcpPUZnT6tNK
wSKwq6fMroO6NQNS2zeyJp8QQr5yS0CQk9gTz+i+kr0YNC/Lwu3QMG2J222JJWtdXWEqcelD0fOe
rMG4JhC4FdQ/tjHtCl7wihNoAXa3SCo5MfoBx9oO+soRgeFeDim76uyBAemWkBAIqnc7LaPbzA5I
GAa/wLJiwrPitt+QsOolOW4M3rZaZYJp4mzlta/GH5lyl8sFfVEX7qHUuz3in3TBXJApOyDG+7Fw
rrLzz0iTc0xeQiSkXW2AFW8pcTXQBdzws17Qe8rAZWW3wGCopQl0qRBH4uw2kX1LLc7GBDJLmAa4
xo8YVPcmhuuthfzqvIRsg5USVQtll5mk76NpMeKw6BaamVAM1lXRprdzCIV59ttAoC0HWIdjcsrU
6b4grMqskrjN5qzityyGPNAH7VNKMfyUj9ZYXvP8ty0jxFribRLEEivac4RDvNHSJzmOzkJ0+95w
/qLJeYvZ0ba1zG+yXh8XkGpelL10BcelIf+wP/ntldG1TcUbZkHOX30Aqw+yqEF62CADeJQV8kJn
nY7aFG3dAu/bWoI2GzwUGK6tF0/jODxXffNo55ax0zHT4RsjGXCgZhmmD3NekkbALeXBZq4UV/Mt
ZpKm6UpgWfJ1IB90oXDt5JG5r/aCrSYAw8YI+70uLqPJ2t85cGCjd5oVD2a5bwrh6ZTNnCdfWcJn
5OCFHvcLz+Ccxfgx8dfrGk86s4eUz2FTouRjuRts/ZQpq7PwpAhnxOakUiPDupO+YmxRvFfWx4Kk
vVc/qYBywhes4mdGcJunkhtP+b3nMImV9ANIJ4cgphI5sjYJfDmT/2WqviEXYsDx2xusjK2cRjKh
FzPMw7A8YOr93/DME/5DJXuOQw+972/EVy8GeWtwieFwhyFCbW0ZadBitKpAqVSlAk3+e8xfJ9LN
RrPxVSxtIjSRLJI9oLPRss3TNFfntsrdtDHxEmK6rdrD0nXwMnVYleRnTP1jxD9WyuGzWGpPYZbK
nXSEPuxaLfO1Or6ojDTsQvpllPkwsnvq/CTNPZUgnIYGEWcgsBVBrdu5+nKeawMjWw+1CCidLn/W
GvdZhlbdUHAP8LYvoD4Nxgcl4gxrbt3KKv3GIkrFSXfcIK5YyA3MxmOSqIesx1onrogZ9np8X7M7
CJvkq02ozzIPQdI5yRGUDyTNtO+JDFVgmMh/60E3rMOf6Cglg9dkDjoe9RplzU5lNL+iiMKRzmiG
WIFPWJUOwqZ6GLSDkbCIzWNYVw4dNRWannQE3lAK0PTD+DUUyqbS9k1uOonQRDLk/uDj85LVXp6b
JJksCe7xQzYgcSdfqKkiz4gwycBKOw25gVs+85xaA8EZ+QhmusEAfMHMlrjqqbgy+XrJwh6/gPVq
5ushxM6Tv7FBwNYZB4O5nuqYgbLIH3K4gmYMNoBwWqSeLj9Fy5fxEXoJLXMxKFfZyA/yMPxmSwfi
aPzK8PVRTYMziidkDVMBXDjTMnMzDvM3QMGrMw3Pgk+5LZYc8QbGz1UhT0EvLSs6Ah5OURh+a7Uz
X0KWv6KI687lPIfnuKnutk56t6J7BH5z1RfNLQeGReZR/2/QYDAQT8cRUYZI9TLtdY6jH4xvDynO
fgGCPBhD/E5LTO2tcHo2AkpMQvKcZzXUr2mtfIlhoi3QWA5Vsxg8rREYmMXSQTPPjAC+2tMMFTvk
p67bAUm00dZ07lUeOAb2g2Q6m3Ha4Q2RfjQtu5B1kwRLMrHcCl8Kuhe344vdCr2qMXhEIFcy/a4K
Dt9ZYF6F7akEzkzgg7GqprUyJCqHfzOp0EQ8Ks6AwYgDounUvzrD1BblGuqVUTxbOOuZW1pYOmRT
2o6V4qBPr28yE+t1KnRRgbRtgU3yqBjGR5TMgZ2Fl6HM/WipDn0r72KV07dUX21KSqXUAnWynnH2
W66iwLIxM7Ti+kurMb4nlmuji+avkuGSR+ojAvOKpT4GMY1v1JClQ9yWrx1F76bQQEdg2NOEeJPT
DIBPNt81ObkXrW665WBylYMnTAA4ZMrwhFkUwGmPjtEKyjVnPLOis2GjLnIs+LYsTCuZnaBRSAzF
LRwf2XEk3DaZxdFsxwMLmx1U6ypIi+UtqXCIQ77H+ma5YyRt0Rv6tj2+iJzRY1ijPzY+bdFcMJR5
Wupc5Imh0YQgBKJ6mE0fKFKOddUxgUHMy0hSiy1y3NoHEQmnvG+vhkJDiukSH7psHdVpYemo+hMB
2u2KluKIYx5yF4zccb68VHoPMUFWdk1r7oTOtoEZBfdZU/MND8XNjqLrmCA1aVX7qeryrzhhcNwR
yjQwAoiXP3Yh//SGiGUxuL1Wv40GyVexxiwtM26VttzmiVUZzA0CKczsKIWcOITjOqamUH+Fb0SU
XTVlZiidnc2ieIx5fBJ99LnilTQxHVvGn+Rt7KNqqX1tGPxQZRTQsO0tZa8jRkxLlOdajf6Yu4Lk
mvaGrO87pKN4QQtXTFq96XpKioJCJx4kRoHyc6bYnELqDr4M1gW0ZzX3K6G3bWvvUza1hTQdoFrt
2rhzYaggDOypUdkiIGE6ShJIgNy8NzbLBzXD1LS2MTVNXDFb51nNaL2SoAMwQIog+Rsma9pyH87K
gZAO365zgOvAkxyQjix/2PrI2cuihn5ZQ8UYv5uEuDqxQ5PgTTWeP24/cgg3uZ1vIT+MLbUvakTm
Fyek5gFpSfvKVs+m0b/Cf9pPY3El4Nk1qDKjofAHRbrkzW+CvGw0UIHjzQlWxHAclld7zs+cTDs1
GZ4mGeoG6xipsh5DJu3a6mYt7wZmEXl4lWXJJ4/gny2tUYXWi1AvQIufIw0owZg+CTZ9IsVdSUuA
CH+7zNa10TIvNgsAe2RFmsgeFhRCqV0frHlG+lttHee4kqzIi3bx/bi9hdmAOrB0kkCVLApD0iCa
gftdR8ZnHqPkS13HdFJz0DCPIcLpnK9yJr6oB7nG8iGONc+aKbB4GUtwh6nDzszh8zAs0V+WiD6J
zV7lvMmsh1tmBgyheZ7JIJf1Qx+Gp9LWyPqCjsItOph1IKvYG8LfYnD8Kdf9RpMCQpt2JFp4pYVb
W1cZGuFTd5iDZ0zu1t6o4pak3udH+9Pq6jOX0GENs40E9yRbJIvgEYQZFS7ZLgqZTWczL3b9R+24
b5W7WpQ7Yis2nYn4IfaaPDu2sN7l7DMrH3WnbKVZ/9Cm44wTM8L4ZBDLnqH6JxZpWwpK6IZBJNoi
rhYfeh2OmtcEaHiJXjaRSbdn9dJ32BJSuCGVRh/I2BgiY63C68rb4UVFXCUrINDz6eDMMe6JaatI
BV1bi5AAwTMQJ1s72sWHzUSd+B8moKUHeiHKr8qSBzJtnbYSy9bskFwwJ6mo0QAhVuAxJqrcslP9
VWrTCg5wPBQz8JX+2xzvCrPewbyto6bBJseRcLjIcI4kbOw0WdouTvzUUvdX2EgiEr/C4btRnjJh
uB3SPWP5JpRyG8nKj0ps/SZdGBmyXWtCNss9pBGzcGcl+lKy+EUxhFcm6TFZmlOxAMybuOvbcF86
hWdHOL2TPyRXqaiv5th+SxE5UsKhGkhZ5eJTYTRFYMSTbZNwjF8Ln+DerrVgRLk3WTcd4hAAA4I6
LCTpkx+i2HJI/EFG71u8xVYGeqj+HOK3wiY+h/mKgqhXhRERr1XLvCIFGIOPlKg6/jzIOKgAjpIu
H6IYw/fIsTrP/zjCXG7wIz7oo8yKeljOkfbuyJ4k3oCesuoDYStH/tRZjyadPkvTIryyxnCtPZTZ
/ON0PEBShuAgn0QBVImNlVpcFfFnoleJaGUAZeKvXrUNTndyMC5Y802m0qrWn7WqduUcekhAvdx4
JXFpK14aKSJ261QwDDd5ufoaxi0QOUR0qnKfpPIRtvKX0jcYqfHAoKXkXzrgE5WVtxKKhRgcAB98
WXBzdpPa/glJ/YaiMacTq6mYYSr5DRwWTNXSjPCm5dDhmWYek0tna02MRaQs0IY1DB87CTcK53Uh
I6nq8t2yrBuf6amEWD9rkEDYjPc4tFOtOMnIzmxEUmPTYkFqXVIt0Q0rZNeCmgGm/5fqDqrw5mCz
C+FJ73kECzKmBwxOZNvwqD+yBV8wP23Ckls0yeoCepBmw2vJdBvXHknfJFo24BzyYIRO4Oj3Ln/B
CC/EidrQRrEsPdXRLumPKXpfABaLs8voctDAkgDfzKca0V2Uer28Y3TZ9XsuagGn42yOm8Z5V5u7
ubwXI6I6tLuL/l5ovwarEftgGherUjymJZxfSb7tmYXi+xLaBSjkIgHugvH1qeC5M31spCwJQZHA
zla42S04ADmvHxIAFDWUc92a0zX5LaeihofQ+Crm95zpSfcLmmZJA+YAyiUbjtpIYonHu7SS6Ltv
HUw7TExWdzM9oTnf4QiQPXBbDBhXgGzzp1DHzkatGRRs6xIzDkT0mEZKkPhkwfAygH7fbO1rSlE4
uIrzjNRv11n/UDpgwFWBpBXOsI/UxfCs/N0u7z0XJuFTXgKRjA2agQ1gCqLoSSuCQTowPCcD3KvS
mmYw0MEDjvZMoNQrlddWj5HMSWhjWHH/k9qrmfxV07UxIF3CY4MT99wMG73YNDkY0k3d/UhY2rs3
swgs+URZWCzfdr7qKMEvQQsZiaM7ipLBZf1K1n1aXFEIpBI2FvEQNaJkrzR+koSe6GiAdCH3Dele
FiRvEFBsG6TTKhdqngDrt8aezJncdvXRV5sPulcZmGPYAFkE60FIdFs9ICxY1YslpTC06Vv2gExB
ISDOKlCpwRED8u6VGBynP0vxpktNT2U1zzmkHOVW2p+rmN2yTnPL/vc9Rw0qC0+t/ME+5+qjX6Mn
77BdFsw8iHAWcQLDWBef8pqUMXsJG34VADeWiYgmAVS2jGU/yBP7VIzR3pQuY+FXCkaWSL8wRuWu
2YYwvDekL+XOZZgANRN6iMGTvK6EyioozX+TTpxhBLStOsRMKXL+UM9sSGKhk/bG1tEikqjZT1yV
6R1xUN/th/hGrgevFqa89qsU7oiRcgyGBk8bLAyY6+PZrO4Y9rkuK5TLmCgiVvwk8aLE5u3pGdm/
128lcT0GJ+s3TQ72qecZdUmI+k4j8R03K1OX1y678KRYOGoc7czQOa1hoK2xKH5Oo2NQtwlQflhl
K4KIGKDHnto+ycWbyqfL4mtW/Q5AD6g2pItRA4pHxhIXfqzuU7Hvu6uYLvjzDni6Gj1gkTJyiccj
Av4fYJ+JtdOgFQPuZwZ9xAH2CqBeXQ2Pk3jS+NEdiv+sW921+DkTYgmQUhVAVwDpyXxXKR4qV/sG
KyRFBwg7yvI82XdpJADCRWEUnyUUYDmAc14cXLMNmXADdJqdkGxiKE/dfNWYfin0DG22PCbJC9dj
DdtzXZzwQSLDDAw8I87gjp/R8kNWShL/sTqxpdGT8VYQtIjvPCIy6DJ3u4IpLxD19clCLeCK9dyr
Hw7atlahLlT/OjVy4xlxG5qRiFpfntg6vOIxGOd/mvQmUNJU+q+27JFytIlfWl5JRvlsuzZVWBed
lGEPISZDDUjKrcYDktkXJXpSqluBGaoH2zR/p+WxVY+w8GgWTvAWa+t7Ztpu8ULHt1z4uFj522Pz
bDuPKPclDJiMScVfxvtPaNhwc0CgyjuThfZwLJBDUWg52jMi6s4SK8oDMD/MB0olFLPzabYeCdHn
CiehX47gJmCKHErjM+8+rNofo3OWfhian4Q03GDmbhjI8B+2xefMk6kH/KdqcQmWvIa47O19XLJo
KdxMP6TxccR9J+m7CbnCorxDYOgdFrkgmQjBsfeQ3q0BgzUzNVmdfWlVvhKeqGIgQh+1PEoAhr38
LWMG7J5m40TMOvmi8/wj4q+eaAPuTsgFlRPM6hbhWSyozvFpkmKwutH/MQ838y2m4YpeiVKS8884
21gtiEyh6b+NyVMz7AgK1FO6IsYYTKsIE7Q4/pb8wkhrXI6D7sbrSvk77XtGqdvlY2rQl+14OaNx
W2geIyuQqoiszYhFOdLAQToX0aOo3+uYuTLbmrFYnrG1Nx2uWmaGHNBO9C9Wv2TntcyBG6y30VPG
ntS5O9rrAqTS8lbYkxSDx0z8vHhpl/eIpZQljUc1id0ova7xQ0nFdTN+dbRmkZvl+zk9mdHOzgNo
/P44vGOlRTH9kQOfl38S7bNo0HPQqXXRW19/4E/GWAJAPS+Z7KL78aZor3bBFL3L3ZukJgdblbc4
/3jsHBb+k3bPkHG2Ov+KkS+keo1/WJB3L+kkDvaI13PedOOxqL4ogVzD+Fyyd53FKuKi4juNQ5dR
CXzPcwvdUIUM3sAZAbYeGufJVH02iSYAcaSi/WsM4UaZVr/bRzR+GOPoTcvk9jkOsZjRCTJvA/sB
WKV+eS05uPBkwlfkVCZJqUF9xW5QkL1mUUCoXgTVv0LLadFEtSX6RAM++zOUrwXdSl7txEtuqmfW
FpV0Lg1fUlBfaXczmTeWfmJjob1b8nfKc5jjxis1gEKob+Ew32Pbwxa7saUvCwkQ+Bc1fTWLXZft
h/zipHc9POMlQpmRg/9R7mbn2v0TSnOHldDIccmhyH5fRrjkRZy8CfSl1vBL52UYAN1ofwo/DQMd
uKFPaneTkTqWxg1+I3rbYJmcTSMmfdMbf3x5cXrWiT3STY9EASqqD/7e5DgQN4n4xwmfw+IaOndZ
u/bGXlGehXlp67dCgPX1o+JdX04tcHyVLHOiQyKOQ7gLaBlo0OvqKIFuaMkQIDhY5nLeqbNbW/ey
/lAoOiNHdm34lhLzRrbHKsnNyFB67mAwWpvYOow9weTtPu3/pPFziq7ALBBXuRC9wfUPsHa80fBQ
+2RYJfFnkfO75a+Z86ueeLJzTIw3fSAUiTDzhFKJtE10aX8dy2DgXzxO6K8afsV2L1FJV531nM0M
cyHoVVtpTa4a77J0Zf/jlOdV5Boy1l4XDtcS1lkiGyfN1iEuYwQKUoUS7FdGvJf/GywAUOzlli9F
fDpsvmNDC8z+ya7fTEYoskdKXoOxjAaMghB/HiMYHeJmOkGNlIISO06FKwcrSovwOj2HKSHbrKCh
1wCW0oOYW2Nh1nzr43f1DeaIbrKpIPDCUIFtYoN8rTt28v3vUtzAU/T5oUUax7wnJqglBc1f4wT+
mdNA9Cfb/DK4lLqLmL9YqG/j+V2f93bo5Q5lKPcEK1RpfiQxqxwazq2QAHcwVrKhjREtuLPU/TA9
ySj0U+0JFYIz/ZUQDRDWd6RNsEYLJfmUEKzBpBoRmUuvA5l2diCO7Brm/glbdQXdPXrMqH2WEDTP
MraweTtoD9RkSbxbIyom5tMVGd7VuuNpa3oDLK5iNyt+aN4j5aOgf0VDMaC/Edlf0X4t2D8VCxQN
KBGWvMyRBwmW8cik6aTXFwWKcmxSLfBYLMxN3F79meBEGgXImvSfYK7SqEHD6QRK2YDL+x9H57Xb
OLJF0S8iwFBMrwpUzpZs6YWwWzZzzvz6WRzgAncw6Ol2S2TVCXuvHa7D4sNqsITlOyXn1uyoYMTG
5HzqPnEQDCRjjZ+MBcCrbnn2WHmm2sVnWlesjeJlQOOzmfOCFHoqCuaV6Z+An0TrOtwGMi9GyrAo
X5XFdxQS8nQchDN22NnbJ/6ESVqGj3UJPtgjEKqq96ReMNnu5wXgL5cqvk7Bl74zdPpNuG+YfpYO
Io3ZwGNQAQ2MomPm/oXUfUoUO6ZwzPysoYuCns2xYfAf68vO42wHpI0NkB36Zx1CHr0TvTo0yGm1
h5U+VZpa5Hp+8WEqf2p+rmxg8PlsSqvOCpwt8woZufrpMu/AhsCGj4CX5GIQ6WLzTyx0U36b/NhB
IZ4AXeiTR3yanKFPEqdFkC1YXQYybEkMDTmHZRwM8xjqOIEIpblOrQch8swLDT76oLxr/b8EvKT5
g54AA9bFesIzMzyniI/l+OsVVAJkzlvzIH3FCFrz+uH5XN/8FDT99thRP3oLiSt8ofi3qmW+geHF
aa85T0C5KBCANDpmyK2nI2MIoNMtjOpPVER9bRT1q8JPrNsoCKtjai76I7bE+aTeVEDxQ8/0uOoB
hzX6rudodGkRGFl4yS4ArzB2b2UkQnohDfuQeCM6HLiXoPO74Df0eWT/svRfjoSFiK5NJH6t8eX/
01FHqNIm1l7YuBw9CckxWnV8beX0WH8i97Skq5Tj7TW5UVgi17ewfbWIiYSNugu79GEYTgRmkaes
40kyXSLeHBmpM3hljhVF/mN1EksHV9oWElmIN9qQli11OR6bEMdZTCo6WF/dXzdFvrJD4mOhkBj4
OugOFOXXIAmMX4NBjd01qt2TgTUNU7M1rAwPP9hDYwidmmJpcNzzR3GOglqzx1eMLavM38Lftcq+
a9yFTFUSxIsAX3LitweCyWX+QlG0i8DpjQcIe023s/Oz7O1clhnuQ7+inKu7L0Ni3naPodLpg5P6
NF1sab8FiigLaZxBBlUd3Yo3+XMwLPz2neEjZN4DA/DgIXAFlao+6EcaoAnG2nKZi87hHSbtxEaZ
9fJLMX7DnEaYFc1cbx9m/i71Dy3cQA+cG80257VUwQLe9PEIKd4OmfAeFFYCrqAMmb5ijbv3Zrbf
YfBN1oaPLVhrHT1zkJyBIeKVZ4ls9o8uhk+wkX2O9aVizXPT6ZKD3s/ZJVcM+vQNl/ho4DeBNoIQ
MOIw5ekYsg39Kv6/wV401VW3hlnRv0buJz49mYM6OsCKrlDHRixjjRstHmkrEYN1tWWstiWY1YHx
iHJuZvtktFwQpjLRNZLdGBxd6dPPnlLrMEkT0c1PMEmlrzZm/XCTZXSOK9IJAEaaKFdL4bjibIlj
qyyhMgXxpRqurMTaAD95/RshrmsxXw6Tr4kDMmwDUlXWVOK6eoyq/VD/Knm0LrndQXstRrJFs+/p
AIwSzPQBA73ikU3WdEaYWjENPWlsk5fp/+RKtDXyH4sRK9Y21k+UEpl5TmleMIGRqchGnQsKKUbp
SNa+aJj3rZPuEDZEhZPmQHQbyYyojJtv6AuoyjZh8vt/0XZXrA8fz6BgfL1IMGVWnLk2R5OBehoE
V8PF3Wb06uFDaBiZjhN0vuPr8X0ctTN/ysf4RyA4qqIDob9asrazcyWdWo5pUlVaDpphr5IfTIiA
pXPcb1WD6LhtoG8JxezekHua/HdUgcrAygO6gaYRTDhKBBTA0WNgK+G/x+FtIgpoKCaTYq9qCFJ7
wpnYdzYsUnlleSpXVXY26TBD/e0xq5ZD7IKPITpH1a1L15WCHHLtapfURgWBaTzTZlIISYlbMELn
CsYB/U+2aHuUpmQq1ggbsJqVGC1/Gw9/6033Wn56UARTi8dUQ4JyJVcy2QzeAd5KwPgdF5g9tgfl
wXYp4uVrthN+FgULnQ/uVAPFLkuFNHHE77Sv0KzAmYCa7YgWCBTKR2RgkJyLaMcioYNUzuncfOnV
AaC9P24Is8utR9xs4VyjXgJSVdApJz0gdW0mn3F+8VxYZ/aUTb0HQTWQkqU1x1b6M7Vj8JBcHDXY
nEpkMaxCQ0AKMSvzvOKuOcLnIithifuMxsqquO5mEz7R0oAezrKPimF5HQbzSGGXM3V4xJyiMCDz
CC5KvLXKNYtU3JkIVKZfUKmPPLll8uTqw92wrKWn0RMftPIt+gyY8QMPzbggEyxFXMA9Cd1N8hBu
/xb60ut3XuWjxO25Z5aKQdQH5u+bG1k4kMBqfwvtlvergT0BpkDB4Bq7EsopVIIyWRUZ7wWqpNlw
CK0PUkuoIRYEr4rijnqHbI8qfmVYouAJVbD6I2eM6UDglK80G1W3RodwbGhZj17k1O0FRAjVzIEo
2ZwXKL2yp5N6Hd42bQg7acUJ/E3O6+MPe998hdq3Lz6r8V8vXe3uR83XzHEb1NhsNe0G/rgw2bNy
RpQvRb35tcuAac4agIEfwlunKnaGruPCgFR3EmzJ9GCb4uTF6KOTGWzhWzbVm83+O8g3DDAIXoUQ
w7/4R3klT9kAaJax8q+iYCuP2q1BHakoE8m9nGGwmanKLoFnE78zDLmyQ6mtoB3fmjcT4U8nhrX/
T24PRX3M2AC6xa+G9bdlQEoTLrM91hAJrzzx6NwZZWsi3nxcq4bXybD+wZwIRyzAXY5y/MIlgnV/
VHZdcw8bXPF8Aej6II3Uz+o7Ks9BcuyjUzr+CMQNGpuuHLvK1me4Yu704jLYmEW5jUN2Qihd2l2F
RoXRh4bF8JyLq2VRmpVrVd/m1dKFIVKzzW3XXn5u/Z8WWnAxArds2iX0rJUFgT3t3nq0xrXRWuRz
y/sQPRY8MMK8mGDAw06Dj5oM3zj5E/2ukPd+zKdlP4thUwcWeno8/Sc5/6qyfAmAAwW9bHFjbALe
uaxbk+kOWeUchase0UisgLcg/5MfwY6PElhBOh+xschQph2Lr4OCeUY/iXeoZKg3L3K7bUcCFJNd
QpqXm/PG7SM2FPImGYnC4Trq1UunnOnn8ugc4OJijD436KDUo4YWIVqakUZ6VDeX7A/M3Ni0oOJl
VOHcyeNS4kjMMXaQUkjF5AMJSepHximDLDMp/tRuiTBNpQMfOOSbqlrK/H+N+yck3Uf4cxTUNalb
CX83OgQi0HM0wdEnRZPM3tb9/5Zf8v41Gps+heuCW6yapv85a7JKvyT6opatnd9/J/AeWsjDGbVk
g8qvQtl9b/sPkB2OTcCLkOeRvgSWCvbwLbc/uv6RmBcD1SqyN+olZmPlJ+BKrTizImknNtqcfXRD
MClxG6MRLIh9XyURgwq0FpULg9I/4GdaR6QFG0Hy7ZZ7Pb7FoKcYM5ecf1SLT7QrWMkDSDRYyCzS
6qiHqjXT7hbKNNeF92fgvLR93NAe47MDYTUkq5jjT8WwInZ3Svsn3uZwUgzHUJdVgn+BT+UX9u0A
yDKOViGK4+FC8acxbBEfRrmvIp72ldGyxj8Z5VrROhzTyzpVN4BIaDkdL8TQh4Q7K6O1DSOyGssP
NEkgC4ZAW3Aj9oQBhhXXXxngpuUsH+Zh+l2Hu6kQ8RPq9U6Zpeq2C19hugppAzl9CMAZxIM8TX1S
um358SrKNl1sZFRwG2I4KygAmrXvv8gI0rW5re/ZD7ntjxWfAdjoJtin8BZZJyV/sLxDKCuMUycD
70IvRo/BV7Czk3PZXtWMuDuH9VEea0urPTPg1qwdH7EbXC39WiJ69TG+jvXWlM+SfGy59RH+sLux
mNap0b9OwUyBUgzluJcfOg+idgh0tTkZ1TFiyK5Up6A5DAC+WgYNZFDJ05lEditDtOmOndXBhjGz
YVHNIPiAXacQRKY/VT1n6AbEg71HGX0qIFAj4x+LSvRi5BNuyDx0sFOwOCS5iljcXWbB2XjUzQG/
PRwrljBfOSBtyFMzofPVXiTtbJv40hhBZeJstBc9vnhUCap6E1+Ffh+7b3KOVMIp6WGyqx9/TItZ
F1umeAtv5dZLP/sJFHed6gCQ88+if/jptSMwj6RDgwZyUxe3weUJX+Y22XQdduTZ6GNsIOuXZpgl
tYR6GAVUd3YZaKfLsWGRibYg3rhMX61LpOyk4dDZHGj3SghnAlOWQCFjiv53aDF2UZw4/Y1l7VDr
zL0Y/6OG34faFF3TLZURWD8OS1fQOlsZGsjMqSgPCwEF8m8aq6jDmr0wlqeYz4GzIz6b3TVUFoN8
DsQpV/agwijmQmJ8Wa4kGnJGoiHqeag9UUW72qJoAfz8JpaTMPSlpGlQhgtGOjmPvpJ/EtEJkXVT
+fuU2toHW1BWwUy4H4a+tMZ5hQayCr5sTp1huOjpG3+63jkjUje2oyjq1fzE2r/IfITljyQjcWjl
UiNxPldcG5Nz55gqP/AZ8F16DSSiQ/selWFmG+NW5ISTT77fB/9mXUFBqCA/GOgmUtQS+L3xv1tM
soMn+hSef0Cdlnv37Z3MF8Rt4cPgCP/y6YjiLS/D3yR78aGyF069V80YDrKKNWkJcgCFyV79HTI2
stxEaEc1dJ0yy+a7QTfqqmy7WDHgWmLysDV5wwTTtAsEUXPguMILJX3zZEb9iqASE59xsbaNq8TA
slR3RbGSeekqPKuZusbDF2F+DAnMiKZR6H50fylEQEkzJJpr2bqI0DQuUGIPErcfg2cPQELTFmut
o326m/k/rTJIFHjLzDd6RhHdN28bRAtN/LFzKJKdlSJ1QKTBm7pjcGWHYF2f6Ebo1+Dkpsz9MqIi
tjbrEHxpkYpSm+Eq8TGkd8tXk78IwGDFPjUNw+mWGC5uwnbJ7kF9+FW9s+2XEt8nslmsgPq1wvlw
9P1TTr8tJTazsgLUcrMs5VNQNos+/20QDCgLzdyEMJBHlAyoCkk5nkvjIzQeYX+G6GKXTgpGpnrU
IeVjdvFrhrDRNhAAWPOXzHoiJZPDqOt9jd0w1Peluc3zgLXSrYwI09VoWOSbye44fGj+Bz5qS2bJ
fqykaGHKp3xEP3VFGmCXOF7Pru40U5+hnqGKUvHu5eCj52iyDPqPfinyYcVO0IIvltEVIbul5f0M
zIfKNG4AnEjSwNAtzfBT9o42lpui+C0JhuETYE7g7mAL8F8ZFgcPDMuG+pMhXDaHgL8OwquPRy5p
v0z2My5yF+NhoVNEQoyVkgs2otiJXpJ3UYujKB5Wf4kGJ7c23TFMDjQw4EG6wBm5n7K/FC1VFm3w
MjLl7JKFOl6SmrK8Wcq4d0ApR1vWW3G1Vu/ozjRjPRqrOruKfpkoNPvLXmNVUDF4RmaZtd8JihQv
vZGTiqP9khon1lSMKltWHNu0B4a78PoLNAW134jmo2teKpBy/1uNjm681phce8W9022mxeOci2Kp
i2pjiHNvfMhAIGT7O4swJVyjhGKiX+oD42v8LnNBeCjlWvk3UNzm1j3OjxGpD/1G69+Ju56MKfpg
LJRgPfS/Nr67BDEofwJeG/2Y9uDOOJvJ1VHxSUfeD8oL8hd6A4HRivJXshF9d1ctRu5O6CTOH63a
pP4PKtjAvEZTe7MCVuCKY09hzQcchn9l+4O+Kko305zTSw49cBGmRr7p5D39N/5SvKJtfEqtD7m7
uHy2CSJ+gRR/iY6V7Q4bnnZDIi3+F5foWv1Qs5oLmSmXkO8xwb9qWlMf20NLdK0ECsSPzwEqf8iq
IvuyoBgnSxB/VrdCbd+EV9PbYfsL8h/J/KezxEYwyKpfcFxXwconhj6Yi3CtitswUjjW6Ac+RIDd
12meOdEN6rlHQ1yjLJGnm60hGMnpvEsBQxuTnPbWIvxVKFkZgKMfoUFs4lvlH9qGI8ReyO6NGYYw
CzJUrwnqnBzrl5MEa5yOfXVua3dhp8fB0LDt/6GFWlVdjoqrmjfCXsNgX7SM+sfoak0S9eolJq/U
SyumsS0BchHja1dwh7/L5pFbgKEtfn5aWZY1s4ECXKOAiaiiEn6aWpZv5Nb2+7QkZ5Bh2dOLnh0l
RxGcJZMtKnmPGcBABo8+vXOuPMur6rEUflS3OESPTHYELyk9J5efaBxJ3jf9S5KyNVcAxbzMoVKv
aJohjJTur8oUyZzX2tEYeb7XpQGPwhl+gnGt+pT44wueisTevut/hHH3QSsRW0CE18wyT5K0t/rH
lJYyrIJ2KenOAJMbp4i4jdmOGekg1hV/Ee1f0P1rwZVMMeBxt+vEMwk3yvDlwh6pxMFTSPo+0whJ
eKQ6LEEox6xHhpCyOE0m7OSvehZpPy9RgLHAUpubhjok5xGk6YqD5WgchHEctG1kfiVkO2dr9NzI
FbQ7M1o3heK9wLlBEQu4aWaiKR95L60pb/WRsiU1ue1HaznyvBop9Ct2VvBPJBNjAVOBz6j8ECZD
uO8xBv/g/mnJXtZ3AmECdugWFaF/xxOm9Q9V26UxtSiPAOENNNNlCbP7oPNiRIZjTV/nW8v21TSP
q3a4KGP/qmEDUylceiqciMXi4F374pZHOgXst5WclIwk22nMuoqaLRITzL8JfOTG2/baS+ngGSYL
40dG1AxjpR5OIebFLP7y05/QvujZVnx59dyGV8kEGT6bwEnLOEBJkJIjMlT5PCksy96fgUzwjKtc
T9QsdFoxFzSdsavuutbftqDkQs5akmkUBImTsn7yK9Zes2jk9aA5EkSz7JGhtxzERccTEKL4V9Nl
ku4k3FlQG8Rc/VHVtUIbF7unCPlvKp3oGxNU2tIEKvtXNAt23kNKXYCIj1XDyQZB1hF5SoAqmeBf
8JfMV+1f4lEmCgzgJjouEEvkTzVd4lhDO/fG3SjvlfZdSFcSiQN1z8eKArsZVjg+ZuW3NO0/WrSz
DP4YbTY8CBaWNT1YWMW/xF0aHRWO9yv1y068GR7HrqMDcNAUei46HF/5lxf2zEBy0zCAEF+ROi98
5gr3mCsC6bmDgUA5iBQg2H3Q0NDkD1P6bEEsxN7Vqs7YxBhE6u0HfOLKe0SmyYCTBqJZ9ygblA5K
Ay44z154/M7IBKczcCnh5G61b7O6pQ0/enxoowNosA7neOxuteIPR6ch/1jDQpCmi8NLbRxFIoh7
dPkm331zAtXYto8WLG1vf/SUZZL6CtR8ZcSXAaNdjSrX50chKGIeMdpSJgLfJFdkj2mHuHkWsrfK
wnQpq/faXU9sKHMpxq+BWWaFbrGhes32ae/YOvaO5KTClDHXotySesYJvjOjnS+O7I3w8P0U5IiN
GmtiYl5G5UwHaIhD1hw6grOTbZQvJGPp4f2Vd3gNRfaqGGRG1t3Xb1bzB9QhN899dkOeyGFQJHuu
5DLkNV4OJeXzuSn4b9i0Qvch8xb266Iq1qm/L3jPqyRZ+OpVoC2HMThdRLm/HupbWt/QqwPp3BfF
pv7mWuUckrRXVl88n65mFisQmBdoQxLz2vYXhvjWCLj+mqgHrqjuaaio9j5BUM2LGytmVhqsMAPu
sIy8DE4bQhOwm9drRE+CQBb12mY35ZVE17pp5/VnyqZT5lMlCeSpWNytDcmHcrRUyOziOEZlHwQ3
FEQZf19GOezH0fdaN53ebMp7qBBqR7hZVdTlMdSj1NZ2WO94sJ/GXrZXaXFqkM0H3s1tNq6ySM1d
XNdnkGWLgIlR4MFDhClMCFiDjltlMbzCql0IBlKjM+nyh0dpekitr3iZ5Ziyx4nKJRdS3iyDe2u1
N7ipC0Yz6ch2LTyCwIU757a/cB+qkmSUAN0gAVvaQRovegNcLLnKzaWHu+nu9PgnAngS97+Zfo5y
7mhGSaVjIaAByEuoaclCtD1H/tMdvmok7BxIX4H/WwpEptYOsF1OYrHdL4rcXkmUftKTEsGarkos
vhBTEwoXmcUOpSB++gyJDWZYNt5J++F1m/jhB2hihQBQdkF9RHMsIZlFH9bDfEVtU+qfA9yOFmWv
bf/26XZki2G5707+UtVh6UGHN5onjfKQg9i0kJdAh/LRYgiGUHHAuRpuJX3Z3g2YpPi4/S0OIYa2
ebzgcs8h2KH4VZjmW8TuLrvxh3G93r4VFBU9+dtMWveRsk2NfUF52Ov3LtoN0rrnC1IHyGAKG5BM
33DMjHp0iVLG4Mqcdw9UvMbfzq8/O+L+6pqC1oQCdRPaIWddVV6k8QDOaE5TjbGEUzD1HQN0Czwl
4r5dednyGUxiabEMQRVX+YFHLmVvyNgnM38TyiymCJCNKoMrpPupzFMfHwVJXU2Yc3STngPgWP0e
TBgojN9rFHPJQc1nJpXXgBoWaUKx4gEX4VGXNx69P9mUNOXQE4oZM5/KeCn3IPyHrluSl6E+l70v
rXwW4a8AhiyTSztOC0C1fuTF1obnmn+o3MiY++ud6M98yRAVhH2cSCcd+3oSx2n4C0ZwCdPh8p1r
sDp3KoIRQOb22qjQcyIWXLegsGAeyjtXJ2gPNRpeFNRQnPbMFybJBbp/zpec9yDukR60DywqizK6
RcboGC1JIX19V40fjGzOqONGAgvrzSVxFeigRVbPBgkgf4+UjV+bqoLtP38c8/IgcRFVZ18mYgay
k86Flc8zGNYt+eik3jS6vBLqLSm/Qqnc6PUDb3YZPN1U585CbWpeWvPZBDg4mUlp7W1gHhtTRjeu
shqRCyjhsan+SDZcVojqVAoDVIK9N6y1UKDF9s8FAeYlH7/N4BA0qV/NJSAVOcJEQXkW6a8o2TTZ
uSwPHtaDADKxFqb3GOu/jfmuUBzJPcfoH7VkGVCA2zB2BtK6Y9VgrjTJmxm1iEcPXp2Yy3kHUI7I
+4VfqzMBV6VpiUF0CvZuMoGx6EhbSEhYwpzR/RvIVvO/bWhwrArZ2Fb7mlCtuLolxEt4nIqW7vSe
EzKzBQY861g34niAl0SEDvoViz30GBrssVgMYfzrSMQF6kn/sCZSatOOJFS5S4sghYIJRlhzhtHj
4G2aiw4dBWMWjSwsu4hWg3gHhkHZoaJ/Qbc4OOXAqsQYcb4wcVngrEzZ8okhQLWIwx/rFCPUHoaC
gQfWpvpRIZECXucROmAjW4bIu9L+k9CY9Rhe+4C9KhdHhP4HgwHiaqxjqj5XFWz55KEJs/mADXpC
ZrYVmo0AM0bfWv0oLryDsopmrCvCcJMQgDLYTjWZ8u/e8NtYFwxWuCsvbsk5yOYWNplIL7b0lNzv
xNrDWZz3w711L7HyFMWzBJpHdzAe0/Tohy9VveSkV3q8cCW33tCzgmS5QjkCoWCAj+Vz/jAzLNSE
K/cTz/Q8VD7k+Cbq1xh+KfahYo02WA8ZtQ4rz5BVt164cw/E50xlTq1yPvrcWwRGsj9k5DKO1jHp
i5XP1CuoDpP/PpdRcZW/UWjdhkkl6xPLmAT/7JyaET5hSlcNLWFWKieZ8Bnr0sXNrOumGwysB3jO
qD75Vr4jc9T2v0LE8qqG7lAinsnnd6A2aJNwHTMzbPGJkQc3Txg0qqj7DOwXua4BFpm+0O4h4+m3
W+4ZNVv2krRkrwCim1W0UTPBpG8pxJpABy4MBbn4v7ZkRVbVHie2ts+6gsVt8VcDmTN5KsCUcVED
VNcC8FXFsmjKNQTvZYBQsW8pagIXaeZaLw9dKAhti25K+S8k1jEmjagsP4vaIwboSlSIXq+7fuum
+SkQEV4dayaznCo0mtd2WBJGzTjnlU0/+vRhVM1ysA3ugpRduGGjWJ3aKqAtAQMMdZurOl9EDRC2
bv8SLTxWuvIroWbyu/8FKvOG2aVkfWjGiewCUDRcMPBCdK1GeNrjo24WMWoEpqaGjY3O4drza9x3
LD5CoFFq8MYZAVSTmslHn74R+k5lc4Ak1RUX1/yy2r0IOW67lajiXfGlUtuMLJIzTK+1qc+96GW2
/5u1iPOWwPYciO0ukBC2lQbEmKSWKHQCKrdO8mcuTc8IGMCuMCV2tyTiglgnTNMMi33hSASSoPhj
rbmvlKk3vAjjHHQ2O2PAeFD0upWNhqZN5on4l2XvUY5w/o/wB52SzXKV/6BmPErhl4/6XHpalHTU
Z6XlNGh80X8GHsIilqIbpeQx2+U1OCBtK9fkJqkH2fuW2VfnqFTkOUO6c67pp0FPHimrOhoRkW4b
0PcxcrxRIUg02uu+mDIR5jKaQAvbjpn9M/PBafo/EDMR5ogSgRrjGPb6E2ReO0pi1cpby9B2UWpi
uOqo3DW+7IkMBjSAmswqoVX2V8X4R0TbiLwHnj3+l6r+0dDdkGzLqn4LtEVjdNh3t1CdEKyzWmP4
phPqu/ZY3Pl4fxa8BAT8+P/M4UyBrEqfoYWRiBGIhSombu95AelBvmdRCGiMWgtO7pTuxATATfZJ
92GrEcY8SnOEKOoi42mq+BKU4KuwuE5IPO9ShLIWpFAnjH8QP3vNtc0vogDcx985nlvIAbDIzWoT
KzxabcHGnHnkQlPA7C86+ws5QZhqC42N6Mpz75YEMFBdyJzfktU6cLZnIcMtGCo+ywqOrMhapFCo
/E2kbHzdAHn86F3EZxA62VqxjnkLnvUCP0JmVo6ORZKETv6kAYA/k78+utkG3WfHp3VD/VryT4W7
FvJZHnZJue3/EnB91iDNC+QiUy/Llk2pzuRXov4g+mqfpWjQz+OIpIO9mouk5kjTFLZrBcNQy+Cv
D5ga1Meoewu9AESMcWBnqoRIK/y0/7KcvfTELIupWDunZKglkh5E3AJ8JGYoUzdnHuapWB6XptWu
IoV6ihzhBMYgaspqOYDWd7EHTBSRVl8jf0uQBnpytjHVe4B0v4+zxfS7JAxTshofU3irIQR6q6I+
DM1WspgnbZJ7Kn023s/kMeB/BYIubVm62wReVgUWZvyQAgcpp8fuR+MRuODTsfKrGaCdhGleEumo
TCtAkFoakCsVK8eAHIkcvgvmzoOLWiVj/zEwjo7oeFOvOI7RtNCFZVoNsoMayvGx3Md4D4iz+x5o
Auq22dR2jEudWZOSHxM/3vgYigbEiJi6zl7WrBBdxjwaHvF6O6a4g1hN+QTA40il6gDonDAt+ZqT
kt0hO4R72dEm7pdGfI5JUPT2NBCEPExCZIziHuGeLfN23I2EsFpoMplh9gudwX0NVPOjyVfwXvRo
Ba0J28jAAiZfD6qjaug2HhIu95tanDJ1nuPtSUmUccMIZs+NK7QZUUX88Oe0VfiU2b56stOzaGEH
jO8FZYZNBHSl/WS4SPP6ZDSbMr3VaAL634pauyy4jKpPwtxmdItED8T6lJ7xr2XC3pcjtwWpHXV2
iFnkVxzYsvk/WnTQnqN8qir2FOpK9ew93TQTOsFZMforIYJFUY4r9Oq4G7ReQiHzUGmBovBzCFsn
Ky9ezBbJ2+RkbEVsZyH1JrK76nUqh5OnYtnvuEp6pjp4XeurzNpZkFnMB6jygQlyO9mMJ4yL73n7
N4K3reCD43gnIufY9stavxWI/GvrYckl5fc58vZ1cDCpA1XJpsDe+9rJrs+6yXpF3tnpozfjxUAn
beRPTYGwKpO4jbkVJ2SRgVaMPWeCrvTxIdEupfbns5aQlEc+oey7rY3lUU++RZMwg0sRcB/IbCb/
OtToxPgVFSlY+XeSE9oGk4Fy6WjJl5iENuzbwWcWrUkyYgqDkHc9hPmWKZ3injP0EDF2Ksl82xwS
A81kWd3KxtHACuMAAWSO4gaqGPjGj9B0mspbpH50y8hxU859cPDHJ6KBwJ4m6rVekk0mFp5Jaqn9
1QwXTz8WVOEw5J0xXcNiwcyk6Tj0kKpOCj0X33pCsPznyIyj4cVjpo6X2iNbNVpKRu2g3mwhEQRM
wd2U4hjvFiozRUXyAcda/VNA04SdhXtzpeSbwGc773lbOTj73b8I1b+aq5QU4crS2SBInzUHuYKl
1fAmLydSgIk/zeajCU9yTOHr4DTbtMFxdK9WeTOJgzBSVD9gQbMTAzOoySg8aWdrVtw/npjmSDDT
kXj8BuoiJibJ/TS6Q5siHUIQpNsAxVCqh+Iqfdm2sbC9Z0iMZ8G7IqQ5Oi3i2QyBbXNesPBL2VL4
68TcmlB3M0XdeRILbJ3Ggnc7vFjKRwSyAYqOU0sjQc+1E1dAu0qFGTKASQR4JoNZRStXRViyYntb
NEK49GcmogW+66jGg8oHXuIqwczAnYTmdglox0CjajwF+J6g37jGtnA/+34nCumX/fktrVJW0QY+
ey4RYh9kclE9jgLC1daG5XK+QP/KkMFL/KVV/Nryxo/eSvBsWKH15rBpum1adjShrUPY5qpV2UtQ
ywf4LjoGgzmJE1kCkbtJqlcoBZif7EUcnHPbgjaom0jTmVApRru2VHszPb35q2I2QGw5WuWc6dh4
ly0ab7klsjr5HNkNq9F3g7Amx8KToIIRKfUGUozYRfGW279Wewj7hi0hJjbFZ4VjLxF3fgeM4VzF
39caujKPAZ8L+bdsD2M9oCwByM9EvMFY4enklwGmcW1uKq2vdp3xf7dKFiC9mOcaC5N+sCFTS0pL
xPX4aKq+WhXoTwwVnzo3b8uel7IrEtVXCjMJf0C/sYhFUxUBlgBHR8+PMRqzWJSrfHwYzHkpl72P
EVmMTTqQosK5pkRE3hgyx9dUXHA8abFWbRHALMzKWAcjPCTIdkVtopeeZiP3YATT7ZtLTydOFP+3
2i5K+ab3/pKAQlr5R8/jrzIdbImJIwytNn4hMADrCA5pRCB6yLYmSbs/THCM0yr35rvJIu8NZ8hi
7Cfm4HiG9tJxtMZsoqyblDGTjVcdVtOEwyNCce96sDFx+tQ980fwxhqC/8Di1TY3tGNU56xdMa64
fMyY4eZmzVFUlV8SmrQSa3jjbs3mh3vLQ/ySYWCIU9LbTPkRsP8CioarwlyOpMCjNXfJsZVEfklH
jWDp4hNnbTLU/woDsn+fQTPIsCeRMYgoMgrchVR/DzKgDaHtPd7O1JrUw94m5qDJ9ITOENMDj2xR
dI5fM59nVxFSIrc8NFmJR9zb1MzQu/o7ac4EB51IFZ8TiT0zMX3byKz0cjimxmOCLMj2PkZH0I0u
pt1mbsUI3eoI1pNNuIRA6uHZ/tFgu2EW//iFlybTNvL4ajMMncynysT5j6PzWLLUiILoFxFReNj2
876fabshph2ewhfw9TpopwhJY2iouibzZEsynS/HF4wGrHWKmWS8ihEaBTojS5zIae0fvPwgwJc5
lb/psvhS9czacu3Tq0fjqQdY6/6LWI+GeDFzBliJuTBB1moJovpCrlNM6X6/dYpjj6JiyHdm0i09
PmUxbUN026M8aUhHfIZ3BhjnQn2XdO4jGhu9x+kNHJzLnL+7teqMC+y99VRj8CWFwYX2XGegr+W9
hfMezI934LdIUabbIwKOsUM+fi4RpBNj/pT4Yp+InBSZZFEY+T6bmK6gFUU/JbsXHsOOrDsYV1wm
qAtMPdxo+ZHQG8ZrcMzLasISMxM5u2Wc6ceqji71iPsHm0wHpdNx2q2umP7aBSVv/UxA5NaY7bxG
dsvdYVtiELEQNUoWt0Z7c7gefZ1mt6e7r6KSuDGNlPq/fMzGp7rrL3FEGiYMOV/4tHAbmEVLv8mX
dBYbzaRKohMN2BdRW/Ud67GIStJ+CbAWBg2naOz1S70yj/T/jzRiWu9Bdjh1kKkpopY+4oeiKxcm
baqGpSAn+2bsINfCdHNMkLCtt9RMmO0YroAudfCtTVPbaXS+HQfIq6k2neF/KZrUgHc5sfS/id0Y
dwfbVmvhGfaSnTnmm4XAwi1N2gMzfU/s8jWiydRZ7La5wcyiX7dYcVBePvX9rwu/b6oonKMKWgRz
/dC56CpZDsi+M4Q6EJzXszObOd7aDBW7T+oHfdPm+046Kzt5uIz1NRIYs/HHjiHzmt9jhe7jn+2B
o+kgXpvJyUfVrLnZy+AMH6N2Qtg3GGgfvYxkNwiS/aYQ5SuJIsjalcLJaIXfckwPfejP+thlUZYP
x3200oaM0wDGliEkDBg/7dWvX1zv5JoS+danXxOHNeA5DOF0t961bNXVRuwdcGU33MMmWrvutUFj
RRhKCus6f1Gue4hDf5ubDbIATrV8vESa/zNWMeQ8pMkDkpg6wrl473zMmpK6F7gTwcCGjVzSmK1U
d9lrzLbtfdy6W5UEbNJRNlSg40h5wLyLMr/FqRfT9lg/sFoXMqF1nUUNXI9wqC07ocN9N8z3lOmU
kX51LqP2xP4lW5buSQdsw7IzxNQXN9t0JEuvjYhjTegfLjrvfdcBX8DdIcN/E2LeIOxGNjQ1/nLQ
SFF5MwosN5q9RDGCn78ovpmVDxVZkflP7XvffjxLuAhs0dXSYpnIqoB9rb+SDNdGLGyqQVGNA83p
NEJGLp1b87Peaqh9TT4ekzGFVMUtm7M+A8o1cvZ69VpyVFY9Z/CFNaZg/RaZd5DylX8sbSqX+sXH
HZTQvUQHs0MYQxiAtJg/fyTYw80wIH6EPpjtd9yFrMNOvjtvtWd9kUL1/DtWX7UFUjV8zlPEwAor
MOf1HIshRzDVHXgQgoB0JnWDu4ZzT7uf0PkC0ahib6UM867Bx5gQUMHoXvZsa3P8ag73cpCD9Azi
7cQ2O5qXv7wYDT+zGqSfiMVLgCmgMwRUdYWw19omxI5plXuc4mQPr5BQsfnjJtsb7Oslbwj+CDgq
EzT1Fo690AdxxlXih/1anyW2iHLYs5u/jdk94Rit/Ho1Se+jT4eccZa7ofIjCC5lyQq5kwg0B840
GlXfvg4RwwIGv5OLKoiX0cAoO0S3hu06/yPv5RfJU7u4hQPOe81EFsP83oNAVLcAzsW7RV/YGEuF
2tuuyM4uYOfca3JIGqyGJUakqu3hXrpPZfE12bhaGe82po/bjVS0slk7eBfcHLq+t09wIOqsh4a8
Wtd4okVe70Y7oWWNVxqL7dI4ZOM1CNtDQ5xyXouTiT3Dktkit09Blm9jItIh832afbvPPRMIRkc0
6j6dc+jsWykMVoHoUhnQGH3+p7FVTIXGzQMNPZ+ThQ8N31llI/JCjmTgiFGMHePU2qqw2NU9+nlz
3ORIJsmMWaXUew6SRsOLN2UDWauuPsfefcucEZHWt2QCqQOudQNjkbQfuTRPic36mcMq89sbceVL
k613VxusPaczQLenmAFFJWAhKHmeVfEpgD3JwAFc3Q3iByE4D8+mSW7ZJrb6ksuU0GDzYHjdGqxA
LZ8Ho5szR37m7OSBerYWtyHpnnVqnmJyKeraTe07O9K4n6ysemkjRV/xhncP9Gq2cqlaZFWtdKvf
jRQnfhtATnudpWYaVaFH3KJBdddjW0vLcKec8WAJb1P2xaaaux6YdZTzJMSQH+DxdbAjJ504AbFe
pOKdbgtVilgnCAuFih9x+Brm+sX2kQEz02tHEpauGVqAivowH2+BICYHDxU+152vgTvj7Bo50BJc
f0VgvBrYbNlPxB3Zn+zLDKJgCfdbF6lcB//zQu0VRS8fer+xShQWAfG5k7wkDLaseuXxiZXavy5/
tpwEaDRbKvJNVQwYBGfgKM5Vwziwzv+GdFqXNEutHhz8KN54WXFRdbGvgDN4PO6QA6IEc1TU7yhO
6QbaGw8/QSNlIZrru+lmyWNvUYJ4MbtriioNCpnXUCsW/rkNg1Pgphe385bZQN9GImKF2ZVtT5LW
m6Ey1wmJhZmRrC1Eq34q1obu7sMYjBptsGAgoHOTYIJ3hXECNiubh0Uh4b8kMfbRwEFCRI5DSdNT
88f8YZnjGfFC4cNvkG2xQlwMlbwonJohQJ4iIK2BrWFgsRqgKHbZbuwclgdlOaAVxL9Puy5cQVyJ
3BTN3kPPmmGyKmFm2bjdgXxAOd4EcGkcFx5L8RbRoMZ1ylXPqIj7qSjTg0cqlVuHJwpJFHXBOcbs
YvXFKorZV2nhVh/dbdOWq5K6HNA+ct3m1gbaS437tmUrMGCAnhiVjDlncdCtWPSrnlmIiODM6asA
foooFN8wW9mVyb8hEmzhmtk2spirqGBfknXkOJCa+EM5FlayV6clvwHpJ88g1flG8N2V6Mg9zKjW
d1B9kh8YJG86E4ciFEsfFEMBXMqXWyqjTRxMb75DtlWkuDvzZYjV2za/akBhEdt8JR55sUwFOj/4
hL1VLdREcRg4z5OtMSIglsYG/oOCY9aKuCNDrgIclwmI2FfrjsFr0IcfLUmbaY6uMa/5FJA6w4YI
gH/UCCuQG2ytCSF7RimGX8dKsoPt+D+m9ZVKqupQu/umc1L6sFHmgDldX42U/kOkPTSfUIq2PbXB
Xzf+5PGy5XJMwrk+0g+ur8FA+2zsl2TyV6H4Vc6vZgc3QX8xz+ub6s901CJEJjFkgnmsua88+pys
XoHgW5o4TQRzgpy/qmFeDbjkQ87mmHYy5YjAxquxw4XqBmSvQxfXQB9m34f1x6qAaiJNqqctzdDD
iXwMYVh3mRI3fkYnHyzTBmiFp6Z3F7lTj2m00+PTiBOmjIZNpDHYrKy9bra7MosONnvVoX6xmnM3
sPkRjAGDwMKRzRoVu4MDaQiP1RkH3lYXGtIN/worEMY25kpKcRQN29zqjyG7Yy/FsxBjnDU8zEQF
+SjBzkXroQsko13B/5Q1qzqr/03jsHOZrHh9tXEmNGlux3XB0x7JVQCEAAz9OPbVq+tl+8SbrqHB
DM2NdxY2cAmBuRfMK6f40KObFiNRqw5IBifdwGHeDMNb6I0Pij4mpGKV+tBqTaQQloQDEdsF+oUM
B7q392HNCMzvIRbMLiA7Q9ZgFgcGQSGqVJazCJKNVAd639xG59zRM2ek9Iqg+Gugpj/JxLyGLPk6
gksaJp3ZVG2KUjynSBw63yAS9TsOX9iSb1wNuwRkx6aqUf/OuwdYM70DTc481PzXWoN1FJwYa85D
y8rF4oxQiHzVAGUl0pGUp+emjB989Odxit48O+WeMJxiMeivOlN5o3pl2LR1JeBVBFElO6ocsZZW
/UgCfwhz3gLu/R3LDfztdYTIL2o/6ASpXsMnCn2MRchMLyqi1DYdFDEFKCM8tbiMMmj3iXuQ+ncV
7mruRt65gz16D5009ho4dD7wBOYoQ7qEYJoOvT/8tCkDe+xtKdksEZmUesgpCb53pG7x7M+2jDeS
zfAocbYOLJb0pzkOp3G5jdDzRUn1Uwxkdzo0XVmTrUd8B4IhdR9Rj3D8eMDkdOdPMT7SxvAUwEWo
IR2UsX4X+kzxpKUGGmdbd2S5eErThQFmvu3oTtES2OiDE/FjI/gKhcBqWWHtgL9qmc+DqDfzFLYw
nG5D3u3sxgJbF8K+eAztm8BbG8MDCsa9XlHvCi77EnYLm81jxJdaVfYrySAviDivQYs3x8nnQzuG
phcfaXSe3QQWHou/1ly6FKoaoT2syJ50wdzKYGRQMNwMInMjNP00cB7HI5hI5f7FxbzC5RezsUBY
rJ2BZXyEzAQGhH21jb4d8s6orYdc3iqf+VI07hLWrz4m3jwp9qHFZq6t2TXni5ZosAbHgeZUu1wn
mQ+P6ajorSP32yjUa81xk2sGBZeF/s10X7MKgSP1tUzDmfXCAqw6mOGtgHNShP1zNlkrr4neQ6CO
nswOQ97cejYGYsx2Ws3bNuc/VOhlzPSFX+beuP+qaThFtctAqFwA2F9JxafaEjkFj88YxpVi+2/M
BiHXe7MiGteh3BeAIqoMeYrp/7aZHaNZ7YDtuDciCGM8bXqQv9YcN0QRICiPp6OVgvXjGcpQEPxV
rErlnzq8YmLqHxGF9zTim0rB/5RA8uSaT2bnDiG+hXbaEF1Pwc70W3fEWpivrUUFp4f4DzJeCKdB
L2fU4i2prxjN/NTZlUqiV6ckzPTsQorDs6W+yuxV9dOhsjgfK/vom4K752sOc7GB8pXWUh+w/IF1
Fq1/mIZx55YVMDlfX6mWsVKEZT/sfbIC0CmKFipRfm6hLPiZj+2Bsrmq7kaBoKWIN4KIvSZFGuEx
P227g+k6XCEhSSYdhRpNg41iNeiLRzk6W0cg+HUAEFX2PspfRYAUZU4RIQqhc/27BJdUqREPwbzo
q7EgMpFCwRWa9jo1TmpyXsO63Tamee5jb2Oyc7SLaKGLcl+5w9qq20PeSmRASMwYWf5VQX5QFe/h
fAmqBu9wtrYItTJHFiKus1Zl/arSf2H+NbXATSq5BvDNMcSWqejX5hTuc6F2cTo9B2W58tE9swVi
8p0urAnbF85mczqazMCCzl1xMaNvymEbEXOpf7Y+2er+0oNOWgn3bDTsSVKx7ZCr5NkpDrhMwp78
3h9eCgw9pOdBMR4mWijojKS7cwfb5zABUwnJvQ/tnfJhKbKEkRBDKt1Fm8PYcEwNzlh189j5K7JZ
ojjeGGQtYZaw3LlrmF2usKaLSx6VrERYAEak2QqpcJf5J5A0bS+vAeJB7tr72HRLVWAnsEN2I5S+
NcCgSfvK6UoNZJhWWB2zyNskifMdKjQbotnq1sSBuPKS+9yDJKJ5p99ijZCxbOtQknyWKOMGxN6T
UPsyrpEY/4YtinwXr+YsRWjRvuhlf8kF9hRdXEzX29h1iZNr2A82yP00IgmC7bfm6qfaD3aB6a7s
vrlpuoNxDnIHE1V3DDGknR2SwSdv0+lg7T4KvV9lJYcpSsWMiWGvY6mV27BBCUvJbVf1V64+ayTS
hf/PZrTdyenhT6y3XbkhPI4U5yz7TLmRo3jElDNEh0gxoE3aL8eJ7iXr92XmdFh8Ahbwlq5mG1KK
AVrYr25/8criFPrpYsjv7mypx5ToxUdRZfsch3DPBggIAhM2vjWlOB+d+0w6KeD8pclWVu/ZlBzc
9mpBkInT8YTZY1PhafCd4ZIlE5ZOnACIxk1LYfpuFslA+TeDBZT3USIZMDv1GMf84CrjbhCzJcLy
1YqYkQ3OqkUP9DQKeIJAXR2FGpLCMrDz2fE/3aJoAqaR33S3QstY/mpVwLJPMSdKvvVGUv4pXrqu
s8HmJMM7KjvSkELmQk3sMeyw6oAYqmCTxAQpkWbpAq+QZboRaFGm6lyNxdXUybhCfVIk+bNvwCFw
T2kYg69qcuLvUo1ixDqW8U9YuHSziPoitjSVna2Z4O0HHJK9BORS6W9RzhRzbGa1MRAMiLdWmhOC
gZR/+OkspunQ6lYi6PZidJj+lJt0DDHEAwJvjVPV4Bfy5TJQoYGOhipt8k9R0d8sJMAJR5sm2nPo
Odcyjc+uGNdGam9V0XF/djgsXOJrLrZ8mYJnbaScGdxL6+lY/3ER5OU1keZhjJqdh3trQmPcGNqz
5rlYJRkME3Vp9t0lhThdRzD5/cnfjSGyRhOw9TxzJnsh1bBg0k1pdXcKISvHMy0QSB7EaC7q/JAO
YlH3737WbkKbKxJ6nHLrRUsqYswxxO/HkgkRd5QdZiN6VQrIvsaG+hyFAxUWx9sm7fKdrdlnjcta
hSFvPVHnYKTiHKAkGUH2QGc469W55BMTPa9gMIlWYpgo8CJ70eSzlhztnJkwXmwxs3OA6+GuEj8j
oREGe7UsETsfCkoKsBj+DOnd5q4zxm2l8UvmBiYL9Gc2/IvABdg7RqC/1DVyvfAqm+4PEd62ie2X
qIobpgv0Yphy0acqFI5QeztDvnpzrHeCWLNDRpXMfTDupdZXFyo/tBaYy2yfs4vH+i+jT2tmt4vG
XiPTrU9Da499EDw02fxylFzG2j6PifyzXFRBBdpMQa/oTBCkUvamkoz43vMNBj0Gw8qOvjHnhgCl
CtrWnbi3vdjkg+6+5CzAbnLsj0bgHLq0BLDr4VyMquiFQfIylCHeLGDBT9xpT12JcSj+7PX3erxX
5bTpg5Q9HUGpSu7m6CZ6yifTjNauO/62Yc2pR6la1RWRnlDR9YLqmPukh4QOiRwNTEMPOMWEzST5
Ti+zR+2+GSZvTE3xYFouQGX4SAFUJheJyNCQUKvoXDWPbXhce7dUA5RnJPues2qE7eCq8GBl5jkn
cAdMk4WanT95DIivD6uPsTReLZ84bNp9LXd3WWuBIIFdGej2Jve0LQPMBTX21oZKlXhio1EIM95b
K0M9ksKY13s4GDB0ceJqWbOPk5EFhsOwqVi2IfvMrL03LPjWEV9+odR65CgNkR6MjXVuAOK3rvzX
tWqvO7Taub2csvKUw80zWf4W2l8gHylReIxn8Wlj0jEKYn4nBD7EHtF8MTDEzW+h9tRasI24OYsE
R2eZPDpyfGwpCWst9mmktl71pajzu2Za9P3dobahW8FZjvCtTW8l/i08qYBoXj05vMsJLZAi8ty+
0/V+SDx9sW5sTKzJWlYy7WngHuPuCeFKcl9rM1CBDquPj2GLlCyZhR9LBagzsMgDc9pjE5a3NFF3
p9BvWgF1eDKBkoB7FM5jyNQ/O+y25bj1sEdWtbYsO2pAm/QNLfgoG2cxsZv1GDgIhdmTMVUy6sgS
Rn7Src60IfuJNY9YpNknIOIfgshv/Yj/vNO9F1X2nw3csqeomQHp+gEWJ61SCNdoKswbwtmbmyCJ
1wYcfTYlio5erTQd8FUe7i3xWeGQzniAOX5YqQ8w3yY8OFX53DjpXifdyHCDbwjwRxbxcH/Dm485
pLP4aRbqWpnuc2USt0KmkYGoGoXIlYthYJLFREtD+Rrnl9yWN525XjI2GpPyYGPV8mAXpH2WtIcS
aTQyE1vzP2sTbbUQD63VT56Jg02FLQFH8cZEEzOZ1tkqvE0YJZvGR0qEXMdWVFqJ8QDiD8kINhkT
m/MgmGwWDodDF7H7EDE1BMwbo6nvSWWtdeG9yIrGpk2Hdd2F1IgWQQ1kreT2p48iAG/Xb0x5QvzI
1ekiBxPtiPsZ5nqe6Da1AhKWUCPsPQBQHc65Q10s5uRtaCNWwtaiDusXvQmfLb+/K5pQBpqgFw3A
cINExg45jWe/aYA0tQzu6IUvOUIQkUZMMZujz4+61PLpafAJxPNCSXeYbfS2XTnUtE2iXZlaEBHY
wxbGCjiqN9nQM2MM72nwY6MHskTZl9ocim0S0bOoN3rNXzpUfEIozKqS4VgFMR+FPJNHZvSu9Vqx
rsjwXWZD82P07D4NclSqaTFkKMnD4Wiw69TgF/NwaJbz3RgNa6fwV8Ky8Ri6q8j3CKYGVgFlVqdd
QSS9nCAAaJ2xdPD+uFBeLaQqDuOuLnbvqs/6Ze7NsWBoVUr/XZrgAik7nKZh/1T/44Z1Fnnk7Tq9
or/AKR4PfoJ/fUZS0xbPIO0mFPc+Q7NbOmeceITfBvjJJGCMv6aDkVW8F21JyWYea2s8NKVzKJvp
XObZNe/TTZDDHTNqaxebjwgWkNkihHUYXCBBt9jGLsbaQKDgGs6WychzE5kLOc8Z/fLEwvs3K8Hg
umC3ZEwyXD51J5ScaOzz5FxFINQLAgAyzWNPhfBVcnaupsa6u5yzUSCRVZZ4RrEkY7jLEwhVEjV0
4tYHrW6vvWzOBN2tS0oJoFHme5khlyiTjg29li5k7eHHdeBrGCvZV/SpZnF3FNNWVV6Yip3xu2AU
0F9roxNosjjW3Y7eSSYOvWT+rzWdkowLj32tqPa21r/JsfjyE7WcCufQmvGNETczJfAsJEwC9w3X
uN+/e5+1fVsRxtjwGWLW5h9ciAi2K9+NctqHXfpbhDlhZtohRZtulw6vQny1eqT//EuWF0yk2iZY
6y6jojw82JREiYcssdJYQEQM3xt8iRyQxIwYUN0msoKblIWTwJIWRpS0HqWYxJWtV8FXlxdH9P3b
mhyD0EQOa0S/IlXPpQH4V2rTRk9RMPuj9Yg8419vg89MkHONlGlR76JSpJIGNT7WzGPIkXInx38a
OiadBayYwu6SpSemnTIVEdSYyuyGRYMPnxg/T4BVrWqLsxGUJ2fI/1K3J+sbfKwMy1VqtAT72dW6
UMSLack+J5aY60buqVNxNSD90L1dQU/j1B8Z2sBmCi+1gG/tQsJivqVnpNZn/sJyk0eVig1BvxT4
0J4t0rqrpn6wOlwZMLwJV8KVFInnnF3iZHVLTUcepDtnQ1BfyhFLiVHteHiIyLSVmp1RadesGS8d
1GScgxi5DAVrXfQnQ5h3GXPg58UpSv11Xoi/VEPXU6EG8hxC1o0mxBVern1ohkhu8Irq7NaoUZSH
jshFo8o0y0DEll1thGVPI/vQ3GXRxjQPASLe+2l6DC7kwCbUMOILbz1RXQ8IpfQkPrgu66iUzZ/Q
KwTFwz2u23Pi33Uj24WiP8Sx9U1e2Eo6yaEUXMiVOBktq2+TICsXfRxwyrAMFoNXfkR+9KjCEVWa
fUx99vQjC3Vib9GcAChAHG4V77k7PeZHJRXwNyHXfAbYY7H2sLZKGV2G4YDRNvyrA0ALpSYvndZf
IkyWms8VkZgnG4pz0k+bJPLpYAxML9FfL8FtG5ZpYvAbqNnQ4kTyPGj2o2GPpXUsSwychYMHeQQN
xZPMMmbdHn1Sb6BHoNACvWYcRl1szA7F0EgAnMVNErX2tRtTrilgKYO4EdL7VPT2kr351slIaaNO
fiqI6iz0DmA6VQwK8r7T3wIfgT77ZCKqfbx2uJUgDedOfRY2gw2J2S2w6W8H6nRM10QptvYyKjGj
jHF+bARG6NZGndf2GCGLWQDbRPvJc1/yhEA7LJqzxwmRyq7B4VML/b3Sh0fnzMoVGWyEP6161X+6
jsbvHW1cNzpn8HbRLerLGlcXvJ6b1rF8bxzrXgTVtp3gb+nh3uma68RzlzaqlBwYdGRFSDS+PRv0
VTzebdOj7jIKFnvZS1cycnV8SjZ1yfyGE7C4dvRqDmA4MyjuXZg8hBPtx256ySeNRRT+mzK952AT
pAX8gtU1WxhGymDrBMB74uawcwJgwDqiwh3BhDS4sGTQZ/U3G7s/XdfaC2equ9x6ib0yVXayCY02
fKB5ovM/PXoQjUM+6mwfAhwqzUF9N94bZ8a7HnR33WNATECIrd+tyVnEki5cabcOKNJIaWo79dXD
weQUxrsz+s8RI7ecUPCKLgUFwM6or2BmsU/UK9N6ScGncPXAqWJdhDbQGLXzNCCm6Hljytx9iVke
OVhTHKv6RaL1FrkJvs0XWxlXXDq/JiexjO9sq89VYu/sAa5//GFnfJ/IQaTNzVtBDrbUUc/Rv8RF
c9DN4USIIe7SF0vP2HDG6MtSpzsm7hzzgko8jMkTIL3MFwzbLUSgcvyqAjZAeFtNaC0apkA2wM/D
yEvlOotBvmp2g+suo5cGF1cZu94IdqH2I+EDtq3cjg5QdKNrKFahQEwNP90WVlvvvVTyfUh5ROH4
Gveoo5mS6oBYZEaCMubSwWKwJSNyRghuGrnFuwlHnZ9DJ4IXkhaAMEBFz7uG6SNOkHsEzq+tc1YW
AKxSUIEECgJG9yzcYOJfTTes8LinaiR2ujvKFNR4658wPJ4D5XyaXAulMt69qniq4TgoL3kZdYu0
9m9Vyxc3BHCtWliZyIHZFelFv9Fmn1NzHG02YgZWMtNHAZFmkplptpe6xojKn+liq5JgLC8jEMQh
HGZITokAGaHVYqs5HahFVhkxQaFDAAlqolKFS31JatRothdfVdic7RAJqd7ZpCN3RHOyg2cHg6pl
Y8TNIcZd61rf07xscZwLvg3qs69qcH5Sr71Mch5TozDIItunI8LrVDFPUep7RNw8uUScx5p1Lb2a
bfq4DCBDmKxJYEw37F5NvEFtFf80ZYFUkh+5341nUjfWA3I1pv27Eel1G5OcwCsiWu8NVPy7VpOL
hS9MIu/MbX/h9yBVi4b7Ih+d49SjtW0L9vRtsUE9JZb1yOokYRNdIOJ+qk1Z4N8AM53mMedhAfIG
drumfWXhiPTQD7bu2G1F3B58wcFsaKRH59Nw0YYM3FFDpZZ/a54jjkXJxsxRmIFlgV40DckP7P2G
zMES64ZopvdWmLc6a3Zlh4PWoMCtmz9MG7eoZM3KzJ2gJx8tT1b3xDBIHzlLv8ESimcqM36tEcPa
6GqfNYp4SkAnf5pfDo8+B8UDsoUBmEjRM9zUTeYHHJO3qWiIDXSPiErwH0TxpZ6RYnrFBkyos9WX
N7Nj1M5YALRDe1AD5BCVG3tuG/qUERG1ctgzKCM9Ax1zAUiAbp/y6UuT5cUovFuZMJivKv7MqP+u
SV4ejbDYWiXh1m5ztexor5GlbrfpawOSQWElyolaQxrgf9hMw2pK9kZpAL9i+mTPggycOQ5WM5z3
ZPvNUQ06zDez5bknFXSAUZS7KUOErrkSWb55ikV+98Pqn49KXrkCU4SJpw4MlwPAizgtxyQ7OItp
MvTsBwzxckr/vIYfqebtAZTdBlX8Y3rwTBDENsm4nPvkGyaSue5cC7kZYD92SIy2uU98FhVxZu8S
Lu8n5f+zgDTbkApqTFquXf44lv7epdOeSeTVHspN2EaP0pvWvjGQqKox7wp7D3tauE8zQUWk4VQH
UUWYyCJI2oddNXfTzi+VBEJJtYoqhdBilGPJRBQ7poABvYfP9Zka1mfSh8sqs+9JjfJ5pFIYwUIl
qUJZhzJ10MnO88g+1LGIekb1MGL/JTOgU3ul/7CE+ULEw69i1DE0HuRUaBFutAPicXTGHo6Z1+1r
W+wGPv4wy49hWZ9YTa08gc/V1c4q8BaejvtctNsghnuXcH5TWGNJpY12rPfMAnbSjthcR7UMYpq5
3sbIjeZOd2KIeAm2aRMCYlCSx64F21RGB0Okl9HQ39KCeLhGXxN/AJFqxiGCcTVdpsAOMoOyr89+
h1EVfGCsJ0vlXnR4iAPzH9uYgxhEfe18ueHKX0eDs6vNvbJtHdBIZp0cHWJbET0THT0uerKq2qJb
G0NGphZTTZSp+ogGzUaBq4aaTIkxWY+mTQBNsxqy6mimrL35a5LQGj13GSzLwBQrzJ8pEV4wLo2B
ziFUILSnbsZ2EYKWM2OeFBiYSjD4pF4ZEZyPUnuYKHxGPTnWDdjiIkRsoVELlmQj23SAS2OE3pdq
076v9ZudTLtCJ3ln1FHbNGlNTKb93Xfeua27x6CDYG0K8WE05ruX0wdWMyRcoSx1JJ4vv0k5UksU
30Mst00xrWvJwtaI822AmXDIQ2utamda5lH00noGjjeOeQNOQzC8JGP2YjbkibCr5xDytJk2wynV
yG5nR+anSujJQP5eYqryta789cRB5GgWVQBEJ+YSciXxFzw1evolQ+f7/ym/Mb3HJpmx4aT9hb7z
KIXfrKSGtZQYzJ2XDQdi+k5pPP3zRIDIZfJevByveltHe/JVNwNkUm4+TFADlDMZuW+dN36WU3hl
xrfJSI2sVLeN6NUQVnZ3SEcBGNNg2RXFAIse5pHAtCzN8mY5+YuW99zo4/Cpt262nZPm+1oJVFdq
F9Ycpsqbe+sEaUc7MNOCXMzmhVFunuaYFEWJZm6m1xXTojSCVWuph8wTzOMJrIi+Ze9kFRgKo9y8
URPPOXPlPXds9rbImRrzECvvrR+xOAZpquZoNc62Vr/XTcsPMIIlVobFyUm9s5Upe0FBQVTHoFhW
jPhkQGsKwYbW7ekiktkEW5n6LfKL+qg8IOP8zt/KZLdbec6r07Of1BX1a0un/6T58jWHQeEriALN
wEMQmlavddJZ/TQjDFm1P1qOHVvhgAHQA8jG66ovVCKPWIzWUqsGKI7GTevVZ5GUaMB0+m0rjLah
ShkmFYc6QnYRo3KfyCjML11QfVsWJUxq4Pz2pTo1uv3Bi/pFlfsfaee1GzmWbulXOejrQwy5DTd5
MGcuFBGKCHmTKWXqhlA6eu/59POx52JKBhJypoFuoKq6kiY2t/n/tb7V0vipQSNxaxwp+Fknb8aB
oIEMVjHVP0gIX2LVmyuNFB7/VGax/Gfg0EwSoCqLgTqJzEBw7u3BHq9zJ2LvPgURvUPK6HEOLqUo
9gXV3jhO/wyg5izyvPK+J4uB3CBAmXZFg8lAfPbI4r4MyweSH3fa88/a4UdD9SKgcIudNg4YLckT
EHu6TQlNyicQM7chudx+wfl1Yeq1OL33fUsTp2CYhOFpUWFhzspLu5+fDQloqakAzPf06a59x76a
2vHU7strK8G9gv4o5Afjz7n32+7GrvUJpPyqnTft4NzO83DumhHK9DPkrK29SjdoYi/CPKswvyA+
eF9hih/IFhgR3m41aRNnbeTk+xotHamj3Y+mrX+zKcbhJ8lkGfCT7foYVmUbtcXZVLu0RwEyeX5f
n0+4OW8GB4GJasGTUVNCAAFcvKnc+cx0WXJXu3WFgbhEk5WRXxrepAt4XHD+XUW1llACl/DYfoV3
TEwwHa4VlwNnZPt3dhHgAS7Fn3yh55XC9mggowC5wnM030kkZyi1aK3ySi8mTjPeVbVK7p+Yfex8
nwOcab6547avr7rlyulW+QmHCH1ICD5PUSltwOoNyd5k1g6S6SYZ7kH6R3TSBd2U+utijrr9Jr1j
XRK7kJc7rym2QflchvBHrVMBQHsiCcqEB2CTWyfNd0ELH8DfIhwesQKT8NObG2+87VEptE+4MumV
0PU5qcYHTKkUIOPuFD5a1V+CtJIliPfDQjtujc5Y2f+MIQSvB4FHgNZpVNzLmQYqKtU1JeEqH/Yc
2vH8pqhCivAxhIYduOix76Z25/Vw0GD3LIAW4PmUGZ5ZZJzxFRvGjPO+1Jdz9RzjrYoCn+PmHwv4
JIEClIN+h3iJhiHfJOjrXBlfU9rkk+XUz2xq6PP5DF8ZJpukoU1usUx0fLtWd5Uh+3NxHMZcM8Ym
ABIFNRtFX7CbzwO9LdIJuwvZQCsuj7XP+4A+/RTJs856pFNPJJgVnMtbjKNbutfU38lepXW/EWaf
QzxVEVRgTIHhsQRpDgMnfpxd9zA1CNFOxBM/j1MTgOztSgSXHOHQwp9PVMYViygtPk5aZXy9Nv/r
+qEiOSCiM02XsSSyt2R/SFgGoHd6bces2MUKdRL7FQ7euFtYdIa18LwpUPna+QNMZ4dvgcgyr/ke
RWcM477bUzkh+UwPZ9NwiubnpKGDFp1Y7JWK6vf6btvzqrjQzgrTKqvvRXKU3U0LJaTHvhFT4drU
E+2RamOKyyG7iZxpgwbL+d1Q0AV9IOQ1IRd2/2Na0HxcteNtKk+V2OvQJqFszyHjxPllOMS7FIUd
cyib0wEdT7J2eZAop1emuMPn5gMU5EgbwX0tCLxo+aMfU/QMXXy29ukxryKfLfRD3d3N9e8qxUwy
/a5IPfA4WPjUe4gWa/gJ0+rYJVeczBpsCYGP8ACUPujLojhR1F847yA7yc+Tebxz4DCWsXXmcijA
IcMyiDnh3OOOlvs6Oy98pKQcGYAH1TwHfAKDX9h9xEy/qLvGg3Hw0GKDtHaVf7T6Y9P97LPrpb1b
5Dn2D+ShfBUhu7c7YE/EKeTU3Kx668zMwQHs0QVmYvZFEEAB6oMGItUjjD8GuMUz5oY2emBHvNbB
l8OodnG4nUoE34el208hO5kBdfbJWNknmFQ4paJ336/CLLoemcvawOgrYurKyBfFVrTU8u9gQEjo
5cNzkNy75jx3BH5FdShWZIYqcMH0O4/OZXs1JN+tLNsvK5Tf6U8I6kArI9p/21rXWF5O37l1WcGB
qv3LZh1+1FPcrVP+kfZtXN7Z03c8kjmOVZQIwNj2TOqEfKTRc1ofavmVuqBmIpkUYwlEQHrDX21d
g/+lROjIAQ5rR3ppxxBim4s8IH99a9NWqjgpu4N36reoUXYOClPrWQ/BfS72veYPwOI3KwDX7Dpw
3dF4Oonnq5mmFMewXRshohvApVf3+G23tY0DQ9FEismaMmQ47vX0HRLJKcCAjYf7LdRsYFzOkjeN
vi3jXejvEyAMi7iV03Gg6rGsSW3t1wCVbLc0rJ8H11qbHt9ZeKP0OfJO6wm+YPXQqocSgZf1JU9X
mgQeh03uVSd16HIM/gENLR5OE8CfbnfussasRDNiZdE7yAOED/JrhLUT8MEEkAjOjnMMZgU+v3fo
yqtYPMbUEwRsmTS7oi2GwuTMWmCZ2tc9C/LUk3SltkP3E1yo6s6n6JIGdlqiUtr1IwL4mObMpmOE
5rcRumuWR+H/aqaLaP7VymeQqTXa3JJKSzpdZOXdOAqUtYdkdcJOZ/UMbC+6mvrmNqwuqnHZkOi2
TxNg+rAYg8sufgyjXz6ehin5HvJZMW0NwCbs6qIXe2ADQ/QVPY+6TvQNKTc+Tw4EyC9PHfyFIe+n
kY/S+WOzk1m2vvzGEVZBzRbn9nQNWRLNQT6dzhkemZsRReDIdMQnRrTlnD6KkHIhyW/TjSnY0/JG
0mPNsYpUkayFYPPYrAsGlV9qoycp47sMTtnjHTVRQ9GhQqIzX9XjV4dyvP5hYdCKenJL7yHgn8hm
hRdkABsq/zZsb4r5VLNjDwDXwQ+W31rim2iQNwKlJyJyfYbLJW8uGhSAFgBAYKR9d8iwJueLz7R+
Fjnnnf7ZWE/GOg7EYSTk22lF52XnPLU4Y2zUje3RiX85YGT6/NZqH4wlOfECrtEsHrhd6L0WfBWK
4MyoO7bkw1qW/5jOhG0Ay0yWg3HBRlOkZeschVtHPSQlHIKzxmt3o3zILIG47Fi437r2piKrxP5W
ILEJOJ43hK+hSRuI0plXHsTFhAgSt3whSHC503G6ldAt3eDM4uOFFcRBbStZYLL+KhBooih2MbXk
p8Jv9m0ByJ4RF9+t0gqGpwglxoTDypLq4ThSBsSeXo1ImvE6ADrOz2rO5CL6TrxamZ0ZgJxJcpf4
XysHFZf9VQxryYrqbeQTuXJrg3igjQ6/4EAfiYn3SdsZMC2Jiv+yib9M+TfjP/QNbaGDpCnnMZHp
kXV3fNJU0nPQ+1g7OO1UbCov3axCgNRvCYU77bxmgxiRmQGq5XzRzwPdmGrfpXRDT20/PLZyPp2p
3HIq5aj/rWQcNtMBZPt+afP9WFwphXlYXnmFPrQWEHB56BTCHWDzyUGZbytvP4Feh36sMd+cNN4h
X9y0qGFx4y6EKXolPcv+p+NdaSwwyNMpOKGax+LL+odDqgF6AAat9+6t8LkTOLYwYvoxBI4JB3AD
oBDn9SqGcscHA8dpjMxBlPVd6URPAYk5Xi0YPKvRDG0TOgIHybjnEYJELzgoS/zx4qTt/Uu6nMRb
TGdWbd13A4VyHzdHtvo1Yjc+wr3YRyTPOTHKYiApEHm/o9jl6JfDB7UL8LZloJm79VbT27CJgY9Y
erIx2zXuakoj+mpy7eqybEoBnTJAz+KnX9CHAOIFBpXbYhMb/9Ct8qIiiu7RLNM3ReshYxywvtnP
cBrwnbfntgZKN63cA4uG8aYO5F4HZp95AYFmQfIbfdddVTKAvC4Lj72uv8w1UjefqvBNr9vgKCK4
wHPoE2hfTfnWivvqMelqDFszdHbErTN7Lb+Pf0z+vysg0Efq2b8YfXOcZLXyDxcM1povQCq+6Ir8
iFYvETT4Xh/DwroxJkwPQd7XZ71BtDa3BUJSbV+WtfvoOc4EsoghN+YVJbbQdZjF4ZdDHGivPG73
JB3dR6KSaTKaUZ26kw4ekDnQWJAdCNWJniwEROo35mzJofqjk2Q/t0xXvoVhJ6+kWd/mzViq/ty2
wnpjFPFTZsRG7wrniiIv56nlMsPr4MuG3cY4n8ds9LJcYJbxrqVPITFia7URDX5qGouHCitxl9jP
UuKi7Fk/EA5wQq02diPcbV7TqCnpfuSKT1bE/UghH7pID/TPJTwFzEBazmeFB6Zz1j89C506sEyW
2Q6veFvL/SS0PCA7OUzxGk2UnGltABH5E9YKxfPU+XA1yfQxpniC19c7Lhx2ZgT6s1PTw8MZNq/U
Q5balg556QGebPo1yyClSVVBabRdlxwLcgkwSHmYVmag8UGU/EGNSyowKa69vhMkcVoJJOa4A2FW
kLI2IyjXPcWT8nusvLsB7V+EBWHbDsO+q8zvYkl/hjX9Ee6Njs4E/aS1nqcIe5+iSVB09nPXrfZw
65dIwt+RtL6WGhyKz9ZeWpcZuV89WoFWNADvystExccu4he38qvci0BrRKRRMsct8tixsc+U94B4
B+mjX1zS3xJ02HH0dPkRx+HpYDiWe+EhAQ8cJ/ipSWZTboupsz2Tpt1L237IR7SSyH8Qn8XbpAHs
2GGgWFy8JW5xxeEYIpyb3OYNCeZp9yVuOS+1PowViINWywFGPGWB1YFGcXCjd4GRJAY7BlqB2A/e
PNq/YdJMGDR0W+jxhy1j5T6HKbLUX87Q1z29NdD/0iYZK7MJfhwxNEDylFaW0oooyqFg01W6ZZGK
07BRJStJZ9ULmCWWZ1qzkawyGlytD0qJYgZBK+QlGraPeP3CqLLEdVR6GihwlwegCzeyKHxFvmQL
WYP11DQVWljy5hvKWSxpZUbxa8lXEXYj+NlOAN41RB5jl20ULc2F3vSPOeag88dGeUmIg1laQYCU
soZg+Bbw766lAd8Je3NXDyaH1ZUnGT0rtL9Bz6bByufK+x4FLkIGimAmqq856w5wREuvTZkbDBCq
tcnT81OpbaqsjgM/cFEODR09CWoiy+JQDqKqJFhXyoEG5fmY5kORbWuT65GtR8hG/7KVRH+DajOD
rDatG5JSMUa+OtPpmOSsQiM9im3ryRwWHQ66iMxixLUFR9IUOWP21PqUmOdNYUcl5bEU+VLwI9D0
I/IdZjpFLT8ma5iVKe/jrDfbMJuCljAiHSDPBfYREhZQRsGia4SCwygPYCdLzgMmqMjX2BiPrmDO
wEPeCVOh8wHBVvNU/llq4YinUkL5QC9nJ1E6o6ZsBijdKlt841wgMJvi7x74MKITramMMAIWfhSG
FgDjUNEStINoyn43fe3C7G/tJJwu7XRIxbWa+2A9dCe1x8Yz409CvJwueg0pCSe3qZ7SBCEf6hQ3
RFpdzAZJf7lYI21vMh6omJ4o4XiantuYJ6ukPTbJfSpx0uGd8MBE9Dv8bf7MKT6e8xmeiuMpIIKh
qBNguWxyoivjVwHI6MG3U1qgE5MH1T8vbv5MbpKRg2o15QxcLgqdGZGq7mZJXIaXMvuNO4jznvvF
SIELid6AFyuCYeXs+XLTDV3OZqHwM2UtKA3yaro2hv0lsgPH0Zjr0b9m2WkWzQu/Hj54E0xfVFFl
a91XT17wrRuSGMMdBLc5/hUbL8GK2rKy9j9dFJUYzZg7uuM8WPPqZW39xqGh1obsDXcmws4RjYTd
05w0+CWpEYphSFvkGnRLY3HoCuzk45kRVkmK1hwlhm5yb7kxAMYcGksqoMdLX5ILY7fCsU57vyqn
B42dAyttopLURYckK2PY2kwoTy0U4D4xbGiBYmZ5sTTBFIWHusiCAfxQ2A2op1uaNOgT3cqJdtxi
4x1EvdS0WzrXWrU8OSbUcABpsuL4QwRWgHn6ouFQivGnZNvYdc0AWa9Bi09fyAh/fsi9Nmyt86Lt
k2LatdYYeu2lLXWWu9s+CpsWu04mVyxoMGeqeh68PlxigE9trb6LdGiRujq2ndtUiEEMpmrLFxdS
CEFc0A3eTsRNLO5bEQRZv6uDtrTlbQZZHA2nhT2g/+NQ3e/z+8Kl41j8Vq0VordNGCELUH07Lqgp
dFHsZc8qUKlzGaaRqqnzlrpAHzbWuKBh4Dilwuo/Wyb310Tf1u0fgnRMxbxPm1H4E3KROkJ9zLZh
oGZWYfpTzMxW5V4HfqPEmZ3XBUmKgp/yyySHkiMt3jMe2iC9pZcYtiGDIY+TsP6GSoiRtqkRCA6X
AeoX9GddegrqxXwJbU1E0qTog95GdkSQxbyYAur+IKAkM4eiXPJnf91iRj31P9Rj+XnRe6jekdl5
w2+hMk3WpyFtdnqc26kiqdfvZsEhqV/qxvlDOz1cLnk2hkKyhGl8C+WxVBdSO2vVAPoIC3hiJ0u6
j7LYkRd6aljWa6ZxfIaJy3mo7jhj7agvesmlpby1Etg0vnUx0JVdjiCOO2iG/Mvz/dLF2R0/cZyc
x36jhx/GEdNytMs4g9AVORiWIJ27we1MYcGgh+ic4iCXPvcBi3SF3+9VmNlQ0zKLA65Z8hjiYtVF
LvXWKfHqO8xkFpRDryzsmGLY0tTDAWGk38GmTTAOYZWn0fHQdkWLr9RC9+jvKJiqaKu6ZvFsFhLs
cU/+UlE9ZQhLagxCovamIjEvyR+j83zEARWHcXOPLjinkjgHFulRoUi9+tvYqpjdNL+RRS2kCZcR
v2QWBKhYwiIcY/pG6BQO+US+ORbycmHsUMdc9XWmK9nQEOems4QrBEuZDWcpdJrAIdN1oEIG3Dls
A3r0me1Ol8anln3GR1G59C6GBhcvW2x0feyuZj3/tOqBFPjQtx4alHuI9JKkX8y5pYpU0X1IiywB
neRPIZrmaZoB3cNkgN+2C+MAhUpVwQBiSM87RQcPmmUI4s/LFk6NpT9XcYRqxAt9YCM1sRTlZFTQ
kqyuLKCteRP3MSKRcsjAEWVulO4nx6P/nWsms1NJEpfZe9g5rB9Tn4ZU4UZa5/uuICXwwopKrPgy
n4keYSVCwekVFSBLA8QiuLB8Rd/ctr0++unjEu9pv0RDsK+tUMzniLKG9itRIinmriYtIOthZZzQ
SUkRMHlYLM83c5or0EsOQaAUr8q0YJarRErYddT9kgzoS9HWpfMrKtqGnVajRU7xRure7oE2eWV+
WisbM5iVoDKhLccx7HLxwQ7ctEPrOefVaI3MF4zZ+ljIulbndbgEFVWO0Onm30HQ0KSM5TJTkilY
HLfCs/iimqBrURmmnWqICenYy1pqKZKvUZMX3Vc+1TLZjK1FYpsXO/14xYw9J2cIKQLm6klPy0XX
8Y07k6nCbdsZbK/YVPovRaMg+6ReOgkCeTyAZJPnxgQQ0gEiF7ePSsaeBdxVV2fjNBL+mtOPii5o
jvYdhsESejmqRcQ5bqrj8Uxqdoonk1YmurSLmjbNSMly2DUDXf1TFdj2L0e5y7q2DZ66cYIgRVtf
DWh54Km5IYe9yiGgaCyoaHZ23pjnJRYpro/CjMMtRdjM3+fKGJSsxnTMTU3qoWorLX/MjhDcerXT
fCxqk+qKaXGcZKkZhiXgxFo0Au79nKZs3PxO/IzcZvg1+GXH7USSTABnHnyYLsXoXPEwybUSKqqJ
g2KS31rdSN9kNmjtiGBrrAR9xphSTE9hD1EvXCzKc6qDQTwj3CcuKPJJ7xWotk7MuGCRzWyDGHCm
RDqf+G6pkW90ssZiVlajtxZI3eRKmXzSmwooNFGendv9SFulaPUBiFqzObw8oxjkJP7eq3s0aRa9
cedOxGJCp+Cmvrpb4oUuq+MgnbpOgbBciypIvuMXAa4iuySETF/nM4oOQYyMRjv+VLvNfGsCD9OV
06bhmQkM1e6QCQXJGtp86ryyLklVCg2p63UJjjvAW/ujbEWabSZRFvzvPMy/kMazwWiR3qenCca8
77YI9LPvTBj3aSyTt5vWY4y1JGSiAksg+h9AyTxAGnmEoHSmkPRtpq16Bx2x/hlnFSE7uioiPHVN
XCIzY2sJYF8lPVwdFJ8E9io3ImkTsWx8kI6Cy2n5RsCahKRw38DlJLquw1UHFQni3LpnZxRYWqqM
6qQHkNFqRmvezswy/MHtmIPKkWmXH4rWLyk0Mo/Pu6l3iCfpMLMXGH0MecJhYwsWJMvDwcjFi3BX
OA4cg1j4GtA8Zgp7h78TxuocxfRl2jEhkN6FCIHT0djFQB2v6b5MFpKpXZ4buNS4fLR1ymzuehcJ
+9txk+iw8I9RqLtfAPuHgthvvGbYDmfN0YhxZbFSK/SoVoRqAVBVcVblngESDVwXbtyYutEdmxcF
yyYbJHzgUhC5HCoNqAXFkyGqMo3gEOJMZG+jbWqkp/OQ2fVX+EpFd9pxDEu/MSCL9hqPURFvfWXZ
qH+jKW8OnjVazbNbjmSoenM7Rk9N32OcdQCJx7+yEODfadk76Hbgnc2iIC8DXFd64wNOY8wv6HaV
x3ZlwMnipG7tHWCuztmDjwgrZd2q3OGio3U1HqfALpOfLJ8Zg2SZwdQgfRsiGqbsCKzgYohdlAQc
eEw5sC1sQKdR1UH3N1AlW9HczrzcTIoAXnIKl3kChdsm5engalHdeo0xkpgBf0Lf7tc94vQU9dy0
KYEf0Ztp8shmj21ASjPQo/YQAOyJf1VOW7BBqGOL8ICoIu3LVzH6+TT3kP53xcKxNBms7G4cKgth
2Vw6CNeEN+lrEibMtAd/lt+lgyvMnZIdClmY1+EzG8Kl2Q20NtQhG5Qbfg3BhRJs09l2RXMnqgvm
hWkKkgCymCrHeD+grgMN2TcuyAY/Gy91OfTxTlVRmV8hbaUyGuOSPDbZ5FR85oaque41UN2hztP0
vB4b0+1jVCnjwZ6KNEL1G+b40sJ14lr6soBptpg1LSGb0tLfZI0cg13FIhc9GoSBPj4+ldOgTS2/
6r8iRmnZt4cYPOjDTM3cISlVBvIxQBl4uUrS4fzPII5xXFZM+ti3tsygtHd/1uZetStCst8MGFxC
MIyqwpCV4q9q1j2+Rp0RZYgVuo5yflObE34eEDkTSGgqN0v6UPMd94i4sgjRHJIHX02bf/3H//hf
//Pn9F/h7/KmzOawLP6j6PMbvDpd+9//Uv/6j+r//N3jr//+l2s8LTxPGOkKJW0HLQr//OfzXVyE
/J+d/wSF0WdVhDE6g4sJpkU7UbzN06CTJx9fyHxyIfHyQjn4mNIyVFcmwmWS88bOgpywKnhGGyBx
BeA+glfGpQC0/v93YfnywokTzSEitxI9ZsouuXMyQodae6IIWKZlQ24sZyLWsbwtk4uPL+3q9x5a
Gd+sr9gx3qu367E1Cxuf5dxxx5bCo2WdVlYAJaLwSMWNyErhILLiRVIipCg20ioQGzP58pipIT2N
TEWmJWOSSo568PhGbxi6nAFGXM6+o5OzHhlfWJRmN3OARWdMQKHbgzi0jLlmv35Oe+hr3al7q+I8
C2MTMSyoaMuEf+aCUJnIoCkqUovTRTqshMCHPHZhq1M2cNLC4aSOq26Jw+GsUnT+KeYzy07pj6Sv
7pNy/OEYEJ6cAtDtQ0GX+DSzSZJ6HqH7cjHDdjexzH+3mX+aFikClJoEQI2JO07s2z5qbtJWPzIr
kvIm27uP371jf/LuXw04KhyWO693nXilD1AyCEdyLiOkRXxKBVAGZFd/IvaqDv2RNFGohUCo7ynn
8qV/fC/um1vh25I+h3YlteeodZj84yPLuwlyU0Y9t7LjYN93kXPZSDvZk2BSnANBHI5/fT1te0oY
23iu7/r+y+sNU2hsi50+4oqh+U0VCUJHyxmmGAKb4ngdfvn4em+HufzH9Yz9apj79FcoddBocmrI
dORCfLEmAjXGxOjTj6/krH/Uy/lKGke7jssbpbL6+lJhqxUdc5rTrRvBHuSkgw4dOd5BSimOCO3j
A2BRyvaO7Fi+ophCuRCkzvaohrcf38w7j22UXmdQY3uO778aYdPsjGm5FqFszyQXHI3YYNKMPNXp
JD977vXPev3cLoVFo7XH89ivftK6ievWghjO9DnM8wmQgh+I1YEINT2WpJC/oxVeGI6HJwRqT18w
XLJ0QJLbhM5S//3vbVyJvJ//Ss/oV1NqpVABRxVKx964xEiPdYR31sEtniCpcd2rj1/zO18Pmxap
6MQ42lHi1dezCJqJBc1u+LvNvJdqEoRzw6i1gr6/BvPj7z6+3jszh3xxwfWG/vG5Wr3w8q7DoYnd
zfntGa9EYsZaXQ3a3mmsAPs2nNLthD59rTWJ4piiZ/zkLt4bXB6wRr5ezwih1/X0HzcxoINE58o3
LHIaPOWQVOc+FopHm7/99PEDr2Pn9dhCBWB8l0VK+uLVz+k3bYKpGDlF3EftucwjdKdRWCFHLTFy
9cQ4+BFGkSHBIQEVQdx8fPm3OwPpOQaXBEdNShm+9/JJo7Rwq0SyHLeN0/9Mxsb5wklR7gEOI3dT
5S+fFsjj319TsCAjXhUugJt1W/SPt6tkpo07MCMHvbYU0r++f4Y2tmj875WPbdd3V86EbQL3k+3I
ezMYjSYlfFcxpNkXvLy0V7Ys7ZLYSdGnuAqC7k8pMxxPFcgIduM/GyxhfwIbtnQROvYhaYHVZZ7q
P7mP9966ZnlgLuUl+PrVG3AVTPsin7kNJ1BPdhoGh2bokVQJb/4ukkncpj72mL9fCT2XfgKDzWfm
lK+mzETXWTFWwoHNFkFOjKwxvh6oYV7QIc8u0OzPPz/+od/5jLgghyzfZ+1F6v/ybcech33I5oQW
p3l6XoRQX2YzVMeQhs4ny8E785THhlpwJQGJULwax8Nca6pTQBOU1Xrfs3aC5NApIylvQo0lBsmS
fvDJuvDO4/FcxlUwf1mC9PrP/zGOZ4FPjoYXK29QwBWqp7jegf2cSMFIw+j+b98l36cgr8s4XEzo
V8u8ZbSQRCrgdhoz/S0kmgTleNNv4mKM7v76UsooVwhfAJxj1n/5XEUwTRnGeuAS9iivuyV3Hnv6
LyeRcacvH19q/Vlezn7aVetmQijunYn/5aUan1HfI8VEHNDSxKxrjBdzTr06YXcM32juT3M2HNdN
j3r+40s7b1d1phkmAkqEtutr+9XPJ0tXIPWwIXYATfY9cRuNnPmd1j03K9pzIl00XX4sdR3sdIkk
nmJ/jbDkk7t4OxVoY2x3XWWgeTMdvnwDi27ysQiXCjrhHJ7Ffb0cJ1NArZoa2MBa+zudte2eFMoG
+JSCkWYH6Z2jbWKIFj8kOcfF3xdomtbLUDF5zviQXWhHnwz2d+/T4ZTqaZuRYV59YOsZVpMwgh87
dy6WiFYPrdFqIYgMQRnso+KiJHT2kxlrHWmvhofxbdemgejYb+dJLw7aaSmR6+MNocMQzZN/gbnK
/2xdePtwTMSaZYEvyBOUx17+CGzXfXaoax2jdcghqRZ1k08A/4kamc5r07KxyyJ0VB//9u9dlQ0G
IhreKe/v1SfdINdnZ2nXOGrTcWsHdbbranvaWpQyWAO+hL1bfzLc3u42XPbK//eSrx6UhkyRdBqv
Xet8wUJTn3MD+G75D8adAteFh5pXRAiRmWerT573nYsLm/mE/RS38GYIzfTY8f3yvE3jEhTn7HPr
gWUBCUZDk/kq7Pz5BD+09ckO653XzEys2S8ah53W6zpAj9g8pgzDM8cdOt96svmacH/MYbe38fq0
22TqECB8/OP+e8y8HLueFMolMszWRr5Z4+nbVCM7KxrahTiT8CC2y4Sip8LcvAGig/yQfvF5Jyxz
41tmvFC0e2kwapRZlgerhqLhbb86lTqPOPqPb+7ttOthv2SZNK4juL31lf1j5YI1oStCxGvwnxiy
KKX7BhRKhFSr/9nVBp7kUARRuCFoTFVPeG6wNn98B+tAe/F2+KjVv2+C2U+xF3p5B1lVWTWmN8pd
YLmAxVsBDoUAXhN9xc3fX4oTsqs8Zlew3a/GfD8ECA2JD0HeWjvuuT+n4LuT0AOGjGM2dM8/vtyb
nQhPxhinBKA9tvT61WHRVSX6GtAK22ii9EAi7oCPuKOLXwPnzub4kHf4IT55nW9+0PWikq0duEdb
Mhm/fJ1WP1KaCsneS5G6XQtkJPya6Ndg4dnn+SD8P8DIwgvL9MmPjx/3zdfFlTE3O+66+7IRAL68
cuSOi1WPhKGrdBR7+ojtfe9BujFBR6qsrmg66sGMn8xjbxYG9rG2y9YEoimf9uvTP7U0gG1dlwNm
bcGk1iq/wiKGQurjh3tnlK4HFXxvnIwoe7xanHtVyawb6M417ZqDY+axP8PoVwFRQxP08bXeeSTl
+nI9iimXMs6ra1UiakCLc60w6ewL+n7mMHBTn7y4d56IAjmDk62G9jz1anT6UStwPnv8XI7JIbiu
rjGddWemLuZPPoR3LsXGyrNZVym7idcPFEBlADbTw+CPc5JEnSZA2BoJXLbB8uvjd/f2XIczXzIM
fMfw8SFPejkKCRVgLlFY1GunHVEgEvoSNwUWpmVSSCDghSfYRDdB6+C2X1aMCSZz6AUWp6GPb+Xt
zyg5EBibNd2zHVRoL++kwRcM2RY6GzuWAAumJHmIqa3q68uPL/S2UsIza87u63mWQ/Tr0kxIU8Vz
R5zGiR20p+1cNiDXhvRn6crkPHVxNfQ6xvsyzxABXUxeY4GS///lJtRaGeIH9qT7ajyxYRStV+Qk
K3SuBDS6WBCv6bKCM5C7ckDsib8XkhBY9gPLpHrIJzvdf3wTb2dcXgTVNR8WATt5tf7zf6xmsbR7
jkYhGSC0p4ejLGUxPdnsuMnhAVMuBXAlwQ7r76/KnpHuzXqI917/0FXnDtDpmHIzPDlEeNuJB8Kp
zPMVqIaiptVkEZd4yP7+st66k2EbRzqlXivv/3jY0QnDlHZwBDVYivpS2UkZfSfBagmvsj7Ok30z
lEZ8UgV8b1D7jjC+w2lJMj+9vOgSagS4YEK2+aBx4NHDHo8O1s70kznw7WIi2YB7HOBtb11FX33G
g1NOE/TdcNtBT2QXMk7IzHDILUTIbZy6ILx3E7cUqdgkD3SaP/l237k8+0MqMsyOjCjxajCXczSW
aAvZlIwD0XUr2yDKEyR4w+xeTpH+KRaCbj7+Pd95tRSUHSnpT9gM01frp5U7ji/bId7WHLQf8Dz0
pzR1y0+aYW/nYj5OT0r2uXimxetRY6o4Q8uclHSt2+g2Lwk+R0DiHppIWY8fP9C7l0IALDlHOVRP
X51qhJlRxhW0lcZmgN7cp5A5kr7Q+C04Q/39R+hRF9EsM542vMeXA5PgLnC2TUxSXdPAT5cymy9n
uDQXov/fnJ1XcyQ5kq3/ytq8x9zQwmzvmt3UTGqyVNdLWAl2aK3j198vqmemmSAjYyv7qYusAhAA
3AG4Hz+nRrIjaGHhPv95b29agAm48dArWQ1bm9bzlf1JhuENqkqBhI+zWZHdgkNuqIHrjm4XPSYw
pV01RcRro6t9w1rYoMLcsngaryeCFbxWOeTE+4iXIQYChA+ZxDYvdhmQhqMWOcFWtcNxoatfUZ5X
N/S/+jI5x4A/AVB2hI3ZUbCvKn4PlApRRNN3SS2ZUAkrRs/Wqa6tnjp2RdnA6KdSU+JsoNGEZdnu
ETf022vF/t2c4q8B6bzNOeE59GxbsM4IyYvAqyYacSjz9zHlAo+qXaCFE8Jp1cZVvreCVjrkNZ4X
pHOK1ObirAge4tcYTMOYwlWKI8uKMCl6AbiB6w7Za41X3aj1X9QyezIp5to6gM6xBnd/fr8J/mHq
cYpWk3KzeMSoquB6pSqRKLdPwKQkDXXyUeQ0GaljDTLU8x1NDZ2ut44dkd6zHfyQbQkbe3S5CwHk
gcED/hAKvkzqAvDHY4teYgbkOICZ7nyPb3czMXgSigQFeD1wazo1pdLr8xDIv7Z25SGQPgS9BaV0
Cdwy/955ujO8nO/unQ9UsB9uCaQuETcUfIWh95CWGT5JHQUWtFUEEXG1jsl61UD1dOWFWwwppfN9
vvOJqs5/RFw4UQj0nH7ioEOYFrXwtcjKkG6tXDaIO2QgMAH8LmyUXxcOYQGJwSma8dd1TIylUpwD
ykYD70DhWX3th8jHaCgV7+JJJ9AJon4PxQqEbuPwxfIp8HNKp94bk9XKBmWNI8U1m15DlhflJvPY
6cOfge+h1+Dk5u+dRuxpsI4OTzgeVzrBX8GKcs0GF2xTPqS2NTJYQ15vYH3uH/2G0tHzC/DWfMjE
E7HEKjXuFaLTGDsZGLNBLFsuq/ZKz5JmP1Zm+Hy+l3e2lmobVNcRFZty/sIHOSO3sALEH4lxu18D
r3W3DuTbSCNyUWsb3V+4+7/3Va/7E7ZV47hBaAI8o6wVHpl1myZBstZBMzcLTkEMkv9aKgcCJ+J1
qmPjG043cO2ZFawNAHio0hqQZc9wUreEP5B+GBsAgatSKvIWMSyrKvdRPlKK3ZoE+mATCYIGJkBy
Tlsd/Zfv52f8nRmwHJWQjsyjg80kzADhWrCbNRlaRjVUGz8OYclQh7qprn67I1vlWWFyaeIkFJ1U
5LWukWSUJ1ipA3f8YDiptLNHHbDP+Y6mPSKYL16Cc0UnbGjwv6czrcZwOI1FB79GiBANgZ70OaTm
YFMkqnNP5SrVF5KsLrhgZVq/N73yiuDVTxqENT7tNXRiiqFymfVtxyBagzsmMpl7FfxzY0JxpqYm
d32XWRvLD/1D1PS/CNyLD2Ob1vs84w0tU2JB6fpIgWLoafFT5CQNhASkU1GptLWHOMuT4ffdqq3+
PWpNeATZyH42owkXSegb7pXf8aigljrMPxVBCH3X+YX55Y7ezBHmhgOxHUXRhd4UXBniKfBe+QMI
f6L1w5eq1r9UPVxpuRo6a8/sIK5JADpJefI0Jf+g/uvJ3AQwh4HEhpYO6OfG1ez+WAYt+MXGabck
v/ttY2f2LjOg+vOMmAhh49a7gljMxiqsr9QYUjpF5Qj85KZM5Xr3RWkB1aA/cdR7xZjwk+Yq1eD0
juUcqbFYQbLOV9aG7F9HUoPujfaSOy5qyPZtUzp/FnYkExXovetcTexrNNO+EKuYeDgKZBKgVfLk
wVj3sprcpnUNwYkeHZ0B7mpVLr21PBrKuqjASp+f4Lfe05CJH9hTYpOjWbzVjnUXa5kFvKaLRtnZ
yE4DpN9CFRzO7DgA4Gvnxmj/trlxjcbYOIZ4a74BPujmYI+th/5tSJYz3AAhbTa93/pXruxY2h38
+qPyqegc4+P5j317IzjtVzC4QApK3y4kXHehBruYTDV0j9SfhJaUH8539dZHchbxaifK7+jcfLRT
25ZKVw1jDxhBpgbDjSdFUI0SmF4I873bi2ZaFq8S2XlzLdeGFlm3AAKYpO3gMUmDbqM4rb0QgZj8
+akN8i28eQwHK5zq+06/xcjHMEgVpi3Bn1yVTh8erLqHqjFOy2+ULVOiUYYtXIwdZeLnpxGs6Lud
T0kcLlckI4XDBllEUPAlnVcGJfnwfO8HqYL3d02UgD/bFmGfz2n+JdHQ9qt/unDj9q2/kTy0zy1Y
hpBnJFs/DpS63gOAXUmlCq/IprWhu+kocgiofvpQQr8zjjU6POvC+0pZAAeBvG48ZArip2Z8sDN5
V/ZIIKTRlgIjYKcx6Ov8SoN8FZ4a5CTgWC2AESk7CDTk4EAN0zox72qlh7IsQETHuLGriVjnRoK+
36Ee0tikPjkCE01KCBcmiRWIH+EktaciOjiAS4RRchMu2J7MrmvHN10TFsfE7/+QuGZ60ld48+Og
XCtuiCP76lE2RvEnwsOUOTXGZ4SSunpn+QcuvFzslF8xnJuI0lXl3m6giHL1zUhW3QzVdQarDhTv
+vDBtdEb+ehDVIFTH4xPFCDBRPVRb2EJQAcuoQrnQ4x0MempXH1qGkpRrGOHkHpXaKtivEehiRKi
laXcRYj6ZBS39h/RRqE+GXoxqivQ1rOIQ/jQE9jujxFpbc38E23KUbtDq21EAtoH1RfBrIIDHPMf
BlGuqP4WNTzztg6aAwmMYq0BK7JcrLP0c+0UR92BoiqK7nkerhSo+sbotkU0skl2KaVgQNB1a8ur
lVKmY4SQtfNHZdgrlhYGLChX0auWGiLU6kHV3GMj7fV4FzXK2gbXaK1NSHTcO9+t7vp430EyEpW3
kwxpCPaSSpDM+wgJMVprCoKa8nNXXMPvITvfMwgEoz1cpdAdNUcfBZS6vaZIwUObE9p1JXvqdVjd
2ge33XtOvaV2Fd2QBx3q/8yHeJLS6BFl309qCWtk9Bx03xARQ1cGghcFGrbuxRs/ZvWNCmQfeDy3
+PpoRk8IPhnxoxrt2hSRcQ7LCj7Xqvjagxctw+8lyKuiRpgmCLYGNTE9fHXWFRUgI8gFy6GWd4TU
fyp3uMv1KyuO1r4B0y8HfRqb0MzBNFV/NZo75C0SWIMCKov74Y/ReclaLkvPMdj/KEqvyPIq7r0d
fzUgEc9TJDSp+TcM6WOaZjB8AfWnkByg6BE610MOTW1trtwQYaYm3OXmsXUefZg1UF6hMpYq50Gn
Ugbtz7g5QCAM74SxLRt5E/MEr82HCH3DNrFveczyK87RVN+FLatkbh33Xs02FNfIEA+p0nfV7R9g
W9gq5QF8d0SNqAl74Hlv9c6NffKUfzsr0VOq8SBnrgsSqnd/pmH/wzUVZcs1+smRpOepeG+wk1ut
p8I79pWPYwZXjlkuvPB+nS2iv7ZA9ym6TeSCBO+pv+6N0KtIgICN6o0b3Y8pndHWul7dZrqGyLJV
R1uTquiftmt4N35VIZyBuPAIBm3VRkW78Ap8e+haMjkSkGFE5EHxCidhRbVqK2fg9gMXyekGObND
nlCElLjV0jX+na4IkpMT4LQgBSweuqrWNWWr4UEaROe3UV+Hj4prhzu1dMOFpX57byJ4MoXj9Qnd
rohnokwtseWiHbrSGzRO/EbvnsdQMx/6PocMhZjkQn9vj0Hq3bhK6NyW6FS8pyGZZ4Krg8Ey5boG
1XTfy390ECt8lO0ermHKe5HoS0rflxcuiG+vGJZpgxmB5BwK1TdpWIMQStdSgkl40U8PiltSRlp6
3tV5y3lnOoHXgajiNekQBlNPt2yujpFpBqhsKZopf601rzkQWUZcThm1MF0Xw8STer5LMW/J8xoY
7DSfsGmYyptHH++GTPYb3GBu5hbE4RCkaSspceUH3U2KJ4N04vcsV8IQ+SD0NaDvTCNUcGDsR1ra
CZ2F8by9ZYFDZi/BkWGQ5RGtlpJup6lq6sRHCvk++rGv3raGUpHMhycOhe1uBy+3v0OAdQkPMnml
U39x2rPgtcIxN6n48sixG8lHWBVuUTb63ADq3JTwiBuS9QdPY2uSP74/vwQLn2yKjzsU+ULT45M1
g7rwMoEZpHDRO6OKWjuEPuqiVJ9aB7dymoXJfsdT895RSOZN2WJTF1MJUHRJYWbV4L8iMnZaAAW0
oxT+EZZvVLIoutt2Rhx81ZJ2WAPmsYHj6Ii991a1ybo63f7uRIBwUMEsAeOY0vXCRNiN40vBJDNd
j658bU8MZ255Z0sQDpqK3Nz3VYNylmbFC/2+c1TQMTZASmUKlYox9SJvmtEFlLByXfWTUfThTZWr
1VN53eRDdwWhjgbCf21FarmFSkiBAE1u1pE/JAhULVbTiFl1IuxTpJbHqOmQ72RYp14AmIBUWbkJ
aSx8ofra1rqnKG0/6uHoP3WtaT94+UDFB1DW+JF4GRSVSg8xwuH8Yojosb+GQT4cTA9prTcRRTex
xyHIYB3rkjKEe8w08lv0eyBE1KPspjM0Ccg8CllQGPS3UEDLT/pQ5feNCRFoFMJgBquMDh9F4txC
mpA+nR/eG4fMJFE0oMoE8CkqEU8Cq/HgcSiBW5TUcnrbJjbDpyZO23j/O/0Q2ZMBNhCyn9w+YAYR
QO6YfmlAzsQ1UqGcLapl5YMD78LCZJ8e2b96YZZ52XFsA2HSJxfxKqUH2QZeTRtQ2g54+VMnqG8A
6OtbCIvqhSN0oStT6IrSX9nNNK2naNoOg+/kHZr8JeYQjZ9VH/2Rl/Pzd3pi//qyKUkJehbEABFc
waYJTiEJriQTkTZBOUihTIjCoDOQAMKg08nZFgWLlVmn5+jbToVvRMGo9/GbE4+JEX7ztEDjjZPK
Y7MpqAW7Dd24yxZ8yDvT+vo7xXhgpqM4l3kF8NEcS9kPdljIR1NFXvdoYJz1Xxvm/5wU7la/Cnl/
ZPlQBojACX/8n9vgR5lV2Z/1f0//7D9/7fQf/c99/pI+1+XLS337LRf/5sk/pP1/9b/5Vn87+cM2
pXRueGxeyuHppWri+t8lxtPf/N/+8r9efrXyYchf/u8/fmRNWk+teXAd/ONfv5pqksEhv9phU/v/
+uXdt4R/9//S+lv5ow5+fHvzj16+VTVFy5bzz1/IFBBz3LQBUfzjv7qX6TfSe79KKfH1+Z0p/5OL
F1hJy3AMskM2DgdViF+/s41/ggRRiIkTyCICxAj//f0Pf90g/lqa90uuT3fKrxSmThrOmTzaKxs3
PRVxTFOv903moaqA4k8DfwF04K+m41/dva7onvb239eYv5sXHhhRX0DwVkjNPvaeWhR4XP2Os3QF
bWM/IrcC9Ox8P8Ix9XdH6ul3WKYvuznSMHvYnneq/FWNPtVTYKp9BtW31igLNMy7vPg9sNPf3Qk5
045KuKCqwmaf+95dxKu9r6wDBQlXSe5/Pv9Jc1Mn+Ci9t9vOt+N2D+3A3umvDXh+SUOuOlgPIcda
G1x7z/d0enr952PEo32s1MRDWrDap3p5QDVpE3dLxcYzH2FPP3+9vbQqcgutqxAb1zel6nz1kHBR
+nTHDf7Pxol3qNovpG5mdrI9+fyTrpQuSEfmy865i8CLYN536sJTaG6GJtf+qm3fS/RALmnbc57D
8bvsLYQF5sY8/fxVu3GqxLI6tSvHz5kXrRJUtp2FOPRc24JluwMYVHugbb+HV/Wplz632kLwea5p
waqzuMgz1aTpWLupkZlIUV3/rUzu33tRsOORxHSpqvB/mtA5V5p3C9fYwuVpbtSizQ49qefArmBM
TA+t/TVPFEzWWjCiudYFcy16i8KxJO33SC4dVVi+Qpj4Y8u7bF4s4frtek4XFAHNh+6VO9x5+WVW
I9YbRMSFitSEX87T0fX+1KoELL3LpuQthC+MkefNmJL8seuuouCjG184HYJBpnUidYnDdDSSs9WL
GKqInxc5Q2ta31cm6RUcui6Ph73RPmQIN0Zfzrc7jeydk1CEEVGbjUplzkkotc9yvNdyoqPZtkku
81AiyCVHIraByhMsSwziobY2kwTS+ZHP7GxLMEm7CMiHNtMZ7lxZtb/qtI3kf7qsbcEmUzSS4T5J
+r1v36Mx0nUl+b8Lt7ZgkZXlIzgjM+6h+m5EXzKCzvVlDlBEdwdxp6nATHquNd9zqMDy5DO8jAvz
PbNTxLfQ4EAKZkJvso/0D6DcVo351Aw/onLhXJg5y8S3Iy98y3F7pgXkFWom+VarvM351Zw57U3B
Kv3KjUhmsQllK9wQ3Pk6eNKjRalW5hifnBzNO2lcqmKamyXBTiu4EbVY5TNs+1mO7mzth9ZviuHp
/JfM7HlTODxBszaQo7AGXqutTFi7gxIqRk1ZWOK55oUDFJRMH/AUbPZh8NHMd7L0OLQXbk3BWjOl
7dUu+bXrn/LuwYJLqOwez8/K3NYRrFXJq5SCZ6y10PMSxrr0NkjV5/Ntz02JYK02spFNC0Mi6mJ3
akUedK+nh/NNv7tVZMLJpy6dTRJUxVBaByTRsj3M04HOeir6Go61+EGLqGU939G730BHwhW0qaRW
yurRQ90pdqyVlUQGyrGSQb7b/1+U1Mx9j2BmaLO5vVZo7pWstqugiFdeph8bGMNLO1i4K7270nzJ
9IWvTsFqoGh0MBGkMToD/vBIsY8gi4Lt+Xmaa12wrjaQYfprbPvgWTCglq5kF/Bt2uinnm9/bh0E
87IjaO9qW3GvHNv/Mw2iG2oAf0hl9HC++Wk53xzlTI5gYoSGUrXvcuvQRfnOsI/wBT8WZfpS2Mq2
kUAtnO/mXW9KN4K1OVlWBSE8W4fSyhEJ8qAhDAaY6aRCWVVSpR2k1tshELGEzZ3bVoIFdoEVq8Fo
GQdusXB3aVq5jiwXqfauQbtCK36viP1fV3yK2IWrrA0/EUTWnX0oi0S79Vsz3WiFoX0/P2sCgu/v
5gVrl/04seShLK4jPbNsCM0M9IAaB2VxPUjSG98M5Xu1NwgOhEoOqEvvIN+DudB4BoacXKVkplau
IuefB6RDYQXzUTSU7CHdE/G1nzLCz0ha251/mS3Igs8IgK54TmIbhxqRSDfK7yGzXXCp04S+s0+n
ENZrI/bkMSodkqwHXa4ombYOVSZdQ7UG8z3lc8emHW70BlUmBQbizfnZn7FskTuCbUm6Wm3DY6ij
7GZ5YH77BXOYMWpZcBrsmUo3skG6gmvIvNOGsV9F5CLvnZiiwvOjn+tC8Bsw7Tdlmtf+cSj0Q14V
x1QuDqTBFs6huclRT9ejK6RO7cPYPybps5XVK1gH1pcNXHAVKNYoGfF/6arJKQ8jMQaqyA6cQ4+g
1MLKzm0mwTsArYBdGnDNUa0/xtonpLpC7aDUHxPtT6jKjXbhivG+EzJElrhBykyn8LrwGI0IkVzr
sFuMyUGv/jw/Ue8vgSEi1lo9B5trFii2SPe6aSN2bSy8NoTU9b/9DiHb09UtE9DnUWMV1/5VfiV/
DHfmpjVW7VbdyIc+XVjoufELJl1VpjJCyQ7ptNnAmVyV+c5OrIUlfv9cI+J8+gUARLKIbFl4HFAT
4TCO9IceGBr591xZcEnvx2llMAWnfVBp2yaO56MyM8Jdm7xkzfcaHFE4UT4iC+KYDST0KzPpFyJs
cxMmmLRqokfEEVNch2hoFPkHdSkjObdRBWN29NRAUsktrm0te3R5IXC53JhlcVUV0sLR8P4FwBCL
+JIC5mQ9kmDthQEFUvoDSBPAb/p1G9U3wOhI6SxcXOc+RjDurgrNxjD8+OgG9s4oZJjyKSHo4dbW
S2Nh6WdWQowyFxSCpHLG1kWCaGVFEWo66oLfnhm+GGXODAJ7+bRxreoWZmEYLQ9W9yh1X847jfeP
BdgrTvcsT5OSPD2W3aR3CbsTnSmUG3aXNT5906ubNnU4VtSMDvDEOA1vFCP/7kuehxZ6elGuQoan
SOghbR3LNaSIY0eCvlpeJWG1NY3iJ/CoS8JxdCFYNRIvcBDUYXwMgFG2KWptVrywNecmXzDg3K7N
vJS4zgXptgs/lcq3DAHuy+ZesGGS9SNqWhlU2CiEj16GxhQwO0onzzc/t+OFU9kzYLdxoFU59hOF
FyVuFfx5lzUtGGxA4fVQoXdxNMrbsqiPkiQvzPfMoMVAc2xU7HTfKY9RgE6JX1ovkpGHC4Y6s5hi
tDlB2cgxU4DBPgrJLlfDfBiRYVx6982NXTBUhSrNpvC84NiHTyN4byWPFq5ucwMXrFTqgfbJplZe
W0bjguytKP1oYtjhIxSIzy/pXBfTz185gjqQLLULXP/YgmJPlWydQlRbwdN9vvkZHynGn6FAGBKK
bcJjhTpicCsjkSQPnxVjWGh/bvja6fAReyvQO3DLa6+GgjzI3Zckb4bNaFvxQg9zXyBYq95nSpgl
anhs0/HKT5KHRkJ8MVelKV+9dJOeuQOJ1ONyUJR2n8bVofDcm6JFqSqErSe2rky0j3lvn1+MuV4E
842lvM6GTgtRlkTDt6QKtlul8oda6kFTp5vznczMlxikbtNBUjs7D49p/iEIDk76SYoPnr3wCTPr
LUapjZwbaDi99PLoHgUc6Kpf4uTb+ZHPtS3YsUxUKBg6HgEt6mCm9BI3H3vj8/m2Z3yEGKNGkCfx
HDMOjqn/YCnHtvvjsnYF842BPYeV1ocIkFMCElrbEK32803P3APFYLSRQQ7XDOyWZFIvQxBK3VbA
AuXhQS1vKVm+zDmbggUjl2FA46GEx3I0Ue7LuZCHN7XaLTQ/9xWC+ZZV01p5U/KyG776xk0Q/CyU
m0D/M+oe2mHhpja3uMKJO0gOEiRxFByRmPK4p5XyVYA02cP5dZjbloLVdl2rqJLJF6gptB2htI/z
JNzArP50vv2Z0YsMaVVq+r1S9OWh0vKVVaEY5GkLvmDG4RjTorw6XDS97GXEKuOjPckt6o9x/BLW
8apIdr+JGvzP+1fESAdJl4/g3eNjXYdPTuCtAemvkSZcMIK5yZm83KsvAG1QWMgQBUdUInaa7q4D
dWHaZ/ykSFdrZKnea3oWHNVuOHSF/Tikzk0w+ldDfuErVOQ1joFwF1UjJdeu1H9ESJeinrr6cdmu
EcyWAFvcJh67Zhjju9FLvrq5tXCtn5sZwWT1hkoU3wmDo5PK17Dar72MEt46vC0pkTs/+hmbMgSL
VeMuqbMCTe1CmVR8q2e57w4KRcHnm5/bNYLJop/sW7HGvvc7+Q8qGL96jn443/TMyMUC+Awmqiwv
KKLyEo0CjHyFziQhk/351mcGLmJv5XJg3kOmvh1UJDSjK9dbKi2YG7hwuqahm5ddnMbHzmz/zOvx
UHXy1g/DhQKCueZFQ/X6DFFsdNFSFwGTvEPXEnFuVd1dNjFTt6/8gGRkzQCxWnD0bY7COiBUpeno
BJ1vfW7w03K8at01OrvI0QM9lkOCoGN7r1lf0qF5Pt/63KIKpjoM6N01tcMdoXV/qhlSX1pE+u6y
xgVj9drajYfE5nylVgGge158Pd/wjBcQ6XjN1PbjzuNmU0AosKmiSfkoVeu9IgX1boTTanu+n7nZ
EWyV0GPtjQ6zk1T1ajSjLUrK6/NNz3yCJqScPDlCksiQQu4FxadKqtelNBwDg9S+Yfw838XMzhEZ
bWSVPE4j42nG0t9E2j5pM8ToLpsaTTBZKZBQ961L4ivppzRzNxSMLHixmUnXBGsNXUAbod4GR8hK
r+Jo3GvlkprTXKxXm6bqlTElndTLud0Ex8HPKKqseOSEDYTC6HIOn3LdKVdJ5vjbykwQ36P4bNtA
GnyZ/xRriJKcPJdh9Vx4IHhsFena85ZeunNTJlgxKdnSTjwWI9R/oii8iuSl8re5lgUT7iCeRt1u
elNpFB5Dw2zUS0X7c9tTOGdRKh8oOcYr912xri0TjFhzCDv9MucjFho4fZNGmcJhWCXernP0fSsV
C7Y7MyliNeegZQ4s2DzYYstZp6p2peX2wiaZcQuiOEKWwj0QDD4BuuEandmd491zU9vKgNzOO4XJ
Pt9mYA1VsFslhzcmjazqUNaoz01kmN3KM34MyS4elmp55z5CsGA3cyp3aILoWFjN1ahnaIsGN13o
b23U7M5/xtwSCIYchnrVV7GakA+1KcOM1BGJxXhJRmmu9ennr9wEZdK9mTVRdHSHb+CibqMxeTo/
7rnpFyy1ktFYA3ZZHbr6W1rc50m9jYzvRYyKzLDEPzo3evV09JTftirqkskRMBo0N+Z9H12WL6b+
47TpplajxIOB/ZiirpMHhbRHLvHC4LRYAhV4ih96CuNO43alF/ZK9i+LhPwCZrxaT5QgkeUlPneM
WmvtRtEdVVwLSdbpufqOPYlIrhLN6aZGxP3Yxfs29Q5GZCIE7a5shUJQ/1rxlvbkjLsUkVzckFHF
huAKOiHrWNYVvB/ooGcQ+C+Y1IzVKoLVdv0woHCdREe0G17cqN6B6bqPq5+otG7Pb/6ZjSlCuFpU
TqtKK5Ojg/IujANbBV3R803PzY5gsaDmNM0N8uiI7olcV7AYXzn6kiTD3LgFo7XqIULgi6mP1K/U
cyDepSzMyNywBVNFzF2ROj2Ojl6uKR/g+C7CNSTmSMRBcAh/5vnJmRu/YLWhAQLQao0pVUBpl7/y
GyN6lvXMNRbu4zNe7dd165V9oeWtyQVix0dZzVaOvtYbisJfGuQQ04Wk+YyZiQgtBc13UxvD5Fir
5sobqCpubyv1Z6eg1Og/5vVlL0V56v7VhxDEGesCOs2jp0Q7vRg2+hi68G35SyJIM0shYquokgfq
iRM9BkqwsxF3RuFqc36VZ/aSiK2KYd62UU1OjtRPoF6sQy+d7/J+SZBixj2IOKombcvKTHP8j1X9
oaFLMnTSQ8N7YtI3uuwLpkl7NfsDAXYpgPiRQPg+bQcIpB514/F823PDF2w49LMhlWIsLVfVQwUR
k+1JB11N15TIXDh8wZhztddMtILZoway1q6+TV3n0ZGINZz/hLm9I5hxC/ECTH/ceYxMBiJvrcmd
LbjPuaaFh24H2YAZSVZyHH0kbmG6aW1pYVu+P/Hwn5wualT7bcuzOTmW2Qf4obJAXsX5LlMXXotT
M2/P3zfskgZJMPjg1Opa32u7dNcetP24rffVQvPvTwxqAaejd/R4VIFj4hBiAK+FCm3VEmmhQC7x
7/A09HanbUfaEChmxNDLjbLT18HWvkqvm42+K/fOJlkIUr/vFXQRQWWUQFyKkk5847uq/aF69ipe
cglzbU+T9speu9xtyjEr1INcRGibj+hq9ncNHACX7HddVIoIKPU3EqJeR0X/5CvDRpGrhT05N3DB
Ut0gmdhlJjefINozFDdxBLtbatjJRfaE5srpzOSum5sQrE6++EPRWbvaki7ckIKl5nAdJhFMrse8
OThOl68k024XJnzGVEU8lNsWuhr0TEtoxyure876Y+q062FYOMRnjEkERdVjLckSAQUeP8PBJmAf
OEvGNNe0YKcQSed5hFTz0SOnAQHQSGo8QoLg/E6c2S+2YKmphRZXpsvJsTCrx8x/tlS8DEIA51uf
G/vU6yszcpCeACZiKgfLt3aDZ+yzRVDO3IpOXb5qOm5bWPu4Wh681tgqXvsYAYDICJiuknwJnzA3
OcLJmhG09FLUyA5K0tz15X1GtRV41oXJmfHvItUTQZwBOXu9um7zD46KGnW1ykeEwpXrpDpEFspr
C45ybhUEkwUYFUaoBiXHpFHXcdPCddduL1tgwWbbWFIGL8ZmDfe+0Ap4gseF2ZmZexEaVcPTUHYJ
W6cM80NrWKtCbz/BdX+ZsxHBUX2UBjXgK+XQjNJeRVRk6Pr9+TmZ2ZliJa6RGTUSr8yJbj0r7brq
v7Ce9mX1VbBbnO57RPoyJRgD9SA1+m0RIiwEB2NWo7wYpJfdVoEin/ZhY1ijZhfMfUBOjNIUEhIH
/MTCppnZ+CI6qi01WJwalnYo4QtGoO3BGduN1VXHBr5uGBuDlS3rt722dCjOrYhoxzAuBGXNmZVK
3TdyWnvPKj66prlO+6VX+oyNiXW7MHR7g0fR8QHNGHjeA6jpIsu7LN0EPffpghhtNDSaw81SKnTr
1nVt81tjpZdViKGBetp6bKtAaBRJOZixVt9HMMU/wpxZ7i4yBxEZpTqhT3xaByUcy6vIUHfWGD4b
2XNmAdQ838XM5IvwqCDTrCKPlQRQAcSAWaZKNwoPooXE/FzrwgHsqGHWjRoviHa0zWNRoQW6Kirb
+XF+8DOOTsRIwX2eIR1Vx0QU/nDi21xrIYtdSrHO7HxTsGS18f1OiTjeSziAA+8DRMkvQ2quA6+5
zNuJeKnQpTZCKlsiX1CP6tYmNG5HVYYq9fP56ZmbfcF240xxjdjh8KqaH009hitIPKoL941wWdaz
NJEQlUmOvlmiQPdJBSh/2agFgw26rLYiX+JaJXnrQrGvtHApWjo3IYK1Itndhpqbx5OcZ7WRk4PW
FOrmomGLoKiWoJOSyjU3hRH+YC7IHtzxlzVtnzoZ2er8oe4qEnlDBa9dC0suedbLrt8iHCrJBkum
gJy8QAp9oRRfxYvkQzPTPXFJvb5nau1oGl3WsL8pSh8UnsndhdtPxEJFbZkn0D0kx7yOt2jPbx0u
+JfN9vQ1r27Hmp53VWc18RGxkDXed5/DfHa+6RmXItLYoq0US+bI1qaEdV+o99K4opB1P6QL7nau
fcEopdDoShhHpjjiEeFay3dWhXQL2m1hI874WxEEBeOKm9u2yUmdDV9rKbpPI8VcOf6lG12wTzcy
U8U3CKljp5DCK97Kr5dUhGbGLsKgFDtUohDs69Fy95n3g6JuertsXkQQVGqXlupHxCR6ag1tO4bF
ekyvAcovFQzMDV48R9takRFWio8Q0W+jMt9UpvuQVsPCvpwxVFEeUIEfFN0IyPZsKbjK/Icwbhd2
5FzLwiFqG0Eeyi3XCyWDjmUI0mOpUfl53pzejZUhDCzOuwdhdF7LFYoaumLsNPQmWhuwsQK5rtPv
oO/fJDms1WO49Xn1q/kX21AXvMR7KzJ1LawIddZxVo2B/jSO6ZUJRARNqlvfXxKMe2/epuYF1xnn
BgeqHetPfa7fUCq2to1wweG/5ySmpoUlaZs0He2WkXd1laxLO96A2tmnxbjK0+r7+ZWZG/7081c+
FAkZOy0oTn6KUeceUZzsgqV4+lzTwqVGGXNIs8dEf6oSY/BXeWUU5Rr+sODbZUMXfCgsnNKgoL31
JEuSFqwa3QrrleEqS5xk06Ethqan6ReuN60LAY+RaTJl54mSduWK8yArY8QitFy5h7N+0H9MYQco
17OiKvGBo9U0S4zcM72LIkWx3ngy9b/Gkx57CAJ2q6gIEI1AZCH2d3oy3KhtfoHp86GqsAfGMNY9
ir3Np746+PZduiSJObMBVGEDIOakZoUSmU8G8tFIpFPEcEnV8jRkce1zdlPfmsZThopP6rZ3cp4t
BE3mJl5Y9iGLE7hiffMpt+xtCDolpxTIgYMjS52d0gToiSyBuGdck4iYQMle8rKarlr4hB2kjGok
yy95LzJFImgisL0iyWI2UN1mX5JCLhAFKC/hNZganybvlduoByuWsjYwn6jB3dU2XC4DahvZkuLN
zMSIYAnd9wPZHtiRhPQ2rjdeJZ1KkeklALBp9ILPLiXgauE4mE+kK1dVaa8Sd4lyfGbPixiJAi6S
vJAc46kfzHXZRJu2/3CRu/ulIvpqyn3H8MMosgwUatRNapRXkb2k8TozaFF2K1ON2o+VEGtSvfIh
HvP+W9Cq2u6igb+BylYpRAZxbDyFAwSjRWbmB7PzluJsM2MXUbIOKglVVjF26N/T66KykhXFvZdU
abJTRJisoxVNhCyoASOlvLLa9naShfEAtZ6fmpl9/gYrK5c+fHUZE5/FHzrPWjnWdEWql7KHc5Mj
3CBGOx/s2A6Mp7anesnsY3eTqe1Skfzc6KdeX+1IzZ3UCSPDeLKdfC3LyNlY0s7qvAt4x6a5F4+P
UJH+P2lXsh03rmS/iOeQBMctx0xNllIuTxscl13FeQbHr+9LudytgoTEe+yjnRZBZCAGIHDjhul0
e/oYc8yWMc6L9WVIbInqRUdSwqUQkriOytB2chlCdqcFZeCct6fFN6IqSgL9cn2DhV/hssmijTpd
8UP++UoRFrH6vD8SV5Er/Ypom7nbWJXWc2buob5YMszt6jsdM6hkJ0TBLvNo2dbO8ERs5NYlyVy/
qn/soWekSXhdQSLpXCLZKXDnDdWvy5h8BM9ZpNV/s6o5HxPOHf3noZ2r1GyQXxPMrU6GqAb/xIRp
fdfFC9TODwzuHIxfzgjS99i1UYU+6zw1guuiBWp5meTwyrU2E7Ngu2I2Lk73Y3YTL+k+5omsXipY
94utvhKuV8ytQQRtXFxrO5FsRrFa4lSiZXPWrunlPtTeNC5Z95iueLKh3zPd9o7phLNyMqgq2/TB
uGiTGUx9dWsklZdW/93ggF9wDoQbHqKGoyp193B2qfSnQjP3w1gqZUITKIYHptluYeMtaMQ1a5q9
rHLiEjQFdikzdMGO8rA01ancWUFv3SWpzhm9pBibcV3novjFo9KapbZbjULyryiZIX4tT5gCeyoQ
Je2P178i0s7+/1cGqQ20aa02MS8qdeKhLc+uCcIYV9Y2IhK/a+2VeFaPZdtRzbis2j0Z/hp+JuPf
1xcuuKGrXIoaLVLNy7gaF9spzgx0epiqiV7bAmXlJrj+CdHWcmnKJiqpNkDjMaHIBN2QG1bSthPh
5nLuSjp7USgYlX6nwAhj7J6HFwSTfHOFX+H8Fm3CU70Y/2tCRchOyxMLd5yU/Cvv7zHGQ/97jyeq
DbNOcNJx6Gc7/TAxBDdJGUYkmktR9qJVTm8iqFlg5qisIJ8XP5O1k74c399WGWweodZRfVFdw/q9
B1k4nYaoC367WHdy/OuGJPoZ/KUnU5vazrENRRm01S2A4TJqW8EOYzzpv5WfN6mqufaGbAV+PrI2
APA8E3vE28ctnb9OthGs9HvV2ufBLTxDZU/HfhHn18acYUaqSfCLrCC1nmYD4+2/Xxf9vtfZPHZt
nhQXNAjINf3ks/zEZINw3g8YmKv9b00ZSosZRIptXIAq8123Oul689GZutveWiRAGNE+c049Y+r8
ss29cWkx1qF0h1ttaPwGgJjrmhGJ57yZFSgrJAw3oq48Wew+ywI2SupQAtE8fq2u883KMLL7ss+n
aEHXpw5uREkbHVo5D19zpqlJzFIxLib9mE6ub2cnEK6Fx4RzR83aXKlp2irWjkm1OTARytiEKZMA
9AVmwwPYVIzbJF0OsyFKfos8Ew7j8tkcsog2ieQwK1L+/v9XSbJG14IzrkiS+cp8Zt03wCZasquc
wJ14Ni+1thJn0hF7iFJ6VTV6KAtKTiiidXMpuFBAVqBmODvUeDFvCYayfNSUx2ObynnrZHQWZpdh
U7XuI9q8dLQFDYcut6hB/VvdRbmgy2vAyQGlP3R/elUWy5HsooDscE6qTn09lzM86f/utuR+DNDu
hZSrSbQj2FQevFb2S+6S3V0t+qBvprewIw+7hm3zuDWzxryEfEVgp9YXYuh+IT3yCKyFh61N26in
y4RjQo3RqEPiqdQrnb8PWQsPWjMwhrUZiYFr1XDKMgwzlEdGkao551TA/m1MDUQvatBu59yWHG3e
pRjdNb1/8JXX9yaok9sRgo04uxh+GbFT94OFVlREi4ymR6RzzkPJ1lmEYhzhJWWKnyp6MKKWtkiR
SyJj51Fper5glubY/i6xYKLzqxKL7Ioi2gHOXw0lM1eF4phGVi2wlyGs8x/XzUYkmfNVZcOYOtb3
5iUpWDCSKczTn9clCxTPg9JyvVkm6sKN0iwoMHSZoM41yMDmIrXzeLRRbazGSOD+U4Th1OF+M9wr
W3v3hryyJfoJXFrFK4NONVrjFUwB7T1oY3HNQoP8Mf3s2fa18Ze1rWKqL15IDB9HGQxotyuJY4nW
vf//lejOst3ScVFMmLaHXPmCU1Ive5YUieZc1sXMq7Fv9guhGyPM1K5/9ADG83Xpk7uSwYBC1HkO
dbt/7DDj0qyKTKLw/cb0zl3H4vJpagMCq8xIel2afsnW7605R61unZzGOeXrvZsO4bGd5bx1bp0q
dxkeBfSRRsNQB0la3OaJExwTz7ks7QqFkBZb0A1toIJ0crSXEPiGYzc1HqCGeeGkpD22wXDVaNWd
sz2v0ZDNkguCKOjz1F19MrpJ175cOdNHEmShGyp/mTFGl5/oJtlqQVR7A1brm67LnM68pECUZWCI
oMUR7BFyFg9WMzVDBeBzX/4OQu7LIJ+Oap5z23TcwINCcZh0x86vmy+spYElJeMQeC7P2VVhbGzd
5nsixGOp4hrBmJTBVMhKCSLxXJ4dGTFBQ4hY2diNh5JLUJeGPy0yemrRjnLO664DsM0prk+zW2aJ
VyRKS/3aoQBdXPcq0Qc4p81op7lji3S1ENA8sRyzKX5el/xSNn8n8Ji8w7KxGtmueRYYN4Y/+I2v
+OwGt7S4DJNIkUR9wS/gkWsOK6yBMfwCB21p+akhkruZSC5XgcrS3N0aFXKtzXfseJJVI0Ryuew6
D2OymQkqW/k0fU0c4nrZYHy9rnORbC65ukqD8rYJL6V1428GCTMM+LkuWmDob3BRdqNkfQN1aKyL
GpfGU4XJO70sCIhWvv//Ve7uZ1VnCPD/sbZFy+b8s1LqeTRcOJDRjrXfN24eYXTDPcKCIyGzEH2B
c9EuLccN89SQ9qY7hgDQKd8zJ4uua12kFs499Z7WXbOiWKxTJdiKIlAzRSJ6t4l33JPHH0wKxgdj
XDqOktT1ldL1ElV5bkFgTmXt44LF8xiEuaMmGLlR3Wi1R83tvFzKEC1YO48/qEedsbrH2vWOBsPw
rdjSD9taeVbPju0qj0Ggg+2mdQZ71G39o9vRylvARd8uR/C2yKc8CEFzhtGc7SF9Hp3ET7WHtsR0
Z/rHdavZQ8k7W8szdmEQkz2jgS55zgclIEilLghWCmxzk3wa8iOU9/tP4FzWtNqt1fsifTamu8It
/Hz8ZmeyviSBV/E4BHsxltUs0TY6J53iMWtqPmxj/nOxD5F57svn/HYiyZaPVZo+W2gY0Ap61+Qy
4g2R4XNeuxTr3Nkm9D/bq98maQz4oMQuRedInqIrN3oyj1rf/rGSOXDJRbcaDz1cnjMGQ8kw9SEL
B6322zbKj/A4Q1M8GMHNLOpgUCz958pmVP44S5K3wFJ56i5jUNBeYW4UFVwaGNSNttYJ7Mw6NaoW
JJkWXHcIgTXxBF6GPfWK27HmGdQEdcyIO5/qak19d0pkLz2CkMTjEnKijUrapvRSmbeYg2Y4hd8B
oZdLyvSifeehqc6yJmOvDiumPtkOqESn1kvpFreJG6zV6Jtrfarc6n7aWExn3LvKI112++5zbq5M
VqI6AC88lzS/t/vZPecOm0OD1fdqqmefru+QwGV42GqzDUVqUqt5rtYs66N+pap5MiizZbgp0Qc4
dx+X0gU8R22eNd2aL05TaM/AmMqaNEUGxnk8awumZ5WmXxx1DZLqJ0iyo6k40uy+bwF3kp4KZ2eS
gfSJJoav5cDFusmiSW6+As3wmNUtLSenYaYOSDc5oT/GZ6msI0YkmjtDq1NSlKupOpcNDEQqCDuz
/NhJlwerdjpRJgd30ed6LXq/AdDjWW8xCeG6Ne4P2O8kUB6rWjBnTBl1tIvdzd5ihuqG+3QKhEGZ
eboOHtwl90cm42EQhA4evlpMad9YE742GZgJP3/KsiQAQVMzFcH1nyMqG/IwVlPHQDfSEvvlaeLf
ZcMkKCRKE/gAD58y7LZy7I3olwaXj6L4mfZZ2FmyxgZBGevlp726IFSTWaiGTpxLzox7pzBONora
TvfRTNOLMoF9oDmGSbJfIvCrL6lUp4SNuftPugMDZi5DNYj8gXNkUwOmBE1hCBPNJ4U91Mqxhy0e
RuV2al5mfele7Plzbz1V7cdDA10Re3gQlWEX82DNi3uxUE6q7rbMT2Sz1gQGwwOoUjSS/Fr1Sr62
Ewsc5V7H9J7rNi9QNY+hUqpic9AS5l4asDJBsnYQHGTzpF5Llc1KkvbOZSouWVL54Mc9Fon52Yjl
lphbpnTuBSymnp7aYeIcrJ7yoKkV/WUFRoDTy1yc13EMTPU02K1E16KN5HKr3adTtTRg8ldM9efM
FPDxsbH0esv5fn0zRR/g0mtV5bNqJVC5hvtMhblj3xsm65UVyeZ80nXIVpAyoRfwuxr6A14NQH9x
fdmCuGvxACmjypYVXUrO/wL5ptNvILI87r6fPix+GGKxbCX67TooZ9Z8TGZ7mVHVMhqktSz4CgBT
Fg+Y0tyqodSycQUIgv3hqQyU0FOfWbiF++t2dSiFWDy7l50reN7OZ/fSVSctqR7alfqVLsOiCLdj
N4FXkd1x6Ja2+fRrO9Tw16Pl/hv0kxwUJ9qOPSC9+siCNpepURgS1ajdGaz328L5PA6zhy7S8Lpd
vW+yFg+U0lVty+cVF7Kt+YCHLjQRSh+6hDrifFlfKyttDOz0bxTD/sL4/4QnWjzXFzXS1k60CRsd
Vg8aXkN+Px/noXwnRGriPLvItX4gFqxJVU8qzTy82sk5oQXCedwUjoiFkaFZ8GKPemz37c9+nwPA
VEn1WbQPPHBKHTarBt+lgn0YP5GgiQsf02oMz/FIuJ7qWZJyRD9jv5i/stZWoRVZJkxExnOsTe5x
t5cedoQ/YfeQV7K7xlzGgsBMQYGBTf7tbgZwDvJNfj/PW/xYRNssmsFaoCegNFT77Mi4WYSr5/xY
bTpE1YK4L47w3wYL4Ve4+jSO/tRoUXK5LFF20YLthIGamld6mq8HbWz1km0WaYnzamU0yWrqqQIo
fEzTO1o8XY9EIrlcYp4VuzUYZqhcBlRfy6qMEls2mUwkmvPess1zZT8OXQoMomub1F8H2bV0N+63
1zvAAv5tmG2FktbKDPguJvrOrXZO2thUjZOOua8jLcJDuuEBVa1Z6dtYac5lYVmVeuZa0swv2UB/
XJcvcF0eVlWrJXVAtK7sB5cJQx7/P+GNx1VtUzMqjpErF5TBnyYb1WmrtD7nbiZrBxWtfv//q+Aw
zepKKUPgMc02TtHe1Jl/kVXGgCeSzjmv0xCnTQsLp//y1A//0aFOJJrz2Nqo6xW8nTikYxQxyQu/
IH9rh2izQcHG46oA+0g3Mg0oIxqoNWza4HhjlT1etxhRtOHZvpjVa9Oour+S+36K29Pu3hWwR2TZ
IU74Fc5z8QpO3QRP+i8gpd9x/1f7nTzuC7aBx1klBE2bKsEOT5odY+Q73iMxjmtoJQFTJJ6rXDmJ
hVHsjkl3XOE/Zwd5Y5IgtFlc0h2dsWiKzsFpGk58M2cYjNgphXa+vssi6VzanQ3Qfs941LuMhoP+
+TUAgZx3TPSurVdOyyYyKGatwK1MB6y+xDdnGbRNpHDOY3VlUgfSoH6OaAaPTevj1zAeYjXmpmnZ
KWLNfqbdzZ69XMN+oeaOgRUtHmdlptk8qbWO0856S+ZvGjl2J7K4FJvjDrmpLSyxMhY/B4+bNhdh
vaXP17dUcF2xOGelPWYLWCWcNacqxiMQDH7O++dtbiNgdiXOJIoIb8BViaKW/Vb8ijs74nWPO7/a
fl1pQ5vwK5zP0jVTE7aiRHjk6iKwUx5jpSVsq11GXu5eGvjWS9fPZlmTqPAncL7b2UNXOek/P+Hf
loqbsMSiBAGCZwejQP/pGEtELxm42ApAprVKVsES/gDOjUlGF8wcNX7vwd539hugevwHcCk4K9vM
nQbUyexkDTea3ZW2jHldtL3cQbleXkA/lXJB3/X+hofqr4Oz53VfEwnnXNkyCzbqE2zHoA9tU3iK
9oRmeElsFgnnHDlhA5hCieL8F3UsgWgeYgXO9aqocHy9bJMdgIDEd3PDL5YjQ61w5uF5qqxm2YYl
QcE9zegQzTPTz7OWFJGTGjJ+GYHJ83xUm4oHbBMZ/cXkyarezVorQXYKLhM8FxVYtAcj6Rp6AVFo
kZ6SJRkTf5yGAa+YXeNQgFJMdQiHOdsktQHRduz/f5WF+6Wpmg1MCuB4GivfZebznFnJubNqK7pu
qCI3Njg3tsHtUc1Oul9+y48k6FB9yFxUH/Zr6fHqg8E5MpqTWm3S8Zn/vPYqyGsG58irqs5gx0P9
nxZbiBlAeeAC0GtR27dSh0oc+v3ZeMThExtT0MiRFc0SOx04LTVbe0jq5WOKSk2jrUrQZjlAodZl
tTNPHQDfur497xmAia9yiQ4zXdZ6JcoYK/RDq/6R0LiVzdp6T227aO5oqtRJUzDkg3iZtYC2f0/6
GFag021lrYzveeL+AS7DqTi1m6pWLnGNe19DlmDWL9e1Ilo65xYqwoXe0HSKi+SeNWd7+bNuQlX7
fl26SOecR7SWyeg07zTt7UNefJnIje1KFi5SCecF5kiVlFrJFOc5sT07Vcqgb+YjlFS7wjlHWKxa
HTFPZYp1uw76do4sfOSYTrh8VjpFZeuTMcaNNt9NxDhhBHBkLYbEu957hd9XzmW0aSlou4HjOaYs
AznizdLU/rT+qbDv6D7C68afLpW9Fgp2l89wU4qLjDHtn9K+jpi0kn/bHAnESbC7fHZTzW7ZmhWi
GzNS0qhIguvKF8nlPNXQ0m1xO1iNqdwr4x+LJslnIrmcg2qmCi58jSK4pBc7vyGJZDdFcjn3HHvW
22qL9U4W80kG8PChDgIYCp+tejNttt7su1gzcqBMg1YBk4gtQdyJ1s15Z66ZzrqoCLY1BnHoXtNl
41NfTOqX69sosjzOPVtjyBTVgnm09YeehA6NMALsumjRyjn3HKaZ6EUKjTd9gbZItBcPY3RMNOea
CohbLFCiTnGFCX5riFE51+UKYjgPGaZlQjB1TZ9iN288jd3q2Z/qelvK+q1F4rnEibbltF/2SDti
1LSqfG6NP/olLKsjJ1kY4hvUMMuZOjusi8loB5abBsPaBLQ5NLkC4jnXdJdu516Adhh4L+f8x5B/
S6bHY5rn3HPKNKPFQ/gU1+l3I/lZbvcj/ZAS7Viq4MHCILpzOrabuZLd2XmkusxL3U/Xly6wcx4r
jBraUrIRWrdJTuK+7vozG2bZpU2QhXiccELzf+Ismoa8RS98R/lrWQovV+4URcXr7q1xiD5ytx/O
Y23dbJuR4pfMVuvrzRwSQiThVxBneNwwpok5rqIkQ9yMF9ac2vwza44djXh8MNuayrLaqovbtfAr
HHnNdfE3sKZe317BynmMsDs78zY7mK2xbiRKKAnGSg1dSo+FHB4brKSznrtFNsVke1imSCP3OX0g
6Nw9tnrOZ1d1WPKMQjnOukapbXu64d5YWRseE8+5Leb8KITq6YDy99cuOyn5s5PGx0Tv7vbqmrmC
RbjGeJMptteHpTkV6BGbn46J5nKqSzbVrGjTxZ2JBqVpnU1/qab+4mLw2rdjn+DyqlO0bYm/Mc4m
7dtUApGd1E+rIxtCKsgk/FBft99Gw3TLIVbL1CvBXah2aCI4pzKSAJHRcwl21dYUoy8gf1IfnOrO
6u+TXmLwAtE83rd10x2/NnXxOlah4mye7jQny0yiQ4rnWWrNsnX6vIH4hTh3NMn+ckq0uBLj83Xx
gmDPA3/TYV4nhbRdbKAGZeqqX2h/HpPMeWrW622WZB08dfhhgbh/0WVkDPuRnH9vRljnAb5kxOsD
Zrt0ccOyqMt/Npru5e1j3T0wmUeJ1MI5q1MBfu5YAzLHWqjxUNlz0Dj15bpmRBbDueuGxoy2X5Yx
VsGa5Nl2nvjmlpCgHAdZ/59IRZy75tZUTlsyj7FbI6cy7VwvJlBN8/OsZzFqhql3/ae8i2Tb94JL
sWhhHkxqN31sfEsuJJpqLwcH9D3KZ3fj5BFf9dq4GCRJV7QrnBe7Kp65TWWF4tKlB4/CSr3GsQLJ
TxFsy1vU7zClxGr7WH2aAhRkw+W0c4lkd5rfe71fx3loH3hThNZ4FHCaGn01lQOLjWW7n3O8G2iT
Y0r2RKAlHges06ZRhyTF+Y0mt3223bPs0BBCrJvz6apsGuAHyz7O9Pt5+KCzsztLbleCDMDDgIc0
x9iDhLIYU2UDYn4Cf3msjzfKeFDlnEeD2pcM4BIGOIK1noNhKyAjkChctHTOnwdr09lI+zam1a2d
xmi18Rxyl0h7hUUbyjmzAqqDRp27Njb0yVMTGoyurI1HtHTOfWs7mYmzaE28YJyFVjN/dP5Yx9vK
PGoxnMtWU9cbVgnddM1f7Zp7reWAZKmRaP59zbxhTLTzKbGzaWHxZv6g5HEeJGc1kVzuYmvMhlPq
HeSqwwWPVw2VGKEgXL5hSsS0uWxtWgie/THMQVyxnMzQ8oZgCdG3Gs4n2TTl94OZzUN/S7dzWO6u
bVwq3yZ2u633iSX5ESLR+/9fHWSzoRm3HrwYMcm/2SMoudPL1v5xPQiLFL///5VswN2UrRiVNmYY
pVJ36Y2iH5oUTN7QIW4jmPPGbWvjvv2q1997dimltA8ilXAeWrVtq6LNiMUr607aUEZTa95squzB
X6QVzkuHYVsHtcLS58r1y6J6GCtLcnp9PwDYLuef2kS2eqgheuh+DMkzRZ2IKje91EMF8nlcb56v
KIWYkF/qn7ryNk37sLAyz+7c8LrFCFTPA3tHuiqgt4c1jrkWVoMd5tZ6ozPZ051A9c5+wHplkKY6
1awdSqy/ijYrYI5k2S8H7LeHWJunQ1zmdEt7jCOO1yfb288bZUCCPABNduzGfbj5WrifOWRPayI1
7f9/9TvUxWTGhqkIiMOf2gldr83XmUnapd6lJjEJxsxwwkd1NjIDShpCLbL8PGpR2qF+5k/hTshT
DT6TAaxfDpbv6Y1LtiCi12aqFPu3aGzeaSeQrCx++WBF+Jfs/UK065w/d8tQupjH3cZ1H7pdRMzH
68Yqkss5sjlnvdarkJvgUQq92aFubhKDEonmHLkpRpQblbmPl/KOWE8EdaPra3738Rq7+wbe27pV
qzEVh9U4fQRJPB6vQR78qHutP3sy+xQ8/b7hSyxStWzaCV/Jz9mpumGn7caI1FMSyaaavH8lAk/g
v4007ygZFswfjVd7uFnT9cZs2jgHXX+qW3HRENmZxIW8dwyUh/r2yryzXeOH1HfJqY4wUTJWYhbL
rg4vt9z35HOe3HUYslU32q4oyA+Kbwom++AEsflgPPxA/fJLEVGJUe0y3/sW59gdmBeoUi99DN4x
T2E3huEGuWwYjCA12JwnK9mYOAvmV8QGs71hdLzJvduWb0n69brhihbPOXHllLZeg6k5JvReWYG4
rr7lsnd9kWzOkeumWMplhOzGuq0xBHbo7jF6+ajHcb7cppaVmDnU7j7PoR01cX074oRI/CJQAtkJ
URAweMQvqY2pR0Zo4hVMWGPe+gSTba5rXhSkeV7FesO0ELPAD5h9K969gN2iInBGyIiH0/VviJbP
ubNJBtK3Vt2DZFkFplu7tRbZs5ZI9G6wr3JlYa1Ka5ZrHyvuBwUvIFNwbMm7Mb2SS+e6ZlMGreDp
2s6fkkrWFykIOfxoXz3f+rXWJhYXq+fEqEKOHonsqAz0MI+coA31SKtCjA20wFfvno9QHiEx8Djg
wi3d3NktyGYu+hkewWkCnM7jKJugLtoHzoGVNLc0UAzjsrSd3TbsS4npiM4rPAaYuKpOi8ZgcR8s
L5UeO/GYZ3nZY+K3/nhaPlzfcFHq5NHAdYWL0jRjx+vGW312HmL3YYuHoLzgQ7EsSgv0xKOmMMEI
D+olvjJtnZ+MqOFusvqAyJN5bFRVu+Oid9iD1Z8C3U/95Ka9bc5701wn2Q7R8jlPHjGvi9LcQmXG
RZDuqe9YmaRgKAjTPDqKJJg/A25dBAnjh14HNliJZHTgItGcMyu9TZKqTADlA4PjDNojtfD7QnKi
FgnfVfUqUhAyNTActY2V/I/OvnOW52qUHEH3EsY7KZ2fCqw1ZacwDcGNWD+tyj4bCphuaP/HlCah
shaRriaHkDr2G6QU+PqLvofyqRqTLlbq8JhX8YOBe4coes5wAkrP2YMdbSfFxyvjg+kXmEdlBpKv
7Mn2PUVxSbi3mylZenyF3rMzOfW3c7SF9U3plxLjFBxIeZCUmY39rClZG9soZiflyaS3Zfph7J7m
4VnyG/ZI+c5v4MFSRTakiV5gs7cf7bmqvPxZ8ftw+RsnCUy2CGyJrgQ2xcOBW9dVh3bAZ1L971J7
0LI73Xp08ZJnl2DBlIGORWGbhwYTXU/yKZ1ZzKL+zgibuPInH2zNfuL3vvxgJHA+npqxRJdqamiw
W8dePphzd1eZKFrosm0Xied8e2NUoZi4imKO9YWh1aHV7ifn0/UNF8nmjtTuWNTUyjTIXr/l28Vp
n4yDp2keAKzj1mSsFH7cW+6NPaa+qo93qS1jZhVdawzuRN1alQUybmt3avdkf3Buxvs0Wh/Tvzdf
iUlYBGV8ZKIgzi08VSNGcC35tOq4k1mnAhea8vN17QsuNDzaau57rVorlCZW/aPtRh1AOf0WJ1L6
C5H83f1eZYXeoaM9FLB//Wn7sh8m7It6HqPNJ7EWT2GNnJzGxx78bR57lbRohU0tfKzYPvbzj767
dOzv63oSWCmPu6JKl5vOBgfTJy0k1nDvjGDJWqjkJWl3pHeCHk/XqDiJAbQMauzK2HmZdocJ79fX
LRLMea6xOXmtW1sXZ83gWXPhm5OsXU90UuRBV2RgqCFvUHd63o+kqA6dihj7Glq3ydErH4+9At/d
YM82PjKyyDWiURaZX2jl3lM557x66qCHN8GB2oiZHixnVnud4VU39NEJqrOCSg54O2LTz3GHrQJt
D9iFZ10cSSYVGRSXqst8RsM2w45bqeGjZ+0mVWZPX440iCBe8ICsvleUfu4R+qqpqQKLrt9X6nSR
66bmsR/AY7KmPDecLkHkcN17s/vcLJ/76eN1oxXcDXk81paUU2/Y0E1+JlEdTacx2stRsmu4KCm/
IWosLYLxcTbkZyhjt4/FjeKXt5Y3A3Aa7n3Qsj5c0VWEp2yEinbgMH7J9gNXkXCInY9mbN8wWJbs
ICOIsDw5o1vXqWs1+DGpEeZ5VLPHzbrNOwmGSuTkPCuj2oKRbq4gnn2ZQ3bWcHAF5eQn8nJ8kVVS
RRvO35o7Bra1PZHm5+mc3fQnG1HkcN2FR2q1ZBz1Wp3ha8qdOp9w379upwIf5kkZdR2jSJcKyy62
JEirL0ume+UiqZAIIjeP0VKBHx7yGlfMyaXeDD5RtSskriswmTf4rBZ8ArmKPc0665Kltt/mfVwt
Sti5WXhdNaLVcxfkfC21FEVGBNACLWPMOvduL0lpIqfiqRlXpmV5rposNj2My0DeSW7oSY3qsI5l
ZSLBzvJwrbpiRZ1nWP5anLb066o+WDJWGZFm9v+/OhGBdHbK0sFhcZnVj9a2RQqmOB9TOvm36KrB
GDeio/Ax4iVrSEdvg9lcFy24+L2Eh1erXkuno6kDayySpzHPPWJH5vzdND+XmeRVV6QXLh/Tdu4V
TLEFqq9wgS5IdTRWV5ukOCESzmVbM8sst6hxDMLI1qjRHfAYqpLCscBUeAjWAH75odPgTGqLcT92
1Bmzr68SpYiEc8dne9YGrSFrFw/somePinKnOx+v76hINOehoNKeC7Ya8FDjZ4p3AAPMoxvwb9el
CxTOo66skbiZOWPhm/rZMqcAgJ3omOT997yyRAXdIZhmh0fDPInpeF+Z5+tyRZmOp15sS2PQ7P1U
sFdYdb/Gy3YamPdq1ERZRGRf2c35nWMnz8LoEhuX0R5fGcL9KWw5GT+LuzkgCF6NrClPFCFVLp/q
ta2sqYmPsED1s1MeVLEd2riSZlF6LD2pnLsabKmWnmEbcHhu0ygt4uvbIDJLzlNbrXdqBmqmOEvu
t/XOZpvX02OJ7w0Zo5o5xHQcoNImknlZfZPOo5est7kMgvv+4t/wMFpNYZDcweLB00EwlthY7zQm
cymRcM5hx3oknVE6wHoq2Y+u0IOqs57t8liIfEO8aE5D5rhqjfotWb67FSV+q2Uy1hjR2vf/v3Ja
FQNJtLnZ127fbsWXjMZJ9/m6wbwfaSx3//8r0XXT6dlSIp+u6nnKzpkriTOCePCGYrFk+rRZeHCM
zeca7/tlZD3Wt+mn5mxF60lrDwVKjLX89/I3ZS4pMitKtmtopbfLIjsl7Un/baB5w69oKiVb9GbX
y80WmZF2osF22Ssv+wBo6m9fr6tfqCbOYac2n7fRgZrWGy1C32xs3bFwDRiggdRvQslXBAbEY7Im
TLUqcxXhZopobPnbaQv2aUKVvzy9nPz+Qj6QRKD3LyMWj86qtARcypjki8JAchriIp4jI6oi6e3z
/cqzxcOzkgbjp6pdfnlnf0hgVxnmoqieGY4vVYYWCCrdK4Ik6G5lrSQCDKfFI7cGulZ2tr78JuNm
A2prAcsgCyfwfu2YmCSQIVZE+8Q5utZ2uuEMcHS9uR2BbmV+cuxp1eIRW5izNayzgjO5stZhjmcg
omeSrCxaNXdwVlcHSIgWNqybt2obtdrHbpW8KIlEc/5dZmthzDbYBcHl6U3mN7v5yWTI0/fvcRY/
zFYv80YZNoRsu//iqF/a/k+inZxU8hIsCKxvhtl21TIMBsMdaP4+GNSrVVkf+Msd9p3YxMOzugJP
tMM87C62hqnffEsjdAsN941vwwuMqH7q78G1D1D3Z/tRdmIR7ARPxriVjZq3uotCiXJD2tTf6Ccy
nq7HJ4GueKCWxZxuBLUPwCPkKSUnx5LsgWCHeWDWhokVVCtg8xm7KPY3tftSF+e83iTJR6SS/f+v
cqdt5alSEdTwyuTWIQ/Lhv5zSVoWFNms/+HsS5bkxpUgv4hm3MDlSjI3lrJKUklqdV9oUqsb3MEF
BJevH+ebOVRDhcQYLzqUmZBgBAIIBDzcZYlbVvhAue4+Rk0nQeU/pksc3ESM0n88/DXzSAclUOyn
MiYrw72OjHwC/tr9NSz/ZLyLrRo6E/UHtKjHWzOdHvt4z7PeW7RyJG9r67JlGi5Vtw5rxCd/+lEO
zk6K0zdQwHaNbWFJZ61UJ6epWFUynxwX0GzwhAPEFlsjl3wsmA7wp3K8lL0XJFyo8OD4Djgn4zuD
0Er3+thMqqGlfADgY/AhmfD7HP6Bxte47otIuycpBpcBYMsEinnbMlDhIGebfDR5GopPj+dt7358
x78yAKx0+bzODZ0u/cnAueymwDafh2tzafFcHz7vyGAzGeLyrzC1o+GePR97CvBkLsjK91eR9/jh
OgQN6j1AB5eOyUN18Hv7xvImwqnbLALtxnvzhvN384wS8QtYzV63eP5QXpFknD1NdKjW6u6xNz+0
FIGPLANuX7PnvvsidNmY8gv2H3wzMDDgUwEG7/0LRFI8VZ/nC26z8bJG1ccGTFT+7egnSFlANTiQ
F4FK62UKT1t5axzN4aDYxGXo1tZuQLvtC8svv/LpeQ1+ZPRCuvbYJi4DttD+3Rm+gV0CdyvT+0CM
U6UD3ihmLqO0iqmu2qFDg5thnOugifIhjwn9ZAX2sVUjQ7VCJwzDKdthMeFtaK/lprn9KFajzGHl
BLmwvb1ItBagRR4nBkkE22Dx461CUV/xZIwWKHS7ttk35iSo/qC4C5rOL9alC72L/GrbN++rpv6n
+g4pqig0aEhRwgHeV7AEdjrBC1VQyZK42daCV8lBJ4c4dzcIA6bebTwX951bfkewhx+Ln49NpVpB
Ukw1m79AxWH/AO/sdh/67NrXH4ZJd46p7COdyeEQWjWdkbgP5nPZPnX02IVAhmtxKiB22AAr3YBS
GIQxUTt827yPj22iSFhkUqsyzKZiXkHY0AbmttxMJobgr6nferBz8bluxRh1BsvaJ6fJyqGNeLYR
W9ezqnK9DOHy6RJ01gSTib/NIcq/oAH6xcHDvYEmyot7rk9Gcow+4jdWR7+twOUT4KHGNu/B/Gky
eLTkfz82ogJ848kArrnyRrsW+I7yZryS7xBFi2o0etjo4nZOzRc812srAopVJoO4rLqDMl1RTHgv
/mwFr/kRenjieDJqa2hobtk5dj+6un9P0E6P/bHW3BxUc97//ubYRN/8UlhZjm56AyymL9X6WWP3
PbTeSZNkwsYVEncty7B1WC/ziZwBrrrSGwrY/194NsW2ISO3xqzIUS1E/FWeSGfO/phMJxky++bO
ug7odw1khfLTfM4pLUfHdFKTWp9ss+CxUaEM89hK74Y4Bpesb4XGUllea6XGzBJXvLQGi8K+joT4
0fVnMh1qiMDvSNvrPPaU+XaPj4DOyaWymz+9vl6Sxx/xrhMwuLS5QleyppwXbtoX26/Z7k9FZX5z
x+nZobpWa5UTpHtIU1WtCXF2Ky3QqCjEeg4GXbeiamjpHkLdyegx+SV1KjBVRMZaWre19CdNhrGf
wL+FgRXKz/OAHrtDFQxOyqz2atXFX0Ph4hrtaXJGxezlJ/qVkNHiXeCk42gnNetfqG0eeQvFzPf7
7ZudYemcZgJFi5X6bvHJhiYamvrOj1eMyij7SnozdFe21Bvp6KZDMaGnsl0/jsPsJJ3oNLvau3dw
zF3Kh0TQO6tYeyttR7zNFV9H87s/Fk+Zn25cF7uqj9hd8uYj2iwzypktTlqJPoucLEejhW8xIDsg
anjMTlLYTgEroGaIvaccy1PmsC/lAiR7aGuyF9XikQKX9Ng/0f/gpBwSNnE/CDNphH2Igg4+kGK2
sPiGDprQSSfmRKVjp6wG+4VXXB7bRuViKW7bLsTOHzArHSsw3LVr1HivA50j8FzFyFyOeUB+tUf6
G84zG53UIfUZ+Kaonr0bBznnoY+QyVKcYu02BlhAKiyonpr3CY1MC62Szf2TMl3LmmKhyqQp4Lmv
CRng5qrkV+aLc56br8Hqa7Yg1fBSMNO5JyV4f500g9rwzIckE9kXo1o1JtqHeWcDlclTGlMMfC0z
J7U3kW7+L9qsPwL/X5sc0TskVii/58/e1pnjHNjp7PXfu6aLaMe/WxDOfexiRZDJD/lL7dV4RV6x
gqr23tHygw+E6uOhVZaX4reYCcmdxYdjfQedUQ3jSZFtdsxLV4caVP2EFMRlX4JhZ8NOzd16iUXZ
fjXCqrsh7nTbqMo+UhyzAJxihih3/1b+88BG8jSD5+DQIRbIsooMCgwZpVic3BzNi22UwckLWs0p
875xgt/kFIepKZe6cVLPcm5d0UXEnm7bXGt2ONXw+8735oBhTuEH0FNC0maG180E9Kaonlbs1EdW
TyDTqHRha4VBWTkpFfmzM1R/1g7IBsLydGz4/avezB4tm5wOXeGkZLAvteuA4DT4C8wDh9Y+SI3+
O7y5DRZarCcnNdiSWosdeSYEAQpDE7Uq20snb+/VORc+gXGY99kcmnRsKdgqTfL5sXXe39UC+Tm/
AKKyz2kL69QMjTi4TTviR9nhYavRbZzvB1YgCyfaozWOq2fYqcD9mkcQc8qDGCwi1sFPkALXX6HI
y3qsfrvvPlRzcWvG/DTZ87XKnC+PrfT+GQ/G2v86ubPcKSQTri3FGranppxIRByyxmBz+rk2uCuh
DqsTLlWYS37OL2yzycsSHg/a0YxGtxSJY4+6927V6FIs1+BGsnIOf6Mb/Q5mBhYXXt8kj82kWEzy
q71b56C46hHJnktHlBqrT3ZTtzGB+88MbX6akFN9gxTR9mT4QdDhssqayUuyvOzj1S2+Pv4GRcDJ
r/bFtDNxeDYukWX5iwvxZVhoEUEtWDN5lY2kgM7cibIGnQ7pXFo1dHjcJ2YMwPH3+Uda5ocS6iCQ
DmQKVro5WAcrXarNjAXiI2r6sdW4+X0eESuQ3/GpzaFyOCPlhYLLM9Z/XGV/gI/jypl7EciA+2mF
5Pa1sBzNLqjyuBTiY1kUNXgD3bS02tvoL6fJ/PXY3YqR5Zd9P1yNwbLwKW5gPNne9Km1jgj6ESuQ
3+/x8NeGwMK7Keoqp8DIT5s7pnTV4UoVC0l+wnf9Np+BuEdG0ZX32lgji/rP/tyc8rHRnMwq4+w/
/ebobB3H8JwSBRUCbRUWVbRhAr05NdFRW75fdgp8KZKJMIiBp/D9au/eIZdQb2O65V5UVV1czVkk
tGoJqk/Z//7mUwyG7HHYuJUGHD20Ivd+OqYvNDcP1eBSTG+kKipOoK+xlr2xRUW5lM9mMXJNeqfy
tBTNeKV0A8uZcfo4020wP+xwrAjt5QnI/jSPyaovkNLrbSlKsvZYq7Zf3dvMqaNRkJ+PQ0w1fSl4
Z5cEswmd+HSleWxTkbrZ9pWjSiEs9u/jn1CsI/mZfSRO2OTYt1OwvcblVsUhsCcrKF9xhfXav9j6
9+PfURwO8pN7xw3DbzN8ilU18dTTy2hUUQ++tWPDS4ez74E8T7g9AJBIsEOrAaa4SAGquDwefs9W
fr/BBvLb+lznIlxxDqfV0kZFs8VF/7Hpf2x+Gy0MiUDZRpiCZstW/ZgU2rMNzSe+VxQyZzoNZnPl
dheXDUoka5iwuY1r+m/TcM1OpXKMFN6B0QZt5zhuyrzpVo7u81rVSeEUyWPLqYaXAnwYtp6jAE9S
Ich13eqXBRXObvZfHw+viD4ZN7NWlStwg3bTKaj+Lan4NfabZu9QzVwKbMBmvDoTDKfE3N9Cuz4R
I/wFLb0jaEErkN/yoTOC4qO14YSow+fcCuNelM/lfPAAkt/z+9Y3m1Gg5jJQDgWssa8D0FCbO0XW
Y8urUhn5Qb8IRzw8WVimW7DF9QARFu9PPohTOQSoH7WnOftqijyyN52stcIh8ku/gUeiIjNRSqVr
dqZkRmrp3Gz0sD/+INXw0pFthBzUCjP8bdnbuRNN0o9m6hi6Moxipco6jD7I9Sa2NG4aksE/mSbE
K+zB0r0OKU4K+ZU/8LvQEIvppgXnH7ZxjiHo9nlZBTrMj1X8A5maBdwWY8GmPdQ8tDx4fjyN9pl6
uhdS1RdIRzUpjWn1goqkrePFNIeHhznJXXKfzB/HHCwF9EAHVkPWB1mlMV6XdkTXQ/eBODp4v+oD
pMPaMzfQBnICB1dTuk5zAhantJz+DjPdVq1YQvJ7vnDsNvAb100Xb/tMV+ejpzvfVCPv2cGbHG/0
Mi9kGZKYxmQ/i8F5Momj2ScUYSU/3mfFSJswwK1wCb0UpeuEFnNSDLqLs2p4KWqtMct9toSAuosc
5YXhVlEUCW2ieftTOFV+t59FnuFpztidOqQtlP5mk76S/h+qPX9Vv7C75I3pu9nj3Pcobs3TPER4
0o2nrPmj2sqzk3nHznj5IX9BKb+fp/0QrmkbMXCGgoT9yS51cjOq5SPFrjEs9SY6fEPrh3PUzYEX
iZxp6r8qD0th2+GiaVmd4aQQ5PtcjlbMjeXzWOuyrT1DfCe1k+lWWD11vjHCNp5d/1WO9slc8ytz
6Es32bGT6w4vhZtl9pXcHQ2kE7mbjmCx2ugWjYzcLa+J22zRHGAKLzhyEDeTsVJjJWkwV1/DaqwT
r7aPvaL9JnYFFeQt9DMEwtyCqqGElHDQf6Rbpsl5FV6QSVeKepu4beZbymZ2cYzyGvrVtaVhxIPw
BE5fTXVH5YV9jb0JtopvuHb0YL9m4+ewilnz4ntPxqxxgGKlyrJXAHUZGXiC4ABLRAbUaGYjjKei
PD8+v1T+lVJpAx1qmYt3ClyhsjJqjY3FWzFQjQfeR/FbgUy/Qhyr53ZQk9QduyrtgabHdbz81922
8CxMSFPVWwWqwBXUKQZZvme47yIlbljsZsVy9q3JO2hGKeB7Y/S9fnNJOgsjJc58wa336pWDpuSg
8pJ0ToPiwtwKn5M0rFk02F/b9aUw/nzsIsXYMheLPUKvzbKxvtY+jLkbviLFSLbWOXbbkYlYOLSM
A+HCRWs+hycvG6YT99nnY3PfQ/NNbDCPsMVcHCftV/6NdoC85k4eXIBGGf96/AuKBSyTsay21ZGm
5ahF0sF1T9Sg6DVyvMzQpWAq8+9/f/MJrijD0HJwDo1ii4x+O9eQyiVzqyu6qcbfP+zN+MwvZ890
WzfNrfJa9G0y8+WMVo3ksX1Uw0sBzkPORFkX2ARZWOPGP5KoX8otqYNMkwKrPCAd1N1M+iBfTJIO
c3m3s+ZajjqGb9XkpajFfbMsZ7LsF/0hws326hl/gutNs3GrJi4FbTeW5lT38GzR+vG4dSDm0gE4
FEPL8K61Avx3FB7wVzXtKMgRJvaPP01leyz5kvFdlrMNedA3JLUntPdkwycL3DFgfDlmGRnjZVgV
C8cZGJ0tLK896/Oz29j02FYs86+0oQfBuQpOZSM9izo4rcF4Xg12cHgpXleKjugyECQluQkmjeJm
AZMwi0Ot6FbwP1z0m3CtNvSnGpuFq8fax74D4YLNTuxeR8SsWPH/O0jfDL+QLNvmttpQIBoTwNMv
4wJceqDT6FQNL8UqmWbTMz1UcMx8emmb/NaZ7bXzbU02sW/r7+S9MrZrM1ySN1S4qTlB3KtvR+fk
eiX/OBmleXLbMZsizxaGJggUidf/ikhvbDXzPKhyXm/pDITLhHxucLdXimR+sdxjp4uM84LKxrSs
Dm6CkNc+ETCW5oWuJ12xRcgYr6oKV3NiQCnUaw0i+xr8bZaxHgsCGdvVLH4X+Bt2fbvurWi2WuSl
YZoNQajJ7FSz333yxvZLVm8+7vSY/Wha0VK6I0QYdVzAqsGlEPbadltalGnSsLFPod2eG9EeNMz+
k2/mzUnVOxleV9JhcNz8ux06ENLMJodZHwIaFq7GPO/H2W/yIDkE7prcMVB4aqd0gOo4Wbyb3esu
TuG7ceYH0qEuNhYAlIzSSlAFUK/Zyu7UdMCHm6RDdc5wqkRsFfwOTuUvZbPphGzf/6rgN8yay83M
RowDltgklL1WgX1bvUPSx1Ygs864AR9GL+y8lPT9fe1/jIt9Je6hNjeMLqUSk+2Ivg3geJNlEfcA
re9+mEZ/OpRlmVIqYVrg5m9F7aVrUX5ojSmGGPK9KXU56Ps73W+iX+Y62nO3+sDs1MG9z8ZLX0Mn
zlhB6qajPX/ft74MWpvKDKCvtvfScco+o2DnDcHnYdWw/ajmv58Xb6KumK06w/0ScEFmnILG/TS5
+U24kP2eqkO3pN/Uv4zZpX5rZySFkPN1ddnZN7yrkfNjAR3uZnvzBT2oYStWI+HyC7SiF+u5t4dT
UR57avRl2FrQW9XQGyhUrxWL8U4Awq4gpsF06NnpNyGwshxQcwzwLtQw8j2vsk9BOD/N7SG6O8uX
UWu45AN+smDtENP7KHx0Irv01BnL18fBpVo9Uui6wqw5s8o1peZ6Rokoqmt+spvuCvBi8vgnVKtf
it8QGW8I2nAvdZwwJaOD85jd0GR3PjS8DFizertH8z/u2FYV3MzcQ9qb/QIP2enY8FKRbm3raqyW
3EOBpUytbEh6pBVeqCtBKewvM860kz1t/VisacZAAWYbUNLKRUShhjmI9tuxT9h/+018FVPf0K5D
xXTuGjR4Wjgs85NZ5Rr/vp9R+IEUvmHYbECjA8zdNeIM0oUccPpaV+VSDS4l1XZplbRm9pqGGZie
xgLn8DBp1r5qbGntdxkpO8vp3NSHUa7mmuWfVoC5D65LadlvuTVZ1VSv6dJUT5vjfSUQxvHFwXUp
o7lYy0sLYF8vLcwx9bNbM5hxXeoQVwrT/A7oGoOQ1Ohf6AvcUkEI070uxtYcquj9pp21zKVp+vYe
Uws5WVV3yqF1jRZCTcgqYkpmZrEcp9i2pkJM5WFsWH3czd3fbc8uJhmONXj4MpxLGLnPcwOVpWGk
dxuicQbwgb6pa6FV2X//+5uQbQsfW8yCxQNlrs8Z6b/x8RA5tOX/xsnSG2jrK3CYj1aQjL6PC+T6
sXZandzUHva/31N9X4rYKnS4YRqlh7qSkVgWBx/bGAVHT3NfCtrGNYpxHpAsFO78adtA3LTwz0uh
k1NQGV6KWrsIqdMF3Zq6ZHsmeJbEc9+xNEdGbhUGHeuMYmgogdz8DNf3PgOB0yE5KMuXAVuBzQB6
8oCoam1cSJ3pgxfqJHUULpVZULoiL/yWTy7aFtarMOipXsMbzw4eIDJYa63Rb1fX+4sepOOTurKz
aEA7oYanQTX5/e9vQimb0C1CwU2YbhUKVX04/7Cy+dQaunKhYsXIalno57PAgoL74mK2yLmdl9EI
NI/ZqqlLV1G+TIEvGhjGWLzT1ou4ndbzhs7Hx3mBauZSpE5jOxvzSjdcCl0GCgundNZrmZsgyXz8
A+9txG5oy/h+f7YdZgZbdoE6QyToZd8MiBl7OhKD9z5gH1+6+lBCWZX3pL0bUIb3PqxEc6Xa/7+8
he3jSglTF4zbMFQLfwqL7GlgVjSO/RO3DJAMfB+4qTkFVbOXFmZlz37Yd257x7PTtl67Iy/X++z3
33uz4PvFMdqJZO2dOU1sGyd73ZJqe26nL4+9+t6q3MeXVmXNwCBeG4LdZ5vEswgiNluJ0O4GquGl
Vbl5S43UwG7vxPl7NT5vw+dNd1VTWVw6O8pybw/g+9DlD38Kb75laHypmrR8bPA19EaytPcKWNOu
S6n3kwsN8FARRXKmN4WmOZSu1d7BvQsE7t2q/u3DH0ScHrtTYRQ51VuncmxDm7I7JWbiTG4S1LpC
psIqMm6/Nhmx6IaZt8GPmn5Y8zbSTvvd528sQznLQxW2Myx09dyH7+3NiKyIfQ3jAt0fN5bkpzDZ
Pj62j+oj9r+/CSfSmaIZF3yE33ZoB7wHjYi1YCKV8fe/vxl85Q5vJ5xF9w6NBui6RbVXg8JRjSxF
KSMFb8FB2d4H+sSrV67lK90HeGdzlPM7uymsue629m5/AjbsClbLxHoeTkG0ncoTTQzNqlfNX4rV
1fPcpQkdWKYit5XVIMwXmu1dFVBSsHozq7c17PmT3fBPm5ihkeKctrw7lw7V/IRi9nKu59LGEQPo
su/C/LhWP6sjeAUsejnJ8wp/aw3cO+4i+7GAHND8uKzfH6/zd9mC97Gl07StuVEtBuZsXLNPOytx
9xSAjQ4SO5Bd0engKWwv53qBCI3WanJ2H9lz1p15Z8TZdFlr3ZO8yvBStG62yNoBNDh3sz65w205
gtXajbP/3ptAxZOA29DSb+9BuUTM/iC2T4/NrpqwFKe579bjPGNgZncpCfy4dnT8fIqdS8bal7OZ
GyH6Be4BEVejdE/thjPPE+djM5ciFL26lT3ZWC9DWMQ9E/E8V8mxoaUIRSYJYj4LRum8f1t6d4av
j8dVWEQG2U+CdbbXjPzJ5+7ZG341Mwqd9AgLPNaIDLD3W4fSusXaDsnnpfxikzIKW103qyJwZDD9
OHirvw1he2+qV0ZfJiOtza9zcaDCv099/9U3yxv30twpZ/jSWs+1/8m0k1LHc6lY4DKOfkbPslN5
WIWUZb/oZPMIsXSg9r5PW4pKXmzLAiYt7Cb+E3ebyA2uttCxSKg2RBlAPxPDBLsrRufn6WSe2oTF
1cV9taE6Qc9H6vv7J0jprr/2ASWuB/Msf7XTM12fTVeTlKqWjBSgTdV2s4luoftki6ilT/nwJGwo
B+swAirPSlG6zvlmsglRurrebSrzp1rXT/o/vMo7SYaMnM/70M7Yvt3al+mblThP3Za4f5JT9vrB
iZ2TySNQXo5aUQ5FTiMLmzZonuNjBkuFV5tEO1d+fg6+mC/8tJzmW37S7cgKj8jY+mqpALRa8FlE
rPGy+NdtcE6eMMCkcIQaButJJsQTm6jNFXzI941/78Ipqvs8KuZvh/ZPGV2fE4PR3MTV0nG804iK
cyeyhLtr/Hh4lXmkcPYt16gtB24wmiCuvHPdX1pqR6GvKQUpFqwMq894YdihiZurt16m4SYmTban
OFZkSrxqdsDD0GBvDtgvNziV4bOdnR+bRDVlKYZZKcZerDO7G2WetBCdthbd+a2ocshAelPQqS8d
zNoJLn35cZvyiGapxwFRPVLZw2KUQfTm3BKEMmafN2e7Os86nqt3WV73gYP/nlelv0scMqyU/BZc
HKiM8ZTdhv9JM+g6tBROlRVLwSvW82HFYsnpj6a6jMP3kWkggKq7q4yeZzlq8AVFHFXfFhbtUhZZ
IuKRRaAsiu2oOOua2BQRJYuXtm65FXi5X59C+tQVL1b4R2NFPtWRFSiWkAygnyaLhesWrk9G335e
nH+yjcaeUT6ZZRCF4JJ4HAMqT0gpMltp2ed7DCyWf2Gg61ptMIEf4hvb15J0AvOsLNBZg7VEx595
CfPgYqu7VKmmLoWvxXjRjczEEUzOK4P0KkXbpag09WHF5uBIB7DRssVuWlQQ6eRA9m2M1+XY7VvG
xQNKsvaC4KDK6j+CxvsSMvbHIWfKkPjQAUERWM/b+9xnicHbeEWXEBuW5PHw+wbwTuIg65PmI0dn
3IwFP9hNQpxvmfU012uylRDJWE6r72uOKoVjZWi8Q4cAlp/be2F9qkgyjim0Gh9/giKoZPZTNDit
dldwBpaIW0EiG8Jvs3/JUMHVsl28y9CLNS+ToLLVNZoCrIl39u982vl5y4T/9JL5u3ueExrvEjdU
43CVR6To3YxmFk2N/D/j5MVxpq8ZqJPRRdAnzLYTcDCd5lxcHptO5RUplEua8WbZA8LOl2gorGTh
HIgWHRuMIt5ksdK5pvWaB4iKgb3wDf9qPK4ykRTH4WjmoihQymysL53gt6z7mrG71Y5PePPx82PJ
m4ybNxeRhwCWsHtWvXZAauDVgR3LUmTIfGUxEhY+qi4zeQWA5cTzI3wjWKgyWt7Kum7tV1yP2vzi
u3dRHTTGfmC+ufB2S19n7YzyItrXGpNGBJyoRx7v9znvq/PN2FnA5pCAlOhpbbo8qpCMR6U9/ny8
xN8lCd9H3xfnm9F98GZMjm8EF599KeoblLciYf/i5dd1+ZPT7kSaMirF1yz7GpZVZJdfO1dTUlZs
TDJ+nlRjNvMOWcvkZXFgXgPzW25fOLA+2oWkiIT/XcXffBz3Br9q+ondu81oky4bI5CcfkTr3Csb
+lsZOqe1qE+PLamIZhlQPzE7K6sBr4f+gi8YvO+Lb+lSFtXYUkR3/tTjroFbGLPTgIKJR5M5KsaV
MfOlH+a0ceECvAcl5rYlS6kJCNXIu0feWN5ZyiqEyOb6NJk0cdw66XF5fGxoVborI+bH1iHuMuzp
7hDZl+DinpZr8AUCj82H/6d49/HxL6k+QorqpUO3F3q+ULFp2igLoGtg0/PjoRVHi8yJmpvc9QSY
qO60+9WGLSp7oEpzjjCeI6hlQtTRtovJyLHNTc3rAIqGftW1ealMIh2/oHLteBEiu23bcI4zdNRG
je9rluNu13eyLRlWHlDqdsCltneD3wT/pxhuoPAzIIfx2Oaq4aXsuc5Ia0Kxbn3yWRdt3TU0SNSZ
J18nuKDyqRSl3OydoAh7dvdrM7IgsM3R7OJVuk6C94e3ZCLUjbvcAeUKXii7e+vdx/F7rWtlUtQm
wRr633ClNF8Mipes+/bCk+E2XkgTbZ+q2x5P/q3RFExUX7CfBG82BRADrONSbOzuZqGIeYhuB5sO
aOiz7Tl57GPFeWbJnKg+gK/VCuzM3XnlTryBYBL6vlkSxqROxik2LvWJni3NglUkvtZvWHM6+mO3
/5oFFNMN+/0Y1fi17Dyf/Tyuv/1fdUzd9Vtlvz0o39hvaOYG6hjYNEyXRTOZv/atGZXr9PrYdu/H
thVKsd0vpgV1qo7dmb8mHd7Qeu/YCwwUBv47c8dowP0MXqs7nV2gBKu4HA5dLUFS/t+RW8cshOch
qMmKCfdd7I2am4bK2lI4d/6SLXOwF7QyHlV1HbnbENHwz0PGlnHm3MfTJdgmsXLM/MNmOn9ws7s+
HloxcRknVTS+yWYP1xYh/ljrW41m6FYnl6NYIzJGys4NMtkL9v9+GL7nYSFit3F1IoWqwaXzdnK8
YGidAleKwJvOLintl6FZdOJcirzBkpHlebfWOfQD91sqWDZRJWviKqY39mFNmqRIDkapDJiaoKzM
BwuX4QycbdRwoAUKsZ9DNRrQNPx3uc9dDgzsgm8YszqZGI2t8HRs1UghSpyFCBew+Ls7j2AYXBxw
24XoQw8dobuYvp/xoyP3v5NHcwI4w4YC2nf8akx4Uc9olNkFVmcVF7pa0/unPNrH/vsj/jZ6wAci
ibCGbIq70fIuG7SVrus6/AyKItPkhoogk2FU9WaPLSFwxNK+wA2cQNA5fuwJhZl+g1DRovIyC5AY
aJifBm9+rkvI+K7ezfGL1K3Esf1NhlNh4NnqKmz3M3lqqmQe00633St8IIOphq0CoTHBU2fhrYlL
6LM3QFHDDsdoGE03eWwmxW4hY+adhXVi2BFbXdnFYu5PIdEhzVRD739/c9DycModsM3jPYBnF0G2
V3GwAmHJePk+8PuiKwRqSuWtc8+9TvBeNWUpfO18MOaZT1iPGYvXjd6Mzj2WF8gY+Tk0IQJVwBru
WEc0aOMu/+exC1VBJMWq2WTG2IiB3fv6qZlTUcRs+vfQ0DJkintFLSjH6piId3XnH9nsvHBd6UJh
bBk3JXraVtYKi0yg3LWHOul63e1WYRIZNrWtC/iaW1SSoKhwNZY8aYzg+xLmx3IDGTDlgIfYydaS
3YOdbbr7QbgfjfWnxzYPER6/398sb/+mN2FDGlg99Pu9urb8sKp8jLISkjokiES/PRUDarR4MImM
edTslKr8W8ZRhUOVgSWhRt0tpZ/rKe6/ufEY52cPNHMRGxJ2s5NKK+iu8o10+AYbuBJY7iIQsjUm
bf2ttteT5y0a86mGl0KYd1uR+znujyZ5yjjIZS78CAOcG1qyMKkYMXePwDP19rEkmH9KdFA2pQ+k
IN6qYnB5ibGDKqq+2RCdHyOfR96tKqIZV7A4v0K3/BZqEn6FlWTQlTnUa9WjT/9e2/9uwZ9hc3H5
sfupjLjyiAEUlg3/Cn4VA5AC3Yct/OdxbCi2DBlwFXLPIB0ZsD8TK+4q6+Q3OvFolUWktFmIqfYK
D7uoxdFbAAZBivpDZup6mFTD739/E9WFZbsLMxBjjuVFfnOuKoG+F80NWrFlyJCrijJm42UC2Vpt
fss6fm0I+zS4IjG9+qdn5pep2d+xgbB47AZFbiWDsGxqbt1oIDPxuy8Dfx3rn2NIoTj1Us460hyV
p6UwbkhNs3xt8EleGWXO3xnRzF01sJQ+G5sv6qlCZivsPN6fo0R3RCwF+4MsVEq520E6GtlsACmu
bF1ABd4mvv3lkNFl+FVbFoPI8KZ/N8w8XurlHDrLJ2sAbbCxnWy+HTvbZNiVCbAucd0OnQ3+NXdf
aPZSO5q3CoXpZaQVacCNZy/YdEbjIzQ2c12irBpXCt3B8gYgQ6q9+cW1TiUJrPO8mLo0dq/evXMe
y/gqs54Dax6s4ILsLfa3/JMp/hj4/+HsSpbc1nXoF6mKmqWtBst2z90ZOtmoktxEIjWPlPT17yir
foxpVnnX1QuaAgEQBA4Oslg39cBedAxsV1VKJWZl7d/3wUfYdWW2aIcFnFSfftvdGHpaiXj/neb1
Y2PUtz1+RcBVRpudiBAzynwwgBUe/dQVvQL6KfsAwWjNqqT5ZMHJzcO5cg+p2weDjXJRcxhIGVw3
A9lhC/YLmsR5sjWE/jZarOdDat52I4rIq8quNh9DabD37HUZEhMjsKte4XMkzl+EXJVjV3TdWOO5
Qh605d5JQWOmeEFLxCGCrlB5RLV+hutfOQqLZnGyPf9wXdKyXe+n/EEdG4exgm9wZ2j/ijAy5qfP
7Zd+o4pLS4In1UXAFWFp1tgMjy3+AjorzMbVvnZhVgReRE55GYyxlhhHWoSbqgt69wcXLFkEXmX2
amJeFu6UZV1+DwOGTbX44dI7AsShkJnsOAQTNremmvnKcAW0d0vdh0QJv5dtXgibDYw6Hv1+D33I
V8/45XtvZvFYotB8/bBleT0RcbWxQQNVQVr9BVbbhyLOo/bODft4OFWHNFYFntLfEewXGQFrafsS
eM+HvehIX5zT9qonANnFbaJ9WhR2ISvGiDisGuWpIbczJBA/L4fsWB/m4/BtiLa4jNejamiuxERE
SJbLt4HBa+BQ9C+9EVvNi88V97BEk0RMVm1vmEbDkcZ1wbDa2XlMu9sw4rqIxzKp4S4DxdIbjS3t
YKhywzJp7Kr7wWHQws7NOUO2gLHmHgONjvraxbAChW1JLOAfDNbMbKtYIOxxiCvnebMxhUZ77G4N
0UX8VVljho62524nn973zhffgnhKFTeIbPeC/RZwdTUzALly2NGaj5TNwVAHhqGa2yYTvnD3ziUQ
kzmYyR+2mkXIROoz2vZVei5TRsFoc+QHOn9v0s3aZ+CR50yRepAEDIbw6tUK33X73Uhd/YtTv9XW
uzYiO6ZFtaO41iVPIxFgpWMghdn5AJR4zcFHSLvM+iF36aHlcaeTe3PGtEqXK640yRmLkKuRGn3B
qFY91O5p8wvQrn0nxh+reb/uoyVHLOKuFjtbKpC4wnVOLbgySRFMThem/MaE3D9EpdOE0akMp2FZ
5JQSLexAUX5965KD/pv2+OAaakyldPLCrx7SrgnnLdrWB5L9KJu4GxUOX6KiIgRr5tzLndSr9scF
weNC1Rwpq4X/vcg+bN2zbdD4bH8vEhd0nuf2oD2yn8YUNPfkoMfkONxpitSJ7BsEGwbxtTPZdt08
FK4b6113RJ5YcQB/Ff5C8CMiq7rUWcsU9Sig8/0nv4+sz/oY7CX9PuZRc7/E3VP52Q7nL90hj2/0
GyJjad6OC6Yh6SgWIkPaAfOJXnbFB0lkJaKu7H1k0TwgXgG5TTKDNx1cVNd1VWJmIlEp4DjU8FLg
xFJ9iAezi1JwSPdgcr9teSGs1nzWTEuO5Rdu3qE8TgO7PGGgpMIOZLvffdMHdW28tM5BZAMjrqrE
sPNDpnXPPrMUPkji4kTIVb2W2sSRuX/g9bPffWq9b27LAq9UdO3IwjYRdGVVtWMhAYHtJyguhwP4
A9zP+tk5tChABs1twZVI7DkD/DxXQDM+uEU6HKwZ5dPc50Vy/YRlqimYcQl9Md1uw+qWE4DwI7LQ
xnN9adnpChcxiuJA/i/woyPiB327a5Flavjh+uKyfYu3McfsrzqDZlZmcaiQPN8wJe+WpYkIuyrm
qpr8GUvX/ak3T0pc/mV5EBFyNWJOgIabEE2C/jmnUWscS9WYV8lLhfiCoVK2GY1mwcOA4G6KnT/u
MYv9uGgCMoU6HivTcVCkZGRfIdhs1w6YKVPgl4hJImeuw5S96qlC1yUmRUR41WoVdQ0ypOqB3QOg
fNiOmE/4uUJNJ4/TUGVRsk/YdeqD2xnrsmkXd7/g+59k+lYY90xVOZUtLUTOk9aw3Ga42fPtuTVi
2n5yVRh52dKCpQ5Vx+oqw4VrDK+gUDWH14YqjEm2tGCpi96PVtrvwIDqz6RlQUFfRxVnzmUnTHzB
UEGd59Fp3B9wzrEoYg8zjywS+OOn68Yq2bqIqmq4De/imRUyzT26YO1gHvqwVU7gkuxeRFbNfFkw
7Q6718ss5Fs4MRRbmqe1vymKIv+gq2o2Tn2PMJniscLffBX/okwsgpUuFdHAckeqB934bynC1nsr
fcU7SLb0/v8P1lOjo7ZMS2y5KOw7dED8rrLyHiUphURkEheNk+rMtl3kTIuJHjCV0pteMAcnLqiq
SfjyzUFEQJU26xPb9jgv057H+tFSlaZlchHsUxvYamOkERzjaoSF/6Wfx8CwFdlq2aYFC8W7M9e2
GflNy55BH6IdcjJEt1mQYKBDCy5xe8LSXE/o8u7+yApFgCTZtIiYQlWpaEiGl/i8vKXm65oqdixR
EREuhb5aH4UwVJfcsWKhzoyfnWWx0NHpBpa47EZFF+FSHrpVmoJZ1YPFqqTupqQw7OM0qjoNJfoi
QqaMPO03f9gzvI0Z+t6pnbZgJN+vH6pMRIKRaqbGmz5DhUAzeJhvjxwYoc56ZZPiCGSb34/8gxNg
PO1WhrYt9Hdi4udvf/xvsG960hARLwWqWD+zMXwX/uXo0k+OlzjOy3WpyBRSMFGjn7qmcBGBzS0/
TRU/ZcPb9ZUv5wyIiJjyXUvnGR6ND1q3huBvNFeQWgzBZh+WWSEX2ZEKdmo7Y1f7C1Cmjsvjvnqf
nPtx/jxon2/6AhE+NWW80GyMcQVtXlx2ERuHgHlRrt8rU64+dOPfVz0RMVQou7tViSliSb7fSBwz
cdL1sVrROZo+snaNzKWMKlflJCQnIsKqnE7T4Y0hrrE4IBPIhrv86zx/dpfb4mARVzXBvFCBwyuh
0clztQJVPBZPRkkVy0tUVURWkWqhKYjVAc137prlUVc1fsjWFQ3XZptfV5abaP65bzEEXBG5y9YV
Al8dkS9oQwgCJX9LUmN9ybbyxqUFqzUxRnemzra376N9pPymGTfKWLhUaTe4ptU6blIX+Z0xNE90
cILr1iQTh2CsnmbRqiOwJmufxWw4d3qraniRLC3CodKGZyB1BWiMrk08FvwwMFVhTeJiRDiUTrti
nUx4sdwpAlIeHfTr1BqG/ilcmGzrwiu17VuvwVQMN2k3PcRAwthQ9gjKlt4/6cOFZLUm5+WEAi0Y
N36Wnf+zsW6DQxGRgKoajKJDTgD4M/q58uK6/dVmCg2UXKMiGIr1w+LZBGWiLfvBihdPO2yGIo6W
PaVF4FPXt3qzZIhH85N+MGJ20MLhm53s2akyXF+v67nsAwTbZI25aX4GN8Xp1/V7g+wDUw0akimj
YJ2l7rKGWJCNvzWR3oP8l4ap9Z/hKwR0aeu26VjC+u1cVmVXkDHZ6OfaOm7sa6YizpItLVj/Ypl1
1g1WlxAjIfOnuk2qRqExfwkixFsU2xbxGYu99DYmC40JKI56QBH0CFMJ4/QPxivG9GF6Tw/rAQRX
d2lY3ZGgDpx71w5IxGJ+5ylegH9rRJf24P2/sS0jo82yOGPy/u4k/Sn/RI/b0Y+3cx3EJMofs7AP
1Rw0l0x7/2LBa+h5YTqs4X0yzZ/19liPxQ1Oel9Y8Bldb5Z+bU19Yuh6BvAbnQLCPa6S0n7al6S0
a8cHl4TbWyNbqY3JeiYhUMqJ+8hRhDGO0w0X477/XWAffoAZs1VMM1QhH04u5jGpIOMXy0j7wsJl
bhu5YVaFPyY81A8aGhytEGgXJBSXUA+nZ3K8iRgePyS4jzJP18H2oEhz/Y1sSdv+yhfF41P6EYJ9
L4D1WpVpjUl9v8ZDUB+aUAtpiOlAJyPowyxSpRNl+ilYOynI1oBbfEz8ghEWdaQa58QG65BqHoXk
B0TkRlktY2W4Os55uZv8M1UNxpKtK5hxRYuxnC1IP+f2ieX6YcnM+Pq9IFtasNmJNMOW7qbVNOCC
GfyIsUlhVxLnKjLngFJx07pqahPHfivpJ27dW3xVeASZ0oi4jS1PU5p3xq75/E/9PIS70nSY2RPw
iKCxgB9VvI0X72cYmQjhAPIq26iVTQkBo4EZbcf12Qm8wA6LQxmqKsKycxAseUmLoetHqI7VWJgl
uTx5nuqIZecg2O40g+3BcrB/M3sF6C7Tv0yqftZdAS94TpEnh1rDnFlVPiWztth3vdkPp3WjfzQM
ygpsvVoj3rZutG7WLWVUnIU4gG7kaHSaMtAFej3eu5i+9W25BRu1Ly14h9SvHIc5RZe4w3tunZzh
5RYLs8UqVem5Wj6g4pvwbInMdomqWjV3/FLkZZu2WKgamrTwlgVb7toV3I9PvL7v8tetchVWJtMc
QSTMKtGmVcDIiunH1H52tXvvFlQCpC1CaIaBci8d/D4B+9hrYczPY8upwvFcFosjImYyo6my0YfE
/fkr5fd0Pmn0ZDpv189TIhQRMGOzzM1nnXTJaHyx2E+/eRyr19uWFuKc2i1Mc/axtAY7In8KLRqn
m7TQEbEymr95ZetSOAH9T1r+mEh0fcsXC5r7Qe4O7UNsQwzNI16Khfv3KfbOeoCBvo/Z/RTh4Yju
IlUoK5O64B95BXY0DEjoQH9xYNMXCxPEl3fFJ+yBxgUv9tfxf/gEg7MqNWd8QnmfJvbRO22JF5jh
mGRRqlBJ2faFGKflS20vqK8lSC/8LOf5tHrbcV5VhNQyjRcMFU1GhuGvuMU9DQl8GuwQySFWj2DY
r4oLEhJxMWPq5mW7silhJ/LHPcBHos4TrAc7xHNFGWRK7kARI8MHm/Kswa9MLY06ZkSNq4IKSOQv
EhOZzAWlLSVtYqZnszlz/2mrFWBAieyJaLRbqjuU4w1pDw/D/LJ5j1l3BEDjNh8sYmOyZvBSvZt7
NDt7sY3hiilrDhsvFE8TmWAE8x06l2FsDARjsDc6Hvr6i6dCfsgEI5hsxRu7z/O+T9qR8CdvYn6s
g/P+rljL/q2211ZxADK12ZX2g/lyvfJKHQ3nSWG/WQNgIIp1L4vGFqEald7wMatwuxbmt9L4XAAy
XYyqSbGXN22LZDga2BaytmCwJDaEfMmQMflx3Z3JVt4/54M41pWzju/3EyibwAo3hIsSGCNbev//
h6XNpva6HNiYJNuc7Zj6BvvW97mtIpmVLS8oDF2sfsAQTljSetCaeFHF1pejVFukuKFZ5zZ5Rrtk
0r8tyxAsehkMSPPO0+vI0JHjO8l10e+Ppn/dpC0y3sxGOzrGkiOB0LC4BvklKQuQ0zjNkVpW3Jf8
Fta5PfAT/D3PxnQa2xExiPYw0O9Z/3b9AyTPKrT1/P8Je+jMcQA163AV0h87EcuWhlvS3Hf3OyjV
PtUJUcQ6ksP+B7Bh8pwV1dImNSiEUUmMfEtXuEzZ0v++aTHqvIB0ivZ5Gp9KS5GIvOzQkO74f+Es
ZUcAhIL691Mds1b7mWYGCYdex0CfVjVKTbZ5wXxHp7Ro32PzrZeHpKojjA9T+HqJeor0N7wE1KTa
si7ZjC/ceDK22OR1QL2TpeK7lv2CYMETtfK8XKE+0xqX1mnJX333xeSfGf92XUFlRyD4eoNTb52H
vEuo3YbldLL5/QTuJ7dUdJNKfL7Ig6MDlWBmOR0Sx+9JMBQWhpAXdRXAh97o+UUWHN73TmoaKRS/
bwO6dOG0/LouHIn0RRhHk6U7SbfeJsziqL+dlgaF1Cqwh0OtQvNL5CMiOqjlV65DNcRR+r2d3WXa
d011jcuWFqx2deyhR7tJm9jlHKTND4+M4Qo4+XXZSMxKBHGQpfRbPNvaJM2yc28vIcX469uW3j/o
w61YVqMxc39fGtAw/YtuKpyx7Dj3T/mw7tYQs9V8hGYV/Tpa4TY9cv9PV3wf6Y0Xrojg6M2m0Wwd
5loNejxuXexMqrqq7DQFQ9X6bjLtBkLxmmcNtBb0M1ddUrKlhbeUb7GJlbuau/3DaCVucUxHhflf
Qj7gXnWFexW3Ncbw2nsE8mQekNW6oyf3rK4DXCTkwPoidsN1mU6Ji/XHSD8MwRCCkQP5+iUgb37S
HNj37KB6MEvSlraI4sAB8Hm28FtDjPcyyor+j+GdHIwIhHxRqgg2pb8iWC1fpsZHynj/Ffvdipuk
CIdo/GIEJNAi1YQGSR3LFjEctj66BNNXMSXk3XnJjjyhKKG9ps9aqL9gDGMQdv/1YZ0UX69btCwM
EkEdZg1yQQOzQBP9zX1y390DRecqDa1IQ/0UqQHjqBoUI1FmkSZnahbEW/uNWXvHyv/N+jC/ZSTB
rmzCZezoTgWuuLVLQFyDx29UoOpua4GBGYfru9P4S/ZyXVyybxBsvZ8s1N01fENWoLU60QsMEz/c
trRg6/U0eba7q5elvxjGHat/T9vr9aUlmSvbEYxd7ydjaNFEn9hsPuRgA3S8KS7cZ5L9Rwwj5kYX
rGMXgKUq9C07WN2nYft5/bclt5EIDTH0sbNQtsPRAFLYeGXg3wKVwaGLyBCXFq3r7bGvT37OW6hP
isBLcsYiSY5ZpR6wPXja9JzyoNFdcrJZ8zOdWzu+LhPZeYijyUCgOmT6/qgZ4hXV8g4piaC9s6I5
NuPi4DzOKvSMsSvmhXeaCBQZt9Ig8wqt4uF2KI7aL/JQHiheOygiPRrP5Jf13gbkUwuXQo7Oq3Fn
P1//Rtm5C1c6UOp+qacwSXfdZ/AsZ5DTK4xQKj7B3I3SHNx8gvimM4/psTw4z5wFYHsK8qNxh5lp
juKgZB8hmDvRU1p07QaXpT2lnR5QX8V1I1tZsPYMPGRr6hRDout+FrdW2j3iP6pOcsnlLjLpkBEZ
tKJdjWOfeYGxTcG4FRHY4sJmYYeePXDvk+M3CiFJfkwk1im7js/A9qLYr3/J6tNGurBYWZghJ6uh
tw3ww22dw+taJclviOw6C2ETZW1vHH2risB6HGiTdsxrIABG77XKaDIs6+n6T0lOSGTbYWm5mWuB
z2q6IkLL4YPbqN6OsqWF17UHatDcGCbjWHtu0q36vVOrSriyw9id2odIOjXQjMfd2ThqlAEnN0ct
mBvGR8srIq+uk62MayVKX/Zb++d9/K115tpQ4rfmdUEL4xvX3tZ0Aam5k7jGez1/m3XF+0B27ILB
L+2YdVoOgRFrPU/IUZL/XDQElenj4n5duxufN+LMM4v6pde2g3FEh+CLDYBP0Frr7+vq9Ldn94In
FrFdVobKCF/RYdelPBinBWCp+UCXJTBSK5xctLGSdz0dQl9TcbXL1Ey49VMnq/TCgLFMBZmjbcJs
l3lToewkTzYR84VyqaNRnejHhrF7DkUI8i07YjDaHasaO1g0FdJk19wLchMZemyn9vPOc9bjltmf
K8ylO2XOUCegWB8UyS6JnEQwV4Y0lGb6KzlmRf1mVOzRXiuFv5JJSbD0xirayZkBhCLW5I2/DV43
lRb7o6/P6Z0/OZ7xMmCoRvveWd7gqoh6ZCITnICZYWxN5eFXDeL/AtctRtluGQnLmqsg25LklAjz
AumtVWHy7Ho0hkqjT0VtU+3YFnXhvg3aqpMfU522puq+3y/FCyogVnRBsMWNii/dySm8w7pUAele
ndqOmxqdb34RFnofG6kW5sw8bdONZyeWe5t2a8u1KboT5usGY+sHFs+PaEsMdOegObdM1UYU+zfG
+eBEa93e9Maj1QnT0qc7v/D8R3+mlQJxJtGEf+q99lqulOrNiWcPmffFrmOrUtyPEu8vEiJUk2fq
Hc36E/XJwVzSpOortGekkVewKDP5iRbfslzRayYL+UQmhCkbasPb/O60pxOcsDx04xMNJwCgWOyz
aEpDXRG4yt75YgW4cNxtJd0KmQFkeDYjdrCezQf/O0ENGJmv+Pp9IDkZsQI8zeA1p3rRnug4Oo9N
2mxn7iHuNxlmD13/CZlfE25NI6crXWriHE288n85munNscHgsxXOTba+EB23k4+ipwdm48m0tXgt
wGJQFqlqor1sdSFCzpvNMtPZBUSM5J51HOu556827Wnd3igf4X4cAKdpM1dzjjbGBP0ybFIg1rOL
n9elL4lZRIQk5s7na6sP5al2f4L956g7adRZwBXURaS17dMA7szrvyS5ZESqK/QCpy0S1eWJer4Z
LijSv7taaz761LDDKvXrqCI8U1iiRG9F8qteA+KIek19GhzyGz0IxsG22WmtjFvI/uAQRSylyYaN
0Q1yM0b3k+uPz/7+AJ9LhbAkaiWiKUF6W47c6OvTyDFPyZrqPKS8GhQqJZPO/qsfvHnqdbzTl5Sd
RlAJenP5tGT1gXmGwufKlhcs2jcc7lkTLU5zh0b+uTjqqA31bFVUzWSyEQy6QeHAc8yuOJEepK5w
GEjF+96NiiPYcwPCbc78Gnsfu0Pns7jnLNl6Hl83AtneBWNu05W3Ts+KE+a1nnPdO4CNQ+HnJFIX
AXxsILrbW0Vxmkh/KHvzc7dmQW6VivYJ2fK7A/mgMxOh8NJeWUDhmwT8uvdzu4XjqFJ42fK71/i4
vK/37UCqXR3dsBnLpFiWw4Kq5U1yF0mvVkfftHawM+TIUsDxndQPZ4bZOjetLoKZuk7P84GT5mQv
byx9HgvFriXBi4hkAmklI2i2RfBC3NjQMctID5xiCeslT8xiZ5jWApYZ0W1fsR/NxyPwFptWXEPw
4mSBZWr3la3iaZSovcj3Q+zJHhs77U5ml4XraB2olylktO/uQtQtkvxoW8UJHRFyIfqewiKd2I85
bzoMf9z6t+uCkdyR4qw1jNgcfdLk/amtstBL/YA12R330yQdu5BWTuzWSjqa3Yld+hzB/9heyhfT
tZvThIFrpwkJ0CrUvlhBcyIROarCOsldLEKre03bHHtc+hMf0eVhbGeaZKfVHILsphmPtmmJKOtp
sZZZS83+NBpjCDTni1GrCIgva5MloqxnbyJLbrvNqTTzwO7LAJNsr5+0JKq2RIiZ0SKNtmpYeljj
NKkPWTwGfR6yLx34UbODkh/1skpZItpsLTc7Lz0Px3xu7+0DmIhBx/DqPNdHJNcxhzx7Yufh2Efl
A1FUUmVCE6y7wpBJzUMX6cmxSTjWfVSpEhMXR8LvR73/5AfHYXUY/sU4ls5P/cm8Z/tUt6Of8Dd1
wVG2eyGk4GweqGXiJ6j/uAzPRFXOuuxhMf/x/7fel56urQvW/UtElhSJmehxn6iKiVLRCOZcOxV+
YIQ+5fdzNJ5Q2nr1nkiEJr9IVVeWiUYIKUCA6zipkTanfjiy4VFnCoWRpAItEXpWppVheaXVn9Dq
F6ytdYd5s0eGCWl5pwW9ZkeeuQVF859rL4rITmIVIgQNUyH7ftBXONpiDv3prk7Ng0eMgNpZ4Gv/
0V7VYSg5dpE8KCeYa5zVY3/CQJS7wU/DnJqvtDIxpRMlAfK1qTC5x1Dx5si0QMSptWVpDKaGI5oP
a2xGTbLyoLjnEWbqHhHCXvddsm8SDNwodSsdNRxXh2kowA3GYDKKJ98Bv6cXdNuvYjJPRImClmid
CF0DhUPZgasYQ2PcaHMP06yoL19ksIQzEUmGWteqM4z7bk/kxQ22aB5DivZJTDv6O3puisywiuqE
/e1DVOFRpaouuAFrbp25KbX+5BleULS/V/vFo2OQjSQYteGeL2+GdWRZ9n79qGR6LngFkNWui7Wl
/ans81jTHpj+Of3blvXsZM9GpoJdXr7lLRHYpnuVb00W60+L0R/dXLu3AOFvPS/h5G3NuIqtUKbe
IsxtbPuR59RvTutZP+x14hxDIKHeepyfe1WNWPIxItBN8yozHz2od57VgdbPwbJtYcGGqO+Gu7G3
FO8/iV6L1EWYWl/rfuH3J7ucohwXA3Aup+unLltayLKnzTjQdMCpF4OTzGv76GWWwmpkSwu2b42j
O3kW9NfUm+9L430t60Wx632JfwJS3RXHITk++gl5Zhpnn9UJL1lAnTJuJ1XfqGx54faaMbsG6Tks
75TFZ4YphDZrD91yy3QDW3dFXIdeZOM0TI51NrTlNZ1I0NHlqDMaXT9Sye5FcEdRGWmOmc7Wecub
c7Y2gVMtydSodP7isWL3wqMYjD9tl66pfjYM89uwFO+z66jerLKti9qIZgpGOs86s5F/nUwtaCvM
bUVm9BaVxN733/0QFBJLc4vSsKxzv7BHSutnz1DNxpSJZf//h6Xzwmipv2b2eS1b74ApJ0uSblTh
m2WLC5Gm6Wdt5faQS0pIdrBTiwa6yVVtZ7LVhYumZjbMaIE+dv56LtzlULMbLckWLpXBqjpAM6h9
drW5CFIbbLQ50bzQW2+qceJIBVulZCFpmlb22es5KhvVQQeD+NQVigyTRDYiQmOtcs7BGbmeEQJi
XL2WGcZxdV08hK8bq2z9/Tb+oDZ+UVLd9Jh1rvT261gDQQaeCdU8Xok5/YPD4GZhVnptnxs0FVv1
Gi3FFqetc5s1WaK1+kU7tisOt18Ze2aTuR2HFNO+bpOMYKtWuu0No72BUTsQj+4t3qOmZgKVyX3/
/we55ystLFeDaFo+vvVG+b21bxnzBfcuTjmqzcVZ7GYgZ4z0jIZNi4vtz3WR7IK9cO2JIIt25XNj
cfiYwbKeNQcpAE9/1TsUdptbaNP3zQsGizrh0vtpg8ujaI9ajtlqNmm/X9++TOaCqQ5V6sy6iYvJ
Ydax0cgd6+3bVFGEVGgT6bimQeZOVT6a0/xOsv54065FEMU2eHaLrLV9zgbTevdLq/2eteWN+xYu
04wNZl2mHXSlGJ423fmtU19Rv5ZIW6TD4UW9rZjMhygDj/G47Ak5TEb247pQJJ5FnGfU+U61TUNh
n7th+QyscBHkNO2DhrCbUqgYsysYqItJ4tvS4Rf21H6ZW/E4suTmSEDkxDHHCvNfs8I6Y9ZUB4ZE
czhMQ6qI12XSES5UtoLCOGPdeq74cOeWtX90df+hq5mrUBvZDwhWOuqp64A5ipy1Pj+saf6rd517
009VryeZ7giWupMhVlvZW2eK5/RTo8/eS75tKiSixI2J5d2+0a0CdOPu2bYxYRSjaEABG0zeuekW
xd0hkY9Y1p3HUh8dDrPS8ynShowHrVaFnqEqUEvkI1Zyt3pzO4euxtlISbh1WZwBJHrdsi4+KXVX
rOHmCxvXqdqMM3N/lvrP2v86my8g7TR7RUQjk/4usw83X8qmPQ2OvfPeCAf2lTbxbKF/E9ig618g
E87+/w8/0GTEbXSOK8RgzUvjaV0w5pWKLki2eyESzjkZm5zM7pkQzwnsmoWcNxTMrN5ze9P4cFyC
fxHhH75An80NIJbJPS+gGF267dUA2v824QiWa0yutqRVa5zNoYv0bYx6cmPAJE406hAnpXWKgMly
y+5Zt+zhd2NnVIXpkhyrWMpdt22ZBnNzz2M3bUnXL08+RSXlulguJp90VyRjMQ2Xa5hs7Z75ZLsn
XCp11NKuCpALb4LeK37W3BjiWrfy8PoPSjyEyM+S5XnlmaRGnNOk9RLkedr87ktjiVc9U6VYZRLb
dfiDGnEXMIDWq83zUq3fO/wRwDZUHyBbXDDjHoQGbMkQGeel5nxaSjyv6LyOX66LR7b6/v8PW187
RNrVgMO26hnZldQ3Y8yLuWUKHOxLBO45hseciuDNRoo+i+aiyI7eWKpqDxIXIQL3CLAXeVpi9dkq
Dwa6zOzttdJ/obgVXxeOTHcEG64nptFtDzZtE5Dtxr9jjRG61XTj8sLlu5Ccz7qB5bemOmalEdYj
Pei30TWhA2dP1X842ryxkebtcDcuTe6WYZGnlRnb7rIOYWmZvRXdIiTHFWIgOlLXnslsn+st+0mK
4sEcNDi9VmG/lxXUERm66VC2mlatznmbNe8J6POpDdFoj5TR9e1fXt8VMYZVp7v+xkdyrlNwcfX9
/WqMtz0oRGAG63XbrXMsbZd10hvkXiMqHnfZrgWPU01TZ6SYuHQG6++YtAUnP8281W/M5ogsM3ph
5dtAN/vMeu6cOtsdnsAvTKIJwwsV5yqxLRGUQdFjXDZksM+6Xz226fI89Mt5qx2F7GXLC+GD7XHe
DwaH55nbV7MZ46LUntDPfLiuNRLXI4IymKEvwzBieSNNH3vOH6xteVuyNKoMWxG+yY5YcD5uWwMn
h0r9uWq8IuxGvQRG1VdFn7IPEHyP4bfahpgWKZ2avZYV9UNYwk8HPeBB57Ff16V0+RMcEYUxdlVn
EW8yz06eaRt6EKk3BLwC70R0/QcuRxP/MKnmLOVjMWMuE7Hnw+iYB+K/m3w95Lx8omMXtYOqMnNZ
n/6hVk0p8annWe6Z1TOomdn0snLNPbuZalKI5AdEWIlXtQtxyeScV7c4uL4VpVyLPFf1yr782nBE
aMmCaCvTzJycM24Aer5Z7NtYuPrvteJlyA2N/0f8vrzx3AXvlPqkLJc22/M/HLcNR5T9e3Jz89P1
U5ep1S7CDxdbamYzYXqGHBBlIPuYtv9x9iXdcuJMlL+Ic0DMWyDnl/bzbNeGU3aVEWKehMSv74u7
F6/0pZLTbHMhlCFFKBS6ca/3To4gUHs+um4h1q++Gd1oc0Q6ILavMs1A4vXZNMZLvmy9/evmrsQl
yFgQEFZiHWqeLx/9cZKfLINuZUS6uStnsW1YPW9FAy27YHnxuilasvHc0Y2ynm50JSKBtmvOqNta
V2iUxMx86dCtLMf4udl1hlECEmiqpnyZWvtqTkDQnR3Zg7gODYC1vfEBzexVzmIDdV8ARwv/Kt2w
jfNM8GTqnDARObc3Lje6TygGaifO2TAa3tViVRjZBYDHqKh4yOugpPfcTLpPKGZq0wEXgizFJ3wb
mojcu3sWpFz8vttV0vJU3I3oyLLUARY5s8yEWz+ZkcVt/un57DWLrEJsJs+AKIRovCvNuLhJP7O/
mWlrHp6PrrGNiqtp+r4qGbO9q13PF8q9iFP6anJr3+qqOJqR2bI2ls6+sjR34nQS+dH1AS8cjWqr
TfjxqewF6z97E3tw8x5ylzmwj5eN8dCIH7lV53GN7rvIKsxdTR2Wp8JnmOE60Ez17Ws5lXlsZH4T
lwW4q54vg26R7f/+CRL6IAKeQU0oq/ycm/ZhMLfUiXX2UeKb2dRgkvHM4GoOw7ugHr66Zn32OjAy
dFtvpLpNpPiw48iGDP3gwTaAFYXZmEMrWjiJb9NNndzVWf/3ecdToTFDM1h1U7jBtRDNz8Jvv4qc
HIeFvwtrfhhYenMC6xNbcBlsh32+oaJkJtueUnRwgpEVTYi0Mn8GAt0FYbgB19NYTcXHzMUkK0Gs
4DqS7h1e38+4VL20hdzIhTXrruJiGBNuh+pH+toMP4f5fePSZGx/F5CZe75ldeOvv7/xu7Ycw7mz
kWsLvNNC4bNvjoTXQexW4oOT58Fp32cU966druS0Z97VrFBssemAwiC/ZkF4rUNzX/rir1755q8s
EK0p0tLD/g3D33IgWYQ+pz6i6J99/id0S624Nx1c0xkd6l2LzB9fWtP/l5W8Swpb7mKUsDyVdmnK
QCmGwzO41r2XnbKxN08N6fp94UklXWqcwevSFA9CYVa+l2OdRoHh+zsHXy8qb6w/1H2WQ/fEu45l
NR1lhuuIhJD6c8uvgzwIG6o01hQGBt7hcw9oJbCTGCwekTjC8w5OCt6rFYySWx+ff0qzyCrDkp23
XuFNnXfN5+KQjmbcLs3BA4fE8+E1R4RKqGQZAER50C27tmQA4yYLu5NnhtXh+ei6ySsu0NcdGKJy
LAJ33TEBMuVzSiiEqrMv+8ZXPcAcptDoYJzGQfUaL/KVU8R5Hm6keDrjKIfcSuZpdTaixJT7vyHS
+d3L06/7Zq4cbqA3DdoeawtgpHfAHTbwhhNpg42J6+yu5KY1DwyGsoV3dUcTtFhB9k8RdK8NUO4b
H9BYRsXTBW5aWZ3LEC6l60V1iae+MJP/PLeNbnDFdfEmIEezrcMrE3aSLu4JfBPJvqGVx38v8JfC
qioMbUJf1EQPuNHse/33VJok4g4TzyQNr0DLV3HjF1k0LVso/LVU/CDiqDA6zxSD29AyvDZD+y1v
hxtv6jwqrOxH6POINEvS+SDfDPdh6zxVVytHh+zYBE14xcPc1yw3AGlMN2OzZnuqwlqEsbIP+9G7
zoUFrURoPsSTzOpDkPf7Hi09V3HdBRTXDcU14f1Q+9L9vmSOYZ9cAtnaIBqzEI16YBXzjS31St0/
Utw5a6nb8fUoHipgxcH4vhwmu/5eetPeP6S4dFOCy9LzLPuKRlqWNIGEMOY8FYk51n404vH3vMtD
VPRd4NZtazOBkOr3AsQltd0vZ1EbW0SlGudWOZHSrhiZtaB/tKTNyyj8F8PYCtea3FHF3iHd6gKK
3XQNSxsPf3xgAIRPI4CQ4h+b1+bGvVz3D5QUdWKpmQYrJIxn6A+jXh/N4bgFx9UNvm6wN2lLDlGP
wq9MFF+ygl7soQ9eTFjq8HxxNbVHZ/3qm9HFOJTNMPUhUlL6pUbXormYB/A6QAc1O4Df6/j8M4/7
KCxPxeMVEL9iZED3tPAHdOVZSdG98wo/Sr067tBegzfZg48ADLW751/UmU1x984Fv0fuBzbeLfqf
rkfdyHe6fOfginO71KV06kRxsWj+BXpkIPSQdKuM9AeC8yCyO4pjV5afktzw2YW06HJaoK7FBtAO
DkeSLajJiDNzhr+Ceoom34n6aYh6WSc2rYDCKONs+pyP5WESwYvh1aeg5TFzzBjFkI9lViUdX5K+
lkABiyi0Zbz49OxBhN3rt6h1NIFPRQHmAjj9MIThJ876Y9NScjCG0YuymnkbKaruE0o64DIzHby6
Da/jFPzrQ62qNewzL7YCksYnVD4l4NBE5XTUvyKXvNjgNKkydnL5coA000/L9F937VAVGyim2piQ
ZwOZkOV17IY9WtnmSW54nM5G6+9vHLtlWe/z2YeNyEeeOmj459nVGf2tq9qj0OqEpgr5tnkR1NDq
be5tusR+dwgCGg0ui/z04/+/efAB9dipcBdcpIAiOZ5OvTzmr4VL0IP3fPBHS7wOruwgFFKLCvLj
0CE3OGp5J1K/mPyTSX5bxu/nX9DYRz16RmtZ8qXLmzsEL059+AVn3Kkdfo7Wxvo+7K1a/8L64TcL
LHFdKImx1Pc+EcmSWJG4jdfwBIK809Zl/yFr0foNZRO5RFRlwKF32v7ix/TUHlnCo8GOnGj9kJHs
Idtcv6OcQhn8YBlziIjb+ZcxeGf/+3wNtPNXboNeUxVmL5bqXobR0Ef1BeTKSZA0YHWUUYXG+e2G
3kf+tv4F5bxhTW2XQ4XtSrqfaJsXLhjjy8/P/4duLynHDalF1ngtlsE2+wNg27z7hY7XiEwbkUg3
d/XA8doFZXm7us8W+zcM28Rm7t+t3Cppa4ZXT4TBMera8bFToZwXWdMcTX0X0WILZ/qwNR+mV8Hh
NCil9ECff+8qqB4FJ//YnPobhfofKLTBPZ7sWgX1WGhnXjmmW1b3kdavU2p8oQ6f45DR2Kv3YBfW
v6I4tRemwubURVxCqx4XgMxaoGDIvW++tQVbfpQYrZ9YV+lN3BDdyIJi9TWQV/zkoYHXwmGrLU23
0oofS99sZEvhBIuDlR5OcpQxIxsRT+MFKlpcSiNlRQov6GkAkHvcD68Z+SqK0/Pl1c1dcWDJ8Ygg
HcSKkbOPwjAiQ4bnhi8bs9cNr/iwTby0DLmo7gZ7aQmkHkDWEm4clTrLKP47g1m0timp7zUtbkso
X4tl/mp01hlVwY3Nr9k1Klx8oGxBXceu7yg83r3Rfh+mv5/bXTeychSXk+xYOLH2no5+jGp/PBc7
rmXY6SpA3CZNNtccKyrNOxqXgmbDFpqlVNHhaTCVQ8GRPLj2R8Y+SlHE9dZris4a6zffeGcqBVlw
RcWc01cb8i90oxFFN+f1e2/G9b2Sgt8Q4y6o0BmJYJ+CLbJm3dDKIRsEowEwV4NEhCR59k/WfZZ1
H+3bHIpTmo07TQUc8y5dQ7xaTet/byilGwup8RtVE9UzMvRy91l9D6p/c+81HI9V8yMvvz+fu+5c
UrHgSF9HwXMMT06gr4Wm+B/h2+/k2BzLU78vrqiIcFYTe0bRrLqH/FbYn20ADqZhn31UQLiLKEja
eUIKng+xn01gq24OY/vqsw3mWs3WUQHgZIL+me3S9m5Z48Gx3ajoy8NM92C/EQBUbi/ikwKtkBzH
kelD93Y89cWv52urcVOV0bXJjSJfUkTzOvvb7z455YaQnW7c9fc3btpXjmP6vo/z33FjYdgvJN2j
C74aQ3HTyrUclk9tffd8FtMxNsNr2GxRdT6U4VhHVxw1X2yjBFFbfe8OFvjgLxUSbTAxfGBfy69z
shKPbqVhmqvbn/vQGxMZ/YLoO8BEPSSrpm9WejLNrxmUpcw9Bc/1vyjHqTWDbVzKur6XM1nr3Ysn
i5Ok0xZLle5aoqK/UezOAYxECiasCCfp+/X2xo5B4ovDStJaHLfYvB6qseCvqAjq1J6Nka77aQIM
M+JNtD4RvJtPLAkP2UvzkvdJwSMLvFJQUIi3bte6yKeiq8Osd3PWBNUd1NoH92ids7v3wn43l+ZY
n0Ds/twJNdFDJcEbHMDbh7BD3u/y87A0qMbZn2W6BfLVnA4q0DqAM+ZpgVXKiyV2xpcRLSoO+U22
Hlp101d8fR7oYhprDaKu01ORV2A55V9Nu9xpHcXf0bY9LIM14GCYEFOleXYG0EwtZF/oVlHWIPEE
QcFcwPiyijr5vTSNqBv39D6u+1bJlo0Oz3LZiNGD+maUp03iG018VentlqokVTvN1b2B4CAP/NgN
5IZBHg4dhCqgmgYmkyjS1vehwXNzvzjfDLPZk71hbCVH5sMMzoVRIGCYv5sSehRjlNd7EgiMvcbZ
N/F0KmgvwK9V300whpMY3NH9l9Bphuo8Gm64ARLSGWf1sTcfATs8dIeqCqmQaVsH2RdzHIzZriwR
f2H1sDej03LI7M4bcbQN/AZS9atb/XweYnTzXn9/MzIJh6wwBw/ncWUU0dwGbuT67saq6gZXPLQT
BJ1XFgJM2f3g4wSw4p73CdCzqeR1xC1KNq++L3C4OBfT2LhRPQ7sGFjxy8CtPHDKzfWdXqzjHw0x
lgzHP1Jl54nFcuMurrOMcgJPqNsNs9NW98oKBbqSFwssb/br8zXV/QkVRttmTeWWEtflMZkP/rFM
6JFcrBM5gsgxafbtHBVOC82iReShBUv1hyw7NVu3LY1pVCAtndtMMoqcfKo6Hs254cSGS349N41u
cMVNl5xR4k3YkbbTnpywuHX2tC/MqPDZzqs8Xw4QBqihyFqHS1JK9/20bEz8cUoVhCpstjSBP5kH
1BjXNbWT/FCakXMZIzDGJ8XRmqNla/es3qm+zsG3VBo6sNuhWS/Fl/pjcCKH5TzerDDh8ZxAr++M
iqD7+fliPEx08SElpR46as5U9Mjd5uZOLMNMZjJHtV96UehPfy+Vlzz/0MPH2fUvKV7tAMicDS3u
kCCo6KMO7BpJ6TrpAQxxQ1Ka493znOBjxsk/lOckGkW+4STrvnpkS8XPOwlO1SXHBa2u85Mwl1Mg
y19T8Fflb+HyHiZZQahia/HetaC1qUHZbQ7OI+Rp3EDE6LDcF6hUbC2SlDIo1yzIHeciZpPhHqy2
3oOpwrqo0NphqL1xZtgBFogiE1mVWVyNu4r+GFzx9U5O6ViEWHSRllFOr459sOiH5ztKs66+ciDb
dSOmUCC1LeVrNf6c0YkyVkkp9mUTKo42M3I8FzEk/mIGVVMw3Yve25i5br8oZ3JWD8gjCGbeNO+G
CQhCVPo33Ew3tOLPbUHI0uQVhq7f5VVE6Dt7D8P7ulEUB24CezYtF0NXPL81qZHYrvjShdb5+XLq
Zq64aRsMoJOQiN3ofPjQd/ULc+md5mIjq9AMr6J+M1sAm7iM1T1zb1mQ2PIeLvGumavKqpnJx9Zw
MPRAeNQNERt/W8vOaSuJc1VyLmiH8vLkV+7BHavfAnWJyBfiy/PJ6w41FelL6GS5kCtHMfgD/w4K
x6SLg0v3C6JBr+vTpbvRPKM59VXEL56XaiHDGi8fFsEtcYjrJo2e/4X1gvIgwKuaqW3KqwKvsPDU
dv6n7smxnb2j5fO/2tnBc/trYVsbkVhzWqoSqqafQlGrM8q734GNEjwq4RzG9lwd5Hwj7ZbCmiaw
eYoPS9EuqQGBklPlyNNiAhLS23EuAUqV5YazPcJ1wpdVWk1QvOdLMeOK2nLPPKG9++NAXRe0a3Pz
UtjF59ZKOWDxfRVblv3j+TLpdoDi4FBWaEZB8IKKZ4249IIETWb7PFDFBVOzbWzbxqtdAyWRXpa3
pf/lOlssEJqJqzSbvPMax7TgIVM/OtcAXYpHENNs9FTqBlcdvM88McHQd6vyStCPpi4Sr3ZLakU3
unL+hsQBeUiFde7CuF4uprPhCJotquKCRQEwRTHCmxeviLIS9b0PafPZCzYOSN2019/f3Ih9vw9n
2mLaLPiSZldjq3FYcwioCODSHLoqtCDB1CCGesbHPhORt1XR1Q2uuO20dMyRHFlgDT1R389jK1sO
pNuigdGZXDl+cfhy5OnucuOsjWYafvez4DqZTlwJ5mxEUp3dFRf1CzyTsgw5z8SnQ1cFdzcMNuoQ
mumrSCviWX3IbbLcGq+5cQsv95xfFit4hcTTp+cBRrMAKt5K9KRoccYvtyowE6MyvteldctDb2PP
a4yjgq0cEdKFtfZyC2h4qhrz2qY7I4wKsyKZa/fYizjBxjAKKvBsLFuPJrpZr8Z640piJILbrrPc
+tT91lkQma0YUHTPLa4bfP39zeBlXVRu21jLDSfT5yqfwwhFvS1ctW5wJUsWQdh4Q4drj8PTELzb
zDg7VbCVzepGV73Vsvs5DRFiFoN8n2T6Kd+cuG4fKp4aZlVNcjYvt7GtvrKm+cRz/0sltmqpupkr
Tgrir6FgC4ze9ZYXNa7jRWVKNwrMmrmrMKqia+hcExPbJa9PmZxi0+O/gmBLD1EzdxVF5bQzruMh
5o5uwVtrNl+lrPa5p4qcEmMd9FMBH7KI8wUM4TdH7rwiq4CpxSMZuNhT1FDTe5cV6Lr/ust/VJhU
gKZT3xQOYFLllaav3tbxrFvF1fxv/DL1xVySHBdMIzMOfTlFKe/ihsrk+bQ12aMKksoY8cu+cOu7
4Wbnkg2xbEDraKMXEYDBkc2nYmojz9k4OXR/RvHUtCFun68vcLx3o8mxAOdnUJT4+Py/6EZXnJVK
6ZQpIDz3Xr6OKUi+UIGv9915bMVTKSAT8xDiRaUwL7Y8b2pKauas4qSKqgmnPMCFRw5+XFI/cYfs
2vrThsEfo36DUCXVhKKC03Iwb9y5JK9lyWOz+c0h2MDc6f3csUPmfpTeZXG/OeG+sKOiqHozdIkZ
oE60BO+LKsqcj5v6EJrEQwVSVXhZQU0EZf5MksQDuZqNHqa6syA8ZWyss+4T6zq9cTcqjJqng4S7
idpLRN8tcVU0f4dG+41wt90oSOlWXXFqJ5fhZNVYdd8/9/al95Mg3TC/JiwT5ai1pBPiwRKXkH55
J5zTZiO3zjCK69agPMeFGSnxXDkgZQWfS3qf84OV72AdwDVWxVZ1qetmTulWd1KdvPH95P10w393
xQUVV4XSImGeB5Ms842HfwncWdNg4yasWUkVTsUnh7ZeiQulH7DhCP1Z8zBXgTzk4Ek6PJ++rqyj
wqoazqo69/CN5jf5nZ2tsxF3kP25WIfqfXDMj3sYh7AEKrpKDqlNUxPfack/5hKlJo3MPfIZ69jr
tnrjV44w52ZosH3K4VzaF1YfZL1RANEtwfr7m6GzxYMKKUSY8Hh5t9n7ToLxv/r7ue013vQ/mtiV
1TSA0mPrTMzFVa34iVbTLckw3eCKq1aeBc1cjok785cyT6MCTWfPp60zieKs1WTYM6ocuL9CXTle
WH3pWvoPWH03nFU3c+WkdWQHXdYBpcxsME5+Sa0kr8qtThXd4MpRO5u1izdzFCS6HCrIJ7n1ErqW
YR7UFlUU1dDUTiUNGCVDBKP9tTS/jPVrYb7rrD1EiNjlKnyKQRB+8QaG5x3z1Wm/VOS3x7YyV90z
tAqSAi/nGMzQob8bZ4Hwi5dEI84u7d9pxA51vIczZ/0LiqPKgli+8NG14PvBgZv+Rab8Yw0asuc7
U7O4KkhKWqnonPVRA494NP0knNd9467fexMEUHqzoeTY1nd36A8ddaKJsX3xRdUFNRdD5oMBi9CS
R7zto3RAu863ffNWPDXPXJ/2qZC3IUeyZNSzG5ujt9XUqkv/VFyUHyAQkAYpsTG4SZmRYzpXYEd9
P9vltSub9+5I4rJv4oIc3JTsiz4qaIo1S58RhjX2XBZXRhcz8THf5DN97MbAlPx3pakBSqd8xOWQ
uOORzFVUdoeqBOt0Fp7GLaDx42wHT9z//YhJJOmEC0AMg1bxvynOgBuaF8cfo1mzG+2trWZtjVPj
Ke6/H+I8HcWYwlZ9Gbd4sWHH8LC8Q5JyaJL8SE/Pd5n2M4pX9yQA1q5en2yO7Yt/7E7tuT9ANjAu
kjzZha8MAhVW5Rn57IsJtzvmfHXpj77No2H+Z+MfrEfL/0bvQJUGbYRfp1OL6LdMUQ+4MD3W38Zr
/rp2bG1BnrVmUk5kyszeN+01+z+L4yqmasTp0T79X5nNLUDyuoce/RPV5et5aZYZ8a+UfhLSYzth
D5t9nJZ/yVokEFh8brLHSQByrv9uLYIuYTGvZbHGQe2U25AUmw4F6TYuGrrh1WOaB2nZeHgDWsZ2
jCdhfezzQh4hHrnVHfYHHf/AUirwSrhLxiYH/yCnsf9pOfrH/FDFoM7LLuYvcej/SDfu3L0qAGsU
bcXFerl0A+fHErAc2Anyagpr621ZE7hUJFY35NnisvVRIQgObUsvXQ6yU0C6h6k6DV67cYPVrEug
uLrNxYA8BJ/hhETVfOb5t5RvxJHHp3eggrIWYVSmXGR9t/wpjxq/NcFSE271fa4RXF1uCHaqMI22
ocM0t+1wccDJ6NW/m07eW784WOQHqT8AKwvEs3V47hx/ZCEefUxx9dzJSobCF9RBh6ySedSitB4c
XLQKhJ/z2nD9IMro0LCPrtWK8oPsGqP/nnGvrL4uPez7Qci0TKeoCnPAvuPBb3Lr/ZLPLvmEFRgy
NOfbqWM7kSMrYwGFEshDCXvHGK1yVF9Skn00mWGtRAykdYqNo/fRAq0mVGKLm0JAHJRo46Ueslvq
dCjnbSlaP9pX69BKOHHzkBsV98bLQuUBjxyxYcukMrZIjXUzV8JJKSwPQoKYOeFQa63Gwxxmx+dr
rRlaxYu0ZWUtFhobLnjiTzKor1fjLqU521HxIjSoIHFfuOOlkfmhTc1jHpJ436yVzMAikGu0DB+z
9lCuc1iMp5Pk+dCapVRxItAjngwQBIzI7ecEeLGkAXwTQNEdCTN2iooPIUNbB2W77pSM3pahPNYB
xWVu63KrW8719zepvgt0O2FpM10knU+lM58sewv99yjtW2euBIVhqOysqqzpwrv529iYEXqgXiZe
fal6unEB0tle8dAZwkPWYmD2ZjofKBkubgap26ncEf3Xf6B4qWUB4raUy3RJyyCLoH54l0Ikc9Ns
Jfc66yt+6kEHOhsWB4tLjITS4YKmlI2Y/OiAxNxV6AebUgamX3u8FDjvJeFHOqHE23tH2vqxb2Ub
NXHNCqgYkHQETUXu+NOll+A886D72/NbCE6e586l2UOq1CpY7YhP3Zxf3L67g4QuqSywGIk8LoMt
BgPNGqg8cVY6IF3ICn6xGobW3OlUG7uUObEGq9HeOFdhyXr2LcovAS8jbiy/WpvHxCw/PDeObuaK
78q8NT1IqvFLWLF4CdMX19t66tAtq+K71Md9LS3C6SLy4OIUY+S58gOEKTaCmm5zKn475Q1x3AK7
xmic/tbOKHdlof83Z2OTUJencdqmW4mQzkqKE3d9UdmuzRCGDP87aJFlXA+Lt5Ei6OykODB2ZGDZ
yzRdIBd3khB0hOJInJrhRoqo2f4qOKScQeVAl3UZho7ESKEgZYhiMlhsz0tYbgRR3UeU63mWEZQ3
QzpdkOzglaMHY2f9KqDV1Kd7mvYRjFSIyDwHMs2tcrogR3yxRBBXYfcqS+ewyxFUmIjtoyhbWASr
4KJYZXNcBQtW7lIVw+QVL64XryoCaSDELc01r9wfTV9v3co0+0fl3umBzlt470wXMLS89zm5eQE0
t53x9blhdMMrbtw7wmn9dI3Ok3MwDfQMGeLgtTuzWJV2x5YhyGQH4JXMGiDcue4X1L9KBjanZRdD
KIyveK8xO7ZXoS0G1HUrOyiAF2PBfu+zjuK85cTnCiya06V2itMQBOfBxlFp7GLbtR0VMgJZFKeq
8TZ5sWx2JAv7UFC8A1ntxrOBZm1VyMgcOtCp9dPpkrfI3Kb83nA/mezs6y7jqLCR2SIV8NVISfAi
FwAx741FwarI6QpGvAj8oGgo3BdEVRiJY1AWur0E7I0aF8Mk18odjsAsH57/E018U8EkvV3nodsJ
fnFGeXYyGi328Nr3X0EQenz+hYeVYcQ3WzmJvcliAZSlx4soeMwX6yVNxccqDb6PixHNJoP12CrL
HYO6EFxYW9BHzdGm4k3czhe9b5u4elQL6KP4R8vaCkyP6mrrP1JO6KEfSTkPAkPLLKnnV1mUoDXN
Y2qJGLrREZ+3zmfdPlY8fBgDMP8UyIEhkv6198M7HvMvhucmz9dGt/qKk5ttYUJ0HXmwyejrwKv3
yyRj4soucvlWqVOzDiruxHPHpZaGXK+Azc0W7Q0iHhvT11hHhZzg2oqu6QUhNhiqg9NNkT/b9ywr
dlBeYJlVfAl307I0Ouyg0KQvlC53Onsb8UlnlHVB3iS/I0XZJvexgxpvPljNcmTtlkaXbujVWG+G
bseJmgXonS8p8d816RQmfi74hjNrNgxZP/pmcLS/DiXt8/nim+nJKjyWWAO/uv38rXLDb883pSb/
VXEl9uRNNSAO/DKX1ffR7v72yo+B6Rxzatxr9Bk+/4pu7yg+LBYKpLWYcT8g8tWj5mXpG1Bp7lJp
xN5RHNdpnHFywZgGZ83O/SIOqTmdws3Lk6aAqQJNkNL5NbS/1gusdbL7e0h/TFUVVUMIIIU4DO37
OtwDqIAbqMCTOvQHF2c1v9CJHjqWv1TO76LcJZyF0ZUE2wxYYTDpcAA1zJvIeGQ29CUc/MPzZdZs
JhVpkqJjBV0H2ExibhKLhzdC+RkssOfR6T9sFXM0e0mFnAQiM2c3RRxq5uyaifnIsurbZJMPz//D
n3EeVJBVTh/q4RyDXDUqIQ6LQj5/sXv76hTubaA5evMh6cSa4mZN/rmejZMRGsjzhfVadPVNLuzY
jReWthsG1YQXFacyysruHDxQXkIh7k0o3k2OveGSuqGVhDwXUGezBuQiXRf0Z4ZutdKstmjidGuk
+PvU2ybv+9Xfe3IoffdaGOTDwu2/n6+RJjD+SX7eBEZOBsPymY9s309jo2AHgbMppikQxWW5pWqq
yTtU+h8JPQB7WkwkazyPl0FAwmPokTrNh96YD7lr30OXdRvXa43BVBALd5uslAE29QwE52f0r4mj
MyHyM7wjbyy47hOK749N14UgtkdkCboPaTp8Tmt6zqoleb4mmv2kwli6pXQLb+5RH0Osj6ZcLqe8
oe1O+yhHuAVRPoekVFy6prwL6hxGlr4Id5d0pA36zv+etDM4kkNmYHijBZYib24hCS91vZWA6Ey/
2uzNfiWL//98LcuOpvUpzON02LhX68yuuvFQOwJYDHEpyBRZrPiFDrgt+hDdtFUvLnN0SYw4i5wi
jE1pnkDcGhshO+zbMcqpnbZWaYl8EBfe0nNTh9/NKd26yOnMouTaRmOLwiY46KyBWL+nHPnAuATN
X89n/tgwtopVCawSfdAM+QZe+OK27uNQLJFZ7OEIdSEYq3hqY/k05G4xXyyP/QX1EPQxOdM3m+d7
GrnXD6zn95v9uLQ8c7N2EpcQqloJ5RBykIyPuFIDcPPcRA/JJNZvKB6bByMjrGgFEpk5MrgV4/kU
r6poXSa/mBtERddFM/cv9jjEzz/5eM1tFaeCTqfAwEOmuLh5OILhLETiRP2N/6NbcsWFueFYQw4S
6UuZG7h71uhcQZ8JXkt9f0v98nGaaYeKKzvgLnZyz0S6X4OwP3QiPMFA85fap9Fb4ql0oMY4oG1u
sbYIkx6fo7bKDzTSCm7XGvMl6IpoCUWS4WWvLpOAbbzJ6JZEcXFiFU1dG/hAm3ZtxMowj4Tn7Xvv
tEPFyWs7H02eMXFpfCkjM0NLSz45YCfH8/VGRVpTT7FVrMpc4iJUyBnrLvtzbY0xd35CpuQQjqhA
ecFBTC8N+SIHfFr883wfa1ZFRawMpsApHYjp0mXL4PyQzEjxTCwC31veudNohTc5+2T48vxrmiVS
yUWqyU1BHlrLi1m6f1lz0MYzpBQ2QrxmS6vkIkbHVr0P27xAdS0h2Td/mmMyoBkZYopT+SUHTc6I
/f38n+hCjko3Ap0dEZZZiE4ed4AAQZ+UeX+mIBtfoPIKqAp6G7KD7XUJ+kQ3woJmrVRsSyVhOrMi
/OKVNSGvssuD9DdaofC6WUxV2/oRM8rU3pKI1CyWijUC0sg055HjyExZZJh1Ylhb0Uc3tBKvgwLU
wJPo5KUwTZhKejWXsRVSuvVA9ecW+L8XK1tFGdUuJEEILjIX1p/nco5ZECRoSD0QUiUT/Tq5XWLA
bsKuorq4DvKflJrfnLQ9UuPctl3ScLFvW6osUbSsssHOiLg4xhw1lF2pk8esktFSfDMoEFBNEVOx
xbSuOTpUpihRkzFgri0uMsjRekGzDI3+ooxMG1/c2PoEJ/cj266/vznRjdTzFlaM8hJU/rsZWqhd
E8YtBF4JHSM/c86kaF6G8CcYwSM2m3FJtrpLtMuqxPipplbplwI+Pvwsi/d4dumjrP/otbg9/x/O
vqM5cl1p9hcxgg4EuKVpQ6k1ksbPhqGZM4feggTNr3/J++5CH67QjOC2F9UggCoAVVmZxPJ0kV/y
ug8hF+UXLglaAD11+imhv43ssxbHVhiX9k4OURFuZNHWrIEUCSsx04YN9Hxee10BCquq8F03Cbho
IX7CvP5gZtqSSaVK0pqOaNrlyg0a1sZ3UHb4A9ghdLt4nDPqQYw+uL++ig+T+aXaSROLYfPl2qXV
NdN/WU56Nvjka7H+MpqLl+m/p+qQzLdlyYiwtlvaieroXytEovHLMoBRKEK/6rjzelf4A5WO7awy
rIFyTb9qBbtM/xFcG5ZH3Yh3Lh0fP9wtGRdWED672pyYV9obXu0uXu9Y3jjWvuZAVJyemXXwUijD
xBzsACj3ZNbV1Iczb/QXpyZfjJj8e2jVZTHR1rCyIl5T8wpQ4800fxrkrRqnEBgs6EHogb7hALu9
9IDq9JTRY2KG5joFr9s1W/QgtRKPd28JS8O4dz1Tn72hvBZW6SEHuhO0FCeOjCebqyIbZw1dY9pg
Wh6nVA+a0v15f+5Um2D703cBkeTEBvelbVyblYRp9pP1zDM74i2s8NL2VS/2qIC2N9MHkVfGls15
VtW4phnXkTRP3fzVXeJQc4qXOfmhkz2NP9VUSeG9sjWzMDmzrjPQWRmBogbtXu9P1Ifc0HioydCy
JDaXumvn9RpDd1rkV8IQRpEZrkza33KBusNPyy2d1PJKTgoXxIA5n1BMNIiRdwvOStseU491dDLD
uBVzXfvrvMbsjyNqLp70mfTgP6h4YTLc/5K6eCEQrDykTYThy4gLjFJzDAZvB6812PW5nweQHA03
aaImqM97sHjFCsjQC7BvIcVI8TdNFdjWk9bsHFmK7SPDLhpHL5jB7fya8NHPYugT4YQWRVSmL+XI
djztQ1r2bZKkp+WqQzJhKRFJJn8Mh6txKb7mv8uH0kOvCISi5snnOw8m1TxJO3U2U32xTCu/ZujG
61h3AgPJaWenKg4OGYFh6pQlAu+JK/lEXa/+4n7ib9zPQs03nmI7rGIv9swL26kaftg1sk2adE6J
wbTnRS/MK7slTxt7eeVj4W+IUmjO3esa+bALGP8iYzNSLsZ4rEt81Oc+QwsMP8eB+Ux+pU/8Wp20
wP1yf/YULxUZpJEvvAAZNf6H1X9tHlnt9759mNPn+9ZVO0wGaWhZXKYIhf/9jOQy4jOsJ+tX87iG
g48MWdB8v/9Xqg/Zfn8X2WnaouGTt8XVQfRx0QI7XuLuZWHrjrOo7G+77539uSuptiawv4rOswfh
Jda3hb3UzjGPlxEaDUQd8yTriisbVw9gQMO6Mv2UaEA1TDuHn+oTJHefTDNu0cxbXGn2OoqXesCx
3YWxs2Ne4eMyIoNpHKVP5HKuhOMtHduB5uwVihWmqTRyjbds6JCEvza4+XiLEKnf1+leL5BiXuQ2
ChvsDBpIwudrn2bmA9Xz6lGUhri4uT191hbH+np/i34YqAxHRmHEK1Se5hEKBOh8ODWz7iW0O2lz
Gdw3//FVDfalBPHYWgyqzxCUbnTc0IgP4dYe7VMzSR278ZoaPKCfuVnG7ZNTdyaYQRikpnyc72vF
g7h2Jm0n2qs+dDvV3vmK5axmnVilHWVzGxFAyL25Shu/N8adT/1wP+BLJWd30BqY1AK6tNOKjiob
3DJnq8qOaCMQWJdc3QEG1xgSRqN6E5ylAA70mv0GhpAjoQT2t696Nz3Ieo9V2WpOtE7a6NX29D1P
yme2LKD6sffaYFRrILkMHdM8iV2sQWNWoNOn6SuqTXPgJntidKo/kI70JG6LVNgJjUiLWUJr7p8k
qU5xeoRFbFsFKYHgmrOhdSV0aICP/l0heeZnOdtjHv3wfgXj0iHeamwiBnA5EbUMf3bsy2DqT3Su
L5wNAVCRw85SKyZJxm2ABXfqnaK1o77kQUsa30S+2F0P5ZDQMiV5fMxw4C2J4UZJBVGdfjjpVROJ
pr/ejyiKWZKBG3ntdDM3TDeaDQjRVMbnZDSfnIFcTAv8FRkqOPf/R+HOMnbDqGfLiOPJjarKNkLw
Li1+Z+whN1TGJW+mkGhw54TTaGS6FgzZjJs0HpjdXtf9h6cH1kDy5slKSIEWGTfq0HjZCuJZbXNJ
JhL0+Z6armoXSb5sM8b6LI+dKGvdBF1Kqz9BFKastZ077YevYnyC5MpWmqCJdFjcqJ07H/pJm+b2
ZWr1INaGQLfscF6OaAjAq2WMBjKrWWv1nR05RaaFLUMWoXXYkTsgjEteXVRlY401Qga11lPsLv5o
d4Fp2KcGsiL3t6piKWRERgfVEwFUgBMxVlzSrvCJaMK8/Oe+dcVelRlFepH1OhrrSRSPkJZahzV+
zmrkRO9bV41dOpYNIbTasTTAbqa4e3DmdXiOU7Bqi7Zyd0rgCmeQ+UTcitok2QKSlse+2xX/TGMc
1eMSGL0z7kQL1X9sn/fu+CQ1Q7raaZyozcXiWRxKBwurWq9ozRRtV/yI5Ce2qi45dm7qtuhbgq26
rACu4eWapDc3qVPmO844kB3n+3jNidy43zeWKN2aOWAZ+VrR2IMwvX9kvYlcCOWLhht4jb06cPM8
smeNg/utoDvWP14GIpdA22lhjdZmLMoX48nNF9DZrp8mtwqotdeeppgaueSZ12J26LTQCM3atS8K
cJaQarkcmh25aDZ1CBRjbrCoYWzDz64DbzwWU1dEKT/YnINdJMXucixAwtAmVgQSpYwHBEDI3MNL
LNnLNKq8WgrePV0tiKnhikEIMsBLjZp3P/eWlybTXkpW9RfSVYyKuGxjsExFOZQDvEFYr8KAUAZn
3Zf7a/HxQjv/wyGTZU3uuNs3jAlIL9PZIFGCfqk9RMPH9sn/IHNEXdK1m+woJkL/Nlikj4yMTDue
oLIu3cJQX5rLrl9p1KIOAxGBmqBiaLzenxqFm8mgHKsynIXoOYssc/68tvwN5Tu/GeOfrSl2uD1U
49/++l1A1Y3UzcbUcKIiNiK6iKjQ9yqQKtNSrJ65W6RdN9HI7Covw21CNMWO/6pMb7+/G3WeDbG2
FLgUdSgpmrrpueNOIkM15ZLLgtUhKWcHYaeocsjCl+XVouaXuVp/M7HH7676D8lrzXEtLHsynQhs
92+mqV0sq30sAbbSpz0Gko+9lsjUIGVajtpQ4pmZQPWVZxfSDp5Jd574itmXq/aOJYTp5h2LYsqf
YnfWfGHRKbi/51XGpaUFL4sxpmg9j7R4IcEEVv0HUwx7LEwfv2qIXHgnpq2B4wvzMlsQT4gs6zzO
P7DIpvhzbPjS2i41qg+4IThRabhfrJ5qnojX3DtmXIrFYJAqulzD3Ey899e6jsys2HnuKfakXCen
WkxjN6dAB4x1l3ia1ZJHqxSpV7VDHuY6KMgPfYNcIQdmqcwXiMZErgkEYAGtr4A5fG/fK/Jg4G75
v5HBzEw0qOYLi8xVHwNhTmsQZ3HmVYax+O5IkmAVIGepjLr04pk2p6LlYmfrKuZQxk1xEwjnEm0n
Ea9I+hqnDRJvq0aDfNUGrynMPY4v1f9sv7+LftAKSuq1hzvnqNN5YwLyxLVGMmkpQpvs5bwVfigj
p9BK5xb9SBkOhjILRNcLb2jTnaeCyrjk5KY96IyktR0tWT88Em11Tc82bEA07m8yRfiTc8aLxnjN
0DQb6bn5Wg8sLMkC5v/mdN+8aviSk09Z5s6LaGmkl1Z3TdDsGnCAvI4Zl5y8LGySDYD7Rsjd3YpO
b4KBWvaO96kmRnol46BB/4hdISEyjG9WpYWJkzyQZHm9P3aFeRlngXYY3pA8dyPdLc/mkHvcNT6n
Vnvs2JfBFYTUa9FlE4vKYgU12ErioGn0vSeTwq1kbEXD0rUQGZJFNE0sr43ZL5GRz0MLkQTH2lGG
Uv3H9vs714XyQtN0mcsi6KY3HrgrLpT3rd/VzYm0e/SnqiAowyg4sYBxEbUb5RAaeDIovVV1Dxl1
pMO2lA7x5totfd7+rOZvJqBgO5tL9XGSV/d2seRZobFoNYcH0dzWNH0FO6QXD0f/wfq/01faVWcL
o0R6hJh/+0K/VM2ceq7On7iYdjaZ6isk547XIk3SOnGjoau/THEWZUR7tJMpGEvtdN9NFPFDxldA
mSGZC4rwVF1EUf9oRu3HMcOSezMxxQWG7yKuGmCZrOM00BNtB0SlGLVM2qNpbm2CUB4Ztp4anrC0
H+a0K9SriBwyVY8ZL3nX6uCXsEWqPQFvNEc8N7KALm0fHJocma5nNKzZclv4d9U3SEjNpBoSbyKz
ODb5MlcPYTl6J1aHRunA3/rOgXLAHMfVITSuQWS+HjovpTDA9/E6rUgEJwRQENLsymqr5l/y3bIu
bWuoVhe5EOOJGvGfbnU9rWHn+3OvuHfLGk7MxhMl3mJrIUziJXl9Kp3hUWTrP1rshvG4dwVT7VHJ
eft0pYbgOJmnqfjl/p2bcWdxVfMjncrg31vEmvaoeKFd2Sb5S1c0UdEcjAhEclxcUwQYh1wSUcMe
PXsq+pBN67EaApGZejS7XUteIklRCzew6HAxq/nSFsaxHIIs4WQPXOtt3BUjHS2L5wIgr2udjPXz
/a2jiMcyPQ/X03K1xOBEetdd3MYIhM6ep+KN4OF8/x8UayvjxRKTQu9h7J1opMOrsS4e18YXdKF5
x8xvf/vuzK9FLRw+opKmORowm7E/ZPxhSA/xOxhEhoulrbtmBojNI3vucj9jNA4o49/vj13hTzJK
rBBL1izL4Ly6LPnLCAXJJene7ttWTbvkq/rStX0ZI9UyD/NDbtDHLF+fy6b+fcy85LFkAQm2uaLi
UepOuHD9VHMrpM0hggFMu+SxPKkteFDnRJw0YaEtj3m2hs6k/3No9DIGTAg0M9cm8CIdYmUS9y9J
gi7jZE9YVbGuMvTLYpXV0iZBHmS2Pk2V/nPK9/pyVaa3I+Dddh+thSLtnTqRk1hfNMN51Lp/788J
g4X/wdUaRKbiqaayGHoTxZ/RAR94BhAvy6+DZT6MafFQuPpjQpy/9/9KsTdlWp7GLUejsUonakoQ
hDRZ/bM08/ayaMBF3v8H1TRtv7+bJnsW0GLiSBQlZvWIjt3GdwbczO8bVw1fuifHpasV64yY6RT8
YbU3nZX61YEq233zqrFLnpshqWtXGa6ZPc20U5XxP0YK9Pl946pVlvxWq+pZoMnIjVw7maOWGH8t
12hOOc0/xSwGXrj8rqfW3r+pZkpyYwGocLmpXUccOVjgoJ50FC9FulcoU8yUDPsCrzEp3VHQ7zYT
nlGKh3g4IqNDDCIjvvrKtVBJQg3LyHLfWacADRTIOu5RdCqOXZl8JwOjGZhjbRaJVO89llShaDk6
AGwU43h1zAlkLNe69KDoFAXDe2WK0M1SbHDxPRy4au63JX/nYV2NVnWoyDNQ1vHxNInhe5L06c6d
QTU925++Mz7HVZHPzKZRAiqIMdPOZmr/mMb1XJX1j/uOoBq/5MTVWPO6FC7eKzT5TpZV95rO3mvG
Vuz7/5Blvxs/6fuOgwSdRTXp8YrWA0MzImLoO9OjMi85ccWrMU8Y5n5iaBBh+uj3ePV6bOSnY5Mj
+S2vxzJtwV0dVXNW+GZvwGun/ODhLkO3GtboSJXhKUdXI6ixqnlvnCfnEG8gmiK20Pdu8suqKTWQ
itNIJFR4WTcaXmPZxzAFMnCrX9fJtVrBIpjNPdQ+/0y22LkOKpZVBmsJsBJarTvR77E7nITJTg7m
Z9H3Etsq89vv7+Zl4Gk1TFxHAimLHxbtG6R5o37ZY29RWZdcdrXNoa1zbHmqD/5EmlOazqHL9Z1Y
pjIvueviNHrfUJgfx8GDFMuJpiLIkr0Cjcq8dOYmeapVlgOP0scqNNz4lg150Ow+nFXmJYctki53
knpm6HulZ7MqnvtsPM18LyWpCJcyOsvJLb0oW1Sy9Sw9J4muXfhaVP7SWu5NMw7mh2WAVtEOSYF+
b8BS8tG6oL3B9QcOrev7IUfxDTJAixhoflxrE/tnghCh82Y0EGdCpVX39DjbQzer/kS6PXMgRVo3
Len3cSF/S2sItBQlbvBlexpPzvc/ZLP1wT1aBmolKEcNXTLiYKztNrBijlbI8aEb2CObml/6qO14
hOIA07e99s6dJ9Cv1baJ5ej6tviOpA9NzkO82Hscplu4/Og7JIee+rGLG77VockU5mz0U1GfrAal
0eZfd2i8kuzRSqi+RPLtMaHWCF1dBpyNBb4bLa78eS9l9dGKb2hO6SvcdigWfZPv7jnxGl0Aut96
QwG6jwPpme0PpMF3Q1+2SwpBU3Cxgcl6Prd7jYIfTctmWYpJUExhZU0gDrcYvwDL96zxCApgsyyF
o4RpQz4ySLTw+jzFF9BS3d/6H22Zza50bcgWga6ImNc3naDxvlnyCKXTEATNPrDBn9Jl8Fxmv93/
r49CKv5LrnR305w25SYzk3KgRb/T4XFyXu6bVky8XOVek66O9QVyOWYd5EWk70mKfhQZtiFL0ado
qFWRbqhultb4HDwM1nNr2lB29du9XqcPe+i2/9j84F1U4BCtsdGOANWakwiMoAjFJXl0PO1cncrz
shPiVHMvhZ7aNTWt3D6k0EHK4jbB3CDKOVZ4f/5V5mWfdWJovGRQRBrJg7a+DhV0O/YQSKq1ldyV
gBFiYZtyMtp7I1Yy3yZ7zScqmSW52wmdFEXsjpiW4cTO7o8UnbFpMHjF4/Lch+mlPycn0OkfmyPJ
hd0+nwnZ9Igh81pDWonOP5fmAAJp20OSGxcEWtWaje/o+XUhz3z4fGjMcv16qDugDxcXgpTjmx6n
nkZ+dO33+7YV6yoXrxOK+2COPjn4VuG1aO2tEevvm1ZsR7ly3UKXHZAjA4JWJj0nRA9d4X7S8r0c
yYeMR5humQcAmOsCjSyY7vyRnddrFg0RPdunKtCCPTFKVViQa9YzNEzjdDtL5tJf/OFavWjhEBV9
YJ+KE726OwfAh82127dIrmsMeeKavQl142gM58f6pIUaQsPJ8J3TcI7DeQdIqFpuyY1d0RZr0w31
LdGeilQPtYUH91dbcWFwpFPXsltD62foxFv0X1eDXopte+0EHUy+p/yi2k+S67YT2PjbArp1WVYE
ZqVfy9kMloXuYM1UUyN5bzb0BIqB8AS7Dgcjsu2doK+wKxeoSaF3FATJ8F7s0Rn8JDvupdr/cnEa
IBYLLP/wr4V47XU8V2f9H+ezdi7D5LT3bFdtTLk8zXJmxXMBjeAxQmdgfB7P6Yk+Lc/pN/NUhlnt
xTuHl2qapAPYxCO+5DTG3apdvCRLAu1oIJJr1LHGksnddI5ntESB2y8B7s38en/bq4a9/f7u3jAt
yzi0FcN1ikDQskeLd7HHTauce8lZoaLUZQIZz9vykn1rr+2pOdcPydW9zehUB9/JwZmXPDdzwB5A
17S+FaN7dXqXe1Z9BCuOuEYkn21ER2udYFXbqvGqBtA6PYvyPgvcwdwDLquWQHLcpU4mW9+ubnj1
8nAqmxc3YfXp/voqgo5cpIbw8KINBHeqOXlN3G/5ejHETr1CZXp7DbzbOnnHzZr3Fq5rIITo9PRC
1+U05tOxB5ZcoTayhk753NdoEHqbQCpUtHu9C6qNKZemmyHHTXDbmPlj9mp+3YhM9M/MWwLTc75r
R/VcZSoTnLvzrBu494jycZ0fSffkkJ2rmmruJbe1G901hxV7JuavnBU+RILtXdTKh0g37Hq5Ps1F
PM65gYfQZFWfWrz/wwIniz/mQIyXzLTPZZv8YGCYCZdJgDEzKeyd663CF2R5GXeY3NpIsaeG1vKz
avbNNdkxrZoyyZVNq3LImuK6ZZetseV+QCOW9sGUOv/cdzXV2CU/XpMipchlwR8WHgLkE0w78EbF
yOWq9brksR1DBvOWrDdz9hb9rxgOmpZ8OC2Byhtap7oZST/5Vj6fbVElYSnYn/uTohq79PZd24J2
A4gHb/n02Zm+tqLymj011c2GnKnCNpUr1wSN1EOOt/Wt74ZfU4ms9hC/0qn0CMLF7O7QiKjuKXLV
GkQZgzWC0eG2ER+ZPvfXS3uhZyvMTkfQJtuXSO6coKPd0VassLs+2yC+X7rP96dfsSdluZhq1Ehu
E9yxJgYsOxlRXGioOEJgtw1bOnlzVi3dtEmJFyv5a6fsL5oWd26dqrWVvFU0UFezM6yt0d7yNiDT
Y998K/7wccdZVftSclYQolUd1ezNWetgikG2ZfdveWrtzLvCvFyh7kWSWZ1DEfp7pB/Li5VzT+c7
B6/iqSLXqNfM/O+Z3pM/wv5U51FjPRZkp4tAZV3y2LSb88rUsd1xwQGrrAd6hUFcIEp3LA7L1Wlh
dLUlXDy0eF+EszZ+spHrT6hxbOPIVCMV4E/uYuDG5rbdCaA5b7WdC/K0JzJZHmTjdl5bqgWWPLbj
pLbZFjgL48vyywIZZcd23riq64ksFTMkS9UZLVYAzX2BjYDTfHV9HrhnM9C96WIc/ATJe6mTCzDY
4G+Y9YXFf3oWMHHMu2SmkbjOtCVZYFpPfpD5tRxf+2TH9DbBHwR9mWeExAA3AMeLwMAjYC2XvVim
WFC5OG1zd9aLGUOeAafNnohxFqCkuh+FVbalU9Zt06oH6A+PLKp/0ez4iYECHCmT4Jh5yWOzJutq
18CUtCCTbPXSs4zzaL4dMy69a8EJldQUsna33vhmz561/hR7ZQNFpJEFYKCHkqUWOMZuOs/Prgmo
ImE/xOgERl7tNVyppn7bRu8eKehYqtppRSAuNTSQjd66hsTd2Yqq8Uvv27pvskrvtsPVaMDHdDNj
F0KgnmHuYA4+5HrD+SqziJiCgfMpxeVpCIyT43dn+lp/b0MRDk+6V/uln2s7O1SVKJRZRMY6cf7/
RQGpwUgPy4A0QeFD+O25RvHa20Nkf0hivH2SdO4OS1GAgWhL+rxslynjsf8srhuzYOaLkH1uKr8J
lgf21BzMTMrV62Xs19bs4Xs8NE7tcxHN3pz7gzf7NjKT3PD5zntV9WqSK9n5srhGvk5A3XLQ4S6f
+cQ8d8o/Tbb2mM5oY59vSHmhfyTduVsrQqGsBLOx+xKgUOaHkpR+ldmeY+51dSg/RnJ7A8LsjeXg
Y+YlP8Ugtaua/tZ0ZdguXUhm5EfXPKgJ/zLpjX8/0qg+Z3Phd64qBPLKjYW/pAINmPVg5P5kkS/3
jbsfHxsy9Yi78CV1B2d+yMohIOWnvjC8IZtOfCl8Z3oSWea3++KQ227+4JCSKSockHYUvLLnh3Up
zmvRQADyyUx6v0EEKrvsxOs8cNeIT3tpHtXcSWc561PKabPMD9qoZ94I5YpzizvVzoVTuRuk23ih
ZQbUb5bkkQATnIIzLHMFSP7zcHATvLQIsuUW0LCXYpdpRfVBUpwYCVqi7Bg5T2vTYvi6zjvXw4/t
Upm3okz0ArsXdvM0zPLz1IX399fH5wyVpWTsblhKYmf1zTZrMDgjaBqf5njeSfeoRi2d8JNLIIaO
1t5bnwZrdbWSneioGrXk5UOvNcUKCMlNM1mo989Jm4aatXOP3Qb3v05AZZmYdsXlPithfECaveZd
lGrN1Uy0xxw8IQ3bmRrFyUXdbc7ehY0pM6amrnBxA+k0O9thHmi+9i256ifit2ca3F9f1QpIZ73N
t+ZOA//Su6fYCOLq0CWcysowbpExq2qxsvakgbiQX9GH6RuQgLo/bNUCS46btn1DWLptS0d/McBt
4IxWYB5So7WBxZC81O1BnlBuZT+CaqJ9pnvNPapFlamQtML8b9poO7UdPz/plmeDRNkM2jO/ZN8P
zY7MhqQNuB3SflvU+ZT/cbNLt0cErZh3mQoJdS3XAr1JdXPqh9K+VexqTzv5KJVpyWcz3vFmdXGh
aWOv0s70zToC7cZq/i8DSUGMcu6QE+mSsO7tcxXvMYwpYoEMxxKN4dglpHyQ4Ep9iP/6ghaf6ypn
Hi0fLD7u3cG28+6DmCOjspZ47CqH/QcGE5+rsDnnv9eX6TSHJdi3QZh+bN9Ip63uLroFKs36ZmTi
lJQlMuPu0+i2p2PmJadteytBxzHuyEwHC/yc5b+NyghrJPDu2//4LkRluJZTuU1hG21zE0SEhdN4
CURK2kqEddf7UOX2CvGtKll4/9+2ffnBksiArayqkoRtxYQOeB7d8QfnxaRXs/hy37wqVMioLWMY
3LLK2xoXfPHogKW88u1r+pZe9Evs6ztPMYXTyRAuNKrWhp3hI8aeP81F9Wyl6Vkz99pCFKeLjN7q
kF0ThoEqXTrbIRe13yRf70+PauDb7+9OR4O5+dzEyFPZ5Afvfg3GLTsipYlwIUsy1bkozDrGoMV4
FuPJ7U/LHuZAtWek05a2tKjSGDnCMikeNqJjx60fITDoxyCnODYxkg/TtRQV0oL1rUvtPOKx8bOv
luFkkSMcYNv0SF6cLXROuxV3Zqj2sIvBClJ6EBrZo75WbRnp6AUspVsqGws7Vo43NvPJLcadO4li
9mW8VpaBb7JL6g3xkT7VdukPdhnwJL2ApX/nXqIYvQzbihEwS0NHcZevsw/lFc/d4ypSWd5OoHcb
HtQcUFmrgEW16GXVIyvfGfGWq/sgjMlorU6bK9abCDNFXcV+PmRnh9jfJvuFTdAirjlQbeAJvL83
FaeljNrK2sGoKcFpubbNGmqALqJeGT+MjuNzuwOz4i4ITbXU2yy+my09FzYFcxeOmnT4KaAVbpXP
kzbgTffj/qcoktlUlm3h0Dyx2w1BQVNvCNi5PeGRitn6uiVgqhOgkd/v/5PqUySHhvZ8m08GFn4A
OP6ckseaTz0Wig+elmQ7K6PaXZJTi0ws3Tg09Y0AcPu0uFr/qVj2eg9VxiWXXubVSWmKa8VSXGh6
ggLN/ZlRnAEygmulqbXmurtVdB4dAMrRirC0n+/bVoxZBnHFbZwa5gZ7Sls9NOblT8n3yCEUCypD
tyA/YQ1uihjByuGS5mnQO80zWL+8zIl/Hxv99tfvtn9RzzFNDdy0Sn7RltvRLIOM2JrmasqhFQzE
lvUvT16zYwhpSrZVeDfe0jKyFhBsHFoL9NaE7TeN5Td6tRPjFHFH5hOJe51Vwl3qW0UIwKHDYntV
Tn+PaCjyytn4pYlxp8io2pKSs/aD2+qNg62uN32QW2ZEs/5z2bA9CnFF0Z7KwK2VdVPT5fiD+RSf
61N17nO/epwCZJcv2R68VrX5JYetQa2QTAteG3bJvrNKR57c3Uv5KHa/DNxKbdvt2DzhvCFZ5xFq
BJVtnoaW5h6x9hAUimWQOUYqUXYT6LbrG7X/ieNveHN7GhR/7juXyvi2y95tVjMrDRMSVzjjjZcu
Azq7jJbi5ZhtyXFTTbQZARvKjfXg6RdCuGHiOuDAcdheOlo1/O33d8OHpDHWd8DiNoJ2oZ3mdZg2
45emYd/uf4Ni98gUI0h216St6+bW28sKoj7QlNpTedC4dIO2aGt1gwGg9Mj8RTtrxun+oFWzIjlu
ttQgRimN+rayCYTnpc+a/IlDqfm+edWcSOdrWWpL3EwYdtU/r00ROSAwOWZZ8lWmd72umQmqC0se
dgwYe9bvhE3FoGV8lsYXutFpN7es6D61QtyS6fnQoGVCkRp6uqCA2Cq71fS7LasvJj14k5F1pLoV
xM39VtedtyOEWQFL2mOOL+OyaFsN/WAD6K618Vk45DJvSqH93iml2IIyHqshc94N44ajzy9Ghbzj
D02E9+dbZXpb4fc+X7mpltoIuoQvPmOQOhjScOqq4Jh5ySmdHC0GVr6ZT96q9mva/KXV633TW+D7
4HkiQ7GamGejwZFsn+vpWq//DCW9to7w6tE9ODeSayYg4W2aGdPeapG5/EghetV8vT94lQNJvgkE
9OoCjoJrjcv9lrmhc0j7Eq9wGYjlINNlc8dGAjyzfuoNcAWCaf8eGraMw0KTJngSCa5LQ0HOWadH
03CEx2YbtnR2Gk1GjabcylTx4lGShCTeew0oJlvGX81VXTYCz7JbgjYUOFLQ28feAjL0akhB227w
uLyV7GJnj4XYOXNUI95+f+eV/Qz9HXvE+4UT3a+bwafL27EVlBxyNEmpawVeL40pIlzYw7nY6/b5
DyDpA4+UuUCqLslGqIdOD/VMAt7963Q0RENZSME1WDhBVnYhZU5gEi2s7R/AXJ/5Cvy5JUDzpvm2
ACsMNFZGXQQNe7HNndyOai4lL67WYS7F5JY3t9Eaj+Drg35OdzaAInzK2KzB4XYrXAuXjgE077Yz
vYJY9murHWkYh1fIGC2ij/MkAO69DUOVoKO7F4+cQYPg0GaQ+UMKywDqdEYuBOTxzO/yKn7KOZ2O
XRJkApFOS+O6YsXWucYo8Yd6AR2u1UC0+/7oFXMvk4jkDKQ8ZEAhca38QXzTyKkqdnI4KtPb7+/8
r5oSnkISA4+1zC6g1Lj4mT1dzGRPAFSxJ2W9p6Gz9Q7vTuQQcjRZzs4j6fcOLZVpycHdkU1TS9b6
Vgv6z9KBBTLpxJf7M65Kbf2nIvFuXoT5/zj7kmXJUabZJ5KZhOatpByUeU7VqeyaujdYdVW3QGie
pae/rv+7i9NUkpjlVgtAQERA4OHOdx4MeA/ndTzYRxu6pdmpOWwxjYaYH3W3TNX0SyZreCsbxhk7
x+xfFvFpo9/C8dPjX1A1LQXerWJdGZj4AyouI/jcCUmK5bldIwOvvLHkqOU2cV6oPmJDjuEp1x3T
FIcdGWnVQqer60dYKg3/mIOvvoCEl0hRqKU5wO5R9o7rloFVlE1FZVFRvy6BOEFHLamJm07mEtd5
BuI38/B49lW/sX9/t38IpLoc38Hsz91tCU+LjVsgjWz6nEeQiUKy0sxYAaLD1xZcGMiB/tXkbRjl
vU7LTrF5ZEgVXpaEaY4rcsf1m1e3SQkkVaYTyAkUSyAZbh/ggaY1sMT1Wh/GYDrNjn+15jAt2y3J
uvbo9jqVT4WPMKUrrVktQE+Z8JzlvBjRxuc8GUP25D3LlKy3WGtrGRlax+E/XhHH68qKH+8f1cAl
6/X6gOOVzIBkfWP963I+RnXoJc+07ck4qZFk5dxOyKbzcfC+WKDq/GIWusW9P3BPBksJG6KEYJYE
GiAMzLggZXU2ZihJPB76/X3pyfo+1kRWVlkZQCl5+MXv2zyaqn/NUoeZUg1estrAmjitZpyf29Zw
D5Nj24c1IJp6rPuex5MxU1Pt2r671+t0q3hxQB7HqP+hJ3XMR/Pc6Hq5BwCAFLYnbRzcQIemXjo3
JW2QrGBCCvJf08TBIL3EBYo5ufkrE63Gmd6bL3Qmvz7kAFxC0aZ307psyghsoyYSvqXQ+FDFr8jv
D7VPDF8srZuWIyjxaQ/+Byf22Nfc/S6CEj0d9bST9/z1/ifSpQzStZljg54wZVMfbC+gLurMP8MJ
Vd+owWly1kfCN6xBc1K/t4333qR9NrPNqQLLcFK36U9kpLFh9gdIemgmTrUse7fvgo/wrNwtysyF
fl3xz1y/stbRBP57rnsf+N7ju5ahZjpvFFwHaUEYtH6vYjq3xa0OT753dKavj438Luxj70UOEHSA
YBoqfVL2Mh27tDqK1+EyH9dkLy3XYVdUayCFhjLou1GsjZWGqFFaIfqw/MV0VBZ30f37H0iRwea9
6TlOaf1PkP5/Su4mBOm3y/+U3LOjTpL+7kl170oy+JVu2VT1hpXm6ZSKT/TP/Xfe3JN3hFrTHIH/
8inCBXQlv1t0q1lQxFErbZLtuIGIqI6NmB6dKDzVeO3V4vr3WZLPaHs/++57t8sQ7fA2vqGf6bge
7KQ+9XNcXN1TdWhOTHfQVHgXuQZ9zie8Twk7T2sg0t3lW7l97ggErKsuticv8brTzHXimArvYkvb
wTfD2l4JxN5Z87k0Y7NA8TP9IrTcpAqDt6U9AHnvGkUeAU+FA/HQNTyVrE00xrgb3Z3FkLNs0POg
XWZ1JF3BMrMlfSzAM4N6hMiKm0tzanXwPsU/yBm3hlZh25c9gcmM/waX/kQT8tb/FClexuIu1luM
wofJ+beMlgEqwrIcOc75s2mdR7q92eWvBaQw0zwfh0FHn6nYYXI2DmzhmzNQlqfBUEYjROVD8THv
vagt/1waHoEpeNNVzt07W8Bi5PScMwy89FubpWbWpyj4SSZnOOag1bSKX4NfaOLK3ZfXvRvJ/VtT
ZkMJHFNXGtnJH6womL8IPCriKTDyMiwU6yJmf+/Xn61OoEXlSuWKyS2oZ3sd4KeLF1QVHQoEA6+J
/MOYrAn4lP6s4lVHI6DypXJeb/TpCP089GU2sfW9SZ24Spaz98toYvF5Rx16GsyhwiHIRZSrAc0+
undkzFVckdgRqCGyPztcc9ZUBDc5W1cMXmiHHdonxksbHFj/Yrqnxw5B0bScqNtMwnIPDNqpP7Ey
rloAvLJgIskCSSbNsfL/0nJ3fI6criuhpea2Wb+Hz1f75/+cgf2B/PHNPhmn3RuEyS9fy6SlMB45
fWeCV56ubSFSk5dpttbRxsK4xNPZRL7XOmi3wr3JOTzaMKdi/UDS1nhbw9cq09yIFDtJLrTsAuEh
FVPz1Kz8rzn9qxmaV14P/1aDDnitGrlk9GIpLQoAIkvJShLqiKs/6nhV7xYfwaH8nyG+i/RuZTPf
LRwErim7rBn0Q/1TF5K4nqfjDF2d0vnH9MooQ3XDc7tXOvXlSAR3JPdZOvPuVCPvwFj512zbmqOr
aq6kQC86amZBMGepT+uz2ebfymnTBEhV01KMN5rMaaBPnaU2pWNsLQyC8GAFS56aFzmjN3Gf86aj
WQq6fbyMzoettE59lz83eDmrR30zh3TkQtKF9x8FAL81/fR44Kr4ICf0hMuyBnwP//+oPeC2QBPz
rf5ev6AcOBZJmNTfHnelWAGZBZiOLg36ZcnStp6P9WLF3H57ruXd174zAzab9tbs2wYMkAk4nQ4G
1dUzqGK2nMqzrXFr+yYjKcsMSCNCUqFnfwxQM6zPZVcU/ifo9Yn+EEAoyDkNY9E4p3yERs7VgcT0
fG780tDR2Kniq1w7Wa7gtM6GwEo3+19SFtE2dAeb/DDdNQpKEOsERVLO/wLTHk2FOJquH7vgCXo8
xwpHKacCXe40zeJtLA2q9rwSZAMz5zMzjNNm67JTqi4k6y8XMVtANrLUb5ZTH04vht+eFqc9jP2g
OTgozpSm5AX8yvJHsgxFOoTAcyGjbFydJYtz+tbZnxmUYfNWM1/3oyKRs4Qzye15NdoirfhfmzfH
hIOAcygPI6B2fNZE+vsmReRsYTXOE6+yvkjntgC0Bnrp1orT3eMVV0QXImcLzXEQm2n09JwzULXm
zmEORZwZ5AQth3NR/zE2c4zAf1zC9vi4y/uHIxLuO+OdIduOU1BPWBneefFgNONimQfHENXBzzUv
+YmqL1vBm8BILXPbHB73dl0DX7YUqJHpkn61M+PPxz0pFkYuthLUtZ28ybK0m1CWylnSNrr6uftW
QmQO7GyFIM1c+SLlnhkJkLKZn9bus6NLiKhGLhmhWfsNy0OepdwZm2jNgxWsEKJ76vxA5PoqyC0U
ZKGYl8Cwz9iwcQ0pW7DCa7asYvByQVVQWXmwtZtI6xxC0hVozZ/Chrg2kWupqqrLWmCUeJqz6kNf
L6/9qiNkv++UiFxBNWVNWORZ0aV5PaTzBsnUlcR0HROvNeMaYjuoc/tjsHRZZ8UGkiuqxgw1Yd1C
jTP1kI2wVpQ1t1VUbDT2RKujMlKthGRqAWMZEb6o08ZeotYC0jLLD0/ZllxcNUHBNGPEMs6r1RbR
LOa/FxEOyXON2//1QC5wNFAbxQZldX+qTfNsWs8Al/YdJJ2djdwqRN2zLB1Bot4C8iKC+slRS0Zr
byAscsaiTntUGzNSxCHTvaTdT/cQmfkaNdfD0nh7nq/MBUqRanMR0+s8FaVIRG9V3hVFt9B7cZ1C
+H+0NQindSypij0kl693rtW5XkOwFkN1BSvFOQx1Rw1VoJGW2Qe0e603BBpeiWSczYM7/HTIU3I7
NpEr1zvPIwBPFfByWx+bkB0JO52AlcJ4Q2mlx7CYfHMuEVj8L3w4lhWedniAug8dK5Bq0qUT0kwX
aGc4bZZmAUgC3DEeiU5MWXEkkivXid3am9inpYGkr/lmTR/Y8DZlLEZ90nMBQC5bR+nx2DZTlaUI
BFFmW5Gz/XrKMchl66FjmBuldZbOYHgpSZkgkac5liimPJBOPUyYS7WNlKUGbqaceHEpPE3Tin0u
162LtioyahnGGcjgI8v8k9sVMSw4eW5S9j96d14jQvgmWDJ46ow8diywQPq6KKWYFLnS0hTBFFKG
zUKD4RSWlhejbohrQohiWuQaywll163H4S8BnjzZhhPlHomGqkkfT4vCSGV6fB/P36CpQ/PFBB6q
087sycPjRG/PNS/tl3E0+qJC0iolS+rNZxH8yAaIZ+gIr1Sj3yft3aICaOzPDUid09AoIWlz9pqX
FTUwzhPVBgiDMh9+PWfFGmSYnBY1EtHkFX1ETee5c7dcUimY4CgUxLEjt42YsY/wwhrPopoVOXpD
D2sqK1anGfXOM/Hf1sYEaSIos8Bl9XhdVbtS8u0BHobDbqibtF6aywYttb4B4zIohB43r7IoybN3
qB0p8xp/sExtElLj4kNB+XHTipHLQAY2+1VG9pEDq5gWw3Ro2HyC0LlmYhRzLyMZhO2MU+1j5HVd
fLbDT0NmJbNbJh6ELR7/gGJufsMvOIB97y8KqdO5Wexm3hzlXa5pXDU7kr3ywRjacGtB5A9dm7w7
uC4Ut91fj0euanz//s5ayxzJkZp0RToufLKTvtpyP0F1aNVe60LgIvG4G9UE7d/fdUMze+yCldO0
CLeT8JdjOSya6VGk2IiMV1hA45dRymgagOxwmS4U3H1AnZ3WuYnqrTvQ7ApVWbwuJUP7DLINXsgl
//2fwQhWEJ+JJiW0u/qe8aHYfjyeKdWCSFZs2eVeap3TFGdwGgee4FFj2GYcbjoUiaoHyZBHnMim
kGPsa/HHGH4V1gJVuJ+PR69YZxmjQIaALYD+N9CzWPq9tvLchMbn59qWcAlVHZYUZbRNOlQ4ts41
/+YOxXP7U4YjCLoERsERwYn1OjeffF1tnOLMKvPhZ3PpeuDIbFIj84F898UxHGk0t30X+2N7DvAe
/XhyFIsqM+IPQKi7fMYPbJD2o10BFVDoy4EU8XHzd5WYsOHlkkoOLjDswm1MAzJFtPkK9j3ml6mF
3NScZ7eKNm/u1sVO2R3GpTi7QQHmD37EUyXKjtjh8ShUP2n/1+rEVKz2EoZtus19BUjYEq9B0UaZ
q7tiqDqQzJpbZWGvjtGmWWMfOW2TkfFLU+qEiVTWIdl2l+FJB7jeMe3bLOKNc2Gj7klbNXLJqBfc
b93OZh3ezut4LXqAj+xDUOgIrBTNy4WYS9+QzaeY+bIClxcv4mINzwAGJk8trFyNaYxuQ7yJd6nh
rFFR5de1tKEfoJN4V41+t8530ccsui23qqxL7dFIgDA4gZ3/NHLn+Hj0iocVIpdlUjdfJ7/Eular
9YGELyDPj23/U+hcM/oRyn0x86qoFx988+IZUMvR3eZV/7V/f/df5To5ASVYlbxAti9khxL1mlm1
aVZFFVll8vytY04HRmgKZHVztPLwUoRQvMZzkZedKOmjaXohUx9Vi3maWh1uR2EkMrF+3oc1wZGN
pu1URHz24gUIzccLpZovybzzwfbJ5FVduhRu2mzZS9XNxxKMns81L5m33eKV2CBovtnqZKAO1HSL
ZDCqw+PmVRMjmbjZBJ3dz8jzes20RCJc3U9Tvliae5VibmSgmV2yieZZCwcSTJcO0tGcuyfi6OZG
MXgZX7ZmG2stN5vSArT9ffbPAH3Dx9OiGrhk3PUUmIHRYdY3tpxLpwIQuk5H+uSjjwwjo0VfT1YP
x4ok8Ucf7OJ0yP4IS6bZkgq0LZGxY3bW0irzsaqdM928cY6NTZz4XNzKrDr3DvsK5m5eQ/QqnOJB
jJ8b8hyUiMhwMlHQ3OnCskspgp0199HMJvD66+BcqhWXgrXRZqE1Cmwo2wfEc/AcI7H7VmjmTdW6
ZMqlJXIy1QyY27E9ANF5BqpEg5a4u6GglCYNvB6MBRDoYfw+1m9OdiYMdZa3J/aqZcs4j55QCyxE
Hkqd8vVlFs6nOjMgWjpr7tF3JwXNSyfksp+ynHaGc1vra+NeR12ZsGJGZJDHWDmUi4A6t87+mdtJ
2VlRqMOmqNqWbreQ36EWGGAxZtJ/mlewMAjyt/CeqbZxMSV7t+9CpAU6yXV1MOPVthUHw+uHxO/a
TRP5VYPfF+Jd6yGg5yWKCdiV5Ljy9x5Pi9ULoEdSabzyPgu/QfEwfGkvkrpah3zCgchoxurMi345
lX3j37y5+tGaT7HN7rMkWVOxDMMU2Jxeprn86hTWF0p0tXKqPSkFRZ41DmpamzW1UV7W9V3iuk+9
5GHUUkDsVj/oKbOxtnQWOE9vI25WzVOvMNZvCAzwckNpJrSdW8MroOxZl30AJaMOk34fHYHmJVs1
WbFswSDCCxl+tKiNX/mlzYJErBNwBQSkUD/C5sWZB41ruL+RfgNjjKMHEY5qdm+9kW2RcLo82TqQ
6keV7W1xts64rj/2cfdPjfgzyaJnq7Usx6/Di1HSUz1CP6dPvF2cNmyjrkbRAsqiMu+cg4FVEP5M
PECnkp1XK0Sy12J1b50BBQIw51fFM8LALpqWjLxsTWNktKQXsdCjmAeUqxgvvqNjKL3vQ0gomfjm
ZysYg2t6YTM9Det86c38iDuzBot83/5+e0x0URXWgbR+TXkYRIbYTtTUhRvVyCXTzjfcxrueGRe4
3XO18Y+bPcVGrUNjqJqXzNvxhy63RGVccshvx0AJA3JVcgR6XZWwogP5QTFox3leZs6uIwtPgq6x
vdgfVpZrgoPC5OTHRNDss2HeRnF1wJ8YiQzVRx4/FF4A5adNV/Cp6kQ6/do2znCoYDcu3CCfZ6jq
1m6YbIY4e9NTpVogFpPtmROb511pXEAIDDzGgNy597aNzzClwbzkN8aGgDHZDOmS5t0UW7w/Wo11
cDjTPKYp9r/Mj93Tde4a8ELcxmA8lEX9sWk7zUFR1bRkudA1XjlOLe6tML9CJeLq+t2nxz5U1bIU
j8O5DM2MNuJK17oeXuai9YMP4+Qt6+FxB6qtL5luMG51k7kBvQyOP4EXeflaWS7fmaq+P+5AFd9k
qJZwFm4sI3R1/bK6QisPFPwQym7NI7cgpRTkMTS6o4nlEVn+ftyl4p9k9NZYiwE4qNq44OdOjhGc
RWGcLdPXrPZuUb8fxX5DcG01HnqNASfJotxSb0kIQW0K/sUHIUu16KTRFSsvg7ny3p6rNvOc21QE
kcNPfq97RlK1LJkxGfzZD9vJvZWeE9kOibPsGfYYmLC/r8i7YzB1rclHyGdXFz4V1DeWexjonGtC
u8LFyYAtJ8xnm1atcSmC6nO1ZJ8IikPMukdyuX/OSfiSJUN+nuFheaOXEDw7bSRo2IwRKYbg+Hhr
hoq9I9nzCjyh6zRhdl1BygnOVafaIqMGFxH2D53niKG7RUcPopovybb9AC/BdrCI60qAYjG24bKA
gV6ENEK8uz3+IdVmkmLz2LnjZjh+diU+OI3nvK5PIXd0Jy5F6zJ4Y6nauukc3AmRczlCgeQ4r7p8
i8JJyNAN5tVFSyiusoWRX8OlveHJOck7U7NXFU5Chm7k1OXbXg98MRj/EhjVB68PowKJzJLakGLU
hAfFCsuM2UVDgwqGgIhMhyu0wM7AxR4gsxl5U6nxdvfzUhaRmbLHoTdYv2KiyCf7Z3buT0HqvTg/
d2ZpxInD422k7GXfAe88hy3ywW8AXLgNya4qkR3yIcr/nuI5sQ9Gyi1NP6oNJdk3HjwdY9pXvS4Y
JOT9iDmaeVJYtidZ9oysyADOguw6guHEdo14mz44vIAcg4j8gceirCIOhNDj+VLtXsm0646X7mrh
xO317XnqhgPHkUzUuneS/e55J8TJ7BUcTIQVYFLObQ7foOScO2nf73Wzfzj8WDwHILaIjPbIaFiW
QxjSC1Krlw3WXfjzwamgT1eYGlktxXrLiA9/6Vqjq1lx3VjdYk2qnNcx8btMc5tWrIOM93ChoQ0E
leXe6tmrk76rw6jrG5aYDEKOj5da9Qu77b+zjJbmPphWRvfmVtt8KMlSnUcnLzXHM4UHkWm0B2H4
NZLM4mpsFo02bwBohaUuD+po4joGEdUv7N/f/YJbEp7nTS2u2doYUVF033DifAqBgV0kmfTYrV0x
8cG7lUIYXwIPJ+XIAP2JDlWvGrxk2GwG75thBuwKSEM6GyC6DjSbU7V5JCMOZnNwbath18oPL+vK
/miQGOlBWPjcxpFC80IZd0ueu7cKl09oh3TsQ7g09ulx64qN8xvAw9hYlTuLd2shnOOv4kLt8J/Z
mC951X953MX951SLyAQU7VYICOjiD5zT/wgo+GvnR20CGZ3Deg6bSAfKVayEjPoA5p1uduE7t42A
1tWN1urPItfRU6kalwyYV1bAHWji3VCIGpkGh2G9ms+wdOPELcM93BClaGjfvU0dFMJYxKdYK36p
GrhktnY3zUOzYefX4QpZjBWF5V7ZURQDFk+9DWH4kvFm7tSMnU3FdWtAdF2vfZKbQpeAVI1fslxr
aLctA8vEzZlRcsYinLUDpsu3KNyCIxmv4bO1Bz8b3LLDos4lsW/rMDaK6OtIhluG40YFwDTXtfo6
oPK68ZEF/lW3y8kLu9i0/ecii4zl2Ky1XRpngO8ntvGRT5nvR+uATh+br2L6ZSwHSK+y1d4y99by
uT/hrdqKFgihXFYrGDWnbFUXUtILx9Lcz/uSX8PZRRXJfGhHNzEzcn78B4pDvAzn8HHTDynvxdXu
DEAtcQO36/ZiVuOHLg9Pa6nDV6h+Y//+Lj7mdWeSNnedm18ch/nF5zEdjo9/QbFNf0Nu5DY3qxVp
BG5CSDDaxnrsY2ozqLY/7kA1R5IFo4Cw53UP7yZsE0867FSu9g+fDQc8gMWC6B5MVf8h2TLyK6Lq
F/xHRRKRH5xnNKrgP2VKIM8CkYpo5+IadPzsuFA7EMZh6HW3AoUpy4xAAfIVIjTggkqkoyAXcLXq
PCnAcVEG7XHywtRvqz+fWggZtwFoU9A4wYQss7P+PbggBnLnY1EUn/11PRdb/dyGkvEbBXX8gttj
ca3BDopK5MWMe9LpKEcUliCTApVuvtiDiUBcD/2l89nnCljCzql0ua895t652PwG4pjxtknzfbmt
9ciZOAQVOwZFEw800DgNxU6VcRxb3jTQ+1jFdcj5cl7CbUzmkGoWWTU/e6fvPIU79v5C9yuTCKfX
1eF9ZFZh0lujxmcrbrEy5CHnhuFsgmfXfOsi6CwcAg4SoxwIrwW1J/5fgTWA795/ci9JRl2ZvKjE
1GLLQuNYTE3cDroCLtVESeHZ4XRYmxkXM2GRpAuBPK07l0c2C34+NjdVB1KQDueW4JKMw7tLu2+l
zZBgFl9AZqaJbKq0uczvM9TcsvqdDDdHynwxw6gGtSMcGOSCssSuaMQg3m3ZbYTjn6ZPxc6V6X56
alsDY8S9Df4JVZlDnj6eKkWIkIl92GoB7lOJ7NoAhN9GQUi/Lqt7AMj2xNdQM3jFesjEPp3lkKUh
WPA5/yZWyCd0kbZQSvUDe5/vrG6x51Z4AR7wurJmUAH0lpgaeLHI7JVD+mUa0lCsVfLcbEkmbvaW
sa2tJa7jbKNInKclWeO2/e6AJi3LdG+SqrW2//tLUFTLlhX1gTefimRrsnOHIvrHP6BaCcmqORtI
aZuVdzOw3B2IVYUJrqjF1Bw4VCOXLNvzcfbKNtO94c7J6RnqCo+HrWpXMmiGqlLft3GWtEszMpwm
mmBwTzUto712EUm/8mvMyAjZv2uTa1hIFEOWYV4B0nQuBDf4lTRZlLEmLupnBGxxLpKRXkgCcXes
a34VbEjyTcTo4miWXxligeFM30fj1XyuVhid7dH6nX11OZ1BpNTwq9MUH1pkx5tMlwRRmK4M+yps
CkzlWPGra34dezuaRhJxa0tAVFQHmqCsWob9+7vhDzWcwTZn3o14V2P4VZMfz20byUY9bgeNH8zi
yrPwD9syhwTgWd3VSTVoyUq9YTTrGjCKK/CgER8C8PB8ezxshf3LdNx+yHIuiIlrJa+Xf4yKLWBx
88jN6Kwvj3tQjV0y1cUug5K7sKfWy5MyxytmPyePm74/eEum23G5Vc0BSDxvfV3ENAvPC2rtCA+f
yhdbMtirLCbD4HvevnSLm2P4XRTS6bit/d/PDX83g3dbsSAGa6ylhf5JUCVif2TPDAi/mk+dbS0Z
0eWOzsyqEptmHoefpY3Mx+TqQBSqmd+/vxv65JpVk/VY1M07I3k+2mFEl/UpD2zJ0C1g7CbPMph3
swU5Ak90rISu5FM1bslKx9Js7AyEBNeBV2+BYQBOF36seHl4bkUlO11ouwT5jGtdPYofrLaTbm6+
TXWj2e/3/aMl80BkflsPzsxhSt1xFAeLNB9M58U0IBk8PhdZrVAyV9633F9qnDWmyq0iwNmtiATh
U94GYtv/3TY7D2YgSky/CS5UvIsc2MKv5rxopl/xMGnJ4K3FmnLq8wIWFVvHXfvcGZIhQpXNsTst
c+xq1uG+S7NkWgh/wkW6HXp6AeM9i0W+tnE+r5qHhvvkfLgQSAE2Y11NevBx3NaGH3rQz1eVd/Dt
EY+U/44t/KdfJFP7a0F06VwjEc45c7KosJ9cI8m0KREbOOrhlbpsCiJWWCWKSqC4bKDqQHPoVM3f
/v2d9+gq22ZGAAgf852YLVPSg5XtsQWqmpYMvIOi4QhtHg85CVRSQkWkpjrrUzUtGfc8gN5xth1M
DO6mMx1iokVy70v7e6bDCqRjMuubCcqXOCa7vELeNY+86stIQE2qEzlT+D0Z1wUZVtHMfUcvwZJd
8Ab6wsT4LayHz49n/X7mzJJBXJtnTXPv5OyKYtNj5RhxX7wxq4jqYrz04d9k1j3PqDrav7/bOV5h
tDmrsXN8E0dDyCg6/rdmI69rsBxQctOX2+m5P9pd8LuODMf02pCjRsAABKTJ10NjAObNXXAINhF1
/aicdeFOsfgyNdeEusOh7QMcwRp3SSqr/gw4uXEI/bb86K+LBlGsmjnJrAUFeTIxOsycQyIAvVFk
Px0bt4mXGa90pogghqNxw/fzUtZv0C82FlvnluiqDZOs/od3X5CoikoO7gzQ17HltXxOTcOyZAxY
h5PIXl/h3ZpwHc4tGYdja+XLX8/tAsnkPTr6/mAW7LqUfbJkRdQbVdz3YdJWUxRWf9uZ7nlHYaC+
5AFMAB4Kq8Z/eNYpDK+kQCGzBuyiWnkpotdND1VGu2fX3nZjMvkx6YuPxdAkzfCykr9LlPs/ni3F
P/wGAHNo3UysZVczWNh5wRX9zPqiiCfkoTXuXdWFZP98Dh0KkQv3lkEVt43HzdvyaNi66S/wYEL2
6qkfkev/qy60DWvh4urmbncAZHSOlraA1uKi1XO69yNO4Mq529Cwp2XZlWxF9dbRKOffOt0Z916c
2puWN61BQmaWkNESHd4TGo5spLveHs/MPV+1ty1t00ZY0zrZYfU60zlqshfH/NptH7fntIRcmYLd
gjiuwzJIFVlO+zPvqu+0MjX+TzErcoo2sOyKBwITnmeo8XVo3/+9kmb4+nheFMspZ2MXmtNpDGj1
SlregMIni9yqzKKBG08cmTDxclrWnb2GgSa1fB0AcDmH/cYubqcNq6rh78v9LtptvkHJ1kMWkNsO
ctUfynxXm04ez41q5vdO3zU+mdQaggUqmAVUy+Zr9kx94z4le3/v2l1A0kxtzspXo6Ynv4ZjJuOp
M3QiHqphyydJWuRiAXvJq2gyO4EKsvtKxu6ZV+R98JKROva4oUANSvPBUkXOP8QEJF0HQlMY6f+V
eL2bGDYvngf2Rmgf2/9w142Y+31e/12fqU3ahy7FE7/MXbecveJ1Dd2ItHNSzc+kFdC0nHuljbP4
dghB6JzwCEWlfd/HBn97ah/KCdh8CgBQ4pgWgnokd2mTztCR3OynQvn8vo9bOi3SjfugU+fla7VZ
cYCKRt89ucOXscli39I4MIWNynnXvuvrii4GpDtRV7Vm1Z8zHAEwP5prp2K7y7nXfhNzyIOgevV5
UxyWdvMuEEFpNXOvGrxkq3MzdMwNbUiDbmk7THCMcTD+em5dJUMl1roVYwE0QEgLGhlVEEZmS34+
blw1cMlO2TysJiUYeA+llupi/cP9z8+1LIXSqfWmdsVTwytfipvtFvHmr5emcZLnmpesNKcofKlB
XvcqxLnHacx4o+z4uOl90X7f7c5vadfCwklSQEMcEjblkTjlgdcG1Vy87k+4IyddhdfmoZ1j3J0j
TnVbRsBOv/WloRn73eyKEzgyv3k5enbZhFCPXT7i1TF/c+I2Xq7kzfhavhin4GqedTK+qj+RgipK
nztUBcHfgGj8X7MIjms5/MWIrXmoVa3C3u07L99RK1xnFz+CxTjWZQD8zlPGioqN/7YMbFCV4bkR
io7mn970wwNxQDto7gh3YaL7/EvWKrKhtUmGbW9ADC/aherw5giFwmg+ElQpZEfd/KimX7LcCU/8
pcEb/MVWQUnqT5SbH+iiqfBXTb5kvCt32skc4S2t4C+UZh8rZmlua6qWJbvlJcF76UCgvsqmS9EB
+tUG7ho/ttx7N3NMvpx/zdeOA0COU0e3ctTxTQI95G/DsBzg5hI3cH4teJGfG/7jcX/3TyKoafnv
TgIxSu8It8AaVL+8f7wSGlRbXDoaV6GYKjkNm40uUHIcrmJzf1bu90Z3flLtUTkDa4OUoFwXNAx+
6NO+RctT8AJ6YQgR1klxeiaNvK+GZMHrEozBBmGX17GA9PlIkrrTSfbcLeff25Zs2Kl4NZi7GyVN
TE/VcTlvH0BKCBNLwO92eLy8qgWQbNmrwTQFpU8Ila/l32UhUH2XLzp0mapxyX7naYdOcQ97lZv+
kRr9ZwNvH0+OXLJf6G51fmBBC7panWP+/zj7sh25cabZJxJAidp4q1It6t3d7fG0bwTP2BZFUaL2
7en/qAEO0B9dLOHUjQ30BcUiM5PJZEZEsaJVncfXF8UQd/RSa5r3uWOBdvXRJY9NKCN0/axb+uQG
f9LrrHMWTOnQ4U7Sdnf+lFi+FVU8AUVydH3uZ7+8cLLregcNDnS6lB3WvMz+XXLyFJbznaR4QnSz
55a/Ky/cWCXTL9Ey5t5PcTSA0fixAKv/qShKcK9KR+GtaV6hvjb+uv6DDJuh11brnpWLG9g4JNs2
FsNftHuQ4W3HpI6fVW6Fzh8H7lvmTjQ4XlTiHQioso29ME397BefzndaW2vu+Zh6TeMsLXZdczfy
W7CaCA562bRUg0DajNzEhiChDMUDHejGCW/wW13xoJxycIRYOBrHavkblRARqZt6r8/T1tzWzsJ+
DJYW5ScUrsPhn6Xne/8WWqDz4NrJC5lsZS0W0lpXTAe3Yg+g/yuWW6r8GF0vjtqUWbUfYsWBf/7i
OH4CvMyuRb8FntjIhlMZll6HyU5hN1qkP9/h6r6MeWh5O9qMG/tqsEcdJMvqvJw9inicZpCCehqs
XbHVyGqat5Ypg3I0AF0gcsKVZkilwoPXBG83BQAdEAtjccbKxTmYzWBKsH3U5FqfH4I530jDTcty
/k2f3LT0WSWbpoK5D8c82Pvdntx4z9J5zUuRQqFoytSjzWbxHtK1v2+9pb6hH+1skNr5mtFU5O2C
a3O/OiAHzeIAbzPXF90Q3H3NTb3RGyEpgWqoO3+X/W4M3kdUtxt7I6s0mYvmqO5cAvqY45Tyga+M
0XKx7GVtbTXzGjZUB7qmlBYAgVkoVxbtz6Zrjqwgb7Y7bayNaXgtJc6rahRU4HI19eEb7ocyCiFF
cqAgOd1wVMPy6DDX3OIjRcMVHNXqHoArxOXH2igSmSavOSog8R3YNBpy31fDAnmrfMZDeG49TFbT
7m+yHR3jyirVrmrO1aOEBhLYv72qjQLnXWytzjnBuJDi6GrsrIG4jPKR+fU8jACLWPZQBfsG0oj7
umj9WIWbXZmmfdCyYxUOSzV2iPh8zdcTEUW+7sjqlLdIC8GBdTZzMS51TSQsybfdqPeKveNt6cGY
9llz4N7tUugcIofNrcL50ud+/bwIMkYOw03l+j6bVkdz4gL9amGPMuYjiMfzGE/TflJLV21cdE33
Hx3xKhrXmkaII/0MAIT0pDgQ92kJ2a45Q/ROzvzvIh8cqGcogAFv+kE6/jXgUvlZUahH0OTMsdcC
Pzrkxd+3Da6ly+HaswbK6yi5sSAGLvgJqeGv24bWfHquApG6JQ7frrQgrVAxKf+erW6LGNhQctC1
dmmd5nYQjM5RCOXtetLvSwb8lvg29PInqh3fhux7yvyNkoDBcPU3IbZa83KmvQavCQCAizVHrFb/
9GKLV9b0azSfXtq5Bog3d47ukh6cpXgS/Qo9ExX+1VQ87tzlmZdgXfDnn7dtzvl3fsou7GBm5TgI
9ago9J4ElLWXDYsyrJRODV91qJOPwfkCRk49xyNUnbInd5lu2wgdK9y1E7rYWo6JqwyvCY9zbh+3
cGGmqeuZS1kFZc6RuTTilDZoZvkRDBsHnCEq6UBhp2gY9XNMm+PVHK/+G7HBNGMt2LXWguiQYRtT
wh+rjt8Rt78vAKm5biWG4XVssJjKPiMdZg242c5d7tJsiCFVe31ww5LoyOCulkNd4JXykUG63MU1
d1M0wzSyFtR8wqSlcEg+dpADI/XXHByXt81Zi2nplNkV6F3UY2e95PxrsFWcNSS29LwBn9wx5Fkv
mwzv5EMDopjxsOCZMsyOxL3N/HQAsAd2ZKgBYUUGtsSV4Ed3uAVfj2xBJ2hvu3SwJgdLclZZ7R0R
yT4/uMVWWmvaS80nS9dN5VrhFKlWPAV1SrUnPLdu7afJwLV8BG3D3G18rDt0mBeQnowRul/f+bRF
KWGaveafYp1avowjxm/QuhHW3ofVvtxkijrSt6SF7QPDgixQ8A/Au98XNCJfH/rsJxdSWR3da0Nm
NgR7KqwlxRkaeDHnS7zM7iOv+5jSLapTw+LoMN8Vam9jZuFCZDmjjNN6kfuldG5pfINd6iBfHvKV
yaIcn9FuLGe8+qfoe/w+WwBjv2S+hMrt9cUymJCO9J2tmjbTopxjU7RvZZ1GdpCe37WmjTBpCA06
L7vEjC1ahfZxkfyVMyg0euquX8UdcqmNMG/6hJZ8BMwlUDkRkGIeZiQf6r30gmOVBzvi0cP1VTLt
tebGMzggPNBW2seSADYmgjKaqdx4MzPtgObEgAG10FZFVSAg9q6sy4MV1JFIbxFaOBuS5sN5USoF
qvbqUWXypEL+laKl9vqqGBZe7x0TpVxWMOWqx2ForBhcXi91Jl9UkL7V/LauPVfvIBvQIFEEalKP
FnOOQ12Pu2YYs/31H2DYVr17bKgtPyRDi0oSGFYib+3jwXe30IeGfdXBvModQOIpMXiXzdEiX0X9
kuW32aPeJhUELp1Bqeocs4Hu86Y52PMWQaVpTTRzrNAFNAXd4hwt/0cejPGQbjmRaUE0S7S9wcm7
fHaOdo/mq8aPCoBUmXWLaBQMXW+Skkvn+YVyKaTe2A78+KcMNBWNfWPmrrdJqYZNvBUevWels89c
dYD+9b6utmrUhkNLb5Wq+aBCx6b0XijxlNM1ylD+bnvxy0/LqFH2RlnW9JmzK3/K1FDTdOZ8ap3j
iOesfVtWLyBDdqKQ8N+BJ8/93Le5lt435TDizyyDGc2sWCMepL/qRt52RyNn0/30I2il0hyJgHNc
6QAGm3nnQIJ28bZKMAY71WUK1goihZTAkBY6JJ7DjyrL7/xN1LppeO0sCZgap7yFIQmUFVyomvvs
H3/YEv0ybbDmviDZQ6fQVOEm7k+xrJqoqcNnv3X3i6z3otxCYxmihK5WQB1J5zXrnWMwLGPC2lnc
S9Qxrofly+cK1RupuhHwN54iJ6ncCfe2ejeENsq13q+iQlXhtm+E/2tDC82ZXQSIoF7pPbC+uEP3
0z4PmjtFtzQXLm8F1VuqQDc6jbPCJ2TavJD1ywBdHDplcZr2+1ot8fUfcnknqA5nLZREyX8m4rEi
NvoZ/IIcqcT96/roFyk83JDqUgS1ylU5yXS6Hz3+Fyu9GPCfIxn7OgpTe30Z8vKpdPppb9m+H5E6
27o4mWxA83F35NU896V4pOzZll/C+cnqDssW+PqyD0L44n93v7I8J+1nJR6J07+WlXeobf+BlO1G
0mvaE83FQ0r6vJEYPmz6qHfzHdnqqDVNXHdvF+hiMNch1+2bpJ/bY9guO7nJTm2auHZEq7Fd5OAh
svqT60bIn4c9mM+33noNo+ttVjX3IXPMCvHYjM6uTOfDCDGN63ZqGlpzZ7JarBsXKR47mR0GBNWM
fLtt5LN3fzpswB0kwDiJFZcDhIKgz+Rlt9AXwLf0fqo0KCjYCzhqwMv0Xk41HKizf12ftsFQ9CYq
r2wDD4Is9hG8vfMhXcCwlOV9APJ6fwtTavrEeS8+rczaLox3gWVDPW96ydNy1xVhEbXOFoWgaU81
J7WBRanJsuJ6IRxINCINIlv1akN0CTUHRa2hrYMV0cX211Mq/5VD/4/fPM+td1PFiurI1cnqS3Rl
FNjaCSD9obV+ZzX7fX1rTeuiOWmm4Pv+OY+22NexG+OAbVHfG3ZU76MKAdRfuyDNH0eL/xZud1/a
9G6et/isDBP/o41Ktlk7h7V4LEe1n3i/S8PbXmBBcvO/tuhnfUGKGWvCVxsUxt1pFj7YQG7BOMNT
9X4p8PHy1kkRueToeeAvBut9NrHbrlxU75gqwH9t+czKH5nfoYLn73tvi+nu8sMM1TGnHHeuuYNY
4RFFnhOe1yPHeeugeUm5eyqLr57TRMG0kZabtlfzV+jbzCtkc52j00t3uqN+k/6AFFe7BWwyja85
rbNyp+PoXX4UbnBcU29vQbr1uksZUjW9gaocZrcbclimPX6rxrtmTBo7i3x+tMhGrcQ0ec1pSTfl
rCVnCyJzVBagkwEg7vrkDUPrLVSuIMwVPRePABfHNaiOLGvjELk0MnSSdVij3Tl4phpayEXOflzm
7CsV40abzflg1ou056G19fDXwV6Lbh4SRz1Z8lm01g6lB9DZV5DzeHPJlhjGpUiP7+g1KsvrV9dp
6zYJ2vRoUXZ02HDweiiCuvzL///6nz+h5R6Lu7pZAL22hNVfuHiv5fH6uJei8XlcLaaBFcvPpIdx
QSXJx18FS2p1Q83xPPR5tT4f3a7wSIPqfuKx9l3280M3eSdrLg/XZ26wG/1xW45d1wQUdpNTcrRQ
XyDoWLk+tGlRzp/8NHMn64ljleGQKMrSYRdavVXvfFD0NgcR0P4mSSEskBbLcEo1Ei3LbTIt6Wsn
6dEXYbLeBKI8r78WyuYqFNUqVJ/Yc/krDRho+IL1/foKmRZfuyIA4dSpHEQiSTmFPOx3Ys1Rqd2x
Toj0tk/o7FhqDMbM7zksvnL21jDhtN3qUDHMXi8sKAjJNBwtMInN1p2L8hrKbRtx8tJZCE56vazQ
qHKZiB/0yci/5i60AVoAnYZf/VCivbqIePZWd1vdcpd/xh8cWchFFoYesz5ZIKMRNV6mnsZ83DpM
TE6gBc9ibpp0EFWfZMSJbYTOYRUHl235mCE265XUni59mFNYJ+cl8gOAe0PUdgjz99AT3I8ki/3M
3V+3VsNP0cuqaN/xVEbqPgE+4ND0/QG9JHdMFBuRyDS8FkPtdPZGa8n6xAqzas+a4plCJ+eUo2Fl
w6ou7/QfvH/QLUFp2C77pOF9uFu9vt+pZtwAt5oGP/+sT9FuUsOECxbDTqBTqHfso1y2mlFNm3z+
5KehMxnYwzTC0Qr1r5QqgmxtVAErZAGRBwqGyEv/vb7Dl93O0cupuSgyOS5wu7D4bTt/keClXvq4
ouWOZn9b07u8jfuVOrrw6wBhlKHqUtgSFNl4O8f+uKW0dBH7dA4emiGVXt/ixCTpKS0sb09LUPE7
JX9Nm3Y3Ws092B+BV5+anedkMceDTw0MRJzhuSr3w9frC/nfy/KfOdMfzHWzv0y8U6RK2FublHuU
1eNgh+RsDxnSnb+Tcf6V7eRfM9BY+cFLHPzbHzGdY3vsTtfncBEnel4HzSIHp+nmTih2muz6wa7D
qD8X4LOif+ey+MgdkYggP/XpLKEs2q7RQvznVtZfxzyP8qHeKnNfTuv+4MLL864vJ+Gxk3T7t0Ll
IjpfiIGSecyWYIPl5rLz2XqRMGggMmo3KztxS5DnvK/sL2TsxAaL4mX/s5mWAljpbIfQHGWnMqMf
quyfUDH8u24grlnWwRurl4gIld0UpP5gyJtzxocS3FbJVLWH1SoPYdptXGwuu/cfxHhWNhP0Pogh
oZAtGK3ntPjLBSWkAwozt58iHFTRUlQb9zTDlugVRA96FXLh8PCK+HtL1HhKtDaWyLAfOiazGhWa
dRaEWkjvRuEcB9UaO1kVBdURTWkORHive5DpO1ogCfK5ayTHd9r8u437fmk1O5m/D/YvVr/Uw20p
+B9seY0og76nKTtR2rK96/v+gx8sWxhu0z5oUUCU3TAEDn7EMrSxSmnsyWXjxP7vknAhyukQzTRQ
qGmLQiaK+/mwRLWdct+LoenMF5YMhPbW93Iqi+Fjlg4KmpkN9qHehrr4rswaOvDID7jVfO/A6w+e
tTodUpSZe7GU2ZNw7ExuGP7FpxGEwlC7Iyy08UidwqmG/seKnUwzHnVuCAWY9oOACKudxsj1u0e5
bt1KDL72R9kSIpcVaLyHJK/pQYK51Atz0GpPe9KLfWW92VO5y9d/rhvq5dTpD/I92dhuvZB+ROr0
yOjDQEXEwo37p8l+tAQ2lcppvHQeE9WzZ5+5D6y9pe0Cu6LXMDlYL4QVTGNSVDxa6q9yQlWBfVxf
E8O89Qom2k9AwzRj3lluQ40K1HdbrXYma9IrmMru6yV0sNye9WWe32qAFgr5083xxDYelPvgq5NU
ZMPJTL/jfKx+Sv7aqgvavhvGpFyXI5941KstdVCD2ejFzNpJ51baNUls2p7QBHCk5Yvawq0agqde
zgxKdFBC/oUk1Jt2s//qltARYEMcLm+OvYLu9f36Ppt+hOba3cqGKs1bkngSLKnAQA8hOgzmLZ5/
0/JrZ38Y2k7qhxjeadoYl52jU9H4+sxNK6Td/hWfipoMbEiKIDyG4wog9JGp7q1owp2DjS6HX9c/
ZIhFOiy0AGew5QDMk/i8TEaw4zfNaz/Kk5O6R7QPRm7xPvlbN1LDfuglzsUqh0GyjiTNaqErgDxN
s9hvF5UM+6EDRB23y9u6GdJTEYIHcLHW79PQ3Ziz6ADR1lubKW3bPFlZ3ey45aG9srBuaVZBuNPV
Uwc42xxmQ55MAIlGlIFswLbtOgLh6y0teOdPnDflU7DwCWFrgzaDBCCtFox/A6iDly3tXdPOnrfk
0+B2Ow+L368kWfNlb5fZ/brkACXVyXUrNQ2vOXJd+PZMRkISFzQnwCHtPbbcDTY/3ja85sguL1mN
2u+EDhhnH6QioaKNGjfbCNOm2WvOLEOEu7JRUyLq7ugCc5kpsp/o1iuoyey1U3jxLZCq1O2UzGl2
73rtiwONxesLYwhDOlrUJ2PFIIfgJMpNd3XgRKlVgE1odoekaZ/BLn5bIqFro87McaoizZ3ED8o7
i9RQDba6W3qEYPg6YnSempbmozsl4ZDtK1qDpUsdpqGJu8zhG9cOwx542knseB3risabkhHSzX4r
k8ljG8Zp2gPNb52g4mVb0ikZit8NeW7RyzH8nnK0U7HTuIUMOs/zQrau40ZBZAMlgNWyExdCCU9S
zjRemaoTt3DYvqnCH9ftybRMmh/7gtiuy5wJ9XgS8wXk3xD3uT60wcl0vKhL1rX2KjYlQegfqjU4
geN4V1fZxvCmmWs+vE4ha8F/PyU1CLsYrV+AvN9dn7lpaM1/XTUXJQ+wKFwMceouO0K2zNKwKDpO
tJmJggIDbKeaWAzk964vinjKtih+DFajg0JXn0lfBqBqycBtMoZ3s+hjGyX4bqNuapq+dskm7sC9
ecaeKogQKlWc1Mj343oL9AOBQSfC9cFw0gBsj4UvvWObrXuuNi5dhi3VpVCpGGpJOUb21jxa13kH
/M2GtZjW5PzJTyftsi4qr8BPmyw+PfbFdF9W3W5pxv11YzQNr3noGmQZWjWzOSlWN6Zz8IALd1Tl
WxAz0/DaSes7oyNtCltvBvpkO/IkM3YM+FZVxrTumpe2WW2VRRlMiWwgVBV883q6sS6mkTUnxeND
WfVoBU2k65x4mj9QrjaGNqyJjm9cqApn14OxjI4fSa+N62HYqenGGquOcCy9EBWMFEeTWh9Zv+9T
CyLqbpRNWw1khqWhmpd2llymimH+4HvcB1Vzyir/NmPXVU9J165j12LVp6Y+kNp/Iiskl9OtVyvT
zM878smXOgo6uqnjc9I4z6OXxsTKT9fdyDTy+e+fRh5JkYapwMjBZD27oQVNLNu7LbjoWEdWFH1f
laxMppDQXy1nThqDIVHcQl6FsEg1H4XeB152wAie+Oh2Obk+JGpm9N6eL1RkV6g+20j6DKeHrnfK
+CjZ7CHUeN2da2e7cKqjKoTf0o3jw7QJms8WkH0lXlOKJOVD+8VHO3oXVanjblSRDPPXsY+0zTKP
4TKSuI5gJN8p1wZ5E+g8rKJ4tpZBlh4EKp0AV/abjEpHRHorKO+sRdrJmE+DisLKwwPraING7sYP
aJ4suN2SAfwwST7SJkZRvnhyg3DrMmFar/PfP/mEQ2a5jlAZSbqAHET9zLw7AhCOs2xUck3ja95c
F0RNAVh4E5S0Qxl7ju+Sg+sJWSaZoHP95snRdzeM12BbOiByblfUquW8JI2ieEtP91a53nYe6OT5
LpPNZLO8SRwbUKXdWs1hfxC+Pw6x4KD9jK9b0+Vjh+gV1h5vSKnsLS+hlcPi3uHTsV4U6t25K297
HNO5+j3SolVDWXOSk3k38CyyIRgO/eSoXb9a6V8ru/FhTO9ws9pVODVL8SGZPrR+e7Q7+XJ9mUwb
rQURSxZh4EBmM0ln139j61g+L2u7FUMuMrkg2OqNbetkWwUfsETovcHTQ5fIcUKvxjdZgxAPWsMg
1w3sx1BO0cicDQMzFan1Vrc6/X8fbQf3sZy/lnO5m7vfng/EaggkUzFG03jk/MbSk94CB4y4RafC
mZMMzIsR9RCwwnb89/oGGX+NFldW2jg2Aa9SQsMV6h80GvgvDma7UfFdXay7KfvhocAs1mwjTJ7D
4YXLst4X11PoGTkePtim6ly+drLlMMgf4DeIStfe2CSD3elcL1W9uo3nkzYZq9H/ltU+6yM3H7Nf
11ftsvfbemdcE0Bp2up5lzgVnnqzhqcf6G7C5Q0EW8HGzhgqF3p73JKpsnXnbk2yad5R6kfu8u52
bA807bHPH5thiw/WtFZa2u/mE4Q72rJNrEq5zgvw/Gn6Sm0nazYCmWnHtSCwztbqYmtpAoR6nDfd
qeLBY1aUu6AM9ijt3egoestWI0EUOCr0KzosG36KPgBJBiSh2puuGratF7GH3ht6JCnpHVROnx1a
n+wlf3bdLXDtxX3A8JonnrOSsUbW9Tqilhe3JX9nA1jHbrBYDH625E/pA6hOsyWvfYgyMncXkOwg
FB5qxVZ9/6JDYPjzb/o0fIXauJ27IviJm2m3r5qUP9lkYVE/LtMGmsT0Cfq/n+iqfLWL8y8g4Ass
qiFysx/U3oLamUbX0vY8XdQkPVncT10Q4eULEB4VsXmMblt+zccary1ApFQW93b4uAZpBLh6zL0b
B9f8qyOLOyH4FPflUB9cN7u3FOQxoJRz09z1MvYsxFqie7a4b/zDyqZo/dWlW0TOhmXXS9f5VLt9
7WPsAHlNOX0psh/E3wg7Bn/SK9ep39fEA5PqfVr/9KwGxCT9/vqKXAxotq3Xqy1lI6FUmLXV8Zj7
j7n4Z8E7LyT6qo0E2bQu579/8qcB/ZkCXM7QDoccuSeCuPSGB+i6H277AZq7ksCabXsQ0CK13wFZ
pRCATu1fjrsj7RYTgWn1NXcdU7+y6rUq7iv6MuFlNB+3KiamtdFctZ5HtLhRrM2StWBYulMYfSz+
ub4ypmlrjkoEQ49YD6PJx68+fcuyjUT4v2P7j7QHNqM5KdQhC7ReY2C3iCAuER7rg4gLkGbt+r/o
rj2K4/UfcDkntm29am2vJZ6b8nB4LmqmjtRvH/x0vq+ZFLFcuR35DT/YIAAq8u4V6MXXZu2/XP/0
xSskvnzOZD4ZLQiXOdj6EIdoejeh1s9BklbfD7m9EecMe+Oe3fHT+L6TOSNiaHEfht2OBHLvBVvi
Bwab0kvOgjthn1l5cS9mH8KzQWyF3ckWW52zF3M5rIzmb5LiVtqC++NZtn8XPEnHd+Z9Kedv7dO0
Wak0rY7mcMDQMsYXGFjBgg+gNvzIUuzv6ztrGltzOdFlBdqi0+G5A5353IpjY209DZlWXnO4wq56
QS1/eB6XF7RLjkUXqVvoxj0su+ZzY7CqRZbnMMfm16AEdDmrv15fkYudH7gAnP/+yRZHyxuqWdjB
TzxXRooNe9bxnV8it/W9HaAyYhG77LbWD3xN86ysaKY1KLBIJQljRJGHFEKdct0iwjZsr16DRkru
+gGD9dvhM/PvplsAqVh/vQBdQvDayiTWPy9OpXhyoPk4bxzuBrPR2fYGD+o9o0CU60Pc7PhjetYP
STdweabBNXfN5tWFWJc1PIdZEYPx8eg3U9SLLYEJk+3ontpYczMREvwcqQO4AfrlQW2OqsJuUJBM
CpJwmqFHUH+/bqmmzdV8t6m9vCjGkJ4C6bxJ0t0tEGW/PrRpnTTfXew19e0hG595E6LsMu3G3Llr
NmXHTMNr7qsWIVXLbP9nKuhE371mSUt/14LpozxywgVjG+mQITzrtWjhgASrdLAhXkN3aUtPjATR
aA2x6+6qBf/VW0xwhsxRL0JnTQP5j7nvnoOpexa82hN0io15v0OLwqltZHzTxui0fEhL1xzdzvSk
qhy/yLLfy6FkkUzV+20f0O6q7cwk9yXcD5rtMcnm/VpWzyu/hZMMgcM5W8Sn6Gr1SgwencOfqnbp
mwj7lO/KjoJA//r0TUmSXoCWtATdf9nQZM6cQ9GhxTTMo9oJ+igoQEDH8RDRtXFrW7/9agUltH3b
QapXp8MpKDitOgrMo9wX0JFYxi3ZqcvoHCya5uhLoTKfzi1NrHoCMc03Vb1NdIqmxo3aQf41UP4W
kl91SSOhxtNQ+V8yz9sIx4Ygo5eQ67Qeh6xeqvt13I3kLkhfr2+UaVwtBGS1Qzt3xbiD7b+3KOtE
ObO2LuWGwfXqceWvfS8kqe7t1ntYUvHuV7fIEMCA9RrxYDcqqDymPsa12knG9rXc4js1zVrLggXv
PNeruIIAMcTgnXloo1z2G69ApsE1vx6L2pKZjSVxYCNvHAyMv3xwl5+u76bhgqCXfkGNwprUy+oP
EBoepvGx6K147g7eVh+WIbrqVV9H1g4Zurz+8Nsscfxvti92jgPcw1Ds7ewW9cTz3mrHd27Tcawh
zXU/hnNxB86Xh4Lz4dl3s9/Xl8lw7umV3y4YgjqA0NiHD+ptbn31bBWV3fv1wQ3Jx38R8VNotYuF
T2HRVB9L9TKo4ziDbaO6C8V3Fsb+8m87bUQE04/QPDcY1mlm4Kr84MqNRgqU+sD3AQ2T6z/jP0+6
cJ/Wi71VpSqkAEv5wXCbztr6mRTfMlFEpKgPjP3k4amty5jZ3g7VbNSZoiGD0mWmdoHHYyHRZjjH
ebjFjXL5GcW2dQivX7C+bHKC6eQkQovRbqVdxPr7GZdgFg5xTUksWxKDWGYj+TKdYTpbIgfZbh7k
sMNuP8dIVOL5RBJ2POMe+W2lP11XNrT81gP3e3UPdP49Y0U0cvdByK0a0WUgJVZNO+cb3gkwWnfV
R7W+WFQcFvclqJ7W9MkHv1TG0cZdJiHElvi9y8muxUWCbBFWGOxT50+cwR8GDgU4GQ1d4GTDvQPt
onEzpTQEUh3wK+oiJxNUeV4VWSOm6CETWyoopqG1c34MFIEGyqQ+KulBa2CIuUr3173KNLSW0Kt5
6oM2z9V9Id+k9YC89Pq4psXWgsE4i9yhuVD3xOsP7cDiqateibtxrFyeNdE5DdzRnvMarbf36Ui/
VWm4r+v1tncBokvO1mFBbLHa6mMmaKsm1otV9VG2bEmeXl4YoiOqi4y1pb/y+sMSYwZNCh6Bjve3
5Y8bdeT/2o7+DJOgJ/jfTDorLSbszOtfg5DfgZsFTzf7svqRBdkpY3I/eF+Webi3xxb3HTdCueS5
Y1W3t5fxVw52vZT1O0lODYBYjnhuyUcJLo2w/ajIPu8aACyOi1cf1qGyo0CGwLxYMiqJBAVM8bTU
YiMrMa3S+e+fzqzUaSsvcJA3pIUExq+d/plEIGNHtWJjnS5nDuAK+t8v2HgD5VlL1UfmobToKYBI
msgiH1n6gwcb3zCZqZY3VMgHrfYcccLRjceBfQPL8Mt1/7p8qBMdRz23mZuFi92/AqZY0PouX7pd
UL8VqCmM8s0ui6gMb8s/CdNiBM0CqAKjvf2jW9N5TyZWHXFdtm+KFIRpkcJdSUsDC6OTKvbJLwgu
FVta4AYr0nHTJZiXrXyCFa0N+Uvm5F9O1SPu3W/X9+Byckt07PQIFAAuFJj5WVNYeU9qnaO2OczD
RpQzTV/L+1u/8gCqRSTK5LcpbHb+8gYqp41kwjR5LUws1coCxVL1AUqqh7rzjnNoRf3An2ZI1lxf
H4P562SM9RTwEG7bv07tKKLeJ35UQpz3+uCmxdH8t+kbBy//bvURiK9M9RFQig75cX1s08Q1v/Wq
vK5lMfevYarsyJsKVFRIueG5psG1wxwoRe6P7gx7V3m3y9wx2ynL2+JluYwjR1aqOWurxsoS/YJF
n76TNo/HcdmBUCUSTeygUa1Z7vt+iq0y7uShT70oXw++s+4Ga6PeYciLia54Szyh0BVP+1fPFxCV
5ncLdEpV1+265ksn30ff2YfdHK9bRCshAvaF807vy2u6LqQA9aqP3Pt7sB9L1kZt9VORJzEnS32b
q+sI6GIlUzbUDVy9F1CTKiNXfZe4TNles+GPhmIO0ZHQlt1K5jlu/9qWH5wcOOB04HXbUwiDllO7
H8s8mrr3uvWgeNLunGXdV35+vG7w//HPXVpELRp4KREys1aa+JCl8z2xs5wHd3gEb0DkVq91iV4x
tHe0uw40cm3nRWMHRdHyGFRvwG9HnN8NrRPhOWo3yDW+PieDg+uI6qwgFooTyGN8/57l71PzxZ82
Yoch9ul4anQ+8SpokE/PK42Llsdq+Luo7+wtYWaDi+t6um0wUfF/nH1Jc6Q80+0vIgKQmLZATbbL
Pbe7vFH0iBjFKIZffw/vyp8eq4jLyhFeJKpUZmo6eU6WyvmWzEsI9dLQlP/2OUUpHhkvRurP43wz
qltp/PGMj478dN+0btBK4YC2Nm9kXc63JavxPmFGBJl037RuKpUl3rCsdvDZIMAnIsG/iR72UX5J
xw2faAqA2iU9VmY6BbQgl4wsx8k8ehA/QAtg3LE8LCwZ1cbWo64mbtSGaZmadLRADnHr50eQdEQm
e4UiYiTIxsONrnaqeLOxpQHnjk0u45R+gRAiMX8JJmIOxUjSepFVXPzpNxQ3o/vzov3e+kPfbLNn
aLPmECAll6oncZ3GwfDXGEy4rfgnpkc+naVpXMxs2djQaEJMhaRxwa26zVv7kmXW1yZJ/tjptLHs
6Eyv/3/zS6a0qZy2K0fs38tohF5hn2514etMK7uBvgOSfHaG+VaJIPRK9xQ4y769gKq666XWyMBP
NN6y5NR3H/kW0aVuyEoul2XnDkYXjDfOn6EgE/e5c7wfMppjk6uk8lS5c+b5sAz2FyLDmn6g7Qcy
/EzzrYVQM3YVfJYAbV3QabJuU4ltV5KGgbcV7zrTawV5EyQlG8jozJV1C2r/TBL+OaB834FVhZ61
1BVL5zbWzVjyKKXO00I+GUa/cfepKTwq/EwMFe8Sq7VuVXAtxMUdZeSXUTtvIbQ1BVqV2bVFbjlZ
NVi3pHnGmSD0sgsw+xvVXxMyaq90Po2sKrm0bmglN/OYim9osw1rPFRVuxpfcamopKjtpgWWmNG6
UfbMkizKf9BhC3ym872y5Dp9QxiT8H02u5FVlVewS/8SSRc7dN7Vd4zxK/nqCDKhc7zD+EvrJCbv
kTZZLMvhcD9pddOrJK3lWHZLa6SUzb6YoICshqeZlhvTq/GPij4rZmLWSwLjafGQ5s/YKy4WKHu/
3R+6JmVVhJk/OyUBg791axPz5C3yjNV8o5TpTCvHazkskKgCVu0WrDgh7j33c7Vz1Kuv3hSaiuPW
ymls80bRXlE5BQiTdkHeLVPFrc0TmWUAoZ4bwDdhN5C43JxJnUPW/78ZtQXaEGMpXetmDn5coOt9
zHcWGFUAdvCIXKC4ZN445OUNDm4qSa+Zu7Vm6GJQyVFgszKLL7N1a3zfjMsh+D3bzIwoo59JTquN
gNF9RcnStimpw6iDlan7AeLlspehIwGv/3c/1DV1UsWudRQnMLsRuHF1i5gAV+Y82Om32S/CZWtf
oPmEimFDwxJA6Ult3oB6jfrglASfoVEVOWAD3tjiaXyk4tZKI5G8nR3zJsCcYEh5rAj7TS28WM9b
06AJUxW71mVJ0qFWWjcfeJfQTdyV+wcryv1Z0NRKFcHme1ZWZgJJgPae48yMlyaHrEq5pZ+rM7/+
/02OAUmZ1xYY9G4WXc598Iu608Euuo0Nvc41SgaL0WjHKUeEtqN9YIUDfhhvp2lliXWnAgSO1LZu
BS78GcgVm3SLFkPnEyV7R3uusNaZJia0Ds0pFhYPyRadvM4lStISH5eEXkaxtanLExipvtbOVrum
LtaVZTXoitHGC7B56+YPRh3n/vep+R1kWzw8mpGrGDXho94E6CG/UZfhxDyHQfGyK8ZVTNpildPk
FZZ5sx332yJASZxnvyaydQep8YuKResqNpigHF93TPM/A5SQJKGAGVjHLN9CZOh8s376TRrRvLFr
gMiyR9b8ARPSJemWjY28pkSqQDQu88GdGLZ7wShiu/ljZs8M8YhOrSiRG8c+3TeUNM2mQHDfQky2
+StULBN2Xqp/NI/sYONHaDJKBZ0lg5cARIU6wNseTHXWQwUGCwfyG/fjR+d9JWHlMlDSL6N9w+1v
NFd+FGxeFeliR0lXRIjr8wCmPfkyQVJ7xMphR+a470VO1d+gw2KZcgzMm5PbaG0Shzr9d98nmoGr
0LIlSXifzAlWJSrDrBhOvls+G/XPrvA+7/uCcnpdWDWL3McT5VR+qEA8aPTR3J1y89s+82uwvkkp
yMH1rLQ880YcF6t1ffYdH+oA5aUS/q/7n9DEjaq/YUMUYOxzH4+sVh2XxnQI3K12Dp1pZV3tIW3l
GRLun0ELGJp240VZRf/uG7eSr9wA0tLzCvM20Dk2a4kXgC0YkW7cyrLa+VXXBUtl3orBiCbGIjwD
xPtGrWRpO6MPXwzcunW1hde9/JyDQOy+aU19USFlVS2Em4/wNgFZh+9lh6BKjiBhPNw3r3OKsrCm
A8Tdpw6RXrVJhDvKQ9bX+0qXCiID4xkZKHTjvwHuH3dQEASSZKdpJT8dTyQ9qUochL0wq8qvCa2/
7/KHivvqUiIdPNDA3aD8k6Z1MLGhvm96Hdw7Dz8q3is1bMgGti72Xi0YWYgfkf7gl82J1Z9G88UU
W8uqZkpV3BeKLjYzLRbssqQnYqWPJUT67v8Enen1/28Klz9POR08/ASr8C+z730ChHzfcqFiulZS
X7uSAwqWm73Ywydr6f7sG7SSnEsNrWmwuzi3soZCACjaAhnsyx5VpsZLoB9jZvAHS4qjMMmD0/TH
+6PWPVKqOjVW79sJ93CATFkTgqkcgR55UKeFgkwD2rbUQ18AOdfV8xCkEd7rfOfz/S+/u2UC4GvF
wbyZ5MQ0ISo+L+55ZPPvefzAxHz1cnruRHFog3xPCuMrSgoTIeqihuQF5vvrYKA/o0z3RBIsK6tr
WqFDo06wmS98eA53ZjcamFuQtXczAMbXPckb51Tou/frHPt5AQWQwPOPJUBT9/3+7rYGptcV4I3p
sUhGtGVMuLgJrjyNu55FVfUw1i/3zetGruRuvxRD2ojZvNW9Fyf98GhussjqRq6srMVEOd7Q6+k8
1n3KD4kdJE5yaAmDjNaBN0nRfibV0Gw9V+s+pyR0Qv2xT4cxe01A6pgNB4gsh7mT4mpiY0+vc5Wy
M57LwG+5IbPXybHDGlwtfb61cq2T+Z9FAJOsrLdCJt44lTiMLAFDRucnL7Mf7H3PfgBUKrnLS7BD
CJJ72IBkkYS+ptv53+/Hj2bkKgTLMT0bVKxT/iqyB1odbFSCatx1FYRxKzlrA/3jQ+41B1D+QoDq
btLY2OT40cSLqoLbMQ72IrfOXtO+CJPyofA+LfTH1Gxdy2vCRQVf9cTmLrSyslfPgsBuWZ0rstWr
pXO6krSc0RKvCNgOtxBHaHlxsHEUsbL5dH9OdSNXEtcRS1a6DsLFXcTBRBN7n/25b1k3cCVHCYd6
TsnTAiIZz448teUcTs7Gmf5dQCaCRUnPhZhyksmA+WRjiOMCpHur0JVNOFhf1v33+JUAwnf/d+g8
pOTrAKCGYXcIzK5JI1b9YiDCvW95De13KoEKpvL5xJ1m9X1hLQCJVeHs+OfOzp9MIz+A/H5jijUT
ocKpgrKq2trt81fbGEO7P3a2ES3GxlZBZ1xJ2zGwOoMXMJ4nLyXwkjY480i74SCN61VJXOmbMzhj
/Py1z6qwztxoSbduWHXjXv//ZqkdiJ+RnNv5Kx7tK/KapnFh79whqIgn1vWLVbhD/mo4vzMZRJPc
unJ+b9TQCFYxMX0CmP/QQf62HXlsVO6xbv6O07Ij0lfrylx6eDj2mw4C56UN6saFf0oGuvGmrhv4
WpjfuJs7mT8mJgTmBuiW5W1/7OsiYnKr71dnXplNLHWJXOzBPnUyO5ltGS5s+UIrY8Mx7y0fq2PW
+HwzepcYZtonvX2aWAGFC+jU5u1j7dfhlG/xNOg+odRhq5mbxTUq++R2QwQlvtAUwROhN6CRNjbF
Oh8p9binpuzTjMBHvH+S9FufjUdsz8L7tey9VF1dpFRkMRCzpMNon6wcfChRauZVGq6aYP3GB3QO
Uspw51mU4Kk3u0LrNGzAR1z+terHvD7sGr8KhBGkA45QkPExNwk10M3G7OBYFYW3B9cPB6lUTCA6
rtzCKe2T3/lHxwrOA9vCTL23jqymlbytoXwM9ncXyZUuWZRZ/UOdLddhJo+jR4+Bv+fAtn5HSWJW
2I0vRAu2GzMfYz4Nxse6ACry/gxoJliFxXje0GSC4Fdk6LsaJjPK7BQgPHZNpvZ0/xOaIFXBMWBb
DcoMuN+TP2SXvFgui9xCO+lGr+SvAMipNQjiP+Uynu3hUXJ+Gb3smCdkY6l9F22++l/JYDwxTqW5
lM5jXZEIQocvXjNdIdH1M8icmFgNnt+tA3pVfq1vnGkfxEtDf0MDO5oFlK8BbdznRSXVJ1GmAGbP
5Z+sIxmIggIvSpvy333j7+3s1t+opDmgV5QyWTuPZus/1lB6MJzzYqDlkmRPAc4Edv/VHvuNJtp3
WaPwNRVOE9TO2GazdB5tSITzmcTe/JgM8xWEoLFo6qgJZNx5Uww2r3Dp8nPBtygSNKGoQm2K0u3Z
kpbQai/nH77VvuDkv1EpdaaVcpDnQWJJicWwNoZPRWDfaqvbmHrNGqKKEjhgQCIJCMJOFstjN0gf
bHc4JXSr01Bnfv3/m3W2zky/t7IUKvMGA3/pb1NmxyF1NlZxnV/W/7+xXvQMIkPAil9zVpxSZwyH
vjzfj1qdaSX7SekEPtIiuy6L/1T25pniEuS+aZ1PlKT3U88JvAWjltIOQuLNHySlH21Hfr1vXzd0
JZsrYjLAsrDx6LiVHC2HWSs34+/7xjVVUUXZuIQKZ6GsuNpmfxr6Ihaj+2Ak6aGa5fH+JzTjV1E2
gREUXjfV9gnP1Bz3cfZwcuduq19OZ125ozQ7CHMUJX6AMUGwhaUHhmPa/YFrfKMia1Jc0ixZzsur
MPPjCBlbt6++CwtqnUWy4xYL5U2F19AW9wbzgNFXfD40PItE/eP+4HV+UTJ19EUzy24srwYax+3R
ipt8Dw3dOuj1k2/S1Ow8z5nFRB+z0fCaaMzynh1GCyvfhuP/x5qinrvXLyjZOojWZ+NkoNQHyany
l8/gLb/IBvzSBr3ibvfokPHkoPE2KbonJ69PY9IcMrxLgqAfHQ8ZXmzbPOKdfJ5LJ/a9NE7M5F/a
byyBOt8qGT9C867p+tk+mUB1NayJ2n7PPdX6y5VkDwjjVrlAxdjBs1xUpkMQNbawNxyrG7iydpM6
wyt2gYELy8St7Hws7S3tFE0VVOE5tMO5sQWxxnUYiHUQ3lw+8Sop4pGkW6qGmtGrOB1KTA6UZ5Bf
IY4TubQ6pe4eumy4XcXo9JAKHYtgsU9FVf9IEvQozaIq9y0Q9lpf3uQLBUOyJJVpn2RhXEjeHT0W
HKBWvW9pUyE6UNRAH2+fEJRvSNf044nko7FxK6A5uKg0UWSl6zIKuLxZrsYS8+zrVH1vzLgutwJe
9wUl1X3XEmvnbX71AfMsymNNXodSRs0QdvaGgzR1XOWFcpt+aQ28jF1TSGlDJ7cbvor0Z51k+7JK
5X7yk8qpy9HNr1NnCwBd2PJq2nmysQXWjV7J2SBIfOgJ1sVVcvLJm4KjGRjg5Ot+Zj7b+IQmsVSw
zjAIYZGxE39aNIjH1tD+W9EG99chTV1QiaAAhRKrhFBxdQk0klM/NkFyyZI92CskrqoN0BhOY8wV
zPNSPCRcHBP5Zd/AlawVjtU5LnCe1ybLD2NAT1UPHQ2ypaKg87myPps1T2kHgY4r4ejNKFj1hSXD
xtA1OfU/tpk3BUcyVhYuH8jJki9JeU6y3/YMjiDnPJENgkhNUKoUUHZBwZgB/OvJDuo0qqbmEx4U
hwer5vRYGExsBKYueJSFdk7bJSEMlXMqZAgqvydbZM9+ZfzZN8XKYjtkTjGxFBdubVJGlh8apI7Y
1guoboKVvK36xJGNAeNk8J+ybv7KC2NfwVFROwCpsMJtYRpXtrGHZ1y6BcXUDFplcRrGKQFQD5aT
1kULnvxCN692NHOponZGL7HEhKvBE3PqCLiUGDJxIcInvj+XupEr6cqnxbSMAuYHozgFbX9q2i1Q
kM60kqpGkVr9kCw4lpZeFqboZkGnydalms74+v83uWqmlPl9uhCESXMBl8hjw7dAgOsR6J1d9H/g
Ok2H9gmwPJ26yQghHXCws+6by7qoJeOP1mmPXZ3uQdehDptKpiYFJNFnaEWeeN+9tKSrD5Upd+4t
VQhP5wtjbH2HnEoJQg6xHD13eW7HnW82KopH2JPHBg/ml24W4TwMVUxz75fNi30RZKtwHQ8s/GMX
MPpIM04ttGFPhX9ICLYKp/vR/349hkDV/40iCTBZh5M8QUUoHxZLAqo9Hjwn/1R5W9yC7weqrUJ2
nMqfloWsk5CSNsxaYBFHt9tYsXTGleyVdes50ypJiSaWc28PlxQq5fdd837dsVXITjAOdrkA93US
ix01tfdQ8gTUau7hvnndyJX8bUTQk9YRJh5tPf4L+2XQLRpBuaTxffvvJ7EdqPvjak7qjsLtNW7c
cjZcmFOd8dJ6mGanjcjwmdR72MKpb6skSmUJwRifM3KCcN9xsQmOt3vodVbTykorMmfIXZuQU9Vk
Da6+LbCzFzXNP4M5a3hJqbv1lK6bDmXVrXH+b+SUUDB5F+BkmoXN/6ajRBvN/enQ2FfBOymvPaMp
4aOJlpAToGAH2ZLPe3/XZqvgHQZwOXj9A/NolbT6VU/9HKd13j4sVdN89GndnsvCqTd2VrrfsQ7i
zbKTl8xdAGtCzYMMkS9JbHvDRsJpIlaF8rienyCUYFqkL3n/a2leXBPku9/n9ksW3Z8FnauUFblM
aM9t1mdXXpghdnGh13O0vn1O5WPAtiR9dC5a///GRQuf0c2Ed5RrRYAQIONxYVvkIpqa5CtJbRp0
NCwHph1wzEI1q0s+13vIU5FqvrISWwOfummB7Ymdqvw6Njg47um2XW0raTyR1HF9Qcxjy2xpAPHq
L3aYOhn5eX9edS5XsncY+7k0USKuHqMRNLOPZb51eaSJShXKIyAns3QZJadgqD63Wcdxl8gIKO5y
L2Rd9xNdcT+qaotAX/e19f9vYqe3Zd47rMStRvmcuOJZuBLqPpe+TM9NKaC6uXE/o/uOksZQyQmM
rh2zayJ/lvyhwHWeRx+m+YOL3W9At8q3Jl5VmA+b0yar/XVFWKpzuXzFS8qJV1tRpbOuZDN4UJy+
7zg5Mcs5dsmM7rLpRLItOKcmqFSwjytAajrlWHuK2o8SNhwHcwvyoDOt5PFiOFOR46X1TxBkoRm0
H+ax+bwrFTwljUXXtFPb5HCKkcpQgr4wavpyp3Elj2XtVrgyFPl1xmkg8Mg1Hc0NxlydS5QUxmVM
Soygm/9Y9mdc44dQajzs8ohKbFQERdKj2ZmC9+Clc1hIi52VXgVtWRB28eZimP/IVpw9/gl6UzvH
rORnNaaJM5oZOSUgSxPT8BrY+cYcarJGVctjphgSsKTNf+x5jOuxPC2jeWw2FVc086iSEyUBTQos
4uRk14WIqxqYqtGathgKdINfv/qmPgbL0htuzec/VTcdwfUdBtAGSlx7Q7pZZ17JS1OYwdjyBi8F
o80uLqiVjHYgEXTv7fh+MGoOXCpV0UzrKvGAqryOlEVQwWVGFk5Ab8p+4ydotjgqXIsawUxxAYn7
DEb6C1+cMnTok0M7I/Y8S4IAb09jNRZ1lcPIDJJxKQvfPnm9E/YLgIWJvbFP0wSRitlaRhyM5BIA
M1f7ZZzievAsfZmG9+dAM8sqYMsthiIHbwA5UXP2Q4thH2j1johlmnU7P6HkL/VakIAYuOf0vcWM
8aZ6sp28xwFvOu37DcrBdxSmU0kPzs+Be6e5Gcv17yYtu24CVte9ybMUb6iFM8K8ObFj1zfPWTse
7o9cZ3r9/xvT2TSbHQQvyclLxth3imMn93pdSV+fFaNoE4H7ayjbNUETBV1+aDMzvj9yXdzY/3fk
RY224brycfZh46OHM67d4SSB5sd95pXF1aZibtiEu4zaaeln10nA71KllvExrc1iw/nvct8jaVUU
Fu4zKKBPk/tYJ+1vaQ4pnsPLy9TJMRJefmHUfBITu5gSbN0B2KBCm877KpMKyWIUZdSq5xZyjOhz
T8skvZCR0stktGnopLNzChqr3XdOVVFYQYZdimGW7uPAjPzHyA3yaJZi/nR/qv73TPTfK1JbVdQr
0rSwJcH0+9BJcJckJgEoMOf56LfPUIg8ApJ0SBIfimw8bHyOd5okdt1v2fC56gA4I01oed/vj0WT
TypyC4rQVWO0LHgacuOV1t5Pb/mxz7JSBOzSAOF2DyQbd9GhuFRxv3l1qjl/qLp+EDYvEyx9OCOP
TWQgW/M0DRtQxUxNG/HsT+NtPCMGyM33JkopCQs3vDIzAS4e/OfG+DLNTywtwrWpJJGRmP4AdL9R
8jULL1WqQ2cuTSJngTOoJ2PAT3Ipwsn+0JE0NPst4TDN9oEqNaJPysIDW3N2nYv6yKcjxeEw+NuU
G8dCXSwpm3BoX80MfWYwb7uXkTtPLSiP7weTrvKocK7BpQ2QUXi4HMfmMNSPNiMxUK4dTU+d/b02
D8mcx7y/OSzZ+KRmRlQSpSJoZi/DAf7KGyfMm2e/+Aki8NDvISB1vv+rNPOhQr0M3BmKxcInUv+Z
Aaq73Kgd2/sACLaK8qrxwACqV5zSefbqiyfTv3rLOSNf7o9dkxqqEmCw8N7mko+nAq+YzmCF6fSp
FW1opeAfJkuciZ81YFr3P6ZzlLLq2xRELd408mtmiMhaGmg8cvTgX+yt0NV9QEl0AEwZ9orUecT5
NLKgnhj6YrpCfTPq8kJu/ApdRCk5vvBubualBmQT/XTDdMnlSy3LsMfC2W28kGtSUAVykXoCGLpa
+NUZgiOZAJnBgnF/DjT7F6Jkdz4RS8zpzK+iJWGSktBJ3NCvt2qTZuQqkgs000G1ZDAPtWXnxdqC
KekKhwrfaiTU3P0KdrGbPpE4eajO4pKFEJiMd269VBhXQjNZZ3WH6PR/5pBzYq+1H993uiYuVRBX
3fhVjQd9frXGL33zkk5TmGZhBpme+/bf5RLAjk6FcUkbkiM5xQfmk3vCPdgJyXyQ0RJBHDniB3/j
O5rgURFdGYcElQHGb3CPnqusCXHR6mcbG413CZTX36Akb1s3tJ/p4j5WVfY6N8VXv3EewOQZC5e9
9K0RzQN59f0pDtLx432/aaqfCu7qlp6mAcPvGZzlKW3Bc22n0Je+WM4nmr0OkxWDMOn+p3SJoSza
TiGz3GCO82jkoJIi8xwutbnFEqYzriQ1WAzAWDBX/Np1DKSww9nYReOAWVHhXW7iZIP0YBpEzabx
qdsi79MMWYV2/W9dXgrBcQcyxyWYLC1368FcE6UqrIuyinlel6dXyHaH7l9nKEPy9/4salpKbJV2
KWkpRFBS2MYGcjgk5+7E4wDsweEcQ6X96G0UDJ131p/25nws7c5B/cdnvCW5DYRfJrkFKNWZXv//
xrQpgWzmwcCv6UQhqOaEndh3e6viuqq048nYYEqZPX6szRdvIS/33a4bs7LkjnOVBSl3EYSQ+TCK
Nub8zz7LSlraju+C1wljbv0PrXOym52+UDLSLieadZOHZRZPR8emHpbTUvkbJ0+NO1QIFwCj9rBk
kl+N4USMpzo73XeGZmejAri8OgU/SYkVEBpJxrFPvI9EGN8Kwaa4dNgXt5/3HTFUOFdXL6UQEG+5
Eul3EP9OvJMcq+/3f4XOO+si/CbAx6zJJi5qfqWdXNBSIyvQam3dX2hWcpV7qZnAtSQHxq9uAJnY
9hdzPs6ISXdLmVE3+PX/bwZfDoD+sQE7Pzutm7Bbpi+NpIf7jtHURRXSNZlo/q7KHo7pxcGY09Bu
HOiY7VzhVBSX29OiJ7hpeTLQVpcbfZySb/cHrnOKkqQz2uLrYObYmdEEDTTowoqoZBs3UjqvKJmK
h0lccbjYOtXEOA6iinnnf4Hq98YW433zloreAv1l20uWcHTdy4exLT6YILJpTbKxrdCZX+9W3sSL
ZfXt4gYwv1QfAv7Bqx7p1mHq/WpgqZgte2KZw3EQv6KPJrKdY1a/UPJ5YtvSCrrBK5kqZZ/jkdLg
OKF9zKeYLY+QxNsTMpYK3GLomQXvom889aZJw9EWoJyxft+3rRu2kqNBS7njdkZyXYoOCrw8cmw/
BHxx44Sm87uyD7YmwO7aHFPqkM95GfoMt4flh2yKp2FLu1n3CWU9bRsTzzYTKkHdWaHZHX3yzC0a
sv7AtyiWdE5Scla2c+kFIA+59jjrc+O6XoQ285f7M/B+QbBUkqWM5YMtBBbAUXzM0q/uFo+Fxq4K
0Fq6xu5Kc0R1d0DCNsknPP1vBKTGHypAK52cDngs7Oh4hn1X5yUnoyZVmDJrC9j9/mHGUimWepEW
g3SxNPXQVxtAMvFYpLQGVU7LTrTkHk763HgQqSHixhPjRgF6f0G0VMDWUMyFucoKXHP3GMhHoz64
SRVaW1RAuhlZ3fmmvrl55QCqhTACb5QbXOctQgjddCg5XKBq+jVZ2NNM6Ec5fMlq95r4f3eFp4rQ
ElXugfd4wkaY1j+k6/E4L7vm+P9v3CH/0Uq2qspvCsZwSDWTPhocdwhr3926SXhvOlfra8V4429z
GSSZi5ld+ibhH6eUfvCylD2MaWkdAKP+tu83KIUfKC2f1IsJmanEezA7Nwkhk/D9vm3dL1AiRngC
yuI0w6v6MJ8hGxpWWfHdHfxIinzH9dzqJCV4fHvO81Hw/uJUxPoBxQ7v92RIsrG71/0Apf5TiwSl
9ANyoeUwoFs7C4Mm/8UpvyZlvVGNdN9QFgC3anjgmNK52El2c8rpLFLvj8vl0W+2TuHvZe7qJGUB
8ABtnnBv7VwISx4p5G3XJ/b7U/zudddqW9mzEWtOctnQ7pIsF++Lf6KH7OhDfe4cvMqDHedH/3D/
S+//CND5/d90mHDllDVjAOD09M2of7N81xz/Rxi55IvM3QV2m05Ejg9R5PScIcVE//X+wN+9TYPC
nLp7C5g0Wj7gC5Mc53M+SYYGOrsVYRvY8gd3pioCdUzthKVRUzMkwQTtYUtuiZPrHLcG3ps64ueV
4XeF01xSTpJPpeP5z0ZTbd0yr7msPuitP07J8WUZuWnarXshlfHB7K1DJ8Xr0v677zvd2Nf/vxl7
Cf0aq3cxdrd/EumjZ2/06+tGrSS2x4qKSda7F0AKn0HI90eaALYQdDPdH/f/WvTec4uS1e1SMkpT
t7lM/hwm4xDSbDng9WCZQJ9n9KEF6eSp/WLQv1ZhnYz8LL0pLIZdfNCYFSXjF5z7Cj4M7FKkgVeD
iy4b+g9d4AT9Do6rddqVtLfMLjVmLt2L6OxIGuTgWPLBs7d0xzTzru7+JtpZkEPpvEvfEjMEkfMQ
Btmw1eirmX11A9gY6A/yLbe+CHFyyvMS4Mn7eH/i33tIh1/UnZ+DB/quhajhhXGxhNZkxAtPPyYE
9ES4PsSFX9iLLQ2Q91cOU93vgdytAFv+4l2mgTzMrIkHdCg2fgZE5ZbevW4elOyesQ4liRy9i5Ru
u8Rt4+Z1mHNi2Bvrh24qlAQfjKYNBDjdL9VEh5D78/cqG09ms7M8qfu/0iKDaXXwUQE0jT2UeKFP
H9J0z951nW4lzUEE0AnftRGnC9jkimK4ui02xlM67/SPkshBDn6ONunlpbLS+WzMHYRqJ5dHg9eO
G7VKN8dKKtOgzzuBlRVhhFb6avZwivbbLVC4xrrKiSmSheWOmILLvKSPS958SP2tWy5N/KvSwtXU
U3/dElxcal+LykQ7eh33dv2zXbYemHWjXz/9Zv3JunJqrKr2LnNenIeZXttgi4JaE/mqELBksz/w
YgkuhgsQgdGcgQ09AHC1cRjUmV9/0ZuRuwwSO63AyAOzuGUZWOQM8RH6xjuujRH4qhZwnrsuioHw
LvXQXFvT+NomxsaGWOdzJacczxsTmaD2DwuAaEGSJZFrWBu7PZ1blHzChWUXAAPtXqp8+URLBm7x
Ms6rrRtM3diVXPJKTmiPonbJcScNkvEIh7X4/sqyHvve2VGosPnUYD5vc8QLxENTcOI0xZNRt80H
35vsiLPcPkAMY+MBWOMlFUhPggIskIMJL43Vvzrv3GgIkltRAFh8/8foPqCcbafWBKzb9oOLV0+n
1DLPELcLk7o93DevmQYVU2819eI0bHEviSQhN4tIZFvN2O9d7SDwVTy9k5aFbFO+Lli19HJgyVqH
Prh4njTSEF3BNQDefi2b6ROrLCm+FLnRWt8hbuzOH+//OJ3v1h/9JrPrIbMGKzFQ9hz7KoKVF6m8
VsbWpYbOvLI1Ji3OJ2C66S+e+9kyf3XdtW6+7Ru5ktlTvgylZWLktQxiIpJDNzahBJfxPvNKboNV
CBqk6dRfqPUQlF/F/MzsX/dN6wJKyWvTnPxJeEgIY3RizO5DJXaWOxVb3xZOa8zom74ko1184MKd
PuWQFd9XTFVsfYUGjQXXgu7Fwr6wz1gIIs4Nd2syQSVDxWFynLpqai8ObjDGU8us1jtXKVQ8/wZg
LCyzyF4am0K6Aa9d8nPh87r9YzSiZjsedpGK/2HpnIq2npIpeZh7u40rI10iu8w33qI0M65q1/ql
MY59j1itliYEC/q/TC5b5w+dbSWaFm7+P86upbttnFn+Ip7DB0iCW1KSJTly7MRJPNrwTDIJnyBB
EuDr19/SrPxhDOFcbrWAwEZ3A2hUV/HU853szET7VEUAv1pRZqL31+wTKqwb1c08tJc8PTnuAL2G
cbB3eYrWs2y5KaCDgz4ueGk6XutqGyquWwrw/IvUy85phc7d4jhk3p6Vz67zw2umQ0UvbIDyYb6F
ERVLruK8RTaRkc/4uJaJF1BzAyQZNaZCieY8qbLuVqT3GKqrA6Thga9GHzWjv+rqHGUbz8Iq8e4w
FnnfFXDYoF5/1EvpJ2Qpt7D53aJB2RbmkFuZYO1wWro/UwTobmnqkdK5q7IjNJ2fUsaz9DSHiyD7
XjQ++rO70TXB/T6EFN6WVTlmo3pu13knEMkEOCHG+92avkqveXHkGotBxK37hfkQ8OBPoOfalNJV
xeFOdpMX+T6C0Hc+O7R7cIz0fJotVEXTR+AYJ7adZefOR5WHN03C8maf28ZHQ82KqLrDtphABwtl
BtAq44UnLVy66zpqenjQja5s0zlNQ68Yuuw8LCyOGvY54I0hq2rKIypevuEuhOSnIT25o/N5sE8L
QNqLvR44jsqzv+vA/Hh/dXVLoKTYsrtBqecSZWksxKWQjbvrwWRzmEJmYirS/IUKoAd4HhQeaZqd
C3AswX0PtmV9custhCSICRUtDyFQy6sESnh5OcY5o3vumro2NQusouQn0H+3K83ycxZ6TjyxYDiC
xGCTzB0mrgQz1B0WBmp6lFlkHc+yOQTVxnO9CpHv/TSInMoqznYa7cT4k9kbr8sqF+pa5pBoqjHp
0YqSIIxi7uAxMkgN9WbN1qISoVrV6KVeiuERWXHRfWszEktyHAvDM5jOF5WQBRfClEkPhqGTTAh6
E8A1eOTS3Ti8crImvpj7xXLCUx+O+66nDyCl2/Nmq8eowQphanSjFSWWtfrRp+xaMfZjUx5QQfAA
n+RON+T01Fn0AYf2A0S7j6BzO2wbXsH8eGk9VmWGmVvZz17yC12/2zY3OI1mUVUUfOX3yxxKWZwd
UsbBcPD6L0O/rQ6iwuDRhjXMnXWrHdv8IfT5fhmaVytoDXbRZBgVBA9W95FNY1meR8fZyY7sUTsz
FLZ0Q99+f3f9TYtAwlngi3Of/eNVdR33MzVsT7qxlZNO5tplObM5PNmz7ex4Xzj7qoi+3/cV3eBK
jLKCTBDJY+mpcKp9Mw0n1AQ2zluJTxQA3LEA4PwENoju5M5u9zmbJhO1nc4PlfB0G0tw6UGFsiyt
o0/63TKgFWabQJBnq7D2nqdW0NCmPEuLHSZB4h7nv8IxVdA1ZlfR7RU6wiwgicrz3IzJPARxkJru
cRrDqOh2a3HwmlrBML4TJEFWJBW8nQablJNgmNtm8s7ToxTimV1Z52d/DiECku4ZaPTnyESlr7m/
/yt+8W74ul1WP13X8lx6bMeaIXbL53oWOLBWcWF9s8hXKg2ur/srJWYZs3MmEVxnwf6q8eyWd/t8
KeMp+JbZTxPFQ1nub8s8KvKdpClQ3s1NN89adnj3PonCft4UwP82IrwzWCRq6Nhlc3lew1+8SF8a
an3dNrISv6yWnQ8ucnoqbO+Hu0qZjKU00d/rvFQJ3yXDY3cfLOU5B3F6BpHzJFqiX+E65oaMrDnU
qxh42y78DEJc5dntqjhsnF1dTKg1DbHd/uUM12kwsSRpvkQFxXe9SCF05IWncvU+Z2F+nBbx1RUm
hIlueKUoTVnoReBkxSrI4sBLb9cjIfHKdI2+he0HBXxVkzgjnTV3HEHAnNcuPy42WDrmvV/+vO9D
uuFvX/XOO+slsJu5KOhJdvxvYUGpL7vJETQH0ppeg3UGUsLYlk4/51ZFT3aKmkgINgKcGBwsdW8I
Xt03KPuvbIgss0jQEwOyIMjwttE8N3kft0Ng+AfNbqAi49Nyhnr4cFuE6HGd6r/pKkztzTrrKEEc
kLBBcznSdY0iCUjD4h6dbJ1nYkTUDa+EsV957ZB3LDy5aL6p3eBYiJtIuUna6kPDgNn0lrrfuc+E
XhN3rWZ6Aj4s38kyb3a1GA33B93gyjF5GmpHgqoT56o+z+KxqsEc3Fn57r7nf2gZTF2J2xXUDwsq
zPTE2XggEIpLoVrmuuJ4f/gPnRLD335/Zxn0xUdFOeGpkxTyswTCaZqiV2F7h2EynVF0X3D7/d1f
ZKHrd2yBV4LY7kJSNEzjmblz+en+F+iGvy3Lu+GHfIJnBnAdQu1kAXCA19VuKky3cp2BlKjlU2H3
4HEsz7jhnlj9lfdfcZqpEor90lDO0f2FcnbOlqXpMoYtZuLBU47a8hL7uUzKujWYSOehSvDaN0wL
tHmiU02sAOh4EAhXdmWS19QtgBK7YbhCsqjj1qksuIg5ZJzKmb8ufnO4v8Aa86hwKZaKpRANVqAk
URnXo79rBa+SviIJtO4NYfbhIQ7UxEoQd71HBwRDeY7cf3ooKrtYBHDlxUVY7/P22WU2CEhTw4Jr
LKbiqHgzZ8EKZUM8tBUPUckfgDXbDVZg+BadwW6/v4sIe7ZqkdvA7QTh+kmkvxq+c9P1i1WZsCkf
vsLAWEpET7f2qGzEiufpZyv6q1xFTLqXOT/j4cJw7NKZSIlqkLjxtLZb67RYaWJD8snp2gR53OBT
uuGVqAavKRHU7qwTA77A6Sw0YeCpmW5SW4aBlIj2s2UOZD5Yp8ludnhejYUz7KUwnUl1s1fieQm6
LHMI7E/XOXHdcrdOZLdExf5+wOmGVwK6gcIW9JwJjophuHem8FNg1TepGQO6UuOeKskpzUQ0NxOu
ZlCkTsaUQrMYjyBdPRyKbL7e/wRNxlOBWXkIavDcd/JzUfY7Toe/itD9s21oZUOWoHETRUSzs2X3
P6dixp3b6029NRrTqxymVlnMDrOxsgLai7Rwd7JIkzQ0+aXOLLe/fZcZct6llFs9hm+qKvZI+Bdf
tuji+TCvErGpL0c/n0f4fFF+Crr6hKvqtnyp4rEi9KkS0WDaRVt992ccagPaPU1u/nJ/SXVWV8K1
cmibVaLKz3lfQHkTD6MchWa+bil1AiGvJJt6qNeBDn51JXkFUgkCznu5F75JTfHDRcXwyuzt3FoL
q4uq6zK1MeusnS/th/uG0Q2tJJp8ZZ5oBSgqAv6UhSDBDArDyB+aHJNWcszqUHfKvLC6dsKLpe9/
CqJvIjQRsn2YYmwAMv7Xz3u7o1VYl+4prN09x0FN+tGOFu2nZrb2902j+QAVRdZBc5RRUtfXJfAP
TuBKtFbkB2savmwbX0kzdg+MeFVBWdxy5CeyDIkoozn2Fm7IkLr530z3LhWEzULbYoK6OAinL2Xq
PPOw+Cy7LbQbPlbg9rfvhk+HMeDtv5rr9KcDkPgM3oNthlHyjByLTK4Rqa7RWp1KtHRlhF3EbEKY
6OyiBKuUo930VRQca5B0ovR5pHzYrXVguCzelu8/dRLYRQnWZmpnwZlVXbl4mKPPHjqh3KRYnuim
sz7+QAnZSkrZ4UZXXds2jyt3SWp7E14YQysx22apv+RRXl+72tmDvi3JGwOBosYqKkysLjPgU8qC
nCJRHlznurTkXHm/wunnKtMtJ0q08ignfNaHizekJDhCLG4X9PUDm/PdMpuoJjQpRwWM9V07cFry
6uoX39zxggaMGEdKJ3++7/WaTKzCdwQnDbXXqr4Sy3qdqZ/HtmsZUs3HOCeYRglWL3drOjVtdU3X
Ye+hhCp/k+JnN/8Yvc+B88muPpfuJiQP/ksJXy4aO3BA13xNIUvpe/0uCOuNK6yEbltEixdJLMGA
JrAq8aoMrByGQ6smLahwvLbo0oLhVHNlAOIx5vzw0+9zV2/LaSoej/vD1HIugqPjWZfQWh8z13la
+8hw/9dNXgncJZrFUExVdW34JazfCqgtlIZ8phlaBeQtQrJq9KPyGmWPw/gSlgBMmmr7mpBS4XdV
CkWiPse08/ITHuQq9mWuTpbpGqLJOSrazko7uxhBC3qVC/q8Dhn/xMlVeOe6/H4/ZHWmUXbY1fd8
f3Ar97SicgBBou5NZpl8zPDAGG/7h9s/v9tkufRdKaK0vKbuayZQUP62pn+2Da2E6Tj24LLw/fpa
1ejHYeIQol2B2NPD/eE16UzFeGVt2FienIIjhNOnC5gzyXOaNcIwum5plU2WjmGZho1kV0AAMvdt
zV/n6R+X/KF4ktg2f2WX9cMuk2PTuKfSy1ni1VF0LtPZM4yuc3wlXlu/TcvOC/wjlP9oPEbDozXx
V1QIDxmuy5u+QAV4zX4kJcT/4P4sjKfBj/OmMQytmb4K7vIi4ToVxMavLH3ylyHOxSd/+pKRbclS
BXhlLVpP7RYzX6cfzgC2KCe2lrdtVlFiNqV9j57Mnl3TaY1TECo00cZgVeFdFXQhgtzDtKPhbSm/
u24eD9TEtqkzuRKu4YKOuai3qsdRPFD7zfWjmNkH1poEzDW5TIV4rZnf58JLq0cC0UKP/N114Pyf
c0Me08Srp8QrCaJOkBXXzMkb49o/etUbd9u4ayCU+n3bwioB684LqDEWwa5oPd/LCk8pIjM8oehs
o0RrA+M3TlCWV3v93PEmXuhpNaIZNaZRIV4stQtKqqW5OtbVD1Frcoc4gOol/+6Y9indXygHY17Z
1iqXgV3ZivbtNU08vHSv4A0dqx9j8+W+/TVGUuFedcHEAH1BdqXLsK+mT3VkxTnpDAlT9wlq2LIQ
pK0jEj6F/3vsLWzbZFjqOJv5fpTicP8bdOdkFfhVVFAmL1EavTIPvKfNepLgVl+Lk1sCxA0ZcQ8/
e+EPyU3cFpqwVnlQ02wJC9LYSHXhw8ySfsx2PShdG9P4mm1YpUJd3LR12yqrH0HhsMMLe9JLkxym
bmglprNiHenKRnbtKxpHvZuU3JTsdL6kxHLrWDb4f2vEBCj3xLru11Ls0loYnElndCWeJyHrCA9y
9SNdh7PzmvVyH/gS4homNXGNaVRMmAStDp4awvJ3U3kvaKg/D9L0jKUxjYoHQ5OEHFCbZdc5h9gI
qjkUXY1RvgnlAeKFW/y9O3C2ae+hXjeXVzd3AZFIuvzXgjbBSW6CGeAPlEB2atqHM8cfMLbE7fzC
0wzVEcMdTmf3m9Hezd6zK2uFoB271ksLZqz5WHWm/lWNz6hi1n5WQjcph93L/jXNRbzY3wN/z+S4
u596dFNXrrZhu+YBzn440drVrpPya+UHpm4C3dhKpM6TS8M6wt5OF9nGZEAn2NqC9GLbzJVgDRaS
541VlVdBo+/rgA2er+3r/bF13q5EKqivnK5pquZasD/huuu8X6ncdq9VYV9W0y2AY+FANSx0x2gf
T/6vxpWG5dTsVyrWqxlupVG2Vo9N8W2wkyKM5/VL5ol9kxHDX9x27w8KjSrBFlRv5iinrLmOw3mp
j5P3YxKX1joH8smrDZu6xnNU0Fc/lMvazJP1WnVFDI79femayuu6oZVY7SXLII3ldI+cDQ+Z7L+k
pSm/a7xGZdWC9GpeR7SrHlPy5g7f7fnQeqaWQU0eUKlP8dy7eC76yq8r/ZtCc95q4winKmqbKKl0
f6AEqzeuVV5Z0v7Sui9seSuLH860D0YT6Pdjxisw3yjhWoQgnRUNxs/7Nzqit4i/pWieYYX4ndp5
DEayXRmsp6CaHrM8P+VFmdDVdGbQrYwSzze9IJA7R+zK568RxWG0atHSa2rE+9ilqAoCK4PWrYHB
w9pUdhxNJBHAwdxPRLqhlSP0bFd+Y9WT/SXrnlnHk2iTOJlvUxX+1ZGim7mN9ZjoG5/GS1CFhhbB
j3MQVZFfgxQjRxO/9boOx4i9MdSPoB3E2jfpmWShP3ZWqtJndTYOaL072F84Pbs2RFfQ/xis7MGL
tt0caXRbkHdbOikgOtWOM3YA+pQtLviRvwc4iDvZYZk3nRrAh/e/f2GvY1ozMvNHC9yaKINVyyEv
bFPAfezyVJWzLski0HmPD6gmGbtVHZfib9v+ed8tdfZXgtkahqGP1h7HtV7EMj855JJ2L6n4en94
nder4VoGYDIhmPs0WLiUzA9QSDc4p2ZoFfOVkWWyKw/X3jBi8dAcXH9bjqEq0AuUPXU9WX5zbZZH
VjyR6IHmmwpTVIV1RSV2rfGW/FlRJX7lJI4L8L9lqsF8vKNTlRGLAgI35R7y1zh2wCq5BxF4+6Xw
465sHvKsODDXNbzH6cyv7L68WQenbfBXLXlhfMTos+EpQjfy7fd3ARuRvi+YP9585neYLvuuXR/u
e6MmklQyLM9xmsmG1tY1F/uaHtCTbBPD0JpUqcK56gyah03q8EdIMn8mTXpwxvCI5pg/eTvs7ZUc
t32BEq6ZX/tQe4ZrynpKBjHt644f0PpoSGSabECVcM1GfELtIlzH8FdXPo/s0ev/yaZf9yevKY5Q
FdZFZJc5oGRqriDNkO0nJ0KLRP59yb857BkyCv68C7gh8Wi+REV39SyapZ+37bVZv6ZruSPp5yb7
TYZtt1Cqcm9ZTEQCdAPllRSXCcw3FRAAA9l2VlAhXrjrZ+CrnHH276aJozjOAOJrKqs08XprQkzl
3uqyql6XxmuuHQN+zHP3TUFeDIt8c8X/3iqoCvIiNvBulEWojVymvX8ozrl3HJNp5+74AzHpnOk+
QNlxUSbva7whwFGXIGFpCOP/vj9/TY5QoVKLmBoepBN/LIl16GwGasT5xSqH5/vD6yauBHAtls4P
2woUoXl7yC3xqTT24+tcXgleWts9mUarudZOFpPgmdILiT6TTTyxNlUBU1NX5ZJYbvk7rNnIT17e
puGxH3OWf0/JsopnZ2TCNqyCxkyu8i1zFQoeOY1/skQbQEcWqogER5Vt8aVW19rMLbMlF/6pKfoX
CnaYRILXLtm0wmp9LafQHKMBpJT7enkr0nRKppxOhplrvFOtrkHgNQW0N/dPI5JlB6FsEA2gO2g9
3J+7ZngVsSYYl6DorNvrxI6gsOnbvS0MK6ob+rZxvtvV2RyEoVWy9irbXywDj3QNCcT9/WlrNl+V
7gxQ/TbzJG2utBpQEjxN1ksxf837pBKGWo/GH1WsGp+F44cFmH0p/5vPc5KFm5DUCKvbP76zSxhE
4LOjvL1G9aEnLJ6dYxq8brOLkiVRcxXZUjbtNfR/Qco3DprXdT0u1uOUmYjsdIZx/3f6K61JGjo5
f8ya6WlKmyOZh41XZhWnZrl95Uh/KK5VO4Jxv9p5st2Et6UqTm2eGBSFnb69Zt6rSElM8rhh24r3
VIWqyTLMK0Iwb7z5JfbM3yowXtxfUY25VYTaENkWyeuCP3b+65D+7ZgwOrpxlegkVZ4PHMn9kdZf
hfzWmVQsNFGvYtLg7uGQOhh3LK5T+MxkF7PIkKx0c77957vIicCDIiBpXj5K76FNz75J50E359v/
vRtXUrG2XRM5p7wD7jWa0D7aO3b0rSiKZX9/GT9sJbKprwRmIHlD7Kaufufg/nGg/Mua+qFqIdBb
dMnaPE450thquKlpLoUqLg2N5ujsSrP2imaEoPlay99r809Aj3X9MM5v9z9Ic/ZQ0Wm44zOCy+At
nv4qo7/W5mw5DxDuNmx7mgSvqoSzZaQkLOFD1vIso0Q4YldFWezSI5rSH+5/gsadVJia59fVyse1
vUL4UeJeMj77KCYZPuBjhi+bqkA10frlmM5T+2g5fefnyeiD46WJuSvcbIdbeyWSsKbWqwP+wxOf
Sn5oFlCMf8VJOrDPpST23/c/U7NS6vPZODpeGggrv46otK1o4mfAADvPU2cwoyZ6/sOqYIW+v3Ze
e2VBCxiCtWPTFPerqZNB4wkqJK8c2jlDf0177YYDQSVvPbVTH8v6tdpYP6cqGVvHipT5jQO1CDv7
3QA97qWSxxFkfPvWhBPQOZuSu0Au66yWN5LTWhRB7NGxP+YBiwxHUM0aqPxrUFWsOQlCgobg4gzl
qadpHR7A7LJxeCV7gfGw9YbAIief8CC2m/IbXJknjDATtabuA5RTRVOsJW9sF/8Ahs1TT1pydHhe
HwAEXvf340C3AupFLPKHoVwZeywDMRWJoA1wDUE5WBuP6kS5wqBrOozqEDmLLJ8dAAPW+quV/bk/
eY19/oPMs6vVYxDmPM1DvR+dMp65dwBq1JCtNLZR0XldCy6FNICU1WrlXcI93u6jxjI1e+tGv4X2
u/01zCjpKWyOZ8cOrQ323uLV7r5d/s1iHxQfVO41dx7I4udN9Ttso50vmhcO/Iez1Oepjo5V6J68
etzjXf/JysNjIIPDWgyfas/5FhLv1I+fFqfflgdVLF+IXEHTNg+Oa90AlCmIE3tlEQFHiXLL/a/V
pHKVs82fIHFIgxqJyq1/Sbo8QUL9MkdjTLeeN1VQH8i9rMBPU/8onZEfhr6qjqFlIhXWebES5Xkp
bdDX8+CY+wTIqGqpE4+ky8EPekMHk85CSpC3HnpgpYc4WdPsyOv1WC9T4nbyjAaebRV9VcTcW1gE
NZkmOI5CHlnuJsuNmyUzcQtogkUF9y3MD6aMQh2JtMuZcHocneblvvvohr6dF9/FYdCyOUvF6p+K
3u+T1eZNMpDJcMHSDa4EOSjC00wOuGBZy+/VypJoYNt2H5W5TRKX1nJtg9NUOQ9TFcZeNjyyrj7c
t4rGKVUAn9fa0YhOmuDY2NFrJsPz4ItL1tFthQQVrtdXaQoqhKp79ByWniGvGBWxN6amF1vd7JWt
GVyrI09XiQIOZOqaI2+favLjvmE01whVoHzNptJlIBO7psFhQq/PWL+U1qch2GfZkgzzz/v/ovMb
JWJv+68PEof22vu4O0d1GWdDZ9Im11hHhWCJwpd8WHHEH9pfET/1K7jz6u/3J35z7A92HpV3a8rI
6AGTD7/JyfAcgTs7WZzuT9T3FV417GlPZiNBre47lMTZ9zav1tFFXad7yfBA0JaH0sSkqfsOZQGY
XXUsYATXIPYnAwUou4T5a5Y+eMKkzaRxpH9fh97lnWmijmjQ5XhdxumT06anitq7DNy0Lg9+OGTY
TYFzvL8oGm9SIVpCBOibilAupTi915m/sxcTkZLmCq/is6KFLqmgrLgWabivSQFsrPVndtyLINPn
cbaToM/2vPW/3P8SzZKrWC3ftep0cRF9tl0dHLbu5BokKXjGtg1/20DfrYkzzNK1QEJ3ktDlciAW
YUl3V+aFIanq1uH2Ve+Gr6fWWcvUbtEq9KOslzgwsn7fJvhB2KlILVYCzVqXdn4dnDOkCXxvjUv/
qRsM6VpndiWfds4wuXwt/FMWtN9DUsUtuk/57Bt2Sd3slUB2UuLbbloXV4AUv4CO5XnK5uPIf+e5
NDym6/5BCecxYkCNQODtuliQn4xO+QRCDfc8tIbikm5llVuOtzrMow7GH9vpFKb+noxv913y45FD
FYuFFke/E5Pvn4LA+VYIb4WOgis3OWQY3XLTO4dk0AgQYmmKKw/mnR3JA/OLTeeT8D9wrEky0k/w
9UmU5249+2J5rNK/7hvlY38MVUTWvGRWWsjAP3GANKUDSdTG/0yCaaNZlDiV7exlC5QYT948uC9R
MQ0PzrAM3+5P/mNfDFUkVj6l62z7fnstiA1BnWTiJHair4OJUEBnHCVY7azMa6Bf/JMAaWhiW6G9
qz1ATnsQcm8CSIQqFmt0mGTrdNvlx3JfUZyYUWaJV+gWsikyHVN0nq/E7GKHIFyIIFcK/Wf5tXZz
/wW9v6aLqW50JWKDMqTUd6vgBKx7lzR5AHnpKNyw4RIKho7/jSsSLg1ZIL0IENlTXaVxZgvDDvXR
tG8jq0aBki5U2TByn16s+adj6jq6Rby6gdzGVcyx5FZAspDnF2towAPyo4C+TfmW5kPSrU/FaAis
j04L+BcV+dIRz/Lo0hWXNXK+Ftbern6NI0lyz06shh9a+1Ab0SMfhdntv5TclkKszB2rCBcAp4hn
q9rVHORVKPizZTIs84cY4Nt/KNe7YghbJx9YcWna16n+6qOTpHqrG/bFJ+Un4Bsg7foUTa+iq4Hk
jKBbOhv+WeMGKjSmzETXlTbk4vPBB2NTPLYm/lDdyErus6ysD/haAs4T1SzpanAO+IWpvV43+O33
d/uNELbsBV/JA940wde9JoW1hQ/qthRK1uMtJAHosuQXFMIPYXgBT/2JBCbmPt3E1YDmo2BzO8Jx
cQtDp/p+KE0NMbqhlYhG25HfehQ2CbrfniQgQTPVvzUxrTIH+WUYCL+RxaUU+Q7MFfHavw3+TvZk
X4c/Om9D6QeWVxExeKEDgZhs4YvkF/ntQwBIuIZ88dFWdhtaiWE2eLmo/ArxFZ3Qmw46EtdEpKIb
WgldqxlGWdpefhGB/bqgO2C1hsQhzcP/f5O/zfyWld55eji3vghvO0BOuxA5tBvjlbb8U8iL6aHI
FhPOTPcZSrg2tmCZMyBvDzQdIFAVfA6L1I+9wfl2/0M07qkCM+YC+D6HjtmF0GY+u01qJYEMTeSF
utGVqPXdAEU9sO1fpN/EhcQhpTY9z2jyv8ofVEu/Ql9Sl1+q+UqCBFx6saTggjHcKHQzV8J2ELiH
OpJiw5RZGNtB+8erTeqUuqkrm3ExpUMAVsH8QtonWTy5zvIi092SRi/311TjNCoyw86gOt4OWFNP
2OcVuGK8+AIMExiucxrTqOgMH8RHbiqb/FJyvKpKEv2Rgm5zR5U8qF7XSHRAllxst0NDDZDMBwjd
j4bTlc4wStR6JBCLC76BS0Dt39NCCTKC7T16lrVFEQN5QSUQapbOaYsUDxSszMek4dZT5kJpd9u6
3hbkXdKZ/HEa3H684UAmdJjVSSUbtDxtofK4zV0JVntCw1Y9+flFNn/obO/zKNrdn7hmp1KxGVne
N0szL8VF2CgVRqjqxL4t9xWkZaacxNQzUSDrXFOJ2raJbNBDwULVGDzIcIXot6lDXOc7StD2YplT
uYz5hS+zH/dNz5Mwz/JkZpmJGEMzexWbMdkOJ+MosktE1s/zkKEc8/v+Amgmr+IyQmfidHVm74Gm
wXGYbLxFuTtgCbY5pgpXkE3ku6wBQMmn896q+ENUR0mVms5+OrsoYRvdAFAcMoCX4CbN2c91TK3m
6zbL3Cz2LqYc4ZKwqILsMuQkoX+3wN+Vpnda3bxvv78buyQDt5uxx7zRRx+HPGL7At3RhjuCbk2V
cA3BMTpwjjUl4FuMy7W69AykG11OTfgE3fyVU/HULbmdWbAN8dvYd/2km0xQJ93QSqBGcMgUfojd
u6R/QRAA4JmSmroWNPuriknI+jSbbeHgEo3WcP5XPS7xaO3XyVAM1BhehSV0VlETJ8Uuwpvu0vbZ
jlv1m9WbQFQa06iwhMkFxR0ZMHvafben/tiTjbdKlS+oBzmn5wYwOrWtx3biRzf9dj+KNBZXAQkj
0IRUDPCU0oEaHEnH2A7lsyO6z86ypV6E7UmFGgRWnkdLzsrLiMfinURHcRIM6C27/wW6RVVidXTs
kmesgkOKoAfFqI2XlBkSCbwoRsOdQbewSsCWxRpSR9rIkv58lrItIOlITWcD3QoosbqUfCIQPb+d
44dzMZff0A/3sNrj01iY8Oc6EykxCxQREW3leA/FBPaVDNwv+UG6q2EBdB+g7K9OxbsSElEZFsBy
dkPdx3bd7ESNA6DLTT2PmiVQcQZA/lfAqcJKaJvaiaDah5mpAVc3tHqXzVAU7IIlu1BUuqx6/lR1
JsUa3dDKXdYZaSDSkWYXlxXHtry4rb3tKK+iDHKZF9xfaffJlu6yBy/RfPF76u/vx5Ru3jdHerf/
RWHrz26KWhPUqL/RFuKcRUCs3f3BNd6oQgw81DjrZpizS/Nv9QMS7QwNXqXpfUM3dyVYrcUNRcEi
72EePOCW3T00tAyerhtaCVW367PBKT3vISybL5B0e8mE2NKWgyTpKjG6eCAHXym0UJee0V2d9Z9X
ulLD9Uk3cSVEAZMa7IhQ2KSNIJ7R42mAGa7bmuhXe5XyiA3FMuHeN9Rk19Fov7r0YGfzY5cHL/cd
RjN7tWMJYL8iY4AZXWieo2LjJdaUbltRtV+pdnu7dwVi363Hne8jQzamfUk365vB3sWQWMOhtx0s
aDCJ19CDPsAg3C099/AWFcXcpSmvRspvyrnpl8Dun0RdPwP9si3+VSCKxaQHZUv4Sx8OcZZGycA6
g8U10a/iUJiDSnNH4C9u/WOyp+8AHSY+3cKPdLOLEqETaJHcOgxvO52bwPx7urXS/C9y/t16Vg1f
bM8l2ObY9w5dnetootLReYoSnWkNOD2XhDyg42fP0/7RsebDptD5D8AE5FN2G3rZhaEnZ57mfZ+n
224x/wGYhIUoZAd7tMhZ8yUgRZxLQ+VaYxEVTRIOXmOFAfyPtfXFcehztokGEh6iEv6MrhhxfYGx
WfczyM9zOsXLsG1TtpVt06pB6Wmng/cQNVkCoq6D35j0anQWuf3+zvumkBORcie7WOz/OPu2HUlx
ptsnsmQOxnALZGYlVX2u7pmqGzTT3R9HY8wZnn6v/KUt1bjLicRc9dSF04Rjhe3wihXLQyCd0yT/
PeYi2n7p885G33jslzNSmVk3nwLoJx4bWkNj62bbVmWwRwMmdct45I9/HxtZ2y2dlbFidLCKgTPE
PYWMWzXuHPYNAYpqaJxloGiPsooPrpNDrbmCEkD5eaTb3h33/ZWkOm/ErVff3hh8O7dxu3XdkCNN
fcQqVGeN2CCWB6UFq7RlG6U2qMTIXhwbWjvJtuU2c0kQWJdsU6GDFuXRlKcHWExocaazRkhP8srK
RsSR5uNYoesiJNsPuSDE2v+LGz4wz7VGeHfHitCfp8g7RKS5zVqDZA7ePA6EN5OM5QfS8g9lE6Ba
W+wYxeQnGi4LvBJO8hYD3e5XkcqYj+LQpkB1kkjljllgewzZyqyswj5fv1ULzH7fUd6HD/QP/2vw
we+92R2wlkVdfygKO+Jl9cN3jjCAbkbX0Nk0E099C+tpFSxq5wBlQ9NOduj9kyyEqv47c2op5nk2
hhaZHbpZtIB+iyu53KP/GBZUl+1x6maeOKfkKVi8U+U1n8cxPd03umnqGjqzxiWT2kaCPgf292rz
k2C1PrH2n4nLHW80/cLt72/2H6f0uyzbsNtbvvgMsdjI6v1vwyZOgo07UH23BhFrq/dkQx5nGrMW
J2ZFpogMc5jzIMnsLyxDCcwa3yoRxeIkQ3Vlxc6ObfosHcOKICstsCYLSWbLj+z1M+0uubfX+tI0
vgbi1CJqXP00fSqUEy7pZQ4CRKCTOKIzcjOZvsPWHjIMAxZ+q6eQ2PMZ7O74vk+Z3FUDMnGQMarm
jTzNy5et355Xe/rn2Mgahh0hy9qyVmxTcxBuZXZma7bjQwZ76zwm31u6tHUG8kQKGk7zD1HKEHGz
c3ZgYDCKzl1qaOVv3QJ/GdBiPVu6F5m2nw9ZRacs4bmdZExhKZd+jYSfJ77YqxkxzVoDrxcELS6i
MDjZutCph2gZ9nLetyTZn/Q0qiv1OEWf19OElIjNVuhDdL/9cvlepAWqRmpyybh/ooQeNP7t897E
ILu3WBBIz71wLv4pK3TdmmzrxzHra0BdraxAy6ENt/XBOa/QPvfqOj42tIZRPO3MStauc8HF9OLU
flJme20yTQurYfRWHjUVHGUunOTTFQ1Mi0tWpTsH4dvm8d7S6jClGcrp/JU8iblNrGL5u5JrGqEH
Cz3Z/vR1sEFcOmShP4hK7QhNIycjT245vEzd8DOFtPr9oQ3HEZ2oVApUYU0VjN/driC2jFqLn+h8
RNQY8dfTNt5ATh1rehtuIx6Zl1h053L9fwmLd4yv05QCdAXz5YSB2zoqn4NzeSaR+1zIMPs8XZrL
ns6IwYF03ZhV0E1VzkSe/ILWMbpuLadNWXtSsibja4C1nIkzd7jFnS4I6fIBdKgTnfby9oZY72mQ
dcq+hQz54l5Kuwjt4GPXnqAlExVH2pDd1vYP3G6gha6ze6HlRi82uhjE3mYdqWG+ja5Btyod4aph
AXT97MEK0BQbF5T7Pm86SOnqMc48N8z1FLaSbiiSQtEuVlnXJKhRVy+Qs5YfFA9YlG3zmMxpS09u
vwYX4o97dB2DW+k8psLHUHUF7118+WoNtAqt9FDhOiyns5jKtd2EX8CrHL+KB8YvTJBkw8vlfesZ
nFYnMvmQ1OXMxtwLd0o8LwjzpXmoGhnfH95kGm0vvmkR9YOFjJzfidAdeEw4Pzj07Yve7I9ystqp
HCvyxNwgqVM3yfPfxyZ9+5g3I7sKxx6rw1V3DiiUgSH/0ucQFTw2uIZjVLqk5drI9En1P5GNv2zB
sewn1dlLAlvKNgYWeUqr4V93sUhIXIjZHJu2BuDUQhPEpWzIkz0s5ZfNQ0N1nm172VWTm2ibb+sh
Se7kxLkMmxXVc3rq/CPt64AfnawkvbaupwFDeyNuIvJf3yp3di0DdHSyUg/twGxyg/QJPT+CU45X
1ZDKwP/kefOxhw+qE5Zcy2vQ27JNn7q5udZBUvjiI0ELk/travoAHZzI3aJLAc5TU++eWOskNrN+
bc5e1tI0/O3vb2BEa4H2BFmdPg1ogYOeKOHq1meyHvRIXVaFBmnvFoFDnvImGEIIBL8ItadrY5q6
BlK5dFWHEk/kn9chyrLfXSZ/LVt1KJ1LXfu/hpEjX4p0wDGkDKpgDEVpDz/K5ZCu7s3jNaiyWrKZ
KT99ymu/ClnrfRFT2USOUN/u+40BrTpvCSw95VjoHPA0NvajEPlP4ud79EXDMUcnLTXCDdYKuhNP
xSx/QI7nui3WteXrv2ol50PT14lLda163KxchLK0vqBt2KctVTtDv19YRHXm0oBSHznMSIA4KPRB
488EZMPIdobz7HxAHvxL0XnfiulI7xgstM5m8q1atFvepE9uOpyFVV2r6qy8vRy4AQM6j0ks6Mc8
1aBPL+3wjRbON772SbOmO/lH0/DaJjviuEzyAQmXfpy+uYRFePJ+QXP5nf3KNLyGYA/U46zAbJ/q
TJ6D9X90VB87e6+AzOSlGoJn12qQ0wHEyskdw4WpR9LUH3Nv/FSVewYy/YYOY9o7jsxxZB4zh0DO
qe3Dopuq0+I6QegF7OUYGvSt15kCOvqec9lyAuF2FMpm1c/7Qxu+QGcxEXspUf6Eo2tZfHetD65A
B7FlC5dxT3zE9AO3NM2bHWZUYz+uHHcWu6VVtEp0idta7kYUZIHIWvoD2vbAmd4KLQeToa7XCRk8
skUeHT94/RGh8tvQty978wWDjY5KHRqyPNX18ruyxK2h/aMv53875HtcKeL7K2GI2LqMiqQeKphG
GCqrxZUE66nOv9wf2YAznd5kudjc7WlE2dhURLkkkCrw45bl52PDazDOR9pbVVO5l8rtk0Vsl3KT
J4urHbuYZq/hGDJKk12R2r2sQxovhXVanZMj/rk/d5PRNQBXOP4I1gr3wpwlnrPfS7/XpuPm3++k
S3Q95rRXYkUjbISGSnB4Oz37fH6cCxGiqWTko9mxqPudFTB8hc54ggR9U6YMC0wlGnwVNG6KvScQ
g/V1ppNP/j98cVB5GCwVQYzkFZ1ZdxbXNHMtWzXYBQT0a1wQy2zqryD+Tw9TsNcy1TS4Btwaj6Fl
7SMmDDwAKTxbp9DJix1CiGF9db4Tr3nqbgR7ozXUpzy/2OvfS41WL+MajXm4Wd/uO6gh5anznlwK
hTIkSlAebn3iYnuRY1nEYOr/6IRQZ6b4XmbMZCwNxRM4F5md4cArgpaES7DSU5GxveI9kxtpIEZn
O0jlZjR9WrxmPq1l/0UM5RpXDt8h/ZmmrwN5oLenUpwlGFu/lKyO7IJ+PbYE2u7rqXkZ7DnHQyN0
cc4NaT71NSJ/OWczJGt87xObt51bh8FMOjlqRrm+pwqBRZhmEa5sLqN6tL/bKLMO73+M6Re07bij
XlcODWh6AZ65Qrb9j0LtNpy4E90f/711YGiKqK1DN6HF2Mh9cgWpLi5KGnfe3oHuvanfhtbWocjy
WmVLkScDsmGjE3a5GtTz5IiseKE9hDJ2Tr238KBHbvyOnvvPqUv6rubk6qvfy1iETH7s1mee/Txk
IT3/b4F1NAT471qR4Jejsn+Keu9AbTC+nvv3JiK2aYLxZRNEYzucm+xQx0EYRYulNJvyxqp5jsNP
L8/g8L20HShl901iWFk9508EmQvSl1nSQpxTziAgDcUjFAB2tkfT8DdzvTnArbKDYGnQ+1eb0POS
ejE+5nTsQefmL1rkpClItOlSZ0mOEtkVGvpkyK58YgeNo4XOMkeGiauUXNNJXjzXiWi1POTkyA58
m70GWC/wUAiTunlSKSZVFKi5uLBusI/IIdzG11A7CdnIQbZVwnv/o6L5P+j2sPfUa1jYP5L6LlT1
ZhucSV60EXRJz0vRhSnZa8z63haPqetp/dEVQrJAVsksylut4NkjCzq6b3GfB9/rJqHLsBNyTB+i
HYN4FYDE7yv/6pVzJLs5rrYghC7MjgsZIpquKW/1EL5d3cm/gkV4LfBcEVkkjfIs+4J4uJfENX3D
7e9vUJZVS29RVCgmlSTFA58r56Ga8yKWUP85BmSmATkjVulbEpHZzeeIoqtnhka8C3rZHApDetEy
R1uGTYweuRbzGDGRJ870OrPsdH90Q3DWU/8+Mhv1MAIIiqV1vLS4YSuL/rw/uMn4Gorr1iqLzrfJ
tc9VmKM1ab1CoLTNLseG10DsSAktywLD0yK/cFJ/tB0ATU7HTKPn/1W9BWQemX9F2vUjJCP6sC36
Y5bRXwBGe0jTrMLUQZhF8/Utnicr9PL2mGX07L8c8YgDTgK5bo53moMUrBM7VPMh1TU70JXVN/CS
GtSd54m0V/QGtR7JtieobnAZ9/b3N3iFKsVw68FIrm0rHroh/zRN42/cU/865DJ66t/ijSvphuFT
Rj9Li59HiKe0hB3Dquv8d/Zll1d9xdc8EYN64FV/xnH82tDiwHUCof+P9D8j8+2xyL8GormkXp2k
ZC8xYLK7BtW2qAvuLbN/HbwgGbI2RA+8C1oAHDjg32auQRXNm3sGgawAWvxWTIk6T1V+Gdp5B6qG
2eu5f9vZ7NFaobHjd84TNIUjlyM9XPMdOBl2Kj3vHxROBYEcEVxp2T92ox2uPHsUVheq6UglPQyk
5/+nXirq+zCQoEtUdeCuuHTHOIYQryf7O2V5rOVlcJ1shS1WnYZxr0mEaejberxBa+kpmyhWBdfZ
W+PFRhasPgglXRTddlXeygE2n6bmlNdtOBT1R+hyP9wPBKYl1ZCa4fl/qYsuuDY9jx28pc2Tg1th
XO5dmk0/oB2Q50r0o/BVcC2Lp5xfPDqHQ3ZW7PX+/E2W1/C6NDXKH10sapBClT5DicQ6lUfIYDdn
1NDaV7StsxG2z2frXye10Kuc/l77vdcng2n07P5Wd3SeLaB1Yl+L6jOr+3Bcn/ASdcg0tpZM4LRm
llNhaedxBCVguvboD3BsaP5ff+8t9IEreJMlI0Sw+qrD++Lew7FhQfV8fq2crC26KkvEhFa+V8X6
ubtsXk/2HgxMP6BjtanBgBYwSyWgAMKsS8X2pCgN4VdP5Ysxr7qu7xG88g1YlTEuKXFv7ZUTm4bX
sFq1cuWgucNf1rH/ghZX5DWvKPvezGX/4/7C3hbwneyKLooulZrltmRZogJ1Sfs1dGf5tfHSqC2X
uPOrHRq9aQ001CJ9g3aLMisSytKvyiM0bDaxl0QzDa6hdkBbUduC3kJiqyGmXXDmu+caw9B6Kn9B
cijfXCDWlu76snqsckOkuPaeyQwLrKfznQLJZJ9j5ilETBndokFm5ybYK6U1xBu9eLnpLZelPsmT
Ji+ScmMfp9l+HPz2qa2PCAEgYv7RjUlxXoppVVdovDQvyzrYrxCX2qv7Mplfgy4ZcKgcnGm5or3l
9nGQeG6q3Vqc7vu+yfq3X32ziWcs2ND3CzsVD/KoDYoHr0XeYqI7hyfT8Bp6XddFidZSoIGRsM/S
WyNrax5Itu6EZNPw2j7LS3T8GUTeJnUznRt7/sAyvDjhbnLfOCbTa4gdBndJUWTQJgueUBzcLXNF
4/tDm2au4TVlvW/LAkOnZIwJutMJTtDL/mDU1LP2KLZzZmjBB1e5ZTHC54PDKdRd92ZvMIxe1kzF
kmc+tWQi5rWI0q1Zw0Z63w+ZRq9rRh66hH5X0SYdCWiYCYisemMQ27vFq6bZ30LFG5/fRJf7fGM4
0UM0U1FynbxlJ8YbllUvbu7LGar4sy0T5fSJyJt/17U83SqSj5nm9kVvZu5TaiMpDdOMJLuULQ2X
qv250fHb/eFNhtHQWvd4v7DA/0+4/9XKrDBP9+RMDFGYakCd8C652gGVSb5ZscfmsLEHUC8ox6Ut
+9/92Rtyo1RDa84Ebgwyl4kvf0zW59z53ntPRZrY4rUt9hSs36NqIdbrhc/52squQgFewnr3LNcr
FIe/O2T7QDaR4NAc3spA1KHyVmb7ehl00OTEFgoPM2thudcaJ/EPtOvT+L7B3l9uX6+ErstxElCI
k4mNU0nYlJV7mvthb8lNo2vHZaSL03btaplsg8TTpOxk5IwWiY7NXcOwW7XNWnZlm7StfXZtflmZ
2ElXvO+rvl4NjTYazZbyQoI2O5whsxtv9fZDudWnxfV22FPvhwl0oPwvjueSVWsDWU48XQ1YVhXy
Rv6r0vXrfeOYhtdwrGa7XCpvkYkrhod15OdButGqloN+o4E56xYbQtiI/qxhl3HLP/UQ7r0/c5Pt
NQy72zp6Rb/JpOdtONd1KCGgOVUXiJLf/4H3g4Svl0bnFsqFihqBaMu+5vbnAD3J2/5rJxJrvmZH
mK6A7R9F0hAFHomAgYb+ubPZ59KSz/en/27Vym1o7X67FK490V6IJEUHlsypvlT2szN865wC9Ypo
m7KKRKb1mVZgM/y+/5uGNfE1ILMKPLC6HatkQ7fIxWqibBVfOo9FM/ePeZSvoTkHgBc/RVR1mils
lu256Y4oQN8MdsPImy1T2FYKddBUJjd1zdLKfqQl2dmNTYbRUGxbAx7oPF/Cd4YhXhQZw2JLaeKQ
8kXUtnekXQW+QENz1/h1vwk0e6lRnTdkZVRO3qdg9S7QTtr5ktuM/7wB+3qFdI/XjmosBzwEocKk
9IIPaXPs/uXrLR/4uqLBkdfALWEQIX6UIr3aDQ5IvDrd98/3t2Rfb/4APeVx4DMg4eRltAbWo8A9
o+po1HTitKANcN98mIa9bLPBVHrxdIPcQ+r7nUwgzAYh+uDUHdLghavqddMyzezCdbAK9jBGhV3G
1erErbXHgzG4q147PbKVbKsDP/L7IkIUhKD4p2H+Z63/vr8Ohl1H7+qQli1ZrRRxIiBVMjZZnLX5
U0aO0T18vYja9vPA2jLWJlOXXpp0+ByU5aF7ns81IOfFsARyhI/Sag3CgM/reYRqyc5RxWQXDb/K
KcdBTJg48+UDzhaxLOxz7ewtq2l4bTfu0Y5dbdTFJdUbTn1weyrm8WgdkYO9OaW2IzuCMQvFCQ26
TX12/Bd3/aj2HMYEJe0OvKm5r2VAmyQXY1xmyB5OexRvw9A6YQrdnxdsWuhgLn03ZGN3XrO9xwOD
vXWyVKc2hCAV5Amt+ceGo4Gboi9SVTsZE9PMtd3WayY3c9q1SWD2OEefOEgp7jiiaWhtl5Uqm526
x1JO4tnz1FnOB51EZ0ulweDNpPbaxC8rHxrN849WKhna665Y8+3z39mh9EYOXV6uTue5TRI4X632
pYKwaZV9dfnPpfx5KHzpnCnfsXLOraVJRmWd5hRp2kmdt3Tc2WJNH6DBtMqrbPZyGF9USQ3KdZr9
mppHwl56d+fsbDja6rQpbvMi93r4fGE9oy3RQB5z/pyvnwondvheoZXJhzTMjiAYNd2AzdZ1qu81
Kk3CPhN/HVoBnTvFGB6hN37zzzlH9V979Qoaddt6Oja8dnQelzYfxxUL7M7VyVnEY03dmJR7TfoM
C6yXRFuBHBxVI73vo423Q8RlBjGuyq3E34q/PAda3cc+Q0MxWWdpTxY6yfRtGc5ZGQZoU+G7B2+/
eouHwl5B5Yawe7I4v7L1ubG+1+sY2sO8E4QM4VMnTLHW6uxyw/RJ+6H2UCX208uO3ap1slTj2va4
rBiauV+r5qu9fpTj5/tGN5yddKaUCJYWNHEPs56/Oe5To/4amh6i7sdiD9M2WY+6DAoHMHrjPFHr
W+XE4570rAGwTANsrdw6zTmiAmle082P3H7vPdSwkjpFKiusUkBMRSVKtY8c7QtnYn92uXq+b3LT
8BpcM+Jykau0TRrbO1leEVmVuI52frk/vGFFdZaU77azX7O2SDIlnvAYB6h6z62qYptk8f2fMJhe
Z0qNuKsPDfVAMxiWi8Oy710lj/mjzpRaR+ptgzvi6NS8zNWjVCxUAwqpvh+b+e2L3lya07ms7JL2
RcJRK+09LPgf+RT0jdqTMzAtrvPfHwiKSfo1bk/XeqNF2KW2Haab+z8i5j0FSdMvaPstccD1ShVK
41hbfvTy3+VCr0537LnV14ul8wZt+CYK+zuFGypSR/581DQaYGeBbEjhAFabzR9IW5ysW5EQ23uF
/r8Oze+cpHS6lLL5zESJHTwfWKxke+byb1LJuB3yEMqm+CnvieRX0abX+85kWAmdQAUhQiY42o4n
rczPHSrM8nSMFbNO94c3pcR09lTj8GIZlBTQAvvcub+qwD1V7XhSW/4YTPJDU/LQq/hX6Mic2nrd
wbYhfOi8qryQbBvGUSRc+L9dF0eW7uLZrgwdqJbc/zBD+NArqbtpTvl2i6+Tm8fCCV5tL9t7xjCN
rQE8GNu1RQZXJJkIomJefvHNOrYLOxq0c3/C1Tm3g6urJBrE5qfZ2WJWVuf7VjF5k4ZrMJYrd3Fd
RA5402zTB4IXzobtMXFMw2s7ceaXRYMn8fQ622vc9vyqVH8R5bYze5PdNXCTzRlc125FUmUhX76i
dv2+VQzj6qyqtQp4X3qNShqJt1hKIQ2Gvmt7/FDT6NpWjE50U6AqzLqx1tc6l0XMxLbXXcmAJL1M
emPLuOTgkyQEGfkhogPFhf2JzseOVjq1ypdOunVrqRJUl6GQxx/jaZ0+0mXyjp3H9SJpWldIelbI
v8hmvkCzMYYA6Jcg6HZ2epPtb39/sxVzK/AbSPkHV9aruBqtjxlIbfedxuDrtoZUFHnl81zm6TWw
x4vM/NjpxWngx0q/fJ1WJXg7La2oVOLW1ikom6d53ZNyNRlFQ+nkTmVpdy6Synn/yAorRlHcznZi
ckcNoU5aWszmmHW+LLHb1VVI5jomM7/UVnZAoxE5tT8YVWtjpU7HkLEeJQ2JV39Is+2Yv+h0qnnA
VU2OU5PYhX+GisKDtxyRFbpN+3bzfeOKNmGtvd0OnXRrQmsqQur/67k7u53BGf8kUa0oqi88xBjn
d76uYSUkyin39jvD5Vwvja4JyvWFgwRV6oNktiI3lYr1vE5WTBoocEIPcicaGDxTL47m6OYD4RYs
rV8235o6yEK6q/pgGlvDa5mhlTi3sbRs+huiuecqtR7uRwLToVBvCQEVoar1PL9K+nkMJ+j/rG0T
83W4JdlqH88q0wWaw1HR7OWRTMutIbj1xLhUDLmeRn1p+ke7/dKxgwjQEIxjf7MMLFfJ3HWRyMeo
3eSx1dVpVWrbfE9kmLXTteGi1muTHRHWBrh0StWc1ZBpJAhpNnuU1QVtv6O1/tINxw4IOqmqy3nt
oCkmIiapL4iYaKy5E8wMAVPvFVFyv0/dFMB1a/lrzL5MxENOCqf8vW3K4PY6p2rpaEPHAokAd/Qu
EHn/tkxsJ+iYhr79/U1Ek0s5lnmJuc9o5fSr7qr+gZdt+td9VBl8nGp4BYeVrOkt6DRUXflWfsLJ
OM7G4uux4e3/Tt5pis4SPp5Trb48pWR5KGpyXa29BEmAYf64J1KukxjGmg92xVTziJxvNLN/8/Jr
gQaMZHBOQeqEI7oEtN8OfAl+SjtfLmOGPpWUydfRQifG/KVWVRiURyh5GFzbtdwUKgwLnbwrDrHo
Uim+ls1Pi/k7kfPdjQWj31DxxoNyKhX0BWz5SnkfbU3xXDsMD/R2aDVN0jGoVN830bueit+5+dib
35lkJ+qs770HkTsq3kiTXXym9nb2m6HfW2sNBxkd+xJZQvnqD09Z4YR9+nVoq9AJTkv6NRWHSFv4
CA0QY1ORFv1I5Gsh07Bm9Mke+REkY2gNDJbctgnCbOxajOXP1uF5TLclPx0zvrZZuf02DMPaN49L
7szhVGy/Orc/uLDabtWk64pi+ty7CrT13HDY3Nqoln5+KA9Guc5XsKtFeFM9savtOMj3rH39pJbF
Ok1w0GO213kL3iaDPiWMXVF06sSKDnwIcYV2nZ1d14Axnbgw3RRKKyRcUE1FHoIMegy8Pk0gegyl
Hfl9c76/ygYQ6PwFyG96bW4rdkVi8ryqgoe5dGPhFw8lknzQvAntck9s/t2tAauiwZnWUFvsVOtd
uei7KEMt1FYW9QfHLeqdsPfutoxf0CDd9U4bzB1+Ab9yqWYZLl3wV5GVJ+I78X2DmT5Cg7PTu2jS
wV125RxEj86eHzY8A1zrNJ3/d/8XDFGPa6i27TazWw/gWJUiIUVZ88NG2kMXVJhIg7VC56tl6pl7
FZDzjiZoZnzMXLK3f5rmrgEbot6pKjzuvxD2a/aryA+OtLlilOvkBuT9PdX1gryU+Ryv3vKwij1y
g2HSOrkBxVY1HkXq9hWJ/782z3luC/n7/loavOUPJZhSMVfNmPVY2AlNy4viZ99N97Yw0/DaRjxO
PEitYvNQV6ica09vcvwdMtxd5+xVRpqMc/vpN3twX1NSNo7PrkEzDnEzjZ59IdY2zjv5GANkdY4D
89SQgeDPru1qxXzir25KsjDzeJjhbrwTTA1RTqc5qNR2S9/GcShoytcMLNuUVNHsQSjY83jz0YUY
eRxMdbZDSjAti4Zgt+onJmZJXtC8N/IK/NTsRWQ9pEQDKGgQTlGUY6925l3RDK+L1nbKrwt64qFg
BD1N7/utadU1HOf+ArWQRpGXFUJ8rE3jtZx31sIwtE54EOVaNN5aeVc7617HvIOcMnqxxIfmrUvF
1Ck4yF7RkJe8X7xwhMR0pNxDDdoQg3S2w4Lj1ug3OLJvmY9DyxSrco+BYLKKhmS2ld3GMxi8YC74
3/Lc2Qcjvk5uCLYaO0ozIAblzktm4+2jnNDs9b7BDa6uMxvENjreMsDVxWZ/L3xZPfQOLjI3BuyO
KxoOQjrBoR2ami5rn7+K4K+lOIHgXzn97eFX7jHXDSFI5znYUD/t8g5OU3Wgl1P7L+qP8B0bZTri
+b6ZTB+hQVYRb5aeN+SvrShjL4C80yOhTexCeyY/FnR0zoPtLjnECeBBPt6GfOJfrSm7uo2/k/Ew
LLROfCiXYAKFuiMvCJsnZg8xs6eQ0SO9FQAtXR6GVSDzeCOctHTzkPn1X/kyhIUadmZvgJdOfJjA
xpaWX6nHjM5yDlk2uPZ5TBe+1xfXZB4Nv77lydb1uESV7afVC5fyG9+TnjdsXjrtYV6QhJyxQz2S
qr/Q4VMg0Efd6k/QChNswF8/H/JRXSkmq0bW210LGFTfRBcF61ML1b3Afp6b6ti9T1eLEai6dWqK
o21uBfaDt1G8CBbM2msDZQCyrhbTzFlbbRSLwGkWpt7f23QGv//kpzvXC5MXaSh2p3b0KdT9XipG
41U0j3k5Pdw3vmlobcN1psyHGELOryS3htNosfFFBMNe+DF4p05/gEo8x/0OS+s7NFJFEQfWGrv+
IW05ynWyQ5Onqh+HW3Rjw6lpljCTR0Q/MPItnr45faohaBwGDZpXVN5Gtl38qAf+7ZDFdTJDsZbO
kFY42LItG9rQh2ppG2VzNu0kCEw2v/39zdRbNjrK31j22g7sgfkoUxr8R4E+U/en/z4DBKa5edKb
8aFd6WwO8bvX1vuayxaFDXE1P1sQvb0RWtDtAVUUDynqiHs0/7v/m4ZdTGc5FIVamJyd7HUj4PLO
D6T8Qm//Cp7Fnoi1AcKOdnRu/W72Wz7ya1Cs7YfUF3NMM1k8ND5elbrC/X3sSzQkp5Y/puVc9K+N
urLsQtVrM7/2xYmCD3T/FwyA1hVlplTlfd5t5MVSL6TYouaYNAXlOu1BjcM8jE3fvnbpFAMbT2jH
diwK6UIyFFXcsAAwUbX8mVM6hNRxdvBgMIhOeViCWzzL4a95O0WulNeVDzvTNkBNpzu4PpqaLhss
UtnF2Yc4sMhIOHlkZ3iDT+pkh3Gyu8pKXe/BGlFvO2UfZdV/b9quDudc7Gy+JutoaE7HacYr5EJe
gsEKFSMx6ul3IoXJOs5/A4UceK4gFdG+TqsVcUdGXuNHznIwl6szHmzRDs7mqvZVVuRHS9zHyk/3
aCYmy2swFRXdAtym29eUNiFe+EO7T8rywzr9ug9Sk2m0Xbfho18UICG/krE5yZ7GFpGf82LZyW0Y
htcpD7bXK4vQNHtNq7/Y+MtSP5r856GZ64wHOjLbcwIMbVsPdCUnV5wttSfUa9pbdNKDJ0BzZk0h
HvP13F7HSxkHUeaelpOMyy/l5f4nGBZXJz+Qrm69zQvIS1qkIekuUHCM0HfKn3dKSE3Wv/39zQY5
psVAczWBzTaibg6skLBuu9uu2O2p5Jl+QQNtMA4tJcThV+GOp6meTxlEzytv3omYJgNpwOXZ2FhT
avMr9+dHtEd4QFVvXKOuCz0Dd9bAEHZ0CgR68ZWkLtT42lArsv8fZ1fSHLnKbH8RERrQtJVqcrns
tttud/fdKHpEaELzwK9/R3fly2eKeLWqiFqAlGQCyjx5Ttrs58EUu7qhldid0CWcL9kS3GWWLx6G
FeUEYrHBcBXXmV6J3DUamIfMZHUfiIFBltnp9pPn2nERRc4tDZJWoOIeRJOD/bQAW0cZDQl3u1No
mdLkmqdXcQ/Q+YN85BQFd/6yfG+kXyeBI2QsEdX768Glm0G5OBd5IWzw2yKCG+sLyVYoX+QPgXeL
oBg+11X8A+qNUHxl8PwUVbsDhZrMY1c77MttD7+91LvItWyJztEyxMeQ40DapUU31Frmz200m6Ds
mtCylMhdRNsBGeUHIFjz96xc9jOxeVx29mlYw1vEazcjKfHL3bQOMZx3yvJM7IZOVCdIIps6UTTx
pbLL9DJCaWFh/sn3pr9rYa0nt8hag/voBleCVw7T1DOReqd5QmJ5E5FPwtokBqgbXI1dn+ZLwAZy
50Qvk/tpbgzH7cfjQrv6v27TTZKmWAVy15XdefXkyZE3HSW+ShqDnVgO/SDJXZ4e5fQLvH91+Pe6
r3/siX6kBGrqUmLlIYzB7IfO+TL2VlzZnzPbxEOrM8o277tYCimL2qmeCOrUTdxaboLa5U2fOJDR
+u/QftAP4cJbUDpnWTJKa9/1o8H/tiH+F5vhq1wxbJprv6tWclc5z6JrY/eHRb5dN7jOIEpUNuiu
Goho2Lm3q3gJw2PfFoYTY1uzj55a+XgFnLBq17BlZ+JcWPpmgTi+H8BGXcdIkRuMrptDiUzmziVU
4Eb/NHN/vetXd0Gazpp2ee7mh4qL4c4fpemCo7OVEqkkWFM0cWIZFq840lT06G424m80g6tYqy6z
ezB6bWvc/G0rZw+Wid31Jf4Y2Wn5/4Ot8kXmemELI1W/J3Ju6kNQ2PGY17s0EqeseyR5GZfEM3wg
6t5EiWFQP0Togun7M2mHu4yyfV8Z8l+aOPgfpFUBqFU+9uw882c3Cs8uew3q7qY7lK/Cq1JIXzYt
EyBgpVNM7C6h+PYsmiy5vgq6Z9+s9W7nWep2ErbA+pYO62N7/Nb67c++NWWKdEZX4rgsuoXnNsBh
RS6/Sq//LoLcUErRDa3Ecd71Oag/sUV0wc9hHt8yaUo6anZ7lRgmLKCPB0kSsLHn6KTN7tP5GxXf
Le943eS6B1fitcujZnZwL76jS5XgGnWoK244AjVDq5Aq6uYFUo7CP5EKSGm+QMkLfNWG7V43ePhf
Vxk6kvr9CsWHTpBnlg6JO/u3mUTFURH4CWiEEEH9LI7Snp9ELW8cWjla0zlIs6rp2NlLA+cczuMQ
58VqUj3ZNo8PDhMVLbXUS1P4Nlylc7KktJ9S8aUtQZ9bv3ATmbnGG1W4FBXdgnvrvyJRyGvVD2F2
X7OHcjF8v+pWVYnQMeLl4IS5f3KJX9z7mUC1cC4aGRqOQt3jK2HaQUSnsl3gf22XIx29J84naT0w
06VP9/jKSSt9D6CuZmBnJ8+OfKme7aY3BJNubZU4jVDtyUSeYeixeKYdMon50Mp4INDNyWzZnGar
CQ27vOY1VOAUlES72Q0mBIDFdnkLFiT64/puo9ngVdyUbVUF9wHXuRNLeuDyGXy9yVCZ8gea1VWh
U6nMLAkxRXYu5ZDUAYi/WFyKP66J51b39Er0dmHqMR4Scue2rwXnidv+7kZTOVtn9G3Sd2cftGhB
57rkBJcxbJKr68mY9fWX63bXDb79/27w3nKaKIBY113K7KeRRY8B44frQ+uMooSsU1lsIRNYwakr
HgEbid2xQbeviQdD9+RKxKIj0V1blwenJgxfcx9Kxm5UCMOz6wZX4tWakCwI1yU8LVn4w94+eQKr
mQxRpDOMErGiLwGIRpX2vNUB0PsYB40Dfk+5v253zbOroChBUlAcOmVwEiK/UHR3H7Jhcm8zjAqK
omG+lmSEM7ooLZcQTuh90weCxiwqImpy+1aQEAsatUNxoJMPwtAmel4yQnfXLbOF4wfHoKqZ1dUT
jllgoO/8zINCu+QxY+K+EcFjU5oa5XTW397uXUDxfGnR4wcDBd5bRdFhvQaGLwOdfbYZ3428lvgs
Lqoa4j6rfakGsjFGH6vZ1Lite3AlXJe2TDvPYshL2A4KXqDlqkNDMkX35EqothZtu8DGJiMY+TYX
bRA7MlvjqR1pcn1lt8vdRyurxGvkdyIDTRA+Lqs8Id1L1z9S8Zq7R4eeetuUhNO9hxK4o5imLAzx
Ho4VndKIH/Ptl5sCQLMCKixKiGYZeIQVALE5bmnkWKyV4XqpuSSokKjcJdHcVgUyQ36VeDQZ0892
9JSzV6s3bGq6h99mfuedRZvmVTSD8wKaNkfOmkvQmOQBNGZXaWAEbeswsBBSazjvLfQi1oODGrjp
6qezzTbt+yen4JsaBlyOJb8wKwnKb7T7ZGUXJ3++7pw602z/v5tgHLwoKDJMsO047jTGMjflVnXZ
CRUF5bZ2z3wQu52GII276dHri+9hFUKp6Ml27lMLpbCs2xeOZbgn69ZCCWWnScs8LOBI6VCzC5hQ
nDizUsxQl4PBVzW7tEoNg+8Ul+XWnIJtZoFOF9mHXXcp/CxBA5fBWXVTKIHc1pMjh7RHusgf99kq
TtZU/pqiKB6r2pC/0xhKhUmNdsvAIVkEp4qDaJgCaAE1y24B929noh/XvIUKlcJeTRwRStAPNLhE
pD4+vqjvdQdnScv7PODEsCC6V1FDWxRilHMPgRHrrg5eZX2MTFrtuqG3V3sXGpRzr11aWMkX88Hn
6xmKh6cIHTE3RZ7KAGP5IzbVbIR+ZX9g9kGG+9vGVSJ6yQArgkABKCx9AG8BhZDNYjjJdBZRjmEr
hP5l27bpXcNsVDl5zw6FT/xd597YCumruCiIyLU5c/DFCL29pJpGdPqZuvd1T6+cwwEAe01Tthn0
RJaj7AHO8boC+zV5u83wSuDagdNH/mKz8zRa5w0bAt6K3fWhNceACoWqmtDhUQ9RSUmdeHBKYN2y
GKDqbNpl5Pf1OTQRq2KiCqelPkj3oYBFeRsz2uxW0aKjua7i3L+xlKKCo0Q1QU0qZNEpH+nnGs2R
ibsK2+Cem4d/cNFS4VFZFEp/AHcCpD/mOHere7aaUmA642w+9W4vKClZmazH4ISW8iIOK3dOVj6k
T45f/V1l0d52GqtyW2nBlqoBgBuNcNuHevs1msEmen19NddQlRAmZ4uXD9BouOPFC8+e1+ZS0qOP
TLjrP66+4QWczdk/WgPlDG6htUVBbxCcaFEXsVwLEfe5Ky+9J63fHfSADz6Aj4cZjdVffSvIjpNV
zl9G4o1Ps7B+lP4EDAIkH/vYAqnqrh3m9Q4NvwxptcV/4sRrPy9raBIH09lE2RIkCYjvQN791EBt
mWQ/rHyIw7pG/TA/2WCh7civ68bX7D3/muud/9TZFHkLQck2mu/H4ZNbHe386frQGq9XwVfCY5Di
2IRueMc7+sj60rGeM2jCVYbN56Nnp1ChUY5YFB86a2BImDrCJQcOPpXYFcTbQwxnNfjmR/vbNoVy
1K4zkWUDpoAHJK2LuPTdOHOcM/O8E0MdJctMzca6V1HC2CrGOmUt5pmlewztejcW4pNDDdlO3ejb
Cr1b5J7MYM9dc/awlPbXmtFDGNm4GN4it7UZSTl9O+p6fYOer4vl52Eso6xEl4T7J6SO6dKmewEl
eCnY1qYtFflQzPYnO/jtR8s3OpqaE3WLrAQbtLknniGoHzagOK4RZ1KGd+Xa33Vp9MMydmp9FA+b
mZRjGGyo0uomQdGCOu+oNSWWUxsOmA/tE0Cr6r8L7KLIQkerxQIT/hTK7pBm7tGT6+v1SP7okKEY
ftul3vmPu0khti4CbUAmGH2I9YATzN+n4Hu7PoHu+ZVItpu5TSvg2h+iamAJrQsnBo36KWvK4/UJ
PtpPtzdQ4jhMlxlivZRc+ER3jSf3lIXP9Rzet5RBtmQ+9NLULvfhMmOq7R3fGauOHAkGDp9ccqjI
ogZ+sgMTHYduHZQ49pCMCHPqkQuoOg/o+7u36ZLkXBzq1qRkqlsJJZbTbqatO1v0GNSQynDcdoZK
UDvtA3u4pWd6WwslmG3QzDtidemR+INI5Dr7O38evg2MmHZt3UsoAT0GKC1w26PHWqTfJcVHvgVi
xbjO8r/X3Um3EEooi4WjfWpbiKhZk7FL5vriOmE8mOhSNT6kIjOo7LN8YC65uLxfYsE5ObTMvYUh
GAuggjOq3EpHMklyAVHQSzY5nyphKrtoLK/S3uQez1MZ4aRpeZ7DLJmX2Hmz7Jw0MoWyxvYqIgPZ
6GlZF4tchLdUOxTDT8Ei9wTCmkfe8hvaFTcTKUHsRWLpowX7xcrKR8aCpLVvSVhuQytBvPCppz6z
IRYum/OaW/dd9HbdK3Veo8TuAMFRaJ7joalP3hwbNCIDsG23bdEq1Y1bzG3GiB/c46x8GdPuhwhY
3M/NDaXqzSpKyLYN405nW+whWOvPrjv+nkr783Wz6BxGCdbeqknV5AjWOewTmnd3qIrvoM30EvXk
7/UpNG6vYjOGnJa8H/H0PHxJ8yeG/ugp/XPb2Mrhi279rmIp9gLfybxd3rTPnRz4o73kplSxxm9U
hEYDfpYgWlccK0UWHaIpjR58Gt7UiIWlVRluiAj6iUEX9GKzy8j6Nz4VP6+bRvfgSpRCtmtsq3zG
yIMb7ZaqHD5lmePvbht9m/XdQS5cKeaxRzgRqHufu5SXd4TWpak/bbubqR+km1mUaPUnFqxzzd1j
1fHEAgCMDYc0SI9TVt0Vcokj/otbluELQGcp5cxl6VS2ucRkcnHP5Th9awJhyNnqhlYiF9J2M4BD
FXvw8/4+B0GvWw2GFdCFlRq55VpSr8/JJfTLYxl8nvj0ten7003rq+IyyqVep6Hn5DK6/fNGwXxA
r6spMaa5cKrQjIG4bA05c46eVf5ebWcX9vMunK3XNkpBkuwcU8sx5OU1VlJxGhxJ+a4aaHfBd17s
L68zB2B8eb7NSNum+i4IUphEBBl1jwA/8r+Fx4AF9l1ZGYb/sNEJUaBq+Awym/nK/O5Cs2EHmEZS
tc2BkUfb+WIvxbOVhfE0Q8izkTE1NUJqDgSV8aaeyqYG4YRzXMuC/ZhwP7kf3AV546z4jXbLxnBi
agJD5bxZKalqdxbBfdav69FZIPkQ4/LCDOeCbnglpNN+iTrQOAT3a0j8x2WMVrQoZe7L9XXX2UiJ
6iqlSAstoXtEfvGF929BEe6DEjx9zGSeD6tw29Ir0e059TqHxJkuA83jvJ4SPn2ehvtKfEGhG3rs
a+yTn3X6+/oLacylAjwiHyUTkbf0spTiUEFLkvetYQf8MH8QQH3xvzGSN1HpziOhlwbcghAxL5CE
jXjSMbqTiwlco9lQVKBHwYYxICUmKUh3jwKi13TxWo/fmumLVSRuTQ27iW4eJeAbiixUKmd6oQNF
D+w/4bLuSTvtPEga0q5O2voWQVesv0qLk5d9ji5nG7o2Cwli9Hc1MWWm9ivN6arS4oTzKm13sehF
zP8EXXWSVO6RHU8yInEJeVydLxHv99ddSxMrKkFOmFtN14yud5FeFgd5nYg637XNmd9sKiXW/cVh
kQf2oGPBh307dm1iu8G6u/74ushQQr0EzZKHT3LvEpLieUQLSTyhYmTYBHXupAQ5rS1eyi7woOOy
JgMVSTWEvzMp0cX9hzHrQdYmUi7Na6hAkMYei3rpV3qRHS/jul/WpJbclLTQvIeKBaE2CdMZtIMX
exa7yj+42ffGtw6D981ln8bKlNLWuJJKkxPJeqhrBxCcJh3iSDiHBmQe6Fu7a6htWBHNdUEFhtgQ
s7QpS50jHWXMuy9eHiWr8+MmX1KpciDhxfuBhwiFLt/zTVdnzKfX28beFv7dVURWwrdCC2FGHeAh
XYcNR9YRP7k+us4synUc7SpLjYPIPc7V33J+Yw448NZf18fWuaYSvu7ojSKsEb4RXXZ2UMbhMhiK
9TqHUYJ3Fms1DYA0HKFpeRhqEbdz+clD2R7fLofrT687qKkSw00ogWUYsajE/u1aL+XQxmG4S7Nf
BZgxxfJS52XSh83u+nSaN1IxIB0g343jRw4q4cPLMM/AguQghHx2PJPYgmapVQgI2gSysCSIgAXg
8kQI8T0sAztelvbv9VfQ3WpV1hxw31J/mZl/oXTe9cuPyr5vrTDpCSp3JY9b8b1Y37L5GeSRBvfV
uJhKppM2Hgqyhe9dygkkwUEn+d4r6xuPCBUS0lOxOLyIvMuY06SGLk0rTSBE3YNv/7+L6iKdJjp3
i3sMaObHtBZ/Jr8KbrSKEtQlF9IaKUpqHXOne4I+789DDsrG68us81QlrIVHhD1FFraM+jekL4uM
J2lUxK1t2Ex14yuxvaQVZGoD10UpGvpwfTzMuzmL2+IWMjBcwFSGnHVmY9sXNp4/mneRO+659fO6
ZTSLqsJCmqWm88xhGai5Hbi7Pmb2dLg+tCZ4VTSI3yxlBE5yfJAOYudM6avFZew70202V3EgVoO8
mmwdeIwUOzub46zCl2juAinW35bqVNEgI1sdFg5RcD+uJPrkZMSpQT+f2m/XDaSz/Wa4dwGFQlq3
NgFsj2zJYRjGw0BMXJMah1RRIAEtgEkmiNV8kJAuDMguyLNvJPBPzDcJM+keXwnZgoXoobWwABEd
jyNzkqkwNT/oXEeJ14qBJaQpkcLOffmpDxGqsna/u4v//TbLK/HqW63lyBa5ErCZddGSYAPe3Tay
cgKnk0XSMfBgFCITuwzuvDLY3zT0/6A05LyMheW7xzV/sAp+9GbrdH1kjblVhpy6BsE1YPFIcAK7
bodVPPoSTfYmZL/GUVSKHAaqjhHXEqDVefbNIkMfu46JcEo39hYA72JosMOuGAfhHuEl0J1YoAJq
AhvohlbCEzxQU8s6DF21b0z2u8nOb3MSVQSo90vHF1btHsspeq2rIotri9zoJUpUyrRIWUCw68ou
2lVkPPXUdIrqDKJEZZAV4SoFUtMt+vB2c2u1O9sODXX/f1/+gyz7vze0dyvZFHzshmEhlyaiXK6n
yY2amoF2YCTLl7zjk93vsrUiFnBh1lr89NduscsDXwFTehyjaKx21dQQQNzDplrSDBRGmSxfcmCM
+u625Py/9+53zxiGA+cpVKf/BLPr+snqIUG/s0Y3bQwXFU0kqkQ65VDNUwuirb+yKPL1zQtWx9nV
TZPVb7PNvZtQOkGkkuoE1uJNfeBlf9dI9Hu+LvOXiqFNmRGH/b6+p2icRYV8pYsthrkvgr+Q58lA
5O71D2kwmBI5utGVsPfytU090gV/ARdBCmGovP049KthP9SNrkS+Y9nRMEdLznCFC5ynJYV37StU
IG7hBMJ9TuXUsXN7DFGExATo5Xb3dTmfegD8dreZXtkCmjxMmyzKBAQpepefo2LsXsA4lx6uD/+v
KNoHkarS6VCn5GRctpbHIPzh8c/NMicgMIjtsv4n88CECAHXV/QwH8TwDRnKOAKfY9SDr8ljuGcG
pnY33Soph3jQtKPV2xR7RMPK3QhBstoeDXGoSUqqCDBHiIFGM4BUccG/ro0A4deKTB47NNA/S6Of
jGf71jI1Xn38JqEKCpudrLKrCZfluMzQv1Qtu6Awjf3xjhKqiLCVj27JcXwx8MadcjuIvfzYBW/X
XWELt//1hFBl5EE1ekyjiWBwlNMDClAqjwElXK2bDrNQBYO1nWUDLZJifM+SCbRvYukHhij5uBYQ
quivsrfSQgYpDt8QPUt8+cIX69h335gQcZCaNFB0S7v9/+7EWJeytgndZsmG6gvkLJ5cu46vW/9j
Jw0jJc5dSyDn2Jaoc3fROSyBZHD3gf9cu1WSIvNj//GIKWmhm0o5+gmf3BIl2BqE45kVL70XR52d
gKixomkMKFq8ZA/zkBr2X93SKJHtgDTUqf0S6Om0tveVqOIwKw6B/5SnFdp/WsNprkmXhZFyWZe2
5ZWuM+QPIPY7AqCfdJETB86yz519CEerLQiaLXS8rztTN97H2elQxYtJ1qWZxZz8Icz7B3TT7oWd
/QbfPYC+NBEzf2W8N+3T22t8EJ0qeqzsW8+yOO+z2LX8uAvIIXefwo7GfYHuWts7CNtOFtRr7doE
SrQ33/tozm1J3/n7MPSWnaJglMWTeN4g8egzj0fyGLT+oYrQcVI3ceTd40RNhuat99x4zkfDFVLj
NirezJrp7C8hXVHa6W3/bbAqd8ejbth3/bQuaHpBtc8R42zwUs3OqiLPeC+5R6oA0/ly+uZY6Tll
Hq7zkSH7oHsdZetYQvTRB3OK8TOQtIEFI6l6dnTCZV8BfznmiwFBp5tH2UYIZCNykPJjnlD2jyVk
bdHlASqu8B+CiqJnlIPSzaPsIQUEc2thu5hnXacHD7XQZuUPbWo9LDMkbKzoeH1b1M2j7B6l7FdB
qgnzdF4DovVccFxNSPa42kW58/vCf4SaoInoXjebsoc0JGyGCVwNG5d4tXfRs4VL1ynyw3O9AG6a
8dfrb6U5SFTgWjnWa9+1m3M7duUdZ3SDH4KmNiRENAe5KtG2Rjgw+qiSCNthu5WS6AQqZ3SGeUMs
UJC9/g6aU0SFr/E5pXU7grs/TgWKZiOqE9UaS1EnwCbtOtnuM/lMQpO0nW667WXf7UXUdSyWlqJ5
CIgYOm8Pqmvu1TG10ZeDEwtd3KWdhEUZZF08rWKV53buUwCL5rmrTfw1mnVTYTNObTltMc7RZY0g
8uUOEkSR0jP1rupG3/5/94oWHTyn8Ov0Eti+dZTuWP7sykYa4BKa0VVeJV6tY0c5DAgpBOgODb7h
4NXsnCqZUoQ4LMaUALdI6mJMLHB5ZxBoTKRoTOes7mxXQXuTBY8mK7U+Q4Xin2gJdn3U7iZGIF2c
8Z9Zz++tPtuHVg2dzLzbXXdwncGULW7OQiCuRtv63MnZ3bHWf7NDkRkG11lN2dc6KJovMnCtzxuT
U+x5zZ1L+6dFCEN06h5e2cmctqFZGVnWZ8/vljjMHZ6MtTQclpp7jwrhc4YJh5bMrc9Rh8+moRl3
IuDgdMqrJCpCmSBFuBtdy6Qxo3kXFdRn57KqHdlbn4XTt26SOy14f0YoI7xeX2ide6lQPg9x14bD
bH2GbOIQN6Sdk4XlQHs0+WPa27g+yr9RU5Gj7TZTbEtT+5nuxdQ9rYEQqzVP6aXO2HcerV6Ms+e2
BB989b+7iUCBxi6HOb0QiLckRYN+CQZh++sm0z25EhteNOQrazC4gDD2EaLK3d6P7LvbBldiQ3I/
4mgzxuA+ty9RW1MIzxj3cO1qK6HRrS3r86ZPL2Ed/XTXatd57gOl/M0NohfHX5/TMf8MGo8vi1Oa
FkMT7ioMzvezIiocN71Mq3t2NrlRkqJnb4n+3GQyFQsn0Eo6L27nfWVpGw/BuL4wQO+frw+uCXcV
A1ejF68HYwp7aQr8fGkK0kaHhaXeiooIH5rsC22sTc/OK4i9JBk0pPun61O725p/8Ami0iC1Y0ab
rJLuV9wD4yj6WQggnYkTS7BVA/yf9HUPUUNI3oEi0G2QrWqXeFwfZAv6e7c5VanY+TI/OexxhBZh
y4tHm6cXX7QHfL0lNVpMIvayuG5SiHDfCjQhhi0ajiH+twQ8vv4SmmBREXcOTaOBZGT+Ogl/2aM9
k9yLuUtvO39VyB3y1QU6Zdr8sQty6G/JQxH8yovb6lShCrJDM+OQCr/LHx3yNWB2XAUmKnKdVZQt
pKaUhLONkUdggIO03HEjA6suxD1lBxncPEW3ksgf52b4tQ5ggK6HrDhNdvMIftOzJUiesIac6qq2
dqyQJtid5pKqatG5EYQLPADh8PVFRRbb0zeCKtaQRUmXDzuByvBS/o7IkNzkWCr2LgIbgDPRBtMV
dtHHfdmliR0aocIfbVqeE1qKFXtGbDF7dXrXbco1S3ZCCS0mgSln99Fnyja8sg+jAuqA1gDdWENp
7T0nOja0+ULRMJgNN6mFOGh6/O8ZWM5W0UUWVjxaQFJaWVOWOKt4CarllvS8hxm2PfPdnR1fHQ2p
RFCdPe7dTUF4XLyX///ibiNv36jvRvZZ6SHTE8JbA0gk1HNeJIXHR8Oe9PHaAgb+39Fdx7GLGpAf
yNaPl7b+Zfvlgy1NzYK60bf/3z27iKpKDoFbQZW3+pMOwXfAOn7Ps0mDXDf8tqW8Gz6Voh+lEzRn
1DB3PG0TFKP2w3pLQWezvHJzaoY0T4Eyrc8jyjkdQH2VF9xodmXTW4IpE2PhVWd06u8DFhxpOD5R
ZzCc1B+HVBApEZuzpq9kFxbnbApQRLGgUPEAOHbCG4NT6iyvxKyo0J+fgzThTkI3hXXrLp+aHdIA
++s+r3l+NaFKucuGLvSacx1aPK7SbNeVKzjC8F0R5oY5PrrNYHXVRKoPWb1l7CPYaFOcKn7V84qU
+9fGebWzsyxM2BHdqyjhm0etYxU1XiWqPk3osIzD7i/kov4pg+5wm7G2md9FAcSdm6ZLEcJF9BgW
u7kX8dC+USAyro//0QG9GWrzgXfjV8XgQ6Ia48/+cCB9Bq7CxvDouqGVAPbSNPD72UEjLnlMabZv
LBNOTTeyErsF1hZSODhUPPvJX/JdTyqD3+hGVkIXSrzoppRlew7rlxk9p5M/GS65m0HVO+5maCVq
uzENeQ6dozNoJ/e9v9xzNDLQ3DFsCrrh1ZgVmb2kEGM/u5kL+v9V+j3Ke3Pfx3L2nW83OUugWMeV
jdeEU9GebfAGNmCRy8bIYHhNJKnJ0ixrqhE5zOo8MSgstxm/L2rxLVyyXWhJQ/uNZnHVlKnDHVH2
uEmfbdEf60jsp8LUwqAbWtkIhqwqvUhW6H/ufMa+8syt669hljZGQlHdDMpG0HAncuy0as+TaF5W
e8IX0cp+3Laum1O92wRCQTgvurA6pxUbd4sl3TseoNJ0ffQPEdtwfTV5WJf93DdZW50X7GC1cNGr
gorC/GmeQpBekwSMYMCw5YkvyS6tTPfmzfQfBJyaTsRyFJRmMBitn2R1qLIgrupPgu8ddhOxGV5M
iekikGQtelaeecv2flvv+mI1xMO/ImUfPb4S0IzbJKg3o2WWfeHbB7D9qQNnI0QEkmAtE2Ca9h0+
xOfKBnfSmpSRt7u+XpqtRE38CTZabiO79G7e1JGAYALhR8wWU+OxxpHVRJ/DSATpNKyLj15mf9iy
iSZuEs2pr6b4SGRNqRUu6Z1HxkPDfwjqxQ5OHj+Y9sv66lW3YPbh0b4SjIE/umQhoG+3/cmNR8C9
9nROTeIfugVQwpHLnONroE/vplAe+qY6jL4TF4VtWF+dlbaFeRftc+vZxYwy5Z1Np/1sg7KhjFOr
2lH2o1p5HIyGI0m30Mop3VZs7VNI0WI1nCSlfczSwhAdmtPCVw+iggwLH+FDLVtisE/f5Wv+aVkh
cVtLUy1KtwpqcOce9DK9Kb3LamfPRY06ZLn3mYlvSGcdJb47YaVrG+AsXWkYj3xMqvDPTfGrpiEb
ZxZFseIO04lx51XV47SAlnvqDV8HGturWci0XWma4ePvPFcZe86jdNwxUo2oPIKgrGmi1nBsaAyk
JiRbRhqWLXDTsvLuwjA7t1lpcB/N0aDmGymaoPrIQR6waoe4jo7ElWc6O0fwDu6H6O/1ZdDZafOr
d2HmVDL0gg6bkdV3O5L5e9+Wu4E9E9fEYq6z0Pb/uxmQ4Y6kO4NTraM2JBDTV8ejX68/vG5oJXbl
BP4Pp69bfB2Xr2xcJeQt6XzbN4enRC+tomCw6g6X7LJ5DiTtkMwdTGVETdiqWUFS1+28dPB+GkAN
XjpfUUmMC2pST9INr4RtXot1CbqmPS/2Eq9Q5+zKjXDaBJ/TDK8m+5ais4t0hmn8Oo8BwUfa+x9y
C8AXp5baZ7vQbnQigV2Tr1WcRfQc9oOh7qx7buX+O47N6JQRzNKFX2rnh8g+R7Xhcqobeouvd15O
o5aVAYWX53ROimjHpYt1/X3dzzVBqvbUUrsH+16PnaAR+LIead3vp5Sc6xXSnFkgjrfNogRqgYpE
DSIRdm7F8EtkQ7Iu7JGBTLwITZdszaGu0q5TVK7LvMcCtNYz7tFx4UAReLwvmvnOT3+spQHhpLOX
Errp7MwdoZhG2n/q5pRD3AeaUP1gADZpth2Vab0lbVOTzUPL5psfZaDwMtF06kZW4hZ8w1Y2W0hW
hoDSsSSPaGnHfTYsr9eXWOOlametYGUWtvZUnf1ikvs+s8RGRozvQRlm+9um2Jb+XSBYqY1yldXk
5zrwsT/U96QBbs5rd9eH11hI7auN3LJMXVDLIamy5eIWz17QtzuA5uH6+BrXUbtomxV0r7LD2ka8
SkbanKRDXocFFT2fv12fQvcK2+K8s1A0Rlbfuzi1/o+zL1uSFAeW/SLMQAIkXiEzK4vq2rKX6e4X
rJcZFol9FV9/PduuHavRlJJzeCqzehDKUERICnm49y3uS25/tw5bcoKmoa//fzP06Ci7XIVdxoRL
P0yL3o5oU+xLcVTbbXE1zYqVwXm8hR4SZwSD6fihr+uNE5tp7lrQtnmAB5Jr6aDk9SuU6EhIr3Ti
t21ucnztmIw6N7G5T8p4HYunNS+fyGzHnqj31Wz0Ptqp5HKZ0UQU+3NHI1Xz4eAE2RZPmGHyei+t
HDo3yAS227L5woZ/VPNpnH7vsoveS5vnbGHKwtDzrM5ZXx6yenqYUnsDPmGIJqJtuKSXOQGvTxoP
HfmRNEuHCy4B/WqBnKAGL93I94ZtRe+nzceadnM6YH+snoUX0jw7MPo4dL+c4hcle2gzcDAhWtxW
VVKOfIL/ZxaezrPu5FjzkQ72vpuE3lpbOI5io4vaqFqzp9l1PknZ7Dv3/Idf3c/nzGqxrXi1e0ns
9bs3sbAZtgiDTP6pRW5WeYPNJvcaXNmxyIJDklpnsDduBJfJibTYbbO+spe5QL5crNDyylDwZze7
9NkWD5Uh8+gM6Hi4LlaVXjMPkubK2vM47zxx6r21ovc87k7uVd+1P9KgvJfFHAFne9oVvnqDbQdq
ts7OsJUEaQkaYC9M1+FhYlsYZMPC6g22ZcGZU8kKshGquwxpcfCd4FNXbOU1w8I61/+/2a1KNTDg
NHEJyoDYzadvDnnm1Tda7uGURsD+6TN7Mz5AThWK6VhXBj680VPRpNCfMOzpqbwOr222YqLtJO0y
jfNAHljpH5dVnZxp2jiOG7zyTyfEm9lba52kkuLQn0ygN6iqw1puia2Z1lULWOE4dC08DD0Jfq6b
S1HMp5K+3PZJ07y1cA2km/V4EMf9ze0eoavpH8RQbxHNmwbXDsjj0iZ1sIK3zYOe6dEZE/c0JNbG
CcTgj3qTbNWj00NUuMMhm30v2gCMZGkZ5hCV6eXWxd/wA/QOWXBHDUMwYKsalzGiMnkdebAxfcOq
6p2x1EZ3Crpi0pi1YkiOKlXAC1h15ZanAhJ4876cowsiSOk2xKsnOE/T3/V4LZ3ACONNW09sJgNd
f90bt08zVXDSudY9xFjav1M7LdHFDlKmXc6pN8gGa0F47fll3FrpGoLS/kdt+cd9Y9N/z7yp5hlP
R20di6V/AtrkQ73FX2yyiRavaqFz0/tNHYO5MLZbHuKosHHqMDmNFq1lnSlSeTOqXP58UCMP2fWv
2OILMQ2vxWtve9YyZSPOTBn/2nupCgl5SfgWkcr7w/s6qKou+s5q3KmLm0wdR8D96/mrompDg9w0
unaVba01k8W0tHGFjvY0I5/W1fUPwMzxwx6P8XVcVQIwzwhC/zIevCQHQ7rnR2k7bByb3ncaX4dV
VZ6o7K7ElQe9ZEUf+Za0p2OqqnSrQGowj/5gOvmU2ZkSXbzK+jkV5TGvpm+KNRtVlvcP9b7+Mlr5
08Kbpe/iVMRMfpD+Y+U+5ug17p5ksmzcCw1G0rECOInlY7ZayJkzmoZIHdcq3agkmMyjRdYwDb7b
z2MH1A2EhtzkgQI7x938eNt3DMPrbcaezCkHbAhHvyIB8RQ50LIPrXQL0WMa/mqwN2m4WScoEAwO
XFO6F59nf+doN1ByS7TKsLg6rs0LfFExW6GCDMqvanpZi9eyeV3qh255VbsEJK+Ecf/+DULYM8iu
VzxedX3oJtWJFlt3EoPf6Og2NEgMLgefbNzSoAtp4JNT6adbHJCm0bWsGYigz3LRdHEVQMyra1FN
3np8Ngytw9qcgHI07sLwZZ2eqsKPhL91qjQNraVLJ2P+OitcA0vUtWaVnQeX7ctluqjEJBVNPQcX
2Cq3PraK9aGwg79uB9J7QGmP+Hp3L617D20dMHbAfzT9I89/t9Z9pr77CXoJYmv8dPszhoDSIWxW
sVDhlG0XE4ndcJgfBXWjJci+3R7eZPzr/9/Eq1JJAmWYuYt9XJIhbApCtMvtkU0T1441ovLRXcGR
x5bhTganfH7wll11CV9XlMi5O6aLU3Tx7E3fywk6k5m0P6R4Hd91uvF1OFub2z2uDDgfUPY5oR+9
8Ue1pW1mMosWo6BAZIXIMHRKYvAx9929WnbuHBpUvFq9RqxokYwzCqqVwQ6t+kWqrWrH+7ccX8eX
BV03k2KEI1pZhTaW8p658jDUEg95WyKuBmfU+3FFl/mt1cE2JXAnkFG5b8d9BRVfl5KYZRuo/Gr2
evpRVG3kV9/FXrtfl/pNDLWFIjP6+LGk6NJwxn+yHrTz5VaTicnumsPUgSet1q7h7LX/OA3ZqbWq
yG/rr34RHHaFqo6J8mpFOPEKEffELeKF2o+pGIMQr+Tu8fYXDCurw6KYnVSe7zoIqPVjT9fzPM37
coGOimpqvxrSOgPueXUOhTOAdEseK5dvZALTxK+r8mZtV5nIDKA+tAFUDdpPaQQ2sw2rm4bW3CZr
Mz7mqJDhTmlHdeafQWiykQlMQ1///2bW1ZDLwl4WsDR49r23iH+Ad9+43JiG1tJ6GQToU58RSIsH
OrDhQzXwjZENmVGHPbFhIMUcIMHQhr0GXvERzUav1lhv7EeGOPK1c3W62B6b07WLe7lGzfK7d/6R
9HXaOtmZhtfCdHDbhUEcHKrNeXlP7T4snLYNJ3Rptfn083YUGSykY58EQNDUF9is3Xw4L3n5MvvW
45gnr7eHNyytjn1afUvkYN/o4oFlYQnkee7z0+2hTTPXHnRstgxF0cP4TV7Hkr7koMAb8r9vD26a
txajjuoH0Zc4QPq0j0hRnzq5Vfcxzfv6/zeBRPtUNb0s63gK2her/EQr8dmut0BgptG1MIXwW7pO
Oazi934dVeP0aRF2EzmteNlnGS1YJeRobYJGzVhk2V0zqju1sw3I12FOY+qMnX31d6sqoga1zi5t
oxGksbdnbggnHejktXJ17QWGL9JLbd8XNmDzkDaq1q3jzNXz/otARsvMv1eWw/AK5U1kX0c8+SVN
o5X4FdRE2niwY8HYVinL4J066EkqvxbTiFycleqrWpffs7Q23i8N/qNDnhq7HwAbTLu44Pw4W8td
MPh3xbyraG67ruae3EoXq7DxOq0E7dAR0degLAnqPTsrRtd8E4w3nSoyJZEw/4Jez9DsufNhXO32
HpTcGqGsXMa1hWzQTqAHb863nfJde2NobQthVjDgtoqX3GCUR5uljyWonlUb7Jy55pJ49KtaxVsZ
Q2xmgf6BVZJL1uXuRki964i2q4N4cgsUgguEsWKZiwemlvsq2HPcwMjaDb6AcG/eQ0kWW6uMClUe
CVqGb5vcNGlt4wgg89QN3SLAN9WF/dg9WYGzJ3owa23bIHSq2rpGlVAWKWDu6KIYLPHI/enz7am/
m8Iw/tWL3uwdNVjdk7xLithi6zPac74UVS8iycGEF6gNyxs8kmohuvrJmDLpdehCe/H818B57dTX
fdPX4jNJ1KLGbHHOqbIPnf1XrgC4syE/Nu7Ru/VgIC1SnYwkkPzsJc4b6ASw+CMn5b5Q+sPF8Mb2
ttusTBWijwML9PpQM8hTutMjtSgdcYxZJYXb5PJpWdJDX22V7wwOo+N1wPtQzhbkpOPB+ZLRgwQP
Rp0erK3Kr2l4LUrtVErKe1bEk+v6YT8kMiz8aTq3XZ3dDd4YnG47jsEndfDOROgS+A0AKWU+PzVu
8JGx4QTsy76l1UE7AP5WYk1RYV6WIY+XwPHuLY99vD13Q7rRsTqd7RJIP/EiXjM3dCDIVGT/3B7Z
ZBUtUtOkZKBJQo4UA4vGJDuqqofw5FaeNA2vRevYrowjGYh4zP0Lb36nrvXXsO65GMAEWqAWVYJ2
VBtWaZzqZJf2CSQbX/aZRdtSR8VSvNdiNaHRAu8/jjwO3K0+aZNRtFC1iD22IGYu4h5KRa4k0QJR
iXbYkiEzBJQO0pGi7FnLMnIGr+X9oJJjI+Wj8oZQpLvehm1XB+p4DiNF26xljK37y5hlzoNFxB5a
aeRfHaaDB0+/sK8ZHqnSPjRZg0Y4q9zC8BlCSUfpdF6QQh25E3Ewg97llPaj8kts4YTI77d9x/SF
67K/SfKBNdWC9aNzLunSntMUDXCJDUK926ObVlcLWHLFQfTV5JyriT5fEb20Fj8m/lDLdOM4+e4V
BPbXYrYYvW71CnBp5vUXr4zc+VM1f2jtl8La1eWFL2iBm/orSCCgnBvPI4sG5gBGifTf1ntgmhhe
C14XRNuD8HrnTBX/nvc/lrWOgrH+mSZbxPCmJdYiGApLTck6bIkBcJqRA/a0KJ9JsrHEhtF14E6w
qhXJhndxAtC89PNDW201zxq8R8fr+FPejlOHkmoVQI60CPvmlfR37bBzZXXQjsLex4Z1hulp9sVe
0mPq+D9dP9h3yNHBOim4Ztg8Ie8EeLuNhgGtuEsqNrYTQ1q2tbillQfyslyAvqIuIpxfQxtMHMm4
VTowraoWuAUT4DgAfBgMHEkI4tUjLdPD7ZxgmrkWsQNUlRymBpzQKveSrQmETb3XBHxdt4c3zVwL
15kJxXgSlLEEU/3q1Q9lsYUSNuQanQhpBSvIMJdWEauhPLaW9Vnk9QuDhEjIc3nsNvnFTRbSApZN
QzC3OaAplC0H0rrP2YpurDXbOPy9H1ZUB+70KiV8dLhzBoLvwfLSZ74moCHungKpPt9ehPd/AcSJ
/72rJMNC5oJ1zlnZ9Z1nBa+rzKIqsXf+Au1Ca6s1GQacBuN+lQ9NWoflmr+ybAnlZv+26Rdcjfdm
X+xsq3fRLOWcRTb/A9HXBuDkpyzZ0jt830upjiCx86ptPB+pZ3HSv5VV/Ujl1ruraejr/9/MXPhJ
VgZV1sfcAQX+tXaT7BEb92yqI0f8RhSTk4+4bKrqr2KcyxAExj9vu8zVNf5TS8TYWtwOwlJN2idd
PHb5obEhdFF0690EpGlH7UMb0DODMNWuJEF1CMnctEUzQWMmtnnDj3hNBi1yutUAaloALXw9sLig
j2zCfuuu6mEUOFyNTvly20yGwXUMSZUwVbYWzjtLxUMxuydQGB1vD23ICzojktMnHojeLDySVg+5
9U/i9GGzHNx662pumroWtdAZJkPNVhG3sp3CVEz9vRxbebo9e9PoWsAKv2szUiFpKjajv5FHULfe
OfQ1R7yJKAjlBrnr2s7Zl2tcLu23dXE33utMs77+/83QYrAnoTKKiAp+LVS+0q7+67Y9DAmMa9ts
QErG7cCXcdfcy+YvRx6dPSyjSAM6dCTjXhakPcHQ6xeo6T32wxZzgMkc2mGYjLLJQQqF8mrxzZvp
o4dWnH3m0IKyQLd0kQ5covvyY1I8Fc6r3328PbQhbnRiIlCrzLkssYasfqb5c1KjC0qhaJZtnCMN
K6mDRrg9qtl2XInG3RmiiPYv1fhH5jS7boBUB4xkBcFuVFAR13PwdcXRKQI30dbzh2nuWlRWymeZ
l3gSNabhUIxdF6YuBI+nagv4ZvrA9f9vAsgLlmH0+l7EiU0iiKQdRp5FnrAPt9fWNLwWn21XzpNH
UP0gNiXnJVunB0jNgwnFK7cOMwaf17G2xdQGs1f/sf8zhDseZj7s2yt0gO3UNqQd0cIVezQLcxRw
x4Bs+KRp0lqgJmKpsnkNZEzn/IUzIs4qqZqNgvy7vK1IMEwLVrK6AtTSvIotK3jIrtxC1U+n9KPE
4VEGsSaPpFDuGw+838A7G5ZZB+9Iv3W9QKGK7s8snHNrjppyOrOB7CLRs6mO3SEBAJRKwk1pN12W
yWPRIup9dUuqw3dIWzFW5ciaA2SHPRz6mnsx/t4VADqPEZkFUE0sAy4AgCzC13vbGT8AnrxzeC18
y7alKJ0ToNWcWDkPJL14+c41vbrum8xAMenJS2wcN5b2KAL6CuXX8xLwr/sMo+2vwGi7lj/MIp6m
VEZuTyH1Os9J7FVqC6ht2Fh0MM8glyCY5j+74YeGHNfMCV1+Fv4W+ev791mqo3k4ddFWy9IyHn1o
oIHfdPqYV5Ec61Aw/3DbTFdrv3Os97VQXr085ZkHkjIpPkPc71QQsu9UpgN5GA7ZBCczbLtirUIb
eJUj6iFbBECGees4noLn3UqTBBuX2x0T0Ie30NDZZRKdtqjJ+UTyGo/rGXkpveBQT1tVG8MdSmct
EspxHWgZy5h0l5UcFD86/VMePM7d41r+uD17Q6rUWcwtyJGMoKAR8dovd3xxbYjPdSDpAxH77Q+Y
LH/9/5u4RSdtMKN9A+vasADU3JNTHpi05JYOsWl8LXD7LFnLlOOVx8unXyDw+mKV876KItUBPQ5d
6r7xkC1BmvrJp/ldMP5KlC82TPOuSiM2Rh3Rs9AEe0fqkPNky/x7BzqLAx9KeZxVbod9ILPDMmZt
JHvyHWwUTgRBzTEkMvut5k5G1ZQ3Yd3y72il2qLqNVlTi+8phbQeZ4jCbvlt1bIMA5Zs9UsY8p+O
+iksTmkJ9cR4be87EgUgfnTqB7SL7zvE6NCfritAml4JNCRm6MNdZRnB7bZ0kQyGcbXbrpINOMwp
WhsgR11iyq5aN6ZtMsv1/28CZFinGkIlKK5xG+9k10/Qmn2HLvud9LKNzdP0DW1fhlaBVzY+TB+s
p7aTh2U9NunvNfl1O8ZNw2sxripQVk4NYtBxvnTteYB0k9O8dGjnuT2+IUnpuCh78tRKKfrX/PpO
8jQai+ci2GqdN60s+bf9VUmbACBvEZNkem0m9UCyces6YzKMdq6ue6wtY3DJADzyYpZgFWiWUwpd
lWb2tqhoTdbRYlZl69hNDvBAnZWUZ5E6LfRJp/zRAs3Aho8abKTjpNKcQuq9bUWsVIvsmqKThYZU
zs3eD2gVZtBlSXGlQot7HPLCyg+WI1+6f3a5j050pMZZCQZ5sXgWDzUhIGtChXm+uz24yTTXpX8T
vrIO8mkuFrwn5kvYVfXZ9d3z7aFNFycdLlVcJV+qDHLa3tRGaSqiKeciHNDb6pXsMfFxIFjzyCor
UKvuahq3qQ6fsryCO3jixYFgaA8o4D4Lv9x4GzU4qs56RIbRZ4AhARyQQLjOYlRGQbWKMMirLQEu
Q8Dp+KmKK2krF7dvQe7k+LtxPo1Z2CfuRiIyLbYWz2APIsTLCYwzemEBQSk8WG+EmMk4WhQTC8wd
KE/04KUUxyXtzs6AwnkrNnzJMHMdSNWhbD2jW7F/KH2PBZ97NfTlg9+TbBemF9UTLYKd3Cqysqxg
GtACPKxVN68hCMrFz9uxYJq/tv9KuTC3swpydhengdKdNR3mSmwhn02ja0EMzbZ0nBusa1+2ZUgE
hHHGZV+C0PFTFBUh8AJgf1mCNWQZ+1JZztYB1TTv6//fJJ+psZ0V5Jp4fK3nv21UzM+pYNm+YrZO
ddQzS9Y5hFbOVt19maYlQaEGUjH71lPbdWdrsFBAsSWoLxqwELURCbZQKiajaEE6ESms2YXB/XS+
K9zy3rW2aHBMQ2tBOgNlly4UpfKqto92UnyqJ/l5l0F05BQb8PJDcumcIYRng/S7aU/T4u7RpMNN
QwdNLSBgACoFE08VB1dHGU2z3JfVdchUBsWZhdY5jRPHBthoOnVKPfei3Ni8DSbXMVOSBVbCQCYT
q8z9IcT823O65nDb5oacq7MakbzrVZCjjKdG98Cv5KuudfLcnSnxP6xGgaxbXHfJ2aOud4EwT/ax
Gddxo8vPsNXpUKkErAVDXeEZq4HiSdBPx4S1X+z0YVrmb/vMo8VoXaMuAMizc/aU9Si6D/Na/6P6
rc7W68bwTilJR0qRhUxW4OPeI1CQPA3cGyPQ7LqR5bgNqLfXLArk/LWdp118l4gBLXjzeSWqLAf8
HCf9WY2FA83HZCN6r9vQOz9Gh015TunKdMW5w23QlTMdiPPbzj9XZZhuZWPDcuvoqXYZSmhLMOcM
OpwzX9ipqnlck4ti+en2chsiTcdPAXrnOlPqOmeIY/bfUOYDj0cnF/56e3hDsOn4KW/sfVAqXb1p
bA8dt8J+cZ6AttkY3mSf62ffbIVMMMv2r2kIEltPFLQGk2d/pHhZIJsCdCYDXf//5hPKB+NBX6OA
W1UTtERk7Tyv3rr1LG2yD/336M5iCy5T7OWq8MMmnf9OxuEI4ZKNVxjT8Fow94tqqmBAZWcYU8gi
VpehGMFY0W9geEy20TZdwimzElpd+4CCcEr5KRNbCDPT0FrctrMYRIcWZlDntcl86HwrT+6sJlE/
9jgm0QFU3QSinWVt+3i1+hMKAL9I4Z7q2t2ovbw/faKDp8bRJiwb8RhVdOwZde0Dm7dopt9fU6KT
Hi3gA+Doc8NrKbG8I1Ss24OFR0IUGIYtWsT3w4ro1Eety9ditRYZZ0X+mQXJoVhJ3He4S09s42pi
+hXX/78Jq9KHkkbqYCPzbH5JPRqETPmPTb3z8EMCLW4zJ29L0hc2ELNOWLVgZgXD0m3fMS2uFrSt
LDtLXWuOleNGTAxHacuN47fJLFrAsqpSw2ihZodjSujZw1n5adiCjW7fzLWAZXyVzkIHCVxZ0N0N
wrkXvF42BjfNXQtZxxLNOpR4ivLt6Yk6OIbz5OQE7gbGweCUOmpKFaipNdyZzqT72UwpZH6+9cXJ
2/eET3TkFOjC/coh2KmSeWF1uEzc/yY6GXzeZXmdgWeWAVvUvKKLLC/ag89Q8K+mLcaA909VRKfg
KZ1iIWSleO3us8NYHUo8/7mFG5cWuqnlUbjLrv2W6CQ8spv7qevxEmgRlEHoka9eWPPP1rQxvsGF
uBa0E0/Rnug2eC3wnATAx5Hc++D4QQtoKzYOPKZPaMFLRVCvk4I8GF2HSCR2WPo/PWhP3l5m0+ha
/KKkqazSt908dJaH2f4iyR3f131EdDKefvJT0rMBDV/Wemyp9yHZWceBgOu/szF6HInDF5LHZV/c
dQX4g0qC33DbJoZ0qWOr6gRsqZLV5Cxb/kHW00vZt/tAoBDc+/fEBSSrCeoVYK7u6Xc7zx+uRCU7
561Vn1Y+VnXKvOk8tKCvn1ChLrfY4d7LZS4D4cu/p51bgkEptEsuaRBR/g2KjOGCjlKn2+GG1/G1
9RyqsfRLf0wuEz832XMhz37/8n9fTQytvwoMKq+qNaHJhXlHFrw4+ca470qhXQfWlnLgUz0vpYs5
n/ILPaxnEaELBd2HEV7Bz9XW0/F7EXr9jLaqSb2sLnHwGdafu/4pqw6ju6OR+jr0dbXfnGkcb8g9
OxPWdWiXPOX59tBG61x/zpuxmZjtcUoy67L8sU5xElHBQtBtR/Sozu5We4TBMfWHALDXNwEpsLpl
Kg4MEF+rTsBr3x1m5exIwFcraQl4BdivHcvUutR5Fk1Dd6raF7ZYx33uqSVgX9UZ6TyeXERr5ed6
JVl3mFQRbIH+Te6jRa7VeejWblt4KV7cmlmeLbwA8XKrFc40vBa4yxhAsB7Qsv+DC72XhmF3/TFg
mt2c+LPLLgoijNOantxNrTnT0FroosExz7KrUXi+Rmwm4bpsnbUNDqk3Ua8zDpHNksAgxFJ3fVY8
2ygMfrB7CwgnZxe9wtU4WuiOIBHy6oaxC7qSw3IoojX/fdshTZGrPwVUzpy5fTFc81pz7xzkYTqr
5yWy7rq79OBsZE+D3+jiB8zzuTeUuXUZcCOhjy7Y7P0dNYSrabR4JWmbq2z8n6GtNuLFRsI0+Y0W
rA1apFrUGstvvu1lduQ6CyePgVcG3s4PaNEKGBIl3Zjzy4jGZ3+ZIlHutIoWqLOg69zPU3JpqzUq
vPRIGwXN5q08bLCM/jDAGQ2GYuj5pSHTPYdeTGrTfTbRXwUYKYMEJYTkkjlDVLgDyM33qK3DVfRX
AaEWocZgSS5VMFl/XfcSFqfAMFXn27Fk8HL9WWAB4Rqt0FT7/738f+OKpqGv/3+zv0p38kGKNicX
u5VRa9WHJScQAKoPt2duSGP6q0DVNX46VSW/BJ3zR4ODoxWQiG955W9sq+8Vo6+218K09SurRN+F
f8lx3j40QVdBHazNj+5Y4f7EocbkF0Js/ByTtbTAtceMEGZNzqVviv5JcM96VnWNda8XteMd4vp7
tNBtKqZ6YtX+ZUkG667IoSQAXXPx4rbdHuzY9RNaDKfFkowcEKlLxhee4YhftohhtIfueCTD+Pr7
wBCsntfNiXtp6HpgtnMk1A8HzjYWwbDi+uMAtao8TebUu/hZEDn9K8DpH4LOPRS9CH06Xm57rmGp
//NAsLgWGn0D9+K2zWmthyfVJHflmn65PbwhMPQHAoh0Bi5zYSM5taFVZfdFMRwJF3fCkX/d/oTJ
Tlpo92tOrGZevEvQZFYXKhvEBWng9Hd2N7HYA9ziS2MTuS9H6QoJyUDdzkWr2SWzhyTMktk9Zlb6
XZFkCztoWhEt0glD27gkvnuh43gGMgsag+MTWuc2Ftyw9dhabBOe9XOhuHupJntG7ShvT0kyvN5e
C9Nya1EN9ScUHFXmXRSld272O+P0E0eBFve+je3NZB0tqIt2HInTwP5zM/G/pV04x2yuAN6kvWw3
3j3+nH30lz+XefrrAZmc1BrsESrEaZ9HzP7I8k/WuIbgSG6pOtAx9odvV9Aia/2wFEdJvzfWcSYq
wjv53UDIYXCXB3usj17KotRdwzx9HL0tqtw/G+5789MO5FA/zGvEVXLxFPl7pfy7w7MP/VofC8DI
RDneN6ovormtvqA18JhCXCmyFoD7Cv8wU/q58fl9AB6q0qMbu9O7qLarxa7B+WZ/pQLPE/3qND9Q
GG7aQ71k9R2whOqfPqDWN5T3IBY/ZtL6uoDb+x6iAvlj4pTLJur66r3vWeTqkG++n+HKOSygQzi5
dut0IxqTAbhtnwO0oc/8HJA89zvoPwfAA4W56/WqOaayCZpfvE7AYRzxoCZNHc2kIgpKB3wS6cZT
keGC4Ol95CyTDXGRNr6DY/OD01cX212ihs0nN/dO3uAfPFJGFnhv1klGZbcck13tvNdVueaAN1YZ
F0bGCeDznzjpnJsStM185lsQ1fcTCY7a/x68XVdcDAds1+GqGCjt8TMcL8ycZet1/P3E7unt5q7N
E4g2WIAnYYN6Eu78jVjJfVnZYeJ1hyrhGynF9EO0pKUaO/dLK0ngoSDUlo/ttIxdAQG4wRt+3M6L
72ctL9Cy1lja5dCwDAnFdr8mzckOwHS0cQz5Q0/1ju/rLyc1UMegyJxBpdjJOpyrJfR/TN0DKf92
BxaPtAA7yDGj9479qSCfaPGzGKojt2W02neZaCPRnbM0AoINBY8fwx6IHHxPf3AZGtUs9dJhVnn3
y55Rz0p3ep7+2FKvvSzWXKjr09lwVzUWkE8sur1SBmfQ31oWWbr1uHIbY9vBz6FGfakuh612iT+3
sPfWSjusdHjZmoucAyzYBs6Fp5+8Ehv97B9V2xRhYP+y6HyaB/lg0xSNILz9nIhyvYdiZkTG8oHn
Ffab4EE57QWF8Y0UZfrN1/+/SRP26qZrSqQPCLW7oHLU10jXz107pWrDR01f0HIFCUiVZ06VpCGz
2uyno+qCRJObgDHo9rKZNiC94X1pvaSq+gS/wUHXXx5mJRqNnUFFvOV3nNvLWYD/71j4eXCsVTJG
QNLf3f626cdp+cOqcMi1MsjN4K2JPLqNHWfpX7eHNv4sLXHwrrYsmkB+OLQZZKZzssjQc4fIJg6k
iedXqKp8FF5JIzSUgvhwYzs3/CL9SScvqOeL3AY9djAWySecRtvvLLWcDW/4c8l7Jwr0Zx2PZ2ud
WcqCxeb00NEeslffbPKxsSliAJU/9BR7fmgFaTgB23/bloYcrDfRF/lIvb5xuiwkTeoCj0D7Uz30
7UE4fEu+7k/V771fpp1DKHQdRnsl+AhDu1ewWhF1rKgC/409ofm97EJ3OrZ8ucvnj1x+cgMRzvJT
Sv6u3S9B0Ibg2qDZufE/5/QMmYsQtZUFwoxp5GQvt81gWlstA5VpETiltDHDwWFf6yI5LcWmuwbI
GO/9/OtH32QSBXd1+TBj8DZ4qdTHIeNhIp4p7NA1j2S6sOxSQcjI/dwVfdhSEgbFr879yufY9kRY
O/0pk19u/9Cryd+bi5ZzAqeWbFoU5lKv1UGyJJzTyHPkw7R16jR5lHaVQn8XlW55/YIay3AWYUXt
sN6C7pnmr6WVrmqdIBg7BMmwLh978kBdEtXFCDW0Lcle09lU7+JPaTt0a04VvlFAMwT6D2gWjBzs
QWwsUDFRp6n+LSHFqJY5muuYqfp0e3UMttPb+dc6J2xdbbyMVuUpzUToLcBY/r49uMHH9Vb+VlSz
PQzlnIXdROck9BUPaFhmgh72fUC77mRFKdlC2IAPsPRbYSd+yESy5Vem6V894k0UZQ51KU5OGN3p
29BfxgPxtl69IW1pGl7LAG4FZS5rbvjdbPO5GezDjJZKZYOcNMXDTpB3c/cgulw13fDx/xH2JUt2
6sC2X0SEhISAKbCb6juXXccTotyBBAgJJCH4+rvqjd7gRtzRiRPhcnlvUCpz5WrWLyO4kY9nOK/y
In4ZmCLvoaDtXxDTiO6LJl+kI+Sv3PNpoA8gW1vby4thBlqXD+x3NuH/a2M3w9/CFD3Py4vvs9hl
1ZFN/XrUmyiVezBxPOCC3+3tms91N1CdwaqwtHbXF2uTSfWNAPci/7EGAiCsOvi4SpDKylH1azWX
4LL0iEXZ0v6BHUD9lgoLwhIL5mHEaPc3QS7Dfp/C328ZIPjtZ3ivajCBZNmU0UxAT3VOLb9+/c/6
OKU+7c6Oz2XyNAbtifgomNf6hmxK+eXKwgZKvKTHFv5G/Gb1jojtdn/l6ZoV/zxtYS/gO4SeiZot
y5pAXcf0Bi9cWH5hmcvBrrF1Igu5n/Vgd3bn94T3wx2xqu0POGtRBZB6OQT5M8zYOnfNQLhnnzTD
9YJyxg9VXEx5uOGoUr6AJltPlO3lJVuIBJPm6/KeaipR6/dq3n34ntvSYAz2BWkfDzOXXVoJR3R6
0/stqAs41FgUiGLcob6BVsztDzMELuU9m8Ccp41JUr/Xm6bl6Ks951P870g2NCdVtqS8uGGjC+39
1Ptc/lQtOnNWyXbq+um8YpLGqE8QTLZepQV0867g7EV/ULHMGLtlCb0Ibj3Z+guJs/GNWsKo5zpb
FuGn2uB1WrsKeIcpEBjR0+TntlC5uspI202yYplL939lrhI1IvXMGnP2IXXpV5s0Z+EW+mQRHsAM
hzQ5Oc3THsbvXngrUjhntQf6DWeG18QqTrerUqnoPraZksE2bhRj8hwozemr6ZynZ5Wx7LNYOMdr
r9LejpVJ91nIGhE3w3A3dhhJ1joUtLcn2quOVN2cKHfbBQe3Hs+WIYfRvQ/JfxMsfQY4oW6SP498
iQlvXGt29So6b+jdYNe1VRXywtPj3XIi27u2j2L4vZSJCu8Hclqh1Szb3kKOm6jdhhsPh8Cl7hay
FDsWHIsworaxi+PzSo7Mno8h1+01Qcx5vI6ZkE5W6ZR4+7qqecr/qbLVPH4NwDO5NzkrJlrZtjMH
HNdVzFA8yw4n7UX0RRm+eUTMPLlewFkjW8R63mZlj79JKcmEYJIupB9kBV+wIXvYsu8TkInxV1tm
ndqqLphAuisv4YFgL8OG6lKHtLAl+NGayO0E6Ua3QIdXFl/pvBBEyMrmJIYfYuAjzM5AEhpLBNyN
ghYPbBjpet0Rs/RqvtTQfya+SPW6TXRYG/AVc35uV4fUpLZQA7+RKkn0fdvJxP8eTJ5kV+uM2r6N
ofxSIa/llLhTBsPd6bXrBdX/bUXq/Y3oEWx/kUZPANGCcbGAf0tU15SY4TQsyzI3Gzx614oMnXnc
rSannU1en2MpJepePIZuz6rCJwd9z0bGg6roxBJMfl9F4h0y1pTu1a6mnL/tSId3pAIuu+zXVfts
P/M0m8Z3gk9lTkQNMBhoMqxsHZpKJKskVWlFN/9hcG8rXuJgx/TFZnuw/7UFHtSZ25X1jfMjjKNO
1rEvAJOC5ApBQzsEd+P3YlBpNQ5bBz7nkaT5s+wx0UxVgXDw/nZQrJ9TuHeYLuVVkRmV3AfNvP2X
upCFgEE5gRgLNq2icQKKjKfWpQ6xXYAofWUtKHm3ZD0wPQD/357WCEhHVXO+oPpejm73s7msSN2Q
qgn5AcPFSvOk2x62IUmWf3jAyR4qmmKuspWZ5hUtZehzs+5VucyWIJI3I/sy3htZatWfabGbkl1a
kbfkeRnAt6AIoNS7bOFrpfaskTkeS3FdMIOYS2yT9IF1fkxcLdJBLwTUAEvUiexQQOk69mWGn2zL
tJ+3euwsbd/WxTnXIJ/zyNN6KwG8YDrbqMqQHzurpWhvwc6CT2I1OAbrQg6mNQJ7oOzZ6U1rAzAs
PvUJO5MiuHgzcTKEthGDmcgFR7ktQ1VGkEftefPd0T9sM3E1THLIm1hgWpaQmIEVBCkH/aZwnfFX
iJV7sVQBJsj7C15DZ19A/+26R9sJ3l7jPBkJvy256jsvVyUfQjsf/MKOkowUSZQKBqDS8kOnkL62
+367tFkvb20LJ/dbffhuusNz7dVLpGHPbL20cnf/Cp6Dwn8eSqpYM28GBa/a8k2Keu9VHnU1mq2d
T4fGTc6u60j9vrzwFrvX2zFfSf/c574NZ6rQKvzyanadrJ0Y8J3VDKqbDZGkAqrcH/1hW4nxNqr9
RSTOqlOPgOHZbidKikI9WYsFdIUrS2V4QBv0+L+PdUWGyy5a1f7SHIzNexZVyp+maYClUx0hrExu
WsTaKnWiUzcPcyWzCa6K8DIGrlR1cmP2kxSCDrFuE9icL03aJxq9CB3XcXkfksyb8WQKJoW/hK49
FntCSS2WmrBJr7c5kWvo69nNS6f/0JVte2NDax0YoxP+RNWHbIQp7ZiVQ6IxKwIQwfgzT0v7gRRo
/IzfVrRVFbqOPqiGbV3v/WlgwybSk7SSJdBxZ8v4p0Ag9adxrMyv8+rHivJ8e+gnx0GwnRA238lq
KTsd7glI/5i5+oRnPEHA0D5LkBqGrv/G3ObU6xGLcDQhSfgeL6lWfGfnTuBWvSzMpFAuloiHHUIj
imJfp4o579xHfhCeafyDuEt/FSNqqmrQEWThJjBdKMg09wnx2fWEBA9Mtt7gW8FXmZdTWZOyRyBG
nXc7/N6vauoF7LQ7BMGwRhxuF096wVVSpXln81vD13x9XmSbp1WYVKtxPfVskH/X9WDZ3hQoROo+
PUCUeShyPbd5fVgMLv395NNiU6cv0G3gV5cHnXcnPWX7pdV+e0xH7uJDQdIF7koFQGWX3LudkPTR
6bQIL6QPpTmazq9TdzO3upz8rwmNazj5tZjtUXWFUIxWs9mT2b7AZzebdT3AUyl9RohZwcazGyE8
hrs0oLXlfVnQBV/tuqv7OBVjyusFLeYMRAcFJM1qvVsSrglO43rqQEHh2UnxkYvvFDuWtq3yzYs5
qbOZgjCFOD2T4B0tFlusZd0TYolphtTrZalHmqbhuOJysBhQ5wz9DTR/Af2tXHi22Krtoa9qjiWC
E3FyPDmyvDErujqYJRO45M9Nv6ExzJu+hHfie1LgjXte1pKgX9rgVReqYtv1YU8TAfqF6yIV8/Hg
OTq+uzRy7AHcSpcjr/AmdP0G9GPSra2tLhP9hGeioMrBeV3NuYRp8/zlbggdOGxYSh3xfGeeL/l7
iRlR/O5HZel3dHGie0SrzeXvBWT15GWNME24o0wwDEulW7btRuVFPql6oQeWBw1qrGrzi7At1Y0L
OzTE9e76trOXRFOKdOUFjkzH44Aw7QBbxRQrjSfWxyLZqwCdDExVMuxQ2IPI97DeCVq6FKV2XDCM
wNN75AVpxv3ATvixCHwJx+s6mI4ebyVZWHZJwLHMvltGsfu60rwrjcWZh7VRj/7bM/lNTCPu9ptj
FMl8DQz9GfByH3bmASYihHC+kTn8CMRZ7eNG1qtLIk2/umLH38SRj0t3xvjC+Sm1idtfx2325J8Y
Uc2/of3eECaEAKpAksaKZenYvR/lOJwE2XMlm0wKc5R1x+B1pcC/MKTzsvYrpmUCs6BkSWiV0jiK
y5qbwdx286Snpz4RYxobkVrweeu8zOf81zEMxgyws6DjcMaF1xKYlugVMQtIr2bpelTrlO9DBQ8k
PSFSigybuyTjQeynkQleVu1bYu+9kvNCDaqTH1c9wxYpXdOpr4YeFhaPAw1F9m2dkQX0MY9H6m6m
Nl+Tn1zCIqIHWmgLbGP5ph2mv6PY1rFJ1gL1s/46MsLXsW3L/hsiF+nQYxnYUnddhsH270eRfyER
LUun7iFdjOo74JBTL9+QHdHzf5jHsBI+UWrWI6vFscKJqIl65UBIc19mBn1O7qLc8VKRwulzftBu
hKWd62f3QHkml88SqktMSuXMYtpMeyKz96ykOb9ufMGyH70LbKzPyRq3+KDjWKz2xkEupG9NmnA2
Yicp8+TKNribn1oJxeIrmQmI/B5KpbqNYyIQox4WPyDuZt81DtCGLFjNHgg8m9HtxzJC6V6DSE/V
85Z3wHqyAc//Z2f6DVVjggTbfaKjW/dwcnZkIAKuZYteA8RD+HukU+z1Ane+NsWessvQUMpKDVM/
NnuQDkoLBAhO+32XFIE0ydDCqryGicrov/PRJfPfMPWk++vQWY6f27Zy/zEv5eC+q+Dc/COBwp3d
5ktb5Nm5BM93eAL1ztv3I5pyPHc4uUt8RTSI4/eLPYqQVPukQv7XHNp8rGN/LPx2BCde3XWHkZus
YC0Rx1/EFS8ZejHAsfCBwGkicnA3CO9qsRRvNekWEP97mW7YvebIrzsL58iiT2rNhH8bZ5Nt0DCT
NDXTfUDzCdMW4zSLEK7AUsjd2AUPDpY5S85laSrTe6N+HG1aqARed17G+QYJG6K7TejA7Js8RjMu
pxJboOQn2bzl4VKkuSherEYaGpz2MZGDP6BQRMujOeJaEHMvpskrdyWABMa04nBOItmFL6o4yhu0
3aNOmnKbe3dT5hsMp5oeDv7LOZcp5jGfh5T+C1xJBmRdqilZcaJgMJRzf2FLUvo/rGX7fqZhFmiq
NEvCUK+0nxBV03rQgzBtBIfhrlqhRix+7L5IKw3NAfBJ/ROeWcCS660v3RSrPgdZRdclooWQSocb
Xm736Er9vYNmxrxBguLzp2ygQ3dKoKQfeDMEBRiiC6ANfEuWkM63W9zUUz5uyzk5MCdRmbZrRYkX
YyMl9+GdBGcjrxxGv4aAyrK8RlPovCFxeMvG3sGlUvD0o5dARipY0PtGcDgEzqrAsS745vR95PPo
nmfDQX2tEG/DrT+BinysstkXupC/fZj3nSMnxvoq6j3NTqB7tW2oyHQU/NvG0AGyi5Qj0VkdqTTF
a2s3MdLbr2HKq1qGAimF12PxqFpvq8AbnVbo6HjKvwTAPbomugNwyW78fODKbzZL1wGFgYHqV1Mo
MsnckJwuyp5TTEIMfesmC/YLScCJfuzL0AIhsC4HnxxvkIxtd0IMeTHGatZLPsP4Wczq5HybgX7S
7iMCOhB2XNB/hpUAZnK7d/af29jgMdslY5b/p1NCjuPUui8H89MB6t+Ab4CVYcY6zR4byuqairUf
ahJINoca0Mca1XmPhync67AfNN4PGcf4VAf4tXEJqkN5zHlXk1n1anzLYGulwYeB39qSyvKK0Snd
w+0waL1gxqNhS0XVDxmQDLjXApWZijy9PWi6TlkF7rw7mgme/78zegzrIwOAOFR40bbbNFFCXKMm
5lEoYIvTkguXXmD5maU/C6w7YvcEdaSJpzSX5XAvM7sON+PMgmnrIJiaK6A9Tp0YOHzT1BRqz8VQ
b8Egz07gCwECUohkzIsqSrRLI/CpcZBHxfMUNewUIlr4n+O8UXuXbj0dz1/mVH/hxNMOZ9RPUVRT
FrJzhAUshvBFCPmnY1r/BLAm9/uNHHTDEIMrVbwDhANCWiVCev8Xw8I4fvrZOvFoBqfxxcH71p62
EkVzrqDvx6DXiE4P/iYtg1PmVi7oG1y9I2bxlz0cGppbwJVxWpHyAG7wUSPY+GDmTznMFgBai9u+
Pd5g9y88fxZpAVeRm2Tb0/UTUyWh7jnTSI7v6xENIk66loGW/7LBH8JhnWK5rqUkYyPksf8Q62rW
t6HzB+lO2yG0v9mPLTONXDKEh5+CDAgea0y6mb4prAE82vg1jtgDazwejL505hv+trUFVFjUWRZ9
lr5p9NH99zFhYtwrwd2iddXlHaR3Fo6rK2sAwB9w06RlP9PkJNYO+fB1uhLcjjWlI1LOmg0ZXMvD
yodgb2ZCdPgEXmkLdgLKtvCXtkez3J190uUok9YdvL1Ts6DqW6IBp35k8PSbZIPIaemfElni6TVs
SMIWmy4OYWrEFJT5FaZyVpecxhkTuSnKdL4TWwFpH8L/KLy9UNRbeIly7xGnDqevaPWKTzQ4CabU
kpkTunp74FmmxE1fcIwKsb8f9CHjUrEZlhRdc2jPfASaMQtBamKgqsZ/ytQnW4U3espQvSBJeCrh
f9vfzci3mXfYxR4inDmXeISYwvbuu2AT3C/VOPv9vG0CEiTEOHPrThvHIztRtw7Hcz/uPdaQK2Q9
x3nrVBHhnM6Ukjcb+mxAY7uxS3ke5gn3cVmW3QOJvtjv5L7ksDU75qRYHvGliuUqlmkqfpVqVutY
z5jRDKt0NFnypzd5lKfRIEtLV5k0KDY1279IkDX64W5zVRk8AZRBoP6z5BJnJZYfCN5yq8FAZIfy
g4GjjGaVdGxfK9zPBHY4ApfRviGKC0DOXZwLwV4K5kqFleTR9oiDaZf2oD8Gq4HrNH3rZDCnOUuQ
KQc8z/TxuvbjnN6vtmXmWRVObqIZGMyuHb7nQoeHgWWDux9CORVTs5IEMss6x94EvSRkVolgJ4xT
Q0cuX9a3YkGz1nmxNjjTg/rRE5BG35Ve2nb6VvZqhTUHJkLpcfwCGui/h/NDel0nRvl38Hs2fRmy
yHnFVtadZ5sU5MSoVDu6RgmD3em0A51QqsnBsV3oU4ySx596XOn2omAe7+7wMDjHiOnJ1N3nwyiL
Xxh7NgxBMvXZ9saJcv2NPAo2oP5nGIj+QaOeD7FhhfBwd80Y/NFoDcS9nGx1IEJmX+oczSIFLipK
MO8qYNx2fyo7tAX/ShFX/4AivX0Rz8zkngn69fVGIaUnfenjUmZv6bL6uagBm7S5b5ANneffsPhQ
y5loIUI1IUI7rmB3wtannpKoxXXsyix9KCxaJH8WJhxFs9LBMn4qwQVmLyohMDJoukRChlnhkoID
R7XHfkzhfQLvq+k7nLjZ/BjhLtvdTxF98nc0X5jj6xI4X3tDvaNMnvArM/q7lBCMuwuQ/UX/nHbs
ax5MF3p4hWRzdPHU+Z5vP73H8mKsk3VO2keProKcB0WOJxYSqM3RZLbYJwCx+IjOdh/lAKvLkx5Q
wwHhRrq+IgEvNxqFad0uW0L4uctatywfoS2FtHW+Rm9PRK/7+FvDUc6m505lZizvGEKAJ1JtUG3H
+Q2hpWU5Xfx+eI6mSqB+nrZWyfEvT41y5vsyESP3E+iaXL7PHVvLV/jap+rv2He2/NMWLJT/6Yi9
w4UzCPKfDx337CfCOnZ+yTpUD2T0MVYux21QiNXsa4eQEHp2a9svH92aJaJeFLxuv0m8sAITQj76
5Fvo1yHcrhGaFPROcKTI6gSrk+Ta71SlClIGDz0MGAlaGXRa+Tx11R6Gef+Ef5ZJbwa0/7m4SVw2
cFpBo06yX8DbGLnrptkX3zsAVFgHJjRHNsLX7foic7zrT1jqRbfght+zcAHdQPknAQULW0+EBx+q
1gpxgXCjbB/w+vkBQO7g9s+MjSweDcyS5uRC1ZY8jMM6P1nvwrev6+8WF9zxlKc4GwQXrSjwhmIl
zMV+FQoJuw3yZTpkTPSdLNVRzcqM/K5QXC13zMxsblLDQ00swhS/WrjMgLKnYKZvajYfZfoAaELv
aPgAG/AXLJJo+1J4Aau5acS3192bVsOfssIig7nfROE22JvtS6VHT153zvxTZtPhDxDzXZxRcxL2
kKdsmH4RfAxPG4knr/zbgrtIfPbIeV1o3cWlK045ctba7LJzLaH9x6RQmp+hc2rOL+smd3AkY58D
c858F2lfqTUhaz1lADMwPlMo46GqGccUnVHa62N8N6bI6VzvgDAs7mysd7EToEmJrYg7lgnExKOl
HgTYYtKKnKgF867xZqaqycZtsE/Y9ur5rhu3nKC4YEbmZwX/1e0x0ZnJL4f0Er8T1SkW9WgFuuCO
bhxI8Ayhx8OQmoHxC8VakIFLxENUWHLZlR9lhYJThho6l9I/AFoTEe3UWAB95CkZ/e9kBAQBo37M
HzMWzZ2bIfYnOUbmsUmPHDfXS9pSrudL3s9yFDWfHBs/l9EHQMjewVLyhBcYgUwPkJ+U6qU4uJ4w
bRAo4iq0MDBiXvYM/B5MhsB+bL5vVwBh6Uo/XbqV2MSiGMxoD2zS4aNWa2wnFyrH+4gW3CUux6av
xVCA0QDQZodlc0BWkqv9MFmM7QClnLs9sOXSr53MnDMNaAXefO9llzBZH3jvhvgkCXLAOgCv4UCl
OogqdzAxBJyqt0av+OG/3XSQeaxk0SW+gTjBxWubdX1SRSySp/2s3FHg/rR74PBZ9KNiGBT0gt/f
kHnfsk+2AezWIDCmId3QExSTsFhFbs7mJwkt+189WtYVeIVhXbo1qjVwg2MMkT72MhdLBzStxLmp
KNZ0/JwUx6ZvSwxjbjoDcbbgLlYFIDPToCLI9htw41J/w9KN9dglTHFs2/vZ57A8TdrQ8r+RxmR+
cxB4p3nNVJ7E9ewNrriPUc2R3fo0E52rttbOvquALOT0zhXA/e/k2kF92eJClo+UhN5cKKjPBMOA
puGC3U4fT2Re0uIGfeGub7DM2MQ9B70Fji9tFzPQAjpW/EgPHhYscBH8Fuk9wKkeL5+azMIwVK2Q
N9zFRITlMUcySAF2K8g4Hkuo9Nj3+x2FwH3fFCCk6ywB+Td9gTWrPBOgv1+/H4dwBURJlXOxQpO0
oiMaAL7FX4AFjg7EABpF5NdRhWJ7PvI4DjfI1HXHvQvbEArQfvBhZ7iQ00L7i+P5RE8wY88+ShyW
1951urjvNzN/ckazs+x3HKNuwfqwspiD7f1auPH3LjDUnkK5ZtOLiIqz0wRKwXwCQN5Nz24WhzeV
xIieqBoXmJQTGI6YFkG8XZNFgbvfln5NH/YSYc6/0jGSTwKis7jvC8hvzJD/n8TR/0d2+l+IYuKL
J/P/0W204L1Clh96T0YLm84pvOEHih3hFyNmwr0mB/At0mA6HOYchY3mCwZ8gBVCYRnBFvICqfJc
/hjBiRjUjckxwe5gwM3af+Z0LL5WbgMKqj6P0jLQ/WK7guO/eJ/DOH+MGolbp92AlHfj0Asfjx60
D5htM0iMJvGNQGRW4M4uYMX1e+66FBMGhWA0/+iQ/z3wmlmEKqSn1E25HisivOnfskkljN7bCUND
f/KCYCJC5SMq3yqE5VgskDAbwizx1Br0wZ9fXneJvUFPb/pf2CcyWZwJphmMC9gERfJtLAy3N0N2
oCfGzgJSxA/Gy718Ilgw72c84rngNQ9IeoWNrorYdlRYfmXBACegYquxCASQWE8zKfBvNggBKrt/
K7oDnZ/COgHnu8MGTQ7vCXbT0p+wMj6sr4lQ29FdNsIH2Lea0mIl8UYGzYoEirJ+z3x50nor2uNM
LN+3191D+dc3pYWDJau7o5zjl8YW6szyjGWwKtS1nHKhoTJHU4e9RYvxk9XqQKZB91jsJZCfejMC
SzYcLdmt6mFM4mx/+iTplT8Zkk06vSxpj5Hv2u7Lkku4na4yC9VIpUhKpDbSQtLLFErK02vu4XR7
PCfY1BQfCdq2rH1w7Tb6/LvRLO/657HXE52uycgYcxi2gOKeOdOHfh2R/ZEfP/cJZ5GYKuhyGwZZ
ZQnYCOGBJkfbwWGBd9nyEHnBQbAgM7XzXINy6ZK3AE4p3KDmORYN5fO2PGMKxGx5MgaWpzBpNYLP
FCweOZb4Y8En7wZgcOsqXQKHOQ8MTeRvjP2HfTf2IPQOqY4pw+q9tNv+OJgw80+o0ykkXvaL0lFF
6OHTtgZ0MGJMGki04T0Eio4OzBAupqM6eMSBFpHlb+WOpwt432RDf7u1CQMJkWR5aU9ofBLJqsUu
IBRUHbXZ9EMLTL4PB/Vs72tl4wKST8mzThTnaZ4m7MsnbNJ1xXFXbD+cYz39FboSPhQVjLGKfQNa
eKQIHYbbHMt+0i5O3V9sRef4lMUSjVO1WuL6e8ZXkbyWlq3Hb6D61P3oOMnWv7K0mgNqditBDzpE
vufNjsEp1GrpYnKP3Sbp7vFhBfvNBywUrtSXQPtruqKHR5xQP2bjz5JpxxH3NhXZ0bQ9MViLGA7Z
MxiyOs1fwJ8q9ATk1/GF3MKPdtifF29y/RMYf+Zf4iLG9dSv3eC/IeguiX82penyB0DBF4wy4lvE
OiIu2ED8K5Rn9q8b1j3CDymfpl/KlIXGOmxKD3DeNNa/8SYpF5fC1VKqSD9zTyO+14ls6/DRM72T
n5tKW/nc2Zm0EENktAwgHfG93b4RQEPsOrboXY96GmSvk3OAvVmaYSnmRn8TeybjM+k65btzCVii
+54VNk//0Fb4ocZfJUxa7Xsg/DglouVuq4bdTMMDakCWDxfQro78mmHeGP4wq0b0WR4rIn2LFVSu
X/BXeZ3Ua8QnKbBhjaV+x4fe0F5uFC0NqrDUR3FBKEefnlO+xeHvMSSTuXJXGP97IiPrweEDkeRc
gDuHSMuZ62Q/zT4guaYSCUkzfgU8g9HkViWjWrB/VtFldRa39kjv4efb6+xBsIGk6IdhTwLf0z0/
CtEcIg75fVhMmhbniKdHgFP5qb0deIrdJUow6rRc5EGfQFLFJYqQOgxpVTvnOTZm6Voe+bu1axSu
Gknbtr9xyQD+sBsZsk9zbP54BS3D7H+cBdzwP5ydx3KkSrCG3+WuLxF4s7ib9kJuNJLGaEOME65w
hefp78dZ6XCG7ojejinopLJM5m+6Tevg0etCJaH+94hPRmntMn0IjO+cKUZ2JMcYy6k4oH9Wg0dw
wG/o476slFy84iVMKXE3lYapvBYJGrcs26rrlQ8tveLpOAWjB4ra48qjFXuFsc07+t2RQTnIDqXZ
3NRDI9J3ijqh8TyYZRgxx1UAczcEzbB/9IWiTzT2zQIeHpNQ/SViO6po8uOVkW9GezSnExned18R
Q81cfSu5JLm7dqCetBNAr5RyQxET1Nc2wcJF5FtHS2TyXIPr5zDjSA+WThOB/qQ6AwSxusuEQpfM
Lseg+jQXGejv95adPGlWqKcvmel1w66zYrX9HgWlG/8uQFTZv0Y1C/L7vJRVcOuMeOk825AU1O+T
15gmoM+h1J4mFoRgH5ichD5RCWefbQLHYSukWWTYW2hPDvcB1dCK11ij2fxqy8hyj2OB9law8UJr
mFoawGaii207pZPHSh563rtowmYSm5oenHGD5LWr/8jDsueCLGpOYez6EQ1KCTzLvKuG3my/hKkb
jizHhTPqO2VInPizzFwoA5SKWBJ3NQC05GcfZpaLUFw12NkrC2pYnrD381qcqTG2uy+VTFHfqM3Q
VDMz9mwuZ3OdpNwrQlV7YIxuia1u02N7bG4qZOfxdiupHx3Y3ZtSbmVDJ+1xqPpKPjZz/+oUNUYG
ct2CVtl/5UcL9xPgiX74KjUlb9utIOE5l6pwgsYdQupVcxNQPAB07ikasAubCkx2Lz2ni+tt0ebd
+G127SreqLI5eDKFUxYVmyBn2nwPotHuX6ppCDnpuFk/UT33goGT3EZtXTk9xpnM7qOoJfajIvPm
xyA7ULmbIkJmrd4ggaxo9205SuV+yoGDfK/UOGzEliwtTgHFgfAJlF/hvMiB+x6vEAzlV7pFgXoK
dNbGw9DVSMwlBhS3Qxa4WfzaKXkJGqcJzN+hZQV+PMWsQuDaHoWjfYqitJhe2nZUR+4Lo/czKJKE
K3hEfnxKByCnnEAPgac91GV0o1ME3gE4V8StA9Un/lwHaTPcjcB7i1sj7zr9Jtfcm4peVJpsOb9M
brLrubpr8cbuJl074P4+ShgoXpW+iZgT06uXDAZLjRZhAdJszEApzXRH8d6lLkHVI62eAFy01q2S
6kbQ7ukl5fFjmNA/f5ym0dSfjFGWBRCCXkiL805qtHsBFMY5VIMKyd+juLYZqXW57a4QRl81WzOG
t+z30uJosTECiHBv/diOXbsxBVTlH01YNBFka12FxOXWpYO2no0AQgY1oAuAQWqt6gQPMXK68Luo
IrdFC6qpwg6w0TXa1bnStBvwEd3oZ5Fe9Lcc6m1tTznIUvzK6IrgdrQUg9OmTrEMyhGu5ptpzGrU
FDntqOBnQD9t07SlY8XxHo/dXjf5N24AQBsQIRCLI/UndFV6UOhMPylbOe07mnGOs3dUZ6I9wRV0
ym+DGZloUqFx2uJ5AOSm/EarqrXMfdEDTEwQP+w9o9+4+WSP3xsDmnJ3CNkKODUnlRyddwoXafet
UHPZPDoRiPF6U8NpQGGSZEMjQ+uFGd14AZe29gYlCvL9qBWjAKkaWsIBVW3RmCte1LoWsAg6JTHb
ZuemwDqotxVBx7EIsj4lg31j1jGoC4EiLz2d0rQntUTnqezsP4zP/nUjHZbDJyuKRvicFZNnei9S
mU5vKUTM9rmys6QOdwqooaeKHbl7sNOijI13ijeW8HYDrgDRu6uNabGbgGl2r9JqFHkf22NWctaB
ChK+AvMDwZJYjYaLTiinOitv6Rvy1n4c2piWtIU6AEvWGi4fCVjQuMvH4IhVvRUKYAdmY771cdvb
2rYAhjg8WNw7K7nR6fYUYCEhlzWbrs2r/NlAMIwGwSjgKAxb6vaUxTdZQrfnc80iFpvbIkSpMuXL
N62ubhQgsnSScLKrpLX3XJMy1TYJBDKxzDqD/70Tam1F+QnQeIpI58CaXVM1KnI8JcGpupr7GfgE
Xa+DV4pgeO7oQJnBIWY/VE9OgDbeS2syC7YezSI6Ga7TT8Ypa1J7fKONMzT5ZmgU1o1NNYopPSZU
Ic0ftBTTieoa9TsYgpEyRlDMAaNLz7el7ZQc+mGpmLtRDdPhTz5kzCur8DqLWoWSARQYPcrozq6l
oG3/1DSb7UFSHem7jYSkMI6vruI4CnIGDVj171YtYkfbTQYy5SBtokFzv9Bcy5oX4BFmdM9NebCd
TUWefovGIEPBLjdSN3gy1KQdWIENCfSwttBGPBFmLXL2Uw1gjj7RVKXdO1VVSz3M9mieuc/joZ1M
fNJkkB/ZS6aS83lITcejCy3RF9hEtdLW36OoL4z2SBsoaH6NsvPi5GA6eIM2hy4r9dZ8CcJMZ6/B
2dq1TzR+DOs1HtxE3EFONpACS2RmImhL6jzAAsitkw0eQPhpWzni2Bc19YaNrmQ0TDa9Fdjez8QJ
uCxuOk9VWYnaUWRs51pvS+VPDcAUlECpwhI40tyrdHFrc0XB+6WvXL3CTkg402/ViZFSi5D8c+ud
WbFbceSeKGvfhGMOPBoRh3qQz9XYl8ovr5vRTBsbvDTTDudf3chpvqRFd8c/soYjNJ4JBDatrbH9
kgFfijsA9nnGza6YARFf4jK0MnRXzFIW7j4J+p7CbBsH3ibORBN/oWeno55l6narPWkZ1XhfmJUx
bQNuLp1718ZEBHpJVUPv28uaDRV4USzTgSv4jC0oN22uReNN5eaV96ucZvmgUwXua0xR0KqaKjhw
Ep2iu0KEugO3PpWWyTWyRjOg/ibbvO7vUo7Y5hfAC9yctXI0nD+8VJWn2LAmmhpvXd6BtOfmXzj1
vmlAc/T7woMzMDx6aoLhwFwrkCaRrDrTs/eZ7cTWeAO+0c1euf0XcucqnZJ97xrpiD9NRRbnN40a
6obYuQ3z7olkEN6RQ49ZPdFL7ApsE6FfhM+hFoeRtQu6yQL8apt1Z5ibiAMswuttTTGceqqtcLqn
Lx0LJd55YhKhgPw4A1M3QIibLNp3acCSsNUDpcK/NgvLWtO2LNbwk2+zrpcuLHmFm5O90+oyHJxj
DE2yFP4UmApi0SRhMRx7i3Z+uLVDW8BGKaxS+22NlH6eyzCIMT9vwsDsN22XNbG9SzguqccmYT18
U3UZtKxUoZJo2i4fDdf7mRZ2Wd1S/bYo/laRkAI+rkbV8UaI0qjcDWqCgwFqVYWBs1EcpSzKfYYB
ZF88NcQgMQGrN0X2qHLuq4ctah9Kfj9xtKHdOeSNotRgeXSJlHlROUm1n/BbQnqWo0/ZAcxvzLC7
5w49JLBFUtsL22ORB0I9taSi9RnalN4bu3hsFflgeBMYkB035j69M1NzUvcyzNwEPP1UFGHLhYVN
6wt0FbO8D8YwUH9olKNbBfgxqAIQe67awSnqrWru68gqxyHEabMBlDHNJsfd6rk2afFdaKlSBk+R
C7w52laFiApKgkqQerg0VJb0tH1dURTM9m4zspuyseS5vZ8SxxufplY1kndDCJJtU3CI9/5UJrQB
+D9iRskZIAU5eQ1dV6VyW7meQjsJ+JKebzhmOPGNSMy4CW+MZpB1uncLk2vGthXpELy4apGLg9Zx
3+t2tEHs/BbI26A9q6gq59/HTKoqd0WL6sv0OGWIwIDVsWLQQ7tCK6f6MU49ajhxPGjTtqRJTlNE
McMktbZ1SJ+DY5XXy3rTUsZ1f/fCyV2aRTS0p98Th5vqERUylq67if8v91VIXQyUQy1hknH6beru
tQfDg0OGFmZqXWynDpCBvefMH6g3M2DX+uMM6NG5RzFZxvgt13uXWjXKK1rwq+Y2pbgb4YrepF8c
xlCeaAtBOX3sgqZAPafTvXrUT/1oT0VygAnYhOHG1ENbz08o9jgTODEHvtujFcQO/YLCbesmvU+j
IQVyEDMSsAFQAcAE9lArMnhGvZoN5jfNKC31oajzwXk1chrm9s700GKmBzwWE34TMuaiDQqqCbw8
PcYNRaroAR4E9de9LBpFnW7zcpJU8UMzMLxbGpXCm45ehpAbhYDasVWxz3Rb0es7rbHpGPIDR73z
vYx6lrcJG9PqEXVkH23pY2l9UuV3HSeaIN0Kx7bsT3UBQqAAXaBE9AFD3ZOBRs+x4ZC2oQ/rOtYW
UKcIyq2LYIDSbuEk5E361Yywkgv3EDd0Jjt+YYIvxkQcrF09qLaebDXVESONWgkISdkoypRlM9pt
bkXP4FaQMCBAVa26N2o6QV/yAt22Kd22Uk0EAseNFQAPQHh+2kJI02r2Mz1JxBMXlsKG4IjcBZgF
G2BGRt048SawAnreIw7rAlZL352KWhO3v6EqiwoRR21y3R2TSAu3Q0g+B88jPfPmzYuqrsl3lUhy
6xF8l6XtvHb0KBiVcMjEFzszjbrde6JLDdBcATJ53ae6K2X7sxyk6VL+oGkrsLPsoQfM1HwnK3ZG
ODoQMNxeh8Z6n9dOz5WsMygFz5gW9/tEM+qpkVmNaLkk2TVsx/lrbo1j2XRVsKWg0CX1TqroCNEj
Tekxx1sONW5KsnA7aaFmVnXe+51KOiMx04/1eFdGEPzKXYknXPSVh8qA/5MM3lNPk6xX9p1jpeGw
Y+fTmzdOklRLN1o8NDrfCaE7hZzpHT3KuP6FhQdwMhpplQCD7l0KG1HAHlbrOE/tga1a+Ttt19yw
DvD6TCDDmmtqFSULWRTdmyz0qDnB7qvrHJvjWGDikmbU01/jjH+GuA9uWwoYr4g662/bQiaEG8pA
X1ehfTPXCNS20pJkS0uwxn1Emzxz/AUazzQevQrozWdYSKqYaBAA3v3DrZMptYnUoq8/ARcCeLmD
hdKHTyOYfyDMLkbU0SO1AKxGqAdHQCnroNfFPbemMoZFORTKBCVQoe7Hgj2xzN7UvSGt12w0a6vf
W/Szom7nImfinsAd1EMITSKhkryvE4Sr4m02BFCC8dmYq18USkmFtC/C5DaNOcWKG0cYJ7ypENna
ZbLnMLEhKp3yKe8BvD6m1L+LJ+RaXCStkOLgQhRAS/G+pC6VslnBIWQDA1HTjYJqot568ncjXTW5
1Rp4IOFxlkfPb8NCAiaJN6AJ3bDco142GfJRpIGwahhwgKsCdZcKgFqgP2xNxAUcGPK825k5giPA
DsaA4Y5WB7xDQeUkn5RoN7LpcEFzPGo8gN/roNabTTvZYSxoNI2p5w67hEAb3q+OFl7rIYMFDkJJ
PK6qjdZ0KIfphUd7y9NmZ5l976TSfgvtjuLtLa1LkM9frJrifnInUpX7xmd6l4EaR+/nifV/kwWw
dNtcEOsHRzY05K3cn4oa3gl5hnPDwZzKp/Pj/437Po+/oNZnbQ8yJnFA1UfBLcjiF3u4pNA5i68t
24jz0AtafT8NOkyfAavf6FWfaHd+1qJH3X0sxQmIyIV25dr7L3qVZaMKtcpH6ZcUhWVZQcCNns+H
Zi30C72MWDRQCjPePws+ye6Tqr2n0ffzQ6+FZiGUEZVdqUZmKP2x1OxNZXWPrcVFtW4OagoseWix
WgkuWKitRWghmzFJvZBA2nJfb6Z96tHumbvzF8K/FqOFHE9Qp4E5cFrzocd9stOBdlf1TQ797nyc
Vt59Kb7flTTqRkn/eWLn2CkJh1VDBhcUN1Y+wlKA38049lLMkL4LapS+4b4sgkdB3Q4wH7Ts4l5p
xAVFpDlb/5IKSxF+u0sKQ+UA4ufVk0xecmp8U7+X7rApr4zUIo9Ng0pPOFWF38x54Hh7zS0uTKC1
l1/kMRSqsXdKXfqUmE+l0TwNQXTgprON6le1iC48ZX7Rv4VongK/fnyO87D+v//R/ndkJ5jNwXIf
Muc+4aZoTMmzOr63Znnhe69NpkU+OxH0Fy4/oc9GcZ+Ad8xyub9uni7yOWWnBdLGKuq42ZPMYdxa
xcv5oY05T/8WmEX+Uqq2MwsE501R8n3fAFxG2gFIWWjd05io0YsC3DmYr22ReSrSSHDClP0IH376
Umt2G382Cw6cw25qOUwfU0Uvph48UwejuQUlLh7AqmUKRCiVWx24rhzmLpfgbGSb1RX3RbFDRfFR
gZTtllKu3e64M3b970G3VSPfq1NdcMzPYESOx0mAGWRuD1TMH6ImNcR7hFRBfiHMK6uNvlhtKFlT
oaTIDwnb9um7v0Vq/WDCcTgf6pUJshQhb/I4o5qdFr4liztl6u47MVxQ+Fp586UIOXUKt58bRD6Y
MHAmgKM5v6jqNSK8bLX/6KJ+SB5bGzBgKxiSduxeaeIHVMq2wKYu5ObK2xvLuE+IwUBFZZMd3zNH
PMfFt8mtL0zwlagvfRpGag+2HTocEzRzn9jD64AS6/kPurKmLO2aXbtHK0iz2Wadfp9xEMyM+mhH
/a6Zkt35R6y9/eJ8VuMO0wUdb18N6b6cyjtuYhfmzNrQiyUdTSH6+mpY+KkQVHwRZqAkqtUXdu61
2Mzf+sOUsSjCCjsxpa/R06urz9Q1qcEY+7K7EPyVSbO0aNAQSLUSr838sUCwRuT2vWo6x9mR9LrI
L5bzvge+jU4OUCaq4PbBoDoz3JheCLDmugcsFvVK5EGs9sS/g0iIGMA95cwLCbX2aRdrOswUgQ1p
FvvSSYo9rQWwDqqdXYjMSuSXtgFyBAvkgj7x2z45jgbgphohAS6/5+OyMnOWhsKKl6SdNm8fdMkf
7R5XtFpF8yE7Wpp64ResPWKO24fJCRm1SKOAhV7XvrvGs0VnVN/pQKrP/4K1AC2mjt65ec7dNPY1
AyGSQcsf0DSxZqrV1+sesJg6QO2pgkzsJEr5glTkoH1PwEBfN/Zi7riAtKskF2wf+Z+u+hpav/r+
9/mhV6blP6KbH8Ke5KGSpmPILpWXB4SbnwIE6q8aeukNMCa0wvu5izQYGU5Legmexym+nR985Xsu
nQE8u+uyseS9q6A7FpDw9cAEanXJk2dt+MUa744j6EXAYj6gegyiWGvCamMgVn3+7Vcm+9ISIO3b
EmZgm/uyF9Cd9VM3FvdTDdR+vMYDhfOBOv+yDx9WSZJptPCFxuBUP9Rh8JB17v7826/MmaX+f87p
Uc1iTfhwC5HC0cN203Ryd93gi0TNUf0oB0/NfYV2zK3bm2pGRT4ynq4bfpGmtdLVAeotgOe0ua3W
sXVA05PXJaq6SNQpYH3kODnzg8o7WQucsvtjZwyn8y+/NisXhzIKYSDfKwu3e9061LE8lDosHqrO
1wz/H8l/qbU9wApzNgx+0+NfdfyqJi/XDT1fyD/MRpu6IXowMvdzwwbT3d04uHm43njBU/bvM/I/
0vuDrkDqMPTcN6zuyz+UTtW4MNn/HnNraRQcqhPcn8yqfaTQUK/fQOEWoLrOh+Xv68B/dPEjAwk0
TfJBE5g99E6QaLCB/wD3cawL+bT2/nPIPkS+w7xNAbdV+6b1bWrf4+GrOvw6//ZrQy9SVQd5mktX
Nn6j/2nZ7BTxPsFwum7wRaLSpKa2Otm1n+XoWMBC8tof/cXjwNqEWSRqgfZUgmhl5mtBdj9l3W0+
1Vdm0SJJ4wAWfRciGmdr4w5o9xbo1CkBbHo+LitTZql0bwV1aYUqrCbNu5/0va2gZ6UfgVVeF/el
Zn0uEvCCCvPF8oqtrcKvLVNw88qFJWwl8O5iY606KFQlCpN+Fxpv0CScmxyRmqvuH5Y7x+zDXDeh
pgHM4N3j5KuO1H5e/A6a8EJg1t58zoIPgzujBT4tLHI/7CuYc/mYbb1peDn/VdcGn//8w+AWegl2
7c5Z2gOtqMRO4Px1fuiVLHUXWWrMMFK1SxOqbBqwBQgNWblV+nZ3fvi1N1/kaS7BhSEzmvvgeQ9j
AcUUqdjzQ6+9+SJJy9pJvbyIKHBOyTfTLI5lKD7103iFv52lW+4iUd2iQWGGOq3vld0A26Uqt+yp
40HP6kvF7JVfsBSRh66aouzr1qgKPwIz3NTp3QA04Hx4ViK/VJCXE5DPsa8jX1jxU6Q7d3Z/6aCx
NvQiS6F/FRkos9oPooBLmO2Den07/9Yr65ezyFHXpctsOYREjA9NdBRujib5DxsA9/nx10I+//mH
TGpAG3HaUNmvGw8YCH42moRbZV4Yfu3154h9GF7XOhWYCJHpnBvw4DZaxxPMyQuXyLW4L3LVnBqz
yUaCo4/DturrbY9O4nVx0f/94pbSgN0FQeubGP7AYY6UT7b2en7staAsEhWMaQFPcUx84Pg703Jv
2qH/joDk46BX5v78M/4pbP63KG79Q138EPl6sh24zQq3jjgCPbK1UbtU32Sq5v2NzJHtwfcFSpD9
rXbhnsHCRX7SBhGIwHB4qByUn4wNd6F49JEC6/IXoKAT0EUnMJxa23aJEpT3IooVkNcx+PXp0hlv
ZUJai6MvZEUj6GEM+5A5d9CjN2OFI0f/fj4sKzNmqSEPW6qb2Sm1b4huG0W0v8Mv50de+ahLAXkt
s/UwsOzCt8Pke6R+1ZLgsQimY4f6wHVPWKwyLWx/AMRa7dde26Dc5P4ah3rYJACxb2xvrI/nH7Py
Aez5B36YOJBKgZHHaGIFxZeqeVS8r63zdN3Q8yM/DJ06ddg4Tt74pfNzTio9fg0unlHX3nux1DRB
YDlGxMRxqPIXEUIlLXCyWF4oz6wNv1hrYB8oI0YYHJaCr2b7fUif0/7C1FkberHWmNUATa3IEr9x
3b07JttBVieHdu75qK/N+cVyA4NHQFsN2EIQSu4rGD4XsQVrb744E4gW2FaZk05Kn+8biO5RUd/q
XXyh3bQyvOX9e75YfZCKnoOHr8FSwYdjq5jyJsicC+fflcBYy4RCAT5GsLP2QaQhnWCE2b5QnHJ/
VditRR4FTlLm3LRr302QcYPmoQ+/rxt5DteHNGoDEKwogTa+iSNtyzlsQkj5/NBrEZ9D9WFoqwPX
HQmR+JPb7EsxvGtFtReteV3hwVokkdvHWRR5fFDE3V7SIXuFoLA7/+Yr66+1SCK3Q71jZlv6aYSM
PbX8TTPqIDinu7qOrzthW4tMklMBaFfjkybuq5n+dOPXsbtuDbAWmdQjJRO3CTeaYprh/yZoMO1F
9u2FybjyXc1FJhXMkgQJK/Y9OdxDJN+0OPm0qBSfD/48Pf5y2DAXmzZQzboYLaoPQV/uBASuqr0O
vmQt4V0yV/QyUHlzx/lto9LSow1z3UsvEhR1DUVrohSuEFUH25OPXRZ+Oj/0ymRcArtKRPBCHO7Y
i5xun1niTkEp2CvCQ5q7r+cfsRby+c8/ZCpdW6Pyapn4KgYQDxh31E8jErHXzXRzkajUeTOXgg+x
gYw+FdpNkf7o1fBw/t3XZuMiV6WG9HUIa9YvUawsy24fORkOLtdhTSxzkaajopVKE0yZn8HcK5FU
i/H9u+7NF2mKbqquDzazsa5maeJ0g17uxtUuWe2sBGaJ5sot1zAjkMS+M+Z3CC0/x9J+Cp1LTrgr
c2aJ5xrNwUmwHWE/hVCDFBHsBftCMq29+WIvLbVkDAqlTHzoF0cwsUeQ4ccQ6aWr4m4schWuhSJL
c2z82vBOadz57aQfwZZed+Y15l/1IZkiGBqaFSPeYsbJHXyHQ6qMT3WaXhh+Le6LXDWd2nRBoTf+
wHJQuuFXRGsu7KhrcV8kql4qpd7ZWeMnJXRM9WcG5yYyqwvTfe3FF4mKSNmsR8FJg3vTRp+aW9g2
152n/wFzfQh5jX7CYDWsAZ2lHIrE2eLqcGiQdDo/YdbefJGopl2Mmer1yPGU41cNdhEat0Z5ISwr
QV8CcpzeLtJQGVlgUnE/SxJPjfdLz70LZtIru8cSlGMVluwabWh8r3tW9WMaObiJ/Bjj/srXX+Rq
JI3GkVqd+Cha7uLUwHa732VdsD8f+rXoLHKVbmRdazqvb4p3nZOpAajd7a6sD/xjo/hh3qR6geyb
zhLZa99j5V0Z3rDUuu7FF2mamWnhNAGLjNTSo2oHfjRW+0axLqwCa3FZpKox5FytbRaZWpmeLcs9
jDEHSH26gJhZG36Rq92Am41mhHSCDW07ueJea98gxpyui81iT/VSo7FqGed+k1hHIaD0KuKIesv+
uuEX6VqUkZrY1POouqN5OmQHcxB7NGyu252WuMUeRRjRRmXjZ0rpB4q1w0z0Gyy+H1e9/RK72OaY
wwEhzXw3NE9Ivh86Edx59qUm0Mp6sMQuAjHJvdpmXrZqvUcRDT77sM877wZpls/X/YJlzsJD6O2a
bWTCekVTcMtxEB138ws37ZW5uQREpdIN9ZrTKejuZDcM5tZRmgMQlAuL/drwi8RFzlAHHjnXlfAE
E5EJaBynEy2DZHxdeBapq6NjlXX0hv2sVoBKUpBMhG8lxoXh1z7wInWR5EubqgPEjwrVTzX/ir/N
rczEpya8xqOa5s0/trofVk0ulXqYOhEImmHESQvu1qbSxOt10Vkkr+uEtZPHbuMrlGmSwn1I5/b8
xcmzEp0lMMo00t6aPWL9ybC51Gs3Zd+gzd1tM9u6bu1cwqMEIppj3FZsWV22KWHhKjjaJLD3rwqQ
uthwwyl0O29ePCcsS0cn2kPZh0NhXTgvrEz/JTzKgbM6TRkBoo9rYTlZvLTKlUPPj/wwbzSIy2aG
xIcvi+DohAnWwsWxQi3nfGDWPu0icZGdG0yIzLz5hOnYKTV+pc22i76cH30tLousLe3IwfKOjmWH
fI0DpNwLx8/43OzPDz9/vb8UPdRF1hrQqK004JKvm90mye+H9H6EABvn9+2leTnH4W+PWOy6KDlr
UZFXqa80MrkJoBFsI8XrPp3/AWujL/JWTG1fhRrzBo29rYH/Fb5ZFzbcv39Y01vUm+ygzFuZAbuo
2mCn6oGvDOMjFFYcpNRf59/+71/X9BY1J2uACqvKMvUzLfEdUey0XNsLx7jwC/4eHNNb5KyutWbc
YVJG6CMqoMlM/r8w6/8+cdCV+HdSBS1IeHR96LAkp964NaJyE3qfPThcer07H5y1+C/y1lVy9Cdj
dHBw0TtiybJRZPzNCMJtU8V/zj9iLf5z4D4sDXHatEmclO0NmuJp6B1kGCjRflID1YMMa7UtAjTn
n7TyKZYgGDVJzKYwWSW86ntDcVEBZnN+5JUwLREwQ9PpVo6wkJ8gyyOScmOhvRNjdHCprLvyqd3F
d5CGaqJ/wadGlXKPWe+mtI+OYqHy1e/iS8y2ecb/d5VAs/PfX0ImbYopAg+hd9psAT9D9bRPXuft
RRfdp2hLFcV0PB+xla++hMekblejWs+zUAvbIJu6aeqfo/v9/OBrn2OxouJlqCDjz4fuB3NXei/l
oGyi8VU1LhRL1gK1XE4taaN3oZN42S2OthtNHqvuqZXfjPKPeR1EHDe3f3+N0US8JAw5rY9N+QUx
j3QjwfxeSIWV+bREyLRxhF1fzeAuNn1RuddUY+NoR0TqMze+6qpnLoEyYmowSwyJUtJ7L6qa3Ymh
wwahCS+sTSvp7My/7cPCkYo89IwqxJUeSRJUqx5dvbtQVPrr0ComWP8eGjPBwnS1XD9hBvyQVP22
NYbD+bmp/3VyMvYilXsj7vUsmFCiaepvij0dFfRqFPmtzj5rqKV5ICBM8Vkbn4RLHzF5GJS5Qoy1
2EPhfcbVcFOF5iFHEHP0TkbwNc+ANvTJRiIuVPwQ5jV7Om+5WAuQQ+87HbcsPyrdDZK5u2C6hHf+
69xj6MVxysXidfRwRTi56Deq2XOY/dTjn0mIid9VGDMesVgAsGDuJ02ipGCqOZZ+P7mmb7ru5fwX
XPuAi+znNmgogd0LipnqWxL2O8hXjyGWZtF4Yf1am36L1E/SsEZwNxR+N6vOJpG2SzHnvZD6f128
VH0JXVEwL5eOOgjqO9MpcOEv67sOoy4ZfJ2s4MEOr/sRSyBLUueTN0ZOdxLqDNgqqBBeKjyuxMde
ZH6PxqmH65hAcQoKdoy2IBI95z/uX/clorPI/CxEaB3ZVw1dEiACbfkNK5qbykz/XDf8IvnResUE
FhtTHw+JjZiSR2MqccWxLtRHVqamvchaDUQPdPFY+FWtnRD7vu0tkMSB+2RXxu66X7DIXtvO6RJg
sOTjaZghYPoDXQgcC1BsOz/+2rddpG6G07cIE84e6TAe6io8Wsnv8yNra0MvEreHhF2iqtOdJpK2
8L45/e/AlvrGwzTJkj8Vz+U8FWAz1nD5qp/Dut0mGP1l8aU2yNrkWuR1YNUx8kJe6udRgYvOb8SY
t5p1Xb4tQS5pEiDBU7faKc75MJWJ6rKFv8j52K2s2Us0nR5j/lsEVYU8xANSNDhbncLwFpVyc/h8
/gkrsVmCaMxkQOcQ3W1frzt9m5nlY1yI6law1l44j6x8/iWQxkxSGqxl2J8mnKAx0D4gqr47//Jr
Qy/SejY9rhQFhdS8D961tit2XoSU+XWDzw/9cM7BcqlRervXTm5SRkQesM5UAr24bvRFPltaP2Eh
kQAYQSd8Y5Z1scvj9qorF4Lli2zGMzgoW6RhfQ0Lqr01ptGDIbvgwjl8Zblb4mjUChjjkDXaqVeL
13AUW1m7zzh4HZDbum45WuJpZmd1tAlKCwfieFOijl8jnH0+8iszfomlaSJ83xTHlb43fFLEIQ44
EeqH82Ov5OsSSIPqlpEGdWX5ufLWureiw2o2fZ+ib7K0Lry+x/T7z21R1ZeAmqS38jK2peXHJWrO
+J0Cst0a7RcjGNGBf0LBp2/NC89aya+ldpJWijYwrEj4ZWPnX7AcHT9rdjAczwdrbfRF9npBb3dY
Qll+Or4iHLZth3R3fuS1T7xI3QJ2NVrYfGJdfWzNTxqMoUvUvpW5v0TWYEKS4K6cIuZgv2bmrRuh
MNy/RvWVmWsuMlfHTkBDd03CkSt2lhE8IPZ8oRi8Fu/FPmwUSHo3+GH4s9wsOsmINV7F/GBSLnZY
6QXSip2InFKeuuF2snJc+C5Mk5WIL0E1yK9q6P4TkbT5bI13Nla94oRs2HUL8RJUg/2HtP6fs+to
klxltr9IESADaCupnNpM97jumY3ijrny3uvXf6fmvUVfpikitK1FioLMJIGT52QgGw1j3DRbeLiB
0uBtL1TMt8yJBO2VuBmWqAuntGUgH29/QbVXc05UJBoZUOPGFTpvwfQeLnircZsLuNp7aLiAHxDM
cTtnRopPhCNEQAVtQ6cCE+ZW9cdU8F/75kaKUAjH0IyvLha1h4aDqC9zm2ncXBH8lvXffRt8hX3c
UrA5OSZEaCn0KSEJoislFac4SwrPxrBATdymXWhXj9Di8az5V9xBjqiMoBz92WhWje+o1leKVQCb
nZJfv8NoGMXnsoDwMPnt1vdgHQ/2LYEUs1cCeZqmKTCl5hD7YEUg/iggUbfLuoyxgTqsWyRXdR8e
sZ/1GlU+GP93HkRlhI0pRGaDzxyEXXwkQSViSGCb9b7qxrwuyZu6jw3XjkcL+abjZ0p/lP0HB4K2
u3qeiPnneuqN9RTKPQuncPxkyz7OnIEcD/zvmklXpEoZXFM7JUg0Qdca9rV4mSrntGzrh9kYn8Fr
rfmEIqnJpDc1Hm2KNM/7sGrah56LhzHVHKRUg5fitktalta9g5RQJSfasQd3ae9TAr1Mhz7fdkpF
ajCl6K3EAoLRFF1hACB9jJo7K06fhibSTI0iZk0pZgU0ekxIRTh4r8RrxHDmw2M29N6Wh6n95fYf
UM2RFLNVB6HHBfysYdqbkJs5QzsAbL4PkPi5bV+xujLQZqiXIh4J3j/NqrzU5XwxHF37k2LuZZBN
kyA5im7sw9WOfEiQe/1ghQu0u2+PXDEzMsimA9W/BV0VRG18VQp/KqBhTfldGu3bVWTKIdx6953T
Jziv9cxCP4j9eTO3OTCmdmdSk0E2dZ5D0h5yrWFkE1Cn9wDa7HonI+afm5k3SQewTNBZr0j1Xc0+
4ZYn2MruKleI62tTh3JSra8UvkYBHQ6b5XYIOuYP1zsq6i5fQY2+L7ioFLrQL10pRVNxOFn3BsmB
7njttxcI9Xhtr2lXUjm/FL/zlDvZtuBIXtbWcYPEX9FbmuZrRWqQeYfw5NawDiLloYnuTNDli5y/
1BXUMPosBqf3RE63o0DxF2SsjQm+xC5anTaswW+UCTuwieYfqCxfC6I3LgTWb9pj3wWbGni1IS3q
o7Vr39LK8Jo1X7u1gtZcGAGUb9UXsrwK94tpHrqdV1Aywgav3EC3Qys33CApjrY06M/pCkLVvFzD
4c28RKBfaaDyZ4aQkg8y4GBYpevKUTiNTDxU1y7j08ZMFGgQEcm3ADKFPq3+ZWtyYhBVvu0yisRJ
pLiFDnwHfdnUDtcMekPjRwfsAEt+buqdjiMFrpkOECAtYL9PnLsUqlXFerk9ctXUS/E6iBLyKalp
hv2VkjeyftSxDjCoMi3ts3PZ22QybDMEDN3roFDct2Vwe9Tv50kqQ2twz74N0YQapGx6vKLUDyYE
EjwDuvW37b8/dCrjaobGHKJWYKMau054EHGBWNm66W5W/iAO/75+ojKuZoHiZTZYvYPGeu4RQCG2
4ogzETTHLQ8I4HOcNdCmfly6K/vvv7f/kvKjV999G2QgbM9LfqUhgJjxWPxqxb+1+7XKmY/+nYDi
oi1NfQs4+6XWXbOplkmKa2IuRuKYsR3OLdTGoBk7EedpSHrN+V21Stff3/wj3C13VobOMmgOAQHA
IQac6iiQVKalgF6KtaysDQG3zK5nC9cvcUF4eyFUpqVYtkHVD731CdvYSiFrB/o8qLzdNv1nK3zP
saRojnlNqEmQoyHW4LdlfIRKm9/whzH+WTcfZrE+Rc2HKH2+/TnVP5ECHALfsZUQkINu9r9QBD4L
LQ+gwnFkxiK3a00gqqwi7MzF9BYGwZIZeTyA9jYJbg/+/ZRNZdKiccjRKYBHp9B1v1TWOUprb4hf
Z5ruXAsZsWXnLlpXG5xk3CaD2B0o6fLpzPFYvS39oXT/idnXepoC0tq76hYqA7mYk7OkEAk2IUdA
MGMMgJvU/BnFSssQrgXCfxAvw1kjB9KhTMrfiW3+uL0OKtPX398EMW5n0TOLTQhNc7kv4t9TnGgG
rXIi67+WRzCLFNuM00xVrvcjX0/LgAugyP26b+BSHNdoRKAu5PhCyGxMp545JKxErcnWqlmRAhkv
vX0Sg2g3XCHrlff2B0p3cRETKmOzHJK6dhERC1d7ybUrdIV4aaFrMlGMW8ZmDZU9G2aOAww0vS6M
zJk/DRnRLKjKuFQ+Q3EdiiQWJmVbm0NRj187bbOyyvS1fHzjhfmUMAc8hmD574afbIOUYrZMmrdb
hR/KgKwmb0Dia2RI+HDtvqwvdP4AZppglxvKkCy3W5qKlhj5WnW+ZX9JABu8bVmBOaAyjmogOa9F
3Qx36dfm8/SUBbU/eIPjLT66Zr3swA1P9y9U1YkMrFqtvl3pgG+tIT02x+UMuSy/8UwPL6+7Sl0q
A6tS6HzRwlxBwp1GByg7njOmwyWp3EcK1wmqOWZ9faWAdN4J7JrHsdTsse+fX6hMYQSJeL6uPZLY
aoFp3nH/KXl2KobmI5geLmUJoavbi61wUnZ9KX0TAE5igoS7h5Om0fC5r00PMNqHcjYP+8xLoWtM
0IqOBscK56bw+xWsRoP7qS/yX7fNK2ZJBlXhQu8q8gh+9aKYPLC+De2nobwDBz06ojRHAnrdNt6p
rWR0FSe45h8FPNTx2IkegW88rU+bD9yNnwfuJdu5ENcFerMQ+dA4a4pLvnCJpsDIkyBN6UPX6jRG
FGWPjLKCNmTsGOC5CiHKml9BNj7Qet/BzHtoRaRJHCpfus7g27/Aim6z+GKF6N5H3SbOS/fVStY9
fUqEMmnfTUlO3bGyLZB6DQFylMcW85yLVOOpilBmUigXTpvX8wRP7UY3aIbuCOlJzbyoTEv1cl1n
DRF5j1InbXy7EKd21fXhKKZcBlBNrLeSESzrYe9EfhdnUMI08GSqQ9crRi5DqCaUfn3b4OqNIr91
7vZAe3K8Hboq09LOC+2wKpkpRzlCXrYKMqlmqsn3qjm5hsAbNwREvI/nCW7YEXZIR+LXhuvHne6w
dc2M7+QD5/rZN+brMhlHBy2iocFsv80ufXnO+tkXXRJs24X239dRp8Kg+ifXuXvzKZD3QJsp2qyw
6I2gyMpHUB8BSm1qChRFTpAZiRiIq3pSI6IAwfMh6RZEonpaQHoi0uTl9iqrPiEFbV/2ZrUtzArx
YNSwzQOi3qxeh15osrNqhqSoHZlYKstG1Dq58DpcBdRV7RmxGdwe/nWbem+tpchtGbhAR9wuQN3u
01Z+mfLP8fJa4JhFobco5p+3v6IIBRlUxaGE3LDJtK43NOiGqg59Nx32mZb23ya1iSMyzI8LaGVj
c39qdezCqlFLAZznTrQyCAaGCzg+IB66DH7qRj9uj1uxrjJ4KuXtYhUQxQ3tPPbYeF+Rf6bq023b
iqJBJiiCPivEHZAkQl4/t8mFAvRY00+i/bC4i8YtFW5vS4E7NujaWnAREA7QZvqWZ+iRSI1xDtal
dr0kITvdXwZUYeiZDTSwE27ZBChVj36Yz7mucV21wFLsxtHCcl5hDSBA8sUxrVNq0+D2EqhMS2Hb
xIlg7WrYYT1/oEtyysWurlFCZTBVzQa7X2beh8mcBLQgv5xt/nZ70AqflLFUyDVFWa4bSO2aFAUI
LvxXy7fbet+cyFgqN42NroJ0/V3ZFHhN2HIxnizDjHVvyH/eod9JZn9Bqly8Sc/VOtzNvvshedqC
KuDi2H5nfnqYIfoVuCfcVmUH8yVGcfuQUk1lq4g3GW7VTQW3uwnzttgft/WriCDWfF9x9APteiWh
MoNRnVS9xZPSDi1uPoOpB9Lc+aB5ulZ4qnX9/c0WXJgGqZY5dsI6jZFATSBxYs32qzItlctGNEVd
RDBsvtWByMeDQBvybVdV5B8ZabUA2N1k+YwoKMbHcbQOHfg/Fhda1vu4aAiVOYxYKnA15VS4dezo
oXHSxMvT7lwZjmZ2VNEmbb3uZuaALbd2OKSbh7uUI+3RU0ZNzWlCMUMyxKo0RrTiRbUTivKxqHxc
RfpTekHzn2YFFMOXUVYbkPUmLnvIGQn6LkumD7iAODjRonFLRWEi46xA086dBmLnYVv+LoZLA92s
dP6UsCONP5nzvriS4VboSN0A+jGsMLGZNxq4xOL7EG5UBluhM3uz0bhrh8Jx/DgqDjRaNTOvCCsZ
ZFVAXInFEx6fEK1e5oye1fxzO6pUlqWABf/72mUissGrBdF3kftZrjtoqdxF2msBFS1yIVBMbdn8
wzU+mGaReFxoFlJlXdpu+bpZBpCXdjhtg0+BFB/b9phwHWuyyhmlUEWdA8Uv0U6h6b4MNPNmsV2G
7qOxfMny8TISzfT/gau8s4HJAKsU0mK8nLsJrLKbb9ebnxU5CNVrn2xhxkfv2nnVjGZAFuqNzaUW
n2+vu2L6/kJf4QAzQrx8OwuDA86f0G8VJAa+WBC11tSLqi9ItXSZxk5djvDZMnX9PkGpbpW+DeHu
239Akexk/BXZ2sKZRUSg5Fc85A6EwFd6n+TpYaG66kL1ies/e7NP8oG1U2vhEYrHDdg+u4ORpU9O
wbxM6KiiFXWEDMRyGe43ZlBNgYjo3jUP3C69vL3EMzrTdOppqk9IEb72wsrNFf/CAtvqyKjXtuJU
tUABpKmHhtOn2+uhSCQyHsuIyppCDgf/xJ0PZGy+d2J7vm1atQ5SqFeTVTemwFnSTOiJ5abvkpZ6
CXj6SrN4uf0NlbdK8R4vQ0O3zCDn0QLPJY41BY/wUF4db5tXXLDIOKytLs3ITCdAQRd+KirLL8r7
GsL2RZJ8tMznNv1GuW6bVqyETH7E6IDM6KDfP+6QTurpJQa38e2/oTItxfS4NsvimmCLGPh4Gpvx
wNddwmeEypAsMxX5wIk1hAlJgqqM7/g07cLxUVkLLppSnLgXB0jExf0y0hZtsoWjaxdRhJcMyuqX
ZPs/HOJC76tyAr9FAoDQK63vZvJr36xLETzWzGTgmHHCwo49Az3Rw2BpKlLVgkp7NBW9YSWRhagl
JEgq6xBpIVOKiJLF4LpxNQc+4UqistpHkuZPzcROU9dpqkWVeSlgcTiakpqm/R03t6CJ7zfeeHzU
+Pn7xomMySqmjToRx+YCbVvfZYNvsOGDlVS7Zp3IkCzH6Byof1ckbHFB2YyDx0i3q1IkMhyro1PU
GGyB5A4XzIudFXjwxtIkyfcTMfmL6KhPlpRtyxDm9a+0/ifrfxiLX+pW9P2Si7jXxXiz3Yq2swoj
/5O30nOR3FfW6FfTlxXI52TBhfc+QBxxr7Hw5jvWtswROi5wkIRsyz9mn4naT220amoqE4XzMOl/
8C1H57dzbcVaH2n/yba+QoJyTyYg8otXUefWjDOYCekHfqltwzfnRtNg9H4mAKfTf2dlKzNr7RKA
boc6OdfAo3mogXWdECrjcppJsyWPO6SZGV2GRjU8plrN6Pd3VuJKxUFp91GeUjB4zxMcPukJ6Nti
3x6hxFUvRz4tsW+yHi1xOiCgyk2lxJPzroZ2XtHfFaPzSKP4sLTOyZq2Q7U0H207/cizfY9sRIaO
xUnBRho3NOTl5wwNHuBTOdx2JMWfkBFjKZnsotkKGuZ0vJTuJ2e8m9vvYLHy4jILcqrZeRWhIOPG
aGoSd2nwB1gJYeNf7Xgwop+3/4ECH0hkiFgRtSNJnYqiYBgOyZb7Tncyo18iIUEOrcr+tUg/jf2/
t7+mcGAhxXQ2ImUMWY+POb8rgFOQwTUJWzVFUjZKDFAyNrwGqNv5PRLDN2I/dkaNcdWwpaA2s94y
YxeVT1yhLRnM+aPZas7fKtNSSJt21QhbdDRMRe+7TnxIGdckUJVpKaQNijbwZUC2wKvC7JduPHlG
1WjqBpVxOXxJBhj3aMN413gbK064wNqXnWXAGHFzUAFmLpDt5GGdYz9Bk+Zt91M4iUzhVbPRoaxs
TJylX9rtUPeoM2dN4lfZlmr6pDYxubwyw5F5qwsGltp3qaZgUNm+FhJvtlpRAsmSrQYJkwGshYGR
npf5sG9Krp98Y9qYinpjDFOy4rIkNlMvWh8LXcuwIj3KaDGjJagPSsSNiO6j+LWpXw1+vHaQZdN3
piOWU02OFJyxA+ks04rplRYeV9hjdezd0+3Jua7d37dKRIaHJU0UCbCH22E1tndR9yuPw2sbRz4m
h2b9fPsbikDiUpRSwMrtxtqckLLh0JPy29pOGre5usd7w5ditM6GZeo7xGg1f0qX85b3HgPXja7Q
VIxcxoeBS7N0YoqJh9pl0Z4sXS+Eyu7Vm964ZOEsrW33BHcII/Q4BpQmUHx3P92eboW3yLCwputK
0ygTipPa58H0J/6Jx/t2CRkNZjq1kbg2TPfGGHS2dYCC2Z7EZdpyVVnzBuIwqQOqz/TejsPSvDd1
R9d3Cz+YljagLIWQ0EBAZVxDsiU1DS8DlC397KYvcer4uXNJrD1VDL4keXrZbkM7M3wpjR8EtLvF
Y7RodtF3AxWmJU8vRNaPyGP4E93gmcXTWn7AUd+rpqBjmk+865Um+jv+65VOC+ZeWk5X/sqfFA1j
qxtrUrDKsuTvSesMrW1icbtoOiy5OBpaSl2FaRlnTJbSabuuz8Osa5/7hj+TdPtyO5BUpq8B9iZK
SW/Hg00MsCSb0eIVGRdgiM0NjcO/m7pAxnP96hvrwzDHabqtuCEzttPIKlBIs2+l9YOPhq498t1M
gE9I+4bp9P/Pekr4/JQZMwC6zucZz96350dlXoorx8EbWZNSePtaHyZBT3FUPqVD/u22edUEScGU
Zc3WZ3/IbVs8q9B4PixReui3+Bs4XTS5UrXEUlQZtZu2JAUjaTL0p60r791aJ7ymGL68dwzOKko7
iyBNUFV3uQ1a22U+dVw8oc1Ts3krFkAmbLStpMU5H/cg6ZwCSfIE/tkvXa1zUMXcyPsIdJF4NVbZ
GILA7JC57TkfxOH20qoGfp2zN76PSi9dWJ+MIZhaL2OM90STPqKTV7NNqcxff39jPuKcj7mJqR+t
+d7aAJgVy6XCq8m+0UuRuxBUR1EOp9kK8DVW5NkABQrAR/uUnWwmhW3U2449txh+7za+xa1jVQ6B
Yxeax3/VukphK3jVWmzC8FvxGhcDChux0x+liHVw2sDlfDniAal7maDgW07i+5CSy755l4IVtapI
oxrz4m7Mn4TpO7bjj5u7z2tkNLGbgFce6k7w93g6uJz7UV/dzYWt2V0V+UBGE8dL6zrccKE0UT0R
806APM6ilzJ/3TU5MhvjnBsimgpsVm3ztePPafuQZhpaG4XDyDSMU9FPm3tNBK2DFy+7fHCE2Lek
Mpy4rwq4C7n6ojnixb94WMqfaxrvOcGbiJr/5oGtGETTsBR809F4z5L1Poqa4+3pVq2mFKMgd6zS
5ap8koy9e56ZOwTJ1q1BbLD2vMQx1Zy5VXMvBasxbwQy5/kYNv2rACUvo7vu/zE5UrD2BpS5KLRP
0G36dc6gog6A8u25UY1ZilOjYKyMeqSBkm5eNW9+DWGk26YVmV0GC8foNzIdjhRQbeZ5No3DSM1z
rdUyVIxcJmGMl9hdSVSN4dInR5MZn0bDfbo9cpXpa13/Zk9yBLEMkCWMIWPJzwaT0oJQWzPhqlm5
Oukb21vbjWIcmjEEheyh6F/QHfdYaEWoVCOXdlO21IInLbj588X63Nr9CbWSpsRTDfz6yTcDd4gF
mkjcCoSdKB9ctjx1W3dch13kHaYtA4QnYxCuZWA5hy45gu7hyMokuL2cqpFLcYkChsWOiSlv6yFY
MSlmFHmN6+70cyk4rTpbeVwim1NKPjt99crj4VsZ2S+3R69aUilCi20ilgvQZVh2XeFF4tpkXmtF
jxTWZaiwlRodmuraIlxjY/IhTIcrt27TNU0qMq+MFG7SElJ9NWaerOSJNxPkwZ1fGyMoNibN4qr+
gBSrZg3O72wFW3kPncTHAqSpP0qLlDpAksJ3ZHRkNosJPT9VAXyqcSA8ObpTFCyuboJU5qXROxvI
viF3UaBvpg3KnPubuQZZrGsVU5iXAc0L6HzabmjHcGqd+262LnHh+Du5BU1bhjOPTl+PAkTeoeW2
T3WWP+LMui9NymhmIFLjKhs6pOAhC3FO9Qwijt1aHm4HlWpipJJgcVklDDKOYbytd2Qhp2FqPtbL
rtt3TIyccTogJEZg/kKzzLf2wNZqaAK7I9Xw4GYxeH5u/wuV70uZBzRrrMyv/yIyADUc3c6nQ27u
NC7lnc6a3LoppzGcLXbv0Kr058zS8Qsq5l8GNTdD3dkt2gfCqluOlKcBh/LOuI8h0bRlPPC0bGma
mFkORFP56IryZLYLYN9rdmjyTlPtqf7C9fc3++Fgx3WRucWIjkPCT3PUZV5RuL9Ix8bT7eVVfeG6
7G++EM3rSNCbU4Ysm0+LER8ciO82rDnfNn+90PvrPh6TJMWAlbuV0xbYcaf+3AGUWmf9gZNnawnG
ZvGYOWv2R4WXynSM6OAdQfsxjHiVNgOwnT7OeblzDaQAWMemMZsWCSjCK840/zsnVzDqLowlJkiK
gGoZjXIekT0dKCbac/eQbQVAfWjacOmTZRvB7XVQLLMMFp6Y0ZfQlihDWorf6eg+N2nlt8W0q1/b
tP8CBTNji7tclFAKcoJqzQPwbwZJquvgUCyvTMnIDAieOCOWt+rd4+b2dxbXERqqTMu1MrDxdsIj
yEO7cxBD0BPP9ZoLBJVpKXrbcRXDOMNzOnQyGi4wbLGhCVtF0SOjf7vGBubGiLLQLYX9lVjU/G01
TfuYxVXcXUGKQtevpPqSFMFGTmmZLXDQphV+V+WnxileatbeN8suNnE4j7STuXS1yVLjExnrzpAD
L8E1BXGlfZ4vhW+fbpUrFmzy1WIFxEgCIZbHXGSaWxzVGkvxm49p07YtR3nSRakfNeXiJdkuLiNQ
obv/Tc4Jq+2axdh717q8JGAEHCddK6xiWWWob74kgzWCEB5Kofyru/YeeDtexzE98W3a5/4yGWNW
ExaXYsO1KF8e20g8TF2sWVTFrMuQX2fg6LFyWR7GeG0fvWQp2t+W09qfb/uManKkwB0toEgKgrKE
rqtv5NvR7EsPLawvptAC2xQZWUb/rjkja9didoCcO7hz/jwbn0HfobnTVVmXotZucjK4wwKvj/Kg
hYRQP/FgrXRAcZV5KWK7mKA5oLbGcFyzU7Mlz0Na+6ahazRXLa8UszWudAjNmiYsQc3tel08dl+N
mOvaxVTmpZg10hUikszEaXfa/K0oLzPtNfeX73uO9Rf8d6mGcjSAWavR/xdUCfwHJTM7D0v/K+1Z
G9x20PfnH0fz/yYGMYiOg1pthPAIC9PO8MaIP9R83rW7WDIUeCgoj1IB8wyAtcx4zm3j0la9j4A+
3P4D17Pn33WhJeOBKzoP5Zwjbaab6Q/cuAcS84ttBbhWCqro39sfUS3Gdfbe1LZ5161Tv0TYf2n6
3FXPa+V+tNrVyyGXePsLqnW4etibL0AzqE4KQAlRPKyha3cnPlmP3Cw0m4vKvBTFZUvtZIBqZ0hM
cuGcfLIaqCcw3WX7+0BI05KBEJWZz800YJ3tJu39aJiZT90JYnLWOF8ya/z3+k4PVuTqgUFVNIjo
LpgOPiwFeBXZKTGFg6NxnAeD8VxUCTpnlyPuWzVVu8rBpBgv7ZbbrBeo2sf+DkI9JogH01Pf1GEx
uIe53sf1ZloySIJPUdwaeTyFUzm82gIts71Df992L4UDy1hbHvGM5xlsR1ERNOgh8wcjgrRC97pC
Xu32NxQ+JgNtM+o6IHkzkMrTxeMoUiuz8qaRH/eZv/61NxEymFB3GlrEYN63p4Zyr4jLg0l29f5g
9q//6o35TXSW5YC0C6Xjr9J1/bkxdlUvliylOyZuAemovAZvTj76m93GQSK0SAzVykqRvTVDuTQC
lR0deDCL5TwZvPI64VzcTdch+P42Zwlpk67rFvy9JiqMmA9HsFcc2mnXO5olpPBlUw+cnYVFnbbi
UHfOg+k6T7f9RTVoKW4LY2Wl4xBc0ZPFy7kTiFp3HLtWze/sOTLINkNjrj0NdhleRT4ydMUCG+uX
0UdObC/hr66gnth0VFSK/yHjbmMAHM2pQgkJccvOG8HVdUiNRveipnAfWTi3nFzeNe46hvUGBFuU
ntA9cJrwZDrSddcjryXjqIy1mt02pcgL0frCjTHzyoRr6gtFzpHZGkeR0sRs4iq0wXRuldj2B0Bi
9u7KMpIqAojEyQzMDrzJY05yrIsarxrVpoM9qsYvR29mZw1v5iqkY3uE0K5vtgauXot9OVPG4KYc
HV6tyCq8xsQH5kz+Mog7QXSuqXIeKXrXyBnGhuKxx7E/5sNjSS7VVvhEd+Wn8nwpgkfL7Gs3xp1l
3HZBEfX3bCn3+Y0MoUp4ws0FF0Fwe3Zfk+9oFHyiVAOYUIxbBk+l4PYdFgbjuM8NMsx8p2VNVJm+
FilvdimKzreMTTamZEg9jN3v3H3vjpaMwHUZerpyaqBJBnfzzy7L+BEJZ/ZTVreaO1yFt8tdaVGy
OkkydVXouBGwyf0xcsvAMnRMPyrz10l7MznxWHfb1oxVaEy4pjebSwZEbr83GcjgKb6a8YA9tQoH
CxxCx2wtjf5YMQCi72dCql0EfqYl8zFWdtolRQGZzKIhqZdv+aNTd7v6AmFcitg4qYoSGoR4XCaG
N+QldM5yEaRL+8/tTVeREZgUshlqMivnaxXyIbnnNA+cxXoRzgCV0lKT0xT1uAymYm7EQRhSTSGI
ru6EeF2T8TLZaYI3tzGY1127FiHyagONS3rXRk9UtdxBtIoNmhh4d/iwK9VSZobfGgGge14/WuIU
2Z+gNwyZgkl3o/XuEsCYvMRNPYAeBB/oKjQX5Z8XNAKNF+FoMqfKvLTCrLXRuGRPaKeLDj09khb8
gNmdm+sYbP7c1f5VXBEiry/4Kt2t6NFfatxNx+5SHafz+gThocPgN6ddL9n4iHTt4eS8nwuK1aXs
i93cCZp4hY7AT/kPpCSN42eBcgf/IP863NuHOBT3eIbJL9Svg/U8WJqrS4UnyeC5GBxC9WSWU5iT
6lr1+5Yzjd5cN6eGz5c21W0Mqu9c0+2btLq5c0cSWkxhWvQe9Jjj9GsU25DKAuWNZsd8N3NjOaTM
HfV04wOHz5IteVjBcFv1qV8O+yToiEzICWbesiyxJqFRfli7r+bcgcnsXkxfbye9dzdljF4K6Qz3
dHkLjmcQqOSPfbH6wtFBIlSmpWDGwLMU+BCGy4fUn+YGnY6WJo+qTEuBbICBluXWSkKO5nD71cn2
zYYMpJtZtQxZiR7oWtz1HBvxpqsHFalHxtCVxsScKEbmt/uP7Yob+3/NJuhtzT2PwgdlDWMyMt6g
1Gchb567+alofvb0x20Hef96jBCZdrNwYhzhxv7aKJh7lXtyxMOMfGB842hHTOftwqdLlvy8/bV3
T6f4mBSvaHXs3Jps5FxZZVDGr1XKnmNRHRg10QuGfdL4DXjmp9sfU3jRX4ycZWZAAWEjYcd+cguM
co1OA0plWToaWblVEGA6zDDLPmzMc2bNNZXKrhSt7VriLhIMPsDquL1np/ahb8cvt2dDkSptOVyb
oYjmpYVqWGx6kxG4VdhnxKPNcdOx+KiCQArbfJ4pyA1bJBuQgYEUZP3RDEdz0LSZKSZHBtg5RWGk
s5WhH7T0++XY93vueQiRoXXRRLuZJQhdMkTBPE/+oKOqV41Y2my5EKQTsYuto1q9uiPHaimCXasp
49GsdnDNjmIyWPaS208lWz1Im49bMHAdJkqRdGRMWhwlpoHdegJnLj/ytH1yl/oUGXmmqRFU9q+z
9mbvpsYkLFJh3qvmQsTgVdwXO1XaiCxqjOZ7An2fnIbDeGqiz4n5mc8P8bhvf5JRabPVoD2gXKYQ
l753zepeqkIHAlFkSJljs1+qaBhj7Kpx9ejkxOtB7O7a8aGZo6OzHZJ6DYwmPt32IpWDSgG7oDux
AigWRDvzj6aMnkfHfdllWYalmZORRxWafcNsEYAptatfx/nORmIZSlpXFcNmVS7n2uCHsVp+u3P/
8fa4FUIo5C+WzdzCJNTgHM3u03+s43hKgu48P23PY5Ccu4fokGtmSJEsZWRd29kOIBuY+6g7ugPe
no40R5c705QMiqWV2TadBD19eFamobO4dy1atmKys9VaZtvMIqe0hgkj59uTw7+taJrP9uV4GUlX
smp25uLqNo3lb9nws2rpV83KXjfndw5vMnouS7ZoStIYm+uDeI7P/ck4ROf+lXn2sTu5Qa05RKsm
Xtpnu7qBzh5YyELD5mCCdQ7ZugvFRfAc+t+MSTZzarrKJWex/ZM3znerZLpkrCoDZexc5mTlHNcO
DbeyD+b41RiiSwPwd2bZYL53cOfuCYAZx0RTdyqyv4ylo7TNIntopnC23YubjE9ln9zlGTvcXu3r
YfmdxZaxdCLPGsF6m4aNNd6X3a+yqbyI/+NscWgnXu9qaoc/dJrvfeca3W82MTEvRe3g6TdkUwFx
+8wXGfUbB70uYAsRyzGZY88ihddklyb91EF+16lzr2QJWoTOKVgbbv9dRTKRtZCTgpCozykLE/Fl
SL6N/MTwbjU937aucGkZh0eihfCtHabQoatXOGApcbunfaalSpoB32fHApwQ02amfjJDXLxZsi/7
jJv/XRzuiCgXK6E42vyMC+7N7S7UNSF/pK3eLju4usAfAu+F/tMw/3RSP15+3h70nzV7z6WkKM+a
zgInRDfemQ/Vhfnf+weQB/nzsfwcPuZBHOgOMYoIlHF3oG5daV+g0nC7h8IsvX47/o+zK2mSFGeW
vwgzkISAK0kulVlL79sF656eQSD2VfDrP6ftHWo0pcQefes6KEVIoQiFPNyXYu/gWhFrasEKCO4W
50qySzpE4J4dxw30kWE36oi7pfL9wLfANRUMN9v6wcAJu2H5dV+8YXkdcAdU+5ShBQZEH0fnxA/Z
qf/VXkBTEPGTfVl2MlrpdJvBkC7QeInBVLKWopNQ8I823/BUwzmg4+16f2atkhSnKs8/qX7+m9QQ
NeUrajOr97WB2bgy/duvsp6Wpd/hPIjnKpwm7+S0aZh2zsYCmzam5rZd3idFN8zNLUCVmNDv1oKe
6nzrqDSNrsXnrELcydEPc3PrT03yUKNPq7Q+3N9Bpq2puS4v5YTeFKQvYA0NM098apetxPStoVmA
f/+2eUUlTi8HtyXlpiFbXPA5zRv73jS05qusEQurY8QwCWJ2wJ8OaaIO/3+DrLPWbsA4XVxCQBN9
tYskYvGJtHuaataRtcC7TINFS4WIR/r8UOfOQS5bjXBv5Q7r0OvOeXW4J4rMqeTI4KqJRHP+sciS
Y2ODCt/lIfH/yvJ8w/BvbcX1h9YFefVD6LapcJVEgQoQzZB738bqr7zaek576yK5Dq45KXGaqedt
ry5DNZXRkNd/F6OM5Nx/mevSisBrPx7aGOXmNN8DeFt/UnNc1ge2mBkybLd8qrtnal/AZuT2O240
6+ia4waN3zf1jHOTdvSAAHBOmi1VLNNCaH7bMtE6YqrwbkfR0gqKAvnAki0+mnWv61EF8/4Pdi5O
03lwbPsK8oZLwOOIFz9q2kcqtg8qSDasY/gEHUXnuESyYI0qLqjknFMyn/gexpv1AzQn5l4+ynFp
hptXvADI2iQfLL7vfNBJKr3GKuiIWs2V1uRYFOKE1twN5zKcajpormMNL4KMk2tCzoPzsaw/3z/S
TIbWnLash6b0BJbTcx5J88EZQWXW7GGfWU2tOe20sqyoZWluvlpCC8ePP+xpEVmH1pwzAC2EIo0g
VxY8s/RdkT2WW/LIb2Ud69CaZ7IsUa0rCb9O+T856NH67+PyUssdNYF1dM05wWGfO66Nm+mQPRXQ
f6zZlkqs4YjUsXK2p+ocDAJAtdZAZtXqAaqBR44e1gAUNBLt4Usfn7K+2LfZdbTc0BQFeNalc4nh
ph0ZT1zsKeTBRjpUrpv6WA5zj7qJ+zjF+SEpl2jXdtcRcl1B/NzlyPXYnF5A7nSZKDv2sTrvG371
slchULZkGFAk+VOnnYf3mYrKLWK3N9+6V6NonioKQSZI2WDHPw3H5OJcikP8WDzOURGVm6/1hmNG
ZxvjjYoLF+nqLYeQFuvyY2FvKbEb3EpHyE1J/n/Z5DS/jOxBAVY10vcFrmr3bW+auua2IwHrx1Tj
jiaQ5lgPw1YFzHBC6jrGcgSZCB+98Vo7IIhiPxPA64Pux65J6+g4KojPphiL2uQfXfv9phqPwRg6
MG5uylQ0C47HockPeJUHFbd1uj9lwzGjU4p1Jci9Z4Wh7WuKXZic3TMEay5btGKmmWuZcE86i4Fr
EGggyY+O/OoCC3p/4oaF1DFxEGuK2zod8ALUs2PgL+Foj0+xu8UmZLLL+kGvfL/NZVotAXyfZt3B
g86UXT2DDzscwMtDQGlfTL9nunPbaIHVp76dej7WoLDxOE/CoNm6zr9Zr8Exo6Om+iVoRNUPwy24
uE7onGh+AHlZlJ2Cg8ouyz/00J+TaKuV2rTamtO2Xbb0zuQ0N85GSJjNx6zjG4HWtNxaoE3KanQq
D0GE+M9lcBLqRz7uy0514BSQw+OYt7gHTnX7Yybzx8EGRMfuf97fqAaj6JCppJ8A3pzT8SqsX1JV
UbLZIGFI3nWCsWFMBFU5UoTWGc6d+GZb9F2QgHxCsrPNt/oBDJbX4VJ8CSR6xZAGx+PPOnFDt/wH
RIT7jnmdbSzw5gmdzPZ4HYr2MAX5qXa6aJ/dNQ9Oq7mr89WrZJXfGgdPZWLeOHtMS6o57GDXpZNC
VeyaTOnJzvwI2jcP92f95hsfPFYHRdlWOqYxwPnX6TAdySGPssj1wmoKWThFbdgeyidrCxPxppb8
+mOaw1pJnZPORsCqu/hMmzNvvjX514U95PYnqT6Wy7e4/5RbH4j/4jG6L9V0NVfO5iorOKEov66U
/E8k27cqOoAqJu7U1DmqUJCvee7GASBXa8OHDT6gI6iqLs9sKRDGluoTFALDyrqy7Pv9FTeNrd1g
PXA14OkvQ6IvltAFFKiznQMuh5f7w7/5eIY11jFUNAumIYg5YIgZ+sqIPb2rKH3IOQ1dlUQ+/C1n
FqSkKxXWJN4BFlp/dP3YV+HTrYcqbz0P4dMrp3CYpj4s1PDX/U8yuJ+OnbLYbPWjTOHZ4sl1Phfs
8/1xDbU1nZxsSno8WhKM2wjI7yRNCEqEA7jzDjKbjkXzJOY9PXmrebT7bkvsmBWBGFFasF64hfak
gb6QpNnwBP52VUeHU9VNSRqXwxMC9TUWv4PqS1M+JXuwTuvkNf8tuqJs0JiECnsdJGHJrC8ksTfi
gSGk6TgqkqAeywkK4FQcm/JhpCneJL+LvjjWex6qMX0dUgXs/tJCWQbHDykjsD2HVfX+/v4xeLIu
aDyyuCmw3YdbWt2G8WhNP2Sy75DQIVVBldaB7WLDlLH/3Nb1OXH5u1JuQaINHqXDqQKHVNkyw13x
JtAectUWoessO3qoV4NrgZj5rp/nZQZgev/A0zxM+4d5b6ldx1JNpLLTYPSQnfS/ur47uIO9EaZM
wVEHUpFuKhPWYTnna3wmxwwvkGHyOJ/asMINKT4sv/dtGy0IVz7wuQ5d1zb9ySEWXYtv5fzt/tim
hdV8tWflEEx1sFy56EL8L/I3S8eG3a6jqBQ0Vmvlc/uqOA8bll4DG3pr1VbVyDT8eki/iiC1VbuZ
iLGwfJQQ5UujyfrVsK2uZcMJqSOpZjV0YIxeJ49KWiV/pzx4HrIiHMZ2o3hkuEDqECqn5rQrWjzU
2ClovfA6A507h6YH15WXQhyppw6+aI/3l9n0OasRXxmrQzfJ4NcwlhjOTnVVdnIq53MH0aD74xu2
kY6qUh2ZYt/H+VDTsJwv+dbdwjSulkjTkuSDyDBvhHRUY2rUeeoN+5uG1kIspy1xWtk0t9mLOuts
ORux1TSu5q1koq4sHXQS8oKGcS2OUO7eyP1NW15z1gQSfZnbMnXpl/hj0hdhgfep0d7SdDbM/D8o
KicbiJoVypnWr8RvDizdyrwNE9fxUn3qEtWOoHpgyfu6/N2xy7LF2W+atJYdu9JdBipaLKNfHEjM
zmO31RBnGnp1pldO0y8jqC2hzXxF23BWH72t0qjJGuvfX4075X0xNnj+RX+Rd6zHm1xQZfG3MiRT
5fg/gKesj2vO1mUEeOJansTJPTrvUZU6kVCethq9DCfKn6D46iMKIAX9EhJwV86AaLf+TuQYShq5
8Yf7J4oh0fvzda/Gp9DxoCNzUM9xT0RkIbEeJv+FNofE32K4MVpKc9XWsuy5WWCp8cSu8iKPxZk9
tP+wU3FKTstGZmbaRZrTxq4V5ITa3U3G/RcH4FwoJ0xbyEfDVtJhUJWcRq8fPYCJ0wH3BPczHYZD
JZ2NzMwwd52CbGigd0n62gMHxvvRQcxw0o2j7A/s842HZR0I1aGi6Ra8GtGLyN8vJ3aYn8rH+cgO
/MoP1ZlH80mmgBeFgNL+AL1BdH9bmQym+XTNSNrEAOnc/OzrmJ742newpfdjGlvz6yYt/aUDHPDK
wdAsp+/9UITpsnGnNfiDDo6io0e8ycE2ynI7zBsejaBQL/vsrPjXvgo2vM70CVq8zfqs4kuPVeH2
uSKnwD6jgHXf8qYP0OKtD6uXZYEDI4uvtR0t45fcehT2oduEwBmOJF2UmE0oyDtD1t9UMj/Xbvno
tyKa7f4BMkkbxRKTQ2jOrOwuV6IL1MX20796PqkQ/FW7qvy+DpLCtTmuoHPf3axandKVi6fcwhu9
vaxAGP474vhZItrOxc7MqjrsJ3nlnvhiCfnp/tKahtdicCoF1CJdnNXZXB9Ltwi9jqPkmW9ctEzD
az47Vh2Z5yGwr1L2UQr+Ty7VJff2EK8yIFzWn30Vaey+KhK3xqu27NGIFMhpCLu8Wemara3HIkPR
1tfBUq4FxPvAAeatHeifH9ihO4C94lJ8k4+4spCwPpSHPUSv6/doPtz0NIizCubKgidgBJ3uQyaP
9xf6bQ/zdYyUzfOhlBUYZ+oud45DVdiR5zQiDOISIbOVW3Xnt+9Gvo6WGgJ8g5v79oUmH+IW2obs
axH/aD0bYpC/7Pyb1XUbe8u4MppHiyaGqTrU9AhY1fr2qRApPOSjrS4Kz9YWW0IFAp+gy0LWq7Dq
//G8r0v67r493z4TAf3999YbbSiUBQmHy9vs80SDB+XY7xzQypdZ8TAOW7ohBnPq8CpRle3kTeBN
CciAyOQE3+whOQukDH4uHlDc+dxLerTGeWObvH1K4t7378/CLTadiszt8Kpih24uo6oRG+tlGlo7
C/KEAhYISDuEnE4Tf/S3+igNuaCvI67omKcVOhwg1Yt2r0k95NQLOVqo2h9pnz/U4y+re55+N2N8
mac9ND/wVJ3AbBy6kbcCey8dKUhnrnL8xMSHXm1VqNbj/b85lq8DsubJLuymU81tkcWhqIavUHo6
L2oOXQLMM8ILaI/n8/2tbFoYLbxLwZsako24dZDm1qR2WLp7uEZXM2lpuqhlM6C2AKQp+y4dcbBU
Hd6ftCGy6OistAxqdGxL+4re7lNfB2Fm5aDX3epzNR0uOkZLLU22DDXKIvxzBoM/UDzWFU+AzU9V
CIGHUEbbx75hAXSAlpc57uRClPsq+Dkv3wXWPuydr8OzXEuBrcvHwH39KW8+evPLJHe9rPs6Pquf
XWaRATkho90VmPxztlRnv5v2HRY6iVmelTSoCCJ7zwgOdXYAUHxj55isvf79VdKQNLxnA/IF8Jww
vAWRqg29mu579fZ1XBb0BFIoviGEM9CCeDmNrHlfYdPXcVmtGzM8YiEVlEv11NjelYAVxK7TM8Qm
v9z3KkO40cWDKW4nU+JbzlVBubkqnCPpvtQWw3EKSEwWJr1/ENTZuRBa/G5n34HGg2df+Jx/GL3s
IVm2sEmG41NHay31TKemwPYZCFhZ6JPbqcc2+5bMNMorfsmCcl+81OFbSOECnjMfj6FL+tOL7Sl0
CmTQ91fD9BVaMBYyD6puWarb2LlJ1Fjdu9proyaNkalndYSNJsOJ7nso8nWyMzfNlGpy2t3qlYpM
pdPfrC+2jmuD0+mQLlYmlTXWiDGEfhrt7/by4b6JDGGA687sU3Tzz+sx5HrHrkaRrAC8otu6fRmy
Zp3xym4s16JOh7J4EVh4qhih8WMP6r1Kx6fFkcUOOkiESR3KJYLSj30yzhdriut3TcqSn/ZY7LyE
6exXVp8xa3Tg1G38MgsaJuwfjuT4/gKYFlZz4nyQrlospS5pgYseuG3L8VcepGl72jW+juBKIbQG
aJgYb338VKvHcYvqx7CyOnTLs/vCsgiDyecg6oPplLZjcrBi71bbAOXsm7zmwEPCHJ4VQBqOgaVO
9ajyp4Uk7ed9o6+f9iqQDVMPUShqD7da3fry2ak2TG7wKR24hSt7mpLGGW5T+jBX57H9lW4prRl2
i6u5qx2LImOz3d6Afn8JynE6OHEzbZzFpiXVbs8kGcug6DFvJc4KICcHKJjTkm1kyaZrho7eQgdQ
DO1i1t5oUh9a4UaN/4V3D9P6BKAiiz+yUkW8ihycynn2a98aawk0SN9qkgx9fxMotA7HeNxY4zcb
yHHk6EitRmWl6Gcy3IBWOQTLqejzsE0ztGaBSj+9LFkTeuDga8ENwRqgorqHNmWg24/RpBS1+96w
fR3XBSLKunNQFsWSFSH4oB66Mrnct5xpvXRg19yVkMyJnfaWiE82IydnoA+zRSNK1SFP/lms92n+
5CwQdKF2OM1b+q0G79E5s4iTFikK1cMtYx8ECpr291i+v/9JpqE1h/dlLyENKe2bxX4ty3PsizC2
NlBdhlxDR3Whtl7OPWvI3/2c+/Spz9t8BiKFV4EEY33jW+/F2EHqlnAoUlw80sybKk1vfZZLqH4U
Q0APJw7eE66UTwdkuIeULlG7U6GP6lBaVUgUfi0gpqi3nGsaP3WOPGRpt+PUWWevLQoF/TFv19nP
dX7wVrC67MKsfe6ar/dX/a2VWX9gNdurY57SoWs6OYP0Z5aHqmjBLzl8E3F6ddviOItH0tHP939p
DUt60WH9Je10zhM0mREX9EKt8yWpji13jrHz6MyfO8V23OvWn9DO6AVS22qMAcge5+a7BdU7sK0M
W0nmWwFgHZz821JuRSvluyPgkDI5TUn9OPrlR5Jk0F1wv9w3kekntPM4mANXNOMyXoEaPSpop7YJ
iqhtkl1Zv3y6/xtvBcn1M7SUqllYOTOJz7Db9mkoynPLxfddQ+vnrVADZKsnDO2CHMFX4gbA3EZ8
NHixftzGFDdSZ4EfxMFzPfwj+l+Z2Go+MI29bthXLiCZ10uvSEGXrpKjX8h3c98eJXOO961iGl5z
YS+DYoUaMHWp/Eip9qwGemxl+7Bv+PVnX80+TXK7ZhztLKydHikLzh4LnkRCdw6vee0EJRbh2Gy8
Lja/5nYW+m31QuctpzIZR/PYMifTVAbwWGRrofTZkVYfrSbedx7oaNlSjFbTp2jz63PvryLpisOg
sj1oDTiSjpX12hZiU7KDsqaT30hSPReBfKDDVo3QZBnNT0tl894FXvmKlD5Ka9WHrepPbSV2UUYQ
qiNm85IEIhVY2QoECX1PwiKJD4Rs3QsN54yOlk2cOaji1fZxHByZu5zBJLrj4gPL63BZb6yrIQGg
4VqNw8Fu86OId9EDYmjNWW06yR5ArREYX/I95wtUSaA/MPvDxo40rKqOl2WyKkRtwVv5JJ+zFC85
MaHFcRm9ZsM4hhiig2Yd33YrbgX91ZZWfyjoUGLTM/oj49J9dGsV7PwSzXM58cmEnA0Hg5iPVJFb
bxch7+Pj/WPN9BlatPWGJZY8Q39PWoG5YEZJfHiqgzqsiz1d6esu0oJtnM9izFdd7gBtE3Hngktm
q7BjWmXdd7PciZnE5OPsKxLE0Cpv0/j3fcMY/EpHzxZWUE3KivvrPJeXcoL6H3Tc9g295oivQok/
007YMaaNNORhjFfVqC1KBINFdNis17exJATnPEvjnw4n55mBA2C0tijADcmlDpoVGaiVewe9Kiol
1QH6J5GH17jZHuXBHYtHGquNm4zJ/OsHvrIRuhc6V45Q4PCt5uw29DMv2AaoyrDldazsNIimoxTt
EcmUnS3LPVLangmXh5qT4/0VNi2D5rRtwWkVlHDaAtyt9Sjw4MfCln69P7rpAzSfnTLuTgtexa95
wG+jJ95XjvOMprRo9OQGNZ3J/JrTWu0MWS0f65yq7rnN48em25i8yTSaz/ruQqs5x8h4ET9OEI10
guLkJ7u41dCjtr6JvNo3RKK6k9pr70tJT2NWHucme57Aj3nf9Aa76EDabLGHKnDgug13X7Ig+GkP
W/w3BsPopINBsAw9EMZQsIjrLIRuAztlEoh33FOK6P7sDRvnTxnplXE4IQlxFxzFSM+us1Mc3Cl9
AW78OGXFRhuwyUDr1736CcddAo82yNZG4X6ZhA2YHNuoBZkMtP7kq6FRX1dt6xA4lXDRwPx+dOPn
udvD+IIwpeNp+zmu+pYhj4JAnToKcGKc5JhsEfWbzKK5rBTUtpcY1/+sdh9t5X0jTbkBWzMtquaq
Mq1bl1XYkh70zyH5GjGb/ehAWIy2no19Y5q95rMJd7shz0AMZ6HPnsTDKa3ijXuPYWgdQMubWICu
3EHztdN8Z8K3o0kme96fsaY6fLYVVZC1MzZj0TdO5Ih4OE49+OB2eZOOoK09GUBoCftRZQR7xT4s
E0jhApBxya3yp8k665q/2vJ43BDg6l4LFQVKnzx/yqCDd3/2Bm/SiQRHRzlNE2O/F1Pw4GdZWKn2
g7e3XqfDZYUfjL5X2Mj6ptuSP/XVu3mrgGoyihZc8S4fs8ldz2AI2VdJnYS5SP++bxVDfmNrfipA
KoGCGdKOJU/PsgvQ0VB97Kf8cV68M+Qq9iX1OlJ2oLlSTo/jYFT8WM/I0Mb4xJYtTj7T2mr+WlZF
1XopLARx1J+5Cs4N2I9ULHfNnuhAWdoor2ITKFrcKR4OE5//7rlXhX25U7ya/AcvG4x4kp8KyNM5
bYhO/lNpb72ZvL17iE4q2Dqqc2uBm2HTy2M1i1uWuMf7m+dtsxOdVTAjQSatAauKB6bfSuRfqJdH
Xl9vmN008/VnXx0GieWxwgvgUjQbT1k8vCyx2JXuER0em+a1N3oW2PppDpojiOzY47JzaM1blSs4
4VDouw5gcGSZHVG2B+YIJkgdDetnftznaxnXhYK3atm59uedttaC6kStpU48v7+CoqCLuiRQp5bJ
b/f3iWkhNfeMg2zKcMr00DUHJLTwHjywsdwf2rAFdUArcfAElNewdq3UCa3hkeDjpdkkVzXMXAey
xlL1ovYhXDhT4YTM6vHEQ9x/7s/dNPh6Jr/a33k6ssamcJ9e4DCJu4uDNu19Q2txdCxauxornFhc
DQds9g++s/XcYpq15pXAYbeS1cgCGneJo64qk4MsvF/3521azvVHX5kkzjmQGJPEbWa2D2CEOHZQ
RnE2KZpMc9d8UxJLJSqH8B+xiRuW5ZxGuDvtKx+iTvXvyeetnUC1EBWU2Gm+1cPw15zsdE8dkTqK
ErjCEclLW8khbFzXiZjYTOxMZtH8M5tHlAgghHsdaheqYDmbQouTLbMY1lTHpMqhnWe3xV50gr8G
ltwC/pXkcqNs8vZlgOgg1C5v2TBMuF0nFIC/wUetMG2qH5X6m0ux8RsG8+h41JJYZVcX+A0rL8+c
ByfubGx308iam3ZOCS5bKEpdF/DZMr9lhzhT+04XHYvaB8Ww5C2CRQalrSPNHecR5cP8eN9RTTNf
//7aUatWTKLC6NMc/JWU8TmZh12JOtGxqBxk6LTxcPkCLrc9BHNcH6DfeBjy7rRv7pqflmVv2XzA
3KVIPnMWf3Sw4fcNrYVR7mYTuBPm/poEePhwZ6gRQnN757w1Nw1SFUCviKKaUUL4K0UHDCm7rWeh
dcv99xWd6NhTy2vKal6QAOB9qDo2dv85jrPuxKh8nMTOY0zHnVIq1DI29XAlwVcLddpmi5vUsB11
0sC0iOnUU2QXIhfRFAwnSCS9u7+khuNLB5hOIvZdT2LO8fIeoSK1/lq2uptMs15/8pUTpQw04p5F
+utCH2nWHNxlZ1qkA0wbClXMkjKs5oxnDqKc75zy21BuyVGbZq4F0ngWIhk8pC5uSoIwAPyWsy1+
XNPYmnsGcb6gCxhhdCoC1I6sxjoy6m3Bt9++8BIdVkp53jdugZk3BW5Z0kINef7QyvqhlfEprZuN
mGHaNZqvLmmSeDWeEa/g8jun4u+Bx+d+n54ZITq8tE1YNi9QvrrGskCPfdmFbcue57n9GnTpMVND
dH/vG5ZCxzhBDbBJFzCJQ6FXFo/IxaZrRvb0YuA2oyOcQAAmZEDW+q+PMpVgUemUl2L2NsKIae7r
QffKuWiXSSo4agK52y4hwxtCyOI9NCHr3DXPjUvhBrjjtdc4bcOF+1eiko3XGsPO0eFMqppQ/+qn
9pq1wQmFjYckYyHJ9lViiA5lUnaJmU9BdZ2m4VDS+tYG0P1t/PO+HaM5b0tkztC9UF3dxi0b4OK8
YIqWDJJmG+YxxCmdIJCgKtBjs9dXORH/OMgM/TtOMz9NvQ3cZ+KzjWD75wXxjYCo45li6sReOtgd
6ibg1H5sCp9Wt86pRg5FIra0QoVubbc2C10oJ81AekP554n4PQ9IVKOFTKpwTOshefag7tt+sFjf
u0hOQaPywS3ipY6gI5HHIpxzGdsCHRjjAEqLOC8lUm9nmVvXDyfRK3UjqRMX7BA0ns9/snzK5Ke2
wMMPxJopYzTMp67a0mgyuI2uFmc7pONBjwxGxpA8mLIhQVP+zkKA/lpbC1XWPFW4TtsqDweWQjEL
frlr6+lPtVM7i7mJ13IRejZvjl/VH9ykt3bV7eHy/z5OPE66IKMAczm+eICEVX0Ye3urHcHg8/oL
bT/hhTbuUYVNFUQMmyZ3Q55Uj7Rg++oBOoJuGHKqRFt116oXaFvq8PjQXtCrhaRjl/F1HJ1Stp1T
R9ZX8ES+X7xnprwNhzcEbB2ZbAd1CdwM0oERuUy42KoM07j7R8zdr1RNeG2uG3/nR2ghI7FEmaVp
0aLxAQomoU8H78uQ0i1ki8G1dLByWlVdErtTf/VGP4uQ/5bXjE/LxuQNe0jnoATwGbATmQzXJMnK
UMoE2mC0wvHip1vb1PQBWtbn21VAid0hHZiqIGRNVZ9Kfxw3Ftp/+waig+rwQEjcZlD1Na8L1z0m
NU3nKCFiLg+Ml9mnHlbzz9TjeREuFZrMNnzDYDhdRXGaPVTz10PJa/MAuKy4OyUJwm7abfVuGr5M
11Ls7HggQY9k0EK70Q9gfUEARqz8oXd8fvAWF/IGrXipVLL1UvfWQqFNQt8LUwL2e97VzjVt04Of
A943jBun7Ior0MPiOrS2BxJPqril6E+YEuigOceEi6gpnghoYgP6tbG/kzi6f6T8kYd766e0XMIJ
UiHKeOz/0B3Wp+IcX4LzSl2RRHvAhOvXaPf1hoq+6+ahh5YiSZywSZFTc0tAgvD+N5gWQrsGcD70
aVpP/Y3Op8E5+Vt4G1ObiA6y7HjTxr3tDbc+qoooudALGmqhqYjXo2NxCqItNn4DWS+Y3/8d92Iy
Vzwm+CEwwd9WFdD8C5pqwB4SbLi9wUQ66LJrpQqqgi7X1AvaUBaohdtL+mWX/XXYZZAMGV9siuaq
5EOSfhm2KFyM9tfSASAnBnvmGLiNrBcnkkf0On1tj+w0PgWR+2nf7FeTvbrCzBXktxVYSa5WNx5G
2R9zae9IZ7DxdZZSJ1jUmC6rLOAck3ByR+s0xXJLXsm0pprn+uWs4rRy7Zvf/oYAUibEhj+9dVav
09b8tZjIotyEQVzJu1jFgxUfmy1CjrfyjHVozVUTdBEnYki62zxf0GpTlR+S+V3fhR4IUO8vp2Hy
OsJy5nni5lMPdoDK/p543ruhzn7MzlaiZDC6nrlbfLATGUCPEYrYv1lbfLHpFmjWNPRqs1cbUbTo
dEraBQ327Sc/eJqrjV1osoiWcIFVUnHiYjlZ+6jco5BPMt5xEcVy6vk6mnTqFhQ00BFLnOcYso6+
Ze2AfK1Da25Z23NFWw4FwLbG5c5LQJIuqq34ajK1Fl9TNy5SCjbPm9+frPklbjeyHEPc1nMQkIiD
rQ9QPtyO6oPqPhbMe5eKzwv5PtT8AK2r0Oq3ykbr8r0RuInmpcqximoCAunaAAUK/cgr+JbncOmB
e/SRJ9z3JpOhdH/luZjtHAucrLTimQq5E+zbOzqmknmzV6JFGQss6/6YuA0/D1O8T0jI1yGVtC0V
TfsWiqagTgTlw9PUboHLDIbXIZVO4rl8KuGnIvVDWjZhO1+a7PO0500JO1/HU1ZeBoLGADYnovte
VXiiLffplvm6JnOeD8FI8X53VRWAR9N8SL0tDKvhlNH5SR1lsakgsIos0dgaEe/c7aMhxiP6vw/G
IpFpMbTYKbz/a1DNYdnVRbCaWguhSDDaeBxW6bPppbGtQ26x433HMZlD804nnh03SzBnS3zwy0dV
/s7RSnB/bINT/skiXwWKaUn6lrY4ZUC/e8Lr14tQ4z6n1IGT1AXRhyukcy3VzSlu5dYjjMEcOmaS
x4yoIoY5Sn4B/i2d33VbWbppaC1s+laW07HBlIv6uZPosV2OaMrZMLVpcC12ViKNpZhBTJZY9g9f
yuMyky9TuvWC9GcLv3GI63hJQbt+WdrV189QaYqaszx3fYSSYEQicXWyMN7SXjX+lBZQFW3bqU5y
cKx97KP4PJxF5H2YvpOXKXKO0JLe4or5cw6+9U2au2YZt0YI0NnXPgJ6NXLC9Og/FO+t5zS5gGft
ZEcyyofImcKiPt73CMORrAMsQYTp15ZC0lcMPJps++hP6ndSfKpctsWXZXA6HVxZ2c3cMpvbt05+
7eVHvkVVaEgZbC3C8oqDBM3tplulfubkAgKZbgSz2wOxHmf+UjVf71vo7el7/0FX2n06oAsXcm+i
OIt6SaDOMny/P7Zha3k6sDJ3UM8BPszG1poPYHM/ryyY9sfxYJ3zY3La6mY1/o7m6jHoV1wKLt6r
+zH/5J6asx/lN+c9AsNJnrIz2Ug933Z6T0dc8trqWlxdMGySX3KIwdRAkgfDVpJoGn79+6vju0ST
cplKqCDZZXNJk69OXf+0G7ZxghuNpPl50TUFKug4D9mZnoqjOOVfES/peY7KY/AgzkEa3V9203do
fl4kTlpSCTqzKW/PtB8+B7k4UBFvrMK6qP89Rjwdh8mTMc/HPGhueLU8FM0QztXnZZRHvw8Xfws2
ZXILLUznlE2WtGEsKS+keFR7mvH+x9mVNEmKM8tfhBmrBFcgMyvJ2npfLlj3zDQSIEDs8Ouf5/cu
NZpSyiyvHASEFKFQyMPdj4Cf/fccO7iZtlApxr6xdqndFycq5OEus6tgTFa4XkMJigr1Jr643WB9
763+eZPhamCcej+YUhWOyaLVDuautAGDk2e6L09oK0ytqgFgVRrmVmN2lUq05szyw/nqyCE4p4pf
VXjnolTVm33SrSDgxMjSeVj8IB6KUzSadBV1n614br/LGV0xyAYWQDMSdu2Nbt3SRIKqs/v1rW/i
wujJBZ6L0Tf3Q+gUSV9+auRHM2GZxqFU3lC39t2a1Vg4tB7SgAXxarltPIngyHfxAwAEbghB71Xi
sfhViObUdXNDB2fL6vrnGj514Q+nebaCz0X30LRfbnuBbioUx3Xl0NY+8HZZuTQXyCIkczkm9w2t
+O7WjM1SlogJwe78JkGfBat8uD20ZopVlKbXQxTSr8AsRvvlWzl2DyuXLx0PPoAr7T7XUrGaYUOd
hgZwACK32Hf2dG8mQzKsIT6lKkbTaYMo3ErI54yp890+1EeXHkg6pVdpBfC9jwk/WncVrKnKITp3
rstahiBkryTtXPuRj41haA2/FVVBm24OUGXR4jeWxE7chCXlyzKlQREXT2NMYhd/0y/nIl0N+ZFu
1hXHBlODJ6oOC8p1goQFBzv8Y8nfqDbfXlQaV1ChnMNOSDeMSO28pXTBbjZ+C0Gmlt43uHJCJhaf
lrCHrfb1MthfC/c+/1XZROlUzAwN6nbmgICgrKdTx+8rF1BV69ke0E3eR6hERBbxYw8k2NAYmu8h
DkFwUyGcHjr47RbUBhfbehR1arVfB5NSz3UbeSfjUYGbS1e1ts+gkElbAWLymURpSLafPl2b+5aK
iuCU+2jVIS4Ws6l6yMN/1ubX7VWi2VpU+Cbv+FgVdudALDY/SojeOI33iK0mgfrBxTICLHQGuj5/
s0N6NnrmhhX0vLIpz63vfqub6cUdTDB3zX0TVQGdPtA4ZRT082U4OEeSyFN/4VB+ux6P8+TO9Erl
De1by+k7F9GgdsKP6zocqkKm5cZOde4eb0+HJuConKF9ZfeWT7wtC9zX0fnVuo/Bet7H+6rnVEV3
7g4fZec586XIP7HBTRZoiN7+cN0EK1uvjYvEKay8+cLtB9k80uJJDoZ9UXcuUuGci1VOaDSe58t6
9I4yK4/dQ/AzOHmH7pQnU+a93v4FTTRW0ZyMCmuyQ1wQcdg/CsWhDk2lAo11VCxng0qlxZdgy0jQ
pNwHob1kR0t6huREN/x1Nb3xrtWp6mCSKJk3HmrxHuPBk6iDNo7C/M7QrCI6gcqL6ugKmYh6J7aC
PGXWn9tm1+AYqIrodGUo7GJCaJuP1XN3XB/2D1OaxyLl6Z05yX9QnWsxOYBjozzji7QCrce2kvsW
vkpPR+q5Cq5Nh5ew6bZ0ICI8bDOQWDSqysNtC+kWppIx0y5qyYA2mMs4PIzyNO+GbF8XNVUMpxX1
sq6u3z5HcfEwnURSJQBhrsk1LYxSE4RBE9RUdF0DNOjY4rIa4OgiZuWRs68F5C7yr7fNoxtegWCI
GoWTmUhUZRZwNPC/I7kOgKr8oIXz5b43XDfPN/7VbWGxrlee620JDryckmEau9inJLYkNxWsNbPs
X3/vzUt2ynPPlgLVn5GDklUmNURdb3+/buhr3Hgz9MJCikofwn7D7Bmsr/TbLDdTIUaTQahgqo36
WyNDFJP68IEPP/0Sy8d/5GWTdM3H29+vm2GlXrU3QbHnNYcoav975oe9zSj/RrghydcFoP8g67wm
cOSI4m3z6CZYOglLO1S7r/sLM7iaJkKrQKpyBM9N6OIVs/wQAqAn2GkhH25bRze2svVOi21NnYPo
3zZlPPdPlb8k0jLknZrB/wOkWqXf+RtW5Vx8dIe44D8Bub/93ZpVqUKnwr0JCQcbx8UFQgv0t5NB
xEI3ruKt/s6GkXuo0hZgEpKrF5M2NAyts4bio0UuK3uzYA2A619DFE+FJJ/c/j6la6qy1NlXlSir
9ueLnLrzHOb/+IVnLAFcneWdM4pKUJcP1BOti28fDnOKEkDaJlaSH+tYnq/yisZSv6t5j+KsxSYG
EIKN86UtjkQ8F4uI0RiaVuFlErjjQ9Yp5pMdVDHvXob579trSbeVqdrPk1NYcnbwd/X3Mb1eZIRL
PMfOxxHqke7DRu+LpCrAagAuoSsjrC0UA/LmuNx3FUpVdNVGidWUVx8OcSado58kKi4LhIEM1rlm
Cu/MvQqtgny6U/dgYbosWXf2kzqFYN65PYeXIr2H8xOnaxVeVUegGA6KBnukOHnez4kbatq60pXa
FOGQiFKRo17Yp2v6/0JtbpkGIOBLwB8Yg8nx2bIMYVoTOtQeiRokcyAuxfQGzh/e2kcemSoEupGv
EeXNFmyh6SIqob2SDWAx7gtcGlZtent2dUNfn78ZutxXTtsWlucBuOQ5TqWmplfdyIor2wuZwNYR
7JnTnwN/Oc62dbj9zZpAqsKtaMui3o6Qs/l1gRYF4L1ZjLuK24NrqtgqvmrpQDLgWXl3CaKqGdE3
6vbW3Me89OmHDZRt0JwvnRdRN7u4yADM6Iaf0plL2Yi7Wi577mGO3S289NvvaCP3rUsVcQX4Re9Z
YoaKy9BDo7MGEmM0fLTGWCrcipT5bC09Vg9rhtTruzifnsYmK4KPOfkrJAYv1phGRV5BQ2zvK4ci
g7Pdb5X9dQlXw6lds5JUzNUw5JHNc6zRsrHO6zacxcIO1Gb3Ha1V3JUN8AVdhwKF8zFKW28+2l5/
IIHp0uuak7wTmFXsVU5ce5wHC0Xalh1nwlNSr59BM5fakL7cd3an+RVHDkhYuL3E+XeQ+WO0sacJ
Ih23nU03s9c04E30IYIzSCVZe7aBTa1rROr6Jjk+nXGUcy8bUGcoOdTgPMG+ljOmOOye+6jMJk4u
LWjtDdujbgkpflvWtJlnG9Zp82+UfhjybCKGhFFjHRWVVfUsnwuBdd/X8+vQ8hN6Pe8zvArMCij6
+ci1cmvXNLi0vR/Gsluc9Pa0ao5cKpmdIxvwcnazkznzt2pNc+In/C+n/nh7dI3FbSWPhgIfwVU4
YCdywG3KN7tPG2qIZzqLX1/5Zj3OeTVHbFjmi8hZcxzYVhxW2RkuoDQrUmWxAwmc348gFsy28BOl
/1ikiYv8yfE/5LiUvW0aneEVVx28EiodAYf2VfeVWYlHPpf0spk6THXZlIq3mj1HQI0K83oF/NSf
WXI97RIv3k/iLM8+EsL22+0f0U2E4r1DI6wSndo4OU7lc7m1T2NgspFu+SgOG+xLM9s5grItsgnS
s2P3WLomBgRNSw9RAVcbqz3SldVy8U/zozjkZ+fkHsnDvV1VRAVdlXPd0NHplgvahlb21JnYITXX
o0iM/732XWn1Dtsx8P6yH7cDSfbj9ZKUH64HPf8lxJErvsKtbk+wZi0RFW0lOtEW+YrXoW/7OYJs
zQnV2wv5nEvcLJOj/TDFs6FG8/5iIv/RhG7nuYPZ4HhVlGx18WGX3ID81w19ff4mYNTTWO+e2y5Q
FBobDr1ph/3dAih63/AqpKJb9wEN4jgOQyC3AC2V6UpB89kq5RXxWeX6PtCHY39m+WW+Dw1OVAlW
gVzZ3TfsWHO4n2wenSXaMaGGaAjP74c3ouIoVkEZ3epxuXTTqZQnDkwYdyBeZ2p7eD80EFVsOw8i
HjYuwmcBBgFnHj4N/ZRO62yoWWlqheAq+PdqsUDRPvY037MJh6196V99P0wsnLj8dTlAjzuztiLd
SPNS5/Z3O5gMG6bGbKoAd1NtwdCVDBri/cNGjsv4Y/E/2t09ZMd+RFTQWye3YRHdhAamtkj2dk1H
YgqnmglRQW9e5A6du0EMLG++zn+3/LLWBg4ZnQcodf+aNKAYWXAtsg28RajhaDCgfB9NS0ljcxXq
tnsBCwsOIAt1RBp2eVx2+Xnt2qQNR8PpQnO1SVTQG8Why+mjfrk4n+Y0+P7/2zG667zkimVBAe0+
t1PVtDnh/hC1QJrYLUAVaOmmibvOYczm7Y/nhYYZ0c21Ekrtrtkl8IHIXcbwwqLtxYlAgVQHx9sb
jm5ClNQorxfZE7/fH+rFLw9BWDofQqurPxDoIZ9msYaGFOy9hQX2GrVYT3C1z2YbRAQcEs4Hy6+H
eNzRfHv7L3SjK8mLtOq8D9k+ovRRL4DGhuS1I3tpmALN6Gq9fvenoA1rUGU4IPfJKFgCnle389Pb
3/5e/gvLqCV7twZt1lKMEMdxp0NRzA/53sQ+yIsTN5JLAhUq3xBodf+hpDIr7pvLtq1kthG+Q52I
sc/CcXpDHv/eSrr+x/X5mz3fHj02tz3YSkDRfWjz+UPZoEy99eVFFM3327Z6zxmu77g+f/OO3qm2
0ofQKUTFLBye6nZIHYv/XQ+WiU1P94ar7d68gY+8Y+hnm7IKIhyXxhuHg3S25aGi9Z/b/6Czk+Jx
wmW1NY/BmFmWc94L3FsF7nIoQhEPtWciGdD9hrKlooF4Fw0brkvWPVPno7vl3/aKGEKsbiEpxxAr
pP2w+WAFbDALwTaAS5Id7rOO4sle1VK2MbvPVigLoQ063Mm2fK1cIUYvAbBqav+whjP54fbrNHZS
i/gkaoYNMkN9RkueIRlIJR0vHed31BOwXtWqKdvdHXUQDkN52ytdolPrOoahdV+uGMoXZA9QHR0h
ZLby0zTk5akrBQczVOPfF1XVCqndM9wn+i3kl/wusZrmpaiZIRRpnOA/FVLoolXQuRkzMZRnpPIc
lNXh2W6DZ1zp9gYTaZapWiBtCAPhzbz1meWAjrhcKhcxqZSGX9CNrsS7sh56t7TA01yiAAhNJ7nI
Bq18lomTVDf+deLfRCLRj/XUbtgxg0aMWVnZNjRziUlaSzf69fmb0XMCLr/qyr05gZH0wacB+uyA
Mja4lW50JcYtkyw7RDlyDmjefsY1XC7juWXi422v1a0eJbqN0epM+1XlMPC6NpOyb1BCdtlj2K9u
0tHh9+3XaFzsf+eVNzbi04rOlesiXUNiH0OraNLVGh4abrpD1JlJ8eHdA33osiCOdnO/xmW5N2nJ
TchKzeBqmdSKQAY/Txjcke6hpeKVT6MhIdLYXy2Tyr7bqnYE1SddQH06BU8FlV/mvfkg7OWOIi8i
p1orFUW50GKAjE6Ni4Ijtzz0NViue19kU2ulZRtOoB/BHjyUfrKT9rUQ7X17o9rD2ld1vuaswtD5
wD/XrajGWBJcYN1ek7pZvT5/syadgYZTEVHsKLM7AirFngeXGMbWZKK26rUMZFtbzkDnNblJPeRn
a5nikco0gnjywrz7vFctl4qRQMXYgfHFVB3Ajf7o2sWPJc9/UmZqT9V4rtqeynm9d7aMZNbP7kng
TIYSzIPIrTuXj+K3TsuGuhvrMWtJNCcVilw/0bHXfbpnih21Vjo2TlmsUyCzFeevU1M51SF3d8Ou
9b5lHLVOChatcOs3X2YCxGOWu2RDUB+rwKTp/f7ydNRqKbF72fpDB7q2ak4dP082JtPbZtF9ubLf
Ro3j9YzjFNbhymcCCQRdrFMkhi+3h38/pkHn+N+OVZGt8KUTymwJnCaeIf/RutuzH7E/kIa8a904
qgTIPE9ONxbooSpA7vy0AdoN7CYoqAy77ruAncB11ELdzhZsKbXjZmO/JW73aqFlHuiyjo4fyD4e
HOeD7f5up+noh84pnO/bxhy1focSb40S+epmdbF9QkuFeOyLjhhqvbppV84aTQj1twGcZtno4azk
gVowLSmYPMlmm0STQ0yxemF8NZvizrISBQ+n3c2Ayvvul6i6T25/weXf/kKH3kcIdGHO0ha/bi81
jZOo5Ttr31dwkoPvFFW8SxsOQdxB5NiQ9GrWsdqvSmnF5tzGBrHYT83+e3J4JsSHkZk2oHertbCW
WsITnON63b6ykrLBP1ebtNKIT6dgtDJudw9s53NsiSodoIA8FRs5uFZ7uM9wSghY5mYqgEhDmcdt
n2lVH3thIsrUmU1x/0bOY793yJYs5h6xBU6DHbvhL3c0VC6i99dYqOzbW0E3bypL7K2Aux3Qk/Vn
aJfTEO4OGk+dy9xOImGRPBIQyt9nLGU3RzbvLPnqDZll+248jB14NJr+rizHUW9gAL0VDb2qHBIW
iY8O0KC/tsC/p+f0usQUn2+XqZ/qkUHSQDwvsj7goGu4X9O5nuLqRWm7m7BwIO+YdQgCkpb1613m
Vi9hynWJxl1GEBya5VPFyteiN+GFNWvzP02s3royS5RIt3OIpbGHzXbjWXyaZ8NkakKs2sjahaxC
nyQZsgrkoODnIf2x7D37AVcvhoine4PiuFE4lLWF6k0WuX+KDRkfJ89i4PeATbBe1BbWdV1aOjQw
kB99tz3/5xwsMbRbv9w3s4rrOpTXzpj7SDxYsR6izUXK1zR3nXMctV2VuQIMTwzbG2uKZ+cqXU4X
9G/f/nKd2d1/5zQ186rdZSgtM3f+6o37Z2/iqRuG6X3DK27K662ZmV9C7oW3mS+g+uRZn5uIGwLY
+8cRR+1cnQOLyG6zsdFQPymcs+DP+J9kX9NhOt71B2r7KpNbtC+FC3JwGbzk5HnuxIvP7iqIO2oD
K9kZB7Ad1veLOZ1KN1nBkBjXdZhOS/D79g9o4pnawsqHNej2DVrU7m7z4x7Y7ZFvvqkBUTe64rY5
iPu7zXUmcDCO57ofnsEobEiFNUuTXJ+/OccOS7H7vo0C9e5UZ38P4y4sPkerSbZOEzLV3tVtryux
N1iaEQ/OC2UPPLAeOWmONTGdR3TGUfZXqygFQy4yZ/7SewmY5IrDUpvOyDrzKJ7r7NAI4hwsg5bf
naKiPErWvOLW4L6oo/asLj06VuvWQu0yLH4XDeQ9Oe447luSyhbrOMAkAVs+Z00gvo6ri6S9LAxZ
lMYsatdqvaEkvQlMq83EeW0+b17/mVimmzjd6OG/16Sb1zSEZvmcDaJ+IgzaLHlx6YLOYBjd8Mr1
mwV2PcnX65oMyPy/q3WoNfVH0pmw0roXKO5a9ui2DZoBd6xh903MI+jkI/m6A4pj2E80S15tWHV2
vwg2D0ue7hvS1aqLkprZH+5aN2rLKpf5DNoyVFtxmz7+cqrV+2fwx3samJAiqN2qTcPGumWYW7u1
qjja5JCKnY6GaKYzjOKuuOnsSq9ZoStDFn4QXSROzbXwd9symo1Q1R8J5raewh7KoXO5Pjh5+Trn
Z3DtPy9L3cVsnQwnbd1PKI4bQVEEKTz223obz7QTj6Nt35d2q92qsyvGVs7YZzmlXdytSxd/ucs2
qggEKfvOBr0dIBG44Wyi/RRRyA+4530LoNOwuoa9XDMFqiIEdcZo9AG9zCJcUQlKP0VL9G21vbMU
4o9FW0M+opkCtV+1Lqe6JTVCRAGKr9SP/ODQ++BUvW0rTXxQxSBwIRCwZhNzxoVzCobgvIb7p7K8
p50dLqY2rdIGd85hBV1Ud9i+BhsCP/QVDIFfZxhls918v29IA5FOa4/KhOThY7UaW3k1yYLaqxqE
zAvnpZuztpYvvReNsbv037qJVXFjmchGdCtISZb9LpJhGUBikBSeSCAefbQ69wsZ6wzUxZ96rzGE
Ud0kK17cR9ypuFUOWU0HP6ZO8RduDgXQHr6pXKaZCxUOY4W1E3UgGc22wAHWVr5S29S6ofl4FQuz
TZPlLdChzpZVgCaexVYU/XLIfZJ9jsr7v+Mct/d5BbyC275Ek1dAAlf8uO1cOqsom2/Ie5Smcgia
8i1ip6rwndNIIbV03+hXg71Jl22vGZrQw/rvneCHH5RVPDSDwbc0y19tYp29ubY3D1vjQpzLXvpH
0qzZEJKYdCK97/MV94VSxwTeDKSzdRD+FFj4oEZfDFQmOsMrey+l0TrUHLsj6MZPTiAW5LLhfQAO
R+1N3UVhC75jVofA/91bZZCQcL53UhVXrT0uQiQ7OEFchWRbt/k99ONkyNU0rqQiWyp3KRzREJjF
hryNtSSiDD77ZWCYUU04U1tTGfgh7BZ8ixkLfzmySJx9OaG+mYC4I56JKWhq5lbtU81JvgLNCQsJ
3yl/Q8so+LhLiMjdXpU6Eykua5ehBYEksJmGOZmehnYCQSIdygO3XBPyW/cDit/6+1qSwtoWdJ6U
5554Rzf6ed/HX9/4JiIUq9MRK4dpGrH8vc8sCbDBgEP4PgViR5UoCltUXfwKGQ9Am0ESRmP16o1L
Z6jt6EyvOK3dz1bIl33JVkqOK+FJF9UnAV2528Z5t98EuYgKvKJSCjl4rM9sZ35g+ctYPFb5H+rn
qeijVBavwfQjlyY4ge5vFEf27RJK9jkWkoimVLo/mW1d/Hk2uJpmDakwrH3tfdbDvzJX8geIiYIg
wdTvdj3ZvnPzpcKwGgGESCcLXEi2PI3auPDCZPZq9KuSzB4/oRXOEKQ1FlKhWP4+8GCRUJ1uB7tL
OES3kJzzI29NpU7dnyi+XIVFTqmHXYCsNOmEdRQj+5vW5MmBYA7l9lfgVQz/opsPxaerzp6h/cAx
H9ABj0XJv41r+3p74WrCqtq7ukdebvchEqAwal+J3C8B6U6Oj01tKPOLvzTH2+/R7Pn/w86/iR4u
LtM3AVnHbB/khedhXPnueYsiSDCu90XX/11Sv3lFNQvZ+ytOZs7cHYLGiVtuvTS9ScpV9wdKPt2s
QtSeNywZcdynxoYcbTQ8tKBPrJH23jaSbtEqbm07eRvtk1xAfeo/zXRPGhkVV0VXQxDULCQVoZV3
zViXEucOu+OD9zQtjiUfA8himwr0OkCACtTyIlsMswccDCpZCbVfneql4pfZ/+rnzaGJWoiZ/hTe
FmNBH1yjLKDuv66L+83Mo9vJ96PZJed5ZrJNmnmoo5RNNU7ktydGM/cqfIuA4XaEeseSsYJn7Shi
sPJlUK4CNapJl1H3CsXJ+R4uNlmwvCD+d5T7HIPR/XcefBGFMLi6ZnWpfa91yTpUFdolm3nBYr8q
fkooxKct+J5uW0n3AiXpzm30cOzDumQOod/DoD16BKEdyIPj7fE1IVfFcUGscILmVoRZWPvD6n6t
l2dAzJOuI6eCnnCqTm+/RzcViqcXtBB7O85LNnbRMZDWsaz6T9Hsx7Z/rycqnl7UjWNN6IXJJmn9
E/D529KNd1XVbBXNtdd1N0CJccnogIXKakLTeVpNZ/H3YQW2CueKrMZzBQVqybIgkNdVyeR/tmd0
ihIEqzAdJQDhXWdgPHh/ImwV3DVLkPLlE36l4vVzT6sXaHS9eKP/CWLBBs9+P3TYavsrOs+meYPG
KgjLHSsFN2hwsWd3N6wk3eiKU1tVGwxW0S84RVvzY9CW/mNfTiatNZ15rm99E/ZsHOdo4MI8hc9f
tjCIw3r5TbwcurrV6R5XsP8D8MrRX+O7cIXV6l9kRA9BPx0D3Jz5tamr7f2oYatgrp55bjAUeAWX
3bFa7Je6/rtfTBw1OhspvjxGuRdUFrbUOZAg5mjlelyYcCAXRZaE1MOv23bSTbTiz4El16LoMRVt
bn1ZbNGnFBNvSGzez9FsFb4VLqMoyIB8XNrbJaQ/G0n6OBzYx7py15ihdnifM6hQrgmQs7VacXh0
wo49lEuM+9Lm4S4LqSiufRau4PayZNvmeCioQpQhciffYCLNIlJbMAfh5LtdYPTZrU7Sl7FL9xPY
VA2G0Q2v+PEG3NzYkxxF/7zr13MA2aqPXsnAmz1NC/1zl4VUTu68W6G4PXdLJkjPY3TZvNJmPdwe
W3M+hdLMv2PFZnugxQKOMRskJORH1Bza6og769jx/Ic2YOe+dpNt6rNwi+7KN2wVgQYvGEtK0GXN
i/xQzS44a4pDS7jhlzQup+opdE7TlSA+RbI8OHFU7g9NFKW3raUb2v23sfYt8l2rcxZUDxm4VKOn
zlsNu7POl5V41AKhUduDjUluXl2vjevqs1iapI3O/miwu+7rlamGsDqfmQOk9U6Bxg0Yutorg2E0
fqBizoArCVuvQyTyRPBM9g2iLcGzRU24MM2Xq7gzHrJoHwN7zdpp/LIM6xR77vr79pxqEhcVc9YH
cquWYVszdO0mM/lb1H+Vs584k59SEsbbMsT1ZBKH1MyyKp8gw2Br+PVlTlOmE43iCuhO2cvjTl/b
dTjf90tKVEKzfy3rdVmzqRWPlg1ytLWNg5nHtCOx145fpPW5rUwddLrJuT5/k21EfGmdoG8WsBsK
+dyNU3gmjJhaQbQBSjk8tLm7rtOIAFWAXLLY16T0vgbz0aNg52HFK3ROYotNSTCWhi1D9z+Kk8up
kVVA8D8WXZI6ck61LQ1Zk8ZNVJQXsMoD4O8F2A5HmnY7fRjAFN6VJjd5/xxkqzivCUy36JLEQa5H
HbwL+VGO7dkb9rPrtplYtkfUrk0lCc1KVvFeaFAIvDrCpjQ1r8jvK+ufzv4VWK/lbOJA0Rnrmrm9
WVeSFU7r7ghXFenPJPreB+1FbIY99V1uhsC1VdgXaQafTIXYst6DpoMvkrWyT5SLBMfs2BEyLmxI
jhTWYfHzgzeCaSewz31ZHW+7qO7nVKep/aDgbrRmMgcWbIssK7bZJI5QyzNknrrFoPjNNuWFEGG3
ZvP67NVzTOY2LombOJ6dWPVDWFSGaKPxF1XVoPFJK5au3jLPH/d0qJ31vFRrbTCUbnRlX5Qgvc83
aGoDiNAdF5JfHP8+EBE0Av+9wMQK0ZDO5WtWTtA72YLX2TMRC2qMr8LDtnXPAdLAV1fgA+j4x2F9
2OTPbQgeqPN98Uz3RrrXXJ+/cRG2UdajwwVEm/ljF/y1uVBjC/J4kp+p/bKWhtREs0Oq+gZtINuo
2uAqA5pncfBLZT3G9mjHgvxu2vA4Wv/kpt1YM92B4vQrKBOrvKzXDGSDDVQ2rT9RYCJr0vicChqz
Wga0tyzXjKIXL2feyXbGZMtJetulr5/43ysM+z+wMdTl8usxKaPW8lAX9mmwgRvo3SaeiGPYQHRT
oTo1WbxidDEVXRHGbRAkS8GPYGSOd0biPKoAXr244Oq4/Uc6gyk74bqvyLc8OIjY+KUeRep5/KWJ
LIPBdHOtuLaLkkHQDuGaQXqxPvijsyUo0367/e06SynOvUcun90CHsjaz7KsUm6/FP4C5S0eM2tO
xvZPZZnofzV2UkFlISTR136r92wc2KGx+GEB22q3mIh6dcMrXk6lbeejbGGnwvvggaZo2vrDXueG
CKsb/rrDvwkiVtiuvi1asFgONHVlHrMwfx6n5XB7IjSzrCLJ3KCRll9gH7I79ho53onaJg4n3Zdf
n7/58gmlUvT+XOsfFuiurfkoffI6insNc/2jN8MvXWRtJIDdc2t4rSsvpbk8RctmWP66r1d8ecyd
goP1DtvPCuY4y06KtrmEex7ftrsmHKlYMn+exsazxYq6yv7LY+AwC2RqyxaU8KQ3/IJubhUPXsLB
GbEocaJ0yzztW+ofZ+ve2o2vuHBYQLpqpKGTSQ+6OteONfKQByan1dhHBY+taw2KVfBeo9dywN3p
dUdzYlqlIf1xewI086tCyPZybO0pxAto+bOw/ljhp7HghsnVGF7Fj7m0mz0hIDXeOONlKavnvLyH
fhOJscqeFPHIi7wOn402qdPmrJ9ZXh1ZZSr3ac4NKnHSUgrZTBTDzxQijqm3fM3Zc+n/CIkpKuhs
c33+xm1FlPvdtuENmxXEJffSqbjrHsv2FI8FbGAnc4D9EGidIwVRRu6QCw6ihs1dt2CU7RZngHq0
cOeQ+YOfunx7sEr2mtPtvksTFUFWC8sjTYP0p4JI9uA7cwxar9eIy0PdWaVhYer+QfFZy6W11QqJ
vUo2l1UG7kMtJxkHi21an5rpVeFk3d4UNA9Qix68ektAecNwaQyutdtOq8moVTQZqW1sKteUhwbz
gY1LHEAADgBi3/t7nCjAgunt92jcQMWTkQW4zLDDZEy9hT/5vHsPNirTHlvjxiQ3p7PUNfK9cQQw
AA7rViEhRQfurymP5uNAxsHwA7rBrwvgzeB7ESwQnhjWbHTqFmgvr0gIdQ1LVbOK3OtL3wxehjW3
8zzE0R+JT8Im3HqHg/fTYzin37a/7vMVVwbNyygmB5tvwPvLiIwnqUlvulvSDa44ss9oxQMbrPtz
7pbJ2oXjebeaMb3v05VNNwhk4K8ebrub3nqB5uXT1plQjjq7K97bh7QLhwirfyVz6hJ2jLo6aZw7
XVfFj+VWjTXpYdFjchGB3GPTbIYkVlcmVAFklpt37iKLNSPb9rAL8kti66qG8FEy74Jiz8GJWBo6
bUqq+dtdE6FCybzG2ja3wVnV3ot0pMUB52RDGNJMhKp74EyOS+gM113x5SHnR7ZFD91yjzgT9nhV
94A2YTC6NSaC+SMI1NtTb8n7HEvFjQ29TcVCkDSPgs5xtBb9xRtmfr5tcp1dFLfddztYvfr/OLuW
7jh1ZvuLWAuEADGFfrk77SR24jiZsJKcBCTe4s2vv5sz8qdjtdbtgSceCHWpqvSoXXsnGwKj/yua
9VC45Ery1vDSoQlcFSnW5qS1BcXwxeh3UWPTZ7fKTWc23dyVuK2LxMescSBPJ/7LleyCDoAo5Lap
6q8bXwneYKQiLRBi57qdDtIfYp9b+7qQ+7tMr2LEyiGTVZ/jwdcX/U5YeH0fMjQTNwaP15heBYhB
HAsUxdvZSljedxQU+t20tvdoLMLfVQ4vK0mbvpUZTiVAWsRJOaLT14K0623LaG4SKghMprmwWA/L
jEEO9r1Pc3vs8JA85wav1I2/Lfib3ZD0nuiTzLHBtOXustHag9rrU8Wh5igbQ9RqfEeFgEGtwS8a
H4XN0IfoEu6gcyt34Am/c3GVsB18Us08tfHK2tvnPOi+8DEwZASdcZS9FuCKIJjKLd+gVm2nH8cx
/MbK+hB2po47nWcqcSsc5pZpgLjijVw/0cauPlNcrA2meZ/FBjxVyuoCk2XzqqQoRFhrPAXLruV/
iPWPDR1BCSh6WuN0tb7U4Xd0zBlOEJrDp61kinm0Wzy2YbVp+acsP9H+2jufCTsN45/bEfGuycAb
tj3KvfFYx67ISrdKc9n/k6CsOg8mIbJ3HRUjK29hIVoleoi52IDtFAeQAOwbascJNxX43/UmDL9Z
7M3E7VY42Hs7hBpddynKilmXPoCYLE4s22B83Se2/7/5RIkzeOO2sA0gw1E3gftljQL5Gx1/Bo/S
GV9xKJz6IXiw4mjbkuyRzf6vuTFRk+mG3v7/du6DYy+gDbPRlNU9Th30h0XGU0Ma1S2tkiRSaDVA
Ax1Jom/tl7YMoiodPrLwHilfD0urJgo74C3KgMg/hP8TcLEXAZiOA8vUwaCbvpIm5oChVlzM8Ezh
HTvH2ocM9OJjebgdUrrhlZhtgrwLKofYZ8bzbM/TgEQAw/UxBNyc+z6hwsk4m7wm6WChoqiO+UTx
WN5+LluTgInmF6ggMuYWkgK/boPYCpR2uXtMZnKkuUnqTDe8ErpVAeH5zsLZLcuDg2Oxz53/T1N0
hrZr3ehK1OZOyaUYcb1wbHc7fD7m2bTLwtoAwN+G+U/tCFyI22ffBFaYtTaXC+500AbadyyMloJe
Ktntl8RUsNf9AiV23WDOlyVE3iGo4LGxiSHWdnLn4E7nUaK3DpyEtRRPwWGQnmiGPt/Zfyhc03OD
bvZK9Ap3WAaysUQWckbmHL5D9PtAqIkt8t1nH9hfCd4um0FZnZHlzIc1Eu5ft5MReL+i0RqPeB2L
1vyuoxC+pMRx2IekzyXctLWyLC4mJ4u6uf16O0ls++s7bqTCsNbUCmyIaS5ngkptl77KXkZJ/otl
XSzwepWRFGomJjIIjc1UUJZDQrCA9e5yFpAV4fS7y5LdTFBV7R6GrImKctjf/lWatVcRWpbMstW1
fXJe52BXllaUrrjGy/HO4ZXQTniG90Pqbfil4SfYIV7cGVyqwgXM9fb8NbtmoEReKdFWCIJuQGUG
zj/wIXO/yak28XbprKMEXpWuVrkEuDgtDhrynPVHtSY7fiejCM6nSuSFQ2ElGcXdyfb8LGpbr40a
CVDcfbZRA4/UEI6cQRQ6cedQVs1Hh0pDd5zOMEqkTVPQlgx0lmcxzofK2TQk1zgfK0PK1gyvYrn8
russJ2ME4n8T28851L4mEEGEc3JX3dcJVThXHvQhtSCCAzZTa8/KHDolzj6Yvfi26XU/QNkwlxCY
d8HQu8QdeydkcUCn0S7I2/3t4TVbmq+ElcN6P08W3z2HfQfYNUcRKVn+kYTuknQ1bDq6b2w/7c22
2bZWMnaJTc4+FbFgaJhZX8ic7Yq1/nLfr1BiNyHEmsImgxOV04OXeXFpVZeRJIepMD266n6EEsBZ
5k1NCaaY82y3v+2peJpmO5Kz+80PxOvtX6FbaiWGq5baUzJRcnaT9DR52T85k09l6jzfN7wSxGuw
ZowGoK31p3q/TOWhr72LmWxVN3slkMHKaS9zGWINZvEKgpSvDbPduOPLfYGggrUg3NzQ0sIad3Xx
1PTfyiW7ONldFKJgc1ZurFPou5PnYnmHySXnkXZk587rXWBVjK4Ecb0GSUorrGzWh1/7jk5xY3V3
0UJgcCWEC0GXWlTYeJuQ/ajsXERjFf68y2dUMFaHXXHttuw88fylFs7XOmtO3mDiedL4jArGygIr
cCl6fMCogLOPQy6UT8C7mxDWmi1dJfGisLoDdDiqDT3eb8MxeMn91tR6ppu7Eq2la9M8YxY8xmLH
lEORZCieBnZXfwRWVYnWsgvWymYegcxTM59kbq2g7spM7e+6ySvBygWqs3Jy3fMCQfplGXaWFA8d
4K13uY0KtXLB8M2hDoI7mKjB4dVGQRk8zrjN3De8EqyeoDOxt1TT9tkjbS8gCvhUOXchmkG6rgRr
Yy1z5acLjmpB/eL3zgtkTk/B4Hy9b/JKuDp2gGP/SN1zOi47v6PXltZgCw8MVI2afUol7cJuBOV1
eyLnRPpojVh3kx/+sPzmHCbdPXVfGEjZbS1plYXIc5i/4ru6Kvc0yaBMtRicRxO1VNlp26ad6TgX
9DwufrfjadfHBeTFDaNrPF8FXIUt72y/Ro53+/I0Ff7JTkHSw8XpvtVVwnYKpqXwXAQWdvL9NCZx
0kIPozIB0nW2UeLWG2QIprfKBRzKOgBVuned+nh75hrHUZFWlZ0KGm6GYYRFaKLeJbM4pe6Tb5Qz
0JhehVpB/og54YxdUOLp1mnq08TWU2ib+ss112oVbRWgiXB7PERC9jMe42jWRkMj6ojMfRIx0EXG
fKrSuCvn+UDtujKUNjRLoiKx2nSdgOhGoqZ58CirbBPnMeQ53dCbId8cnEURlrXTE/yiwjsTlBpI
fRdzIJQftk++Gdoai2S06wIx7NlH1tDIqUycJDpHUuIXmrVB1jYNPUN36XFN1mgq7JfUB1M1Cw+3
fVVnGGXv9WuQuoYMD3FQcoIsXiRTE1ZfN7ISvx1xrJml2ytAucZiAdWFW92XeVwldsPEFkFX5shr
qN7VQ/2Qe/xl4qXpkq4JLxVyBcbiZLHtGakHtIQ0XHac+r/70AR22La/d16tVMzVsqDzvcLj4XkE
vjmvx0fgZ05tnh/7qQTjSWp4D9B9Rtl90bI587bEy9u4fLPog+RfGu8V7SoRCGduO4/GP8n2/zeu
n/QpSgodfkgtmyymYVhELBFf0jJ3diOb79gIQLyplsBkniWrrLtu05xuwosoI54ZvP+9H7ANrZhI
upNwmrmG5Eg7RQ756UPA2QHLeWbY398tdm4fUCw0ZryDImRQnMau3TWQuOEC+u7P5fwMqGyUWH6U
L+7OHU+L07zcXpT34m77pJLqSrRBSZHhk6z2PgMm1EWLw02sFzqDKcmupnKmlLPiNCWf8mVXg5XH
m74m0+/75q4kvHJsu7HtMbxnyZ/QZwVTxHS8PbR2KZRMt4DOzrNLrziJnDyIoIpHiHNY9DSz73IA
O7wV7ls7i9Pka+gaIvC9PLIthZICA8dDcZJjKfj4u7Ha/bI8D35pCD7d4EoSXKVd10mLwdGQOPC4
sr9T051G40JqYaz0oIQV5GFxct3miELQueWmt+H3khJMohbFliWpp9zH0HXyKRi2o+MuKC88/0nr
ewqT2yeUoKb1IlDV2GYffgz8s5M/T8On206kM4wSzmkCdekxwdDtGlXhbnENKU43rhKzLURXsjbA
uIx6B7Y0xzm9R492s4YSsRC3aMA+jKGBQBldSLFBOvbOWSvRGi7hDL7tpDgRd9l5UxL18z3sn9us
lWAtvLyfW4JZ0xRdqSLdZdnf+5ZQiUm07Q8W3Xzbl+UHILev0HqL7xtaiUibl6CRmrPyVLh/sWMd
i9IEYNHEulrnoj4288xBF+tIXvz0lJI0WvLPd81aLWtVxJ8rVovuwrMWEJwSXAzC5Yf7BldicXD9
tF4XuAiUfcu4m0MZ55007a6bN6gHKXiJyi7Ak2WA6lrRXehx2ftxfUy/Tt9pNO7JbjmBcOC+36AG
Z8t9Gfq8PHk5i7hDono1dQ+8d9HafoASnIykY11LUZ66PTuX+/GEVosjOZlYl/8Fob5nICVC6ylx
Ggh6YvwlpmccbKLhWB7TI322f4dHskMvpSEX6DxUCdh1sDltadldsiL4B5iZY0+mT+t4T+1mM5QS
tW1nQ4yuxhoU7j9OfWrDn5WJT1dzpFEJYewiCzyeNd2lAXXltO/bX/X3OXy67Tua7U4tmtF8SJzK
r7tLHlovTTNE9mRFpSXPULj9MPUmzjzN/qFWzgSqq34VtN3FpkCxjM5uNQLQNOZReQ9s2wZj0YCh
cSQ4chCFeEW9czb+8en7fTbavvzmFpGlwxI0uewu0gF0CzwzeRb15JKSrQnC1Nr7L6T5nVBQ+Q/G
gaHwivPlJZdR81DuxSHc0y80mvfuPj8EhlyhO2Wq8jfMKkjgj/gxpImT43BM9/5uKOJ5X+wBaj/e
tphuuZWwThswqnCKsGZZsmPFfAqISfpJN7QSx1YiALwaqvJU+heSPFXuHZheBLCqezMWqJjhWUle
rDWLQxYVTgCK+Ueg9u4zibL3knnkREKr/oTXF5DlNPFqj/dt62q5zHHyauK8hrWD3cSPgPvcnrIm
N6iFslrk0xyCgePkjfnHCcihtn1lZN9N9BBYf25/Q7OcarnMdR3qNUzkpxJ0oIObo85nIl/RDa2E
LVm8YJ1pnp/oWEYreHcCU7Jn72/raqnMnnhokWIuTtnyPK0NOIOKYxZ8L/sH3rP94qX728bRfWf7
ZW8ST1E7PtorqHMBeeCfvGv3Fm8j37WusyziyQpiO/95+0s6WykB61U9mkwt17lYhfOlT4SA2nhg
QlTrBldC1h0FgVxPKE6tCzUs4sW5uIfqCFGrls6mchXj2lnitEiJd+D8sFBTK7VmX/GUgF3GwO2L
wM9P0wL1nlT0y+eatVDVcci4l3NneozXWEctoPVJAHrR0BOnBijMfHI+EGK6pGgCWFXAQceksOrJ
F6ehLT+yOZyjgs8/Wje2RBoFCf9923k0bqpW0dwx6FmyCnIJ/R7xWx+I/RGCFDWYa794vh0hW+9u
f0lnKyWkk7Be3RnCy0ii05epATafgNgluj247mcox+hG+tkcAKB0Ei17AnZSxFWXx34LzUV/yO1d
UzpPVlCebn9N91O2/7+JbSlIECYsyU5yQQbx22A85it1DYbSOK9aWGvGkVa+lfJTP/tn1gMuP4lv
eLnc185ieN7R/QAlqskspNWA7+aUe1kSuV51noeSG+avO6ZQ5Twtac6TefazEx4e8micy0/OnE1R
7VoRk91LKNowEhJEAQ2rdnZOXnsaGN5QNHceleXAcucqhe5JeuJtH6G0lzXTpQ8vfnOla4p2Ihk5
zPQUpDGiWolzvQSqPOmSnjJSJ0/gB2XfstbqDRhpjReoVTg6ShCGhxRLhEtWtIh1zxNniVDSjYve
VKHX/YQt+bxx5LAs0Xcp5uzUJ/W6pyujDykQZgZH0Fzb1JIbnr/dAQBdfhKZ/NQW/m6thi/Nvdc2
lfxg4JPoLfCgnLKaPkEa8iNJ5wvJ71Eox/aklt5qvAgEdVBnp04Wj3hghaIzAy5ubm1DztKZR9m3
08pKq7yAeYjDPw7rsl9L77Lc1Xy/zV+JcYis8l4yAY3McY1IJqMVwJ25WiIgW1dwZ6yDCTal+yFK
vAdh6qIdTfCT45fXdGgOs4AYn+ea+lR1Xqrs5k0dsNQGj8AJ0CMWBZWwwER65yOSWo7LLWuwB2Fz
xJn94Dfp74L7X+7aJtRSHOhMMwt6K87Fd7wgbr1hjgspXm4PrjG6ynmwpnOy4oW0u7C0jehSfc5p
dqTcOtweXmNztfomeoAo167vLl6axFY7vFiu+Hx7aE1mI9svepN02lJQdARnUEcHliEKWfmnm7BF
+8yPLSsx3GI1BwKV9CBMe7/PCT6CitLH3i1Pck4OFregZLSenBV9CRU3ZGrd7V/V1KFrNSZ5WeIA
bld/26L5jOrkmDUPfHL3bdJfq0SeQOv5LXEhpsTq1xAXsdum1L3BESXIR84hyjqNzgVSUw8VKn7L
CG2UIIu84rraXxlwFU6dvRZ5epDsQ7X0cUl5ZPl3eokS+f3ajNaEx+PL2KU1+DxqXG0Sburu0Lm4
EvfrSiovp7WD16H0T1AzMEKDNLtp/tw2nsYPVQKFLHCdpXAb58KD/O/sySgL0hXs7u2O+yapDs15
RCVSGHAqFaFd4BZIvTEuuRODJ+nottXzkqYRWdqHvuCPdDSdgzUmU1kUcrqkeeuCxmi0vtY82DPx
lVe14diruZKoPAr1RPu2L1h3GcOP4B2KWlw18+llyv964tftNdGkHZVLQVKbVOEcdBe/PM75tZb3
pYN/4+dNzkmojfaCLUT7yUt2C/Ov0qtE5JcrJPcItfZu5ScfrKIzPDvqfoeyt4cOgAsgWOkvcpmf
VxDFQqXDtuLbRtKtgxL0g9UWLKtIDxWhEHSrpR8x7j8GDY/SGRRBy537+r/n+zdG88UYyLF1+0vg
PEnxag+XCV1ct3+DzkBKbDOoOC6ygYHA2zvYF2LyUU0AqMQKPpEz9MAR1Evp1HvHnpudwHP4AzzX
RLyi+8S25bwxS73kaTvUXn8pvP3ofrTny5oZri+alVWpFco5qIvtveVS8m9uOWJfP8/e2RuGuAvv
231VfgVs637ZkG1Rwa8wAkpsjSKayXfPKNKuWVp7s9sb+7gSTJ0C1DeXsNtP82ttIqHUjbv9/824
cqmZQxrYPcvqqO+DyDWyI+uGVsJ19Mec5gJDDwDk9ldJDA/TunGVSLVoNQOwuXn5wPZkyPbQvDFk
NN3Qyta7JqPj5x6mvC7kFHrLU0js/V2xqTIaOHWT1TiyYhOZoL38aZzvinlXJTJIWdtmdMW4afgo
+j+Em0q122/+b/nFVUFcg10EYckr55LM4cnP5WvRj8dxqR7a3IqzpPuUNNM+tJJHv8xAT8haw4b4
/hq4KsKrqoYmaCFhcBl5A3Izv3Yi8Op/ub0K7+cCV0V3pWGz9ayx/tK7aJ31rws/1tO3qUcR0QR1
1H1CiVQPFHyjExKUrZpPYFuNU/cxT49op4ym8Z/bv0Jnou3/b4I2XBdXtAS/YrR/B5Aa8Iy3Tt3I
SswyMANUuYXJ+4H87pAyZpMRA/r+0dBV6Q0a33V7XgX9hRLv4FXy49JA83f124gDd2EIB91HlAgW
ADeDyA8/oB8vTRJZLo/z8NgOf++zvLLD+lU2oT0i7C9tyEcQsfd9NBeBwfPf3wNdFcQ1DE0jWwYD
tRBDCCXdyfRVlCZGrfdPza6K45odtubEGpxL2/cvTuDuUiDRp6ndpc568MgPYfU73zHBDjVRoEK6
spVPdLA75zIE9ufQznYjtR/HTj4zFwJAvDEkbJ3JNjd4Ewmy5iukxxEJM/0t6MdQ/rITwzajuYG6
KuOBFwpSQPHTuYA9eV+TGtw9PHLDYgfKMABBg9dZAkxP3agQ4XF211M/jQYv1oShCgGTdCyAboQX
B7NND2EWhsfQHZ7v8mGmxHjeEEllg8Gd3rGj3PW+E96YznG6dVc2Zw8lorxda+s4VsmxG35U0Hiw
knA//2CBqT1M9w0lxiWaRQNrxjeqHCwgadRBidX13IPfW7vCMWHltOuvxHpS00wsdB0uwgUwgO5B
zvcgfvlOVD84e/sEmO7t9diOuO9stCpUrMzdZMWFfLgAtPSrCH5I2/7QDBCsKK14ncKHBc/8t7+k
cSsVOJaNbirWEl8qxuovTbq/SWi4mmniUCVAGMiUw1VxmSmBlhFQKwvDOKWGvKjJ6SpobKw717PG
ZbisYXrqWQq0WMNfk7GNSpkaErvuB2z/f5NIhDeQMrNhGkIPqfecNJ+99fW21XVDK7t1OqR4r8/I
cIF0jycBV8/3q4l4QreiSiy7pSM7sKKhyuj2MXBpezs09THqhlYiGXe7kdbQ6LtYoX/AQ/Ex70xn
Vp1FlABmqCCipovrUjnyU1aAm6BkB9lIQ+bW7HQqPowVjo8eGVwQgvbVTh6z8otffxXDT7JcqvLC
5qfb66oxkIoUa0eo/5XFjKtTE1jNpSDV5D84eF2bdvd9YEsYb3yyXrOszbbF7Ytmy3LVS+UGX+4b
e8utb8Ze3W5Zgs1GwA9BmsgLpgjCFoYF0KyvSqzQZKmdtiUmXo/8AnW7KKTrBzRS7G/PXTf89v83
c/emqW6ANcZbQdPFoNA+5fMULfK+Oq6rAsI8P2l5QmR3SYIm4h0YJyZTaVA3cyVcJ9l5TdatCFeJ
PaUtjok1QgS9NyRK3fBKyK7u4k7ODI9cGn7iWfLIhPcwp6bmNt3wSth6zVzkc4ryhd2x7/MMjHfT
CRnJfBb3Hed8ZcsN09DqAbHCY2iFh90Fxe5/05pJSlATsSourKBcoE0sQf0llEdIzD27vXUP1xAN
XRUbZglqyVEIeelaf9d4XSQW/IXlvoIyU7GUkQ3yobv8X4WIVRKqUGLCe27iJofRlfFCxGmak/19
wytnaqghsobQur+4fr8fOvswk+rUMFMLmm4RNu96E70hA0qCegivNpuOY9tcId1qmLnmYKhSKsgJ
gBGrBjC4DyPbpruSdyD56o8LHoioiVVH9xElhv2mtVkuoXnMu6ep+hQmQyTt9OAsLFpT0/VJA/dw
PSWUwxkPxZMowPw95TFQe1fhkWi0f7kBhdDEE7LI1VpW8Mq/8N50ENWcs1TsWA24ihyqFOmDsssI
YWGo0D80s//Y1ia8kiaFqBgyBoH1rp6s7X1h2I9ps2eO3KfjcLjtuhrfUqFjdu0mveXR7pLa0EWJ
iJcVaexCQ8NAMKAbX9mROYPuk13jFXYanDrKXJ5FU20YW2MaFTQGVd86WEXRX8IxjT0efodgZcS8
5Pdt02gWVxW5WaaULivH8JYM0TPCoqrOzllBYzddDNbXnLtU+gU8Ued0cnCmgCdFFWSMxvCLEGHU
t0OcjmEEvHuE6rqpQrwF3Dv3pv9QMdRpElhgEbuk+XPuAYM0fHQatgPZzDGbyCUrdw37YPXL3mvC
fcPY4xLe+Uaposlyjw1rJfz62lT2ZUBrN3TOotvrpHMDJfBXbOBisVMwwtPi4MzDIfB9IC5XQ4rU
ebCyhw9i7iwIr5OLyHEsm5YobA3roXMwZe+uuynJLVG4F28dPjBmg1iCf7AyGofcxE+umbwKDiuG
uq2BDXMvQz49hlN3TsCPetvsuqGVyPa8MfDbmrsX3rd/O/TgxeNk5FXXDa4ctlmPDra+y92L7MRV
Ds6hq0yELbpXChUPljt20jrpUl/DE3D0ybHc10d/12doYOjj/GDqV9G4pYoLs3IWlNY4w+Pp76J4
naiIZJLeafzNbm+OBMFgl9Rb+HCpZf/Vy8qrTJ2H2+uq8UpVEAc7/5o1Y4+acWl9bDN5cJruMehe
upoZIkpnGSVg7QJg9yrsYZn2WiY8ar+3/uf7Jq8Eqz15bAqaDg/CXlBHK1kiKw+uoJQ74SYR3/6G
zjeVsE36dV3mOhsuUgLI0gnQiNrZfN95XsWBQQeEADs81tcAXEgoIMfD7H4s2t6w4WjmrmLB+gww
cfDE1tex/hjYX0bT05/miKfCwIiAw9QN/HEpnBOnl3XMd34mYkm/e0an13imCgYLxFL1dIFnWmgm
AQdSzCqwGqzdY2iZWmy25PXODqmCwuw6rIVcU7w8EYho+DKuIcvnNS8BP7H+pfI+3XYhTQSosDBS
5bnjUOSGtn4Zs8h2fzPHEFy6FVYO2xV11pEnaX3NAAhoQCpkcEzd+VrFeLk4C42ea1VXL1piaMJG
66U5BWiwbI6mQ8K/mKf3zK+Gb4eUv0BW50qO64Hs+d7adweIBR28JxoNO/8gr0WM1sh9c7zz7kaU
aF7HIBOQBq6vBS7QDQXNcRP32X3PCyq2y+tbLwscB+E2Pa+NjGb7uqSGB2TNQquYLjcXrjtB/Oba
VXsCIk6TnLluXGXrlUPOS5Zje2zqjzN9LUwpQjfuFtVvtiyObYQDJFhf+74KDl5bkogyz1RD1o2+
Rdqb0YmTO6HwWXWd+/2CTZwZEqYmsamIrbGgmV+1sIa9VOCGinL+6LFHvzjUpqqZJhf8K2b9ZuZc
VEvGPLu+8mTYOdkx9X5JYSLI15lF2Wq7LmN4lIZZcruK3P6nb4J86gZWIpXlq+eOYVJdhdvvPQv9
QKuhy1FnDyUgl7kNwFGPkZtZRpN9mr0GL0H3BaSKy4KkZTHLEoPz/iAwMKq3bC0MhzLNzFW5m6YK
s6UMwuo6Bc92uavoD8s2zFtjbhWRtVpWwJ1W1le3/kjCa24SzNRNWQnKkLhNETL4R4MHIBDFpFmJ
Y/z+9i6nm/T20Tee7Q0FTYsOxi7x7iJkuueD6eHlXal3PB6q4jZWP1uLnGFrCNWxz+zcHZNdZkf8
YcaR7yjO9S9pyAA6EykbqkS3IRN9UF0l/+pTcN3hfdgwtM5ASnQOfj+thY2hKSJ/2U+mRx3dlJXg
zL2urmSPbbStHpM67tljPhh8XGt4JTy5nS4lp4N7IXaC3nI3cx4HqLTF+QAgK7oviiiHRmpEZ/Fj
bJ3PtZ2deT40MfGTOc6kkVbifdsRFcXVl3lmTxUcQDBoWLfJrqjvq+MRFcc1MfAoVQzmW0EyLpp0
LxdTs82/COL/nnBAp/+/MSGWBCj9bWnYVwh+Pziv6y5HnTyMu4MoIvKKdsTTYEga77sBUaFbvGN5
ib4G7OTrJ2c8yO7DFN7luUQl4BLDWohphPWrMbjC3eLAGQ2vIrpZbwv+JmvkjLjESjDrgPydxZe6
/dzUT7cTkm5oJZTdZHACC2AedJg2zwUnnwnK47jrGoyiG14JZ2shwAsEWNsuFc99vsQDS56HxHQU
0YQeUam2gCasJHW2TLQrf3qH9pjt4PPzeY39g33xn/Jvt82kCy0lxHvWt1RW26Fh+OCx5/Y+Biii
orVc1CCXxIHTEPd1xvkPWPHFN4Evt8mpgeU5nq0Yv2ja3M0qyc40dQ5sPaMj5LXKoVLrAFuBZhPZ
/nSW+cuwFIboYpoPKkk2wL3ftytA2ayKxZ7/ZA92XC2/nOIPnS9zb3Kq9xZj+13KYqxNWRdDUAWn
zCt3ReUDgk0Mufw9f/UcUBf+b6Q5YwIuUrd0n9r1OBc8qqbPpYkVUDf2ZrU3UWwNvgVgcO0+eTYN
DwMZ+EPah1mUsuHX/99Lt9krmXR1CZlTcPM+NS2YPIplt64/7xvZ/9+5Z0DI9WuSu08dQBYV73ft
aCjzv/fev815s9Ybq0AYKU94V7hPICv+VZTrg3QZ+rP647x60RqSJ+jKfhO5qbXofRdF9+X/fi6d
OhAjhfghQ5NHjrcnIo+W8uewtHEiny3nPnUyHMf+9zu144Sd5PhZm9iEe8y94+2FeF8AFvZSglqi
pNeCJyM5p1iFmk/Hru6iFMR0U/W17L1TMnu7vPheDp9uf1BnMCWmk7JJBRw3AcP8sFtCsZvEbzja
1XK++6UTkfwe0onNEZSoTgO6kDVF6NV1yCOAnlH6yU3iN+8eMjC6mmgznnnAv2B0Lz+43ilcf3ks
BZXCWY4lmmc+5OJX6D8CWxwttIw651kU3whzPt824haA/83E/6E/nIcx9OSG8ZVT+wg544VCcx7U
Mq29Y/2f29/QpBcVLBt0oJz0AZh9mrqnYngU9Se3vuP8sRlPif6eMQbGl5E+td6lJoewPRCTfIpu
1kr4c0KcbMoX+pT3H5Lxoaj+oeM9lZ5t2kqsZ2tS5L5kFPwSD3nwknqGIuv2s99bTSW2N2xJ7gUD
fSr682IdvX3gxyZasvf3tv8wIPoBapx+H9AnPLLsRjSOsWLd3XaQd6s8mz3UULar1pYIhKfsg+Bg
wxqO82l9hHYWOfQx6p2GFKVbUiWQe1EUJRngiG5/LJdjUV16Ydgs3j3v4SeoMFcn444PQV7vqXrt
dxK/AM2IacQ/LAd6KA/JfjVkPc1vUEGuIVvGsnFmeHxa7ki1XLtGxG5JDQ86mlVWka4ZkXZnZz59
clCfnYvq3BiJI7QmUoJVJIMsx2qFB/1YYvlQHQCbj4rL9Ns6bhZaDKusCQJVz7WXC3edKvWeUJUB
KyX4gD+gCSyySsOJQze+ErxO41oBtSh96l10Uq6nOUeHLvlQjIaUrFthJYhJVnDW2Eg83nzIyaG1
Dn5rMI1udZUtmlnWvIgO+SF30nPnrp9l1hgysW5oJYSbFA36joWh23WPtqNmMlQ4deMqMbuWFeWV
wLidjyUEh7TB0XU5R8W3Lp49FGHQIxl8HPb81ILgAvXHKDhW+y3j+F9v5zaNt/yHCVH6fdZvdglQ
QOqiyQt3s/tMTXwR71Z6kHdUOkRr6lrHrrn31B82FP986s/tg4jy3RSZiuOaJVDxrmnWjo0HLY2n
PnW+pPlYHtn/cXYlTZLqvPYXEYExNrAFcqqsrO6qnntD9HCb0czzr3+H+23qusvpF2xz4TSyJMvS
0RE62I735aPQdpkGMe4tsPkw+OTSOIKGL8nOwgjvL60S/fY9rwL4NjW8ArEhVCf94qxhXVM/7gMt
QFq1c8lO1xGQkGqAAo3JpwyDTMrZbyyNj1GJXDLUvKmRIUspXGXHqjBO7TL0jD3cKJvKSKZqLQA6
ABYNB5aPPneawJo+75O4ZKxuzvKhA0bqhdY3Vj/Y3eg37JAx3aAChchlhGvEc9q3A8I9uhw9w8bi
7+xMEzup1pYewX1ezlbcwu3y6omQw1q+byeNR1coooxoTQ0w9k4zdDytMt9IDoW4GPWvQUdHo3Jl
8piwNJ2RBlpwoHV7ri/1ERQLgfEPW4L/VXx1UBDl/2yie2VQK7Hj1WQQUfzZ+ECPw8n+Nnwjz83j
1jCkbdJUHYRktlaEGQ5JgTDBII/EOkzpJ6Z7bCnMSp4aRuqI9hUY5V68IUjHZ9F+uK/3qnUlcx0K
kVlRDXNNhq+rECGJdkbdMmjV6t0aGXkIQ7TBCt+4J70HHyAjVcsM/LbN9lKIRLiaoJjRuHOFJGSI
6tCyZWxaWGgZY3La1dbtV6EUMrVhPM4sYyODUsSfxv6BRxQkBIf7p6dae3sbv1LruDFAWEQR0GFW
VAK0Myl9Zpth2ziaWEP1B5tfePUHbm/lVbVtvqveE+Mr646eboqEaunt91dLrxlJ+6GH5pXteYxC
mj1YO4NFGYAa1/VSm+BrfSnR68gW8hUZbU1Qp9q1dHVGk4OelhpaPWXnfEBXI2bnHvYdpmSKmGDW
ibLCA8aOvrjAq3n1Z3v8dX9tlXJLF2e88HhmJZ7tuVfjrofltLrh4IorQiYhXDNu2yPHOQrzbDmP
1hQHHKQz3Anub10VJ8rg0hjEUktSwfUZVlBud8QRXfvMN49W+P9gm94O8I0EhMxACPsxOakQE00P
0Qmkble6+tGZ+1NYHqYzeR/9c/9zFCchDwQDfxlqczPcV2aFjnVx9nAIwy3KcNOMszzD6B37Ze0O
qxcCqn5/vwqFl/GlmKtUxZkFzbHJQ1MdTe/mpbrMw6bZb8l8k9ErF9D0c8fbFXsej+RIw+q0tgH3
16A8LOfqWnzd9wXbib/6FyTwh2KJ4cMS50LAPNA+Wnt4fTahSyYrHM7MzoHJDrR6Eiy6cuPn/U2r
1EQyWDSt5B4Q+xC7GyT2ydLdRm9yqG1blgLdYWpKexCQuX3jz1bQ+fSa36LH5tcaGKf2FL9bv93/
AlV6WMaYujxzoq5DzGUCZceO5Gx4YfRxRMNkOIVWmBzIFJix3+omQChEJoNOGxc4uKpz7Berz06V
595atwnvf4tqaemeragwSzRdgXhTnFLr6LJ9Ll+GmlqD13vCgP5U5sfoT4rCVZZrllbUgGSIadzZ
rjG44LJy0+IjcMTHqDywgcxBmz15Te6vxaGLJ40lK+4AGWjadsLs0+2oRXnivetP81NEH8c20jih
Tc5vOAqZc7BIJyPOKjhNK3ofpe/BWHIErJgQGjhJrDlj1X9Itrz2ZuyA4HY7i2eUfmJ39mP7F6tA
JaiD06vEJBm1EAYzZu4S8LfeCvuCCephC1qqVPcJCl8tg0wx3m1K4x6+msxPdROuzc9cFwiqXlAy
xnTp8nhYY4+81EhNBuxIzyi3DEDLrgd4jdB+2WVpMty0tOzWqRbEV8SOih8Dd7v3RoTR1PdXVxyA
TBhImqQ0swguoh2/dGYwApqHJEKjA0Qp3IRMGejOyGiXOc43xT1WfV/BB31/34qD/dfFvrrCXC9h
2ZQhxrJMdoz+eAO9TKvmplHJZPuYV2t7NGF5AsT7iwCqTQS0/9MZD0Q3llclEunyFU1WQih4VbH1
iZnkkGihoSqZyPYKRkNMP+twrWePw3Rh8/fC0WSElcouGaqJEpo1oNjzUv3x3sXn8hiFTThvrTsF
Uqy6F7KiDPxvOfqV5NdomEWz5XFJ6R1RNmX1YQRKFEzYgAIEZOdDSwajNqnZtRXIrl8A1fe6P7YR
RHtabhFMyFBUw2zpOsI+X0rn4roHzAA+C+DEzbkPk2EPKHX7E+nyNcyBc3fE/jM2BbYbXVyuI6xR
aKdMDwjC4nj17Nh68QS5TXHhHm0O9sr7RqswLJkZcG7qMi5rCAcEcAu4f+Oq9ufvSaxrSFRtXjLc
OWq2F8uWsmyzj2RkCybBFDqPo1pcstuEeqmHYezkNy8xnQ/VWcAHTNCH3heNanXJdmk7NEaCiSq/
Xd65GFzgjn456uo5CsdgSsaLGxDTEDLE+6YzsodkAYH2gEDrhhRpGu7bvxREZ3OduzzB0eIRx4fL
oOPzfFsuf3EGNmY2RGtTWC8pDw0b3YiarMXbqvgXZWBDwfUbpx5EknU+s/wB3dezG3g6CKhq35KJ
Dm1JOEVT3ENVDqjQtU3ALAQ3e4T9FzVgjUb7dhY5UEvomgIGt3duHiYxaqz038v579iSymCpCuOT
GjtGjQh5ufP/qrvGixu6IX2JzgBMHzBEbvJ1V8vbykn/wkp5KcaopFBOpyf+YNXneLSPdpG+vy8r
1UFLZltYGMadgZrsZeo58IiN31Wg8ltYf67ieFew/xdd4GB0dWta+ITUqnz0wZBpDuo5xOjf+9+g
UibJfhkT4B9oiftAmfhhRP3kg2tvxxhZRqgMiIK3sV3htuT3EuX90YqSOBjWyTrypdH1wijAAn+x
BTYmrdzcRMhD/i3PFgALOMH6vKmSOHrhnoYBfIpMG+jEsbCWGX+T9GejizFM/hCTT7uOQMY9YbiY
m1o23lubxU2RczGtfVlOKuOeRGdFljfPqPh4P1h5SWkKmr7P+7a9Gd2rgEoYkZMBVp9dQW6AwXfM
c3ynqjSLKyxXRj5ZJnBmEUEM3qDvP3IikF1nJ7vT+SGF1svkf/PomD1J8Px0lupdXJFfVpZ+vC8W
hVOQJ8DWqHsjBreQ/IWlRmii7/0+bn1e7XPQMgaKuMmA2gkcQsl/xfWNZ8f7+1aJRLplC2YN5Wxu
aXwn88X0xdXxoyuOUkY8OTFLjHyLnEbMEHdGf00+svHH/U0rhC2jnCYOcs26gweu4yGMLHQgDsGS
fVp1g7AVQpFhTvFoZSblMPs1FQT4WrMKp7HXuEfV5rffXxmQl3smpmt62ZXYORv92qo5JnHNjXFg
IBDJEDCkxj4XI2OdOLqqyBTDxbT80o1lwHO+65EP3p3/fkQerU49ODy7doxfuGG+mCYJgfs4Dml+
2nfI0jVr9lOBHgm8PWnm9S+di0liuLZeWuH155wPusFuqrOWwuQ174eqdAtU37qfdfGn0pXdVetK
N+xcwY2NJc2u8VRmh5U2n8fZ5Of7slEtLlltDfU0XDPLrhh65iaPmGdTJb8zttZE04Oh+AO5FD4Y
AsPuiMD9uvBgHtcDyXRcYQr9l8mdYpZavATC9Vrn1TFJm/cuS76VWR/msTHvU08ZvWWlOYYz8AqK
34Z8+WqbfywSEGNftwWVUVuG4IVnjTUgMnbgICzIloek1ORFFH5TRmx19lxORt5spfdrUl0q67HR
qaRqacnzsCEx647gDukwY34sUFi9TamO+1a1+Pb7K7fGRS9iY8K+++RT6vigBPbr9vt9dVetvWnp
q7XXOprqluI4DQwuFC+zOGnZLlRLS17GWI3etooWr7boQxrXoSU8f7I0ZqpaXPItdARDUldDT8b6
Flc/iPeU9PsMVEZpgWwNnAFVDg13u+NgmLc05Yf70lbYPpecy+RWZlGW8Ihj9ljNR6HrN1VIQ4Zn
LZZIKaugIctggITLvvQe8UXXa2AUKr+yZQBfKYnZROuEacBAt8enEr0QAg11rP3Mi14jF9X+pQd4
Wzl26VFU9XJ7WH66Y5w8OU5T/uxiw/twX/Sqv5AsdKoXtydViZyHS8I0Hi5rlh87oUuGKk5WnlSL
RqgUdgo7yqJbQb+jSrVv25J9isTqF74ipCmW3vZFPaH9tU6sAElRcbz/F6qtS9dpk5aDaxm4kHLr
wXQ+Mx19i0prJGUfy8FMVjPDY9774v5Tkcmf88uUP9/ftWJ1Ge/UxryMixK77o01sEgX5Bjd4ZdJ
cU1r52Xff0h6zwVtLD5BZzAa3q+Kq5W+R6OwP+qaaBSdW1Tm5mvp4lqOE6E7T8TBUp6G8ZvJ2CUt
aUDHT01zsBk4AViqifsUJy1z9Y3onytr16Ev1noYhjOxNUqqOovN5l75h3VlJMpbj7449sGN/qnX
IiD8KFodv6pqfckIDMzOK9JuE1P62JDb2oNLygos3V2iEot8USVTRKy+TK6YnRxjZYxdnKNln9+x
pYuqWMxx4Bb0dDAvZf1h6A+VrntUtW/JcIvcqu0IyMoXb0K3UQ22ISGC+5qv8JZ/oaLslC1JsfmE
tQ6Tid4qXgSjnRzvL6/YuYyJ6jKPFRkYzq6gxPoxUG88Urd292m5DIVq285mGTXoS7IeefJU2fvi
Ahn6xMyiiRe3zK/gojivOZ5J3KBWeF8iCpgYlQFQgxNbvJmwa1AQXEqAiWbhx4+IUsPl3JeaY1XJ
XTLUdKq62F1TvO6jovkuci998lyQHtz/BtXq2++v3ECOAA9XSZVf48L+wL1pDbN4dv37iyt8gEy4
x/pyQrfkFvCN19UM1x4TibtjYfy+v7xq75KZjtaCJ6XA8iA7CFLLOI+WbrKuamnJTLs+zprGYvQl
NeIgKdNQMB27pKLSS2U4VFwmRuuQBDkm8KCCuDcwRP3NKl56DmhA/OCW/Gg7zwt6WMXqBUlXaU5D
4R9kcJQZzWAI4vD4Q/mPs760HQVJ8b6jkIFQtHMXs8pRV0Yd26x8C0nvZ6stppddJy2T8BWjtWLQ
B7Y+dg+F9YPm+/L+MhgK7SJzylBHQgb0i2Al2K9ajeNR+QYZDFXmrWmvFczWfB4O7NidnCfwozOw
yv0/xoUoDEwGQXWkcpY4YunVxDOZ4QlbdlP7bGQDBoNjIMYSuSc2LN5OUAhgjP/1FluG3gODFX3p
u0s9pH5mBrmtedUqYILUkmxOgHcC0A1IbM1eKOq+Q/UrG3xOPZ9GdohZCmeLL34OomhUzhhG08Vu
drEG3WRPlV3KUKa1pC7NrH74ap/GRx6kh/iT8ZmdEBR9KABh22eFMqhprIthohmekznG5DanIruM
lcaXKwxcBjKR1O2KMcZ1hGkOQZ19pfN3b2eVT4YxVSOIQVsbhzOslyX9nCJ66UpU+XQ89gqHK+OY
vDFqS8fEW2xwKEhgpnT9WAvKNAGdanXpDh3Goe4bD4WUAbTTA0N1LB80dW7V0tvvry5Qbnt5CmK3
/itoqUJ74gcx6PJqCuv+t9r3aumeR6xZ6gWtFl4vHqhduWFSDOM1YoPj5zbmCtz3rtvT6I1y9L8G
8ep/SiMturjAJ4wzPxD0lbvPrO1Pw3QlXrCAduz+36g+R7JvEnmVtZhOfDU3UsfOAPvAFPtDi2F4
caljqlP9ifSATdrGi2jcwUHkGFRzXNDUMDpXfKHmI94stYJCQa6mO2ydIo52hpt9ch82guUO0z2f
54AAQl6eCBj9NA+0t6x5+yP6X8UqBbeKkeGP1vojGX7TKex073DV0tZ/l85cCKnhkbhx8lGUeFm+
H3Vgg7fMYdu1dMgo5BSETSaI3+Z3uXvgkabhULWudK5TbBFw4kMaETgP8qY4UIftsGBsWeYUiR3k
ruwaWy66W+10Qbkr4tpWlnIRBa7k3sGk95udkFPMJ9/k8Rni2amLcs3cBKGp5xRxeUseh0N87k5G
UF/ZbQjtY46yv9gRJW2fsdnaK//Qu1OTF2sKKkXr8zR8a1pNilJlS/JUvcaBJ2g67L87zKGBcz0k
R/rEP/Sf46A/Zf8sL/c9j0Lf5To6LYFC53YmbqXxPfuFeR1+12lk82Y6aBOOZKZ5z4Hh7pONPHgM
83P8UJ/NIz2kRx11sELz5VJ6Yjag1XMH8OphNPh1aazOr5ZMNyZFJRrJXq26ATbIm8rbUER+moek
LfzG0RjtlgqWL5ZNNpLRjhMBQ05il7fFSOsgqWhYm/VHL0l8HseJ77TeYdcBy9V11+uHoks4yOLd
whf9YwP68knXcaMQ0V/l9SnuwQW58U43H9viWTS3VUfb99ZtBQHJlXWzp9yi8yhufXqwrA9W9byi
ttjqRkwpVEcelofG+BRzMYi4ddF48rL1lNYan/lWyLBtfJPVK5cwgR/Xi6NV3Ej7tY5ODrsx65L0
hT8hbAYd9P1jVYln+65X/2ILF5VFgmOtwOHGUp9nq28hXblrYii+QrbdyGuoWE1xm5enePrWCkxp
ajTPGZXWSHfsihsFo08ccXOXw9B3Qf991MJwvbftypGMdmzLecZYJnEb3XcoLm6gOzI9Gh1wkIVv
Dg8sOt8/ANVHSAYcr/1kEgsfwcBYnBF/aiZ/tI67Fper0mnS9FXcJyDxTI1Dz9eHeG5u3lBoVFSh
PHJVmsw5imrojr8VIKKzn9YyCXhxi0yqUU6FccmV6SSvGLcJlAdDpP1e9EFW77uuZAqRymZj7yye
uE1THQpSPBTe1eQ8vC92hVOWOURYh84m2+C4dPMPUfaTgpCnASKutp/cWpf8V/2HZLh1Y89tjYFn
t8TCfPDVeXTI8kCb+GRlIkjLRhNAqI5Asl8hQGlPGgYvVBxX81M2fbwvIoXac8l2+6SOO06hOmIr
LTzhoTtNGjyDasuS6UamIzBSDUtPAgOEG/vEMxLu27VkrEnvCuBIEIlkjng/87EPUq9hPgWo7XD/
HxSbl0vWXp4kc1TA6/MYNG8RnE2ReJpYQWGu8sw81KtFPjPcVZtg3DWYHDsQNVpnNQk5xZnKtCJG
A3pZc4Tgq/zgJJHfVgFfiuC+YFSLbx/16qKigzcbIrXAK2ubz0n9zabNbxNF9/urKy5buU6dxvbU
mAu8sFFYBz7+IFB1M6jRs+Pah3LXvEWXywPzSvAdtxWZESxkn8n0vUn8UYsQUkX6MoCKREvct2le
3qJP0e1fNrOj9d78UHy2j1srX/7lvqRUCioZbp6aQwmMLEzA+Dk3U+Z7FdEFI6ozliyXmPPkuR2c
jbtcEvK+mF+qPb0MiKZkfpGB2QVJEuimN5cXg9fhMOzBIWHpv0ru01iRZXuPG8b3mmLgy8aTus9k
ZZqR0lrtdCYIQ5hACJgcZqc4jeQ50c3VUEhcrrR3ohmSuccNm7LyPLDigxVXPm90nWSq5SWjLVqM
1jAnpBRwHR6X3PFJgsnDua1xxwpdlCfgDUvejkhj4lCdwgeyx9C5A9XC2++vnI3VOInppdh3Xc2n
krRhx37fNx/FtS2PsiuLKeET+s5vcef0jzzL0RSY/PCKZPadOmlDUu8aoAC1lAy1sgfMha/w7LTd
dLFCJozu04rR9jruK5WMJGONahcjpNsGAytE3vlRh1pFs364LyWV3kj3LC5V4ZYuXiVN8Wdlj2X5
lEY/dy0t19i9bvVYP+EeicfVZ845ByljTTTmqpCJXGPv7ZoVxgi9WTiQN7w4JIbuiaxaelOo1ypJ
h45aLfjheecEtTee0krndhVxgVxjp5NlxZYB3zh0InswWyvzJ2/8TswYTx3uRe/vS15xx8qcI67n
1KbISXkbDfu0GMshjv2xqw45+1WXLTqNTvf/RyWp7fdXkuoNRzjpgovQZFZiHiqngG+bU69aNKGI
woblmruwKst1lxZv2hVDZlr+2WTV4+iZx7VaHtqB6epYqg+RLLihS1Ylebe9nX+ZaWjvAcjgwqKS
5SZNva75AusSRfMHY7HZMREm0whHYbpy6b2vnKnz6g48/UX0lUTGMcKhh6jeaKJ7xfpyiZ1aUZmO
bY8hPCiuN22QgjSooMddqiPX2DnAFLQmONlpPZTRYdgDAYHE5eL60Jg9mBmxbrkcV/tW7BoRhnWl
+zVurDUZp7q8OcP4SQziEVxH3Hdy3QNcJezt91em1KG3f2YJhN3j+brQxne6AogGnYIrDEmurZtm
b7Qdcgg3Sl9K+8KRlWNNge7Gc8mTw74jpf/9hAjU8oSXyO3GC9pvndpl57Gl05f7qytcp1ytBzdg
l8RlC58W5WH7re7EwcJgjVxznyiyUHK9njiMrSi3YZhMvWCwchMMAK6Y/yS9g1nnX/L2Uuswl6qT
lm7caByi3kmRsijmPJiTQ77M/mBokgiKxeWCvJfWQIDUW5KagmC5xjgn6oMi5f4RqBbfrptXOrq0
aefM6DW6OQk7jRlIvoAnmqpE488UTliuyo9RZ+QTQ5iTWd1xHMRDluisS7W0ZL2O7Rhz5OJ0LXGq
0mupIwlSrbtJ6pVEkOtr1xY48Zsg7gfLg+okoKDTiFu1+Pb7q8Xzui9GOmK+C4M84tY+pLkmfaCw
JbkW3xQggHQHiGPKsm8unc9pFZ3QoOmXnQ4tp9IV6UY11tYa3HhBYs7J43NRWl9pI+bDNO1BUcHR
/wtVeiWdoZ1EaTgrhmehs+60CKDm4pTvGZWxrS4bqZk6LOMpXmvGEoiiDijZ+YiV6USEV0A2mLF4
W+0k5BSvQDMnP3pn1+w8l8ucIlFnLW0pUB+cTO9sc8+vKiM0jD1UXpCMzCYiNhrVrEH+xhuRqg8S
Ct5Ff1xJr/ECCsWRKUX6RbgZ2UYl8yoKp3VEq22J9048/rzvxBRWJbOK5HWHnmNvu2jddQqmBdBW
q893bl4y2bQva3PNcElNef55qrIn4BT9UQya5RW3uEn/6xEMZpdiLCB7boqsCtbG8c513VUfmmjG
eFphGn8a6oX3BaU6CMmCyybj+VjCt3mgu2w9A2xeIjTmWuPdVMtLoTECNVEOMd4Oa7QO5yaf/gBh
8Kvika0pZqv+QDZho8jLPsIzzsFI7+SXI367umN+E12H6afySKYZ9AR1khbY/LsuCTbi5epkh3YT
jocKxHy7ht7ib6QL10Fz7NoliPCbIvanHBXPW+yd7x/v23aAVv7/6tKUjQ4SyJv820vsvts3PQx7
lq7aaanJSickQ0bjISMPWqret3WfyTQjtJ2ZQHcErvDuR14svovH+ZpXZ8O0/VkHOlQJRbLfYk4w
U2qr0c5N8cvJtzRaZ2meU6oPkIzXLtdkmnO8/QsnueSl+Rsp2AgZQIAPy7b+EbNZY1mqj5AM18hE
UoF0HECaYvRdp/dTrgmS3zYpJuOhnJxEaepBPKv7qWBZMCT+lHzcp4+SuZpO71ZrhQfWDMSvbyX9
j7VYD7vWlkFRdooxA51JgaioRPyUtvV6KUn2bd/ikpG2GevyaLtQslacWRIfDS0mSnGSMiTK6CuQ
KqIKcHONjgVmEV9EP+2ZkQAfJgOhxMLSZMGNdWvMMuymWwaUNa9rP+rf3xfM21EmkwFRbUoyC/zl
qMHAe0XeB2K5/uBeIl0Pj0Ib/wJCjahsehwh5kKfo7T3xwGIjULXqaJaXTJXbyHgbuka7J5PQJCy
X56XBS3XlQNUwpGMNKkpN+0J4Ws0dw8cvONIcz0bbRFEYx7el79Ke6QbdhzGuSEcdeumdrsHGnUO
poztIQLatEcy12X2iohbeJxM1VWIl8p4KKpP9/f9ZrcB1pYBUIj11gRBGkK0Y32hYfxQnquL5Zu+
EWaaSEohGxkGVdg5BsiNyE13Tl2Bl6MLC68rdPGBanXpbl16i1CzheTdIT5YcfybTKbm6aZaWrpe
jSJpwcWMp9viEho2PQB0ESM/70teofMyECpz1yQy4s2/d801x+yO1OsC8JNrHIJq79vvr55skdWO
TrOFM9UQp34Kozq3vGiO9zevWl0y2C7rSQPOGDhLSk/d7Jyc7Nf9lVVikWyVJWNvFwXyHpNITkkj
Qp7P14bsGi8NdZfsNFlWbzRr3HwehrI0tAmjWhcKKGIOR7LSbGVjG88IxtLqyV1PUw5+oRLERe9o
qqNgVohdBj55dBARBrqKW+55dXnq7JbgRYXxyfvey0wunM4zzb0eLIq3FGUkJwlZ96PSwdLfbNOB
q5EbkqmBWGlu4Ia7A2qEP6ogCjG94rIGNEi/loEXkl0ALiYXUEXcRrVTVLht3Sf4/gNYRf05nQJP
N8pCcaHIMxvsrqc9yDcRH68XlH7rs3A/UR3eRLW4ZFvFBISeM+KqrRcS0uK5QykvdX4y7/MuC5Mr
qHxKxZJv2W/qvkMOZyKPHfHvL63STyk8i02vQK8JgERr4ZpBBqfA0fhzf22FWGTU3GzHompcvEny
9d3Cnghwc8YUjkl1uL++wvHI2LmuXS03nWtgEqbm6jY8D+yBXcw41zg2lWy2/33lkGlaLA4yroAR
mXOwRnEYcR25qmrr21++WnohadGAgB8vKau/tr8xjP4koh/3xaIA4DAuqaPJy9kF5yPU5cMS/I9e
2Dms6Fuxj9nBCPewicI5yMg5g5MJM622CLn9lVERYGqORilV0pFcPo3M1U3dzRsQdpy6IxFtWFf/
3BeP6lQlp1+OM0/bjG6xzXUsr6kOMKfYtAyY25q34gjsK0huYZodUvS22Nrmdm1aRsxFOTLSIsLi
Fs8EuiWHP3Y17lxbCscwRwE8jxnu78EYg7SzUWrfhxVg8vwtkrQJz7dQdU3W0k8RtQb2nO2L9WSo
XOZA0UsLGbiEYqJNLNYQyDnd2BmFlsgIOVKyZbYT7NxK6vdN44SuScP7Z6lwizI+rkanrpXWOEuE
p8uhaYaPrOl6v/bcOkAQqDlV1b9Y//UwaQMGtsjY0hzWI2OPSfnbw4gMQ3Nfq5RdslBrHR1GCKKO
umt8/iNFDpHoGE5Va0sGyriZLZjJA9jE9jAWIa67xdwXY8sQOZTOZjKBMgbXnXXK3WTym2zV9VYq
Ni5j5MyBOGLhSHvO7jvTPLOo8Q3dg1ihj7YkcINl1gjngjDPMY9zVPokFqdd+ihziUyA49qkxNKu
wBlGbftEkuhHy7sTjb/e/wvF7mWskzvMc5dlUJe5JwBJgI575yteBjqZJCridsTKZU2+MHQh4lmv
kYviOGU+ERPTNKqI4Bq1qFf4BlIn85I/m5MOvaNaf7PcVzHAJNokjga4GNLRBzsy37uW9Q9eCcF9
mSscgIxymlwWVV6EiJea5WXMPJ+Q+ROqyO9Yqsl3qk51+/3VB8yJqEFkiNdBHztXTkVIY116SbW0
FMIMfTpWnQXZJ0NyADzjkLc7HaM8VAkUpDFNbeQ22v4rqKwx9vSDvcR+rmu4VW1dslQnKdfRNjdQ
E7Xb5OrkJrBfYzvnuktVdbCSfwR4zbayBlU0J6qCpS4CTAEIHfurtglO8QUysslyOppYNRywUYKl
hJNz4uiqZqqlpefGgO69Dv0uwLMa61nw5bmad2axZWhTRPlCJxcVG8edugMvIiOYIh1zrWrfkq0a
VUmqtYVIHCQhSsKCLPpz30wVOQiZO8Q1o4qtS1TcbBA5JPnHVfxm5m32Djl/3vcP2ze9MlO0K6S0
mAjuvMz2grnpyHVcJuEnIxDobjZFaGu3pvD+n72pnB6XM4cYUjZDY/r+GhUnl/ttfZreT83h/uJv
ygqLb7+/+hIepc5oGP105e6HtH0SyUFkp7R8R5J/7v/Bmy4ZfyAdc80TL2V06K8r2ICEn47nTIfI
VQlm+8tXe4+ZZbtzMZAHbo/nYV5CwK/f20McoPFRI/s3lRS7lw56BaiJxC52H5W/OzCleYkGNvUv
q8hfzb1YWXLHS5nSIZvb8co+rEfrMIZ2kATxIT85wXTcskFtgJlrfntyNJ/yduYJ/yiFrxkxWO40
2XRdnqPn/tKdRNBet4GJydP2io2PVBPJqoQmueu1XiurRQhxHegzqX4v5fm+Km0e7S2RSV66jomd
mXZsPljTT6e7Jnns99H7qQ+Qnw5HXcP426V2j8v5RaOtUx7XkFMfmoH1owuS0LrwdyRo/f4T1dTw
FGYht1cyb4naOcK3YLCHX023rgVXZPlyX1CqxSWjrioyJkmzTlezCfrhD42PbNjj+SAcyZzzaIpE
13X9tajB7GcNV6s0rw4qSKI2g7IYNewd3ttHLXdZFlCg1cBs36v5ED10p/xET/axeNB1DKkEJJl1
KeYBbRnggunQszxGR7ddAmv8c1/6CvWXc0WjQXjB45E8EDH6jOeHulk0NqxaWjJhUZG+4ptl5a5z
MCZ2SKmOSFslccloWxSNErPA0hsZ33CCQz12l/7UaWz37QwaFEcyXkL6nMYD1rdP1Xk9pmdyba/9
wxCa4XgyQt3cQcXJ/pUy6sDubFeZ+cDiIuQj+Szo4tNMR1dEVOtL0VaLuTP/E1MfTgcSXoBHC+tz
Gmwe+6k96VlDFM5ObrhsiGVXC+pX1xavo9W+uv2xdJ/M+Hey2qGT7eF+tz0up5PqoZox16Y1r6Ak
8+wHZ9zzkMG6m/xe380FyBl6DgsrqREwF2MHrUbzCvsXnvvGPSAnkubYrJeqhmj4LftIj51fhEAq
HUSAKRmH9ZA80aAPkoP38b49v10dxrdIV3XiIGsS2cV0tZFNOomDOC3IzSTI/YpjdNDRxCgMUGay
T6u8tPO53wxk46Lpz+xEMKjRPdz/CkWwxCT7njAVOJ8afAQgsn5W+yz2wDN4LlONx1Zdm3IXJoZY
jsY04Q+yy9ahOl6Tn+S0jXxezuwSf7n/FQoHKCebuqVu0BTRjdeJfhPlu2TVhGMKs5bzTIz2aW+J
fLquS1GBHCy+MAd5Q56Op/sbVzkOuahYR6U5uSWONzNu4/DEOKCgTQrW3TMDJYfzPm2+e8WptZCG
Ws6x8cOsEBDU/8fed2xXjmPZ/kqvHDeyQQ+81VUDmmvlQwo34QqjpAMIeoL8+rdvVFaVghkUuzXu
YYQkkIQ7BwfbPL3+9LXPW0RtIq02qzp8XjE82frUVO9je+PD1kbk8sgXCz2N+Tx1AxRKx/jGHt9t
AuMuucovFvnydnGWCkIHNfqLKL/vnuoZ3qX3LXtq540kaW3CLumassoNUStsUeIKW/nVfLBuhqD8
4gTVXgRbq3r1KYuQ3cF9njgC/cOuL57K84EE7U4eE+T32WbU+8G2+FVvLVb3VMQVLzN8i7lvdnrn
nrIb+QDR9wi319gYcY13O+N+w79I6xobhd+VDWtZ5HRyUVZ1gWfmx3iPBX+oIrKH7t0bM4ZlhdOQ
hczFiPbdwQzy9Kbsar+xD9l4ztgYWPwuh0pReSv6W4KbkNzdqmatfNey/gl3McXty4ymp+ZYnLrD
uLN33d47vr4WVyb2sgYqeO9RK0+Mk3b7BPRU6wz86skls+GnhAbW/CYCGXeX1E8CEvLkxug/I3ko
HD/p9uQtBp/IGpaF0MZWVVJzNG1ZV155N2+V5H+ww34xj63LLvNiN0lqL+k5HzGP1TdBAhcAjKaJ
4LWdeK5fGI+a7wEqY/Wd1da+3TLU7XHfYFaRpb/lxTtJDlX3kBbAzVD8dwc9pas63r0+cCs73ZIa
qkShMtbPw5k71b4o2aEeM//1ptey42UFNaMwtoMdN+bc3t7r0Nvlt/kHZ8/8i95tEm4lAWufsNgm
bNTbYpZ49SFRxeTPbDT3LTGHjcRsrfVFik+GVhpVLYxT1biZn8T8czWzjQC90vaygGqUbSpExepD
qUx3b8jxyoZXUfR69681vkjq89Huh3HS9DzC+H4OPWMjNq7kXMv6qac065EDo92kCCm8F5Psuh+s
W2/6+PqLr8T1JUfUrBSEo1O8eNe7AdfFbnQgkuzFG++/1i+L2C5qprM4YdVhGD8SaKiWyZZczVrL
l/9/sc77Ehhmg8fVQVfZyebKDl2Uc944nIt8vTXytkrrhJ4h8ZIaJ1O9cQ4uQrkLwT2KIj49Wx0P
+8qFxU//xp5eLMxSCJu2EKY4M2rcynw+9vLz61NkbQ4uFuVECifJLLx0bie3nm3cFG66S+3O9FvL
2jjsrUzDJQe0TRKbpZXd4ZD6BOK/5M/pljThyusvRZm9rk0Mx2rUYdTRlARtZfs285P+++u9s3a2
+3HGfDER06yzm7j3UOD9PITZocYFrT9M/uXkFQfm1tloZbov5ZlLOY7OEOMpbQT/YVB7Db8uwkvO
RAVKB0kwiH1n+2/SIuLujzPIy48qhszRLuvOGuUD58HsrotsI2teG+rFwi20rAo9ud2Zy08pOVNw
x61+Yxqt9dJi3TpMcmnrqUPKLw99YUZTfP/6MK+1vFi5RZUXsNSsq4Mti/e1l0NRhnvvXm97rUcW
S7dmRmO0dVqfpaCQiUhLL6w0eDwljZ9ef8JKKWhJDU3rslPx2FYHJpJdQVFXTE9jVYe2+UcFtmXW
bEFGV7ppSRS1FW1E33fVoRJYY3rYJZ27kTytJNVLjqhr64R4fVydm5jve8vc1d7wLcnnw1jG+0Z7
vrDt92RuN6bp2pdcku8XK8AsKoC7JFYAUWYUF33UouTx+misjPeSLipn1rR8SpozSXic3YNY33uh
aWVm/WlMqL2VEq59weXxL75gornglOALMsIjIobHutwSnlr7gssjXzRdN3PuOKbSZ9P4RPqbxEwD
qb+93jtr47xYw3oqoUxUCn22CZWuLyBSvOfjNAb5XMvdKLvE8TsTAnW1mXMo7LEtN961gzZdrHGL
Zhp6mDlFAfviP6D2zcH5LI9mmJ56X2wkXCvhaOlU3zkpLu4SPETXIWlPs3VMxne9u5FgrA3MIlaP
dT2MWjF9JsOHobm3INs6bOl5/no+/YVA2rYj7tjlPJ21A4gAy6M031KzXWt6kT7XOI63WZL1Z9Lo
HR8pOLuH12fTyqD+hTNaaiM1jNmdz3CHdvz0zjmkYXdOha+OFCejrYC59gWX4X6xIrKqtjxtXjqn
P1n0kyc3tqFfD+hfKKR1yWw30dl0NlCnAHOUXNXORsa4cmR0lkr6VYocuoJL6zntA+ujEdaX2+Og
cnzXV4+Xi+M3Xt04Syl9A48hAyAV54sXSzz5Lcw9IDl7wlkj9tkhjbauqNe6a7GEletJ3RA8aEi/
6vl27A8C2rwbU2ltjBdxum/zcTIEplIbWR/bmxIm7zT36Tsd6AiQgXdw9XnceNTlff9axXCWnvVe
UQojgxDTWe+MnRvkO7m/mBMFQ+Tuqn3/FhdvmztLkmmnFPhkbTmfR3bTMJ8YG9nSyjAsdfdjgHKE
ynCqTCh4t7s8vhNb10I/MDi/6JolwRTVB1vZk40htsuMqIBleXfJYcDsK3aFzPLiszEXw/xxrB2v
u1GVKLyPhIyqEAEMm2U77EeVURJlA45ip75KxoKCpDDLYkfSqtYPlWhGavrKzTrY0fakJJChrRUx
CoU/bWJDRQME+bUFj5eJOlU08dyJP1h13bbHqddOnIVvmwdLwivlQ+7iyg0L52QC3SF23oNp+fat
cyqj8RBvkTZWZvaS9ioEy7vh8hjehKmMnDdJMGJ+XZ73YlcskjqrY6Hnszl+aSGHJoaNbX1tgi2S
hKbJS6dN0LDbPzWwfEHbUxu8sdMXm4isWVbnILqerXcc/kenfq8CZBptVB/Fm0EuDltsJ2lWUDs1
hxlB775UN+VW1XZtMBc5QCbL1FICr0+c67iN4nbjDLrS7pLiKnKQ3ItKzmdjCFh8TJp3r/f3ylgu
0WkdiB9dDhu2MzdIUDRBNXyDo9bGpr320os0njE3Z0RiI2X02ECffct2Yq3dRby3IVzi4sISnTzt
dH6ytvDNv85+nSWddRhNYNKM9rLgAXA4VAcPd7jT4W3lW+cvaDQ2ZnZc4LW7CoLgGq6GZ6egW6D1
tU5ZrMo5vWDdHLQu+PWYHrjYmCFr7S4WZDc3TpPDwfvc5Ve5vfOeX594awnQksXqVXnccy+fz/3J
3dOo3SOg35mPts98K6r285aU11oSuuS08p61hCUFRnXv7s3IOGT76XsTjaGFsR22zpUr3bSEnV3U
8A3e4Sljd8Xlmc7h2/ppCTWTYJnnlKHhlPvsHpapwXyIQwUIw711MqL0tIX7WymmOUt2YlanvRCj
wL5+D1hGYBySSN+Te3YYD/Pdxtes5FZLAJrjVhZUhy/PuGY/BoNHcM/Y07DYJWG6kVyvjcVls3sR
+VhcmxqeXvM51ic5BHrLjXhtKrmXB75o2OS6nUfIjJzhqNVHzdE6FPv5vvnjAsAU+zcmBEsEWjeN
bmz0eErp7sdk32/d9a/s9Ut6YmI1k5YTwUompwnJOQg540aPr/bMIp7m/TSltMu7s+t6/CNcZ0FS
QL5HGeQK61rvCxu2wl8H3ZN2ryuYRXBZDEUdWKKixp1EOUE8tFQSY0vAcu1jF4FY57FX23avz3Pc
fGmz/LajxQeZbFWo1j74L0i1vNe8hdH52b2gii6IO/rOuHdv3R3OtcEW33xlJi9Zjs4EGeeWA6NZ
GW4gvE8x+/a2hbgEqBXa6oGaURS74mUhzoh2XVT5F2BDEm7RVtc2+SU+LWex1aoKFyPDt7n/wbxl
RxM35V/I/T9curY2lrWOWiz5SfQZh1MtPQvrqihvbSPa6KfLBP7FiWeJVoNFcOFWGv00noydHekD
u+rDGP2URulG4fySDv3qEYvIXcNtw0lphYuptj6O7kB8kad7M+UBF1ak7a3r+bU+WkRyTicNeVKt
z8Mcw8i6AVqBkngDF7HW+GIDMM0pdWiOj/DqOvDaLBiSNylGcGcJTYOtq6NHQZqz9IoDJBz9NN0S
pF7ZJZaAtEROXmw7rDn30D3NP7rtp67eyNjXdoglKK0uJzfhBMVGXvo/ZGmA5HEf53tzp0IS1huq
dSv9vgSmDTgJG4NCv/Pp28S/x5uGKmsNL5Jsb8py6F5dZmVa5/vU6DTcZ8st9761jl+s15a4c5bH
hj6L+rHziG824cy3VEzWGr980oswLdqyr4ZJtDh33E/DsSrP/ZZT61rTi7VaiQnm75iRZwX6As0C
kz3LLHp9r1nr8cX6NPup7KVU7XngB6d2w6af3tjyYnE6adtMVSHbcz6rEEKrkVW+yY+BO0sYWV/A
moXAyO2M+BpYKgvT5k0Uf+4sEWSlamfCbV2f40bE076DR8jVnLdky/1vpb+XSDE5Va2mWQwcew+X
ZWKGIpn814dyLfAtYWI8HkY5zTjxOvUxZhFHATwHXH742lofRrfwyzKy4ivVTcFkH2H8HGw899c3
HM4SNZZYHqDnomjOqR4/CPLY2CwaeHFUNjhupNpLWQe2V3yIHXPXEyPoRjc0JXnnoaAX1D25Lcst
8dGVpbJEmXlVDPHnOm/P3DuUBqbcmTkbNy1rI7dc4MqxSphptWcCJnwONO7u9e5ba3exurt4FnAU
RaTp574OMg+uJUPG3r3e+FpAWKLE8sTVfBgTrMLjhXxQRHHIrtzbiwkQD7csaNd6fbHUeyjyeazB
pFZwkippqAlgl2pjeq31zyKpFrwzjMzN2nOZlYA8pwC4Nd0bq0VLjJjn2UpYHpYM80Je7e0tVZaV
9GrpHKBHD4I+FO3azU7pKwCSmcECOZ3L/OvrI7vS50ugWFvHxWCM6Ban/KS5DiZcsLA/Xm97pcuX
GLEJ6sPVlONSUZq32AWjQpCNyb62Ry2Jtti6O7MyUFnAku+jOQSB8TMJbF/MwRQW4Ta+ea1/Fsu1
ktCNrcwKgc1+UFAM1+Kgy6fX+2et7cWSnd0K3oYSh+UOJo1Jc1OiMjK5D683vtb5i4gMn8+uqSy8
OOWBi0HdWqRr7S4WqQHfR5jC4qWh83cabHWTjlsF9JUAYC6WaJV6vWtDGfUsYgEFZjieuNZ01xAS
9ops+YCvvP8SMeZwAr5Lgqsr7L+Ds8cN6Zv6ewkXw4WLI91LTbDj156zt7dETlYmyRImNiS6a+YW
Mx3QniD/5rTPpNpK8y9j9ovT2xIcVs8KgKQUbdv7GUaSO32gR9c3guF++2Z1rb8v3/UioZ3n2QFj
CoXpoVB+24ERoDYQEWubwA+68Yumc1vJNBnQ5VYCFvNlE5i/stD2QSWnYRNsU/vWvmGxUA1Oa2eM
8Q1zp3ZNPEZz1UavT5u14V0sUx3bJC1Eg+VktTvHgfNdZjVX8JB/fL39tVdfLFfpJg6pElyStF19
qDN1Nb9N1Zw7S3CYWY/Ql3fQdHbRxmk/TtT15625ufLeS0BYnbUdrwkFtq2FEhUuU0c43RtccrWx
Xlc6fgkLY7KzJl25IHP3J16/m6YbOAn4r3f6WtuXcP5iYiZDllFPgyjeX3QxbvR8XZQbk36tXy57
54umPU1aMem4PYsOftY6luXzbMTuxo6w9uKX/3/ReuFAFDzxGrx4wQOBYR35bbyFk1p79cv/v2ic
myNXNUXj+fjBcfZusYEzXkmSlk4Bgz0Ybl3g7GnN42h86jIO6JKOeQydvHiaGyieEF4c2hzyt9Hr
A7z2KYtVK2bHaZWCFz3McyzziGe/rd3Fah2QMJlIxpBH5oeeHOw2fFu7i8gKj2ZbaBNd36XOVSOt
qzJ7W7HaXtoDiLJ2LChDtufCuC+FDIaqCbs/5+N/fdP/L3lWd/+IRe3f/xv//qYqmOskabf459+v
s2+NatUf3X9f/uxfv/bzH/39tnou33XN83N3/aVa/uZPf4j2/3x++KX78tM/ohKky+m+f26mh+e2
F92Ph+BNL7/5P/3hfzz/aOVxqp7/9ts31SPfQmtJpsrf/vzR8fvffjMp5tR/vWz/zx/efJH4u4fx
S/n9y1/+4PlL2/3tN4v+Dns7zhmjnBm2faEHj8+Xn5jsdxi5eJRSKEpDA/jiplCqpkv/9hsxfqc2
0PaUGobJDYdeahMtfMIuPzN/Zxb3YL5gQl+BGhcZyH++2k+D9O9B+w/Ude5AiOxaPPXHdc+/EwvH
ZZ6LEqTB4OhlUoMvrbjUkMZTB7xzXqr5e9enXmiMaXHK1ePcGPmTaXZ21HJX3KROJh6M2q6uR8PR
X2nZOcGQx1bopfB5S3qrvSliINZJI+kVzRL1OJkUN67ePN55o7SkDybNseaPbfmdGMn8ZIxJCsep
NrmPRY8Ep6NOlE5ED741JNNugiLztWco+FFZWcpOHDDaGvp0XurXwm6PXus5/VGmlXPrzQ3dFXMi
PxSshiRhnqaVF2al53x25nYMkho2rZEtvC73vTxVH8xGsXNeO4174Yml71lpd/d20ZV5UJq6d+HH
nmvDJ17Jcj8h4JfGhDqFb48tCaeEZIeqFLzyR1cJ05eGOTxn0sutXUf7/v2UMOfc81weZ05QyIP6
Jfk+Jh3ceXNl7fsmrkMKhcajqzPi+FlsTW7owEkFUpB5+hHFkySkQ7Pj9ZAp3xlQ6AgSOtHr2JuL
IySqs/smT+wmUH02R1A3bL/VjfKOvTl6eyZm8lWwavpom7zwWWJ6zw22Xriref0EM/saSuB4GqC3
c6yanV0oMNcz3bg4tPJZYkejEsjr2qHdTQGZ3fg0gnMiwEIQbv8dlopFFbVySn01sRaeybJOryqV
Qo4+ThuUz+FXqSBExDyG/kky76xnl92acLw6MHgd1FfDOIDbaLcpZHWHxI2o6tVpToX7yUqVZ/ge
ndJPbto4/jg38XVtCfXAiMoOZLTUqVejAS2Rvr+H3LvB/LTwuve5wAjDLqovsiBXHjslJUnQcGY+
DGpOMxDZ5BB5pOThOJpJJNOMHctJm4+wHu7vtFDpp951xINMzPleUJBfpqpUD1XXZmcjNvPGrxpv
jAqmm+usc7veV0XO8qBSI/iNHjcgEOwYTLi+ps2XROB5vhQkvrWzIgWAqdZeSJll3ifScc+UDFbA
jN56bxVVfS7L2LlJjZF8Thqr/DxJNz+TLs6zsBBUxVERt5i3Q6/vqEztdyDSpTs4YnO/8VyZPVZm
ZsXRWHj2hxSb/x3tWm2GSCvRgD0bLPXNziFHndrzO1nxKn+o3V6gRgFjIyeoXapLOAfOnRW1MAzq
o3pMoCsnTG3M+07rYj4OjpmPx3myQarVMTU/QImyOwpKysnnsDiEuAKu9gdfCe5BmQgLcW84WXYo
3FI8xWnHd7YlaBNgUpPCNwh3Tb8adHOAZyZQfl3dRDBza85ORcQxndxqx7ox36GsEu9G0RTXVV9m
e+VQE3j9JI53ok+nJ4MRb8cnNuwqvLafqGzcTTCEu4YO0HzXjbXxxSGJ9yiGpESV0lOnxsmNzyQb
06Nbx/w4Gnl6GGG1eSpMTm7ENJJdVUFsDGaBdliXmjw5sTmKgGot6rBvvXpfUtfxDeZV9x08Wa+Y
mUyfvWxgH/ramx+cuWdhZ6dW2GYwlqhIabyTGfRjMqeSx9aY5m8/Qs3/Rd1/RKr1qPv5i/ya/Rx1
L6Htz6hr/e5RjrluwRTGorD9+VfUNX9HxLUR7Czb9Dzrohzwz6jLfjc9m1v4ObWoA4tFROR/Rl2D
/U4910RINkH+MS9SKP+LqGvzS/b5U9S1HIiuW9DZQpi3kAb8nGh31UR6YveF3whklIfUgvj1rk/H
2YLEQ8qcOYEQIKHfEVmUTYPe6OzBCrHhmfEpZ2VSn7ikVBtBlnhmUgeNTGR600lX2LDvKWL2lPGY
tSIcvDmTf2RcOtWVbbVcHRqZT0AmjXlc7RvskFkgPVjwATZmSiOsBgtu44aVJu2hZUrEEUuErGdf
ujBvq4PRsokOk4rT5lwONM13NMZLZ35TKi7ftbi84l8rM1Vo3G3kBaPIL1YFHcwJoUKaZB80CD5D
OPXYPZCVQ1Z51/SxTHbm0LDxfnQktpCmHyd26xlCZ2HFctr5sCmm2XCeK8BD5f2kYDDe+zg6yOY+
hsIUwhsrOfzL9wU2omT0DTNldrfjxdijUtXBP+8rRCLN8dAUshY3peOSOmJuX8WRduHlGbigP0Oz
k9vOjD2cpvQ2qYsGaYhZuT43827yEXPj1CdosA4dk1vXY50LML3nqoZWmqf6zzl13fvZLksvIHmX
WsdhpgPzq3IomC+Tovhkpr0ydkbfUHkDsyVrvmqTWmUnWPAV3pWdOQY/gHzBmhPM5U0Lm6lUnzwY
kFCEHJ23oy8AeQS2vlT23qqmC1lmGHszaCYhrIOnjAzcB8Mq60C7jcFGv6f9OIYlhGo+IWDHbagS
Q3rHdsppcu+mFevAnR9UcyqVzNOniVVxftO7co4Dq0FhAqZKExihu47YSRUYcS7nm6TvxvejlQ1O
MBt9IX0bB1z5Lc5i0odK0qFF/IBx3t1F+LOJqhSXUgdOZGUFXsETG6lhxaqoayzAu/U49vnJgE1o
d5PHvG+vQaVNgLovCH/2mIvInpeTTIOhEJXnq0Z41dGxQDWM4Pfc6SPrc1Vi2pe8R1wx5oz73C07
GRqpXalrt4LYwalIHQGliAROMYXvjKbOoxyc8bNySRlKsDMeVD+mRpgzA1EmyRKRBbFbxrbf0VL3
R5gAYmF0Os+TXepys8LJWyKG+fOA8/hF8od0uGiOJx4DQi4tvau8dnKeSm9K5juPQKsYYHKhp2Nr
CWGeZAwsXMhxHG4+mjHCyF4NxYz+dDV1viA5cskujVWq91VWqj7smwyI9dEhlglNb3lBPuWjdeRN
52rck0jGg9Z1IZzdmHKyDkAGcG8M3KSumq91YY5S+Z4w+vpmmLPSGa4JHwHR4ExmQDwUhu58K2YT
i1IILFjTnqZDX985WBMiBG/cgj5mpQp15yU8030gOkNPMRzPUnf+kEPAUAfFkIvua5rBIcovM3us
AiYIinAJPhdmdCnQUqgR9RgEjfPGiHc28hk41WFub40YyQjE1hKrZUHBHBPHAeWqEeJQE2l9FFfV
cM0Sg4B16OQdwRmlzfpo7PCPXUImKSGHraFYNDlcgXSqHPO5y5KY+n01imRvNHNKMFRTPKTXnHQ9
DWqpCIE/QtvbfgJV0PKzqGwaJ35+cdPbOy1o/1HNRjVFhtHSr7JPgRgH88EEUoEQ4zvtUiLgv1yV
8rbw8qmIjMKdAc7izEEe2PUiqydMR8DWwkY3+iujyu0ftSgHEdqVxfPEF2k10APjjry1R4oU3cg9
8xSLbs6jqXFKeZZjM9/PnjthP6j5YeJIXaNcxRhiA7a3VppT2GQRCJuXtIUBmrz4GN6Szmtb+Qll
igoKGK09wcWFo6kHqJQ3ld+i8gIE5mjOmLFunnhh4qT6sRhTC8oYypz1zpTpUAofwrROu5uxPD4N
eU+Q3uKgmQdW4oHJirKlogdj5g4P0iEv4kBLp88eUp5Mz0UbO6Vv0dzL/IsWp/UN9uPKCzKZ6Tno
Cp2rO5wN7a4J2oLRFifBjNq7bDRkdd07grG7IrVhFizspLls9WQmgTmNhgrLpp7EoUZds/Y1xCqy
72nRpMUtjh84auaGTgMcWeR70KL0Z+E0QEIbSe/wc8PoYJ+1IfV8RSpPP6paunqH/MGaj9PoddBQ
nRzqBQBimmaoa9NQ5xYx9V0jZyv2bcAKqzAmxG1dH4pN8am2Ks/GPHSR8hXatMc9B8ERCX+OI3/o
wCHQx7YAoXkAi6bPSSHq28aC8iw2lSqej3YzYjLruELPFhrD5JvMYsORDlaFkEKzEelkGmewbaoc
y4o8ifOTaKmwrhHrYbKpGG6QvpDBdpobKHbE9h2ZWtpKv7QsOftAIFX85JqTYYf5pF25M2Yl++ve
5K17zEjLbH8E74VdY4Ca5kS62hg/dgiOz7yIhXGsclD3gjl1pb6SLu1h30yGLg8G1CaEX2czKUKD
ctzSZohCd16q4AwHu0UQKiDuCjq+o7Lma6tn047MQjoIhay6rlK4Cd+ofLw4zsS95T5iruvpEMes
7sIYdgswHe+ZOSGKOJMdEbjIi2uolF1qea3gs89QLTEP0nK65po4EwRdJmwLk69RoGDg9BoZcA/1
zOegMCoJBVVHdbFPWaIsv4DCjhemEBc3DvPME2+XDaWBOUlMUwUJU21/ZeP8RX1RltVHbbpmHM5z
5UxfyFTlek8Ku0W2ZvPaOVi9nSZ7ZPx59V5wm9jfe6EG72s3xa11Lgr4ikauY8TARWQ4pPvSqtmQ
+FPJTS8sbdOCtPzA8wjLHJcvnj3gdSwoDOU+yoGteCwwsrrA5ixV70wRyAmDbnd4+UFWEBecnREx
tfZa0l8VYmifi2KKyQ0Ruc4PTWegI+NJpNCiMWskvS5k1WU5vKvSpCBhk1fp/CFuwHOafVekwsNd
Pp11iJkkgSJh+AXrNp9wXC+QaCJa7vupR8A16ppx+DbZmXIfjMauwao1TWFGOilz+71Ftdv6WZII
+ylpIScRpbXXfI8bq4G6VQzWdeYjTSFfEyOxPkqE8nzXqwLITZEBzQlzvr7xzu3M2vRQD0zEd8U4
DM0Nbqsxgn5sWdMHhxVj+1Hadid3UzpV5mmeCbYSLxs1Al3c17sRarC931Raj49TNqd5oHvYJ7yb
snFQf6SJBZ1kq577P+Uf/+9M9pt5Afysn8ke++GL6H+qhF7+4B9nMuPiyfeP0qfhub9TnMwM07EZ
M5FQ/fsQ5vzu2qbJIBvFkOqa7ELc+NchjP6OSoprcctkOIiBavq/OIP9gCD/+wgGoUZqOpTBcZB6
UGbhS3FrAv8PO5mH6alLQsfAfd4QKBbQKYqbHeE+Faea3prFETbDTPhm0N3l39J41zvh3PkXjbEK
GPTA7SNH7Nvx1FVpYDyob6nc9yjfuYdG38bePh8RJq+aMXSb40ROUFlrHznKY/dqp5/EfTdep+xK
2kc7f0yyXWEdYKtCxTUzvhh3SQedpODFiPxZAH5Z8P352ujy1UDLuY538Q/i+Pyf771eb2txq/uj
MQ8DCXop7DQttoR42EPRd27hNE/WbTP4EPDGgTY+2iG5bj92czBfp5GVb9zn/MDN/Txu1k8PXVyv
mdjgbG3bzVMGjk0fwG29JhHomzPfU3GwYDytAme84c3eoT4Lk6sKiOHhiQ+hwB26Ch0a0VukNikg
4m2UpkGf+zjzuT62tNiPTd+rsQ9l4UAOOdJB15b+VO03eu7n8/9fe+7nYfjPdoaqUZ6azZPp+Nau
2oHNWgQ68E5O0OgLRH5r3BeiaX99IoobL6/2UM3jilDaPEFt4ZF/kzdDe2TFSZK7eAz7mzLM37l2
WOBVYAYHADpOc/bzXH9PLJ+Bl0weX+8B8wf4+bVxvNDkXtw1JtKbW+Jg8iTCrzI/t5Ea4jiAuFI0
Pu5+/PwTaWlUT57P7Meuvc/r2zw+Ft1OT2aUGT3q1QLlR8TUzA10kQTwSw5w8eDPcRZk0ydMxqKu
o5l8utQvWHKEqHZQKhw7CwMWPSpQNfH7jIVTre6y4v0simMhv85V5Gaha/jQpR3zK6Px0yww8KT3
MsxSP/tqWXeiC1kTzMOR38Xzg5HvyejDb8IZj2Xtw5uc/H/GrmtJbiRJfhHMoMVrZkKWVt3V9QJr
VdBa4+vP0btmRxZ5rJud5dqSM12oRGZkhLuHR4zM92rE+xrlc5qY8XiOcN/irJvldw8qXqmIlKww
rgoP2MukANiZkxb0BqxhEtKEpJQs/MAu2UkYrD6Y3Bv+PJFQkBD9Q+dofhM/tGQvl4yTMbTZyySz
3YS3crJ9qC6TvfgKSCA7AXXgULlXZL6Utp+RcoOvPX63l/Q2tSS/qe2pOGWnCtFtJFHpCoOJz8Fg
C/zUeiTlTUXzSbrrgVU0NnLUfnQw5kESnHErfE+nrnWHHZ9jwozVSSYGZWn5SWkiIB2sVg6TuBdG
oA3bzrfjOlgGFgmSV8AtvdxKZn9RaHLucTa9qWHZF2+1pk/QR+wNbrltUZTWND0CCrqkZou8pYZx
QbMv6bDCzW6N5nwTXqSaNC7nFayk5UZIiERRUJrNPj92OZnNmYZbxUaMdiQKBTgHaovba7UVt2sk
aUSG88eKO86rjHYWZ3en8VtLt9hbqcIGnyU+K4VV9jHVK1D5m+ZDQpf+k+HbDwb/f5xK6QEH1Ksq
FngdwQwl12AaBQkVKssgacz0VHz3BMuWwtJKw7foTgnz02shXP59Eh9sQf/7DLgNJMD9BuBNwKi/
HsTESLgw1ef6opAEzJCLYR5eu4stXVsnNMcIgInFTnBt1uM2vg3PJvL9yBcf4wBwVU3EfwQZeOjv
Hz8KeiEacrMEJrh0SrggNQrcEg1PicJCVhtMgl7d7B1tA5M8fzmHaKYwhYHOOZUUitw0aGlOn83i
fTDj/c+6CLyMhEOUFVF91LdgCGRci0pdX6aQQtap0iGgA4oLNpRkpspEkhylKzUG4tPo9d8v5UeO
+rgqErrqRdzYhqA/rgoA7GTKjKm+aKojI7Ow2oZxwHA68WxwFhzPqHINaUUzO9YQca4+b8kCyRon
0N0G90dgFjUTYBhK5cqMjEMcvzxdIPFvt5hkwPRaNQxFFB+7vAIBTvwZSMRLYw46rRorQgZOa/Ej
N6xysDR+cJryPfILa07PYQNwrXtFXR/qm0Ze1eFWLT/knHG+LWCWZKJOJpeUZEKQVfq9lsRWFN67
3jAxzpX58Yc0HY3hs5c3SveSjaXTgJDVNKphZKFMxZD5uEQUhCiXYyiocpmlF3Gj2tUW1alYfobx
zRd7DOnYavJejt44eZ9IO78+6pWljHAOPY/xXpiuVbopNbOQHcRLvmGYnaMbbxMGxRjrebY1ZA5N
i5uTCh3TsA0QyDsGxJfo8K1v3TaHrA1pT+AK0TXzbTW2BNHus5fEuElAY3llhxnYJKe8YKa3UGV5
QXkeCIlVSJc6scWStYk9hnjpZEQQxnCDmMkaUbNrmHZ04j+fa+Z+Ut3HzQb0W0HeLeO/jxGA1/MR
qq0IUeizldaDxpLGEmdTfOeysxi4ZW0H3sQ5vQ4LSQrXuJLBjo0ICeXSXZut5eEjTN6l+SQn7qyY
qmjz8lvP78Ov5gDn9Q2SrtYzLspBuzVpTDu46I2iN9SbNHtNm28sctWwcevjkH+XgRuKJeENy//o
v7OSGYWFQ5a0FCShKq2BEElEGAl05xksBWFfRzjwzAD6AGjJDBdgSwUsJJFUqAv1J9nzj9zyz5XC
lpdRiGiS+hCs6glhwkc1f1Ew6rN6n3twBZYBpKChSETKd8ygTBG+bs2u3BRPYsKPgv+PDxdUXVJ1
VZaB3/4eKcEBNbkgGRUiZfI+KRYPBKHYNUhQkHxDVUkxMg2a/J5bgafFDHetobnsyHhlsC2kAkbe
0z7C7e2G0kbB1debCbJjD+KNpx6y0rIQ/3rWh3TTT5VsCICQLMEzwgSE0PRnpxfJeBIcvH9OwxYw
O38Np0Nkb8OE8diLEUdHayAlho0MYjIsLQaabdXI7BRStUselHxOH/6zimK54P71rA+ZqKwPgx9D
SncRb/4Geg4kxGV5zt1yjzE4Mok2fsuam16THo8nEgDmDfUTuz9Jr4urwDSsenN8V1JWtN4A1HCl
YV9E1jPjo78mC7iO/vv+cWf+/v5h0lHnk481bRn6bJAwY1xYMxKUOVFAObM2NS+Joa8n/WxOp8Tq
XutnEjL5ZxDQ74sla7okiJqkqJKm8EuB+UvanktT1PSZH1zq64haOGs6mgvfQx6TbCK+vsUYdaIK
b0Lt1tJdw6uuQ9ZpJbgkl9M+RA1za1/0YKPjiBrSPUD89/OQTNzrDP146u+E1OpbL8sbUpVfeq8j
0U4QDk68YBfiIWs/tCJmUWNx/qYP7Ek6F906Ti+daskqqTInH/e9lBA1xCcr6KNPX2YDql0BCTY4
/fGtmc4RskOt30ZKT3n8YzLKgmLcNLaff8Qaisdkh8OTqCcxoLy6FRNWNzY/HQJk5pryLs+JU073
ESQEVO+Rpy//Bp1SoI4shqdTd0qLQ5XFZIT7wyR7YG1m7e6DERBpCp5o3ZaYTGRl00aJLcycTyKv
Ct1IWAIjHAlBGa6hbgD+oBF+sjn9EGexBcCO5kpLpu9U9yo44gbxdxc0AJcBrqGrXS4tNDwyQ06h
RpKcIvouK1y3Sr5LcJXETG+ZimzpKNmcB69IlBFRJoCjYCp/1JdSCEsV9qz+TvudzJOidMABKZnM
DH3dci+Jao8Ki0Saj/gzlt9wFHlUIYewsvSZdQltDyKoVTYGFHKjW8KzCU8Ld+0e5FRk4d8M0Cw0
Y8j4uIzJAlERBAyxG5oa32f9SDl1H8RvwmQnyKg4AnatDAD3r8WP5JR2LKyI4nYt8WdWfqdxSjsI
kDQF9aqrdCzvWZyayripQ3fG64o8lEq4QIsalZc5nMTYUku32U0tLfXXYieuebyLg0i6r+itvImE
u2sRrfVX4R05XRCih8dpWtoVmzZdBR1GxZpl5IjaptZeBWM9drc0e8m4c6XayszTNDUbkcKNXHUy
tN6Kpv46XpovMSQYkZNQVHPGYJajgzKr2BkJ08Y33YJ83+3DE4YjAbuevtvRGbEXJUjAdIx8spRF
AwPnK3uY10b1romWEZwykSpY4PQLqDuGewOJRS0pChSvE//iuOXhlmlQZWR8ZtX9ETdlgJplIkOH
2Fp/yO60T+B5GHu8jxwlYxiz2duK15KOYaSYp8w7LnEwAFKi00lG6q1hRNG94EB8hGwc37t1s+4K
0r7kr5B7s7Jbt7MJ2Aw/Jua2ZUVnuzcFuKuAGczYGFFP1Z0YhuXaalC+FwOt1qy+AP5GuLHX8bYE
yFsfVKwJbONElkjrpXMKAIzHd1QwdYlyNsYW4iPD1NNPkwV61zTwGyKRLXDjPe9OFuxa/V1n2PgZ
VWer1wzfjzNT6VzrtOhRM68VEK+VRLPmmoRsYHOwGfMV5lw4kUhyh9sEdnFta9RYyTrA2DPezMzC
9llgQ6X3OUkkv4sdAdGrn8u7cBiuSLj1XXXN1nVINbv3tINM/I5MV8Wr1llq5XdJIcoNRsHFNb1P
12SN9a+WZByOMKifnrk3/JgE/BmSZUheFERk/XFanISB8lGYGcElv0I+h7ZeOTPHeD3q6p4rz0K1
USBDFxmEfNgZDVEsGQfe7onMOtxWdH4XNtlem258eEzKEtOu30Qf8133gj0wzdNAqKa5re7imWKu
1AXfWvKw6nKKH8IdK9abkpl6aAVqYnCKRHqGFC03yh9fT1eBIAmygvzmoT4ds6Bty7IMLqPVpSQ/
Vy8j+kiQcVcVpoiScRXhNFDERkupqOLBQtkOFQZsZXqNvYg9K3t+HO7+9TyQEP16A2ICXNOWehFc
4vXwMnlgXpnQvOJJqgRI4TqcvjME8yBdKQ2sUwl6gvBnygfmzpvYjRIFdenW9/GQn0LGvfDwdtl1
dmgZZuRmgoVsSFr1K9RMMhM8GImaqRWeYcxDogPYRIgqJXu6zmZLkRehDNE/Ynvw8ksa2/xrwBLQ
J5elcuFRvFCETQ1TD1C3ovVGX4cmgBkLb0oo3vPkM/DPYbnWut3E0XorO4H1bEye+NOg/bhYkCuj
kpXRGAa76d8XK9FyHsR5FF54u1+IYCKc83A9RY7ygdc3xOhpqjwsEdeSPqG97EiFk+E6iCxVN8ds
k/KfBgx80DrNK9u+QosxykN+2ASRl+NSyfZBZWUJfnLvTfCFTl0OGRuHSrDZNON7rIDPl1/GCCwV
m6W1Wm5rbhdkXh/anUG7AXVCiZrt3HIRDaFASKfEjkVabSJ7sAyvE15LwdEaqx2OQnEKEkud7rx+
axpbNaxwcls4Ctr9NvtqEDjWIllyaSCM6aE/ZOdyYFDSYOJt46jXcNubfE+anmCeNAImcMBwwyeX
jtvo5RtidvS2hFwdKb2p0MYHCGgP5/6dX3d72cFu7o+4YZpz/9K+qz1JTcCD8oqz6/eWFqfYad+L
/fwN9E8bqf5aYniIRps9bgZfcXErYaQQsBVYpLN4tutvLKKKDPVbN6xlHtZSU6q4XTGkTO0t/5Vf
p2ZO/WONjBs2eRiWHjrAWVIHoplDZA0rwG2m6PAwKtgB68yRrxHwcHD7lAYaznZ6WQyXsAoN0HiC
Y7lAfLkFTr3FxApgOMaqXMGnFfeSQvANtjXNLzK2uE61a7uG8iUh3HkCT3rkQuJHLkTffk3jDXZ2
4/CFKewHJz9gWJVwUbzSzD+W5Dc3S9pFlhgQ6Ivz2OSfHf2/oDKy9utuXgCRX5LfIm20no+gkuo/
a4AKtNlq1+iYr0GZspRVFxkat+FLO+KBbbifWokVXzD5VYSD9Va7o2ZtE/JzPf4bLQJz9pcYaYAy
VmVJAgn6aD1coLuZq/gQD2aQYDsqxlkSalPM7lAXEpRg3cihInba8gDBD/EPvock1horr1/h4Jkt
fs1fGjdxyxWCTDVSiC0wmy1J7QrVV4iAwZbBRIJGEdoqVrkL4gZjjQSQAAar2TreLUwOzGi2UmGj
t15bfCsTEPaNdGzvoGH9U3WWvOZNJZkL/fhaMOfDZEGqtktcxVtAdhwylIo1a1ov5cwiXGiIwhU/
NZVV69CZ7cyVqLCp39GC233O9xyMTc2Mw7STP/OI6p/IHNTPvCaGCdSGiaT9Dk7C/t8rrfxZK2IH
/LLQDzsAcn7RqMQgBOTl24pP+tNQ2ILTOo1BoU7grsBPbERsq2LipwQBzRG634hlDIkgRrYyxY7B
9CQlXEkZ0nLWUyA8m9oRkHFEtGHlu+G1FLM6AGTZsrLhRXiwZbvqNKyegc/K3y7WX7/Lw8XacX4r
JDq+S22JsBfLo3WFKaYQasSvoIU08T4OylZujxCVRUj43g2Uv/t6ubVAVQ34VV62zla6YySFNO14
ca1WB1lzWvGtbo9xuR9qF+PVG+gaEi/pbHn5mzQVG96ytXYrneJzpBDzHzMEi+ojjNm/X9ZfQIjl
ZaniIuhdmOOHwl4Ne63JGz24+JvsHXKYGhKQmoxM9+TvHuJT2C+QmbVfQNxjhplrQNuTmgVnpKHC
bDZf6ofKrVDyCGa15mzRaZx/P+Df48n/PuCjDBjiIT2tJTxgje10QCxxcgsyCghNXjMs3G3J0joL
gwPeRQsjmL/j12AdvlSKqbxE1xEQmI5xdOipebJwP158f9zaWDlwxaCIkVX+HudmdKdos4oif/Di
jIKWGI4l9vq5eA972LCQELddY+niJmdd6KgSlHsEB745VbfxzOOlOuNZWmUoy3paoXlCgFnEXnMi
8ApIQEtcZlC0OJwpI+pEEeGQvem7WiV5uEGHS64zhYo64StTDE1AGrIV9HYq7IDtlgigF1RUSmCV
ldVgZnqyRxmrwF7kmXPyX5gJGToDbB1A26BGHqGOsDbqTiiRV/NeOK2kJScm/AbIC1jAzfQFKFO7
Zed+229wOPfTak5I9KaYgge6aY1nfJ57in/CajLkEqoG7FGQNOEnPP1yAc1ZkxdKqwYIP9i7qZue
x4zG+9hFhsNSa2mtFu49bXUoOyl3b23c4vTfm/bHtPVhc/z2DA/5bxTo/pxoeAZ1E577dXXHKW8g
Gadg4+ViBVSGx6UesuZlZpkZeAB0MPRRXHhUMrnVGWWpaKH2hm8VbZzUnZlsRkhJWmuZFxLa/Rp7
xPiILc6UQpIcNFOzAyo79VHuvHSl2SKTX/OZcBmbdEftbP2KitA3MJrlNqQWJ1vcEbnuS7jI4lmp
gjOqLAheWYVK2wcwSp9FUvEvt4KORgORhzIFye7Pa/vltagzpLPKqCHQXKJtjBACoSRoNAwf9zKz
XyE2or5Go3FB6nu11jyUi8tgl/9PA7y6oIB/vJ5fnuXhhmoNmL5GHV5PutY9cJbzF0rBcqNm9oy8
yiBNd5H9ta9RsTlW4E4GFmy1gPkHwLSguaqR9W6I0k5l/i5Nibbh0QC4RiezeFL4pVTWLLk2Rw9h
vcA0TLRd3ZHwDSy9o1CfvciFvDVwkWUg6HOCLVBAUq6P4YKR9SwfM/5yg/227o83WKWU0Shh3Rsz
2QaO/JKzwAThDLLYiT3NlU5AxyHb1Xb4LT8hnXDQkYUF8MHuSCTYmoa9kZ6k8VSHJoSm0LStiq0i
sr6n2EwAnVYFXe45nQgvKsDejIpXqAQ6ym1yHYgREnVPl80+MweJoiieJIp3i5A29xdoD79axcrW
gq1/Be640kzsxU9hutWYIeT1GiWBm0CxDu1aTTAOuk28WVvwCd4CiU9LOjkNTAdYugY8vjN24zeI
PfLv0/z3rbsIoZZOGcwtfbgjhbgcS6Pjg0s20QFE56diVZiPvJYvzXGZENkSSLuBAH1K916xQhw7
Dz7OCjOY8Mzc9v94FnCecCr4C8GRTjKGbsodrh2q2/JLlpoVtFUySZTtWHpVvJ9Xi0oGO5YqKtX7
vQy8s8UMbZVqb9nrZD9Zm79k1brIo7GUV3UFXboPWPfUQZAuoTX9rIgNgRoVbSumqhJA03BYKs0R
qpCxhsWWCT8IoEwSDbUFKsNOMGWBNvKmfTYk6sdO6PF0i7gB8JeyzFZ82PFQUyeyNCrcuQtpAvQt
2jSp0xQBGaoATADzQSQa5mKMOpiDvO9Gux2+0KQbAe6x5mpVp1914BbKe5zu59mLJ+zafRzQZ8My
/sINyzrgAEFB0zPC4iNZNeai2gdCHlzaa/GSbOe14lSXfodJOykmHmA+xCHBI6Fwv/QXHdPbc9o5
zzyZfvKUP1YLEQKd1hLYih8B2y9xWapUKZErlTvzJUVYNlKwtjQZWRVYcA3DvNXMRreRQJKZDCYU
rzDeHQU23Mtzt61+pv2hkEROfIdfSahY6rztE0dDj0XOKgFFEZAdyp3nZyzLj3nZ78+tK7KgSTiT
6M7Gsfw9/9K4oIwGPw0uoVuuh4oK6rE51sJyKzJgQ1/BprhGgWOE1jI3QmSFm+z51EKH7S5aDsi6
2/FOqMJv3RR9muN4DLRqCWTS/z4hP/bQjw+qoSNO0dA8hf72B3iHV8RRaXUscHnNodxICaY778F1
BLA22/OX8C3e9zt1pNJHU5FmOGAo6DHgSPyCQiB+rxguGBETStDVSzhbqcEVEGS3WWCLnNV9qjBt
Thw/RcWZUA3o+HH0ZAtAVU7kmAIeEIB93LmAQW+uI00XSPDRTbB7oI1XM4WVn9Erfh9xHZPhOp7E
G+6JgEf88wZCZMBxhJhy6fD/odZ/2WFdnYt8P+M85lfZnszBXmgPzCG+lq9oglI1k3+btyisQBt+
DS4Aiyon3QeOr+SMMe7mLtz9+5X8JUXEE4G3k2X0yaBb4CFoDRn6F9HqhG2JgdWomEM2ZxQhi+pu
i2Zzt3xRT+l26Em+LVxI5kXCE2A1T7LE/3zO71sDuxfdjQJ0tkBuHweQGFyn1YWIFuss9jqIh4yd
mOM0jSHktCycXiMJLS0EmZKSWfAASH0fDBmbEnTb8UjRREwj5l2lIL1PtIKA6xY0V2hMaD8aAlDf
aS4RuFm7D6l4klmIxi30aNs50jzDNIStbJhcsPalFWT4XAqXOqklBXSAHP0MjB3UKTEzUNcFmLKd
Qu0bSC6uFm9E4owmBejKONKuJNvv8A4/A4khG3IKtPpjMHePuehWzq1mbiVAdKAREAL8cJIEGxmC
Wr0loBV72m+UwOEU6hesHzYQ0wE/G3wMQbBqPHS00qBc8iHkX+R/PoaWllaOueKBF4aOAmGfcFRb
B8BhHRwSUHwzRU+JW5coWQH+Vfkb37/O4a5H3TWSrL5UN1UmDaQy+UEwLPgkSFBFNR2RIFOUQcID
E/UJ4Irihus0173kJsYrHaqOgWbfEAHSdqV86AFF+7IC9p0zwYGnnCfWFn+onM6Jb0D1ulefTsfa
mqh855qNPmromqSwoJlbUwb2QRo7MCOKEUMu3B5iAPDfw210gBuSRblllR+1YlfVJTvM7oidl0Jm
mbjhbIUNal+Z1jtDoOWb0BO0BoBfJK1AC5gumBi9SJbMzjBriPKWIejrRduQANYinEQBeDHDKm6o
VGmynr3kbICHV8FkAJ5Q7Gyy424fxztxDOxAQU9lBR4D/gBT6EiYhNSzUNsMM2IP5SEZ9fAdBjqB
0AFuAd4DPKVs5pAEaKTNzLpYDZMVREdwS+BMIReOVwnjXPTCdaTDSJmYijzq420NNBPkWuzmmJNz
R+IYG+gcsrXCUca10Ft69qGLFj5c/REtT/0uiNH6tsolJs3bSnpLFRNwjO+bwb0zoGVKPuXQxudN
EYGfvYD/tfDb5UHTd4Fi4eh0xaqDVYmxAumQXYDTycDBff+r4Ig+WqWA2UK7pD7wEhpVSrgU7gf9
q+w4UojUmKAgRZOt5oWVnJBewXj5WGfoMiGYQ73S+CvcKUhhWHM+7trwrsWZKUN6wA1vc6y6BubV
GBFtZ09vTxno00s+OmCO+RS84eAIAAM6xkPLg34tlHbQ+/IUtOoIXncw4RiyGEXgGYlWm5Podsmm
RV9QxGrVgUwTf1rJbvtMR/4XKc8Sn/CXKiI9Qcz8/Y6do2mW9QDxaf7EECGSrISV/taT2Q6BaNWk
9hLL2I9P8MO/ALW/f+qDLibACLxMj/GpvB3uE2d28lXkilZAF+bgGb709NMekntOL9Qk6Afx3Hmg
/kA0LQkDWr6YClfQZwbjf8m2fvtuP5XpL3eh3E+cMHe9eIY40YCS1TROwyHZyrTy2pbMZxgaQxij
rBDSlvNVGaCN98ARPejLLO6MGU0s+OjZYIqH6MsXmH9tIQBOcNkf/31HLv45DzUynhRcogDjG+je
furKX550akQfXYWNePZvpcjgHS+5YNsDK6XZSrVRSBY2n5vidyoRXvISHgpomn7CgA/znx0gGh/x
HbJYxDT0Hxiuz2/D1uKKVQQaemDFV+r5q/D2X4el3wyWfm3d+Pvb/OWpHzofMP4UV61Qi2eJQI+x
BlpuZjYg1Pmltbtn0OSftQ+WSEeTDn4RoTd7yOwEeQx5zJMRz8ppeYX9vvuObuEu/4ho4bZbyF2I
DBCDB9CenAKGLon+7d9vCcqmx9ck8Bo8GqDBlSVIcIWHIyq2bd1jBph8Fm/V3Z8of8+Q3sKsNDe7
jEEmpGmO7qfw9kbfCffKDxf4v/hgG+B4T0apcgX5bjSzG6tHH6vFu4MGcUUDV4BbC7Igt7XBILmr
6G6K2yoUoaWSXtA3ekpd3cvf0Isse0ubI3/jjMsQXIUaPDppGmvk98NLHKxEnfaKWc5WO1sAROOv
cF/gLvqEKieHHXtNVI11PVQWIOw+A5BcLuxVzOkAebfra2hIuUfQi34FuIcYB+rjZVwvEDAqkxXG
yFizGY7oHWayRNVrJS9S1wjzUuCnCuxvAnnQHYV5F+3jaitJh9HIaIg6tbP54k26i8JeNWw5Weto
4Lzr8TraqxHRr/Gkocl8hR+UCxtBY0NB1lMFss2eBXvq7FRbAUvjoMRAk9M4vFcdWogNO4SmTIIK
ExxlbmI6J9QZwVfwxnkGeKP2JV2AjPqzNTrT6COHl1tqzDuNe40gOFoH0yqGMw/ORQckYZGIALB9
Nlnmz5LzYbs8xNbJUAO1LLBdoAJmfOJ2eWgnxQrqBzG3/cZqaHfxS9LX6I49BMgyAHOpACKhMVzQ
qRRVw793MHTqf93BSMc1sHLQcz8k45k6cXU61fIZBGaXeJF4UPydZtgFpBMRkUHPN5tI2BU8vAYs
SQ1IuxsbBlRq9G0JrVTVset4FsX3sHtN+puKXqVGORTzew7NWZefZNyOXH1uxBzZyE0ZV7X6WTUL
0JWTGE3kwllC+NUZEt/xq+c+JMjmQZpnKhslM4PMXmKt+hLmVmw4pXbM8tOofinlW5vBxyFJnQQk
nKwxSLORiVegEv3G07GBGtGe0xu2ueJfRjR8dGtecNFhm1Rbnt9ByB3YKTixwpa6q4BUT+o83gTC
26nQVoFJTN2gWhnV29CQBCCTDBHJ4IIAUBUTmECYOkEMMSEZzkXrNhrQ3WQN6KkGrS3CFCw4YHpF
tl6ujgEyrYhpSw4F6gAHp/wWYnzHsEPkfumU78DPsBdSpo4rfJcwO6EHFWJxHX+vpIgO+MCO+uNq
GiboKVe+yNAsm7w1PIhNhw8+ysCCqhy6tsG3oRoL8U8ht53ROMTgn4DmFwFfACIztCs0TP6EkNmc
3PgwX1QIUXKc4DBjYo7as7EGkWHXDSxcNSduH24KJzwoLy1AQYNMaEIRl/K3OwO5D1ERY2My6Lpo
DrUW+gVH3mmrPQTs9UyM3EQzji4iM6VCta8iqKQhhTTH1mq3M8QFKC74ovDAiColnaFLgXxJE7wR
1Pod11axHiEKs2S35sm3AInEa7TW7BEDKGUnO8Vo/BlpswMDu1J2+ee8QwHNcWgIovNIFttZbObk
I3oNWiL78HsnbUEl3Wx2nYvRot9YENCVrCaKYY7f6io9xCkrjyj3W6i3dmicqGdafPmvECfEt2mZ
7pfB3B/NT69Z/Baodta8ljo63k0J5H/am2VsRs9YDPEPmHwJFqqM5gXBALXziHsaQ4ZRkbAGOAs7
Do1A53E9bDVHgXxmjzoAzHR949l8XwIqEZ3/R3vJnwno70/w2PujzOoQNimeIHaT42zJ82YsFnFx
stLktdAcfJyVKaLdywRF10RhmiMfoq18L0yIV0qzvFSSCQ3EKrYFd97BgqdnAhMrEjlzdNxwjZm7
GEQcomIQbEl363k76h81t+mhkAtWPJj4wvQFR9f28fQ9D+DvhYkoWkbgREkk6TKE0QraGx2NWHDw
yr5FNLXdhgb08Fq+9u+VFer76BMvcQB7hw7WdulbGwaLh7sL0RUzdTJMK4Iuf0Bja2TmUJQsRvRC
SlsQip5/LKF9FM2KY4t6svwYIw+azaozR/C0Rv8RlR1rUPf7IcvG0Mr1q8pt8H+EjMHiF9vFfKaw
/xl49Btm8fNKdMCWgibqcG78vSboDaVsYZIonRtT+1TvAXoJ3RwPgypvX37N54UMXc+f2QxHc/R6
oLLlKGCeACrWt+g7ocqmv4Ougix8gc2jc/DlgyK54thA/plvdavrl9gB0f7HxHxrgbILBl3RLv5R
ZmXvqAowmePybCbgn1Tmwxd7uBprie8EpfCXL4Zum3UrABGj/Wl+TS7NJhzIYIMAf4NaO7v6J8UL
0cqrIjtyohw0REqng3x8Wi78wWU+PNNDcZL26LKo4ZOBcgF2zRA86WivokiVAHW+AUZLZQcNMzJu
vLfwrp/UT5xF4V6+5Ed0T4cEOwCCbP/IIzh9jaI1YDDWk+v7D3BveUJNh7ASbmIy/6iqyTHD0Y8T
DRrzlAzvImeO536XMuj6JNVLc6eeFpHqknzuwlVx8uOd/GG4Ka0tEGpTBoE7SV6fPNNfM4pfnmnJ
238pXdQu02GHo0pnxEZUShSvstoCuqhlOrowxXvlKH+Sd4juNQPIV3vSS3/QGzoJFDfZkxX6syVh
WSEd8j4QNiKv/ZSEvzzNkMxzqteydF4007b0P+ydR3PrzNmm/8rU7OFCDlsSIBhEiRSVNyjpBOSc
8evnguwpS5RGtL/1bPSWj3xOoxuN7ifcwc6HI7WmBGzyTbglolzS98QI6h5Ec3XvATK7kMl9JS+e
PcDZxq59X60KMhk2trSSCXyu21d/R9N1XTlIYoB4PLSbbDt30vrHS33fi9M/28K94ddaIjB9ymgl
aswUJmGBuPpvAdFSLtRZ49xHf3HdkiJdWvyv7TLmTvoqWbqJfCvKZJ+3QqBZlFiFVqH2PH/WBWe0
vpHe4n1WufGf8CgAhJqcstlEnDjhTeQOh6axkRb5eUu+O2Sdn5ofn+MsL426KUqTmOfQ9+Ur/RNx
SSK0nOGt8iZ7lgfKdMt8WfabOrbb1sYTZ1GO24rwR3Pr8BeiMlYgLdCSVEekWJbxc7XXr41D+Qyu
H7xHKzuEA350Y/TMZOgI3MLVQIluuAnoeCh7GOIpGMDkzfr988y+UkDnFVZF5MspElEoOlthvZYE
ozMUtvdGh1vuwDNfR2/d2uNcAkoOnCgDYm//90yfs3HPVrRMJtHwdVG5024mmupXqhOtgpNxTesk
vO/JC831sC+WmTtEtnF3YdLfRUYfJ312CeYmqp3ZxOCq621rN3apGC/azX/gGf9dfv9xpLOPF2Oi
vO9p3d3JLhkG8DIUYZfa4/CI5pdxH1+JK21ZDO989PI98Lww0y9loLNlPvt8FbVBNgoE0F1yNQeA
xs4f0DFcgICksIwl6ooyPt8w3BJiYrj21kF3fn4E9UuZ5fMjnAeBftQkxsjmuyOvKpY6DZpgX79K
dxRXazQICnVdUMlXVurottfFXbGC5ENPB3wGaI09pQXBTREWiNaK7A7X2ZGS6bQgpVD0RVjayDgu
hOeOBB523e+Q9v6F/tdX7sHZ85+VibQW4LfaaZxBv+AeUIuRvUe6cYm3zYMlwsIl6I8e7K8r6lSn
h9P0pgL/oWMH8b9aANzuD4W39H5j4tkH8hJFFTN8UG5D4bZ4i6LlXBvNnCSeabJSD5rwynuvu1ev
LWoAIug4uiHFIv4VHJWeGbtd48aX3Bnfs/QvB9y/j4F3YuaHW87ssIs3YvZp9ZS+6lRP99bNZMuO
CCNfe0RTcJWPkKaAffj5m/BorKMbuk/XqRPZno1fB4Io4008oXgFfoTqza/CupagyMjqmuKntAe+
ihichFxKcD9JK1pGEt/cVqUjs9A9mxy/MRzLcEGy0C/j+Jxs0npozTTQplP+6F0X2+qPsRHdsFlY
0i7MFmIKN2I5M6xCFBboSEULi+bRdsKvdlls+YWZb9XxNug21N5/3tQomH5T9vjwYSvz7z8smB+h
zarOR0hJr2icq8HAihLxumEDK3AAOnpWS/OPtKZIZiPKca29+gVHKopmGRK/5JrMYNhk/co7iM88
K10Fm4xY8E4JL2AZw+8+KYWt/kllhI1hCa3Gl/aev+4BEnkU94zg33YS9FEII5bvIAwKi9540h+s
VbRqHoO36lE+6ZsCiZg7JPSkGY8Y8Eb9tQ+sklYWrcl6Q1UldczWhZSaSoegvM47Nxsgo9/2xq2c
rlAioHvSwdNWyVhERD8pquwnuieDO/lbo3Mqfy15fwTytmopX/I2+Db+MFUo+LRYge6cU2NUQe5z
1RiUu2Zl3Khbfx3uslWJ13W2ix5opxvbZB1sE1dYXzI//jZ/No2ZBg0L2lTOwZF5anqRLPdc+ui2
AWeWt3mxU03bQDMC9uSy2XJKVRpCgt1CTlYQGswVCP4XJAf1zP55w30F+s6n0IeHObsvtQgLT9Qk
FfpMixRUjAjyZv5IAJpGqxqwkr6d1I0srMXinp78rK77Ag1htPNnEPnKPWcmBSdaAFPstIXdUgah
Ny6sYZQjB/3zw34bsqJ+rmiyohBYnNO1Rr/1A0Gs5lvHO46p7Q+waJGX8B3IPV2wApVznR60e/g9
yn15c5nv/143/3KefXiCOcf48HlachLleIjMYWsmL3wujKvsN4HrkpYftQ/jWHaL7lW9qtxLiajx
NemDoKBbYBOAKIBfPQsuGqWM4yRJ47umO4luL3DhTahHNKg15JQ8+5PQuEnr5t4phtFsrIHsKE+w
x3sdQpAdGicrf1L/tDMJqLiF9eoPz2q/yYFH5yv0VKn0LVCQi97yp0l0aVBPZLWtbOvhm9weK+rm
evCg9lsl75zQfPDRgOhO0rhJ/VvFBOteQr+8r1t3yHdp41Syiz59Wa4BHuc0p/pViS7tQFkg7K7r
EBJiKaykgpq2oizakoR5K7Ub7RLoS5ml0j73qySofahEQ4CjEfJl1WpRSbJcp0qvgY1Ld1O50cON
1biR+hv9q4SSoQuTCsNrtj31CrokmbClJ9H/NczNnOjn00KjH7cTH/p9dIh30bP3UN6Sa1MABh6i
0XagwJsdukP2HAIk414BrPsKx+lO/9snfAhLbh5z5KOKfo1/wq1nJ4+P+km67d5isA27uYqLAi0M
I38Dq0q9jy1A2agOLmBz6c/o26+yR/Gpv0JgYxOsG7CNuWPuAodi/MLao2K8IdByQHUv0F9azAQT
tH7W5bpZqa614YinsJo58U3/qMztD8NE6gCRDKd4SEm7tvDFZUJEipvSA+Wn/CCk2xHkCADWv+Mm
2YqP3Ut7qEmWDx5ihna7q1YePC1zPdJ4tGywHM8hZoka8JOtyM26jffz1WQufOhV5Sp/yjeDmxzD
E/+W3Ri2ugmRgkE4bC6LGQuQIAYHzjqwQbVR402oa97QDweQnbzS9icVM/7WCQJF0Vu/19Hzn7W/
F8EjsG2IIFj50Eyrbi0XN9nVO4ZcdStpScnJBrh7O64KxD8XxnqGU1AXjsCx5E/GUXgF4/fHoOI+
k1anW8T+swfzAEjmFprmWrhu7/Nrya73869pHohP06MABtpn5K5Y+hQHb3rYMsJ+1g8YHEA3K+22
p9wpLgxlo5WumV/lVCSR2RCWMBuTXTi5WFUvp2ob4P6WLLSKumTOa9wMV+ofLu6CmljpYKIcbutj
S4vjkbyvdOuSwGaZnNg9R7G44kNCz/W3clTwBPsLADa8oyE8PoXeQrc2AA8IXbtjBSfxOY1vAb7w
hmm3loETIsM8bUwJLDU/KOr7KtYTDomhmNyVN4FlVxS8y4V6JcwwzZV8hbr0zCff9NadmG1E8Q15
J1laggjTSCPjo3drUZJEc630QPVQeLJ1Y1ErgA7sHGDHQXs25BO2F0nkdAkUL+93LDz9fCuYX0Mm
PnFUFWRZ1XQRHtfnM1lVa7Ho8AW96wmLBzu+7q4q+IpL7bd+b2wKu6ZsvpqFqLQ7Oh2n0onkRbmO
9tx5EdX4iZ5lRyt2WobrhC0z+na4z4kIXgL32B/3BOHRnbrEcGVXrHEgjUFMha5WriowJqvoBuP0
DTvZ2ou/weSh+bIu4ANSjgWAcaSlYKKXRXX6+RUBBJoUMxN8RSw5OTNy4T+ojl9ajrMrqgoDNdcM
loPYQlzO9NfoJD/PHWdrW93Cq3N/Xn9jDhE+34mf1/8s1VflEWnVcOCIJZAartBTIOVLFqLkDhba
PgtZ2CmGA+CQ1AbYvE9P7aF8IDHjM4vvux2dMyi55q3wBMYh1hZzE24gb1z1lAxq21+zg21/4UNP
81UnQbNjWOj+zHKthGU9l183MaUTtAjHX1W6Gel/rbUtFeNT09n42jW5S/+khiEGqyZ6CsRtT80R
rHngUq0dza0Q7wRbOQiGM1yy0ZYvLc5ZfFVLmj8UEovTmTcE85gMJHcv9XV+XFm3Wfsgl+uKQ4Ua
zM44wgL0LagdmWtei7cy5WwOPzoAlwqhX4sHvDDIObNIFh2cL/Jc3qgGWlaXd+189sS3AVSh64iu
7krcjn8RR0FDDNCStYdF/QvmhfISwkzhv9AuqMnVaxCmO/FCPfKbsPjTU5077glyM4A4Zt9WqBec
8leea2ns0nskE65ScCZ78UnYijvfVjakDZZ9qaBgzB/Gl33872WRzhJyI8AqhS5GeYdlD2BnbvL+
ulEWyrN8DZetsqMrhDAP5ba994/NGomJO2iX2nV8FPfFTbxLH8Tj7M5zFG6U1fBb/8MNsCGzKdtl
hL7LSTmKG/WQHs2/+atyMy5NCC54Uv72fjfpotkGr8KxeNWmJUIS4TONU8lfEquNV3AGOCf+AIiM
lubeuqOAX79dIjOYlyY/V1s+BLYGbi1x5FUl9bpsUwJDfozHZVXZ9AikUwE9aVzMjJz6j3fIbrxt
ep1SJll3v4ff9IuzG/J5pXbnmCVe8AfgKZX+WkyuaygICHPgpaAtrVfrOrqJy0WuEbkv2PTVDj4e
UtXX/ZWwjdYdwodOpdsIJFJ0NjY9ZPx1te3vyit9RYfMXxG6OP0a+UNbG+idclVSuVib8q35JhLX
mgt5B48bIUa55P93iZOvfXu0ftghZzeNJaZxbGK6cxdcxa/+Q/2g/i3qdX9kfZRT/mCKe//BOnmu
+acn/jmMUIiQ6Vqm96TNp4o9kpy6Rx9WyH22KxBZTK6rW81cNrfgTZtb6WGgOX6XqrBJbPNJ2g/3
3W1zL77R5rIvOUO+A/h/2u1n14TVllpvZMyl3TZUSSHeghSvbf0JNMp/ogn4bSD+Ye3ObgnFazMp
kTh0iM42rdut3+UvllBDL9gLyuLXyuDnk+TszI0jufZFv+QGfOmdoFhUzyLkPrClaPNYqxJuDEFc
sQgAhVZszBXBOUGMqtuh4MyebeZSWeFsEdt38JgGbRMN1+gYKyN6dAtNsJvQMf/Qq2EPUzYJbIPe
X+TqFNH0Q8IW7DeStKQdLgZrq6CScRDLRQSTquOy8qQVKgsAriPwvMCX+wUoaP5qgDppsRgoPSFp
ivh7jzXBon8G74loXrUPkoX0UnS/ejzVQKYy6hsiKRzNaOoNTnsH03M8dS9sfMSBOCCA+SPdHgHi
fQVZAieaPwIjiarNK1ccsut8WoJqownU/gbDLiwtPJoBXs9yZuED/TelWKk8GMBv+f0KIr8/xW/K
nS88qhTRfAfabfp3OuHQMDxP6H9CScmuIcM4AhpTT2k6k7m8G8HN7cBpd8K6+uOnK4WYN4ORKIB6
uA+lRVg5hJcdqq75CjEEkRIcKUFDv8d7gfVYhC5/g0pnmIPqwVkE1YsFy0djkxLuXIaAyW79BdOB
NgSWVffNC8Fr/BR1dvOi3dc3FFfqXQk8kUSpWFiwyBAFfYrffg6AvnKR5xzzw9Y+y8wTbB+6rmFr
Q+RorgrftW6Eco4pYaAcx6V/C9ZkMaw1qH/llSwsfHfYalhqrbAGTBYhdYTO5ZSHD/Pzg33ThPn8
YGddgnRsKykd+RAEon3KJQgXIHG2A+nHLRos0wPxL3S0S/BD87ugB60z6DeKiE75eRETt0AzNYts
jshX8Sv+B9sB+pl4KnnTBIIL67ZZ9L+yN77JEPMPyeml1STxVMuCRmjumubSL67BnOfYJqFGSypZ
XpWiM2X7drrv9L86SA3QrWiRhIoLbxPZihX/YwpeW31BiEWIrtY3EXJ++l5C8rPfpDqFXHfqVrJ5
FYKuuRuUqxZZHtk2H/ieD4Nui9IKHZUAB4xlAdJRdAFRSPlNX1OL9uDVlTfasB4z7zHvhJVQG07i
4opYQlW1nF6+N8anSLUvvMHvQrWPK3l2SidmW2lKmJd3jS2OVBmm1cz5TbcBaUe3RZCTlOe3vhvf
IBVufh57ttH8HA9RZQLfo+gWaB+gvme3HZaDvaR6oneiQ61PQNL+NupDYv4qmg5hwn3XYw7ojbbR
uix6ra/M4DhJMEy6ysEjC521J3QIvU2bXkv+C552Tb4JNZvLnw5NTuFet0hE4fNQABDR5mp2ZfpW
q6dpum0Kh9amLFG4tusOxcBlLC/DG+Gu+SVee3vTDW+9rbgcl0Rpv+tdukJl98o4zvgxjzzHQ8MR
4BkEHfPGynZjdO9zkDfBXuhfaVcuvFxwCrKjygx30+RECvJ2oZ1YS8S/AtHJ/BudakBQvyb+YzPe
tTlhjUbnsANQFURIc02LqLwP5vMoeRIxx2suvHb5q1S7TGWYAF1BIV4BbH12W1ZaUmL422on/EW2
3dV0xbcB+UQdjtwaLKTsnxTPuAqH58jkKAfnFhFPEi+WCeBAIIcw87g6SiCQdeLZdQ5YLwtPZjtu
VXDbbcR50zRLhepU6MyK3oGPIwc6tG2MZE1hm2gpIfX35pFM3f3ST8a0FpWrGk/CfCFfUSWg1huF
62i6M7QTwZaXrz19b9Qv5ht3Tfls0UdzUm+jFDuGSqBrI20A6ShalaVjIYjqryeI6KgwENxWsdPl
SG0uoX52+auubmDJKhBvcDuvXWK8nNJWMesaJMOC6ULGw6uxO6C1Z77V5i1ZXElJGpIxUmZoacjJ
skgd6bqmUkn8yZXW7+t+j/uZ6j0IyGaAWrOJyzokRcTbAO0vjqQVdqNzEATSfin9lVyUOt5Sf6Oi
7P5iiOiSP1siPqzID9lIde/M19K1jKOxRKQEMZIAtfS37IRMI9ix0alZ1eYxXuJ18wSE7NZEZOGP
8ggSzDgo5mIWUKKSs6LcH7Ba/RKiCamtihcZV+9t8+hFLgHEmDwQThNduFzYv4wXHMjcysCNHI20
ebs/cGXCBxAyuGHLDD4IeAFrhWhgFO+CvFtH8a/MdNpm50erlLJHv56Ke8N6GNTajuJDYuQrvTf2
ZcRuT5rWwUfFwegKDdtqMXZIhU3pKrambeFapH0aQUntPSf6odRfRAzTinvaa9KzsPr53NG+9Jbn
vQ+CCbsgeLpfVcty3zLGPtRO6gsX6VN73d9TBuuHfaAjJunWONHl61raid7fIbcFbc/VUWbYrMBB
uzO92yG84cNGYKKyY7qGkh08KImN+h3NFP93dx3cRqgxjWvTkYBcCyTbVeTGmjup11W/MSlbRXYi
rczoqWj3ibBWun0W7WRxaY625v3tKP1D07hE4f4KamTaSAnz0RsS0AnrLIoQfGyiYjPQTkRW2Oj+
Nh+KVUIXFByjzVen0PRczGJP/70y7zwwJXKI0Sy2fo7VGkKxiC3BU0/9Enkjl2/l2ievcgQnW7MZ
PGpX5hvKkpeApNJ8eX1KQc4GPss5C1Mwqd0xsFKt52pRt0R9NwYMSHpPYK7/Vkj00FdY/g82GP5A
FsxLEGqKcrbSeq8UoIMU9aSXOOCg7MtYC/oUW6hx7REaWZzZ48tY3o73VKZjdJXRVK5eZJDWzY1v
CmvYTgb8FeQ4yuStyaa1pbdoaNwWoHH74Fct7or+l9jYVrtS0F6ifNu4lrg3pL1qrb2McP6gawho
VwuhW+sw0qwMMkNEC55WkmlAdfQ2kgLHzdvN3max+qIGq0r4retHqT3+vBrnnVAIpjo3PHwuBaV2
RHLP3kJtqEWjFRqJZq8dBk1Lt1NXUWP/58/3P/j3j7IOkSwrdRjf3/6eJCeWGw3Fsfen/P/OQP97
xrX8v42BTlX4v65QFHz96A00/5V/WgOZ0j9QTZmboRY/LCKG/+sUZFj/QFdenBGYBnrb1qzg9C+7
VgsfdEp/RHXg3xAtFwnf/2UUpP0DxfzZyJVGGeZj87/3XxgFndOusESfn0ueLW5kaN7a2YfWT71Y
ZEPWOqprPCGaRtFsXMUHwvzlZT2O82yHTr4K0UkyLFWHeMXEPpewQi1tsEZBYQU1dCS9zT3mweva
VQ/SEUcdp7uOLwtLzx/HhyPsfExrrnp8KJuVQZTLEUZ5jnHTOyqdIhWdMvCiczZ3UXHk63p+nqF1
VqGUvcxvqpTRgo3pxtDp6BvaZJJkcZfVis6u4XlqigE04n2rQM8/e3lmqFt1bYzEDRt/jQoZso60
bdeX2gfnhah5HBO1KFmVde19D39ewjTy20Cpawp2/2pXEPNANW/prVXH8WIR772Me/bKPo13lhRX
VWDmQ6jmjNfZ8kPrpsD0wFY+Izm8/vCtHv75j37iHZ6lUF/mdrYlM+yBxchSCKty6BgLVJoytKaQ
f94RkS3nUBOmAsZFLlVv9+LKzm/oh5mqZ5vTG6PQ0ApmCnSVDwIpE1iPtIPQfH2PcpGeDm/+A/D3
Nx/FxxVWz7apEmRpOHYh3WhSNcnuAmo6iwKx6sXcqkVY4d7f41ywSRDoC1Ags7OraH+pov3dx0IF
Agtrjjpdp///eV+NaZDISsbsuxX4Zqd0m0djmV+BcVnVj5dKw+p5zeP9VWMAoZIy6fAxlbPhiiSe
ZKTIcyfCFxXKWij62zTFXcsX5GLT0gTK7Ew3gmNZpbFbD8T3qpX028SEOq+FiI1EhQd7P0rjB63o
tU0YteALcDdEILyzRtAGQR1uxkHRKBHH/ZNutmWx9sxMoWMGH062oJbLUyG+wJqDbqUl2i4yG+NK
rfLITTV/QsJWxxQb+wdBu+KaDsJ1XKTlm6Gqseq0gURzV8RL2KM2n9K0LvKqijCpDMPVZIQ05xJJ
ih9HJuR4ptZRZZdH/Wiak6wt5LQx290o+VW/MMMYDT7Vm8xjmOgi9gNtRfe1GUNj0Wdp/qZPQwUK
RBnROcwxhOp9xP8HLz/mSLC/KmJAx7mlrPQHQ2izdcJaRvkh1tO0crQpRaiTH/Rh8TODkRNkUlDe
+ykXnisaddfvtFGsCPA1a8QQSuaAplk9emtPmehq1bniZ0hRyJobxHXmjOThN1lDPoL3bg2mqSsE
45gOYviKk2knOWIvEqh1+QD4gDZnjf3COGUoVRnyg5d3andQrS54DvPWJ0Ecw0haGJ6CMLBkZXlO
SNuHT32ktleVIQ0vihpmK4Cz+a3XIrXdan1yE0k6mgfG1KoHXWom5KJj/65v5WTdpSrC2vmAs9hY
JqAj2NC0f1RcsouOfKyN9WaL0XC8nPJiLkQk2XWsBwMtI0m2Q/YjKjaFiQtEGV6phQ7PLqMLmVX4
fLVqiyBFUlPtZwHxTqmqO7319GNjVcVNhBDaFb61yu2Uk7IjrGTYRTtI155WT3fe6A9uWXITiWoY
P6qkEGS1o4cFhCJ3xYgLW2+Im6qL82wdaUl6VZr6gG9BIST9SqpxJ+m9vIeUm8Wp9NsE6kXbJ05n
FzxFRMfGUFoB1MfIC+EN14PfPmQ8jfHQliUYTUnTC0raVjCOy0EVoWM2QzLixCaoE/6ivVmijVC2
9Nj7xHKhg1Goqy0D9TF5Pvm1SGiOCZv3JRsLyHpN0Nsl9cyVPA5AUePCJOFJGjR1AzMRaSDUgBql
IDJWGKYlkG08X34QilQL9kWmTaPN1w3iGKvixaj4wovspemN6VE38udikZb64U4ZPdRfCw1AlgA9
uG6m3FFYN1cs8zqgOBIhbGMqFVahkRz7KlovBWxcwTAcuD7qyVciCzKUIFduk0X+XgVVe+ONqG2O
nQUTX4cXHJgWnDC8sBGqxpUDgKVRVehDe2LijatUiqvlIArtA8bp5bKQOnD4Qy6BAQuLp1BJPVRJ
dUVyKksyHLxqceP1vWyXtH8D4WCp60mU9xAnMHLKSjTg+7aTToEe6JEd6NpEbtpZ67gTqhy9QD9M
cOepx6skUAwdNW+9oIKrAlSuI7l/9iRdv5sCCbWTZqwh/w/ilTAVEZDC3gfh2plKPSwDvntEpURj
umtyU9n6XqI7WtomWwnCMiIanG9gAvzsytKqfDlmzfDWxYAB/Bbrc71UaKhIQ5s1Dt8lrsCRZQo2
IQ1+E3qZIvjdTmo/k/6GGOpRkasgnPzqFsAYOPZGqZd1VrEIMt6t1qKZzAY52jIr8pu0VCrpxq+E
GiqVJvVQKCwqLHWVeOzuSkxI+uLwMHSKKoBVliG1kGEhZlxTSaH5IReR6RiRkd2FxjiuI6zDwciH
PRLQOpYpeCX3ziio6JRYqLRoHpZwzSQDOZwqjKuDbCvzNTxHgzDshRC8hDjhJG/JE99ZBHY3IK6j
CyreSbGfvow4/OEThNOmUSh7pTFxqu6xI5r4uNBmGaN9zZcBdRhRPi8LQctk+QR2IzkqsVwu5VQy
N1GhS7vBKu7q0Ue6r5UPYWHqdiGZW7PRngsFGO+oUK73YmRD7EBN81Uf4R5hwYVfSWJqbkW9a+wm
yrSjh+w+2tiJlv3q8Nw+BFbUbKPIqncI8qtXVtcRblqGeMgsLdhWXomiLM7egOLFp0HyRs7smji7
LzOOs1xdil4inLpW9VBXwe9dkKy/k0QPIcwgU5eDkJ7alOpi52VUncPAQIe09YQt6dIAVZr3NniS
ecpLUF7V4N1itf4QpJjxtUF5kptR2gzsCAjQYJk11Te30iAkS80sJ8HpC4seloxniaqx8LrJa+nC
SSGzLzLgFeIUqRCX09D4441zGXMoq9tuoBRnpsh4JgjNrPESR6xALVL/96A23i7l8n3zjNoaDpMH
leWo+mk8XSVhl5pLc9Irt+qHgxoNMeVSbKEiDnRF6XGCUJPqOpf1wo4NoXB6o5KcruP7z6xRB4wH
1W+kU7XI/SG752jNeB3cUGE9gnf36GVacY9CQ+L1iCUgPjbSnWpVfCZG6LVGU4bbqjIb6rA9vRHJ
GhzNCi06Jmr8F9f68BpXM5QbO23kMEWM4631QYiFleI9GNGUPcZaq6/rMqXw2skNR7xpLCg5006c
yRa+0MFcbpTikOdoTOlyFV1PgzntZmfjYOtn7Shc5cHoxeg0NWm37YUIL7BkKB6bLguuo4QzOY8b
jBsxXU+qPVCS7DBWum+tdEtPln0sFOAPq5YkzasCUJRhFI9rbJdRFPAaGcUsBPWnqEjeqnHsEqB4
qgS3WYzrKzMvuYY0L9yXhmCuQp/uq2cUGQ4yTT2sO6UIr0fkIJ0L+cPcYjmP4MnCZZm0VjFN8ywH
a5Kk5lUSVPbL8Nr4NUexs6ZmgZn3uwTqJWLct8mYxTiAq01E6d7pCR/y2bjPsiAvASFSzwaglYFs
pts661CVG3VtRIuLI35NUnDkowRF7Iw1F3XIz2G60GZDLstMUXUbPrS99lj+8Z5nWQN8TRBvops9
m2QehOdLXDH5rP5IyM7QlE4sAxYgNnxneQplC7NIi5B7+KZ96Mhyg6dklWMMKF2DY16jSBBezfnK
cA/etLimAPtoHFBX+q9f8ufHmNOpD2ueFmJWDACyHMN3JgDX9A5Mu8Zm3ZaRV6Pqy511YcyzBu08
89mHikXHe9iSzmdu9MpQxC1+J2LcuJ6C4K4XHZt6fOiN9tfP05vzns9bmKFMDNIlWuQs6dn7jY0B
GkbdIINh5E+jDv5Zx5PQqE8/D/PNjLDIINGzTAW/k/NmZawRE5uphxIDXFIfMXwv3NVC7BbesPh5
pG8mZOEUg+knphw4bp8lem2lKJEilSMCab/SdGeAJhUu6ad+szNnZopqSJqoWMZ57jpMYQJ2bxid
qYUahnhP7f48ifc3fPZaPo0wr+eHTdfXQ1xhSI/uIvgE/C5X5j6+TVPUp9+h0iHWTDgvtOkKKall
CN6vdC4xGt4/7Z+e4Wxr5E2WCFPCM6gulRHu1BmL7R+rZxTxqFDgiFQuaRJaf/4DR7ivNQrt0/zP
qkD6FOa+0jI2/N8KobzctZZACV4xLuN7u3TKnYMbeZdQEGTdhPI919XeZbU+LDeXk9LmQ4b60jZ9
Vf/6u/zBoGVgE8IES7z6wFva+DCkK4ITf0mn/6Ip69dyHk+gSzI1XR2axPk5a45x5hcRV5YItBng
rdtSzku2l9Svvim7fB7nbGHVse51K2CcZKOtulMApgLsFOKjSJHcXCywfX2Nn0c7K7B5TZrqqs9o
CC7ZE8JekT3gTTwrnUcvFzfs1+uYdpHEIcYK0p88L4laZEijNzEa/F5kxGLHdxIqW47ldi7I1JtL
Qg/fLaYiWSbDqQrklXOpFbVvsq7VjcyZdZlInRBgXHgQI/DtOozr9PHnQ+HryYY2/r9HO2fUhnFU
NZDiMicHdys/FqLjx/ufh7g0o3c+2ocPIRCp9Bb/nFHv+LsaICA6W0CL5XW/u9Ta/HqMfp7Q2c0a
BJEkZAITiqa/carfp73x58J85hjh8xn2eYh5y3yYT1sGaeeFJnWkrelaq2FXr+gvL/6TQ+RLp45D
5NP7maf7caxhMvQ2YSxtIS6p8C0H6wi7WYPn6lDAeZhl8cPC7gqYVRgHOhcLypfW8+zq48Yg5yp5
gGElIEH4G/mTcjkLI4or1QSWy/AXQ5WLO+bspgqEURaEecfM/YF51u2f2fViXJmr6OXS8fXdJ0DX
jBaSwonNQf15iYehknOvAFE4gDsy01s9vIVnfyGC+G4ZPw5y9h6LVPblPGeQBAmw+JiMzxc25RnW
dr5tlI8DnL2nIcSBJBEZYI6p2326BNu/D9biWr/+eaSv/Y3PA529G05INaC+yO7PTnp/ZcUzUEfC
lPZgauTrUnohbPmmefN5wLOQoQ5aX5VaZoaH+UpeEitvtWvDFbbhyrwwt4tjnd1k7TRGQdEzOcjj
ntsegxMiuRvU+Ga6XHnh7P2me2lAR+aYRxQDOZjzADbPmibUK4t2BfaMqDY/aDuM2h6tvblID+VN
9IpxnWtsfn5/F0c924ppVGrp0Js5YRDIZO6zSFlrECwkB3twF+EpUBnk7Kjnrn8e+buIiPxSoi8s
g3aRzq+2NBqUehoZWUU11It/B+KDoFD/04/6Vl3Wx+AmXgYPIc3igSxtkTX3XfWaHS+uwNcIAoTq
h77N2RaeqMpkTfzeDkRLCUrhIC5mIiJE0R3WNYefp/31g/k82tn+VRMvz6RSyh25vfU67AS9V6Hx
1rL6yyoPme/ZPw/33R7+uMrnV3ozRmotVKzyfHiyrIvhEWH1leIIh/9JdPRprLN0OhBqXw5GdnBL
Y1Va6UuYrTc4ssMErQ/xzaXx5hdzdvPOmBWY0AgoITJ1NlxcZNIwtEHhUHGEWAUrp7mLoTqqnWRe
OLC/DgUgTaRkRa6MefQ7L/3DxRt2ZkcRVCmgZ2mriA6DGTpimKCvmC8vvLCv2/HTUO+fzYeh0txA
eFjREKnDeLWpso2UrkWbTuaqAPbvGTehuAoA1De/jO7CYfD1Wvo89NmCFqLZRaXHLLFzNCiR0rX2
MCX8eYIXlvJdifTD/Ggs+mIdMD+xCG11nDX9ff2R914u8otuEF9v888zOrvNLU/0i9ZjMEXHUbil
5ego7cvPE7q0amcnqJSENDRaVq2WQGRQHo2m+sKafVOo+jyPs/s8IHFL2nlTjMWsAGgho7dArQJR
XAVp1nALbRh3nWCdPfDyQN4e8Rv8P6R9WXfbSJL1X+lTz4MeILHPme4HbBRJ7avtFxxZlrEjsW+/
/rsp17TJJD6my/VQPlLJcjC3yMiIG/f6ylN5JeqnX/Enx5+E85Z5VKjVYuOTQDfrgt6xniF9YwT0
RoznES0e5yrzZVr0AeA0SBC/51MZxMU3ZMYFDlK0Hbk7vm4kpVUrtufpZymTgzlC3vcj3fzp720T
7qEal+mQEMpGY9gXpOoe82R+/FsmeF+vp2GkW+z8lrHybMg12L0KQW/VymY3kSlF4tBiPI8aN4os
G7KqUcBSlHQWOv0zCuJNPTg/jJUcNPLPBLogCGNBHGZwfmgeYmNC/3KLmMS6s3YDiKc3TJkyeWy/
ZR7aAARMTCvvqmODzCcf+CRKwyIsJhhsPLILN4xqBwwFnxkOFQcJrPYyVCjjLyiq/vU87LFlzkGp
odTnSQLLpv2kZZKb9yZ8PJQpxs/nJ/UjK3l8W1rIPAFSrSPZzS6z4zECbBFaiW6AMASUkXjRSI79
kIFlexN/Xi7NT4wRPQT1pgWeBdO7zK/RkxN0r9JOnCFi5/bcJ+FciI0qbAnqK3yS1L4tCPgPjEmH
yKX5ImsgZevD5a+fCyS5IS+HZKrMdu/x0K1+MdW4MZHktq81ANnT9vX85PK8NNiomFPgpxGL2LoN
Fa5jC0OJZ3tnhK0vb/TcNd/UYHgEhVUQXSn32aZzEMeCUGOn+vSmvEKDxW+YZ9koG7JRGlCdnKe0
w1xJoxpiJyyIZ4wW9Q4NNdkuDlD/Rp9pg/wbqBwBDvJgXAz4WjuxFstVA3+JkB7P5+PxKyifG9FY
dSyRGyQmqP7IZ4jbo/kP060AWPMb2Uzr0CKPuyyIHIZqDosjGiJyE+iZ7i7Tn4Hwp8b1ZH+qLGEK
l20Tft8eDJIHX5amUpVEoZ2fFdFLGSnQ9Mu+JYbmlXqyq2JjjzL7tVE+hSnkbGgOwZ7oDcVX39b2
eEeCW824xgTOF8mQbeoZ/Ff/VU5Sa+toOfcXlDIjUBfYwgfA6YODTRSwT3DYeF7y5ZdU18u8NsB/
MATQf4csNEA4YPkJbIhdqTuwEkMRDpRgJNDRbyPMe68kb1BaA7AT+FHsDZvPmA6hHs6okHZ+V0+v
bUweKrnZhDYIENTyWxyh+yWS6usiyZG5DUF3umTXRiqSI2Xbj1850FSzewv/gQboeHtKEemWUJoh
BkRvUC7OMA2UvhJ0cYzIPoKUvwWm4fyZXAleMO6fJjknV+XyAJE3qPssDdLD16g0uEslurdW3gpH
RrhzH0+1ppFO7nxoEL+a0GSzcWONYHX5NWIRkTkuVoItlYKPvfOh+lRtmX8rv4L8baPuFD8DJdD5
GVy7Jg5nkPMpkTpmPd4KWDRl/jRU0fViWS9trO3RziyS3FqLANj1CO8JzT0sG3dFTFLZ6HHWg/j7
Mn3M7gnqUNld9q7O3nIPFUoX/CQuMAiVpwLrtDk/UJ6M9uP2ODTOgq6D8KOUCIAIEYyzq9kGLxM4
T9BR5tI7NIVAUJQ1AXWO8cH9DsIpMMoEZeWahiPmclk5KUhBoTgEpwG4Ph96gd0MLXRIzMCRJxfK
RbLB9CNtKBryShh5ZIYLuMZFUfJuhBm9exhV8A2Vind+Ulfieubs0NIEwBox+XDHrsBOuozgR9Oh
NayBXkGJbhpQzpJIcAhX/OuRIe6gWx2hhVnLiOAkEGaZW7JY+65tHqx4U4I1mgrMrc7cwbi4I2/H
HWKZmfG+Ffo3WhYXcasJUlQrrsvGPQf9OThuBBOcidmaUzB2Ilxqa/Jox+MmruagbRbBU2LdDKD/
BqIyTeedslFZFSRHSOvXsnGvTsBNQ/zE7j6f3wer82X+tMItz6jZoVYxgIOtNJcQ1gM7iQyWhL9n
hJsxWUcbNGRi0beHS9Qyn5J+e97Amn/CmvwcBud6gUeIG4PCQuehjWB+zvaLE27fcGVvlt2PdpMe
DM/VRvRAWXvwH1nm3LCpjPNsKrD8o/oCxv5dGJiI7OYLEQEP3wHJHOGhLZ3rVzBomqAn6cOW+ilr
8UZRKvg+cgssQnoP3lsjqEHd/kKuy7fzE7x6ilGaRwBtIpn4EeAeuOC4jO14yvXWjyKg1cviOlES
XxtBcCeBv5QC/Vv0ijBuXz0CUL5E+yXTJre4h27baktRL3g2xFtIxDmsbUkP+ivjtsA9viCR5Iib
QlYPBIM7AVein8IAlCFjNGoW1CCVaCsToMLbQnDmPt4bXLwFmsqfNrjdSlM1iegCD0JA9dJdom7t
VA/hFn2N2wFSvyVEjEDfK2yPWp1OG3Qw4FVF4zDfMx/ZcouLBYLqMyR80KngUCVzi7H9ndN+YIZz
KdTMNaDAYUZaXmQgJyNoGZ/fjXxj7I+DYOtMX09TNTT4HUcEmiEPbSPhUmm8cmtTpwoo2A0ZBbG9
sy6qTeTpv+VhDkyyfXNwAqI4TWr0r7R+emk/gAra2hAI0Mu3rO0rBTx916Ourfjgd/FEvTPr6/Zz
tOznB6bRqU5VLcdoh+W6JG+V+pnqT+dndDUcOBgdt2ZRW48SOqCx6xPUjhHtN8prRlP0RYQC4arV
tYOkAIGqLxCbJ/CwtDHLmXZwJdpGHp+gF7pj3VZZDs6/Rr4Aw6gHhP7X88NbPXGA2TE4Gv48oeog
aMCwMzyD/S6YXZTma+hBQUUoaDdQYpqCvt8oPiTEXCkAwY7ojlhzKQZKIyjmoc1U41l5O1KiPaNO
kX4w2p3UQk6HmJXAQa/tkUMb3PZE/4pah3qM9z4IFCEp2NifALoQnLv1gYBywETEyIqSxxuxUQYF
mce88yX7YsxfoykUGFhLlMAz/bRAji3ITZzrMwU/7oDOG8gV2WgIBC99AvpXtAbgVi03qSQyysIP
3h0fGuW8iSXNjWzHGBYYF9yumh/CpsCGHMBWV3lSqTva0gRaJweL3t6Epvps59AgLUDOm5XoVS/V
66ls77p8FhyV9TX9ORncmpqzlKILBp+L5C8UJGoy2ID75/MnY90G8g4AhcKd8lSHRlMBsNJGnT9p
73Smt2oXQ/lBlGURWOGpC+WoTSWDwopRQt/LbqGPDHItoxCspMgMtz9p3ypJN0Oeakqbp5hC3XeG
PDMQYrXA0PqO+c+sfWR1DjwyVaFGGoUwpBbLdjCUF8PSAA7I469RDNXVBBLPf3WZbBNt50BHKiwO
4t/fTaTXUtYNULIY0YNibpYqhIDDy28YwYNGVgDDVEFOdXz4OgONl5Uszz764AKjgbA1sOWTLoCN
nM4dhmIA5wxktY6uZm6RavRqJmMFYGkey9C8qz1zBFsheiLmZEZ7zd35MbHw+/hsH1sjx2NChy+t
UwnWyASayfK1kTRQ7VgunTV03YAaHC+F6vt5m6duEjZNAt5QZJwtgz9TbR0Bhm0tMyhaNdDrdU4v
RNWd3tdHJvgDlU6mAllkZfZDLVCtzeKhJaxdICKTBs2+8cNuh95J1ZUfYzEqmU0ZN6UIxsEDZRkA
FyiMOOEwHJE0s4iW0WLI6M4zQdHsL3vT776P3gDJxUAEY1h529k23tqsovbxFObsRcnQD1Xczn4C
ztwv+g3eqQEr6Xa7Fu0WnTOgS1z2jK85wmZR6LXyvINxTTVMBk2Ge+SMdwMiTXS2Qo3LkN1s6jaT
NjyGqr2dTBm9ZNfxmL7PebztB+kF0Lj78ztpZfeCcAaQJxZOM0nB46lewkqBllmy+FoERh10qUWQ
zoGM3ZhUrgK17rECOz24b85bXQE9IcP30yz/zuypGtadDVlWMrsKGvO/tXc12J7KvT54PRgwow9B
g3yzqALLPBuwTQzAR3RQUwCBbcvIhx8P2MLtb44lWj3Qn7CZ3fSqCygO62sG5ukaDz9wF3d7zQPf
IZodXYDv0TEvB0aAplEwbgsSPafzwH0a7p2WgTc7SUcN77E388b81F4XFzU4LZ3FdJY7A/SLTLVy
RrVgc34BThwIZ5db9kZpUqO0cMIkCXKAo+QXqiije94EMkzHE41WbKlIkcryc6bRYD3Y6DA7P4jT
WO5oFGjhOTaBjvKxMwsb3Yg7sLqDyhcagPJ2ufsBm+s+y6Lr/zQ/wiyymwvSm5CM4y8wZdbQ2x2Z
zDPRZ7xrW7d+L/C8yFDLmfy2ggxoA7Z/IZPCSdzB2eVeT7otVTkSJ+gW2iUX4EhqvyR+9XUEZ60P
WP8OsQ5eFfNX0btifYYPxsudFkkzTPTZQN+K9ae0CQgspgs8paDg/Dz5nStfyKIi34lD4kbKnQhl
iJa27zHSdAv1XGDTxyCGFqcIZXzq8zk73AnoAPZHHpLdMTttB6DcTrkEW7Q3uCAo0K/xeAMgPnXi
O1QxGxECSzBG/m4telsewx62ZRWscWHt0nxb6PrGNIKsDxIV+nsiQLJgA33cQgfxZIx+Yl0aMa2V
mQc5tAHA0OsjEecJjuRJ7HU8rXzcWsbgscxDbBjry4Jrmzpx4xm7aK9eoOyZ+AxEEoIiEM0GqHWK
aMU+Ju4ocOCsc++sMZyGriewnm7pdRkMF31QXhMn8UT+8zTHwFli3u9gPhcSp6k6YD5ZUjb/pgTs
ZEBwZweBraABFlp4FJm/5MeGZzEQyoyVErXcY4sl2uKBgkTMN+VPMggkB93ezCbOP5ND6EBNDBnN
CPD8WHXPr+na1jk0TI4N57mOKIEiaM9wPVu7HEpooihEZIJbt7Bvi1KdJDw+wmHbkbT4pNf7sEnH
b+eHcpJkxqodDoVbNQKeg9GIENQO7d1iAdAJNhhHqbNAnR8ItOrmqv983uKqBz00yYZ+sFGgO5BI
CqTUgbZ07Qc1sF7bDdO2BJ0n0KWgqBIeAjZZ5zYKd1fEsWWBdQgbRYfGqnoJKG4cMEVfxbWf5UtZ
2LPEJu3UHqoCAOeqyCFyGzMH2oJScwLmhRa+UZBgaC1BuLK+P36a4LZgVBWqVWgwEQLUQTsIi0Cu
S705v1SicXCb0BjiMM7ZOML6rc1vQyoL4hXRKLjdh6YruOARCxOiemiYqa9BjaRcPv29YXAbbqit
tGuMEcsxDntVagYH5Dkiqsy1G0xFvuD/1pzbY5IG8vqMPbFrCsRefy+DXpVMT0Z+Ly+XzYhAIROF
yicP0o+z+9MkF4pAxMNQlgRy4p1HX2W6ab+gT9ytoaxUyGiR/SWdc5FNLhiZqLGQsoTrayawZdH4
JZKH5BINbUlQUVOQjBPtPy4i6Yc4AhgbA1Q09OF2nxltx/mtsRq+HiybycXklQoKKZVi2eLLAkTw
n5KL+akEtfPVrCKSrIkzXtIAHH2puIq5OpUWMaGcBqpLJGaO/WCInEVfm9iWqNFeS4Ubl456D4YM
b77sB+ApkJh34YzF3Wur03pgmH2wAwdcUjJgSjDmUc89ZQZ1bDkK3NNp8p/tTRvdzCB6NJgs3rEN
w2rUwkhwsuXdlDABsvpVDxSoXb3lr/YmtjxGo/ob/ICcWW57onfHMNHBgx71tt8N6Mypp72RxTeD
ujhtq0rgbs6fQSP8/fw2Wp3Rg9FyGzVbELISc0CMF2/bzkL6c/T+lgV+n6ZFDFDugs1SZSgUjbk7
VU/nLYiWzORurTkvZr1hJqBNRSEN98kAPY7T3y0vzT65TNug3qKTBXjGi9IVJSFWgwIweyADArQm
vuAOQzXXVk0NzCDDG4W506HdCc9XE3jAtnDN19+MCg5NcsdgyLQxbRpsUYZCnB7p6LNXK6hxffLC
dG6EXaOnoCrsTsamjPSWopETIpM0zGgb/nDYk0fvGW7BuKQb8j59BTPbl2V2qhZ0yoln3IemAzLz
RwAjPy+Ce2M14XP4MdhuPjj/46DV+cjys6hK+6oX+RJYhvWdDlyuthkc+wlKxSCsdyiEfqFpBIUy
3/Yyh2z0B/naTK67RJCeXn07IKtpIjdtIhXOw3vkJNXTDM0HqE/S0k+MINnnKEFBDNgLH9rOLxJf
jDr46D3gwzQbSudYEXRjnbCA9J2cVFmNQDSHJMYEEYPiogBX0AWF1G+LB0voZg6o3BjqLXOKKyBo
31g3M1PsS+aHmeHvfRFG8zT5iT0C/asPBmQkH/nYsQBHVyjrOIUEbbL6nsIc8DsQ7E53oicbO1Mn
4z8wxcWQEsiBQP+AM5eP9TaM8CyVi7vMVEXt9Wuh0eGQuDBy7KQ5pR0OGnbX4KTbajtZW8iDA0UY
JJvqe/lKbxVlA4L7524jhmWv+pZD+9x+txtUv8rxw7dAqqL4M2XTe8uCNzdj/RU+ONjMcTMLxDk6
UnTbANvnSQZ7Sao6rwDiZX2kse6yPEqLuCzGqb4T33or1w8jRkYCGQl7GOQ8ty1XxtjqGKBsJHup
MMGEHyd/PVRXFMUCKg5sNgzYf+w0SEXjrJNhQzHQXl9/nWSwGWf1neASWpu5QzPcBV5lBIK6IS5w
KXa0HZBHm+iLem84imsMvwAlO+1iMzCqg2FxN7cB9lBkLZgvBOUXmrftQLqZvHFDnnNveFHASwsa
y+sYAuC9B2azO1v3sjdxLmMlFjz8GB+KsQcumWYW1cvMwFGEbkwdGS5tIbhHa4/M+cX5KV4fsgae
IBAKEBTLuCFXBaBzC6MnIbqDM+kz2e7Era9iF5TKfhxo3hgU0CyBohkknheIiCKBu6Uv5z/GivNR
FB08uAzUicIWd+GbkPpbFJs5BYlR3GkEzZBGYjtxZv1VUCdb4gNL3D0/NbE2RhGeLLUFKDMwNn3u
E9FTec3JoFYG+Bpaf3EE+SrKMJQj6gc6e4xBN2iLG3SfXTV7rGBAA4hZiZz3WqHkyCB3UkCWZbUx
MzgE0cXwoO6jO4A2Li1Ui6RNcZPWv5L9Xj2eB6Pk9k4Nhks1s2F0dJlqbLFjL85ux1Ai41fhXbiS
tzkYIuoMxz6nyBnwhQ2REekwphmTXrBMESgDtwBdtoorMsm8GO+4FRT9dJOwhkKeakPSs24k4NL1
FQpx5usZipyTZkGm52Hsv/3GATgwxd1KuhRJTWTDVD0tDmJGJ6YoLkK98byZtbvhcETcOTOU1Mqp
iQQfsPU3ply/FNQQBJSnDTXshB0MhTthc9koGalUJGKDCBUgYM6hWm/7AINEj6wNYxY1z6y6ywOD
3GVk6JkETmrM3VDIkFX6sgxf5vhVF0HY2BE6txu4I1YUMpQnZJihknWLpG/iVAQXbKn7CTAovTFe
FJPIPa/6RWAYbKgTmKiosRN4cBMUxtQRdYbN1m5dCXAd8IM6CpSRz2+LdX91YIcLytQimpSRYs3C
J10FCwPkyTJXeh58c9fcG/skENFiiQbG73fLjHQjhcE6NZzBBkvVUjjLKOpLX9mMkAxB0xq0VAwT
7wluYI3RzU1W6qzvb3xmaqZvrBCJayz4hSrk6emCMRax6wjYTbj949WSB2uSB4KGICinbMoAPHEU
bTGMn5E9DiB9FbqR4OJcH+BPm3ytTAJJ6lQWCoBdChqD9YviClLeNlTL0TX3K+LNpwtHMJGo7DI2
TPBMcBMajlOsqArIf+kkgeQcHEsJsLfj9vyGXJvJQyvc9sgSYyxyGY/wsYbCKuRqk+fzBthSHB9m
UN1hAKgVrbEoGXEWg5dVGXBfGrsflTASaGLpiNMr5NgON5CQpnhy1R92Jq8cXM2HUDRSCw0ye2MA
/QjIcCBn/wttEStTaBIVhJMYJprhDc7Va1NsgXscG6M1+2gHHJ7pRpaZOJBjCd0yhny60dUw3UOA
cQOm+HHTpFL0ANrlLCjbqn6y5Xy5sKg6/OU7CFwoaLU0QYMJYx++6MCnabWESn0pT/6k9tq2KWro
2bVqKGhDWjsY7NpWWTO5cQpF6PI2XozEYEDW9JH4y0WENnnINOLN/gtvvJV1hpSDBuwDmrmQ4+Tu
oNI2UR2pGzjMzq22qgcdSfkzJL/IN/lBgwAqVMC2U4queScWU16sbGZLh9tBYyB29Akx09SMuG4X
GNed8A6QoBlZs/YeUseQQVScyDf99LV5jr7FCygsUQgQOfPTm5Ec2ec2uRpnYaODk9fXw7ssj4F7
BmN/VHyKoIlIVFBSx/Nfv7CYSU0FDk4FIy+fGLF7LdHCqhvg1wFTLsA6jMgTRTyosf54xYsgJit+
D8E8aFvhlkywuHK+HbU9NPBn0KtVIP7XlK3tREq8DdEEIRjaaTSDkf00xOd2hyrLu6zMB6S5INVV
1rvGth7Nii7Q34sEXlAwKD7JC6LpdBnrbPAl49UeNQ99B44sqqqsHo2DAXExTEXVrJkXGFFszZ3p
I8B8YPV+MMuXsKj/um85mjzudpLUIjM7m63SODkkRzdlKqiCrk0ZmBQ0W0bNBGyl3EFvwkGttTjB
xsseIJWoSZ1XQhrt/O20NmWHRrhQMy6lytJ6GMmbuxAAy6kDxXQGQfIQX+P789ZWHo8EThJky8i3
atCF4WbNjOvIrPJoQJdXdA8VFyhGW6DwBL91wISbxJHS+iT+NMg5jLCugIGhMJg2d7Z9Fy+SM/ff
z49q7RwdDop9hoNrprbMSrMgWehTtfISOb+T68xLi/KLPC+CPNXKVcu6kRE/Y/qME+hJXhdNT0CU
4td6e1c2KjolaP83bXCnaJALFangGBcMpFBn0kFUMxLsujU3bkGGCEJENpIXPN9dY9glnqAYBg1V
N4S0x2gOl3L+qnUvAJzdpIMcnF+ilUw/Nt5PizwfkJXGtd0ssAhZ6j4HhaGKF30Y1BJ69mcv3jdu
LwubgVagbcdWuQRpZCiDDJmXHqC9lHgfildQBN/UoDTcFlcsw764ugshAEQLgUizeOVoA0uNuBlo
YvQB8vk2I7TNMS7byc8LgFwmsOnEZf0NMkuFO1GK5YUelMAprqyrjTAQpTQGYT6hDkgh3RTbSgj1
N7vUt5OSx36Zxc11uSjldpH11BtoFF1IoS7qn1l5V+JWlNE8Csk7fMHnwUB211RzGk1gLeguZX8E
k4fHKCCggPA6QERNmGxfCYUwtTpcM3h0jBPkv0L0QomlGgajcNfVUOkIe+IYYbKD9Mfb0iihFw/2
t2qBqtn5zbzi08Buo2qAnqG97SRAYNyYi9pmE9SYDK9rqg14Oa/DUJh6XwEpMNYOEKagdQM0zzzQ
zW6hWQjpHIY51Xbd1nBrN8kc65bRYVIPFYyb8AWIPsEmWilFHZvlHJA15otUM7OM6HnYQqJtY/rM
YrwTxZMrOMVjW9yFNOoTQYtDg3REX1nOFGebxYTgRnNVSZ/yqXD7JXrWQ+mhJNLF+VVcceVHk8vd
TEqSRbmSw7JZfzJD4nWqKNeyci8xHQlctnAC0BvgAghz0Y3ZsCqU9CTgIEkn73pbvZvmstgvLSq+
vzEegxEvoaCKMjN3C6rpCAlxglWrJojqyMNLS0xRz+ApUaqhAvUNJU8GXIGiJmekUMeRxknKSnoW
eIb85RLiFKFXFUDq0139nlxFGwjmsrRwEgAAJS6mr+wY9hEgbceURlFs43YMunEIZEEkgK4VvYbo
uaFfL9D1vMhJG12246Rc1aGCZwLtlE1PlnBbxdP0l+9PfAb0yCACZXkF/olAcjMrbVLgYOr94ELO
9iLFeDUgfCFR4ywZpKemvBYYXXGxR1b59wId5Bby8Dlq907vM75hRXZYd765mbfNVRToAoOn+/fY
Hnd7Ko0ZlgtaLf161rwCjYVuC0khgHpM4uQWsErnN/CpWz02x7mdtjfmSB8y9B5Z5mMVpZMjF7Gv
dKaoo/D/M5GogoGNBRSCvADCqElVZWslYDtX5if1EqwKrgGp1OgbYw3/BeKp9ZH9xx6vfRmNKTUh
ufjDoSotkgaMHqn3TMutQW/HSK/sW5EbXzcKsRPkRvB85hs0pp5mcRFhOpdSRflyuYTOiWPH1D+/
aivwIbZsP+2wXXQQfbdjpUlkgh1G+Mb0Yhp9Q0Yngd48g5Ioz7g3fHV05Pty/K0d89M052CHapCg
rsRMR59MgJaZmpjaagIrK9fw8Qi5N9pS2+ACITDD7sMEhExy5rOCKctCQMqu+shDlG5hCYLm9fP3
c3hcIqID14k+tXC2Obmm4QWNXpJYdipVgMIRbBQ+rwx9v9iOahxzUO7uImLup8XwIpEmzmloejSJ
H0HHwTZZUhnqoCYGU0BrEEnHyl1maJH34Uai8tdcjwd3METsH+wOP879HhvlXArkvaRoLLFyU5a8
SCq1vFzWhBmq1XVCHYCVbpCX4ysPSpOrzTJgAiHfsjFqx0Sm+TOoDt3qWi2QnG9ce0s2ACHWojP+
4Tn4AeI5j14I9iaFuOzx4StCMCOHHS5DxUqzyzjsIzduIsi4dcocunIaQsqmGZ4sllaA5ttVGQ+Z
q5b0nUbVHfTeZpSYoEBahEA6xXSidwhCIRyqgAtg0ZQHo5YbT5IaiMLn1uiUhZlDnqyBjGZeM/02
KXJrQ3uUJzhqLc9CoErn4iUuIL1mL930ACrixZkVvX+bZFQ5Naust5E5ag4Ef+JNlUjSd70ybEEA
e/rwQtYGgmFA2CI+R4x+PClyHnXWPEXY0NlbHYbQBp1dajVOnqCDsEMELfCAa7sMpDkWyPw+2L85
eyMmbtGzfkKptQYnUtTY1w1ZIn9qpPEhjMbJ04k67PJIM4K2nGOnZhPU2bN121otNJDLcb6p7CoS
hWtrJxuPB0YGCoodVAiOJwKY9SYZpwXaeFXllFW4jUrbofoimIDV8R+Y4U6ZZRgZlNOQ5lenpIZW
U2cFEvR2BXCyNQdyOBgu7uv1oVL0SEExIZd8AhhAXb3q4HI3DL8Hm+T4fH5V1w41WjVVU2MAnZNI
V+rNquhlMvmEYKOCljFHhn1K3bobBGHW2iohp29YBGuEmJY7wxRxZp3I8+RHyp2cq05t505jzb9x
KHQNKDE0OKNQwvM7ZckMplu0/ftlswQmpE6r+UrSkJiYX6JCGGGtbYlDa9yWWBrLhhYZrDGXiJ4L
yG4jqYlXZARop/ZJcQGukKadqDVsdSoPBsntEbNXrEmjMBurCFEnNM1bllOXgp24+gTRDQJ+G0ND
6zSf2amhHD/WP2CrAx5ATL5qvCwCMe34KZkv3lsHlnhqWdJUZLGTj3mcPBCtq171AFoPRnXegsTB
AcrCs7fDBupZfhRIj+fPwOoq/hwnzzJbhCVNJTme/QjsyHhdXkuD8X7exGosjj0PGCNYB/STboh4
7EMIPeIGYzsFoslBNX5Dcm7LguI2CTrNSzXBgVs92iBUMOGwTdAysl10EIpIWi+Nk4rXWwq0gDQs
m7oxH4gegscwFORyV3IpgIUxQjUZWlbgdOMOd9LWcdLVGF6JQG6XhEmzIWRunjtq1sFc5NTTFiP7
rnexsk3szr6XcIAvW6krvwkmeu1WBNIaT2YTjx7Cv5vlRLOTQrdwSwGbOl9Zr/pLIPlDhAZmdKJS
x9pjK3kEIsWlwPWsbSMAmWTcyJCtAJTgeL4xyIxGNVypZc7JUx1l0Y3dG5ZgVdlMcqEQsLdIBoJw
DenWk2xLg2SgYhAACUYlvFXmuv06L1H7PYYOcgoaAZBadEoSg30TBE66N+lSHQimmHk1/iPA6yHw
wI0BGAq32MWSt2UEQK4PGa4gn0F5LVt+VITXBCw/5Zx5E7QsIKActFO1SXTzHjrbm/OfYWWVFaSa
4ZqQFWUNTsdzXXelaeQJy4pOkKZP+hmM1LS6ns1on2TNHj3lokbnFZ97ZJGt/sFp6hYlMgatQTZU
eoEYr9Om91UkIjgQDYs7shPJaRpWGFaSws0VxTctmSInJU+9BYKMphQaXPERKIwgq4wHBCAwfIVk
VGOQqeoloNtzMvlVbw+Xak2kOwPobrdKapG67tosAiIBAANL9p5AucuSpFrDYshylm4A3ntuLBzF
JoVs+/kNsmoINWwTHPRgheP3aIyh6EMPQ0Qa8nt0edb7OZQodTRtqQQHYuXgI0XGDoSFzh442+Ot
oabIV0GMHTqoctg6fQVgRAlLHwP677fpf6J3evvjfLX//l98/0aruUmiuOO+/fdV8taA+PJ797/s
1/7z145/6d831Xv50DXv793Va8X/zaNfxL//p33vtXs9+sYvO/Ba3fXvzXz/3vZ592EEn5T9zV/9
4T/eP/6Vx7l6/9cfbxSi7+xfixJa/vHnj7bf/vUHOugO1pb9+3/+8Pq1wO9dvU/JGz35hffXtvvX
H5Jl/BPlSZUBggjeh0hB//GP8f3jR4hn/4mspYYWGB3rA2XXP/4BffEu/tcfKvknSt0fXfUWw9Bp
WFJUMNmPFO2fjK8c1ULsTlVD5uyP/xv60SL9XLR/lH1xS5Oya//1h84wvD99JbQf0CKNu4C9TYDZ
Q+HoeG806qAk0Heur2hRqX4ESMIg59190U/dfdaqjtqYt7GpTVeamcw//jD+85WqLsCadIBXj8uw
mbPrdFiSt1gyZpcYdn+z5Kq8s9WoDuROzp9HLXyKcupnndXbTksScgWS+HjfEZDbjEXTPVh6Od4W
Gq6FCojcIh9kX2XWwqppLpa8Bu9Rn13nWau9p/m0Hcq5+mIm7c4o670MPtzCA5lOvOlR8XMie2lv
jEEGUeaUlG7Cvo376f5grf+c0MMJRCWRn0EsHAg5GRwWqFGQ6h3PYDKCqD7rquEyQcNl7805rW9K
qYm9Pp6si460BTLhKDOMKjKoqtwVt2GWLddFkVjOEKW9NzVJnO0MI9LbwPpGwvhrLMflbTiT4tbW
oGqeadYG2SHlsjKS2bPlCfUn9m2i9eABNdNyP2uDuc9Qc3f7sFZfZLT4u50JlpuG5p+k5Gaczepz
ScpkWy9W4xcFHGeKwt2GdLrlmBlR7iAKP17knZ44NI7rfVen1WVL8Upe2u6iJ7p0uRTJfDvH6nQr
20nphRMBW5I0uulMoSWoZtld1M3TxsrosIvVqrxS8ft+Mtr7qCcyXjnI/5d9M95/fJVU6nhfzpuh
CC23qw3y3OUautxIZL+NUQz1kxyvFDUpfDzix10oWaZb5SkDURfBkkrLvmxnQPuHZZ9mZvH48cfY
K9tGTe0bChIKgLHMdpNg8vftknZeXyXzlyGKtmn9JEGh8F2zepc2U5I4MfR+ezIq3xE63Fqz1L2C
i7x16mFWnock0d3JAIbm/M45PXoAS4DeGIGkbKxsHDxD9U4Zc+VSXSoiu00BrElfq/HDYHTpDVgQ
g7Dr09EJiQ3UMw3lr2CkaAFeLPqdDX0Upy+G4VFRI+V2SMnm4zvNVvCwS4cJKhul0aL+ZBlP+UA+
KzKSfo6cz5Oj5UPROLRI6v3g10lqvA9VRZGgUshjt9zICSPuAMDtSTWaYauGNhpvtIE8pbU1bMda
h5YjODcJxWsy2eHRbFsOaCvMfaJXbyPUSk13kfBPFJZJPQPpfSRnF/kytArlUjGfz0/iB2Dq0H+h
dqjrCLMAooGQMR6Cx6cvU3MN0He9+vP0KaGh35fKGHnIOGlXSy5XVwSJMA8ituQqTrtk2nRquARj
Ysr3vTTZbpIAjmmGhXL/8f/Mr1ObdPeot7gkXcobuY6wQsS8MsFRdaeTEc1yEGNrg9mKX+0hK7Zk
MMhTpsemqyFOADgpHeDNOv2x0eRPiYoOog4r6MeaZN+O6NpKTGCM2B9NmSyu0oFiM0BOAHp1iYu0
WPG2LJD9GZX0flATeU8hEYUWwSG9lTOrdYbamG6naWm2ZM4aTzWj6qVPc91DhEQustJwRxRBnxuI
ZPd6knyVtBKtdnpUXKIV/iKTo+Eql+i8ldLuPWJ+xmZ+5uMrag3vlETzlo6V4K3+QXF4sE6KjFYn
GXU6Fb23oPe0OS+p0FnRpIko+1BpEOo082cIGRffTRO8alKbfUtHQBYtq9AfpM4AkizqTCfT7CrA
6lcvuVLlEANJ5n2eWvSla6QtqV0y6MPN2EbGw7KMite11IRkCb1JZvSyIEMU7wtT+n+EfUl34zjW
7C/CORxAgtxyJjV6TDs3OJmVleAAzgQ4/PoXcvXr6urF1xvZkmVSAgng3rhxI7rr4tEXJER97riA
Pm3+OYreC3g17lfbHbaiFLQNBzNDOyG/uuZ6IPDDQ+n10D02zIxphpca5f6vyvc/oTRgTSBTojHK
89B4C1a09/j7f4TsXVXyTeJcp0r+6pRdXVyoOYQSEuDR6PVuOC2OSBACOy9rr6t40+aUrNQh6I45
+hSrh/3mQAKinOb2jhm4Ax1Ww0Uelv3NZXFTd78W39syMsv+UvXQqwi8QfcXT600Pyz3eEPRdkh8
7cyF2bfjvcc9F7Zu4/6x+58MtYifjkvqiMyVSMlk9EFl+OtF9pg0wK73ny2IHtso2u/D4FrxNK26
sJ3efyJkGQJ0RG4/rfZ4s8n/gpfoPxO8r4FjuIW+SMbQZPwqj//nwB09cbt6X04m7eVt4xYWw3mT
IHrLxfwJAVS4S9qERP24lS9TQzVShR0ZtU3m592yoetAe5GO27Q8+4x+W/2mi2x7Gq97A6/kla3+
W1sBGvNgXB6CPrBiIbH7jI4NiDRbMwSNZx+v7YjUsiSNOEM0tIwd5dSJ3FCUGsXSh363bGe/NbBP
TvW5eVwUraB8swj95u7LDnLpbMcH3QFXWS7/+X+vi//V6/4YIkhbP3y7Hz39YK3817rYdrTT6Lod
T67XNcmweOszEpFzDyTpm7XKPl8WaUXW6sKueWvbyO+xtTSH4n+AuEPhYjRtagj5ZFR3V5QD1nmx
QZ1IvrnWnEJdQgAcpU1f7IhGjrAX9f+iqtFHivyPFcPGiuGYWNZ9KKaCVP/P2WHvg0QgMrQnz0Dc
1y7wKN30+Ly0lvXGDz8mtB6fpbMUaONerhKc3QbqCd894YsIzohg+iN/C6d6O55GY5XAG/TxgwrW
ByY8NJ/8TsozA2cxOsYmNBVa7dH8fbUqSA9YTXf/+wEhixe25sBgO+O0WP0jezLI9a+Aks1v5uzz
3N/LMdqbckkbxu1rySRJnBZQoTMO9CoW9fZ/X+Cv4vh/Dg8Yy48NDxgDlo9HOvDP4Rm5cD1Bra3o
ALRkG9nmJ3u3y1Racgs0ijkzFo3IPFwndKDyc5kVWJmlmKfcM8geLMvE3qemAuGvr5dX0vEu6onj
Rcc6t7fGqbNe1vYvy3JfUGTafxDU7wKrLY2ProIgXeVL9Io79hqbHPNsqunHwdSe4Extvg19+4Ta
FXgf7Gz6wn7r0Fd1fzyzSgNXz3P/V/Hni1bzj+GggLUeXmeAaTE0/20dQlwqbX+fx8IlZr2l2FrR
Pgi6xEqc56Fcg9nbSzNAF0oDdc3VC0w29dfjmH6D2OYF4HfZIepSU6qQdj7LTiEFmhvsMCQEij98
63vb/dUeuxVqVf5R7wMAbUX2Ny1pl/zfV/a/Kvm446FKzZDaPdwOgZS5/9V2SYwdV8nuhoKr1Xwa
qh+rYR+fWzfd7FlV6bRNzouoNnKiHcqJzbg4QSNaEQ7b2qnw8Kwhd7FcBXPLLu7OHRapDpHu//iU
gE4fe/Z/jvmX46Ppmyi2oiKEFsR/3oJzNWy8J4OG27wEzG9HteO/wUcQMfXd2s2sXC6qf/GqIRkr
M5uYGU0Huu+rKaCNvGrLLcp9K0YT8LIBW7hluNRMZLYHZ49jeZkerpWPfcQ64V/Pi2Vey01dqwky
0LP63pf22w2utD8aOt4swfPSWi716l1aEysqHCYmtHWOgfu5DuDXNu5VWk3AR/jvdN7HQuHfVFXp
0Yp00TwteWAt/NyN5sUcbw62k4nYBZpRk4GRpFrgzazXomRvdtOGO8WaYerXwxpx57cYbEyNfYAM
Zt0Fh3tEk81uUndpY9txM4lobf7068/a+2z3NxtULB4o+yR57gwZiJoj+uNeWBPWf0CQsHUjo71y
SMDo8SbvPb5sWWPffZ2c3ytKvyUC9ZKnArtMOT9NaJan78RPTT+d/J8GgYx7HSjvhDJnvbTRXGYI
IxonkjSbIZQ8RMxJvbUPIEsYMOFDR3mJYBbb71m94WKVSKo2K9kO8k2PTW7QOjIaIx8ozjCfSgsN
l4fxBBtRlOJk7PT2M0jlr9qxL+bepgOVgU9z0bCs2iHYW1c6wJYHc7s6Ndj8NMujsI4ZeSrN+4q9
UvTn6YMHBygjg1wDOc/JoE9zuYQO+y4IuZdWl7D2A2Y9F2keqV+rJ9HSaKgpeqywpCvpvRhbMOgt
c2wrmxo7RGm4RURpXVUF20HogkLaDMHdDrrUh98P4ZZLuqGT5Du2t+AwyoBY9+3w4QWFUpy4z9N7
Y3VB6c/BQkXAShysWj/E3sTecZN1mVHFz+WdC/EuDvssygr2as36WyogHb77sxI6Fx5MeIQfSzj/
WvGmOAloD/1c44jciSMoUKd9x+0iTvx9Ft88KF/ZTrHRN2e4bTpEGGG9UQE+24+WlFFli5Dsv9QO
wxmXJb7og6Z24qaSYW9+qA6KvOoFPRIhuAHBTmIb+T19XabPZnur/WwQ32f3rpdXbUfe+ypkMi/Y
mZ4qUiZ7VSwLgIC49AviT+FSXi3rJMY3qP9HNm+j1V9SMFFGScPazw+eqKpAM3MAUl3HP93PXhTU
vkvzE/vF1Ab9d9Aa5j5d52TpxkCafujME+ImiKpTZ398Ft4u0cJgLUqq3Ea7SI/5UZVHNDQ+Dt5G
2pmCyYAV9DQH7jLfSYW67/puNPzKVBN6f1o2BKkbI2ucPaktEn6lYtyP6wUNQnaVNYtT4Ce+oop0
18WlgrSon+0W7FIojBoRdM0H3lVBhMAIDUIjR8IIU2MayDJtNE0XBJKrseU2bv+GA66qn/pxLLoR
9T3TCaFTHG+zDt0RyJKvciKNmGk/QkN50Ez1idUGuBYXRBv5XA9XrzPvLnfz0VKQHtXnebEKLQyY
K9AXsfXp3tL0kbSvLfZuaYSPqS1IF5FahG4n0aJ7NmmiTAehNpgUuSS3tnyaVCyGcOiLvsxGOz1U
eox5PaeHEUziPBiBKAsLs+I4l/73ddpCub9bUM4wzcJdVNA9HAhLmTo2iTSlDwzvskGXvuTjFKKb
PNpbzeIBk+60SQ+DPdXvLfN0NJucf3YO+hfNHkz+dZ8vdF/gxbyRV4SxkOR1Q7k60HAaW0TepfvU
VvBwsJolwBbVpH6rm+QYbrXHtwSEnTJdiaT5qE0VOcf0s+l3ea9Md33xtzUfa6RgdelgfdCU56ZP
qsjw2sI2Jvo8NLsbzNzIt+pgOelgaG/XpZGxowSG6VdvklF1G5mf2z5L0YEwfrTeuCUzr5t06v0m
H6YZQmhEfwKKMoHZ3UCuUAnd5yGsPJKWIxh02p8+FsTKuW9WfjTJaf4wXA3ljpG1F6PtIFTiiODr
bYOnWQEDCw9hA/5LbGiOb1F5POmFAOpjGzaY/VRb5fJt7Sbr3PaINVm9vtub2z7126jh6S4hs25R
/UERVa/z6r5t3nFc+pWa6Ecy1o/V37xos1SfA9O7boa5Pc+zSPZymaJD6S2xK9wVsxb/erBr7cHy
tb58vd4fPmkCQ4gSN9ZssdTbHcRD85Ya+5BTTYeiFvWO2elUofPvI00OVFEsCyM2N9+5sRuxR7gZ
cQ8g0KRqI3ZF86O3tn+d8+sfvx6+Xvv76dfH+vs1sLLTVmCCL7TvZVBWBtDk1gWhnnByxLb0ukI4
jySjbZFvrKhfHiGb7Mc22XnR15+qx9+/HsquxSf5+rVbHvlJP7sQrlCqDmvP7oAgSpJalX11SZeO
ykikWuJecugk2DnaolwcvC3XQrsEcB8kbxxIophbghgb2YeID75EDepreqhjd8LcF8t1tWxsrHNU
w4hMQTm+6+2E9mtudFZOrE9lICYyLytjqSLmteWIQJQTeCpVu5Xy8nttAYhYaKKlTFBKTJyRgr68
v/ajna8tLkEHIZNpwMLpP8/9UfRzmY5dmdoaC4ZvRcY+pf3cFD19YLRTisHM5hGxwJw+lqueMljp
WVFr6sAdWFhXzcWawPujJ+mV592qEm3XcV+DdivnhCw0ZaROZy0jAfy9q4+LAVQYRY4IAFTcl25K
MX/lvgYokgVH56QmbdIW7raE0xRs3ngPD9rkYnC/D85yakHHhjBnNOglNOv6chxQskGzEStJVFbu
faD1zd3obXenYPO3ELHvbfchHbiMRUu6CzTcXvQx/RiRdk3TN6mwT/HjXbDjpyPfFFtSROdnNkOW
28PnsMxbSZZLXw33ylW56K/bKNOFya+Lp7QXESx8urUyUpPzOmPXgO7QZPnhzlhi7a96k0nrwKvl
4RLZQodnseJdW7EpeAyHrnAYSMh1k03eUWDu31AjC/2y+fDr/aXvlgw26KlhpKVwUt/HjoyKw9om
8s/GWAqGOdtsNC1nnVbcgLC2fWaTlZRSpMYWlt5SAFzMKzkUDAua08AX3hsRTILGNXfFWjq4UwMw
bVPZDXFLjHgBPbBrz4eBcMgewZD6hPFHUDsQUkJHDFVTBFJTYNhGrLROVU8CsReks8GDI9G+e5Fn
wElMFZYoU5frlEG31F/swumxNn+spncfXXCGcIUF5E0J5oK0t8RY6xcTH3A1MIWWGX6WaKRSqbVV
CambE9u9s0lkwkqUKgYsDWafAmwKHl9bbUfcee8GIgyzB9ladTGjLvZ6EyUJyO4tBP7xiFahM2p6
88m1t1PvkqhrQA1nWzap++ENSVf70eJjfUD87cwqsmQDqQcr5AdNBuR8K0Hei3TWFyThGrd1PQHI
SKcWfdnHitFrcreJcElTA/GLPxopsfazv42INY1nOJ6dprE/60pGboelvUIbBYJ7RKg5/d6MPHOP
4XKIHTTSPQTT4g2ZUe62y4kbZqK8KsY6HaNjqDi2LXGtJ9RSi3VAn4Slo1F9h8NOgAQ52t0y8Tm7
7kb5goziw+iXG0S+3to+BPx6c3mXajphtvdvPRoaADZlBu0vQuMjaytl60s/Vpmyu8iVbdoSkk6o
lolqzyzaI4Q3k30Blg+j8Qp9hRMPa81CfRyoOT0RA8vU7OTtY48tjbSXsnAmKxzVGuu9KTxbPEPU
+Ows38hBz/V6na02edR76MGSVuBesx0EPl5hqro49I6gxw3BPMmw2ad7vZ8BPb2O9Ei7Yyh0/+5u
Xa7r41kc2x/SnaA+V51af7zjCmkGLX3uRH1n54PDcxslJFzNE9zZn6YSZKS1Me9lI1Kr2XBZp5Ta
zaWyXNCwRKzNOjZ8IBfdz0ecb1lDBsQ3sqhKeUMyKMyZRpWMWH+FTxLiYYUZ0Htd0bg1ZdoiQGq3
REOLa/LmXGIJrNkTSgGxOZIfo88z/5Anl/DconAHkpj/Pa4j1uZdzqGRLOoIpCzR9kyLLVj4+ANl
k89xokWv9oviVr7zDntJId0jxPYSo5FqdveTR1asiHPKJiM4YChG5IeNG6Ttwnlm0brC0IbtRb/a
t26/lYfz57q+0K6+I1sN6Nw976WTV16+uXY6H/eRNudhN/KJrslROREzfhqTm+3zlvuowPR2C6MQ
O3YWBw2XTWx4c0Q8OLHPzy4Tt6ZTRTusOerMkeOqZ4cNwW6da4qkIKssVB4oKgcJR8mETyti4mSi
Ohu4SEWLGxgFEo8O3yee1JUV46qH0h2QbpvJtkK4jNuBJmUIYcO061hs907I+HIZ/Q2lqQGp6igv
/laeF8MoQK4+b34ZUhQ/AH9/07p8azb7paQIVrg9ZHRFRea6I/CgwBvcmmRjW78iHnyiI31uKEB6
qYLef0bN++YYECnYruhJ9KCz4SfW8t0QduwOZxcqZCTEJ96amze9+T/5+lQjDTUd6HG8cuvUy9Qz
5osBHczGrc5G1b8R1j7PJjQWGLxX5HHCgpxXhlfQpf2QJvulmfik8KudjboopzKRsj8/9r9tVMUD
a5D9Hg7+kjEXH6akFxOko06tp21+GbByEDRPwnGlhwrpIUOtJXIRJ5tfKJnz3nWig+wpPaBHucpn
NsH3eVxzVbKYeOWrO3+a9RERvefW0ufwsgICsiTV3EQHxPi5owu4yedtGxscuWU5hzuvbkvZve+W
vgJbT0C9i0bLSyd+FFv7JGYNXaXP3vbP5gHBLy4zxxKZacikZG7cSJmNCDaZ/S5fpwN7u9NEnnXq
5CN0qdtAiP7toO5tW+vT4FSXzVdB6zlpszaZ5tWlNr1rg1NPx3Y1keRUUBfVToZgMtIltk8JhKSz
MsA016oTzyjB5lOpnwey3YelLDyjzNjzwUPaNRfCodA82kZiDDwG8FuA/owAvsKd56fD2F7cpkF6
Tl4J4ZeSmNlwLBmY9pkDo8CV81dieu+Wb99R43leNvdWjc2VwtBbKogkgW5ck+Wpbf1La5fZYS9F
P7gRMUXm1XUqiXkfHvnyBLlv57hLa8lGtl+F2b3t/Hhq6uMMgq8ky53V9BUcgDNErIpe2jldkQWN
mGAAqrw5Ub6br0w8q3W/VF5/Bj0zP6azp91iI15q9mZm8PHNb5d3j/8hxRqIh/2smG+mG+ltTVtj
O8lOZDPbTiPugnUzQqqdENau2Pf3b/bBM6hcBLztPofa+TaV+1Nr8LfZhAwuKPnbY6WsjEuLnHHv
jU+slO8+ojpn5FFLmshFIcHn86d78LsQKjeXPkOqb/Vz0Yz9k7GYJ6/8Lbv1RwUWyDGo+9z1aaUR
V5TDxbTqeBgzY+0iLVQm/PJFofw59rRoQBszBlqYI3sGTwZHASeT9VdLwatDzoGE6Qp1s3U0ElWL
J6/1omaX14n4xVyZT1M9h3xz4rrfzyjXBdLonkVXfu9KVrgI9R+3uFGL79LVeaMURCrYsxrpabNz
olE5OCBP7a8nKeXdY+5pRlK4bW8GtkbVjUmHIwAl/OPoRDGMwCIsuGVuoaOgMYjpBZWhxGY8qazp
rGorR71LqvfBYrlHxfPqzJni7AQEeV6rM7YAROnjimXGqoOe2JHPPic4Piz7cEYNu9DUOqldAp1f
+gCeT1qW3/RcfdDGfmGCpWQFe5Lut4G9Ss85MVVdes/KZ1ueUeK5aNBVDcoL7pOM7+luQK1vI6Hy
jMgwU227cWe6sT9uKftj69E0strxwtxQ13U8NccN7kj3GtNYYJYeNvgR9kWUKLfyLhj6IZXunKNe
9aIMdhKdkzgevzTEiqtuT4T7rXcZ2lC31F+Q4n8z6XHi25gaiOAtTxbSOApiDdfJ354UElnkeGFd
A69z6xOs5a+2h1W7TisDQesB9KM6TqjGvRPMt1WtERkF5hVCQGIhzkH/9SJRVTCL5oyGjQRUW9ic
OJ0MbWyhFVTOVx7vy4hZU+bIfQkz72xZw7FS2FbUxZy7W9vgFp7FaQcZpLftX7pbTijdPDeAKeaG
BTa3wr4y7rNv3KA/9CaliXV6/VNvDAusDx6OzFQTO9s7+phy2R43VMwukA8BDseHYCxHeGVK8Jj7
J3J4byACP6MkeDdXkuxm8yxR3dd21srrBvakXpqC1CsSd6DNrZnpfXkgmWfarXEzoK20Raw9wxLI
2U66PZ5Nv74hF79KUZ6p2nJj+rFV5Vlz+rm3+6ujrD/YYmUu3bNV83PT0czWqugBy+pKndbdKWrz
G0HDrNdiEcMXGGzUPRQIXPWMlWo55WiCOTHanpg1oN7hRYyMKVUM21p3riX2BAN16e3D8Z2nzes+
j458VErcCUezDXKMFNyCGHDXtiHeAmvzt3K2aNhvDKAbePbxiGBixLJX7YiBaJ0ulovcTV1914rA
U4v4SLJZl0lv/0na3zOFCrVh3CQitxm3ngt3FLRTOYA6CEs3MaLzeU5MS2XM4zE3vHRGEGwS69Q8
jbT/MZYi9yCxLQ0f3CQj6qt3zMETFqi7peas6s3nakXy03hXY++QPF5B8wIeSRKTO1CHMDMhtsza
gCF12IpchBiHPte+mTnmj23kN9a0F77M52ZFsLJDpbBDUj8BQOlslbRkc0MiSnwyh0ZK3Ii2gYr+
G1r5QkN8RwGv+Hrx6/kXTvL19OvhC7r5+6maB/gGyAWNHLAs+PeRvv5p/Dfw8/W08SM+cJ0xA6jx
apWAAuYSKATbWxOBJioB/Vx1gBXwMPAe9updq6OajP967eu3rkWB/K83Vg0FDlkJD5C6Bnml2Y+u
GAXxmkCZHTIWbysQhI/FUpVjMSrgScY8YWs2GW5UkHEKc5v+9TDUDB7ufz0HZvAIrP7/3zlK9CAl
btnXSyDMDwX6gPDuv9/y9eLXP//rOH8f4pg3FUyznKOvMfgCf76GqV3hKtF2NVbkxzD1bPlmdz4a
5IltFl8PNWwAA4odMmRmC/Cp5i3qq2b7128SDD8M3T4GQPq/qcegLY+h+vpNPYaCaDHkkiPUfCBs
X5fs61R7p8cYlblfkvIalXP0xASTtvoIIAPG9usAnfUY0b+O9Ti059R/cAZ8vhQjLhk6NUGQ8/Pp
ccYDwph/nfbrt6/XRlicAl+CSWteS2QSOMTXwf5+79drNcgT+1+n+foLyMEMqVvzMjcY/mXF5eH0
MdZQ1JgSsoOup+EefdT7VQ9zCqeARO0DWpfqmFtLui42EAcop/5ekCe1+xj7WodEoY0b9EI6j3Hr
tHFtbqlaVWwsGxwl99dx93+S4cLN2NTQfLlN9Z6sbhW1+jeYXnfbmpGVQfEQmLjxwBWa/br/Xjgq
gMeRG2o+tbVKRLVEDgMCBKs0ISOm63gfnIdLU3607Mmc+huqs6mdVyiEVrOJC9Pd+8M6DUZ5cvru
IicjLpcuJXZo2qGeEVTvbl4qP+lInwmI+ImZx/VjC2qaa39aB5FJgrvSf2yKRqSYdeL1dm3Y+Ao4
5bdDkpX3J72BTKCm/gUUgkINuG5qgIeak02prKto0TX86vaw1CogGA9Z9SkK8Sd4IZx7BA9GW2fW
7BeUfHLtPkHrLVj1r8cwHNyFnRE0JlcTbAZgdMcI21MragwvATkvXT2FwPjP2ZjSsj4BX8tqeiT2
WMZKnR2NqNGoIkl4wGE8YsNjwUBwss8t0i6RDQ4JB4QeDUiYA4SbFii1u2P8y0R/RnMgB+ghMmHD
2evwolUgktu9dDQZ5n2d0gWd2IiY0ZobeLpPBkCZC9tTsULXanrlyK4aGFj0CGFKnALt4jmcQm61
jdr88Gyz7dVoj4w21etCNaB6Ge0HctvSfKrH6vzIHBdpY5Aw5JqGzZeduLE8i0cXSc9jtj0CSJRO
DpS06BK5es1oPwWLL7FjmGkDKG2AtlC5OFGNCKhBodUYSXiwLjQEtFeBUMLWOinx9XQ/hg/iJEo2
mUu+zQYJOhuIGTp6m/LV9J5N5Ci686PV9uNy01F7gbWb5BBJeKgxWOEOdTzSZRV5pmiwRc4QVe2v
yvlw5W97gcuch8B9g9Uni+amS9xlSLRhZYMN5y0JYwPw3PgI8HnQCNZHSNu0cWX3p9FdI3CIIjY+
9dBtEv4aPMqn7iGQN9cQMhofrTXBuPPAwzczYMGG1uITVFpztrnx2CJDbFTUOW688iuqhCUDktks
dzinfFadn844Wc11XPkMQmvOj6NH8ePBCPfGoOZWwHgTGUcTVdhSBCA9dfyAjKRgqH25ICGYEJBa
4FoKXFzUEM8LSFlFjY/KpYsCtPADslKACBI48xQJfwsURV2cQOhhbYEwHoGplrDdoDWh94KV7CeS
N1DRSDqK4Z1VLFaeKByNKsFggd8pQ38hIcFibYIHSNT2oMoCPV7CkVlRLaASn9a/9rpEueBiCS+W
/IiHUqFIefHKJq4NXCxnAiYH9o8DGkB/rkQTrdCfUWJNu91PDpffUY+L4Q7+OHm8rfgS9RmMzAwi
Z2kJJXoJYmYD9uuCDEnpP2wcdJ8EWlW8sz1MBQwDirKGha4HB5VlTn2UWZh2ol0BuOJHBDpsU8es
HhN/srJtL8N2nCJnxd0GmkQDq0KCCsW8Ogl8RUPgcpGGfJ95/Gmon62pAg+n1hg2Ba9GWoitQtt3
jQKIEUkgoYsYsqpuQtao7KiWfBoQhzAVCv57n2jQmgaQMyeoOlxTuQsQHo7bsbdZ3ywhp03MUFHe
zPLsP3QdgBVTB2EU1uMaeJGUvxUfnjcUH71xyUrkE4rPhZ4RcNsnS4KAAhizbGUxdP5VQNxjK6Oe
EsyqIeP83WkHFPBZMqCoV4KRK7FlOBpCFZCrcglN4BUS9axLKSMRmuPD2afguVuBTzSaByCOj+Rl
lH6KDLsQe596wx/tCra77QdKzQ9uTwCOqRrjfQVw0p4WB67QhgPc2yjG0UsoSqlqE4U5L4h1b7x2
nqB4eR/G4WV2mx2w1HxaR8h6eigWn1qgV83hp4KPcQM1gap67w0nIf4SDzWwbyye3G8yU42hHsBI
H+90g8psO4e6alG6h6GwL0PLX9HkuGPN7UMPn909EKS0JHYd77S7OpyQWZoABJma0xYLryxh0XTA
5xps2Aoln3U1oOUooo7dIH0XPkwK7Kp+GrHSV24J2MCItOVdx9qO/QMNhJQiDRgyCMQA6oNS1d6H
7gHO+Aw0xhJAMM0nUjlpqax8W/jvcs7L/cUe9BHO7FGAcgpV2u+ODfcXLXKKka4kWgfRyNBaF2GL
3MQKQqb9Y1DV27Z0d5v2H6Ivv9vLVNSsy7vG+0B5NuxbrIgGso9HRuw2AmidDda/+ehErqh17UvU
0rClu4tz0iA7Deb92EhudupStS+Wry91tb+Uvv60KufXMSEL6p23SSARHyoAqIdzLi3jeSYu+ixg
pUC3cEJ2Zz81prxSVSOwQcCkN2R4JHR2ng69eRF+9cJN5zZx8dkT8oqGRrCk1Ovc1WdVscyqVMJx
I6BJsGV7xBYFgErAjxoNHiAggHn5ciQOt+7/j67zWHIU2ML0ExGBN1vkvcp394ao7qrGk5CQuKef
D/Wde2MWsyEEpTIqocxzfneGMT01Yl4DAG1EJQi3y7cRBjlaznUEYC4k22WW7PzoXPts3ba2lgJw
1whOU6Yfl3+DOR0SHbyCmfAVb35qZtDO6MXlkz9bh947xIoKIU6QPNTnZGKz6LNLYNsXlsPlY78t
E5vl4Q4OtrKgVOJx2uObvzkQkXGao87SDrnZHRsBaOJewDrfpGmeSdA9VTXzQYc0VJl/zZLoJHXo
sJrEOEVcw/xrjILjJLJDaqqD7wMuxux2lr+RwOEDwHeeEZ/TnjPt12Dp4Yi3oOiSdeRSXdD1qLwN
K/sPbqCwt9owrv8o/2USd894L6nQqwKJ2ka3USLJH67xasz3El2iCtHdTDNT6pkgfIq8J9H/ne17
s9eSu1LfJf0XvWZo94zFVq/WsGvNfWBy3z9V3rulIWk6TO9GFLJhylczXRXOQf8uV9FN/CB3Yq7X
LZJnfRX8tj+DD9aUcmUgXrvWV8bEHEjEeEUTQJHR8LZBtL8olkqbadFbBfcRJmo1/GWIDhHNAbOq
XJpoN5Psd0N3z71+hmjL7dPs+/FVaKpeI4o3XlU+vKQDIciaXrHGiO4ZqLg5OmOJFNU12jCNTRcm
B7kdv4jsvInB1OnkKcwWuEGMJqn2XVKo1cMcUhD7tZcVf5Rd6OdYKe+rFfqLQ6D8VfP65k+TKCqv
yPKGzTTKKrQNoR1H1+/5MHTMnKu1UzPElzIYVMduanZrW3MoUqvU22Y5pW1OfjukhJ9E25zhfKtx
8f1UI4S6PY13x7OxK1dFs8vivGLV07L3YDbPhQ7mNsyJT35Nl4YBa9pbPk3zhgXaOAcJViWhl2WY
Lc6l5L8HbXL3ZmnQsyy5KKkbiHXqzB7FVi0uj2t5Vbb7SM1yZ7hzc9YSDCaiMadfZl4fWkLsq2I0
XoWQ+dNDV2MGxuvjUm7U66mrIj5GENW624iVVLq4puhi2Qm1kwl2eX0c7CRPwaWQChlnt47FGZ/e
dJVZPF9Nw5iusxeBojT2r8clWGH62DK99mKybrMGgLu8UY93i36S3jXnwx/P07ZZbDQ6tekaG1i8
HzttfMkmA2kmfBr5Wkgzl+98HOrsMyV7+SnKHUyakx5sjcaXxEUV7fnxyNHk2R2La+PmxvHxkxGh
gDIYSuLsrL+1THdeVNfABoqkW5fUjRc7pcxe7HuM1hgvSY8vx+TN7YmrOdrB7J0GTAhbrRbZU61r
0aoeoNk9q8bU61PB9UHJs6VfYBjSyVsMk7mcP/Pk03Yn7Wejz/NWrwJi1+ohekPtcCIrcJOUZf2s
WzK6SNsi7sUcrY+yhCAf0m/ULGGcM2ssnHkkBgIG5861QaqCJ300nD3tQ/tCk5WEWTaXfwY/eiZj
jyLON7R1a/dHTZbWOevB7BuMMffc4pOltTA87XIaTNWh7nX7HnnZKnG69lqA/YRUhfm6tO3pR2IN
4NZDM5w9lWQfWvGL+VTmpZIFY0njwj2UqhhW8RAPm1h42QlLoWEo90s1jgnjGyH9nMknCKW0q0OO
kf3SuU8TuTPnWNfuetcSQ6X19cnwsoy0qIGxU+2YbrpBRz2TjneE+dZfixBSGxrma0wmMG6Nz1aa
aUdDF3W59lo328WO9hci5RI7jfUlhvwidKSwUgFqlXuvS5KLX8nkMjcEUZUFhD/Oo3KdqfymycDZ
pV06nBy38dZFK9PfdX2b6fUg+c1887hNGncbjFnxYiss8vkYkDo8VckFgCG+5LrpbNNnMH+xCRBu
nyVo/DlPZL4RTfLLtaU6WJ7MhzAYBsRogGi5IJJ37QcZxLyR3d2RlYzc5rdhKKaXhfFurZKEQpuo
wgg4yrWF/TcxzB1QkvdJKn4UVlNJHBvYwfpxZ8f7LPORV7em9QZGPpTDc2wJQqsK80WAE49p5LxL
DGrXOAjiMPIG5z0hMPww9j1MtN0Yu9mwfDZrAlhLW+JrUUb/GleRczMF6GaQDK8dDFBoTFW9arK5
f6XCvKMxcq7BpPWvOIeHlSW8GEAg79duOkan+DlnAUnCOqsuXpwMn6NhYqorVfNmVbBoshrZgIqe
XdG22WNi7uCWkfSzyr7Ecke2Sh/ubovAzKlFvorMKkNckMevto52OB9798umWwD5Tn5LyTZVtlVE
aZj7sHdDCpBrFEctrtJLNTYBUzb19mUueRUmAo3Oc/BcCqe9YeNwLrhlMcWo9ibivLupkgyqrhDz
wXax0wco3sBa5ZCspPBQyyzWVTVNCDBQGCu7gjsptPLuGrEPczfpmPwxRTwOemzUYet202ryEYZZ
ksiw5X3Kgky8xMunZ/b8MGP+AYRhEVMzo272mzK54ELDeBhl9VOM0iWuVXHOHr/ZM3t7LXRT/CoD
RBXm4ODCaeArBp/70ZriyzCMiHTnCadp0Ipr2yXMaDUr67VzUH5UAQbD5WDrVRVqiNK3ZRoYYbRY
FKesy56G2fwgBz3ez1nbbvqFC9UV5F064gs0WyqKh58DI22+lh1tNav5j2Zw7A/biwl5TT3j5sTt
sPeL7b8VwOwifJKzg9mjT8QJsAftgrKv2TwzLUkCYT6MV4URzzQd5dZfvFePS49D7xv7otT1s+dE
+bGy1R8ySqi2IWipNNNjVbEOgpycLHT8MgR1jE6TRhMYWUqter/ou9CbR7GGYaEqIfoPMWvaHBM3
Kk5yFthlsqr7KNIYlVKZfWXK/tkr9/Ofz7g0yQyTtpu8+Jo7XizHubuWSl4eBxbyeIXJUdt3yA33
ietWq6nI77puoznNfAgB12mfAat25ZTbV6tIUBJmRrYV5iRqrKUBkL072xs37WlzoskN9oGdnTHB
s8AF7gBp9rBiGhP/q8avpuvjYAwWMJCD76ye/nNpVAaGqoE6nIpv4xWT/OXY9bzuW7e8kDnonvm9
7hqPTAAJGxl7dKRa1v8yZK128DjNbojF9AuVUIN4VNm6tuEWM6ujExFPZMhul6GoceRYXHTY/Qs5
dcXlcfp4BHuiobQ09/+7pLCarDH52IuDwDiPttLPqrP/cyDdTpCf61VbzfYmFXrton8djWY6tnm2
lp5fnevlYGitv3M0/+lxycUZ8e/649F/rpk7P8jLY2Fk7JNVESOK8del5TQXFEotwnenb6CmOe80
gbuliBCGyWbdNbK95aSu/DsEAUt7z1zs/116PMNbrgue/7huMWPhMIgYUX5U9S815v88dYanxxnT
fpDoCCL1BgbhPvvu77I0m5tPBzlZAgXTcmD3s1eB1Ix/1/LlGRHP6LGVr/FliX1RU3LUZkl9NxTe
z9QE0EG9UN3dvnJvJG7VYbp8IVa9sSr78tuVmr1Tid6c+0miyRuT4hZ78owwx9tLE7jLoJR8bnND
fx6WgtpnRMVxXq5ZCbNMcbrHOdRkDHyGMI42aQb/dJ2mOFv5cEkqw7rbreEfkEsSGdAjM49HcxO3
c/TUWdSOys/6g5fAZj2uJX5Rn+tgujwq2NxojHMuLT7E+vSF1VoFOAxiU9tWbj1eMjN7x0lgbxs7
2lDfg4kge18PjDRrV7b93o9j+zrMXQwv1Rl4U/N8E4CNnLxUandH75f5A7b6nWbzk4z17i2Y7XJv
/zFzR+7dvjBvcvIqgG9pf+iZ/8NjDzr6LTOQ7K6utpOiF0WRZL0FUfrf03Rti7G8eiUDtkvRXx8+
t8AINo4RW/8Ms3pafWcGaPY8R1ipkvLVJGWrDf180lhuTLXKZsUSTyONmtrPkcObZkg7DXRCsfMe
2wP9km4mux4dHhVsGR0m7otFr9NevMIUWyCzFiSTgqGwqvmt7EMTF184OFXwh3ESK5pD+2/qWDem
BI8/0U+TZChmitRBwTKrjBi/WlWXyA74lSp7zktXfAgLGNIvquiULqd5S5IVYR9HxBgydObOfDPn
e1UP8+vDss1JYpvvlldETwXRizvIL7Fv0O+8p1N2KRYkKBLKO6apnj0jfWzD0aIjh7pG++C/QEF7
lTX9+2FBdJ9qw9/R2TXbZGRGGXPa66vWyGI/pG6EvaOEcNb1fI9Xvr4WqNM3bRCkz3MFcJqoGXxa
BNrFr+sXrffNu6U5w1st8/Dx2nLhXzpzMg9KUc/Ksao/uqbSdvOQNwwTaXm5+S+ktuY2n4BdPV2n
cHer3LwZ8wUNFhMmA/gczyzFtekISn88iuMZCidA4ph1PfkCpkL9aUqCJdnv9uRgjSf0dCaaQdWc
mroy102MJFkPchIilmsyqOs6zHoMRzJ7EW3cnP538LEU/Ds1GoXTpiyRsC5PqZVMQ5oMezuUTEHb
1ZlhbfQSj0w1RMQUiNTc+ok/nB67Qiy04di08iyWjYJsx9oMtcm4DWNc7p3IcU6NMcD7CJDP1sZj
6y3XjFriU9Ht/NWLXh62+o45eavRN4ZrVI7GKdeOE5XY3nTcaqec3P9Q3gzn3Ca/fXujNXq0BpMV
O0NW1ltt9uVGMGISaMY13wpo4FWiIa1mPBmcmw10Ivr/HFy/iE6OLDc2rIHWrbwWjV9bxxOqhrhu
sLwo4HqnCypweYC190B0WvZam3p5cGa7wv2UZtfecrYV7pmn2cjap0a3Gfz8/1yaA3nwau6I3hVX
ex6ip0zLoyfLm+O9PcbF6nHtceAf/2rO1F5aZRebdGme8uXAHJL+oOeoTbRqsu5ONOunJtAvRWUN
FwZlm2fpXweI2AvNwfjv8pSjGVcKrWEGvjO5IpKbWK/HHTZk9noxY3xVqYOncqiG/awzMQhDSfMC
c/fs+xBLhg+0I5b1UQYg2ENtJxcCub6LpCk+YKHKdS7S8q5Zi/3Ci1LAwfR7Rqeytz0zfSIbA1eV
kYrPOnjVcwxIY5Df2iEoXxkIQgfLNotAzaqezEXpaAz2pa2r/b/0htprkXxrFkErZRGckO4JmK7c
qsPRgQhKFq2svhhWaQ7lKSIKKlTUMl5rul8tTCVJANXvuQtOBiZS0Oy5OcLepD+8Hmi0auZX1uMB
EZn+t63y7Affh7VYix177xZJth4T65mf4O51t3TYkVykhlFbfSfoBclQZ309ua711HcIIx5nFD/l
bi7cz0cYTIl25W7hqtmlrZ2ukiW94XGt8fDNVTJ9NuKfuozL5yRR/UumkmGtj7O/fZzOBE8iE0qe
6AaILDM/6iaedhDYPYJ+K/6ZF/aT3Xnq2U385pY5VhUWnt+d8Fu0sCTk6NgZMP7jH/k4TFNfrQPb
n8K8BYB+tIAReSCY0DQfFqRj1tm/UjmwgJrMcfQ+nDE6xGNS76dHFw2CRDpMwhQOkUfz/fEoa2r9
Pi4Df0QT/0hc4e49uqujaLAXiaSwL75Mv5GTv5IFOv1qcjdZz53BRy4qaVPIR1j7ouqvhGEF4cMS
ziaQwp83mtyI+tntDP3ephndqd6eH2ejY6B1UzHj7vvB2JBORH6I1Vd3E9M47hn8382s5N6ferlC
S8VG7kTx2cw7eXZ8uSoH07s7duLfR+nt7KluL49LjwM5JGjFa1J0oqhyzrKZ30CXsSAlE1HBs0iO
cT/4+zFrhovny3Kb6PoASJ6zU+dl9q6qYIEmonVMSXuTom2f7BKigBmEAYbmKVrLuE2uwi6jjaPX
zlMRWPG6bSLtzbJBVI1gMH9VQEPZ5Hrfg9mvspEsHWOqk2cnQxtel/nfuF+0K2L4NfSmEZpupd7c
gsowans2Nt8ZsCmY+5j295iputqNXW9TKw/VTmAO/PdoXq4ly1fj0bEv/9/nCbFqtdnYYzexPgw5
P4O4VU+ThGyLa6z+cW6nNPj1jPN8TtdxbcwvolT/eZT899rjq/97nnBb5yhcnJuPp8zLD/j3aOqz
Z7ufsAMmf1uvZ/PWTb3fTBKUvZYifx6siKUibbqtquzPtLGd0yMQBtbAOUMfvgxGDR2OZmmtCgpt
gddn/1hyagtBqYp8C0WXW7/gCZuFlJfAAQIlWsd6e5x6y2m3BBcgd6BkzdNx3Uf4JhI6mB+a4lVm
EpHcwI75I3ZepPKdQ7MY9TSKCPIKezGctDHW1ToyGuRtjySmx2EEzZZAeyLVimM1p38fWCIW4cbL
W7SOoIvMtV5sQE6xIUhg+w/SK0w4QKvqLpKEol8k0ATIXTPrpRzbeZP4pXXRSqUIghk8pGy+uhZi
wPGrBv21bhgRpAs/+pRIc5m38gJlI946A19tnTrRizQkdaeALFV+7pxaXSDPYl18ScbExAfa9e/m
5L4XN6104p9EbIrjTJTV+nE6NLzqXnbGdcSHSRyocwG/JsJRpPm+m7J52xv9tKtz2fw0zIgYXWN6
Gya3OssAVD4ug/pnKROmZLpqhhAKjHWjJ5hcC8c9j97IBHrDyEO7693zDFjah7aOR0GP663VkfLj
LIeGwLCwEzkWgbr1LkWtqa0qzJrh3EXd3uJ8hBV0xKFRLgsbKzVy9FoXVP04Nv4BmtJzw9gEVLb6
Ai3HAkrbzKbk79XY1xfE2pliutUghwNPimlH2Ddk7T9kzyb1abRg+VInYMVdLg6zFW36dkJZvTK7
1lyLoWtOZL00J15G4K8eD6Wwk53ZaibTEF0zxccAgkxH1J7R7LxVg9J3j0uPw/+QZdNK1BZ9MGMx
qbebMLVy/ZQNHnbwqNNP/ZcVZOoEeNQ34ePK4wmPA8riKTTnHJpwLu2zBcEGwWilBhtxR0hYUWoq
dMvFKl0uD0lPt86P8yGmryhRc8++cvYk0147qn4+pUNhXljl/BCQ3tnEuUVYq81MQgpn+ZK37xH5
6gxLz4zqztk/EMtJmsdZPpbt0+SX3XYQqb3Wph7ghYS2f0g88QDlVmZ+vm2XtkgloPCPr0pmz709
vvrv1IRjCJjPtguWnCb8VivP6+pbufz0x6VWq1d2kdW3x9kjfWN5VmaOKGvl/CTsPLsyt5UQ91gl
P/OoKdZQrzYdQ6B+lOOaTJP2Pubm7yI2HdTBeg9trelQ411+oPat1pM56e920+NICwaDT9DyVYDv
0MNQgCF0OGaVlv6IZpeeTPNfie0TNx1IhyDz5brLN6HoA7iON//+SVoris3j/PEH+5PhIe0HR2h0
7PxZrP3fJz7OWz3dEPWnUbrq7vlxcOLoP4/+d01ayVoncWk7I3pDVmCj75E2haOBvan91ahya8TT
akxHsvejlo/LBMQg4K90z0xwUwN+BtVON8CTKz0NcQK/B/m881Oj3mgqmMNqPoyS8ju2k1B1AxKN
lmbZcJfcOkKiwH+3rfaH+hL2syP7JZInYWfbsp13iJLazSyNu9IUufcSG1Qwtv7K9Zurqq2novaz
0Emqs6ViB79jw3QC6ts62i+AOhIbWjw0ToFm3dj6cZxSvbMIG0X9ibWqPeumCanUkH+aEd6m1QoS
UQCUIN8NogjyOnnybZYbcp1gqLDQ6IhwRVCi3Mw/cco8QyRvzWgWkJA1bsBswT9QvqO5HQOyrE18
kaVfPTsBUpc4dS4OmkLeLviZVHT0W1m/j1xwmASUvvTfdOK7+LT5L0k5npMM1CIagixs0QenLDWh
bIKfkZCHtDPelrVkp0fBuuzEhzuS5dTn1ZPD7edYjJbPfxOiex9j9Xt5SzPLoooUmMN1VEUwgHH4
o3P5PA8uWMY0e9ds0PB+KPM8+QEkKwbYHMtekEXvc2+8FlVwg2PDNpKPFIhu8tts+h+sZ1VoaOMT
3mixKy1jreCvG9v8thL3SxM/RDxNYdkoPIrNs4wy/FZM5c76r0Gor0YrzrWksQxmHBF+1235TVs3
Bk7R8kPbZ9xMRbzNQZ5CSakdmo5prS0obht5Y76kYWg42VrpHociWy2W5wg+vJDzTs8HBM+y3ZZu
8Sxm6yWq3CuYWbZywa6aBuNXN6avjTQ/0mCMN4Y9HXsPGXW33Nxe6d7NijkTcVFuLSIJs0Ft00G/
+dl4Y1rcrRAtqqqhWflgtRPuAsQ6eC38dxg4f+o+2z74rm3HQYiD0xzXl+Hp3iqxoE8xL6jY+u1r
eCHjattYk4Y7OXfR4TG4y4wYpOXo3b4ZxQ3I6NNJUFWirmSbM+IwHouv2CTuqOniO/iYQnXTbJKs
/1E7/ocZaCBsTnGCSmYMhZ8djLo7aqysm6yc0DHRso2LHq2OgrBWKl7XYAGiRkPt17u4ceO1F7NR
zrpxEvqNkZPNxp6KXTCW5IiMAfaWtNwxB7oLe0c8UW+c0wicT3YdZoV8ZnS9dC54ImMoZ4WMa00p
2i3alZ6xYE1974ziNXBSYzO1pEsAsa0cYfuneB5IMnJxd7o5rh6Dd60y0VW5pP453OuiQc43xt+1
s42QTa/ZPWoQspKVDU6ETK8jn+WaxYOmpW2edT9ttjVR2WemKqPz6ldDiWkbZQy29yJbRjenIKPF
mT+N5WdhAHMEmXUXI9GXyRGv+lMmvT9F2qbrdA4uxshProDUqvmL0F/QmxpHckIaQgugvlVohUNX
bqyclnLCyWhiYR6N/eRgNhsb3VhNSN2b8hbVsbUSXvuhJfLbh3BdYh4G9IxVL6rVbGjfmqv9qBCh
iBhNlCuPE2CZkkc1uidClA/EpRRr0THfAuGRS1yz/dPJWQ0Lc/od+5GFMVFntk6JrNRIaM0920KN
qGu8uJkNN4h3KdgV1S/AJONld1amIcRwOxbVqX1piu6D4ukb4+Ezs5m/qHx3vtDZ8THG26PZ0QTJ
YO3+xh/1nHfZm4abS/Z/gS/psTTHQGqCsSRL1pZAamNqKJbiGOtvnsEpW2KhO9pfSqp8O9S8KXpj
hjJluJhMZlyK+W+7bD+ngIQQTNWO0hAqGfUvzLjcC32BWsQ2DoR67oT8crzSWFVl+hTZjA9i9fVc
FJ154k9b023Wlt11Z6irT+URU+snp6qZiu2UIzXsq9d+zr/iuoO9dtsPK7cUEIH1TTCEs6ow5I4T
bslA7uN5Ni59Ob4kfYuRmFSYwdoHeVuGU+Ram8zLyAgiWkD3JDs21lPy7rRVEY1VmEbJKciRAZJf
YbnkNVbOtzZOHyjZwUsNnuETbte0CUMd++hWVuowK4rVGDq9R8+hDfMmAnjK7XVxDYT/U1mkqkD2
3Sg5j5bnoDIksSEE+Hs1In6mCAzCRgsm1RBN4Gfml2Egykowu5sLXN5k41skUC0NMfx4leHiiFF4
EufVBaa18hlwEjo902ms2fvjuCOiGtm9aUGy8WXnh4XdnSZfvSp31eYwiaNVvzXVFGONynaG100b
ktSZGEXMsu8GzkZLQpJhmNweBXtPmV9+i17XZwHCojyuJvKaQvbvd83vbtLw/8ZlZIeqKkl2cqye
xBbLwCTa3/ti+DsAlPs2y2ZSlD8oNd65e9TWtOTThN7PmHUdj7r6NkExV7Ux4LbL65WvF0gxC5R8
sE1HBPWXIY2uFdrLQqI0NcRRc3ty3uS0xhT+bRZaux5EyfavbRPqjaLCfBVZBEFRD9yGeJOOhBQ1
TUVT1v6yYeXDXBnvJA+WK8EHIxw79VtvZ0jVaDrLIbvFCsOw59dMLEIekG5VQKAiWi15NaoZXyvj
j73Cffa0RF0rFVWbCQQ2JNYNLzKWWRKgRvTwPiJgh+gu6h7UOsg+iBCJydSdi+pquhjVs3ycge3U
a48g4oBYa5ht/oagutRtiRNcAhMkKeIyZw4+uD3JGLX2pml6q64GWmIa10eu0myNHBMath7oG/QJ
fx5Tz3VMOkVnJmFV+UnYedGIcr71X0Fr1oNjJlevaP4kSyRzpQVo39r5mj0CmpcDZM68Q5DRhVku
2ytpSj4171Ufqz9DO8rX2LkSTaVnhNzsuw7QIiu1PwRdlbFQgG8ziUKCzTxtLHpcPaCN6pKMziHf
GnP9VQVZfTc7gwGBmUBaQ6JAK6o1hHwKh8w/r0+RxBK/5SbqMxhtmBrpQlJu0m4YrmbDHWq5Ewtu
HZwQHRGDwaKaF9SBbZAd28i6lx7rsV8XTB+UxDeV27Z2ip3rJBm5Msj5VdQ9S9QtGLBEvsX6G4Wj
KH4XrNymQ3xS5Q57x/b0nS7n323SfPsTBhCTrjisA2PJSML9mScmwHvSNYj3Cm5nQrXaxJtOMZtz
0g2ftHMYvyMS4rrWebP9zt3UZoFAFnx9iLXXJvML0PCGGkB9FUgcwkS/yCIhdM1pf46t9iURjce1
VTEkhkQxL0tv/SENNHbvZbIl6a0SY8L4kaU+G0BgTmurT+9da/0lTa3w+p95sKCC7bwN8tREJyjZ
5Qfkyn3qgrezQNgk4XiBua/obKKpZCqTT6Fe6NuyTl/iRtv5MUkUYhwlCWjeKtXxDvZ9NR8nxOCo
ighiFLq9MhpYkDlGm8S9zhQhXjHK9lXQz3CIs/+HaC9/M2udII0OEW3NBLRNOya/tHRY1NfrMZpD
Txv6a5nN16mu242mIUCg2Kht093WNT+bEOdPn+/r51E/Fp64jzWu5ap5moX5pVOhdbP36dTGF5Nq
bjVeJCzR23qkCnYm2mqpnZHMLYhxjCijshNyuo8QOfsE+GItshJxT1wxsCLp/X0Q+e/eMGsryrW7
1VGazm79lUwA3GYgySYB50i2vq+OgSI2ySijT6fU5nDQ/k7pHG30trsR3C0W4wIVaZSJVdN7/ZuN
DXXIpo8K2IQgZTKOVfNZJ0m/jvqLnTjVduxCC+3HztAQJjsjYHgeo9bRubktE+bABOgP7QaMzqyn
reZGN7uVEAp8tEJtITldQT3vEHCXiKeg7saTnpdnI4nZgv3+g7yE7RQzccTKCbaSTuETh4Cesxrf
h6CalpyPGRjBQAzpGmXo2tlH4jRn8hItxppJhxCrZsQ9gdHX4HeLlorXsQ7uUJPzWRN3rgeramyj
laJdXDWF/55uqg48AmdEjM7j5CT8ylpBSSi7wMjmEaDcG2CknsTn4bR6sDFt9jlyjfDoMl14X6aE
V+Qtjor+4AgUysJhkWWJxA9AElRnmdBA+MT7nraMeO7FxYOc1mPex9hU6Vnolly1Vr+tM/eEwbU8
loJXrKVtdlzUkLGYwYlYrjd+/AabSLRsjqvUF/V+TJwwie32hCyNds+k+2Xc6UZvMo8emjRjXTG4
r7YtYn70Wzanl9kzvX3llUMITreVCkM3WCZyRGbr5D1lv6c39cHEzxZ2DmAd2oTzgFQdlPviDgKZ
fMsqVgbpemJde2KvRqFL9khkUavGLeAhvO8Q9g2mYA/M+uBP3MnMzGkPQUJmG8pQbyXvvU4iId2u
gJek2ePWU0+sOMhT2qMvTQS3JtVV2e3JsSCmWUW/CAAcTee3AUK00rtR3ueZfF7XJVfeFeZPGhTC
3Av8vKKJtqiEtFApSbvfVZ+tzlyLKafwVyXIoWUfzMIJMKKRJdUGMFBF1txHp/6yBwKk6iDUkxH3
Swmzo6H5KlzX2BAFy22hgZqP3ViHnWbicCKIQVvqs2roirVOLqPhu582C9i2j+0Tc2VXhiPzna65
V6vWmqOFkHcw+S4SlVz+op6FlXCh3NP3KXpe6mw3zJSnr0gL2RklxoHBiH/EEDnrrvTBZvXyg4jo
V6+3r46iGSKHBpzX2bmgjWGQEylcBALnmG58FMWIN8JBgBdkzNITS1VEehVDEtASWzGIJMJ4DSk6
W/o73OJLk/rVhnwWHAYz6uXWQlkd/80m7xKR6Jp0gUWDYgMcUdcZjlVjTjPQb5O0l87tRbPKv/6Y
YRAuKXLBHH6gRL+hyvo/XJ3HcuNKFkS/CBEwBVNbem/kpQ1CLXXDe4+vnwNo5vWL2SBIipQoEihz
b+bJcs0y1V7oNmMmVySGhsjHmOT5jMM7V+WEyVrxG+7GfihpIeRDTa+CS7htYba0MJEyLvt1XZIS
Zqpet1R7mm4Unmnb6ADKzPhu4qaoehMBoe18xzoTpWdfq1yAcnP2mUdEm5KjMOxt7FLjNRXOg53G
J7xqKQBmNEe2D1fKeWG0FxadqbBqaEcanJWakGcXaYYbXRqpvzqdatEwDU60EPfRUGBoJMA0kPqX
49pfgQ3F0leOgS3gQjoFMvr0IlvcNRRmuJgQrGPjgLsvmmXqur9sNGkA6eBMd9rvfPpzHq7uRR3E
75EK2VGtGEIb2vesHbRP4pjwYrt/TK2VnE/dPiQ9HVs4OEe28Z9xUD925bCtUMTRVGWRzl5jKyrr
pUo01hCN4JoADyhxLDtGo+x0QdQ6O5wFhtCP3E6iZSmHvW33EO0TLMlSBAhf+rfEp8pkJxld1hp+
dprrZycOaI5Uscsy+o+nJLtBM5KH+RDST9h6KA6X892KnRZeHQch7yCLPYvLbeKAEvIjTHVgQbyN
l7TaYeQ9HooB9ExoDmheGUkxz0+cnR6+QOwf/CS6FmpS7+vWv2Z+IndQ7J7ySVwaKV9o3dkqMUdQ
I6cj4Ya7eMzJbKx7ySaQNFslkclKxZoOIm5cSUN9ze1cuZDeA8BJ9U7qgHlPUTGmS6hf7WBG60rD
k+VJWvyaV57wKasLSL7NvjXtdys/gaR5E+norpwpTZuq0p5OylMcJF89Bam27h9hb+c7OMYlK/3O
X3Rp8Cipwq4lTKqxy7dQSpjLehYjFJjfE5E8xkZxNCsdTzy47canK5DZyVWx64vTjW+t7WytOLwI
CQAmLPFOGg5mwihFJsP6l3GqeAvi7AaIayXiFw2N43nE+m4ohr8YUFgy80gkWeUhroDJBvQu4h40
mG1DcnFau1ppPnaFFq9RYxvLEjrj6KSssJvkgPzg4igpm2HVW7t8+UWFWYXAOUBT1Op0G1ZO/GrR
RA9djB++3l+LLPvI9ehTKc2jgjxqU409EH/eCYJZL/e29MpcCL7CWKmdjUwkJJrbbtNlnTmvhY65
UTfA/GaIQmEvUotLHhOk+ke7t8FocHrDPbCLo12O9Wb6pxo7MTc6BTPixO/JFOFVR+GvkrAJROpx
CZm0C976FNSNprGWBb8o8OobWN0CdjLEU9Dc6U6Oip02rAWjJQERSOnICDu5ZhrQAfc/PENfMwQc
wiSZQHWZv/IUmIiNzpikYxKp81pgJfTxHapAxducgqMU7UeLDTnKK5RjmvXZuN4nm+PHoGrOUdZc
qi5dZkaJ0zAFMT1q7avjxx8NAQiLPKWG0JXeXje9x9ar9qEYvkYieFZFp188JlOG0lZfEk5nk93R
Ot6TAR5STZWnxGQ2USb3Y2c8hNGVAAF/UbpskSPZnIwMsLJ/xcF6rAJzHbgp7X7jF4p7yBbUztYt
LbgoojSk6Z+c9WBAZXuoiniP3KlfAl2/DMHWsxtvQ7U8XwUOjs6q1r+LwN/AVjzQhqAyGpMDNbIR
KAxtDZHs9xBSkFBLdgQeX3STlOZCJFaF0U0ckYs/ytBc4UuhZiLae1eUv9BQHpCTqos2zeROp+6X
utVZU3GST15WB5k+im2G4aKTL7QGNl5XfVU5K/WgLE6cP9TkvZNS0letau3dH90Yt5xcOJypZXPR
9HbvjAEOvpBPu9Q6xMIYUNUuAM7LzNzW5i81H94Kp991RoxsvXxNhkMM6JNq8oAm2zu7jCyWbz2a
pv5Sq4Bcm+rFs9zP/HsYjMfetVYsp07CBf/INcLVS7IwHqDT6Ae3IRTxBvDPU+EkEKsrrAPF8AZ1
FYoYvk4oCtR0vfouRu3U8GEVYl38dn3vDtrt1mSMB+m0PRQ0LRymnL5kdnIhONABW/k5SsXJNuOZ
4okUWT6G2hnX5nSChBgl+0J7C9lwr+xGuwN9sRdDUII0LxQ+COMF4viHeC9LaxP0PupYlm8LPWvf
zQKkWoQjVDvWLvOPpHw78eLYpGJnT73mKei01z56bfxvqBd3U4/cxS0sxbbyemiOsn8Gj7xPR+rC
2IgWFeISkQ/sOhkPEMCGbAqV+sVUmcX8YPjloynbmPRP19rQncYBLulgYgmg7oYwkNVRKT5zoyR/
xSajGncq13d/bCLzJccdiYLzzJ6zXTRlenGV6g+ipk04RJ+WDipANh9k+vpyVxv9VaXgXzgKV63H
3ntwFLg5GbiVoflsh+CbaqYJ1zD/HmXCOYNvDafJzjOGj56BdjvyGevsifvxmx6xzT6CQmRqFLvW
mPbfFe3bKIGymLrxyQ++I7KdSGqG9CzckmaOAE1kUcxMKfDqKekwAylvi1xNwHpuKMVz2tTpwowN
FqCxHazdTPLRGV22GdIOPFPxpeWsVH3GGX+Qu7gbf/lKi3PJDDaVxy4wSS8FFXOUk1997hy0FNEr
lQHY1qApM75dSkgQJAd2yxjLgmdqC5fK3sLJjWSHcN+BqlYNOpUm6gLSoXaiIpHDt9e8mSFMQaCJ
ZRUxE8J1pASxFbA+1m0MF7AZ9m7bGMwYWLVlRe+wUV7VxP9OGBWW0pBvdiZYz1cAHjPMvV4byCXe
wCV0pZxK486om6tGeDxtv8pmC+bFW21dFDrmzRK7cfHlTVLTlDoefi/U3Rkjsp/qGDvCg3D6t1gH
DEBtQEyMmS5nFPRyhHb70KcoiQcvwT4wkM0qWD8XuW+sITEynLOUq3V54IvFonCupriwstmafkBh
1jikZroKFEfhLJjHlvDIlNAvMzTLC9tSjIUtH0A7vzVt6AKUoBHSmXepqu3Kc9sHtcnSTZPIZ1d0
z8hG8ZOkHVIi/2jo5jXQ6Aio6OVYutSLyBQnYm3Omu2ucInibB9Zursoa7ZJ8FAo6pNh5D56e/nu
tSxSoDucxzA5B1QQF3Zg3qtIf3SaRVVVJIfj2d8Q2YLvjtiCzJcCLOT4QdLWErYqJ2v9RVX7HaPD
vfOpNGoJXrdBsb5k9o3k7C2lAMdWmMdcZSOqcVqxAjtRM8KDSoyM0jcPac3HJZPnMkM7EsbyamCT
VpJ8zz7nTZVJtchYIi1bs2RbHnc7w6TwL9VwS+0AQalZrxxTB/YZ0UxBqqmxIlwGSJRWoa49AMSV
Sx3CfFeneysEoyEJpkpT9ROiFZxne1KKM0RZMQVTVxvvAZFDS5a6EGQckIVm+ZtOBFyOyPjTBD4u
LFAvPjynuqQnnCuDXFtYEFhfAQUghjNeohkLUUG562SoH7mgIJD4xi/hV+86e8FjAfIjHRHbOMoG
3xkDFzo6pWAQFphZaTxhN1AebeJP0HlsjOqYBfVbFtJh9np3WUfmq1k057L3mIRwqi38Pjmbnbg0
GiJlMjQBo9js0tyielb7Q2j1H3S+tm1FO46SeYyDUA7Bn1gEFLb8vCPIJLnQkDp5fffUQTFhYTDR
lUL4d6r+WVLEUGp8v4ENJRGv+7JI8Y6L8EgnK1iULIWdOqX3kLvPhbDJwgE1qpV0V0uhANJv8w/V
yA4U1x6GMmQYKd5BocMdb73bRKId8eDR6htWYQ9vAwee1A9uUv1WEpvYFfPsdiH/s7NUTQ9WaUL/
w/WpvqY5e84CT4wP5NAy+kWYRfumNz9poTmlPAdaES+tqCgAX7TF0va9X7qTPrO5Ye5VsAH77RbB
XLe0E3kNwTNtna77ZVNBt7zw5vV9vrebG72UcTlOLS0TsyElg26t992za8KTtbJpuRVXx3JNUeu3
DaWQXTZRXVbMgEh/hoFnpFkJuFIvOH2s4tXzQ2K2THHvKLlgeP/UnX4lZbOMnba/jGZaLwgk/7I8
bVxIi82ya6UvLMteIpYxlmRHILH/Iv62OhyUyJ1dOz0njrUpEJChpkCU4dsjlZf0FyXxS2w8Y5vx
lg5d+gV7vD+tKE96kmzrJgM/q9f2yi+QdkYoFMawuZpKts3C4GSF+FjTga+7js7Un75z5qAFZX28
Ea/p2Dr7JoG4qKoJUhKPyEDKzyWlqGWmKrs8pPBZOQwcPi1wCdSjg5pFzcs6tjGShK75YEoOUCmX
C53pdOyQ/lSifKLebu5Ms0LCFzUn99sdO+eeUM606if21hZ2wwcyiSboIgyYhDkwfezCLsEYiL25
1emopRo1bHB7I9dhF8BiMsC1gCaQng1sJYLj31avQkFXFGPopzQbBycuqwaj3Epw0jhVe7aTYsMU
pG/YkK2mEpKoaBtlXnscfbScjtFT5VblQ+Wr+9Bs4l0pm2ddL7iqdNYD7EF/o8d/ckYECFbjwR4J
mSVqDwVN7HBO1BRg2leQ1SwHLC5TH/I7vjKiOdCLgHral0O9ZbuJuKpflywwWcj6r8RjWQvVYvEr
0HzWcAMXaRC17K4sQKh++N5KP0VCkHpTB/7DaXDXUIU3ZH2z+NLHOH9l50tgz9geutD57Q1qt6gJ
wUgg7xAgnD0O8qRVg0XACUJmR8a7Fi9BMPAx9rYTfISt0i8YpZplVLCsrLt0Q5ktc8nV6HciECBd
GmoV3qVt7BNjFQNn1BIaohy1IX4J84jCSP7KyqzZx2r3pnaox3CU29GxzCn6mW5DYQ+3rgvIsIwb
+Npg1oIg2NiQJBdaF00pNKw5AocS3Jiy/1mQur03pdzqY2euY2/Csjb5vXGTU5mqJHZRxYInw44Y
qUNbR/wj5JHSrK1GqnH278whQylPrXDtN829dip+GdsstD2xZjSrfEQnbFLc35KT9ggqGJpMoCCT
QHaUqNnDiGxx2YrkSW2DfecZ1EHBqRTjb1GAOA3j5zqJvppAf68dLjYnVp79irLsWPcfwjM/pA64
NewsaAcDyrEq6xaGGe++RKkA2lbKVZzrkMlJ30sG6p1U39les6JnSya1sdqQU7BkH/9OlWgXqd0L
ZaKFnXPdePFTMJYfw6dadhTZlFVobdXM1ui5V3uW+TaBXFQPQVwh83YwKBaI2eBN0GJe2x6GPRAh
mw4ESDbc0RC9ap7+lQ3N0zhSrUzN+KWU4VNdVbhmnQV7hqQPDx3T9KDal7GI39UYEZKpxUD2elDk
ef6MUYAmgNg6dSK2JmkrI522xgrsrTl0RxEYaw0LzBbo5UkxlC/PSnuyE8gxowvJONHhm5wqn9hJ
UVB37JdXTQno3QGo37mgY90aEpLG4h8yL4KROFnR+rzVQb4uC+szNey9Los/RZxdnMruF1VCu0nu
NTbVy7wI4c9FFhQt2qw50T2F1+/xZd5YXMP7JiFHVfMryxl4UDV1GVTLFO+YlTtCzUQFJk8mBl3e
8RQkgE7D4tIPXEsYzKiyBrAWvDeJrHgRatTcJZh+Vs6EWYGm3rbMaLSzwZbVeO1dQ3zlSvQdWeJ7
AGkX1Lh7LErN9WvX43mwQ/1eK9RopqCACh33gsQN+vLauEp6BN1WPazi1jKWdZW8sjIJGFyp36Cy
AjYeE9WaTm+YFCe7x3c+ymcIHKxZ/BEOUGK6d+QiQZXh0rKdUyl8mCXbQGjFsugJK/CwKhJ3qzH2
thq6lvDTcCryagIB6arsVnrarMs2Jd5txOqggLkGHINZka4MS/2VVg83vUkhdhndxxhlTwG5Ir8w
5/k7gtio2hDWypBLRikg2zFlHLTBDQmVr4TAzTO2IW/ZxfKUxf2roRqXRrXes1hd2a7+JyL2GAtr
Yy8rb9mgh1lpVis/XTDR07pJg3BUpUdZ+M+YtDDVMz/E/peqRx27+jek4d+6QXEBMc5nEg+vfcca
svKZNhzNI74gB5YHHCyJ2XWXAlEg4gaQuy9doT1YQlHZl/vQGtl1uV4GqkvrVQarQlvCp+EyoOS1
zFzTWJIP+qIOsOcErXm9xkOAmtilK1SXDCN1VDy3JUYWjXmuoPPRqp9pOey9UVZryxivfU3bUPXJ
s0XKkUFcSzcVUWIrK0SaHyDlhtv1MvpxvlGLvlmp0m42eLu/4pYZSRH0PRV2WgGA0VEDXOq3T8in
VmrNL3RD9S74B2D+GMHekZSOdVYzYucWg4q1YnzLe7hWnk7dnCXIN1gnhgf2Hb1mICZqVw2SkeXY
olBQvc8iptivFs6vUWMzC+Tu3haschvz3Pbwt7J6bCk90QfCCSI+RkrJbhrAabEotweRznqifrUS
vWSepBFORBRmIxEpYIiTjVlV/aqy2BhFFeA8inqmGgoyftjGDwOhuno3AVSoTS9LcMPLXG++GsV2
L6X4yCqq6JZuxyxLxt+MJvWZ3tWm6oGpU94NlD8NP+R7bvCZejShW08zFsK32VjmGy1FoOAAOxmm
7oGsNPU0BKxEY+fup3LYGSJlNzx0+dqsY9DlWrfFllZuCsWKeNxJdjXz89pxo49W9wgDSVxqrIA5
BQynhyzagtjuA31cuC6gRSe4JXX1XRdqhmEb7PRgDy+yh5jeC2psoQAi52HxbXR/0uvk9Y4WLaAI
cM4qi7AI9fUS9dNY+q+Jgd7baFWfsBD1xOa9x4oYUo2MGf2HKKT5KE+KEmoL2cr32gZiFrf9n9oZ
KMZyUin4EtScWiX00SXcFqDgtbHrC1GwJxDBRkPoz7mtTRMtPocwBVFaRhklgubEbkvzswzx0ySb
8PCV5HVzsqBE6TTq1zl5PJuyKw5hJd5jwB4U4suzEPGeiNRnJaRVoxsbAj+nAidYOVPXrKWvhde8
BqCtUwzxUM9tR2gZC3xbDEjepp+aMOhM6TCVNb5U+1VYrLDVjm2jY+k7auLqfVBpoSK03JtR7d51
vC+I2SGTWSmAdlmYq1RDR9gPlNew7JGJxpgZ8sFkY+6f8FzT/QZWsfAjpkpOoVFz+WfU1FwkHZ0w
m6qDnktQTXH/lGrqd6ar7lZziM8AhjYwX/LZNRmLyJEML9BHJOgqIe3sym4JLmEHUCms3o46p2QU
hOlaVENxKAXk0/kw37XyMp9y8R4c6sjwpg2a3uYUsfNzE+dWiUo9Q8bTYiDAZocqtWwHjqPn4Nd0
TTbvVZ0hT6xOCOSUTejpuFmnh+YD0nG2bMI8Wg2yfzHF5fw9+FMwTjin45C/vMP2umwmdCgOaMCg
860JEfr3bjaBrgw4zcyAfXLIuUKjn5vqRBsdpoObuHS/MV6ySwWNOh+U4H+35rvOBE4lRrQGYrdX
MuabPAEeyOKZm/OBMAjyPUR2ExO7NpqyeUImtwVFSzJ9p17qfKjdtPy5lTiy1dbzg5jsKoS805Ni
TS94Q8NHMl10pW91sMj7/x6ECNhUdycj8RWMPvqXjAEc2rxDthna0qYoxgJBAo10FbXkTVgtX1Xc
kzZFZ0QkGdXWCtGj29HEKi2QVHo3EhwwfTLzPzzfYqnDh1CHV1UxwRpgCR29GCjcIcK2fUDRurHM
/phM324rnssK0ZjvocQbrKVtZDkM/8gAC+AJ2jSEI0LHP3YKn7oakHzx95uZv635UE3fm1sT6YD4
iAifj/k8CAYh140mPsIKHX56VH4Lj1pEz4dkaY8DUtZVkhX059iLG9o3BdHfZNcpeM0xutb8llFp
qgP4KXxdxUR9Dv/vcxG0z0jV3c2f1c+P6W8zaZmSRWBR9/TiJ0hvqZrw4+abXaQDui2SriI60fr6
eaxFp/Pz42a+6RVWdpgPXTKxnwsLYcFMEw7s2om4yKYTdjpNTX20iXiLXvWKjefPyfT/59V8crlR
4m4g2J2YI93ibT4l61YDeZtBfNH6MERw5e89BA7b+SN1ZgLv/GH3/1waP9fHP3fTKkGqigjD4mtN
QAUc5luZN1K2K+kzIoygJFpU5eHnoMr/3po/MboJtHtLOvh+UY+HmIXTYegjdEzTITKVGokgS5IU
XQw7bqCEbVEE93o60FZolg6EnI2wXfaNgyCKsEiZJ8E1+Xc5hHy5ehHSyKasGxSURkQ/2lgppXWj
h2SeumA41IlhLBvp16iZwL2U84H6vk87+vL3+Ro6tYVeh9V+fvn8A913iIdIKRPMr5p/kA9BvQtH
Eqe1QDOOpiFvrurJW2HrtGkpDCcpD5GEhqrGBvpq2El7nZ/hu6W8CaP5QAY+RSj975VJAyvcyxmt
Bz1e5ZSd76bieHer6NQ1JaH657FO67274qTEvBSZjtabu/OBONz+aMCfmV81vx7rUXUdmCSaf571
81Q8RmmeNBc/CW6OmlnHsGjEjWRLjAnYotknh+LmT48N+KDXCU3v1ShiHzYOK3EGwvJ9fsrf51nB
EQKkcp1/UTeyOeYEGNdoPtDv9rcgN/WfPzI/AReOICVxZAOHT5JRkD+nmrmzVWKP8FQEk+gCfDTx
auZSaw+sdaySV7WIzci8CaU5FKNrnIbptYzv5k0hA2CZYMbdzo/NB6ZfkyUOhYC/j2lDGJ+m9eAQ
FO6+L/o/1CKDe25Hwy3P1z11r7sDcdNCfncBZ6vfLGt4DCM1Pda1b9zmh5qBrqBNStRKQeoxPzT/
MES5vrd0NgPzY/NBGkPFl/3vR5SCPZ/HlkroxOP8fWraVdCd8p4e/vSU+QehSRZVbYnXv399fhym
0SIqbUJM/nlXksUXJWn68vMzhunNJ3VdbhpLAQ+U28UN6nLqmO41nw6lA69WkDzXjhiAHK8zb1pm
mzeVEXmZWUOB9JDHwD+ZNxjn/UQqpRM2PTYfJKSI45QNDjri7+kVKmZ8sYSk4XbsKEwtoqKx18oI
pLRoSYdELv/cW2F47FHP0xVGPNDY9Id7VqKwvbtbXTwKf3wsa9bro92vMP19VnWk3IrpkJa9v/F1
159K5+5t/oGakbes28h2THS0OBr6ODr3fbufn/LzWOkeC/b8t597oaLdybk4drrQt8Sl+7tcIWgD
u/F4QRawGDPiZ6ZOV5B1J680P5mxXqqKiC2XbVbYByjvK9rp0cVEi7HoFS1Yyaoj5r1cj4H2FLa6
XGQFvdhec55z3d1VAFMrlzfMqLEwS2th2ShJKnnu8CcNON3q3vvOJazGILeDVZVZi4KMnSpx5SaI
62+3a/ahhmGsCNxy0ehRuZBZ/NVHhIzi6k31/rdVxCog8L2XGlS9rJZ0dTf/FFIzdoYXEP2BeJsr
+sxQbR5GFus5v+ac9OMvTyGPlGv/OKDhKDDpcnM+WLWjsr7rbGU53xTT/fknZpyBFoL8XEfXseoZ
NuYnyDh0//vc+X6uxRpQU15V/nPLTcfhMCbf5JMQNzb/8P+e+/OT+RVOWBEen6j7QlGgrv999s8f
baBQo6aZfjf/zUuc1+5mft2/fvn80583NgJusOuQuOLpLVHYNBbloIvV4Lj/e9vzs//1a39eGBp1
virzAO/T9Mq/71f7+7///Mm//7H0wxLLrvz6+9C//rH//6RMdXB2grQwtNp8B39f00MHW2K+A6Q5
9I+FaYZbUO5mLvp7luftgxL0cucNrr0gjWBi7Aokq/Dcwr0Rau2DULv83lKNme7Mj4R22W9zxydP
PsBISa96b8ctuoSKEeQ8tM1wzLPuZgzbhrCOl95SygtiegKBw95+EHFLEWLyyR7NsRzoAkWDSTM0
oGpqsA0fSon0iOevFDG2D/MtL0W/S/c5PKJvL6myy2ajGkr1YLHDo7wFeIaNhsa2K7XaR4mKdIr3
LmMNG1ZOlLHmdHI5IiXdzq+aD0qSrqJK7J0CQqpF/N1JF3RnpG0ezKiNTibX8qLQHJJgTJP6dooe
zBcECrWyH/cF0In5HukJIw0EtCZphVHNAz5wDWB0b9IhxeQ83VIyL9x39ItcenuOpL3UPMSEdT2C
99SIfJpwhWqDKQ8LBlPn8JG73buf8M87KRt8VUUumpuVe0QSQhSgXtovSWpvca+SVhf0hDt1xpmW
q7eErmO/OwZ9YvrAyUVElnJXUvnW0Vl4L3Lnkujxi+u4w4cIkQHR3niUbAuOsannVBpzeUH/gFEp
U14o6dr3YhyKKy/GpxJTxGE/QJnNHN90L8EG5BbGq80INCgieJBKSiJ22kxQWw20gzP5rRWasecs
JuqOAJmC8kkdAa9sjuZ8DsQBrXtOQ4qJWN6vJqvSXU5ZD6iPv5nfJUSc5ajrROM0407pFer4lLxQ
y1ZYOlLVfcpBFUxNuu7sEUx6sAbVW4pE+47MdLhR8+1/DkVEZY7I9G3XV3+gYZUGevXe3tkqJZiU
0Gx3HBrA5bgvbGXYFmpPH9+2Q/C9VY0/ASGQgt5eEi11+XtQprtlV92SLF42E8asBliCGyWgtTDd
LWtVcEbJ/gYEk6JC/hwnnviD2+kZJkX1RhMUfnua1xs3IBEhs7ZQGuxq6fcOJnLCaE869v1FPdCm
JbgH273GTuzoWoZ7rNvG/bkViV9h2iknPxpyY1UgYyPiSMsfzAlFh8z7uXQVeS/osXAJIelTGguy
Z9Fr2BxC1pau65hQaxDUtqGTHPTE7c4UICq8dO4GzUC9RymUv/KBwb0mSFEXzJt5JGCuIf/ulLi4
V0b+5QyR/wpVsV8hiw6vjYvQzsxpgxl5/xWgcSCSAMCKb+kb0eUFxXOAq51PJVGv6A8IDTNMUFEH
GaJGXjuDfVY0smxTp7vzY2BPDjIviMoYu+EjYN4QVf3eSQD3MQu8TcSKijHF96malQQlYULrCB66
/esQl1fPyZ2jkNQmk15AtJ2GkSLgCktH9RZbYX5uC++BCAGCIVXaXMfBACpukAZ7JRjZPtAkDjYt
VKcXJcjuUYAYGdqjC2qoedOEZr02Ik9XeaEb17I2CR/wItgOOiDa3G1OZdizC6YFtCHWmdhowzcf
HT/zzjh28NwM+1T674YbT5aeeKCZU4h+fqxRjbNWw5jYsOZ07p6C2NjEgNzjbThJg7qVMB394DnE
gscT4sZ3f9N3cS61YIkCIslnJWTbNfwxivVCqc1H1yzLtYMUf8Pezj7lfvCF1js7YMIDzaL4XNCg
ET+d3kWOSenjbpQobtnUex9qB9Ahcw0KlVZy9HNmRdVSP0nwxfml+PW9FY/56HDaijhCbGJXHbs7
vjUsI5h+NWsfGlE9DYqsa+v2WYvcgYW/8zWQrkGkqdYgruHqtTIS5Zmyov18RQ+tXu4wn7WLfuJq
6gm8ggQebUavfjUE0wJObcu7M/EGsqSlTNq66JGmuzg/zAu7gquMXfscKF7+zDDNHNOyiLU9dQ8I
mveZmo/VaItHwy3+EFSUikg7VRPXwDRhZWt5m56L6a493fXVoF9isCCWKLOCC5gkTF1BlHyZ6Taq
h/LXMKFRffR2hWbJd9Tfl5lcC6l6qQCJfVT48ClRqQxpTZr9Qb8yif8Q4i8CM6SGgGXt5Mom2Pht
pT3KMTKIC/aapVv1hI9NtMC8NwIK9TLjNOVugObwqJLFBsacy1vRlppaLh3TnIiRqh1sXbX/NhwL
42VZ0ecV1pQCy6wNkSMmUr4T0dl6Z0oryrXKW1hqdpldgEz0GztAcAy/vu/ax6AG6ZKrEhg49/yK
9qfi4X/uOI2CMnr8Gd9DYOx7GGseIE+rfi/M/GyLCAp9RP83TVv+a878JdcjWtt5BE7mo+yInuio
jP6Mhpg2UGvHxn0c6H8YhKqtK6yOd8+wTwUW1RdyyrBWJThy57s4e5QF6kqoWCFX7jwMFgJIZyz1
fRhkzoVE3WTnD36Ct6I94UVT38FlSP6KsK5jbNILMCozQk05mk8pngd61lO5d3I/WPp/byne0C8x
/4FgnRBSDsykXWnRngiHnCb9/CBpVa+B6m8j0vU6s2o2muqz6u17bel7WKz91E7XldEkTykyYejA
1nfnkAukebm2RlFR33L0SihR9Of5nlpIesgbpdfU5y4pk5NlUpHMJoxLreDj6XTczx1SwOtoDUs0
X8NbXaLURCSd7wOh+o+hahPAOoSbsFe3oq2Qgc8zqsKWtc2oT8yPiSoHLNgN5b2NfLkpBzJBFDCF
XZF8aa31lIkuPgiiKTapipGmKC0IlpZl3OYD5BiiRCg2oZriMb/HyOCQ1TwvylRh2Dtd88vlEDY4
5TVy8fw2JjIDY/a6n95yZ2VIDGMWUvgbtZvhYbrnnLG+rQEUZet91dFz3AAmyDTH/9UYRKBqY5A9
6GNvHiC+4A2cZ0yXvgOJbrK8Qy+Vm/k/m+9qKgzR2pYgShGVquwhHw3feDUF7p4U9vJWAVJ7tzWH
ghN65WXApfJEFnBdd9ZjUJrtE3/0W69L99QpRC0HUeC0D10UkIniOdU5l7jQ0lyxn6RO1EMdpMWV
MFs0vXbzkKayu+rsyp81UT205tBf5y+4druHTBvLYxEXN5C1wa3xIpY6rR1/uT6VUZFq77rl42+T
QXr0VJ5RKgBoCRsH+dTQSFAYzcjGa5ujZ8Tar9pm7+4rToukw0rf3ByOfO9k0U4pq/StYta3BSuD
SCbq3Y61B2G4yRuTiNwmRbwxLFRhARJHAu2qdSYYZoM0P45mtukUl+DFrP1qLXRBdQvnKk07UtIK
T1xU7I/UZPAhBkX1MKjph5QU+BAzQIN0s+gCw/iF0of2BLjSfwK9pEx3LLxXV4hG8IHjI2rD+rEt
0uaKxidEh3DryjL+XcR3F9PRb51fw3Jbd56hmK4s0U2WpSB/9QKVcJFE0nGa7lasAsBH1PS8Cmyw
Zl2ACitkdLLskdjDGJ/nz7ATCGnRu4GVn2vkc+che5H57nyY+fn/oes8lhtHti36RYgAEn4qeiuJ
8jVBlMrAeyTc17+VYN/bcQdvwiAodbVEgZknz9l7bfIvMV96jQPqEyx014zuRat87zhTJYaI1WFZ
qNfIBmV3YaO99I3Aq5SmGtSkhvxIPOhrb4KE+6BpL3BZ3Ef8r1yZcnrLLDc7ubQWniTOj6NhzN+0
MvHSVA18arXVLfsdw8AckmCFA4WNr2qS9mTW4ZuuF/KcD0qhq7Ym8b+X/35Viy7UOH/7MRlv7ew1
B2NmwlOhqaObDl1vuQ3dUWfQnxiE+8axe3a0mSSzWFxFxdiqXLb0NqrYKp2p3JgWPbC8mZL3ICEd
GuZH0rlIQvU2og+HBKK3k/JqzpWgfpWCmpS+90NagnW6o+v0Esl94+k9nQPWKYNB22faT/0apa1+
MNVlH9p7srvnW5E+Ei/kPhY2pxDOh9NnPqRPbH0Vs9nRfrGE+TEiRsPBF/5BoV8jCAVL1sZNiSQZ
6kmzUMu6FA5Fy6ywn9zqK9ZT+CZm/2HbwjvmEUPzfCzqzeh2PcVvqV1on++APDTPTkLgfVtsQxLc
rnHtQqBy5paagoMhelR06xbgT6MMjYurM1HXijB5jVimCOTxtiBG9dXYEubFOITrNqn0lQPl61nL
ue+WN7aUESJZUidWDhbZdVg248XViC6hw/SNcAA9sftDS4I//32iaeN3bdfWefmXJkP/KPSxPC3r
V4v6Cttvpl/S1Apx3OOZIlijg01QDT/QKbMK31KwjmuU2AC8vIZ1PWlemyp95aBOhK96aXBpldW2
iddEfXFsKwmPBhvp8tXE836SpJBtqxCZaqoIiLmO2GIwfPc8wyR5I81rs7xuq0UekrV/vwxD+0On
bUDnWZIhieB0+S5vtspNCSiTtmZXb5vYJta5tz5DIKu/85ljv6E2YJK7msJGroG5ex87uf2rlOmv
JDfSLybW9A6HJlpnyWQdxqRBPxL6uNBlf80EbwWToa1F7jyuNgDq/ij975680sRyX1Iv8n71g7/J
NbdACgcaORCJ/ONrQDCSzv4kyaEiMAxBK20NCuIh3HWOlmBllMNZwZ+gRTG4ztAmgA6qifuAdwMy
DdAiD+4aiGzIOTKoXocPEZs03lyvffQ1iRa+sTw6jmV7KStwG5FReyTQumKriHIZKMooNYxX3xm+
yJA3LhOJIK8TxIMVZ/Zgr7vVdubehuaL28oZuT3TdnTe9VTjGG4lL0GKwSifU/T2tsXx1jaJX1q+
hRzyKyPOEE1jK45ZPUYvuI0pQZ3pebkCO4J/xaOb2ZNVs7xk1X70Yo1/Q/VNXqrPT+0sEET/53jK
rwC61TCA/6rT6oz8eVvZKIqztCKXynQossrA+UkDlamEYvzprudstMbB4agupxo9kAcLNc2L9Cty
y1dJDkT4EAKnocD765fhJ/6Q8xz44zlPy/RtXDosmWgb6i3p4OEH6nv/YGW9dxlrAuVYhYPPVn5H
sTQ+KAU5ePMn9tM6/u6k9tjnRfcWCFPf15V8HXoHR11doFmcM/2xyCN91Y3mOu0y+wVCgM1fhB8n
1EeNU0wuVjP5d094pyD+c9uBY9l6YYcjDMzCT6f+ldQcAgCCGduKLQ+Hehq/W9Gw0jrjMlO5oxIk
1gbhv3nxTGYTBOmSX4QsAdZapJAKZJjMRJ7FfVggWg5haOlhvO9zROFwQl2idKrxEpRkXnWy8rfZ
qLnXSvPo5QjxVjUONgCLtV5zleYpb+QT7icEh27I+BdnP/MAlE5pLXbUveOTRq3+NPp9uh8LUnv0
yrQ2QehRbNiyZ3vX9jjfFMlv7jt9P879r8pxOEiHswAZvfyfyJPbWEFIqkXcBdHe5HYDF4VXfgwi
gqPNovyEf1L2JkLpttvmLAXconZ5NbrBZGLcvehG1R2ggNlbr0ycI50hC3Fc2z73umJc2MoGOr/g
a203UMg0GDR2e7s/AHzHVCvAAQ1W3WzLZG3FxE70XdzdlocxqwiQTLt5FxXZd5jmzS1MM6hLZvUH
TNT9iXolTCGWziIOkNOX05ZDYrnXcZJ+lMO+9HzOXx58jrBiOGE0PBu5p8q6e2wbt3zs07yDwhXo
3wO/x56sVELVkvC8gGcJ0IAu5ogZwoGMr6BDLuT1RSppj4aUxlsF0rsxHmPkZU4faNd797Sr9GwN
xwUtRA+NjHNrNGxRy+2IhFJga7OlrziWeDSG8HD/U+B9njZxCHukSyldvNw4c99mh4FqBOoh1W8o
n+gVTM9tXpQ39ZvhvAgH3fmlnpTe5P4K04F+GqTCUfavjqOr/mNn7czK9d8jczrobfG7nxPzyTC6
fNf6kICyNvdWd1qmFrL/uEX1WLcoGRZop1n5UMNy+xT9Qlw5XlECovRXfvH77VPo2aWONY1Ugeoq
IyMl51OmJyjA/ikOcRkuaTRVAM5RZn50ghyPjqNAf5MOPUAQoyRLc2xSQjaDaXrS/2Q1FQHjKvJp
a93YL7fBNAFTQGAUbRDZ0PegM7I8GHBv0HLj7DILeMLMd7ahOaY3U9XuQdjgE+7Y24QtCJCa1qGC
Zoq88XYxVKVtRujJBVQf0my03X5WR/x/eWtGRClMQZ6j1A7+dMNfjFnR70JDhlW1yLDuGSIJut0G
R3C+lmlS7kk9eh4NvvrvD2fmNO8JeL0vA5ADdX01xPSc0rZvTyAmOdfbcfztGSdTQ5nXpHBAOz2+
4cE1bszI17495FfPG19l3vevkRn3rynRQ/CXXwLfbI5lyWmIEIqMCtQU7Wujs/MZDgaVOJJoJNXH
iHG5wUQMeJPVKmG4dezLkSjAGqOBbHOWCh15b+hJ/Xr/xUxpRjvcjS5qL3/c1chcdpmP4C9JMW2U
mePtLFW60w2pSQDPrUtHgA9yu9JJL/qwb1yoqCD/7L3IbO1DjpimOLocplrRj2UGCOZ/vpiW/k9z
1r3rgpFtKD8uNYrhBXCZDXRRUSSd3b5rViVYL5BIGVrOSc/IIwjF0/KXTkCwdnoaMXRrxHSKyno4
GgmH0zEe/iyfnMJkxpQkxaENPf9SW4kHgcZLEWTJzy4vtT2RW3jNA+1Jggb4yliUcNVG/hMeLLGz
NPOpktG8NtUxv9aJ+vQDxsBCEbRrmq4LVJ4iFvLKsnRBMiXRwPWPrUbH2B9tvFCFnOsD7fGilYrJ
QMeiHxROhFfC9DnKXe5YjOVrzbWm0xiGOA9TXOc05OefHp2qBzmjWte8DONxJ7ST1VXzxvNF/QTU
kj8hfosYSw5A4rI0WA+99M+/T9JNFAgmjWn1mQRpuKmsGeO4r/8ei3jaJMgEDvTva5a4XO5pEbW3
5fSeqFClWbQQiCR9NIiWyLWArD9kGDS+RRhvfXOw/nKPHX0nK3cOkLyN7efTBd9V+NAamfeTYpvI
G3xHp8irrD0VRck02mfEyI5nWOgy/U7u7usPKECCDXJbvrskeyZ6Ov8IHCIRrDGlqxqMAUN7HT++
ZZs0AX3iIgqBwcn0X7oG88SgGgn0XyVqyulQqeYICRnrpgYDkTYz4EnBfezG+fOy2Ndx+Fy2hn0l
tEtZgpv8VzL+0XW9/VmhI1/DhV71YzBBLKSSGgzu34p4GBBJ7Xr5bAEk625DRkqq4cYS4Q06PAU6
5rgh1tmQzOQdagRHEoRu2THdhEmPGK7Dx3JtY7usFK5ay4Z5xuCO/PYeFjOP41+ddfHZ0sdfdQb7
GyjgsAqiaQfmn3pHK7MP6b/3uTfv4WVA/hTBeCwFtraumMQF4AHuQ214y53Z+EBsZKwtL6yvEDYl
NKv6ItEs4RsBn4djvW6AX4XBahycGXtb+eqAiP/bGN/06+wtPNNyM4LAvdBUX9sqdWmspvxi9mhM
B1KLlod2cv0TnV8yfe0ViIL4sbXzX/d3OarFZakHWhP96tABiKAD9Ju6XFuVclQs8t44T05Gel5I
4Ahc9GMs2INUjdkzd7+0yOJ1HYBMVWn6U0+ewjHtrZMz9XSvyyoeXuDg2yhV8+aSYy99IEJnenJ1
UIA5gdulm7m/vchEnFWNkNHzAIJFWL0EpBzijgIpOaGlQtEFk9do+hXu65DIHUg3AlvNbiwwuc5D
RrBhgUPYwzAvp04/dtEIoxdUE1a7kRWz7nbLqpqEkMKEPV/8uDXA47iIv0MTzo43+y8zgSto0ocX
zfHj3XIXNZYcj6k7IIdkAny976slK+VlTBlCAJbyr7NW/fapyymWB3CRRUv7PrePLgFaL2kpXpbs
H7vE65j56XPjZ8+JybAmclv/6f4PNjHdkTButgbRpOvYoXtGc8Pc2E5DU7ZLGOBUP5I4PHmhIQ+F
a4UXOlcmKl2KFUxiD6mTtI/Sc8aHTgaYhMgDch89f55plr5XsiaRYC4ddw3CgzmaKqa8gfWLCoZU
QCcHShJElUEX18UWXNcfUV8SYBPH0xrUif7FWfVXYjFLLTNIUVj9bl7Q+hzaIBFnMj6Ohj0g9sJr
V9axxLvGs8Ts/3kW/ffZjNhk1Evr7f//3gEUPd4xXFoNC9I4l9ACVLgBUyQNazD95iXUgFYyTETv
pS3M3ShzccDLX26FpadfMSFi+Hj770IKxPW9pV1qzyR/pAXBRl/GDIz0R5elh2TkZIpu/Lkws/DT
cdHzRvgDL+ThBVsahZcA4/oB8Ryz01zOV7uDPp62SfdqRaUSgoCzmjSiTmkgbAullVrq/uUB8CLj
Erqj0Fh+BXXJXzYj6cdOYD9YGshhdCscblv8LpOlk+qldDiRng0beqrNJiU7iDBoHuq5Gg5ObXr1
LkrsGrgznPZcnTFzCR+qa2Zc93kFDzamwTIJmkTMgcVDxFkSSCquIQNk7THLCxxdWFHe+wn1M9aV
cLdcwoBCyMTfPeb0SohWADHaZWysm1P8nYaUv572+x5bgAmq2bulGGj74yGcMCqd7MELTlWghv5o
1Be+me6Z5WV5tjwENEkJNyczLKqteCNMoHjmbOlHgSV2+RWXhyl/Z2xWfibGfHLVvmUiaC7gGH9b
YKSmEJDDthCDtdZ7kx00yA46wWV460Nx6tXD8nqb/5MiV0SmsyWieKbhyuCWO2jk8MFttQS0LeV7
UMnPsSX42YajYadW9oR7ywZnLHGvpSEOBAE3ImKKVgY++pzSKfcFzeLzWKMjTzWsBmC2yF1QG82y
WIyR/37/Sc2GmCdyAj2IDYhzZZOcJjtnvxzpgjeZgNDFA+4649RWlb7JwOgD3U3tZw0LHvN17T0K
CQcF3g2BXF3ipQzWjLPtzRiIEQNXbGKLm1Gm7e9THyD5hxhdOYCVFhaQu8ysCK6KiUvOASZ1sD5L
ugP/KjgstgR+0B+LEEGAz8ZQAjQrGqv8ebRSZBQTZSfZ2Unq5q+aZ0fraMpQqHckvMW+1a6L1nvW
hmz89b9PQkqnWYuCs0WmBQNfjJdLc0oI3AdK0X11HSYBoZ6f+sZRCn4Dlpmt4yzRlrm6jNp4Z4bN
9NngLTjdF8laZPfbytVN9F+Jzv1RBNF4v+uKeRhXXYM9a8yz01hX+VvBG8WJ13KJLvCeifBQ/Qum
1W5dJ/uwwjIRRRaHD6JCH2I8mNvCG6vHpUeplbFxNUqGdml7sNB0bBZhCUXexmw87T3gCH1IALuv
QOeVkKoM2uz0A4MDeCXOUXXhrBPX/TBmavplimNSjD/FrQPrzR/Gja0u00g/6m1pH7PZbDfer8KF
Jmyq8sn1NXFLiMOrC/Mwa7w8RUbzwrhwPyaV+eG3xXSM6CyinvpFaElwEq0K6CPriKf4DcExx3Q1
SJKkg5SVZEpI1H6L0qNWZgk+3sTSeyCJCt0Lt04Rd5egok/d0k8KVZ0E+lAetJpRIocQICVCoVVF
hOsfpNaR6V951WP8G0x4B9q5sSAGV5u29Bhp0BfeRhsY0WI6pVV2zz8zY5ZBjXlONRfmo8CTRL2l
1hE1d76fy6Mqd3FvJMVrKNNx20mdI1Bt5kTsFOEadT1/o65lrD/pZrQfHf9s1y31CKGQlUpKsbm3
Liwap6JNSgjNZhzgP4ZfY4LvgkjRT1tCb8XbctlErthkYAyCpq6CFWCPc8Fcfo+ysN4Vbatf6A7+
84yb/J9nxWU0oVH6WspcV0d1glXiy7I1fIvqofBrCFOZkmjFdXEm1qR6zOr0VddThWbrJtzvUTBs
BrVjYssFG6eTjnt/h2q+aeUa6COArmhry4+iczGEFqeRMm74OZP0Yqkib9nus4jee1Vh75UAUlLL
kC84gEul3Er4WNxsw9vRY0vVu3N/i4rIOlv9cOqr7HNKJu0x87T2PbUPy7gH9Zi8itMctL8NGQfY
BhASMcEvjRVe1TVJlhA+tFKHMZHHP708fXH6rVsZ0bfdcPhHPJ6fhjE1n3Ek79CPM42iaNdN61qB
7eX4Ec8mza00fdUE0zU77/C/Sbcvd65hWgfytAO8mbGz6tRJoZaFt2+DHM/lUvEx7r9Aoah3nS0o
LvpEe5NVt8JuSXd3bhg4+Q7vNPuiM0bWEWUEcrGRzgpssqHGjZrq34psFYWb0BX6dyKLr0XF0ZmD
+UK0gmdrl/thsPQHGvJBoZ19bLE+TtkW0pHfR+bN951uTy2e7DnXFTR+GAD1GsGWgRzXRrFaptYk
O+ZPy7MCQp5nbLrZod5O2VeqhiM27T/7GsbVG456+13oFvii3EKf5dMVB2kgWca3PVlTb6Fn/EGn
eghN9oKseYIoSg/PLLi7llOt9OLuGGZJu+moOg4YY2rshulukYoYdF1X9LF31BfZzSByYBU72fSV
zOmtc0N6wclETZHKDaN3/4CKId2NAiNu4jPj9Ad1HqDJs10+J8vHZrn0PJrrk1Vs7bHQHvFtRo9y
iJCiQC2CUko7Uh3tGjXy9sog293n482EWTC0HoOiFvul9T64o7XFxJRulksvqt1jB4SDeHP2Bjn9
Jr+JiGylm/OTBEV3GFuPSSDaZ133v6oMoW7eaD/ZAU5Dw1BTPZlmb3oiZCFdzboVqBk44Sbq0L88
pGuQuPsEHfZ32HhvTjEZ72PjiA35fc4pNavh0hWzwHoKGd2sGFVphuuvNaHFl8AeijMwp1uu4w5P
6UK/aiQD0tQoyA4OqsPYRqq7jgqiQfND2ESDxmugkZmmLslmSd8+C9Ej1BA0K8F30YHlX9mBCM6P
XWc9L5twWqLUac3O4ICKHbMoyx6IPh/oVmtPaLOzR4sRG/Rt218LlRseE+dyRYkJv36uow2fzOJg
RQ0SL52PrQ7f+tFoySPTR737mAo6mkI/173mHWyrdElBVLJT9B80hXRJqpQVnTyzjq7LPjnnSKMw
q3y0I1TW5QNl1xAeW+wN76FrkjKE1TWagWmmy8dTfVAb1U65L4C0/+ObLaSx4zg5rpa/gTcKf10o
Sd8MFHBDNGCByMgRb4jY7TMF+aPRkdY8eqN5GWxKZGwL+jsjTZ87zLcQZ6vLmbNvaCC84teKCXLu
5JpMuZnOoUuXWp3aBcv+rjElTm/VZ+ss82PSreiQKY2f0TT50TNlu04FS2btavMjaazZY6Jz/y0f
nuULQLVhgk4QJAXDk0unQYuYLZ+WDzdDPyTuW6exYeQ5fBGv4Yd1Q4tuv9JgEBB3MiREw8iTGPdd
ZHSmslhUiBUlBsuLpCxmOJYffHJJHzyjqYnbZmCA7G96siUMmtnNSLYQYOyQGvBVpZIJZh6mghF5
Kb9CP9Uhgw/aU+faSsOBeHXU3g2tvC3vQVE69osEMJ8ESX2YnAA6OB7XQ6Bb/jl0UdZ2idHeZEV7
JKan+tkm9gfhCUqnJV0w4Q7NZGuqvQuyHqepQZGoRbUZMRdQpmZPmAPNfR9P5l43mug6RuVmSKT+
YEeUSCbxezvVD4SmVIUfpum3a7bt+KAnvbUmQybZNORYX7UQ35jvDYd7xQrPEpNYlv6epNlhB8dx
axpD9Pjvg18x0Z40+fvflzBZbeu4r89eBjp1KdXKgTGmnkFBDSln1oUX97t48fKqZ+HybCqYpCQJ
XjZuj6FsQErIFnLeIJ8rOtIYpq3+1aCd7hvCvbVemx7i3mvWmoOPd/CQTxMAfnFt6MLqigwyAjx6
zHayuQDOm3+2NqZsF9TcsUgbsucL7cMmHvcSYC1a2YNb8ZuOYo2cAssCTsvTICmI8K4br9bge5AF
GmLMNO+h4vS7GglyfLjXLy6Nf2haf+86q2kw4k1q/CcGdhCjd+jNdm+q6VJB4b8Hbl3Cs+fSsJkc
1rR9OEhVE6cmHqb/PputmZVf6vuk81EYucYnFSDZPESFgG01k2SXIIH+nDIHm4Uefbd0V1DoeWuz
8+WH4RjvHXy8P4ixVmM2kWNqFOi1PWZjJv7oCz2a6sOj+TjT/HpzXBrrtu3X2CO03V3E04XiOWzC
fc7desk61h6lrqvVQzCZDrko/W5ZulJb6GsREJSTRA3yjQbDiOer9kCI55nhHtovdI7MXqxrr65i
Ai6fMgHygfwtRjnqcvlCmPgP5P0Omygldmz5MTxG1dvl0lBdZEX0oEuaPOaNgmSo0xDkquySd+LH
cmWzvnKARr9U0L7eauHcP/77TEtUX51s3HXVJhACKzfAMzV/lvQDb2EffUxdl6z43NVI8XhG75lt
XD2L1WvaMP7z1bjnVyuG6v69y+vLdyzfW8RQqtPR/dPSutjb3pxuDD+zPszEooeYQZkdSudpUTYk
g434c3ofTLD0BtHf26Vwqsmr3epMI7LUm1VGFKBc1eAM/OlRagQ+um5cHpZv7VpZ0zSXKZ8pAgsD
0UeneKrSkyvAX2Qap6GJA8Bb35XaOscrfAXiwb6Xw5WJ9Pbbjtv2YzRZgJVef+pVUHhlpQcCRGNS
gecXvwN4mfdR9hQ1U3/26oI4H93N35vSOGrojm29q2+VlbTvjKjczNfestgMXzzaIcurYQ+K15vk
m2OI5j0b0vmM5KV/mMgCf5uta0gLYlvOSp3t9O7N8FhBiZPzvmE+vLVJnL0Br9F2UJ203XI5dsnb
8g2dryRVtuuSycN/vvxDQz3MiOwVjK33vkcPv1noNeHW9yLkgoYRnLWxQpZC3srP2PefxjnuXouo
bI9jh4yyAl76E20BAJcw+vSxIO5dDbclmX71ux3RjUrQLHXDlwnd/kBsKWNhdaml3StRKt2t6EZ5
lWRKQrzk9ShoJ2gNdX6e6K++GTlNMqS7NF7DS62mv3IW2uGI65aKuGLqJVBrHGQRy30DkOxsOfku
KwXvDUq89bI8jpJ6sNFITLSQF3G2625TZgMZMvT0d09EiNC7P7y3igTQd69OPJI2FJXdakx0UFUd
/Y1M+sHWPyL8ZKwiw6Z7AUion4ucUu1+rYV4HgI44pUc37S6opVP9f+kR5PLSUNrzkUaaAd+WXtP
EoBzmWaKsXoMT0ttkZVN8hTSeFmucJDh/up690R+KboRivRB4FVwyqm5tW5j7Lnzvd0ws4JVnBt3
lGPurvV67yAsq7iOJcyrbNCM98Icf0mIHH8TIl04vP+Z0LQ8wCCJsiF6G6wekX3N5iP4O58adyQq
o8hIZC7Zi2ZL6n/8r1G35k2f1tqZKoBaVurNs2Q5PhekZ60b02x+5oZxGIgAeY8xoO3po8KIhnKB
JDXkcM9tYZAWrARCsWcjyxEVm2iXRV8M50nG4vGsxwmjMpscsRYDCGLG5BUfowqlsqLfcFnhrcct
aSTmW2jT8LRrLCXgTccHq2PCFzPX6NCLSTgxJyb7LewRLmkFjOsAkduBpK4O7QbBtjKA74apZ9w7
qtYybHpctYNsZyk7ltfq6d3zITpEpZ1tDd1LbsOozwcL7ynRwwyRl9eauv5RxRk6vwI/fM8gJdpA
3zAYenENZ1RJ2pRmXxbV5+IqkqKLDt6g7bXIwPvU5EoOJlRiDkWMBORWrroqO9W1M10JItKYTvn1
EWwPhjuZv1e9Dgk9qc2tC0n+ywQaVLbV+FgmvhItU5yltWftFkUwHLgN2JrgzXFU9oLLdDcEXF+2
xXPuptqzUwt5RlpyaxQUZ3mQVoN3PAuuI9ipd26gS8Fw+LvwOLLGYVZhs7XcU2RroEgKPz9r+UTk
y1D6DwJhlMoi1W9mlJS4LGHn1alxY4hs3NIU1RGiXjx4fv0jfVkqVOpnMqsv2W2uwnkr8tT8KExI
jEHq6SRkdd2uGyNmH1g1px3hkJGBDKfyzmQUowDKC6KTk1gpBvekI9ZnbiXmIV2jtUfE2m/UIMgV
p2q6ph01Xzh67t7CS/GUpAL0YcjWOpQiO5JVX17DyvyM+jh46M3UfV/+A/SH7jsnseCBEZz3YFaj
9RgpilCY5L9Melgrtze7Ry/t6LG20baZQ+cMpFnfMDfLV47vv0k3GS9EO/evnfbSQKt8S6j8jmVc
9OcstJ7NymtO/Dg4YGAk9esGVcU6X6K7mYyuqEaH51r8zM0A3tUYasel/rGAdXQ2yuRYsCGl5J+t
3Syy4G94OzGYaENdvd0ZYXCLG6pz4ZGUmJQIhuZeZXGbAwhKFI5rY4zrL1kBUgh6kT9maicNU+NS
5cgsnus4U/qTrB9wc6GttIfqZxo75tluyfsgiDHa94MDdbN031Jq6X3Zkkq2PIvpgeBmcOtdj6tt
F+F6+YGgpZTDyp+tCPqm/s+XpMZq0SDwo0pc1jeAeSmkL1M+9WUYHTVhCHBhU/oKES5Kj3Zxy8U8
PWZaVqCqGME2z/oPFz3xxUIiuZ99+0ZwZr730A8/IKMx3kqn/hPWqfxjCyZUdmt+zwXjS4LZq+cU
PuPepRppidTa8ZmunvUSxbVO+vZvMa/L0nR+jxqyNhFOHgJb9OgphK0SHvNGB1/6s/kDJKr6SaRg
uBXzMByEVOjlPiiOsQkX063y4qe0oCirgUCZWFvUmD8YMk+33OqJWgNHQxiMP31GqCTLdtBehY2Y
0pnmd/S17TlpDYT3qoVQNdTObFXy4kNKI83L5izoorl0sQ1u4wGc8YrImTfPGPb02fSrLnzvUk0g
GzAgxd91hnq11J87Ic2XopbxBruftZdqNCX67mqxeN0sDyV4njvPbJvRCutjeVxO75lGrxIzWWpR
8PYmfqLUHlJsITQylTsrR4KBCwAWVkHYNHDc+V0Lh5CMwUZ/L0KUhVr5k/ccrbAzk05iogLvDTzW
lW8nN8NWXS3x7MwZy6rZBMdspFFQxxSShUeLNRMr+uKKW+hkn5zjwlMaVO++ntlnhAHUw2pOWLQE
LSeIKUgRCd9qumyXJiDJGujD2tLd89IR8CGe0WxsrtXYdLdqZllzZjGsqdap6Uef1ZfuA/gIe6KZ
U836vsgDpK6j4autNLi/Xw0fdQ0x4M0PnerZqMyXUvP152RIb45oWX0JjdjGMsbJkLl/9DEPnxqv
sG9BEFzwQX6FuaqKa0xcHD++0pq2QJra5pNkzv9QC8QkOdIinHwcO6uYtBKIvD5sXXUohSOBK7vQ
Tm32LIfGfOykh/aIv+obkjow955lfcvMpV3ZFD+WTiHYymcjasneIOXpMWgCc9fHeXTKM2TXw5S1
OxlM0ZMlAO6PPclENRC1rUjG/JW6gsZkiAdyuaSlxo9qQo1xAPktJzlh8r3/Xurq0mraHMqO5e/k
3GmA5gOiYjH5bZabKaZLTHvVB4fVGYf7m24I6r25nLTdYtRpZ3xrIZGPi3enYS+pwhIKvUr1qlSO
i9vrREdrtsRZol7UccUzSqjIkFSXQnOSR1rDl8asgn86RVA8yVYXx+UoZlVDem5JcKsIS3jS6uSN
N1Z7J/1GHPuAXLzaxlcUShInvaz/ptuFTWTWm5euavVrN2dniyq0WvWCTLLW0YsjbeDmJaSWOooG
OqROsrxAOX2t6RO4EKfiHNZ6Ou3v12SEIYwhqmpV2cT6JBI5ugDmYW2bAt4OkBLzGLDJWrivkHJU
2UYrNetFVJ52DQnR8oGKLgfA+0OqcRR08y9Hc9Vgi4Phcn70yjHY5j5Ox3mEo0DoUraNsYXFsoM1
Jn3fRXFFcy91CZQ149j7YjC4d+MYCr9SEQqXT7Xfuxgf+01UMMVnBaVz4BIF2matc4gyvVkvS0hY
0mXIorg6tWpFMXqd9Tcpbkg86fUGNZqmxJF7z2qD9dKsH12GagNJ1Ifed8cntzN/l9G0kk5rfzCx
9fYJCu7tvRPCzhHVkXcK2rlAsYCmmAwga79I3uP8deKWXkNksd9ri7SQwvGNw3LZMokB46c6OyJ2
3pvI3jS6PFX2GB8NyvSLYFEcEaFuqob9IO4IorJilgqPGxwlrWaV2DOaIjsu/S9/Qr0CLfS0XBmq
G+bBN14HuFSBKVrHpfxZHoDaHvuqaq7LFcFx3XHmVASGPuvYPSmVEsMsadTq+mOZByOZ8E19qFtD
OzSN+WLpauCp5HtD0fLp8oKPNGhzhAI1gCo1m6kTDeIz8+FnB8rakckEvjN1uTwgz7KIAwQYZ00E
BvuCOd/yUcra6ZKQ/329f8wGn/+z4xT3Ly7fIRnou8xGrstVmHK4mCSJCvHMTFYXBda6MSJ2Y+BQ
1DCblBskdqdgZEwh6n9uvuUOLLE5MY+dCxQY/+lekIWLkYTgjlTH5Gbnhb+KOi+8ZWSLnN0K+CQC
3dvyUti3csd4ij+9+o7lC5ZW6Cic5nK3vLY8oI54sjDOQrmtMuCfovP3OTC8sRZMMIGTrWe8mSZR
anlwJROsOHH7HTWMUxzZPOJDetJmBgY8b4DGMcoBd3srdKwoywCtn6zL0utWCjMxJc3JhieMY7D+
afsCuK2ykKC+ytZxkwTHfozkR8H+IWvyEuLCuy3C/7wYTkHD8ICPUv/qNzZlpGl2G5iKL24PcJia
F0kgdJoS2gzKa/DMx/z/qDuv5saxbEv/lY56HtSFNzdu34gBQCeJ8mlfEGmUMIT3wK+fD8yqWyTI
SXTXPE10hVqklNo8B8dss/Zanj5uC70EMk8aG7bK6UvUNn98V0GatoOQn8ZJb1N6cgdcnJv42Cxt
IdlxM2rd+7BKiq2JuohdZF2//1k9nZrlj9/JRfIs+lSpNBzCn2+FMSKzI8HaqlYL+X76VLDieo/p
kYlIq71HMW9XtWyF98f3j18EQQqJQPFgc8mDECSkBCFKoUVyX34fHDJhR6FS/CpkfbtBPB2YYdTH
n47fIVeR/Pzu53syJy+JGltMy+pJC8lyVzh7azq3wo+0Iu8KRSq3lHhEsI7tRhjS5tMYWt4EhR7u
Urls94phNu5BrURXOxQgF7zxs5LSYXE80NsIDAzc3cR08VOYA+HsjJtE8sybrtGUfTN9OX5HE0+y
1/PNzxd9pO6hB0KIKATiJh+7Z0M1txDjoMvymM0rh8Nno+yyvWZm9QZu7naFGiDlmVHSXBJ/OfV6
RXw/6JZhe1mt3Ua9KdwleSmRWkBEYoib92PUKTslrDghpqRSkGrkdxRQ9hmJfg9U4rbVqW4FVeDR
RfC1bE0S+bTQ0E/jWzs1fOBgzj9oAN4tqic/2/T1WH8ax9h/7spmjRyedNvhqhVreeBWqMQvRAJI
hVgESAfYA2ypNgAPT19UAujb40vITFllvQHnxVSv7dPDZz9SD2vLKkCty7SHQjuLaPH0x0WqhbdN
23S7lgrPX28pFqKMx0BYLHQa7Ca3D5i5sutCMoJHx+/4Xncw0UiFuAIwDnpjNAw1fqbskjCP7tsY
yVQyRyLEfrp642k0y/eoads/C3TH1xxcZGpFHlUaBNpWspTxTjP8iGQuNQ0j5s5Jhq66UbO4u9dg
yi5XlVcfHF8DfVjU3SMcYPEeoPOjOcTKXm1V58TBpcoYrcfHskdpLQgtOFSmGtQxwXv8LjWVgTYJ
UDfy9GVAudrVRGvCfuUT+icpfIIYLzRe6KGV35nG1J2oWS9aKirvxvyPV9lUUlLFtr/Ts+9UrmBe
MAz/XvLHFGIiXuKlPCSDZDyLUwiXZNot3QDei5IV/s0hBViYehNhZBGZG3AppXMoO3nlxSMtJK08
CaCJobaWYoFGCj2TcPQSetLURv/jtYnfstZyrXWk5mA+mgkBXyJ4jduT03w8vgffZ7cTSaUgCza9
l/k9Pj3kkWKUgVnnymRKn9WxoKVZFf3tQbD++K7rhDeTAsWWalDlkhK0PgUUo6UUAQMch/bBj/Lb
vFOzL0NimNyX4fgSmiP8MEPTrgWgsuQhWvEBwCtQgUIGvarC9xxb+uMhOYDGBOuNiJIeaYgGFaCy
m2gNfBB+mzZHDQl4ya01fTm+PH4Zwwp2/NF7hNS2u7Nqr4VXmu9QzYS5KVf6Wy+lXZW3A7Hv7gTP
AFRy5M4QEME4VAhpiwWY/syr0ET5ny/1QRH2IcRodzXVJsQkYYuc6O/SvId4HjgzhN+S+/Pk1YPs
biTX9tPhojWIO1akTezoctXo526HCVCIfy85IMj0myOEppBwCCSiORVhv6cKfbrj24c2JVojyrCa
4ctQEJcIRiY95awvJzNNmgi1Xnw6/kCfmPLUojZ2f73X6+OjavoNmUqE3AAYyU7WG+WDAjOdHUaS
dwMConIOGZKK6MspHwKPCvMh6V65jOpHPUHNdnq7RA2ZLh86wgFWrxVu0w8w8O5kKAK+1hoJo0Ex
/Ud8KAO4T2q4oH8OX6sK9BBXaBCBgOrhhTEnchGT6HZTZI15U+rTMW9OCUrUX18EpeA01Qfzi1r7
SOrSFaZTrDQTpJGCrqe4ramUng8Ih/cFIaCv0gWuFIdHyZgKQUoqQMODZ1/RAfs9O7wGdS2/UWAE
45kEJejgXF/pNUlomHPyu4IQbYXCV/eO6ubUQ2jJb2P7CfIU/7ssmbSt5NVHLyHqjqlk0uZ0GJ8U
RItXgUo421Nd2bCLrDtv1OVtDRPjDdXZ/gZyFmGLmGgPSFkvNpGH0AOhmEnxo4+fjJboLqiG6TaT
nqheQ/AZVOKnUpGpah/qNytCOxOKnMBWIYoHTye/JXHxHjkA85MYemTEqAS/hmYtu6lnBY9kz0BJ
4LzeGTDo3dBwLW+Ndp9mgncrREAChyFX747f4YYrdz6iQZvjd3+9F56/5x80/YZkJjq4fbpryWBt
tUjv74feQM5mlJJ3ARVuwADe4Rvk6xRKelggR8hl/EMvfSXo7W1Z6LOHQtEfIvrxXDBl7YMSURBX
DLpZ2DTWDflyfwu9iImGNCTxQ2AFDwUNx4NGR7xZ1f0NqS4Ihg381A5wC+tfpFuITqM6t/xnsWDp
ws6Q/Kz7EfV0Qig8/faP//jv//rW/6f/lj1m8UCU+Y+0SR7J0dXVP3/TlN/+kf98e/edlxo8krQJ
m4aqqTJCKKrKz799eQ5hf/7nb9L/0iBILvWWPizVqKEFEOL+CQZPpAuQGf+s6OreIjX/Q5bRB2rk
6ptuIrRhaX7+qnUEJ2aO+FRQdLWbtCkvQyN9bcsAJiItqb5RFHCbvojdoPHzvU4BGjGrhixHLBoP
mTBOZNx19aUqaN2ssoILVqUZioxU5yhTgAdjT/0ly2TYVH3vDVjiYx9GEaVhvxoBnkGzbdI//7OF
PAK+B1b7z5cQ1Cu3PRCdnz/VjIrmzWPHcpJ18NBPCK0jTKsNoewHaWcf5/U/zia2Ok70N+RPQIuT
qjh/+d+vWcJ//zX9m//5ndmv7EME06rsR/3L39q8Zfdfkrdq/ktnfxnrf3w690v95ewFYrdhPTw1
b+Xw/FY1cf3nApl+81/94T/ejn/ldcjf/vkbvclpPf01P8zS3/740bSgDNbX/6y/6c//8bPp8//z
t1UdhPQffJn/izfYDP/5m2r8bpkyTQ/Q8ynEkYb52z+6t+knivw7ob3BKgWRYKKtyU9SqOMDlqj6
u8lrli6NKCxFiQVcZc30I+V3xSKe41/yA03RJeW3Pwf+x874+cSu7xRygmdbxZBlUdPZLJKuSCxz
TZfOtwotImBfdNiAqLtU1ivNGQUyCHUnV/oL/AKdd0evnTGgq1tQbBRcIewiuUBlNpPqT4qvEHjD
IIWMVhTTigsXj2wK6bteEE04qWhyKbd+qCOT2CgpQbZ6iGnhVISkl+7LXIllquDc1Q9di8dHxGJW
2n0LZ6b/YWgakohOkiCxjHJ3C1CrsEt2K8iaTpYrOHQUSfN6QsFCFgL1wUjJNrtFH2m5LWYGaPiX
yGqV4BXWixTCnPSQ9DrNO5AYRaq6SXuhFpsnQsEg9hygTPQy3muJKpT5i3KQUa74npK7jZEqycnt
VfkKFFpDNaih4kLTLIRyGeDWUTSqNfIVSg56rKiyLR2gSAdoStxOhTK9i+pHq5QRjWv0EmQIOXo1
eQwEOeMPE0u2OkxuYEegcsazzDR3tMa8/mz1luLB8tvBW7+1Ai72bTHICLeWEYHFSvXL3lg3vuYJ
8H6kKMXYsWkgepnL0AdpXhQKG5GSU3urSG2QrAdVzr/TXod8r+j7qfgBpWZDtXOpTaoPXZ5Diibr
/Wg96DCu9TvqyRokDLJWxi8Au4xgpUYh8pwtcbu86qqG+qLddZWI/lkpCZAH2XTCdx1gCCTVHwNN
aeknEkh/J8Axwk5bh4CQ8vUhFrJmh4S3KL1BzY0yQ02REFAywI4xK51iRKLwWdGDiH7OrNbzYSPU
9Gbdj2lRUHfqCkPXmaK+7RQ4Y8xDex8U8A2RcQfWjN6QNohotJV6bN3jUeTV9qBbtMjJQmLS+zVa
rfdAStJ7TKI6+2yMuvqm90mb3clGoTHIUm2tT2rLRDgVjPoQmqoBUDu1AHlA6SlAx7qho6IgTWzq
JFRiLf1U9LjxTk0xOqHJNpTiVW8FiX4bRy1ihSrF0QNSkzHCYgFFOz1dSZFfNqsm6OQscPRIGpAc
Kw0U58gm88jLXNe8O9jaoZIKrUptX8QRnvLsQ5ZNnR7ciuCvqZFEb7Dwk6fqeeJ0ESTqGG9zr48p
LZvRGH0367Y1H5upaYNqXA1GLMdXo7oB0CK8N+Oi8H9QloPTf8QZ1NfD4NMfD1eq3JgPai11ZEpD
LxwBiZTkyOxRryyClrpFtfyz4ncgwsmRK8BC6Z8AGh8qSj4B7NLhjW1PXSwzpRDHfyj9vgWwIFgB
YC0/oYwcDeDXbZ1LSuayNHqrQ18QIkpkii0zoX2eilm6LQctzF5FWZFyqnG1XG1y1uiAnmhiqESX
ZqL7oW0c8tHtDgN4+ESJu9gt5DQAq46qMp18QqF7MPZmTVntgVq2+cZSlUgDptPKJmWwWOMfeD6y
8GoRl/6XMA41Gfk4D5m1Fcdz+zR1+VHeTP1WkuDVBLoMcNjys88Mq9a/6E1XJcgJiBEBsNikMJ3T
Ct1D8CNQ7WVgnqZ/i2n0NsRM8b5Z1C8lB8iuAKnJIdORm22RI5lIGs11FDckfKKgYWYhEYWtCehE
GsI8ZCGGoUU5nFLGOIxEQIQD0n1Dr4n+SGbfKPbGEGdgNuQKdznRpXo9VipESamuGJ5jQoJRrUM/
PCgr0/TRfAjGgjinSgb0aHBCa9orzXh4j4YmrRxdao6x27UDq6uo0iJBuD0WX1vTIofSNGXmbQZL
LfO9FquQxualDBNuPxzGiShC4sxOiWqGjawTS6wro2HEUkEimr5EPJdDKY/kioUSVEuS4TQ9WHWA
ZlneHlpyCGNZtTc0l1E3HdFEMVeoWEjeTu2zAYFBSbWIDXU18993uaIq5OoCGi3lJBe+c6Shr02e
vEc8NjKqgvI+5VIE7fQKmY1DJPxIR7/uP+Ln5QO1ScXXVvUwAP8aKqPvt1EzUAmvoESIQxuR41pE
UQV0gmEnUpQXOxUeYLTY6kNb3mhioNS3QzxCjgzA6mMPTHklISKy1xtuvg0IKDP6djBgt9rkMFeP
bkQnQm4T9RwifOVWgfARiWUrbm06aqzDJqvEKnoRqqwvjDsDIdb+MUbJHUKRtjBR4Cah0FjZa6I2
nfe5MMl+hZTyBXatTRtfhIhybpH6Q1KikFBVlfx3HW52SXUd6Rw57if2DAitFQRAdDOkK51QMHPV
ZKJw7XPpkD6lB0EC+luXWbOOYAH7Io6yjmKZUoXqLgPV3K9B03aP/75P+a85jA/5G63x5dtbvf+S
/3/gNeKz/d+dxv8d+2/luc/I7/90GSVpcgwBssqqqcPEJBt/uoyC+buu4zBapmjJuiYpOj/6w2dU
jN9FS9UVExCIqhNk4cn94TNK5u+WTrHdAn0mmXSuq/+OzyhP0dNf0ZWhSLLI59MUmXQxTqPFZziN
rjy90g9U7r6be32jrA+rfks5aF9vu020tp6zvbprHWtTb8BQo+f6ENxIj/7ac06m60qMN7nAZ59C
ZSSmTN+aZkgUjpXZp+DSSro8paFW2KJC4+YPUIv5m/6m2AHLdWN0eTcLFs+jSkOZW8RfPx23j2Or
RPRu2rVLScUJV/2tHtnqDkrNbbkHPljc/tri0hCtc4N1m0XJ2GMwaG/D+hPUDUuTOHn3p49yNiRV
PLcghTDtlGGPlIuNQvoaXvG17g5rfZ1vtN2vB7P0wNRZpNEHClXsEmUS6EqQzXTar11kGzQKb6HX
2aZPOV2/KDEuLpSFx3aMgE6SAblR42tPY+wcaa06sYskKZrRq2onbwWI5+3o780q0RTuqER4N32i
E4umDD0vaMo/ZzV2aUjaGBvKMbdLi/LqEtG0KdNBv5IqzXZB6ltxbkSoyFjyIzUcnQL2wmO7Mn2Q
luiWTBVUknVxtgiDEoSqJ3FvTEtEsAOaeWygHDY8zXfKKnyRfl4IZzmG0+SNpF2uSUkhuJ1CU0lm
Es9nD6H5OrZGDKL09yh/Kejc2hwc1e7cYSdDsuqAwt8nC1uNsPliJ5xZnW1uzwK5g9lplRBfOZWD
7mJt89L1nXrvr5WF7TBN22znndrTZ2skMmKxKxHiYDf4W8iAtt2a9pBttf0bj0+RdRahqXNgKjM7
qe73XZmy+nNzk+/ydbsVv6cfxAfEsu6DlfBouL82KF8cKTJQe85mcE2WxOqfHu/J4i8MOBGTvozt
auVtms/pC/q84wblnPyRRqiV9Gy+mB/NrbBrDJ4wAqL3+Bu//gzHVX82udNnkFVLJN9rmhS7zj+D
5Yl0aDUJB+euek9z5lp9jF+EFSqOLnQEDvAOfEbQh/bS6C/WLhkU1dJkLgtLMzR9tllEs4e96tDQ
tlzuhu4pq+DH2S8MbpaxIYWjcYOzQ0TF4N6zZk+0VojAvARBoZ8rFQW5t3pLEWedrdN99mHB2pXH
SfqKo1lnJ0qGMduNYmgOikcjnx3fxY/Jynus7dEpXutN6iydm1cmzzQVTTIkHY45bJ0/NeIf1Wzg
lbIDJFUiheu83GuK7yyMaPozs8VxZma201HiMDMLb5ydV++gE/Dp0VsZq8aVnNoZ34YtLZSfKIlu
//0zBrqh0wHOVkcg1q3XBliGzGU9nTIpN672fNhJq+pFcJuFo3thPs3Z5Q6ZghCBuYSilRpjYMLt
ghZwUC1YkaY/84v5nG+2rEyU0QBfTBMuPL1DvFHl5pY8uBvB1Qd3pB4SKRFxtPBp/vpRXj5JUpds
NqJYDWLUuUcRtH3c0H5PaSGD/L2CJ1IDeJbag/adfOLSOKd9dT5OrJkK/jfpUhH/93x56n0+ao2f
wlJzQ63HiR/KB2FV28Ymfa6d/J36/OvBXd6DMvYs5Ojw6vH5zdlqEbsWcsyexmXoW3foytC49ZWK
0wdlE2wBzHTgBmzhk7laMKtfGaaO36KJpKCB3E+r6uT8Jr/rxaFA1qhdV+/Xgp2s+trWH+GxcaaT
s90kByf5sGD0wo1hrKdGpw91YpRuyonXnbHSqrdudxWkOXag7iyncQeXyqBpF+3aW1q68uUOOTc7
O3FyLfSAlqOd/vORpi+l4Mh0z7zVN5Zv07Pp0BBrI6N9S1nt8IJ0gjO5H8JukFbSbmEO5MuJx38z
JXhRLdW8cOVqpQ6z0mTiwSWs5dW4lXfSpnMVB+4CN9osWLuyd86szU5BH64XMIEIPyv6pqQmO7wT
xXeZVdqS8hg34LG9hzYoUYERkC+9K4wvUPw4hfmg1VB2tQsbWbo6du5NSzR1Vbzw+Wq/7atMYuzi
DWt9Hd4kDhK762oHr+StsuBhXllsqmSZtJDRgY0G52yFJ1VUSL5OrSKW7jsVxSw1WTgrrqyrMwuz
5RzAUM+xxOSKwR5lCoQ+KUvLS67dFSuagl83eVriBOmZbZqkpdW/BFUW3NWuslbcaJ1szFdpA0Br
nTqGK7hLp8M1k6ooKZKBM2ngicxMpjTeqeQtJ4Eu9JF3ygDbx9JquLI0tVMjs9lLY0mHtYpxaYG4
Kpq7jJhQooUnL54N+cPCPrhyqmPMlOjplNl08/oXLXkVYk407VWrn34/ktH4OKg97vAD3KW1dxln
kLdRp3UniZSoL1Y6SJG8prcXeyXxlGo69au0jdHJJqASTPpabBInS0fL1Rk9MTrb7F5gpdC2HAdJ
hxHNi1+MrWRne32Xbr0XYyPcZJ/a/eFBv1+Y3Sv7+my0szvMp1HbnNqZ8VVFZ7yrNoeNyo0pbA7u
sJguUaa/NruhKf2LOpTJ7Adr7hnHEQCSDh5AW30CybIC+kQch5jknfopf6S5nB/Y4vqbtDVd8WGK
uKRVsmaTOO1KcaC6WrHOduNHiLV3mluscQ1dfbUwI1euV02TCKSJS6i7irNNmxs+9VXACDbs2cVq
cIbV4Za0i1tuD3v58XjdBXbyUC3Ft9eWADltXSFTIF1e62EMuVknMgUQB5Vu/bHcoZ/qoA/lEs9n
GzL4N9lOkDd0DGwWhnzt0DAJ5gGDm/i/x4jx5HJHUADCYfqWbSStki89lQQbCVYKyu7oZK/GRlrR
v86DWrhUrhzziCT8ZXZamydmwYgIol/QYws+BPKX1OkP8YKJaz7amY3pdDmxoZmhqHQ5QzMAxL3v
Fad3A6TVHcjSt9IPrVwPbuLm+6UwU7q2ik7HNo39xG6pxHB7DthNP+ob0JHNJtlQoa5dFZGXte/k
4FlcBVG8TbN061xdSCfTOrsCSiDbmt9P00riotuHt9oHa0V2aIPWMhwx6/Ydolkw4EHw5C4spGtn
NWc0SSFFIZUtz04T6qBwa6rJZNp7QgbFpnfl8ZtqKz/Mre/++4lDjuoTc8osfqq8ykiFaQF576b7
NVkFbviu+wSm7IZGEHQrF7yGK5EUBgkxRFJf6KbPswflIWxUL/d/npbSnbI9bJRNtcseFi+Ea1vS
AjtCUYArT50n9epaggcv5hSqVsFj9CldB25td9+8NVoxrrIq981Wef3107u2HU9MHgd/smQjSWqi
ib3U1pLE8VU0oeLFXOVlskLXTm3MDtcs0kq5GNkWwjbfqSv/Br3OO3aDs5ysWBrO7HTpZTETzOkc
j5LPovwmqg+/nq4rOazzscyOFvrodClMMTCleRBSWh0+a2s06dawQdN19Ei33mr4YD4L6wXDl5No
siB0lfKSrBtwZp2fLYoqBDE8NYiTkR/pyMa4gnPYQT4T2JBWOAvWLk+yc2vTPJ8si6E2B40YDFWn
O502KHvkAE1fkB511YfQET9OB2jwtJgWXRrk7BSjJGsGNdI9x1NMRE7rSXe1DRCK+BbWtKVBXrpB
UzwHA5cM5y+50dnBleoQg8N7EBJTS5ltrb0dsSX3LYE8TvrfuHDPzM23WkZyEFgmgxuexnXxDNUC
DIT00P8o7iBcXuV0az/Em6VHeXmmmKpM2hcIjkSqcH7NQ98EUcQ0SDWRAZC9t3Ik5oK3X6+Xa8vF
ICnCJE61K3U2k5rUHqbEbwiB9E0J2hZqj00coeIHLemvLV0bzoklbXb6601lGHmMpaZ7N9bAvp51
b8kpu0ydmeqpjdl5VVuwW+d08djdTb4T33k7+SG9J+zYLa3Ay9Pq3NDstEpESQ20EKbeaLjNosdB
fffrybr+9xVritvIgB8Ps5NdnLdNb+kCf7+Mnod634Wffv33rzg8Ji0agBQtDiTZnLvNLWTrKQsi
5MISHujF0h1QLK4O4SPlyvK+ewjX2k7YLfoAV1bBmd3ZxGkaALWwOj4hb1M/0snkHhzzBa5ve3Ah
Dto2H9SFoGnJ5Oz8RWptUKsIkwOdJpJIHx6g7WDJjbtyAJ4NbHbuplqTdU3ChMa74p6W2dWU7TLt
6jF5WDyPrqyOM1vTiE9Wh5wBhRrwlW1xMzgdUnePsPO59fYbFAAAnGSXDi/fXlgxV87cM6PTSXJi
tIt6RLHkaYB31sfUjR/aLZnTZ8Vp3/mEfL+2tvTMJqf5xJgkAFAGasjyJGdGY6dtml8z8fnXRq7k
DsBvyAqZF02cUMCzeaR7CXLRHuBPSZZUsLVtuEo2ugslHpXYfL9Yib22Rk7tzaawlCCHMWNGNUXv
9U7aeniJCdWKchEdIF85CnE4RJ3WdU0iUJwdhX0B4ULvM7YOwTNYUujWW4lfKmJUCrFwTMMyG9ui
HTz1qD3Z4h20AZulAEO+tmYmb9gETnIl9916pGahYqON8hsePyIk66l2b6zQcX4vAKR7rdzOhfUf
75/WE80pnWWP6NpSOv0Ms0lXpYmk0OAzCN4+FXEZEt+mQ/fvbI9TM7MVO2rFYOnTUFEqBEODVJYb
rEMHoDaygy6n6euvF++1M+DU3iwFpctAblsBe7L/OkTvjKVT8+rmkEUdWhVqlSKghPMtWBE29s20
gIwXkbz1ewRdHeqiH2HeGFcRT2wJnXPdokxChUwo4Iv5pQcThy7CgTwtWXNzeJYd62u2PzgTskSD
+nu1tDwn3+Y8vUXMe2JvNoWelCR4RNhTN9oa3arVBBkoN4u+8RUfa8KSgBOjXClf5MfVwIgMmjdD
u/4ofKMb8UFCkKVhI+i74dv4o/iug+tdxW/D4pk9XW2zEeI8aGDfKAbpKOmcP0OrOtAyq43TjPau
TPKuQ6DXCUGTwdHd293tks96ZUrPDM5uwYJWgLzV6JuOo89l8Fk0tk331OcEqXh8bD6QsEsb7+oY
ZYA09FqopJxnHmxUK6JlBIyxdHtXdRQ3/Cw437wHTnCn+7C0Zq4tUh0ozZ/m5m5sWqOHkbaYU15a
d3SnfKj+SXmCJ9GGzd9Zugiv5DCo4GCOx2iaBAGzbWgOVtB6Dfam9BByMG5ro5Cw/TvIFjCup5Zm
2wFi4woUM5YmYBL6Fs3nzEkctMZdgXYGGz6hJZ/pytFMWEzW1iJ/b17UCqJUyrpQGKaxgSR7F67C
TfRycMicABIybyEABVSy4FlI0zDme0KnQKGS75NUYx5WaXWCAHiL0cN746P63voarL3Xduv31Ccn
nOX4ZeKGeVGfg8+LJ9yVS5ltaKosVZkq07zcowfcEUVwHHBP8n7yfafqMyJDS1N7xdU4szS79TLz
kMZo8E47f3D822LjYUvb6OvoZtHWtR14OqrZEi2gsU2quIch6gHeVldCBYrUnvw6TtVewwnXi5vw
2sI5tThbqjG8U6Y2PcPabV1OG3R4e8EdqUNMsDYLiQeoal6pP6x+felKS9M6P2xyKM1pwsLi3ryB
t/vmZ0YRUcZFtMmVk4YGAIposqwaqqTML+Da0tocSm3ahMC2kKo6PkJl3wMaSNaW+zcwA7RbyAZo
6KmtlwPn/LJIPdarYNEl3NzsW3cy+DbtifS9Z0PW5S4+xMtlc25vch5PfPxAgFgX1grajP5ACPqr
1jZWvVPs6o2/Hjb/9rM7tzd9nhN7AlRuHQp5AWJiqxLknrDS7sMAPAQ0TIuu75WVcm5tdhP6qeql
cIH9PE1Rz6RS961xy/t/oRp56WWfm5p2y8nAeolu1TxjYNPBPUFppmgQrgN2O2Rz678zjVRcdepP
pA7m9y1ENGmcdGwBdJlc3ZG2pA3uJjBu9HmpOn7p41oY0OnOpMYrwSEyG5jWwxepkycN5U+Cxl1w
+LQwmCtTN2U/yCDSHUDxf2ahoKNRKFt/WoO9O7YTOGdrAJKRW8rGf29Pn9mbHVwNEjwNERGxDo8q
HG3ha0Q2uHUmhS37X3I+r+wyRSGFJHLl0f86x04HBvS7wEtpHr/xNmR5tqnbbodHncJttvahonD+
xpSeGpwtfHi1erjpMKhuqi/TfBZuvZpyO0RBi4eIvDS82drvhkaGXgxr7cdhlbrF5ynoCkAbVARg
4y0UOpET24RILjowXw2YwVbRTSHai5XLpQ8yu3BpYYULzwTlpG6S5zq4hbwjsM3vPfUfSAlD2hVX
/89TPVu9JDWKQBEYfHo3rHB8byBsf9e46lrcopz0feHBXh2hPnWpGDoNMfOke4ZEgVgMxwfrb60D
ji8o8pfjXqFy8jV2hKV07uU1bynsSZpiKN1MHTfn+1+pkwIBZGVau8or+i3hvbqK1uEeHtlvHXqW
INlyZ7Ege+1MICdECKqD071IiQ+ZOtBXC2QWVt0v9HAAli8TO30PIcpWerTufj2t1864E2vzeKKH
LiTuZBRcIEBF/hsqgiWA89VZJANDezteL3op57NYBQWoTgF5cAMCB3i/HVNMdz1UHr8eyGVKmZZ7
bWqi5/+oc11k09RDL2ttD0vDqr5LAU/RnX2PrNs+3HUu8eYm2sPgslTkvZg/zOky8Mqpq9+8wKhY
WiVa/oHskZnXr34WrZpWWrryLmbwaMMCPAr63YAj4HwGS6/uxcTCRvijWUFoZld7pDUc42nK7xwL
aot7+6pJlWmcwHvWBazFp/IjapXk25K1RzpOO7zE7VJFdDqSziKhaVg8MZI8ANAuwPXUjGMeJQ+s
dpGZ24Y38UNAJh5G/5fO7Xa0hTio7y512Fwd2V9WjVkdKB48+O5ymO187wW63Vz+ZOo3v16Kxxhu
NjJAQUSVHBv0080fmJo3U7swOXDvc+xokDraCJ5sJ0hHvPZc7V7b9Kvgtl2JbruhIXu5CnuRB9Es
mgrANusgCS+jdqhgxhbY3Y9qJa0L7ZX9cKesm42wylNbWHHfE6UADRo+WMGTTMfUkq97EWge7VM0
lFmv1gXoOPPqqq0D7Ye6CbeHJ2ulbaYLMN8ES80TV54mA/3L0OzaoxcdPia4X34W1VPXB82LPwPh
6TrYktTaBHfa7tdPd7rV5g/31OTs1hOsGGH5g/7DKG/q7DXzWpsmB3q1ZXthGV2ikZjFKVGA58nR
AlBmtu/VNk0OlfGjld+7IeA3/Or120Z+KPqXflX/C4HtZdZ+ZnEeEyVKo4uR8UO8UdZwWX/g6zp8
hycRZDuQZet+lbiT9u7a2g03aMIuBrjXJvd0yJMTcBJLmDDsBa1k/FAeQG/Sjao7iA4+m+7hznDi
+3SV0aDuhMsb5to6sih3T4QuosWhd24X2gYfQvRpw/wE3oabelVvJ5iEuDVX0e5f8MWvDfXU5Gzp
ZkNYDlKms3Tpw9vSiQ7qq90eKAGNT8Vugi/2m2Wn7bpVrhH8KFpt50cTLBgWUtb6jxjQryftQv+m
+lSG3ab1soUL+doZZBn8jw4qhQaL2aP06jpDB1P7Ee1oAHiHft+m2y2fABf3r05kAWYaIKRlTr1U
5w8OTRgQ+LL6IxE/p82XJn769Wa/3IPT358uKI3/WB+zPZj64FnkamRhBK/Cx6nFZ/wqkKkXnhSn
eBn34SJO7eIJzSzO9mBcZIlUZeMPwJ8TKiJuYJFsOxAYeyVZcP6OkLezs0wXqdHBZMRSoAo5T0bW
whDJUCj9EDdiOeWUNsZa+bpv1/5z+jglfLIN1Cmu2RDDoPu8EZxmLa41p91rDnTK28OL8Low3xde
/vET0Qg+YUJ4nNPsnBwAo1WNvl/qb+q+X/vbhs+g3NOhvRKOVaylCP8yva3LEhXKqeYDddOFs52E
VqOVtfoGf8f9tP0UOjSoA26WbsTLZSpzF5I+xx4ovXklhJZNJCiq8W0sHiqVrKj0bmHeLm5c1qgh
A0GnpETkMN9ttVXDHGPVb9Nuix/CTXYXbAE8rxfzLxfhCSlBEzAjc6ZdqcvF6NIGgmZ+j3f+dng3
VZCp49JhPrXRLM3aZRYLY9yB9F+SoQcpMlsN6GFb7ZgV3xkVxBqbqRzHTXDTvAQ3S/lA+RjqnG+G
c2Oz5AjsaehvHXBD4zYv3zdKiPL485hkstjq9sGwPFj6y1HI/I+JDxVmudX7si10tzwcvCQhhyM3
QuQjaRvFcvk28Khq2GCNQgg98VFi2ob+FuLF2NdRTPJF+IiSZgg7+bOGFkmbfgrKGGYYMsly3/V2
Ufdt4O8qLTj0d+0ojMVWyqJCp5NGq0zl/WAl4Rg4eNDQ9djwyFgW6q6DGRj1x7rLCgDScMBoELWo
mVyI1UoPNeJ1V1Zg/f0qx0VQJUjceW3zSYbmj979JFAU1FQrpUpXIzzF6a2eoG0AkXlUNnT39mhC
Qnbq54IC5NxXI0mjFxG3JfwEsZJwEFdjHQl9uENocJQH8C4jjLcUJfMSZUORgy10KtruLCif4Nyx
IMRp4ijV9r6sRii1m6FkwIkLw6Q0PIydSg+ZE0YVPTE22jdxJdmloNfi92hSAOVB5Nuu1bwEqszA
CDa5louHBEJqMOu7wTDlAMEp5LNlbW34w8E/2IoFM+06H2NxfJJNKZPv+zYtFUjX1RbddZ6dpL0O
PAN1qzaHrnwxm97TH1AilkbyGVl16MNVjEiLhpZcraKNgV6EjCqnM6SRqL8XqWD10Mogb+rbStQJ
ylooC98HkW9l7UapR0vO7ENRmDmhdtBoerlSiq5PbhptkOpd0FjCJEyoxGWcICTt6dF3ozQD6fH/
UHcmy3EjWbp+lbTc3BWyATgGR1tVLTDFwOAgkpIY2sAoigLcMTtmPFe/wX2x+zuV1clAhAnK7tXd
VFmaJB7Cx+Nn+P6pGU16P+EfaDUgzmk93ZJiSm14ZrZT3EKZAUxkaINwiGo4LdQ2PVtYMd0YbJry
eTsDntV2LsQ5nLx2x443HUoyVC1HSMGCjMWuhaJEVntga04tkKvmBC53GANoqAkIHphm8pIDu4xp
SKCEcqsOFYjPAHwp+o3RRiB+BRBcaxXQxPHTdmaO2VKgCQXxZqTQMHMEYnujOqQ+yyKW1FdAWeaq
6QMjryiNC25NTECU5oMVkKTNx4ODion+ikZE7z/WyAsYfpHHMoZYFKD1pq7TQCyPB3kNJdAQdMd5
+A7QnGn0Gxp1LRn8RmCU8etqXYfnq01wNrXJwD70TQe17GKCbqur1FoCzKoaZdlDZpdAFbscaDrL
7WcL+pguSTUd4krgcAETDboRnxxQhBwH1U2JLZ76mkvAkQoyq4XLsSmN/NBRK8P5PjBtgHJV0wq2
SydVt24K8HLnEgEQLPPGK6HGbX/r6larZGHlWKCjPsv7qAloYjVQvzKb0t5baSQK87ZWIdjEPmQq
SvWu0gQIRcWdqeDT+AiRTDNFuIPOJL6JOYXwN6sake0rziznWoUssnXT9b3NQ7POnPg7pAZyUWDR
cmrvdItz9buApmx0MzBBBHTVoOYDgRJ0izY6cR3acp7cdMVcxIanUGybCALE/Th8IolKE3AU7cgK
IGnk9B6FZvQcdKYRO/kWGtyg//qAipfF5Dc2dpTqRuBoJabbcvyEsACGFjg1LIOpNgMciXbNgxLa
LXz0QBVDrStya0zr0TEbTlSfpsIJEyqqcuywICEB0ojQUUiHv+K2asKZieTpHJPm0CI2ZH0jEDqO
QxQEj+ZNSx3R3Jr1kMTAnjXKWFwbqe5U1+DWdUntq22u6KGhD311XxFlTh9KEHNAcki0ilV7FoMC
t4fo0Bx9UOPB4Z+4GjfFLRNoabsp68au7F0FXJoGmltj6MbHiPdkRkupXRDgloDzKkL0HjATwDvG
sFl+fvNf8CwQRiG2hr5BzUCtxcJhYrNRGQmuyDK+dpJ5r63Gac4ceQsJ8ncW5G/wziVLWN1TbUpx
CYNvfWvsDU9/lS1OzGsD+KaQBd2ooe7K9qrVEPO5O3hqe+HeKxCzVKox/YaU2UH36nuZ2UX7sgtO
YrVfL9a64O7LYgAb8WVN8jWshfM9QbcXyaX0m7Gpck+9yXbgI37UZGjbQ5FF4k0QalnvqDp3+WEV
/WNAEhEDIdLlI6OqDVLrybc6sDaQSQfYFnbZXj3mT7KIs7qSjTgQ39z8fOmct+nKmX1nd/G1Net0
rcjibxK5ZAQSywJywka2RP/Ce/cs3Lcwtlioqi06khGOqUQi6Fm13ALtrbJnTNmgJNHaWiHa7jdr
4b7zeguLqKZj68h7OZSeOcazFQGnlsbfZISIfrL2aPsJJZHRHwM0z73FEki9jT6vf/H5vpH1j/D6
DQLrNl18sMi7Ua8VlFwhjkG2SkDQJ7le3iV3wKnXSlRJzIIzjiwigo6nuzNzigg9w/TFMXjs9XBs
0Gjr4Nj9+VJZs7I4A0bImsFBt18MiFYgE6qSAxMP/zsTi62epkDNIPTzUtcTWCiQXnIbqEuAkOn0
7s8tvRUtnY0ZMki6jTApruyFqbFWrMo27Rfri4ynG59wJw9bdLXa3gDhvztji3yoD4j7CFzCWlLp
/LxGQRjeNKpJLcBelgGYTAFpUumGF/pFG6/Y1r7ioWYDTYTHPjzRPKSfo5s1csiFjX5qdLHRldSp
Wsb6F8hTHwzkROWjrf8E8SV3fdmfF46grB85MwOvXXCm0DpyuiKnhBXI99gvsspYDTR3nBGTdZ7T
HUriNo7pIdG0Mp8XxhTxAoTuNAP1XGc1AVOujR1r7Re+Q4cTOLi39k3/2bwZQj3Mgh4NlD6Qlj+3
eWFzI64kLyf5QEWU6/QjBcXOHqn5ou7jbbORzccowVvHPZ0/6wmCBYAEqjbEpFGJcGqGRuZskGaE
mR+MEjuY0OUsrlevgktD+M7QMg/owAWzZnWAo4/KACVHrDkOUPduX6ODsHf1bbKxvq5Wbq0ZXayU
yGZGj+QWirO1UHxLcbejGe5JINjTbujNL1RPynW+2PiAiqoaiETIPNFlNWNnzuqsTSOOZMeVzeQo
vGM7nMq4BlY/7uIKeWdrEU6A/KhlM3PAx9WfjE/Q4dtIixDEOEi4U7+ZNy1yugJAjFXT5/4EVs07
04tVw1jaNbTQsAOBAz6UXxIfDS7di2zXH8I5gJgObr44pDfO9ue74tJB897yW4Lhna9YAm5bOLH+
Ip6aye0PFdJdw+BWgEe7yfYXao8u3Esn9hYrSEA9MNN7Och0kzE/DUrUN5coMpZjzJ5MC0t3bXjP
bSJWiEw2DjgcAChNP92TvIeYB4R6nw0RRuUzZfczWWkZOt8X0gKWJ3IR1jmWw4RMaAJ07nOufGII
E5k08Vfm6dwC+vrQl4yUMrBjzhJ+pLVNjcha9hwBBPY4++MD21O/9+wNlFmtEPshXCvNvmzR0SzE
JzUQkBZrchQlayolharnFhxoDlWklU+Sjs7p3sYn6ZLAD24q8mWLaUk6Da83lj6rkBr12La5BhXi
wXLNPUFfR3q7mqqS+/dn9hb7u+7BsoJ4x3Md9Hj36B/kiVLdymeRNMo2IpiRpFtvG7hwv55+6GIk
Z1sbrZykz9KvBPBZVtuhaFkc5FOhu0v2qv3486E9X/BYhRD4QYwBLtOZyxIbaNJEGdzzqFl3AFLG
kwgGVQR/2wg0NFVIIMBrRn3fwo9tO+QCoqz5QsSOQZsjF8d0Wkl3nL/ubFWmifASQFsSwuTLkQOT
aIBQ/NHYjCgd7AGffGN1GD7HrSfcMZClmN1aIuyclAqz2GiACEqH6GyzOTkvcgQKjn0IfemQh+0W
2bDrPpBY1shTtqtZ8bNrbmFQ7sV3p7AK/2vqi+Zo32rAHJQbE686zUMgFyUVa/tajtnJNrBRqkSw
p+GgwEVZbruUJDZibZkc04OsMOjC4fALB/3Z7l6YWey2poA+QNFkR+lUJsc86LciqA+aB30rsCJW
HeYzv2thbrFSGohelSbM8Z3yBHoZHObZa0BJXLtLLi1Jw0KJBlYH/EjgoU+nisZIyjEDRgLZPdJ4
dMQYQp3gg+xBwCX9oA1et+YwX5gzSYkwsdmkWslZ2i8dG8h79PAqZYKfgnjc7NZzXpfW/YkZuUzf
LcM5jwGQ7/iLOYbsK5IeWPrJLSq6t3QMpRurbteSOOdFYNhhmkFQdYMzBB0ri3kjkw3Hp2AvUAnw
pMcMJA5g0m/EXo/1buSiZG8zre2B8zTiqVlHLqd3Xxo1WpG0MJvsSFghrNEAvBG5xqrrce5fLQwt
/J0U4tmj1vKX+Nl8krWBdiDAnQq0QMcuWD1HLmw6NMigdeuNHHFWniygAjCNGYO7PPZuf8d92Y9j
7o3eRTHPL0A4Lo7je4OLXQ7xygY6S9FXeZgUYNv2++Ggu8xX1m6CM28E6W4U1eDlBvIqwSY4nTCR
zBVoec5XdUM36qcM0FBI6+2oOxxwBaAia63tZ83e4sPQZVSiO5N8LSF1IcQ9REJ+fnteWhgnH7RY
+ADxNSOCQ1/1jfaEMC1aUeaNuYHaNly51ay5XGWLMx9uFtj08ORkfeDirh5tK4NmrTSGaDDCCZBD
3snu2fVxO3M9ME8UNwsqyOF3oIn3dJ4iAsF6TVG/mkC7Rvc22xvGSgnZpZlB3aYtufy4wZYp5ok7
VWQ2M2YGMDHSuGP6tyM+8J0A0kD2GqWA57wsYavznDvDV+ehQ6lPfq+5tacf2Y7AM51kXfaKJyX1
BJbTA4OgiONKQdfn8hBUbeRa52z4Oj6REGBTf/ysXUlQenQnoQAMODzksxG8B7s99or9tOUeIs83
9mMdrLWcnRfIv338f/8uy5OxnSeoVNTD18ErDp03htH+q+V1AbsvfBZAX/qq82vUImKpZu5+RHx0
NbIht9Zisb4fDamjcHI2k7g1lXL4an3hnrWhyFygP4z6KGtxs/skfDE/oAp0/wtdYhdOT/Qx4Xa1
4RidR/ocPoAA1dRfZQCAbTO/9Kbj6EGIWRZm+Or9z0+A83WMdnvUtUJIDGUZZ9W0xtRUkGVNv0KE
Eam7z2b88POff/7sQP0FOmGgZIFqeHLGmKqBbYzS0X6GGE0446UNEcJdvDFcZYP++d3qCX1+xmgE
9WlIQ+OFbaKM9HTaErNHTURCn+n1HBqgp9IDv5EekeT7rXzZqbuMahxIpqHGGV2ZaOrD/8hD6N3t
bTbJHM1N+yQr8eCDYXuOW+kyFwEL18B9pwfamy0Db25QgPFORcPrYjW2kamYgz4+pT0ihsoVj/ug
yu7+/gcBRkjQtAQ6nwm62ukHjRCu7iDF8+Q8WOgS1K7GreHOUNKAs3y1yh67MHonxuTCfDd6nFe5
MGCMfRI7CxhleD9P9Q7yybeZt+qXy9/8r838Y/jef9liqlrKtdTI1Se+K+8JytMG4865NvdFMFwp
j52nm2s1uGtft6jSNNpp4FOqPpFbaw9Axx4kqwc5kMl+/Sm12GLnX7fwStCe5Zgpvs5+kA2C9bWC
XmTlWpa+JftfeOSsfdvCKelQ6dOLQn1KkRYj+Dbq67cDAMXolFqHxqzN3MJBYaWuKBEGUhrrNmwP
DY3DFBIw2tPbXxjKlW9bKqE0PGqgDCxXpVRJ4LcSQJwfnA2wWfvVLbDybctNXY5Vq48wFj8L0I5/
GDM3KOLF45Stn1enmdQ/l4lsyYdbjptlyRUca710slx7yimaq+VoFoqH4fR4Lqv6/eyL428TIFNX
TpWLX/mX2WXnRAslyZ5T9cnYKE/RpxrN+ca3zC13Ldh/rrJr11prTt2Yf38m8tMggMFJl3qa7w+W
0uiENsKeDtVB44GjZO6gQVe9aRq3G8laI9Ti6finObibuqY5cJGWFw7KY80iHuA9Q30P0WT5dkxj
fKTtlQLj2no5YojFOvvz9KL7YVe+eeCxIdGD+NrpZ7ZzzVBwZSACIIM1PCRd2HuDrwXJPqXhyhye
egnnxhaHNerrUeGgGk/dBDzyjIcxL0DjwcKhru6L618B4Fw81d5/4OLMhnIaH9loPMWZS0E6aTzU
4gFuehu5yl6Wuf+PFup7g4szGxp/CVMM42na0PSh99VAtoGqd23/cQzknb7m5F4YVAsZJRsBXywb
tPGeziCFvGZhtewo+q7fSZidCh3B7crMXdj0EjmApxBB7gpviVMjadqUCeRIjvaDcR0/S0dFLhbk
4h3bs55kahVqj+HahXvBXUHuEdpleEdAx2MZKYJeZl+0ufk029sRjdCx8tzXX1a+7MI+P7Ehj/J3
DgTUnCGh3JlPIBehixTRSrKb+h095Dvhzl/kq3KEymTq0i4kfzNr8LYhTowvdp82JKJmlvlU+R0i
cG+w32gnqVgmqs69Cfqq7srnXriZAFKxdMTfEHw4C5iORsaacUyOUxRMgYaYabtFak6CAH4Fc3A+
gbYqMX4y9Iw2vmW5QTRptFPT+mjRzxXxDfuZxWv3wvkHwQQYW280EwRUFvubp+iqmVuBCHB6A8C7
JIz2LrQVgvnLL2zu8+Py1Npic+cT1LGSTlqTBxiUlq7g23rDLg/XYrPn69LWJP8SN5Ak0yxDsyyJ
meG0GLr2UGoHO72v8sk1IGSlQgv954viwiwhdI7+I2AdQUJeBlSGPpl4kg1HWm6i8a4aAztZSSku
AkRyoaNL7p2Jxck/T3FfxemAcYu3ee7yUOb7lDyQNA9Apuf/wRdBYAxoAygnID+wPK5au49GC+bS
z2l5byF5xNdeOef+CF6kkqNjyP89Y0hya9QE79G+BOgLNOwRw4tfpbAY/GV0Nppr5mQM9/TpAXMo
2oesNpbF2T2d9XSiKEg6Zs5tmt7EOahyqBa6bSvh1mjpENTLqB78fF1cmjW84Ah2ruyhOlsYFSwa
IuqOrW8JVwZ8HYQp+U3k9ugNW704LyzDE2uLNZK0vISmc3e0Uje24QMhYu8jo3NE4WxZuhJEDjlZ
RIt+/pFvl8hiZBEkQVsMst7Qblj2WFlKpk5G2x/Ro4ATH/CuOxQjwvNCXc1BD/J9voEPtiNedOVA
5ddCBH/1yy+cKoB0y98AREZkjxfPcgGFcBsvBvwKzouMaDpeD6GYXQlyXn/8+edeGmTUlyJJgfAG
6nYXN46pZWUNtcujiX3HX8oUh8tacdKaicU8ak6TF1o7HCcOdW5UOea72FnVmpQ/ZDlr779D/hLv
ru2pGZIK8plvB0qPGeOhrLpQTJffyBdrtlk9Uy54kjZ4LH8N3eLsL/vSElkhTZKwEVgf6QaVjjLR
nhZo2oqC3PF/PlmrJhe+na7aLR1rzNafbBtV6qNCYjfdTuBGDtu2CP+XFhfPno7WsRM1w1umk23z
cSfrckdvoDvNI7CoFSvJkIsTiX5QVLQgKAXplNOJFCiFhuz1cCT8Po6QUXXoyiBeWo7gI6CtVgoh
oXHs1ECS2gmU0sajMl0BueaN9b1AH/rKsMnfcrkc3xtZrI24R/OFGk9HzYEohXhEg8fn0uuvJFRt
IgCF/ChRj+51db3d/dIIvre9WCSFPbQV4GrHBv6j330yIaIrW9XU2+hBSpt7vwA9uzimEEvDDYuS
ArTYno4pJcA7tcV0jD7SjTwjEVwe95AeNzcRarv618KLHL9eO6rlIJ4N8l9Wl1WCJmFow8qnIzUm
X6n3VQW8G0qI5nzNfViIEr+5KzoIchB1QqHseZFVoZrFOCs6doH2JIVmlKBEwzKwYGxP7ocQfQde
9qUPBDKRqe8gxtJ9Tz6Ua6mbS9/7/rdYbI0C0vXIdOnH9okjDbm1txz0InJjIIEiczf1YUbidc3v
vHjmvLe6mNuUzwj7DDrOHKkUkEAnTro1FKiPMmShtubYXFq978xZ0vF5d5ArVGcNZKtx971p+ngE
OnTevJEZ7P5L5fGPawmqtQ9cPkoY8IR5amFYQZZTgzToq318LeCKGttkdE3U46y4GJd2y/tPlE+Y
d59YFcZsdfhEpn1QhjCJPnOycmy/PfKXW+O9icW1LlB0VKLm86hqyqay2geGkuOZf07rQ1kLf5or
Py5HYCI26BtzS3QgOt/j4cbMgTDrplDPvqBd3s2mOiiEFzVAh9B91W7m6spw7jLN8Fl8UONxy8aw
4Z8gpGWn10T/kPRHdU5DxTaDwdZXRm1RnPLvTQh+M7RJcT8s6+SVtjdL3uqIOQh4g80MppVMlGcu
QXPdY7YVeCCvrX65uM/H8S+bi3M8zfq+mjGOYC5sNSimCIhJr2cFF6SLPz8NEg4IbcgnynIJalYv
5m7S8XhIb4xn/Xu3iQPjrvfUsAvjDwLVRcoG5H7ktlJzVVph1fpiPQ65PaIbWD/Gg2/sqxAdKV2I
VsgcDWoe3s7X5Q7Aomvi8sOMkE5cuMWwMrcXN/27718sV0WLmwrZxOOQ6q7ZPrNkxam4OI3vfr60
/27HTXnXmFonuXnTl4ncG3roNHFQVSxQ8ZDWiEen1xUP4OImf2dS/vk7k32i11aJQW1fJBlXxm/Z
NQskrAHvNFkEynz9/uc210ZxuViR49V0fKUG8G9lobW2WZmmRavKj3X6Ri9HtQp6CJeFujUruKWY
8nCWikXwsclt8tVyNc9EtSfC08gkV3gcOr6+FjC49G3vLS9mMDUsHsUlweZ3oOJib2XLn7GDogsK
4TiiqKuJernoT3c+vhB8MECUTZRuLV0aEzkN0Tn07dpDUwWy9Okm2qphEUzb1df8+WKhEpWAImsc
zFJv/XSxjB3SAOmcf4F0bxZaFnK+3Lfve68CltPLQ3OvI1G0Rrc4H1IYhWjMm+gFUDuLTZf3BNrL
bfmlttE5LLam9fDz5XjhYj01sJgzbZwFWpzLL6J0uwzQdM3lvozzqBkybb9S1b1or5Pr0wHfGh4a
tJDRW2YtdoBWtl1hiPmIuqMQIek9//aj/h7n2aY+SBm+/Lb/BUrK+fyd2l243OhGJ6k5zMc5uZ8a
5kbkVSSPPx/N8xcFTLyJZaOcAg2Ei9maiBFPY6oeS3sIeF15bdYdhpkESMjdWZTfNwmkCX9u8sKN
e2pzMYFFZ1akTNSjiaKY2ynIjgQiDdZjfgDM7jq7URB83Forh9iFVeNoKvh1FBUQJjbgYiwRpXYM
Eat4S1ibaCMtGo/sgCZbBNLicC3RdmHmQANCvoRQgBzPoj2OKMTU99qxb/dFDa6+HaZ0ZebkKJ2e
JA6YNihaBxIIxSPqYnOXfarE6JY+6vmDFmGrdfrKPMlVfWYAkUBUcYAZQ4zFqi94m0hCxnGA3End
f4isDY+vAfbw//5yQBXMX3YWM4MVmEE1Rj8SDZA8R+BSkw3QL1PsZ9/pj/mBfE3wc6vnVzdG753R
xaOntFslsXGplelnjd0lLPIiHU0Gyo1R4//yvY7C+TeL//Ey/mf8Wt79GLnmX//Af7+U1SSAUmkX
//mva/Yiyqb83v5D/rP//mun/+hft9Vr8dCK19f2+rla/s2Tf4if/6d9/7l9PvmPoGjBSfjQvYrp
/hVKLu2bEfym8m/+6h/+9vr2Ux6n6vWfv7+UXQFO0v1rzMri9z//aPftn78jl/xu8OXP//MPb55z
/Dvv//5X+/rbt/+z60smXs/+4etz0/7zd0X/w0DgxMYzH32VyPxJodTh9e2P6B8oHjcQAQDnBbOG
YMDvvxWlaBOYVv9ANFUizXDjIGwmgalN2ck/Mv5AMSXAR5CDANoYAhvO7/8egpPJ+mvyfiu6/K5k
RdvgBy+2GzLjyI3r8E/QBICd/fY0eud4xY6o0kYVXraDGJAE3/ZXXZjdEED/ALiAPM9aNS2+7XQD
wqTsusSpjMwWDq8lDFb05pizcvKqPmmHx3owjBkZbEvh9LFD758TFhkdrSurdFIQzHWtz8W1Qg3u
vMwJ55G+y/SY1cyv8sbswEN2MpoIPVBj3cLdqSeZpVcHveuVFzUjpHOjqZzjq4gVttgNSqGJa9S2
O5VPYuTuv7SiFlPQJSwH/Leqs8olam4iZZkNUaW66Iibd8BQqZZvaynpw34YhqBJ6yR351jtpyAR
KGr3cQtp6a2TMl08KYNR149qRMbovuEAmgRWzwWv3bYFxMPjulWjQRpDFN1mZlZSsDea2CzcNLHM
HtcUxw2iWTRVfXVQLOQNGDGQz8xLBh7lnFbJlQEODf3eiQSCfS6ayPvoSivtnIaWPkIrh1jNAGFM
MH6MXdOrItqCtZaVN0U+l1Ao0oqZPBVD0mSfjaaZ1N6dndYC9j5OSvRoYPLq1xEwZnjejtXSazA9
Wkj4dizGBaYOkbV9Q2Ltc0dwZU8ZkiubqlXL+UYx+PRoFA2vMm/olRnti04iUDSq8rHZFqVloVcC
ZLnRjbWaxqGqWsl871QqpM0LoyeVS6Eql4AvUEQtkglG1hj+DKhJvm26GXFwmuh2s2GzPmoofig7
0u26LqNKkHSU8YOisMQ8xmP0OWfEGtxOMaLZ1aIhu+7iuVVCUIQIiqorJHdDpxhbvM6KOHFA/0jK
NGBRRZwdqOJ6tM17oeN9X2ft5GLlKE+EJ+Km68bk+4DNpvqZo1Dtgy6qKnK1wYkeimnWzSDrNb1x
22LWmk2n9k3vDtVg2X6fYs26FuuwRrkamU/xpEejO2tCCsTq3dS6bVV2wBMVpHt0DJYpbjc1s7E1
ndLSw4p1NHGt1LLTUEP2qtqadTOZ26pGa8q+6kQ0XhkdzUa/L8fcvi3qyYRQZd+nkVcCPSWuCrvv
EJ7R9dbZOI1D0SCfGKUZFk0BogpgBD1xG4srSCDFev/qQCUISh6xM9qubbUyvZNTjXt0EFnv8dpO
nT2Nu6LYznlR+qj3gSXomCWFb9ugawXwsbQGibZZza/yGEWNW1ENHdsWk4KmyAhUqe4msUdD/TDT
uOq3eloq2SGnVm74qR41gHgMGhCzlplWkFAvx3i+tzSe62GJX9YJIhSnRHdTZdMiAKeKF9spo0ME
3QgbMZhCG0Znr6Vdp3wvMpVLcBcBvj/GZGS+IWFGXt9HhulZZs0FNnBfm/spm9ri2hFmkntcyZAo
LERn1oHA/rhn8Rw5T7mw+7CIePapNkarDiLVYGj4yS27DVEf2rMbjZZz5GVOqb5UuTNWbhVVjuoZ
CQGIukW66pMw80h1RzLEHaojirz2DU5LBShyq2/4ISk0S/1Q5UyH+9+Ojn6dRVZ7xZhZwCXq0LrI
fTVSnNwXQGL12zzVBhLoSRyru3o202lrlyzlXt/S3vKsgmrJls50RHmUXqRQ6zUTiGvEA1hFPkmB
L3ENmufRnaLPNNs0JdBUfkYUM0U9h9VrftPXOIDkC+Vz5URKv2mxW46GPebJtiuNJHLLWGsQnEeN
FygkhqLsVaXjpkubBOIoIOtAaCOddTr5lVALM6T5OM8+trKibbhA2WSQTHZLPk4mAK0B53WmhUg4
JuKBoRQQ8KYGRFxXpw23do2hssHVrLbUNm2mZ+xA0qwo/DYiFXvQEXnO9gYVbTsAyRDxJkwjihAJ
xqB6RkSs+dipOKY9J9HTzM3recb2BXFtCqqujRUvpgmNbmc9SlFljqxVG2Zx3H1Dr3I0hyCctjaW
Fu7zzQQYTLWLizwDFrtQBb6HCdt0Wc0NzKqWV8CgZroqgKPiZbflTT19NKOO8k92MsQ3OSo/tDsx
ZE3sTQ5IGVdDbSYIStdZdmOo+ZQfcKT1j9Wod4VbqhSHVezYgG/jZO4oFJ5TMzafWdnqL0Y3qMWG
dopqX1u1owtkW3F9+lqNCfBHnpcIeqeQ7jgOM4IeflzUNEc1XjT1YdQIogGrkhfIuzAtywBqjS3u
VVGr73mKf+ya3JqRP3aaPt116TTHe71r22t0lrbk2c5i86MyVgwUysoZUZbWNl3qtjOuGc9GeYTY
wasUr0lrlBhSyDwXQTNxMoR1lUZkO+LsxU2QK1JsWa15HjCsahIoVVzVm7JWS9XNK3VUr0fWKNxn
Voy8qD7gOjg4NRtbtyrR6eQ5WjzFP9zpv+Xc/v/mthp46/7Hv13CM6/1/rXqvqLt67fy+29QfP3N
K4u4fO+8yn/+w3fV4KDi9UiAUEXlGtpgkVj/4bpq2h8aYgZYn1QWXdomvMo/PVfyB5xIFDsgqIDO
iR9VZ396ror5hyrVjB1Zk4NqDPyIv+O6wh8+cSRl4AdgHiBe0cmEpyhA//jzd76r4KIoM1GFU1U3
Hpln4J/gQwGQdigZiGuJaveBTbIxLGlcbpK8APPQjCYePxijEGbAsD0aT5Q19eZpmDiOkKkufVJp
yInNymg6vpISQg7UapsmBCdy+KhyVJfcJJXzMVbm4Vkf2nxfo+QPYutsbL6CKwIYjufQJE0f+IRT
OFCoDSe1KRl+uhsBthdfD3kKnmJeNaaxLWiWgcpqQkvSm+JJ4QFPUC/oJzkgJdu2yUhgjENjBG3F
EKoBJA8YWzWuGFyHaQZyMRYVoom1ElcB3u74nUnHOSTwOkOrt2UMYv+GW5BZ2rB4ZEbiooZiVpGS
aFDkT7TowDsyguBolkRX/EHMovRnbplDCA2haNgJkQ9sU7GST4HVUAxpkdW58UFMcJ+39WDPzh7s
QgXE9EQrKoZwHAWe7h4eQGvd61nP6tiLVEHyu5gXRPkYz5MgIWAwaXY1dXNlIN2i2Por53Zd1q5F
mnT4hotDwcO1UYpENVx9tEG6I2o9C9/ulZoh76KTCZXTqHrMIHg/92AQIhYucuWp1+aquoIEkoqo
fGIPQoPqYJH3yAImFjETKLWANgBKp9AjmgZ1ZHQMp10+42ByraGZENggrIvSJCjUuh8hxTGPkheY
GWKEO9f2yKzcmCK36S2dBjt9Ui2R8m2hFsUQkK6O50fO8rJ9SUHRaxNXzdPM0VxYiKsPcUo1RXOp
1TtgokXwml8Mqxb5C80t0T47o6oCeskSp36BP9zk1+lQV/ODNWcsLTd4Gkdkk6K2nO7NmGcdzlBV
EcfesjIeGLwD+AjPISV/SCuTZxshJgOOx2Tpu06P4y1r1KF2bTvt7X0NRCDbRvPYoLOWZrPYJmVR
FB7IfFFzmAUUFYOcaJO9m8ay7oLW6bi1rwFYLA+5MjfkW2XmevIyJDSGo9AreeG1cPene5KlXX6l
EJOn12OiKKlnNXqW7LKmRwhCJR0onxQebLGZoOEEFW61FHQIIk61aCMalaAFt2oGEepEseeADEmq
YcbtNlbv6iJRaq8mNXtKyAi5TBIR2m+cPhsxiQpTIDrZ0kL4xOhUe3AH25zIDiEyeK5TpsWmz3JT
dJ6NWsQ8TLMq0h8ZLSoQAI18mjhythR87a9zBWDnXU5JNmMVKnkftAR1eMieta0ejFFTHAaQXXvE
VgbIvlYWUtxiSOdPopn0Iuhte1ADkOGojykDz1KJ5jb1IjggqjuUZfot121sGTydKqi+dP38FBWa
9pXhyfAYKzUp3Laeo72VADW5IWCyon/dLBSANwe9eQYureYb5JrbyoOCoUl9O2vjqniMoX1LNnFH
+/zKiPW6/eRAgmIOCkuNbFetp6K/szojp1twVTOcOFrVGqEt0kI8cm7UaegYdWl4ajpg4aP5iqM4
SOn10rNHblU74qTwjDONG61Li4jcIjaZwtFClMPellGUaX4RgWZ6rQ1tQXdNN7LaLS2IWAYgKoJd
kydqYT0VIjVbbMeYlx4ovbz19LZNRdhZU0R3+Zion8uoM7/XtpWPIRQam/FAVdEbAcoY8ICaGS21
z1rumPO2HCZwo9KZUkiF5Hik4jFv1vk1gYoDmjatuq5B62Utia5hlQDbo6gJHlto89Kh6FqlyZ2R
Q0yDuTnX5sH7f+x92XbbuLbtF2EP9s3jZaPWki3Hdhy/cDiNCbAFSKLj158p1z5nJ646lVuvd9wX
jpSdiiSKANaaazasQ0LVmFWsM/oTviTb70lqIdWOsV0jeK9xOg6jSw9bTc8N6440qBMY9tYBnbLU
KgoUBT3WYRUz2kgYVdbiYNFR6CFrtFb9U5XYAdxNOY5pFmuxNnsGb9Rkg+Ws5yey9IufLTIeSelO
ohWblQwq3XV1z6NTrbwqKmSFLJUjTUjzEBgcE6WmEu/crrCq3IcOHAJyCBNGu2U66NSPsDUpTqAp
ausja8Zw2Q0B2oGNT3TLX3Hkxfq2ByphbwIfD3Ue9SxICoNv2UVErPVc+A9bfGjiBd2SJ3yI3gJQ
1KIyWlmqC+7VsPfEQ2GC4GgWtFdt5ilYyD9FvvSSnMrAyic1kca5I7CM6ot5MulywlCCtltH+NVy
ClaP+0e3G+rnSXCD299Vuj822JjcPW0g8j34xG0xXpewEHuQiCeFKnYZcfP8kAFUmWBIK7fYEGr3
EM7CgQN/0nROobEtLcfRHSc8QWtF2xQsxLa2BwNJzHhuDMfRmCWEyzTv4IdcZ07CDdZrwBWQAyAc
COrrgnQsGr/1QBtRQMxO1UjNdEaKYCJOEiLrsQhZLOeT2wV8giOc38SPsl/YXFhdhW+aGFrD83Zy
/bL28TKlOxPOHiqXwGdWw7xLZqYCwLCfXRbOP1wJtBBlPknrUgcuNlyEVeF586i78BPueVWjMmin
cQuDUxA+HbMu+jDVbTwX4L9W7lM6N4SVrgnBz89CV3Nx8kmf2Fw4lYtMiLRTXlcAXq1rUViHi5YW
g2ROn7EUp2KhLQ+ik117/N3aSdWpax3KkcnY69HP/z+CvNgrgvy3+PH/QeHdvf5ceuOv/1F5e8G/
rsnJSAyCaw8oDleV2P9U3uAww1AO42SQzcOr+cG/K28CZBgwMzBjTEXh1QRvxP8BjQlqeRTwwJ8B
akOPC0nBPym9QQb/UHp7V29AMH5h2geR+Ds+/XPpTeqFOE6nvmLGSMftKOVMEsANvJrfbJVKUtBA
MzH/6KQw/fjMuh7cPdbVjLwt3Bl6lFhrH3p1YbFPMeAYBlyyDjw4z4cgoHZtN+zn1Z8X2B/HVQhb
U901j3M0yziEzDFcBVGHpeUmtCWhQQewCjs2RGDwIV1a3Hls5qEGZpCgYQd0FWDfEZ9owK4agAWo
HMyXoftJgk3leSt/IFxpuXVWHtrXqVvDagDwPBF1HD0V96+R0/foPIVdpp1dE68+9IBtEGRYO1W1
fkGmDIkGoICk6dycGGf1vwS1SvmlG/y5OTBPcHxUJMZDh8ODeQq2FrAzzVo1a7M1SAIyG9nyAB0C
6wNnFdkcephqZUDKRpCpe1eH52glLVf4C0SZIU9HO3S7GiAMjkMDK/TjbGIL+FYG/CFaSOfv/DF2
6+3k9SatMuMpEddZk/pdfzsyx+IGBqgmRJrTBu6CaLJrFNOvQ496RWZThHMFqVUCvMzT4vljIr8x
rebl5AWenUPsIL0j4Shfr8G49UcYWiMyz1uXJI9bVJ2XSrhec08G51raxKjddnBdJyRr5qVNdzYg
zVvdQlBzIj3MyCeY0YfzfDPW2PLBBmbMBVfebxNEXwPIdMcSADajh2ZmIA9jF2qC56Z3Vu+m7h2P
4mwe8cpD0y5uk9lAJXJHbBciS8/O1GxWAFvmtjdBO+cmWuiyMSEHsBv6RgJpSK5++gGR9hmJGulL
zHn8bNikxoKnCVz463kcGYocar0M/usSMY8+45AcYXudilETuezqeRaI3IoTAjt6F+GTuUhTIKJe
4gc2ozXCyUuj4yp4GAafgjWEUwU1xciS+KgnfKqMxA24Yh4l0uwtImacDUZKHFmPfcze3GGRBN+K
C9gScyxBCkemqypm0431pvHagWfXswYAL+pAWEKMY/BQT5En8wVCKTgTr0E15uE6tQZFsa8+Wy9E
GbSuZmU3UjI/zFF2OnprZISBOSD34Ifu4ZWZBRPOUDSwTfs2pZqmIFCH64u/mHYsvElZdwsztZVv
Ru4FY4/5SV3FDbyWNYBvzGM0Kq8NqvYQnj7EUckmqdyEQYcRpTZ3e0TR520S00jDyYs56pZMbWXz
WNEBhpJ4TOqHsRYtlOJz50R7VfGeHPC9rfF2aeGO/+DRtRY6n/yQkG09jIScdUsBma3KT8maIf4A
kFUpMU4bo21KAfej94uY3x/nrkmqaB8CPAu9czO5KB4pDOy/jvieRI9iFbvgLoWnPwZUNkEz3zRW
OPsGq9IWwzKODhpH66P293UnBGz602vCbzpwsMPkWpkaC0939lTRVIfPbdA6kKJbwLKZkI1JZTGz
qmcHRZwu2DaGLl3m+U2o9iLkw7DBAphQpYphZXSnO+bB2h2zJWfJDJAvJTIXZlB204lw0gEKyJhF
h9o6bYLRtsXcq4jCLnZB+BurbrnnIVvjrxpZCEhVV0vImdhEtvWTOfN7pwshUxdsagujVEJ2iJfQ
TVv4Pm/J20SY8mPcZIs7lRtnVn6+JnxuHqMBW/urNBOBwna2bbtpWz4mNz50lWioBW2q/g3W6Rj6
ofHByOabIwUNwFBI9Jg+MVRGa6kF8k+QFY4kA57pVofsTaBytuhu2kl/q6aIN7kEQyzdxtZPyGFw
hza9g5PmlH4JJizM7wPG/dWXZeIpDKqxq6HtYInmBYtbjCQyHfKYvzATjd7Ow2xgegrbSQ1vGglB
FYylum4aP2H/a5Ff7jgjTOVMs3Yp36h2DoFhW2AB/QGxC9FybtymWj/1oOSrC2miWQfllZ0RfKXp
6EfnUYmIDoBgB9TttOgo16BcY5MnPjlDTDOyk1M1MVg2NYkMuqkpkJj7aI6JoS2Fmod/xl2Clwzy
L1EsQCUTuBFEMh8UMlEz65oE3m1INGp36gZzvEvrcU1/Ewv46zD5+joI3QUgBzsOD/HTH8koS2CN
RgTAuUXaioddOVx+ozf9IDf68yt84DekHY1MzOozwJw6KcRZrFn0Y35MviDKpYTdLUL5mpfo6zSj
gdhcIz7/L6wXfp1f//EeQvipXNOxAtRAH2BHI+uk6QEB1W8g3BRY9RbZuJ/VV2evwD9rDsOFHpNv
fslgbad/K2r50z2Or64giAvwvGu83Mfp+Tp0TcrocGowTDz4RQNW73JES1i03+EXBUrh7/jXH3Rs
+Ly/vqL7gWPeSStITPpTsF0QBjae0pKX9cPVAJE+tp9/AqP/zU/4hY/wKzvn+mIQBCJHCjb+IAD9
ydJp9EZJkl6e5vKaQnP4wwmu+URgXjbLd2n9uLHH3znN/9WrxnhwUw8suKtPzq9IMtKClMO98TRA
EMHsw4hAEbmcR/obTcL1yfgP9eiPDwePgitrA6pbKCN+fZmmSlWAIIyTn76CFVD484SM4d/pUf/i
+7ryp0IXzYAHxuLHJ2RB9+m0DT8NN9O+eQaLFrlLCUi07Hn4rfju49MYgD91XQJY+H8Vgu13g4hl
dQ3RqHJhVC678B/RtQDyX18hxQwCwR14kY+8yxBQurVJtKfOdNe27kn2rFin5oAcmv3fP3t/9VmS
EHwVvB6cy4LruOGncQK8KUiytkhXGT2USJi0YaqZ/GaH/JCK9cfHwfQjRQd2dSD+0+Yx9Jhk+PHe
DSokL4FtgpAX9AQEXsvMQScw3MZxf9N37AIc+twZuvv7D/nxEbzezuvQJsa4BA/IR7Hk6ikMBFDz
NFHX3fnz3H7qocxb8hBw8W++uT89iH+81tVq+S/TkI0OjOrSaH8NSPfgj+nDQrsIIM2Mdm3yWyXX
B+s03NrAixDdCkIRCFVoWD6ccv2AwUTAks2gUb4gkkp3lAEUb/soPRLALu0Rq5KjB6rhbBbAEDFN
psHN47qd0sswyNU3RegOSuRhpYh/BmklWTAr7317o1IxyzfHQ//mhZ3Z2bFjGoCqRxy7U0L4OxHM
BtP8uZ/C5twGYH4jtcmuyO26TlW1vA9q7oRHAbKW9/Xvv9MPJK73QRgomej+ke0Gp993kuhPT246
XH34Fm8zPfM9zd1MfV2ycKvyq/MJEN0iLN5f8B+NRf8f5fxd5fv/+/T0DvQ8Wb92P6M2UHf/N25D
on8hygemfREcNzCT/Am4Ib77Lw+jUZhbQxIO0OQ/wE3g/QvhP6DTItDCu/L6UNT8e2TqO4BtkHWB
32Anx3JN/gls80GQAKc0F28PhoYeVsiVkPjhJNfj0K0BMmLzOm3YXvLvBmIgPa7B7ewtUQmY8wGt
MCljOZ/TfuSXapThXvbtVs38YahTEGoiLF/4VW54FNs/HqtfmKQ/H/7vm99P5yNyQF14AWBEDC8W
vMuPz7HmNRtAGooAoUTtppbNtJkdU2XiCIvpIBtUl2xomuzUhCy0ECPJC+Y6mAkQduEcbIV4pXuA
1+Oj8Ew+gfuTg2mHhLNUPrSJh0jqpBe34bBfa0OP69zfimSw5yidXgUK96JCetUehmhwV6ztArIH
iEjOIOShFuzVsa45D35XP4muudR+hLg9ig549N3XOhLBHg5+9Z3Svn+ehrhUlb73me5/d4vwbP1c
QuAWISjDd/GIIXYbePQH9rKI7AhTYLAnG3zZG6va5Ph+6QBmHYUeJbpZ5BlG8+TmbVB1n52ojsor
zrON7GTykbPkiBSxbV0jw4RalxRu29VHI1WRYhB74QaGxmFnj630qktM5O0qdfcwRu4Z6YHBFrtc
jF6FVyc6DNGaJQ1cUTH1u3EZjPw9uo0BGnzWeBdo2HxEpHQ6/rwCRFnBsTygeYuK2vedAjsyRywe
if5Ak//Xhyj5cIwjORuOFVh8SGMC6TL5+BCptWkj2Ozi0NH6a5BSXZqBmlMVWLava7xtx2QKyPgn
qqsvgR2eZqQgXkhUfaOA80Fcqujl/UcrAPgsjaS/ff/Z+wUsL11EagQv1jrbDmTCJ1gP0J1q2qBI
qrZ5QpxctCEpBDCBDPIAg/3790us7J4Tpc66N/ZejgqzVG9tsvdfIj4SY9OYAqzBKtv6IL1F6XzX
16tzF00VKZYUU8b3/3y/II0u3oxxUh+VsORc6ZlhFu5Hr8h0uWsRJPnoYX6xBfhYTKDDliRN2JfE
tl9AhRQXx5XjnevznanEpg7AvAUpM52Lq2UZXoSX/TqMj92IkfJc+95+cAG8YM7uZojg6I+rnwBu
wY6wcWJ5Hw1ecDsxv36qI+8gw3q8yEbUT5yOJXeH8B5hkN9/2nP/okmIP5Tr10WA9APYcsJeDM3Q
xz5TWDv3NfV1jqAKaozctx3YZzXV+r7p/OqsFr9YZdgcVYUhT8ZXqjOAJlFB5NCAJambY+ovp0WF
Zw5McOPKqSlhkAkdwBTdwtCrPYHx0Z1o7710jfG27z9aWAu5MggB5Rga5+JJEKy6gPDNKlLnYq6X
HmaqgIGhD1pTvmaINWwvKaJYvKaO3mw334WD4pdpdcDyrfmRG3/84xIiY/SPP0UVLzGODkBYboPz
hALi7DQj22lAzy1F89DGyXjCHM2BxZmfbha/zsEdbF/CLow3QQ/fM9wxd2ccbm4so3uVsHmP9sbc
vP8I1jjmhoPycKBxh9l6K49ksMtx4WJAbiNqn8bmyNwMzjyupptqnH+3zb/7x/yyzV+d0pCgcmUA
wbz3o+4IiUZzhx3a5CIhToFyuztTGt/httgslf60rZ1xKcB4ax61v4DznIjuoZ+djaDIQq1CxANO
Zgo/dRoylGVJ7uGYO+YIzDwDbm9uOBCr8wzML0vOUKSKJ24dkKvHCP2dR9EJ1SvCy4ZEn3igf6eE
u1Kfft2grxsQjC6uBCnQ6aPr73+qxZKURcypVkyek1DlyxRf6j5oH0YLBfE6P9dDDIIygtNm2mTY
r8HDeL/4y4LJI6ATlJcHgy7xqIZm3RCDnFgca5cwUcnN+8Vre6BrXTDu+im9Z0uCCZ7qvBfglss2
beLgBtTl4QA+5ZGBsFK6zBf7aPbdZ7reYszp3UiwRQof5cjRQQboro7lU90Z9Uxt8rUfw+B7C2PA
CfZMfBxOddgo6DF5SZvZOVC4xTbuhJFoCnDPIlbyAFbrf19iERV/v9QxL/rT/YSPAEQKYJtdI+BQ
Af1yPw1xPTsBFsi1KWkUyEPTa/gNa03VoQ+ra4CnVQhg9aMMebThfXe9JO4DYjCdS6Pi+gxXjh2E
BcnxPxehl4KbSm3EElU5DOJQMrR6OzaR+zkUQ4Pwbm33A5gGzKFXVjAyYLGyDqqnOPBtWUNbfQfR
+Hrfu+DKEr8i5QRI+uQG/GZEkORlaqXIhzAxeecHn1MX2zdJtc2rRjg3wv9uoXTYoYRCWDA0eJf5
egmRhpPLGdIEESalAI3l7CLcfp+s0wWcVXGUMnAyx62cDe7Uiq6RpwXI3k8eRTqxO0dI+KDLbRTL
AxNueHy/gN8aHjtCr0nF6RYDOnKSrU9OmK4hVtfbkaUDidoip3Sy69a6i3MK4Z+WzBbINxHeXXy9
CDiU53bx27MZV0xPFOJNe2pUCQtueXEc5RQpJ/0ZswK1r+omyhcQvl8Xt7sN0YVlPFy6m1EF+rjG
Q1fM3TC+aGaeJWbt9wYTixNNHZGvVTC8cID6vTfqmxnOWpf3y7jarcOEd+indTBZFYdHbf3wpBvy
LXHG4dvfP3X+nxbxdbiZvkcPIsAasOmvD128dt5gZdzlFAZV4MHd92rloK+DtN3gCz+FEgnLGDqa
fPEcmKaBwIOist0rODkfQaebd/0yvIHlbZyMjumya1n8uRpS7PsT/d6ylGwpCS6DvYBrmyKubm43
M3fJfWA1fGlmb8uYTW/eL72g8MxgHsyAaaQeuQ81qGbrb4A3PP1XkOvnbRndL/p0B7sXoGII4z6s
NJEuWsIcBHSC60Fgx4f3S+fTrKGRd6+9wD3VJvkyd+GMHppG+RQl/d5lqDdDyBuernOUG1KlOhuV
YU/JgGmEVnGTv/82qiLEmyPSIp+1T59MRautKzGRYkD0wL96TBpaY5BXykrU98rBwIL4DmzOl9Ec
3v9zFr0Hitl1fqOc8M0AfziZEbUYBip3YEGSbEaKa4mafgv5iMmHWeQuMm/3fBVPjZoeRFNjRMcQ
uFphzlBT8TK25/1M2fek1TxDhHK5tulLBSPfDMjyHC5frJ8+o6eHR8mPhSRvg/KylbcwwiER2IWt
fTE+ii1/HPMOZJSsX/WaDbV9FZohy8gft3FUwwLI7+Z8jRBdNtYeGEaA+0U3oSjR4BDuo2p9SZdB
Y8gA8YBAhkg/3DWT+tJM4a6N29dE+NtUJCCqh6qDmqNd8hHTCcxmeheCpOQ8Jf2yDSvyug7iwvQK
OftAGUaraZPBfBUktQUExLH95IZ8I0Fh2dZh9dSw5nkiD1EkPikbB/smAO45DcsLeJRtoSL9mQzo
HYjsIPcA+9w15PbK0YOcZ7rS5cxjg6FprqMNm/XWU6ApgufYkEea1jSjQ3qqLL+08cJLU6sthplB
hkq1QKE4liMDIUqYsd/0k8Bk80r984bPwp/9wnPYmvsddDROKOyuQ5DzzgHlJwdGk+Q+hmf+xLbC
9TcYvEPhTmVTEhHu0gYcciVTsfF5/Q3Me0Li5LuInD2zstl4jAYbd+mrfX1fpcG8CTpizqGqYd4R
SsQdjrfoebA7wVI1bpLHwTNwpXJKGYSQvcgh3HeTwjfP5NadOl1MYRLmnnTIzoN0Ril2ZUHeBFUN
g2nQ2zw5YqpDnQb9dO52sdpKIzOvgoA85Ka+Ibw94pPF5RJ0IDx5FUbdULsGYoJ1hXVuHe6+UcKd
o4LebUMp2E9kHe4n6Tw0ZAvcEIT7hO8ijxfegCbZqHXv8fBAU8CKjYnuEm5thvtJMi50h9H/lEHx
5p490BRXDL/KOQhl3kr8HAdivImw6+0wDxsx++rKAM3uToFBVCqYDbLhKV2S134E4Qus0dE/Rb4B
uXFxlq0Bm/qhd+K3bqqOOgzorQFsYCcUGDrA1ykiENdo52ccw+07d/0kwuHrXEN4SyHyWrGFzIxn
FVLlQa5oNhJB6gAVT9ykd9JrxnKWHhQnbiZX0eVIsn8C9+SVBBpnUf25G2lmqbODciZrHxiF5Khb
RJrJMb5dDLs1bmIPy2eZcixDnn5ZJwyB+2sSN0Z9/HpQ+S+Nkd9o/MUlsywYqE95LdyDMj9a2Y1f
erxxfR3kklHFl/5Q+5Nz24P6BbUCxgWewGK24Xjvtelr1K7ubsL0sQCO0WRRPQbwXU0g+U0CBVov
cU/KMW/DCNKGYwboQVizm+vxKq7AQejL2YBO4HgHZ6oB5Pntd9ATg4MeJtjo9yAmQ3wXl9qKSzrq
oYhmZCAGzddZdyB5N+boW4rx+iDL1Sq0ADXIq5BKvfjMih00eU8rj+76Q3XQCVbgpM2uF1hpA4Iv
SheIRabAWdiJehOx9gdEdbrzxUaty1BWwK23YXRvk2raLGEX5dZGdrcWo2JBNgntHfhQfRovPWby
eQ1FJ0gr1YsMxr2EcAYZrZCwofh7QulBTql2ycnE4S5ScZLh3GcpQ4CqUwWHKhGgi0zJDSCYM77w
twZEwGzmjGTCI2thkQq0EHnRhmQLlFtgV09bDlrrKY6QS1d7HF9CKnchQkUzFW8lRuOHqNuq2IpM
tvhn+rh6rp1o2WOUv+l51eWcOrwYrjoTJpbHuWqAT3tc4B+LCsfnPyQ7pe49s9FbQ8N6w9gAGt8k
QQ8U4Au6VX+CYAVJB5X9vPAZZb6n3QLc+TafIy1KsGun3CUeQ2rZAvM7XX13/f5HkrDuuW+rsrMw
ienY2t8N/l04D4+EwGUNItFt3Z7hCXFhy0Zo/2EYPVZU0DjFS3CjQ7XhTbPulbfOW5BJfizzxDa9
MaCfRKa+rWLTZnIOflQdpJ3JDDZFmnySiba7BMR3SGo6BHnEHFtfuGylZ45iYXGWNm0FK6Nlzgcw
saYU7kYubpzv3pME5d5oUBAZmzvCTW5F8OAGYigacL+LNe0ujXXcPWuKgLTtic9C5l3rDmU87BCi
Fl9Fts7WI4jZY9+9ZBV72mFD1Cvr9yA13IyyivLejE4J1uW4wVLgQn1LR/yhU1285cb5Snky3S5V
XTZ4yh9w2D4JZdA1qtg/TYycQk27DIP0iwJz9xwMrC9l0/7glKpNyvpcd9OcY55li4ahAXOseUzQ
cm16f/zmY7CLjPvh0dfepfI/Ychf59E4PwHDb0qdxAUHD/UkPVLiq65KSgaZy3TItaimQnQ1eGkD
JimB9HOawqY1huqKoCw+guz5rCFHREWC2CIhd1MDO9rqytnR4/xNMXkDirWHdKEE6XlGxWXNgG5w
BrPXhFYbPuBLWZvGLzTi/ApNTbgbc4d45ap6e5JAdnKvC/QuWuq2kIGm+9C4Jyes7lczPLSO3bp4
xqpoikqhKWSANZw+DCh7ljVfQSO/mxoCSoDtYMMY6TALh+CYzmI9pv0rqHteXjegjMCg57i0yfrH
xbUSRxMOP97H3U0UT+sd9Vt0oLK/EfwTUMjhWLfgoQ9d0B/RV4RZZJK32MGxnvoFwqsSEM/BMl9o
7GwwtIKSmWAShUNrLnhhsedl0ovktnr1FBQ0oUJHD0bFgqdRPYP28hx3/gQpYdzuWGUe5aJfqgDS
sED10OxfW9yZ1CUjIfwlG/CoWQciDEhfHUWhmLpLPpnkeebAkHr/MMVddASChPrhOwNIlvnhsu7U
IKEvD8A2UJI7h2lcQXwTl2gcmlKlYH0v14MvwlkfswUiUVL2eMuZ4pgNzc36FVBQVAQB9szJxlUh
2oqV/aCGvG2rqpgTBoJ11X72nwMMHnfB7HYQRTpbEQW6jIg3FxHhWVpxfcebME/VdOAzEuVk6LQQ
7NAvtZ3PAqgUMrH0RvH+5CBI1U71C43w/OnqtonBjfNQD2n8BQtyRm7D+Jg6dE/jJWtn+Z3V0Y7M
AdDh8UGv7UO7GFOAf/qYgkxYGQ2vPpmUOiJv3rIipyyoSsQxdYWG/18Wc1VC13xF4G+GFWKEdhnc
jEEfmDbrzjXLt8okNxR1F3wo5LNxEogB18MiAR7U6GigCGEZtSscu9UjFKEc4pWsWUQOgTaEl0KC
oqcywB54SxiRlOuaFi5sfkgFglkwNXrrVkvWBN0KwrsHktoKNUPL0erHHpbksg5l9AZp6x47VAZ2
emMadqTXS92LnQZ1e29nLwepedwIR9Ks4i480qDYbXxZAgHvMDPgGX3wzKR37aBIuRqZZpNPmnwY
oCF3Qa1Ua8VyZ4SAK+1A3WRTnYH82OVzpZqNTcJbtK+oUgcUR3a5Ww2eQVUHJktUvCFt45bNKj6z
CtL/Lt01rLrrofwtocuyRTinbEtSX199Gm9b4n1eRTnOEgZEit6OA763RM9bKAEmcFEBFchGQTQS
1uXsRFssjTAXvSuxI4sXnUQ0Q9zFgGe7r3MRBAh1GvcNCfrMbfG0kwqMROvQb5T7990In0+9RHMe
8PEVvSk2HCYwyO1R0Hq1Gx2cFko0n0Cs06BN6Oz03YcsuHDx7rL2uERK31SNf15hPJE3LasKD+kX
pzVCNTCAJB/haEAX5DE0cwLtWzHgTaKMH5GgiHWcBW4vck2pW7SruTThAAnAOt+apNb70UEAVUPT
fLIR6sKQHYVdX8GSDTK3licRxuWczmD/TnQpoznGni/Q29B1PUQOT7aw1PlirSx6ld6kfXRR4OoB
mkkizEemoICKBKnnoVpuMKKHof38yCmCkixbN20t/JxPGBsHDOy91nlxie4OZOr9LGHiZR48BvxS
Q97npXCFS4Pbyn6Jx/a2EQSj4JXGOUFfELnra+c4dTl53mat1xvmGXbsGhxFHsd6W+h5qgUiQtZV
FyaJkrzuoYXq6xMEMN8ZctgN5tobx4ewgJs4yQU4Vxi6sKfe2aGuv4XUpb6rF/MYYFPhBoqTacD/
lcRA0aqLMaQAo/8ephdhY/17xbjOSEShRYpaEG+gyc4g8Nf30BztVQoctp1vXNd79Wq1d8M+wumH
6MJlaHZOAME/9pcd6JMKveyy5KARFq6Bvr6KCRZQeJkI/YIKvOBJ8FJh6JODhvHYesEOBOgQbqTB
rTKfE4v2HmRhiRQsLAuCESOMsNbgiifYVOXUu2lbCMbHKoK4gt/Vobd+70C0HK6z9oV4d/ATWXcD
rU+cT+pgYVRhnZPjSYqbSuw+zhJo4zPT9bm3sqmYhyjeq6XaRn2KDmcFranhTzMPXrHCwN4Cyz7r
nMnmodPPBV3pa1ePKM11vvpgm68d6tI23nSyOoRdhVIzxQHlupCQ1cuUS/rc8m7HNf4BEIThAkQW
ikIY68CHjKYO1++g6j7XV/ZorOUNVJs8cyo0QpELyf0afOrlkkGspPdJ1T20mJnRBtYfbWSzxJtb
sI+9pKjq9bMd/QfzAMwKfFwcyAcStXuGYUi+Ei02ZGX4gpTG6ep8cUV4xnS3ysF7Zfkq+x81StKp
24R19V/Enddu41i6tq+IG8zhVKRIJduyHCqcEK7EnDOv/n/o7kHbssbaM/vgbzQMuFzlpUWu8IU3
ZF479D8Ldcy3RVNvg0F0oyRvb+UjNgTligpy49J0m6nRdxyStEy3AoBuq+0VTyhCedXFBTUPXCeo
jx6rWVybZhDwgUfA6px5dawjdRKpTtWTYoGt4ZhQcoD2GdikvtY3bW8cCGoe/IIC/SSjIDFAN+0o
9Ugy5yLVfA2C2jD4D/58G07QO8UpqvblAAU0qSuHjmh8B170Vz/MDT3kZGeNZmgnPXeKVUt7YuuW
2+xPYw5P1Vj1+9qM3Lav/4T5mGHEw0nui99g6u4FuDvUPDiKglaE2AdzHu69SCtJs9r1qK/7AYzf
lFEREFIB4v9N7BPzp5HyAkL2RShzmmB9BjePfWYpdj/Ti6YR57vmiBpsrR71URVsVeMl6V1hMwW3
LfTZycxZXslFcBI7Cb3aOn0yFBiDdYivQFL55LYhig5JAtM5ImKY4ASvopnlKIgNt9aROJgGh2po
TuXT9Gjl3FXlUFv+IsP1yakWknXbSe4gZ99qdWcYmbGefG12fPC7kRkQmwWjsdb1J00IhX03UaEW
C8XgZyoftSvc0sofMr/O+K7HbYrfMxeUv/VBIiIlfq0HpbfJa5d1IhwiX9K37KGEo35WDwJqNkKp
kmCjXZkGzb6kG4MM1zyucoKB9UCX2RA0N4zGY5BjGYngitOLoqMllAhK2qR2HWV/RmLpXv8q6Ok+
QaLZTyLIINWdYqZfhyRPiEeCI3ZteKzU0u9Uto7xDIEvmboHsQkrYuoKgGiWfm+E0bWygaVDqY53
nXwPw7t2AHQPhprsqRo8a1IdtsJzogbjesaIYdWnymFs1cQRI4JRaY4AsEMUg6GaONrs/6B7U68w
lQ0PVeg7UOsfunSOjicwhjlCLeWpjJobASGO/Ri0N+mPHJ9Hf7TYbNq2T6fCDvUGm8c6Rs4nE+0c
AHwtPSIfF3WymyFXkVHT4Jv8JbKqbQ73oFRl2CkDVC+paHaw4ROIjdndnKijm8MpUDSy2dfvkpH2
YmMIN3mne7LSoNXYcyMNklWCqZaf8zpQnKV1hMgvNboAC65aWRiV8WNggN8qAZiQnPTTSgzrdg2B
QCkqSt7t5Oq9/HtsIwFk3uwNMB8m1a88QQNi0pul6BAkA7DCCzrZFCbyePAfVqFMaK23o7JCFcgb
ipdooCzE56rsdJSGVZpZZKSVE2v6ixLSHiyVTlvJKeKZVSDfo2BCBE5tg55Ybzdoj2Qxkc04yE+q
Xn8p4PjZkjUFXlaij55pRHK5+LvJLC4BNZhX8iwbVIhzF42ayqH8/ZRPgMHnXr9LFA1SceFqJOab
IHDb5h5c+LSvk8patyFqr+hVrcRe/+ZFTfE1EYMfupmj/yqkx85AMqdKw8nOfPkesukfZECIvOPg
q99a6zjNjlJbDTtrSCr4ET1iQ4F+6JrmVyL9gaQDCS/gEFHkZ9OQ/JWZQikVeo6IGORFglKJKpIK
lVW0rrs2u2+j0ButyMcoMO6CnThO5lZDN0nsFWOVjLLP8VN/T8cpdA4IjlHDR9ic/V87mZTz5JsG
CpD6hAqNhgqqgaOmpJu36lh0K2hmZEKT6K+SXUV30SyOKo0QReAlacKDFI2EkFF6Uw7kXhh6rEHv
ridrpqJj6g9+C1McgSvbN61nLlJOqTB5NoY43QpKSSFQJMb2KfEbY3UnTJxiUKrwAEmIWpUUsq9Y
jPtMIhYUE7XhPCbEkZAp08vmJR5EcT8syWDcah52Ik5AxQVqu2YbXXgDITJ1Z9VU17XfIHFUlzAs
B4UWMtUJlEwdPjHVACm5FWJoMUmdwtqg77AxoupnkTaUiJuqt4mJA+lBmZHfhA6+rdPYbarUclro
AoSzyUbi8lrBEZs40ebfopl3K0ALGwoB5ToZVAC4cKhXGfQy5jYi1dtvYwrl9kwNWFeCO5jCG6Sf
OCcxW0nl0O76NHgQ1XE7jAsxWNX8VShW3wbBH7ftg1Kr1U3ojNTLbF1FiMccZFzvrek2lKQjFu/d
ipX4u3J0i5eRiB09mpggB8TWb5oYK/bJAeUElhPkPfaR2XiWxb0P4Ze45oWzjIEBjcyGvJsy826S
ol3sRw8REclosoA0n5NzaNmAaQ10qJY62i1WsZnzflxlqGNLfbSXa1PZVqP2TVjeOQQjY6PNgmc2
9Q+uA2GlgyOyCwnLicY81EUHTLGr/7TC/LukBgjRtnuRJGLkLIpFGuXHCTDFrkmyDZJK8SrXAqjj
Bv3yEVk72oLmTTpos5u2/VejnVEFi29ma5C9cN7OMYkX8o7g7p4pXVPiKLS9HFOjG2rjZTTIliMr
IFhNC1gttD92FuXLdkooA1hB4wUytzFkH9w+aDFUoRSjJiS4hS8ad3LbOGC9Kd0J65KGxQO8x2M5
k9P4Y3ZKpfs4GNKjEW1rg1DIQF9uZdRBDopqRXntN7QSnl1KKYsH6fVmc9/G6OAlViuTOAtPmRBB
NvNV+FRd9YcOBLLiIRre2igfB3POVr1q/MmSzK5N6U5LzG7V1SUsb51wmdYmoJAKS4GBklYw1sCM
G/8LAb+/9olXOl9Lb4wy+mkmk+p1iU/9ZklWhGZymUXL0wGD1yrS42BW0qMUFx4sSbSwxJH2kkmO
Dp2kAFclTkejm3a5ngcnro92S7eeNaCGqHM1I7pIsujfagQutyZGyusgh6UelwVpzGTtATe1t4oP
YbAKikMkGfUtnKDQSwYyLOE5H8o/QcwNJBVaiyQWHOmi9idvInJzDdX6rYXxXq7M+hBDJ607QB+j
VIZHNPxy6pQlYTtFdfjW/Q9hKPa5PuVbOYwo1yVSjRSepNmIH7Q/43EVFxWm80ouegG9Ube16HTW
GjWBKEVJojbF4WaouuxkGTl8j6I9lYWXtVVzolG47udioAaW67Sl4yJ2ZP48l+5Q84i2baD3d5GW
DHdmq9eb1iRm7eIXqOHaMUYS8BQps7aftfCr2QjR6fVL3JupG6ok7QB+t6Eepbc+AfOJ/ADYg+r3
u77w6UhDFKcGBEksj8LR86Vyuh/MUjl2KakEEq2gGnZh4Uf3yVzG9zB2ERxr/W6z/HBIM3UnCA3d
GCTbnR7JqjVCFMKRWtew1roESYsqhJE1oHtjWElzgsvYnOpGZQ+Gw62YaPUJBqq/Z/JfszaTVkEi
Krsok80H3/gZlOTMNMnLVct1dpA0QXVqRa0OurQW9KGj9+DnN7Ix3ogg0h+y9AkdjOpETj08hKJS
O1M5R97rt+KsQSJUI3yhLONXgQpIayO+N5j5Y6qp9aOaFH8SKxcPZtXUj2YuG+AYM8t9/WHQVpza
CLJMGKSIVWh9GWSppSBdZRvYk8qjNtBP7aFa+oi8rMRYGb1G0Ucg22r+IAe8QnIRTuWgyR8MuRNs
VGfU20xluSQl3n3FaBZ/5Ag2McDG7CbU0IkRZ0F39DgYb61wIRQ24XEO4oYGuvGi9Kr+vabDZVe1
uakT1bzPVZocY6//QlhtvVw6KpvmZUzD70Es9k+1EiHYVhr3sSlIjlS0Fdi+DnZh3UDnoH56QO0i
3qkLkCur5EMZZyUAWbn7U9fyoyHo4skU9nJE/aIPhm/llLkKXWKkHqiUq8Kwm9HdDAMERwRBAzuE
lV6OtoER01ZuabrafOLJG9o1FaD6qW6D6iEhU5JgYkRT/6VApBeY3S3KQynXQTbspsAKbKmSgz3i
Aq6ei8EhAtXopNqjGSu2gLDFKoQVvdEF42QJCVo6gt/QMBvCdSIk8o2Q9tsg5dHzUHzU87P2OdMk
uzJmjbUVROtepy2lLvoYful/0Qi3dqJWmHak/SljNbDLuBBOSVw/ToMg75TaTCi65SMKLmV4oLxy
P8SR7PjiKNtmNMo3wG0liDjANWmTT1Qv0gIIVu6B5NdXhVZX3lAJ2v2kp/kdBWh3rFrrIe/yU56U
xr5XrZ3W56lrUkSC+gnIQ+6CQ6dk1Tqb2lM9vTZSZNoeZoGs9pxpu6rj2A+1FHRhZgeiau4z1ALX
udz3rhIJsOcUNQepPH/n/PU3RmII2w4xOGJl3QsQ/jtJU1ts6qWHWeAg2QywWKHfrsp2VNkJ0S0I
wq8x4cIt0jpoAuWZ6c3k/B4s5WPSAlAJaoQsG8m8ff2Sj/rGqDJhMwFfRVnxN7rcXKaQLufK+IEG
EYFwieRcbtKKHWX1EHEXWUJX3yaWuZ5kK9hNeqSta0vfWFx466SBT2/qLNRSMAxHgnKiBAH0dDxf
Iks/JkI+brnrLICawqEMQcFMgZBt/JY66DzGpSOoUWnPfTntDcFIbEmPyAWqBefpj42bs4+3MKM9
ROKUn1muOOW0KDs14pdUmqYD/UFAEPGYPGiF7khKbO5fvyDDZcIG+VL3WX5vZIF6yuUAX/LuawCQ
xRVpo0DXRy9RLprvYoEvh5zFv6C8WyszmPR7E7TvqrCWws5MobYx2kMuZ844N8Bw+8TRE1m8RZqh
cKqF1DMneX7URXBdhtaGDpKX8opkq36RrfaXdYfeTHlKuJXVISXiKmC7w+DsaK4aKRiW2nTCKcPJ
LeiA8OX1Q5b9zgN0LpN5upMTvXzyB+GXUIFVF+LpNsLsaof+GGwsOTykWmIHshbfiEK9KntFe0ba
UjtUZmPexsLMFp3KmzmMnpSWDt+QBNJ90uq04mYpWQmKiUDCGEhenpXWTd7HGSdeRy26UyiAgOsE
GVHeA4WZ7wOAqqfeHPd1IchbmOjTOpGi8CY31ODGAJlopt1al3ttnUANP5S5nFPDk4eVFoqDg3KC
6FnKNN3Po7oN59K4DcZmcIsmbQ9xrBF3poMbL38+KnkNDmKlIv5yTAsaiVajzNTm235VRgZHVNzJ
aAui9wNNd3wKyqW2HqvDYcpVYz/WKIr1ZU+DolGFjTn583Oqip4QytGL3aKSciP504w0WiXbkmjE
tIoENmU3JduhSPP965fURxGmzWVaqgPgbKsD+W/GP0z/qZMyI7czg3Y557m6TlG2OeWRbxFxUGiS
rMTts8B6RMXCeiyqbzJdtjt1Nk+zxBGfz13q9mOJAgBchNUEz2cXK8Et2Ty5YVVF981mpp8fINp2
T11MuJHEwe06SdkJha/Q0q+fZ7rcXmjyzvFqyNZZ1FF1qnKEJMVsEwLvQSIoe8wCKd/nlMgcP+0A
IapqcecnXXmndXF5F0jZRm4ew2ys903ig+0Wgy9Dq023bNL7HjLIH6SKjKoJnDxvRnJLTXP+iXOK
QdvSRX+9EyyzlL+LXbdDLZUb0c80RyfA2pVmAPhd7Dx+mwYVXyCLq83yCcmsfj0LsOJHJVPtSk5j
up7g/VSxFI/cQ0g9tvn4aI0EKbURl64u6DukJbQj+ypx2qoa3UjsfC9LjWldqFPj8g8QPQobw47b
1njUe98D1JABt9Hi5wBFT72BRlvov1Nr8hCeKk5S2MpAcfPSGUYD7Y1GKJy0E/GqM/SMJlva3/gj
is7mg0WzEU1j7UGxqEfVQfSShghgpUFeHyof0Esn3qmlFGymWnyAOR4cBgIku/5aG5HmlkYnPSL6
xYHoC9Rg0VLa0fS0W1gTq6g3qNyJ1LLtxLfWCLvmO1AV9cFIM2p1OAPaM+wTl1o+nQYJRJxVxfRF
TL8y7HQu5TtrhPU+t6GyUbOg3/jlWK2qXkiOwN7o9dft7et3MjodK7CXptfkebwrIv9F1foO+NmI
4CrCEZshnAsPcKBiU18tT5VVlie1/wU2NL+ziBtu0sXRqJm1QyCXfKHNZM9SGYAoCfqjDNDoaCZm
u0eC/Bio3Uk0aunW8tPhcYgRbxDlp9dvcuWhtAT5Lg3kR434+KZEzcWW49n6NhnorI51T8kuQp5W
q/z7Rpuy+89Bn/R4zgGQi06jrFAjMDUZqtZC/H4D3UYDqW96HwBRBPAF9Ewj3uuxjkiXEo2I65Ut
lH6Q8pGUoxLVBZmTTyObKJy2upWZjuKLncuVUqySKteoqs4DZTQwK6HynMVBSlFCMuyplkEWFqVG
5aXwKS/Wyp6C9ALYcOGEGCZMECNpb8hPimM5xndwlvqb1y+oSCGvNgKnef1WjH+UEY16lOT6vQ8d
vumbZlNgprcHlBNu6yiM9hYE2+2Ux9Uua75rPddVh4TfwOfPQ1eN268ZXK42NrMj/vDZMWxY27Mi
jXZE0wkoS5hgP6JQ2VTkFLyynj+lKEfszVADLVP0AFt9/XnsagkDpHlF+TrZzIQcq1kHv0rS3INE
JJ7n96jfkCfaCEa5tODEPRA+aYW/uOmliOx+ycc+W+Fgmt8iGN1TlEOoXEj84tRRIXaQtcZAdVl5
SnQ0MTm4qYLxK/rZ8TMtGcD9YxrsWuXLCLDm9PrFVAnGoF0gFr0vQhR1C7+tDkkYOq0hFA9lWxlX
6K4fQMOGDuoaQQBdNhf1A/2Mf1rlkVGI/VIfGQ26iXVU0JRWivWPPpmFb53eIvMJDMfpRP5OHKPY
lVkcbjKeOusSDgYvLHYNxDng7MTaTWiW9YpDJTpORo0sY9hT3MFQ9k5Q1B9Fl2IuOQOcCNEiW5XS
VwtKIZIk3F9N1pz6NCldX1q0VRCZJFpXjiG8gWuM6WVK7yDDMBItU5LAauAUrJ5PWazMoS2rFrvV
ruipouqFk1iTo/SFvPYlTXXzEZBjI5NeS74sHoxcc8TGj+4QK4zvIhHgWyHW7S4CD1daevMF5T1h
h+ZvgqC2VX7rgqXl0d9mXQIgfsopKxb8uyDUb8P6pRf973NetreSXNOHrBpgpMV4pxA4fgmRf9z5
VfYFGf2dlNHKgB+FSn4GgpOuVbynJvCFjCh7+PwUOROHgEYgyjKeOtC7JdiM527QQYnuRdyzlgWl
T1YUkn7rmfAnQrbcroSlQC+BDui1gHq8gij254O/ctvevQ9GV0xeBPBuRVLOKdBqbjVDtKi4+ZP6
kgrR91FXt30WYyc5x8hNScJOpqWa1muasMMKEMKLmpqt3bfdf+YFp70+CAoUsqijOMaukN8fphyD
QlwEdJx9Of81NjWRfbRN+lCj0dbt9RBzdkOdu01R/W3w8h+xkx+LjP/PTUbemZP8WwLzMtDPN1Yn
fw/8/9WKZFGk+Pe05Hu8Ser3nGT+/l9achoOJBKLUVRV7mfYctx6f2nJaeL/QMPC2lVDVmFh3LK7
/9aSk/X/gWCHuAhqCIi8yYuMwd+UZLTpFvYybGVRUnQcz/8zSvL7/WKIKkZ1i1AFvwkXDc6h98uE
SFxBsQzElwY5pm2sFeKsXqhpoDyRLktbJ6NZXdNdq9qv5PG98bUn6mpaTBgsarSnLHiKE/IJY3Df
PMHjX5vmLRn5Pe9o+WBQuBCCQIRE5DOqZ6f5JBsztiJR6XQmXp7+S0sGNl7V6lim98+G/XsU5o88
6sIXPw855kxCjqz2C/T/4wjltPEZz8btQCGROmIO+igGU2BKxkqp6M5MXUUfVS6AHktFYrdV/+fz
Sb+ngHz4OOcesRYBuEExq3Qyn5j/j4/AHF1sBCFtfuJ8Ptayhs7nrkBiZn1xXllc/u9fPbGuKJEL
N06zHp1xizjEdrqrtuZ+2EhXLqqFunL2mN8OZZ4R3yVdShtBmSsHyVBg4BbczKoyt4Yu/kpa43fT
aoc8Bkf6+QwvLKF3o54toUgdWrFLoeeZC6NMK1wpf9CVa4bhF58j24hzFv0lPKCXl/ombE11LW4y
3FwcZI3p53o47aIhbgN8ciHRX3M1/LhhOULejHbGEkol6v8o7jUOyqtuh7dv4wpe6xlX3tjVWZ2t
jtqvzLjp/NIpYuuhqIXRUcXvo0hk6NZgpi0asJaxlgfwDvg3nz5/c+8Jxq/7AJCEJCvLIYCU/dkj
NfU2wu4P/GWHp20c0jFRSrJQuj+9dUUT6OLzNNC4QZsBEY/zgKHrgmGmPtA4qufvpD36kq60FvfX
eKnS++TmX1P6Z5zl529WyRjS66gCcRmHRfLd+DLvKT160dbyCtc6glsUfn3+EM/0X/41pEmpBLsS
zTiPDtUKKnGhLNX8euXfR5vUXeRfBOjFTuYIV52lLj1JjDfw25IxafygrlROypTUnfD3DL3EUzzV
rb1rgc0ZI/WvaekKtEC0hxRZedUoe/MkwYER5Vdo/rZO74RQbb7GDr1MV/OKrbVDgGyXPxlXDstL
b08nqDKILxedqrMF6RMqIQrGPVGm3/Lidob48F+8LN0QWfBoBKicJO/Xh0gbYKQL3jrpYXSaVWMH
95G3rMXi7rqGmnppg70ZzTg7kAV5xJNkYjQqlDfAMsEWSYsDi59RSqCwBzhzHVazq+TZn7LAHidd
0GKqtSrR4vPxRhdESk9pamvhcxsHthnPazqcWpvZc9bZGI/Fttq0a1HKvKGngA+O0zQg6I1w44q8
x43xbhrBemSmvIrTnzJqUiYS7bu2RbGfGN2xYKEGSuf0yQ+x6O8sIfwx4Xg0RmhQK9GV13vh3kX4
TFu0e1hTEMjfP/xIChGbjWARkDsAZ35Oi69iazhFcKsXu89f9KWVZOFiqsHwpCmjnb1nCj+9mtQC
DmP0r30ZpQmwQZ8Psfjkfbhu34yhn71dq8GKZ0b0lh2yOIsuvoe9skVKOvzpH+u9ukJ85tBt8/uk
dCwAVfkVA+OLc0TJTcEgFh0vfEbenXWSZeBHoXGmzjl273G+Mv1vn0/xwggqCiMGRSKZUpFxth9r
atXIcDetA1vMEYzHFpLd5yNcCB7ejXB2z1p5K8DY4hkKMifZ0KzMMd7EUm9/PsyrYMxZaMQ4RA2c
Kkuwf/asorJP9AToC1GYaGP5FoMvO1E7yR2wa3bH+znKjvmFLsyVNX9xgnQzRMomSw3hbM2PEauz
k0PEC+LSFsebKUqdqdhemd6FIBObQU1UqaKgF7LkOG+vvXpuMBxA58RJobfa6nrcYC4WOoOjoYyV
iVde2oWF/240+f1oRUKnJhGYU6Nrrq8AeNJqaK1fLaAoam0bIcRd6/7zKV5cipwbEoKUErfR+VK0
yjaYtLp2Wm2rwKcUgu7aGrlwPKnL0fSvIc7WooiwrNDGTe0M9rKfCTG3Cbt6/FJu2rXqZuAUV7Gd
PFxzM70UQbwbeHneb65aymm5bvq4s1Xrbt0f0Bi2AdW+WF6+jh6qzecP8tpor87vb0arhLHRSTVr
1kr3zDQxzVZOmietm4frPphXRztbmcUk9RiNoB/NIbKenhcpz8yWvvdrZV1XV9XxpOXMPd/n3O2m
ig+5ppImvH+UqVQXYi7zKNEeXwsraKqbgds93l2LNC/t67cDne2BMkVuJ5x64PVxsE2Kw6QlDqfo
tTV5adm/Hebs+CgD2Rzz5dxS7mZXthWn8YTb6TiDXCG+LBySSMG7skAube+3Yy6f6c0CyTWxbPyE
u7M1/S2ehNqqw9odIwreXbsHdXdHMWOLeQgv0V5C3P9Qi/U19oT6/M9bPDutQUQMWheyE2HT1dsl
15tPBaRomwN7nXvZ1QGXx/hh2SAZLFIMobJ47rHVJj5Mcp89IXvZ7XSz7D+wyav5GU0PO7f/r+Od
B4ajkI5tm73uiuIF+jp4ybt+pa4Q/kH3woZGc+WlXohEVfmfCRpn+0IrgAz7GDU50SQ/5pFy6rL6
CNX7myYYD5+vH/nimiXKo+wGMvBDedZI/cJCBJ9w1sO5qJ3d0dqO9U1qbrTQqR+Juddwhp1KdqA9
JplbmRs/dOLaHqFU2P8bMeNLJ7v85hOdbdZsRGc9tTpIvQMSadq0b9pvKsCics52c/Dl8/lfPPI4
fGQqXfQNPih0tpVel7U8Nhx5AIhtAbvhwpaPS5aR3XVXjvNL59Dbwc6mFo/qWGH82ziRUn4BZujq
ivJdDeXjlUldOljfjnN2EIFE9ONZZVKAW+xoAw9qo3nKGnXkKyv1UuKpInZGNk3BbAnh3x8/jQpN
LQvb5cYQ7YI+023+0O+BY0Mw8kCNCiv1x/Vc7TWAOD8C3g677KA3p97AzRH4Uv1Xna47ldaqmCk0
Jbso9pDkoEayBg4PLJty09hfC+Auv8Z/Jr2s4Dej50qR+n4n4Rw5QpJfLQWu8pi7/UaF6fozOvYn
TJpvlMcrb/XSsfB20mchTzcaiRKaHLTL7Vz/MvYB3hN7/BLs9CRvUljPnrqPrh7wl24YBX6XJhOt
siDPZgsGFg+AvvurhiFtEm9w/zc1jIsPlZgfLxlUzF9dZN4+VKECczH7Im56PlyISTHcuQfXZEEs
Xv3nD1LHupEbZNE3Rcr0/fsTJDXLy054jTtgYzhLVJX6sEGk+9keX+bfw0b5dV2Y+lL9EESBYmhL
FmV90I0uIlxCy5gKA4g6t3RDF0YEJdLnwpk2Ubm+MssL16SpIKCECC8a+9Cj389SLPHpBnTVOpMH
gNKJ9tK+/WLZsGJc/8f1ZXLh/b0b7iwQkbDQQZ2KEpTsi+tReeklqvSAzD6f1YXr6t0oy6d4s/X8
Av3QEuCwg6vjj3oBAuCXfGV9LAv67HB5N8b54dKag4Wq2iIdOqylyfeQbAGZ6QJ2tDu/uzKatGzb
8+FUADRLNkMx7Xw1UlirfGXAJgtdPFcnh2krTzJd65T+yA6Wxy2brocvaItISDOMV8oSF05SRUTc
XhQX6W2W5NnuLlVMmdsac08NetDK9+bklFMThYPrr6utvy89Oj7fJ5Cz/03VchkbfiYTF+lrnb3M
pOoiCdvmgpn7XrOqQHZS5IuzG2wUaL45S8Bqht+uVUs/rlTcYBkYbwhNp1x6Fl4JIXWvCtIZDeiX
Pn4UIhu7gStv9eM6fT+G/H6dCkrY9ULIY1XNBiqeaZfa8H8c4mx/99aU+0LJELn1PTW+tvUVY4sL
6Rm+Bzhz6STwpGjn5VcIwkKVoYvlWPIpNz1Fu/XzX0O0QcfKII+Qx62Cpc3n+/tCQKFICMkuivCm
QQf4fFZzj4+sSVVZw9bPw+nRjX1H3kZbwxNJoRIHEvTGurYLLryud6OeHV5h1oJh0xlV2Kje6GRw
Kdahm9gowzebZqvvheO1WtMZMGLJm+jEySr/oZD+saGTayD7BjGjVifbvcOg6MJTC/JRH2EjrpKf
FEGvDnph7b8b9CyGgI6ljOjRlIT7iguJ4ElcQ+BZ13vju7kKN62XF7b1eOWdLhvq/Qm3zBSdTK49
UrZzFwOs7oUI3CLoRXtYcw9tAm8pYUAXX//nqdP7oc6Wj+DjKI8CIA81fhJZOWIsQpovHaVt1ldm
tWzhz2Z1tmZEwZBKKQaTKUnP7A4nWlvroXg0vCUpjK4mhRfWC2GDLqMzrLE9iMfeHylpOsyjj+eZ
Uzu+F9rKnrXiHi3P3+fer+JKpqJ8TCHej3Z2CQbjhFtdymiIumEkZjp5hBeeVNnGIg4HZx3uVToM
q1bXd9gVIbEhrIs8+jlMpteL0Y0hDwcNJZWgf+AkvC+tAbv7CrEcEW2SYZ2gEGUa8IoHkLXTU6wj
MgcPSqjHa8H6tYmcXXAqInU40zKRJUMhF9r7ruHJRFxXc6GPC2J5ZOBTVPJJartnYSUqal2PwVP3
mnVVpyWRzDdLGWTahjv9yvL7eGLp4FxwY0Rng+qLcrbQrbkzzUnRSfEQ3FmpWJIOgDDsK2t8+S3v
1zij4KuIBCc2AB86cGiqIzAdkYurntDulqpS9mRR2tHkHShgJ7i7OuLFeS1ekTqOO1zRZ69Ljku/
9+V2qf2nj/I6gppseGwsdzpkbozgjVtEgNm9KxP9+O7AKoAuop6kAbM9z2OxdzMKycpawqDeCfav
ydxK2gkeW9lRb6+Mdumxvh3tbHPJUxbCDmpAGDEaBouQqFbBevq2ZFZIJITrq4/1YxK3zA8IIBgi
TaLi+v7wCFAb68qRPN1MA6BDFMnknbxOXaTHsGuCQvHkP/a76jAdWjtcX68Sfsxd34+/PP83cTvE
o3D2Y7I7seaSg6c2GVQKZcUJ8pvPH+7FmbIhVF01ZJPSxPuRrAzAL5xM6vNd4TXhPK2EMd/0SYKM
aHwosBnoURi0g7C5Ei9dnKKsk7oq1nKlnz3iDNQvlo4MjNUeElEjalvDNhzMRVjJ+XyOF0IzHueb
sc4epyCV4DM0CtrW3KymLHGNZkAU6RGFqh4Wi9q+COO3yFeuHDrXpnh26KhtkQnC0o3Q8m++VrsB
GkBp1Tqh/7cB77+1TFgus/OD5+0Ezy7XBnmuUihI0VtRuUPT8FCMIsbmaXVlRhfiTZ6kAqiGFYOo
snw2pUBJ0OHC65LzBk2/43BbUU5ukL/xlqw8X5f2sL9aUb542rwZ9Gx2KF4keiaBwlqaVyJsiXW/
6XESU6lkk29dSzEvnalv57g87DebL6rgKuo+q0U1ykOPrb1l9KsrK/JjjPf+OZ4daZmpYtqiMKXX
a3ZPJc5b+nD5/fXq38W18ebpne1wld53iHgQYZB4I8O90pBDM9NriIFro5xFyhMyvlKyPLSqcWP1
rgygYlrqteX3MTrhsSElD9JVo/5snb0aLaybxNIpCYm7dkvE4CHYS6U23WlX4qCLW/fNQGfvB+Ha
PEw7Dc0oq3eQtPU6CRPPct6a6pWRLh7Ab0Y6ez3QACw9Vyg+g4rbQqjaKF6zzdxrWfzFRf1mmLP3
I6dyEicNgIoh/5PhW4x+rvP5ml5+w4czCNC4iVOmqIrnAKemUiChJFTrizrFKwaqbzsj20yRV6/q
nYHpPS6f/91GwpUJZ0zCSPW8u6X5qtXICz9lQLs1HiN0mnX1BpGAQywI6NqFL5lZCNumyf4MLVKK
+MccP5/38oI+zPvNJzhbKk2RS/UQm7gICwc5/Bo0LSwYTBwFME1BeG0HXDwL34x2tlzyCH2g2DCW
DndyKzlo6drqcbQlO96Lm2tx3sW1CSGG9hIdH2BN709CUFayKozaEs+2W4Va9rI25c21zXbx7Hgz
zNn5jr61rPQ8xf9H2nXtVo5ryy8SoEiJr4o7OqfuF8GhWzmRCpS+/pZ8Dk5vqwVrMPdt4JnxMily
caWqckNKP5qp/RE31qNiRdT5/kut5IRwHxZGX5ESYlRmGS3XlQRy/h6bNweS0kuB+sF4PSHlaJ3i
frsVunoyLswt7lxa8LQDtwdzIzaC68Rgj4UFvZouvEskFO0nw4w27uDqToKxEuBQTEghH/j6wQpl
Apd5Cl8PFo+PSqnABlxUXgI0+fc7uWVn8cXaIRlSRYGdqKyfEau6kKL4NZjlxqTbeuB2sZ7577h4
is240kAxROYDGO2MnbAxtLKPdxgJ3ZjhXSkr42hcWFrc4sRoipLXeJAZBt5aJnshZL7xwJiO7JfQ
CSgOCKiYChaRH6aKedvtd3plvhelw8+SBdQyAdmYb+PFYluOprkx37ZZbRFdMqcxMMGVINCRXXZr
vUn7raH6lft9afGzqnFhkTfAMwAkODuTaFccrP104HsWGBsecuW0fDGzCPWjxoxlGWhkt4hRqAeD
H2+pHW1F2+v7Z8lIhgFmUzFJ9XX/smrKjLhD5w29cMSmhVc54K686cF6amP0FPMk5PH7a7DSosIn
uzC5uAcFMNYyS//bWP0DgJjOebD1rVYiki+mFlcByu6NJSDb4GraLxWkn7UAV10q3GZsN5zI5qoW
d2HoQPACUvY5yA+D5jDtQO6h2yDcPkI7iG9YWz2DF1u4eND0RNciqPq1QCO0++ww90s7nMGtp2z+
EotXGtuH5jvasmhlLtPNQSmghSQQZjXV0YBuTgnGoY3DsPI0fzEx//uL2yTF7Qi9EpQpel9Bsbi5
Td3MmW6bfQ7apO3a9HyclyvSAeJSgWwCdfJnq+rCXCgro844entzKgay19QVNkE9FYN1LvkHUwSf
ud13BhfP2ai0VlalMKhQW71T75R3Bf1EG+ppz7FbMtt0jGPqWi6wv07kaMIB8Hry/hWwBHVdgNeg
noiil7wMS/Qq7vU4RBYwJ0/K6b+H5gTCrIO00er4nBj8a9EXthY3XAEX5cw/V8PWT0hZ57uh+TVB
RCU/zZOoCYYn1PqaTxQtCFEfwYB63oZFrJ3dy/Uurn7ZTCTNBWVuOTR4abFqutn+XrMB/V1M8yrE
RHq/sDHlXQmq5f9CuQix5V/9jmKSaX58yA5k5Ym72V1ZSYJVhH0zVB9Z6F9FWTGaiiyBwe7zBKPR
Yf9z+NhKKPbF1OIzWobSgoUVpvT6SVOon4EYp0hMv+CSk0Ak7HtXsObTLhe22EyLDioDtS9eovSu
45Ojm3uRPzfAW0Fpauwc3vnfG1z/en92cuGxSVZGfYlhF/DYQtElAfFL9OtfWCCGrGGOEJnWsuKr
F6kCsTSdgzK1VJ0msl7AsfTwvY3VbbuwsVgFbrRRMzLABrJ7DvgP8+iBBVtjZSvNGgxfXdhZPDkl
Pg9UoufqagPGeTUqSofrVebFlfwOPaYdWDd/xrp+K4t2z9LmqYJEoQ1pDfB8QMDW7tPowKT4UIXW
gzzKx7DQ7zpw/kWZ/iZY+AiSv9ssMa5Z2J77qL0bjOZH1EG9Qu/fu0G5Lyy6EWBpa0/P5YoWrtlg
RQ9+MGQaoPsC3Q2i5To9hU24G1i1j8E4aQymb8gswBJ3kaVA/qfaY6Zn34v8BN6Sc5iaO3Ws71WJ
+lWKR0QC52/d+mNWBxgOOqB44NWZ7sStFcRy4pf4HSD/2ZvgcRZD6cTKuFGYXo1CLtc0n5aL9y0x
Yl70vZhPg3WAaA8GKwF8d9qrfwAIW3tLL2wt0aVpyE2w/SKfmSMe9ddkg+oLzm9+TDNfutkKRub7
v3xULs0tAmJuIlKNsqwFKNGgdiJ91DGEtSLr9vv7NN+X78wsAhKZi14QFUWsxjIYqMSnzLE0BAlN
fleDsOx7Y6seFmPNZE5etL9aJtQCb7ya4VL1MVjMUAk8d0Uz2FA7By+nFtUg5wfn+Pc21xf4x+Zi
gWNOmx5aohAbYegdaMosBQElNRWlGLGxl6se9mJ5i+QC9KB6BLwSAElg8zKTzq+z4PvFrOB44JZM
Y1aBh5f9qxVThRHEbOam2mffPxPecJUjASyPE8bhI7rrcgQg/3Zm+6vphf/gIYRlZOjGgeDO4XNx
BDT+++qs76P2IPuVm/j/7vGfJcIVKNuboLr4er3DjtdDFOso+lgK+HY0KAlwhsYMUw8mlCZQDwpA
bAQabFa+NWC7C9t645Vea2bMRB8obGGIEqifhYdRI1aTRMKEqPXYu2BdwUgVRH8MD5GrrTnz9Azd
bzUzVq/+H5tLfH4O8UfoOuKNq+rokDXJyarUvRD6FqZcWwuukFaBlwAoTczHLx45nLEeHOnor7V1
d5g1dMtBvwsjktpdD5gBKXZGXgRhNOwalBt3E0R+7S7kpxqqMuakPkUsD5IGREU9xEBAvJtANhZ1
pWzCBS+PSTeeo5LLwQRFRtAGJyAbpErt5ml86pn8rAnpbFltZLdVtNE4XJlBn6edFAwNoJhnAh24
ODnQ55WhFfmfKp7qcJRbbckBj/lBRYVhE3ez4tgwiqOi1425UOA7557ExTvU5NB8M3qlcUNe3AN5
6SeReATdvWNI4q2lydOGG5h/39Jrg1VXBnhurkctI/GsKywQioJPIzyz/fCIMWm8es0N9BO2HM68
Ud9ZWsZbipUY2EwM81OI8AKSDYGg5iWj1V0D/a3KhG4olUyfZpKXAvIA6ay3rk03SolrRVnQLf1Z
7+KgYt+LEHoKHMTIPrhXo12JUd/eYb91ZFje3F/f9D1bC1+4O6XXJpSXBVjp9/kNYFv+wKs9iL0w
6xsfdFLv842HanORC1djsgbrnAOMeC8SGwT8B3ChgShA9Y1PmNHmBMPq9f+zq0sUjjnmcZYUOEVq
UO/nVLU9VHsVVTB0JjYWt/Y0XnzAJf6mLAfkVlBsdAmLfPB1eg3ZOqnzY/DNSV1SEU0N6SSB5v1n
pkh7OzlYD+UT6MEw/GG6+vNWirAafF6uafE6ZdCpzcDI36LwbPjGDuhnuzjFGKfBrPvWM7RxGs15
fy8cjJVYchpPsJXZgweBWl/s0t+WrTgQJfqxdfbXQiYL/B+ohEGT+6/x6UmVUDfSxsYVAI6zMAua
jj4wsH7S7sf3jmz9WPzP0rK4zJpew7XGskBBGmPuolE+vjewGjBdrOXzCbzYOHDNFRAe+vxIAAgk
thz0LkOfqnB6TLF4wLjBfbS/ttpVWwubv+eF2Y51RlaXSLZ5BjrssvL7cWumfi1KuFzZ4vjl7djW
koHAlpNu3xPr0VIIFM2kl+93cOVpg+v984kWJw9kq2Qk3fwAdMN+IIMdWjh3D1Nt+VM7bF3itUUh
NwBrAfgRFHmJ6e8TMAqqkjljx6CJop+i4zxNNWdaZsCkK4j0ONsg3bUlXhpdvHFSO8tEsBgpQskO
vDGgcoaoxAjpTiWQ7ErYRsFw1dNfGpz/oIvTwdtmihjDnqILgQdltDEGCIQAwof0NLqtk/hb/net
d4Vxwz8bu3jOUr3oojgFMcz0nt4A+BAjkI3vw1Pn9x6ECYLeA1Te7Y7s3GwkfatX8NL04l3rWxYL
MGuD/LtzerZv0QWXwSo0j4MnDmM+FBCm+gP9q39SP1zzZRfGlx4GbD6sQ2CKrAWKoXuC+i/w1yE4
Uz+xtFDacUsnd9h5M3BaMawBAgLKNQCFMAO+uJ4xAxE3WE5RHT2AEjjGl67P0HWDEO/ozU3DCKKG
1JtBkfVmI2PlFs0wEATAFsEc0jJpmfpejSsLH1uGGB3BvEPO7yKwPXzvGdY6r5dmllGvIuq4MTV4
ILACHSo+HnivHUTc+PFITgmANYpmuRQcpWbL/8UVwgQtmJRMUFooGEr8eoVICwAdOuWoZsGhaz4U
G8bAQgeKBrnHBi93th7FFY/+xeDiAnVqVOtVOaHNTLUg7kLI74W7jQ1deeUBBkRteeZJw7Tu4qYw
JQaFJLQW3eh18EAI7mt3UDe0+X52CVsLWsEpYUBPBjGHCVoQzTAWJ1Qfio431mc5H8TUiHDLN8jv
oR+lA9muuvEhdQAdvNlqUq71YL/YXbwoTNXB2F9hlca14tc38iPU4awb5c4AVJBd1T9BTFc9f7+z
Kx7+i8n5wlw43DQHLXWfgIfGgmRfYplOkh5UcM+26nWo5t7/z9jiOakANIhB1g3kiwH1zxr6LpBX
GnUFwhxvcqxuWFs7l/+h+EGVBCM4izOThkKZaAiQYMM/BmjmCEg1f7+eFQugSgZ/JHwJIG3LiZg2
D3UwpoMjsTZAmW1CSLfdeiLmo7aI3S0A9VAARKcSI9WLozhIbVIij2dItubXqXQ5zuBO/WDe3ByM
6ObhX/HOXwwuzqBctFziE+oDHXRXYhNKndC+0FIUkKt4Y0BlZfu+1AbmLOzi7GEgUFMLE6aQSjuQ
YgJn/cYHWrvJaD/iG2FOGmjYJZFdXJlZwiMLpZX9zOoFXS5UcCGmzAdbONCDcusg624ysA4UNgiq
N4L4tWLLF/ML15hHsoYSDsxbZ+HGTg3ZcZRa5kwZHP3/BhZLvphbnHiadHOPuQa/AssgyQy2MHk/
SyV+f+rXgjRAyEBX+gmawAzH1++GkXcFTGlY1QAxQhvE1AHNM0c7G4ccHBxddlYh3b7VpFshj8Di
APoH5ooCub2ckIzLvKYx9OVdJS7eELzc59I4s52xH3mFS6GxjJ/btL6vaPMsKm3HpX7H6uKdt/kL
AbjQlhM2U6ZC2p1LYEKreQpFgY5pAbC22q7uIHAeK8UhNY3mV7hZAl8/ihd//+IsmFlElbGYOTgx
qgE9QP4Y3tQ4DDf5E9gLXPWY+BZIGq4gPLE1k71qW5FRzwQ7twHGqaWX70B3XrWwzT22Vx6gAYjR
88hT91qQPXzmeUEPAkRMom9dwJVKCoX7BXMSntS/YbfGRNOhI+i8cy++qZGch7u5klJgBGwrkl9x
J19MLV6XCYyZkSqhLqWY4R4F0BSqzt0WJnyt7P3FyiK8YtChHqGs0LjmtR7IjuErO8m5gTjlHsTx
3j/hdVwLCxAnW5DeMiCKh8/49b5N6EOZUgKTMxeDcgKGcvCgZmpXkFtEapK4MniMnH9xyVUF82CY
kUGJfwni0Y22HMq8R+HSHn5jit+Pr8GC6+sv6pyO/Ks0jF7aW9QFJEjtKULvkOmdzZdOuMoJsqD3
Yhc9QtUSJJ2YELlSMldc/QPbK0EQbOOVlS1Q3v7VO4I2jKpMMdba/M73oE0PSj/yLDd5LI/9oT1y
VwoKtKy8LX6vlbeWooAwA9IBlcIg0tcPCxJjjRYK6B1B1wew1PvIoKlllNB12mJGX7sbKmyY6LLN
EyoLl13r09RWOiwVGKBoVNT50y0Tq8/CpY3FF7SAMU7q+fXRVAdXA2LSjrbDQIXsQKXQrWsQzm1t
4Oy3FtERvTS5iI5omw5qBFUpN0epYAjx4OlQTFQ3SQJXorAvdubtvYhUeFwMhTZjaKLX/KF/mOfG
LRfg2MmZL2DphFu3byXfASIJS7PAVkY1utjLrCqgnkQhCp/u9eqoenhivWQfWns0aVzUif+NPXQR
KYgIde1vdjQy5JmIzaH+zDx0J/OmZ+qBrd/pHtRjvDWcsLa6S2uL1Qm5StQkhLXpfQ6LZjxi/gw1
3V15uw1IWnWfGiB6WB6SfpkuWlB1lqsQ0oQ1dwQkXAF2WvLoleF1LmiXfOqCif9737l22TDjM3M8
IY+HX/l6WiCWNrUZpszchL9OkEJQjWTre60dSMx+4VBacFl4F76aqFKlk3oI+qLCXl0ld7pXBfO8
GRS6VTf1/kFKvGoQ1U7AUwgohj8v/8UNQNhk8Vwz/wOrFw+lb+0xp3ANch7UpqT9Zgdm7WYDff4/
e4sbB44I3iGcgTajD3c8j5L71S/Tk1/givHiWV75y3C//2yr0fqlzcWmDiC5nhDIzDYLZApgWpKc
3mktXPJ/Qma3tkTUoExMK+De4ZZ//YYFbn4cFwijSQVRNNHIdtGJK8Lyp411rcVgYNZABklVTH0u
KU6thOGwQsnULU9hUIM6qrUx1bKfGezSrav9ty1TJgCkgs0f/4DB2q+Lsjpz6CvwfLpWjdio9CVv
uhv84gb0bcFmcPn3+/nV2MKPtBCr03sDGX58ku7rB0h+xKfUnz+a6svtHpgDoLcPkrvFlPn3Bf9q
d/HlUqjJcXxT2KU/pep3n2xMpK0EmfPmgRVdw02DqtAi4uMj+FasDLtIztkV9K6e9Gif/EwC4Uwe
MNvGo94AN7356vx9yWF2JtlWQB2FyZLFuqJ4kjSDwazwBWTYAhBw/YJcABJlpYQGup1A3HejwLG6
lRcmF/c8oz14s0bwvhgGOmr8TVR3G6f/74mAr4ta3GpuRdEYxVgU91LAGuYMBFIWx+38Y8V/wBI+
mg4AkQog3+KrJbwsYjVE2TDp9BdjYE8jWKrOA8gynRG6PU7SQW8bo5HQiTLUwJh6zCYM9VNpThvn
Z2Xuev5LcAWRb4LgZvkCkY5JUFcD8CA+ofYMB4Yeva3YVUD2LcjyoPC1B++L4rGgDow9QQc4e9vY
9jmd/Rqaff0TFulu1lZaZgj0q8Cr/FtxMw/DQUVm07sWYh6fxPQCjiiAxJmNxNfZsL52rGZRAQjw
4OlHhfOrG2qyIRymCNY/qWfeDSRNMUY4HeZZNmYG7qVoF3obNte8EViEZtEEGQw08uLZVwYobEkF
bM6Ma7i2J2XX7sbaxtV9kN0ZX1g+xsEYbJidf+1yo1EV+RRQgMzN8tIWYTOmtIJZ6QhwfO8QpwdQ
86DDw+dHels89I7w5iE0ZRPqsr5izJmbQBNQjL9/3eVJJYmpJv9dcewUt0Jx5iL5LKlQnkdb/idU
RrNT/3u9f4wunD6tpIGY86edB/0mFzjmMwOgXfVzb9yRrfmaLWtLl6hZJXTfYe0T9GjHDitxjUw0
XUFSKtubsh+6sfaCAqP9v01deMSiKkPOE6t081ro0E1V8uLAjWSaHDytSmsXfa68WnECLDp0qr1B
lw4ThAAIx2R8Ou4KnZxMThG7NxqFAOroSxWEJ6HFqThSpQz7hBf1PjP6K42PR600jpSz67qNfVXP
wetiXSctnJM+mE5Ioh9KT3UHzquw+cRftVzcU4h1mlPn1RUm/6NUOBDEO0pJzyE3V1ypXM9sIUOj
SJ/AisnUa0vHIGvCxqMxy81HWQjdLQuZDVP6s1mUPmPQL4h1ch3jl0o88ZtmjND6zD8Ig9y9gflv
zcoPmVacyjZ/TKF5r078nEgmtACVU2KNnhDDRxqipFoSdtAV6eeUV9UcUt2VabtXaAlxx/xG7mUo
R4KdOIz1t0TC8KRO2sfKqp5So5ORfxvPcdo9GY15T8PhoRnoaTQTX+4GEEmJimG2sw9qU7uBcv1g
S1n2loYF0FaR5XW0qP0OcppKAS0Mhb8YarI3On49WBBtY4TcRph3QyhJDpNS7fgIOV3owRVBK6m7
Qc5uRUyvUes/QrHukLZgAYzLHUis6ElS+lPIk99IYgI9Tx8KpTsICETEinaUMlz5Vj2EpfUETYMH
5PfpfhRx55kjPp+mpEfakedwJI+EtudwGl/UKYucMCd3cR47pQZuEugXgtEgsm7AhbZXu1EP6lCS
bNGNH2zoag+wz+tEGU7wfAGdSssWQyQFVRONZyL0XyPvT1KipSisqjctg6q6kVWeUYsHUkW6rdbQ
IZXJlSnM67EpcTK5X+XSk9pa9yzUfveaZp0i0b8KVigYcibBiKNka1XzaLHw1TTCQC+GW9Jh7ECv
x/tYYHKwHYMpDSfbmMRdSqEuzU1JddtUEn5mkR0En89dm2kQDww7023irgBlayVVgTVm1a6OzX1c
9R9gIzxZWnbd09KLM+kACDzUAvPxyoihZV8k5Qft0zueZm+S0tw2ELZ2pGZ0GpldK5H6npdUgbq7
fg4hwCfx8llKkDFL8aswxmvK6a3U0iPE23eJBmo5NcGZqn+YHZjiJ4gJB4LGUHlFuSvNweoqGrC6
5uVONqtrYSTgeGcx6oo9tL9QIDgQS7rvWXTCUD9ebVRTnbHjvYPc4ZFF7DlvQpvQ7IhinhtB7KMf
CYY04vJhoNWTFpUfulbutDy/hj4p0LGqYpu9fC+rTXXT5rl+FRZNemfSUnpJQiXya2vYSVoB5Ura
x3cMSqZgjrjJ47I/tmQIQGxyD4fjgnTwGV30H2NpOA2RG1uM1DfEU2UAeg6Sk9vW3OVVc1P3EYOq
QmrY7Ug83iVnVqd3ojYe0x6qO6XKJggSa09y1P/q6qGysf35HSdiX7PKx0Sz32VGMEHe5kYBIWZn
onTeV5i4zMzc7qbygdCnWXByCMPbseV3+A8diw2OlEi2ZIpraHbeoyvtG10jOUpSNvcMIuA2xMXL
60JVz1YZuzwxPUxxu900BpLxNE0vpQxuNdr2vowJ/FqOTQciKJKuBSNoCBU8NBqIXAUmJAzqaMVo
V03ljDKG60iYv1iQ4/TK+rc2De1e55AzhyS7y5o6BLBPndzaksFZHneRy7vqKqpnloykjiBp2yQ+
t2JHTPqrIVeqk7PheupkWyqloJFuJKlzqMmg4gzxcCE5uEItGj25U8q0C9Q4xEBDBZYSWqpwReKZ
JTIOvXHLmwbdp1F718rf+JUvMR0fKBmeM717IGA0YWXz3k0kCJmh2ZzSUwYSPccwQ9kJaWM4yajv
BGneOj15ZaFhYNw1Qi1WLx0AoA/AYbzqBNqr0Jn83ehgIdNqJ4ar0Eu8lirNAZwgAZ6BkyaHZ0v7
LWF03clSyzOr/nai0X0EcUZFqpy+vJX5D8M4QXq2LmQ/NfCqFJo9GhEolqazVhQ+Q9MzURHLDWOC
jwZNZDHep/p5LHJnoMThGQjXalHs03Tq8UDxqw7EKlWHkVGIpGZStLcwu7HTceziqTnqUopT0UHR
NoLL/0nqzGHQrA3Lp2GM99UIHYRw8kC+5/M+O5SRaSPqeW+EyPbllNm6Xht3LUHExRTJj4ronaLW
hJKPPDidVr6FZfrUpewxMyyMPKeQzJ2/muwzaKVT6VHLTK8pQtsc6BHCYp4hsUPZ34GY0lW58aiO
8TWb66jEuBnK0THDpLErHUrnT7LS7SAf/SQXk816tBTx5HbwV/RE27esk6H3nNtNCrZqUcjHCPyu
Bca4WgVRS3RQ+E897PZQOn/QM3CsxW3iCH5qxW+D7MMJmsnRAOVq1IllXeybxOxsGaVWJPXXlTXZ
ZPpR9+014cNDmqs3NIXuu2LuS1Ha0hDaOSdOSgavq7mjTFkwRpEjQtnWVXLTsyIwJX4yppmEDzoP
8uiU0V0SYQU5RJgxGCCVPVYy+a2qeXJ6F8XdnkL02cSPm/hdNR6tgb9FeC3tTmXHoor2jIAjECJb
VaZ5XTZe6yGx7AqJpaNnOHw472iVgAzZybP0XNbWnreFXRcQ9KXyXnALotOV9Cqp8MTcjN/TrLuP
S4XbWWZqNpH1W6i//jLMsva4qbaBUUmyayjzakPTbkua4nAW9MYcmseG0mujj56Ae7WjBO21roOK
sFnetNS8ijt6pwn9J2QMXoxE9vsIIvDTACfyziwMrJe6ZwydX+jNLaiHvSiSHkvWf5ghRzQDvj/Y
owFNCj82Ug90n76lxOcWMVkvEa8ciRMXum3WxW+rJ4+lhEQT2OenZGLlzijIU8ytXU4HuyFopmgy
Zvh66BErvlJRt5Hojnbtk9DaHdcIwBXUI8CoBfk4nMuJ/+ym1AW05BmqdF7dx4401PdgMUXSboLA
oi3gJKRsLw3qse2zs1yx/TQJAY3n9llV+LvZTLo7DkA4WUDXOSPl6MkPwvIHQ78xKJ4IKx0TW0tr
DzrS72YodTbgjA+6PPT2NIoDjTOoZkePvYbQTpjS+2jphyIZnqVRf1JycRoGcOQYIlC1/E4m1I+6
9CqRuoMyocRWTRANs8LTOFn4LKKwUXmH2g7bZ7rlxnqheHhWe2cSceED6QV/nEICG9O+JTLn5BRb
8YhwuwsSMz6rbAiUSe/dlKR3pIk8xLR3XVq6vWn4ggD6pqRBOqT2oGsulPT2vAgBewDoScSxM2TT
vZJBGH1gV0SLXtSyPkqiPVYZJvcLDPyMOsDfcJh+PqQBqfp7WrDcLhvdN3IagB0z6AyI6/QmB01Q
BtpWEfujPIEHGwiLKmoeUBUTx5E1GfStya+SkdNYsOt0qm4T8GaKPH2EKpZiIy5/Y4X8i07DLlXT
s1QlbjJxhvJADaht7UVN7Q08igNdl5G4N8m9BFnjHrdAr7ofDNfUQR4QBbWq/RwlMl1b0ER3oWWG
EEA9WahtepyMQLq2vmSEd7wvXgddeZoESw8GAaUnx+exmYZn0JKI2+eGo6nZVa8wYqeFcDVD7CA3
gmmhpgb+kmqAMUbRi0aAPjZIB3VhRWO2FktJwISWOpE5mK6hdgVgc1TemXH2U5R4DMSoAn7NtQl/
QjRB1T5JHyYE9cDuDMZRliPF1vvmutD0M22zd7OUIjwy+l7o0LwvzSBGvGIbkqXZFm/PDQH/E+mK
G5BC+biYN1o5BkTuoNNMrQd1LB8kPa7sRHTmwYrRY29iXzJT0K1VMrdNcxiPhTyBIVQydGcwJEC0
UvrGpqFq7IHzl1ipcSIRbLK2feBRJlwIo+EFUKoQG6aAaXbEkUWkr/gC71QkyEMeY1vx7MBJExMq
96H00CntFVf4Cap5P62mBNt1DzVVwgHWZb0hOdFgXgsl9kaiHYANOEoa37V17euCHbWE7pEH+LkR
nWa0bmQq6c4QGZwGAylBTawHbcy5V9XDa6pLlY32GGo7iXGjyFNux0qbQjUOaFkVYgGzHwsFBh7r
4iyy4s0EN8ZZrsdDbYDfilI80TJul53U9NVgoeoTM2antC1+Zlr2OkiT5Sqs+51p4ZMl+gHoD6Uq
sEkaZOpGPUxvypo+Af5/x9LpwSD686AbgOMovWi9UuQgXbLG1IugBD91AMmZVe3Grf7RiDelxKsN
Ziu4cjnV77JEVg9d3slA89a6U4ay7oi+bd2m1QuPKlLhNrnhFV15EB1qLFKZu6aWHiuMdEBItYFO
5qDD38kqdzTMNbkxqU5o5PplyQODxPdKgqmYTLxXY7YrTJzcaNIGJ6tKfdfRKNJsCM92P62BiWfZ
YKlr1KYbaXj4olTf87g88ai6nUyonUM0yU8r03CpMiSeoHA39SSFYGcVO5z4e1kvb/G2ApFWatCf
RpxXd+OVqMxzStAnsizcKN0fIVdgg18SgVSLtG1QHmbiLRXchU4eyteypP82QuVYZqVnafEBsu/k
fqgy4QMcESGFt3S47Ow67wXDPdD4U6WVt/D9p2SSfwuSPyPTB50iUV6sMvHA6IsZiRayL6SUfRKJ
DxpDvoKKe1S6XwuhhM4sAXisDYt6EQsTpwEM1c4G8qHUmr7Pmfau4slkdYeEFkE3gxC4U0/mMZ0w
n91TTG5DLdXOa/MR9ZqXWo0fgMXPg7SvfgIgcsUaVkDFUEfZpmpvQERfgM1sOsut/Js1muYWOY7i
IFA4iVh6TIg4mXmb70KR9LtKjT56tVW8SQVaGw+xbA9ldadK+iMrUXspQAFmq1p43TSJbHdjl9iN
1n2Mie7KIX2qqHQ7dEJzmdqMKInkGDQSEHZP0HFC5zoXDgatdomMUgE3LASDIh/tPNVvsyq8D0co
vGoTSC+BEgc7OWhy8f9YBJEKf5VTgrSKd8Ekhz6FYLNtdUUC/az8Lddq8C+q4U6Jqvs4zH70EnD4
QuMHOqSATVsah9ZANc811G/IszM7NQtiSzITwagMgS6kPTTPntLIPPFp3A+i21ng6ZcAmzoWqvmu
FLK0o23N7DJTcPBnrscuyd9A+ZG7Wm8+1yy7beqWOJo+/NQr+MAmxEPScQnARszceypBHUXUDXi2
mlTzxk57UKQ+88qUq7bWhZodZ1rjpTrO21CFmCsY/cRSj7pScET9wD3ofVAgiAS/685I8qMYwyvI
k0IopWoa+BU+oZKggCNZ0kv8LNKcUClqMEORxO5ESLxcih5NKk6Sit/KyWOl8jd5bG9pZXlZq76A
Pn7fx/0bmJEPiJvPzJJrmw4IIiBs/N4y9c7sp5e0x+5pBSXIu4adnPLrKdWZ3UWmbncW5nbAewyi
9bh/JXV4zxJwKEsQBff1UrrHwIZsR2K6xdxGvad52th6od+0XftmFfw20ZhPGQHgSNPv+hZ+luWp
sLVBeg8TAq+c+DXh+7CXXFKj1VwX/YmStkENWHkf026OosvUHTg7iRzJGCNYv97VN2FZQjCLgKmW
K4PksZFibqNrz3IEZeFYxwAKKOUQ0VfnBNF00FXFrgFv0iTXr/D77jBlu8noDyodIYETJy/ZZN1V
1NgVU3gtd9JtQRCaiBZ5nVa1T0le3YfEPFcpk32aTK9Kn7zgq1xHbfmWJGhplUIevby1/JDok5fX
CnHG1tJcyVJ+4cexqxThnqk9ALJmjBIsQlaISzMHt/9hJtxwwkHt7Khoz0yYj5B3UW9D3QKstSOt
rVcSOqw5T7y6sUobce3BkNrcy0ju/x97X9ZbN45u+1cK9a4cUbOA0/0gbe3Rsx079ovgOLYokRJJ
iRRF/fqzdlV1o5Lug3Tdp3uBC+QlsL1HDd+3xgSACY3Npm77K4lEqCXxQvhu9V1ogM91FIJRUKvu
wDtyExi6T1q3WVOJoS48ZThbttQGT4OO9qEJ722DAzJEmnSiqoYnzQ4D3YfLgbD1sSmyNfsazD69
bhf9FAPPyVt2L1IVHdHbeJlFUbf1e0A3gvBDruMjuOhniAmeeCtpASx4O0k1fQkQUGsm/qA6703N
2BmnQA9Vv/b5AVnp/YkFgPgQ1zJgeEyOOkKbV55hFVzbV5GkqNib0qcRvVClHcd0k3RkAjpqPy9+
jgx1AyynG/DbZOwuOfVFxfzOVXAeARzpsqwK2qEtO7z+WUT85CzGuH705iO3+es8d59D4k/lQC1m
Gx185cAOMHCiT0tRukceMmCbWX1u+6y9z0yOE7wmj4k0w+fcTN2mJnbdDi3G3SB0EJeKZL3UIyfX
UccrX6HyKcPFo1Kjucj6MSjGfoDrSU/NNsEOczXz7lG1USUndjuw5pjPdV+G0IaacSh71MPgrCtU
HiMqJ9e4EHMPj9eo7ZTrKxsCW83Il5Xru55EV3Gg9lMKHLpuUQOfVAFXB23Gg4CGtw4vz9NaRPvH
kM+blLitHeyd42q7tNFV5swWic+bRM23ndD7KPyK2yIWduxKyVRl0VrGAZrdsMdESV8mlGDLdigf
gqugB8zTkWdad+9+ugKnkzdzhxS9GAx6M3/OFPZYP7xXvj6mwjsRNV2EDmMePo5y7psK3VmbhJl9
S8zVnKsij+SdJDGi8Fasa7hVDYzjUjUWRCwzBISsfWxlmu9xiLlNitCoK0s1c7iOtOfFZlwhIh5S
ByiGqfNgY5YFp9rC1a2OBpzcdhzGnyl9/41gB+TZnxiQHxhbIWLXsrMtCkT0Bu5b7xppdOBc5sp2
dzEszcPupwKon7EuZ6rrT/qWZgl8hSXmnJcSlIgf2+Hd7865zOz+p7KFnz3XD0ShBi7Q2X9wSu1+
uD7XQZ1F4d3tT81WP3uuH2hYQeIx9s7Pda4idlfojbiKfktm+T/r2Pz+i/uBAOeTAaty5gO7Q7sP
9/XmzeJdIePnZ1TrT1i5H/1VvfvHt2XRZnJuKsWheA64wRe2dV//+ML+67uA8Onv/43/vwnpxrah
+of//v2yfRvFJD70f5//7J+/9v0f/f1avg/3enx/15ev8sff/O4P8fh/PP/mVb9+959q0BiEb837
6O7eJ8P1b0/SvIvzb/6nP/zl/bdHeXDy/W+/vgkz6POjNa0Yfv3jR4dvf/v13Fz9X39++D9+dvXa
488KoSf7Orz++Bfvr5P+269B/gmN3UkGqUiE/lIURPz6i30//4Tkn/IcDUtnuTkJUH4G0nQQo6Z/
+9Uj6Sd0uEOKRyA0hK0lw88mYX77WZB8yqEaAk0R4I4N6WP+6z9e283vDPDv3wo+ij/+/8uARRsd
DHr626+Yxb5jitEWDw1OCqE3yHHYcyC0/f6ctkjQ8EfdS8yHdYaytZFEuLvqNu4/o0J9gu/Ic77A
SpvHU2ZuLBDCdhMrSJE3gjQddNYh1ISXONpEduiVsd7GNz2rT4bKNH0ImpbWX850zHqEtGOZ9rg9
d8OFiG32zWVITXmqrVfUSxYBHm+cKTgCPkTZAvwAWqZ5+JiMxB8vqUr6qZTh3GXFmOXi6FuUpe8y
21JZBgN0Xadap01cBiOvx23cr0Zt87AOwYlRtgCXgA7CbDoFtKgc8tjFVUP6cC4QaAuoD+iN99k0
MkkPM1maZEuUGp/R3u3eScrp84IOUIWJXGUW5AIGhy+TXG1wBUBh8ap0gSG5wofsu93AEljDpBqY
20IGP4+lkd3aFznBW95MoREthhdQJxUMGMtY4lYHENrvFLmfGrOIg007kVSCjfNYjAJprtgG8/Ah
9aicnwJ47vbWCDtUPFV4Cnjz/I+p7vRTSiyCddB3UIPnC3WW75k2fvY+asnT15b3MajF2Nr5dRVz
jMgrsJH0faTY1l3ZzV6OF6mZZ83XiTCKGW2yjWJF72UdVgEFk+p8oBIdoEUtSD2rQ0x1h8qBfljo
LUe8lXmGjLuIpYuC53yY17hwK4JNAHH7RO6DuWHrHtFuGVxz2Ox4V4BYX7E8+cH6diZVQD54Bst4
oiXLSuSgtI+KTm7fpTqNsUy7ReOpVzUBrW6wsQS9xhSWDk4Hlz0GZg8fRjdtsTbqB8dn7NJdyN0L
fjx8LEHq3hgmjnav2872VbdOyXTdmCGgZbMM+VBEWcRu5tTh5u0R2gWYzANoC5aUYCHlIkEPFJ/i
+plz5tdPatBMVW22puwqTPtp3bBQBNmW+NR9Jr7ObQmYWs6VHwENe+9yj0YFXzIJLZNPZSBKM6Lk
pOwNnISYtcJFo6fCCkhQPNL0+2HlvThaM+r5sZ/H3C9XHnTZEQl2atv4PopRluVrh+0l+yYJX4cL
Pk+cXbdWxMMh62gfXww4W6ai7l06p8UQtavCltx0OMbrtQ+bD9RujPEl0cRPNsiDadiBDSlMsRRL
F2bdGkbneKj1a6gH+qW1TeiVQedFNVSLDU3MN60s4h0S0uaQ0w6YKm+IXtS8jybAkicAhyiJTbmd
IKqw69yOJbLsar0bk6jztxI4R7L1wnGm1zJlYgJEB4QPhOG4eHfL1I1yj566iIFiGHJPb+olcWkV
zAuRhwX4RPsSSYSNHRxLNLpGDULpUDM6TC/LIjOgiH3fjhsGcA4OYkj7gxtNPJTMA5Bpav9GLJmP
kKEaL+uYSG+Wz2ru6+CqTXFSorzUxMvF2gQTxFCsZZCESWSdfJkWaJdIIQJYDjV2Ohp5pwzk03wK
WiqC4xJKCCsGnD9HfBnIluLaZqhJy4JVgNFE1hUxZMBwzejkr0DnoBFtDjQeEaOCG0ItwRxjZcR6
2ydjJbqB2SOB0DEvOjph5IzynorKBwKi7j2Q06gy0mtwb7u6zm9WXEP6YuAEHEGnkaP01jU+j5Cu
k8cw6Qdp1122rIfixbWWO8B0OBPK1seTFYYzhoDmQSlxKWYJQNLgekP3geVi2cYz9dbX3LRRYo9I
NsR+Uw0zThp1gSFYgBReplQ1JNtnfeNx/74H3MlJ5WXgHQ2OmqEBfYE7yTRnjwB7XXoC+IWrlzMg
8m/rNSHvETQ70MkkPA0+L6ECtZ675uxI68WaVWuceR+4x6V3tu/UA25oUV+kHTeqVKAmZBnOCpgG
0pkb/5I2dvI2U9qGLwDQItxN2i4O73XImocIDPNnHU65w9LljfOJ+4jo2iC4Hxt7mOCI3mLjbUF+
8BH1TbXuomw/UxfI7Zinveuw96IDYIe74gqsCxPFuoOUKLWQqaiZ3nPQBIDm+aD+MFj8/wnrV4Jq
bcwl//uQdZj4+y/i45fL1+8ns9//7vdRy4s+hdDdZ0hNgHcHHrDon7MWfpRhCkGpJW7BSPNCC9E/
h604+oTMLXi4svy3USvAX/0xa+FHsMTiQfFHPiSikO79hVHrh0ErwswGZyZySTKCOQCP+v2gNYYG
7Ihu0GfdDBsbP2UekpIaAcZM/kTYef7s/qT+A5LjA7WFEw4qS0hb/fCH3cng6sTSCU9lPX4KLSlC
rknh8uimcWIXtP2pFd1utPqYL81jp6J7oLhFj0Fm5fGJpGpvm/Fbrvx3RhzwRfe0Rt5ehethZOyU
yu5GgqXnk7hOPO/uT1/sv5lI4Y/9N68eqWQQh0awjcNJ8f0Htcoe7BP36wKLvK4yj1ybpWnPUrkW
WvIdzqzS9O4CDTBt9xYptWlxnnLW3oRrewdqVUn+5MvwwgN52DG6zV4izGhF3TaoxwSW52moGfxM
7mm6HmIY0hPrUNZ8jEJ5x9MO9R7+XHUBjJ49rKcjBHYFUGdXJr47NQ19sYPCUOz3WBElPVkCI4nL
Tx3vbrAcF9mQvLg6KDNF71yfn5o5O1EGxmmJgwq0cw3NIcYp5s2X0jqBasnx6ELIP7iHtndy1uzk
qsTc+04HCuDRp6eUevf5SN6nKD05YS9HB6J1MOI6UEgWhOW87AjE4bg8vaaOjkUdmRIH2i0uYxOk
kctlI9y29qcj872dFzbPyQrSjuKl6ESdJEtv6rU54B6/7XBvy2Gc9OcOAp6EIexuQrJffYvEhc1Q
R02xrOTQZ7hBgUYwaXDhhd0Npd0tGYBzg+1hAb3illfng2Nwck8EKJAmdht8z4ByWrrLR3aaB1u5
qX5lvsQ4hmpwQx/qJcRgXAeVmF6A/6X4BP33DK4PASZAd3cjR+J9jtLfBrGVNNr1uK8vfXDf5+sV
9GEbE3sPQYB4n17frIG6Iv6ykeC2Vo48jyk5ITSnsjJ5zTCtygYBdBP4SnIYQrbrgvZGMrwjfY5A
qEVzB0EPurTsdUvbEEeOtx9U8FIv0Pxk8EdFBHI8RJAGYmhKu7pLZZ9tGF/2HOL/YYQvszNZkTRB
X9BZl6JnQyHN6GOmJU9u7ttiTgDcC7N+hbvlvkmSOxZZi18c81LNHNhq1n7GJH9VY5Aq+gEHLM75
Zhsg5R083rLLtAGJaFfEoPcBEOcJggsUoG+NmwbYFmW9axlgzLqb+YYHQpz3odLroffTuHYekk5s
kR3slavSz25q3kT8renWj1GCM2rs/eS10S5an5SrKQ4liz5U5Z4Tne1JPkGo2vk704LlShKeoyMY
jvbzGZq34VooReh27DDGe0t4EfDhSZ/ls5q89LPyy7yRV70GsreUfa6uwHrt/A4HxDKvha+9W56J
q9QlL3WTV2sCHo+ZBQxckMEhxrvSCHaStv4iKD4J38ovSaT2fpA/CHzTuueXERDEUgQ4zYcsu58S
+jjWSIwP5BuFam2dnkVW34DEuTauO0WtrUQ6V44A0u7lVcz2QsaHxh/KmMWvi2SPCCy/hY74sYGt
djYKicQozsimL3moil4Af0XLXCl0vQfRAzC9/uCB9zGrtcpmfjSyfYSY4i5O2U3axa9JBL0X0Rd1
oXyOcA+WverIVG2entYwgramfXMDP04ES5tVe8j/XtNoa9ekrGlw0fXsxtfymxtNKVNA9/0I3so/
+Cw9oRe0kjECwOUtj5M9B5TqZWlXZppdR96L4fIePrwDSmJ2zQpaczCXwbqg2Z0c0OxWrbMq4XTZ
gVKAYrRmJzE3h3zi14ypfVJPN8Zda6uhrTE47ryAbpVuDqJptnpqP0cCdssVqn0LLa31IPHRX3Bh
f4W+FI3OJVnSDRrd9hmZjgNjNyDKtmplN9D83SXJePAS76JvwWMqPV31fXcaVrkb+u5KhusLibzK
1eN+qeFQSqFsEc0xc6C6FK5Ykt56efc0gccbokIviBHlSMTmkP+mI9s1YQwAyNsgdocWa46EDlBQ
yvW2VHmya1cU666LLbI2uR1NhuGxlWBA5RVEjicIMrcmWQyot/QVSNrvAUR/aZZ7ED3+/QiAfQec
/WeA2u5dnLGo6ceH+r8QSwPQ9adx4IzVfQemfW5eh2/fQWm//cHvA14Yf8IIFWBS8zMACb9Zh37H
0oCyoRE1QiGLjwzZxD+DXH9gadEnQFqw+KA/HviOn55htn9AaeTT2chI0PGGvPkUBpi/NN8hY+P7
wQVJSLAI+jHGS0xfEM79MOFhpQInm+R3FDBUup+WCXd13xlqixHqoMsE2NTc3iti/Ou4wWUqJVOy
JxNpT9GahLcRNeoacVv9bbDwHkyJAOwUAXMTbgkeakBPhxlO7spzOt+MXj9XI0nadjdxE9xFcMJV
kNvnR4Kdvi1hbMDz4iagH8GiEmSqcGNuTeaT0rF1PbJBQsQecnEnYlJfQrwI74aJLNvPJJ04ZFpn
emohLvW2VI/9oU/BRhfdSNgT+gXAkjdNtKoLFKJI9D+t8cR8egtnKAaxuYAqYI0OdTov6mGdxVx3
ILGkDEgpkOLp7rXgmTwh1LCpbwnpSbaFNH/ddMvIr9caZgojFnDmTQSYyzY83DaI4XZF483xXdhB
toNRHn1XJs/EjT8GoFe1R/xXP8NYKoMVQTza+lh843i8dUYesf2RHc/l+oyiR7e3PYTl0uPLPgPs
V+ppYJUNFv1sAXGCrzEeJI1k1d7ruIzumw4gJSyjwPOeZm5F6TPULZ/N57jjtZDdju01Dq/4UuAC
dgRFuPgF+KaMFQmp06lE1liOnLgWG/FGLDaGDFNCslO4EdWlGNYSlW9ol8u4iHOMWZBa5W/zEBt0
u5g5FYVoUPAJjW5u9rO3Due2WM0JFHjd8nXQsoNPBRDoBNXFdkYLBY6NJunrSjRIN4a8TnY77kdI
FlDZJPPThHI3sWNhNtfPJqgZJApSVSxiFnz9sJL1Hq6SACHHcbCkF9zBWLP00EOunMUww5rZr5Sw
T65ZkUfk6MwPCdNEYwa243aC5Hkfqjkofau723QhKnpsMP5g4J6th9G0CcJHFwzsuumh15QJgCQg
NQPS5QBMsIsxJT0vmBgZKcYF+pSSzkE84JYb4dptUbk2Ys7NY+SMeQseoI/cemE91X5xUzJ81hlH
EmJEu3UXQkO6bGZFNDASCJj2q1wp9gHtnlP4IvbEy1hSLjayz2jqFCCelx7p51Yk+pvMawEQEA0F
9SbKqHz2p7OES09r+8J6w2FPEGlDNv1wxpNA8omrRRGya/UIWGHKE1Z2yhePkRM+2hBncWpbtLEF
Keq3NXhuQpYOX3+6gF9tVpTTirCVxwHc8VfLdVoOq7IPHJoEwNve2mAkj5lFHJPNrsYALQyFzVH6
ulk4xSYysnX6QLEYdBAm4vshhBmDyIHcQDuP+G2+eO23bNI2gPtkoG01T8n8MMgZ7TpR2PshYitX
usLDMtjW6HJO4XuVKHZlqn52yOPhH00PUZdXBDZZzaFpGx+yzY6i6bCzYbph+XJuAxkHepW0KwTB
cABN7DJcHXzUDGNhKOe5VKC9wOiaAGpz2euCLquC+p9mGeYLxkyJZCL3RedqHa+BJEsFjVuA4aHB
GL9bzRxfLgYT7S7mA+IQY3/FxY2vE2arBVjLzrauPVrGhjdDybmdpM0ZFBnSrqbdJ9MyHtsBWrZt
O1JvF7mGfzOmR9cx5BUVgnGtxgjd81sPX/+jEWH/QnAtQiD8ghEV5+weULi9UEOiN6jBwEnu0AYw
R3NIEQcXDLSKNDSxrNO6mnyocTw7+fcIPu8gLg4XqCn6aSKvvneO8ALMANsFROWB/9R4QCwhlILG
pUueEKX7bRklGG3TNQ/5LOymVjyBJWpMQbyPbX3lPCi3ab4mhZNB/hGHnIFoUXpLTG5OqXErNglG
gkrL3ICX9YGyYbHngBplBBIdcoEYOk9MZ/BbtF79mBsoSdolmd+6iMJalTYD20BtlO8GWucdzGKz
uenRJVhaL4v2MHnIi3Cg0RsGsO7CtEDoyh4GmUr0Bgcj3B7mhfgMWmEfoWxVCGx/tzYrznIFrFwh
XyrkEuinGz98fM93HZGQTS9CAev1Z5yFtZ/cwA00f12nOClF5tYjbRMf0lCvgZ5iXvZpS9PXVVMA
plD5YJmHXLOP7KP0EgP3TTCYqgYI/z7mIz/mPB6GLdYpv5A01lf94LI7FMOLqJjUPEKTv3qgdIik
PdsRrd1Hm7SjnXDlYxQqOm9q4HiaxpxFsqgH299hNYWaykhmX5nw2c2y0O5apeoxG7ASpjhGbppk
IlsYo9JHs87svo3TeWOWHKqCOpqG+yVA6lYypyjxMrh/B2ZsIZoLUfmydM1jmAbkCE1j93XtpXhq
sh4fGBY/XjIZ1YcuATxAwi6E4LtdTiFUsOcMdTBGPTNsK00+VrVZ+10f8xH4ck4h/HPDls8N/JkG
O5Q2i6maJEX5TRKLcuCdVwAST3ba5MMmaPKkgtcDfj2vT9DWAH1WhAaAzwlxa8VwgUUK4vmYiWpb
aZ2B6iJSb1wyRqfQQb3rZ4xsHMimLeTrIGkMBE8mAMQimgEi+CkQl51q6WFCUPS1TTq/aqV6Y8wb
YL2c+bbBmlotAe1KZtAr4LcQRwYi9e6yOudTsXTOfxlXiiV/sdMerTK4dgepaFOcEkl0W5umvidg
bvYJTvMHvcysfuW+b0EPsoy9G3yfSNrGXXotakvMFvmHPC0MDYYXC8/Rl0kLuqfOq2/R6KRv1YSb
EMa1Zcvdyq81JdM2M7K+wUHpPqhwYBtLtiyQTwvb81eH60O5CAAbQWD8J2go0bssIrXjtoYuC7Iq
0DyZ/mrpeWWGdAQVN+gWyQIszb59h8YTt7UpDgaLZC67LIUhHEpak/ZvkuHjcSi6ejYuhF1zifC6
HQP+NEVzlSw1FDzIZE8QdBUr/8UFtX/uE8qjC5qmRhSQuonLUBJ/602LhV+DI495bTHoVIsLIegO
pog2+O6wkNdgbx/lqMm3fqjjK4x85BRjKvs8ET+EMrrFypqFwW0SQR8Vtgywk+mUdx2SWX7AagNX
Ccl4UiQ5Btzit53gLy1P/9lm9P+a1OAMPv/vKHjxPrTf4d/nX/9jN/oE5du5iSODFvIcigTI9/fd
yIeUADsRSH4EA8ZwbJzXkj+WIxJ8is6w+FkAgLUJpZb/XI4S7E0xFAhZBEQdBpg0+yvY94+xVyEw
6BgbGDqUY8DpCEv7HtMN4dYREksDAncxyu4JAtTfoHM7187AwvPzaIMf8izOz3cO/AGoGCPZgJCz
NuZPSiVQZhp04VR0aB2N9/MJppsdP/4Hjarfg9XpvzzR+ed/eiJYfDuq8UT+7XBYN+FmRdAdQrE/
/HME1ean6TvfI/v/+nQ/qDVSobwYIUOFh7nvAgp8tg/eRV6egxvONbJUvzXI2voP3ucPAQr/8j5/
kJu5bMSXGk8Fiq/B+xfBMdxA9r7td3Pp3c6lAVh+6PbB6ade/599wOdP5E8fsKI2XIfw/E2Oh6T9
grihaqxg3Gy/nJsZfv5O4/iHWAy8VTCt4GoQAgTkMPwtd+ZPz0gNaHkskkU0whkgz7KA2PdgukJu
RVOQmDkPGZQRbm+dvyJQzW/ZxjkbwKHWeLl9pLLlOeQFCQwZNnQ7Aq/MVTQvkJIHASgLIFDwPBY+
NmAghwtJwiLuJ/fY0jz6TKQkR0tncbmEMPIXBL81XmWYqtCO6tkUi33bhUDARHbvTZG9lrHfXEM4
4yewATQrLyXPVHDC3grjhoEFNNz3pp/umI3WqFgmA74jZ2r0sRTF7kAgXXDFZEIMUTTPuksMtU7f
TVSbN40XvZw6bAdXXc4bCPNFBljZip2mYLM7bRCt1YvWxoWIDUwLYgjg9kl81KyaOqrSzJGHbjDt
sRvCdip0A5GsAYC6Uz1MGeUcIyBoG3e+3Ey2C268XsAGiLtWtkuMdMgnTdZTlBvMXe2EikiQ5yHI
rNMq7Xxo465/jzNnt9TrZcVHzR76hJP7FTaBFrdOgsQysLNtW47LGYptM8h3GjLfC2PnnT/r/NL3
YnOQ/DyMpSr+INQnL8rlyyWUFgzsTB1vMAi5rXQIRVg8mDC7ZUUyIDGgpSlEOXuRivRg10jeLOmE
0VCz8XLt5uW65gwWi6wnJz/pUc3YLqCw5ywqBYXxVWHgPjbzKo7IlaYHV8MRTwD/lDL3oeGE3fxR
tP2Agzsd54o5191GcvJqaGuEfZ08ByK/Q74mww4EQqYyQ5w8RbGMP8IuWodizkwTbuK145Bte30k
KhkEOFa7fhbqYvWwaU29wA5qcAW987s0usOb7cx2kqn6Cqm7IuUMWdhXE89QK8FpwaAPjlfW77DL
NUMZYfvnlVoVvRmQIZqVvSQRArPCycKO6nX8PRljACABslzDTcByyzc5tdBck6lVQRl6yHnc5kud
voR1xx8aX1Nsz4YcZn8I+GmlkQqv3RKh1EPbaUD8l4Ky4ChBL837UPfq1hdQjPQqZbcr+ueAr9Q+
pp2coJlQ9563neFoPHaGpm7jp9wPKxix2W7ITP2Bz3sJdqFg5CDa7iwGVyp9ZrDosXcKU9i6lb5K
l8/Y8QEisbTB6K8DjQQOMwkbVbkP8xdpAwzewMemZwWB1EH2s6taFsy7CPEXw9b3luhhnu2IXRRh
82hT1n2CkVPP3WHyjUE99eyTa3/xTZXohLtyxs39pCX6kQbfqFPuEnix5JlpxeLWIvQy1LhiJKvK
jzaHIbfkMIV9NZDilx5mAOQkJf7CYRNhIoWzXK/pUwfXwGMUWfoIOYkpM4eAJ6RPAnfRT6GewDPC
/XPTwQ/zGg89KlgDq9rKKdtenG1dVxaFW2TbiAb54CAxK2lb9ahhFhVFJ8T4dejbBUyLBVPFoXPc
jgm8vjE84RehaqZilLGEK9P35nc4sb2rZAnTx3mGOKaxkr/KWtOLKMNKAsIEfNAkAc9buh69qJkq
LEjn5rYaK0kG1ifVFD3lENXskzFBrsuC/P7NpHoP2FWfXiKPz54AqKR7cOrsFPEhOkL5E+21J9iW
N/BpSM2zbdbN5lKm43jlrTE7OZiXL2yeQnUXjBpq/yHY1QPNqylacPnFQ8FCGXA+XoG96q6wdTYc
sR+ruIDbqIXtVbnLDBaWfWsk4rkmm7x7ICQ3KMUc36IRJMkCvdsO5+f5xcq1GnW+PI7GBy0S1eEG
x9/AKwRyDhbykmE5+glO7wbWzRhyQ+BzCcRutXBXEW/HyziVyAUO8UzJaEHIS18+dcbzqkzbulr8
lD0wF7IrLiNvAxsn8sjWTl76TkgYj2fETE292dU14FxLIuTM+FHTQBEWoaSKtGdEUneXgGj6HUxx
FsYZYJCqxtoP/Jw+xFkLBjbmIYy9nt7lKqHVHEQtSPG12SDQbtj40DMBn479e+usPQ466K57NdZf
gb2CyluHdweL7UUXGbgqbZ6j9hshFHnf5xfj1Mc7tFvDQF3DSoqk6uTCZAPuCPBS8r0HYnszQGJ0
l7E6fG+jVBzht0FmVqzrm77R/VPXxcllkHr51xVragGuVb6BCBwrLLO40/Il3nKfSxSORqh0c4E7
QJsES3hAltc5z/m2h+14EyQ6PESjv1zoTrGXtaXkVccIBioi18avIp71NuIUqka/9qu+TulFJo15
6BENU3p1D4dzB4x40qAtAST03/KVJl8XKtWpmbjYLYGsK42R9RZaXXopXJe+CwQaI24999ytS7jd
LhnjG9LMUDUF7fwlznhftSv1N7nK0i0NbXOJ5LL0ZMWsLhBaBEwtAK0IUg0x+9DQ4u7epBQEd8cJ
vR5aD16g2SzXnaDJBQ3gfSoEXvOmw11FFRQh6BuaNXV6dhfS3WRWWHIZJh2ccCneGo9hgSgh7fWb
e+WZFq71dqJZ4VFw6QVuHHVzSupgucr0Ai/mdsWVzCYlA6p7QOVzUF9PQJ2CIob7DWgvn5zaWjqN
X+NOoiOdZCyIK11Tz1UJrrBPPozF4TYbchz8NIZhZiMFjLCPuQjEvAFfMcMcmk04LqcUuQ3gYSUJ
K9R5KOzWtW5xuTYcJkyoM6HN2w5NiHiaZV4QatSQ5LPtVZACbGhsEr310BHlJcGi7eDjZSbYNKpB
I1JLsn5++x/2zmQ5buzaor/i8BwO9M0UXXbMTCZ7coIgRQl93+Pr34JUtiVWWXyeOzwpB0WCTAD3
nnvO3mvLZjgrtxZopUOv8P4oFE6Vt7SteBY6jdE8KsRpL4di7UH+Kq8FXR5DT+nGfGfq0fAFw/cC
W0Ufj/SYl6sks/ANdmN9ZXa1vkd12O1jFeA6SWBftQoVgjK11Z0xJbITBsLCBFzGnSWE9UkWkF0z
HgPzoY7BJqWr/K5ZQ/cqt3GHy7uc9Y3R4TKd5aG6oJhT/SXWhi3BEamnWSre6jBY/Lga2F1bhgRW
K2HqkTmiDx3zog51oYthYNhg0NUP9Gtkv27n4dCMUeC3QtciVy7CDa38mtLYDOtrMysQB/VR7jQK
ncWkKOatHEQ8VjToHio1Y5mqyu6dzas99MJCGhjah/qYgtH11NwyaVKqIdnYKja2OquXUzmJmiNS
pW3/1zDo5tWboHCQ/k3DoG/64j3+2ZqwfsMfLQORngHne8DaoiVzNucc9K9xKk8SfQRwVdbKwuf0
/E9rgozIDsvCymIVIW+aOgfFtvxhTUBJp3Neski1I+qUQajx3/QMlO9pXf+G2LElGvxiKDkh+ErM
qr5boH46iCVNHwuiUj3MTF0vyIZCd6TreJ4CqZrxDg8Kfcs0Np4CayC9x5hLJMdFDrtFJZxq6Icz
RzUJABQ5CHYrB8UXhAnRi6ZUBtLRtFc8rQZwYVWVcgmFkCFmLRKFNglo8qcx3OWlkKNcxawtVYFx
MBMmSE7NG/o4jDBU5nXpifrcpGoSFxOFbjjMNwpxVdtFrdMbK2kaODeNtovyofW0LNQO4zClBvQh
Gr7T1LIYZmZe3Wt6SAu2lKw441D0RYwlJpsxwwvVZdtIDmFQVpd0yZqtlRSojMo+eJ3ytnDqZmke
ZAbDbDpZofRI9UR5E8o9EjmDmYEb18awtbC9E/gAWjIGvmi3dL33acYUSY4C8qFpDsu2JQ+WiPKp
lo5DVdPFVbMqTXeM4qfFBWA78n3lGGzlqrOuJFEwHs1lQFrH6RDJWwCMyu0YBnzJ8N57eR4SZB7L
g67srEUUr5Qqmh51cFdksWTN/WB0CrArgZJoSaRXjWHpQ5ct5paRgXgxKdYwAgcZvOZelTeiHpSF
HYqUEmPDydkhM116CdDVeAGyPD4URR9NWq5yAeGLKfcr4qjgUKAGkG0ZF/SxSWIBmYfeS2CKrGRx
ShgMIJN0vbfjQeVwqC7BkyAV6U4xGXUWFtdWML+ihUqKQ4Nn/hLSQfUSiWOVRWqeH9UTY8VYXF5i
3Jb3cSx024U9fFj6g06f9Ftr1vm+7OTQF8uueAAXZ/rzHExurbWKp8wKEpN67nYozPtz0YnKDeiO
2h2YlGwEwyo7D1hUd+kEpXLTUQgOIuYFaoJIHb2B9yJ3pam2bgu1ZPiUxOFLLRkxOLtcGddJB5NH
G3uraDHGjpZdMBKsy9xX2YAYghAlTjXYwcwQLqPUaUSbMSt8qDnXKL7ctG3Kpq6U9AUgzbC3DEpM
cjJ6d7JBsIxHQs1MpxQIw0gbs+rsAvZGYSutkuo+JqHoIa018CR5JBgH+DoowBqjea/oF0R+l5bI
b4xWe8EFgbJPzJaaRk4jTE/6gu85Jy7oPNDQhmdUJsGWYQAmhCZj5MKQx9iT5DyjFEqH5qgO8JA0
zDa1bZrpvMlRvB86JQwvbMLgwYqme+BduC4DbS3aC0y+ltQYd1IclneDURlPBDu2J53Jj4uAXnHn
ONQ8ZZyEW7lWK5hnynLNrVkO2qCIvtpU2bOplvHb2ATLXcc45At98GZT1KL01MVB5EdFAcxm6cHe
54V4Y8aD+WjJ4fwSGWV5JZtGdWFHR2iBWH4jTThEXaErUYkolGT3k9UBeOlSiUWmSzZCkYgnBaH/
Xo9U7ZtWGsDupqp+1eNK2slBK3pSK+p37VhLr0PfLUyi2uGoLsyVyqLq0XFJQFbzjpSsvmkZRUnF
i6VDuKzrUUj5OMtqR6ML5KtWzAyejfjS61GNClWY8EWrffwMbqG9BGEQncNoaNm/6S5faiMXUCLU
04bhfXsqzajwkGtI56jpQBKIVAWl2Zt7SVWVFz1oDKfNIiJpOUeTXaeImi0ZC1BGZoV7EwfZ/TJU
5r7pa4WyrYZ4o0vyFQp9lKdjgUZNRvgAcYPZfNKrB12k5p2WdDpPmEBoZsVIvpx4VPWndWJ4m8eq
vOPcGSk3qjWpEkhdTpy7sJJC1pu+RuHI4TMAABjiZfGLSIER1C1pF94xpTEGpJVLee4kKV1JAUIT
gJrqpKo5MkniMLKA1vTyAfJPZGBQUYQo/0EH/9904+8rofs/Fyte3b927Hyv2d8QjxZff5GBrd/6
o2yRUG1JEnkP66ADTaJIJ/pH2aL9Q5d0gydQwjuJC8D8twpM+YeBlRChkyorMlkDK//3n1XLqgIz
VGU1Y6L21xGI/jdVywdfNnp7ZqFcyKRyWv/PR+19GDWGng3vc+WMxSYsN0ze641yA3u322siqT7F
y+eZVvKv844fV6VxLavo4JBtrB/Kz11y01zCOK3elbM42/ENx1vHOIQerM1z4pvuCieneXg/eaip
bz9r0XMrfnYbfP+Lf772hw79LADtDOt3+m67dpNuRp+kpm37o4T/xV38s1FVXic2PxWDf7rKB0+D
CQGmX3M+9/E2u5Od8UiREHqBOzD2IAzGaWx5S06utw6UkI86n5nfP/2IKaR//oi7IbP6rH1nENLu
l7ofLtpUMwnhYb0fk+m2igR/LlNXSawNRzC2KBW05sg8FXCuF486hBU9hh7aN19VvFBSyRy1Ku+Y
/RqffFaf3ZD16z/VzYtiVjBE3uf9ekO67Y8b8plp/tdJ1B9PnCRKksFpAL3jh8HXMBl4DKP3RLkK
io5s1vfaxKiqOj8tAX/hBvk+qPvTbf/pMh8GXkMR6oLIZYgDUyk9fJR+3vooiwDRP/uTvk92fr6Y
vnqHRKIZ6D5rorG6hH7+4IohToCFfEEO4mekQPSXNeAIYJ5nwWIfb/8fYQK/zpo04+MVP7w77EPQ
bI0v6kv+Sh6QU7+kXztbt5uH7Ea6/39c79dpGtejuaOpoNc1MF+IAT/cNUbBKOm0L7ODiseHxkY2
8nwtHJMt+C+//CS24EOi2h9Xw1TOjA0RrqJ9uFqkW6qSqV9Qis0c2E6gMQ7lve4qG3pHG9UW/eVh
jbz4lHzwp7+SBZCl3mRNR+CLsf3X+xg2VqAJLQ9NMLrxdiFfaXKmb+H3kGDh00g1Sf/1LlKA4OKX
NEXj0WETYcb96/XmsUaTj+hvLKdZA0AXmQ5143hV0uC4jZdUu4iCNKfKTktaAMEGFt70IgzicNE1
Oee4tzSzmHpzKo8Nm0M71GVOM/Y751dEZqUsGuO1GOeplyYzXKch1TEiSlMEakpI5Xe1b8ZL27Yj
jJK8cru8UWP+fVEcpyaSH41RGnUggJ11N430qqq2FV4x74ZXAfgx0cum6UtESXVENZbvWqv9qoiN
5fZ1Me57dP+ab1aDDqBZ0I5pVarsblmNUjVi/wPpYpg9ODVlfBqqLoShyBjNVMOJw6xeSd9wos7b
CdkX82p1ueXhfMmZh5U4yiM0JTEGmTTQymspawVfkPv0qaXh6BSyvuKaRqZIk7F0W7RdHUJJCJBf
ojGqX7IpNw8hWoMCwHSJ3sTKgih2WVqTgM8HV6urYvvs94k6QChu8iq/SziE3zHn4RSntELPwbAw
7Arukyu0qKVFjri2MYPqzKSyOmRJSiRfQn/4RlAUXLP85cniafpgNUCswOVhdlmYfiZJV6Z7fQhi
plCx8oTfoIk3oRrPWyW1ytMQdOF7hlzpy7IUmscBHIkfXNyV/VS+92JIdFXXFbtSh0JV99rEnKMv
4R6m+QXNUWGnxqzhX5LB28U44UUmFM6cI06VLQOpMK6bWNYTt6zi/iqV8re2iSoEZwUGcObGdZNd
pY1ySCacYmWhMTXEz+pGgCU5RtPwpSGL9geU3Gagu72zomHZiCldgSUxYix/mBRLuhf2ItT1EWRe
xBwsEo9GVYX09A0NDtMcXotpjfoy4MlqwlLxoryezwICUaBSoSjFDk34aIMoE2bykBurrjtdYkfW
Vm96PZTW2UhCGIv0JaLOgO6tImtOMMNFbev9flP5oGVgCZToUxkGgheZslD7UEoM6GCxm1tQqMVz
0mvHBTEgsNRTl49b4MSfrIK/bpQsDjr5yOwliApolCgfg4Uas9SsuMX3Uz4LwjnTL5lyLOJPtnzp
V+/BehWYg6ynmqpLosn+9esShIeK453VOWt9lHqJj75G2yTb6PLZ4rquZf/eI9cLEVKJqVSkzwd2
zfywtkoaagIxVB2xXDypOyAst1Mg27+/Q3/x50gYbrmYyKfGM/KhhKngeXSMTh2h6XZJhCI8LB1B
6f1FZ2wYV76JWnOBXNciLW71l99f/U/LOYs5kikO3diC8Zt8uPiMqz8ZDMGOxQTLBuyvU5noxSch
UH/+HNeL4EuRcbPQSv2wZyRWitgO79iiRjb6agAkhTOXT7//S9aa9NebtT7pq11GNSXpT4mGDaG/
8CIQ9utitc/6IL0LwY7v+9mMrkpdD33gBIBAxXw0PrnyRxXN+pwQrw7WhhIRK/bHEPk4ZDS6gkUC
Jj+tPRsJO1LUBrWyGUV9fk+WsaqRhleFL6VG6sEnUwe7Ccr2sWn50EjS0M3I03MxZhAxRoqGFDxp
Xgsw/zS4OH25aItlFK4pPHWLdotuiyxG1zPSsE2QBtJTXiulM6Va7aQqBDZNDvo31MXFZu5n4aB0
2uRpRt8fYk2znkXSE96KKkmaI6OVSN+WyO1mt1RD/Q7uwQAVkr3uyNYzHKQmU++QSCMHgp7XPE2d
ORS0gpHqMsQjqYmJsclkUcmvNeyJoeANZiDs6DMX46kqrfAbmDCx/CQo+sPJ8/ubaRiqyguDtBKu
z4dqCywJ5NYcPe73ZCqIkm/WyXLw8TrTprwtnP82P2i9xTxVxAXyPxBHHx/hCM9qgnKJmPfBXXlg
0nY6rNHNiNNd02+Owg/T3H88A/75aeYUjyZrDfCRGeh/eGUGmkw05y1kDLtBT3x2KNdMb4rorPV4
gcLJ//3L8+dlwBR5cvHP00pAW/lhSWV+LFcKPeMy1YEj3hXzJyvAn/8cfj5iTRgmNAxAQf26ZBeM
Nnl6OLnK/HzmawMKHd34KkWPhnrXLLP3+z/nowaT22UylQEJYEm6yd/04Xq0jq2h1mSn9pqr8EC5
4Ii7gZOz5lD8f14V/3pg53HkCZRk8q9XFamof4xcqosWR15ILbMn2gM0HYgZW9lT75OF+Mfh/H89
s7/LBvXEf26a3a6jt7/d9u+/gjG+f9e/XJOMnul9QZ345zDvjzGf8g/KBUNCFUxVYoirn/HfwmBZ
YQNc1252J17vf/XL+CYiOzFUcgxaU/f4/f4LKAZX+rBFEbZIBhkHNeojIjNXf+YvZ27Wl7Ka+ocy
6vEPOygt6OdjujA5NeJSEoqDMMyMzRypXA1kRQ5kmpEDUiIck5YQQnWZCyhNmB4nfDboa3JHG9Py
YWxaQdmmccwW02irJWmK6qFwY1VrM0cuxXClZ3atiBBmRWflJ6ZPbfBswNSlNE9iNu7WoemDHZlT
FvBk2F4BfZx+i2M5hxYwIh4ye2wHtdqX217R59nVGpHAgCztG93NLbWEeUuIirA3UShqN6FBjMwZ
ABpjlRH3CkrFyWQ+5zd1DNA+FKpBckQL1s+K7VRz4jvahX8bWJgUSHboBwMpamLAt91MWqcA+Z8R
6rmmIvXGptBLM/kSNUUx7GQUjrYwKAGFdsSQ1M8LM1Jfc0KDeq/BiNTucHFkDXIteQ3CYAQQKQwi
Gm1GDolof3FbPJeIbRtUF17KmQX9gVnF+pME/8dGLxETlNzOTcYxJhTbYo+FtIL4mSta8B6mUUFA
k1bNkwOkchjcKhpCfUvEvNVdCQ3uoSMlwiLvdLGcLIRl5aTeJG0zDleFJZdQQIuhEs+5ZkzjzuzF
5nURGsQcTLIS41YdjYYMFjJLOpg9bW74mDkjaTMUsUTJESuI3epGjjubrn+TnheL6Q2TzbKQtgnd
rAoLVNDcJaOBly8poiTdT4W5ILpRROw+Gk7/23HQUYnkPWw1x+pNDU8cuo/RDippjHxdSabCJ0+M
cxfuwEUirESQO1+DGHWPvQUWkZC1VnPMyniYrgVkGcUZ7sYCejiqyFlpEYHBcIt5K2xxGZbXHgY6
IDBJMK6F3kx7tx7SzlcETYwdtW6NxFfnPhx93HkkyKE5MfQvQ0ujYFxJF1w8Uho3Q40jql4tynH1
TY1ladlQWU3p46xQybh6D5oK+UYpTu0tQLIi9pd5jiXy9/JJ732rCg3xWDZJFX4NtCyT96Bf6xbg
XzWuP31Zgmn2xHDCagcGgHO45uipGWsvMX8PeSERmQypEyyGcY2jdVWz5tPC7K5uy1QjNyaLTcY4
GiXflkN70ZJ6UBnClPo45kz9TUcmEm10PY+N1A8qxMZcpgeIDc47n0vBuhfDpkZp3gLo1d2wB1xi
q1PNCJsfpCidfEpxQpPTMg/6bG2qHFwtmXtmyfjYo5zXtFNRlwl+WSsqdbIxot5gKpyyTxvbGn+M
7oGJtSLsK/VYCfMuTkWTBBtdqFRpdKOBN4+uc0d2jpcThKsMzoxbdrgLUDXKzzPz+eJa67KkfDak
ynquKFLOYTo3GHFE9UiRe2ki4km1uZoPmYy+ctO3GqkFqrZIgz3XMmpwpdTtjqQpC5iMCn7EsFQ3
FjPLlUde21iw4tIlUAFRMkj3ut8VnQJMPYsqAM6seSlkCDUovQzQEKHfeUv9wioikSGJNDxifpuE
46GUA2YUiZVouZNgR8aZKNXNc4JbcSLGaRRejMjoF7sXaWIfmkXrSa9qrYjuE5lBKa4NNPA1vjUr
P9CMU7dRN/FeTKJiKd4iaFW4FcJ0lXfpakWB0zaSX87L2OwRJ4lY0eSSGBPQZsAkrBxxOgSXaNab
zaR2gPfFWkrMGx2V2nAQm3kyToFkNtO2WrpJfhVCTVu2iZoTedSXinlMIz3HJzpMY/0A2xy8ybJk
6ogeeAYbQ0xNOB01xLkGKQNBhrCO5QidOuNhTFia3KiV12fW0DozI8f0fS4moUCBOhU5xHVwdsy/
1Sm4jlpYzId8sSxeY1nPpZfOylLrSl0NUPchnw5pIAYSfPjUoZkAX4/NKvrawSExTz0mGO1kKUX1
xhKQZLuB7ChtOwuMTHcKNvnc63CwynY1xxZU7VCViIXggTN2WUjKlteinBKe1abltFGWVUHAQViE
06aPTIHS0ZKbU8lNzxwm9sHoyJyjOHlFDXikukyRtdD86YK9blUmaeJypY6EI2SoaEhaHS0Xi2EE
zxprGTsvOxfQ6pi2wllMTWOy2U6zwC2HpbqJAiGujmg6mumqEGITrULKz8cwHQffEGFy4mrB6kj+
MKIqxHbG+H+nt4pS7Lo8NseVu7KummVdsYYbi2GL9TK8mvChNTtLSwLCIiiFCG+JYcs8apel8idG
GqmzdDNvRCV2auRURpGlpJhli4Xpf4hSuPet8M2Uhbw/G8i7j4pS451MmsLEuk6xY+IuVIRyfDMA
yTGoVxFdR404v49iawpeu7SV+TLOhWHuiYcxMYQS6vMWLGWAp4ZLk9FcmZAxUSlWrwEMK43YQTN6
BA049o4OKy48KBwLwR8FKEk2gqTzjvWWPNGyNcZq2dV6N5C1JeeMlWfihphhCYoAfIXom/yK7LcK
1sEqhdpEPeDpU96GQ7H695X2oLSJNT0hIQRn2S5QsfeDKozdtjbqQuTu1eR+mcu4GB5+KHVCcphD
WA9M8MaskXCY3MDqiYuSwz6ZTv2AwAQ7cNc8L0q/9D6d4RSrMQbZdqdLaIo2LUYHsmrySp68JWUE
7ymprBJkIbbkBM69qDWIXlRTcJAuRqq3lGLWMOFvkY+WrZ7TwsSdm5BbKRCnNastmPgSRWvM7QoB
wCcWukd8HZiRfToSaXdgtJthSBdATnnQ6QlqjTSetk2CE1GEPRSD3FyKDpPB96L5f+eHv+O3+935
wW7iDq3u3x7iJoyLv8HZA8DS/iwY/P4DfhwlBB2aiiGqEhqVH0cJjpA/zhLrl1AESnTNKItF+p0/
HSbMfxiAGTjsmsD0fnzpj+G7ZCInpD9q0QBD42z+dzBjoot/OUyYisUhlykM8kQDSaP6p0FM3WbF
OOQWwWO6bRB7F1snJDr2RO3yNPmgIBJp2ui4JPT6KsLQMdaHIDtJ+rkx9yn9xLEhZ8R41LXbmvU8
2mfVXhS+GfhhGDbZLU5k06vX1MyByCHpzVBxMFPpAKUA0CDNX3oL4es5lX1jDLcitIWpOxSx5U7W
Qsn8kAYN5DQUN+quoTmlJxtt+JpPzzMufVCYTpZoLL25XcuPiXnKkr2k7WPhpp/3i3VpulspOSes
JTW8BBJ7AHqh7yqeTFfzYNkWiI5lp0C8321y+arPHMFyuvRIQT+WV+XX+Gs5b1ABJmeLmG3N7Q71
0TrFL5Gfdc70pkhEOLrSckV0Z+LvonOtubpgs4l+EcgUAOnBUNtd9sqR2cbXEuWgwIDAAf8kbIOQ
X/OrHhn2yhLNjYd2xNrEf0mHmEqxgo2yEDONsQHBmCtQG3Ro70aYS6N5npx+fFQtMgpN1gpYY135
tW8vqoFHWnOwZNuaBPYs3OjZSzufarT9AJKJ81KgbEyu+KwSLmGc0i5wLC2g4Sg4RvGtMthcMidM
ofct6JWKbRBvlMY66MxtsIBB33qLmoNcv9QCFStsq7p+gbILAdQr8s6RJyQb4kOiHpv0mK7jyjXh
ShK8zjxp1m2MI6rqr6ARExg12iAYSKqpbDpJblqRnhHez5nTqzdYCArhUbTOGTG9RYcYbRUJ3oRQ
ThAU2Irlso0r4r4wfZIJSpAK861GYdKC5SB5Kb2PVznBJmBNju2w32vlqX7S6ek1N+pT4QmUg5vE
G+a9DCMG6VxV3pjhMyxCKniT4LgKIb/lkIIQDNxEOkxT/M7xh2YhQO9bABBGcJNX+0p9DOPITUoK
Pv1YFW+EfcTGseItiW+l8ZJad0t6Chn1mJ5S2zQz3XZ00ZyN+UaJBU8ur7N8jeizgj2bGy6+u6I+
ytpTo5L6tg0Db61ZCfeJr8fu2pzd+QBcQm4ZBb1RgBRP+TfMZZTWOjgAZvtoUdVNvbji4Osm9MFn
MC9ytc3IaPBGBx07kyev5NUhOHen+ehOXq1nztTg2PaNtVFuxeJUW9dt8WB291Gzs4R9Nd6Sd26L
zU1nfS1CsBhgTMAKx8OptO4i7TRl28wz5r0Zn1UQ1da1DP06jcm22fdbBTmZdsjHl9x41sp7xKj6
9EXbzerLWG867Voiw1wI3o2CMNxzn+D8uivF1264EALDonPQlOuo26TJzuiJQCUViiCVYFv290vN
xDjZR7DxouC9GXY1+jI+52lDUqdDdArhVO1bPbwW462YHg0Ynt2JKZU9Fw+LdSMYD+HwPqpP2biP
gptSf5mq+8BpLdJnjhGISP1CCNpMiMz4dW4OYjER3fQYS/cDm33b+9ASnaqaHLkCEAqaiMdJ3E7W
Q0HAS9wRvZVxPJpSV1jELYDoK72Or6FL3EjSoRTuKE2cOHEqAjki3bPGjUZSJzNiwMdW+mVksemg
JEG9sjnD2TEqgFkCaYfHp+lXcwNlPmLO6eanLewvRCPsOH+xD2BqBwvI1xTGYb82lUasppWEn5VO
uLkfgtdxOVfRJh/xsJKci5TT5hRLWoqX4lm6XylMm17BzeUvLi7LzB1NLzmbrnwrnMYj20LhsgRn
yTP6M3vNHUamvcFYGGB8Jk6k8dX6UkgbEuAYyEesGPVtH5NoeoijLTNFOXowybBUXmWAJotdtj7n
qiK7ah+i3eIjcTaSK9FrL5T+nAH7jRlu+QfKttmyhujJg6BtVcJclq0C3iT0ZuTpiz0ESCpmb3AX
N1JsJnDr6nGYEskWh7s8f2usZ7Idi2KLfqAInCHG3gTDhU4z2SdeW93EAJAHW2MZ3lfLiZ9CpKuT
6zymh5lHqPCTwCnQT9wtaNVhVcLmtEmf7WjovC/XmenNkmPNl5goc7PakZw5W0QzueZTLfqldLLy
26l+kMIjXKT8GYy2aC/1fegqzKNtuOeq6CWDZxgenRKMjrm21QscjI/JJv02FltmL2Nnp9lFmfbI
yM32MMekVdriXecBH/nCVkPMZxNdIl6fZjOOvsogK+tfwuJY6Kft+NhcIq/dZrS58Ew66vjaNaTk
ba3QxQ5lKK5K3mfAysQuNl7y5Iwv0g3AILFt8AnkF0iin001117mv8dxP8oTjBOyIQPJQKj3odfZ
60omd5NpuqOjb+gYSbaEveeU73Q/P6fAurafXvIv34SfLrm2X3/SgtXdMubEh5tuckVw2eLmW5kJ
cWfaA3nJjvqubbg2yYKMiSYX9OT296+itQ4Vfvcnfxg6FKoOygYtpzvvld5ZXDp7yU7yzVfCSGDd
EuljvmjX3RfrC6Qlp3OJazoImmO9m/flQ/+aHvJT8Y5s4aKxa18g5RuBTU6nGx712xmyLAlDUCSU
B8PL73O4EoFbu9ZGvJNyrybi2q7vtM2aHNO7i4eUf3QFDr2Q1pzpqCpwfVzCGEnjjQjJOnDI80uv
9zQ/2SGV3pEQuRfO9Vl9RInl0cFxk828T8/ylnw7+/cf1Nps/+0HtcoIfrpRAZObTFtvVN/42d3i
QhQ+zw+6E++NG6pGfJoFE08bWgDeXIdU7wHjrRMhi99j6R+fgjO77i53kxeaD5+KHz97jD7MwkLG
PEnd8NsJt6MHOuqeRm930N7Cr3i6I9aGr8FVqnqY/GrZnq/acw4I16loQryAoZK3oZ8f8jdN++yN
QrHxl58bViFTBL+of5xqgV2TsrliqYeaVJbXE6pxV64dtdiUM5xPcg02qWh3Pit/axxyfv/qgBm3
mw8NMV81PBK/Lrz6RJyRUx7DkzbaMzh8p2BcfbGYVFm3leapXoaOFrDHXTjRNHGJDkiCvZQ/jzpd
cb/E4CZ5fJ9MFolBlXNS8x27KbAT9lEtcZPE7bHI4B0HX7WR8RAKdng7HPu76Rj76GJQ3Zs72Qn2
mTtt2S9zNhUDN8BGiGjwep3f51zUEyg6EcjbKG8SqhLtVjed6lq9YQh7xdcUt/1Gg078ttyy9Z7k
q8oBMsbZB86Yw44LjG1wVouq7JBzRzfNm7xsaxl2mkIumcKrfNqVDhpLkEeDzw6RE94N0+FacEz2
unpHJzHycF+pSG0Dl0pbyu4KFZyb+bJUkAAfuu5xLNxE96JhP+t2nW1bhH8RGq+R/lPoIxdZ8qtU
2Vhr/Zdw/HeIfqX28QPrieaDHS82x6kaT2N13dymxVu+X3YKgWLmQ244E8nbtUPaARR+WGI7dKH1
Jeo8gWJbIx3sQkaCaJ1mNkgj2Ne5F6KHNp1mOpCcJzDlVL0w8uP02IsbRfUkshVFGCqUp7mXpb5x
nq4a1NM3VjnAu3NNg261E+0UH81T6civNYql4pswHqrgWGCAobXWp7cQd9XuHnWewkFqPs2Gg3BE
Uk5mK9v9RKfwRM4CUYzD5C/0Q9LVnOLLwJCFHev+U7JnqyN0BzfSg/otu5oKRwnd9FRD+7MzcbIH
yU6GHYWm4dbU2+Z9KG0M6arhOKY5NCdLrLtxczCkRxEW+HNquTFMN7taDtCfI3u4MyRyCze9tJXU
+1Zl52Sv0VzOgCpK18BJkm1+NXjEq+Y+T4vDCYkcEkuA3u0Ml2kk2sTp8F9o1+24U5v7Ir+jXMrX
4INjiH5z2ZTGobJ2Mhl2RHSpPvs7HtVt6+Say2lsoQe48StCMprrVHrJwlPFyyFJ12N0lIQ9uRkj
FMuUoMyNoXj14BfK44gl1ZPotRdu0F0rySnXCZa/ocZk9GV4LdQrjii+Ibwrymk274r0IGd3vQbD
2B9JnHhcJeBQBCJHHxiLHPXwqMrPpUZIOK+RfhPSFY8ib5ypjF+JWB7gnJL73jht6/Syp1t3ugF8
zK/gAj8HX3vV5x7Wop3dGy681JYcYid+U2GfLGjdnMx8NRsOyh5OOD23FVsUrhZoR+W1zAlCAqsu
O3ypOb4n+P9s3ubQcLWv4TlzEjiYrC/CXhS3FIiXtL9q3gtwATazJYEngyUi2mWFY0SeWb2b2a3R
T3v6cOmyMxIiCrEaWCexcrKRmBqnfoyuem+KXDH3FqSlos9nWgRHJIoL8fOCz5IliAfO4DirlNGW
1Q3+OvFNNGwd3x8QiwZpJhmGfiEfwIYuX2OXVFNPOfPZ6SgfQ1dMCZDZmdBctr0Tya5FEfmme4Nl
M7NISFNiOWuX3dyy9pmbsLq2wlezvYJMJynXsGxQTzriIfRx2HXP8qN5iKm1SCJ5jdrt8oxVzdzU
Ooc6quaed4wAGMpxjnyKBXePMDPhiZNJS24Pwn8I1C7RZu4KlJo9qoohvjH8ZZuTDU7iCuV6Drxn
y71NNX+FQYlMqfD6J1vz/wg7s93GsSxdv8u5PgQ4U7w4N5yp2ZLnG8J22BwlcZ6evj9GNVCZzjhp
oJHIqq5MhyVy77X+kRmbZvmjaLdhVdoS4TZwG8e583Wb5u8XJKp4tD0YYdMaPxaJC9mWOx7WuQkp
jmQH5g/mLHri1jEU+/Lyn+ClZJvwqxBI0oQdcydWjCjMgWUw/Tmr3r2+648Nw3q/EezqA6l3RTSq
ZbzOvYPaVHVzN2G4aQd8/F4mkYNNDh8/d9znjVsV3nxxJqqZOreSrEtPamaokIvLTDS5LflLipOn
LJYbanhXJe1RTlu5khaSs7h8QKOtfC0dwvgjiFocsUpILjDBlRxsFHZubATSktDjcmzB5eUPOQNS
QMnVfN33ELnJ/kbuaryh8Tft3JXm5vmWIAc1Bvn9VYu+KWxzEzWuQ6gYnPBOnPdJ9UhoZ77yk5vD
z8kJadfpheTzIS3IVymAtoXSKX/Nit1dfV6Tgmx8pxmdSd7xiLXJiYggojW5RNINdlxxtLXLblYe
sB1OL72+xjRm8vyvDvgy8ATbFJVdkpOyk4/a7vpY4AoZ6BflkGSTB2CyzZ0hkzjuqM/iXFvcP1Wo
YoWkLuitLb3q3BBTYfilrzn1a/58kTiXj9xFNK1mJUog8DQK5S06uchTxV05HIXXVWf3tTU4oiMG
nR7mzrWCdg7KsbEl7OzaOu+8WliSX2+WdjfvNdEWm5dxYjogf2bP6Zi07GEeSTHGaj/voQAv/Q5A
iJaGixDO9abX78Ta7TUrvVeQBwTz46Wmd82msEvNfDIM2fQ+yEApPO1K7maQR76geTeRP/m6mvYE
u9fXoIrXfXGn9juyjMuV11KBvibpo9edaPCnFyKaxTAzKE1/1kR/zM6R4N343i5kt7MU2fyvl6jh
cFU59NpvroA0us2mqkiuYV+oOiPfYZ2nDpzOpQMKXbDBGIB1l9e2SZeWGbKatotN1Ik6h4TS5Ney
/9AYxKV221zjjaTa0XToFZudlMLQZ/oLstkbVUIwHFkjdMNSH6hmtKvP0fRWL0aQuuRLbLqI7VQP
cuJBOBG2iUjBk0P8xFWyxnvzwLVvIc5+E1ZcR4WX7pZ9IWEEcimkeyCkiaiLOiTrRWY95K+dzauc
UThvUWI2800E4tmsvVQCGqWIjTnGGm+PV80jqD+/nkhbol9gaA916aK4mGW3W22bu3gfBzi/lG3z
ELOzoDLnXQKHof2FZOV5e3EZZjjYqsomDWkL+KI9jWrImmZAeHvLl6IH1cdoOhWVVzcPkvpSkJD0
oOqe0ThSUKPbcmXVbZV1zT4sOx24kpMRCUIOo8XrDyn2YZQ2jtYStOOZl4VKY7umK4Lh+KN5LgPT
7p/o+tCr16l5SemjXp1pC9Ne66/xUX9fPWe0dJdWqtjXtxzxwx7CHQBlf/3Cm6u2L8Y14AShiWTE
7fDFR4kRa8Xg8Cy4H52TnMYThVK3zB3Qm1DckCJUJzlnb7i3kI8BntSJGbKDKZBeCLnQTku7J73j
TouFq2ZItUZ3kRIidbCE3O0pH943x/oTuXqIhzX2OsNq3MnV7rt3wMxFwKacs5v9Bf9VpxsjdQEU
FfW4GrcIOAjB0An6lj3UFnwGXRMKzANNUDUOoc8Js7TuX292VDpX0S5TW9O8vHHo/lCJ0gXzne0W
GER8FQxnlHx6xmO8CIlvrOws5w214u3qJbfLLyJM6ORaBTiK+b2G9+zVrKyZX5TL/CTvlGPxOkHe
ci0/xLItLDG+vMjHNHtTKYb5ohPQLk7LeSNvKM0lObOHRDsDrj6SlqiTOM0WQ7oZDTjH1iRkhrZx
3Kj2ODOzcDNb1KHIWP2ubu5174gOasEaDwZ3rKRat8oVZyc9t3wWRA43C/RiS0MAghLTNt+tJ9m5
Srtr42V0INBwRbqpC+jTxH6l2hcndfRTzcGkWvl5foCpuF13SLRRFLQnLb5T+H74HZvwKrGfDg6P
Rd669PGRch3XjjEdOBRI5GWcFJBfXPe5QNCTNwxP4i+B6wBciWXr93c+0MNt9WtSw+XWGV70QzHy
6JFcVlvz3ZWHJQJ3O8fofm/OSDQV/rOVl5geZgfBlXzEYsz4dseJfEUeQ0rX7FapI0m7mgX2QjiT
k8wHGfsdMBRVbA83YgUvfvK4uAe5XwPN6e/oriC9ljSAi0iNzAZulaxr0Pc23gH1Ld+GcoLDmMiP
XlHN54yirZxoYImuNpASRsBrtZ5ADF66x2LLic99aQnPrD+cgVHvtqizJkd4JCToSPIJhHzLeFC7
xCfIfGfXQHhQWB4vDoo1bqdZDLvY5zX+0D84pQaeAT7VVSiSdJ+v4/lYdSha7AypEFOLYieb/FDs
WtUhvktTrJiXqz2m3Ot0aA7C5oYn8EYwTkj5t0EeXc4qQiWRjcK5HFzSgPxoJ4XZa/nayMwt/ohn
467dE8dt18g3tQez8Xrx0O5vYDGnBkIisigIek1y6/ZUuYMbNQRAnC5v6t14IKTqnMdHI0cSxcXq
T1s6Y/aVzf6Y3o9rNKHNTiiCAXvPIBxK5U6KzjnkOTvo8MaDlLx1LNwfSFyYNLrn+YQIi3+XuS+e
+LWe0yN2miocvMlR3NWGxEY0Xep790QKI6VOhd1sNbvfRfyXm/qEWgL0b7rTCC94vhD+6xLKdzWf
EyIZ9XO6W/yFMCqW/k5MQ+o0T0j0G8NvZzzi1qDYOYWh9u2FisD4oXbnL8Te/JfsUTbRS9hBS65B
pNYsJiiSeCt/gTcpTMOMJbKVR5a85SeDttUnc7QnHH9omLkRwFl9LsZnUi1pSVLsrSg5cFQtZQ22
DKe1wBIEMICrIw00amu7OlNsmlArr9umHQU6SzMZ7GzYDg9uIXsq/1DpZg8ARPpD7+hf0x2tqj09
NFx82X/o8/+vMBv08k8ojEngKvY3Tf6H/WQ1akLUpaAwbKIR9YlPSwADY7NDj/d0dQymOr6+i2vg
qMRQydDIEVbb13vRcIhoTDWq161rb8fZbxiGcI0SSJzqqISw4qDjdSEgymdULJDu7VP7Fl5e6snC
y2RKtNpbBG4+4rdV/Ilj8A11iU5/eebqiBiXD3e6z2AnUKEBOzO2hcwp8T2iK4Qu9GMeIPDgIfLX
BSjERuCZ66vLa+zSpcQXOBM3KlsyOSgDoBuLkWPONpImBjfOb/IKiECN7f5VuBIraYHAAV0MYZ05
/44Qyn9AujCnyqpGjx1yXu0benyJTbPJWjA4kBndgia9J4+g7j0SWlSylHixr/aNV7F9uzkkrXPM
y2qo9O4NeAYF2/7f/zioWf75nf/tz/MNWu4ahYisCGi3NfkkbSl2CHynBjW9AwjLQoY+I3FmOoMs
3Oi3oFAPhXbIoy+9fUk6Tx39VNvPhGaUzpKSUnuUQpkGz2ryS3KWQNvrjeH1iDerXEQlzoRZC0ua
ZJFr070zXE5URpAj5UefJhmFwHxK0OW7GEhdv4TFdnJVZp31lfSq2pYa5kwcJH4m7BROk3VyJDx3
WRfnJTyC5pTd5RMxY7MHskMKMIbjubIv9tSFRvrUzcdU3tZpaKgb1iGUTXHrrEZvidlJDgRV5HoA
C6TnrxncJ6n9hQhOdpolv7oH2+o+BkdlRncrdPDiccVjx12SBKt3MSZAlWYRW8nPt2jNSPTCU0Xn
kyDdjWlYVMx0YF0xJhWP3NQZoVt+zjo/MUkYpas83gyfYA7XXRKg7gO5wft5w6fHbO8ieWKJKe+0
4awABoxOp3mz4kYk/GX3nbCZx7sUf+iKBM9NYjpAPfDFUXaX589j5XBblZE1H2WMqECGXr6yDA3r
gFbY7LoVlw/nJQQNLWaU4TkSKUAobj2Fyav9wSch/d3P/ps2QXWiYFrQia/WliyIv0Lj01zLYtzz
4CfbK7ZsjfBfp/Q0Bv1Q8SsYM0IVwDr7nXDsntQfyESJ1Kp/IPOGqIloQ4nIRqXyjcKoY0W/RvVy
tlFFDHLAQ05HoGldFZoCP0swx/q9wiIr3fOp16NHwUIHXDgHFYO33ZCtRk7iLz3fjMXd9RYsk658
EFC6fbGr9DQGU8nDCfbGtsWKJ/8SIptMVxVPpzWNnq67dYQ8OzCgffM9BWKz/M5D78UoUYbdkhs5
HinmFTS/PQ9kApILT0MNIS42Ti8583vwjsfVh9F48BzpkSrZwVyzbl7ZZmPtmHc7CfLPibfaZBkl
Z6zN37DLEgrEr+gRGlcQlmQVCyF2DeZ4DTI0sBiTSl8Byd28leqDheVlEPd7ALNq8ObcXUVki3pm
6wCSGoqnaE4lu6XmAFxL/bYwULnZgkq5NKU/duzc3gm86qYfjkz977EY//vk/OWr+0aq4MJSktty
LbGiO90bgFy91QVSMe3uS3/lStLHyyIOMtg4E1ccELRbNyB4YU+XsIJjYMNpgp9gL56z9xaQnYqb
5ybbyqBopPT3FoUE8nb8IhJamKhtYXfUUJhfnflBfgfRvQUkD62YmMSVNTwtG0DBDvZc4XPQ+Hp+
4JAk849XhEaWicRNjDzq2xURzREN2kO0ciRSHy2yQCRvXE4E7Tl6BZJKH+vUorZCdI0WFqcA1eZc
4IpGaFeTaLmyJ3k9VXYKJX3gPBfAnbecldvkHqaa6/WwcvFKs2pRPuOQL5mfUrbqyh7DyjZPi8dn
cZ4C0DvosqlXcyWQ6ORqrWAXyGwmi8cy9uPGdCcv4a69bOETPI5zP0Nlat0eVEfYXbZRIK21uxpd
8avxoKC1v0cXckzD5P1IS1w+2FDiOzWzVtvZZteJrdJPfJgO63oyfaCZ6ON6As3YdO8UOTyZu8s9
8Z+hYrPt2PV+usfi7ih7hEElOy+gO/bmkNh0b3oq/WxHepEnhPImtlsfFC2AJ3U0RjzYRC9zLx+X
Y0ZAHJ7KQKF9hJOXquRN5bKr+PRq73MSLo+E9W6GgIfisAzEQggdss78mNz0jLYUJhO7CqanxP/h
Sv5ti/3GtuI1JpODbCWUcN8JZgFRp2qIsQnabw1fcGCgKRjkh4iaGmt+ASubPKo1LE079eZbFQgv
kFXchi2AXyhT10ysLjsa42kK5RQBhFZ+/WtpUBofZMEtqRhDVfYBIFoc9TfkYuXR+OD0IDONLDtW
YnwrhwFDKWoGUXOAr7EDxkdSi/lXSvw9czMT0/w2xnZ1X39FJNxxUBCQU7qX1uHYIwxYE7aCP++y
0jNoJ8GS/TJmwdIg1cHiqpxUy1A83TNE5y/Z+wSIBFaTEG3Dpte/mW9AgCxSQvsGuhXXz5JIPDID
onZn3vXr6F4Op3I3LzBIeXObat3GZ7V54mXN3+EarnHQq/vY9MxhJza26Rj3P3xJ0p/uE/oWyOIg
dwjn7bfrjNA9XTFQjUPJZxC9Y+jd9hru2NubThSdtEMfUrRrFTEJS0NHlte+7u6qdi8YbmSLr5Qt
0mR64WYZ2QbiXxIjSgX25VzoHaX3swgHxPKkcDpsxyhUdEhHKIMsUMinFe3xAneyb6JT0mwM1b8S
ohqH5ABenlP6QhMudadWQ+qBGc3Q93c5kxj9KJc+5IyobAK54gzw0yveIQQTNxN5cWJHZvU4cw+D
nUlwjKBrnIy1bzqDYbXIJdF4JC4+H/K85cFDTl6fsiUeySo3oBbsOPeUonaMixeHaG7trTmkL+qz
7rGsQWmY98a2Ca6vOKGK3U8SCXmZU7+/NBLaVSxoKvFRxjduezZvK00XsFcw8mzFU0Yc6zryVZvV
lmvVvm6WUyYPhxeV0Y7lD9ZJexQDLfzhwfjjoPHXP8hCwn+8ndJr3Py//yP9X2NaNWKx4sGQaRff
T27pZZ4JZrNA43XiRK83tC6gpTy5mnsllvIjflxSGhziMSrm/tbV7fLAEsNn7i4owSuIJIZcqOCJ
TlSL1O7hhT0hBcleR6EYxszpHu5kRt7a0bSFi2heViy/nzEl9mjUHB0jnGfElvmAWkx2RKZMun+P
7fu0yzwEobq1AvFnB0bvY/GCNkAPbxDGIAycI3xezA7pR3bSN0RHl5YiscVa1NZEjV3uVwciZ9nK
E1f5BWNYK+ADVrmerIhBU3mGoiAcGsV3WgYam2CMC8dGDdoDVfz+J6dNdeaclxzQuTfFrv3uB/WK
vMwH//ZofHtVi6GitNDg0WjcWAyGN8pP9S8D85aNGAvClhH71HjpvX7uXXN98wqfPScQvhrIvvef
M6ikP93vLH4EFK2IMftHlkTfIaSn6QDR6HZ2GME8Tjjf8G8Or3Zo/DA9aX/Q7qCh++9P+zY9aW15
SZUrP031Vwz8YFGJy9EfreuXZX0aThguM694kkC/uFoJ91et3m/dm882DbNg9TboDQPW2tw3n4A+
zgrhzfWu4PrXuAswi2Of8pTHC+qtbebiiLLRCHlaSO8v60v/8u9v2B836L/+Qt/e9LqKo7QTsuUX
upzMc/c4nOAXy/thTwSkfGRQkV/kM/IgnnPtQQVGdEUaFHL3p4/W+NNgSizIinuAWh5iGP7+qmck
ZtINwoNVKJQo2j0KPgnZiGU+R6pXLsI/R4foTsydWiOjsVonu1/4RxokbXD5SToTinHFVsV74ZTv
7Yy1j7I42/wQXZCsSxyS+lC8iF+SU9kx/VGoGCarAMOA7Ywcg29AdFL0Jh8SEy+r8If6MbtmzIps
9V8U1NG5zMeQuFJpg8UqdkHDpHlH+HVk2j98K9+CC/4zpcu6gbEflwCP9re3rDJoIVjFxMHeCi4s
wgT0rwsPER7OntYITCc2KMLk8idDpYY0hrxui0bfOLUpoQnKFJgJFIwouIiWTUdQ7XQMh3wPLsKG
E/I83hMb+UHMaQ2+5AEfAIplb8pj8YU0nigKEfq11Py4OKrFIyik+pk8Q3dOhS+vNlg453QRDKjd
Ka8eURCOrX+jsiBzZb+mn56UqTnQ4rccnIhKBk/irxyqq638sTpOB/oiBMXTKq/qA9pb1iqzzV6g
xBOWBtbwxTghh/nMbV6dLyNjEgvAFjoA4ogeT85xMUU/i4co6GW/4e1iuG68CSEkiwRTDLq00aGC
S/gc+TLpI7yYNKMzcwdDl1Ev40f3CMN1WHmvBiz0CdlQodO4w5IH8VTkjnZ/LjE6McQS3P6mtq58
8ep9BziGvdCLI5RvMcTZ6oE2Ry9HrXOfhYSwzxaySgBqT/dlOycpE9wDpfInVzTIgIDo9z2y4/fO
djoX56iKZGzmqkJvF62naScSN9vtpdspVt+u+UfUnMcx0JL17R7KOg7B0VrbKD2RYgV2EOx6tg6k
OvpczjkOix9OOuJI/nDQg6mJhoKITBa/R1nEEd5PQ+URRKaBTNgkO7F2BlygNFjjlOgBuEH/9NuJ
igG859AytFgRHM9Bp6x+iXDL7Qz0jDlhk8rPNI3SQDMh9BaZmagCD+bezuS93on7ztibSAjHoEu5
8ezq+qt1IIv5f14Mq6gkJ3Zx6hUr2LQSHlKOfbzdOPGc2wT7kXgctuxrJwDHHR6MW7a/CacB1vDa
nCu+oBIHBeHJ+IjXjINOuqYUJaMwguo9DmD5kdmgXOYBl/rShWnDx+kYIQrQ5Y4j80Z5qS5W/5p7
/Oc1ih4B5bctBslndQS9hgpWJluagplQVzALBo2E2Cw8AxY9GZD6wi3MGb3BRWGXiJ4s9rCVC7BK
yV1hXe4xrMTZJlohAV49CskL6JvK8dqhOl6oFHNy5X5BlEANKmAG3mCcbdXySFDJjk4B0FAg08VP
yzC7UZFsUmTgduLDqrYRCreflGmkohfVd/NtI3NRYUC4HqPqOUM9hxwYe0XmZsjXQIWBl+NfcYa6
yJYLG3dGK4FhWmlI7D5uHHRQwC5wcATfr0e8Ntcgz10FnN/wsAPSkBw50D2itMm7A40fpOSjq74g
aac6GG4M+G/eDTFkU0hwc1y+RnyekavwD/YfqYBR9o7VN7MN3MwG1ctehRThBvO5OFpJ+rfy1gax
H2ELHGNY82sav1IyD2FgyO41bBiTnk905Xc4JPzJCHPuaB6OWrxPyvNSvnHOfW0HKVRdH+I+qPW1
Pq4nxcI8uJVR4oj+jSz+akfhlNqfe8Nb7vDlesZ9wKrRGy4fdYV2IkbBhjSsUw83yNjEU29rjRWp
cm/aIbrs9Nlp2fdRlMH5tQwIKPQWOJ2HI843K81R8Ie2Wx09CI3MKX24QTvDJyO6X2hcFc3ReFBF
DlTLaHnzPi83dI9OA1GEbJ2yXHyd17Dhz6Z41/X8Gd9CCbViuk4d1EvtJwiXN7gX6AOASC0Ac5Z6
OwJYkAKNTKVoejXnY27glwgyHSk4HXQkxKWtN1VHCuzz2R4Wz47bjv6CePmLEim6K39liaNDVWTW
FZ1Zcbfi7iwtcS2+oXHihyQ2OqbuDhU+5UMr6Y4CFiPFpg1fSB2lzS/B25TDnlEx2lqFn2wz5kYs
vjcLMhhOR2XOhwdV3QFRxXWDIvNXT0ev5JSgDamnv5LuAAAzifZKDlqmI8kuikcBhRiLL8q69LCI
CvnCMAbfAKLVM7DbwN5UXW9wVLSE6qJza++neq2WkLekvDlsyKmBqc2bq7ecuHiG85eLA/2HhpV6
sDi3jehRGe/KMYiJhbn5mnAU6yBLqYZiB0JE0/koRlmULkdowJvXTV+N7nPp3ifgzgwVy9Dg0WMz
RE750BcufhOlJ+TBbsQ7uXD5nFnBnDI9/vsQ8Tv75/ukTtjMUlig4iZUviFfMjZg4glx2kkYXBH+
Iu67WQXCbr6zXXVxFA6erwSsU4JpCmu0Vc0alZwTw+zmljjs2HvNhaNKc8uQAzCh6FzdG2QzRNaI
cL6BRXCK/mHZBTlrkDV+0R2AXkAbX5TuNyb277+R8qcRkRAdfidDJqZO/OZhGbXVTcV/bUL3dDhV
tI1KrtRkCef2vrzP3YqDAQVMv5mfUrLRmB9iAkJkZ57tpSIc5upI7xFKpF/m8Sc5uPrH1UBhbF2S
0jQyL7+NbPNNiTGLM79Gr8j6mV35fDXKTNjYKUkw5C1yUypc3nTdjmdLFENp3l8uC1M0Iq1rkDdb
LY+uaQFQKc0zvumhO9XxsUueM9Tku0WMZk2fWK8tSULsK7z00kdKW0g1viAiK+onHdd004eXtNxm
LZrsobHigSrvN+EaUm0jk3JxVvQ1wFJ9Dc1hiwIsmVzgviW4wUIAIbnYpd/lJw2XFVTqmjqBEzx5
suaQQffzckVzTYbV8DCMG4R3vbSW2X06+9L7NxKvoDtWvvhBYy79Ug2vrBDE235T1GdVO2r91wKR
wNwE2nYOUhZeSHrM/BYydqA2er6uz+1T8pXI0FtaepA1wDGGjCgY5udVFJSdRzABapK4vl+BXBZn
8CqlwvHpSnM4DJuqCrN8d1VCstgnfrS8udb457Zi6dWd1aJeZofKeiRidpGfBsXjirqOj4iy9IEg
z88ECbp5vEgEoHOT29HoUSQQ5Q8C4Q/zZ4dqkh/vswYwf0m6JykeBFFhS0eB1RaRe0VhNvGTNv0S
NaqaJKg56HOsjVbKQHFxeFs67nPUt88m/kNgZwcrBtLDbRekX7ovdHbDUMcOfQZhkj2dW+FF7j3+
NYBFCs48/seVU5MdxS7AicGNhFSFT0uwzB71I9LENSn1+9KZPZRi9bZNHqEbislvEIIchg0nj1yv
a3tIPWhvrq7scjJw/AschcgnPMJVjNzGAEYc7jpyUf5sW4+v1L2tp8fB7T02Didf89c2GC/cXJaB
UPDYb3UfL+LXEqB7eby5mFc8ZN3UszManGUqQeIQcvJdIaZAXXSDmJOe+0foBDidEJ3HAMyxizxG
Dc3v31J/dVxsuLNv7uCpt0wAC5uibhCGs+Kc2bj4j6OxNe6TrXGQv27u9SHZCZv+o3pMtjk9jCSH
gcYbfOQWmQnD4n8gjC3D3zueEEAKu27L8cAoaLgGbp/BwS352R/pC3KS0AyTsHocnYs7Bqanr5Gf
IP/dcKUSSnAnHdKTdi7DBf/vcEXgMrW0w410b4yMsJj8mbSPZPdIJZYPCclNvCi/EbLcnOKu/ZLe
ULvVm4/ZHt1lYK1KZ8LLgBzDWRgJ/rT6HX1BKJC555uVFXPL2NUX+uioOg9QLy2+Zdntue5ni+Jp
+T1G7LOfYP7mD2noqS5L6aDwtcnXTa9Izx1dzCVOBdIa2/JEhyfq/X8/lv9IRpIhj8McnmVZF/6+
uZOrY850ti8YQnmxcw63t9Vbe5CIGUbcCkLdQrLYfNdbgE52lh9WFeWPnJbChUDYJ/gxAV1//wMI
ZrsyLpdymde1xlUxN3gOec75NpJfYg2xN/0OjGm2vig3PVpIIqRfxvFWYFwP42i/5EwXXo6y08Wf
IXPpozJdxHJQBEybjKiKq6Z3Iq40dMeJPeNSXvnGuSCB8Q1y6Gp+tPR9Dc5c9raE94e+REahK4sg
Fnm5fiiwmQCcwmMXDqMv4j/CjLTZAZi8WMUjgGFWW9hKsWTPVKDHhNoGtei15SGVgqR4G/CztwEN
YEb0rjN/Je2uGLleOurVDtKMONLNSgv1eRGtryGGWZ9mPglqh74WAiMuXsaN5KxwaXg0JpItgsQD
NxBdazERYA6mz/XF15IndFY16IZtcBmwouXavv9VOAq761xs6aQCwUJSlD/HKbYZM10EmFLr5jLP
2rk0rSnaGHDgtQd5IjlXBwECVxmfA65fK/sQ9yMnCFEmVJL7fIora5FgZ9kd1Jfugb2WgATJNYNC
hMZCrisnTpMcUU4ukm57djPWtC/ZMzVHw59j09OFAjEPxYJ8KwZSZOLkl6mWNhFvybzjAHosEdsL
5zIdDKSJjpTzO0ANFGt0Mst0j96otQUHO7yg3uvmR03vFiInHSIZqbyrjLsmt8Ew2XYWPmxU9xkW
kYblkRHPlHADYIcIjZLITPdyO2jRXjXfRgAmuLe6xOeCvedYkBY27VGKgkgDoF34iosRsXCIQYFf
J3+fPy+yPTVn4gWydS8EmnBKjbu+9PTkBaVdD1QSQQwfhllihH2sNQ+Sr/VAoDDoqEiB3ZYiVh5U
oQtmDBeSi+C+zuHRt5IepIDRLXgo7DbyhjZdl7T1ML05WrNV2+dcPKumzyoR1whB8NTcLxj0IDip
7g64/GH+bstxeTZ9PgJmlc6lfbSU3CtSQ1uevLlYpwOPuifrhzJHwHLuAig2QI8LxgioZG5YBPBu
EnBsra7hFb/chHUa0Sg6tNpPiDPDy6fbiw4sdVYXO+FsBbveTJXfYoU3EEovB+jl+gOa/Z/CrO9D
8l+PjgUF+QvBYEoEYUkDRwcGhf3ii7WNd2giNsjMGd9p9clyrzpRPss8tAqzFD4h81J65ciMsosP
eHFXeEsQr6LJRoJdsKMjpcbhoDW2/pLaORK3rcKAg0PBXR73Bd5VXwoFt7JFhSHvGiAUPTsWZswC
oaOjfMITMZTp+LBgFFaOsluwKuSE7R3iHJ5GFH6dyRsOZnFiBIMmc1qGSmfVfs0kAbDyEHVteilS
TJADKnQBIWpb23VOc8GbbmXsHBRiK91u8U+FXDcdrwVfLEQngkRnil9qPms/ndGu8hg5xvEnb+dv
gco/PndVF1USgRiXvyu3Ik0iHd64wviRIfKV7xfwSP/kpMY4s/LLIylnQL/FjtOH1g7g3MxW70tt
p7aHKt+L1Dk3Z2MgE49zT4IguW2bzOejf6tgWURLfbm+L/LHgiLZRaEmtpshzFAFsR8X+NfZ+ubP
G+b8zz6mJ8tWL/hA4HGij7S0ZOTIIrNaYJiPM56glVdkQMgH3qOOTCjtBzGP/AefK8TFfz+Lb89g
QmWQKDc8g4CC69WDeShDXHes090ucjhkt/Vb5yl7LAL2cF/7qx+kitTQ/QHqg9MgEZOgfiJIv92f
LQ1lQrNiU+TLaB0qq2KDSR3kzIvR5OC7Ywq5OJH4cl25IwZWlJ8OK3+ZgMDZQKE59tbLrjPvygms
oPWgrZ2OKdLYqcnzTbQrzo2GBAuqL4moXqsUdo74bXYN8Yqajp/QY0atM7fjmMBd5V3wRiMYIVCD
wCs6ZAe/TLeAbB3OAJFHgkTfVnDqenEGCfZguGLPgw5cfN2lLmsOIx5ii0r2VmjHAcQ5JwdADtbW
yTO4LAD8b1tV9fOnRbSB8h7Bm+gmVI/h6igSemIdAFVIDiRecGzonFUnEwL+0AgtwGtRj3iINQFB
5N2l3rOq5SBfCwroNTriPvBZWGNy0i6u1uJRpZV9RngO80vGGwN8gGM2jnfLmErOLD7+p/Jm4z6r
r8g+PbpDmhs/3UFmDdAHSJ8Mb6bgXp6hHSS3OQC12RP8vR52bveWPJfgDBkuWN5p7J7cgKC18BdX
n8AqeFJl9HohHK6s+P6kBaXPZB6zOrUL8pPRwcJBNuO0s5jPaZQdXEhOTkIBu+IYcOG0NA84urof
NAyuu4uynlk9fDk5y8knP1ryqhi1PP8bwEAU20voTILCW9jGyLPrXY+4KHZrheZUhOUhunzuZ/42
M1+4GEbtwtm56y6Hqbsfbg9kNPQ90Kvd4E4fbjuDEJKY2uKQJuaBcuDEr+pdVqwv0U7mCKvtOT2Q
RnND9N15meDOgFA8s8ToCQG1hIb4UU5baBT9ndhU8PyGxK7ZXlV3s7YRpp000A7gTdnHSCvWpIb9
bT1f19llx7HOTbyyR9Wn2Q3b3Ga0F6337SBkuDvR2wdys6e4VxvvpGIjDW+4HiBcKZt/ROymrQWJ
J8KdiFPTCDF3RH0Xe/gcMQdm7moinDJormHSu6LotpWjj66OhCYicdAmV2KsPPZETVlXwoGRkYQy
7fRhaqzSeHdBZleBkT9Ro3CLdn1N/KUrsHWV2ER3Nc4FFbIkJA2+r1zj3eAeZUus1mVEViMvbx92
XvEmuULpKUOAmWNabnq/xQnXbUkGbEwsHlTLmKGKrxn1TuxrZOb1rkDwEjOXWngVsS2x3xZrxNuL
xpIJH+Si3NICWHM1HpLsY2j3I2BS6zMKZg0heQ4nQL6yKetNZbcGlueeQe7OC8r/4QaxZSX8971E
/oNDn21E/F2VAzH8PTG/m8eULGu4zWZC+lOHw848JDvej7sCSfQzE3rmxZ8DoN/bsorPr6hMnpS7
1YfqVYfLyuo2P61Kyh9P2iVzGooTOdJ3TA46pe5w5+Nh+jKeV5xua+bPA+QE9NojLCU+wCQi2YkN
EPAFq9Fgg0agsE8bJyMZFBYB1xQcHsYT4iDehZf6gRNyIGtXXuStP93Tv1enf9zTf/kDf7ublLId
KiEjPgxIyE6DYcc+Aoeo+YoL6A4w/5Ng70+fkErCGjHKGqTUb6nQXwayuNE7Uy9a00F/QzBb50tP
BvPLY3ovMpVeP1f7Cord//dH5Y98619/6jedCV3jqjao/NT4sd32IYIQYMTYx1r5hc5zvej7fviJ
f3o4VZm+IaJPiKb/zvBKFzHr1ZR5givzlTP0ZBwGMM3pIX0FpbjD0ADNGYNZW+nhp41ZUv+HvfPY
sdxMt+yrFDRngd4AfXtwDs3xNvyECJf03vPpezG7G1dKFZToeU8KKaky4hjy52f2XvtvJQcBEqTz
qCQeLb//1zyHbOwsogP0peQAGZ83+A3xuWm32gTvevdFz0ccxRnNeTHSBLks4vDVM29fGKaEQGHt
5EH1xVoDuzv+rlv54cdeTQA5UzNMBsJXFV9qTLfJiwxdrjsK7aUDSAIVaWAI5FGidSOjAjIOKY1Z
N6xKXCTdoqgYbQR3LMEWlAlpBMstEEoYRtfF5OYndSPgl1/w7OvnievdVd3kc9p0pSOu8EhBLbP5
2ydkVEO/j2oOPqaT1M7aU/lWJA/Dpn6sztYPlomJv/OrTVuuje4p9/cUyfoqPVGAgspl/xbbGgsG
eaM8qDekqpF2iNpN23yKmasPbim7o7Dq1kjOE1BfGFdx6RFQOe7oJH0mIbAuliWwzXQAfUjnO91u
2NcJQGrWSZyAg+rhx/vna0oW/yaG+fm1mkyfGY5Lsr7cXH+6eaok0Ge5lVijvFGYoXPtvIIVFP7U
BVWw0r2lqtQ20Y32eI2GyWSzH6PP3DEKjWgDBgfbZYnLL9tBAEF4F9GHN4gg7OlmPSgYgynLUVnU
NlMeyT+nzabhIcf+tXZiqPZo2uKjUm1C05OCd1jKq6Bhaf8y40jiqsA7N9Hb2czsqxMzTMBbWKhx
q1wSoE0aalhdORFpAsvGQS7D/Dd05W2xLbwAm2uxZlO5PIUHd1HWZI/SKV117I5O5kp+oXFkHox3
ZdZWJhBS8BrzhUgeITvVzaGxMxZjqa2Z93HeyAEagrcx+RGzYbP6z3xmHQUawa6fjDdsvACzA6wJ
DFjAXnjNhR82U34Lnn7GlgfPC+WZhXrzVZWZQ9pF9FhisisuzPkt8Bjap2mTTYUydNpa/qWf8Ozt
FANLtNtSlNVb5hkTtOdkk7ADX/Xf6DYLkouQnnEQLKYs7DjaTlaOBt5p4IW+ozODGu95t1ZLAm0P
MvwGNl04DJiuUEOnTHo8v4LwDVt1Mc2tYa8MnKFYS+V3lXjzVcOI080+pg/igqkwUeT/88WHovrX
LmK5+DRZVxHw6CpP3r9efF0WR0U1cKaE26yBwpbiQd4Pg2wzvEwGe2g/ZMYuKOHxCPDlqlvMjem5
PqvpHr7ixnzV7coeXiYXl1/8A8gi8b6rsnLSwQXmKqF/WIy7NlcbWfLMF1TlxWf/6LdAAdxSPfm9
a+HYYK5+x3bHXsR6KJnoWcUhHXAZPBbqscUbedZYh+V7bIlEYiNBwJK9DRVnSIFsrxB+N+P7FB71
aE2Pn6ob5bnK6B9ldxg9MTtktC/Dc2nYGT52TqGBZpvVSLgRx10VbCSZu4PW5FXO7kTDG3jPxCeO
UDDyq45Sn8ijleKiMndFcAGcMb2rfbRnGXvrsyU5yId9nFyFMxx9crfaS6OeCtmtGUMjOcAoOu71
J8NiU77q+6+a4lLewkvs9SMyFDyAkac/jNaeslhT99hAZf2iwotE6YTmGPnOuGPJERrcruumeNSu
dCbSFny5vtDGzwY39+jJ7drkCuawBXLCRTaRaM8hW1OvruuO6E7qVxq86Sm2t/yK8LlD68qVaBws
/qt46dpqle8V44qhH3fepjK3nWQX+QHYgTw+sMjilEaJPniishY8hK9GckpeyoxFxUqrD1n0xrBM
mY/jj9npvXnyYmpaCRs6JrrOCdOtzhTWRxvGtLa8RqaH5zqiZ7LlDrHReuwAvGxGwJXQpNlCZPjr
D1L3WMVvOYOt6DTwVhJ3cSxRr+ebCKZL6Gr0nXypiHWFI/P47CQUt46DZiRawG2rpwFNbqhkSwPD
nifEd/U+oDhkl9JtIWhqqTc1O028Jogc5MV5PzqlxbDl1oEnYIBBBvkn4ALCk8hm0c21zDg4XPM6
B6y19IgVfWe8arQdh6TYMUCl9d6y7M+5y91NEwIKX7c1D6CdaTkBfB6aAf877PkBO46IYATX6gFs
R6mDraM3VoQIy/re8l3ykA3fNZvLxME6XRRWMEr3Kg5fQk+29yG+Ki3uPjZqOJpNzmB5LduImLG7
CkgrtibraYBLBR8UHgekXjzRwHKj5HFGHRC1TTZcKK/RxuZfZXNVDvp3NDoGrYd+BADDQCy71xdl
z3OP6VrHPfUwvvSfM+Mqcc2b7a2d9DVM3ADL49OL38Zo3Zib7iGwVlHtTBr7TGQquWRPwNEj5ZFU
hHWGuLqstr7RXqPq/lvTwM/n5F+qXo4yXddF9rnwecnh+OtRBrmbiAsx9m0C5rufzJjMXyv5QTeW
E1bpnImmXoB/ld47JgsG5BJ/o5yXY3XFfpm5NrU767FwW25nBVHGk4QqYL7qxSEvNzx4RXI7zISs
Vtakc7PPYEehGSGGsL3r4V1Z5LRigj0bSMAmgZ0EgxEZm9MXG4ThSP1MHrQOo8B61avbdGnQmRRu
gR/hlWe/m6yBC0KDQjszVM4Uctesekd3229rWrx1LDaD+K1lu8awo17VC+3VVm3RHUB7rvt5M1HB
LCp2tzGwea7Ml3oFOIEpNBSxlchWyvpq4YvxR9KAxHrRVXDzxsu+M3+SXRpBVi0I6RhbA29fCscI
AicrMG2Z47bxHq4tTz0k/khLOwuR1EVBTYziA3/DtMXIH0x72VZMB+RSRaPGG2mRI7Kqk9uNwcxo
X0HW5VEvoz2I7Ml0I2UDLHXiZJ1+82iT/qZ5/uVyWMquP5VVmSqGrV8w4xlZQa9zsAT2iGxEheGE
KGiV7jHZozgWElxnKx5J//xklX8+Of9+OVoYJEgNsuRfg8NMvclV0hR8Wz3ylkcb7shh2VklToQR
GN+ddPfZzsZrZpyEwPrsvxhGuSrgPo7ER5xvi57OnQ+D1x4AESHV4zkU7SmSd9W7uPPhiDjWWWMz
FTopYkfOkPriX7n2qBRzN9mg8tsUXn5vn5EruOy71wBEdtoGViez7thG1jmv+229BUFCrbFGJkOc
EkyZu3LC+HAb17doN5yiq/Ex7nmS4yg23U6wiztslC0V1YIp0K7lJtsGuL5nRyGxuPtYhudLQrOn
3JLD57xnGE7sLJwV5JrMxShrEJ+4yKIyBhOMyp7Ni8/QbEuNuPwbwRkeI55G5xApGZAIcZttQcc8
a46GZkdZF651xYneY5t9NbcEgz1jYfbYS+/U8/JjDbKZAH2SJhOuvmPIicNqcItLxqAHI9Qae/k1
PcpgK6fTEVFA6b3qB+uYbPGabxbjG8QjL8eg8c0rfhU3wlebs2sy7GEXnJOPyklOcJ/s/GptUUix
EaDLLNxpg/YigEYzrKfb/PrP15L0vzO0/nIxoaDBCiXRexpE4Vm/lGmZWk6pFPWWndRuLh1gv4mc
aplnRtsckQpGbkt8Ipmlr20oM7Eo2GW7CWjQrNVQemiWYuYMslCtuuZj7iooXk91t9ZaD72LUF0N
nmaDoyxFX/6gpRCz7MmBPHkqniCbCBBO8V7ZBmRi1HJPlB7sU4guZXNOco/tUyJvGRNeydrhhHeK
tw5pQRrsmWOOL8O0jn6kDIzQOoj1M4Mq+F5MUfj9/K+KzFOAdciw0TzPiAmEesdrorOQbGIgKfXj
q7WQTn1eznv2nv1A3LVI2xBpJdWJLWYqog2Y3Ai7VssR/ET/hlG1uU1vDPNmwhBWjQei3G6w/VnV
0QhvySn9qg/aXSZPYFr1h2wTc/ICXzhJDYyzi4ouu90OnoDkOXBUfS/uOs6urnKaQ1/CWwSawC2r
PanmBtHlR/NhrvWjQCoukBLzpt6YOl/m80LjlZiAf1F+vS5gpfGqfqorq1khmxaBkD8C+USduEYG
8kDFjeJJy2wq1E3s0WwzZwRZgqMFS+ouO1cbNAYwtDPULchsbYQny378h27s5R/tF82477H2cOZn
RmShjckYMXnEkbxvL5bOVBh93iramdvMcOJ7q73Xvof6hW8aaY1VMszcjCxHZfZdFVDvpHE1N2JG
X6xY/bI/t4tvbBJM+ql6UCiicLeRfmOz3IVe97yoV6an5YHGRoeaIXcLUOmI5bhDqN9RHrM77o7m
oooPL+j4kfShHnSAaIFti7YTRRiWKPZFqLUP1i5ZzEmXObpTzTmTuSpR3iz3Ltsg2nGYF68475bZ
LDKNE7q3nXzK2ZkOn3nn9Y1D8yWKyCCfC/RZfCvogbFkHqhH2MMrfPR4Fz9CNs4uxjgIwY0T0fKh
NxnvrBqKaYXyjy5tMhbtjs+1Si9NZncE/2ojYzmGcI++kb/N3gkVHTzwTyQ7mJmQnUPYZGGHSsee
bOl90DfWqcdkIu1aixAtF7kRaxmwnebjsI8dtrqAq/EZO6PbiRtfOgYSyyt6DG2Fs9UOdliSrrTX
AH6YirB5jNhT8Dy9LGF3iGWAlDBEdPHnoqZTHlqQZcGm8SA8wXbL0acqa/m2MOmWe2ENFbNt9oiE
f8KzkCd7NAgYly+s2i4gLti1r6hi1+lVR5FibzA1i27ToLluML0wzNt0xdYoMBY+GdOdd8zj6huY
f4nwhhMbpwm7rwLeDKog8P9rlnSXBVSVQIhcV4/mNkXHwzv4wmf+PbXdwpBqYRSHm6Z4h01NN1ed
rC+ZmQeqDH1Hr+eiKcOvpNyntaU8RVjIOL94oibpvUo2KScV+vEFb6cs5ZT1tIRkC2wjzEUXPp+o
kRLeoRl4c0QvkoPWKN0GhTMCVOCF0P0cKB0V1+oP475AGxYFhO/liB5U1mRYVLYKEqka/8D0EbKd
Wfx9xGndkKpHbxQ/pZdBRUDbz4BnxQwAqYxuXYJqw4mxa1tSiZ1ltTZEG8HcAd/seagvQ0Mx3dM2
YheOPhrs2OWT/JFkR3/EBvLOzBTLJn6ZXmGpRxuaPWkCjCRPq/GwwPgtD9AtKVtWIiziQN5wmRoY
0Rd1PcLuZQZJ5ceAgoc6d1IPWgw/KqcqD4deeGw4DTG4U6o5Ohowe0a6puz9Fw4z7LwSXmjpJAOH
Y+R/aC1HLm1sRflWblfFB3g6VlWMlHpprzPSsQeIjsuPjgqPhdaAJqorf6AHSZ6l7/pooHCoKEmB
W1r2MvBeK3zw/Q9BRYhBXFe7X26p/nuOPn11T8vEjgxbCwo0WuF1QbaD/JgnDpCsCWoBju+KJ169
rXFH7+Q15Y8roDIjuk1Ya/41IcT6tVB2nXBhk9cte5dVaWxx4GXTJnlO+wcGmWt27LKxi+QbidgR
z30IORav8sAM5hl/M7UDave9nrNPdERz/dZkm66/hXRCxjpBBUT+u36RYjYUZAvYCWpMuglOAk97
md54AoPRrEHYMRrmvFGcMbgAAuSmB3PeDIf+sb+RGsAQN0WE3IHplV+FhVHe2BNfkwvYsGOZgxHh
oBfnQTn8FCwLyU5G34EuI/MKZT9uaGthHjUH1GbrMLUhJgXNps1J5WZP6vjFSr5E3yi/qIUOYe8G
iaer5Llu+9lFwcnGErEr35fZnbRgE8ae6Klvy/B4yzN2H2/FNQgBPm6euseQU5b8gtNylCen+qE9
5JcWFB73vLTvN8Wu3rJdDZSHaJO7zfdMd7JIE/sDusqcxz06by/YGTwjnseNgZQiP8Uz/380k+07
Dk/PcLDhvAv1kRezgWi/Q/M8AaY0T2F3LofrJG8X45gScr+wvyPoiVuT0TOdBOnXjMLBrz5l+N7p
T+EaMoMGFsWAnOHlBY+xxGd8RYpk4++ZNQcY3yBiinbr0FMwY0h8Ueq688RokxnPJf1RAdNT41w5
SS7uFhSE0Q+ZjTI5FudZPjLNRHLbgR112YEh0vHfkW6qfNfJ4xh4AHrnTz5Zg+kHC0lIOpULpHbs
F5Edui2NSVKCPq2HU+AM7NE6h+eDwp5bWC/Or5n0CgTGe1Lkp+KMPpTKCmG+E3BdAHpQ7DHbTv02
4S3x4IO26SQ3NFj8HWbh8Q0QBzv4+CtjNrIpPyb5LfIPPmnF64HHRMU3wpXa38TqpGlI5EhtpQix
W2EHYXaGAhXpe1bJgwLoobn1lGLI8z5RUiUUPR9av1lGYuDo9CNsyydg6A8QazgNtG1wHhl6lW4/
QltmIXavSwDtJTltGGNTr/7Uu/cg/1axxQ2HAV0d76SXCADzLGb06Nmqb9l48cMjVcH4umho0NOE
zF7gXDOpX2fiC5wQi+qdNTzWefYc9CzK84yhYaKIwUED9uWSla5EuRNBwlv3zV4ANT57SxDjoimI
HBMAQuUEwtMU74mRCVmjogd9hyegDVSiKJ2Lj/g8bxBAcL9ERFba6V7+bIkU8JrXzjZ2+lcCjrj2
7VZaeiYW9xwxr60DTA+sKPPnTtpj3o+9bHoZE9qsMoXVqHSU29IjH0xxIh+AR3l3xcIuNe8d3sjx
OVGwDIL/f4bIZnkz4RLofEg24JFsVacpAqjGQx8ZEQBpTFprgdzw4FsTGL7/6JMdxmheB1NwzZFM
9ORrmRav3eUWEODWcvtJYxrzGkIpqjy2Oio8uUr4Hmg9i5cYZhcQIKpztiffJZhfB4d1j3CGPRYG
ujDHOrqFzoeCTi030ewSBiNQQ/gwjKZtKnp8/tSOk+mk41MX04WSabIOcLiskJqjBzRiAkYgRW7N
aK8bZ55pGqkoIGqHp3T+EikXGtg++9TFa9NE+7G8F59RQEOFPc/I3wxzk0dOQx8ZkdPnSHj5bBTh
dHLj4ac1Fy0zyz40ilN48FMUmE+tzGD3tIBs6SA0lPztIcPARNob5qjClkYHsECyTXqUcqB/lGEN
irjN80WZkLD7UpwktBcHAJbs3DHTNVi8SHKFivp2ASiN8tmUTyGyTRPhCytzmG4bodgJvm1xJydr
4cRrp054wzPnjetY2uqM/M31hFbjE1cROk2QfLiEyZFcUo8ck/HEhMpiO1v7wd9o8XUWmcP1D2r+
IGDyaWH98Ypsmu54wSluM89YkEwzI/MtTLYAXYoB6eC5/Wiax4GcgJYmn+dpfyV/KTdh6rnWeha9
Hkmf0OxhFDBPZmWDY6nYKNqu34ZrrncNGhgDEpTO9bzy2RAxQKTyOhk3xlEIoJ+CzlFrrzehLgLm
JUdjE7xkbGGw9ysHiQ9rdpn9+sz8c5JYGOxPbgsVHeLoWj8vTp3eqVt8lvaY2tZ4mDWPiCmssTwY
0ARRbYaUHU/oFQcqJX55tB1oitgfc2vJOQLwkdeGA4e76JX+oih2EUb83N9Q1eCh1V7UK4gSVJPP
eX4zDGdo9wl7JJ1DsVybzKHSU4nx07wVqPYN8S0WTjnseG1fgMzAWxUz/PYqrgQ8wt02IrFPoCIM
tTfuHshKpwl2S4BOhV8aZ47gO4ViG+mFGj7szzx3a76VwR2Wx7Bn9p4p7AhOKv27JL/m8bOvASFx
f47hSulFQZUPFzTRMB/s0YEP0gXoDosrMq2FHYzqp6bbG8NrkF2BB8zURFQ634vygiK9rlfNplw8
4EzhD+HBWlznCNsXv2TyFkFuJQ4XfNxVvQbPlC7yqdvpV0pBXjkDQDJFWC515IZdR+2uDmT3croY
32V/MMWTTi5UI+x6fZ9A2tM5rFs5t83mZaquWDKtO0obXd/WzSkACQy1WaLAPBpeFHq6eFHam14f
VeEo1JcKs27kEr3TFS8lci80Xcz+ICQYF+iLgJ0I90K99IacyyUhIOA8lv1zh00Xvnfpom+0RBpe
b1ig0ehe3ArGMjNFLhPdzSTKl2tgEchoC9O5bVylPKWo2CzCUjd8A/5n/6NbrCfRfIIum/unQvnh
F6/skknVmvLXgc3H0MGytykn1DvH2oC8FXcp5iu2MHBe3Dl4Eel/CfqLrxRqVcQNSqlsfufWcype
gwQrR/ySxV4X7LLhGPsPIUPhhaNLLY/gwtdu5vSsPiDWKfZg0Op1aJK4dbB4d8vXtmkDfu5dNbZt
c4ulhyxx5c7JWKgOzjQ+mNjT8JEcwS4zVGWMWvAlT/Ehig/WICC+XSXMcNHAtYdlzQGtInWN/MKO
Bcsb/Eq99TgkHvJWpfvd8AgzbC5cNK6CxzeBJYaifWCe7CFwAdMGhTg/gWGhdaGY6tvXWD/oUDgC
6bFk+7Zp0bgXSBtX0OYiu/SkS/Bs3EVUBWn8hrYEWSbDNQgeaHecgI521zA2xzsT71LlFKIw4Psi
eSvbc3kRIsZIL8/2M9p56EcA4QI6yQNWDe2JpgxpW659GMV1iTYQnEY8ygj8RVR24KhYSvcHzSWN
LSmf8Dxa/HL/uEynuiO1vxW9TaJHAktLOQeSFXeOYXjBOzNWYoeBIz/Xw3MOHLTmu735FUIdp17O
+G1bXun4AyQKbFAWtSHWrVhY9Tybh31/y2+ISy7xkWL8jHsdV8cjnzq0XUpHEkKY3qZu4XQfFKLz
owSN23wjg2xZf6dvkT2UToFIEiw9WEZUWFqCZbh3y+EhhPsUfeIi6YLfTKMl828ig2WASPivqqqS
asjiL8uRSJ77zlexe4AOa3dCvZVSwGZ20CAb3Uf6y9itGSGwdxsK22K0gFoDnwS1uLHOdZIcSN3Z
aebTSDvffYXNmVW0iCKQpUdl2Xp5x1lJfG3DmCYrmHfYJU4yMgJ/TEtmFTGra6OhTvLfg+BlKi4g
QBGPI25QXmTHF54CJ0d8TRjFilGKfiaLRXBEiervRdsBGKNdXlQjQYYNDGyS8W0GyDfcmegAai3A
3Sxzla8QJwtPd/7c2YuhLL9BzK9VV2KwjkilO2pe9JV2yGKcyPPpLoZlW0zhnZ8Tj99mMH53pMeK
8QTYw0/mKOJJTA7pjKzbOhN9V2ouaB/cpHK3C5dtJmNAzKOoPuHQMJuXneraPo+Y5MAa5GuEScJs
o6QRQhzHLia/XnYS/cQLFglOg3hx17lR7NpByAbtFRc+zdBg54adIxyd3RpDLoVYQWyoZ3Hb42pF
Po5ZfqEyLvBVLqWKvhfeLzun+4TD26FK/Gi2mQvBz9V4t/asEhD7m8tJ+U+ezj9fTcvV9ufdyqS3
gjhyNbV2pe91+jDMVrOjPk0Mag7pvd5nB+0U3/Nn6GT+oToiPHRAXuU/5mlF/7HqH5kEoOKWfVv5
zbRc0f/jtQ5bFG20qHG5/yKosdokiKtFjdZXNlpX5YuW/III+bF4Q6WEfJl9K8/A5NlEvLGOnujy
MJxIH+lrrhF7jI6WhAJb56O8pUeCUVjY4Fplnbf4yDd0vjRIqGHw4Jk0c6/FmwIQTX01DXpx4W4R
99GgQoeqs2X2GMSElZJS7EH8qG4oDYjyxC9qUk+yowwvZC6YW3CyRv0iSrj24sFTeOYbu1HzrPFT
rU9Se5caO9SAhPMYJomG3zNvjP6JFV/yFC+dUopNivloy2h5WnUdMElmpT4tgLZWTeJ7PXBX8Y/F
nMlmFhHQT0ZsgDoU2awty3tKS54zP+f3bEGx4KzZwPiFK49brnD1LOYuarAz4zZ7pCDAd9Wz1o1t
SFJMxvENHblrzBWIBeWbGTbyGh023UBdxAtiIAWffMMcN3ZVtKU4+fmncDEZxaabUBnOECZzUnqo
zDGpBMhZlRc1/SzT17JpmWu8zYCneY4We6Pf8U0V237DWwNswNkfwmPE0O1oyiaLLmAqc4RICAVi
UKUUzE6n2DNyhZS10iKCTGMmPu38mES3WHjuIiJyTpzezHeg4zBvL0LQ006N+ATj+BZbPC7RYaF1
pf7GxGPKgootcrcq2QoZDhJw/JlgvXtP3DO36r/zHQEn2/xqntTn+Dv4VPcl+ug1SqeaVYEWrf0P
CV4+4rZ1/UhDiMRmNd8pjKghkxL5DDsqjjgMoidoHHji+2UroDBoQKTiiOEi5Q3FVxwi+FEJgqAv
i9/R+vIDiFCSr4CisWVtCrwR6/ptemB4TmuhCGjvdAC/8arie+LKnpjTJdcaVw9DkWF5IwEODPYE
LLCltSK4Tf4jbigh0filC+mxpvIOdiEmDnkfd2dZfuymQxqidmbosi5zexKo63Q+qGBtqpsc0Axw
hxUwlKwmW4PNUnIJKASrA7xueaQukR7xFZF+Q6/alduF3rMwr72JQAgWKssQM3NLz1wLG+bs/7xS
M/7TdliT0FgqSI1VRf7FPaFGYyGqMrkEsEvQd2f0PkC+ICcNGIZz9lBleBPLJ5z0dGEROxjG/JTE
vraaPzHM0t+ads9W8ytsTxH9hnqaEggphateAg+p2ljSKK3NPGAVIHMvbQU+oIXwpbrFVvMY17WI
lbyJHI8e6jZ+S971o17ZjEPWEifGYtDX92p51CE2+4GdLabt1VQAH6EY2Us6nRfZsizP6L29wFTc
FoigGvxGnvj3wmERiFFPmEv0sSTqvxQOxNHrTbREkzeOb5yYOdfWbhJ3LILCJdTpYk5rsLxkJB0B
IC8zvoIXujVuA7EtOc7CSyLwBKZWW4+o/PcgL7+NkwgkRFjF98VZVRzazWf+NB3Iroi25kvQbIfm
xereBapCmkLEfuvq2N4Lbxkd9k9M1I8LnBKVEy5hari18qWfumdW+AsKCPU66IQovzQ4Y47GIaVO
Xn8R7kRzlB/U5jf46L8/bJbPh7WsBQXR0qVfPx9RiSfNaLVFaw3aioQ/tiiU50u/vQq/2ADY4yH9
jDGI4HBxjc8Fhzeyood7tqlx3LwPj9ltpBiHLAhpd914pbqdlguCmptWs0CwjVxthUeNUSf1uMva
6UK4gsNkCAPKqb8CmVGYRuNdfBvuWMXYas/ZB7fl/7P8+Zf3+stjf4AEqUkZ77XbRScOioNJVZI6
yjOyE3LFIGTia+PN57i38FHrv/ms/y74Xn6/8t8C6F+24GI99NGM2ILfT6JWzZptD9LqxKdDW5hB
dPZkG1lsfvjnw0L9W0Hxy+/9RWgeJklr1QKaPbgPqKkm6SGFmbyggzeMl9Kt4S5pR+JW+5Ad8jrw
RMKCfOufzZ2ykYUNT0/hhgm8dpkoSZ6mXylSRxDJL+M7010yPyus/jz48LeRvv3189X//0z4PziN
/vRF2u/t+7++8zZqp9N79v1ff9CcfXX1e/PnFPiff+X7vWn/6w/BVP4tKUheNXBZqiyZBnXi/0mB
N61/K5pomCpPB0MjBJ4rIi/qNoRfafwbf4OOP0U3QZqgNvvjX/83BV7+twUFTrTga1uKolnqH//z
f/wlfKD55Z//lXfZpYjyFjDmT4HQf2s+wHTLkmHoSIcWmJyuiUsR/qciWzWVLg0TXXetFEsYGHyV
8A80CyGi1ma0NnlgbZoywmBtuH1cHHwfmYzlb9QM4YV1bsX4WnbJuZOicxRNTyGRGZPVH3ukKxW5
wMyKRaIATUbmrLCCGTz80L9qdXmDE77yWUuYmf9WSvOrasEaSeqPwuw8g5SeuWPNIyOLzZ8irfMS
cLq5oblall6tKHIyhTCz8Lsef2O5/Omu+MsHomh8X4ZmIlaGCf2rCCaihZRbtQ+8aOKpHdZGeph7
jn2xPEWBKH8FPsoSHCG3qRWD45zk+UXUqFySrjkJsWTYkhpEd40g8e3YF+cwr59GeRJeY1F7Tedi
Gftg55+ENrxGHcqhSWtlTwz7eT+J0tnwCdauNXguiVrVN3BOQUhYNWDugyL9UDJ2MiZRgGncDXs5
UpHPNepunKyHUVcheCXTeMoLlo7qLgVaHZbC1td7YowaBQ+GxivPe9qPIsEwl1uTsEtxgpHlmyO2
A9M0qZTzSdvQpvd5vBdrdkFtp0u3TGcApMWCdax80ToqbF61Ug9JYpEOTYoDQwlaa1eJyrzzm5oq
FLpaN9NWGKPeb/2YQ2cy8KrrJcruLg0yVDjzexg1gP/0CeqMFbG9S3rp3PfzlzYKb4ruS+/F1L4E
L1auaXuhOgiqWv/GCKYuhcUv37auI5sDli9KsvorWrIJayULgxEcWQRhZUzeijBCQ+KDwCpFuuNR
QmFRVCM81+LVlJlgJXH2ZuFladOhpKxXsa6yAJ/FIdhbuXDPUuOxSbvmEjZAt9s2N4hwnr/75Q9F
ZLYniWpvkhvrbg6i6kgZ6w8jkKF7BPot8gMBsLuFJE1uAUgTvVfOOgEFJkTnJsrcIsMooooFwuBZ
gqeQZ9NvatZfrHEcCIpm/KxZuQcoXZeT588HQmhWci9aTFiFmCG8OQQQDRRSjQStcQWTQmy0Isvr
rak9RI1EtIalfiqiEZ2YcIJoMyAidOysBDbNSTmR4DNqEP01uXlWw1Y6dKp08rP6sRYk3/GzzNoO
JpJy0d9pNVeyXpe/kWhiEPtrGc5bgnCFNlLEmEDsrWL+csblTYGAkmQCNwPfUZIe0SYhA76oOutc
ht5syP1emgumxT//mM0Fz3pjHJ0xQi6QxWaKOB5KXd0y1BpHKiUNb3mY43+JU41wUmna6ogFjKA9
iy0T9mCijzJFRkCFdVUFGc4tRNwuxO2p5WdDDu6DTih9mJaNpxj9LfZ/BCKzPzlNH8S59yyp3cZ1
hHCn6GEVijc0Z2IhP8oKa+2qwfWaPvpTRbUrEW4yj+KuLCMa8iEGcBJAEVZqZFsxnZUVyy/BbH6I
unEvfbJUy7HAzBSP9zAeHuuootOM/Ide/yozDahf8+Ln+JtpusyIpUOSPsSGcewG8AZ+PD6yd9eQ
QuioOiJMequ6RRyeiTNCJEh10fChqBX24uDApweLZMY0UfbhR2BWBcFARMpaXCij2H+ETeGaGbST
IteuzdAAZAlagFb+0YxUHB9tBHUOKY0vqO9iRafTR8NWUtLX2czgwevMQdsRdFuclfGFgdUUjy9V
1MHRjNkUCInyUVfxj74w3nXfckIREUxFrH2bLb4y/KWG0p+ThrTqSnz3RRbiBdLrTAa2oA4Bs5ce
rbmSmAdFK4AsWOS5isr4UPY+GJK0eStjv1yNBr5cwdJdoZQjW20/NLXNt5mJZajuC2UFvTsmbdqU
SENT6+iuZqXdc4vvh5kw2k6GJCCWDHpiJULsHgfmoRIb9PghsgYFlwrTVBAwHNr7RK736iy+t014
z/25JkuPbNC5DloW4eIxjKerGLBZmHVg3C06fzm8Vv7AIk0WXppeuvUyuTYF8rQWUqCqCtlt0kt2
q+I5C6/i2DSET2CWqsZLm1UBJl+RWjOt0u3UKUcTnHeuoVFsRTQOI9qhTGOqmnB9iOxPK7P9aqMq
8UyxcsZYZMup+UzmdcHYE0+CiKE36Rpmgb/cAj/s9ehaGYYBo2ZJ7Yzix7hNv3JFb+w20CTw6tUP
PwvcqYSPTcde+2QswoHKRwLB0GvlRrTTCapsFOI+G18R7SYnEkmDsV5r4AEmqI9i3JKpGNDWKWbF
cNnydTuE8WM1iKRHAw36ZHmdlXxMJNnWio+uuAXOkgxXmR2d3+YRA9xXKUlZEoD/VAt1weIU4iY3
8nUVwp1aWI9ziKAwkulRcuABDVNUAwaxthyUWvqZRzm7szqN+TeMzxoapqFhhxVJA/s130KwmXSG
ZwIWUBowKul8VTu1JEy3IUjmf7F3XsuRK+l2fpUTuscoM2ESiJBu6KpYLLqi5w2CFt4kXAJ4en3V
e47ObEXInHuNYUzvYbPZxULmb9b6VnsnoayfBr4HbbLpN8ssyktn5EevFwyDKB54A5EEZLsHI/vo
aoG6MpluhwGkkkN2tagKzGjJIpfr7zubmemYUb5OdREwkINzluQvuu7upFWQDBQq26IpyDdIu7vA
PolYkS+/LO9dvNwXjX5qq/Q21NNNulpYs1375sflx2zTXWlgv0bkLKBvhFi04jerSYnsJgm6LGJT
7VZVdhr5bOli73IsunYjCkBUHZQDoFGkH7fZBeYwfGm+Mhc6ZLjvzsmbF+cPhZu9J8ohh20qLg14
om2ziqdBsUwtBhd9AUK+ahTEGiFMCAF3yDy5124PzFFXzXW2CKYEdTLeAUGUm9JFHL9WyLDiuALH
3g4XikoLNERIsoXbi21UID0OoWHWOrk2QcwoeWyJniu9d/DGgTe8qJFvHfrtd+qvB18B/rEieZd2
fqhcYTejj3o1RZOTZjnmIl/gy24BT1PdUcOhp13qOGUZjprWUzu1rEjpEuhMM3173QYYQ5waWVhI
KDgyrhWwlJPq7yHA/2Oq4TxC8Qj3wuLVjy1e8Fwwr+l7ftDr3O1iNydKzqmwzQ7iOoYh5NZopKaO
qdk45L9R2G0Kv/kqTT2fjuNAibmKh2Ie7pwxXDfdykIIJS6Jag1j0DxnNx4PGw8Q8Gmda1Zkcfos
rE/4G1sFuRiLVVcjthn2qok+1xlpSOrIiZypFG9GOaEDLPvHcj7OVngFLZIz7QbffauuChHvUVIc
kpppMdMOntUO00YXZ/e+h4I4WfPL1l8v4lK6107xXjfIYArqVxiUrAPtzGuqmIEYwhPjBCNnaS99
4f066CsiATSWPXG8ctyuIvoIUV7GFVgsEXwWdmK64avLiXlNrDhoE78lvMAW6JDRfvjj9Eaax5Qk
CqlSep80wzbQ6ab3awvO032ag711efgaD3JJMhEoNrTup+eWj5MLhcixv67uH3PcPJOPeLqr7W0Z
TFwIHgwmjeJ/VOJuUt9ZXMFN8pN9oMaPjhWY7ZNfkjiNBUiAjo/HEv4JYXdzETB4GTDC9LiMzdJe
0hPNi3gyOsNwMTkP5TBxKAbTd141+f2U452p0GDYYy6rFE9RhTVnHRka2eZ3LhWy+MxycQZ4vjI0
VC5YYC9AtCbbGsZgbHYmKL79GrZIXj30y9bV5lOb/FFW2a5Wx7AmN8UQVGwdHbzEv9HK3msZ2Fas
Ib70SNS/WJgul2YFS8SnngckKTlNSkplSyKBQpqg8YFPshh2Hc/TiZslB8dlWzLUF4GGj5ohEuvn
Hn2h2BgapYup7468xO46Sr7cqHybBwTqVVShgBQe+iNczEax0oht+xvU+Qdt+GnKg3zqz9zBRwW1
YdTNcUDoTVIfetyVoT76c5YvnOOtQ44mam9nmnGcBPYtXJuXvpgeioqxmLfE11qkL6Y7ypxforxL
TrkI8ce04q5oFiqIYeu6jUXtiJp6VVwDysfkoln2uyJivx6ML5lcnrVh4JtkLBOiYSc9JvJDJaY7
OYKdXjCGS8HVCRnCQwIVvA8hvwonp7sQ2fooSD5VCZ2AWJOX2WGIOXnR1aDwb3Vm57BC7JDMUuiy
k+e8HHPkC9ZhtM/mip049puSWIlg/cmLIxbZjFvraKb83dWssHWFAx7nblTBOc3th5PlTLkUCV1F
57C8TS57MkTlWM2Ey4knYZ2FK3d8Sd2V40uiUXe0ul3Kl3Hs+C7NCL0rOWjrMaRbZt7qzSEUpBzX
43VQxGwOIoqbIUIAT1N1GbeworPlE4TgXWTWZjOWJEP6Sl+rfn1YooC1Vy15hxsW+rQuZ5PmaOlC
bhXj4AriBzaH9W3QqN8+AJ0KseLcVh3W8e7LDSHq5AOSu2Ymakzkhzq2V/OIRjJbU6xAEASUGDZp
f7nKTpNvusBhLdCVyxAuvF+TLe5ljyvBW7jnD33u3zVD725yz2XDPpqzTqp8WyV0hYFiO5WVVHT6
OUD7ykNXTFDXCsN70V+PfVCNIlBeuXVK32FQ9vXDe8hqfO3zGnQzex03cz8r5YGuKpF+NAUZLohW
4+OUF/afPyFUWkTwAag5PId2uHW9HAFh2fNjcB5j6+wrZ3oRlkc9nIlQjvX8AHLnKl4BMLNdyKTZ
Zbp8cpr+m3bpySTBgkc6O68hGbXQc6qXAvlRmC6cbzPuFM1lp4y6a3tFDLlH4ujUszdwwYB6FUKt
cSZnJ5w/VctfvJoxnFRZ93PahROahEy/Z4r6QF6ErfmZep9UooD70LIFwaRAXEnf3fm981sG8n0l
VFim4Lxt/TqusMlUYOj+cV9J81p4xW+4HMUjRY9SnKV0z+U3xNlPHLXPJW0fT7s9ydf0u0rQAQct
IQIj928ZXud6G9bpaw3A2MsRV8eadL5h+Co6dM0AAJYg5czq2Cwn42hOfW/dFDlAWXR/Q0SmnD+F
H65e9nmd3dbVcM+MC/XOe1K6ZFONy0O+HIHgN5WXvevRfV+jEeDh+B2k8r0fSCjFzNiUjI1DsqxL
PCK991Hq+mfmr1iZ7nZh4nJeCYq2SBAPZ3zIFwthvFOC2N3B5dLHEj546d+HLdTvRa8gGRRaEB8M
kxsNV0uYxBdDNSUXMkX7V1S7PmQNHOv0WmgyZVzT3VVVfympVU7akPUz6XybMnymWiPiMYXD1Cao
cC2/eYjXz7lozoHxb+IZVN3ErXzqDAplKPfDlAKlP54nlhb4FK9mt2J8CREMpL4kbTWt9llaIRhP
+fFP9Xge5fDuYwY7Xk5HJVdAdEeL8dzq/swZsl/av496QAFe0/4Zae1pEekb7dVgizxUjUvBWsem
Z2WfU1zmF4OmqbJV+9Q486WrqDKVWh79ioB6U9jfRqMLrdIX+u79JFlkJFIcXJbjQ0AmeFFmj2HR
PMyuvwkrFIPIMXd5c4wjbjw25eOMY3lBjtbBSkhyuSlKan5j4IJlONr6sVsgOyXhmRN8VhkcODk1
r2Yp7qMEpvjZtGLt8lN11h7FGwPiCmE//rzok+72udNTlBS3rRqQ4oTDjHQ/gNAcPI8LtoG15y9G
Z3bGYXGVa1RFieLwlCRcNUF70ajyeW66Csyjf6Og1okMw7xJs/sqnx4HWSG5KhXpxN5DGqrsvBPp
VVNTO1QtT0FVEQQPF8hN3JtqnBlsYKdiNEeTB1VIVqRqBcFdpIrbWDlPQvPQsSWnHc/B00ZsqzH8
tZao2Ug+N4D6qzX66huPRXs6bHuTX/KY3jLE/iwcdIDLetBhf5tAOQn5EfhjDDJ8sBdjNKNb6Ok0
2LLJh2JpcE3H8rPJ8UPmyHQCQcdWRyCsfIe99kpx48/t+VIU9/WDNgEpj7AgpYd8vcE2xZ838TZa
i/hg6+SzS7NtS3r7nDiAl2nynCT7nRQyxyUGPYAH6GVRAbHJLf5AUiT6Dk2RalGWFmG2jWimq7Cg
l/tOrMO9HFeXU1tPuPaRJOXr51Q22SnX0kPjsxLNg+q+Wofn0QBalMoAKw4elPY/JdrlbP0q1sRy
x8fOqV6yX2cNSQtBW8cy+Csv0jdl18fczs228rkuchStld7GcfxUQJyY6+qGRemTXdybsvoYXFS+
UZj+mgRXEKGeDSJpfcwoTGgwssV7Sdf5NZ6fgupIMXHK+3XsqXkGcQEaSVT+he0R7IXBrrAJV3AI
D0T8NKqF7o6Bx4x2zwT7jQsfSlzOoneqK1yxMdgpZ9gEC0TasuEf5xM+Cw/QiuU9k/bIDdMi/pl8
KHhQoB6G3N7nlXpw52w+G/tZnSsfnpr3GWQN2olG7dOMq9bo/n5Zj+kCtCzhUT1bu59N3e5sL/ad
Nz1Lpb7iUHDs18Uue/nzRzvlvCuXFuaWu+yi3L4VHegDtrxm/pxqyYNMml6eTECrA/8sHpfnAef+
qaHGHcvpdRjIcVigqa1Dv817FsDuhPkOyui8lPhYJ07+strbLkhQ1HoQGRB+CT6lcov7NBzRxCwF
e3j1mmvx1g3hpzuB2e4lh+Z0oRb7y7z86NYqDQOSkNcrgZs3uDdL1VoouPVyoioeQx1N99Hb0mSo
QBUb2Lpj7F03AVNR10eaF5AXig5r8WFj6GafkFuzwqdzC05nt0TiIlP4+SK5bzp5752XITOjeGkZ
LM/MVfJFXwQ9buOMF69LBHaKJL2OXcA4Y8CkBgOQtrhB2x458gq1qcswY9PIXURLfbmw14c4FZ6p
+GpqWHqu8XITDm60zcVyh1ZzGocOE6F86QDIB/H84bUIn9jmP5UgZwz+2L7GE2alxDeHYk9HtzWF
UV8syWVi34Vwg60n1HM9U3lJ7UBjcQQpbISF1iUStTzC+qXZOLle9pz1vIO7AYXmSO4fldXcIqUB
3Vx78o7+DcpghzvZF+lGzKF3P2p2teGqryLdsHnwR+fZlpJWY9UPHIe46pJmfFxjCR1q+QjJhN5n
yTgcqlAyC/ptyyh9qKqV1Gt7V3rwAev4KEvu03Q7RViPp1nmL42HiTetIxSCo8z37cJfNy6w0TCp
GbfuiL6WRN5jj5XRe5aj873Wx1lAkzKNE8zNT1KR1ncJJIuCfpyCnzrEuObRCEN+8JCKTR0a89g2
NUIUUCx6RlwzuMb54N49SdIq/064feToeZe61MmVRp3HCXndJXG+L7NoOVSxE+ynMH8gaqFk21T5
fnQ+s2VkbOL7+zyg6NBtdZPEs/0plmkTqxzHUbHkp3k4LFubyHy3dCjRgqj9jGjSmTAM4sCEIbyY
Ocuu0qyM9tOyMM8sbfoUKiaw85q5ezco0fjcmpztjZWWzI/GrvdmIvymikazdYvcuS8dDJW6V8F3
zH3jLH99pux8eyfXQ5JiOWJO5VysxLI+Z6G45WipvkTIbns28S7oFkY0WiabxDSHIsXaKGLLcW5w
CPoLkEGv8KNdz6ycUUt5LY8f/vyv1HSIp40OjkgG3ybtjQ0Fg9c+TtcbD9wsMTSoO/vq4DZjdYOQ
v7z980F7U0VLPpJrhT1vchQizcrKQzus3VXf579Z0qhD4TpvY+LX+2meONfWvL/s3Iw3FefjtUzl
w59f/fmw+OltNCW/rmWQvPJK8pyMhlAcl2WbQB5qkuOHvn3okrDYChv2j/VSfCgLTdqXznqZD8Mx
0aaM78txSSFFHd/a/F1i328emEGyrhJwJKNK5dfh0hzV5+QzOWG9noyD5VwQIUrpcuG32HzN4Rp1
PD15oWBlAvlyFjQ37KmmXZEcAtAV6qGrC0vkm8UVWYAPShOKNKq57iy0ej53PNLhI1XdOSEd0iqc
Q7PmmLcroM9l05SvOg++sy5dLjyHinP1eRv1pgeKBb8tXvuDcTr3Snfqnd0L6uBVXnM3ituQcbYr
+vVmSmf8OUi5tuGyYMjRbnN+pADu46yLd5Ihty7a8MpPLbbYI/+b+TlWLAzwU23Sm9E/1eGA7fKo
gWgj5mxNrFC8MqDmwT442YxEKqyW4bzMkOUvHJmDM8S7AcO61LbflA1nc2oYRM9+f8d7E68Whg9P
psUuSsfwxl+3USNe2zAhNCjx/N2oI7SzFTHhbsB5SVsdbjuzXBoGo1fs9MES+e2j7Gr3iarjxI/6
+Uatjj5JElgupVbOzeQvV3njkktmY7XNoXivkwi3axitN8LzfscJX3k/pxmprylJAuvRvpzMRKNW
5jflJ0Yetp42DE8p8XKzQGDISLsosD0V1aV1B0bzZriJi8RgZHCqM52UeKeok1tTyEPi3/155Mw8
j9emQ3PHEC04C7gpd5xS4LnI9c5YY5y4VXmg/Me6Ysb1SqdmOMssSJalTufrMjKbJVwRuKP72iU1
BqbO4rZwVJ1fz6wuFyaYV0k37sJBxW8Ms3ZRRk/aOpbMvVo7Z3HfgvsTYrqJmuE57FLnsbfdD691
c7Xa5nkIAv/Sm1d9h8eyBFrErd/O+6SNxWdUjm+r7pqbWcfVmVxruP+962AUgDbjh8zAw4Y5ZHz8
oIpyuUppZ8bFAzHrHHNCiJO5//Oh8KsvyQ2+inqXui6oiJZHgFxhzIBRt7c4mZLZEydlEXBvzZic
DGZhrJhTEr5VdiUBTz/lc6TY8Du3eceYVmZ678fYbvscNFUchil0CLYkk1voje1bCZ8uv63m7oan
gkPdNuG1igQm/gp+bx5w5M7MXNbWg7KRueMd746Ieg8EUeAFdPT5Wtz2LhbIqbJIAaR3lTlZuWsR
idp1yi78edg7FVtXIYk0Vd5yn8FZFqB8VZX9BreBB4O2KByJxpBg4dlPdiau413UTWeS/msTSPmY
emvH7U+lGefxkYuPJ1mpFvGRQOM/xau/dQb5O0rz1TI0uvBcDEt00sEu77wHXHtZVylMopOzoc9H
wexcs3i4LZouhWqUk4kGcFAW6YqakQVusIka3FVDH6KNnVtQLPx5Y8kG1OPtdqEVpgAvUxemj7JD
w2XsLQCWAlfu3dBn/NEcre7sFOgeXET9QYuoBJWsdcy4cxseoghcf8J4R3c+JxXmicHCF1kDecdz
17GdGmE7pm553fbZe8O8YpNOuSIBAA6gD69DOBYatB0OMi7uR9j3OCZJwrK5fC4XW2Gu5YBJ9APw
19tuQI2f5PiCJorsPD06bk2N+5JhkscCij8/vzQGRjJ1Fc+mrQomMiOQDocA8LLYuQHmJFewRsZE
eb/W5By20XneawTfzPb7SVxZMQ5UuEdlON7ayGU0bPyfUjGsTkOs3km5V6g19jTKz4GDBLVrJsZu
KnD3xQrzIPNse5ir6r2cCf3q0uin7/JHL0+il6iDpTTGSAp1XCwX5Th326THZmiBcKwqSA+mZFSc
J0OxryaokIaI5smz3b5vgZj1rjxdPYn9fwQVBtf1TJqkRIw4FNvBqdB8Tl71YtPRIemkx/QTh/5t
jlWiagvvZ25xEDN9awAvPdbl7F7lLTrlvGFq0q19f+15SXnUpI+Uw2zzoux1JVI9QdLueLK4SmT9
2+ZoF7IWOpVv7EU/Tu0Pf92XtZDesx28Q8s75YT6YL32vZjRKXMj2UYI7JWI77R7RFO6dmYUvV4z
ZjVl7XKezKiSq7gnhzHJJnKUCmYGZrD3AzvoQRrWZ7Mprq3j7ONqWa8DsHpruOy8rsK9zlFGS3pk
4BwN9tFwDnydqMrRsWeZ6Q+ujnD+hNN4xlKhOelzCIIBI0dq2PCrikjFLAeqzLxMTnicMWsmeB6j
ecLcFV8tKffaVNGoTLBldzqOLkvaDOZtzn1A6ESokZuYiQwWC9psHBeAJC3JjYsbPYWzvZ2iYdN1
mvCGOQYWrShJtSs2ybCY2yaFqOLQXMhunjZuHs4AXUAnV4UHcmVhVi3H6KNNSedULuWUGw7AUdlH
jyV2mNn9lix0faab26Il2EdXXwFaxq6cL8XaPIRB/wFwu4lpiVLCgBYOG/DNW61oqfuWK8g6JOKm
nMLMBZPqYnJICMzaFhZ1MidX0xJCHqG+4iECHyeT8NTr+hyKbsjBO1EgeXN9yBZOpi6dhi2jUB5B
GCQdPuTIvqihYczrZZKIbxd2DOMdpv9vlrn0NpeUW1kLAkO798HsFvs2csLTsO185svQD1wGAQPL
ECMJXZrdiKMN5VQQw7Cw4H687ggJTK7HuQQPE5634Zxv5BSlW/Y9OGPXauNVUKZ80GImaZtLI7rf
MPLrLSPsd6VVf5UKdAvoB6jsO/MQ/Alk84+39fmIUu658PtLn3oGVj0zfdvSGCeMI7mwk5NZ2Kex
HG4qjeVSA9YvCLjiRG4PtQtBpB5Z2IVmVIdKoIguVbrJZjI/6z56daZiedBpDge8EPuemcnlsQ62
3zJqdqYACUxOWNIu9QWvzpXT1JBeK0YNngdgPMDSMqf57cI4Dl9X00N0BAZY2GG9Ier3TKc1yqCw
DnY6a7bJuBq+2rY19dfsMXAV4tZjUBxOLS8OABqmvPUumPrhbAnC38lk7Atyd2cih2YnuWPFBKnB
hwKpOMcbNU6nogkXyF5sdIWH16Can3+HkrS0Fgw03nP0zk0K6te2fBrRRiexwnvZt4QZvDXTsmFv
MjZDzDXDdmldSmYhC5b+YalScoNQO2pvHbc+zeJp46e4q8rsvm/YcfbtSCKxj32yG/yax9h/z032
5mfIDxgdxntX18+OGJDvMI9meANZhf6zIBDOY7V2ISrnIu4hm41W/3YKe5sW/o3FrzoyLIiZfA/J
D+cQGHfN4M7TUGl0didCxtYTwwg3Jtuyn1zUhBnHaslsUJpHJuuMylX13VPQ5AMCRrv09zoWxwk0
s6vBVQHe+mgbM6g41xNLqEZRHOdBe0hjwBzd6jPIYcQRhccZX8L2QKTNZcjxr/MEH6STB+dpcuS8
exN74gYJxtOS8uSG0cXQOPjkWVvZ+DFBETrNKAgmnmi8fSsdssL7BZt3ImrCNCjw8vm9Kq7drHvD
JqrgDk3uiXFb6Ptjfhu4m66I35lhvmRiID5LP0gZzUg5/KtKtCNQQaUfTNkZ1p9wcCkKJGyUXVyN
j/PsIg+ZzZs/g1zNMfjbEVmkk7v9tssm7PVjhPieXRJb1nTrRkxdE9qnUrbpU4xfjqlKeGUVqWxj
1X6HaCoZ5g3NltfvtQvR5U/zo6lLELcVGVMGa2MUZ+l1mjXebkUawQC5usqmKt91cGKQR+Dem31n
Q1EHs5Wmdd+1vEl9aRfcGmH6sNb2PojfHJFawm2x5OYcEBPKrEriogA+VQpi70zGZoQYah0cJ1Fk
XMkm+Z7D5MHJBvrtYThRY3xp0xAEgy7fvIkVmvRqtpHpd0jMHJg2b5hvJ+87EtW9Hdj0FEX4YuIX
VRK84PUGGIQTgwlJme8mrNryVMMjjfaaxf5pv7DV8cR8V6wSQpgHWqtEDCqS9rLu3Ydmmry77PgD
KetGnRUSa78TyrfRB3vjae+taJKOhAyWIBSDvwJ6JNXHpZtoiqc+R842YnZDQgt5I/IwPWOSCnw/
uEJVloyI2zg/QzaoLvkVAS8rpTwrDvx5HDu7yV8RAzCTSJ3k4IoZCUoBwbE2V2Pi3mUt3opAJ8xL
8uP6ThHtwISJC34q1iveIJe5O86XaTtdChM6GyaKa9Zf9iN7Tb/T5gZjKy79JZgOEeNMJu3wJMKU
+2qkDHQpYXQ7fpY9Ms6sR5Fh8je2GCHUn+EJuS1T/spc6nV8NZX3qEPoP477JRgAOrR356zWrhFp
/mQuZqGuoB9l6scOS16URqMZ9OsbNzqUUVVyEonXJkCBlLukPXXDcN7nAFIpwRnpC/eiReCGJOfE
iPymd4g3nCrvMqipiNNV7epkOgSrd2Hb5XXpsXHlGm9t8mVWXh7dyF9GSO92lOpcL2V5Fd0JxGh+
E2A7CJ38zOrSoLxSkLMdV19not+Z3scltnr9hShGdpY1HrSCfWgParhIj0Edrr89ts976a1PvW1m
ykvBtJtgrLboP9ogF7dG41rpQiJDxmKgJVljRBpt9R22Irrvj+o8Hkf0zAyDkGjGAIWdr1FQngc6
ci6UEgj2eonYWcpvbdWhLQOmGl7DIKVplv1MoXWmDJdFLjDeDvlqr9PCgXwY+5dLNlLdThVjTqTO
UpJz5iC+OWnXobtORkZeaXTP8e9uM/CgD35EgF/ZMQl10JW6Hmq6TDi8Rn3LeTvnt203/DTSvBWu
BDWInkXMIKFaugqn977kQvzHEHY01m+uiudHNugx/dUREhYBWzb9WSuAAoY9vJGIxeSutsI944p/
oMXJ7sZavfYBEBZ3MqiBskLfrlFx6PzG3JYAbFiMnYoK3G4aYzschI8IrB0+m7RbIcRHL4sWct+q
Fp6RAgwRoUVaBTza0QtJS5PVLh/czyxlR5Y4Hf5ANs67aWyusrZ2Tt0lesUnu14gwX7IVKIuVl3g
OWYOEIa7lo7XD6flBTUXRq/m/xbd8Hfs+B/dr/RofAX3YKTEn3Cjf/E2BM0clJRU1GHNRLDnfOUo
fgyxDdfzAi1kFS3udnWPpYHD6mWcxcaSazOXNJlJXoTkBXEzLdHyyrSfuDQWoZEYIUKRiPCX6ek/
ZZ95bCr+89+Ov+eraZcuS9Lhj5PjP351nX11Td/8Dv/Hz9r8NEdvSv+/ftLfvjImkX9+d0dLy99+
AUAQe8v9+NMth5+eEvDf/STHz/x//T//aZJ5ZAXx3//LVzPWw/GrJVlT/6tTxkNd/l//9cv/zVtD
Jhc2pL/cNpffmFf47L9sNcr9R8S/wpAfciRCJXBW/uWqke4/PB3wAOO55Gd+/C3/9NTwezxfeiGz
Ji+kO/Ewdv3TU4PbxsO0g6VGRUHgijD4z3hqpP67lYvUjON7jzBiT0b8G0Pj3zX0zRqMnpHkgzrN
MkfQ3Jn0anpdrqhr02P7OOX/yCybKk7FczcLWhpADC+zuMoDD2iYFyy5vEkTX+HVqtMgyTbrYCwM
5TZOdFRt+ErCoZQNXH91aURGaZ/d2rQKyKMzOMxW5s6pxQ3mIgkv/hjhVTxasQg0Ss5aOpO4beMA
KR+Jlo5bHv8h4+UXrjTpPVWraIPrHoGpfO+6IA7woS16WN5QsCl967gTWwrOY98bb0SjK/9otraL
fa5UNK2/1RrXWJSzpDtK4urCI1oikGJ+LCc79/eJ0SqVlJza37TuTNMgQomUqKsbrBFlifQ5P63d
2YDN9fNMPdrRgFi0dVaAkU4HK6b3rHejo/WR3o3gyEbL+sEpQm94zDsablbniKZY/IzUeihVdQjK
rWiCThyy3Bbtm2MW2mrUc7qC78VKZQYulmVObV9itxJwO1idRayhhI/zRqIC8cpmJUJLSwdpi1iK
6Br1W0w4cJ2WAXIQ2drXPFt0wpZWtP5OlgjAcNU4AjyKsQr7XaoiuPCdbiLu9dBLp4CAo6Ut35s4
KJ2HpNEGapVdKg8tnuslWp0MGCuKX9WbgpSHblIm7odLpMdZzbCmmFwvmm7lMq1rUHH6MgmZ3sUI
oByCcGbyeqQ0SOgi04dl5d4B8JgktkWqRsNIIgM2ZFFEpdoo7cXuvFnkIrl+U2mT9V1J1Vt15c9l
OXylmcccjYQXzkmCmWeUH9VlSYB4OP8WleuVmDHrtWtVshlXHtv0t6Vv7QzZLk6LXn9203Lqdv1a
GDrLMDDMusAQzYN30dUd+v6TznQeMV6dk48gvZsEafcSyFjIG9f2vuWtFachnm0/9RecFixhbLBp
jVtn9rxJyoGbtVZMxD7GcHJjMESGnwaN5RhB4tWpTK9rp0UPRFcVQqeicog/GzvW411Q5BGE0GyG
g+gU3rremDle61dVqBbVeTnqsUWMIvsuoV2oeeZnEGGNtZhRWYub70SIOoHp0Q1jStZmwbfI/Go2
hhclD1Z/QlpXF3XIzHXyCpBBQUhu0on2zUzwWuHPdEb5vFYSVXpuay6mkPEY9YSnG2cYrsOA9vKD
IiXD66mScLnu17pjlJMOI8a//+/jHJbj5XF0/fzvr5qLn++f7mP4+f63Iw3yp/+35vff/ty29U+f
ffzrJXT8On9dQjJw/yFcPyAbUSsvILbrPy4hbhRg7ZEO/nJ94uX9d2en+AcJX4T7Yt90lYvO+3/e
QvIfQgUKCyZXE8ti+qP/zC1E7P3fvG2hiPgSUpM5j2c8RNB3LI/+pfyJS9eP5saBrO6P+9BH8cJK
OgfD6WyPwu8IcFfPsn6x+b6hEqurW+u8mGPdnyGHrcF7FPlrZLIP2cBPIDv+jDX5Q4T0x82j+zHd
KzBHuBcMkl7epLAGzuv1U8M2XtLqQTZsBMb2Qpjfsbwr4yslbgNoBVj9TiwtKEqepv5yy/e+V2fx
Ahh78k8drzqjUz9zsVo34Cs8dvS9G1yGQiBWK06n+aeC/hLxXyQd6ZE3bE6GnK18RH3+7Ut92vN9
2955QPnFVpgoeGmupXcoLf1R3YUfUVzfRlISNTudRV1wWw98+8fu83+Qdl7LrWPHGn4iVCGHW4JZ
okTlcIPa0mgj54ynPx/2+HgoiEX4+Fy4bNfYaq6FXqn7D3Sj1EUCWLkNui9foLdQqQfZ7H9DmKOt
obyHjvuR6ltN2kacGlF/10gHS3qixYTU1kpF6WusTroBtKrbJKe7JR0p6mhINhajREv7YEa3eC36
GGJo/UOmHrMGDn1r7k0DLQytXoIK3WRQLrWCthQt0jBlJ9EzETFCEyGOEUqIBpdprKzwWCpfJU6W
TYI/L+dVSlUpoJgdiOE65bbbq91Bk9JDJ9Y8xhFeRaJGlaATglxza0iqMd6t7b1c4Ss8vJSd+lS5
AP3TGgPb5tlFXs+XQVo6+VujcQMBBoeabb6HAfysVZ+Ojjq9hehNET6UAD1oDiJWEwofWco/qeIP
8GGv+eDd0XpDr6NQbwCHVQsK4rcOWnOW2fw2YQW2OMXVu9B48oL8qPgvhtN8dRSq89zZZgB1qQm/
Go5MizpCbTK/Bvc02vokabqmNQwM21lYlOV0B9GQNlll9StobVt1dWr/EdoPsPjkXxm/j3Y5asa8
MagFggpYa2mzNaUCSKO7yvSRsHTQihsZt+gqKvZWfO/nSGBo+HUEW6fwrqqa+nyLoIn3kUXQS1pR
Dm2x0l+1hEZloxyiOp6RQfj+dvl78UIbtxQVyLdGR+j74uU4crW8hwHiJi+iUaFQB5UGPaBC769c
GgS1e4xocpzseRQfezdNTtngo2bRP2zYn0HZ0E53DDVMvIoiPSwMatpBc5XlERo9+8tBpHP70unQ
JspJWeCZrRIwNKeisGyi46hih8oNSIVmS2nSG2jVJ1S02w9Tyjae/qgn706jQO2SSMWPAFQRi/a/
GbuJOxouVePezcPhdOwWdb+mCCX/ri4/GsSQoMcFxt+n6zf2/en8SuME/pjgkyDjw+FkS9ZMuewT
SfbvGCI6P9A+bpDERgh3IbzLr/g8r7iV1dvLE/6d/vqvr3oSdJJKuuBaekzfk07PxgpuVfOA0qto
PF6OIo1/Zjo2Q5NllaPLIG0nYYqhwPBG6YO7UacbkwZ6rTZCpehlsMwRk8RQYSbiuUQ6jThJ1z7s
o6FsiGiC122y296w7igo2yz5pYGQZB1rqwJ3Ar/tV/KICANQa8nF2ocXFiOoakUATxOKj2mlr2d+
27kvffrbpkle9BDWiiG4q9b1SsLmAHyhgo61/mBtdPqNi+xgzimXnFu+pzHHRDjJLiEJoeg5xHS+
0ty2Xtt7RKA3AEO1A8JdJtK78Trg/j33HbgBXfzyE8UULXJlmH7E7db6vt5gS4fOLx0RHMQvz+rc
AMeEOBmgnxmxIUIouwvlx8Li/N1b2f3lEFyyLg9mcmsqjVQ1PYMYWIwsjEXyZnyMjnQaXy24I5NJ
ZHvOdXMmkbVxgk/GFQVaZuqUAu9Q3dg3bQJQJcS3JDkIytYb7no2w5lRjhvNhcWqTXa7IGz1PrWI
qG4aDtiVu68Wnd3KC8Ue9YznPE3PnWYnmalN9r28MERwIX/Cuci3V9sWd85iM2fWOpMf2mQLatV8
4I1MGNfv6AL+Fehw8XEDmpm8MZ9/Th73alVBIoEN9vvnAtaTg1NB+QSWIhDWB0jf2/TOg5hid7a8
Bvr+Kj03d6NJw0zk8wP8d+RpYUmtED8wGiKP1kLJUXrUmgXaGPdwCfFNEuGSR0vhzVldDntmvLKo
UzqjPoZzqD5JFrdq9c4SoG3HuCMr7auB/p6LS5RcrMw621wOJp0Zo4wqDnAHk9qZOhURzSzVKlTK
39iVt7+lNZ0JEceCJVAfAftWxIyxcfrst0U3dy85s2V/CzxJUsWPzL7T4FAmTX9sdZqK3AiBV3yF
7rB3qX80HpR36GyYWErUboKD1JXbWrjrqRTNTMLcb5lkstirTqvSgrpzEY7EHxvP+y3WbbS5sPgp
j4Utfswm15ld6Nv4x990sgsFnt6gW8H4aR9u4Ksaxt5dYQ+0Np6YhpWDbgweG2YPx2/Rv8yGH4c0
WVUyJVtVtAwePFRov4dP0NSQLZNr4RieNuNon4LPa4rNF/VJk6vEUpw7Mc/sS8TUoIsAgxblsVp8
OuRMBmKjxD1Xowx4BBA1yUcJEPqzkKa2APAJnTkvd+7EVAGN8gpYF7IY1gxRtnej/ENVeYeGL1Br
0MX7vJwCf8QBv82HNi4AXZeQaNI0SZmcqj0ggKJXZf3YIwMhp5AJcnU5WLyqvQR4mqK/gNvfgQoE
tJt98PTcR2C24H3bGQL6aZrvBoiaUiVt/T6AKYMmoN9d+S4SCoWg4ZgnzN15xtn68YvHPgubogW7
fVzZJwmUOb3m8orXkRsdRZkBO/zr4KSsPbNL/MjVcXJOQk2uOnpUFLJWqvoR+MOtqBxavOsMMial
4acnWDlBqrj8PX7uS5OQk++R6JQU/XF0Xf1qZu4yGlCkSn/lHi51TfUr0JWlHGGOKTt7pQ0/ZKTx
aU/YXaDuWsN8nvk1PyaAPgC5YVLc0XVTlidzjUIW26RlKEcHcqQVYhwtvKMKEi3r4HfS/dUK4DkE
26ojUH3KJrF+d422lXBEsWjIWzpiFHWM+ZSEnvHML/uxjie/bPJpDOQoI7FTlCO0hzsjLva52SN5
0tyA3KbJnGPhAPbH3CmRdKeb2IZCKwyBdM78jB87qA5+kFYPVtgWGgXTu0DvqGYaG6ZylIxdW3+W
RnivwXoTsK4KS7yrkeW1qLQbdEeQ+7uq4PsCkX1NwUvM/JIfBxryaugYizyKkAnWpgs5S4MkUcKq
PXpoeaouTVToHjYiOCU95BDcWhNDzvQ0aCW4HXQR5ic1dA38eSr6216oLmd+0Jip39bp5AeNuXWy
Tp1MFGRYNe1RxcxNe8nvfLxGGgCSixAHrh5BacwGAdHfm4V9OfTcVExuToXnBYHj5O3R1F7rTrNR
74Gkf3c5yM9X9vfxqZPrdBuJajdW7/8eHzSzFcYqIGE3CM8DXFr42Gx1xWom6o/dbxJ1cpbQxYKB
rBJV3GNn+EU6/ZFLtp69/dxO+zO3v2XUHynJkw8IPq/uAMC2xxZuRNF9mPHMFI5r9EKGTN/yJToe
FjTd9lhjXe4geEU7Qg9vJSwHZmZtJiPUyaVDlDQwWQqzVqI8racbiOTw+hEmxS7NX3lXmW1HYGNm
8vDs+JD5pEZumogpjr/qZALbSvK7UIXwpUblolKjVVriv9G+1sgSXR7g2fGdRJrshk0RwHhKovYo
I5dlBZR9tL9ySl6Xo/ysqY3JdxJmcjgZqeE5Ia+641huwC/4SCt1XNV/xKgX6mv/inj7jpfex9yb
fDb0ZDdJmiEa4oYRqhvEBJZgr/eB+lvFJWV0KTSPvu1ji8e10Un9vdH88mCPoRKznrsSnF0UJ1Mw
2Vu8EvhVPX7TECRXJP5S0VGZmWX53LIwkNzU0IOXycvvaaN7eugn3p+NRfjECGqH28xC+T36GGMN
NJOjyvnU+SfaZGk0ZR/3KnyzY6Mjfq5UK0SzNh544A6dlaygTwpoDys/2wxSUF7Butb8NUQ2gG2g
aDvwj+1bQucb8uBK7R4ihS8xOJx8H33/JFBTFzFZDnvxarDS5xg38qwrVwKlcbGGm5PqHFgxHYUa
BvwwmzVnd8uTqZyswL763zNo9PKrHutNtaWzbmf30J3mbiRzn22yBnPUqcJAS8c9BoCdsUZWifcy
xgcuLof91dxLZu67TdZiIqiVl4osiLiC0Vbrj1WInoo/e4zPDWuy8Iq01dHD4hSIdv4WTSakO5bx
DpfIhYTazbww89y4JgusbbRKkeBFHumXy3Z+X95hdXCl3KN4g9whfsgHqICIcL39/1bd2IA93awj
MNa54yTj54sod6z9/WgTTUcK7fwVZ/nMupNmUtOcHOSqFZpubPL9ol21qw+j7DRaqtvqkNhza3yU
+P150P6zDMzxn58cRBEY1ExWiNWsB7QH/9Th9AUyhNjNLP+DeHNjm+xgpghcRa3/bNaY0CyUrb4D
Z7wI8MWZW3ZjOvy4Q5wMbbJ9Qclv0ZAkXUxdfm70Tc6mwjN7IaDdWLTZiykAiYe2dDlbZpJ0Kuga
5xpcOV7LRyGUDkWNW5eON4E1E+X8FfNkcJMtpRYoYHV/coSvtsdFWl51W2sV7nB5wACDPfqANPrq
8th+tlj+nPL/PhHMyc7ieGCxk4wpzX/HN0hg4c+F65/+Wh/FsSJzlI4zAcc/eOkbTrYYQD9F2cGb
O47+RNHRGu2eR7/dahuV1Gb6teytpBXGMThhzCzD8U9PQ2uioioKBRALlervKyMzfbnO6qo5hl63
lDOZ66ACqG2NVQCUWcZLsfryaLn7nYtJSGQpJUMl7PeYvJbBgA1Sc0xiFCQQIy0yXD28Hgvs3njO
qpeRyhBCDuPxGILPjXJ55+bKBiA/QjgYX9JkafViO+DMWQXPXnrreLicide0qWhy9ui0Z49WL9mN
JabLUsowtgFiHPtAE0rpUKugsWWaKEW4HsJiqxf32gCsnquUaSAmUMjrgB1wwK4EoQ1eieYCYvjC
SlZ5J2I0zEpmUpoO/lP3VcoPQfOBA5Hm+xvBV64knOvhP7eNhSmevlL7zC5kbEfga7qtsfC866J3
n1sNS6JChKDQLrI8xmnA2/LZNjH+aArIAMFHkw0RfnrP6KwgYZcu0l60K/3eaQA5NGjzJ1W4odSG
gNJXjVNHZ1jLWK2f6uq3iZiqX0orwXjP6sSGnYe2lvaEGsciDF3kBmCuCyHeNJUOh+S+6byFXqKG
Eyq7rIAfJWwGHSGSwdlJsYj97KirJ6ygLRROckhr+T00ADNbxdbk30MLqTpVWVhVaRdDci9JaJZi
2QKOkD8erNIYK7JWv0sifdMFOqzuAt6YasMutOVKWVDqWbXANuFJLSwXC+Sag66sfUQ48CLGP0mE
AtaVHvergGbNO7TFrSu3iGdkPDOzXa2/QQ+3ZRQnhfwBkd4XODCHKMTjd+MFDm+qetnzKOiNdhki
5mAp/lGhSgmQDZawq27F3rvJfHHttKLdgfUomVMTOZBY2ooykkTxc1yUT2kerwwrhCL5mbd3nTqs
VcdDfaSENlEudCm8zbXqUCHhILj6qzdWqIxfUl/bYl0sBhmji4H/c/+eGP2mrJHOihB2lD9rxHwM
8KZR8GhG1iZHryM2muvClaCBaysLlaSkpQ+f4MqivCF8eJsYeOFECKdoig0f0c4bjCMwwBbQUVL9
Vzd28Pk0kf9ocZQpNmmDV314D2XhKtKKTSLwkg0gX2uds0kjH9qPsDEUd912xVdRJHugSxA1nkLh
Xo9oyKGy1sa2iNlqiVx5ZCAr6mF/iUWFVCNeg2SwYAa7aEQbKUn1lnjC3um05wGypgr7Ntgit9pJ
T7X5KWKTAovrgHr/JyJgULg19BukdeN3GyxLbPg5sdVgOilcd1Ck0AR6jf3nDuhgJKJBj6QE+lzI
3ZbPnlF/yb21yISesiAfIg5WkWSs0arfDah+iUWyqdTyAFQWbxpkFw04DJW6RYNl44A3KJAuzqOV
pe1b7cX0DrIEicf71bpfkvrlBW+WRx1cqHcRvrGZAT21yTeyyeYUy48OivVhziXQL17ktgdSANyl
gWjqC8IyJtUgUNMdUl71/qPRV5byKSHqjUCDnTrVfeciOyobKwWhmVKPVgKbbKD8itESjA1U0NW7
ilZIlkCch89hJRJvOorzjblElIMe/2Bmj01zCDw8KbVkVTn4rHq/PHyuSwM33GsJ25YhQf4QMSYR
o8J0l+IFVIY8YAqIQ3VTbk1c1NkCjNIBZiZCE/9L0I8JL2UvrZaWBltWvcXjOH53YViJX1Um7gq6
X7kRrYXgoOZXer3Tu6NuPutUuAcrRuwD6lPDi7TdS8BbY5xwwZ/Ctsf5sL1DYdctnioodTCEKuVW
zK91i801Wbv+Xx1iwC6WOzdB+C5ht6kmz0n0qwL86yCDV8uv/oDpWXLlqV+WCNPpl24+Fc5jiEgY
hJVFI9/6YrrzXfCjOSaOtXlfs7uYJVTUTGchPTv6qE8hYvuM2SIXIg1unejXSN6GQBNwqFIerVEE
9xAIiMGj+j2Ii7BKliEC/Q5bdI4Wah2CSBJrNq0KRNK1Ch0rqmDnEdGvkVlEQMaUnDVKPBDnxaUh
3OUCTCLerG26lergOmC1JshUQqt0AnmlCtENVYadIYcvkgwgj+lNc31d94YNcm8FTWrRWvukwBg4
AnqVKs8D+gND8dThJGAqDTZLTz3ELamXr1zMaQYPNrOBHJXhbWXzF4xOJ312utdR9UIYPts4RVv3
OqqOEZzBEkPADAFKz31XYMlpHHRq+eyE+SuiyUu37xZVXm6k4C3M3624pPdWPevYPGUK60ziIgId
qb6PIXEMbfVsQYJCKxNqFfpOiM8qeKKk+o3aqm+Wpqxqk3d7cJf2L0NdIdA/erXXD4B8l76nXSei
sOjaCB47iknQGHWI+WLYrMOs22a9tXMkZQ+rEqfJnYZunoPqggwZH/T3bZHfC7m5b1ASbiKU1x9q
wHlZzh6BlmLDFihgMjwwe4YY3QgUuszgEBlUnw3bosVT5OZaQcvJQtQbJnIs5ut0gEPsOstUPijd
PgT9lbwiBbXI1Z1V7lv1NuPIsOSHqrjJxM7WRukuwIetdZe6eMZy2SgzQMeKshuau871cDnG8Vrc
h5gHSum9arobeMxLEqTFVLiR5YMVkNIlksNOfV0j1OhbAz0VbQMg205GSVRcGDmVdTzW0MkYhseu
EPdqou1Dq2NfkreeBk6ysbNB3YkmnlOgPgXQdz32mjQ2URTDtBh1Wst/keKXfnS6rz+GwUQ/AZvz
UtuhRRenFFfy8NnMeBh1KS2ufRvki6zEiENQlzx9DzBoVh4OrpAjULDEmHF00SpWkvGEfswqtD4Q
MoH8azsCjah6VPSPyShq3FDvYvdKyp50oUPA9FpDZ9s3jR1UQu4xmBLDjC3pf6rNAZl620UDToXj
CexcRAJXgNnWqZiTqauSikqmwFtHz9QoP1SEZ4TGuy/qZ02hiemnT6Wnb2sfEw7aHrUxrFKnOwKh
R8szWMlquG/ij/pF+YSKugLXYodRvHatdiO2rwPm2XKG1R7508t3auVe1Ua4caJo1zbFB5yqhSkH
61D8VNsIweLE7px0n4yyZNZYdci2cNVuOp+3lowAI/rolbtBAAZBeYwkUTuK/K/M4jKhboP+QUNd
MEI5OuUahzBoMmy4Umyq4UsUrkXslI3euKHLgsTHwH9Bh6pOP12vXnuGd13K/V7S+V/jB9Ihqhoa
H2lubPS6ugFz+xLDMakKZSvm5VXbRQuVq1fSFzZeDDu/l7HCg3EcSVgllAstwaxUxFxYjtcRnNmU
hrfJ3iAn6GFgBpiE1spJylXFEs6896HvIAs6+z6AwoVCrg8jBgGKbZFpvI22SmHuBOVDoNeFYvG6
wWkXZhwSlgJ1BHedsGMM7XtNx9dgE4gTzNeU0i6DW41LVtojA/dLEh6QEVsH3qFHd4tNmsRMENSN
Ubbd+vWViM6uMV7+5cJ2vJGPfMyHA14OC/a7LufzqWjGI97suN1Nq1Je092DBug6QZWl+WibZw+S
hus+4EjfBeGiMv+CxFyKD06KU7cp2C5+1IJ/FcMSDQ1pg465XafGNjCyAwjlNdg+W2yhoVSYSMNS
R+0F3wlcaTX2H+8zZ0K8BrL1r8K4SXNyZhD9HeXaUXLmtw+vQW648NT1NoSVZ1WmHbrui5njmmmZ
K7dGyAIQbCli+4uebOJRknDiVYUYn55hFS4rSHaP+uh80S7lbMqWIfAQ/u5SUl5GpjpaGNep29gm
Q5G7cNNEBlBlxLgwRG1Gt/ZBWZnaA8wnKMEvesttDllORX4cos/I+iVWj4kL5lVNcT75Yptaicpt
F4u7wUEsM6mWrrYPEF4ZKTPQ7xdDxVscKcPKkNE4QMdy5j18rrhA/w6lDTrz/GvyJgVtGBdZZjTH
EgB66n7ViAgZwRy+6FwhW1NVXQdJaVo/oL9iqXm1V4u8Qr3RIsmwm6SdeVyfrSScxpgUZ+IO+de8
IEa9r1fFrrnNbbza0QbcaHsmO1koM1N3ttJ1GnGc25NKlxdVcY2HRXPEUm/pbpUlkLMtwhQ3xd6/
VXaXn/Lno2l0ffURSfQDzatXft31Bv2QEgiRame3I8ANYcZmgSrWbKn+D+7qR7HiJNykjGfBz3Kr
nLKatwPCT2PA3VmbaiMs65kahXw2OU4iTQp4OdI6TlcSacRY4AV8cPYoYbN3thtp6z24B+sQPg7C
Sl8i0m8rtkglGOoaegdzZe6zvwT4ARAVkBHAaL5/UDXP49KSk+YowJeFEwjZaQ6eM1Z2f0zrPyGm
cDdodlWCn1RzNCA4F7xm0D22E2cruMYyRXNYd4DeUQ3AiXdmns92tUbmzL9G96dIfJKufEwXSE3K
Ul9Fj9jhIoCZPyujBd+6xPJV2Gh2sxq9kdS9vJ0t9J2ru2lIrGsQgoD/G5ONBv+dSAzKsjnqB3jf
98Wxf4rRGVlnW/ETLbulsqow+U6erMfL6+bsBmdBxwcDr49Z9v2boplvCV7YtcdewZrc/d1oIl0k
f25yz1WhcbEkadhEWaOTCrtZSIi2wgY9Bh4i/b22DLAeqOEP6RJeAj7eW0O6MtCSFePowS2vLg/y
J5KHMipjlDUdKSvFmJb5zKIcarg3Y0OhW6o22jtr/IlMVoy4hsG3j95pBr9cDjoWhKepfBJTGVP9
JJ8iB9eRYJxZT7LwDrPQi+HKz3OtNN4uRzr3DYHgmKQPFDNIYN8j9cjsURRQEdU0dpJ2LRkPTvd1
OYR+LgZLQ4VeDFtanLJTEmQk6kJiNCJ3ZwGp6aJOb9GF51DnjZj+JZXGJi00Xvijt6hsx8V1bN20
lbrjrbaKnWyvA0FrWnmNwgUE3gNy+7wHEPhFE6iCo1w5QByxt86RDtJR/1DBDmkK5jhDeeVTdxRh
V7dGA9rVWuv+dTPe5SyEYqRXlOsWsg5oVP3lyQ9RuNWE51x5cPsriLFLR+VdW3p8AfRwekoNuoKc
9meBxou893kVRm2I/hUGp3hzK8hb9v0qNnF+TopbhAAuT+PZLoKhq5o+ziWyzuM0nySF0kiI0kOw
OqbcHdvE23TRE9TfXYB3RhlIV0hQWzXG8uF9WXcbWRaWGRrafo9dzMwvOftBT37JpJ9RDQIajZoB
4ENd5+hpBVKwBiL+iVQazGLUO4LqquRaEHXCE8A7/JPMayNXt46GCqIjbS//nHNHi2HA0keNFMyx
OTlakHH1On4QKRxldia9NfHz5QBn7wdc40QNw2HwldMtoLeAVupd3R476Zpyr53vEUhZOs1VcIND
42wvTDk7IotoIFwtUZ3eHNH16RUkVAEnSNVm6M2dR6XeQhlE0AVbpIIpDM9y80vJESAblqqMRjbu
A03uIOLHMxcvdzHY+5a4qVKXr9Eg8hdbm542hYtjT4XAnuiJ28F1t4UOv40nL88FaMXxTkfIMQD2
hBbRVdBaq5mJPDcwU5TBQwBENOTpTmChOidFOQNT38MbGSMVKpYL3hePIxJ++AWPob2aaw2d3cBP
g44/6mTdNGmupU7St0cNbzIl0Ve+d1+Xys6jPBCIqDaJ6DEhe6iAgjGTZpNAFpV4HgWIBw9xv5yZ
g3N7++nPmSxjqXBwfEEihqutaAMJVm3jSrpqrgQ7vPZuRqd1MH9QauduYHNxJ4sWV7skrakPHYv8
MYYhm/U+DivKPk3nkC8/IxkgjUGZ0hjTzR8Pn6wdhACANnc9tvnyytXjVaZWKO7oMw+Tnx24MRBh
WPSiwX/6/mX9vGjxeOFSKVK4hUyG1DEaN4BVC7QM5F3EB7z88X7m7/eAkzkMUGwzxZKAqAraBfis
VG1ndrPxwP1+9BMCYNKf95wqTgkNuSoORRwTQtMD/jy6dA0C50Vt+2G00tAxujwiadwdf8TjG6kq
wBaw7ZPblew6+AVKVj3iNLAlwnOF0ujn6KRd8shDswvfnaXyjhqUi5kLTt9z19efhwkDthSYMTqO
DD9eBpogm85gegw4vytDmnTSuyHNXeLOpuQ/QaZvg2wwfJFnXgNyIjgKsEXThcVFTgAsuLCeRmN7
tF2lENM0aTczwT+fJeP4QF+PLx/5x+1cQn6scDW9PioIeDYK2uVpuTJycSk1WGL4ySLFGRIzADRO
grm95ly+KhKC+aIG14eT5PsC0bVeF6iTNEdI+4uDsNC22haqAh+VLuLbPHjqXPKexJtS06wa9zu3
cXm2Z+HCrD967LRSy1tE2DdQlVpfntpzmaMYrBQVZRUc2yapW+Tw2DNBqo9mSjfowRf2zRzB71ze
nIaQJxPYmEIjOIQQuivLym4qnGATKh7d3OP15yNnXIFc6iSFJaCMckOnhxQqbwkMULM5IrFg97+S
dbyRNlK0QDJ0mc+shnNZcRpr3FZPDkSUhdo0RfrkiKz+0skx2WzfLn+ZMxWj78OZJF7SYpxgtoQQ
73p7WHr2sEgPAiAQ7sz36naOtDz+uekmppq8gGEEySpXz+8jqiJcxR0H5Im6KXbKdmQMev8BSOkn
3VNnWOg1WdwCucNMYSYiJkSqNfzBBtJWHmtT1np4wXgTMU3wiMpvpHTXGCvN3rjP5eFp4MknE4yy
l7UGVgBXFTQa8AyQdbvalRt/09/qCzD6C9f4HBGK/wG09NwOdhp88jHDfIj+BrI6B8wGF1Q1vEWG
8QDQHm4wNi5o7h/yVc9ccGViM832NGx9qHdreZ2+Kd0Ior+Z3VnPHf8qJ7+CLqc4soi+f/U+klSU
IqhugU3gbkzdnqY4aKPBsI07lDnGb7HxdoghGr+81SyR+dxmdxLemjzS1Qxtdnwu2iO+FrGwMvfK
leYuhPsmXrSf/bpaDavuhmbfR3YQ3f/m2FbJ9vExqPAqmVx9ssEcapxJ2yPFARRyx9ELy78R3LIE
70+yzbW1kRf+mp7cfE6cXwkn8ceEPdlDssQdvAp1qGO7D8Nts2x2youxHbkTVE7l62Y1tk0X2HvP
XI/O7ywngSdL3ejE1E0HljqiHcUuHoF0drNPrjpb2HSH/4BFe/YznwScLL1BTCukkwiY/laUJRYJ
6h23oyWGV0twVNg9SPcwAVf5w3z9dnawkwyvcKkq1JxZVm6BFi2LIyzHg/yGVvc1Ggndopyb3XNH
6kla6ZOchmXlSE7EYOmZ0V7dWFfWp7aNNyNd7a1YCZvYXc5fAc88sNlX/5njaYkvq9rB6BrCjrwO
eeWveF2vh/3I+sYH9nrmcDr3RSFz6Nx4wQtS9Pqeu5YEo5Fe53hauNt6w5XoYK3ia/PaukPwaG8s
o2s6q8v+fibuuU2c8100FRH5QDik3+NWqGXCOiTucEvzHlgS4s+2/tUgxL7u39q18husBoj8bDO7
V433lOkBqXFN4o5PYBQuv4fWND5sHWbNEdXSO0FTN4YJ/i5JtiiJoVGrLcsRD2gkay3k8Gz0tQV8
bWb4564dCB2ilwJaEsmPyfCFvsvjwAmbI9Vi6nEbACLIkddv6sP46I1W0Z2wHP4LPh3RTqKOM3Oy
UYVtHci5QdSc3k5+n757ZLL34j2PFJfhKVyi6kGf//851kmKZWXrqnJK1NbWrEWxq1FlLu1m6/0G
Zygu8V8W0T6GWXY57tkMOxns+AlOBjuUUolNBy/vNhqdypSdamxqEWVCwBWXI819zElC1VrVRwZV
+aOkXFfds1C/X/77Z6qd37/b5IBJBxerNDzZ2BKqa/M3GrVXAoiCBaCEMV2Sd+EtFGc+29ygJmcL
JnMOmnrE1K0HnWUZgAm7PKyzH4g65UhaR69g2gZzdVcw4zhnDWjXQoHnuvPkZdcKtdLLcc7uqMiK
KhJcUkWUpj2hOPLB++FTwPTBOr6pN/4TxXKuqPbwFdn/Rb+Wr3USbnJIOggiNaFMOOeAAsHW3bvX
8U6yKxvdroU+k+Vjbv3YzE6CTU7FPmgzQc/GsfkFTl0fGJdh0jMzgecuvScjmvJIaqyUhKYhCH4X
+xKZmm4vbEY2qDazks4e8hpbPy90yNmaOllKTSXh8qbSvhulkJpd9jCWXTpbsgP4jP5sveUMY2X8
Vv/Em6wswR3aMs04C/T4iBfdolCORoVjenql508ihc9E19aC+F5z15mZ1PNf7p/QkwWGgbsgid2f
oeobHU/gd2nrriy7WPVL8dp6DpfZrAyQfH7N/RN0kpuGkOV11NMXdt5zmEdX4MRFW1n7N81aWo8M
he7Fusfg99CvlRWwSE4++TW7iVbZk7vU5vJqbgomyVs0sS4DYW5o/jdLcZUsccO6zV7yJUVnu9iD
znvrjjPTLp9dMP+egWlZpncL09c92BFjC7PZJctRIKXa59fmur+a2wvObqIYOoGkQHTA+pPuJ2eQ
UUpWoIoNT//sdxsA53LuZ4YzHp4/1v9JhPEXnEQwXReKrMhweI9e63Z8hwOjdt/Y+U46gGCg1PRy
OeK5C+NI8qD5rFKXnfZj0GzUSiURqyMCgqpd4j2b4lWdRZivSlgLSM7MOvkpxkmd4TTgJGWlygsS
Lq/VUXbDJRrQy0SGdMHiAZSsYjTRV+VV14M+DCVcnDqwjDy2B6wf/BJ3pyrZSkmLoRoiHz72BXKn
ovju+c/RsFfi7i6Nuis3Lq99GjwdSHpNEDci6LgAQ7zLE3cu2XULyhYlE5WH6uQaJFW5mgliyzi6
elR9XvbCU6Yq9uUo45KZ5sNplEk+YDKiDB0eZUfdR2DUCXFNaHaa6zS2NIg3WnaTeRAN0mGmjHYu
rCHRzEIh3NKk6Z3aK43M4f1fH1t8GuKIB2+g3OghLg+5Z4flodC0g0wtfyY5zlbsucMrqoZUvWn9
eL7USla5alQdK3btAHYAqtoimNu2owYgfcQuOqE02j23+dVKGG4LrnyLJchq9CjDmxvwogpQ0gO9
LIVLITJWhWPcXf4iY35Ov4jBWwMxc6qaPyAbXW3IqaaW1bHHeQKNkVb8rRtoFKvQ3JwPz5dnMuDc
Fn8ab9wAT3YEWahQyY3r6phnnzVS31IM3AcylOLM3ezP7W6nkSYZbda+E5kZI7P0+7h9EYeZze3c
VkMzGwabSDH4B9okz/A+zRRGYoaoZ+Gmi9bbWq6LpRoAgsa07r9Yoaj5UjRlfZrSNJmqDFfFyBqq
o9YAzi8fTGcfZB+Xs+EM4M2kSk+LjnGNaKHJmedlkoqqZFkfK/9dLzC2d6uHHFJSF2GUFTu3FZ5s
GC4bFu7El0P/TEQig9+xxD8dkGlhOIs6F0Gnpj66RmA7OqYxsXQr+8DWKePXQbHFbPfzcsifufg9
5GTv1nIBKFZT05UYqCFgciQOXOf6X231f+8ZEMlQJPkP6gGE0vesx9FGR268g8+5t17rTXiouODn
j8l+HrP4cyP/HmpyZ0QB3/G1gVCFdKxQvJL6eJFCz7k8dWdeLd/DTO6Hjeo0vpkTRniIHssFL+Yr
LCgxdKyPXIRnNo25MU0+1NB0RacabX0sUfP1r0L1WqvfLg9oLsQk8TtH86NAIYRMuvUwGURAHBbe
2ZfDnHksf5u3KV4M59sCoDHz1t4VGKdxKUo3+iMySQDs4zV8MyDkqznK9tm19U/6KZN6jtg3qmyO
g0ssY6P6OAlGztpHuUB1uNnn2kZWpK/LAz0/n3h5jFWsUYXte8bn8DpDXa0YJ9ohYfhlOKVtFTNB
fm7xTCZdBRHRMIRwp6iCRsyUtO0Igt93lF1V1vPlQcz9/claMqokCHqcCwARjG5UL3I+J9h59suc
jGCyjHyxswZfYAR+fiwgM2VxYjf+S52+WwIkLnrPl0d0BmLzfcomS8kcEkXWEoYEsq7n+rXi1gO1
KFoOV8iw71FDrId1dufPY6nP7rYnQ52sMDfAnxzF63ERQwBZdGvnNzaOtxHVefmRuHG1Qudy5c5i
q/+HtCvrjVtHur9IgERR26uW3ryo7TiJkxfBSWzt+65f/x1mBpNuSl8TNxczwDx4kOoiq0rFWs7Z
jlV/JBtcqTyae8WKY+icHFvdtnInP4GB8UXbt8EeifhuEsSSzUM20OkxLYyFWEgOro1/sBSQTwRV
fy47rJERzKeDZ3ochseYRAdlfp9RxiwWQBBKgM1hI4LgGTRVtKSMCVzDRiSCFOGcEbMajDIHuDay
CRqMlZ+0RJYA1GZoj+iBOTRd7DT/XoiADUVCOGcJGjO38tDUHpepcCLGmKp8mgMRHJdICne0Kka7
C4Yx+jgrAIJufwIaz8nQHL/tJpzjrw6M85Iok4MI56k9Emw5SQPFEPPXfy5BAfSq+ZuWSOOzuVZR
BhpVs/ZY9QnW2Cw3BW/pbRFbR3Upgil5kWqDv2TG8OeiPXbqFwNbJ8Nnc/y4LWLrnC5FsJ9wISK2
KAbqS4iQ409J9rXuRfUQLmj8vohLAZxRDZo+anMNOsz+BDpFd/o0l44SuKx3iWD5hskYezI9FQvB
gsPjM+GVZM7QZq0sTUtStEejA0FkZQKjXw6CV9A02uqoncxM+5yB2MAG7dh7O4gWeUR3xxkg6tJF
uszQO1ReSHbWVYx6pYKsVHR5XECOA4ytD0BPeIxqP7JemlK08PR7yOLicfn7DGHfxISbUMXgjXwJ
ZLVsDUt7xENf+6S9guJ0D2aGH+F9kzj9T+UEaAg7/4S+DmhGb1smH/RXsjnrJxkFHNscaI+IQk5z
LHaR29z1r7Obu5EnmtjcOspLRTk/GDGcnnQxhOXpVzyu7Bwb/gJ9VLjSrbPkPCEOCxlEj5L2CLAr
r7EOKFw8DQeGrZUPe4ziW2fRTpJIKc4DGsy3Y+wZAV3vMKYBreZ2f1spkQTOymXJ6mRMFOLYQhDj
BrEtRQLw5634cXkxnI2XeadXWYCLobMfRqAj7XRviDDapFuiXvWWy/4RZcpclmFizrYHkSNE7QGe
AqIEB+i8xdHwQmKHGLOQYXd9vOv73e1DFMnlMu0hV7VC1mAYVgrI4DzZ5RG1M0n2/p0Ych3qo7kc
gBgEXwZRF7YXid0Cd6VIOkHcFWnD3ODiizIooFArS5xiYo6gE+/tECByk+Cutu0O24NIqkyslHBH
1umBOQZppD+2Xemk5D1q3m4fFjOrtbP+EcAdVtsV+E5Yof5oAEsdazHO3OkHaOO1UeaSaXAb8AEP
ksCdto39j1Tu7AKjotnYQmpbnvEkA44g2FXJaA9hfLitH3P9W/qxA764pVHVSGWBv/BRHrSnuHoa
5NRbwsENkdv3xL8tjH8z/zeU/9GL2cyFtFYutKyyIK0BxrBT5Du0RXZKbqOPEHmkcYlbfAeIuKiv
vRVxDUx4MuByDCvyWXzdBG2SqzhOSbFnj3rJDsX5MLXDvYz2UyiBT0EUcvmXw29VL2VyETFqYDo1
gUwNTzMTnPZeCiYnydZd8ho9BzZwW7QjUG4FR7xlr5diuTAZN4D06DKIrcc3WlmHAmg3Ee4yzYrH
aIzduKdubLbHv7hYdNd1NL1lDPfwfriASlAKAV8EbcPHpnkB4RcbjKNu4BfNF4SZO8kVfaq3TPdS
JueaYHqm6HohXIIJFws3jBvrW9SkYFREPxGQuLdVXIUzzAdjohyY1Sj6gVeCc0lQAc75EvW1n5Qs
zZ9+1RN1VEMWNDg2xRiybOiouOgIadcegu1OKaKDVvtdI9+V5l02xM8K6QRWwozvyuuZMhdSuKMD
ZkFmAI2p9mkTu6P6Wqu5jYKCLQFLpR/ox6BIguMTSeSOr5NMDYCmSw2CZv1TWb4r+uIUS+dKiv7c
W8Cgkmrn9oWtPZBTkgtt5YyxkqUltS8VoRMpmMnMo/EgDaoTK9jBZng9IEK30mhPg2YPytrnQpkc
MEUe627aT4D1uP2DVkH99+8BIQkB6rum6JxrjmjKtWqt174snTutsSsDWBaG34Oq7ragbRv6nyC+
StIvuVliAbv2lyg6hPMRMETeEr3eFrJ9oX+EcIY69QnwwkZoQ0rEbUu2JwAjFd2HPiaeIvt00P+l
VpzN1rQM+ySBVhagWWh8UutqZ9Sfb2vFz9gq9PqSeADhuWiNfrLYJZ3M9ACGpsVWvqaf2RB9szho
o2KfD/uHznhQX26LFt0aZ671jJaDFEM/HaUdM30EzqETUkE6w/6RteP/uTX2Iy4+wMmsjRQUgHD8
Aeze4HSXi8K7rcf6rcgdIfODCxlhM4RNy8wPwYSaTjDbxa/m3O/Z6k9mx4Ot5m5C9iqwYYNnETbs
6qPACWd/vxBujTWWhym7P8YsFNXO3MI0I0DCVMDOESQWoitjPnIhrA6TiWDVCFeWALg7PlSdYYfB
0+3zFGnEhQ2ChWIdICQ4TpVgeEUen1TypKvQTETsI1CHH7+KAzpIIVOnrcJdOXxfMnoAgIPAjwUm
yIP3JkkvSY3MbmiANQAuR5J+3j4xQaDlIXuBygimZmYDtVWd6qyzAwAn6URxwTL/T1+l1+Zmcp+1
Uk8STYtwZOYIPA+sfhuAwqLh4ziKCIfYNd/wXJMLD209DzFl4YF2gGYieBMoihtl3wLyC+ONjgwI
00Z0VTzGxn+j4e9hC4wUrIgxkEBWAOMbIRT0E+64OBPWXyRAwNnkV+eBrvcE8DAHqEpPkhgKedtQ
/gjnvGvRirTpVAifkjdlAvTSWAm+yNspgsXW2Qx0FTCid+3AI4YjUkB01pgNDwKg8qd37d50gXoB
MlVAQiFJx14wMNEEcWPDQFFVUMAjDGwBovDjWnWop40eIv1qYjzwG2TnIVq7bj19ue0IG6EDPSKA
TKD9DzpjfoYK0NWSFbdwhFitvTEunTH/JgFCMZLOmjIIDnMjelwJ464ro0sbRgTCaAM3KA4aQO0S
WMptlbaloAAJnQy0OjmHo2k2AcaWIuTO31NgohkJYKpFj7et+0GX/39COF8z4zwwCvaVjIHdP7Yg
/Jy+kuU9NAWhXaQMZ35Ri4ZhGiHZr7sUSNs/RqCrFohXt49sw49wMX+0YdpefKVUpQ8BfQwp1Po0
Tg9hVwkEiNTgvrlJPBpyGeO4Ovlr0T+22i9c0L+UwVuXWUbSNKjsuy4DKQ/rd0Flq+H77aNaFyhU
LN1dnBX3sR3B0GHSCGI6d0ZTM2/tSAFYgvZsfB+8qnABIJw6oqa+4PwoV28EyWkiY1Gl9guQHzTZ
UwNr0GXRgKNICpewKxrWQ2sDnhMjgJeTozcvDWadbh+gSAi5trXOKnMiY8zIj0tlrxYjKLYjB2ud
7r8Tw0WBMrDMOBuhi2TuC8MAqh7Qx6uv/04IFwWkIbdoU+NaLAAepmliL3FjG/G/NDn+G2Q2vYKR
d4hpQAxjflh3jPyi32VvZNc4w/tffVfRPMZGLcGzTF2tcGvLUs6AT0YlAzO89fCpXASfnXXawNaB
2ZIksLFkFYRa11agWnmaTl3S+uMCby0H/TkrjB+KNANlIPIyGoAhrwEsoZb8WqIaA5V0Ny6WS7rx
OObzfZwDE6gC4dZ4TIx4f/tWV9EQvw0zdyDuxu4bhjmZBV9Ew74MR2KGdevLGCkGvgua24t3W8Q6
rWAyKNOc7X2txrHjUlIzK4YMQIM9to/pYToE98pX6vau9pH/LJzQnURBeFMvqhoMFx8QNnxaraVj
lxYZZIZo0UnVT1OUTIgEcK5dFxgKqJlSpP4Y0eHJUkOQQYgkcGZTtqCUV3VISKoSUMzfTIAs3b4Z
kQT294vLH/slKMweEobiRZv9Lvz4d/8+Z1xTMA/JNLBLwIM3/ZEZyr9UgPuWtyMt8oawS5hir8Hg
RAvUmr/QAXuLyBh1QlUe8qo3l6ZNLIiwQP8hZe+NIjJVwj41V28Z5h8sH0XDBkvkv/9+cQ263HT5
mDSt36KF507338mH1mMRpzgD6c01fxmfARiWu/W8A0e1gwEUYJ8bf6PmxW8g16YwgLqgGBv8hgUj
O3IB9OFUE4jgt4wUDPhe6ckZ9DzHSW5ELdMz2GNTPvWGQ5fbjZc9J2CkqhfhYhMzsPXJApwDsDIq
m5G/1ioYl1rFknjr58t3M8V85S9NVCLb9CGG//EfEfwKPugvcFIUShkKZgHyd6l8/gsDvBDAJSqg
Xpw0XYWAJVzsHPP2bSZyI5669T83YwIwjc11AQWHc9TcDKeGBEvnm2n6hvfTWe6jczC0d1Ka+VXX
YdNjcMFXdgyVzpODwc0BrwayFWc2Oreq03dwi75ifOlzvIxfZJKh61AApxA0Ge1iAXB4EBWPV89/
ZkrYXgQYI9ZUVu2HMRiKYFhU/GAKnL0+BOL4tKsL5YQ6l0eK72aUHokUCR4o69kZiMVoAO6ahYIV
n5qR1fWkaE3nY5XAQIWhO86dvDNRV1bV6UuYJmAqrVxU+1KPAgvqtiGwYMYbM1B8sdCD0XzWebk2
ZrKUTa4GaH4sUmbrLdxUNw+0Ce8qTZDqbdk0GEhB0IcNUQ2TfteSrLIPFmkpO1+ROyc0lyOdRWvC
AhE8GlKoJ3TSu7rzaXUnNY/59Ov2YYn+fe6wZgwoWi0tOl9qjzRM7Bkg07clrAdxmDH8OaXff78I
20nd0TkrcEpogy/32W4pD3XiAR3SHY8ZtiZ6dI0FKcG2CfzvYvhKCZqNBlatYH/WUDi9yuqe59Ho
sWQkCtai82N/v1BOkrOY5EUFB0MLse5bZzItwQFuBWcLB6iaoIy2VstLRdGAPhaDLL4232XdeFjS
L2ojxPsTSeFShDJoLD2gkNIASwJ1pWKnWN8sr8O6Z+jUnwIQo6celqxzQedy8wAvtOOqAP2oqJit
Szu/AP8CEGJBgCEwBsIewquAcCGCKwJYUyiBrQIi6FP9Nr/1++lHnrgWiu52jc2W59ZVUIzEphMA
3yVGuwTmHyGm37YbXPwKLlhoaZzMVYBfMZ+IE4EgxA5cNsQ4u81T7Iu63IJj5eNGW2gTmHLh17r6
opZYsZJEaffWp8UCbzsMEmixKzQ6jZhlHehJ50+l1Tv5lLl1Xn6Za7Bo6F9HsE6ZtH6naiX4tmy4
NpaEUFVmsKqoUnL2oltjUbZW1/i1kTvEar5J2mtp7LtA+3w7bqks9HFmcyWJM5sxt0hnxUPj0zEE
Pn7T7ON8DJywTRo7ItlPYOFhJVnT5LNKio+UkC9z/rWQ4xLVC/pATJl6xDC9Iq6+gDj7uS+QB4yz
BBaZIn3LwNsUNPm0Z+RT+vC6xN1BVnK3yLXMBrsLClXE0wCIWwWRwB+23pnANKGEGIqqEtTnr2OW
HJRpFgJ+228g+hRXmFNj87S6bb6CoDCw9TvwPbqlwNG3xLIpD6xf4oUPtFsuecL+Jcg/FCSZ3Wv/
Fr8l5/KUfq+AFP+hWzboxZC5g+gGvOr/PH5eyeUiW6UOYO0wIJeU50k7KsPnIRXpxo6Ms5UrGZxV
Ws2YSVYLGclxus9c0F1EYE/Snhj+hfk1FG4YbHiBgb1D2UAnAJuAPMytHsRERR278aNesQOgEbbh
c1F/YJxScHgbcQRTcgC5NJBPKavpg44oabYEUIwar1Z+0I2H2162aRUXAvipg7A1oqXqIYBBKsQH
7a5M3dArvoKwbI+5VmAupo7lznuBWOa8/IVdiuXyng6Y1rXZQWzrKTvtPvXi9xKMgPQAwHALyQnZ
ZV4w32PTsjC93m4FDcCNr+3lsRrk2gWDvqpyVYL4OHyYBqwH36vjUaDipgzschPQGptoVPH+Jid0
NPP/qPjaHFOwRoee8UjtAjvocPPEaz6L0P223q5Ihv8I5ZyN0BrEHjNeYcOuO8q6k/i5szwyxK/m
lLqy4onm9Le1RC8OKCOYsOUnLzoAi6ihBoFmcNa1T5YKLj8Rev62kbKG33+FcFleEWB/k0p49Rs+
o4EoH+KHIzmTXwycU/GiU2kCSvD29W063oVI7vZ6qWqlNoNeVfBkzQcVNFO3BfDgIuwxi6v6oxR3
Vek4WmiKQYJmZ8fw0AIj0HpcTowQVwRWthWuiGLiP9iZASwD521xTFJ82FAcqtGFLjUGDXRvha9t
VQhObd2JYf29C0mcY5VhkhVahZsaI/BPA10bFGxovWAn2wahqo0BtRi0jcKhwk0LuZTLfVPLpE+6
ToVcwP9ObnrAPt0P9ZA7zd2CbKEFIm9yUkchz/CW9V+K5QyzRGqragYrRwWnPj/X01fQRgvsRCSD
s8RsWfLWmCGDLR6UBRBCQU/1Pj0be0yToP2M5qMTON2322K37J/lJjq2f8CXwxf7gjjTwgw0wn4N
DhQS35siTAiRAM5SgkhrloBCgBzcq9JoB7qoH7yV8gM5/Y8OnFHodIqHLKhYQX9wq3P/wLjQR7cG
q2+8E7UDRfpwppDHQ0wWHcKmusToSmmPorml9ZQbc64LfThL6JCr0nCGGw878CRJdgwuh88MoIYC
xwJYoh04DH5iMvSr6DWzaYIXgrlQlWhxI1stdJPBT1eWbzNVHKsQ3tdmmLoQw2VxNC9pkbFmCBu+
VtzUmyJXAzXM1DryedzNBJm6PZWwdiHQoUhD7rEhJRIQyzuIBodsgGnzHLOCDwuQ5iuvBcXGAe9T
N9uLPjIiqdybVKqaRspK+MAY1nYsPVdDBwxx0RqYQAq/8g4+8F5LpLL1UyQ7E9B3y49MtMu2Hh+8
ts3fr7mLQkwNhth2NKFK/AFyXvVFs6tjDvozvLJbQDiiBbtXPigoN5xCyJgksBuVCyWz3oF7ToF5
FiHAwOafUvKVxiAlVBvB5010klxAUSV5SoIeJxkpX6ziYaCvRJSQk00ZmDMiJl6oxqrcFOuZEWch
aX197PZjOn8mqSyDUNh8aEfsh1fdM9VnxwLXXRerp6jvHSMAKWGkgFQZzW41c9sU4aAuvc5cfgxZ
eF+R7NkYcz+oA8cK0vfEyCc7zBf39hdj8xbQOAY1GBJBQHNf59RZGejDIJutryC56A74hXav/9Rz
URdg84D+yOFLK1o4dZ1WQE69EKweq56anVR5ELxQRFK4lGmJjKzLEkiZChMsgz+18BVk34IcUCSE
M9y0oWaRAenUL9oQPKXgyW6/qcXz7XvZzo3AV2QQvFgZcur1xTRqWrd6YCE3wtBfcsQE8a/Iqfc6
uido5ts5cbPWNu/kAxUsuG6r90cwF1TnDtxMegLBMwoO5jmpfwrdRSSCM7pg6evIaiDCBLATEk+Q
WZwaS1QC3jbt/ynCj9gqbdthlRVSUmwWTvMINunS08B/mQXTy7+7LT5Xx4LD1KBJCPMGTMNb84v1
VsGAHN8nXyZPA0qkBHZILESL1g+2mkYAUfqjJGeMMW37DvNL6ILXqU3a2tPTeV+B6SVRgUg2aS+5
9EL18k7Wq+NtnbeKASqaVYoOuHi64l4AP2Zo1bnU+GZf3edR9FAC8SjHZyQHbTY6JF+MRojDsVFd
BBzD/2TyQH9j2odBP0ewzeJL2dSHbpjwYTQ9S+/u6zC7W8AROzYlMG+TQ6VEgoIVczm+/AH2B4Dj
M0oWrGZfu2TQ0S5aSIqvpSIf5eFNl77IrQbA+tiJyq+3T3fLeC9l8V6YVuh0KhjryVp8FyLAjI53
MjCMK1EStakU2CVk9BzRoue3zdOpJU2TkcZXKu2+C++phb3yrHVMqwWHoWjgYWtcyVCx184mdiCM
X14zMAeg096C1XymIFJ1VFvfgz+hAExliRzxV/Qx78bO094J6qmijHjTZIHNDFA7TAOvZnTbrgbM
h6E2fpySU2Q0+zmGlY67DCt0k/Waz6IZGJFA7hZlqdVkFHUbv0VKEIKXZZyBi5xJTjSlnlQvXl79
48UCpHQoE/9PRy621nHS62kKHZuhdg3wmbcqUGqxFHnbPrdCOMgCkfJgmX092NbNvWpMgdL6fUb3
df19mNQdVk53t6WwH8t7HMpTMhYGkJygDHLtcSBtr80yaVjf4lXPszeDFLssqr5IenLSSsNJjNkJ
OuNwW+qWS1xKZb55kRVPlqQ3VoNuSSR9j8GrW6nUC0FkD6DBUzn8zYVdSuOiShuCPn6o0TGJzeSk
NAa27Ce0DQUFia37wp49tUxF1TFkwWdGqDBmSbQ0vrRMp95CVdHsnHF4v31yIinc16gAgkNa6lPj
p0ngRcs9evAAwRM9wDZzI6yFolsGuHkUarkjS2Zz7qocR2aEHXgJjyVmQUg5ROD8GrXFCxm3rheh
XzN86qwwAyJ53Owk7M0BoxiOkU4z/k8g7168OtcAgxIBf/CfHgTwu3DMMFpwEwGE/9qEwmgxrbGx
kvOifPT1fWOCXCoRJaJrO70WwhUvdHmZG7Ik6VmSAfKbfkt6EJGE1B6yn/o0eLc1Yv/YtSteC2NX
f+EUisSmeEoI0wB0GSff81AAL7CRylxL4NwuGy0lGuQwPVMt/qQk0Sd97D0r0EBmXcIpun2AyoIa
WA9VE4tkrw33WjZnUUqsdWOhxym4Jx3Azar35VNf28OhdkEDTv3ssXMm4IoDXPT2qW5eIdwSc6SG
oYJL7vpUKerVUperCahDgS8H1q5cSh1dS1xAYh5kEYLDlpaoxqMhpbBWsMppKbdNOyT4OpyHGOQi
YWmHcYbdpvEvTIWh18noWlpILThTqVQzqYYpT89pazkUlAeTWf7jDwOGlFjaKTNWpNXUczPG/Sz1
0KSxZkyQYOUMZ1a25TEoVQd/dYtYd2bhfuCWjQLWAPN++CIhX/pdB7jwgmTpp4UWUnxWWE2kMgoH
E96pnc3FoQMEcDD2+yCmO/SQPrpAfb1tLOu4p4Gi1wQxKboQOFh+q7kB6cc41lp8ju5lsE61Tj85
uaP2O8bmbX00wEGc673x67bYVRIDqZiwRnHDApaowregi9GSY90KonOfd+e0rNwEnDx6n3mjJp9G
Anqa5MdtiWtFMaKACjZBMoZFMYuvYw8kNVTJQPYbtqqtDaNdqhjsTgtv6t4zPXQ7GTtWnXoY8aBq
KwJWInhmIGFHaYrwGA8sgbmtHOf372F4C9hZAeoj56ZdEKVjqKFOFsySLWdfony2qS78rq2iwbWY
9bin1idtjErVPEKTHAXNQTmbgXwgUeCaZv8QGuaDmVdOg49Wm2IqTG3dcjaOtUr3eUW9Uq/Qqvl8
+zY2lQdsP+YSAToBRIbrGLXokmWC2gTtkqy00+nB6N4sIfjf6mUH1QH4DEB1mSI/4TuSwGnS6gEL
dH6WUFxiZncLeiSpuZzbSXUb2W9MBUzG0vMikSMphbRLa/lERS8UDyBw4K7fJSBvmaWgDXq/HK0j
ZpVdc049LQSPe1a6czC5ei35VTPeN7G0N+dMkHKuuwQ6egQMiQL7BDLydy40zznNg8Ywer+KPjdG
ZCtx7fXjfDeZ2FZrPxeF/pBl0s5Maw/gTMCnfVENEIBiZGJ+MCJhp3/1tWc/B6ML8Hz0pRHxru8c
AwY6mSKzR/sKn8Nq2UVOF9nhSScOnTGEGL4CeQBIqILa04bjQy4cHuCkGPOx+KqX1iZlO2XD4E+x
lDh4ZOxCA33wHrxsofy9oLG7JOQkD8NzJZ0BCG/DQ+wCP5G0g7OUb7ctfx3u2TFc/BwWGi/CfVyl
k9Sm4+AbFMCfY+bUpeWY6OD0w1ct1+0oxnKckjthKizsbBmkZmBUTAewCYaRuRsYWznNFL0f/A5o
szV2rsCLjHWexm372dbk1B2zN9XIfLWWj2P/LlCcJepX2R4U17G4hPiLZAHY1teKZ4uudhIQ1v3w
zdxbxEYDc8dIO0KAnobow4le5uuuH+gGMfIKPTFctR5+rkplUKM8Hfy+0feFpjjzzAwunydnpDNG
wCJvopWrJlpnY//mKZ2jvZDAimXl11qrGGuG1tDeWlOZakoij4GmNxhIql6Kb5lbPmiPRWZjO8yu
Jjv7LGJ6WXfe8SZDLQmvdeQTMp4y1+ccG9oC0hAUtBjH3hcGuGceh8qJvswQiWN/yJzwq+BuV5Od
kGkgC9TYOJuyyiLUCXjomMcHhTtpdwXoMeU625MS/Z8y26Ut2nioqpXDR0hEJcPVcx6MGUDvRFjB
IjYQd5jNX7iTXkpt3FcoVi5psbem/DAotWt1oPYGpoNev4TgtI/Mbn9b4XUsg1RgUWFuQ2ONDk5q
GEr5GI1G41f1N735PiOo3xawYbxURu8E6QrWeNg6z7VeckwaozRVdFqNMrKtXsvcrrIe03hx+nH0
Qlkr7KFsvi+KesRAzIMaVUc1FkxHrdI0HO7v6cTfH+lVmraoyQzwzan1pWSwNUu/IzWqwNJdNian
TjK8MnsRqM2M89pdIBEJGgVxiGIQPkikMs1w05hxGOTJ7o3HqYp2Bs1KRxtMbDuSZjcaZ5IBxyUB
jiDJgECUUyfOWjck3dEo/nnWiN9DwQmF3QJLBcbi9TWUNBqWIs+QPkXjYxrhi5BreA0TvBq10Osj
VMVpMALpSX62suFFIcspJ/WjZkiHHriXtlyJKDw3TwilYji4wv7LfdWVSRn6vG8xRJ2DkiI7KwFG
JlrRIjD7V1b3gNQc2yMmHkX8e0suxt4qKYaKQ2CJGMuHVmOxwkqPafZcYRj29q1veRO5EMa90pu2
nDOtjrElQHUbtC2HSTUFDrsesmKmjJ1R6KKDZINPBtMew5mDhbF6swJJ8DLtOpMAHlJxS9Laehk4
Wa2witw9yAQzWcgqveVJSAYtVOUIOKv4XCzu0yWoa63zZTZeubjVDuxRqYviipPNdgAiFHdBUwfM
NZ2tqnbxN0d8KZ/LOppJzY1RpTjiOnRG5Zcu/7x9h1tmeSmAi1dLGncaECM7f8h2WVU7RfelTwTR
YcsoAdgCNwSqiLZ6NehmlpnRjEOsQgQ/5otYlJmKd5AsAIs4FIXgTZXwMjYAKQA4a37JLM6Bs2mU
OlTaFS+h7LUOphiGw+DQn6atvIXYwdiFOyoEzN36pKkgSmYwdQTtSi7m9ElfyCHq/H7ttV41gHkL
0ER+WduSY94nHx1LHgAbb9ND7FpuLBrk3Pz0MH5cBGIABq948Eaa6j02oDuUQlmmbuziyQnA4B15
1TOwYjzMaJVCoVsxgC0+UxTlUYbgA3/XD0ttDvjeIQEvjkuOqoOd7OYKlRgHHx0shrjlJ0BRiWqQ
LLbwgQ7VK3BvoTyANJE7bMzgy1behogLJQifgLxcLoqTWqf8n4+/IwJhRhwEefiQIlvi6rfoqAYx
+I3waVOAn81QrC0A8qSi0ZT1AA6TA2yA//A7r7ZzW7OtpgxvDIDikMbGms0jkk7HelafjYfeTc/T
o2xj3ctyJUFF4/+RjAo1+mAgLOVLGlFqNrKkdZ3fnwBNm72Yp761rbviU/MD1aTX/KUf7P6l+169
i7bzNm0WW5UE7BO/teeuscU3utcMrH9ZnxZQez1EnxBYMzv4SezU1RIhKvmm2WDARWXZJ1mhxsty
XJkxoDp9ivfknES2BuaaGFw841+lRGz+Bx15VM1Wg9XVCOjkKB+xGXgwn5QGg3CqW783d9TuProv
4310V3w3jrej+cajGcdoADET9LcAmeDTTyA3AXqohH7jKXiPjsWRoa7qx+nJfKG2vJPv5YPoDrfC
LeokqAn+hnLiVynSKVBrtoLgx/QblTJPmQB0neqCXGNDCnbWZVaxZrUhPs7oLR1mNZt6f5qAXAtm
avm9Cf7xmAiDGdWJjDFrNPZXzyHgglaalpo4PaA1jUNpx4Vfke+ycA5tPebPJGEWFLvFqPevaly6
pptqIgeQ5MzO/MW4C08p0EfCM2g83OhJND++eXomwdYSRhYwQMQln32TZxVGuzqfVLHd4eOQpp9r
KppT3EiWFLC04dwwQYD9YS5SNv3Ua1Ep934QEbvROkcLzzkGbXpCd/GAokwjAPTa+PjAvyw80hnD
NcqG11m+ohZQK1BgeuFkj1btKJEI+GrjWY6bupDBZWCYIJOKeIEM+pQ+AinBXWwMeZY/2byu8Vbt
dcxICDKYjSB1JZLLyVCHMUZ9pL0foZxdq/EB5dLTpJf7vhgFcyxbhsF4yoBcgq7TqrjX15ka61LU
A9HnB5WwwUZ/tVTEo7EVlfDQRx0FZMD4ZvODJco8D0CRy1kJUfs5udRJT7gw3TUeRhcUOn6z73+I
MpMt24ANyhprcwOknDtEvVUCcyYoWyrD7GR4c7W5oFO4kdaiKIoeOtp1aLfw5j716UBGVep9zCYc
p9oCNIvu9V29i+fIwabe/nZs3xQHCB1AruMUV/lBMbZLkcSow8WoNGrGuz6MnlXrdgeO8bAXjbFu
GQZIb4ilMAw7wld9uy5T+xEQb366YMjQ2smgN6WSwPo2DQP0Fhj/QflJWa3htfXSdPIEKcOufiNO
a6Pe5ga/EArdwO7PemeLIcLXaTozdTwnQUBsQj8uStVGXcWYsFX9omj3wVzuUZ/aJXN0StXnsMw+
UXXatRMR+PQ6Nl5LZeZ6We9qSFyFgC31k+abTJMTqVHNzAEHFjxQWu/6NPNum8tG4ILRywQbSib+
Bw2ba4llruX5UgSqnx3ZvnT6FGjudKcDDAkQsDP6g5Jki3Yo1jNd+EYy4ApwlAITifBvr0mauim1
IJTuw0PqJZ+k3LYc5dBUJ8vpPLpr9nV10lz5MCrCMfKNzsm1dBZYLw5Z7cDMHRiQPjqj59cM+KU6
wWO6wwJGa+s9GHay9mAdRSXrLZO61Jr7DpXoimqB+V+tlUO6Z5qSgym60vWHAfohNwFdmwJoDh6F
MV8MtTAjSf29DwN2XkcDmLbp5U5bONTG49aTD0146v/2aC9Ec/arBVRbZna0oBDAakeM9qvdTvui
2Qfy3eCMrr7rHrBiUUio4Ap8ZyNMXOvNgtXFvUYSsCeDGcIZqbPiZrtOewiCn607eeUOkNDBoegf
ytIVptME//D1KxOCVZTkMdlKUQbh6sVY2goqjICpfv4xO+Gh2OV7oz0bD/Ku8MYDFhYEPrtpSBfy
2O+5UFQDri0xK8ib5VOiecNg0/YZBWLQNVhOXOFzGbxSVOaN4+Qsnnmo9iIg562wweBuUDhFOJZN
vjDPfFrJlIX4plZ/D3Ltrg8zBz/snlbLcZGSfd4BCSeIngJyV4Z3ZjA6OiDIm068/rX+hJuopGN6
BGv2jOiLu/Yl0YfA6lrFNx+UHfGWQ5vsCT0bDqOPWLBZvI/Voyyig9l4k16L5aJIK/VD0RuNgiii
7KiToVRtV3dsBTff6cZfPEmZOIth48lYFOedepmpEeQRUfyEaG6b/6AKkj7pR1qJnlAbtVRI+j32
p2h4dqytOSQ51SfyOzyy8JE/gLZ5V6IaJmyib3gOAcwfG5BACX5VF+rB0j12ekf8pvVYL6t0QM6t
2GrlGPvCK/bAqBT4zpZEpBAE01tbbUO5npdxTinxl5/NsX3qvva7+BzYhZf+zeKXjgrbhTAuHFYZ
kNqMzCS+1cX7vjRsCb3wdhBBtm15ALJXVLgoWEBXo5qhpC9FWAfEbxfJJol0aqfl6fa5rdNKpskf
EVzIAUxthcQ/RGJCfs3GXa0m7mCMLqGfZ1RKb8vaCuSE1V3Q38VcMlYVruObFFayFIy16qvpbtbd
7n44Gv/H2XUtuY1r2y9iFTPBV0ZJrdDJHfzCcrtt5gSSIImvvwt9qs60KJV45zy45mHK3gKIsLH3
ClBpZDrWgyclrv3A/cxPT2vt3C+U0OIgR2CYB4tSHtb+4ihR4YWsZSzXUIwpqEftbT+DX0+foNzh
Uz+/Nzt/KN16T343My5SYXKWPfwv9/fZr1icLJY+xUSJC5GfJCiptW5W7ivYdzZ+jF/gVZ0DW4BY
WNiuEp2vrqRvE7CYeYBQzSjmCG1C5BM8M1nN1z6uSJxvzfHipSzlVl3FBHPce/rsgxAfClWUfM/+
1s+xS8PVZPNKOoSLGUgdwbXDG2/xUassNupcztWTFvs2FGmTMHFTn3hkLxSJ0tTrooOop5Sn1dDX
DhtwqlEkkgmki5ePCA3ZvGrWuCNEWyjfZEH/kVo+cxUX7PhtWa80dK+gT2ABCK6EBkiS4EssHi1z
LM2RBM1WKFwSL42yMOdl0CjdVh0a8HtQ21Nbl9Fhm5AkuL1pxSwuP6sG4A9KR8DhQBzgfM+m8Gjs
WYTQihxt5fZnTKmvQZP5dpRrx9D3KItjKCYdbcnYKCesoSCJE39mrxmYEV35kIKndTvY1ZtQN1Hh
Q3UAj88lejKF3GDZtICSDdOEUjdlbo+bfTTTsI7B0+edN5iSr2eGa+nNic9sZU6vfs9vP2Cp2sJH
lc3QO5RPnMBNVralZ1wg8HEBhqiibt5m932W7afY2jb2Gl/jIsmE+KIOFWIsXp1g5yw+qD6oSTwM
YKI05uwU1nzPzOouzbOQQRxYae0Q8LiAwcBmZdIvzgcRF1kcAVgfrdQL8IXaNPjAQHIaJ5FXyX/4
h+Sq0IbZCmkTyUvXVOyuDvRbwMWaSkhrwFEJQMLYahw9ix2zMTdElzZw2HAjrfbGGcQm0j3fHqh6
cThgoBgg5hfZMhDWi7PWUOUxa3MTfM28OmTQMjLb3wZ6KKbUOnbctw61p1+ZMj+UKgGSUhkB4iLP
bZ/uS6PZgA3tjpa1oZK1k+M27OXh09AAtdLlR4vVxcrGu7gYFj92eWqzBPaOCtpblvEYx7Ezyp+3
p+PyVb6IID7Tt0dNOpZZo0R6d9JObI+ufRFIfhwC1xk5/Fe3Lfw4yNze4+8rccU6Pju4RFxsbuCa
0DO4SDa4RjkezCMwIBDJagbVh9B1CBLoR8ZJ78C93RmqZCMn0VOmKY/RMKxkVpebHD8AWrvwZxW5
Djqy5wMflLaVOIOGXCObT3pkb7hVe2W/l5kcDODHwHZ39GzCw7rt/duDR/XsyuhBGFYEghQJ8fLY
5jpThhqSCKcuGQIoVDrRXDkQvM/Q6lJCpn5m+edYbmvJ5TJ1Or0P4vJ3mfSb2NadObpjdFsyJCR4
jNjPSvsg5U3YVAcu3w/JxhawVG122PQKTVSZuDN1jR7L9WRbm0gaXCm7Ky2nku/nD5o8NOOmiAMl
q50Grffh2Jc7+1MxPkvI+OX30JU0ssLh9ofKPShZOS31M8lRmiAePzL6llfbKf5FlWAaRgd6nq6q
1mGnAHs6fhQk9YapdAs8LNTqrpVdHa5jOnEYALIfBf2Q6J1qPkpYdcmeYf8pv+Q27NSXWg0moB1a
p2+Ocu7M0y6rwqb21OigFncQ45Pnnd2Apv8zH5+jKeDNprb8QhiTNpsyD9Tx0EG4Ln8YUY1IgoK6
pPLK1OW5BwCo1Rx5A/PSTaz+tVAokcLG2lGZQgbPG/udmT/qT23yTMq/Svk+yvinQPM6Zn3rRepW
aZ67elNJodnkIJr9glcc6X/U5l2HjdLvlCbzGgaWD6gwXU8CDV4+I3mT1CS0BmufRICkcN2jEL/Q
4PBNC59Cu7bIgUjDOJHlJkXjoOzv6taRdD9T6ZASyZvNHOh6aMB/aLZvw5dOr/5W5AEWCc4gnQZ7
X0q/DX5Q2U6PobsolYFRgbGdWYB01U95o+H3vKJC08u7iD1U6rumaUEORsbEfjYjcSzrk9pVyAfN
keTGkWe+pQae8PHoQlzOl/VPwC2dLlIdi8xuSR5v74fLRz32ImxLTAWcCdB1l9VQC6ralRLJkIPS
8v3UZCi5GurrQOW/JUn8st0qI3D1mrIHBPaF9eiNNenf27/hIl0VPwHVDLyKgZ0HrPn8OGDgoAxo
YQIq0aeuGceBkUeOMgPeD3LT7VDGtd3/xQ6B2D4yt+VT3x7JbIOjjOFWp6o3XhoOAY/oU26PTKFA
56nBnP5hHdRJFTQT4JzOksnV4fRDVXmf0A86/WCMHeyEbtr5MCm9o/PM1ePEdoCh5JDmUN0ZcCvG
ftSc7tRSe2u4CQVL/aARQF9s6nJF2ViwuZ3K6omrlROr1iY1K9CaTM0h5fBnVH7UfevKJSRmc+mQ
ZTnK8K+p3t/bEwnRNHUH5eP2vHzl5cs74fu8LFICiyas5RzfoDClwKJbM538TCs3UT5CiuLnaBFX
UogT13UABOXGaOuX0vi18iMucl1xL3w7mhc/YpatOCcZ7gXDyX81qM6XfuZBQEZoG8UuC4mjuTIA
O2tdYDgdXbsUsPLAlERxD4D+8yUoWaQclQRX8YRDo27lN20s/1R2iX353IlvZEFYRHuTM8vpoc9u
W4PT649W/hCbd5JxoFZ2aKfZ0+Juw3r+mEZPxmC6vI0Pqt59wsUsVForKCeYXJRlIMdaYNayV6ko
ObWAxkeWV+u/4VDsgZIGSsUh5jsTRRNdflO0PSdPNY6EWkPfAKiptKUHafpZSO+Kuk3lABUFKH+2
u6rK3tOyc62x9lMpddsxBWvzsewbP2rHPxDp/lmT4zDDN+g950j6pOIht94rXnjoTHhKLsN9OXeN
4qjNVtA0d0o/eqOsA7lPfsq0c7USaHMt88n8CIN3p6ySv5I0e/UIzXxbcYw59lO5x8S8DdUDB8o3
0rlj0A9m+9n0POmP+nhUxx8j+Z3pqw+Hi9eYWDuaBtk5gYtEd/P8C7YZn1RuI10TLY7On30JXY7p
zna1cHrpUTqIvbVOqvgnl3vmW0hTLKpv+VsUAdY3Jkhn5V2KR30ejgFS9vDfF9vF0CBuB61m09K1
5aNMYrPRqQMg953fx2H1DJNi6KqaewNNYnQGw9VyzLUHybeAy0dYM5qkZYNBMZfAenDPCjTgnTJH
faseofR+iD1jJRe++vX+GaIlju1vU9kNUWnSOALBu3hqomeLHJN27XS5dvSjky8LazVg0JeNb6Mv
LILH5X9EuL5c1IFy8kXVtfmzNoXXHg9o84GIKOiAF9zmolbaORrAH5j6N0tSnB5m2SuH5bXhiNqH
gMuoAlN/PmUGY7xACaI79S3ZcJNv6qR5yKXBU1m6IUy50zvL66virxLlaFRADOf2D7gyRAUoAqCP
gZsBSmLxyVg/WKWRYFXKcKnNpp8KXaHjX9leggWBi1qHw8BFjVdNDJPhyBEByL0mGH2p+asdGn/S
HmazdnWdumZVrgzryko8i7q4g+BqTmAeltGTmidOk0HSVIJrjrG5PXlfT5zF2YFOJd4gSENkBVD8
86/HVKjO4W1CT8Ue5uZmYL+hE+2XoVE6CY7Qv+wlhSX44Mgf6EGsoQuu3LPAh4oECMclMHiLpTNz
dYqzDLsNPwEI4Fj5zTBCO31W9B9d8jtSDtH4ZprSpidQUsqyOjRY+5RZ5FRlqtfaKXjYRF5BjfwH
6b+cE5B3FSjSg1N1kYrOTTHmbTFg6mfDb1PlQdWLnyk38Wxg1olFn2UBm8lODVNu7RlMMIoajCBW
V3ilZX+LYgpYJgd1bDm5AV5oXiJzp2YA2gJIn2qQGRlsnciHabcbZs+uYRVPRi85XVr5WMhoYNEy
0JtPWGu4FJojLU2cofmlZRAnBrg9wrNYyw9q/6dvd7FtuCa+kCL9kZoHbc69QUJ20rWOaZfw+IzQ
8M1/azWsMfVdNsHLUWfbOd3TaHCInbusMX1LSjc8s+/QPQaT811vfyi82Q2AkzaoA4CyBqGxbcwy
V2aP3cwcq39hnXZP4ZaeSWlACoinVRWIf80uUYdHVJj3cdvGYIYmKN4kXhxxR7NhaxXNbmePgWLE
nhV1oVq1dxWu9no0t7L+o9KeLXDkLDTzUg1oO812o/iXAbtV9DMlW/uUMB96I22qSfdaGRdOfdeP
v2vIe8tq9Wi2wvlV3895c1fDgtwiG9J+tv1xBAPakuD2blVeQ+VtQXO/twtvYuBg2xHF6oYwCVyw
mS57Bt5NnfaRF+DEJMxtDMh7jNHRLlF5u73zvlopF6sMIIyv5rXgwJzvPI23nc20lp5qqNqo6a41
1R9jd89zIADzzNqU1W9aM3fQdypYZvBq2UKd3c2l2Ydb8abUTC8hGEHWuD0kCcbcn03lZ0VgUDs6
HPpVkXFMp7sCqjJSi1KO8ZJS5EjDFBSEO6kBB794dhPEhgV4kMUQ8k6h/T4d8XxwCrYvLdUHP8dj
Y+xLZROw4tBnkwN/OUgENA4fsehAsB7lHCq3LMZST7xGsg+VpHodIxurlN9IdoBWZzBrUqhxcNbM
8YfaTb5c31t5iu/e7qKZu1zvHDk2HLOpgzSzAysx9pNSPduJFppZtY0gkHN77r9YIRdzD0qd0PxG
w+erMPTtmqdSUjUMoh+nklK347ULqszJxEKhRhGkDduCYjGg26MlMEcvUZGxX3UOGn+HMTa/ejVx
pdZwJ2ujpp+t/gCVEjDe5R1LhzBO0Z0yXuYayQmMfMvy0W6QssqPWbqVIUwzGJGT4vlkJOQHn9Kj
TSJ3qEFFQFWRDsNr1EgPBi8OLR4AfDLwSvur87sCSKSaSlAaNIE4yKCXx7wMZ4YlA0TThZYh3fWq
tTPsP7dn6tqzHGRHIA81Qce76KMAK6zMFDriSMFMIIasj9hnTr6FFuKTtJrIXtoPgcCsKV8YITww
LvCi4G836twBks0C6TRSh/zAN9F3GhAlCWBn0X5+Rz3a8NGoNsB9xGOMuvOmOMjzyu2rXLv0kdMQ
4BqA5gFo9nx3RqZS1RDeRnUOmsDZexdC6XG4t100HoadEIkboAFrOJkAgDj/HzzPldwXqIr//oCl
vkA113NUiR/AgikO000blq5A6AaKK3uoxmfrBh5fTarltkATCxpOIDODhrmoh/KyGtJcgRcPyLWu
pexl49RJMXI2KHGWxnOiaB6KuUFqtv4U9Q6Nn00JV1+tZbsyOzSTGRAU8iqsZJZYXpt227T9GOtH
tf1Mjdg1UU4Z4RY/kciBmGloEHYCxc9M7xJsj7l+y8agBd4PEouB3Ohb0+RPxJ4e6ui+Maq/QGE4
mf1Ds9/Vub7L0Y0g2X2JHTqBfUxRMy07sFsMEClL8zFuTradegrrnqLmuUEdMZay5y5p/SovPMK4
Q+UXasLaGAKNUkuwuz5beFm2UeuqU35KvNlWUVCZDgO965o7nrxHTeQkyfswZJ5hvudZ6cTmDh35
ud+O8e9KglFH/GJCPoVq+0Y/jQ3onByDZh6dHgtIaarWvqDvI8qCLCZuz+ow6VBgTR9yJUiVQ51D
bVMb9xMrnd6eoeidvnR8ciq6r03cn5MODzi93M3wDODqsc9qn2v5fZc/9wr+hvxragPS/xmazG3L
xzjbJeyDVZgOZAxNLvkV7mPScVANnwkqvW3ZbMyq8dGSv0tU5hJ66DRoaD3zEbUN+skq0xP17wTF
YBrJUM9k217jbw2ETESVkEBgJF7Bi1+pwKlfLS8ThTgItyx2XZZ2GRCnKZSvkPAqqBIYtenI8Axn
wB7cPtmubHDRAEL530blHzX48w2uTK01ZESZT1SFF46ebaoY+2qwH6sEzS94NrVF44+chv9DWDyS
IB8EpDCIDOdhtWRqij7i86mEULwhVUGeGY4aPdEB7EUgHzrQc+3ux+2g1xodgEFDk004LIHIs4iq
jCZPqw5sBq3PnrlZ7/TKhNjXdOxs3Z/bFjma6Rtl5PFEXztJr5S0IL+D/grqP8hSls9drR7z0k7K
AaiD0Y929Y5sp928rx5W6xNXj0yYJ+LQNMAfWs4tGeJG6xsFXNCdFQyQcp9D9pqH1BdeF52+SYDH
/lyZWR3fa3lkgncGfpTo116o31R4GhKS2v0Jymm8cKsvKCC5T+uAtJ6J1ql6p4zrQFqxOi/CAvgI
dUuwYS7YdYYUKVFPYQGHXHr0VXc8DofMqz6qDSza9d84aPVNFRra2se8NsXg2KFtJ65nFMvPly+u
b7saNdCXRXWrAdkieapeOw8pz958Bb945el97YGInAP/LKQ1AAQQP+dbniYA6VyFTPOpN/xK7r0q
kTyW8Mdx/tuqq0Zu1yYVUiaAnUPvEmzixZFAc5iIRlYPXReYKzaV7YxZ6SrpypK5GgXYa5jaAHF+
YThTANFQRHkHSD0OHAjJOLmCSHq/8qmuLUzA501sOB1VyCUgpSdtptsFkPsRno9ooY7Tn/9h6cN7
ESIgkOEQ4jPnH6erm4Z1E2RwUOXMN6prB8qGOQAUFQHae79qLw3+tdIqVsK3kMukqE9Jrkw6OCNU
tb3Ewksx3SfIRkoyrgBArtxEZ5EWJ6Y5KrkNE7rhJIOZ0lqxqyXvptmEJS1WIl1bD9jEOprgwF3I
y7OZDmoHmgXIRFrEXWsaN3HNHM7KlfvuahjbBMAD2TyKjoudS4cirXWFY+oYdbTqJeEPCljAK2tC
VKWW5xK4Xv+NsgArTLpq2Z0Bhpm8g1Ks25mu8ICLnuCOEw6wvH69He/KJY5WIU57XGwopy67aNRq
tahTsZdGSH8acvlDywBXyVVPGQE8Nqu/7QDWcyWvfLJrXSrEReaA6pXgBy6WftKOmgElQEGLqZ6p
4igb4xHNodrpj3QHYbe7cZU0f20/fwu5fLJC/b8FJQUhxx1UfsAogJtN/AeU9d+Ki9rSpiTOajvq
2mmPpx8eydCwA9loMUyNVioe4PBsgC7JAcxPt7TR4mEwcMtqKP4axi4v1YAl5IWR2YEH5p7m9A7J
1MpZdm3t4meILAJQMOyT85NG5dqA5iO01lQYKwAMwOifLF5B8F2d328xxIHw7aqhSioTNBrRtwGu
HPaIBajytxfrtVEAbyQUCaEycslTL0hblCVkeMv6Tynv8rRy6PxwO8YlO0BcwTBhBB4QDcwLHG2n
VcxOVCQG6cvowyHoiRMnCdQt3Ewekk3Zu9L7GrnmGn4IAHkoDABPhVryMino+giarWWKTR/yoLe3
M9gGjVOH9hHAliHkvvUyotQYu5K3yoa4ck6fxV4cOHXU9yQi4Ef2nuy2xxaNe9d+FX0phprKM+Tq
3TILQFRfi3xlvSAwUjB8SDDIl6mJCtFTPQGH9lTkspvhmTWtij9dyX7OQoif8G1J2iVUaQtoLH3V
XqKwtdziHnSHIA9bT7Y2dukVvu1N98pJW2P0iGlbnONYo1ALAi5LhojDIvFKtAL2XJrRnlrYN8MU
2tF608vzPVA8GvNZ/nJ72V7ZGiq0gDR0V9AZI0vyuKUlcwfOdwurzfd2fO+1Zz6t7YxrsylEMCzo
DqmC5Xo+m+gjKnbdWS2a+sAr4QA1Hc3jG9OLYgDqgUdWkbBEroFisaNtb4/vknaHfv734ItuDhsB
vlBiBK9nhwea4Wt7tkf/NDA91dywv90e/ll+d9dJbvy01h++skHhGCI8vSGHD/bF8q2rFXZiS/lo
Hmmj+oqRbeDq8DypaR50cXbX4bSo4URQ8/J9UuMdpu8pjUbVaQk4PMlQbHIGqVSirpyHX53B80UG
nix+kAW0KbxYlplPQ7sEWn26fWzw6K2U9gAHum1loQHVjoGc9hCvq2G+UqCCnQ77ukD9vlDh6Emy
/QwnTUVKNjnacdaMslwcuU0C2BQw+13zXrQ0dSSz8szppeu6lSznciXhdwvUHnYGFqwm/v+3fVmq
ZqVwPAmPou/T06dqBkw2hZcjrH+KdK1JdrkVz6MtTrghRsUUsB1E0+ufHN4UVWEEenroULNhOvSO
psnnpXnX15B2oNA+InT2uVxtcjA46zx9GEw0djRGPtKYbm6v68t9K34bioXAacvoAC8u5qiUCrmp
TPso67mPGsM2akq30qyVObg+4f+EWdzNvWykdTwgjDlYLpk1p4M+tyKDbJbU0HVcE7a8Fk6QFvBC
Ex36ZXYXJRPjUl/EJ6XS4OMOpR7LcnXJeE2J6J6gAl1n0ymFXBfL+s1smH7LX/K5Cmg9hXpE74xh
+GuwNSfzy6sOBEeCVwnAJRpUaBaT3cw5lRqgJ09tZgZm8pkTXADAjab1mtHQlXqRCEWwxFHRuKQ1
FUlGOBvU+DTrQP/0CUNhsdh0JN3WTD/QYY6dLM+2hfqsS+XaWXn5hhBCGHh+K1AtQq1hMU6IXkOI
T5f5CW05ZSe4aZGXu7yEA4RjuOqmXVldlzf5l/CGIKWJjGn5iLBorOsFHfgpLztHb+CrJT3+221y
HmFx+mem3FCddvwUGfPOLLSwr+97tBZvR7kkb6EIhQtb1Pmgw3JRLamIWamDUcow4D7ILtuij68D
KefaEAPN75uHOg0gabcW9XJZiqj4XlAQwxNhea/mSj9PyoioLGCe7qIk5NmP9S7eIQUD7Vj1hsqZ
X9W1TboWdjGnNtcYNK0RVjmZ4XAElLHaqFk4v+db2cvgKOAQyNzc6Y2vfK7Ms0h+zu8tjBgaqMB5
WchYloTQMSPSZGk1R+FDGVwVbagv1JUS9upODXp3XXL12hIVepWIBU3rC4xLPfZQypCj+cRRFy9m
tMDYykl+pdEnBvVPiMV8Ttpc9Fy2Zwg9VVsraEO6SX5xuDtncBM1vNtTeHnCngcTM/ztBpVLVMBm
mvATNeuNHAHuIA3bqdYDi+U/mGK83Q6nXtagEY+gsIeiOwrgyxPd6Dhv9M6cofzG39JX6wRYhg/B
e8HbJl7nZccqdWnh4IQRfLT/R2fz2i8QTBfxRzSeFyOOk0TSI4CqT9x2uipUzN9C8wFy9CUoePJv
oCDuYRJu/+yTg665iq/f2d6awuWVPBDJ9bcfIZbZt2lXpA6LqFH4CdfmXDiKp/7RoOPlJx7ddG/o
VlPiFqhg5AHQTbc/wWrsxaluyl2PKsPETzX6Xj3QFh5gtSVeibrH/NTa1A1xE7hEuzCCDNYYVVcO
Cw2UaiDUxLsYOKfzgRttokbZFPNTQQ0nRRUvg0jQsLeMlXr1FTgVIOjfAi2StYaBPQuZ/RmqxNkn
Ek9LoFVRE2V/8/t524TJj+JReKNCXvD19gSL+VscSogM6S2kB0hbllzLVI+l3KxTftLRPsyN52FW
vKRcU5C6dkwgjGVDuhUL6aKIESlwgTQtXGVoS6fOGGY47oET82Fvn0ERbrUEdWXf6DaE7MUf9fKs
7WKIbKhGNJ6mpHSIJPl5QYB8OPYy/CTQQssJ0D3kTenttQV7ZULPIi82i5nLA6l6aTwlW+u3BVWu
p/ohxaU2n6SDtYvfJiCxn1ZvU/EKXXzGs6iLbZJIltUrcOs9qbLhy6w5dpK8sSQtaJLS08zZjxTI
iasopc42+DV5eHsViYre9/CwuIKkBOSesYZQ0l+20NLMNPAMBOLWUCF8NgDrE5lOURjekOILmyk5
mMr0s9fM99txL/jfIrCNEi6eqagkodx4vkPLWpMmmIcIbLEStLvmnjHHDuCi8JCHth9BH0bb2bvs
Tt0Y7ygmSdu1mV9esYsfsLSrE2U7ZRrxA3pSOnzeSvDEvT3Gi6rxVwiIW6M8DsUm6GKej1Gfqymh
NsC4QLYIvYxyF4MM3TvAq8uB6jVhv6ZOK46bxecUyFUoDCGJR7duEZHpkszMCKrPM1wSYiW/jzJo
8Mspd+yxDJBuAAWoHVaGuTxsMUwEBW8Xz2MVatOLqw5eM5DKzEFtAWrbS+8a2EE42VNeu0Bua6EU
CqSwU/wZuad93g693LLLyIst22YdLoCoEwaLhTOOD7x4jRS+9hlFJnQ5qf+Mb7FFwYyRI1pjfDZU
DndNUJounMCoD6+JjYD3y2v1m6sTimNOXN1CMHdRubKBz6KVgmHV3M9LI0j4odZ6cAXX6uxX9gBU
4P4JtMgBx0hS217MX51bblLeF9Hf2x/oyvECIiSObLC8UEZaVoqNrrbJLNZjWaTwri13I0R0augC
arx+SAB0LkEXzOR45bEglvnii2kGpFvB6gK168KpQp4pA80ORoagWn5w4DoLDQIS6fw0WH95ITm3
B3nxesYyxOUIrV0Y8KA4s2R2spq1RdoDEV+UfFsr8Y7yBK1r2WG8fwDh+S5nLVhXHOJX/Z/bsdUr
i1NYG+OoBFodRKrFWomaouv7eAapLCEHOR038GIBcjfVjpAM8tO6MkLNAOiHy14Mnp+LJzFcOYEQ
5i7sLZ4mY7RCMsjQguHDERQG10yghmFpb3pdvk7//pYV+YqQ58PLQ7SRl23JaDS6wY7l6VhpBH7K
cuq09fDcJ+ZrSwagzLY5se7BWPtj6ZGrRjroo/Q+pT3gQUkRqOWa6eXlCiUABUG/S7yghbE9ltK3
FBnuA/UYx7VxJEbpNnHskqmGhtKmhvcCjxhyd7wYujXxuStXA3TuNNSmcVDDR2Q5DVnZamPSDsMx
K6rDzLM9pcM9Tlg/jZBmzG1gDoCqwXx71EHBBcLLtJoDnsAr2PfL+wJygiZg5Khr2nhpLm5hHG1k
TvNpOJptDMMi1Ko17kOJylNLA+oD3Y+B/9tiKoQZAfkSfg9gAUDzd3Ga9jwf2mGO+HGIumOveUr/
CBATGMj3UmH5t3fH8iA10cMEhwM+ZMIL8+L4mdSIzpGeDkeSvs4zWqkTVLwGDlnqNYXQiz7cVyhI
AgnaiHUp6Epr2pEcd9FRBpcUKgG60xX6ZhxrCFnMW6N7bGs1RMf0gavklVHNHxkI22/qqur58kwX
P8RAEQ/+IcJv4QIHIvGktKu8PxYS87B6wjJqvNvTutwzXyEMEwBhkdbgP+d7hhaGnGYx74810InN
IMCi5m7sRoxpCnJmH6FBdR/X1fZ2WLEyvp/q/wkL6wLhTWtegNrkeEDTFtLUIEnz11iG68CUenn/
ejvKcksgCtJR1AaFB+4lKCi1I4nFdtKDsGgEMaMeuimOkdlhF1fHITUfom6NtHVlYMDKQaYX/TC8
5pYF0HYaY7noje44AaUfx2ZYp32g5g+3B3ZRFIEwD2q7+G46dM0uGdcJ7aca6vDpMYbSk5xjs8vV
GzeGl7KR7moFbtjatK9miB4reH5NqivLT7mpvSSd/iCVfViZ5b7B9THYqVOlw+hC+fBfnkdfPxE5
G/aRAU2qZeO/Z20tS7AIPMaVdeQ5C9TkaE+A3BeBwct9XL6tzMnF1Is5+RZQnCDfjn+FAySbFQjY
e13hxAWMQDxwR4QWW+ybW+VRO3S2k+7JfRwOgVAZhIjRa+a371W42lcXd83ZAseFgEtIuNXAlASo
+PMfk3KQocmQx0e7NSAKDZhuEjeu3oHz274aFVgLlD1NJftlF3YoQzPq9mRcbOvz8F9pzre5MCt5
nJKmio9JbAWUt0DEFiAMUZ/beI6aDMDk7h6ibsHtsBclBnx0DBvJLoSILdRqlo+WrjSYVdbxMTdk
b0q1jWZBCQII8ADZaZDlzTYdrN+6nkCea+7vUoK+uGGuvdYuzk38CnRL0d4XxoZggp1PftPIbdMN
BOILCkQaIuCdo/D2QK/NL7rrUApFExH9M7EWv82vqk16AeO8+EhgnGXz9LVIeO6MSutwrh11GjZZ
t5/aceW0vsg1xPx+j7tY43ZqTalcI25vO4DtNIHRAyLSyyjWJ51TexC1GKEDuLKaLs7Rr6jogmMv
Ay+7LIAqhd7o44jF3M5g0w/pqzHA67duw0zt/BjKigSSD7cnWHyi5f7Bh8MZisMUxaNFLhcpI6N1
GsfHmQY26T0FFauSvlWwvYinfAU/dOXkEEZd0CKGvDreGYvNmufJZGW6JB2I+m7qIDvUtpcxfaVX
Jb7NxZD+ibLck3OL2Y0nRBmVB5NVDlH/ju1J6lcIUhdPmK818i3OYupIMs6T3COOxGyHG6YbJ+md
GpXvaUv2k2n4phxj1UhdyPBWuP3Z1sYonjjf9kUvz+jmD4itoG+dQIcvT3+y9rOs/rXK2H9GCSgu
SrYQCV/mnllKgcU3ZOkwsOQYQ00GtjQBB84YJt9u1ZkBNTS/M2rPHvtgGMrn2wO9uj7R5rSAj8cK
XZZsocOsSmWtS4fZiHf6+KFMEAGCsIKMIrWirB1oVxfot2iLbT/UZlT2sSodZBTghyZ+1Csd3BBp
7XgRn+diiX6Lszg4J0DijSbSpEOx7bd5u4exDzh2nhRC0zoDXonQlT2xNo3i5Pm2XnRoO8sddN4P
AJo4mg7WGK7oFg7jSXufZms74/o0Enhd4VSBctQi2YUFfJJL8Fk9EKm+r80hAZdSvpfag529A0zl
6nUP+d/Jt0p+0EB8TPp+H2ezZ6V42nYrhY21HyMusW9DHye1S6lqSIe8fmro3azeD/laOe8yCxEw
MAVpIozoUMxYfE9SKJHWQYnuaAhOjgLeIeSJ2mKvqLXbSCclh3RTrboNRzYE4ZnbW+TyHQVmOuxS
YGmMm1K7oIibY96ha4Xo6oO804LKQxr2Tjf53g6ha4XGcrIy3svVhFwTbWwcfsC8XryXeFFp+pS1
7XEUykejjWobmtkT+MEzsMRxv/b0v8wCzuMtPiFmMY0tq2uPmYGCqE53M0dDLovdqmrdlsRwEpge
OTjItyf2yjDhVQqSHxIs8KCWSRaxoiYtTYTFexjc3sqHG6HXy6VvJQAxRePjvw2HtQNACVg5qKug
9n2+UG02ptoUS8ieY7jTRg8kioAHz/dlN3m8zFcGd7ktzqMtbpAxn+Xm/0j7subGcWzNv1JRz8O+
JMH1xq2OGG5aKS/yln5hONM2NxAgCXD99fPR1V2dljypnp4XhSnZhkiCBwfnfIvCMVo97qphU7jH
4hKk4/z6Ya8LW04UZZeOxQe27acnL5kaF84SJomlCXpPg6wpMz2wkuA9SjzupuGvr9/ZLAHQwCbA
uANbD5PZ05WqznvQw20+xlRzAzAIC6Da7cnPM2XFGmTlUuFhVqcaOJkXAt4y/z6F85ORT5cNQFsT
E85XcQUJNcKUSGTWha7p2YK/DAEULR5zYMbP1sHUKAYKXY0R1/ItGRHDU7p2a/hyXsqeztOak5FO
TgaBZjZ7HSNpEE/Ksc0dGxoJ7Y1NT3JoVkx0GweoB2X967v35biwskBhEeI552aqdJiAm07oGA8D
KPvNHHXOWwWmKlO3RvuQiz6kQLTNw4V799WFBYsS5Qtnkfg+Dd3FwAewq5Zh59mrBhhbZaNnaPdj
8f6fnODS10L1EM27UzR0oyqNnnT5GLfkveuRtumAb017MkeUi8im2jopoAg15heaMWeMcazpwFSA
8feBVkNL4XNg4TZzzVYQKwbZ6TmZGdzlwa8txgLNaVo+pMbNZKsrM02vVGtGPmf7urCvzKm6Up16
Rbu3DmmJqZBH0TzlzhykZb8CmDHgyDulPWx+fZ3OAhOMvxAx0I9bzIvPXKWEbCpQlVQ9VvFN1fzN
dI8puRBqvxxj4cLgrgM9d7rrKUehIXUletylccbuh/puIN9/fRrn88q1CKIerjuatmd8jLkSSgWN
ED22k3tAU4NEoVHXH0hteL8e6GzTiDI8ah+YVSA6Ql35ZNngWsl7xlojHgQJDd7CpcrwgILwKoDf
GdzhAJi6MORZYF+GXAzuF9Pjhab7eUJlXToCmtgZcUqFB4WO9ajupQDs1NHX2qXA8NX5YV+MUjSM
6AC4PDm/Um2g3ORgoRqADQQoRuvM46TIjWaUUeY6m7bCXvXXl/Ts3uH8fh5S/3x+VdVZVlWlRqzS
o8jfKvd+LJ/wzFzYBnw5DLQEgHUC5OpMyQHqeaWcezSX6/ZOavIgeHqt2QDYm1P+/znUSf5vc1oU
GVCzcTrku1RMwcgfu0aPHHIhjJ811+CdA6oZnM+RiOoAEp0Emx7oW6B9bSz6IN2Od5FFve4g/HEt
YuMaermLIAUrvewG4pv+Qj0pbi4Km395YZGYYiWBBtuZ367LzIL3AAjHIlSu6jvFG4/DW3Ykt9rK
XQ139lsWutAFuXCNz4tGOHXw3DBHoXEO1vzJtmdQhowRBvVIR+ZhB+1UiEG8aXeFla2IkcQ9mQ+4
cl6p3zpDtnX7RTNH3v166p4lQfgO6KoCxmUt7cLTEpKqilLNJDViC9bUtoTHb9McxdQcQaqP4SQW
DcjDILRwiajwVUhA/wRNQazh59aGRWNZOQO2LNYk8S1dRmOmryTa/nw+JhyMw1+f5lkAx2ku1Qhc
bBUL9+mqnS42ipw4esxz3geJoHuzy9/aTrtESPsq+kDdSsUWC3KnIDF9DgUNr5yxajmJC5fi2gkv
n1XPSlAo00dYAzJ/Iu2lefTV9AV6naCjAu/vs9Up0UcjTcclb4ZI48F5h4RX5sNSLBDfzAqy9X52
CxUqX11fjEhn8Ojl6V08mRY2ORwJT69raRkTTWbcxtp6mbp6Twu6GtLmtofuLWzPO09Xa29A21vX
mp0LjhO1ZOmNWrtp+bQtLnWaz7e2J9/nJG6hgqbNbYvvo27Ztb0ut6Xh6d+aYLHcm+MyQoH/klzB
V1MLDw+yDyB0Fmn9z3ecCTFTOL+TWCmVtZD3LswKBMSH/t8nMCgRqGoBg7AYTn4epe9406Cpq8eD
cqxRc53t3isa9h88JmApoNKK+t25M+KktNZI0YqP7Yn51fStsDB57Et36av56qBqjb2eAcfW0xVa
bTJIurMU65gc0Ax6BfAmbNhNfQkZ8/U42PtgNw7HitPOuyvA5oBUG4k1lflZDYGp4nFgccsuRRcD
F//Tfg6zDsSOfw50inOrRS30YsQUKPiVlEduvf/65l84kQ/h4582xiwnSmqVlMR68VjgoTJEUnoQ
wjlAzejCevz1UOAckGXfcYanq5rGyHMsS/GgKt5UtIGbVCFXi4jL/sLS8+VVQ0MK5DlELgBDPk9p
J+8QJbSKxIuR6Vig6ckujHDejl1ujAWZLYTHxTDl5KnRrElLVcaNOAGl7diF2n6K0zVZ56sSm25Y
EMDUzIjUdbFqo9LxFOZfQkmfsRSXCLkgBSEmi2zbOoVnKVat2FQgNxShhRiUeMIbIEejgcSvEm/6
0cP7Rhs9eKraHmSD/wM678c3wPColC7yi6f7SFnZwki7Ghchu4G8XZAl9WvLZGhO2qbgFGikKbLr
/gpiINtChfZmDUeQyoSxrNFp0OtQYVkwXYKGfqwMp88M1qqFlQT04hkjSZXc6BsTiUfybMNfD0o9
0DbQvgOc5IsIEv2vcJX5N/xzvlqffx52mf8/PUpJaZgQOymR7+j5j5ZYkJ60VsNEgmyoo9qBRFef
b3799P5fTtXGOWIzj9M9mehlnyeUqpgC2rF/sqeIRBC/j51Nhoh0Xz8Ut9kaTruPw+6iyfnXZ/uv
kZdH8KezLca5a1yREGxMoIK0shbNswX++9auoYvfvud33V59UoP236CRf5VZwhBzKfsiqT7TZHFN
akPFAFuICcDABMlWWUQouIWSFZ41Fc/T/JbL9kKk/Gox/mnQU3VjsA+5YqKXHo+O4U8QOC76Cupk
3399R78cBcAqC6sYlAFOu8yznRVJlukk5uAiOO57TlHYuMR7+CI8WkBUochEsDs4a35WtWxbFZSs
2IUaKrbQHvqUF5b7C0Ocdj5po5WDYfcktpo6gkbmatQu9JHOMOgIPjgLWM8vrrPn2gmJnjsZyQSJ
e1iP8W13n12VN1mQ+8qzig1dGcD4KNQ9mE4EdZDcNheWsy/u1KfhTx53qegjnwEFixnroxTwqdGA
Wp1yiXt1aZiTrJ9Xo1ZUIPfHMxO+xkevzZ4c+1Lj5os9E8iUmHfAUKL5fooJMzWDDI6DNGDus6CC
CMWoGuvaMv2kbjyc6YVr90XwgBYLyAPgZWPxOqWSD5NKtU7FVoa32e0gHwrReqix6lm+GXQG5dq3
Xz9VZ+4tsBdc1gNz6REBYnCKTBLMZNg/ZDJuwFfoN82qfnSf4cCMBTq5BJHUz+f+ApFERg0yMlCy
p2fHizmtmcMEJiYEJ9tA2es3zcMiHV7F5SrZ22jFB3Kt3M++kXv1rR6wG3XH/EsL4XmY/Pw99M8h
ehgqohQVvgewd5HVwg9rfIWosJeZpp9WiV+i6WpK9dKTr351/sjwQDkC4hhJ2EmZjDqQJ9Bs0sZY
mkJiNIFB6XVlrA3IYWLxD9tUfHdotdUJKh/2pnT3Cc89nX93mh8G/VGgIlzJZwnwlGZuUrCGsE/w
e/N1RgecUHBiIfZuXbXTAQ5nCF3sphljGKJ7VfZgpMM6r0ev6UBimK9Z+qCyhehZrIHdAWoO4WGc
vbJ7VGe5ZnoRTRk8jBzVc7gVmDUcG+ZXCXHZFLI1Xf+dmag9uxGYS57TfodriyVSD2PX9n3GuoDX
txCeFxAoTg/tvOrkBCCOuZlsuirETc/3Rbp8OdsbZ8iAIBVrieqT6VbTflg8rgojMKBEopB7qzka
+g8TYpbMohHAxVHhFPASg7kLaaA1Cwj8OIHgQ1aEu2sJZcuqGY9qra67ntyrbe/xAcIfHIpePRQx
8hLnAVhL5Ze6GXYJ3ZRaB7+S2WPmbdbv6IR/oKp+i4R/QOpIlO/GBNoSyvEyj6B4GA7YNmXv+vDo
ZlAdnh/hzxcoFI7IUwU90d0I7x5llj7tv83dlrlZ4AyQ3s2xG07r0JYsIM59MVwnkBx2ZHGvsNdG
DRcF4wKAbM0uvN58hFRuI4RX9/lK7WBaARJI5zyn4OsD8edzS/Xs4dkFkNqBoHknDaSK76MD4VKi
HjLBngeZr7nV+qp7NCBiZiuAXpdHGzYRyHcrRMoSlkcTFLtd7M+qHprI9stcwOCiq66rVA+V7Fqm
uCTT5GmVuirrAVfahcAm80Z4Dk3Oe9v34WDOayh3C0tGBC0IBajCDASg/kUhWZSoTZjRby6F12VZ
hqqA6ijqMlxZmWq915rHzoU9ZAsFUzPdd4q5JUUWKdgOAMFyB5F6mIDQyMXpodaB7Wq6NeGkAS+Y
fYfbaHU0NCEsSjoeUrfeCmDJ0fT36jmPirpZo/jnjco3E7aiGYHeqKQbl28o7Ix0WMZ0TXtUNObP
Q3ZvG/1ahQyp6GFZjrCTdH4pfozVjZO2ngVNQmgQ+YkD0GRiBbRUgi6zNvBLA70eosqoVUp4PO0G
GqT97CWWAcVv7QZPg8nArwNfgRdTZA5mWCawsBoyb6h6D05dsVK/UQlCGiiOomxvqP6UL3kT+Zap
y/+ANrVEFaAl9qF0+2+D3eP5KeQNN0jQqfd1UYVuA8HpsQoTuZMGdHwHLZzgPKa6saLOmFpNYNtd
0BWwecuqSJttzx4rrwEUvtbXfQdPEldG0rBWPa3C2lFWALt4Rab4eaNBig5asqARa+ljZemeO6mb
IrXCvP6WlC8NB6MaUWR0XxI4osDUzWfpe6pCmTYvn1AS8EvSbNwxcKxNrT3z9qlt6XWuml7KxJ1J
d6LJIaOdR7n9PDbXbv/mwm4Kp/vhgpi4nhyANDdfJ8xgo1L2FIgtjYDpAa/A8kc37Mz6vpQwL7Wv
G2lutHzw+nInq03bvunzD1u86fm3do4tSP+r7vuMKMPZXbVs9SAD5IxBXxyGTgm4veXIIZUU5GVq
Xk8Q822st76F+UKZhBCmRqxdNVBPdIZk5yrvA4HEoWGskuZom3xlO8eslL6Wtn6eXPKC+KJMDSNe
VE8BNFhYaKfLMuT0S8WZIGVrXs2RHc1rzP6gg7gP6vHYN1xiZl0c7yRnM3OrbGCGBOlcpAGG3620
R0wFn0MgG3Hk+0U67Jcr4U/nd5K8mXmaqChFt+hA9AFsyA58m2zgwxSwg7G31ll4sfB/ni5+vqJL
5vXTtgx+NsSdCEZcFD/NyERFgl7J9SJumnjjCkymYXfpsl46y5NSiK3TAdAmjNkaTaRCF0heak+d
0dGX/O2niXK2+XJBAxsV3LhiY23znbsT90lgBHAn8BOPrtm2uHE3l86LLAnS50LC51FPEplUJLla
L9NzuZhkP22HUEMW52y1/bioifvZFl4pAcy1wjJEuITsycpCSALWaYIJBHbAxbqMhvVFJ47z/Blf
DGkzACZoPKBI/vkuKw6tMwmofWyszCc41RJn3cqwXOfb0kdfK/f4HXgsUxYWrp/t6La7kL+Dg39+
aUwDVLCFP7KINSzz8Kd51mZ5RY1cRSdNvXE706uM+tolDwL+eeYczSOYlWQzdlsVhfgOwHDAx1GU
mD1slA6z9d125pBA5btSXufsvhNDAKkD31EybxTxOLypiO4U+YiT2gG4VPea9b2mh6Z70EHpoHbr
t8boFVYXjUCGTCP3Fvkpa0kIRB8wA8BsNc9XU0HDmdvrZSXBGgbPwu92H2sU9n28gOPCkmIkRlxK
Ejmd9MzcXOlFC1es59q+aV3hzSD/sX5jkSk2ldlHf14tDhLU9sa6HhaXDvS36/oml8+2cZ3QHS9A
otXeaqXcw7w5LsW0cDM9fbpX2v1CKXTgYNUb440i+gKr63DbZOpaNHrYqvc5LqPbylXSGWEDG0i7
f+mLAr1zCF+0b+n4Jq2nanqiElLujRK62eAJuwqS+r7J7yoNYFSYrzE4dKUDiwo9eWcARkhtChgQ
LKm6kpP0sxH8e/DFSm2TgMup6eLZ4QcCXp4K6x/LotvMPZYUM3uM9PqutPF82VuFp49KW+wrTf2W
S7DLNaiuw/BAkew4KNSzYBmkTllgMRZnbb1zWyzvYL+Bv+g3xZ5oRlAZrxQdozLpw6ZA47VgQdtD
0A1q/Kq27yTEKtXvDfJRh200rFeMaB4ciXyYPkxVsqOp5ZdSv3aBu0mLRydPwgIozZYm2yWhZ/R+
Lkc/AQN+0O5080c/2QCNPwKdHwl7rVmH0ln3Dqj5EG3nthOWE7ziIEzcPDHbRNpnhAz7FWXe5fDN
RVPWHqBnXoQTNtqikxew5x/0wJO4grb08gTDVmoBS3x+eLpK2KyeXcx0BhXeKYvyrN8UElAxQGKn
6UfbuF7SRR1PcLOuoVDhj/zZyO7SaruYZpJ31HU8Z+0qj+krLFOK8RGIjhJ+K6wA7cPpj1MqV5Rg
wuOKGTIUzZ51Vxp9ZONd6r5r410rs5U+wKZSNNdZBspSA6lJYMctPoY99bsBchjaDZAJq87sQjzs
EeuGeyBV4ApahmlabiHvv+NwzXBVRj2eauE8f7MLEiiwkrLGBVCf/lCw2RPc3He8XtSovNy5med7
Smeoj1qL3Owz4fKa5QKuljkMetXIEiXMNyAKi3zPPmbNTrTJqgAOqU/ZlqTpRm9FZMFBxR0EtBUM
v1ewqFmwAO5p8L9EBY34lBcyNnmYKBJOHZnPLqFAliTh7O4tGCY0mVDAON3eus2YT4OYRJxIG8T8
EfeoCjNReay+/3XZ4ovF3IS35V8jnWzgiwSdFG5iJItNXte+djC6ZeYl6YxL53OymGjC4QY2QhhF
gVmEogRVG/OU+APqFL8+n6+WcZwQADsQEgQggpwsqMTJGieHMmyMEOzAn2RJwCpIFzVBvnFXQPOt
AfJaXVouv8hPlsIPwIouUEJnMC7edHPZzImI2xQ3iT8y7enX50W+WI+XxxnQGcdFQfUU+GQqWVcM
CZVxRsUdlUUwgt5Vp/Jojz80c69xLbAHNyjbF0qnUBYCBGW+E4rj53MNdj2ifDY+kLb4ZhYaCMuT
31nvFKgiUOEjqumBPr7xJtlKiDKPhhImurEWajTCIihPfvTkMe1FRAseNT1swdR8lSvYWf/6JL+4
eUCUg/n9sexD2PckmSUTNj8MvY0YO/79CAVXEiFsHrH/GLfZIUEJBaaCSRj8etjzyiRGBXwNKjZQ
R0e18HOsVLSqSVk25+hOw8MSvpGDOoWagHsxYk7aGatfD/fFFuHzeMtk+imxEZoLwLyGs2zerS3W
k3StreWaPrAZRi66d7mJdv6QLwMuCv1oWJ+LhZEZVPpON3M0UuR6qEC+GNSdsB5+fV7no0AYUUd3
H0FLdc9EDozZ6kszIXmcwZ3awvpcKi/TeImD+AVI4vMwJxELAbNSWxvDqNvmRcJdgQYQFvZtX42q
2utXl4uc5w/3YgiCGAlpS1M7Q8WUfS+JWvQlUDH1SgUFyVarCzP//OnGEGD2osWDJutZ8RiAAlii
N6yMG4GCnF6HHXFRX6k9MWoo+N3/Uz38v36M/52+gWZCJ9Cnxd//B8c/eD21eZrJk8O/x+gRcsHf
5f8sf/bXr33+o79f1W/sKNu3Nxm/1Ke/+ekP8f//MX7wIl8+HYRM5nK66d7a6fZNdFR+DIJvuvzm
v/vhb28f/+Vuqt/++P0H75hc/luKFO/3f3y0ef3jd30h2v3Xz///Hx8eXir83ZF3Mvvtf7+3+Y+X
sz97exHyj9+J8zeQS1DEB6cH0DLQ5H//bXhbPtGsv4F+a2oOjC1NAuWw339jHInMH78ruv43KNci
OEOPBVg8cNB//00sY+Ezw/qbCy0DgL2XZhLaBPrv//x+n+7Uv+7cbwwVQp4zKf74HWncyd4IkDcX
sLvlUVvEEshZe82A1KgD3DqU0TTsgJJiWDGUj46yylPUI9sjT0tI+KbS3KOaNyjjleFk7G4c4JA3
FxRl5Uafnju8bw3NuNYSyEepSqddz+rYbtPSev44GtApXBu0h4Aho8q6qcs3lO2S1SAqfStggzBp
/dD46ZylPjUGuWFtpR6lY6XbiZYEifLycQPaTILKmkg1+1vP4f9bVVB3GBN3gHYHfk1tGblXqB4h
sXN2DqnvckPNjlQQ2Pf2nK80I82PTNWUq8YdwrRNnqDCRftDyScQcNws2TgOT+/KVCYrbUDpDTtq
5djpkKDVjUHdcwFHwqErmxdntH2zLX21qTxrzqxbNS1MeKWbEJmZp8q36MRguMfYNboHxZ7Sal2w
edq2/WNFynGHFsew60d7QBavw6xOh5RbZ5Z7ng7lnpmQ5XAHI8OmjtRloE+U78wk9YRQzLs2k4+N
VLLDbE7m3cI0RMap2yiCttadI8d3+EZWMVQ1q3s2l36lqMmt0zLgtZV5nzSmeWjbJ9FAKodkurhS
J9jGSVyjqHc7GgAnbEW5GIZbe6pD0+T2qmUUoMi8d9cONylEImtUc6km2HU1W09WU7Bt13Bz3ef6
iztOzc5eXgYrrWsPOPJmIZeD1qn1R9RS46obk+PHC+L/lV7X46G1U7I1DNH7eU+vlaE1bpNO5leD
KF7r+TUzaQuj9DYHgampfYpTRl/GyNeJ7LNVnyXOt44eKxc9bmqnatinJQhPDmKZhy7dsCIKseOO
u7B+ysorO8fmJanhTKmPbHyouXoPIZZbECW6YepvW8PKjmWnmYGRxVwV/WGusRyUliiehJpHtG6g
rJjqzUOuod1io/kYlsthRTA+OkxouLd5rAFawjwdl29rLC/Y/dprhRmFsq41+HKxdha4CtYK33h6
7FJR7fSUSF8n3ctAc32V8YbtPl6mema7qcrYTm31JEjnpeuA4BACWwCxQ03pUZsbCLz+hr4OfzoW
yzEZynZrDt1xlmN7/fEywmAwt4fy4DRVe00BvRHUilvFctZSG26nRB926l8vmSmHXQ2BmN3HTx8f
/Os9CMZ0W8V56/oq39AhW+fJnOzK5aVuUDSZUD2JzEQQPaCWWKGxiWIuM/PIyCrjulW0wYM2VBnD
TeylI1oSF1RHfdfgkJRtlGu0aZRrk47VdQt/p+WgN5LkuhCacj2RcSMqpoYI5Ay6GSCECkHu4XE+
rprZqvcfb328NKps/jzELKQre26/zU4xCZDU3SyySwftnHQcxZ/PoFkTPkWqkj3nU1oibg1oUwx6
H9jCqA5J0VWHwi7+8ZNJ0ywcRw0WAejcwl98+dhZXqAqnUWs5tgfL4fgA5OwLeDkVBik1r3CXJzP
xoKFhaJQGKL1QCAYzZEj0zENNmBH22W4a3MTUcCWULTQKki8pHDn++vT8a9PJ644W17xV6uepkPJ
YJepo0GduzdUcZ5QrmRhNmX8UNUJqFyL2PmhshV4gCoqC1H1xeE4381QPNjB/W3faDQ7NJbdhHrJ
ENdtyDHCVvK7kU67fs60b7x2G49MQ3qHq6XBeNZFBqpOKXRLmO032vMAtTHHU2cH/orgtPsKHZuV
xXuxlrKE1qBJikDTGhf9pcKprhvwzjKoT0M/J0uD2U6g/piQxPLtpC12ANfCqdUZZm1Vp8rKdYtw
tEV/l7dmfwcm3SZV6vL6461aZ4qXEiPbpnAChZMBrv88u9gJdKwA57wFAtgVkA5eDv/1gVM22pon
/SEZrWy3kHx2WmVDhP2nHys+o9oPARXPoPDYLjKubzrHfnQSCtFNqkEIq5MHi0t2XapVd0/M0m+n
0q0DAz3mnaWOPi6riW4kF99gpgG23Zx8V1UFVlBEwI7RafJ9AxXmQIpavjggjWP74OTQZMo1bdpn
9nRdoS1T+IPUtXUL5x9YyapzMCmGjRWnx6arlzbz+sJItuhRaouMOH7UFHJrD5ZY1ynTY6hEaXE2
pvmWa/o247Kago/3rHwEMjwxehRR0PD5873ll0u2ePO6WJSKQamA0ssMI0LDjoGmr9cx/Fn5XqA7
DAGtCoYRPEJ4l7c9Ngm3OXKOSFotC2RGNaxUSvY+DIzuPj4VrtqjK5cMQZK1z7ZGrTvkx/PtWBY+
1lPz7uMtrVQxRfNyRRtuex8rl7msXAb66REhkvsf7zldJ7Gmd3Zk2gLa5d2sHgfXnFaWW6IVRfLq
xlAyxUsEINDloEIEoKE3RgXUSEYl+irL4cdLNRal3+nNtPo4zOdqC6tCdd9X7UM9UvMJFcweZq51
t/o4nFMWV5NWHlNUaVMlpYfKMF5B86BPqYFFgrFai5Ssp09FWWWe0DOYqKCQfKf2+Z/vLzvHLdL2
Ovj4K7eHyy78MeSuEagPlyxXDqIFYhy91IcpIQVmGewwU6D0ngDMyqIB3l8rV7r5k9TQ59ZRiiOM
jkcNYGzVbKdtWldOAPR2E9RqBYfHUqNbS8n4ijvSAbECBu66Zfevnb6F0Uy3TZ15DJgiYLSiq5ty
qhF7tGGefA6e/+ojrZpk7h6gF7oZCc+OZmNpQZqaJpzEa3hDG5zsqpRX16ojACqASQCaxhbdpS4W
UXzlbjOlY3Jn5fI6MQr1BfglgFP5xA/taDiHvJwyyMbhg7Lu7tx0gHEkUxcmSJKGos+zVWsJ967l
8zVcnJ5NppJ7iosCD4pRRFpv6fdV2SvhACWZ6CMv/NehvqSJH7/88WkzS/MWcSJijcL9CSXQa8NB
vtrYLuwskja9BT3Ehv+D6F8NzFT4dK37SXNW0Jqpg9REL7KQJL3tCBJZO9fql4l20D6W5nylJC3Z
6KzYl31KA7AAzSclsa47TZbvI2nDzMrpd0Gm3M+dtLxtM1BFKdfElol1W1nJdrBMubESMmz1MhFb
0mnjJp0rubMkV9djmw57fagNtHLcOZ4dlgDARs2DTmwa8Wp+TGxlSYD0/CoBVg/p92y+1ENxO48p
D7SmcDZCmaqg6AZxk5sdjUa10NHVSNX1VE7dNk/NcWcKpq84Mt5CdfiWZGa/62sTfXSnym+RwZeT
ToIUAImtrCR5QCUZaWRTPVHD8okAjw6Pw/QETU8tUOmobkjaTk/VbPsp8OT3vKN+Xsk6RCgyvzn1
g1kk1YsqExZKsWlZQ24kGJae1k7khz6DR14N6XPDU5SEq7Hd21VRHnJAnANELcNLdD4DazEPuy6B
w8w4NjJGslgGNYHrZlOmj6waxabq5u91nWFqJh2/hwNCCXeWFF7nBFgjvXnuB/6skde5UPsj/lF/
rJ1U+q7MpvXH4aS1+g76Z+gCLb+SU9eHf0OFsjjIoJm7sToMUOpwdCWAgMal05p7h9L3UjVLD8Xp
/gYzog9Lwu2rEgr+EUjMNZhNtVh1NrX38JLt1wzohB3TE9Q6kxGaCK0N/9wWkvTLy7y8qCUeJ0xE
w+ut6ZlA1vetVxt/gLFHhuZKHuZz3r4iDL5NSoEavOxB7e4KcQv1xCTETmqK7V6UG6dH7GGFiaaG
TJUNHn8bXhPZvOqTzj7oUzGHgBBWt7xmyaL56N67aaUBEtWnz0C1P1Wq270Sp1wBWAyA1BiMZiEg
xEmmyEpU7TUHD5ZaXb0RBNEBq3UWlAAxQIgJNjFk4EWU0KJ+gPzNgyit8VUkWdwXOX8q26EKK7vo
972jlXHWJ9DzQQz7xoZhgyYuJLv04rs5duK+V5MRmgqi3+qU9IgSTQ/OVtt5hdHz52FARCkYcQHk
64cbkZuvfMz4s047E5tOzvdJbw1HrSU3peLy51631EBtTX2LyK3eC6C1Pt5vSvQDM3d4HYBNg150
ktwPNpodBSlfTLeugx6mnQh9WnNLtfT1z/eFDlI4qs0HozAyeJ4ZtldMlL7oqvI2DTaAhfAYAD4U
e7+keDbgjvYgeZXvphpufayytId2lmiL8bYJPz5lCXYxMLVBP3n5VFQtsmZL0Xcfh5lq3iWaUK4+
jhaukVTt7IZq7b5HNWSNxIrs2hoIDaur7C01sfoAYaJs5iJztpgVdNOYurGzM0OsVbUByCfJtVWj
m/ASNrsk6l0sIgIewn3nUZXlu6EbkSz1Tdv4JmWAKPQFv0UlQ91kDXAbDRxi911mYKeP5vvWTDpU
hCeN3bdT+mMQ9vBKknJj6mPzjYOTEXDGqjgZXbmfEhutuB76cYpWxJOLll5rO3Q/ugDupKnAHiGV
+i5NpRHYpKB4qK8GgL2fjbIhYTKhF4N5696ONXn7+BxsbmT71pTfWpmGpHXSfcPNFQhjqN0uY4W+
U7hmR+r/4eq8dhuHliz6RQSYwyuzqGTLuV8Ip2bOmV8/S30xuIN5aLXlKDGcU7VrB2OWHrtZ3ZxC
1+J3jW46Nhsodf2pShtW+h5bLb3Y9/dUETHcn7X+MZWbNBjibjpm8yAfG06oI7fJWy9o/WVdzDzQ
k3I5V8VAToc4SidVSIbQmDuDaayYYgytwBfoB+UQG2oXZQ0LcKoq+0FQ6/oIVdEiL6lNTupWNeHQ
Q9islJ20vmIsn5Q+VYO1EWCj3Z/+exg22U13dXjIK618Mo108am42KY/mczET5lR441pLQ+9MtbP
SEeqZ2nL/Zp+6GHqgHmUHb3nZjqyLsXXuo87RG26dFyFWY5GNPAhxCntMg2s3b0ob0+APugo2qT4
kLT5o+BI/FbL5FhGM6dw5zpX6mP9p66qr6TupPdsuPsiDVX1xESEWevOyliouMTWzSwE4kpPrLWN
FmXm1oXiNmeXfc5jzxoqrBGXPoEEaV0gR9EBGmlLVCzt9WI3K1w0w6pSxygqJdhb1rR6NC2W/fSr
XBXhmu/p8ixZI3Ain8YFT4viVfGTlV1bH8v5T2uJH9qg9jchV8zTtlC4j2pa/BlubdZUkTpYgSTH
Qx6kmTyH9HmPEHWsgUHh9KxLGGHK+54iNeCwnv49JGr5AHmxiDi5aSj1zPfFuZivo6JNV/n+kS7H
aQB5Aje+++f++wXWU0JPNzhN/+8LXW91XjcaLMdwUynbkwdlEatbvfWNu/HC/H9P/z1s7XbVS5ZU
pqD1TbZAzVJNDvCfYkW/f6qQqKiIFeeMsz8MHanitbzeclpYu8anMvr3uVoYp0slKId/z6Ys226K
zCY2C3vr/fuBfw9NXh2FRS0u/54Jcm/HWJsdRcOMT3D0hN467dke/+eh7vKtJ31LEbxx6avjMGhh
UZYN0ybRcDUZr3ZdGQ9lnf9Kky55VhGbkUDoGSRCtXd5lWNUlRDnWu4EddpWezb7EgvN7WTkWThL
2WprVmMrY2Zb+wspbU6eO2V6zTA9hNgQN3+M2rXUaK4jY3/J4ilkquLP+R4oUuao+n2CbC/8mDX+
TBpuy+2T8KkvRA6q2rHtqdjh2Zk817THLF8dQf5TlqNDMLt5GvTaaYe/bcVG2LmaCc0gfRUF3daE
2dbrxSuM18QEASDNPZ1e16x2GvPvYv6uRRJqRn6o16vFCzd1T6Xez0TdbjfpAQLl/M3rn4lfV/ur
Lr3JKxBF39hGu3rC+GpspVOKn/eXo8Tvu9z60CW8ofxU9o+2+vlXtay1u6Z0/B3j75IVJlKUQCXj
LI2boMcvW5gsTPTOw3wctcKbjIIh62ffTXz7H8tskBAMjjh8JAYJfsNn2htOBkkyl8NmwYNe/0AF
4SbjRzJObslxnsfC5VgvvNBYup+K3iE43BFAQh502CZaGYf8rbTccB//nHi3ktjYiYQPKDS7TXH2
gc5pYMkDrBFNxP83XXkQl6BlC5Klt9pyjZ1MIk7UZFpOYv6l1EF3+1spt65MHGuh7NLAiervLfvS
O8lWs6+qIoymifEFfyk0w43XB4UTo8mTk9I7l+stFnKba6Nc/ixDjsu8gLXL5oytbstGQcTyHzGD
vnq/AECtJuVBqL8Vekero791Co7ZRn5iZ/0wjIFoy2zG2Xf5b9LVv5CVLJsTMI/QVBH4j0LnLU0S
JOlrP38nwv0Q5mROyvWzKslegQGGVfX22GLmEr/jE4iLE514dSy0zRZIRY6he3G5zZBER5iDNlG/
xRCq+WnuviGzTxxB6MXbYdbdCqbzjzy661feeeLG6XZGwTFEWD5+u/glFCiEMKuT2GutcTz2Jbfx
BPmrE94X6YpXEGMII7uJ9saVcxeSD6BoaveDKkXWSGacnLxOLZP5HK6Tq/4wYJ7mg59SiVntqyIf
JN5zDYzgdP1BqgL17vRqa/EM1ddTh6ivglT198bLZs98VhJ7mUPN9LfZ6+ksZa8FmAfl6CLhTS7c
onrNyyskpJ1B86+gqWwRTpMdwReVlg4eVs2rPoUQsaYFXrYrEVqaHenLOvlJ1U9qa9fsnJNvwdTq
gr0+DMWlkX0k01CJRdpqTM6FcFXoBcNixaBMdYfF0aezOZ0X3bJlQSDHbYH+NOg/cbPUoZfbcuFo
jVNMR8vEaNtX1lCErNCiCbB30+kQ+2yQqyOxexz6QzE5c+xBo+ZAaJ1vVtdco8EDHfTyzbOsN0t6
7np3bx4UKZr/ypBe+gO3RAXw2/syRYbqTc21EyJZiOLmir3XOn+2A4HZ3WOSuqJ6S7pztz/sXQ8i
FO5su927zNKWvira47hxCqGkDddJdWvzoxNo2FzlMhsbCRLaBvafPQtx7MbPu8TVJb0Y0IDyYM0d
S4ta2L76D3ORERIdxOPBycuzRuGgmD41s75Go3beksgEdFZtggWs7DoIf0XlSRVuZK3YyT3OHrJA
ERTnViQi7Zi1n2PLAQQokBzL8kdSOQQ6E1YQ46GXYFUBDdgd8gaOl361vvQ0ZCFmSnO/kvuAJV8X
7L0L0FwAgJT0rNYxLioI3yduKwolAvZaKOMYomaAHSurJogVwCzslRcFwG7t2EcoJu75EkOw7kwS
CgRTTi3eJraecU3sBte9Vg+Gzq6Lq9rQUNk69hQIn7RgYl60HHT1SSe4WRNv6vBnEt+XLQDEGueH
dL4Msh8XmdOqn9LyV5+udRvSLMdFYCaHSTla+jXDpUp2lAzeWeMK0DXrR7o8Vvy5DdP1ocdadcrL
IxiO2621DL4WK7DbAaCgtx17XpufYzNTnAbrpRIiDUvUhYECfDp/00Ptz5xHQu0OnWuV3n2iAAuS
vi11uDgqBRgk7HI7X765d3ewbcW28qgbA+Ji6BpYD/TW1qDvJWHeuD2TqTiU65MIEkygH0y6xl8a
vyQ20wDOhjHXCXxzh3eiZzKsWyMrdpLEuV8f+Xf+xI7yBee7Y9TP4RycPb9fR/uI52KoDc602tPK
WkGofeGq7ee+neJDFayjLSchQQQE0akfY4dhsb1uLq9bso4kguSSN9uK5W5rwKvFJErDx3CVHKj4
LLcqrtMmSSKxLVroV8wtHFr0oFJyk6CPOLRLlUGlMm+idmZf1M7GwushVKUjMAYff6/Dzym2KoLM
LDEqN2QYLJSuWvkjfhcxDkBOoxiSC0pJULguA469quJFHJr7NWUd+o6+VjCkg5ozyKimGbym1o87
iLKbMbOz17OCW++xNrip1+xp6Lo0ytPakcHXjuXQflnJmCMlGVwqVyNchxXDlFK/dquVH1UUn+6C
3ZuNLUAZAC/SgDRcH+t3YkIFplWmiKhtLL6O6/o8znfBQpzZ2zA20VD7RQJP8r4fZft6VDQkH0rP
bZg5q0Ye3viqsZ2WlXqYhNyfpfGB2amdDYw/KORjnWLps0myPDL3uIm0wvTYCth2x6r5aoWOpLL+
T7Mn5/uGqjcEAaxUaNNWFd6iQ4fV6gehG/ro3wP42tdama9NyfleyGE9puDhGk3lqLHz5Et7wWQZ
buu0RxV73VoU5LVeS0X83Jt0QjqQhOVy2sZNcHs22X2Wj+b4nKr3m05HIWHHBsuONFtBy90lDKrT
16kTC2LEjMzWPE2dwC9RcGhrwJGR4vf4jrfaGNPY5EMD+KLgmQOF6VGSHhS5OsQUVHMmpoi39MTH
zu+d3PotQoj3tTaRsD9K6fMoOlQEzerDSrDvpZtJqbGiQYOnd5vDxIvT/DPbZxRNVZAYJzM7iuPw
xVKM5kAVeT8xgNPMlGD8VIAAXcNy5VjXGWmVtSPFSNBAVoXDBvAGhUYwEi8Rftq2p1ha7BrusynY
Gv/IgT6Q2RHGy0TJ9IpNyB1haYpwKmUsIqfsoj7wu8U9DevEinpdChAHiVLDDTohg5SO+1Idc6U9
Lv0Q7nWY6MmZr2x6/GqQp7vIMrUc3xI///uw28oTMPwJ3iwbGYHeijgcOn1/mKUXpc1ued9+ZHr/
UfL/POnXaSMgRHoxf3qte1bm5LPTuYtX0RayZ3ldysdZqJJDs3F1CAzUZg1KKkaQJRN9KWWJrXnL
Q8M8o+tjkRukLB+1bXfgwHkbB8aqkYaN0B9k0CdT/FnkzPBMZtzonzSXZbotBmYGWm/SwT0UFeOV
QrMqZ6k4uFqqekJljnaZ69FAma+SGZYuAxVlTv1QTovgMEyAnaCmfj4O+oF1b4E+N+vT+jpO0IGX
fvLMeZmjPn5u7oYWGJy0tpW0UqRNfLcq119SLcg2DbZXrQ7zAK9oMG64KKSDcz/bg3ABd4TGnSys
0tD1xKvZ5zZzG4vxw3Oiw7+Vg9Y68GNM8m2lphsCrBm63z1ZPrq656hIz9aKIq5YQi2DeFj/wUgB
eVl+gB1yNLLarQHTtQF+60XTX7OpYpb3NIieFPt3f389/9tLb2mP4ohrYV/YhJAVcosqrt7/7dLn
Jdudzdy8YVo/tmWL4nbzt0wPuOWbc/rUOPRzdmIjAcCqlH48YwWzdaqz7T1twrEJZyVkXzHqgwht
vY3UjLpafM80V1JCgYM7Pciojri7kFVtrvljGgiyAgPe3eLxcbOERuPOgyNAk7bUq2D6ueB00I79
YbUxndLCUjeoITdSjvcNpRcxUkiKa9+UjubsybpjatwE7JCU1/fyk42r7LxioXpzkX82nPydW/Mi
9BdybZi8k9xMWHzDpNGN5WNHHYj4siEry18bbKAPNWvR+ko5uxJCq7k1w8LU1gGnkrz3eSOmnyUH
qY0kKMj1DmbqNYXHFcHPJb/s/ny1Fzf0mhhm2VmUPfJODSXkPjAlsoQfre5Nlo6b6pZIyhenbsJu
crOGXB5PqvlRoq3z18r0YvUyLOG2hCrGPcJtUN1cKfHliMerQQnUjVeteFyE0DIeLcq6oTmJ89kw
/dX0m8YfTX8v39MY5whfElzu9Vr3FhHeWQAJxNwDSzvUAzCMq5Hz0gVZEqkcgQE3M2fXDgqJjKST
J2EyH9TnOSwC5TKGsEV+9uN6NG7qAyOJ+0kKRJinKQzmcs3X0zJOtgK3hVzqrRODWS2iFoi1R0xX
1qkHJvSoapyqWbV1ENPURs6xrUem10r99yK25/VeSz/Xzc+oiwfBcAHxc04HCFTddCtvLIYUC8hE
pooSYIwOB2mcSbW0zPMomT6TzyKkoNZ6buuv2PwszECSIjgeckKiDYLfa5IzE71SvxM0zhK+CT6d
Tkx9VuQnUfAn0r3K1zH/sPIrJauuI/M77QQ+FKUHTtzdkfRLVRmEPJ4F/SwWr6M60rNmAI8nc4ua
+kuQHNy7UuNc41a4HMbimucfmKaz+BDiHClAE50d39uV4eV+9HKD/jypg356yvbnST5UshTpculu
3S2DwFC1k1MZF7JsiB6P5O5WYeNkIRUqXUNw94S73/ozx4YtdjdrfEuGB7Zkb9dC9XfKqANVrvDf
fiI+HRARFwU9SJTcGZsFiPhXEJ6RZYRER+2CK8SPQ/mjC6K37c8VUAIK5vQw9ayNh1isqD4TZ5a/
xTQ/pLtuk6Ozj3gkcru2iqfEjzHHNJbf5e1jfdoGRNJqGVApW741MyI7KmhlegJY5Vtr/Ul510Ud
CXqwV+z6X12j2LOAzpt+jQ+ZmM2i24hRUn8b9+N2mKAlVw81l1q8P8u8A2zA3Uq+ZsBBBHz+53dB
C0DKCcfisaBY4Kpno1e7o0Rr0n90jWdKoViFi0XH+l1tB5FSOy9vvDyheuGl8PFGA4I3vHSnu0ih
iSO8wn3J5be4DOTr2qchaVvRMT8l3dtKL7FQoXDP6LR63ppehgmDvv2YF74yBMry3ssXRdqcJUF1
awSd/gEByimnQ2oE6I46mYWzsOc+YmzMbl6FuyjZUvturgdrcBVmjzLze9TYkwSgMkv1hVms5m9g
aEaqGL5BpTMa2+YlHAYhDlpzurRjDlE8Zz3sp9kxs6VEM799SHoqBL2psVtP+Gp/wGLCim3Qdmet
Kodao/ekTOi4QEwFz/bJOgwyWorF29JJB7RoHMMUWs66Gft682uuyNkyqrpRzddzizjbGpGAkPPW
enhqPzYtGFgtiB9yuwRb7VnGjixdP2izcK3MYnisD2iKLMLGxYcaxHiZ1SeZmRoCcgZfgpG/L3Ov
vs1mcVjq6ScrGQHW6raCOzO9G5BYyzHubcgr2A6mr1z72x/MLT9ke/E66c2PlVcgHJM/ZEvUELi4
FenjBvelXfpXXSYtWlQkUCRGO/VyG7A2kJPCdIpN8e9C+RJ4VEiClBV6UVbwIoK4+Pe/zxslIlSu
UJ/vnxgshnQZa46Kl9wdck+dpKHjlNf4JOgVFzRR2XCqvDw5xtxNWP0BubR34GxKY6bu0yVdLPI/
hMtCrbBWhi/ERiCJ23u7IAbeYcnztfv3dLV8nMqwu1CYW4jIWvVE0TSag11xAYUWYv8UgGI4kPxU
hIxDilts0qi9SOUdXHi4y7pV5YOB1rR+xuT/NvMtpWGE4RnMkEmK01j5nClMCP1Z2OyiAntPHpng
MiV/X6hZVOmMXwXqNSqW4qXrHpT4RWMaVdpc9pZ9GOMXA514/5wnF5RBCwd2o/LZ0aOdFNwUm8su
oXOL0vIFO2R8SZyC96zKxEpcUp5RJqVWmGFTXkaJcBH02+Ypfic8jcK1UYK1u8a1bHf2kPhKcpwN
DmLNJjzbZfKQEqq5uoUaDdb7Il2Nd7Vyp5Js6+HGN7H0MNqhW8z6h1Q7jeNBRGc2PNfcrTqSpZOZ
+KISTUnnbJYzDo9Nw1DjcWTL6ckFquPDTLcmvm1Q03W/Wb5k4aLi/T3d5u4qSoc686ryIJrs0N8F
2Q7jYR0exeHHzM76/CV3F2XV7InYOxwOfBKUdIb3DCglqtL4oBORjLyplx/22d6qyJT+pHM09b+1
FeKExeY983qlA5qMbrdJHBiFF6nC98zvbkPjFUcxfc9NPKrQv4mZ81ofmlJ6TPX6r2FOgVy1D2K6
fw93ed8yhWllHoyVOnpovlsEvYMJmvfvoazNg2rN74sc+3Lb/i4Kq/DEjTJiCkBi61Ozm8d8WL4t
RolOvUhvkF+Qya+BmtwHywJUG1PcQnGXKA6lil7DmAMz699nRkGDMP6ochJB/xkdszTGoNmovlTz
1vcIxMgIt7PYgEi1ofWUUu2ltGZ+QsiukE8Ku6msIFUK0tT0MNus9dK2CXLZem75krfy564k55mH
PB2iVFlda1CiAiQX3LDnGKzzR45yiCHCQ5HmZjDVgx/LyfzcqUsgJFZYi7FGnINrTulFVZA+bvoo
MAShSyml5jbOsSNZdWBBb/DaXJ4OzUqrIllbDttZN08i09FJ074HiI8mnAF3qKsbKbOt1xmG7O9D
mfjCwt7bL/qHGmeeinfza2YRnpa15os435WXVt+9D1n5SwUQzvu8nbe6YOfPxNU3qGRhxNS2kR81
vZ2egDlYwfmtDcUozDkdihgXbbuUH2ph2cyrwcyGWPJqaC7z+tQNMHMtTXhaEoUO5CjeUWaZ2ryk
Y46GAbBUzkQDFFilqobX+YTc/e+aU7qRQdUU7eiK2N37YtsKtz7OyEeuRjsWjKMFF+2illtzNu8c
Pbs2foolja+l8FIvanMd4NKsxq4hzqx9Yd4g4kzl33RJtKDZKSuM2vBzck9tQVo7f9szgVFcDjWD
qeGYLSYwdENeWY32qYBL5eBkQV9R0UOViehmSmqdlG2Ev1hlPq56r8pkzN4OsADbwiAGs9/gRue7
1NupKnyntXEwMftGejiwUS9+nXwXx6meCrsFj7Q2RiFxWZ3Ufn5vDbSkmVw+iCqbiwhlTbV8Vdep
own6llgopakO1lgOC/qQolwcamzzde+yg1o8wS1m+Q8XrXYZrp+sDkijHt4WNiN1+pJNZrR6Qw/P
6pc3yy3NdfDFXOPOIpHJ7A6jYp6z/bOYZiuKjcQdt66OMsbepyExzCMcRU1BMTxhaE6Y+lnYjNjd
SuwKpdK6DUUc+ypcz6OEK8uhgMK4ifyifw/KOJ9GURMDtVh2OAKKt7bFVe5nKdihE54gKwghqTE0
0LJTxhV4bKpdhmzDKCPeFne31srpRpwdYFFWbpXKLySFIQ1RffkuubKtdlyP/x7m6U0tkiZIhuYs
z4p0FOrp/z4YSzIwe2tKr7+DZP99kLMRpPbf8//zYbovEFZ4w18Q2TylydaDwQWVVHLP3jSo3jzf
AbZSoYXH96Zov2S1/tlJGu3TUQony4hWaWnPo9wqmAONz1LRba85ekURTejHWBeJM9UbbkCbUPlJ
ZbUfe0HMOqMzPJ/x/1ES5PKROdabW5TkLBtm4+hiMxNdiulLuSkHs24CIS8r2iE5bmyh3PGsGa35
JCb1cupzdllxNhobOdUHvCXYSjGjiXmOH+KRW7LZrUNngZTELA3mxz0z6DiJQ+VYiS2ZUv2xolc5
8ITxtJcl3QweIa7v9cBQcp8vVfqUdVONWQd1lZjHkp0CXE/KdEgsrXoqq6I+TgMYj9noBt1J5xPH
pd9GCAy21BWK25or3jeZaeH1oiZuzOgc2XOUlR0wQtWmgOJqpFeK5o7rdNph6QLqSBd16eej3Em3
JdNf8JGYgXJPW03U1z51tSfk8vs4ri0HDUuVTGjfG8ncIzM2hnApBCL4xlFypV119KTZgnUDJhJX
QC5zsXC/UGXYCvodP1KNQzc127GsSw9voPTCsPHUiTSABoTqomrbo9BJH9LcTH6eQ3efsHP08JSY
vDHGGkqegP26C0YuXttRBA0G3ah26ncYMxW0Q0CYzfSXVd9Dv+zrO/u9c8nuNuiUqpwhxfxElozo
lsnC+EfW6wfmXchyqiielG8B+Zw/NIwBjUE/CjGd12AUE5xH5YDhYULumbqzgpjfq/AlW8vk1e18
y7KEHlZb2DnrH3BUKVKJAnxcN7bvYRL/7JV0Qn2THWdL/jNZcxeOIghYM0/MPbYczXna3oypVB4X
3EoJedlAHVbmK4jSla5KffzE2nsE8ne76hAH1k4li3n77kiIuBsVrI8ZO/mhiQuGSyP+Ak2F3Y1F
mYXlFUabKzFVrT66WysNXnvtk9SHBGs+QkszH/Ph7r4GrEeDxTY+Db6aYdhXtj0GB5YV491Atm+W
Nd1RUfZX4Svfp9G1CtWPFeXH4lWk5sOmarZyl4LGyJfoTUkirj+N+54oCx0bBM5W1nOuoSdK/mo7
eteSIRVZmUNuuoIIwUa71OWzojaOxuqTVo9bQhrV6qz7qVvOsJ9sUWduW4e9TsWnMqrot2CawRpX
pXQ1CoMs7pk4yMc2u8K9t42Ouf5U+x0z1626sX34laV6nHXckrBceE831stwGEpP7Q5bi1lR7OIH
AOFSlO8Io+pnVNp9S4QotOb+1tfhxqWhMoyGH4aMaJFdlQsagxztfWNkpZr7vwQggT4wvXJAgU4k
jhsAIuBpCewzyUe91vwuPy6peGAVrbeTte+OjI63Oecyr+QlYxo36p9mUVVh02XohpbnuZAtX2nw
eGXTMto3LElsUTxa+TsuRxY9Sr3+qfNIE19Y1GYxms2LDExSPMHed4TmuzIgYiayzd9xBPOSAhlo
0Vq/9gbapOJvtrxltD38t1KsTJnoLbh9b76ZvZTFmzl4c34QskOif+XYPuWnbAxk+STlsS1b51Vg
5ITZ1zQ50JLUCs4E5N7mWVxqR49L22CGZ8jPc/5WtRCE3jIzAMW29YKFlUF2Kz023XktnnrrYjBG
LwaNWfzkFocB44KVMEctO1S0AvHKOU1Nf+4np5cheC10GAwrP1Mw+3UDrOHP4X7CoR7QQSsX5uim
W1HnTop5H59OEoSF/iinsrvEtxHo0wJEZWDZ+Jvkj7R3E8Mqt2R4xcWzuu2xqp1hamxWH01YIWi+
xqeGH+iWxxjYVI5vyQzr79hLnhAXfSjpbBhbc2cU7oGhjddkYfpY1YGyZRZ1fWl7FDaMdxe3zQ5b
+WHiENyFEJ7p6h4GIUhybOoPgHkTw++7WZo4nUVwtFHrGZ3cpgSmX3EEhcq3vwPyD7Kny6xp3Mo4
zE3v9ur7mkcMmRwFmsnScVVXa4C5VlnfRwjW9Ev2bdDVg2fILwq/s1z8+S4nGvsDobiiIV9ENuwh
xQpJYcgbyHVFAQbVpH0T14b2Krcb6Bdl00Vd+lAySuReu1+LXUYd2akcCc53et2AHNlOpREnx+Up
McMcHXW/X0vxXMVXgpaZaP3GmJ61pgPVxc3EhyG9STTxmy+li4PPOtfeaRs8LpZY/qbAX6YzKg+7
L4VTOl2SyW21HjrsuaQZxyc2MBKKVhkgf7ippnnuWhFPDUC1OKzXhbC+KIGIWRjefQzPqAZhmpo1
R6YNMxCNrlr40gDIgcLIoEOw/FmFsnDdwrVMwHc459JfXfzbzUoECpqi8VmA0nsNPkqNd8sK3pW9
bQnsBgV9TtNy2KDhVMckJTeGxCkxZbjRng1CajczuH8TZIRE/pXwkJm7r4WRXdJ27l2LeafCrHes
wmMraSsvAUriZcGvMhYgbLBOtU3hys7AMv7IgFdmaQTfKlQujemxNqDbETd5moZo3g/cqoXywzjQ
yaUtSDX9NNY/Vv2ddYDQ0q9Q9q5kPcC5yWrT0fUXoct8MX2xasUzKTUVux3A8olO4D1lKTbWMZEZ
2x9pkh1Lely1d8Smh5F57d5TO1ES3Zv0O8U17AfcD3X2hNbeOYiihXJVjazsvgyvNkakkBcLODF/
ipKZWXwclIuiXIvxI2cQjn2HIbVfylqwzOZ2Mp2HKRz0k5zJrqTRQrdlMCMMgI2k9hUAK1pGdWe9
/YOZjGChBiKQRU7PWZ27HPc9ib11VGy0776enyy1QePjdXfr9v2+TAMsyVhDSG3GxSS7sfK61ixu
/TOvljw2EFADYOuWl2/SfpDX1L3PbZpLd0jjC/aSFcqauH/Pk7NpvMxM4ejzcwDM3ru/lPwMH1zJ
HrOE3i5o5sdqPrAA5do5pnmtb6n5KK/RZr3C4dj7J007d+obXBlxhMOucLcdmuVgFZLd5QXKqQz6
QZDpD2bj98Vzz/OsONbjUWmjFCmq6rb7re6fsl+mEntuXuaRLUTyZTwFOEow8YSFI3Rs4p8kvhUT
IsHQTB/SZQN9Pw/ZsRjdWn/s2R+YuaaQwaK+DchxpiYv/u7VcYLnYPiWEjSQ1Pb8SZ6Z/Dq6FQ3b
ZbPOA2YeHZa4gT4G6r2e5Oo4lshOrKgbIkM45VJUSL9jfZFXIKPfNH7LjBCiDUi/HBMc5MF0n/KX
tf0haPdNiS/p+qL135rykbcXyqlRP/aTgjsPBlvxOSlO2fA+z0w5X2sNjWTIFQ8+ATp9gn6UVLdu
fpSnwRmyh2x+Tluvlhk7TOdaIyn4KHHS559irBxzfVfkkMHsDIOqNh7z+MgB4J3Gwrc0E0Tb/YHR
VLPA3Zf5BPYDokuKXNtiW7ZQ1DixAqlnek3vA4UjR5iZ/6xczel5raNVf56smzB/i/JlUR6y9n84
Oo/l1rFliX4RIuDNlAAJeu+kCULuwHuPr++Fnrz7romWRAJ7V2WtzDpE6ioTqT8LUKiDTF6xeuiA
fkr2LlQUMPM8azb52QzSfHM5KtRE3aoXfXiak+J/JMlbxrts4uCDzhDSTdxvReuqZIw8sQUSP+ka
6boyVmkfc6ZdgtTFHaNUONAKvqNNa2z6clOnHW/2KZX3I0keCJ/4NNAaPPlf2fJ7rXP56alXLcdv
9MioAep9PQHJdIiFGzE/teWBCMidXm+l7jGUOUbyGhUSOZ4Zt/eSmClXG4/tqL38r8v+6uEFi8FG
mEW8aYiglYgqrxhxHAVVpOpgsdG2yZiLkqzInmNlXMO3jsaj71+ySv22kfXvsjioOjXbsqNyyXBM
1ltzWKnz34fapzvE5BTS3TNPmXTp6n1araf8mQqAhlsxXqWmaxoucZwkh3GcgW5l57HeakeFE77C
BJ0xZl0nInzGWeID1J3WeMCLSRFz660u7aPqu+AhE1ZknNrR8Flmp9Q6mCRJemdDRXxc1vJ+CF8l
N0EY7UdjM8AG2nTuFluaKXJ8LjhtV1mvmJBy5lX6t+It05C28MZnHY0ndTwW0zqyjkH3leJXQH+V
/3HoDDVf0TUxnIxNZHJxF/kevHNabsr0I9F2dcH1aOftpgyPLcSPEr0r1SX8FUfE1ah2YrtufScH
LwtOXNBJeIqUk1TtQBbGfuvtobmshsWg8SFkVEhM6fAd9J9wuvCr/FOBLcbhaEHz+EtlWGrGUdQf
FoiRseEDE+XfOvzkUwA89IUVf7WenkLhsy0OREuKp0p0U3U56g9o4AlaU9A/WutX4q1QZ+4JJa4O
j7EPpx4ePX051cdUvlWkm7XyqwlYZ7/rwyeTgkWZXvmPJP1iLdMoQUI/VfolNJ7CLHrR0HnnKXGo
emMuVq4XClNtOnihudBZNlCbG0/exzRPpWKb5UX2l711quQ7jSOf0qeS7TRtkTFvlPf8pWHLuiBw
nnrvWVuFZd/1Fc6rDh6dYY/5pYr/BcOpC07S+D0IOX5rUM3uibXS1mPfAcmKcT9W1Q3KUc/3evRU
I9fMqBjzzRDfh+SS1p9yf2d+q6joxz7Q2CNRHpzt9XCv+0PM9LcSr3n1yIa/0r9xyDO0LHEGaLdM
/u6rR6GmDKFKbZkR5xpqM06CL3Hm513Nc+5ggzlJD+Wn3h7UqlnhYyMVOQV+O5kMoQMuwqOJSuGR
qDbkG3HcZuojtky7ilYV+kjLBJwqEuQ2YXLdKKwBh2ec4V4v542WINjuGdfLcMrNE99zMR2SaC0M
S2qPISJDjtHAwmKGUq5UazvF85jiRVVTABIYX6IEDG0tQXUKYc9j3DeHglqG4Lqw+cg1uyWVeKSB
5lkwnmH2mOnY+B9HVsTPewsAu16wLxg3pTsRf+94HrIjjUJB3iLlh7qz2M2cFpcJ2NM81umHb35x
8XAwGuYrp3TjOoK5BYiVu9uQ/CnWmaOkVLjjFogqTUB/q25l8dnye9blZhLdEQ2ge03953yckPDI
nNo68+O58lv1mnO0SM+mWhkdlGd+pny5ZJx0hXDuo089sQMWqcqkfYfKvxi4Pljy5HGqqhIDH+ni
1W+V/zLQViZ8UBGvI4libR6LHCYOweJOvjHLI5ABwQUNhtk8gd6SkDd5o2erIrqMxScCRcTgIPzp
ICHSa0Ngb7QrrA9LWhpI1MNFGH6hGab+z493SeWKPsIV6Owc/jfkayuTnFUfgSwqHt78oqNMFjkF
1XSw7IGrSea+tBKTMGFXLf1rITN/94JTXoXfGT8Ydw2iJwEiCylcGQRM9yJRh2PEYTOtxxRrUmHu
NOAJ/gKxUbZWwC4O4Kbeq92w/jTS4BUJsIum5LseAx+sB2+p6XT0na/Z1CZZyaFJmWjyesXguWZg
2JNp4q+zeGsV8NFrNVfDKZla4Kx6otgteDmqJZIDMJHIqOmr04zFVIF415gJrGnm21QWfHoXAi7h
pYV8K6mhyJSW3GPIPTfuPtQmCp2GYOY/Pa6dSfyQwk3PE19v83ppioFdGpt9VF+J4gWfoyFWjUfF
MrmRi1z66KQ7h7zoO1L+7Hikc8+Fgeu2pr4uUjfsbwz4q4oGlEDsBdGT+G7QWsghVg9Z8wc9HUhQ
HzP80tPfhjuj/QP3dSkMECwz0MD2I8nXbXPSz9Z4BYDB/FxBC5sX8J6eHjsyi6Nglc0uSWYOmtTM
vt0wOO+alLzLS6n8sI6pwBEiySLBK2vdWxmMcUurXQXZsX6zxGXSHf3WdzeSjGw2fhnZTxWcFLD/
Wtzlva2RG1OByGX7YrxO5Y1Y7J6iugbxyfbkszgt9X5iXBDL+b/U+CGYXniImaS+pPJGbttc/vNv
quQgNGfNYAZm7NPm1EbHot4VWF3V8GyMV228FsV2BHrlcSVHUi0eoMOCsDMs3AqjTnYw3+C+yUdo
2Nbkqai4E7OuoUGeB2sKDU0OAl0r4RO3Gn5g6c7dBShuRFsa18KeqTbiW0E7tW812KntRql2RrpB
uCujo6YyNfjUuzv4syzfxmSasfV42E7KJsHGxRTtw1KBjX87FUaSEAHUlarfdxh+U5vy2ODEnA4d
R6Gg0FyvcDSoIZMad5DXCYbncEXdwFjcMlee072UtviIkukhGsCHXUa8eZBhZB4pCAH8IOvyMxZX
VQmYKGLR8ogZOKH/c/KY45EaaeC56l+ZyMhrBwEfJf9Ga2sNJyqrvnE59TLzNgtYUfaXFcwIZ6Em
P3cxYRL7vrpY2b8xQT/8rOYZKZOKu1T9dNOpEaDqV0lCseZOyiUZ0H72RnEkE1QRwaGYfp5146dU
93MqNeIZANSpI+6V03AwcD6B/6y81jXrTZyughQW6yT6Lq5nTeACv/XU+PJd7l8Qq14J5bFCqYv7
WyBtjeBeIoPLr44aID6YdLMSqd6o0b+8C5anLT3QWHJ2iFXqqYP7+FfsGh7R0rABXIm37x6J5GbU
LLOpWftR67dXAzzcpPEzJaa+BzhjNXz+GwVI6MGSvPyO1vULyruSLkRzN9qOdoVPUB+OHVtv6LM/
ZrwWZ65daLQZw+pnkBS36GkX8H1vk+yYeSWHzr7uXm0PtRytB3wJI8bEUy39E003yRjfVhuB/1T+
SEWiwr/86TUMj0K7z4hzfJVy12s2k7WMf3Rt0wSbUFub0YrIHkCKjNBbrjLyM0s4+o1W7qOCQ8lN
RoeYk4ZOGpzR2+TNJvbc8NyI63B6pd4D1T1SP2RWs7dX1XLl4oP8qUB2dWOdCOeGtXbF2aDk8Q5F
7xjpjmuHMk4ybliJMAbpGjY8poorMd37HLDwInJBWO1V0h1huI7yi6JyKNxUWuVDwVCSAbHd4G4Q
l354RoZX28OgutwchnoQavounCkbwNQxfDIVJc1YG34zL1zH8ChEGUccPobxSD09tb2OdILSc1Co
h0PGJj7J567JHLE+GMWVZAl65YwhGowsdXcm+qtCLWbK066mdlE8jUCm9WP3VGHic8PhxWHtFZxN
qKj3uL3Io4RbwXgaWmovwU1seSIpS/ttFcD/BXuu2qq4sTXiIKGB+VbnpFa+NvR+SRGkRC/ZYtgJ
0rFIpk2W0jYdNXK/G3ORGjhfNcdXVpbuwpCrHMYAHgGfLxmPicf0kEAKaWwXOhubQnCEBM3iIf6m
lWYzU64uptDQYD/MWvznCaqLHjL/KIC/pgqP7FFTFgb5xlt+gTi1DW0RbhDIAuleok+bMm0sVl8/
/KSqYxzeNYv71AIVQCCqFboU16jF7y3mtUMNYvpfUgo8/l1kvz2DD3zvHLocRfg4vA71YunHbvEU
DMAQ9jH2JO8Z01qVsWqQtQOAs+LyZhNaR1fGi8zd4yT5j8DtwpRoIYBqCX++xe5mJPgyU1huQ/ah
dWrxVRRHkTTxPlmkWFuL8+RhRTtGqltZZ+qh3nQr8TDA0foZS8S4dRGNRwLLfP1aouOMTOP0frQl
LkzZJC9W0YFEKUx40ZKY2C3+1RuGVZhGdidStoKkkOZn8bn3umDXHB/4SLYlycZByy41fEE1xCz1
WfEsWzjwM55qGxMxQNbRMmY6dQIyz/lwVjLvVyS8NclfTRLBb92z7S7l+J6w1xbqMtLeRvETE9Dd
v0p0vDHOnGD8nrMFja+2fIvJNQZwRf7jAXTZXkhmKT3aTU8fI8lUtjT0ey8WNnjIdhnnBDcB4KWF
FF+hzBnltydyPYrGEh6K/Re7Tj0ko5yC4OK0AggYpcLpw8+SOavM44AmNQcKm3eLKCVYtYC7ltJR
dQswswWKe6j+mtVaT8VlmrIegiIlU+8QAwUT8cDNMCgkhVuUeIp3TXkuwy+NQwE3DFU/1TT5uDhI
OKM9IM8AxD7l61qWEJTu/IrTSIHpGU6E1Q4TJ5suBidQ3BBFiR0UjfKOYe9qNmYkYbkOo+iYI84a
2oePL80mY2lhG9xbAPssatAZ7FZr/v85vWdVUJ0EBnJKtWwsTGF+sww/uvTVAYN4reeSfMkK955A
78ZBsOj0ndzrN70O9iVCZ4v+gQ6OdOqbi77iCU68RdfsjXidlcchWQ+E6ccPvbzTaG9wgXFeFuWZ
0QN2HMQRr6PuxwaUUiKZP0J662fnmmGtJVSPQjOWI0sPk4bAj3rVk4PMBH1l9N9myraG5m5MCjPw
dKOWNYyax9R3DSMhvSpzhJvvlq31OcWmQ6a1h7MooRUacSZq+Xc3eAcj91YtWeyLEtS5rLC+Dhis
Ev7nYjRSJ/DYjtavaui3ru6p+/16M4TYM/MOGx9ZKG0XPoJgwFUnLpM6+NRU2UnhaGU4qtz7kZmV
F9rFU5NlIYVLH2YsYfwhAZp10iHlXSOiYZMWwPDmTszuRuWtcqiJDAJMszb8g5WO/RK9WG462KRB
wxurBl89vpTJ0la6jPcRfm3+1aaYTJZbrU+OTs1oZkjuXuzQJ6FcxxRHTGiH8C5lkt1R2VK2JfOQ
EXoytyshIpOvh56mRxIUZ3Zl1JbgSGy6F9h+TLml9Hw3rboqqd+yjcL5nwr+jnGDYNLqg4uTbp4Y
0q5uxO2oCpzXPW3dM0HpbmnUqrRxgupHFAssJWQS5kfJx6JpRvbYa+vWJHOwho0EZAjht9V8NgiA
0KQhVSFFgvIo2HsdML0U87dZk28Snbv2pzUgMGkFRgMcUOHWoX63StNZqJr8p4vNjhOSx/ynKfgc
C5fKro61eyWQKNwopJbIG1XmlPJoWAdw8llpq8n0Lus3UlIla6u6kRZIbNKsxw/HWpQXKYVjPb+S
2It6Oib05uyPlIqFMXybdW2Xone22gKVrYZg/9RI/9LaguZ4tndY7R4iC/7a6JjoCKxo2umdutz7
HMkg9wonUmXeZndYn0TOPFUNA9FuNPNGRNrE1o3Gavn8nAD2LBuWXvwxwm3U9QU/ydrCYasw7Q/m
TQLJBwlmh5ExZukA8gv+aer3GrFvjEkXRoJMaiI5Ypc2u1fUNW72T9MjO9XZgmJwZIREALQhjlfh
Iswzce3P0BSy5K5RPqgMADvIsFvRJdeKCaTYBvuegYnMDJMZFUMvj0tfrk6mdCt23GBhbvI1sSYA
xVrBxAgPkCv6eahzt4Yk9rzPyCewEC9pbAQME85CjY+r30ZkWzpWFEl2A3ibRbxaRg8Nr6U6nRu/
mlfbhs6f6zUHfTwmgMtJT6ZJr7vo4wRNQHKLbsloQEEzzeNn0QA9S8HBADiJ5jvNOsRWsujkdFsD
SMqWytzoM6GuD2LLhqJNOcsoFhaa1i8tauKUi8ST1lTlQxZvupQMXdB03wCRKVIrWfeini2Ixf0m
StOZx1qzzgMl9OWhukasmZhtv3701UYc+eRy+Ogwl/mrKGc7Gcpo9RZZWqRpO0G8K80DdY9z0cDu
w3a0vfob1ER0zgsXml7cKjLgZmwCcOYK0yKT1YRwr391wWmvsAQMFNJb4blDxgocwcRpEn2ZuHbz
U9XHy0RYVsJLoXqJuBjYNEaUwZUhuFHtNXFbcIcop0oxFn/YnxxRI/BPk8YzbJtAwpmdIQWQWABx
vKBgzpqnVY8EJlYLtb633K3dd2/8GNOphbbtgbbZ3GT63yLXYZK8iEuP2JSTagJrE5rqlhiMEHyh
t4mKEmUHbY5RhTxwwhxkb2uT6o3y1ZBMPxJaYHDPKgc1w4M35d/xlBW2AB5NSpF2KjN88Pgs2N/A
W0MwhfE99+RoVFbKQLx1tZ6DnYYKPoB7Od32bJBIqCpDYnzM4Ra3b+hEAfMncg/seGUP3WdN6n/J
b0R/TP2nUpRDIwG1HnP1W9QIy1RJ0OLjtvppIZsCy9MvCStuiX+YoslzoIXYzVQR+xk6GrbWihg5
ss448UPD5R+RYmWIerJxcp2OEs2Q7kRkrhbj7lxUTEsXuoUXuBH7/ko028YywT+jROLij2KXSLSA
Vj4C6R4UUFyGXCIF8KDLqsNl2WBGXRBLtOAlcq0MgxZ0sFS4U1M4U7xVW/nLVMngSgWirarMvI8p
zcuy43mWpvigAXVaKJwRpefklwsDy3xoqVhX0p+0P1L+fqd0VdL31H2Y6SXTUcDEvdDudRHoIBHb
V+PjRCzDtloOyDRdbiGiaPE8eRvvE7uXNmPVhnYVa9vO76wLq8XupMDuUknae70g21oP8ZC/rHgi
V+eT984UTXtk/YcSKvcwlb8z2Zjl5nmZh1C5AyY8sKVFEXVf0ZwyZbTGohPps6Jx+CBvaCE1hHaR
S6A3TMtybIInn+JEHf4sCLKg/muofAyNSZVsOnM25lSxhm9OCVqbdB5xYCCC6KRzj7xCXudZC4XE
AjAgFi4UCHPIQP6qkgMcpXr5w9OpsumyCZzarO5+pKtHNFpWFLSMF7V1PRBsYn2MbOgLoj9PW4v6
wLP3jMrzIByxg2v6UdZPU7sP/eRXMMV3Xh0MHjV1fiYNETcXIZw/nj+sSZzQcGyI62IWFJPpJxq6
Q1qONwqEpMXARyQwzTpqaeNMqgMXZfbPWPjAzeAM4XS0wtHtvWJVd6CqqOXa15CcM8zHX1ZyzFgX
Iw7ywqhq5jXXfpyemhLuKxFaRVbThwnksBoU8S2Fcn7w6wwGAYzki+gqRWHNZ/hPI4a2KqHI3xVX
PFbQhznuyMG1xRpioya2rCTv3Qnj5i3OQcAy9vZ+3ltWCkVBHTOsScklIiGJgXtF5AFtGl8Rd2U/
iB/DJOkcYj2Lb/xwI8efsa/yanlDw0VId9NVIUdGCycex/hfC3VkYji8R42+lYlNWFW/9RA+a8qu
Nn9HZbZuS+xDMo8d+8vaWzFupL5ZdMeg/kGx7FQAj5KSpy7yrTqxXg+6ym0N3ccobm3IiYU+EOsX
Kz6oraOCWZoeLVuNVKLYED9G1V+niQ5VLm1zT2ZZG89P+/KlYyicivLXQ2Wtu/LSSJu+8qcDYfev
oefILRsNpKuHi64JIyu0EnKXZrlpaalNk8upFsRXoJDjPIZtuY096jqVCVtLFCK/mbnAUjs5aXIV
Cn8BKuRPkPBeYtcVIpjnKPj+jPIsaB86/LvHIjUdfwL5qTSfAp5G15LWcvvKOKrSmV4uZ2KmW9gd
Taen/GsSxPGERy+6tY0bhoQquD1Kga/FbqmGX6aO330wBXyPAZ1jJ7zSoVwrDVokXtaW9jY5KQqK
3dSuaxqNVG0e7N5xPKKwWtPpEvpjaVjpFlE26X0UhB8zommX5pI+SqOABlt4ZYSG4QhEC4/KqybG
X34fLIW8M9wwsg6shTh1Yn2DL3RyEoZ8n01ISzEEku7QsksSTHw3GuEny3PXbQ1aGrBRhguaLTff
dbTJ//VSfG47zGDjWIaOwvIulZDPOq3/itaphycpx17naspF824x/yQ29813EmvUFjkfBkvqkvnY
spv22lYfQnAhB2B85cHwPY3WvK3BNv294r/02u3FIy++TS+NJkR1oAonheyuaLxk8Y9g7FkMD+e+
KSu3bne+vk7Ks2gdQn6C6AbxtmzXZvgjseKmyq6DshNrNzB3KrrnscLJ1suMMvLfNDC+R/23os8w
KIRJV0BbanGRzraz5EeaMOf7VJ6Mkci2XKm+8tdT6BDzJ4XbRDVv1ig/YtX/UTouKm7DW03sJOdP
yFAm8AxHqv0vNWpU0s2CLzHwKlsy1R8PsSoI9qPcsAJzE8bvgSm/fBpJYB6o17b2FP8UCRktqyq/
dhhsTyM9jskCM7x64BcmHS0ibvwu4wtIvRCsNYmru0lvrZFi6Rbar4xngW6WgZTW8sVqBj9Kb990
1G6YyHeyrr+mCjcwue/EejQfQSjtE9Vtpr0+Lfv4bJBFE761gAUTqyDZmsp1HN7k7uzZcJV6yL1/
oeUIDRHaWzJGcUmKGCVHZpFbK75Y0zUaEL9eZkLY12/QnT3vycbIrAZy0N6mJ96n2E27XW+tq+DA
hJuJN8mAq1AGTu45YMrOAF/1UMVbyQ796VTVwo4EvekLB9uwkHs0tmDUTiObhhm0EQjFwgLSPkFR
zBXuEjJs3lhLGZkn3pKZcDxsiPMuNPpw8RAXR2ZMV+oidNQ+M3k2V6RwvYtO/BPL/spfnfOi6gSO
EDxhB8lO7Vexsswh7otzQZ/pPw3/pOtflb4qin+CcJajRxbyKyVbUfllEqBEB+aBw5d/Ljx+8Udf
cNjdE8VNhRM1khzu9WEVe9t4AJvgd1y1/ewZVpPoSC7daQgr3Z6Sgqy1krRjg5SEMkBOMvyzmcpu
LTUEmi+cMXsGPiFw7HRkDuNWA9SzycAOBrh3J+IK5EcV/NW6K8QuCX8NppNJQSusSSvWpa8kwLpV
BCOE0F2Uzlm7p9clEIJxJDBOoRCP8ZQD10/2KSOuuQ0PdnW7nIpdUJ1D6diI6FxrobBDSFH/yt/s
q8egfCnCu20XlQVq1GiFjRQ6eg/wD4vBuYUyMpHpF8/JQojEYX6KvJfZ3zRAvXhdxWsIHVG7hsY3
o3c1O1nxi4mcIF1qTEuEccnjsWFCK/81QCMM2cm6golpe1cr3IhxnLZlMiJkWxZ8oBArvXIcx+km
5oT6M1EOPzxqu5ggoAKKG+aMKx5TaHtRxJeOMy2DF+85CdVkG8sHzMCKuDcF8rAP6lOQr515CPxn
PX7hxWfWudQLy1FA6azDVF352mXkNyZefYizhcjXVCVIRYJ140vUh8uqMq69cA7kf7KPsKJE6ctU
nRL9zrDCPSGC4oJo8rvpK2t2BnDx8Brywh28aBVND5XEmXKFrG/oO8NAfzoa4boXDnxkTeoWIaFK
/QgAQj+VouQtCBFUkg3ymJKDgc7laL6IR/0WlVhd9OgRjqQBl0LqZFrfMf/OsWYCqbmGTO4wAwrb
R2mjijtE7JNYNaFyGBF5F0rzmXshksQZ0XWYSOTga4q4BbT4qKqPYSTz8tpNblDtWaFm6W9eL8Pa
hVH+WaXarxZK6ANoWH0TwhsmRxS6zASTu/f5e6IHQLgqWQ7EW+kTk2CUv1b5a07xLg6za2HoT7XE
UiC19SVin/ACXiiTVYPage2t5ruM0jWaIeM1OKeMwV/IEGlSbgVJJ8YlYMpYWjtV5Ltd+8N+LG9F
f1fH8OaHNYFocHA4ZcdDF2wKZTcGOET6YxFuW+8SicAMgIjfyTzvwGdQIFtWI1FR8RTAwViMi+X9
su0ToOrgUwg7+lAi9TBPbrWy+O4T9iSDiOaQOxm+hMx/abKn2JUWfQt6vw9LK7AFLfyIMiAiyeIA
a+J3XqRMnfu9khqtjWkvXPZyVROzSZedzbPrBJa5LhCzPbY+S9zPScuGbBU90edB36NTjPp1EDdd
5hb5Lsb1Of9P2YO2l9J/kFqxuYkh+hGPmMcDf2WCiiO4F28BG4bm3Him8mrBLryRZco5hoacMseo
iRqSJDq4yK8kOwrgepjd81qbHFEN3XyR5ceWmInAVj+N0GFK0PV3gUkP6EgB+mup53naXtqTfMUL
VFbE8DkablHTwVpBZpFfrAgWaKXNOJEeuuQP1NpDntAfbfN8o9P+qPT7aHTrFJsxKc3xGkmIxcZo
UnuzXnckHD5M5aGE24K/ii0jJQiEwy9JwcewXROXUfdkT2K9igvJsRWi0ScpBIytmfIQqYMDcO2n
+0F2x3CJ7CY3uxTnfXAZDKwVfGhcp/1ubN7M4aBDgljcp7V3Z0kFYg2TRjE2vpLIhwNfiP1q8SGa
+smoEYtayhMxo5iCSQRb0s9G9xlrBO8CjjESzXNiyRxF3XHNeg0W8OTixUTSjIDQK0kBfR9cTd4s
Cva6JEdcXMK3kR7560i6VBv4QiIP11PcOdwebwIKMkYP0ZmQazx/jpLcFtOuJhhgbhYylTo31zhc
WQcDvKMOnMxBdpvyr9QiREFfBPK2906D95KDpRjkM9rbjVDrzZobVa85HvHIUnmywLW7JCDrwGwN
qKxPXwS4tiBNwjWMlfj2M6D3eoE5BD11eBjMTea2caE1/9rcXimUjN1qA3CXH/qI/d0+5Qwx5KBH
B9s8hcES214bPpUDi7aWlrIpEKNovUhQtfDpnYfuyeB5jG1f/iKUbVmyOaP8xHUhDzdG4H+Jh5TP
ypOPHnk+13786V37t6666WxGlj+w947ztzxyXAjibox+8/oUsIxT2HDOzp+SWZxQMMTNZFZkvvx4
wqd65kC8Z1X/OTSORsyVPJ3jlvnsasDjHigvAQS6WRfeuezvwb+AkDH64vYUt5tkfOQwO0mzo3yS
NMHVzfGfsRxksk9XEoIFPyFbaex4iaZNrP+zZiHlg80icpI4fRutCCpVJfKXCKf317LFGumDHu8s
/NfyL1dd3BEd6FnDLWSImKKTSC45M1L0Z+hHieSKeYk4iR3MP4pH0v4T02/Ye4iPhWr9UTksDKit
vlglPotjhslOf4zuo7DenvTPrw7cd4KWkn/NhSKkTLAGbvq+i/eZHAPYNdktqoAO1eKDxT1r8Bzu
fnnYjbwvgq+udRU8xCR/oPFAxSMeCUm6YyebKXwASJjp1V9bkTX3SPKlP97mOLEasZSAlaeQL+We
jTpLhIEu4Bhqr+CnFSFwwuhoyTxOXSDB33sd3/y3jjkJa7B6b/vzxB1Y7VZBsSkN9MSjgJ0oD65s
WZem9SQs5Y+iY4YIpO+hTkV4mhVcyQk/sGycmvAQFUg9/EpBwKv+y+7kgpHm5EAMGzkTY6ofo98j
pkfKb2ux4WOvqEAA6i2pVqUe7FtCXqUhDFZ4hB+eFm9Q5J568pWCFCgHpB1lIZc9c6prZrpO1R/6
5l2SGcwy09AU2ObeB7xGIIxMu+DAUHEcjVVPmm5LMQcezT2JVRnCvNX8MyJpI6BSZbj1mykBc93F
Ub8UUIlr619KRcdaJLEjcBmmaWauMJYoETEXQUgfUOsMpCZLWfvl3dAIbQ4na4WK62m5Y8dMPE1/
mAieCjmbrBLslzbJNDJXjLXqKo5NsU5TlqlVLXW+7Ia5Wj9HK/lBnVpW7Xc6mH+zW2eRxhOtIGFd
UXNh3ALyzzYRPwLJ+KK9jXW7qr9FVbIBBiXlSxqEbOlRiutkeXkiAYFiDhSorOxkNvPR4baFyQrp
3uklBzpKkofZwGrTBORsvxQsSB7d6Ii5S7BZpGyzUnocMxnmHuyj21INlhD/rZxxS2VEvWjkLyqR
uWpwRC90hbC7MRjfoYKKKE3Iz2XjJ7Mmm5ZEecq1QGqf4X82TEv4EIm3awvLFqItbosS/Y0ldLZM
lnuLEwQBDMOjbPK8tw/XMrm0qvydGGiVLeqQaKqcuSKKA0nD3zqdQmF1nxm4RkVjvqc+wTsmCQcp
xl0dxAxFjX5cparxlur6iCetNcaSNBMdkBaLOrIQA22M0HXEOrAG5tPIZ0UXyzE5vpBjKTE9NbFR
ps6lXmk7Uw/+CQlZ223TMJQMKjfXrGepNgLlZPfBNmC3MBuiW4rFqNStXVqMDadE+MKm+fBy6Fmx
U7BUk4DHQDzoZMwZpAIZ5KeWEo+DGDyFQnwnYImssup66zZ6n1o4HyBCugg1ObIFmiYyGUSdhefE
ewV6ETCupj4J9mDeuoMzSEiAqwWsTrWP/l4IlpsWHU0gOUMKM4KyafjZrXyvorxzLXU2RlZwHUGZ
D7uYWAzPG9k0krc4Z1kDFdI0L0qjuCF5X6Z6MOxmZPZTpmxdI4PX4vacuXO5L2ytHh9CVlykRJXW
ifS/HNBQNhSReOFh1kSDyA1/AiE1za1vgV2xXeSvb6ISrYss56GguUuQR5USw0JQJo/KfDPcpUyX
i1cuFdIqnhiKNkRtxf9xdF67kSNZEP0iAmTSv5b3VlKV9EKUTNMmvf/6ORxgZxczO61Wl8jMayJO
xOkfj2qKDSTOjub0X0RcsXWFys9akQOHoVMWXQWYsMj8TNoQRCf97VhVi5MSq5y2g5FQmlv3otev
enurxdEuXGQQzk74xDhMAzwnHWjmuHEak1pIUns3vY7kprjlN4N1RBo3oGRI2iIqgoLU4o/EKlML
+Ti9MoJBjKge25kkgAtYihmUDQA0z3n3hBDrfhi5K6a/TWIrXFemNqG+o0NB1sBa0XaqVn6DPx8J
g86ORvGFXrIZ8Q18F5aYDdDn1AsYmh5H7aX+1xNIgiXHNbKjx7dQGH+m/axfSfuydDFzAmUZozVs
q398ibz8ielYxcEckNsgrS7wdxc4OdjCMqclLM2kKa3RaQnH2helWFrxoW2/dbafZkRZlbEff5Mu
KwlqmbZgcIEjYx968FO5pJhC4ivJoPmwPVgO1TZzWwCxYjG2zPZTY0PzBCi7XmBymw6hfhYOA+/K
d0BEXKxenPyN30yyUOGYd8dtFTCI4Y4dZyNGIGth0IFW1oYhU4FkXTVuDdVUl4DqampsruyWspOp
bwttD0+0o4FXSqRzuEtzBLr/khp21TXtbPjLMberQzN1iTsWccpWKP96OKBG8Athl9+ZHXvGiJN1
nEDbopsguJyEfeM9RZsmcgQVGjL5FfMusayHr7phn5DKyl0rI5IcRWUvZtvZPiVYJdL5m2FSzSj+
VLaVUE3Er84S5IePlL1ngJnK1nYIBijLmpw8LL4CkF00lXg5DJ8fyLg1ecAmZ0UcfzWlP3d41hN+
KBkyugQeUYGhNzR/lGRBuR+VPwgYp48tFH+FjTeTscbS9eFUQXQ2zRWyRIKd51Ll5wemOM9XXRss
zGjTGljrNBba2VvAvtigbgz1Giszp4yK8cLa9+MRp1CkHQ39YPSPiifO5XUR4TuYxlng3qmi0OWY
2pudIphZtWJTtFud6PhxG5h71Ar+rI64Yg5ev1Oaf2bFhwQmTCdF/qPIsDVu0nyP8jJr712x1eN7
Z8MkvBTGrev2KLmQMNp4J4ILduRa/9KoyBT+qpiuKDZhKr+JQBtZ7RMb3nfD1MC6Su3u4ObAuUpg
2azDjD/KAs3Ly/VQv39r5WHIj8I5W+mbpyLzXGuI69WrjL5xYOT9mVM1tA622HSjPx8wfjWAiPmC
1gaq6SAOmYWoEN6uu87CSco9Aziifan9fZInqm8Ilp3q0xvhFsCmQcxL75359wKXQ5LcvfzIy1j8
zIb0XYYn6f6jYLLVa2jdlm36z/NftvyXehBwqUuvQWfM9fa3J6E1OEfGs63fcZThTio4IbHXCmVa
j0I3JMibcq+dPCw/wtp6/ck3bgX7dwABM3js6L8awSeM1aTDtgA0WT/HylrnRS3c1zCcdPWNu3vZ
YsIoyXqS7p9U1qxEXOOJxlXDhBzQyR0isY69oyi/OvPhhRddvHjIg+6Df2J7+8m3PfFtLf69jVNs
mGKN2g5XeN6s4DPjnhP6SeDN+4sy68zzYTkegqLW3vfp38QJR+iPXKyubhKDUfNe5W/MoWV75Zw0
gpOfXy31jwaNOJ4S4SNqSJ2t1su1vrL8JXOfbhF31FGYFwmguEEeEQ+siuyrYJPwCTwekbLDuhhz
Hd+jab/BCX/gKmS3rnvk9myKelf6T5Yw2zA962hU5UGmr6G7uuTUqpjkbcmaC320RhwpM+PYXYcl
F+4+LBlNHUabXFv3zBIN1/Z0PKYJ+IbKngU0s76OwSt7BM5bb+3g5bCUmEXAH/H6+9k4840HCYxq
ftAxlDQLXa4G/y7MbhZl6H22ttjmSGiZFjcsl8KzOQCi38lua3YrOzuPFV3/rtaXlfIITw6yvwAC
yRm1pJltZXYwor0lTmyp3GVBYDiI72q3AnC1q9Hz+rvM5vpfFyVjtXUZveX5A89M6OwLf1vBdqih
vW7H8ip4VXVO93XvbIEL1clB6/Zeenmzoa0mqDGRc/lHNXrX/WNQTin0uAUhTtTOVWW/GfhHS/8p
lJVi7/A+5eGGIePSmGE27BhK9lg7NubIw7sb7PUIyRvFxrCeNCsug55lXrDfOGskoXLmtyhZs8NK
upBOpnJ/H3lXIFSSnFLrmMprAItDnlQX48miI4gxPpnLGlndzyUIQUXa+4geqn/QQP0vCTfcM/Jd
jrpw2PtkUJVbmT6pGffg356t9glePnn0CPSzXda9lexMwz0GR6HDaFwG5pMiGBNU3Kwb7cCjFXtc
Pye+Z2zWTnTynAPEOuLFAfds8Y1Z6c1u/0GCp02I+VmgN4JFGS516yh3qX3UnbcuWWL4Ed4G1R1b
MjPbSOvhD9uOQRAMWf1gOYuu3+KmUcRSbTfIZUndQkTZhGvGczyYzJb0NWeQjNiaraMIW9kKDQoY
CNhwKJm89IDXVeh3XGydQdW3CZcI68TcGoqthritabHPo++cLIk8JnjTSgMjO56LPaNkTcdg0V3i
XQBeRh+5Ha4TtqTxd1PMX+OKS0JS7NCzXYOUTAXJCFxn0ALKKD0bgbfrCYTwG3BY1lh85r5ESZLI
Z9e7wEOBFClwbaBfYGQYWYonAE7C3x5KlYnwt9zhm0xYyLXJuAyTtwW2vnMVvrf+sSajomQ2A17T
d/KNPcUJQVJJF1mZLKctR1CpLy+1kf8jXwolraNSTul+NT+h2HC/StH+9f4IkjhWGGnKst31lfNm
0SJLgeoj86FZFPyq3v1u8GwiRabiMLV1+MZcUeO+xCrRXlsDbP8lJ8p3bLRZpKTWqhfmdAKE4NC6
Ndw9f0EvuqUPUep/KqNAoz6vCrZ59Zk28Nh7n4mDojR6uR12ob4bAF3FwTT9CTYCea1rk5PW5fUd
+X5bHvTmg5xRz9+1+S7slqaqp7OMdb90ynKTj5RZ6VUJBmuvpRv0h5gP8CU5XeuuIsdlTBHxsOEj
25bFBlWI0W40d6Whkrbm3ftgnNB/d5nZrwMXhC424GJ0tK0Ny1831mPWjlehyuxmVCLemQJGn/eb
Kd0HwEQO06NokjWmMlPrjvnIr6lx2bQxaGPnm/TUNVJA1Byacnexyy2QvLkexacPej9Z1zRWpD/1
EBtV0EHutjP/XDg1PpJag7nngDGWlWqdnWJxwD+eD5tWe/klY2FIqR8ZRl9dq28d5lXLG2Z1qR+9
cl0ne5FvGdoRg4yKFIo9CjCegjz7BdjGwESfELY1xqG3IblZVgBDS25RqgPmrLhUefdYUHvDwx1x
FPf86NZOu/cxvCVErOpnEwcmXp5MWalKJOcN+OZ5iK9SdT5if0fOIY84M0IWV0X36SL6ZjniQvRz
Pe2iGIr1NWrfVR0iWXpasr+icugKNoKAkP2PtL7GNUEEFwPCoI5ldK8T/wPXMNk1jE0N1CwKY10T
5tawdeW6QfQ+7QnjVduUK9elNAMJqJkgzT2ONiz7BWaIDt9shB1bDg8UuV34jgQNi2aabhNzbQaf
OnubzlmmcYCY+hIO/jpBRJUwagFClbIZ4sxR6A/Hh/CxHm4KdWNwm8NeIgkEmbjDPgdPcT0z8QeE
zSuy+eaBipNhl4XxoxfypvTNLaHtLDpBO4u+K18KGmzggUTevGJUgzT2DOtsgLJYW498mGF6oKxZ
RZPLUpIYzJS4/9f0x1iStkF1cQmaZVV92E3OKQbAdBsIdl1be+S5VeTNheaSuTgk8Ya3zid7Mhao
6XCLKmg9276+FMpvyQopt7Z5sG9b5jjrwX9aNrNT8H3CodfJfGZ3jYdD1kD+kNXN1oIMhnVLr/Ya
J7eMdabK32302Q9/qf8Ol5UERZJDacE0gmV/c6Ryw4jyq1+1qBUVKNUWV8NUfrFrKvcmNt+WLfUu
wIOYMxmdmc41L5Yp+JEu2Mny3eu2JTNS+Lq5FcKFHqp0X0BOFXG8Kh8olPSlVS6Zu7JcqCxv7475
1dV24H+7kh3RJxeD538E6aabcgZksvI09CCY/uvzlH/BqxS1LHRZSFiLIlk72d1lio5kU2rboLpq
CGvS5EsYBhRHJI9o2v1jWTWHQun43gIbqqH+VaMxaIglTa+RczGjv8TYey4z201O9hjqT5aonWQN
50jOS61FaODZ3b6KSV6yKx+dXn1I5OT8dLFEY//W7nB3ZuzFF116U/wUnz+yQLtG94t/1pT7TrkO
dB+QE1SvZlS1k2A3VfOXJSN9q7rsuyNAfALe3f4z5XzKGJeRNUcbSa4faxBGjp5c+NQ0gwkWnkbQ
8p1617OiMU3rqSQprBmxKUNaSjOTPJlsjyXjbK8fvnCczce5EX3Z5bdlbbhRpbehpIl08C5HFSyR
ehOTTODqF5zod7SvtoceZs2QBM0PRK59qK/RKRnu0nrZKmhzBMCP1DlmNlSiZ4rWxWRn2S7GcheT
KiMR8x2d8ase03mT/8KG9bHDeEgCMXVq9dodLO44Jme7pvpmI9jlf2iS0thFB5acaxcrLDJ+NmsR
JJjSfogebFRfKPPM9fe95TIZH+bUTKb/TItfVBVI/JXykERXh6Jf8/Y4MtCg05TDeSPgaumM+0K9
KwBbEeHNfMuCMPIZejPIWvMafWTCt1Yrh8b/4WvEoBsGFw2YfCnekwgYsIazMCS27lGRgaqN6iLV
+SmEXyb+sI0To5VM52GUL4YOsxXJNl6CyjGHLBTR5L47hBpOsKJ6+FY54ivb5ECp5zF/PtyiVsgc
s5zrjIXU5KNAMdSFz4YP3vZPTJXmmM5Y7sNPTpddDVtKx4IQV7CoyP5iOh36vxOsR6cAEqygMudE
hydaHGZ0IA5RIbH1gOCZtxaSnUvW/CREVCYeH4vEAWaETKox8DOwnEWBaWyLRFn3FPU+nlilYXVC
gUMLDzo756VuxjcNQM9KThjJEl08tAnFvEV5O9eftl3sKj1Z+/4/UjK9ma64E89rnKvcZS49h0qz
g/SaRjPGnpK7kBd8Y9X41mG0wvmA3kybjOcA0ENKQ5NdK4FyZGa5jASfTvM9KOZK8v1K1NwlG6uM
I71nzFRiKZBVScVW0SGbvODWAkL5vB1PYkTwGPJcktCnYi8DBlBpGR+qifTU9/cd0ZFEbjLdTReC
906HC+/ckbOuwUwuyAJewGAIhwkXCVUhNUFv2eYRu2WMKpCXbrvy/ZRMR+03SRwfpbmP/BVMn07C
S0/wFGJndZEboDQ/UsZu/v+rg/DTLPFfOenV8gc6N6C9tVCY01PU+fqJpDx1WApYoKyQ5UZzAt5d
qK2RYW0jm9iiIf3Mym0Zk1QJHUfX7U3a8rNo1WWWI4zIYW5UQ/ATqTzHPjdX32S/adTtW6tmq1mf
4pLnmwZsLAbwQ84h1OJ3dciA8hn/QN7dBIzUUlxTnYkDWQarmTiLiZMWpc0KhB8P5twbP+xWw+iq
nnCdzapDuSydHK5myzkqH0S+AgWEhohM9dAC165BFcNYTiDyj/wVlLBMJOT34c8I/9SmWgbybCzV
nKGjaPlJqjzkI6YPoqq6lp/WrlD3ff0e8nY7ZbcYqnPHcK/aR8xU4uS77P5QQCk9r4O+YgXrJVtr
lzGXi/M/wqznA7dB0xOByWan5q8Av5iCNaW2eXp6JBnlBwrXDADqULtPgYic1roJqQMHb8dec7RY
JlCIiWg4BRlIvBTrYYwFlELQVpYqmRHMwzqtp7fedxQTKvqYYQtfxA9xjAdvJhIquJFj9FbGmPqn
IQl6OXXa89JOZM9qvDbjS0VmUSYv0/kdXIMabBpvvSnNs4Huqiuku4cpNYP/byC/ErSOcx2xe0sc
Dr4TbE2YCB4om5bVv+AXGPyY4vAZo2tV4mBT5copqoEHEx1kKlgU+Zzunq19mjapPfrZArRluT2j
LyCor6AlBK0Yvpwom8HWRv1Ilgye/T46A7Ca6RGjheOgVthvnCX++50Ne0ClDisYddhROr2Dy0n4
PxTHINOWOlPdOIsWRWfi07EhlkBE6AmwQ6bggPNt3/OcuNVSblQqK3L92ngHe6Im3ru1dl3w2zRf
pbXMilsfYGOe4VyuG0gPur4og/KUJb9Bci4QOw/NeQg4o217VuDHkfirDKfZQ/Il4kFjnRMeNPxx
VvgTeM6iT54tILoQ0Hq7UWE0qdRHHGO+2c6twmNnbE9TYg7ou/yqkXA1Xox3B6t3yQrK2wVcHbGO
ipPtl834Uhq3gRBE5L5zc3Tnuv6K0E2UHLZeAGLKmhXlr6T6NlAgR3zv7pQElnIb5ej1M3PYHDPj
2kefngLtbNqfkgMT++DRyQLUSBWR4kFlDz4rEdpFs0ih8H9KTDNtdcmGi4o1tKM58NseIdt7zcJ7
8EkvE/GHjiq2VfNFZoczX1B5kVrg15vANZ8BZgdjaGALOPcgry/ELR8IIV1r9DUjk0VcJ5TIuypK
FpN5VmJnStGKpcQ1FrA97ACQNi5UnbCXALSBgZu/Qqg4rDpTwzz2ljesYhu2lV8/uqaSqOrhWB8X
CTAKIuNaTBme868U4dzGhKpJzCCoCKo/slfFSRcmehtzQbhkR0qhDtmob3/Dghw825mb6k8bE48h
sm3g9+shMxbnOntmVf1Gaa/EiDm5YDuaH2CLBeARoWwNzDzhAGIfRBRubxNsp10JQqq43DqWo8Nk
WYOc8mDOq+i4NiDywblKP2Pa5bbGqQwdKbf2zN1dv13kIH+YsZEWprYPd7A3NjM0imM7nPtI6cxy
XWg5n3bMOJvHAwymiC8q50tHnQ+vh7vNrF+R5EQxvRXnbxLUcw3/B3FMUf/e+89kUuh+1ZbKrAGd
19SzsCXJlY4PdcTsu8t4JsBeSfejc/HKfHvBb+bj1/+QxFuakEInM3f0VwZES0LjqNKBAO5yIbnV
qxabXDxcoezPddypU/4GLji2JX89UhAQ/mTzfLJGbxpzUcABgsBDSvu64x0FC6RRfiTxuOpcSenM
eJPX1Hog34hGnuwdxFBIm1awz/CdujUODKagCBKyv/9nOHzZpPhRKTS9gZC27t5pf0pImM1PkvAv
uqAMCHTE/kG6AZMqUK3MDyqCuWL+t53eLtPYTBNV/j9S4E5uiunY+5oW2cpwdn16gqhZlMjBlOSP
a6jQ7n15GNWdTN8TqJKwhiAUobbgD5wE49IkK1bQ+rrDl2pau3EAlEyJQ2RzzrrJxH2m86NXrHZj
ssXJ3EmZTKXFrslQXtFERDnGQmHX/QiKvUzefefHYVlSFRGg3a98epPYINt+t3aKifbZ9eTpmKxd
rirDeJFyw6CQ62EfOv1TaxcptUZXKJiKzwVrW587JmeQpLfeooHN7XUDQ0oI38XJid/ZwcP/RO3J
wkluA0JXsrcRtzZGRZzQG7JNfUouXT+3CNbQEQhqoAL9D69pUD3sHD2KzV6E2Be0YYzPa1RmE/nY
dFjRQEiPGdIX7Ai0v2CqfJHMqx6DpQAwAdUu6PneIfUmp4iMH270YJ2UdJIlGalfDImdhz4ccf+U
FaauV2Mxsyh/JiAcTaKO759lycg9br2SylxWHkbA6rcNno3frpWGyIMxXfpI5hzxgfpUKXWqyH9M
V8LiqZNMgqJHasgElXU9JU9KrMnGZVCukFd8KhjpE+lJ02HNNPXbhTUofDKtiSgCfYiJHAUEqhMn
J+qLjinnuDbweKj2xbX+uuAaMnYThNVJn4zQneNfNYKax95FQMsHpVMVF3uWI8DrSvotufHMFdd3
pe5UfU908crBP++Mr6h5BHnBT5n1EPGGPob3e4sAgmrKyt8ZNzT2R25dG9ptyYfL3DoMXqGyE4yC
FD7WaS0Zu+BTmSGtC+97MD5K+chJgGhdzBCTbbOE6y/bFeU9dAJIi+TcOwzmlGmLwdQnwnBkgx8j
rzOhNvbzz0EgTYy26tPhIPRa6iuCOu0VmVJvEMiHKe7JfWNUkloY8dtukaDPyzK2TSAVYH7GOUrU
4M8O0QAWEO4AuPgorErscbTBDj6bOFvZMGFauUd2iC4hV81Xgve4RrDo12QwTumWO6HgA6S3qJsv
x2Zx6i5ShJtKvFeqhlWrMw90gmMehDn2JlKYkZaR2lDft0SvCJT3bNrL0Z4bq8pn5QMGEAEbGgtA
AG8V373JUhz8J1S6/J8on1pBIcPglfCABTb+WcPDoMFHDNeNDkPUXZD8zKcCJIIbfgLyUr0qw0bo
i5h8o/YuJ9WN+E1YvhvizzGg9Ci8/Hlc10gc+bfIqhv7TT0c0XrMe8Vj6cqD4p298JXYw1oMd/mb
EbIQei8MbAVKnenNjiUy1fRz5HSxzWEhi6uhMlph9OSEw6lEWTtgKummi72/kyFOv1PMGNazf4+K
D4VVBvwTNKdDvVOwppc4Uwbq3KkDCzzs8OSwLStWQCUtcexsu/GUIDvV/3l8QjkTSyX/qCGoT4te
S//l/PQbe5HoVMsOsID/UwuidVObb5oV/aFbdRogEbE4W36j7Qbnh+ryYSeli2r9mnWChdVX471X
PL0951VBdRPmfUt1bm7GAe8HdjSInSA8oqC9+3l3y5SEiUDOQ46NB6szm5esv+vVwcIkGc9xQcwS
wEHMM1m2A4JRhbocFYMWzfrw6XNMjVYLUp5QKa3tai2Mi9GTr5llG5E7Z8IGRlQZ7d5A3c8i2kyZ
GSmSq9Ghd83gh7bC+tA7ntESR22CMM8Nve9UpW6yPQZRfVI+O+As0c4wCGfxaHuh0cEoZEUyWVXj
h8eHIZnRF5RZeV6u2yBFEdume9XKgOUU9WePzFqYfrg2bDizlh60yyRvvxpkzTBuDOeasg8eaOu5
K15ZdexH7gNMWyrXyNIOvWWUsomFxuayZv2nIpTSOjQ63lcmOUnSepVWFhbaAB3rKhB4GYmMyQOf
bedgwkIg1AAp8IRXmAaMybfj4RTEKOH4n2k08hJTrmUF8wv0s0wRmR3q6SuD6I3iS+nbmTM5mvJu
Pio5Zf+yV9Fm2kHyng3uiQwgBWgH9rYAad5ogjOqO2XWZczox+i30TChGZJidyLQOHJlqH/acLRI
hkL4HMJhlUi8Zn48yVzUNFwI0cBNSM33ph4RlpUsLgWu4/LaeQymejkppcFjo1CJnX+WT2hrxHPd
ntWgIkakX0c5KmmvNFiugu6vFWeTBz9Bv7Zh7GZqQJYlwUmAbDrl06nkP5v0RiM/D8a7ppJ5WhHS
UHQ/cBsYbcObcaChaKO5VMkf4FWB1OEzpG4BlQW1ykUZJhwmZOdotXFHP6F643s0HTvCOrDAYc1I
Gh9zxNRObmxeNNFg7GysVQfWgSJLW0kN2HbHhHEmOv8gJ5OSNX6IR1ffbTIhPHFBIF3m34nB3JYp
wNCj7hUp20FrROiou3QJTRfv0rpZGqOx1oUGXiAgrkNaGkkqKFcaG2J4rrDDROLvBd+EZmwsXkX0
V7B/tM7cBw0Xp544q7iPn44DTW0Y9mlMT8yqaC8qrKUVSQXGKvKSg/E9RD6DV30TDUCzgUM0HrnZ
kk9ONP3MDrE2pXJX0D9Z+EeB27M+MeYplVSfkAwq7J+euCi+LVqJXEMRV06LNctjLSmD5ou0T5ER
gl363aqqygtW0F2LuxDHIgGAmGZh/0JUR5PYrCwVp27hdiyVOJWHCQ/Z1veMSHkO/Vi/k2LzLjr3
SSdYQsXXue1ir1xaxMuw+yFUUE3ubRQzA/v2G+WSVvHD0Mdb5iNlb8QqZB1vP/3aP+WdGxwNU6MP
WdY5h50omu44QI+CpkCxq5MeOAQIncmV0/GpDM+SEYbXHL3s3aM/Sf1FF12Q76XMfF33U/5p/BL+
WPtEQr1v41sV0Tto9SxVtI0yfKOrSOHOd/orHXAAmQoIj9z7BLmAebT+YQVG6dPxh8ajvq/ygCCi
CltqWWJJalTlaAyKQTKymJ2qNzvfc9gZB4RsZIgkgFuNdGGp7EV/vXID893CDShmOXBk5BU9zZJs
Iig39cdOIh7MrHXhH2z/H8QDCH1vMRgD8hbD33LYdXWyKhITzo1k5MzRQkzFuceLoPaXIVwUcmVZ
rCmXGrA02zuFHl9OvUDACOTCQpmu8YW6lqmCa/41UUoghGww55pXHBRTnZFs89bntP9IxngDQZBn
9mBQISvd1iiQh6MVyheFvoy8g1u9Uwmn9klvocnZD5v4uxElBTYSMVV9CIQJ643qD81i8Pg99ATT
QKqIeIsyHMlNuR2bWw6BgLLWib5Gbj+NOwjGX3oqOvvcZgBSyrSmTMo7YAs2QiBLUla1VLKY+/6B
d9TW6nBC8QjMvd7ZNNVluGpAzxPs4G6VKXIgNBedJRnIYoBIk0wyVWM8m1jROv5UyKMcyfbRAmjs
SrrFlksBSRvEL2h2Oi78CresJbWjZ7MlzyxClwfmQmq2sfDUhBaa5KREusVep2CZY62qpqS2dDfY
lpLLI+6bTW8QwuWZtHgpFuJwEzNmbWS08Sz7xhzOp1lKWQRIQg89fR94+c2XaCiqbyRWwjg0eVDM
Wypi6DebiPs9DniNdM3ZKW1KWHv1VXZwn1n5tFjy9GlW8Iz7kmUjEe8xnXfUS2dBjdVxKCYWVV3Y
olYqq/Huj8lOTx9NEL5IqtnV8B7qOTox7reQ6GE7mwy1+oE/2GEMi12T+OsU45yCmq9Thq+4yO+A
S9Mkx/+IscER/tGyGEqgMBgSFNCh1/0GKQrK1IJ3pK1yJX6FMjkgwt6qnOCRvkN0GA/uwhYO+m0K
bMYojEtt5Kiu3fZ0owhxXHkNR1KrWhtxmlcQQgS0ajo9/QUwkhixQrTsbJqR+jMeLYB3Kquq7mfE
VXSwPUpIoqvCRdUyZoKcDXyJSHG794koRiAS5XwiLeg5xZZsB4uyX5Q+A0zLtQ0yKxkjJpqL8y7F
oKiZNYkrGCxyk3voKdPw4SXKuUSt0RAu5rthxYnVx4s28A9Rdh8IpcJ5gUUqlfdc6UmxqI+9PxBs
aB29ISBbxtqpk8Sh/g1DGspaw1gZEYNKLrfveP8a+IjsDKB1CIkDArau0W1sUDgteVNZpm709E7e
OuOWd7SWF40NKnAFcvwEAV7UTvkyQI+r1uYhltEzrMyDxcNqGle/zlYWoowB7hkPpssam5yFPrI3
qq6RkITi1nyptvbbohdF26BT4ucqBgvt2DjjuU/HuQnBHdOjDcfd0tAalAVjEdAsEQEzZTj0996i
4o+US4sVniA8+Hni3xjfC0JMokV41G/Mr5ScECWjvChfKUFSmM8Yj9gxtkHXPWpZIraVx8BLOF9D
KU54ohGKqea3xWqjQKzO+pyPsN14Lpqk4Yf+uKtgq0Mucj8nISmaIh+HNlPu5Owvk6TC35MBd6bP
4WWD3ekf4xgT4MEpN4IxWrKykJIgamSbdRieEewiDG82veuv3y6Zi5e0criZQOPIrcOyLlogQBq7
DwESS9kbCr3PD9mnCPMUI1k45s2y7XYVjvIvs8Ytvmzmu/+iByEHzKQZlaEl8BmLld5Zhj8WVJnh
Jvudlu1Y+4D/0oxj59E9YQ0RDJ284fl/ctY7+PXSWU3/mDBubjxBIlqVHWZ2Ks+2l+9RXH+Po/PP
G+1knnFqLs2l7sBornpgC05P8ANCNpMlxo/dqM2uN8eHW/MQ+N3wzxzO+b8ifwsJGabMQ7M091is
lnhBeK+jEY/n3lFojhcBISnDN0IRei/fvSWNudTw/oPvHAfi6OajsR9oQwLyg8UWfBaMDzxxG43k
A+UJkUtND8wpnfCDyBEXAWLjgP2pP2XjvgXc27QFRN5yVzZkoIM3zDdeM/VhCuDWvgfPN4ZHZ3ja
iWJfIEKCVWI4Y+GbMDxHzPVOIYSs5KmuU1HArwrvhDCk577mN0K6Aax3VWXqu66N/dzo2cEmkxPK
ZIgVhG+Fhz58YY/hmah5INvceB3deb61pm1/9JGHgGcMnxB4zy2vZRQ3OyOiojC7fGtHTKsbm+e/
fbHG2+vDGUX8Oh2an16AG6oTebJRvRDWMKkleQPQ3GFLBWiCbMe82P2BlBV0MjwBXbspeaY1c93n
O544/jMypja2UuJAuBGvaRjVgvFhjRbenRnGIwqKq+zMG/3Qwt+NIaaRjh+Ic528jT40AOxF4QpD
S2eeNIk5eKE67J8XarcJIvqR/q+zFNjY2nIgS7p4udq3DCguuqMR7EZjwzlQKXixcXCuhHGyExxT
0w40OmEc1YPwokoO7y6LTsiTNTrcTkQbXS6Z1qIeVYkk5UDGzUEshpznNXOKYA6Qmpu93JP7K7zf
hMEcSlLJCK1nlWkczfxR9weG041vwBpCODGz8G4lHfyRbSteJDZLavtO+Q27q86BtM0a3B1Qy4ri
C563Ro1nilcr3ocWzyk3IWGM4zc+H4ahT76GHR8rMOPZ+6SnbRzEJia8zbnEOm7Oecqxwgxse8Mz
5Bh+F4KzQ3piZZspiOOPE2plvBH4wLRL/YThWXgbyrHM2xBUkzxQ3Bkco/Btf6ZYhHbeq9htZIeO
wcPfZ2T1v9a99z7m9KE2WQcd/WA5ehcFRh/CYonfu8nAcDjjZjYg8bcpgNG1MyuNrnrRL3P13c/x
2LgYy1RJ/yZydZjL7Gp4q8DG08qfZllbeN9olVMHsNbclUuQuLFCJ1xuTeTsTLIJr0nVlQ9p1KC0
7ObQhBYeHZT2jo+JFoz18TQhjjm6+JJRfemq/C4c7dfNf0M5sm1DSIAXqWSA+6ZglnXXffygioMy
A6SKhSerSILFGDwQuaoB69niCua6/HYpfxspfYQq7gfXmDknkPdHKbVNarFe9jMuL9Ff9N5hOksK
YiOMaj429AzsFX2fOO+PElOOZrb4xak8kEapxakB7G8O5kzP3Rmj5IU5AR26bC9FcdfS9jYq1f0/
os5rqXUu28JPpCrlcGsFR2wwYIxvVN4GK+espz+f6HNOV3XzwwaMrLDWnGOOIKGq80P6h1rytHmP
keWrYOS3DJVhWIvsHaVn5CwIdM3SiFiQ/5MShitc/pbLY7vJJ4j2tVw+NHVAoYMlZN571YgHACae
GqqQXnxPsi90PqtE5JzLmNuFo4ZzyiVWx2cqggGK0ZLkBX8CTz962BrYOHybJAGnq43WvKfDkYBj
s1grzXbUBc7yrku+ugQfPt/o31U4QOlLqXaJK8rXOYX0EvStFxgz0VqfMnVXmKDCV+avKNdeFQ6k
RyHUTv4AtaGG4lINnd220kev4f1Zqg4zqPecKOSchHqCx12LHDvESYxdkM6ZyH+0ejNQivS8MKB/
atIDUsxk6XvD0FFE+2Nj9quj18vogDGmwHNJlu4zRvWTqYNBv+ZYPshp5rSLeUDOVi2zvF1yIIuE
bMAC/Y2AOLjurwPWMgk9yzJZW26PUfzRZINwI6AcuxN7FXjSQs2kS3CAW1dUja9Ul+kHOoa+sizs
ilrGxaR/aew0Y4PF5qlJuA9+2zr8HjSY/Il6U6mtg72iHgi9JlcyxNQbEqTcfKRj/rJMiHPtQKpu
QfurD9gjKrtSRlmRW27ARUAKLToNvyQRrBZjn9FMe637qiGcQylJ+rPSrUOVFJeiQ/ccfULMdGh4
a+V3QjLRQnEu3kBAG5UgHPyF5KnAfE/xBIo0BQMVjby7xbFdPMi+vhEH/ycKhs1UdD+ZIvxiZHPP
fEw8X8OGoXGFP2AjboQYarEqOQ3Um8zYT0/QaDPZOQHThuItEa4xy9x4bqnWUrI7aAHwR8emUzn7
zNssq0xtS6CRjomE1VTV9iNpo1oEL/kw/m7cij6L9MS0AbDVHBM3kWFdmgk2/g1yIGEv1sZnClkP
kZ2noZ7qsN+sUSLp4q03MTXHKsH30z3Sup42Vf31I8A7td4UfXYIVcHWJfOrRCcXJEjLJLy3mKBy
KxlCpuNV5Ioi48PO3HkNAZ85E9JZ/m2agxaPdwuj3KCpkG5gM808RIfWroYhTmL+PlThMuN2NLgd
Z9As0bE0pGrEIDgpxMeeLfUyK7GH14mFqZZf+z8Sgjs1jDCXaMWjecljkzxXOPUNfHztGE/QdKTu
qM6pwRtS/yWtxZ5dOANq/E6DLJfAAl6KyWsYuVKHWzcs26RGPjNsqtSg+8NJm4Y6nH46f9a589g+
JtRdLUT6WbZcsULxlMr0vYIgeIOhbEOewxGIKYduPgYkyY2AEYKmg9FM29CgMzMSsD1MA4AklREA
CHxnMoCWCWXBnJ2Nt9P9d9lYlBqUlA3EVFgXbS/TTkITScLtnMoWDtMUmH4joIMXMJ7KvanCzKfE
HImVRb5N02dXPuuCAJXZ8+kC9CVDCecHVRLWZYaAW+h3FrApT+8a/aJTjIuf+xmHKm/K4jW+NB+i
gi280a7qf6qgHcKSx8Q3Dnk6MiSRzkF9n9pLgyWJ0A8rTx8jGPYxayXFYIqLfGr4cKsOfrDMOoqV
Xv0aooTisnXVJngTk2ifx3DIFeKJXTnEiT8wnH4i2Q/Wl4GxVptfx3Zfz4da2xTTVg9YeatvwuiQ
qWCIqj0XFkuL122N7UWECWCg7CSgUAU1kMpzVdFP2qUknISJi1ofI/aarNzXBWEJbemZdWHLTx3B
whwyvy8GgcAsJOgYza6E3sJh0kQLjX0W4zO4nyj9SUPHZLTYl7Jqs+5ktIxN/GyGk5QTayZCMmUd
DQ3Llqt7bvRbOYRB6yOSae4abUSo/Q4wsmJZfQl5JFhVVFgnsycoIbZu9JVVz0QrK6evvJ4AKRxh
DjxcK1jDmrOFdH9AMGUy3GXjm0HLfCzT62w+5SYj9nzA46U6lbqyCyMfN85f9dkpMPnUX0CBhypc
ZmiyxD85XUO0BV19u4ngYfljehS50TV/dtuO4IV5l8wy3RZ+0vJnqmEbGtUUKVrvFDJEL37NLNG8
40ZKxupWjv81/Vvnn43kDQVyR41p+BQKiUxc0rvRvgvDa2vd4llboZ7IKLgG+q82BPSOz7qWb1ou
pV6+imO68hRAphJvkNHa6stUNy84N0+VRAjVmByrejMLyRO07phEkeoUSeKasgrpLqDBnYrPus24
eJhP4yuewY8tgLrJN3sFaoY8D0DKFRrKf31L26a6pcqONCUI4YaXiBGfnIog0E3zmmHar/ZD+Jmj
07cEGuGiCWAeGTD2KpVwsGl8zk3mmPAZaxUTp3ClkRtLowatWdegLeNB/S5/WoxvC/TCUngIJoCz
alPd6u10E8LknDUXq5pfq0m2E2QGdAUz6pk2/MZj/KUn4kKg/IqUfo3J71skhT8BNWIcZttiJoU9
DzQIiMlW6s39mA1ezMSjgEtZCOeZufQccrsXVJMlegqlY6rVvzXhS6oYJ9Vf7NwotxrZ0wUR5geb
iSFeAuzdFsQ4Jj0o5n0Ks77PEIBN56l3/MI3XEZfvVEtFovWrdGml3FsRqcvSMEUscgfCHkvyCWT
WsLvDJRYRAfhpVJaWMyGmRtVn0LpFr8mBEoL05Gwec/EWITrGdReJwxn8gupBcRTZmAQZqwarXHy
wYqXteksMGekBiMkaptLUEoDlmux0PDZQd7VNcqaKN23OYgZ3PNwcTIH+RYBxlCi4JMFqANdko6V
xriDJDcRR1asMpVtMX8U9OfQMpfpZ3OQTWzhjDzCx2mtD/NLSzOBFv+Itc5B8Wliw2KtqnS2OQ57
vXpUdROsBLvICX4BY5kD2hn2Wp71YlgH+MdDwqIexKuhUJgPTDxeyHAD4OqIPasiY9Mbavl7mGeK
hzxy8d6yWcxHzCLVfNuUf6z0dZkYj7xpvtTF8s6a003T952D2nQ9j/FaI6nQJ2hqQg0T6JgLyDB5
MvBfVT36UrOhpYYpnUf/JImD1ZSDlYffZko8w4DhBUmiaI7x01xVcONKfBRrKMU+v48KHZWWDHMo
AfyhRM93krhrIPGFZJZKwWBb3V1g9Nvnwm/T73NLaRz1Z2o0UjZ6z2ok3M80FjFq28MAz6yDFk8K
O1jVioycLHirevLXadeZpjL1FucBU9ke0oAc3ZKWnA6LnAbaS0Vgy7BYFuVLQ9OdUhPqSn8czIuu
d1Th5aWJghepZNDJLrvkrhUNV8S/ZcNX6w9OhWC2kfB+z07xXDA0M11kUWtzTB0d1w6J8BAjwmIJ
IVTem1gXo6LLBdLjknsBIFCmSHrMYiblqkEDa/v0/hH+KLW/JKYCmk/RKaTF5v17kk6bjwerkb9Z
/pvGNDv/0rlFoQtSIV+kr6AFrywmh3Cywbj4GNSXZrE3GbDWC5e6664DicdY3Q7rQtQ/YO2ZHZ4f
BKqvmVV+9bPgSfTXXMmmHi+N8iUb0/ugMj5q+M6boV5xzEJ5vXjpsfKvQp4+KdL/pTm6uQzqfWT5
O7G1XoI2gZtE/xzs1JBp/j8euS4Gchj7Ge0I3ojfOj5PMG3o8sb8FIY695EBNFx3OGAEpFrPovKc
hByYEeV133mjL74qmq7CCdEu5GjP+MSDgZfmm95LrP36BMvIPFiEQYQA8E2BKVdBXKj+iqAp02Vm
JarTyL0tLGEd8U9dhEwvArdNWZmHeOvkLcn2uCxkjDFGbs4I54flx5sCCabyMzM+YIa6DQthVwIO
D6oTW6yM2kwegkAHo5NGKqLzXrdIH0YeNb2p3BL/TVZw1YpdK0i2UdvjIhHxwCaJU41EZPndU2ct
Shp1HxPnQSriOaTaJmPHK8buA0PsF4UdvPcBRaN3AsfwLegcSQFbzWIX+Q5XoFfXBc6njBUkzxdF
mFI4ckUebSLyTONMic6GEWOFC/UgrJjviRJONqNcftYjCwh3Vj0lDm+lgLq6C8vsrcWoNsc6qP+j
rPm7lhG7OHynrLuxRDR1hmxqSSWJiW7LauREgk5kS7wfiwSH9O6IYQU1l90CReVY5hXExnqWb7CH
JLsUuYve7nQLuibN7l7WaIRJMKr18jix+2khoH5X4wyaT6963P7LosgViZq1IukOu8JIMuAjFERZ
snD3GFfAkjWKx/I/BfrmZFo3eBLFoaMirGN0QzjGY2uD826yUZNsNw4tg2yf2ADzCNqNB2fyk+Ku
3CTNv3iC0x1QZ2dITLXJW4I45/FFzDHG9NstedOmhFt+Ie3wg34QKw09XZrdtCfISmbxtGeKOHQ/
S3y0bgLeY9U5aLWKoTxWIM+hU92hEJzOjNZVm64HzDVKIrTGNjuqVkcY2tdsoVwpsbc3IwbM81C8
1zlj/Q61QF6846/yMstuYIpujX9Lw0RiIIY9WqAdWcOJ/KwEWFEsuvgAoA6nE6KTkMULuLAORkHS
TbTOqcOLGM0XFK15z1DdpfxkfJnbwJ0ZjcOwsSSoQUbazJAuibgwLxauPGWqQ3Nm0ipsev0WxJmL
RrnMSzeQ0rXKDJXx/6aAplD2gjeH2ibTiH0jiSOPv5ldLLTfMEdKWI6wm3qSi8hFzedD1wuV0+ry
3oM573gBNmGsUVKD0VPeRPlu0DSuWcPwMUsFWtoEG6cR/8yMXM+/77E80sn8ffr3wfqNGDLvJr0F
lEhlPG/NCYsCWcryHTagWGPlxns4zfj5CFVOGDSf/fdLo6rOMoPoQWLMkiw/8HcUfz8Kzz6FgL/1
C72gabROTI7papdDUuu22CWpSYDo8iVOuss6lHFcxQtBEAxf/16hSEh5mzDjha3cVbu+Sf/3Q9BK
B0WSyG4rh0UFL+h8Q5QJAJYZ5vz97t9x/H3472FlRoAquLAc4n26HkqzIE7/6C1exRlW/2TS8Pzn
PPz390ZFsEg7DvZZZCLoJfI0QZnq9JF/KltQXaYWwkT6izBMZCarguKJMRmnA5ybcrke7Zg7Y/gV
FczKlqdFM+cC597L3OKP0WYm4F8FuX3uGGYr43F5PYpAztDyIRUYaqTQWeKknpnJgjzUamRsmNEh
yLGi11Aj07BexD5WHWCQIR0i1afaF7SNvJxiH55i3srxNo4pegahO/6d778PiQJ+kuBugMKFhkpb
jmU2o3KH8hMNY/Kc4hFhTKj1MiCk/K3+/yXAv9d0AmtV7zrG+HCS63L395t/V9psYYBN4a1RamZp
0bhLKkKxc8KIU0HZ/vfMZGGqu52ifQ1Fkkru38XNJXaATMG5sHDigf0kHepxV+kZSZsdAlPTjLh5
/17j70Pek8QpWaxdf1+S8mMC4i4n/++D3hMAEJvasFJjX+eqZzjfjBHor2rdh3xudoJpNLu/z7Ll
raD0l6o0dINSn9mLAQstpP4mwJxE//2fp8bUGbWPZAoh4uX6otVLJ/M/7ws61v/+5b8/X8wdUj+r
9spI/L/D1kwDcC6hLv97koa8PmT+TKJ3t6SJBuFWtIp3eFTZLlIIM8hK1q2/FxvVfZhWGxXyBigU
RnZwYI7ikL3RZkFw188ipzIRWdr++/6F6B1pxUcZd5Lb1iwVPQZCWQABgCcPeulFnGSPlBUiCsY1
q8C7WQBrVz0eU1ECQGP4kOj6RWctgUwrfEL29SavYfr9LRexlk2evar39d7f4EIBG4AhvReskZxC
D6I56Lf1JliP9re+ejA5HKXXSXHHEjOTQI+9vAeXi9uTOKC10AZ/clLi49f+aYaak611wcNWAJcE
M3CxC8BskJC02XAMcrWhx9UefBNTcrCMq65kxRaBy1ydqN4ljY4mp3Yqc43tGjEjWEmZrQ3egM0h
yXsyICGDRlLFyS5TsRyAb0v8g6MYNnLqECIV8byhjYCduL4GzSn9XfNdPJRbb4uALRmFiK3hiuXK
EXaJ5PGawtRBPokvfQCPkP63n9z+GV54XwsTjnkNVqJgCCkETDtlDEyNrSxujQI5OTJALRY2dpHZ
MOvUfoW/icbu7yz/xq4GMk/PpEP+hYkAtcAGR8l+JuT+ICNgKD8YnCFI15At4iNmG7RKK7IqQh2I
Dg8ie7yTcHXIR0duXYUnGlp6DvDtiCEJQG6JXYLFckjoiIMfGmQiNOKAH6wjBxwlKNiwfL8HqOeW
enwLpYDjx8Evnm2JczQ4nOsgWgn051g/kP/GRJiKzCaorKbShPnLIKR2wScSWKJ4Mztx0TrjxcfM
C4ooPITlzyHA5u8Yz/FCosAAsEHw4Hd7p3TUplWOSxgIvQ3jL/qxntDZ2vuiT8g8VIV0zpguoYIg
bZahYGTjMF7fOXW4QwmGIzyHD0oiWB3ND0okX3D6m4XqAJEWJtU4eQU2UwHIidYvqGllvJCLsoyi
6VNYD8B/HA2S7S+aSoUswVtwVaE+7arSISgX7tdbf5NexiODzXg/bMf7gAPoBo4xPG3ZawkytKOP
/JLfaZJphHgD/qO+m4/igx/gQPOz9ozpXwihW86CvFDPVjU+RJkdvIbn+Vl88FWB/sBapZWd3rmo
3AncD/V9GU7Ndn9hKjQhEl+pD+0mP8Z6NT8Jrq/k5df4mflSHqNXbriWcQG2kMu/YUBhYk9FM9TZ
FLdMkMszP83hcRzL+ANqJS5cd+oavh1iCYj8dGZ2vLKeObha6+K1j57szm+YV16QX6jvRLSU3YHX
FkzyUzgyHFfu+RmWIb1VDM32bpFsuopeuTi8Uy4/B89FnzgqBgj20Xzwy8mHDj8pXalXqEL9XXny
H/XKHwh+aK2y5bvcLMFP9NNeBt4nJ3yEVW7TBnISRHNbt4yHX7lJE8YtZJ5MLp/gkAubFgEcNof0
zxr8rOUxBeVLL3K63MkGXkwsOzfUCL6EnyVNm83aw0Ix7rRbSH1grcz39KK88RPlMzow2Guu6UVH
sgFn2dVP5nu0nR76O088SwqW8MtJ5/1Cuj/A6ZQ/TGz+z5m1moBdUVTDct9HAuZ1ds3sFzEtZ/ab
jSJ+JnD38534Gv/D1wTDgE/jbL6qWyrUmKGsaE/fgobaCc8IvgZytkjVgzNWoCNW8K7KB/Mp+njn
oyvfGyJdeNUgFtSwdpsigURJjH3kEfpA25nrRG3VTZF3ZMvSPq+JqoMcYz1ql3EMguYzyUhvvAnk
JZRnOHD8ogRhlCpAglwkJ8COEBtXVWrznukLtBf2jy0m+UylOABurhUJNbAtIamtpo8c38xfAAi+
8FnAenuYPQWfXmAYxlONY4ysejAqVgpXrrKtCiDB5upih8Zd48adQuah8Ru2Y3KUsaMxi+Qo1RHw
+xBytjnAeki+kgYwMmuHH6sDdJhdbhz6a+6crsNimSmLK2WIjugEbNoFKMtYEWG4vAjSCDRgqcaI
CCVbflrME8iKYkxOn92DCdkqouYJWY0bNEscd6jvNKbsAH7B3KLjjyUv+GmmFpuJBm2fkjYI8mbz
7Dbwp3kWo1cW5G5rPM1rf2HxRrd3wEdoizf7Vb+2rIrGM/hhYefGWZaIZ3wWa8d/SM/FJdRJXtUH
uMJreeSpgK64MHgbb1npkm3J53ceIKiu2LyQ1AmCY7MBVTVKJ7IClp2IncG4Ddf4Yt2iEMKVrbyR
VB1rV8K1BzwvkDLMb/ElvSRb6mq2pTneMhbT6yvmUu3kAFHDipqAJiOx3kWE1qzfcRvdtB1CvRXW
FAGpSeQhc9ETB7cBQDMNHo24aXM3k1556gnGuBUdKun3+hNh7AS3VXDgVRtwO5lf2MbIKtvTAFCK
jcRwA+Dj07kWAChQJZFsi08c4lvIDhfpwqqO0LFY1iKMvkNH9bLv4eSD1QJxnfyv5jR/Sp9Y/wO/
56vuBJevYSPDvZAQop5pIQtwfc9R3C9Lon6dL+TK4tjGcscbgma6h8jbfbC69wEMiNQqEJ4jYnfa
M9/A3/JHuQg76dJ8aPyejBV+ftYfg+aypuEQd04+OIuLk9+FxyHbalBLXVYd+aE+gg/WIwpXNobw
Pk4r+WHiO3Zi2Oax+ZPazarSUrC8508B6QsawYcO7ZugIgYVp9pSm20II3Ft+cyXa4LC+k6H3jmF
G1MtMCHo++qIfQyj+BI3EJqsUTVflawrkZTMhPGYxADKM1ylom3+6TWNVmuKsa0o3UC6Nlb0RFQx
k9l2OpM9KJPQbvugI9xY20iNOq/NkEdC0wwVqhcWKZJm7gv+OpuXXnr0LdhfvHQbA3puYRPtBrka
oALviISh6LhCP0SG+M7cDFsZ+me/7j8RdAHilU6fOOSnmHhkIzeV7eiBc2vf3MkOgO9t6au7mFZH
5nlU4Oo/BdLQV/oGLBpBgPzH3iwjtHbHgiaQoRd6sNUM1YZ1863/HT8xeEjfRFz8SA6iuZ5/m3f+
VjmudGpbdv/E7j95jfZT/wctA/tTbkQQS+xJtF9qheq9f5t/CY+re6e9zb+ZufIjz/8XXNsbCUj6
V8ZNHd/UL0iM/yKKCNB8SDDiavgK3nn94Ut5rT85SX1gt7/II0lmwz0D2iIW+JwSjqJ8Eb59gk1m
B+lSgVM7KOovaGjLqTfhGUMoRu6HjgBjkuUA42RV/4Y3VAsULfwEQ7SBNwB1AmTUhADHABdzby6L
LeL19zuRZsxFLpn3Wl+w7qntYLCJhKhC1oRjDMlk1V/FHUDbDfIzzyuFErJzNky+x8NKwi3yim/r
o6djxSoI6eJHDSdPtJMvHGxzTi0pmb8FaX5fwoeyEG6c+JdZl38GFF/gSnIchhUpEiROInTiDoxV
PEz4nfRTkjx8Tn75EQhSBcKp0jWDvx95mRlT/coI93Cj5k9qscN8o0P4I9jiV/vLta4/RxAW0iP/
cbO1Ok3zigdBxycMNezgxviLTOsG4UviRNo20NfKsEUuztnkbqoEO8HmfTqkg8tVkZkXJ3vE1Iuf
M6cusWNmy6XTAa/e/L0A/pqSvbdakoHwPUJL3iNox9R0RdIPu5dqnHBeV+7iRzTv4xqywAp6d4RN
AJWVvpSrFE2x7rECxWdKseQnek2PCUsG6Znon6i0KIHydEOtO2OtQPW4na35J0hvVlmxcMiwAuNE
Q50zBCpS8pFZW1y/DyTxWTRQ9Dyo4ai1qXQ0HFjs4TpRCtbwAHdsBqwtwq2vRtk1U+W3Ib44e4Cj
spxCWmNP4fjC3Kk6lL0eqlYqVNncmoo9GJuiAw1/ZWGIG0/s0P04y3Zz4Qiz1/pOi0KlRg1Lkcon
Cv3IkzKhf4oTW/XyDYrEGYDNKr25o9sLh2dWm3jke9qzp/KPlp+h3APKoXW6UpFx0HyKrie8I/Uh
6xNDVEpM3ldoY5VGe511a3oksLipcWsgHHX5OE/YWjv0IWRD4pwMH7N8ssIGtcMWX06cN4eBI5UL
NC61csRHJK8QkGL4YJD9zKsjYF4saw+17y5doOP32iatBXJEE6hXKMoe4qmDPPgeXkjYrSlJOQXQ
/KXlo6V6vAA0y7eSFoTOcjpR1HcLfZZD5cjpzzj4BT+sISJC3nGA5dl9OU4umXAL7zSywrhIjygd
+QRXHtQx06J9okAccBfRlr/FNzGvtZZsALoZSAjQgla0rOQvsntQtYmVI78XD8rJSCLNkgqTUb4M
SQ4z1x++wNoaNHMpSRueTXRR3Kw/8b/sYFYiDLFTYOns6mg0CEd/6NSCPgQ02wc2spTytRpDbSsl
6MWwMIOOE712CuzZuDD6QzQyUYxZBuMaN7nI4I90BlJdiUFOfugTg7x30bq1Tf9TqcIz00vZMQdh
XxmT6GjGqONggxWD4ktrdUYXmNS9sEk0ZhM9SG0XZFupArhqQ7icnV5wd3aUgBLzRBfu9EPM43hX
xh9xxPRAMNCoaVpACZuwUg8SlUBljEQSo4yRs+44CmXvKrH6r4/gc4ioVzVGhqUaeEPIuK7Q5E0d
C5YtRTDth7KDM0u+49xZuYsngRCakJJrlYDReYncgR4WpWiJqpnasvYJv5sqbpJ0xpq9agFsknzG
HnLFQcf6nkaCHgFCFL3KcleosP3mV6Z9nQln3SIgIE4teS8k/Ok2ZhqtzVRmUge/Q0ggOGUXqH5f
Ldjh1vC/cIEipAPH55VPzmJTch/lvlo7oqC8RX9GCjNeNCLG6IwGsZ3QKHRDCq9i7Gmf29g6QC8/
WwMxDSK4N7kc1OP1TRlhjfkws5ihSycNb0G10eAsEBLnpvpswTPwB2+eIGOFXIFwpsTRgZSNwfgI
pEVTVc37Nl5MczNCJEctvXLPzVgA35dVARYc1JMn/wXBEoN9fQzJEJyA6/YhDXaxL9rrArE0GxXB
yuQSxUEuiTVvBhwkuzXMeuXJkpqEa2pMJocdjxVeqng0j/vDKKmIYuvLaEC01h/8E90TSzUNXOhI
k6ur2Kq54EtInwecH2kZ4k2yuGeRetuBsOIimXtD58JaetWw4TXqR87qMihRvp6EjWKGHJFPdYqC
DRVfKOx6zMhnpYJ5M/lY3uiZIwTS9CVvk2zu8IjWNDfScdfrJsbIPXoXJJmrKKFUGwP1KZkt8wAM
XYREzvfcjlwq0if9BluBtIU2DfE2NqRrp860TDARHSuYsZiGFJP5gNvpAKo7w+SV1WHbWIjHhTr7
SOfTsUa/TqPp0cLT4evjnsQewBUuAbDP0kKbdrCU02xM6Pno+XWwmCdjUwAI1i/AM7pU7L00TEfY
ajGfD3aYFChmv5NGcKhCJc7diPD2AqnJg3uWUFTFuF3Wjdg6tQzBfWJQqyUmmlEThjjquVWPWfY2
a2MDRiCPtjjug+JbhmbecU3aClBRnDuEJzPOn5GwDsOALIzwp68RvuuVdcxeeQzzYl0Ex5nxEloU
aEV3CVl2gvp4X/knRd/TPbFXmP7O1x6suGik2FaI02K1HgTTnRD0TtXEwqhrnzO0OYR0lZsmIbWT
2Z0quf5qGqshQdjwajrK0F2mgnRg5tJIkhyjzafkY4o//cYFe7DAxTQGYi53bEMDFx9kSMPWcdT3
AcXbyK5A9ipCq+AFH2u/5OI1X4KqMxOXP8ZaIjEcTG9Z2Gm00wnC3lYuXnrDw2qy7jz8bav2ZDAd
oEiKHbjVrTaML9o40c+7lARwcVP0Rdauh5AiIGBazx1WYW1aHGBXfeq6du4GSL5lCtgWIJKj3wxG
lnAtwOfebJIRpoL21pP9oJIKo4Q42Q0ijh+qoeAtG7HTDgzCNU1lN72Lgb/TShQhUVk6zYGXBIES
3rhniIumbqgv7YXnsrwbO/UKLYjtnTkcsEwp7+bBYT+sn4hZQPpCLGDgfu2ACIn6Vr+F85i+RJ86
4helmKPtIEQfdTl4oyBobjkWgaf3OHGknHI0lvgVAOf4TMRgZ5KGR+GuZ220HkTjs/dJ91Z1xOxD
19+jSg42o1R/5iksS6S+nYbAaB6Hu2q8xroMgNGi8cXfaY9bA0AUwRUoWtQtJFxyEP5yyDsekpLg
D9aRXnDNxqVt57YC1QU9kjLuIBokymW43B5VCwvx8GChByxQbhqTaU+XCUe0M4Td4xlv6QYL1dbc
hyJs8GrY1AKISiMiv8vFaatlo1fV6FwqdghWT2mrajjXS6q57vPh15D0EwGdwWTBRsFCHbFYcyml
uuD2MAkKJ/mjA5g2a8PFQAvEEST9SpzZTjIxo0DQ1+xTqeOKqa88f6BeqvBei90G3gR3JgCnjtpw
xmGTzmw8T5KIeSW1UidBxapMhZSdKtG3hSq4AjMVuppLqn+GyGxhFOKGWysuE43wzVxsG4nq0TAR
D2Eyks+MTUQuD0TV10yoLfYPjOfit1HXtI1f8wiFWMqowtTC0wDRl8x+da5lMd8LAbFKeXIGN0AL
sRTLcF6Z6lPH2KycmLWzePAvFHWSil2j0z8hcclX/QHnB2CV1e3Ysztf4qN8BWECo+wvFKHgKhcR
DdL/4fQ06Dwbyz/fJaAZEHh2KhZLrjpFLsUvH+mOg5+K3IsL/ky0+iBN6rU46O/U4cIb/zA+4WiA
yiOMWUnPZcPDT5NC8K+2Nc01P/mgtvXfC3kppjnwn4psAl6Mw6aMD4fP8EjZS+2+zEMwpOYvhi5j
EI6TxwxQCbyHqCWgoP7SHeZLvLF2QAS6x7wJNILqi8OI79M11Tywh2W6wcyPfRpVlmslOxB9YIHi
I/imKgc8J5QUdzFAZSpVtjoKcaDaaClfXc43+yYvh+8M/8iBMmXh3PIz4Ev0Fskh2FqtJ/zOa3DB
9EnF/cUyCwQFKMp14k9zzAso9+a/g5qiBH4YN+sTGYRwH609yigRAQZ9JI07UlosNbNV8Zh+gCCF
X/E9fI5n/2C+sgMtWTt0ncpGO2OgRB4TIjfBXGDHXp1xBySZ+cI5p3Dd8VeBfqHvQ91H/8XStNT5
LD9cOJiO8riHHBbo5+XEW/hquJQffFyC6DRvMWrSyGDeL/T/v8ecV+WcgdVwj/VPShKuqnz962IS
n5uFE8Ktw0rAvcnnwo05CaOqnhLconxdUV0wcjKlpdPgJRhXceboAHjouVlDNi84wkgIuCtO05U+
AFtlxtaZ8mapw2tKC6rV5TeE8o/6H2ZGWgLwuun9/QBRSFhpx/oLpVtWkXexYrKJPYRAvwzmwSkV
8AZdtu8YygXr/L/mhZ9Q9g2RQr0nYU2ClBBhAW25wBwOkimTleXLhNru5LdU6SC99viVnrJP4Zyh
daDohYKDWR0gdQmsuvx0iLQ/cdWqRsydUvbygOnh+Ilr77qHKnOSpPwKu/aHzw3HHAGfYIkKjMOQ
SMOiOvVBbGzLKTjl6EEJomc7wOdrleYCkzH4RbLeHXJSO4OM4+UVbRMToz7Y+n6Ml9nCNIMTRNDs
EOpvbblTNOVzkAGUB9ivcIsYDpolNNqpBMorzO3QgDU4tIWcakB4/Le+cBdCoGIFm+gjkZenQbgB
xFm48Jcvy7KOxzZe3WDeky3q/4TiggCJ4aM02c1iidyJl1l02Vsaz8DVb58z5hZFYTP0Mg9kCyUy
Ee322G37+3ivGHbTmB2wcyFPzmJnOUK9ZXkxnjTVjG3ojhluLfOTn6CFCOsyvmEWyDe1p9itqWeX
YZi15ieqD2t26/N/yjgeM7pO9SGyG72xbHAvPcUrz5/e2dJTvwY/LUMWVjO52Sy4RLTCBQw4k9yl
6JvlxASYXBZHRoUVTwD/AMN52cx4QdYS/916yS9s5TwtfHMwCTqzec4AGjhnND30oyv0Ea+YLZ67
uHno6GlsPfwZ+9xH9C66lAras7wH3/UxPlYfgDIf1lt14E/mbnJSH+CmVA2Dc0TVzvCIqSWB50/1
wZIWzy4DIa+2gdZtsM7l1zwAPZsVg8x5lihjhyDUFj1/ma2pV/WaYoXo1UeNuQRRFn+TKyRHq/CM
5f02+WBpfFN2Gituzu1mc83/hrVtx+aTRM3HJLHItpt6Ms290Q8vuiWUzO2bF1b3SHOZJvTxFh8h
Vha4dXTniYIZCmLUVXf1T8yr0nzxuWG9Zpzh13hTYdPFQAIkjblyfDbS3Ry+WLQVLAnEBuRuj28H
0y1jlSngf6vJ6d3OQ5l6Zq6+m3f++/SA0A3I8WAB4gr8p42Rr8hfnE9/z2mcrsJNfrf+h6rz2m1c
DZLwCy0B5nArispZVrBvCFu2mXPm0+9Hz7nYBQYa2ZYokfxDd3V1FZZ2lcPyQ62LJYmNpiMEZsiA
7Jpz7jFLXOMBis1zE7iIwwxPl2iZRItomeuA5uE0wBAXZb0jmp5w7dGmWpjQQfBXoGa0ADXlybWn
F5J9kpvPOzDdILulQPsHelHkpizBGyc3GjSUGOil3V4Az5iGFAnTCy8VfmVzRQ20sb4QgkCopWs2
YqS/UxyI4KeHC6FbqcneQ1kG2HUCRR3pB5BOhK3HWkeGjkJZt+gqUtudGx3pFOm2II3NV0w+tOLj
4a9djGKm3KDxKYQwtHf1s/GHRQPl2wxSiWcX1wLhIRQCHvJXDkgIMnYzwpn2bl6Kr3j/3a0wXX/o
JTMFvZmZerAIYn7QmKb5OLwRRXaO2p48THWqWzT8WDq6iAd0fn0oI/haBvYkOlLfLQKj/oCYRpmx
Vnzr25jlNUCRAJSW9qSVEcNLRKsZpOhIl1LFE/9gySjPy5hWprZHCRFi0ywldTIpYkYJsmHGliFk
AHEBz4t740zc0PRbud7IzZJSTCWd+uIUeSdKNPVHRU+vdOH8szk9/nNj4770p7VRHAOIPVzk7m4c
zqJ0ibihFMpDnIKBomlsQePKw+mVVlYaTimH5KJdNYD1M5Tv2tjB1IvmGeGXFQlfAmR7xDdVQKOK
kg7Qew8e397IDpHtCGRWnBlf5l+9p09WABKkg5OMsDineYGXgeNzPwD35S9JZ3mZd9ZC1o56trK6
PbcQo57oBQBEn2X15j4ZRfoz/wypoWvagnIfIHs7eyfoSt5kzo+wiPHPospAJUlhGeUJ0xLSJw1R
1CJ9eCZTMDP6NMIxP6ZxD65TDQt282m2QyaQQLfXCHIQSrAa8mKml6xOSAK7CZs9aCMTBgSSv1KJ
Y9oRsbE0sGfAO3H7BVniWdsDAxEE1K4D4kiVmbIcZBrEo39HogsEP6k8PMka/uGVEFM8Ops6wI+p
GqyeVAQB2J4pCtC6zVDObLb5kvIHmmUo6Nm+2aY7hbtCCkBNSZE3GkKOGA1J9vBKXNX20uE6BNxs
tNC/xiAgKUeWh9BDXhnf1jfKQDDFhLeonvWMTPihXwj8gsLzCxGm8grIFSgMYSDCNoR2pIUqOeD/
XrsYwzmKJVBZgwBrhLnVriqXNJItFFmoWfdFtYQGbkIqK/uMtGOTQ44XnyWYKmUGD+R/GhUELFQo
xjl6O/5H/QNeT6mE0TAYm0J2QPMRSEk/ohc4fccw4Qpw4nShEeJQgoGrhEsAn8LjD2OEuGm4ouFy
Cl6MVVQs6oN1Hz+tX6gM8aG/g9G3o0NLLeZoCLXdKT/TJ2D8sjwT+tefWArBs5GW8lMZHFI9MGeG
x5g4JPPVnJiNYICgjwyXGJkh49ZL0j+xXLkFsgVO1W3Nq0tn5FRm1q/cdoI6UOjcdTxGxGSHYLNZ
kAenzEQD2tW3J+3ybofwfg3uiloyFCvKzdikjzKVPyixbLa0IyrzEDCUpYc20IAIUja5a7FPA5VD
nN7/krKQfxMDVwsoJYQSrMGgPWxDcDXcF7AQSRDTgxSP4c++BE29apZQTf7O26vmRAdU6FusBvA9
0fkA+mlQOEBYa1G3SHbh7LK3kI2JbC1yGrpuYUjDy9Tm3JOAstK+CqB+9/KHjp54aPnXEuFrWr5F
eEM2oHJNiaeeY7Ur1IA9W9olPcowmFvSXDTOJWAO1A8yqhr0U8z7dh1Gjvb3J7yvKTRKRL3QbbAn
lyj2THUvgXrGD6txigrg0Vhr6wElJpQhcF0ltwAgpeqEGgTt+c2cLo6amFbextFylOmhnCe046po
FO4acR5bzlQQZOMBPa5E6v+2hg3PYXT8LdtNRusS9WVkUVF292wUgZWektvcXIzjja2bsqXkpnNP
uagoueWzcEWYxZqYig6qvEIPn85p9XfVRSlhRuEIFv9YMWqXzE5CQRG8VrXZqOGG4WepJnbxRqHG
oN8GITUcBOiKqFbUlQDgCPqkiQVAoYmCNFJsyRubMBkJpRUqMsE3RSU2ae/bOvsX3kiqxMiv72Q3
hByManbsJ1kd+fFET5Anbg7hXFA7RJGxuCaoo6mFkICtpf2FRMAiGIdrVjqwQao0TAYiDXJwsjoE
8JunSPHFoMZhE6MUKIYgqIWqSEKvmO2D9pR29040v4GDrZXkJLFK9SLRyJsFIdpkquyAknAg5hRl
GOHHypfYGIdfeTxvNOz2Qp+6S/rJd+UMgjfpPH3BF0pG5mqKKQBCVJuAluvNpa8QOKPFlQ0ysLmK
XNoesBA+HCU2ymMFoKlDyBVepoz/XuzIwpMF15V2TGIYpgjhSsWlJPmu5nW8QkSSxUGh522cwjP4
Zby4NUFjbc2yIT9wQ4J0ERFx0j8nUTmHeTCjJ4AXh8McUgNfAfkpxgfS7RmNVZf6M/iOL9lb9Rah
JfTLdsRNI5gNZsU7Y2K4Bq8J4M1tzsIHF8TDLkcHC9mLFc+rv2OZ7XKo5qa6q+gft+BUkLiNiLTJ
dBeh6IqcZBIuEhFEzWYGs9WiLswELboFl1v9Kn/qyIHLYcoOsUSINEhldzJw1kL90rN1py9hiLK2
5iY9bZDcpoI0izNl09TfFNoxkacSahltNfUqNUcaUTEl3AfJmbV6epG8pSoeRyz6izS6oxHLbPRk
J4WhXmO1hhSDo0jE0TR/oByBqt0ztNJbme0EwzHqOSRYxj4mN5PuMhIBKLoRJcCJmycY4RAkV7gn
z5RTszW+qdShtC2crG/9QCd/aiunInfSW/cQvv1b/MNqwCLQPXSAz85mp+On7Mu7VlvzoLxTleZ4
4a3ZCm/WNzRiIjLZtfWLxmGpuhcP/2Yg7QCTCi042tb2/M8R4FllJI4kIcUs/GjE6WJRjRa3cb5g
s2JnInTqdTol16yOfs/e4GQIJfWQnabAKqsfGH+U47LRl1E43RRQvelmcZvi4xisGDjavdsRMdPs
6tlQC6ACsCYRjpmP8gNCA4twZU6l657lF8cOHKUlxHtn3otOTKgXP5PsL40DDa39NgwPhQ6b6z8i
AjeXA6Clj4SnBCQAfvCBfi3vE80ZSznhGPwFNlYTPdAtmy1LH6JTrIdmPSMkVyKny+ds1DeOB0uh
/NGVG1fHOHlH8cFxCZG5NhT2BW8VfkRXhAJZpFmJuy8unnGCHfCgC0s41ftmm07X1O8nfkf3ld4y
yWa1x2fhUXxFVDtozXyDhoDsF+Ehdx2OCbV5ZaYbVJ4mfkHyiK68iQNzg1W4RF8BL2MgIdYRoqI6
JxCJEUe3QKOyfopHdGUlhScrpFqxUDWqQWgYQTZI5uktp9LwQUMqZVqkjij1ATj09mCRrc2rEbO5
VWMtfTQwRgBqBzYt9TkXhzzlndAbiEidlmN4WlTLoVtm6BfS4/oykaBAJXuOTPXUSqAPDxW1ZFhL
8QHgeKltmt2EOrJA/fIt3GHBSizSE0T1nbT7F1FP1jvKYj1lL29J4JpPSxeIJoTeXkVEavmves8y
jtdPnB78El2+qYQOFXMCPCdEL4U0QawKqsXviVuIcKmSEOqmd/llnfM78Olb/Jnt/vBIwtjsDScQ
RHSFBckFuF9wGn+JgCEaUImmI+wDGcfhA3YufTfRzHGf0fcETZwQGgaUS+eJwn5I2wwJQuUufTQr
pIruQQidSxkGMjoV0P9A9RFyxCKF3BAE3Ud6xTHuPWzTGqYACHq4wKpGiBziwZ5shefNXN3mZywN
3InD45P4yCyAcxIX4j3jR2Njxu6IkJrWR6ACNHIpWSDO+jPuFcT5yU14HZohTMUkpZVxIdOYFs0l
VBCjOfOWVRI/LOYXRGFDXoTxiZEPNSTsV0bkKNFSLByNlfEHMXjqt3B6GCLpR8kEI3Qgrs6nCIlE
08TVE94SjBK++0/EImM6I91+JDm9jTIKKzXnw1lBciLD0qJl/1PCbGHu4Z+GVYk/zXK+KawmP15O
J1ssmJwmyRmrOuRkTvXmfk2STfWUoJE9+xTVsSkmN9MxlbebE1J8RBI60LVFN+a0UxI1MKwqqOKM
TaAZ7xxbEy+dX0437pDLS3jWA7k9cDGinidQoqmEqPxSVfkm8lCfQEEIZQCrUqaGIwKIor+AAQg4
SbAIKUj9O94J3Z2/MBCNOfkZB6dkSCPqxGqeVNHcWUjmOxUlrV/3SRDDLJk2xAlrYLNcB9/kwckS
Hj3z4R+YPmHVEPFexCHaGeSIw3tzqBvFHGhPL+bRTjrD7Qe8opEUVBpz2C7YWX8Mz8wi67apaRCf
X31qAhwM3empFwF6NqHBX6EhnYoIhDx8gnutBzx8HT4RKB4qH1+W94QT8ovqBehatCH5piLgAvCj
Pj06gPUsAZWwR/KNoBwgmQCN95OpE8CAHwX5EeWJSfQTXITCxbn+BXShus3VADlJTuA6IJHQcy7K
BuDmglkLjQJccA7NRcxTSrF2amCrZ2sVzFqknRESnMfAC9KaG1nrC0zk4SK5+THwDqCOUeCgEUTh
XLfoAVlmcPHA0hJEyqZbzqfp/tz6HaCSkiBVsHwosfKKKSTiTp4a8QB/F5Ing6JAwZKihEx7FBwd
h1INPHfqxxMiqb7yzx5ziTfMHV8UtNtPEW0ebhZhGBk4QuBPxo73zfDidgJlcTxOmiIrZwt1iHGR
iehyTik7w4q7YSI8R/4VoNPDegwkjOAyUOe0KPIEdIRk7o1xEdFj8DfmAD4I7oxfUn/TWzLOIRtT
fYYKkl/AXoVfTs98AXixupkv8Zlplx4I5UWNhK4NVkzw/hzEE3dCTv7JsAYpm9K6F7VcqDzTOJfm
VKtJ9SmwDLg8OCR69S/+cCAE8lSDABul6AK8SFoJ+Mhpk4QGa15WxfaDLhafgfkbUzUlTo7QWZqi
Xtblh3Cz9v5dnsaVwUIFRwLVN4pxb6wl+IM2ykQEAquoCeCVBBUaF5ipIPX0+1SA/0Y61hk4zcvv
Rda+Rzu4gWhp03bD0v/JiTHm+DZsEUAY2Y4eSs7hPB6oQU86tMUUwANTTAH+nRkBbWfDj3wx3gpc
pBBMOFD4OeCO/YOhy5FS8Q8LhoEMjYS6HHgVB8UxCE5bSZBOJe576h/hmAWW7I7+ovBEdl086ZMh
m+Dqchn5PtwA4BJ+Kb6Yx/yl5GhTSQR8hLvB70BNuO4TFH/Wzlwi9UrawbfjPRLKhSxKx+EFg/YP
RGme5a8MvThZ8tG8E3wm/pw+iWWLVepvZYA8pX1MQtAf4LbX+BNG9I5iHn/kgnEaPCfT4di1Mcej
YOqvSHbhnX2QMhNdD3fx1T1Bv7kSPbX+csrR2ruH/p0HABWcGF/UIf+g2ROlMe0DqhaZPcUf3gQ0
AEhLaYivw1ds2eqpvcw4g2f86V6DUwRKDbzEBWKo0dqATu10Ra1ZSHnDR8VoKqnnd9ZM68w7juzn
DKr7+MsBOyKCYcET3sG3Jk7AzefMpo0G6N28dgvxxReSj80LcIIP5pU0SARvHFF9ZdNI5TrRkTV9
t4lxT2vcDJIbRczp1rEtcG8qVG+nwuEYltgsswuWsPkFKPPTLGWqsaNPmfIPwTDxIKGojzTGLYAx
ee9YkUiQL4GwZ4WcSnBgYiwInzJyTvQEed/hX77GFjCtTdxZ0GdWCOjtuwy3nTl7Gb4XeeaQq8Hj
puO82xVvwDf9nSXNxR7Szr6JBoCWgqfxSdIksCyhs6BCPXBI2HhfhlmXyxqgvqZ6MfOaogNtz1RY
NYc9kSSvhyHvH+o7OyAJGsmhf3FfJNQMdmY8131Z7eIDAhZNjxuiNpEQ80HDgTcmBRUeOcIzeg89
SoyH5FRY9LRoZY30d3+uDSaQyTtQH4qQE/bmGhyFmTqy5ClNGBOMEKR5ebrXY/zQZeRJe6VqDwEW
FNzultynoUY8urK7RBoIdtFX6lWhXXr6OokHdaPrrYVahVkcIwQB0OBu1LdRxKyt5libxrd8Lmjx
40uVvmsrc+prpzipqfjYyy7lKdS0KK1A0FtESNFiREcXnUvbNtBirW1KCcvFtMElFb+yycHYc89N
aZnbNoMralpR9RkL1dIyfeGeaN0yr0nygr5rrxWikEfIYetcNvHmiiVmiRLsJXDgzA3A77IWwVBX
rH7ycXxKoVq8e1JFD5ngcbVlBAskBZuDvwfaz8WVbNBDo1PFscIEJ+RElm/0o5IOq7WwzoNQuWV5
9t+PdJe227LyQV+zAWK2F4p7QVfbB0hiMOioa/W9t0eFjdbFiIHnieK4TitEfE3fssj8DYEGbH4c
ELM8o/Sa2zDnkNGefpdPD1ZFIJqbobL4+93fQy0W0dwsquj//G5MrGE+RtDS/t7297oyKQDV4d1K
ZSxC/vG1axWFEzLVfkn0Xpe2qg3rviwGXARq7arogQFi4X+WUgtGHRfdMXHF7vj3zOrTd26VSIfH
//t9k+sbq01qrDENOtLT8N40cGmRwmLP8/XgXjZguCl2tCtp+msVdJBqNbFECsqYwM2G1k5D8Q+Z
6mJzIZTLv596/Bd70xVucgA/fUT0AOFpA2JsXHzkauC+d0FDP6CmmBt4dbi1dvUCCSH3vRekauGV
0Pj+XoZqWheUgCCJb6wsr9Ad8CIgCddzba0uoh1WGbe0oFIwaEW+tiR6+bxM7lkHMvXaqEDwQ5hq
H0YXHRAJCO5pAY3ckOndnm6K5lrC6e8hqBOVPkmYlQ32fm1nVFct9b0r8f7fD7qY1tc8t9iJLGJY
paZLusoMdYvuf7ztPHwVmihHf0PAzgifkLMmBeqqMKTi5hXqHZ2N4VBNPwWITdNnaUq7vz+Oocgq
WaLJNOq9uqoTL1gb+A5gYyqa27js22UqmtGxQALAMVpVv5QxkHBQSe49aBBkawK0U6NAPhmW3l/S
mDFTm/TVZG6u0+GFlwKE1G+ygqzoydV0Y5vXafdSIJUbYVt8SN5Q49eoFA+gYxBzVGyod0LIGYvc
OtehSb+rYbXHpoiMBQtQttcUvV6BwiVbRS9ofZaMYu0KfbQbI5i+QgHu4Xadca6tyDh36EmqWp6v
2pQpX5RGe88CJGWCxni32tJYGKY8LP9+TDGkQoM63iQNXm3WKFeXJhrAJWI53Pz9GFm+tWyG9jvz
y4cXo2MvKgpdGZkAczLupbfYR6Rc8Dr6Pt2e0hDjRUpFVpDkKNPT/yZincoXrn49Q3G3o6cOS9r7
L67OT0HZoOJa57Bxo6o8GNNDouPhNpqAYKkhs8VMv9M7wMrZ31+SWNmqfhl+4n+ybLV8QKSkKqGV
Kv2ubZVwF/dOXSPImkgjxIM2Pcuxif9UnhQgu9PToPOPZQ5qiJwbxsJFfvb99ifT/OjDsOCFaLEi
oHOODgyCARnGGfKNojRWRUWBey78iT3yC9o6K8NT3KAQBTM7R+06Hw4oX3mIpbmwTQIrRUcNm44i
w6vTa4Ly6geeBv07H1jZArdBqkv0EQlt6djorPwLnvOnHEj1SVZIkIZ4IKIsSpiT2PSeTOuclBn6
WdNDr4Ta2jVJzKuwBf9ESuDvQe7RBxCnB7Ni8DFnoU3riwFyxQFtwHSJgk+7dwVFpPhsmLvQC65G
5LnrITbFXcUJbc0JSUotcY8olLtJYsR8MqjGuI6lUFshdxNheePNpfsblTRd7n2nbYPg2GMILhaK
+OPq9UvHbpaQCOyMYtcyQBRpLoY1yiWWRxm4TSVGp0Zs76mQ7Pp6XAoZdOEu7GWs2vNnpCo5UHtl
3s0en/TMGuRTwtiOdaxjkwbpMAXN1kVUySLNKpa/oiFL3naqKEKQL0H2h6TaurQPqn6hrvSmGpeS
xzqYGhjlciOzL5Q1MXvA9oOTv6aBj/KY764Ud/SPfw+hFLwz42HDNrpwTiqCxdZN9O/ukQ99/91W
5JP4Cw7nITN+ar9B1lyUjbVqafVeVQ2IEGWvX0VDAIvuI2nJSlts8+mBt2/rXn6YRe7dcsu0EKHE
rrnyO+FNyNqDQemQpiUWZcsPFrkixvfSytWNX0rbckhfVSuEhzAdJiqHNPQEC4Qt3khZW8y7Mwuk
vIqKWnFQje/ek7g494pETl7TvAOhF7CVttBR07s9doziQs78bjO2sneorfAqppL3VlXxctAVevoM
sBqiBe0+BNka2icMB5+yoTzWoPpCCNlYR/EpTbpsaWmisEE2rdyxFmSLXKuFC1EQoE8QYtfcRu/h
kDd4vSKDHIeYN6lp0J1Kl/SvFkrhDYcLbTX4CT7Aoiq85UiEx5V3lXqus9fJzEtGKj5xU+/CfjQ1
OjQs6ADJKGpbQ4AIlCZMqjpPk4NONwBENqmbV9cyU/uDH9bYdE4PYqcMB90Sr6mc9msr/0ig2ibY
MMRJrjw1jNZXVadbUCyYXn4hUTZh6F64njCT26ZdaugsKl5D2G24JgIfYnLW+va7y2iBCyiPrMwx
gUTlGVgERuP17yFD4N4UxfA8dMlH5NM6WAkSw2zwgiOS8tDtlXbz96u/h36UkN1JsJeqhk7f/T3E
I2tfICEQ/Pej75XWIilByL0owvHMzW+xVKUnT/T/e1D8BogXU7pVmZbuVhO10bm6TPLjWNKdASsX
xB/D26Xu1Sm1tpiiEpmQolTivmn0eq80ZjwPRGp7aijLSxVdNnoCdR9ZYfe/Z7DPiXi9YGV2JrpS
xcT3txRrIdQNpDC9QZZBiaNJdEwfL0ZlwTU1tKM8JuIlKfJm3fQdsOD0R6QI1bnet4JdIXyyleXR
JHOdno7TapQ1ITy4XJXmnirqh85Qo3XVF8pKL/WzFMPsqVLDhOg3+C1ihPhFSq3XnuKRRrXB88SN
puSU8F2oVGm4I3pk6kautBXpWH5ILRhTI7s3o43oOO4gRoxeiWehBKzdGlm3Dtw82g6D3gObGwkE
O4qMbB49Cp0aXWq0QIye8mQhT5OsefShLGzHJsbPWS0O3pCuws5V9llL3TgqaAVQ5EHdV2P230NU
iQmBFUaTgT+me6EG3KiU1lynLumAQCIRaHKxKhW4T8PoaluCIQQRGgL8sa1ulmWGPwJE0YYWaDAd
cxarZLVZFWS7PgqMc68W4SJQghoKuH5UGj+/RlGFd2buRaeuwGhKzlV0KdWhk5YYWtAwCSqmE7PS
BlVmC7YjdT+yHg1wOLJyLw7zXlXUvcvYXqsRqcjo5RZcF11YoudnHrxIXhEmfXVeAo6ESXc3+59i
dIuo6w20FXrrglCtnY+00wGc+WKAz3h9HHT/JRtYDrkxPThsxOuwS3Z1iQ2MJcOTzpsVaospBQ/9
ooBMuUj2VusM+2xUeuymkZeCGGlsuktZkK+5ktJx+8YNQXWgA/2RFeqKSAjTuFmO5W+LOg2cjRHI
l9gpjfXP0Gu/8kalFif1X2NO8c4EFyUelVALPdC7Qy9wqtMG3KAjzOzORjyO+24rNfoMIFt6j4G0
qxMy2XWxTLyfpGMdPQbmLa9efvUK0XDoH3SbNNEtlM74s8bSLUguXnuWg7vC9horx7K8mMnOMt6I
AHIIPeQUtDRN0KgCbWFJ/PvXrAjy90nHILCh3OLwS4gwiZsk8QLo0muWxLTgdBQqQWiS3RThEq1O
tORqx+8nCpkywXAcraYwsLbMOYcXn8KvtQRRy55BMB0a0eZqJyqox5GH2/5kQQQwvUaDBhAGyGz4
5ibqR7WZ5FysW4OnMhI0SPChXkafm7BBiUQD3qeys+Ld/FFgsdhH1ZM3szIkzdr85jVkjGTY/QWB
BVQTkn42fJuv/kIEewJRzrdKSGOJjetRYx75OimAXrWz5CP9eXQKwfQXygOEWcjL3YnPRtQMiERH
ZLzKzxnSdp+g5drgeAKSqj8gjHxhBNqCHewitO9l3QloqEELIraHb9QX6HNjRFFa2wt2f2k3fKTw
A202mXHkfNvBoNRt69LgtYHZ9kzV7IryFq1qIiz/RfcEFqKSg0Zdd+KTYIuYMKl5xkegQkbX8Cr7
0U/9pfMQgKZOaY/UQIOJUDpy/eOL+UpOxlLb9yvr4nl2+ZDf+0v2g4IAtFIIIJOUzZzr2eMfvcwQ
ciBU5IuifUZLAvpdyBSmq8AWYK+AzsCFvGRLMH2012bQfb0NX+utPw/fyrgmwlb2LeCSGc4N+l5S
EHMYWgOCWjM/h2KD/MK8v+Sf1L5GHePm+RAvsifWiu6o2Km11f0LKtKcfMHN53zaFaPAoJ9iooAt
O/nQykeZTnLGGvwGEDLrKrmPkm4MxLLAR+olnZocE/Yu0bbAmA9XeMKwkKP4IS1i4+ypJ6jn8KAg
CIZzqNzsBnZQ7NNwHf82CHjC+HmT0zfuTWjMYYIx6pvAGZIFRQI3QtgPG851Xrz08dRugCFxXsJU
2PM2RuygLCUVpEALC89piCx8AA7lLAv3diQSuYkCna62T6M1oGa5bvGMzBZYpTbx3dVOcK9h8F0I
7zCeQoMS5nHeXxTcHgpWRAwJZRO0MNrTr2XVhxjNw3Qd1Uc3XTAPmHAYm8rXGRYOkW7r9wHvx1n2
Y6jLXv7s1eO0kvVLhpomOYhEdizDux7WWmEzbekQKA9wGZgC/RdjH1tN5PDRcsQjA3444nNYejOG
k9axklOXcvtpOgYmHPKbFu8FyC6i45dbEb0Amnfu5TcaiwwQnL4bsOcK+weQwg3mHV52Q3Qiz5dS
/rCUp6+uw8LhBQwsXq9Rz8sMHGFsVFi5F0z3ol6m6WGglz6kw8fKH1l9bAIYOnQ60HmZ8VTnW1Ev
bg4GvmmF08Eno7wXbhWNFqKZ3K9UrA6pI8zk3zbAFW3WQ5CCqmXsc8H2qNpLzphvAvEp8f4viYpc
t9CjOzroM10/obEVNceYah3T1H3T9KMgf8GYR/OX2E5ABRABGDBzWob9hwqBQ3QG+AXhEYHwoKdG
tebbiC3iyeMuNaHrZ3v/Gt2wAlZAtTykoreVjNVyhceErTTbINgYDLrU2LT6XvpqQKPxF5D9bzH7
zOMzVFGOWshATg9qQdzXWTO8VaLTKo5sOgjol5hk6R8L0dp18WtQtvg06z7wG7NVQ1j+XD9w1hDD
eawes2YtF8iJGAxK8arvRszf2x8+gr60LEOj71ZrH9z0vIfkcUZoMuL2xZccd4/000surrgQojOR
Y5YvYm1tbJUdtL/YP7Qhkof7svltJYVTec+iL6P9abJPq7xyT1Rl20nYkK4RVSxiZGG4RQoFALgy
lIGoQuNpV+0EqFYGMRC9aNbMvQuP5salxEkYx3MUa9DHsOkNxhVYztB/Mt7j6BzHTx3BBHWGRllZ
nyPzqeXv5H1FfnIpU7Yzb5t9FMOmLa8wLumewMEaK+goPiTBDx3b6orZ22armihnuPjDV2m8NRrq
AW8jHqP6CTDJdKmgoNqPneNaL5CGvI/FA337LqQ+se8xDGK3bNCGnBrJJWGXW9s62jPoC5gKA0Qy
xzy6/gWUmGpS+GnQIvjBXqLjW7ZXBWSFH4a6Nsa5DF6SrzXpogw/qb7soURGeL989tka9WfEOSeV
TdP7CYJvYXipDWLMSySSLcIMbJj9Rc4Gh2gDrkmTODNMoXlNAQnB+tPoLwxrO00nd2KFSAtmpxTZ
koD8loNt2kiJktsgrTIA7v2X9hjbBQEfzOhT+PBCGl1s940DR7cOBmuMPKZyxYgrFc+9+N7mL7rh
dWMtSO+ute/bW15f4mhlTuqycCZmDTaLxm/FXEba8yM89qv4C9se1okCwR74ZOEsfTCDBONN1Ljb
PvPzs0GFwp3TBpJSu+/WBnUd7cDt42wT/HguPqGleirlVdE6mf8dd0hhxWdtQqzssif6614abKCL
ZS6IDHU4JKaxY3uplEUHOs/nF9kOfRS8dpm5ZkvXjnxVhImavcDfT3hIslMCJRP16IhQUQfCaTbf
hjTHXGSKRpMCGiQcmxbvhYWRZnticL7J/qYhaGSMe3AYkDJoaGyxowOLI1fdTe3I28hXiYR/hjSD
mNMkSTwaCo5ebTAuDGLyCH0t6tBmdoCsHq1u/WboN127RmO4ILLsMZV1+i9M/Hx9X6ur4YYTAi0+
2rALcVuDS1M7A+w4AhiE7uB/4wppIu9ArbkaMVYI25McnK3+V5GcClYPE7MKnmEbzjXtHsuHsMVN
yRGJn4WOYglgBFsROzppQb5I9ANX0fRoW9w0Hd5uy6z6aLpVgDsja6U1z6AD0Q8oPwdlEyDs2R4X
nmsCw9615qQGpZ3RYKnzteTxzfDrtdevEpc5WaG44J7SeudnL+42QSLmSbPitsAGN8LHvmW51Ds7
QzpHFh4RprkpYh7tzoBoGFurzFtPKY+oTkKIbBb4VvRQhXR6g7EHyY/QZ91HpMBErGlDomml3xgJ
OwFut56w8qj4R+wqyPCgyfEUxFvZJsscRRwhXybQjdLoWcpnjy70GK6rlc4oVOypa6P+ktxk7Spn
V9qeZjR4Iz7wqwo/sn6S6VEk9WyeWX0xo6ubDzPlqVLQ9yC89MkxFfZGdBFjD6twFPhycW5CRA6Q
RhDo/ja8rT9sMyQmVQpcmSw4I3DXSDEpg/SRql/iD/BJ81GhBjVrr8N+/EpuyY9/pQ2MfVp9L4e5
vC63lqPP6xUtPjPktZzh0K+NRXcoNuHT2sJ0uFHVclXyWwLPmfJA9ktjehNF4KwKWzFcGA/tq/vh
VmiPmq7d/bgaH+ExFObmT4suExHnWlu065E8nAYNtHfXOaUmmF3RrEf5vF302jLqnFh2/Gv/6LFZ
Ju3E/rCawnwafk1paygrtkVdWJmEf+o82afEV6ajs5ubCwYpz8125UUOcRdqu35zENs1oS9xjqYi
FTNPoe2xlaJu09FfNYthyfe4Pq2YcJaDLxZBIRbPFkvgMCcCVOlICh09Iv8O33N9KeBAJtg+Ugjt
wZW3ISctOwJMORYu+PnxIQs2HotGzjoxPRbRidXYgiWPUxetPdLCFJZFu8JRAR1kf8EQGVFTr6YW
SGjTTbck2gWkQOmM7D2jRYnwcNxDGxeL1WgsWCY1EanrLS/DUostt8pu6G9QKaCNnK4CJKikcgF7
l+5S6K4qWb24z1QnqRyiUQFPFDSQ8BGUNqKKm/NSdzeoGkN1MWj3phQHGFHKR2Tm38UrCKSI8Bsq
x0/4uwNOO/ilUBjfk0X43HfIgqBt8KdgMGq0568FIqpuzy1k3+VPxEthg0SD7cUAkVPUi3xES4wD
PZKP8WcVcg427dw8ZRARhNC+KD1wS8GUsOKWmzvfOPrI3lFJZtcx06VGYy0raf6OJpyGB4M5j/FR
RJPmmyMa2+6WfJDRMaj7L7JvnLpNKgQh0ku2cDf9GZXOBP1/b05eBhiOgAO/QUqHdm7kD8A3yRuq
agW1j0Yp2AX+Hx8E1hC8ZhhEtUbL05xca8oLLWQBZkTj3IPEW0l0buWOmto9PRPdlGTxyaRNpIna
BSyPK4IrvK7NRZzrdvInwq8B1mifyrgwoYn8eniZ4rbkbV3hYNbYu+AIQlsE3a7TP9VytB1RjUnT
EURRtKM8yP/TtBN19k3b1U8EiERLDWimNm8RSJ+zGeE6KaJACBra2YztDMgrIPai+X0e4HWZLlBL
LxjeAs7Adh2yAtM0T+PKhoWBBRSMhsdLKdn4wqKyTiAtZARUDu2huKIUwgXpauaa5dK5YHvECsrM
/E7/l6XzWm4bXbbwE6EKOdyKRCQYRcUblJIRiZyf/nyYfaZmVLbGlkQC6L979QrfjXTQPzTN5Twz
vik5PBzWNyc6Z9wKjQLByZf+RTloL9G/hQUW5m8MkINr4PCBDzou/dO+gDiEaI07GJkkjI+NdfnU
3+vL6k8s+Bzr0H2umTPk2EvsOE7hgH8V5c7ky9VgblvMQn7Ad3uEWApy5D5IkGrsvLC72ecq0ARr
wAsxGqR9j+3BZsywI25QpKt6Fr45jQC/mJBIHpiJcqO9zGJEBFD/QB94kvf01dm7eNQE9MV7wlU5
S/MpHM9KuhfeAKE1cT/hp6liVgkD6Kn8RbSP4b1metsmjcwgcYeWmS4XBX2hPOE6MCFxrdw42/G3
U47vcV8ihtv4gXb1yUMi53bz0vwxmbL6Uqht5CQhkKmgfu1izlOICCbLSDsxrzVWdI1L4WECwSqx
R7/bPg/CP5M0Z81t172IaqSjsIAlOonmyhSkPz4nYCeeHVaJNnxXV/saOJLAWjrC2o3IoC4Di3hG
kclzq0Ps4yhCWrm1ZkiFZm69iB1S5y99AElWHVy1cORkDy8QRAR6mxh9DabP0waj5i5Edlds3k5Q
7KC4RdYXcnW4NPhbYj2FhhJ7YAAmhAfbnN16WGVQwjjAxdnBs7EXQiULqIwtcRwzDEi3FMJNgJM7
GC7IovMAfczsCtY3KCK3O5KSAZsGZB9PlFGM5AbtQ5Q500bGCl+SA4g1Gtmm+fbwsz1HSIrJjBC9
lXKwCb1/+CEBryMENxuU5Gqrn8nBYp2JW1b5vpsDCJ2NwzgfTQeM1Y0upMvlVcSw2KwzdqM51t5S
sEpXAgbzxQEtwP/4QWNHjcXTZQ9hKMk91ED7CsKWsgMbgwWk5IEafzWFQ8mCCKRENmy1MvcqvJPp
AXl/gDYXOyX1+IFt39NyZtpslKcqd9LM5vpNF6Ai1GS019QjOmH1A7/RX5GjA3o0lziCsggqye3z
oX7Ef1QsPgtLgiab07KJPeIdKCaUEXjL31Q5ZhGhJZLeNuFgo7KE/X9NP7Pn5m/4myZP+W6OhB60
Z9oUnvtrL9x5vw7GYTwbBy180KbYAuASUXf0a4f5Pt2kUCXYddfdcmNXOvWz8V06JIR5s4eIHTjG
9KvcpumS3tJPil7hKG8Efh+zc3PEGJ2T3B/fkrN+2axUWRj/AdzAcOPtSu96bu4H+YrRJZS1wbXO
1QO7PVfNA1FyCYGbuSqG18LJbIFjnoSzDlrIZP8vnZkOaCkd4gUjeOXNru3sHmY0LDx8uEri13AU
3yjBSkI0zW4SYTzbvYueqC0uhr7rEcl/oqV7IOPDVERCIgJwf+lb39QOmvmS4HaEkTXiEMS6Nin0
grIzID0VAEel6iY8GDnsY/TG+1X/7JWvaDzyTOcMGYBlWyq7h9a/+Xt80t1RuAYqA+AoLMeVzElX
kOkcdyLEds0WoI8P7ozYS97LMO4wZcYcFGkPL0F1e8Nu1b3CxsNCh2VL0iFCnIXDIE0vzU61yS4m
GhWCJxNnBXvgNPlgiQP55EGjCvOCQEvor/+IBCKxW2oDyCjiRnCd2DTuFMQlMdnWzxQtNu+FgG/Y
5lGmckBGh0o8iN2HJG4GZqoCnd0T8JtcCSvxsGcjwxKqH6gYBt9APZvpGQw1EICfyCnegJwiGJ7U
bI5IkhpGBwRlO/y325aEXlvMIWugyCan+YnmHuQCnJKej7Oq42atrtUV1tBLdZsh6wm2Nh/mmGPo
PJt+nYCyPik/4sJKd7fweD7oNZ70T1RJ7Q9DyRYta+zif+17dEwwU8SYDxIlg5OJZYxvLjZTXw49
HtEpyiYYjIjueUihmuG/AVBe31brx7hh7sOJ3JMHwoFL2hiNA7D2X+TzvDGT6h/MsPzbf3Mm0x6h
/LSgcfRPzXXi7Ht+0OWAW+/4NlUfdv9SGQekJzQMjRyo+gEjmFoIDA5QpAqMyty+3BwRip0nbo7W
b075LbuMYeuXl/HSP9O3gy3wnnXolEDJPpipTWBcsICP9nvTsZ+GjwUNi7UJ4P9n+cHlYH8M7Ikz
ePZP+SxgfXwaL8Kr+ksDVn9Xf9o32613jkgCjwBfxHg3fUpA09ahpdUVbXPlGXri0MXo441uetBA
krH3OrICUDC/oIfCBYSggg6KFZCZlzwT7nGqfpofSuXynt4NFxIwjEKWE104vv7PwAX2nhZUdyNA
SnqfX+OP9VXc97s6iKuj8UfqMAQgxS5wJPqVXmEHQ32Gr77a+b1/1X/YM3E2UYehodIJZxCmz+tV
B+jjIbvT6sRuemSKXQ0QlZP8Qb9XfAN46L+9J4FtYmFJgmri8KalL3zQL/138szItPWBCH48TfWs
irLENpM8YlgFu4WKobsdEvX5aXiR6v1WRp/lPy00X+X/uiTc2ir2KTpD5Z6alcGzJ6wT0jBLDetp
4mf87+n+fxwTKj0MJlQcQZbuI+zmiZ/aEZ0VFh/tBQMVALXyV0tcuiasVGi0qR8Tsm4mPFDOeg9y
PTIs0SMMJ4allD6OJhE5GILgb65Ex5GANIhrw8UEbWEl8sIkx0hHo0+d5sXySrTumRmAl6LTTOHY
SjrouFdGNH87erEvjZXdCK9yp67MVmer3ZcXOqblldeaoAMDlMM5g2Fg97jxGxKMhcRuTgQbKpzL
eDqmxPQRV4vlyk7810AIZTuFM9eKA9kO1LDFCl/0N2gACYI3ILJD8NA75QevXoSvWj/1v8tJfRm6
lwk8dhNvbP3g9pTJttHYluqxJqa4Di/i39bSgqhAtQL7QpEC6AVOGIXwmLiDkwY25/YCFZJo0az/
0W+mNOt0l/WepRKliSEn4rTljWn+G3i+i/PwUp9X8It2lx/iQ3np79htQUrFRgcSMJaC+lPE5GO5
9V1E+d8eF9yg17eCLCFrwzNWPLZ7e304ibKnD1ah+8dP9aVgkfSk7HOPHajlmK/SHVA7+4lemcYv
6119gSspcM/9Gd9cpEXfUTKnP36piE9d7NdxOMQ+92JCi4vWxQzhUDW5q0V7ylDHIKf6KqRMdHm8
EtB+fPSxpn2m8c7e2w9utfYyzfsC52gkCOF4X/3l+PCIDn1V/9WIR2D/IVrP/bjc12xXoQK/8wns
qzh32TdQTZBhPpmSy/GoAys5hb/ER46u0td+KKAakoh30HrKLPgVpZVTnROOXzTw03+qL+Envq3O
8CqcuTkk/Mn8McwujxMVsLzL/6bX4avF6wfVC2/aPxkuAhDz9rZv+/lgIWoAIggv4y4ja2FP9Qsy
xqhJTiDrPG85FR/6K1OMjBeq6PS/XPlMYRDtL+YXhprcDrwV5mtbowcjqGu7cbdZADEL4bPB8tVe
Rr/+WFYqefMCepmB5SNu5zLgKexUP9ox29aUGs+ol31v6+FfHf+cvw4IhivB4rN1mbyxEiMEi3N1
qyx4oQDdIIfCiRlUhmIO3IF28A20mFsXRHi4cmLAMiUCT2JmQoDzIb6Wd+s9vf23/gAMpyWEFA7h
PJB+yCSPefAiu6XefWt3CDA6AB+mohMe4RgC7Zu3BjnfU6d4CYfqG/I99Hg66O/o8FEhNBwjafBB
bbf1QZxuJ1SZhkJvsKnDc0aTzMYcaAvZBG/cI/Xs2ECNNspLAaEfW0RxE11iwcFfQsIp86W7wy/f
fEqPmVD8ZrPlNNcISh9E5dcYl4Z+Byj3wYZ92n5toov6WWWiOXla8xkxy1bsaD2hZ3I1hlP90X5w
lg4vIDiPP1DerDtQ19kxKvAvR7vp9xUYBKo044nldDPeQcy+2aIRsWbiSYyXBZeMEOPCJ23XwEoK
PAYa+peKL/vrRDKNBmk1IH7rMYeZEWrp4aEH0GHwQ9bRxWc2vRSx3Yl4yB8oFw9QMbr1XHBFaPMJ
vUamL/rJeoCXqVie0Xt1uo8r+wEQpEKn534/iDMEDxeLUDEN+FG2Wn+zMC7EIKzzxs4X5WAAWd0M
2l1dO/QtGTcXJX2J1mOe4+++0wE1upuJYVLBS8BChn3hEwz2B6rC3OEzdHopTggKy/P92NsSZH/I
IuW1Wl15Zu5G+rRnmNZZdo5784uba0rBduyGrNucWD0vX/3CeJlEd2ZepFNAc9Ni8XGQpP3w4Dbm
TSbSZUcTFTc4CIF8bQ9ti9s7ZcLAicGxYlemeyHpsvcjvuxtvYOJULEbBvp1S6HjDF6hV0yPLwXp
48iQk+1o9D6bWxdfV4WbYfMN3jUinh5OXLzxfpTuBs33donDAiYXk83ijuaag07FjyB7BfHgUseb
q/R+a0GGyE4RABaLRhodMqgkp99Ka4sowlVU/SZeDpLVumz6JP2j0z0oonu5mN2yJw1tQqkEJJvz
X1b3hyr/NVBNPvCpgKNDepl1HKX2nERT0JZHwsT/Vis96SQAkhEctOwLzAYpOn8cETSpEmOuHsdl
tOUHWzR1fW0zPGf4D5/JtCTmPvsbDPw0EEnwJpnas1oL6BeLw2N1RS7VZG//OwWHmlsDWutXKdz5
O2vHYYaoyFJPW9mI0l0+fLapSROcvXR4AGII7JCDFqPvqfFZGSzM/0VP1I39xppgLNwknRKkHXdV
WX17fBRb9aAWtyX5kZDCjrQXBo9zzG5PIU6bCPpFyY+TSaPbASqkFGxBO1oc983cbJwO0TcWcGBN
oiBZ47+xGltsTAaRAhc0onyxGK8K1bp3DxV1m3KqTQoVw7wud69sR0eSV4ceSkTepygZUO9gF6BU
yyWBKMss14I8Zak9rRnWkRivZEDRaNRjRdqNAgNh29Htm20xOnUNxJfrwVR017awnDYFfWjKGdhQ
cXUmqUiKb01EUHHxk4xZ5Pc5AiG0oBGThyjITt1hOZvw8wcL4eWMslPUnppHfh0gnWPjg9zxLOg4
dE1dF90tMQ/0Ob8oS1nvJcuR6Bq/YjigYK8BsCkDTkLkmJHMzqxKVPp4mX2oS3ZlCr7c4n+gt5sz
d43mvyn6+4INepYOl6UK4QA65YI5mlSclwz1KJE7iwr5DPi2lW66LLqVonPfIA58koW/Vv1KEy+J
IFIde86BQXnrCdEjFFq8xVhBcOog6sI3SOOOJeFBPoAvNMXNiA7m+LGK31J2L6Tn6VibQVR9wYYb
YMtlwqFb3nMqTVH9qSrk9r3Vhl25Ky4qClTJp8gxHtOVMOJh3MEuGeEsQB1+zqU3PiCk+zBAFpjf
KAsBWNBVHLrxqKeXlB6F40Xx8s3GwAZ4RrQgp14E1ArCCjYNi/pkih4tIJMrmaoGA29BVwXOBCi9
smH2kx4PlTBe7o3w2rJm7Rg0/O5Bqpgrwm0WvQXESDy2pq9jVT7tB5g/cqCDJi/WcypcEhMnz5Ga
DG8au+3q0oOwR6jIqIiQuTDIW5E8DkqJV2AEZQPhEhAldBo2JPuq+JHnu/K4KtvqrkZLrLurfn4g
BG5YuDpVYZeIjIU4ZKE+UZ80/1F+C2SOmNfECBYug8FcRCoxm99uggYDHOg+oletBR5NGNOPnfSO
9/G8ywQ3btlxPZeWjyU3IedZ7FrLaaOVz3aKhnGBDsdiyanFQ5zga2icV3hDvD3W1RJvYx5Oj4xe
uGeDL0wno0wAPGUENfk5lbplr8nCR9Fqnglq58wWqzKviKkJxBn6unLPeo/mVhTP5YMhqPcVNawe
BLg9JajIE5tmN69cHs0YNqK33vuLIoYzrkWFTTA6k5K4XHGKlWtC6+HMIx30FRGJ4C4ZPM55k2aS
eXcO+TrzPr3xW6sPsvZetHcg2bxn4wMP5a4/gtXyJsUVV0KgbvLka/1hREEuH9jZSpW/YkOHlUO3
b24SvaWESdltWL3BJlFa6nfpg5yWc5dfcUcaleeBAd5oGGDo9/XOeCH8khT0gV3anGHiZA0BHacG
rLTyHCtV77MehOBd5GfabZNvzi6/dRVuu+GgJOFDcRV574yWm+b+GLMqgjgW5PpBIdw6Pmr1Xc2f
de3d7EK6CI520mQbbjx5PQ55MFpnMeB2RHchA2XgepR+CUpIzKI2uJEc1MKxKjCq9gSCdDqntvwl
OjWFV8ncJJ4JrtA6xeJIJKCabjsdsjQspL358DTD7TJySZxYYkCA/ktT1YAviWb6M78jGeLZFOWX
HDWZEvC4Tc0psbyGBCpOAlodTJXksMVeWLp3GJxLVyMNS8NLIK07YCWxwiQZ6axD8oG+BlbvoEvx
KTeXmwATo38euetZXEJIMveo2/bZwH3jl9WHYfixfH8Qk9CRuLgjl7qSdL9vrloUyAumz9ekYv+7
a1vhrZSs1+q6mLYCAw4jTMUWyZ3CnI85GxgR+uHqmzrmdF6aB7V1hpw/HQbzuZbCanCskuWBF2/7
iPNm1JYtN1ld7iKBxRL/wKjE58L8jmLt+iDReXQtzMlYnLOOACPaNwoLHx+yQT57MzrREZnm7FHJ
4X92Bau5+8xxYUGEYZvn6BRFlN/g0YUHw2AVgk70LehRRLV2xB0UeJV+KAOB8zh3mP8IIJW7sI7A
Do8QbgUZ/DIK4syXCEGH5glxLuDi8Xnqv41RA/eRMXIUddWPRfCkq8O6yrNkJbMZfrXl1VAYF6Dx
J7C+1HB0/Xkcninqa+tSaQ09gG6wcasmz1jCXj/G+ptoXKACT2giNH+tPT7O7DEYnQlEXqMXFnsr
vhamZ7S+1RzH+c3KP7tXcT2PwjFVAkk8ZcYtfQSicMp0uxWdBPtb/SSMJ6kJNHQpNICYhTN6/qQH
1TYcHva0d7LE3WoMUpjmtLCSqA6RfiiFoGleY9Gz0pcqpvhgKzVZhFxjJ4RrX3zssxeBbn+dn8v5
Oa1/Z2SnldTYR7X8q/ug3LriONll82ERj4rpi8LlAWkWZSoJA4Q5HIhrXKzT2NnwlOreJTAzgS8o
K8chcVTFh7yUOBEG48q5mbBjaRoGT0lcL4Y4HLVMuTaBZBxTPKlI/6KPfkxnQndKFekGhH6v754p
3SxcrQdk9vmPRFnrvxMCvIwDGrRmLY5K6fcULOoiZLDKbiQvCpCR7yodvxn+poOAYgGRSAu/TfcG
UVZs8xtWxCScsIvAUPm5FD6kHrqZx+23KLQs18eCCW0oWG42kp7lEhYpYXViRm8P8Sixqs6DCYEs
E9igvRN8Xa2+Mb5ZAH1Ww9LUrtajmgWV7AnJIfrTpcVLTOFo4oGZ3erlICZH3saIxaz1LMihMr0J
CyQP91UVA3qRtbO5F9f2Kmm/GosI3ywwNA1zC1GNS002zBuxmmIK7z2kyNQqaCr8FGS2Tle6MhYM
JS6Zxgqi33KwBoQfW8QsaHbW2yC+FFX5v7OIr70OAaUZslO+eGStNg34F93fC8u4zniTIgg5tpRy
XmBZ5gJwRGwlKZoZP0j5+NQM32Twr1EwPEHZYY5lDmbUM2L+IMo+f0k+ipcqO2sPykbXVfASopyM
6Hr3CSTWMditLswQhT07fEJ4ojjx5zYd3x1BAUSbhL05c/2gOAoUFFSZrOa664RHwiOsuq8McBMX
ehC5zcpeY/toNxYRbE5dvuMWbGTnNjsb4vdDv5hsyPBtY7FWA0qN660p470u/NY6wGjjRtnrMpFz
AjchDdZDJCPe5sEqi/tMczEd5+EkGJ8aukzjjIIH3L9DvpTL51HHycl/qNcJjZq5rVHi24QHSOzG
rPequ8UbJfh6ds1Gr0E79DZlTFnFe4e1Wk+kLAt0USvcOl6vZYLt6ojgQhuFj943g4otkxKwD14g
UmnCizS8DdcWSBaseS3O2fC2DTSZAFAH30A+DLj7/y3xc1F7M/jLvP7SLpWRg2iOZq7UCRa9oy+R
ilDZbFxumhqa9SFWAy5Elb4z0S8F2sIjuCgz0zau1Rp+Rw4Wnizu2dnH3d+2zWpZ8sIrb6MNlVtJ
TVOR+LucHSJO0JRZTo1hZxl+a3gz1cU0GFW3gLvTorOSw8mY/cNsndn6KOfMeipn0oNuo3JLrbdx
cuXGQYQbcTGorh9ZFmpSaIC1KaGOjsgu45Q9CFnoeqDjQ1MoX3p5S1bcMCt218pbg8kMyw+4bayG
YdVwzkUmjeo77Ndu92hDrXNjmOZsC29r/CpkjtLS6DqD9aql97WydflUD69d5BWqqw4+hIexcRl/
pNERk0Cv4Qp7bNbRGoKExorbI3gBtf2qP8BG2mdS1Ot9maM3gCD4ykJB+2ZzX+l71uDjffjvsTcg
HPVuBt+FtQv10siwBNS9AgBeYoKiEVTxmom+BwuTUClQU9xYB2hEg5j/VcEo70AimJoX88IcAjCy
sO/EbfkChgxZhMtRomUA6YMh3+L8tIEbBCKMPJ7qMTkm2gWMRus+KDVjzLDgCtPzAADH5nOSo69H
PH2aMdaXILOd+lFBVk/IDFONw8Y4w5RU5+4cJD8r4AneBvnDUm8rOC7eAdP4oj0+lJnd8D8+xZ0A
TEljAywyVSdTuhZ4SLEhlq4zewMLVHuISkQDybFY3grL58mBSyhXh5oyVGIhJSivFv7LNGW9A+dh
a31E7AfxqADRwjya1Sjba3MnoOOQgxi6POjjWU0CIgQ07VjgqUpf2h1Q1+XTFV7UNAcmoYGP98fs
M2UAapXivkq8ybBlPSzH13LbDSDqmsJ2ClX5lBj33roohqMRIfJL9AcNtyvAUI/u1XzFpPY72yyO
anscGIo2x4uYpTWCEBU8/GBlTG2BIvr4tUSD++hqfOFeiAS2Uh+he6kFGdBB7Q4jYt/vQiNB2MtJ
QIcOwTzLmq46q/q7ovzpOqPlV4LdhICzwRFYSlvQTb10D2aLfQ8p1bJb1ZvNKyVPVJ7F+kU3Qqi6
qFUfOW/prVoIxLaTOkiyuyBiIOPBZdbpneZAjLwxceDprwyOeMgDGADt6ZyuDtfvIfpjFKiZP89v
tJpLH/IzMBFKMw3GcZGZck4MBqIUTKufxsfpAUpjk75pQfstYxf1DJojns+9rDBknLPJ7ym+onaM
rH2HC125Bzcl/qZaTEzf8WWdCBaDyiQ3sCoP8hBanceWtxvCZDuNbbbZugSTz3kQQ9J6bet1TMQ0
bAAxCmNtoMpXs76M5GqMBO1scHQSuVp7NPtvswGg7VZfmRMIj34xHwCzLm1zHKTt3DWvlXzv+FJd
YBjuLFwztrKGyS5LS08rWyGluXasVKeH1zXOYLxp0ym1DtTTAfWe8JKO4dCcaD0Y9dToJOZIZsMR
b8t0l9HKkXwhec48BA/B7sgPng5FBMPaRdlZAay0yeqPwMq08cAxub7+5KX52suscaUiDT5FfEAV
Vq1M0NALxNM8vgu4h61shSEnLI0zmr9dE7KbgaQr4de1hIqB5RYJHIcHtOjotdbOMYdhdYPJMMmO
VduwYJbx+phdfhFnl5o8we55nijblBQrv1vqeYifU4hqyS9c1Wk8zo/3cWJZwKBOJCiMHqN1l9TT
NWebqFqvt84gh9AHxvqaRTR41Gb2mqW87g31Vg1fEwIBxR4F15QxEvfW9DSpn7pxFUt/lg5l7OFs
uDBG69RipkIbglz618yLK1qMr3n/LX9Fsttjvj6Ej/5nKTxJOLMUgg9QTRtTyDCdqT8XCi1NoEee
brHerV4a7v7McUBulYhxA99Od1ahaVE53K7wtNjt/sM4ssTWYOQwBwlhC49yLV9ocfr0IMcfhrpH
CoPZ4Slv3xIaDe2i6OHGJsgq6M1QKXnWxM1rpr/kxhoitZBW3GzgvOunBNmDcbTisE0Oa3ccu2ud
8Vg+nnrWiFp6oyFkgEd1IXL0JR85AuFoBFxO/kaWfyAesnJYCjdrzjHJHv23phEQHW+zJS1ZEbmr
sNcXN1t+h+lDy+8SF2kDSIQDs8paXJc40CAGAfeX4SIerAdo+SWOvHk+lxF5G/uydRo2qxKZZYD0
+1Y/jk2wEcBql0Vinh513JQozOvytlovWmcnuIXZJc/O41+fvsj5swFxOJo+MU8op8NGNwRpj8JY
rAmWxcpFxT2n05/2hem18GTgCQl2imcRRCWVPwx85D4a+9oJ+XEwxcsKS1sJIsE2xNOQc0BxtfD+
5byYN7VCTsI3q7rMharObyluG6BArJ3m8cUFqk2gFwH7xCo5VqU9wE7AAAyM6D8WJvrtiC/VNHRP
DaR2b5hPUv5PYqPWW4c0gYGYHjTrQ6/YoKS5nQBoGyxurEL24ujVyK+G9FIJG6upXD+zvqLwRCwC
NGYKAwZGKOue0v+WxtXsz0nuyPO+1LcAOtbU0X8I1hIazbMB3e3Btk0p/kUTK8w0TNKzGAf69DGT
IiM+Z4235fWtvyluftiTIEPDDVkModjTuEx/YCfsLxU6X5Sa+qEOGzxQVwmBP6ZG03+QiPcg/XNi
2S/6w/AiY1S2Vw3iojzEwjrGRrK5YDfYiXjLYviTSjIzFYvuAhUIWPNjumVMSpL+FcMw7NKANf6Q
u31Lh3sYqrCV2EGyA0gM8HowXajVKZS4nCuNG/vRqI8G+s4ekk0JDUyy2ZbtavU5W9B7BxZCLORp
3bnpTz1w0oMzzbcMt3rYGrcifkbWbrqB/6XzMbZChAfdZENwfBQ+K5Kucx6kmCz2GjEM7sUtNE28
ag23OLbJNWZ+HP4KyvXvCtJYhC1dxcETPb7pBUvzpre/CSs3xjJginV0U5q5R1gQ99T+Rd0r/a0x
QCZ6Bx9K1LCuz1V16PvgKKB1p3VyqtTv2rAowwZvus7LBwyaka0Y73XbBtWyTYNxf+8s8B4IkVh4
aj0K2HNUeJ1FIsB7Ij5DgZWEFzNGeBJqsMKbt7I/qaMvZm6h+qJyQHZQCOc+f9Gjk4HX2xACUi3x
3TC9VYGWe1hIzpU9fUZ4dF+6QFqPU+Ohs+SOpoFFFUcbZFVszsMawx2NEffYrIFkwZz0zMTT8J3U
3wZlW5QAwPU8Own6b+TPuCChPYOKFqTmsyp7c4pu1luqoHkbo1vHizWtgzV4hF+YgDsLnsTX0aCm
eLEHBaHtWSXse9OLRK8x4RCDmFwk5LLtelKxbIiA/n9G+oJ0CHVIiKszLqSluXnssJ8C1gfR5EGB
GwpRrkl82KYgMI3kr5vpoBtFp4rZpSDPzoY7DEawTq+TemqMEAVkWfqG4kvpmc/AsWf/JOluBo2L
2zT/GiMa/uNg7QQ2xXCF/HhBVO3RzLQx+OcG/s4THU5QQXzOvIyxWg44JPIGIR1gHYZQTldxrzj9
4wqhtBrtfHb1MhSzA3KTpDx2nxGIfOcysrOUjBY/rfaT6Qzid5eRbhVKRhibTpo4oMUtNvsc+IOb
sled9/1EtrIPPVaJD6wADbgQLDfRkfqK4S2rV8hhsjhtB7zoPlpHxOgMxCBCdOmsy2FSryI45ggV
b0YAc1CE47wBD25Eetz2fnklYxr+ROQvPmmV02/h43Y5X8sS1w4w6qvKAofL16yKn+0F7RNJFwsI
4nCG6PXxyc6dRwu5mpW4dGWZRdPGlMhJzOL03BBgbF4n/dPKXEIdp+FEig2uzJgz9mJ5LEtCdXmm
xSFkAzUU27Z2KYJyddbBhXnFVmkJzH5frzehPSiYD+vDUSo9aQ5VaLsDOpYnVHaEgdrG4ML3itcz
50hc/ypMOM30MiZfunyNmlcSHmeNOhGM8YFWKdUdaXiHttbUJ1lzoF0n8YF3B4gnSbnnw5pQK3yd
HkCy52l5STnusZZWIKI6aWFDC4nQevHjCE8Ou1E2pJl+7LS3rPbS6cPEiTsimKD0xJQR7SC1oYiH
3PKZz89C4zAaMF9oeBskTAFXa9t2npHuKdR/RHb4rTb7KmVS9oTaU5Pnunqf2i/sPGpm4d5xIvVq
zj7oPzsZ7mLQUmk9aHnorCarA7uGoSG6+QBLb7iXQBtjiWemfCFyE/akBoE1mYmFSOX4K26n0aun
e55FKAwWpgXyM8fSPKay+1htyku2OoxUTFL6snv8k5X8RcnPluY7s3zLqc0YpaSuMG4DdPE7vO7b
n5zLT7AKlsxGOAwnRT3t8YaOFE7NjIrZgHY8cplHZpJe1BH1VmVAB1pK6V9h+vBJiM1psuNkAcs4
sHQsdQdpHrQKlqKJ9hVsdgHMtKtlr2DLH+8r69Q3x77iqNhH4nEiF3F9pveDwzLCVokPbXzCS0jg
ztIdcFEtPpWDx9dfEh8m/AAuOzmT4sCS0HunUVxuJmg5jBd54al9OEXPQ31qLbcHWodB+oqEK1Uc
NB2pFS7aKbNoMW7yCIfXJakAVTWMzWk6wHLO5bDWDmx0vXFBB3FaZUgU6WXO7mJGRMk/RJOmvH3j
mphXfm4BLe5Pof8uyn1aIb0C1PpKc2xn9j4uvCDFpLa6PGgjvpVfLIhRD5TJfj+jpMYRhzBdsh1r
N0O68KJA3EmEIcimXZExWgWN4psqzz7pAcBPcPs1ETop7AflYdKTTlUomT/oKtjzK8AG8wohIRQX
dlXvc0uBB0+3HAsGpgCCskeuVRIEkGn/qiFUoSdofxKOhcZ8wN6lIemH3S5JEpuTPdpMTPp3g3oU
lXPOk9sejOH4WPfFvBONoCwYxHkmSJmufgGdjW6nLgAFLoyUorije6NzY/pku2EZsD9Y+wb66nHN
OXxrJQRAgc1nddcI6jzDHr7KSHbpsLM9vF08zclMqECEUTqZjpG67LBFFeVSyO0GKKeqTtVyNQOh
2+c8FVArwP/IJoj5AwH9I+CQwstj7fDEDAQdb+swIHBYOnxdR1Q3JsvGEyYKZCtyqr/GXh1zJq6G
zQpEn38G0+mNb9WMwlJlUiS6y2CwU7i7suaqdtZHMTR0PxB3RZK2bUCYLvXXwTMm95qumD5x4IK5
9XTXLqi+BK2VsziE7JUhzkEpuPGH7OgE02j6N5YWdMVYhokHKrVia/3Qv9aZdd2VFgrwMROckZWT
EKiEzKLywfh1ee8zKmGw6pcC5IociLVp/JowLCZlOkNbMh2kFDqGBmCxGxb41P7CW8u/4gcLKcYH
flZMU/0WEEYRfgYyDbAvhTr6C442oyauUULrgcggh9v6xhzUuuPyfxydV6+jWBpFfxESObzagDE4
2ze+oJuKZHLm1/eiNa2RpkdVdcuGc76w99r9ty4d1QolIgL8snQmQK6L3aRbqMVyhFKl32PZwauG
mxOOkYsWELXnFN2eT5QETEU8yidVPnYTqeSR+5wuuFkEJLPPay+9IyydvvH1gHnFtUgAwpNeObI8
qfnpCQtiMjB7+NH1griL85SeVyNXwhwb+sKOUR6CSfZ7jiG/8n0gkbDeIwLD5V0tHRXxIoQI1K7J
0wNllSxkBjPIpf9EEYnfvUPTS47mIZG8HJkn+j6k9T/609Zq4Bx2btlmYccyQsOjwgmbrQttFlw4
Z/V/SH4EksiJtaycBSuVFBAmo/uFFFiPERq2Ai6bt19doHyRlOhV+cGQWTDA8A1YOzZoBwQvndhn
U5CcKtDyiszQ56iUZ3osCdgNpGBK1196XeKPNkzKyhmryGERSZFyIMKbtQM2HAy+/g29tHmB/T6j
lGCRojYXsXNFHAuslhhbAeiI3P7p0BNmGXbAGKaOl9ZYXnfK89jNh5JMPij2bYAYj+RNhg04+No9
ZQILKRNBFSY2eTcoB64YPm/5q73y0mulN7Cxz9iPssIje5wQ4g0lXyTuWDykhZsqF6pSM/mr9LOp
uE23pwjGHFe+tjG2QXYo23FihclZyC4T8AhJA/tyOYsdONHXuUAEcGIMGhNL2KFb3ye507yDKLUq
igf1Xzgr8MTQpDINMR8mOcDmgcYKhTaDQN5/JXIQhkEw5JdgZmDWpTX7BFg1q267XhzcEOSfrRMu
qrANOyysXSzYBtVBBZaZ24kBdkq830FDOC9drPluErGKMUO2dZDB708yIsEbFCnDm3W0q2iHXrta
z5d8tjmfmeJAK6QtbxD+ZpgoYW3tRyz9MNulrfFm/nFf6sgqsAdCjKZ90/ERbxWStwkSqXjgSeb1
0zTodb+j7wc30UPCRLcPK0m9JeXzwvQfhIKNGDVbzng/EHOY24Z+Kd7WrVuzGOaBpnlhzw8bBRvC
VtHZsElbtoYX9Khw8rLF0/Ogwl0J6uVpt5lPr9lEwXgrp326HHREBZA2ZFeBu4sCXsDBTZIB+6w9
vcBCjcvdjfwtZ+W3q+W9SodnUC6f2WkOzYNqLxXOMqFHlrVvFlesTtZMoKpjcLoZni7t2NWwpRBN
G0Eri3Zdt59QQk4U8BEuP2T3opNyL09ukjyvYyS53erYDDeU3WhuxdaNP7g9TZFUXG+ITgyZHROn
h86dRGmxRwtSsKwp9mLsdquvEAnPGd4rYtCdwZADkZni8g/nUpkch/zT7jrmyW7MyB0FGwZx3mW2
jYI9Ue+l7lLuMwZPuIyp+I3Z5VoSjB1KgJBBJjYcZEzvS83PDlAa2fVuK7d3RQ6MDCUrsYsNW3u0
2XKo2xUVYAhGbK9lLt8Zzwbs4pIrl/iEY8J4Bd4iWsAGeE+wgI5rHW5N5EZxyy+F72MzNqAAL2ae
bNekn2bgKu5L0YtFcl5dtIqY44tiKxFEU9moAcv7c05PosOoHv2iSQQiVIDkiUfPNwY3gaOSOFSQ
tEM7nQMVeDVqCdLNiYXKvKLzI4Ht6PrHE7W0o99Lone9fm3UQ058XOea3HTsCAyMzR7zf/NFn9Sf
rqn3z+QznsjAO0AKYOs+gngA8YjXa3at5aKRQakH8FSRZxDpy1rjiWqOJSo3SK4x5mEGTUGDVkYn
AxqVOGYyC/LKo+fdZlqYHRvlZI8SnilhTjFgCFCq8XFiQoI3JWoXtJFMnfjI2tFGIJxJzjqqhD+u
Ye6GC5+FEZcrcy8rZdRZW79tOf6tpK6+mx+jL3+lPfcXU4qdDgMcTQNJaYI7JfxttzPUWxEV8AZN
Kne8mu9qwjNEmi6bKBld3UvVYRbALDOXEymYQDfp+1nZVTnu4VvdfdMDUzLO68j7h1eKUTZCpvGJ
3RNtPokUJxNY5vDHb6kiea0eqcrpvo0456cuehKeheZbFJ0+6YIxnrfSQsOmTlnhgrGcoIw9fyjH
c3R66DD5DiScHopX3BlBpTnT7B23G+9DnK8KXDfCLAM9bjosggdE8wYF84ulL4M5pkigUHrTQcQ8
7V3WS3w9eIyGH8ZMMk18v2GZpv+xlIm1PWu05m4F2EXV1/K0PpTkvePmWn2tZKduhjfwMF7u0VC6
0Zdyn9gyUnEQwIUteXAz/Uh1JifuDFKHmpAJlkAYBFXdlsZygl2GIWCxFUzD7bb2poslIs7doM9m
u9e4YCwDMdIJSmqj3YxDlg6dc9aWRV/MgxA1p7HvebIxheHrwT8DSvwIcCEovwVPu/M/EeZi7Vj4
mTHjrZq+7jf9YA/BZ8T7h4mJVanS7Ffn1V36YIk9vUTS5g6Smlki/xDSIWFoBW2B3pbhb6iirC8V
ZIB6l9kYLthTL0G77T9HeuFNc6dOS4Lu0b9ic/upvZRag5N2jaij11cH/KaY5TO3PhUXBhhPABDs
yg7hVYuc0dF9ZB6ucAol6pNNtkt2yidQJKS11TegJdRuBuXGhsDPA+YCt/iZbwrUjJ/VGoYw+WOR
XMoYJrlwNbhns+6WcWvQX5i78Ji/qnge8FGhD/OIhZOdsHKZjhwLr2fi8jF/xOfxxeQPCeBNkSVx
lY8F4KVt6Vhn48e6o/VJ/sU745K4LDvC/6P3iOeTTZeiZLOQlr4pX23m5wgimKXSC9MtEe3wDrPk
2P4hFKFnn1QPrWHlZl77xQyk95dLhk4fTNWHOdutgRFgK+37gRw4Kd/jD/cSrOj1jedOfe2QjnjZ
NT0Df09p+8iLxkq/qd4IbQ73VDyAEnLkLNN+/kLMZPMVvqkXJKOWkzhWgP4HbWfvNLZVuMwOwMwj
q8LUj2LCkf8xFB96v7DrI9wh5K9G8Lxkr4y8wyNZO9gcNhQmjXZUvOqXDW8EWajaDBf5xeUNcCgd
vOwYXjhu3cqNHPUC/veSwCnejH/xj/iCR4BK4rv/w7yEgXIlS2IbvOKwcRNPdkg4dHBtjR9lumEk
eWiCcid57W48Mn75Ts+kt+1JRz6WLz3/pj4qN8iZbngmm+eS7JMdY6zdcOfh/tV+6nnDUv1xrb9D
cavxSv6fI6VdpvN8y79BuuN3Q8bP1ODddBDI0Xz8hW9PryMhSfmIX3ib+GT4haWHBVF77y4qeaj8
sOIxCZiSHOxqj4DP7gP5TdgLB+uhn/pg5D/ZffbCE1U/jdGSwH25Y6E786V51T66ZSfJJY7NT66g
/FzF7k9RsOAFRGVxSz/qU7M/CmfexfCKMOEy/e9Jqk/1qT3xlvT8YuHOYh6BXfgZvoQvr6JuYedZ
y+Qwu2Ye3xB8l/oPcwUP4ELJyy2uOWgeQtpmmCkur4a+AswezE4meZu2u3gEkAZsjnnSHhMZzn0T
4Ky0Hb+iL9rZcl4/Jui2lLlEn5U8L5JLD2rWu0Gg5+TCyROuNagUmsXixze5EjEvhK9KdODASvMz
YqfPGU04VnLACyU2Xndg11IB88R9xE4S8z0AAcZ9VPP8u4jFxejglBLe0GmhNNQChFP5tbgjU0HU
rV5Mxkk8SiUow5kwn1cGSFiKptaZmj3+jSl1yC80PqI3LBVsWUfJ7+Iba2GDSACuaHI55AMaVTyG
B+64AlhQuXGXd8ycSDZeaffpXRfLj+ERGRvtAd0GY70pv1oz2vgiWqBSGKthJlcOI0WmzsTeiBvE
XOSAZt+Doo5u1uQE5wn4OKcK84OSvrXSFtgyjoAMvAaZsTdQi54VZAGCI6fY9wg/NuE/nLFobVEX
HVHGepgCPbAlHu72YD7Jr+Lr87e8jV/cpcf5mr+xWSBqbVzv+s3zT8O3Ha0+nzVEjRUes1WAGS6x
ulp57A7Ph+h372N3i4IWsNctfsQH/VYcM6R2rVACHWCQZyaPclRyT5bGe9f370pW6k6csJ5MauFe
ReR4JRy2H90dCBrnW/PIArRRHGmTzQKdc0xUPBOBJkrVBRVx0FHi7ZWf5dcynHhXHcbTKhNYc9DD
B1twTi+INsjg6pvN8dz9UCYzqmh9MifOeIygWRjfuc/x8CqEZ+RlqYXxYdPhZ3PMDyypO2Ryt+ld
Imscx1nCyHhrnbv38HOeHYwgK/gEed1CB7t/PqpDgc0fb+1s999Icj7nf9OhZ6S+wSxSnbHtbxaJ
PFTCcG2m08jF4hf2v1ypZORFlS8gvv+Dm/dWe917fKg1GRaMCU5m+CBmi1W6vOG9/ApWJ/GW9qr9
Co+tjxMCf6ZX3tUDNKz9XIc2psiT/DfsJZf8ou/xrTiKbyi7fyLVxMLNY5Tryz1hIgL+kCzpEePG
vEyMZxK+5HCCrCFJgH5F1bcaMg/i589QxTBwdCyHpZ5Fp7CuWam1GRmgL2YuHCu9ldwoEd+YUmXS
S1d/1uZHW5IIyQmwTSUSmh3UqCMvDG0XfwZcFZTeO75QRj2Ftp0aJyEz9aewNtiF0plhLIAUX1tn
Gqe0xpGNEhtpHFBR34hfYKKzaFMSlPznnnMWxDsGINNmuZ0hQIxJc9uyduF5FYMRl4+25g+DVTYd
BmgD2Y/wC4sD40XAupIYVNQRKoC5AL3GxKrsyU5szuPqxOvcCe81Q86yLCwvlQJQTFBULa4SqbW+
GpweeHwVxbYqGbUG7UMZKxipEK6G0uhXmvZGFTSWF2xRAw+HsaXcUmduyO0w+XV/wRpHfGKHtfhX
XGlo26sqQ32Km+J7RnBGJTcv+niibAMogdvngv0SERHob/Kdrkb+yfajme+i8ojURzHsJv7aCwYx
0SvXESL1tZOTFesw0sGfpWMOSw+RHkgVPlntxgeNn2WdJVSvSQaZ8o7upIp2As4geiJruk/LibFQ
WF7a5UiTpcFM0bZDyie1Kzk2STwCcc0Dvl78zADYdFehl1FH5m/W6A+FSwoF4vghO3WjI+q0TJv2
vIDDKbet5c5oNpYbT0ll0wQOBIpyfHHm/2ClCZVDpbu4KXT1kOUHId5j7R4SD1EhEyPFOKjMk/oj
q08BayhTAa1wWwyWNfeGE4LVXINjnXBr/dZv5VtMPJlqR6ENAoE1rd6y5TxHGo3hsGfY1/NYCBwX
nBuyJ8qeDIiuV6ljz7RAOlgD7QgKDF+c/yTOGk79qvOwiaq8qPJLZD1E68Okcpr9LEEhsgG+u2Fi
Gg8fivKmpKceO2pRHmhRWeFSvluCt+BL005zH1jTMRQPEmFd66YeXJbbqt5Lf46Irhkxy1/RawKP
mpnqgZnVD8xbwTmq7AA1HCDMIaC+YGjjWN7n2oVl1r++3dftsVD94bl/KkjEd6TG1Y/WxH54tpSP
tL4IejAVuwmWXe4U0AOzY4Y9jkh06IEs/n4AAqT49N4S3Hg8gkydjTufbJZCQjssw5VLK/5tlDsL
XzCR8ouWXhLzWg+sHTwt+56Gh5EwlLz03cmkBI5+Sdcw+gd5MWzH6bMz1YNyPWSByH6f4D4qVxqi
meDnQy2fhJy1pKdwEJ+iX2Sfa7Nsq5FtMg8EjWVNZ0U4JNWjLc4Z8JH2RqjNGuDN7DkC8/W/rTO9
sEfk8cRIusHvXlV+CEiQ99iNJuBhAbCsrgwm4VLDiyFZcM88dUG/wIIOzBBTPxLj8bS+dUfGucZR
PeeY7cy/NsKZ+yqXRwFOEPq2fAcJ1yggH+wyslWkgyYyg7ZHMm2ATvlJ4bUzIjy31QJafU0GTNFS
uRCUc4hOLbEl2Xpi4fTnGKNJo6Yrt7VbV2e+HjL7BiNALNuZxMgH+uKqi9uczGGNQ5u5AlyQcHZz
jP+ki5gd0+TUF699sje7Fx36GY9r6fNxk7VjTodQvz5fnoODhsc81ZiW1qA28Lpr4B8BC7kbMl5y
pqPwwVszDq9d8UXn0AA5gzq1Bq5uuiO78xNIhRrP+hQQ1f4vqzYkGlU6iBtEq+Qs8dBk1bn6Ms09
6CDzfdznd9gyp5mTmBPrXT+WDrzADc3dBlbDiRS5WP8fJc2g8Xe+Ty8tnWppG6Q9bKvdxOkKOTly
B8o3GlfeXcXBxGYw1JUdYXSMDIixU6GVyZCCbtZMpwXZ1Zwd81YvXZWkmXYmEgueBz7jbfuYUREh
ImG0yh1fjJva0+yJb5azl8LwhnDOV+hcKXzR/ILdBbkuX0QhZkhojam9jMrv86jXguBIJUhNRTx1
nMYE6rUOQ4EnZgXlNjXvS3Xt0agKdJN06oQYgjlCGbJ4BTME7SeRrxh+ajquDaM/BkMNvSwSYex5
BFfDo96yrkTMQ+XI8GlFIsTb4b0hHEneyiFlIa8lU6hxVaRT6jIefiIOVd1cxaeE/sYBvJUnx7w+
WdYO1TbTR+pugahfXnKInju4o2oJtcxXocMwJG92WPFYvuYeooj5H8xBhA1IFgzpIs2YlVbXnvm1
EgfOC30Z8kQX6J5KBe9zsQayBlfdLYEVhatpgJGDTdmXMtpD5UbFCJjbk1ZYrEYhnEcgD/zwqsgY
QKlomp95sBlsCx6zh1B1WVghp+W/+XtQPVOzt196bqs+G8aTcR/e+auz8ipAZBKli8YZle3B+FU+
kI2BjN0Q0j2qW+klvmb39KjsSZxFnc3xTh9Fo4sZdoMPvRivYoWg6Mzp3hoE5pxotptpFwN6AOAC
XeYySg47CxUFaRjUSLEtW7oo/9vbab8q5pMIzDfRe0JImBro5iZEUERvxOTlE/3RuF9e5O/sLvMW
7eozsZgCJxy5qWscqPrNLXicTuXleRP+8ZjV+4x2HrMej0Xn8cLzOywI0ibXKtElbUkctmSXHGaj
ZBoFGdKeovv8lhUo7Lc9F9IbBTkXiJex3rqVbxrYaAazpc/fdt3jQbUbWCaurntjRFH3p5DLTXfK
D1eu17gnI8mEYhhuGciq/5f3iDS5KYU04A8RPprRQXVe+OD9aYq6zT39pC0Q9qCa1e/ub80h/sS/
6GBmvHPJK6/Ddfqisp+JCP1H+ucN7Klk2rzOJU5hIEPMAPizmCuhIHHbLhAiCEHgVJ0CIzO4x8we
B5cfvfjk9792f8QTcQjxt0zeQsBERC2geq33yeLRfo4GO/XDzKaayiPFTc0shf+q3osf7S5eix9q
TEZva3v7D7cgQ28qldbX9vGuZdO3/s7xuI/7FViQvvBRjdgP4OtZtvDLC4YQSCLNdotSloOEAhad
Of07bdD6cIGJgHSAViq0DQM0I9Nivh1Pr8H4OinlDP+GJuY3D+LDeM1epZ8Up/qVBxsNu6YhenAi
AxDJxtpUDyZmOpBn4D7UX8gAWYFseOAhgKYVIsRfqkvqVn4gFtA0y2y/baDLpCsTwrzmKA9HrDvw
hL5r06WwolpjWsWigONXxODF0fpbM8LjrjFB5FLUQBx8mNjjaU53yZsGDA6x6FmuGNKfcFcrvSPx
XBGlyA+DsulH/GyiG68mH6N5jF7l03Lhd3FwYjnz/nl63uJbx6BwdiubgEgk3CQXkTIAMQvc4zZr
bDhn+Eqet8Iv/izUABvtRY1tI6aHP3F7VtqKy4y5EdF8gmqiW/lhlKmjfVvXbs7MtQeVstk1JiGW
m/B7fY6Aa1KHoh/B+hojT/OV7iylp2naCZfxngagjWCule+94OJxN/4RotoA6vzjVeRBK4XtdOTM
yOcAkwQ3Q1xfMP5bMpGwXgL8g/BInhie234MpviPcr31WL8rCbJTZzTcjNmegGniyBGoVj/ySpPb
4MxjCKD8xM11casIT4twYfG9aqIBDuNQ5iaud4XKqgWDz7UPA0YCYeeyv5IJpCPWzNzVBhNlbNdw
llyEWxbbxgKg6Ja4YmT21r+43NH2QdbZmG8lm0UkCN1z9ywLm4wfYt9olxeCWho8mUiC9hroA+Qm
3LxPSFpQigOBiQwhX9kvGUikGxP/wSOsMgbJvVn2BuM1Ac3OOwWpq3czZZ/3f1JL4cy4dEfmysAC
PeTP2kk8PKJdf9Dg/8RM/LjY1A0zab3Y1+Nrk1EebHXTjVC/qvuOYGqOMTiug8Mb/iRGCuDJB5MG
HWVWgicXMcwhLH3+H37viHtLprtwZMDH475R39r4Qw+3/5B3qlhQLJfyMzQf5XIzw2CGlp/uVJRK
vVvqfqT7c0vAXWCkQZ0fVf2YlXvmDHztk8xnui+7bTi4z2gf9hj/NiR517DdXkEfo6cUUp+kK6Ow
QSFAb4doCy8VoRSrEmYLogRfhnYAKoRd4hQilLLmTSW64ECZSiFqZZvitfxYXpb/Pwy2LmDZZoAq
wnpFTdAWuK1jGBXMrpG6sNNfA9kzgXIP+fJBFg+p5azPKPhw5EMgGgd4I9vFOBl/ROzRbGSlb/Qe
2u2aujy/WcoprJqNXfDIP48VTW13HskOyILQxD/pGXBXEHFXTqQgNnPp/1CX0D7DX0A+PDGIumJZ
amqMhswAbATuMro6ChEAKLptMRjoNlTyjIR+8eCxHGgNNwkD7Kk8LcmCBNZ77uLZj1G+Tn5HbjWt
HlCKNYjSVuGdZU6oeN3gWQLyn306HPH9SsmPyZUT5uyScR07fH2MB8zSjksXN26t7nhIuGD4jVjV
jAMLyw3nw9jtiLplH1VGjsn2gdYT3gQ4mNJj1s3CaWmwfO1ZZXB+QmahsuxlMDsIjN50wQbsJy27
57ILLdcobzKKJ14QOBoCkyd7spwePnB2orND84XeSwXSDgNeCHjO+ezFCRkF0JkruZEy2tM0qPAX
lMjPkcKdG2FHmGGJRUCyKfyG5EWIblJDR8LvTIsLcIU2Hr/GHs1OqeKa8BUa0f5k0CWiDIfcSWUF
4z/fMT9nxc4LuNYfYLD/b8eof3TWQpASZNqUHbvbJwc9n1i6SwaXl705UopIs99WPp01Te8TJUwW
8PnrjPXiGBv9VYNNrh9z/VzNV8DUZJ235masmBwcOjCOpddq9EiHxHw8B2jdh4jKZq0pnIRXjFZ5
KQ5VcilNlxu3xoEF3E7gmS+P8uwxMRtilj1+B8qieMkJ20iCFCFH5C+EP3R2yxFiPjLrkco8qtey
pz9/qwVO+ECECxjCXumC2fAF/SLMhCNsyfuRSz97Hhs8lywJDNCzl5zWMwHttdKkYenafIjWhWs8
1uz0eSrmhwK4cUj/1YL4G/IKdBHqmJ5x3CTyNPBB8F4yPrOuI4iIGQOc7I7Fu6wf1Qjun3nQpqsI
DSHmMndE0V4QKf5k2N+dJWH6aab9VS6RbpoqObS6k/KWPD00TazqVeb9TCRB7Eue/v9MChnBONrF
7OK0RXegIt+YHSty5iJgIxpKvpAeGL9QJs3uXAaYgJ69r2AZogxunZRZju414PJbwh8QSWF3IAF+
x9OFOImPn+2zjEHZ8FIm8zmfAHw9JtUHADlL7MRkmKPboO8xbdwGWfkPC0hfBFaG+GSLWIKpe9zD
9JbvlkiEn0NQp5A4MvAfrKAgfiKn/Kdg/oMtxPZUXX+tuNoDqXoctm5G4f6WJMfQqBVsatqg0C66
ii5la+Dkf3JU7RWTXATmOw1d8WkqjxFBH00SmEy9pfJInlf3wXesPo8GyBOnhBKYOlXkUVgxheaL
qlLGMDvWmzBZKV1s5cPYs4CJj/UbG1Cve+FwyFnnOsOLSIM5TcxMNtTgrB9QjowTPOgFH1mJinNq
MfJ1ldrtliX6VJrIL3YMCwlB5A9ErE/VFJ5GLz/fc7RdrC05W5YtFTrT0vohu6Y7nNRgepmQE3HG
vcQRvWe079mTkdJCQ8J4TI4/2sRtv7muLIJR5oNgI6WwHlF+fGLWhPNhD/olRwjEBvETggc9xFv3
qSLT3hB22zuMwCDp/nQsFJjVf04Qg3x+CkvfgJ5yaT2AKFeeDDmOtwo4h4vPEESpOKC/dFXaEX4D
lSQIhrgbPOU7rjMThO1qfuHOKTt/XR0Il5mHA8Ea2hNzsaWnX+OEbWwD/7yIMw6UxGXp3LFhS7vh
b0lHkNb/9xLExfCxPU9UDVWCEdG2/p6F3QC4yjylcTtmIiNSxpewdyy+GD44QqV6f41RzSDnFQLV
G/VlOeOsbdTTgvo5RHxh/ekEcW3yufaXRQ20oQwgFhzaSPgJ0w59R+tokuGG5fCLALfaq3rymaTW
62+icCycZZUkyJd+eLX6I1UAznyCldjbmiBBoFKXLLiT80K0AUabQQpq2AbGKkujy8sT3FUUdMTM
E5rhy+TYAKYpPe4yWUMG+bWkv/WCBGxn0Ilp90aNttP0KDJK1pPKcZJtm9NMDS/uZPlkNMSgXwh3
IkeJnxkkOXWlRCoJGXILOw8OZFeHZsA3lL9YSPVrhPyHyKC/AhzOuIuaIN6sgxoEeKpt9XvUiKL0
BY1kCAE/dheh3ytMLvLNTI+r7PkLY1yQhn3BXiOmPGXKQUAUctUd1HYkqOwYsm0pMFlxE32faQye
jhqUL3QEAm/02kZQ+K0iUIykK3Bgr5ou2cuj1xu+OP+GpVdHOPSvT+sgA+5pdw171MQbEp+jMYbz
1PisXEemzOcRYAuuOT6uaU2OYJBD2gqOQjBInhyTGNL5XXkSq4fJGL94nS1fagIcDWXkYT+toRUf
lr9GcXs2obJgG8kxGdfZcTM9FlE+wB8hkhYiPWUBtY5TJac2eYz13RxeE2jsKKSe5YHZl5zvO/Uy
wj4V9AN6DSH5qVUyo5icHhQQtvixxFv7fDyL7wSpHKPUPaV1xQIdFY11rbu3DpjHeBkIT1j8qtlq
rC/DUxa+iAxZMUdg7/8pG2fs30w5uWXmeJSa7m0SoCA2ESNqmscYL3nKh//7FKvYZvgG5oSwCMXL
ybcRpAAXF8eaANN127Memuw8BF+nOcSYT7v2zq1L3t9i3eL8awKHgTWc5q0j/Y4fl5gaclWWg6ji
dN3ntScur+x4hukYw31Cz5MH6hpZx5CWTZ6xye7JO1WSHDu65nCSZC3CjxV6D8+Akcs5TTU6O5DR
S6EBzbpHWf6qk5f1FO/VMo3g5fMPIUEKW6ump1jAY7QnDnhawbZ4i/KYqjFsOBAUgeowRjtWNqQO
qLQ0gopCpGHxyLOUv1fmARdcWjFy5DSd3Ll+F/WZTbr3fKX3+kHlOfcXK/KnXXNKfksBoYsz0E1B
KwwMFDQalTXii4b4E7+BTilm6iZFPDdVv/10r4FJooUlCu3pWEgQ8KSCZ28jZ7VIEZRgBHHuiRqp
KR8Wwvc1xs5YZruDIsO6HAUdF6zk4glB4otSuCDbiRJA8BBlkTIjP9LsDTshBT5Ybj0/a0hD2Wx5
y/RSq69iJfDSewbwo+FWIHDIqpXc6guMm5GaoU7qXjVgLEViL+C/ecsj/ZaE57J+EM9tSH6ZHZ7J
0QSjQSJ8U+6I+rLY9nH1o+bFiC3wkzJXFnbG5FQLMXJ7+SEnuyS8Cfm+5gIff9R2jXnHdU3nOvxO
xjWhPtVIB1pujfZZ079O/kpYiDb6Idvr/38ErW0xKlWg/NF0P9f0ieo2pceMddmhPUw5MiUvk/8x
x9FAsoYA6YMJewEvIEvs50GbNzPMXH6wZAeinKeq6BEGEthHmGLjVPppHi8dRJxnoCG4cp7/TMWJ
kKvS8GfCJ3jA5C1lQAoFOgc8z66UIiR16ppAJrqDPrnE3YkYD6sJNOWslkiOlPkxdOJdUkZ9Vye8
Y7NEpkqyvOo9W8LOt8z8XEMYpniEyM0Mgbw3NMto0hqvgDD6kR6vDH8YO62MvOzElGa5s61K5K2h
s+l0WgtSPZI1PHxenp8r861bcTy7vvGfFpA7R0xsyYKZRRYkwyL6BZ+rdX7CitiwuWnhZOhINzfK
VfPH/XyfUZM9d1Hodp/tb/QL7XgEdBcz0DjgZAx7hrZsFZjMfD7BWJiehX233AlQrMgDsdlR7SJQ
M0iO9BeGXhXT6oQF0LFOH8PAQfnVRT4r1YTylZX/N68a2W0sW2g4sRoXh0TxuAil4ZrwIPV0fJsJ
pSB6Ywu09raoSBg7cRAhyaLCZeiYMGNntlRRhtlKecSQVaD++2GayglkrJE8DNtcuiUdlsNv3TgR
Bh/kk5C7MPySaq2c0slna4oDnul7jp0S8kZ3t2Bx6TuZ22BBZXfV8dDo0i7pltdZJTxhhFwik16c
YdWPtApEiYX+auzAzskm/Z2+PDezPLKtesI3N5viRaop5yWxg76G6J45JsPc47Q4rJAY3JQf1rI1
MUBMdjp7Wn0oK9ppUmiwXwSitdNbj899vnfoBS2ik3bz8/AV1WcNV9Uc1Lj4nghdHeJbEgbh1cUq
diM7UqRI3HlI27gFYwx9zEY+lOz92Z1G+d7pVDpr/EKv2rxlvBk6o/uKnufYgQ3imdYIFkfci7vk
uny3pkO4Tn7MpitnDN5uAm8AVrbsGJf1RUCjJqlBYgIIYMzlZzJl+Vap1oTFDv8drA/4m6gcM99E
02FiqmKMjON7y1HjTwhjDE8rL5F8MEnqFtEbs/Pe8stIVyiKCwGShULQgL+0FyV+5K2fEUkF3+c8
5TsCHQVWNjpn2k6S9xWV9nIMTWhk/oC7Q0PR75TymgHD+ay9CMi8+JwLwJx0lOsqTlA8BQWpwegT
eq5hpogIVUw0CpZtaZtLl3px4/rErhPcEPDOdJ9kLPbvZe72vwZSPpx6A+W0LSG3DY8dFL7wpKzx
4vtwCswYYAZGkC2nrkETmh7ClsrxKIY+KY+a6JdQL0BCDcea26TAiHAiQIhANWhIleEvGgZ5vjnb
Immg/yDtVPyJIUy1UP/9ymBwyKDAlVkW5W6Bh57FEA8PuhCEJ5LXVEEFJnZx2cblFwvJMZP81lO4
yXieeUYkxS0z7UPvaDyGBDD2EK4sWtPyIwmP9hSaidPG/JbTS1yzht1gDx+ZXs6kq3vavBs+JViU
5Jw/HbIVHfzj7IdZVHC7U+ABq6QmgvUozLuO1Ea0OMg8oBUlqEO3TFsJC4Lr3lpANgEmceTJ8xOi
eM+LnF/Mpybt6ojFSDpgMRyE9lREIjIrA8DQsmJDVSn6sWoAtHGIc02jQ9Jl3NMNH2lajeW2b0K+
dxiPSyv+M8rZTZ8WQsFB/6dkQuE3k4pSDLdKSfy121SnTq7e4GPii2g1jIQUPEk3t2Bt279qHBY2
aKCus2EW3ETuYDK1QSMzCg2Z+bD39XWNjIzXEnGuzjGF/LzDXoC0mb+xLOE14c0r9YMCbYG9Gc+e
vuDVrkTHIpZvRglRqTxf0PnLmumRsIjdccRwubS4C7pcyGi+pUOcL+MlmU1Mcl1gDeQmP8U/k7Ql
WGBJcqNqSslslrXXTLnk5WfTvbBuMjG7PUpiELT4WDQ/vfyqjuwb62MdHo3ZIfmDgE9SSmGQaPoj
U+6CBSSbUbYYGGSxtLbEqJLDvLsJdERy9SHqt3G8l9geqf7Gfj9at6p65T2RdZ7OXXZQo5ssMfBb
jRM9Jh2c6ul3mgAe5hWbBZ/vXtVvesGCLPxSS/aU+1h5qFDlWoWhpjeaL5YWTMueHKqugF36Sp6u
3AOZCFSGFJMhJAELEpqQmAajHt/TameSpPKvSkk934ZUdZb0UNrDgAOr+C3B+EW4m0PLYf7MAGPb
RBpyOtnn6ETo9DcRXpWY0XdXWdZ/1J3ZcuRGlm1/RabnCzXgDncAbV1l1pyCUwSDU3J4gQWZTIyO
GXAAX39XZKnrStXz4zWTpZSKIGMA4PBzzt5r89MWk0DsH/yG0UhsYMmHABwpMC09e9PB8xupXBMj
ejp/H9S8ZGDBqxHJd+tAXFzk0TVKMZoRR6ELfjxPc4R87JOKCNW0cOGQEL7gOE3IkJjqU6Q3wfpe
G/j6qBHJMabrod+haC7dpQjYRRdrpM4W+zgTtEA0cpQ1dFP0h0pYhJoSSUoakfwosPl/9NEzO5Z1
N7lPDQIKN/6Rscn37HeRn6fmSqYvNt+70TePHNeetLJ0zwEu+wcn2qsOl8iu6R5Z3YkSq9PrHpAP
+saxHY/QdWpc3VJ3XIcBN9TppkO2lzCtC98ctj7gd4S9yNuQqkERExaRy5cJFBw3E/SXgXOe7d9X
VDm8rgsjyDlaJxiPBpBZdm79TMN6WNiQ3ueIWex9J4BCu+Q0amhcDJuaYW8wDc3vHaAM1v4JKwb4
oleL4ZevMEsgJdn7Pt8Ucpeln2m8D7mxePX31sHMsXPkBffmLP2eqZ1ET2trnv40du9k5DbuhzjG
vUhm4Q5YTVQQOvyY2L8vWK0vKnTGlfvUMqIywxtNjLZ5Uu2FsBzCdYCld16ofSWfXS7bLP2BlaoO
TXfChD6rq5fUG8bLLmQamKZMwR3AK/HyEitnm/Qz3NX+7m39MbTfmhwpEatpg+VBibcWOqwH7sj5
xGnAgDMmKqK7cfTTEtDpPwPZpgE4pu6z8fR+7grW1m3/Zpfd1OzW5ouiSHINQEegM8OgOzWb0W6G
htvgRZ4/2empXSfcEj/KinyS/KbqbgTSwKg/RGZXQRrwt5ZNQWfIfQ9OYqaRWKobMqFZTPPtoK69
7Ensi+qhkcPlyO89hsZP6wcoykiPJ8o76PFOwq0JEDi8puIQicvCXlf97QjHr7uBrJCilGJmMXo3
IT9ftjPpIwPjGGB95XrSBG8GMREwTh8cvWVg8RwX2TNJjLOTPWpSZdWTKR5mb+uZx17Qej5k8XOB
vGxIXitmfSDBhqeU44A0ZX2vdgliwPyS1Ox1Vzw1mI4tL+jfoj46YrUNBp7uyrv2xmcuB743AVcZ
as6SHOBHBeNDJ6/n7BFVR9MQwHpa7Ri96fB5griE2tg0bB7oo14cYU7Rgyk+2G8h2GXnMrBy5sVj
WX8WcZYCCy6vg8oShuYAGJZcyYx6GTlzPoJ0DL19Wj2u3tYkNxTSBv6bZDZSHltyzH+WWJwOXI9x
f+Oo/cgui4V0dh695qZEuT0zaENgis+x2aZopnWz9bNn37IJOfHUtSLsC0m9vCyrqzD7INrUN7cE
sqsj1fZqPqXeKc1GfM/stuxfKnVX4Y1XzMH7Gxc09gr253XxUNOMgnH/OIECiOHUkXwhfzTI2kfw
jBwiIR+cryQ5x1vt3pxoIIB5+BRwsK29TixwzgXRDPfR6s3k7xoodkFnmcnPbU6ZPr0s8kFUF6q9
Ucjc1F6MGJnzjZPdheJRVdjq2ovevM3L1cCuZxifZfhSjgftXhQZnOln7nJZ31555D80MR2jqXsw
4aYu7dGQ26AC9VL3NISd2cbnkWDH46YhYRtoL7KFEW1Fd6uvwIOElfeYyuih8EDCuQ5HSFTRtZOh
OJvcFtXrm9fNLGIVbjExXCW4sNie4rnM3OF10Bc2uWH3LiHnmsciO5Tyfp4PorwtMIcF1M0WsilI
GCP2VIre8l4vUJMv1DvrVld/jhlDfrjCEMv8W7e5GoK91lunUzRR77mXoLNIL6PuuUDh5LHsxO5D
3j1PGAv88qlLAZ6dyfIy8W9LNuO3Sc+AEjFEdca5QAewa0478cQUsJafvnO/pPvuow0uEoZAIPKZ
5m3IQqzVGUiSQUO5e/VWxOq+h0n5JVo+vPax6MBw2U8VvBUWBcwFPcIxuqzENhue/PjYZajzhyHZ
rvqmATTnbjTjNcb03C2bbwEIQmVe/PjKTDeyvR1h2Ddftnxf1l3Qfit6wLwfVXUdrBs2XUFJcwPE
ArQbGIU/RobTY0lPDG0D9fDIwEdfjngD0wuiI4NglzNLD+c9KxwRbMh+5Y/E3I5c0wXrDiJ7tDwM
NZvkNOdt1Ogj2DhShZEWfjugLUfULa6Ff07mYhxfwvkn77U4mmIpk+P2XYk7cg1DcPR638gDisao
uubSD6qvFApfvB8MYonLNnuPYc+UOf91u27a+Dr9KBqCEoXLpqjPzn1nKzr2XySCp4ep++wD9lfB
62TOTLfN/FsVP8b+98H8CLDK5y9u+Jyj0+3YXx9Ze1cJjWqCuMy1qjR4gfsYyDkWYdoQDqqN8ZbP
QO/J6W9rjKMlRoJ2RapMT94acdnVkb4YNWROZ8pQYIrbn6eyNUzeSnYzCQLfoNtTs6Tudp7Hk1Ih
8NDxA6D9srmhPdxTUTjXHlF2NMo0mhenI0w4fmOAvXbPtt7aeDO04NNRipCBxAaH5BC4GettUdw5
Z5X58PxH19wjL825e5I/EnGQoWT/sPBq0ns6zWHfQrfc69tZsAhdl/n91AOgVx/cQrJ2+xL1NH3G
lHI+FDH7JJDmTPWWa7SqIrzsb7n7IsoM2cOrLgFd+mMkgdM2V2HzJvDpkeBwHhVH989lXN9587MG
r9j3Gzm/deuG0WqvnnvnibZ5za6WVaI785Y75WAySCcG1Pcuxl35lfinPGi9nYscrzrjw7TJjQtF
GMTtRCse/gnK/PPWQgjbd5YAMfyQcDzppHSEA7JK/KyR5/pbucKYeq1hONZ7cyX6V9a6k2i9DKJd
gGgoQRDv7db2gtNY28dEfU74yGxIUObprM8ye+3LfS13KWNQ1G75CHDbhft26rfHxFEHS6ezL8sX
ggRDZCzxPgFilwdnU40G9hqxaeXsxwzJAPwPeW3NRe5dUiBGB95kpx0gGjeIR90QVHh6clzBVf6m
x2nf58F1ccdUewAfgfkZUTD9Orur0x2Q0SjHc/yAAbApvk0NN2C1KzHXZetEE/mtGe+W40iIodJw
ZVyCSKFHXlUJMjfgrfiszznVyg5g9qlbPfntuZ73fnzPHqmSr4K5mN5NgCJ+cGz4QktxPcn7nJbg
17q8rR2X2chOs9oKPHV4f9LrpGCieWtYywhEKdR7U+zbEH0I6A923dn1vF7nK93f+8X9nMg8uFxa
AjbRLR4baCK6LIPT4d6stwtKexKNcNgPpz6xUZS5vNeiwa8LU+mWE58GzoQhiWyp9XyeGGGclO2D
MGwhv3XtKHBqvNJ38RCAchDsgTo3lW/M/+huhnTT2lM+kqMu+Ok6eFgwVbz2PlCTzUoUU0YiwvkJ
1N1sIAyMgTiwkV9/+ae//svn/M/JV72vyyWpq1+q0dA3qYb+L7/64tdfmr/976vvf/lVaSUCP5K+
Dnzf9T0/kDz+eXjIqoRne/8nDIZQzt1CaFtx0YTgAk6XH3hOQmRTJTk4RA2C7LuASVJUmOU90G3d
Au72hKa/R1ayj0xhzwxqTS99ddcT5FC9Nsum/wnqcLO7Cdm7eyor2JH/zTsX6k/vPPRC6bqhgHHu
+jryRaD//M5jq2wRxMz7i7RtwesdQ8PVeB+pIyNlchg7ICyJ0wSW3KRuYweem1g9+eqSTlHLLv6w
kWTQYFeq/i5ykCIFTK7c4SHgA455dzcVYbAftI8yD/L8WSiTaNNP8d1/fQRE8OfPwdeuqTY8X0nP
VYHW4T98jpDwk8aQmtSlOLrdBqJX5qODEamZ9jbARJT0yAlEWfv3Ld1+t7P7UZp+G4nA2bVhHLHP
az7aYnZ2aXihGEHcljp7zMNwuY76hI2qdFvcJpNF8xFdhp51HgNdxTtvqZgGpEPw3xwaFf37jySi
SAopAqUDqf0/fyRLUymudQTmWiO3GaV+6IyeEAb72U0Sl+6Lm/gbK+fxse2JFquScd2FaX/fLF35
ldkWOEGAENQUu9Q9kbPn3/2/P6qihNKb5c9tUD7qcohuf/6xjp6+TR+qHvZjOfvTXQyH6awfbMIO
g4S7tm5oDwbI3KcJQKg1Gcaffu4v66YnftMM+85FGe7jbDtb6xEexJDj4AsYtSlnKb81AefP5CNt
onfGfnRsbnJ5lLl79I7LNJnJm+GvQVW7NPLK62gqGcYYIO4GN8zPv5WK2LOfJ88//en67X9ez581
nz5L0uEf/vrXp9rwz78cf+bvz/nzT/x1m312dV//GP7LZ22+6t3BfPX/+KQ//WZe/fd3d3YYDn/6
y3k10CO7H7+65eGrH8vh39ah4zP/pw/+8vXztzwtzddffiVjsRqOvy2hev7194eO6xbX0N9XueNv
//2h49v/y6//2pmvKjv8w/O/Dv3A+qd/wwIl3dD3XO0fr7lffwEMcHxE/ub7gSejQEZR5ArJSVvV
3ZDykPebdFkbIykjFUXa5Xzv6/H4kAx/C7mCQzd0fd+Xkkvh3z7176vv3w7Xf7waa/fPi0HgalYz
GWolWQr4dfq4XP9hOe50PyxOMObnvSeR7SUdYQ3+wvSlJpFFtXI49lJwpcN99BZESMwawp5Z65Cu
4rVNlXOj6wW9GV2zfE+RJq6qTCR3bZtB5Rkk0/kmQm/S2Tl67rIj5bNwbIvsuiEhuci12TaqSe77
2KnvNLMyjMGTl76WZpwv20Kst7bq6I0sU9JcOHqUPzRbwquhpOptJzRVZUsbKEnj9bXqF33Gni26
8eKFUNNlMOmuMYg/EuEwpDG6I7jeMzAWej++mCaDBbbCJpBY49Pw6lAwV31SM7MuBFS5wX0l9AVn
UJjuVAOM0Z2ab1rTXssDdGlLpMili3VOoz1wBixM3mA//Fr0l/MQWRwH4Wz2pVMyUytd6115ZUrO
Wo5BaxJy2VUZpvJ1nejDmKZFOVTRwQyXJPjhCNttG86U/bQsEhkuDHMa0ZgGh77fO0OMDUa49JO6
cDIXnlGSD9Nl23XN/S23XPRq9hiW6sfLQ6iozRLXzESEFXRjBk3cIaAq8ZpncbgTed3PNBKy48hF
+hTJqyVttXZhkpRl0T1NXUg2cTkgzVBi+Vil0z+aZsGiPPeEHntw/oomLQ9jlurlqugKJqSNQpUg
Gqe9UsI65ylnOZJ10T+PGcRym5D9FQSqeimUiPblEANOATfPMLSTUBGWNvkW63YivKkGnBaY5E6r
dbib62m9T0uVokMoC9T6wFqfPSf27pS/qBoyzaB/8D0r0rKGFp1dGtYpvq9+vQHYWj0EfsIYfO5i
jwmdjqO3zCbZaZpOAZL+mGCc2Uw0c4zCP7ukKjuscV4eejfsr8am5bwsJsY4iM9XulSJgdhTuvPy
FMlOHoJE5S+ZjpborIrz7tNbUMMteQF2XHoUX/5QulAiV6B5UTYOZ7lfD9Aby+UgRBHi/Y5Gg71w
TW7ysLX7WUzrZy+ZbWgZ8Mp+0vR7o5elPV9GQo2aiYZdmKUQC+mQUY52OuHIpQFzgMyzdhfGTDJX
NTLTVl5u94nbdneONyRUHHpEIN30yYKkvVLTQPh5We5XP8zvsmJYP6z2ERWuKSPGUaXzZSAT/1AK
NImB6jEmJZX0H0TsBV+d9vDV1xayZcykuJwHh0x2DJpwi0F8LU25FcoJX5MYcbpTAb7MbIUPprHq
p7fC0M4uTXywg7toBBtNTLLJWG7CKnBw1Jn0tSoLs2liw/Z6KTBfzSyJl6G26maZ1QgmDYP8adDM
3LpFIamJw6xtADdG/Uc8tzGyYjPjntdyelhyhp0iDKabUKLeX+sJMFK7kM4113l0PLuJynBdCapd
xyiz5xinQAbAh41PhwCxw+gpJ0DTSQvqlL0I1pBioiG3ViwZvWr7Z5kFya0dKAzaZoS359F+m9aB
4ayDjHF16An6AaJreu7idaiAQHrRXO/ztGZcVGnniqC2bNM0NVYjbUryuFtLu14dxzvT3PTP67x2
j+zZ5I8owXwdud54PY4xRGLX/VrC7inH0BCvHqSULGwU/J56xPgEImhtwuY2DCmmF4NwWwapuCKo
i9laS2xBWabjueni6iKac8HLRLjwjDVXlqXdxbOAELME7gmexPXW5zK0C+AVzKf9VGUU3qUm18L1
H1Vo0MBE3kjvtnS3i5ntrq+r8MqzYNOCnJTweRnDw0Q4xoOI/OlamyoAzOIIcsQjatNFOxvY8QNJ
Ocb/XnvxEeFWNi9xO1Z71y+IrEwFff1IoTuqBB3MISXVXgdBf+1GM+Vj3DTPniXhaPEGcePVRiHZ
iKrue7QOdN49u5LHZwzX3Er2WK4me62HCKWMJN12TZjgBhn90VaLFIkX0bhR7lXnnWPJTJByPtet
nLe1H2e3wTzQs7BpD6xqMJhQbeWye8z7oEkxAuNPGXLXubFTE0PWNwJxlUf/r1MEtrW0CXjpHqms
33gP81QITqIYh0YtSkLuBkoR8oqt+hqXPALd4YBjgufTcHfuNZKjXpvivc6zlr6EL5FAo/ADj+6J
ZHDPk9nYK0Z1zozRg9xpKM/xc9/mGYZKMSfPddDnbzZomE0H0fTVjWP74I6r+ShnQW/dYdZwWltB
Azca+xaRKsMaKfvqNumEe+eWSJM8R4ITnEOvfmYiBYAwiJFQj41cHtMoIe/cw5JbuEvT3MSpGCEN
l11/l89zcSi7ECLpxATYWYGlTqrDFbsScSYDN7j0/Zzoyj5WfBOrv/cV7XrI02jsetIWTTWojZvG
6Xm8qOZ5CAPiLNqUKblcCojmMRiDzmJQksKM59zn1rdACMzQUfQxGYYf5TANKG+itTzXXWIvF6ey
Wycc5aM15J5NeY1rqRXyPOrgYXBpOk9TXAISK0QDMjboRsJDFWkBD3Fngk+hXXnbusclfajLjRsP
63PFRX0xsCFEzrMQCCoM3tim6p+bAjEQHVUUjSrLvXdnHu14mgT5/JRPOj70o4/PM5pseR8It7C4
B/1lW8D6vqzNgsodMfdpO8NXTqoBNlztYCzsFLuIpE7vSUeb32QZJJ/d4Mod3yCZuAoPTFmK8cov
Zuikg4sKKB9THPxRG0fw2dNlucsSbx3PZe3BdS3W7DOhYEMS1kEpixyIfIXrBfAks3ajKWNJCdXN
jmmDs4k45peto6JvQR/B7JmLYVvZo5Odxt5ZmFWCVCgELk3oDV/e6sCLc+rsYKJMDbfjtNT38UwW
7FwiIlhLm96VacAVryzwm945WpxK026TKTdfjgvWdfWCEdJ9HpbYq5KQ8KOuCGhL5dT6SiKPUn4x
vawmy+6jROSbNcuyz1zQk8r0gAFu4I5TNjDlaz9j+LpaNI0TW1AUZ1Xw1EZE2lR2RNkcLySIyUGl
jK9iiyfOdZvrxUeSnobG/c65jjQ698NmZ9g+3CYpLbO5gS3eNx5QOlniWXFDxN5ySsxHF4REJA/M
wAMVon7Ow4bGDVR+PyLdqe/YLc1SoCyXfN3MxzqHUIYy/4Gy98gDS1YaP6F6K2tjT3tnKO+9xHU+
xsQdn3PhAwkYlaaf52mxbKowQ37kFcAFHK/hvggleHlUXVl/pOukvul4nY9p3RrZswjEQt/K0gNv
TE06BpjoWif+rnETwio8E8G4YP1YP5OoKSEsLeuL70ctSfEL0cxiXQ66sPSfqsbPrkF9260O1QJl
rZXv//uy839WU941XxVipa+vYXto/j8oLD2f2u4/Ly23h+/QgPrPQ/fH6vLnD/2tvlTub7TTZBh5
ItIUcgEF3N/rSy/0IxGGEQUjj/JCv9eXjuf9Fil2M1GopQq1L+hl/V5gOkL9pikLfdeTOvDCQP1v
Ckxe44/dPp/qlpqTd8G/te+6VL9/LC+TWjnSRPhJwJtfyMtiYy+cDXqNzR++lP+gq+h5kfvvXymg
7OGj+oHyI//YvftDIduL1lV2ACxaTjPiPj93mxXpk2cy/NOU6CXFTcJyOZbQvWy0oL5P/MrZ2Vgk
IQ7xRFHDpdZPcGaXUr6zIwsOfugMX86MSgbW8IDfNKumBA0KnTDyq6oEjlcfD+NZ2ZkhvhjnyDJN
H7qMPZUY1+F5quaUIFRkPTG7v5YpzYynYlhCxBMTMn98vTkzeSwBZbr6OOCayPNxF8m0sBB3mip3
6302sw9+SYoOfF8i+gG+c6PszOSjVL1lehoUXc7/zKdKAXIbNA/xWRUNJZQVYe4V2PqCdWIGEuZV
6wAb8cUxcix13b6Aq+OnmBjadS7ZXUxDUaMRMNbvKaHiIqJvn/nuCFzRtMmsv9asDeHwApVu0QCv
xgbqfG462AJy0IBcs86rQEclA+NDYtVYxgmnoxSDfVqhxFlzAVYSZZOMPh01DsSRt2mdd/BC4Cxe
Bg169femloCDojSMcQzmtZ3Yyi5s52nR+vdDjVW8tlpvVDgueB0A6TVl3ZQI0QXS6JSGccGkwKdj
nAvBSIzOHGxe2njwU6IFZdvQXcdtT6FXRqLZ1W0QwQK0jNRFOuYvCwXJU9JNUO+TOASD7xzhNJNL
+sfsJR+FSZk5DKm4dSoXulaylBy4SXfVe1UKKyBI6mP2XZ69+SQeYWVo5REWLZAO0nh1X2VQ0bez
HTVb1RqUhHaGA19lIe64XmiNakThQy5X++D4sd1OEl+7NZG68BaeGLcp45Wx72mLOI4Cz1uvK24Z
t1sB8jihCg+eN+HOCSyUxVb504enkVPlXu59oz8/78ap8b8togT3aCpaDieWG+dLVx8vmHrpPNJm
ZULwX98qwLlTGXVvZVtPR14qnpb+2DQ8kaapwfB1w7RLOsQCrYfMS2l4wY6R4r6cCwGgy4vJ1xGj
XXdrKMGcuf1I4Em37BcTtIQrLiSI0e+RZ5MJPeC1AQPkNV9wRk8RlK86Ye+tBg3PJFViG2rK6qAG
U8zlhp3XTzLS6rwATb+AM5gN9dFrpNr3OHC8s4IdYngeeZRvpqpmUhm9JW3x6zDTNQnacb5r3sO8
yPFU6QSPfLk22yFfnPewWnH5l5kDfDtMadyKJQeunQ2W0XnZszGiYSDfisylenCOowu+731l0LXR
duLeG7P60PiWqiDyJwvzt8GLo5HtlrDvinsvSlXhobBYWrIqHKPbh3SRR3zxNFJyaGGTrVv76S6b
5/guCQz0n66PMMmmxaAlPki1flEXAKhHcjYhpSm4YE+WPHeBK4YOxdKwAJ+iNg9u/CVAoe90DCYO
y7HnwjiqkRdJ3Wbf/UhhF2lqtl3APjJFQTC2NyYoNTJubivHYdGAX4/7Bc0uSlvoQ/2c5k8UYNNj
o4neVYb407SqoVAXafZNzDPmt3AAQDAuMdaVtGsx3cajvqiGVgz3mq3oZzAMWFmbMc7tWT7/DMxA
BzXUXrFhcr7uI7lSrXN7Q1JEMi5dsfxhdWb5HQxrt5kHXTMlirCb+nHqU+qUeqfTxvlYVUSKTxwG
qA+q/Cu1pDtE7hSd18qji1eSGkc/Q12oEPd8FvfredflwWUTzusxpmjsLkBdVbtyWrFkrk6D1zY7
qrdyzxPzyRR0K5JeGznsy2on3iQRaAIlyQKoPEyQtPiBRA9yPXP92iIr6SGiit6bv0eW4eNYsdVM
h8T7npYBSi0hGQlni/3RRUptI7cToD+D7CZmrX4uLStT2/AQL7tOd1GIULYWxOWw0VyJrV7kTdh4
n+D+eUvJOl8HSYoSObUYkwP2zWfp6hJkZQmSTHOMlyYdUQ/Qtb0P2iPMtCyCaz2L7nUKM6ieNfBp
uYB9sF5Vn6oMSpOsc/nopr7+ZDzkLdROBpI4FSZA6iJmPO907pVO8+nSpT7eT31+VPWioHoVk0ku
TJ1GgItCysSRk3MUIr7Ik5r10BPFvb/41XNQ5u5exSp9ii3dLtbN5HlayMT1M45j1aPTXt1qOLd+
juWTLhqwyd54L2qpUVytBl/93Bf1RTHKbieO+Qh+WE5PJjXmvCxa0xAD7BTnTQqhRvBakKhFB4Ay
JeRjjBfnR90umDTTmRPJIVwwU0xOp1IgWtYpM0ezdN0D33x40yaRxT7XmenelIp5kD+35nzIlvKV
O8NwlAQDWo7CWJ0NazLeTmWFb81PkUx7Pq7TSTnA4ZrsblZ6unXLsCL3txOP7AVqONhBRmoyCNt8
hgNM4W1IqxDo0moYgXzvVf50rL/ObIt6borQVIU61lzpaf+eLmHxkVETnThRgAsj6YmeqyWgSMOC
Mqy92NqoFmfN0ngni0VGZsa+eghrv7s0MwAArYFwJzEwmTVG9ufIHl8p68ydcVV9I4/NeuuQVxSG
FoP/EpYbU8SHovXz0yx3cYcP9VmuwhhvBeCwtOmCfZqr5VXb0H/q3Qb+2iRcSLoWvT7brI3r9OxZ
qqMJo0jDMwK4ShqBpBd1fTfvF3cV54NPFJ9t8u7B17RWrbVkHJfUzLNXhR+yUmY/+ZQwwWpBiPA9
bP0BQWYtZffpu8LbBx2j8aTL7Tc39EA0aaJFBn8u90K5Ct+Di+szzq/HZEzvBu3Ye+4TXOFjj6mk
zdr1ygkE4Jt6bh5qxjSAaBAatHPfXRVtUB/YhQKKYrqIX5JD7tdzdOoPekLXUq9f0QAyKXcwo85q
Zk9ThiQcSH84TeVQnpV6VN8b30Q9urw2u86ExlvmVhKCIpUyuUgkMIqpASdfzN6eLQdUzJWoUGRS
QzNdcIPjZNdunXJx1N31OAj1UVh3vHej1rvNhypNTvBnYg/tSv25WEc8CrdaTtdsTl+FQwAEtysw
oLSumcDYdu+uPYtLtrg4AChE29NsHduztpbhZ+jCc2k93G/5okdC7YfsMPT0JtYk6u/DCd1LVlRg
UuwsT1ZNxHIaumTPNQH8xZqkMuahKz8bea9hhSi89jz/otWrc2tXiZR4KUbznqNeRoBULv2D5xjI
UmExpQQ3ta1o6QDlC9Ejvp5RKge0iZraS+GE6eQY9yE90Z2UJkxpHw1Ew57TWo/fqXfzrb84MUlu
Un6ga1/f16Lx0YvNnTgtTDR/a4A5YnEBjCoipIBsuaqbkutyE/iMxgfPxdhYNYJUBRXeR8tIU69U
pNBEK53Q89R2KOHjdLnEwSA3ZT/Zc5sZ++KxBTpRnIwnVQisq02QBbqDBbjW09KTfof+3EzuZmlz
/7lYkpbTAzKfbm1xPxQAgzKXufHUG31qW6gHZR3JEykn9bCIRfN5BnKPQ3jsTZoVe244eNIDpjVu
FsH30Shm+qw+5gG7082wjNn3lqtQM7ZBFNNAIRxIUk1yPMp+jg2lpbl56vfEupf9HD8MZvEuE1f1
m7mlTabp029T3Zq7PkuCc1cRVZHWzO381iDBNDYkv00zNfEjbJgE5/XkRygdkt83mkvWIGwZWepd
GWO8KxwXFUtBAnOwLptgU3TefDnNw4DQwWZ0pJoaC34gWqAiI4HYKyvcpuxc+vlVOL4T326zE1qd
/aFbPfHpuD1azWwe35K+znDck/QZ6yXB4uSumAcDAk7LGdOfTKEqKZ1dBc4U/8jzWD5OchoI/cuV
S2PdC7pnM8dk+q4KKnTtAWYLJjybpSGrI5lzUrhAHMVOUVws6wqa7Bii3tD2vZJMVO5y+jKkoaH0
OC3Hnl1kBDfAljArlY4xvTuYN4IpI+6+QtgTBynrpmJfTG6NhoyWY848FEnhXcVp3m5od+L4dTDn
iwB77xSMQLJtVpBLnqMBDevkxViSEMOI/jXMQ6Gu+Ua51+ROXpYPXp0h8o+7CCG+ThVG0tZL6lP6
juKEftv6UhTE68pVyssgDN2XZRVvtk09gAuJQzZjZHzAS/24Z5rNraF1wev4asFfXuV3IV/ehhYu
bdROdc5z6lYrLuEWLfhIS70/KQPtH1G8Nn8P+t7fh006faOZyg5gjcggoNmwUXkYvAcrBhPmCWhp
xc8qVXlMgIypyvcYXwRMi7Vk8hpEXnM3pKgeAy+qoeQrpmgWrvA8RtkXN4XmRQbwYBic6eJizmTw
gpNC7IM1BZ5Hj937EWchB4bbCYq9llqM6QkTy6n+v5yd167jSpJFv4gAvXkVKXt0bJ2yL0RZeu/5
9bNYDUxLFCFOTTfQF7jVqFAmMyPD7Ng7RyPIij8XHTO8gPgUSGTyQIXC1MPHQ1IyxiaSfdZ4KjR/
PPiZNw1Z4oGNQIbQLZWZqenUnDmbeBiCk1WMzJtnsTnCDht5zqgUCN4IlhrC1BV06jHooYSMFcrB
sh5Ez8Vggk2jihYxYCkglOZPYVJqjcHnGOd26goGDzTTJ9oD4Z1/9TU3PIC7UV4kP9APadEzxkkr
1KZyHTxkFRlw65XVnyRURSfy0aZpBTP7qfdtcLZ8quK2V48xZMwlR0JSBlTPaaAjGgwXe6N52oMu
E+VQCIgm4kZjOCuD7A2bqDZM6ObkyEKHKy9f87o3XoqylodX3Ssgdgx0sCxCUXXPUm1wz3Otpo3B
0TmlLTmhJksUG5repennhVb0FGU1w1pBpaY7Q1Q04TmvKA2f2rwmkcvjonpoJdPdCJqvIqSBNoPg
Nv3W15noLLNYggSEMvMIOyvysXh8d0QmuVNV74yquvtlbAZD3Xi8FE6ZjSKDRqJwwLmRdxYx1Rng
SYSLoBiiUB0e1Dw3nw1i94NQG4wDh3EwvJgeXSGbdjfjfmLZAwbXmfMUzahHsMTyoSwEgQQ/gpUH
2kvLdf9EiN59EazMeC91IzkGrWb+LGOvdDwZiE5FhLgPiwDiiYY0UR0C44PXAT4vLCN+8STIV1pr
NOAEDycWnwjdzd7wjCNHWSX1lEZbq3LGi6qGSc4+iG2JrASuDjJhZm9xNLURdy9DF6HOlOltKEOX
oJbfVZg9tuRzNQwyFScbQNiToepmD5yzVC3cqOJFOzVtB8WR6UO9am0wDZ/BQS5Fsfuua0mK9p9v
vqVgkfaxVEwMMbo1zT52/i83UKVz7ZoFWI32raRXh2pqhtYJ3ah+YHCV+ZLUjkbcUpVR5Ygz/VFs
xLOVJR5kxE3opLXw7mkD1F4juA6p0wGXl1UPziFnyIKKv3cmTva2BDPoekiFDllNDL690mJEQSHi
0TJLRf2uEr4PmhpsJUb50j1VUAThqTWh6i77JQzKdY7oQ5tnFOtUYndHzlREMWq9Yyq9bBHRGNPR
PPDqpXQWgzI8inVumidDsOJDlPfya+hFITMIYtaCH+OBEg4e9TTSblWN90qjosuothEMc1QeGaoO
R+lj3DCgQvsI4u7WGozzQBXoLEWVjuB1XjNbPaRyW1IyQIxLa70Gxa+xTCMnqhnD0qi2vJMyuq9u
bvQfA/qOVDdCVP7kOpLJcYzg6KlWLTihYQxfhiSAWT4ODLgu4jCEIhYgG7zbYS29yAyyfxGUni/b
ibEP8W6RZMVBTtJxfPZ0Y/hoZR6yWir5z48yDJp3esNjBPlGV3/inYWEMVD0mM65Bt1TM+SAFzIN
0MygjkTEwFek8UVSCzKUdtAinbOVx6eacbRnq+qr91ph3NGugHJAOqDG7Tdfs9SXpCq6B4W5q5+K
DzjEEBDpNqWEqWLDIxIMS+/QJmH8KBn86A0OBqYPLfdVpOIHCglDU8E90MTGTyL6CDXqPjpLmRd+
HgXuGoSNeverGXXpU0iXEPTsEATvYoNL7pN4ZD7UzFKGRjOf0kfQMv5PAdwW6kw8k41FsA+Ges9c
r55Qsa5HPaMHH8vDF4HzUD+6VQYxS9NqlXnojE6DNJJhSb5HAd5vn9OEg+KvqGuE61pLh7dOVGoE
ESjQ++2XLFIU+mS1wFk2LUEdKIslLS1DcvPwrVKlBL7pRh/Uz4kXE4BsxGJAejPKvZD3aAiS1nyM
/GlU2AsgvIj7AlqOpgYXwYRAwviDxVoFxtMbMWbQkRqF9zVQ/EKCYq4kzaAC1CuG/iyqidy+ukAh
lVe1FU33NWl4RD6MRSVKZ1cki3Z8UGATTtOEMSJyDUh4PEGrk5dQ0yAoScyeLDmTOZonIXJlsGGW
ZFSuCqNjH2cf4wK845MpkHO8uHVpMjwu54wbVmMX8NeaYSXzSsiKaw7vYRIBdujdlFcttOTUZIjH
RLB1jCK8ROVGnfQZWn8C6TFR3C+C6hfJe91WNTY9mu6f45YEAGG+Uj9UhYwbr3udGjyHs1I/BV3N
IZYj0Wi2bVO21EDpUvlwEPDvUa0vElL8uJJgnaKoUn8mGwapnYZmqfBre4+/SIwSan+25Wda9MFT
FDl8brIm8V+plwjGSS4VRM05O0jKD6pavAdiJLhOphZ6uW+AEjNsDJwkfnTTFGxNkVIx+tpa9fSN
PK1vROggAYYURyMs4QlIAXNAwsXf7J9NigT6o9yTKT4ruUKNVM5L0QJcYtJQ2bpyF8CMEEhEHYzo
aKMkfrBqN0nfCqo6yFQJSv3lfpNFnqDZF9BtmjmmZNAZopOjA+FVZ80cPSZA0fzWtd1HaeeexI8x
9FajHb6U8qZ2eocpnxPutWVqK3t30eaYBsw2CqmQvYb4la7B2NrNb5nhFofUiv0o5Legqge92hty
nzbSu7aE2h9zrw64mi2UlIf7WzDhiO/twAy8Tgcup+PL1NgYq2gM0cQR1zb5GpB5u7A5lJlcNh87
TKBn56g2gaoTH6k47OFq2RV735mSSjvZU1FzIL/qneoI4dlr8oz6jdNs7q9XWlvwrKumhnLWGAHb
XG2rT+R3kL8d0LZ2mOTJ3A1zTlvBMe37Rpc/rQoklhEB+pBTT/GikwdKcDD9mh1Qfcb5YYsfUc6y
3u8bkSa0/u2n/F8r0tRPvLCi+okUmNOnhJ9q5ysb7QAA7mN+SL50u4luRCs2MnozdbqyOum2JTrd
ov8ant0iICxm0YwY1j6IJyqJn5r9eNB+jJ+Dx25n7cs3KNadZOefQBuGK8ZXtlaa3ZrAoh4nF9hW
Js6TgYYn6lFF+3J/b9eszG4JZAhhA0YCOmXgvkb7y6p+ln64cjTXtnF2TwyvNQkgMEK1Fy5MC3EI
CpwmMpYlz4VSQIox5Lva8p37i1s9OLMr0fB6W/LkeUSUr4Y/5VHbRWhAGU8u48FbAotdbYsP6tN9
s8r0aW7PKxgzkOR01Y3Jb1yc11wYXMXMWC/0kZ+YJ7Drc77rUT8aUIWC493x9kTJb+NWdZizZeKW
WvAJUhdH3yo/EV44Qoh1EM73f5U0zYrc+1XTn1/8KvrHdLAiflVnd9v2mO+gaXWqV0hibbKyrXhW
D905cfK9+nbf8rJj+u92zJxE5g6eWle8mRTHbTP6lBfqyl2RpmN6Z23mzEOQ043SUGMiPHoHisPh
jmL1Blb7l/QVbuVVv7e2mebMM/hKoCUqQAJc0rjLnrQd3XzfQUbSoXxug3s+Kfwvkf46fmLZG/7v
dpozx6AWAw+bwncMgYptYME9ts8xImemI0DDtfWfjFPmQL235pBWN3nmKwJCZ2Uw2eRqmxNFvFf2
tGJ109IBd2SeNHflsyorR9acOw4KWLQ8WKr7DQ3jfe34L74dOwxubwGUnV2uloGMXbpzHcbhaKu8
Crb2GHLJMzh4YfWWmPCsXqDStbXf0Y6BO7v4fP9wL58EQzIYyTANk0mQ62vl1hkly+kkqK/+O8Kp
yAyi5gUl0xYBnp37gV4Js8hMbG0g5v4/wGkWnc2F/dm1jsjict/H/nSt9U8TcAfMtF29I08A/ffK
ahdDngtrs7ucN73cqCR2NqqiqBS+QHl9chnofGi+Fuf0iaHxLWTt5bfUXjt+i17kv5a12RUHS0Tl
rWOdLVV2CMwgcdncX5y8ZmJ2qftWS8EzTlt58l/IlQhT/zrJ/le0FbZQ8G6qdxieDgG+halo65Ru
4YtcdS6Lb7IB1Auok6YC9b4+UXHUFK00+Ushp2T9OJSvWvBpZamLDtPSTFkHhwUSbWZDN0xRKQGW
2jB2UymjXE+0qB/FZzjwv8Jlsi/Own5yZAHL66gav+uHaGdu7/+MxZVe/IqZKxto4lB35VeMCFam
wyeQwI4i/L5vZALI3T4OF1ZmfmsMfcMsBqzUDq20Er+lfTZReEQMkntaPCZ7BOjf0XB9Yx4FTslH
6TtSDp/Kt+yDcbz/WxYjElOUddIzQAOqNvMWvTWWNeRv5I8ByogbeCfMwkZXlJ9CZzqwva9j4jBD
vkVaYL9ie/qm80fy0vbMU4QadUApxna1pbB6gOLc0d+DI3IsO4ZF7hv7e4DuGZs5CrEQgWjkGGsR
XLNh1LDZ7u0kxJJ+MF/kY3QM32RH/Ky/de/h1npZ+wHK5A/u/AB95i9csdYUs+IHTOKeo4OzetaP
sYNQ7XtnI6D0gorRSbBrZsOPqOVuy230TkR2SPewk56yLTNuK3HhYiJsgr9RgE3okvl3avkiAusF
X1CA000fQJx0ysXf/3lApRMMMHa7R1Ustdce0SWnBg+TqSm6SBvFnO7ghdEq11V/rKd9QNOuNx8T
sdjd/9aLmeeliekCXpjwil4Pu/LvVgffu23+S9pMBzo4EtlPPsRz1hY1nZ6bj3uxqNk1cmNd0hlb
4NFt3gBvUnyk1pm/pQXCWybz3pQXkdi4v8ylYORylbPrY7WALhMFmw3z+K76QReeJemjIT2G9Sdd
+w+K+mp292r2fmWBs+tTusGgyNPpVQL5J0AFGjbSSkKw5HyJWGTTYrLc0LSZW6xas46DkPWk5scS
IujxUahWnpklz3tpYha/FV5dZKWPicFgVjujXKs4BYpjJoJT9z+OvHDd1SkEo36pTUWv2THPZDnR
c5CXtnhC28EJP9QfiAOJwJBJtbbJ2XtRECzzTzw0xQ/j69pLtuTYNSDdqqbJoiSbc/S0MTBgU3v9
dLdRf2KK9rnOjtC+nftTR/FH+Zh+i6FWYi7r4f7KF+63ZlqmYpiWrpnS36j94vLFcss8TUq0YMKx
M/waxF/3//6/hYbZXdMsbQpFNJVhlvnKksGyojAruWvUtYbHzMZptsiDb8ct1J0HkCxr33I6eTOL
MCeYKsQN7KVozW63mNEmVT3CfnGv7rWf+mk8p472A7p1JEacmjgspjXjJGTJpe3+hBb4Fa7blV+x
tG6dBUtMXLOz2oTJv/JqOVAoy8Jbd+rO3Ktb1EXs7CekufBsOoi/OCv7vHCCL+0ZswcrM1IL1oop
TEEKQYmgM+x/+CBSoMjQeLqUTDlLQ3a8b3XBCWBU02VZo41rKbOt1oUqH9ucRQbK6+D/tqCYiQBv
3Dey4AYMVWS0nqaDrjBfcL2T6SC6TZH4kOsyHOa1bzHiJm0DYDP6x7vAhARfygSsq02eWpoZgrxC
tGqrgrqo2g20YONKWFnKfL/mFmaPgNnXGphBKHYHENmZghwQCiIudGz3d+zGnUx2DFODTsBkKAPy
j+stI6fsqY9BoVhs1ZPikGSFjoXG+Y/W1jdwX9tyvUkfIb4CgbFiWp7dvv+YtkRuIAHqDeuLrg2p
PhjjSLgsQriD5nlPHbndMqE8iRxuVwdC5td9bnD2SnRAu5sgF0fK6PW5PWoP0Sv4MXvYSVtmt2if
rmzu0jfEW/7vAmd7a0RNDvxsmg+uoAJNkeN5rf0Vr7lmYxYSaak0BCDdRjuNv1PtRH/toUerYuVT
Tef50lHOd2523tW0bwU9xsrU0qFsCznP8N2Dg2ib7Fvb2KM1JI5oRm2aZ5hE9yvWp+9ybR3PaE1P
Hmk5/52+68XL06cNoyEtao/Ug4594HTQE+zh2dpDEN4cI2c0t2gyrBzP242FNULlkZXBh0va3GGN
ohL3ID962x3SQyIggYiQtBGP2/uLu91ZnYtnGqSNCg07a7a2KuJVSNoESj7InSLmWcwcuBVT/c34
yUuklQ95ky3pCuYkWVYk8gPmr2bpeNTozPlYcWub34K3L+U5+A4pxSZ2CKO32SncwbXowPFNNB05
1mrBYcHbYJ6UVJHISokjZuYDUuRIDwHMd8iGJ2/NXnjSj9CB9w9IKdmAsibpRcStss/3d/kmapvW
bTBfq1hMnqmiPrsmMHmmedYyLFk7UJi9yyd1G7z+EP/ArLuH2grdyw10qMEv+SyjP1GtPBc3FU3M
WwycK+b0T6r1s/tTNmGq6nnAe8F++7YH0b138vbaK8OkjIVVdr73H+8vWb29NYasipoGMZVMnKjM
Thb0I0bftnDPp9HwxRXyd79h7h2yNlI/YnDNek677Cww9CaGPVLkr7X8sYVBZGhB/HjKTmT8RTGF
TQ7XmcQ/C7Rx0/hPiSLQKHyommdBOGeoSPlk2xNViIj4VYJWRmdLZYvmNCqZqnweRfi2Ua73GxRb
a2KNCjUl+Q1ejZ1FnTKRkeMJpJX9nscBusLSyXx1CLkoPU3jlJcOA/BukuRwddjgJcHPy8ieDejH
fWAofOX6Lm7yfy3dFAu9UtS70BJtANhMlRxLuDLvf8fbO6ORYloqF5aH5DZIzcNADemItrxaCJ4w
cfQExT5UiTYNlW3leMq5/6TuQEGuLO3GAc7sziKQvvan0R6JOGBMtgqimZEA1YFprXj3m2+FGTIZ
UZNAwRJRzY4peDeIyF2W5zcWpM3MkQwwIqOXCJXCiku/qYvoKCHJU0NDMTQK6PNMFIKZhv8LPMTx
OXmyqqN2Dp1+Y9njSUaeExDOrtynj0a+Ync6blfv18zsdIgu3i/BK5peEYeWElV9THf1odupO/mw
lhrenMWZmemDXphJNW9kuAgzdcJ5zF4kYL8rZ1FeWcnMjXpMs+ZKxAa2OwSuW1vdZnsIlp6Sd97+
9bLtDbpk/sFmfjNt2qEWIUSy42MEm9K2+Yjy5EvqFHv1U/Vbf6ctfw5pBpR7Ju9+IXcHKT3jsytH
dO37zW5CUgt95Gv8CnWPiMIOObcjglentZrt7eM8+4AztxUwgt3DJ9LyOrqv5bF0mi0Sm1TNnanN
6B0HR995R4GSeXdGlGm/mhmufN55KbOTmi7vyNP+ljKJ9rq34hH61x1kXbBt/x8MTt/vzs2YxwNR
D4SqDP+eJ/nPBEb+6f6pcGyU86iVF+f+u/qzDvi8a5/0L5TjnuVpKy4uC6SDnRgFJqRjGTM3cenk
OROnvg9E9thoEMmrPfwWmaPDznr/Eq1cU33m8JLCZRphOtOjrOFyVB3FZFNeeTUWvKpBPKmaxBx4
1nlaVzLIU9SZSpwH87XYoM8Hro0oBO5vYcXUwjthUGgmglWYThDn0Jy4G8ABWqwnyv+06Nen8td+
TNYC16WTwuQOhHO6PNVsZt9LKOGsFKY7iJrnF5hA6SRZD0Ad7OpLuy2fGqdwsiPMVODMhH3/NGUh
8dmjM9k9yIe107P0CS9/zOwTulBcxHWBp40h6mIChtm40/1DsugLLk1MP+HifEp6V5vygAkmdjfo
VZiH6ImYdes7SOC8oiNyBnC1YVrRYTqw2xzilQ2/DVlxRpc/YPaawCsz6Obk6sNj9JZsn93jTwQk
QZaFaEmutnuXXOyltdnDUtS6PybN9HY5kFLFG3TqkfqGjsvO7PIHAg/f/CfRQTaUL7sW6Kx9zeno
XWw1IO3QqKeVjvG3CrbS4fv9b3nTtphescvFzd6PptWZs+pZ3NQhCg4lKQ7FReGRuWz20nKGh1VP
vnQpL03OnpJaLrO6HFgTUnJb3672yCDCZWrXIATdn/K5fNS+Fof761zYRwpJ5FiGRWEcv3O9j7Ef
5uFoIYMTtW8NFaNSKFYO5YJXo+yu6+JUJaYAPksfVQYwixxUv10UHbpQwbvXIM+DvmQXSN3m/mqW
LgCJk0rWaJFBwSA7W46rkDj1OT088mToxPdIpG+Vfb+FuZBm/FqnaSk4vbI3u/FCmcSSEsZTbtwC
8kTWWEVwZuMemfF1hjMjwZVN424talzaU+Ak0HwyKDk1aa6Xaahg6BOmh+y0eOxFWPgJ9HuNWtVa
8LhkyKJaak15hUgifG0ItojY1PK8t5MocgYYFmsEWX0jPwtl6tz/dgun37owNa9wezHTAxAHcPot
F2K7U2mFdqOvJNjTrZ1FEBNHqzU9StM7O3cbYscjm6AH0LhnJQGFRdFSM16pX53G+CUVwu2/Loo0
SZWxRhOGEznbP4vAwWNKGkWeUMj2hZxDS5gbyasx5srK2b/dvytTf1veFx5RSbNA7JuotSuttw0U
d9QW4AZTEvdXdHsiuF8m/1GZ8JXl+Q2DMYvIWkG6O4RHpO7HnQtNAtO7NjC+FVMLt+va1ux2ZV42
JLIKcld/ZLzFHh6Tb2iPOsIj7IQ2ZH42CiYf7y9vwe/T7RAtlWOiUZCYO8TOyOCOJKIGsZU8SQ7Y
uT3sdZviXBynbrXgrAGYF77blcFpwy++W+N1Q8JAYW178QC3LJPb+XTFqn++XhSUpKlfpU+woZsW
qGSNjJp6eCr9AzzB0NKkTKJF/24F6mHIu7EBc+286htpeSEPEcUAWW83WfBb6b57zef7n2jhBGKD
8gqVXlVm7P96wxinYnDDgvC07Y1wX9QQGdApqZ7rWgsgu5WEf0Vm6IBxmJPAOUm8kdL8ErdZ3MiW
0BE1brpt85TuCht8ly08Ats/+afY/ucy9l+DhkrFF5IDdd4Sy7RAb6WOV0WuLHnbuwHloiiBGT/w
1krZNwjF/yzuv7ZmcU4nZZ2bGv4UsyIjPc0FOOOOl2yP1var6UDm4ZTVxvsSPa/FO5Pvu/bF07b+
1/LMN/qaNhRlxzBXDDXVaLRHURe3qvU2Zn9c6p2aHp+7Ql/xKbcPAEbJz0SINy3GI+cPAJN7Uo6+
mi0hv17oqOf4n1uAbRZibkroeOq4khQsORTamxLVZFYLWdt0/y/uNzOTpZ/Fdc0GT04MvkFYe+38
M/KyUGM4yha+2ODl/hW5aU/zVa+MzpyK7rqjxXNa29Ct7LRdDAZW/hWB5iopQIwr1iY3PPuQV8Zm
e+q5VJkZu0LnwvpkjeomEbLt/fUoayZmp3Qc4gHh6RrWKJMuBDTDm6QR9sx8wjRcfDDVYRtDl23G
3h4CAUcy/KfMgxVTffQHChSZiAacZJeWais1A7dNcxwC/UVCWkkkGHXzOAC3g2ggVxnoXTru4aV7
s6Kja1q7AIYaKTTsihF6iDdWzuPSG8dhpN6t0VDCu8xWpqSCZw4GvYVq6+6TrfSQ1xvwyeTIjmRn
v0RQyZ4j+7v7G7rgQ6+szu4eGN2xk1SPRLFRus0ogTYMq/Fr06I+Cud1tJIDLMTlYEk1iYcB8A3e
bRaXQ1FgaCOjHnb/s4XqasvDSnWMLiR0gkTmsAOvWFxa4KXB6UBd3jqYkFsFujsYvyDbhn260atd
IqA7jNDk/b1ceMDJbujQTVIogBhmF1xhlnZiPm3txns10zf0cyL547+aoN9vabJBEEkFfN5wrCGE
90cNwFyPGGYev+XDt8ZYC7du75hOEoiGgfEXXDMvtMt+n1lx5DMtnBVImTAwnMqv99cxeYJrT6Ej
d2CZFjwPIsJOs2NA30eBTQgGNs0LIQ1JRZS1GDz1YaZ3rccKTvcHVXLX3rjbD4QyAzdWp71kQMU6
O+x5lJDg5EZGNxhKoyx7SzzGGdN+/EfMnK5d2ZlPokVGGzVySHnSZW4RxgG4PFw7g9rg/iYuLgd6
N5HQQALGMnO3PrRCYtSzHEV2mdhmpm78SNlp5VTfngYWQ2UQsBpCOTADX1+gqB5CviG8xsK4mxhb
aiTU/x/ruLAw83xQFhduILIOOJTtMKu3VfXIGMlKW3Hh/b1eyOzrM3atlnWCGZqmOvrkcF85vAFv
THkpe1B4J/hRglXw+sL2wR1Fzx5smIQix/QRL/yPOEB7I/lRZo/N51Q/1avzCEsG8KkIAJnEpTew
KcV1YyMLKKu0gf4zMuNPvvLh/vdZcNoEZxcmZh/IC/QIeQrEbJA1IzBMtj5U33bDbGO6FT83D2th
rzRF7tfugYK0BfkrdDcUpeZgQiHqiy5G2QWYZnAQfkxTSxPAoHoJX5vD/cUtbN/k61SScsrg8vx4
p7DicLPoYDbZ8FXzYBHUI/X9vo2/kO35ei6NzDZQL/yoFEx5qg6V8iY+omJHLVj+CicqdaLkUX+H
tWc3bgF3/y5/J1+THZxBTv9iJqvzWZOpm59CJqGqMAXLyrwKp6g9DV0BlQQqtu3JcpMcWrg22EkV
uiVVqWiQ6Rvfmw7FvJVNWPqoyNLQCqeDK9Jrvr4JZQNxcJFC9TENeHfxJk+oTkOWuan28KX0B0Iv
R/jTIf7iAtvMnPyx+7xWL1voxxsWXWQDkngAQmDnrn9EVrZJ0XrUYUojtoLnSkd55Jse9xoMqKmA
7gTCzmmDOrsWG/GD6sobUy72Y6h9j6xfMXSa+pc6lH4nemSNTxJ/Lq8UphacukVCO3V/+EJAp65/
ILYFV63IS/IqePF9soQMIUO//XH/ayybQZWFqiFVh/mQgVYoutRFMqls2dqFUTgggnM09+5bWUgq
DYABU7Vhiihu4pWhNYJ+CPqaoDZ4G3cM2O7r5yP55FH9YL0iyzTV0L1n8+2+3dtLzQTL5HLJmRdG
a3VUH6DYdhNYXJgCq/wTJHkrfuN2A6chGTZPBF5G5XxefMhH1B1ETEAzbNcNFTaUSxJ57W1caHVe
25Gvz4PVBqkrl2oCD0wdnAMYT3dJaHAsK6l5VbWeDq+ADIcWD9oBpPQvoUG0/v5uri11Fqy1RdtE
cclSy/DNw1MqdOkT6eP/w8jfk8/0CTOSMyMGDOlVMymhDXXt0L7Vvc4Z/TU8ztJSFMkytAk9p96U
jLSwDYQ6nA4GTEAJIGrgIk0prhz7NSuzb6a4GXxUCWvp88dGgffrc6itvcm3ETR1NVND64uOqiLO
90tr3LLIB2wIaMtA/vcHyklbQbP5l/TWHpS9+UV/bo4K3IKdvYYoXVzfhe3p+l3ENEUbSBLqfwmd
nNimBvdNaWg4CMVKvW3NzPTnF2ZEP+ekdJQT/PIoGcObLv2WZO3j/XM3+dPr95BEhIooMyHAzaT5
e4gug9lrYpwwMMp0u2BuwrGzww4VT9l/qmCvRpkPBvJ25TVc8lCXZmdHpPclK7LciDpGGUdbegb+
0c/Gf0a6a7x2DIvh5BVe3nmaFRV9YAUxrQDf/5hlHnTrsXN/+xb8EyYgjgbeyzm8YTEIBKS3YmQg
bd3s4HmD1UmUPnhtsh3G6BCE6peoaX/kafwaKcHK+ViK6K9sz8IqGDwH1IcIfcef9bl+tz43pFxO
eRAeTZ7tDZSdAxq62/srvj2V1wuePdBI1Jm+l2M0DGrI9oTxRUmLzz6CHite5G/oeX00ryzN6QrU
QYmLtMYSbLG75Kl6Ch6QnjpM6GnqJ9vuefxePHurFDG3N2LKjUUUD0gnQPbNPDHiVZYKlyf9I+jc
SutDJ4nMYKAxJeZOEIU7d3juu5V6wNKmXtqceRQhy3trGL3OHjKUYX4m6FKray2/pTSG0j2X3JIU
Zr/m6T9cxKogJHSRxBMa18LGePA/CNReR9v6U39bbwovLgrAoiWBXabNOP35hf8y1Cx24ZIDHS6/
icJxaPfu6tDM4iG5jBdn6XmnFbIL1znpHzSwbyq8B74zMsb5FP5pGk7JFGD5v81t/5MSy/2bcFta
I7i7CFVn168dNc9sIXS0IQzdWWiMByiBhKqdCvJKlfL2SDK7RqUe1CctuRvguy+gjtoMFbhZWk1O
EsmDnaTRwXWRzVPc3q5yaPKF0Ey2Qqya+/vLXAhir63PfHWE3OjoQVP+tzJLu0n5gRpX/VA4CKYn
u/ExPE3guggu0Xfg/6vomttjdG1+dh+FPi+Q2MC8adjma/W9oiczipvgd6TZjLBOPPcMuAVAxVel
nW/fxqttn91KDbmAKggotifpT7N/MLqv93d2bWXzCxJqRRBJ09/v5jZJqWMowj4y4n8P1VmGrjLw
RR/3pm0H16ZSyBkbWCrnSPoi62+FtiLBvBCNYYLbQHkRSoZ5o84vQOwIMivRhEg9CarknXJJMHbd
+LmLv9bZoHy/v3UL8cOVwdndQwSm7+WcQjBV06coGjeeFa5s2+KamKCRKf6Ikj4vwsQZysqaio4l
Dt8yjy2yIon6uzEfIQG/v5jpx14/dJzwv61VMkTUcWdPatnD6CBO84yx0Zzj4VNT4Z79bm/65w9d
s+a2lu/zNB6EY57Q6zOXSS817ZSAhQ179VV4pgy8rR5T+qsPll1ujT0SGHbEoP9zd1jrRiye+AvT
s8+GjnWeaGKW2KP5A4IeaIm/WVQe7m/nQiuJ/eS802TkUb3BcqmuVAeUWqb6SvNJ2Phfho/BVmBt
PD/5W/5NfPAoL903entaQNNAVwGgwNDB78zucq4ZyCsBg7LTUfoQTLqoIE8Gb7CtPD2YkCfeNydP
Tvf6zFzbmx6ni8cVgIGbRwWXeuqmjo60McRNFjmS6yTaS18/TMJU0/DvCFl2vvMc7Rf80360z9bh
yLd38fqnzM5TW/VeL6MgS2LcfOgyCYbKZlzb39uTc21kdnIiHSFwoTXomDRtiwYo8p9DDT0w2o3K
ilteXM8UKSFvvUBAAQuKCfMm/R84z8X+r8znK0JJwvH+J1zoTbOkCzuzT6gIEqmJRurlunV90kjO
bDScev0cC2U7sbtPxAaFCybYF9vXbkirM7Bp/TEsGuPjEBf5Sod+YYsnaBtjzhzj2xKEmpsp0tBc
ziz+HNTqSax0u5DLFWe3bAVUEbA9GVjTrHAk1JIco4zFIfEfZZL3Pj6o7e+VrZ1igtntYCgHTmn8
t8Hg5SxmqAT4+sLm7+2Qdn+DwufoEQ0rB054QNXqqk+9jQVxphcGpzN1cR0TKTGpInL9YU62p+sY
P1PcVjXGWTYx6AaZKfwx3BTpca1ZcPt4TG584kuhrAPB5OzxiBpPTwqJVqI4Ss+xONghxSpHSoNg
U8XWFw/q221bde6Kk136jOTV0KVQCLmFv5nMjwdeh6qS6B+jFF6Mmpn1ZMWpLpSrkQGUgOdTaWTw
cX5YujRTYMfGSrXtQAJHWyDObWVH+3or7KsPJUJGr7BFQMyzhgde2lbuAR2CKQm9GQzoIqvKjGba
1vihaNRToDzKBop3iFCg1d000oo3WDpAXAeJGH8aFZ4nS6LShV6N5pKNare56bp2Z3nBWadfQeVT
Xbnpa8Zmnod+JtooUGHbDUykbn/s0FBoxOaDUub/XOfhA14sa/Y2IIMgBmkkx/YoSbYF6XsEz8nK
ZV9eDUg7KABoYt1cdj3JStH4e0gs6lXv8rbaMyxiGTA+b4ytvpFsEyEOdRMCP13pqi68Fazvv7Zn
994UFD/wamx7/mOWfZf6lbdoob7EBoIOA4Ipwi0yx9zJoyVoJrAfGxkY3H92qDVYCwVjfEii9AEq
H29TwxVdq+Obl1Piur+3S7ecziBTOASKtCJnzqWCJj6OSmuwjUJ50bPq1Qj037X5zzwAhKJ8PTg2
IJwmvZ2dkqo2I7oAzMj7wiNauhsXZGu5BthdqH9cW5mHEK6peBYSQowVwJAtfBEfgX4W3gldq73y
HV/S5afV7HXaoflLpBJrI15AoZUq5PXD0KWakiZ9PnkwiBgJsL8qD8njwJDcgWGGDVixQ685+Ufx
kJ683VqleqFEyJqn8SY6ybQ/5uVdXdAKgKGY11+lXYrqIBCuZ8Ee9+Iu+kokXD9YTrJyJ5Zc56XN
KXS9eAvjzAM+ZcH+kfyJpRcv9lCNeFbzbCcxwbxGm7oURV2tcLbBIYzHtAhgM6FK+EXa9cfx4O3R
npgYRqOd9eufLwTkPhNDy8T9R6Z7vbaIgK312wQxQcZiNwBT9jC2nBK3/+eCoHVp52Y0u4LU3gjZ
QxH6/lZtN1r31RVXu2sLrvPKzCwYQ9gVbFjMcv6ymGxjZ/zhhuQO9QndFBv60sfyd+2d1rzmDYck
fd0ru7Mj0uR9EVplGoOoMDbd92K0VXtq4CD6+eI/S5/B3NINB40Id+ROPk8MsQmtice14GnBffM7
EH6cAHm3qXAWZ2aWuaxf9/XHttbfEkn4cv/ELF3BKxszt1MjrDHIURwz/PefaSbv1WDe2O6Z9Ut2
ZL/G17VlLbjtK5OzUzppbmqNF2FSSRFBfEMlczO4xsrDu7J5f2krLu65FtYItjQsrImRkpRAqUjN
7v7mLS4E1zndN8L4ufsKAhTjEl2AoczCdRVBE26yqj8oRLbOfUtLfkSGd2nqvtI4vxk6LaocNYnQ
hZmFOTcZbBTTtXBrZMcUYPIqv8Xtq0BkCUQSdstJknrmtAy11isthVzHlU903wBjlSsv99LHubQw
/fnFxxmZ6TAA6/8PaWe2GzeybO0nIsB5uCVr0mRZli3LviHcHjjPM5/+/9Ib53SJxb+47XPTaHQD
ispkZGRkxIq1Ei/rnWOUTrdGZf66vmWrJrjRYEwUxCjWwstoWMNm2MC+1MBSlY3vnPHmugHxBxZ3
J307Li6Uu0F3LdOCYC5QBW3ahNH14KSd2pNx1A/JYWt0fS0Iaki10O2xGcxbXtFVZSCePfDlkVdE
/A/Sc+OBASUX5ZP99QWt7tiZpcVHgdVkBHONpW76JPunMPlx/e+vOvH5UsR5OvvqY5f2CDEJVioK
Ja59WzP5qj0gPDzu0VTYbxVlVtdjmqoteMtoIi88II+SUqtCwU4vx+i13FjbrBfrJsAsybIMampJ
BasqptTbKSelhrRBO+SHGkLtRxE9xz3UCYmbPowbMP7ViE3W+782FxE7ranwSRKO7Txbr+OzmOj3
T/qj7Ubv4ffdOTdbj7+1MHducLGPFM7TFl3BmXE1xMnzEVFY9aDbG8F0YyuXBAmlLaUKdREi3BDe
yJn8qxF96+seuHpk/926JSwo7+JRSmo8fLIh40vKg+FUN3JBQVszq89dhupxxBSNnyYbBdHVLbTo
8YObRO10CeiCZsu2YgNXLEZZORkISt0bkqGgEjtoG/t4ycdE9qKd2RIB5eyUmfqUBogmJJ75FUox
htqZd413OtqIn4qH4NiWYlboHZgoMSjnf6ilzTr6CkJU/ATSKMDjvJqWQHiY/aogbaf/hEapQZji
vQOfjsgo+ubrFmXASkXdoVInuNtNZneoir5dcVGVclcajEMIUuD6Y3ISBa72JCjUk/fa3v6HAvPu
uieteSuVEMbbuAJ4gS7ehEXYtNIk63zQDIhchYQvY77XTawF/nMTi3Meoic5J90MfSCEjqbzqiNU
Oufwl1fjX9zGOkUsgwIrzrm877sE0VozUqACiJh1Gt9ZW7N5qz55bkFs55lPalGblK2ZAI04CNbu
6th9iA/Ou99ES17rahMEzsWhPKqZG+zqhy0PWTt+BoOOKp9qhUeDozbUWouDaE1yV6Afi76yP//5
hAmpIHMzFrAM2izL6Zl4HqcW9BUZp5Wf8nJGAjG5n2pn4wG7upkUVJljAXZ3iZKtqLg1fVoLdx/2
xiHfjXdCmqR5+NC7DbDvAsYq50u6P5Wb3C5rbn9uehFb5i7Q+llt+I6Fg/7wk9J0++tev1YHAc3O
GKfKjerYy1tbMrWQyT9WJ9IqSfEM+DE/lXuYJRlvLMrd8M9WnrBuUgwSa0zQY1m4z5l3IvDWtLLJ
tVDvKKlGJ+UkeRXzy8lH0aPaJq9UxdFdpo6/F0dtwHR44b01SFO9SWsFfxQUEhMM9pAAfQxOITH6
a7xr79qbbN/zI0Qake/LI2oMDUnS/FKUbp5BIfdfMBSJiHXlNzkL6lpVqdoadTM2geEluwldvT30
icLb81u2SfW8uuUWTWUV4BsVymXIbrTQqKeOHRDvGaneCYJSKl0ohpI3lV6EauBGxF6LAecWF4/6
KSzsWAmw2M8OVJ4/20ynW1duBO2VA8K7CWS4wsWnM7n69svKoTqUcq1yNnPnGRHC931qbJyQlYUY
MhVXSCXgP73oOmg2BEvIivKwAXte6lQo1Box0R/Xz+HFQoAUMFZCfJFB4hLS3i5kNCUtB3mPFXHl
IFw6h9HGXv1+Ib1xOWyI2q1AF9DrX9470M0rZRdUHHVoETl7zk2YH4qn4LZ1m13/kvEPxvqbG6Gl
4OykjUTp4n7FOvz98P5RMgPZsPhU+WDqszyScFaxfG/0tykO4deFW6LSe30vL44Wb1AmxLkSYOeA
WmWRLOSdY2QRl4EXT5xeNZPtvRKNu7m3Ps+DfN+k2Rb2Uvz2xc6+sbjIHRBlVKjGS7zgJ9XzG3ln
Fel9amou8qT3aVcfhn4gp+DxBauUob9IQkvc2aJEvfBU1s0DnKyMioVyUZ/PJ91vqzwnr0ilk9Ln
h8n6AURsY3dXviMc44D8oT2F6HDZBQiyakxViTypqUhfIAEI3cS0Xxmdld3O3Jy/XDNHSU6RUXeh
HLNs+sWVbUdtiJ5bohUHayqe+p72jTy9z9VhY2Vr+0fxjxYjTUzbWXpopE8WqQQnPaqgVZaQFqWU
ERjl/rp7rhx1lalVmgC6kABcwqMcf/AL38JMCF0satJuu8nleZmiC+EKXj/UL7jZL6j9ZxRC4QjB
hmCd32mHHgWXKDlaMtmf+X3eKyPTfTK6DBtbuPa1GFajcEb2R0N4cchTFFMVx+dqR6L5u2bmr3Fl
wdYWtM+kATfX93HVFvUGMj8xxLB0xGIAbzlnFAPAXp6UiUvbNG/6LqMf5vzNsuC7ZXyHB8gF5bst
t4pfFThhGSPV1AbqU4h0hjnV3+ZK2poTWl/Xv8YWwcSujU6qVAJl5Oeh7YInDzo83zf826poItsL
MyOTj9c3c9UpwUfJdIV4lyyPmepEQwN4lypHUp6mGekZWd3YxNXjdWZCfXvFVU2QN5mMidLRbgv0
olNL3o0IUV5fyaoZPpEhJnRptS1ckCkkVUtDXFBq4COrh53RfdC2dEwva2uCK0N0YGkzC1jZwkrp
+IGvTUR8+ba9/8+T33qHwOWtAKFvMditeIQGO5MYzIR/7UKPJoekXxqgYfIS2VcOkRQ+22k2u2qj
F66OVPPuj3eQwUQm9w3oCckXF+97sCWFmgRB6lVmt1ek+N2Yah/rXNs4vyvXtBBAFcMY4Byp07z1
h8CcprFxYjTD9PFRt5o9mls3FfnHnMQ36rxF7ngJkjNJreBcAwCkaJcT4oZV6rB0grDSjzFcWijR
wMs37KsPjigk9gfL0x9Rdn61ASTuezpe5mdpl2x452Wza/ErFqdbG+y4HSRmXZq9fZx3+U7jwQXX
69egAMoc/ygP0YB2APq7+2KXSTuTcs73Ib+R3ifPm/3olbzlzZYsPoEWgiuzI7akRuYLZUsoCiWQ
n6IHnu+j5z9udLxd+3KGI4zjKDTFF1Cizh0p1/bB83XXXQlj5wu6YEGah3GUHHbXkUOvHia3c07X
Lfz2/kWu98bEIoyBsi/iyMbE4FUvzknUobNT8yn4SjYEKOM4v3RQ2hY75kRus8/x7dbU7kow4BVr
CJID+MYutGVCBfGmSdGARzj1D8WSUtfQkO8kqbmx+2qrhLtmjURBUHjwKrlIJDre6o1UAX+UyqZy
y9x5mSXlqauYbChSyGWvb+5aSFDB7aB7wvDUhTay7qcBb0Q/9Ur1pZfjfduPu2r8bCXmQYk36jpr
rkKjl0o7QdW4mNUadC2x/BhbZtZ/GyIaoq1et97fLIjPxDfgky2BXGPfNkOdCyPFe0ZH3YwZrCn5
TnZ2V0dbmsErNx+t63+NiW95VleJq8Yq+4mSSmzf+CgD99ND9BfvVJ0HJPVflWTo4nbt+mg08hHk
7aQ8Bc4dD58NF1hdxJkB8dnOFuEHidGCn6RbnfUHSl/GvndgWDQLyHiuf5stS+L/n1kaHG0KFCbf
PTOfER3X3TA9FX/cZiHkne/X4puUjlRbWsY3UafSa8OPTf0XEe/cwOKxW/m9Kk8Tq4gFB+UMtXg0
beQDqzHg7JMsrqwRPGTbCrS11B3VONurXeHK6eRxr28cly1Li/sor+wi1eAaIHR/HpuntGSOR32y
sq1SyFqc0Qx4g2h7wz+2TD3qSMriajAAf/F6rdrEHcNilzNxl443ESNUf+5olCL+0xdnHGb5iXrY
nu0aWKCR8XhIi90sfGGzFrbmz+dmFp9JM2pNrjvMpGLK2XzvS62ryhsQzi0jiy+ELJXNBDxGfFtG
QwOFXuV9Em8MEK2F5rOVLPOEKGn6IVcxIvnjvdz6d0hgHK5/E/E7l7f4uYlFjsuATamoEh4ABVni
+pr0GlnxFycPvvtpcx9kuX9wFAhwlC3x4zUXPze8SB8cM1XyULieQ92395/arjipNmjmZGtkad2S
KCiKlPdi4rIu0mCYS3axkfpjEI37OtPu4eGa0y2OrC1L4v+fRdIgL6piaFhTO+n3rdUjjvucphra
Hlv1hXX3+3dNi6OkzqZdl+KzWfpe0yNPKt53cvFX5xVdajDm4r2lvV1OhtyokhdEocAJC082s4hx
2EFTQw8qzMb+i+hKFY4OFt1N4GcLT9S10oLrgc8UpnLm4nh7P/0Og/LkJmq1YUtZdfszYwvvU6Vo
6IpeGLvXn7TvEBh5GVrgyIGqMeho0WX6pR/MU/o0fNYQMNlfP3WrB/vM/GJnTUOKGDVjZy3t19Q+
ROHfRKezvy/snzmiE2TOKOX8fRTnmK/oy19VkQVeF6kbr4CthQg/PTOkNjFtcYEyn4d4VwX5zs5v
rm/V6hUFIw0kDoCFLyY5grK2hyDFQo6WYhvnP7lDbLfz04PS5t+Duvl63d7qyfrX3hJjmmUQqHU6
9kBjuhUSecyJwoWzYWV93/53VcbC2Z0yBI8k9k3LGYhTNU/3y42NuxwTIeWi/PM/O2csfNwZlSnk
1hcwVuUw38835bOheOEhQlChdJW9fwc6EWDXVtd7a20L52bqOqMajl0CMkWnxp3yLadYNSHefXD8
0vVedk4rWUvsKhSBVq7f+9GwV0v9cN0P1k3wXOHvU25a4t+k2VcNPxEmpMhTqh99sMWht3pbQDfO
QB3F7wtwjjoaTW40vInG8fMQ3SZx6vb1u7j4dn0hIt1Z3vDcfCR58DpfcvhrQxg2KADj0IMxHeJM
AnDhhLP0LSil6bFR9epTXEZhzaiU74cbV8hqoGVGj/sDbk94bkUgPgsQUtgnmVEw6jJ4wbv+vnox
b+Mv9oty8r849Jkjwepl9q78Ub+DPGPLunC15dqp/IsuG+xiF0Mwgxbmjh+zdjGA5h+jU3EL9A+Y
v+YhdrZJ+L8WOwxBG0y1EHaH5RXG4CmXcDWBxDD7eHanqopbT8oah0ZpXinWxsNtJTQyNUx1F14w
UC6ycOGzvbVySZ/NLuCJqHTHqs6fB2cI3H6Gty3T7ydUfzYMrlV7EWoR3Dg4LK3gRbjvY64RW+vE
3Ma4S07ZvvpJM8VzjhVKkd5WIFndzjNri3TKCv3WMkusqdzR7a86fiiTf64fjt85zIWHnNlYJFKg
SuSmMLDRH/yjQAj5O+2DiJCCDLn6548H6PhK5xu4eJv0GfNrxdhzGKXkpmMwq5GGG6t6F5vVztQ+
BfLWsODWHi7On9nm4M91DNakbbZ915tMTlQb6cbqVQOCl6ka0ZqkDfDWEwsjHgwj/O0X6Ud99or2
kCpu8kQRFQlrGtyMmvXpvnre1qhf90m4kBhrR2yDMtZb23LWF7E1Njz37rsXBISY158OxUdtX3rb
1ta2EwZ70VUHT+ks61hDNQ8SekscgKF5V/rxIeuGj0EV7q675drVcG5m4flNktRWpnI1aE79UU38
Ux6rX426fNdBW3fd1NqKYD6joUwLUSBI3m5fMDNQnXeEyIg5uSHVd+OMYGT2+n+zslxQpvT2UGOl
bo1dMPzTOfq+67aIpFdbG7aDGqdg872cXKnmOJqUkGE2s5zhjEyLvhqOdWoKYklp8l9lA+JiW64B
e8iC2lo3hrZ2C1PJtX3ddOY3w9dKFwXj5DWckyrbVUVQDkd9Jv66tCP74lR1Cly3deEEN41NieYw
Z1K5Z3LB2dIYXPkyNNeoVyu0rgVk5O2X0cK0GCKJSZJZe0lkyujTP3Nr7a9/mJXsQFB9yyDfBJ50
CYhKnUIJrREjRl6e5JCeRDZ1kqvyCmdIGvk06UaOouN1oyu5FWg+HnpC+le54PvuWiOXZJ+moVU9
ddl3a9wa4brEKorZ77OrcZFfJ3Uyp6oirsZDfZP1O42hQt8NUDM+Ch686uOwGw4RglsMaZv8912W
u6gKXF/m2gc8/xGLBJw5/gKvZ5lOrO9j5ZMhZx50AhtWLlHPi7Uugi9T9mNmN6xVbhOcuWgeC0h5
Kqv4nNT6nlPfeYUNJ6DZRu+tSv+OAONfuCoQRmZyKRbQNV/WEdXcGLS6YaASQdynKBg/JfXwKCv5
4fqGXs4gcH2e2VlyaAdDovV+jR3r0bzVvWwfH8Idz/V7IaYUwY+7lUGudrnOLS4cSRnntlKG35Oq
k+21hVtXQARF+lN8sE7ZbfBU3pn3w6sTwkqB8q/QgNn6EavX6/mPWDiS1XWWnYX8CKHCEd+LSSx9
n6PwHB3NZ+s43FcMAG3119Y2m8cjiCMgLII3ZpEajS1vlqaIOUMODeKscRuvgknvu9kBcLd+iUHS
v8j4gDEqYI54qAACXIS83hoRGU6ARjBscjsZcLHZ8a0W+xt+JG6bRdJnCOZlaMOYrr4YNCunqMyy
XjyJai3o9tMYwrqjKa38j2k1dKemBAXvjWO6FvNgMJA1g4eBdgEXk9M66yONt1dSNxDslunXsig3
6sUi1Vmsi1kgSwzPQS/AO+TtjaGGWtIO/QQSyFRCb9bp55hakp+MqT2OWXNjD4lrTMU7Pa632JpW
tpT+gTicFPgp1CzOCfNohhHwLPcYf0ND8cfMMHmTN0ho/UV3742lxWFQ4qSLJwF19bvIQ9S6idCl
G233eqgRW7XcSlg8NJBjQPcvRpqdWtLTPGc9c9i91uV8lHxeCJX5PJvFKTKyj9fNrVwVjM5AJ0Dt
E1bb5VxHWVPFmSXAOknj70zo4IdQd6d5q6m44oRvzCyeH0U+13kTciPljvWtT6f3hQLi+vpSLskZ
TIhnuQiIGOCoLip2UyFXSSLm36Js/idUs9M4lz9iSBqCUDpqXXkIe/0uk8wf06hsHOy1bQQ2TGtJ
B5B0ga1lNlGtfYuvloUjKlnf7KRDtOfTxgLXdpG+r2BvpDB+QTzYB40OByxW4GQwXKH/XNl76dt4
qx5Qu7ddtjQ4bE3DrRwwBi8IHiI0iq7z27OdoVY3tihTeJNWD24whImnKv0XOQpflaLZvGlX/B+B
Sw30JDTCECMvznNbmj3gYk6ZdJqh871jpIuJLucfSP6NzC1PxhNxUnspntOHretudXs1uDgFsPZS
hMlgYgLBD4C1rTGc8BPXrMyn659w1U8At8pCexLOgsVm5nEPSFkHxzg59YG2jdu0X+pMOv65FS4x
xJ0AZgLmWIRjCgtSMNQGI7S8DWhETvbkxuSg/zcrizNtFpLZBzNWrKJw6a67Ken0HH7/cytU0Li+
4F0hIi6STDOuWn+sANLKQejJ08cASboQgazrVtacnD4dFxhPbP5l4XVhYQGoEV6nIbzUBI2bIqtU
dCUB/s8DLtNzApsLOPgSvxEnfTA2I8epSbJIMNqO8S5sdP9Vs2Z9A2Gzkkkp8LhAMykoR3RSj7dn
d5LjSZXGSExOyZ5yD7qmORZHUf9E0uBL96i2m0X4Sw8XsE/BQwWokKGtxU4mTut3pR1CNxJSqXOk
GwDInjZ1u+sf7DJM8H5jFgQkmAZF2nKiqK+KqkKDmowDbqHA+UzTAVVJ26skkIXdRnpzGRio4CIM
JFIoytnL8zTlWub3IbMhXRvt2hzlhT92CgyowNFRY7NF9Hn7naqcZkNi8p1mZ961xWvTNLsQVtXr
e7byYMMMOG0hkUnJavmwTzQ/0HNITr3KeVcHVeA6QwQCcwyOcVDuNaU8oMAtgbpPnuQ09oZiK7Vf
3cizHyCO4VnhuESe1cklBmDmFIk5TaYfsJXJrwzZvF3kIvg1MJknYdSDcn6dpn19o+0gMjnoNxGk
Ze/zz0LcLjzJp1HfqR829lfl57/N3TAtUHPcklQjlyWtmutZaVJMt68lIq4MtaEmFbjqeLCOlAXR
g9zI7S/DFgbFyBKpG990GRwp3nSxYomhpexn7/CUaH4Weu32m9zmIlAsV0YbhQEpKBjFvfL2wwXy
2CRmxXHTj7K0rxlmCHfmTrmVjAPspLvtDsraypikZkKRNgpRf/EVp9yedMgsSHWcyY3Qux6zUzm9
m8y/ONo61OJihhUY4nLsa5572q3o03pydpoCFS2urQHPtYBIUkiJmgRRhP63W9eqQ66YPC6BSvBK
D4ydmdwbnb51tle/kMCnC9W+yxcsye9opG1Bhh25EczbzMA/ah/iF8WDHfrTNnesuvqFSHgR7mEU
CUT323VJdeyoYcu62l2/6z/KxxkUwz65Rb8ifuxhfRpvo/cZOnr6SdnXR4qekyu7xq26S563Dv1a
XBH9ZvH2hAdqGT+zXuulMuS3WCaVAgVO9XELrLjSUKQiCiMaQFXytgtorJXOYdjmHO5q7zwTWWaS
Hi8KXCHFC+nAzniYvTy5oeX23xVj1vzozP6yBGVJ2Vg7Nmd9TJm+15GN07n5rK0K5roZtpBmIgdj
6a5RFoeDHsW8ctvcbZxHaTyl2beNQLl2ewvVUcgqqUlcAHyCSLYnySecTJ723azd6kP+qEtu+dl8
nl4dxOyZ/Eds8jH81G694ldqWsiBoE8OuSP+cgH36eKI/jPTEMJvI1ewQCm75Db7ZO3z04ysV/Kq
M0i+NY270i0SZnm2McNEvWJJVRaOfVkZpk8T7LW+ETwA1ocZnTdB65V7m3LRa19RiApSW4cv8IKr
h0aqrzUFG6xZVJ8l+7mYi32IwGtXfugt1WvaCa5e5xTW/a7KehKBFDmOeFfPsefUWzWN1V9D3kSa
BjDkAjVhkdvPNsQRXqLeZAjc5fGD2X/f8Km1AMhs+W+mLS7F5dAM/RddLhAk8pTpzs/722kyPCOG
eaEu7rXgZ6Cr7hwgShNa4JI+zN2p8cuNfFvd+g0iQTjLb3xNy4Bms9DBM4/SBPcDRYdde2peOU9f
kmNwb+37uxq2VOUBIYRPHbAvCPRP17didbvPdmIRmUuwgEkusRMqtdPQ+inpDNRs9uS3rIiYfLbW
uSQWZkKTNWXyr2psYlEErVmy/78tRvyMMzNd0NRm5Isua5Y8D8xkd53ptWb8dN3M2lMJkMi/7rNI
TfsknWhIsmnyU/SN2yP9onx23s1P/a/6pfwwHqdT9nnDpMjql0kV5DzgGSj3XZIpQeCSkFj5MaAG
57u2E2Pgoil4UyA823+5bmzVNSmL0awWmgMXoB+5LH0zrPhc7aGr3azyhl/wI1uH7kHygmN0oz/6
9/V+3pt3mhdDPvGuhZZgu6Vw2fZTyLX+/RmLbbZHabDLkCcISkcHqyzcIE9dDRqUSja9Rp/cwdmC
rK7e3Oc2FxkYA9tFaOUsPb63S2/sPP1Xf4Pk4QHiidKr70ZYc5TalY7R9/i2O22N2a1APVgzSCQx
849cyFK6wMlKW6sdgnG1z14Mxs5u0wMJ0k2uHKWjecqP4fH6x15LzajZ8RIRorb6spqB1FxBNUAs
WEetb/oyVM6hgO9aU7bqJqtPSoiuucYhbAQUtzieQ9b7cdAJFg3qZnVeeY39vouOSgmRYjkiesQW
f0rVn4gjbWS8a/Hn3PLCk9R5nsZJIeH1G7hijd6DgcaDosi7vpcrZqjWkSiA9KAoucyH0kHqWyun
MlQa2mtTme/Gbvg6282Wl66ksGQkQAjE3DEIroWT9nZv0gAXs+/TcD8qw/MkbzHrrQylC/puhlUM
EiAmTBcfK7VnadZKqo/aY2K6+tOwn/aNB+0u2nAftNqNPyD2uZmc/3/MMieu0PSCEmxxH6WzmgZV
jllSn/v4hwotl+SZO+2Yf0Nh92TeZY9/PugoVvqvycXlFA9yE4QmROR6ONwWunZrFIfrfrFyxlTw
ERa0kTBiXqhadDkD4ZrNfExlTzspfcqd9DiHz3Ok7q4buuyt8a6B74GcjVSO9/7bC3CoVTOiCcth
vgno+7an4RCe6uOW8uyan1N4AtoqynYXnB1G0+h26hOYlUr5CCz1OYzTxqXy9vH6crbsLKrGsR9F
zZBVMGhXzY0zNq8B5Hp2OW7l+WvniZE/kCW87EkKFyW1VKvkFq1jgD8jlDsSjHe1vPFl1oKfqpNq
oo9qWwKB8PbTxFEVBZLIsuOb/r47Zsfv4ippoS/aak2spSdvTC2iXa8OTVWkeIHgDxKDwpOYFI68
5CNTjOFezBP8RRopBAxQuhBxCe3St6ubkb2QQHnyqJ6zl9zK7gpF+R6b6QaGTwS2RRYk7kZqn/AI
MYa+2MQI3rfMFC2RLhzmD1mZxrd5rUVfkRIpKFTKptvO1Pz/3AtR3KEGD4sAEL7FoQr9ODVSjbVF
9msR/mynb9PWDNXauT03IRz0LHHV4DDJUXCMPYtBSteq2srtUgvK8aT8HFrFQ5UjYCDl4ycO48YZ
W4tNFM8EBQlB9wLAVUAHo8wtZ7lu9Q/dmD0DJ9/7xfTqK8Mfo/gUZnjpMqGLDT/HsjCo6EXbOjY5
7JT5rhz8qrmM1enlz7+WxfgzkuICzL1EWhqDYic8nmPPMNLD4KiHtIxOdNgO182shQzL+a11TPOR
3OntFwPKDmi7FARJBnDmWsoOfsc853Uja/HvzMhyzEMPelvL0z72UMn8lGnTcwHKLavzjVO1Ykaj
pw/4HY4MMWX9di1aYYZhL6im6qLZTRXDFgBLVNvcWM1aNUWjMUapyCBpuchta+Z9Akfj06hH51H9
VX+0/qMIeVtonv9oeOop/dndbRHpXzo41Skwv8AH6W1dtFHtoDZ8KWVFSCuDVeh5U8xe0/WQRJuj
c2NZZRhsPKpXTSLVTfedhPqiRdPLpTP0QvlYlmTgsZWfnqY2eUdmIH1lIHOYN3Z2y5769gNWht7r
88wSpxJeCjrT7thH84HCH+LVqbGFsF81R6ThC6JPcAE7KdRZ7xQ4Rb2kdMaXoQ10V+1S/4CwODM8
Rbj1cFi3B0ESs7/wtyzTXV5kjl1WGlS+Wmj+GmWjfagMTxmnHUQATrcR7letQfZEkBLtkuVpkP3I
6lIVKCIUZM5LBCUSQGorD+BhT/3soajNLQqXVYtCK1s4KmYX6YfU9hMJPbjLNC9dPXNOvqQlYCRt
eTeo/RZF5uVpZ9ZE6JFQYuRxv+yGToNphbMR595dF2svkJy/bKQ6l8/2NwaWZImSVDOVhMSJV/rA
uDrkBXcdmLJvVjq2u1ib4HUEUPEL0Y242vh2K89nmryIx0GkxdkDh/L2JPiJ00E5zVYOXgiafye/
GHcxDb0UsSo3nV35tFWsvVwtEBvQeQROEtyLR201DdWIYFzmdajx6HDVSOEPKfmkW8VtHzc3RrYF
YlupDrM0BhksANd02ZaNvELJ7VZBu9pT5veK/+RYj008unYe7WX5Z46cxuyfrOFDSiyo1a1e+qX3
YJzSBD1E4tsFwWKaG46vVyy3Gr+qxbPt60z3bjH0XV6ub40s4lmc8JaKCoxYz/W9/ys5DQ/FMXro
byWQ2AhL1A8UKK5ftWue82Zhi0twquw87tQeaPkv/Zfu1c/Zp/nd6HU9LZr+k7TbGrK5TGXfrlHs
wVnKlzldSwkaexG4s17zHEn35qw85HmO2sq3jdVdlg/fWhOf9cyaaoxpkQxYM8GcNVnuORo0rnCC
dPpzI8NsR5CzjJEhLf+QmT+vW1//nA7dP/wVhNGiXFENMBDWFhKjeivdOpnipcz4XTexfigokP6P
jeVTMTLjTjewYT8Me+tQHYOjdoROzJPd7cLkprVFmCn0UBvjGWvIVH4TNPP/EWO2mOC43Ta3Uo8V
X+9/F7ekWEChsbTTCXPGY/cyHiDPOwaHGOPhewLcIf0NskZgQ99FNxQnh/vpJn3aevRf3lL8CEhV
ia8WEKHl2ysrmRxUa35EU0SuM732gexazh664o37Y9VdzgyJH3Lmq4lvl1ppowA4jZlrp+8jc+tF
t3L2qMfQsQShAL56iW1pTMoxrcItEczxlxksRBSpXqk0+950bqCp3VAlWLkiRPOQyidYbu6khf/X
jRmE+jiSL0XGU5Pd0gnZB+O0H4xs11DW7ovpeP04rERpZmVAlcBEZ9HkXvinlElNpOclDpParurD
oDx+SPub60ZW2NFIk8T4tgJZLFn9ImRmZj2YU4lYq3QaD/ZRhYcWajJrx4ziIdirX5SjcZs3rupy
Onbj7QhL238zebDiL2DjLB591AuVCwmyWhkS6MVpUATKdBilbjcrp+srXXF9FYFGdpM+8GUFwDH6
XAsCrp62Tm9nRN6bfG9ovjf2m4p4q4sBrctpB8d4gfqHciJGtA1TaIA8Fd+SEyA8D8wOCGGPAd1d
tD24IZzhbVGFN9mZSfGTzs4b9/lc6iUmnZN629+n7/N7/wi867H/x/gg3yQ3/bfqfXlbPG6L6aw8
Cd/aXtxLOmHU72tsx/f5DR1IVCfuip/Svjuor8O9eei/CgEpZ+PBu3bZg05CC4xMkemRZdOjyxul
nB00qPUnmKrUvXJy9gYiDGKi1r+LDv7+ugOtfVUAqUKmRkDbl2kp9LS8UAvOYyBRhKG1najKAfSV
WW3cgyueKmC8dCAY/qSps9hPRqi6OYp4dJZDMnyo1FA/VY2s3hVVbLrdYP45YxapOvQDYgZBB56x
CAEgoB0/GmHMSqbZOg2tOh/Qwhw20vqVACpefzQ+wdw6F+Q4Q2+UU8qbwitK467X+EqBfCrjxtXm
49z07ryl3XgZP8GJ8tykuA3El07O2yNhJkOAIgIvzsCX4IJOk4/+OH+h4r01k3bpGABtiSnIS8AT
ccFM6qRjY3Umustyo8g9QBY5eJV8O/hw3f/W1kOJhzc7fQ6WtHhh+lk8DHPGm1ZpSiDxyWBBaFDY
+s92DNoNYMP6kv61tUjee1ULUj1mSY3hm8UOve/iB3U0R94Iyqt2xDwwb1gezks0XuYHQzG1E7cq
WsztLktilIm5VquNs3t5pPhEGtOniJKvOF+pT/3QzrMYTZz3+SSNCGblzt3kD8PNHIThhrnVZZ2Z
Ez/nLBpDHBvVds6y6PQo77tckj5EvlFsNQlWPeLMzMLD85GEs5Yx03emxLjXEN7m8ZQcqrz6c8Ad
G0guQulNFmDvhfMpExPJlsVrrsjb0tr1vSTPLsRx1UaatbpzFGzAROs2RbfFkoKkL50s40NNQzO/
toFdh24Wy/G4u36YxN95e1+K9fxrR0Srsy+UjnI/BA1bV2S3agBFfFIes5k1NflAJ1uzNx5vq+si
uqo6aTctlkWMrYy4NqKS/Rv4Yg/MmoyHRNukbl9dFSx7zEWRe1xAoqinR+mgcxMPPVR0iFvIbkkP
f6802tG0ApSwzSr+44YAOwkvPbRJNpLtyzBbt2PdK+LRNtdTuNcyklU9lQI3oLuzcTGu+LsY9CKj
shmouMAIF50xzIXgmjXN6eTE7UMyVHdDyKDsdedYsUMaajMRj6tf1tIRxszioh1gVwkG66hIVueG
LQzdo9/9um5pJXcSGe+/poTfnPlhHStICEiCNWPnPAYp5LbRqTqSpLrAZGCqh286e6+65XELmb9q
mdzChosBRO8FhJazXMe6hVBdW+RHqxpDN9Wyz9po7+c4Ld3C6Z6rcHzsg6d6qo4NhE6SnX9K9P5H
PhbvBDvLrvI3rp0V/7UpiOGSJOmXWFQL5JeTpWC/+vwxLdNdFH3nyeVqeu91yQYQfKXDathido+5
FdgoLoAeyFulBVo8ECs+2LVbvs9uUWxC9lSp0GhBgOa/IPVQLpMgbLI0qCPofl4kQWE6RYZZR9BG
zPHRNoKdIzc8+eX2sbXrk53VEBU0O0eSd72fu7H6GEbKodEHrx+HfWDg7ZZ1U5klqtNSs5FfrAC8
bX6ZLkAOkPtf5DETDLYmY10Mf+u6O08QGqSy66jjQzAad1WrHSSb5H4YH+qq3jtt9BREzS2voI+O
813OnZMd/CibGFBEE5Gmhgerqj76OqzzDq2hZNh1WbHjjS25fVhuBKEVbxZTCiQs5GEiv1zcGzlA
UMPsgSSlkav9MII9lWMmdr1gL3mSfid9Aqv9DiT6o7FxYW1aXtwkUqTWthNh2f9avARQ+2V0efcA
A+p38qHdT7v0NnreKlgvIhTrBIAiMAjgHGA5/v02OgsbmhJJtVbDBjtp87uEUj4KrfF4U8d48vUI
tbi4hCVYh0mgcQxm85cjLjAiZgOydKqX6s4uHKr9qNcbpeLFocAEjzhHHESOPE/mxd04TuZc19k4
eY1a3CFx8rkLsr2ejd8KNX/xZ+ortbHFTb9ICH/bBDHEmNX/Y+9LliPHtSx/JS33yCI4s61eLUj6
oFkKhWLa0BQKBQEOIAkCIImv78N4r19KLi95Rfe2N2kZJsnhmC/uPQOS8Ag0DpIrbgOpzlL0S1bT
6boZZ5v2Dl6RqDHDksoPuxOj+Ha+1nbWStQKiX5jdKKMz7148OesMkMadxhFxjIDDZzfmyzAvLCB
AvgkAKYEqP1BlFZMrBUgtsmMeaAhQdX/knrmxGwdduWwDff1jQUZudjMA9oA///CBcm60vwjNcmp
S/hw4f1qB1O0ird4yAwd7GjeeUT7C5WZbKOLEvbl8HI/MSuHC29tAkcxgIwuPv9NLdtAhQbu0FZm
A2+uZETPgojsSLeMm1aoHZWIMuB/c6LRY/162ejB+NmYLaClolGoLX3gQbX3mvnD+8vgEKcEG4nX
HTvYURTeje1g0UZc07NhUZ8ir7xzjJPXAkoGII4349ZLLrrF3rm8vn+/9VMdXH/+4mwyxdh1brKO
ar334yWT/JRc7NEWEhjErnZIgMqtS/RFC7ySDCCsRQL9yUWVsa7odrSQ4ynC80FS7dcwrjlR6JIA
7AIXmtftQNt0aJq5l5numrRjV8Wgznvln6kQ1AJ/ybUcczqd4vgd22A4Z9e6PDgrCExet+pDTrWG
Y6vMDIdCuviC63TTxqcqkMfG8GUrB9dWEVC9qAmtKMc5b6BllRrIGfxfrPWXjRycsosfLIIyNFKN
et835imq2xNh3JE9vEogJiGouohmD8sAA69c2TrBAD2L7taPy7NZK7ljU+dsO9e7c2cwFz2U5N9f
44cQ83Vp+EhboN6PtPkaeryepAjKbJ4OGsiOgAwXNufhkvZF6oZpgqBj3j9BZO+ppbfMpvVXfc/O
fxOrt7YPniQA2HhQIodweDqy1mtURWOZ+TYGZ93kHbsuW7l/v5uHt+TaCqrU0M7CJQnnyIOluExN
S2QHFlFvgmsu1LmOyusp9iBCHvVX77d1ZLMBUbQ6qUFOA5HGwd3Vd07nuRANyWBa4mdDIVPVlls4
9G08E13VYXtNQvIglTkV4RzZb7grPWQ/kdeAQP1Bw7USQLwNHAhLt9QpYGefzCx52rXN1/d7eGw0
VzotAPq4o9/gK6VdysXwBAej357zsvvUq+Uj6nE7Kfwvv99UgnkDvgBgrDccVMDmkNwoXJkhj5fP
GNSRk33s3Efk7P2G1hXwIo+CdbhmhOi6TFZ52cOkuO/PNGr6UWflorNmZHvhPqrQOytJuaH1KQrA
2xGMwdgFxAbpajyjDtU0WID8+xg1OrNdiCdhRYfzYeoUTAA9lgfEa3bv9+7t0njV3iEFE9pJdvFV
rTPRXi7VtXV3jP94v4nD98M6gi/79Osuf3GZwd+MUMnQRh7c8A/y1ssbFN4ieFizJKtQLSrz36Qe
/LNJID9QVsTqeLPiqU2EDGG9nEGa6qKppn0Zl5sT3VoPwIOFARQxntdIWeOoPAywSz6VUdlxDVVa
5J8augN7Yys0TFBncaHdOeclbPLwHMBRUl05UX8na/Kp6sYT4/v2nsPwrtIoOCwR+h7qHZHKI8Qh
lc4qiJYklqVgN+fv9/XoKnnRxMFVKsvCFlD10BkNzVe3jb+7vN+3FhjM99t5e0K+7sr68xcrZfbt
hMQXhhQMn2rxAUyEa5a5GcMpr+uvwPKY+pTw77HRQ7pi1TeAawdS56+brCZcf4ISldH6G6wa9lEy
nthiJ1rwDlx5Q91FnKoSa1FGLG+D6MbY2GTvj9zbIAFEh7+74R0c8XJu9BCNaMSb1SYuWM4gtR+5
zZV2vk3LWcurE8v/2FRBFsXDrQlLvDeKdlpyXSxtorJ5pHjv2XQQnxX/rKY4Q6EbopcwglThiezZ
YUbr175+2erBQhw9EoxNUygEJXQLr4YEXq8gnpks2oHp86PTKQfi5P2hPbb4kfoFYwqWS/EblMJQ
zFKQED0NxrZLlwrsBNPYcwHbiBPL/9jh/6Kl6GClFKyea0NildXW+zzXwb4pk3PctRedns7+nzp1
qEnVFSxAJQKd4sJNB/lQh2EazKcguMfn6++xi9zXu4v2tY3hr6GApUbuobyAsgBgAsHVcBmn3gZI
6qtTJ/9/0+QqOYNUCx7WBxEdE523GIKelXTnQ9Mghw/3Z6iYfYk1nNt2LhQbTmOfjt5x8ABcNRCD
I6IbSxjOwQJPo8z/ltzM+fxxuKvyeR9fws72sb4ts/mB35yq1x8JTbAD/250XU8vjsslWAIVrZOo
kuQTdXnGIn1dDG4B8+/yvHHl9vcXDU7KVWoWeIQ3Ym1VEbNIjVpleuoeAPrfiNhAxTNqf7zfzrF9
kFDYqEFPDBTFwyAoqOeWTUQpSIoFJFVBnbfTKFJVTV/MGJ94Xh07nlcDVkiMQPHjDUtsdgbtg4uB
g0zfK3ZFqhPp01Off3Bkaeiu6wXw4qwtrmN9U5ef3h+sY8cTRPkBdF1pYW8AbzqEsxHWgMosfQon
wO2Qna2aUwayx3vxdysHS21KoHYgRrTC+mXTBjgzsAze78ix1fyyIwcb1yWT8iuLjzWjEu1Wa1Y5
OJoIfA164bE7RhX7GgeLd0rX/VTfDmaIObOfuAv6lozygbvxXSXVdOJoP8Ty/Lq58L4EsCFYueKH
UVocs0qJqcfeWVK6nc/qb1BY6dNoyaDuhZMwqVL74/0BPRTcfdPmQccohRUFddGmyv1zB7zYBTjI
XXfXZUnGs+K+vC3S6Yd6Vrvixs2d/Snw8GEx6J9fAEcwFMYg4/PG46ANrRpYj7Vvtu1186T8rN4U
Z+oXElXsV8m24HEwGXLuSX4qZj16iIBdtSrogGV1eA90qCtxkDLR9gTjTH4nE2/TyT4l3qnY6+iV
g5LSv5s6GGfXMSoUSFdk5eOcA46zXEGfKy+v/JTcKZuWTyT/3fLI+qZ62eRB2ArLr6FH8gKWGIHK
UFyTzjeBsOv9BXR8/v7umH8QkNjQFKSAt1cWXpl8/FTEWdvvKr1xhrS9UpAuTuLMwtLF25E4m3fu
Pvzw/jc4MYmH6f7STKBp1PgC1G+/a1kPGZWVStswEYBni2D7fnOHeqvrggVpc+VmxAGoLoe5Nj41
dupH3Kgj7YIUSHRQhiaBE6n/0RrJs9EOZe4ttt/2BQtZ6lf9qULfkfPcRb4P+ZoVv4wswOtLHRbG
UStKgImr4c6qORXIyrrf3+/nkRMPbUDTFR7nHiLag6MWtAw6SRCUIIuBF4l4KPxTedFjvUDZAZk7
5C3f1mkWn0DkF0yaLFJr1SEMb5RIIHptNM1/vy8JnLFQdkaH3ohYzUtlyloYhdxMXO7cphfnQ92f
wvYdGzHAWoBXxFEWIh/6elZkP1vCAOCCJANNZ0pSUpw4rY8sdfdlC+7rFhzRxEqsLSS8+lgWqDa5
1L1FoUOlzDtlzX50el50Z81tvIgcmbuU0vdw1woZ5c7iA4tRptjpm/fn5pCB8Gs/IQcDGQjU23Fg
rd/jRTsw+KhV2+JqNVvkj6OthQ31kEP/Dorn/wOJvSNloXjN+fy7vXWQX7RX22UMfYP2pgaf3wAy
38EYCYrkc2/S2YFmrP1WAAjSNzKFX+OJCOboInnR+sG2GigHrDBA6zr8ar2Pcf3x/eE8OmuQW8E4
rvmmw6Mh7qnthxKSpzNoXluXf8L2RdU/auSJeTvSEDzaEREHgKlBXPNgeXSiI1ZRgZh1ahcos3kP
Ex2uWiof3+/QkQEDngEWSMh0em9pWm03N3PY4lwA0vi8HfqbyJ4q5h7JU0DLAKRa1MHXivHBCqx7
ZyGdRROJ+izMp1B+IgqFY/EkS5Mj85/WRXti9I70Ck2ubhwI9YBjPTgrpnipOanQJLInV/4S7cLy
VMhxZIJ8D6gImJChhvYGRBjXquatXyIv3MGTcEgyh2m4zZyq5B5vBgxTyI6sUMKDdRB4ceOYkaDe
4+j20qAevuNDH99Ak4znv70UECLStdYD4McbYJ8A4SqoUFmFhtv33v049yeu9qNdefH5B8drs9RN
GK7rAHqwiJpkzWCY1jlQeG6+vN+TIwc5SCYgnuNqRZ37kNUyyikSU4eqXB+7xRlIQmd906itCOuf
zZD8foDkg4q7GiFgvSGJ+frA85ektKFYS4Bm14pLgTJhFDl5QU/s1GPD96KdwyRmGRd9ICDznJWQ
0t3ryb8PixkiDLTevz96bx9KYJQgwwC3HoBW1r697pED9ZHYFtMA4E+RL02Ed1HnLJkoR5u6rfvY
NUJvAHuP8Jp2LpOyuvNZv5+gdZTHhT4BBXmzlfFFUDBDZI8EAepAByd6McgFSf4RbiTRoK+8Xn9X
TPq797v8ZsHgqEA4vwo3Qqr9DXSGmqkSAOX2Wchh5c7meL9AIoRpKIw6J+u6b87DX40BJg6ODvS0
DhdMG3hSwemuz3ST7KQ7X7iRgaRetfych+A26ZFBmLmPJ2PZuOn7/XyzhiAR7kPCA1Ku4OSiZvd6
ZivPODr0GpFx0qcz9CiI9zE6KaK1fsqrsky0Uv4jaIWAZgXWzPotXoQANrRBMo0gjvMWdjLaXgMi
+h3uhRtW9z0Ah9Xyu7f+2qCPw9FFBgmEvYNDsgsL32mHAuQIA5lJAL0Aa6XdiW1xZOzQCEAAeJ8A
DnKoQV45HUglIxqxU1ynVMxXQgVfRiM/vz9Hbxc8MmDgOSBRARWDN64PogBsI54jMJ2ou1NV9d2r
vPvfbwJlHlTdHRTPIB/8eoLaOOhHVgIA348tyux9ci960py4Tt7uqdXmKwJuG9A9iPAcNDK2jfUk
w1uctJZudKvPXSMfmqT50Gh6App5ZG4g0ovYHVUQwDMOt1QcsrZUPccCaMeLgYA+WFcsdZX47XbW
iQGtfZXec5FIej1wMcHx1xE42enGv2fC2djoqx+D5vq78+MBcbmeD8goYvQOrpSpjWJVBh7kJKhI
nTnZwHfkxGX8dpUhGwT5/l9kxRV3+bonnR6bxRUQumO98xDNED2IzKknzlsAC8Cj6yMeIsqoBrx5
y9fgC44kho6LnJ2v09SeBWx89gOcfLT9tJjqooacamXpZ3+xctOI8jai1XaJym0SzGngDZe2HW4q
0fA7txKPAGKdWKNvRgEeBiAqr/MJ+Zw32BOXLrVpF1VlLbKAQl0u5SnvwzdnIVpAtXcF0SD1iJF4
Pc7aRoFyGCS2hMfbnUfAc9Iqdyp6PlOPQ0dx/u3AFLfkOtaovKzsjMO9QKoqDKd+qFCSKPd8LCBO
O2UnvWkO9fcAhQJcDbth5UYHb2kgbR/p2pa8yuKH/lJeLhuWNbm56C+gGcDP2L69aR6iH+/vizfb
fN0PFLJegPCgEngISDJ1P1o3qXg2J0XKjZ+Gesgd7JNfzfzH0/y/yufu9p9X1fhf/4l/P3X9InnJ
1ME//+uKP0HEqPup/nP9s3//2us/+q+b/lncK/n8rK4e+8PffPWH+Px/tZ8/qsdX/9gIxdVyp5/l
8uF51I361Qi+6fqb/9Mf/vH861M+Lv3zP/586rRQ66fBflX8+a8fnf34x58+NsB/vPz4f/3s+rHF
n+XPbfckHxV/+uPDMwKpBv/T/fxDsec/QLkqu8NPen4c1T/+9OhfgDwAeowQGHEaEnd//jE9rz+h
7l+rdgxAlKtqGJwocI6JTir2jz+DvyAIuOpI41WD6YQJ0J9/jJ1ef0So99d6MwEqhSTPL4+WP//P
V341d3/P5R9Ct7cdsGEjuvgLJvcyHMEZBFscYDMAE4Gw3uFpamJhCJkT3Ac+I/1u1BzqRz+hnT1E
F7YaCDmPiOFPTM1D9+TTIRDnHW+TxyUojd6baAo4g05SNUYqBfSqdcbUiaaBBhkfCu770E4f+/4y
Vr4vbgKnHOtLy4tk+ia9TlaPs+LUTecqGMlPRkgtl4w2k2MuYftlQdueK8ZAtahn25Zp4Kq6RWo3
7jrEhFVJIue2GL0uPqvhvghKIV5RrhhSM1IAvYOh7L1uB/B8AM1IvPGVZ9KuHDnf1K6ahtsZMbP4
rJk7AdxOuAniVIFj10/PdV2vsdLk1yvht0dRry2ziIoQvt2OQ4QcUxIMHozXpqGESUMOhIuGnwds
DZyaIvyxepYpvoUPv5lqLJWTIIPlJuWjnoN2mFIyhBwuKmHTTu6SqiSq/Wc2uSK+FdNcWxcweEYg
HSsg/ofElIkQgK+X3TxN10b3bP4RdIYTfOG4FOUHxp1EXE59Bxxb5pISQJ+OCN//AUaG1wFW5/T2
yQygb/CN0nUbf8N9pvqnmcRWjxs6tH6xUUxF3Se/m5W9qQNuksu6DLvpM8J/eIWmvZyt99TCiY08
FVCMCp7GsYNHS8phSzReWBVSdVfoSQP3XlDdCQig4Wqxm6RrKf0aWWWFhNvsIqNPNmDJeFkKv1Zf
uBzHMq/hNr1LvCmmt0kHT0s2pYKAPXBpXLboy75eWpgfxpazPi05HOdTR9d82du47LwLQMi13QdT
T5MvU0EYc1O/99q2TgmvnAamrnHdNZs6Qt15Xy3MwcrSley30UTraAPsUhztqYaw2G5QZVLcLRNt
1EVJm969oCBHdEgK6sRrNzHcdsSt8uy87Ashp2bHrEb/c5Mganyoe1MGN4T7nIaY5KHrzkomPODm
7TB49be5cuR4bttmgMh14lTRlxa7crzovamhEH8ekT92U02lHS6BOvYx6WXJA/GxA+Fg2AAmafXd
kLS62k82lC2q91ERQtG8cDDCjj/viAmMPI/grBh8U6qJ523L4ylZMYjIomyQbY/JZ8WmJrolSRCV
912sCVSmmB5rqBB1xrFpAEn1TSjaOQdOEvpPxi/oTYByTnBRtuUPEIja9gLWJGN1NuMlF+TC5YF/
lrR2ZJsixhpQWexaoWskMUmS3FA5q+7OuHyuHhwPlF9Q0AvZXQ5cl+EtLTtkoLCfXVWcs2bi83no
F5GAanQBktum8eWQ5FhrSlzyQCViw5eSJhOglSMpMmdaanG/8KKOGchSLWCfaTUMBBzMRnpOt3PL
uYx2zDgFU2CbOgG/cUa3mPa9CLTZuA0ZZ4jqRE39U+Pt6WygNlWVNC1NLKPv42RM524qbE7N06l3
ushklBAvPottNSqexrRvwzpl2LG6y3rtRv1T6/Ztt4maMPZ0GvlGRxfKFn39ASx/Z4JDRwkfyo+W
CQXe0kiXYfRxBDlLDKSeYuFWFZDEeqz0Ir0JNiY4vG2aFAILJ42nwMrrxI4NOPvxpHpvTAsF7bPv
Ephd/bPuu6H+RjxwoEGYpA2vofo01Ql/GBsW8Us4yCUiSRsalMGYh6Nnnc/DaJGXTnvV+TBzNCZE
u6nLRtaB/EtbN/zOPNpZiGr6fRmiUGtYtxIjXQ4ZtFSAqAEjvGlpKdIh4Au1EyAROnRgcuitR4Xc
07KSjcliAbulOe3Lvq1MqnqstiSjpnBkmZeUL8unqoa0YQcpmaVHHlyjXFLHO1l0ftDs6WQnMNvC
slWzSGc3kRIp5jo2X4Ujk/EcVXJtIOvTQNMMJgTRUsGCy+mHkOAr6nnEcGBBQKdpqPolOQ/7xbF7
fJRin338f7AjDoprzy20bIJ8LEwd3xJ3VI3Eq7Yv7njYmjpJ1eTM0de2Vs6wj5A+q+9K4FqiO61G
AafruFjcTTAXfA9PCubuRxD66nzuSrd6iFVVxneKGlwpOU54i3TKwKWGseWsRpqFhaF4aupYegTn
w5SwD2PSgfO7HRt8qSbF/V2QvaZmWNxsVgQyLchGSblhDhmcIGODJFLmKG+5lckUTD+i6HwCDC7W
Z0Xsw3gHvkEMzMXzWM8hveCDi9s8JVQZPuPeBHAm004Z1T+TibBSpLXnzfXTPETM27qTV/XnYui5
swPwXk7nQ7yGHdjM0WR2UWD6MJujEifldnY8ji20qNIv9wu8KOYbS2vkGLd05DLJGgZs0I5BkAb3
k1wC2m0EqwiC/oRzWp75AgGV3M3GOvJxIWpyL8vQqdlVqEU73agIQLRbp1tVV4AnbTuA3pYG1Ht7
MbvOCLJu08L1O6UlKdxNY5u66FNtolhvPBTfYv2EeaPVbQNGs3qCKW4pADwvK2945LIHwSv1p5Yg
kxHhFtXfOE9wR27g1S6cpyUxE/uhXPAeNDaeLuoOKqnQhdVpQuZV7iImHgBCWMPJwK5k4CI/hG8X
V+5ZN7MyvOo5h0KswDoFtdaQwaosNUk+b2JUAx4Q9/Q/JGMw0gBhrYMxQjg4oBcOPlBahMGyvQ+C
OgEHe4KG1LUzkaqhmWwGf2nTVvLB+SYdgr0OXSkI28mqmuRuMckY7Z2mNDWEPpYwsg9FV9YSHxnG
vrj0JTKdqROA6tUgVGF19R2rSw4IQXptp28LoAmoOCM7txqJzLRMKx64XtZynPyPFkdSkS3aK6LM
D7k3fZnn0BKQUGtSdyIdTNN2oEGBtPYNW2lmZyjrjPRz1xU+4jrZ13wA/nSZ/Pja9BCrRkZ/ouaM
SacXn7symCDc68ywu4XdJtM0hqeJpHiYzq2agCNVcXc2uw0ACSl1q7HKqxl6k06Kjy/MfeBY6pJ0
iB2YkQY9NCgvHBijRhdycucuK1m1RmlITbPbvgfHbcwrxofkbm5lAM9w4sbkOpBLb29xccsIPg6+
0NNtEbeuc6HE7PWIayaAZxHdzFzcwwLSq3M8fFsN9lqlsb8huymHK+jUNfMTrCKr6p85q///KPtz
fRb994+yDE8z2R084/AX/3x80fAvKKsihweN6xV6HiML98/HV/wXlGxBOYdR41oJoavizr8eX3hg
IaUOXAMKf5G/ijT++/FF/wpxICEDHv6Cb6J28jtvL+QDkN74++0F8hyyHljoaOaXTs5hErACPKGP
J3c79A4Lck+WWNKIdIW3T2y02trOs1+FeeWHPcycvXiGHLMtC7ND3Bne1EXT0jSqeiiwuXjiAfQi
ysFbdjWeU9UV17FlP8lQxHB2ijuJPFyRGFyPtV8z8wFKxg3dTD624PWIhhs3q2ZE9H0WTbh88XpB
etIFC96x6meEp6G6lAgo5gvbwIt2E1beHO3JKIx3zv2q7vPWn6flY81VHQrEALSLvrkBeFFphICA
MUgIoBayDaGZI9dNysezCFrn4fe2ZcbehU7ZNh9sYWxzXrCufBwSEtAv7hKS7moJaybOXG5nBvxb
I8GLX6ADBLOs2ic451Q3Ru11UINxk0pV+cJLQawU1X0x1+CEkbhzaF70owFwv0H8CQ8qp+6jiwni
T+WWx1DK2+jJFE9TMY9hbuhQiQkFjhYSoRnhNtKfIWxZD3juVgMeZwiTenAZYPOt3OepXEiFGYDd
CF4MiD/ETViXxiBz3Hpm13S2v9e2oQiMEOw6cHymDkq7ZPAmikKYcAkkuxDD+lcETpEA382+X6xc
utCTWY8ryVwORSn7R6iytPM5a41aBPRt/eIKUf5QspS1IbKsebzQYPkKKZVmuYwj6TaX0+CNE7Lk
xgw/fD4NAlITUR9C5nQpYzrccc9rYBMuZOeTnerwlN5X/jSGdzOzEGovKtn+aPrQGpFGEIAZtgGi
7PArWFpwjekLpOFzCcvA6XrB69xLjXS68RYODUH5BCVs/zMRRtq8UoUIryvOkBnGKSibzC4sZnk9
VZ38MFo+UxhgFQ3O8YTgKTh4zlBtolYZXNlzPYR5O8fdtGlDKGxfUkNtm7KpDO+QoiXFt7loIrWN
W394cHrH55cyLAD3rzrahmncR26xIU1X9JmNOppkVi11cMbmTnxewmXiMLn1C7GF/F1B914xmvpC
SEfPHwbuAcsJOc8idMTZqsKkNnaEHdyGc4QbeaVNMqm08yTVd11cVp88EUm1pckYOzBGLRZIHIHU
V56h3h4BqIWnKpQYgmnh2eR2Cf6rfa+7KhIXWBDI0RQ3tV6sPS9r9PE2LhqC+9bhNjjDMbFovCdH
IIkmiE8lGjboFuTEn3QJuNoMqADpfOicICmzcZ6gVrGQdvQwL/AkuViUdBKYwmvXgjQ7R9O5jyd5
uAt43CAZOVJV50rVo5cWHTAoH7sxVhGmyi+6OuXSBYWScVyeeKFV9VNivJqkWuJ1mzIvaLEGeDxY
ZK3p0Gz8kgrENHgwOiJlgYFnAqW2sT8SnzA41OhxGccNYSIu9hPrxXQ7I1e7bDSnLT1bEhR47ojj
9NW5mQYgIgcFp+IcygCLe1v3qvcv8MiP+FkRKekiRh+nLzrsUFGuXZxRWc/cGVoTRpGPqIzOZkPc
JAEEIW50eQ9RD0dckJKW6gwZFepmAgoEOEZ6O5PoazgnodiMcnajTQ95guAam6VlGxPHE38SY4nX
jN/UJcliTvRyQRlyBxlBeTvKKg+qHGlro7DaqwbKvjkxEfJCeMAHMld2br8DQBViKdZI3GL5YpOm
jMy/YsYxctKya6r53E9qBFYx6hrVUGCdeBoSKbmshIQcY0S7j2MyNvGOemL5WTUzwqTSLcTN2Cb4
k7Bt4SBL4xZnbgNcEcmBRhtlDj5lM2euXZR3xZPJWx4G0sliS8uiYGcN4vvkk8Cv9J9GWpg5K/3e
4vSjlePcQGK6c7fVZItoA6HpGFFtV+KFv62bBrotU+jhjT9VQXHREKv5sIF4uYXPzTAv8GZp6qGp
AW2qCN83kLmYz+1Qob4p7GTcjW+rEAS0CrmQDEkL0u4jvNngXozCenUx1DRqzw2ezu0V/Dw9iwc2
MgdIVEJui2MtQt+E7RRdpdNlKS9H2U06b0IJRXphh4Rfl3UjSF5MRucLqV0v7UF0agBfU+MWpRe3
TuPKlp/mcIZPhN90o5sWfKnjvMPZaSHK05EmbRtKqz1MHCBvOtZJeMmicbwiLV2upwa2CL5hPMkX
3BibWvpwoG+GDvg+dDt0CbnQfTPmazo010aCwYJ39b3mgfxZj775EjClzidaVY++8oerAfbeQH0s
9B685hmvBOPfO1a7WP4OAts54JtIiv7KLIx8ClTJ90QG1cdODYtGqFC6d+My9xeQBHOQQ+paC7UV
FnlXYugMeF2JSEWtnyHBGW6g8eHklXT7nRiSZRvAeeZaQjPqE0q40ONiYce9VNaFuPYNnvipRhyO
dz62Qp+yBomHLHTVcJXYynu0wm+jdNExiHC68G5iOQ5IVRv+GKqy2ArH+8H78ksLYapd2JJh26sQ
R1CxFF8BQKk/QNcsvu4GF3yiKlB3g9fRS0yjfQq8EtdwpboJSYje0GQLDpn3QbI4PEOhIKhTJHOD
77wxC8AYwN2nRREOGx34y16VSESbqChyMhbhpjYgaSAtAKMTghzoiBf4JUif7gS/jtl5blxT7AhT
5b4Wgn7vqm44N1SLfSVNT9IFeiR74hb+mR76IffiaYjTIALQOAIPBWliMexZGS0UOW/dXzUIFWCw
qdvqo0V6d+dAgv6LgDXSnYgJpgoczOWqQZET0ChT2W3gSJmyjuLN4PVDkjpTCWBvQVv/Q2nwZE4n
HZqPbkWiHPEgoP9shNhh1tmB34ZLi1O1GTz5VSA+ujcSmu74wlWCk6lackqKOdwogQpAGlpsxw2T
Ut/GDsGkRkl1M1RJdTaKCFwnDyqzarBsi12XpNYLcS2wIXwIlW62RViqPWIqmwvHii261HwkoYzu
oyJBvAWMV71krlchJA0J0hCbyneHvddX+txIN8alz33z0yL9c1uNvT1DXd3filU8MhubgJ7DVKJM
vQHFCDzFtBunMF9FEobwcJf0cwRneEdeqNkWOOp1pDfEoCLpSFhrIx8U1m0qhtb5CKakfJCS9Rjl
shMbEUXdTWFKbysFm5IUNQdnzIOadtsap12UR5U/X4i2IHMezIBHpsDN1eJZcxXJNFFhVKcFaYNt
bykqD6XLJf+0zEQUUYqHdVdQZJjrAkS4pT7jjjG4+e2kkJ2eDeWQCDfgu86J/CIHVyC/a0uIhPdr
6mxCccFLPQ/OfGkpx+UH9OLGW+UvHpj23LMfQpRKEES68ZqxVqbewPjIPyMD7OvzcmLDN5gct08M
qWCTIc4D9Q9pOpKP/5u9L1muG8e2/ZUbNWcGe5DDy+50Oke9JWvCsCwJBFsAbEDw69+iMvOWddLP
Ct/Ze1GzyrJliiQI7L32asxwgqoYmQt96y2bEqaHVyOeetyJGii9ooxHgIEew7wybxVz6gsGH64t
vIGsN+LSuY7ZYlpPMnDo5eKik9eUT7dLAW8OdcMaJrukxA28OLbhHTlvh3aXuxMs9Be1HzgwsRT1
JntFGNT4GnS50b0tPZh7ievOgA5MOmPcHqug9qubsSTFlHql1ZVfxAQf8Au5qG78rgGbmdvKg4dK
7EzNIFOsECO4y0WZ97uWAd9MfHsCENK3RjXHIJAHRcyNQt/59UB5e1dMhR8kbPERNojIVngxtnPj
90/W7PQw/QEmvfEKMVgbn1n8oil0NSBHs53ukA9pP9fjtDxWDQqgzejLmcJZuqtegG2bJbZAy4LM
eMlnjlrO8JJ8FD7NWkxhMFaaCv1kLYbxGkz9imuUwLQyAU+o7zYj+OJ80ZR9xkb84A16Ekd+cxqt
SyOaYQqLSnyBw+N8P5WGaLKi8eRnoRz2yiL8sePE2BsTYpiXQhgOa4nzaV+R59xkeZ24G3Gqi8Ni
JjbOgtj/AmwJfoViE6aYGWfem3gZ6rRUF1Qk5cHcfuZ993FWDVYXfg8o58AvgDwXY8wzqogAjjUv
NV6jvpxpF+U1kp3nz3J/PvIX/nmRlYPzA9OKIdNKd7gIk1dtfsjn1x+QBhxQGhvEj7PTz+7hjMJj
Fc7iQvGRqALv3yszGP5c9ZR8wkb67CoYBf94E8Xs9eiuROKqS2P4UqhLc/zy6/s4I6W/Pydk+mD6
A1orXP/OeTs4uSh1HZmYey8D5k7TKg4ui63A7OlT4wOAJ+cLEIDHGsYMy2hw0s4emhgdyZWAZQuC
ep1thXSBYis3v+eV+n5HLkgeAMZBssN4/YxX0mMwNnZmnYCSppNZ0ic7BKn6149tXT1nn9KqGYMG
BsNB8OrO76To4cJIUFUox4lG5l5ZGtk9HrkuGuPu15c60zn9eT+r+h8kLpDewU/8uAiCsuC2DTfG
Pi3vcJTdjjfV3kgBO6LDjejX4gZAbFYf20fx8Osr//QmiQMmNyzNkJJy9p3Ca9tx2rlKeI/9oQ5v
GjJ/m4uHhX0inP/JpwqWw5pUiWuAjHD2wpw6LwJUzUkONUnoImOm+DTTZtWC/eN9/XCJdWv8YTeo
MJGdhnLd+nTqxmzv7rwNRIWHz9bemabkr5f1w4UALf54obwsSVnhXlRsxvSA6gxx1FGzE1n79L/6
nj48uLOVsfQm9wHe4a5Qu+6rjbdxs3L/2Xb96T2drYOhQVpkg8uoWCG73UeWOgJktmTTpkX6qZ/j
T7Y8nAsQ5IAe6QKfPVsMbm1r8Dmq9wfY1FsnWbZ+ooINP5BNlxQp2l7j6jPB4plI8v21fbjq2fqY
Q+4CjMX3vKtmxD1aUZnZEy683qT0oQCJafJpTsFPzmPkS0D9AS2GAzLgul3+sCg731Yhr1D43wJR
8zJra8R0ZxTxGvFQpJ/e43pYfPwGYH1k2o4PQxaIP/wzveS8zIO/eG2yJlqy7fgK7NRwN85JwLJf
X0AFdY/5skAtdONcWbvf3UpwbRtAfLBaPEHD+PFW/RHtbDnxBFYtuDvh7FHsvAH0Bd0gD5NfX+t9
8z2/URCBwQ6FQx1A/LP1OrrCKhYIsf+M7gT5LjNO/NKI7SuZejhyODyFI/X8mRXHT+ormHT9cN2z
kgNgJgQBuC44NVkRj0dTbYcgqp4s+549BUmPGV95qNPuktlpb8Ttq1Ge0Ep89nv87D17FiSUOARh
NHGeJwCqQi8D2SRBV+VLBNIuPSzEaZ5CJx9ebIo2AecjIEF0D7/lIbZ+Rau/O8i/q/8CWKNnpyKm
/HPvcvA4u3yoHxn6KGDZWkx3eqHja4cD+7SqCVz8UlofG0pq5xMW8j+PktUnDVSmNXIA9qJnn1SP
KXBlBl2CsAhQt8zGwrQkHD65yJkQd71PHFI4jN/1qSgwzu6zx0hWmXDTbV25RC1pyVb6zZCgDYM5
bzG+rSlYGYDaOmIWqWTc2hD6/XqR/3ObhCkQ9J4WgtOAYp5/ULmyWFf4LIHoDiDh4s+92JBAjXOC
EImwyn7/auuntCqg0OudqwiAKleF0eIECG1RxAst9YmFYAlGoyLuZ24E/yw7kFAIliPEBKBI/8Nb
j5Z94Q9Yv4IP9tE1cnYE5wJe3B0ryqdx0u71/+LmUP+iJwHaDL/Jj3sTEnkd4H+4uZLngMVmfRBe
1R4Dan1mUfLP1Yk78/H8UP6uIqyzXbDIA53PdpOgSG43IgwZKu5GfRLM8rOVAXMxlIrr6oBp1Mfb
kbQsw8FoEmcEnAvKZJuRyulTWnmfFTs/vxI+hsBG+oazDlh/PL8AXHAyqCbhVeDAB94w74xc6re2
0d7m169ofQUfd3Q8uACi8NUrdjVFPLtSICcdhGXSwUg2k4sJQ5RuqEKawM2QHxB1PLDEKTz+yX72
kxvE9UwPmhOIWlxydtmCirAIeYsmD0Z35fdyCRKz4+mv7+0ni+LDRdZf4ocqAOZo1hh2LTzE8iQI
vnOb/v5W8eECZ69pHhw6gyia1GYJ11sgultHUQc6Z0yLf30rP/lycSWUNKth2Tp1/3grdWAWSyDb
hKkmHUHsZ423Y/R5yG9+fZ2fv5d/X+dsiXej4fnowJKJtVE4YQT90sjfMt553+JtfKWgWUOtBUb/
WbFU5YUFekibDKIrm4iGku/Runx2XP30gf1wlbMHpiTm/CDLJqFtZJNiGwT0wLXCv5Dy6f2J/Yci
8i9IcqFMhMXgqiaByBSY0g+LadUJfCDy//ezfmU/svV/+vN/MkhW8sefjBGb/IGydY30AFkfCjcT
NdffjBHzDwTooC0PoLLDavGwWP+i64d/wFgmwIhyzUHC9giDsd9g65+5eBEUdAgMxW6EfchzsSGd
1TYz9XIFJsaTbmfup+5U+0LGvaSms0RzRYgVu53fcsx08zwC+iX3jrDcGpn1DZfBTV95tIadj5xq
Lp9Wh+MOBjusgscCPuZJ06QF6k++//7C+39NCrK+wl+wjiAnkd/q//rvN8m+f2v/Rw/y46Ja/4W/
1hD5A0bFUKxB0wHVEdCUv9eU5f6BgwkGBuCZBJD+r8fn32vK+sNEX0jQMkFA5BIT5+Ffawq6EWAk
cCRAXURWzaXzO2sK6TdnJyuiFB0bCwqNC3Y5/Msft+xgALUDZOJNF0I8BJwx6Kb2SBZSWbHjGGRJ
sXYmKzVBZ6tAj++KatNjTASmkLeA8rHppzwMdjwwWLP3ersudsNsU4R6OF5ZHUsOCP/AS1rpm9mx
ZJ4Q8DZoJu2mCl4WzFjDZ0SfLd1F3QV9sQdPxUNwHYIvyE7LAmxshKIoegKqNujLofFxqIgc9gJb
zGYmsq9m2b+BZe5nqF67nQv1AvoerwwYZHJiYm/WzIz5WIlg4i9DqfN843PJg6u8YiXporn1m/42
mIAPpYPp0HIjFtxeBttxGm61Nbr8VI69CC9BR/DAlbW7ejS+cXdhfqYopApwAEUNVMY+TvEW7Ayo
vBMTrtj5ZlhlFKlJJpAQB7t3yhtf+XYVxGzqWueqWhQrjshBQJAOqKOyRSM4QwIQd+8Ucmvgunvp
GlmY+6oYPBBkBqLmNm009Kk3+LKHYmeBaEWP2ik9lhmymPsDGJVM31CumyKxBbggEaZpAbm3+DT1
x8bMW/Nqwfi5fl1KabFHnZtNtZlAmO0xnzBGJE0q4QFnod2yAG0OIBzVjjGJbILzS79VMIkuTk3h
9OEdfNBUl/Y5vG8SylrDjJaJj3JHHZSBsY/HomI4po3tZkBWRonfVnLnqcIIK9jPfU4ZqL9hyeM5
GFHj522Zj2DLFOY7LgEqbbJANTQdBdIOugSUeLNLoeBAeW5NUg7AhCxIBZ168ZG62LV5kKz+lN5F
8y4YGF3wFbJRhmTa4XMCN4JNolmyaqAquBH1GNzNCL0EG92o8ZuETDv2HuNfKOjY4ED3rcCNkHga
azZekVtMpfxdr1CI1tOHBsPuKg6t3m0ic+qsIwkXj98xZDkXB5eL7ugzgYtS3c9B0ubS9GOwVgYE
taz6lKD3OguLiQXTNoBzHo2CxepJZCiKwK3edMR8IIsxDpgUKkhDwB4WGBDJajRTDfKdAodBcz+x
W5F/9/oCfwg6UQ4ud2+pNmKjRB/YNDZCWODOXsQSjODnya/ZY+AvThGLtrPnWA2DovsKA0p7MVfF
TzXgdzPn1nhSeSWO1F7y51J4hYWpNd0ELZ+SwBicxOllHqN9hyx2NANAGUNv0DYles6vC8yd+itv
Ie0LC3qMdXFqtafCwWg5WZTriaisXPGqajN4gvak6E6q6EySTqQvSOIJ0DSuy8Hpx4eynB0nhVxf
8QZ1t8XgX4mBfQneomfQ7xMbSaRaQRKonWb6MnLBg3QQkw9WCgt5Dn2E01VH1FbNeDl6xBv3dChm
zLxIW+PlEfzBFttvLmLZOG6ZNVjcdRrCLLOKMLvuvwb9NJMYnLn6gRrTZQmQGvmhHgHHBrNkJ7Y0
rasL0gMmRypQ4Mmd9HSRRyYPayujZGlgEFnm7hBhHZRGLC0IiFIMV9t8k88jC++gvqvNLChVAF/E
1naKS4b9dkhVo+R0bMD/C2GXUTtGVNjcVYnyW1D1qWsheUt2lQFxQiE7OJ+JycW3C7FPGZs5Ga2s
GltziCqMJucN73grM1Xl4PJZquH5Q17geWPPqEuyk7lrGzj8IYjbjCC521Hjgooe15wZ+UF5JPe2
ecHLetdwXt54pSe7qxBOQvMREJLNaKQqzchmBH0E9AOPVYW8p60TuBt4SpnOlepII7YQf4TTBfSe
AUyve3fOr5bRBemwxkQoT5QluZF6oifkSRv1fNXVnS5jQ2Nwn8DvzHX3vp/XE4/Dth8JuueOjAdD
+eD8lfiY+q1PHU7ucjX0djYZVn00RjNUCZjtobNppSD+84AXEEC9YGjvMrCWXu6FidSY68ZqRfWs
Pe4ML32DhTacmj4sxxBMuhK7eYTtMF9uJDFV8wVFaNPbCTVM6841Kd2Gbd3qLCg4y5+4jX322icY
ZRwG8EpoCkjGaFNDeIutY6/zTEBwkN5sRocpfSnwIpf9WNCKb/nc0+Le700cU1GQ94RuvF64RgZp
xYyYAWtqyq+TsJt8PzpKGTupStCbFuzvRRl1wkRSZKMMCG1g1VV8G3vsNPuuAMUpahdMCo5eriuZ
lRZSBRKQfOTbookuNktOV6UkXRR5aH23bLK8nUGnMgDaygsMz/wyUkK79NbD3N3dzh2vm7sGVYtz
0U0DGFJrL4/stBkk1Mwd5OCkYLAFwVej9ECx9Wxh4oOSMCcGWdctTuC1FcOlHaoRX9NM569ezlsW
ESFRyVbEnLHhDBV0GxcI/jCsbKgcTuOgM2h354azXR78zgu6wwBtj/MFOzSy3imCQAa1LTplhkdo
Q3NzgskBduKYm9zRB7Cl3TopppLBiUX2SCTtmqJhIJq49OhXhCEIlYK3eaFnE+7QZdAUY2RMsmwS
sF1KCuIT5plIIfEp24w45176QtI5CRioh6mlQZ+OBzH6b51u8kuI+ypwRwpm3IXaLwQYM80MX3lH
2/mhbBxdHaCorUb4iFLvmvQVdVICFivf87pjU9zB9JXFkw3Vz8kXWByQpEy5FCfwGVG9zMiytJ5A
bF7GTcM6SqJVXglxVCc4189uXhmziiY4NZRZCY13mIK7jegP5NmKMsMsbK5fVhMtEKBasVg4Rkb0
AgGc4JtrsBCNXkbNmBMn4aX2mpNJagZ9A9id1fTgSElA6+wXcLmKqjL4vQ2GULsDJZDTI2wDRPm1
G8zmtp9gTr0H84Xpvczb5c1wPQaHfdTIznNL83nYCdKBD94GIkB0MM73ETIy120UNriZ+U9m7uAY
iep3bjm4dUp8xX0JfxsY/aJS8c5IN4yuGy6qoCSQng5lw6s6WpZusfTGCZH2tkA2M8/8fnmnvJfv
9PcQFRWUYlp65tEWk4J6tPV9MFeVZ3ep7WtwPQqw2HWNdVgSlgXwEjL/CjH5T0/+L2u1Tfm/d1DH
b/WHFvz9r//ZLrl/YMJNkPAOVwhoAtDP/90uGatkHuOr1ecJTkTomf7dg9ve2i+ZSIderW6QlYaf
+qtfstCeI4XDBBwFmT3+Xe93+iWkhX3olwKoSFZvmHBNhXeBC7pnYFoAM346Vn3m9rPpbcfOmg04
Dpd1fiUIC+lNHvLGvCF+sfSpMsBaBzRFabtjkzEX187MbXKcPIVSYfFGe35CgFIbXqsQ/lWgiuZT
ql07GLdMkCrcy6kqVebTBd6magLf7OAsXcEfK8co+ktrcjWEU8PMwQuOA2F51UugZuwX0TD4zGyi
BfmtVdZRX7EHrxKTSLoaTOYDXaATu8nHeum+Wh3w1KQNy8q/G8qipwijzL+oypo3Qw9uvOtYzxDi
93kCHr6uTqVStX6D3Swos7GmqlXb2bFLp4wXNHsQlSykhJt67hizm9WcD/QwhMrqn1yjNBA1bS7c
eJwDSAQopiPdoo8dyJLQYEEz61hfu97oxKPTuB3SN4hmwb2GOmQ6NS4a0Isxb2voAkFMplcQY8/W
Judu6TyMhiILaBDULsovSw3RwZaAPO48N9yu3G3j0bH9hpCPUONI8WCz10EPYR+qopb1E4FaQN9O
AZ61iKzcr5AGKkIKb8EWckbGUE57tfWKrndszEjLPpQn0K9NFEoTB7OZxqYFI8lhg93KEVCf9NZS
OduedCVfIuzBlbnj5szs76gLiMBJpqghdgtaOPNycdwKWY3MMMoBfA6nwERpAo25nTZ9EOZdh/9z
GDonalvC22hc7JzIzJlGUJXJOMFnp1yaEV57vOrVcDfNY2We4IKChiEyZB9UL85IbV2iqQhZfTJB
igrbLHDQImSh4r5EvTZa4WTF3CmpXi6WzsNCjkTtFrkd6arq7NhrvKW7MoVdejt38OxirzyfLXdw
OqmcZzCo4WmVuHBGx6HLwqKVVyi8RXtpdHQpH3JJnBbM3hDtGtThdbCz5g6/dTRoMlcoKtTEb8Yh
lCRTEFSWXYJKUTlHk0EYdeEjoWXgUW8rPV1KZqj5RIJ55GkOR4bpraK2Y1yMJmR8HkQrhgMtAVRH
HZwsepmB74sqcty0heGimY98kPl9+jgGVFr0qhgLv+4vnFHD8YdCrAyVihVEvQFFrLqc7LZpyRI7
IOA4Joj0E3rxW7h72r057zRUkip1c7/UO95wTZ/hZ+bnqEM6pAwlHXKg5RaalWWnysWH9gO9pkrk
EPBMkVCOLjTyKBq+Be4kEEjhViaSt51xhJA5kNJV15BEYIEkCip4uM31NFDgsM8A7XAzGpKlWhsB
ea2NAO59IMIWza3VIBQLrCA0eOb3OkBU76au66p+oyQQ4SO3fFG/TdByGJdEUxQfi6fr5ujDS626
MjyI2u1YcjhyPAdCDN5R55KOl/DAJME9eKa1c+dOs43CwsVlgFmXATeOc9HZ5S0OYSyWYEaLeQEZ
gTJfVm0xeMR1V5XTvkYiC4P2CVvQsWKuM6XoyK3yWPHZMjZObpjY98BlZodW+bzejRP418liNgIs
aThBQBuaeB2jmxY8zu0CIjKfYsPQbn/TLobvPtiDNPQD2k0WXFrDiH5NdIUKbkuMoyHxEGCe6wvs
d+bEtjk3kNAMNaY13Vhq1PxEGhMK6Qr88/6o4cYRXoL6O4KeSVvfOBiag2ubkKFxjaONyoNcwKnC
mLe5h2/xqgFYW1/Jom9Q3paq5/QaDO2JvKhST/l9UHShQB80e0Fm2ovtb6uyDtyEdW49pLQ2WoW7
AhJxwgeim93ocCRjxyVaWhUPjtPRR89Ust14pSrnrQWxub4itZjLg8EQ6X5qfKVAMQDPNh9hjuF1
/eUEDjXkI3IsQZglsjQS8Ott73L2IcRFtq8avU2/vvpR1XQPlRDY0vHUl4FzdP1JeHuUustwqJd+
7cA8tFWXOgdNcMunlmHbHqhlzHu1MFalv48W//9pLwSk91cl0V330UPo/a//pWP9A1XHWrogUAxu
YSg6/qckWmsbzK3DEInmGDPAkvJHCBkGeR5+AvOClWH075IIuliwQ5DkjXECChkoZH+nJDonkKIO
AqMTTgIwucbEGblgHxFkz8lrL0CDpGISLRfeIdipzM2WI00+I7Z8eqmzuR+6p0kvuJS7GXbhYc0W
nmMrHk7l/rPR9qeXwkP/cSoLNyJlV++Xes8U3mhUKDK1s2FTb9D+Rj+8bEAV52zij1UldCJnz/Bs
0DzOtB8o1F9zNuz6zZ9EPrn5LLQQfI0P1euf1wESDl306kGJpfPxrgSUoQEp37AReXSLWgNoIuqk
pIOmMWpMQydLw+blqGHGQPqo6jpr26LOjZmEwelpQXkd+5Ku5rSNlzqqN1Ls/OHFhBuEtMGV/YEg
UOHFIqJLKlaQL04O61+YK1VbALFQKeK4i/16NTYG/ncZIqSrggxGGhnVGvo4eAplvsC0fQgtks3u
7B9KVbuZgU4hUYMHj/ug8KO8t0SmeyuEGmGqDx4SwKC8BD9AUFWlJvOmrQu33WyxJ349GY6EzFf4
GyBQzivThvVWq3Z6Ea2bbzBpcaImbzH7MKiAvdLqypEj2Qt6axyHhsvvfG6zqyZcXn3/3TnFHfZw
VPL36J/FhdFXepM7znKB2ND5aOd2cVDzAH2ZC2rEDv/DZnjINbt0KOQRbiXnPR09ePiZfW9e2gIm
B2mjmP4KQTFfrm24IDj3LqwExivRmiiGAmuoh+Ni1e0cj7QPm2+Q0HRO6gGRB+YHRaN/jxpJvoVO
jbRvYdOBZhMO3jmVjuxoHcFYrVFp23HLSeES23dR0Lqk23HPmqqt7wEuiccFMNUjntxUJiHUbyGU
KgbTGx8n0cOYF4ZOQemWcNDIR8OJ5qKXzwZGRyIDfmq/QQQeQgeEUGd2bQDfoXkKSF2GGpG3cwFj
MUuMFw06NNRAucini7mugAxqxts8dgUZ7+BIA8jDHBdG01k0bLMIbSJXx+6aqX+xKFyOQAyug8sa
iEo8gyKa6VDAfKMgHBYpghIPXYfljWAFHJeyzetrwx36N1r1Y0aRB4bxaN8io3Ro6WH0m/DNg2Rx
7xQWYphyCqEX+JiNH3srZmwrC5IatAjOfUk9/cUvXGuOCr+CF5OhO+xAU82++LagQVzafaci0UkP
LQkAz03do+LH65XFKWyVdBEQ43m3zQwEuRotmELVtq11zEOjTKGzVPfj5PkHMVX54wCn1sRYpIfS
0Zqz3gk5xFXCSQftVV8gw27hMAQ3IQ5J+StYZuoZMZn5PTdHdYDmDmZpDpocrHtRb8YWSlfKHQF7
mIWztNCkRwxPYYhoDtD8LKUNQb3ooS4kRFV9hCbURp+A9/ZcQry7g/uJiZmOCbvayO8DA371Cmqa
uGTN/HVwHVBIJl1/bdQsb/ye5Um3Og1E2hbaWgdCGm6HrTentW+Ym9Dlesvg2JL6DeZ7EXzZyFeJ
+Z+MShQv6eQawUkJ7m4VRjodhlFzmSyMqAx/E6Y9yqHBYW1reGSGDb83ISh+lEFpXks/WO41KhJo
xyzW3wo4OKNng4NKTDFCiSHRBxA+5l590bYzICYUrt0LFDJcgRKjqg4w36i3qu7IJSKHoXC3QuOh
gcz9sfZrqHO7irKTDXg/w2x+BHwv3C3iG7ud1treECbYF3DwjFtbEUyJ3LxYXnuk0gN3qozUtOea
piYsmkRSgDUITXkPDliE4aE5A3Ibpg0K3OLW5BMc2aA0/V6WxZJBH+ROIN7bEiZ5lrpqPHgzR57n
ySOwtDlRE+sSTtrmqvY799rHR31A4+ZuW6uGiIua5vViBGXc8x5S69EuNpChzunsQPAmGw+DQjYX
z0T79GDDweTZg4HM9dQa9fhGGm+68gaiDhj4eSfFMSvB0oF9kt3QkwwWoLueHl4rjOSuATC4CTh5
eQa0Wb0sKBE2o6gAb+elu6kgsryFCV24s3vFMjGrBTp/q7cyGz5CEQwFgtvVZeoBbODxpqGawlk6
z519MYzydpSmeISZjvvELJelM/zR9z3cuE5wcsn3mtn2oZvD4NgWGJI0dVNtOSZeN/BdaDATnflX
hHp8d/Ehxx0xkFWiaDPvygCzuAjDnRrDpAnjJXQXVdxpMmJ25LpBFy3e5N9JkEgjXYYkcaTrnBiC
2+6c0s3NOJwKcSxZN2KTEOF3jUZiiRpmYEYJhHk4LGGOk7t1JpW4gJWR6yzLatPgAqCRzVgfZsAe
aAvnRXhjCJK5+ES2M/LKFP67biAmbC7cPPfSfG7zo7tORbArCJQ6qEd2sLmg6YouY/w+SI5kGxPe
Yp43RHBhCy88q2lTFZYKNhXTMH7Li76yI6MKxWMbULBC4AL4zZODveAz9TTkvJrN15A4ynu1BEbU
DwWyA7XATAc1fv8gVeFvPUX7reU147U7mSwmRTtmweDXp9kyl00uChPdjMMABpEXr7eMrTmZ4VdQ
kKF+qLhVbnRvcJjo9vly4XhukXEy1zeBHPpdWFAbdofcgW8jbXpIC9qgwZ+bxU0Pw7bYxae8d2bq
3/dU0kNR5+Jy6YLZj10gthhUWa1xADLuvSqmnB6OT5N/0VnY2KHAnVmdQgiM18NroONb4CwYrlaY
OtFY9IP9Bb5nbBvKPod7heX3LwWsLY2tAUOv8M/67j9Q779+jfTG3/jrf315lS+vH9gxQIf/7G0M
24arTgASTAB4FtiJiw7mT8qVAVAX4q2VLGt7MEtGp/Lv5ob8AR4UwNkACwDArotG4G+810W7BLPz
EN4W71krv4X3vnPl/008DSzPXrsoNFewhodZ63nWSIVDHJph+3mVEqC+QEZQDIfAg5k2aXnbIi9y
QLynu+tjloapG01p3kXQtMXlk31Db8edvW3jfvt5/jiMGT+U8u+/GVjfYAmtxNg1XPdjKW8SiFzB
+v4ON5XMLSaQTuSjp9ybpqMPVj1vWwq0jX0NO/fgI8JsaOQR28Zt3cmdBRuTWQa7rqpSbb2Z7KUK
3MhkDVzoG7DFnim/VcVyy4GnwgQbBAjskQ8w984qyHVhEKm+EmdyIrcrcDKMaYdwRyO4bylP7AVh
zYUbDdw/YC76gh7ka8+20uoSMHiPqj51MBX02InZLIMP/34hEKM0+XHmj6JZPU9D79aXl7UPHFU9
mzAiaLpbv7sj4d0qKYfHcTxg2+seA30fvJuWuKhdOTqUF4ScRXIOoChfTkZr3Qri1pnIu2+B6E4+
4YiKkZuqahKrK3Zmx7KOm8lYwrQRdOIWU9IhvDFtdoD9HiI4UH1oeklyvqs5SWiOWM5Wp7NuNnR8
8oJxQ/w34bdbxxBHAG7byVIRR/bweOXi3PXr6TKEg17B7Nhcq1Rwh4AfxlyTRA+YbsOSpuvzC2tu
LwbNblTwStvbIh/jERyfubNeBhYUUQ6ORzObsFF4qMoDna0baQdpjZ1a+ikA5NhmN7XnbklbRtZi
gWtBLvwWcp4BSUbE2PDGghXUQKLa9DDveuNyCxZMtLAnPr01NdwX+9Pkl5kTXjdUbSX7SogdFThY
IGOPRxiuIdQRTBLMwZC3U7jFxjZfYeyISIYt7Fo2DpleB1Ag5nxJjNUvH1wmQe4LeK9KzHyp+zao
r5x+ZeG95bEjsZCWaIWnHI45ELfDq3cBWaXShxbYNxyX0BUGUds4x4EV1yJcttq98J1QAbe1TsDQ
UpBPIjY/Ws0eXJ6oESIzJdTasN6QBthcJQxp4Q/5HLarOYj7UmmZAoJuI5R0T8j5vgxYt2fzvJ8a
tYdFbuKE9WFS16H3aIZPEh1rXAwL8HnjAh4i91SA+KLu6valljrSptwHtXyAIVQCGHAnrf4AlhgG
Fz6iiFBfVIZxcmUIp4mj6102ot/UioDaZaZwnbtWo5F267lMRFKRbYlH9H8oO6/lxrU1ST8RIuDN
LQwBGokS5XWDEKkSvPd4+vm4ezpil6piaybO3TndYhEEsNbKP/PLymJnmH3oHCKYZtd65cyKblOo
fqMlWtBWczDKwz5LTafRxFM8F57K3oV/h7dyBAH9+lYYn3ALwKjozsRPDczntZwpuMd/1esdmCm1
dRgrP1rRZeqmDxUSg2IWgDCTG6J3Ni6fbSfobCiWQBrNzSppRzHXnUzPAy7GBnFpYxrzvaTlb5Mx
3Ynm4pr1l8jdNtXCJ5/aExxuNtNQnKwhDswM2kSvHoFAnjC2bWfrC0jfV3JZdJ5q0xet8NgvIjQw
1AI8C2v0mEnPRTgfwBKBdKEoqLDRNxdQtnK13slmCyty2Eyiuqk5p1jhzE+ocddimLJGN9JbD5Cl
DT3HMenPCoWFLcxD2yZu2w3bWqldsSb/ZV4xHaojGPCB1aDNqztBcIHHvGhLdGJnzv8n0AQ7XBjz
69xHzWlQttC03Upetzo7MPbZTUaBoChs8hKsANoxyvy0Q7n9IVv0uxL052v9m8QVysWKyt5f2Opt
rhHpq5YmBz/JWyy4/8pTXD/lun6ygpKxJM9zNTr/W90q4ISGXSJd1PIOU5eDlcExSCuNA3Pvn4L4
WF//+CxyPPir0DH/DJjPSsISnq7nCvhJP85ut2qumUo/KGh/LocyZn046mCLaTr5Hj2LhxS/k6F/
5OY5z4/hCkXPAv/Sa5slu9GmfvPfgp38lyvId8Hxb8Lww/V9/d//ldrAw5E1AHjOmtx6yjDj9eCA
pF3BtJBzb0NeHqDEFpcjwk1nyltrkOm9Xf25rm4aQXf1XIKwU8ImSu25gAOGj7Ad4IlkFwMM6pCd
hva0qtUP/2ws43/+GijCNIKouiiBmP+2bSBaDcRSFj+KpWQSgfpmNAKlAfP0iR3N1pcU10QUMFDc
tSJw8gHanJ7fd+I7jRjAM3CDxqu30GCoL8/YQu2+ONcKwOfmHOav8bg3pTerrpg2Vj5HLVtq3svq
Xu3OecjCrR315pKLjdtP8yaqnrNlO4LvEbTB7+YTc3Je6bdLuNdxeyFcNE5edo9w4p7IDHpFuuyT
QrZXeDRs1zcSGTtKNp0cpbJeFxtcFqXr8JSxw6yglOF9g1N6krAn0nLvWIySsMe4aZHsyF+5Q3Yp
pwzor9fU2mZqi10SxoG2aLyZ3lYAf3r1lIqwSiNqDq9nlglqSOKHJrPRuvANYwuMdQtOerN2psM/
9rPuO7dJZoquG3MbjcHKgZutjUfMFSVidFblnIaQSMfyMnd38nyvlJM7dth4jc+om7dWIthqK/lV
j+dlZWBv3rTihXjIJgyhqpN6ZlMkw/pqpEPKcbUccwsFoQnqSQOU5L/25me/WvtlvVHmO0B33nKV
U+XJFhtw7IyH+vBSFTI3H2yycHEwE7pD27hajIyRaXa3rjYFSLGgefnwUiWgQZRmm3T8ymLsNzlW
XZhwGbKrOuHjXKNjE51q8UNaL0bN144seEvjdqxblrZxY8ziLc6216GC8VXGaNtK6TTxF2QWV67b
zTybW7wczlr4Q4HGLLHwqLpTC7goUjHIl2VfLcJbLigbsLLbIYEjlpM5N3+NpuGv9ZZBH2YqazOB
702NvVA3nsJQXuwtFzCt286qjTvSZoiZKHdjKttGHnoz2yP8mZuxhgNgmJuuZhgo/ErNl7YU7Gj9
SpHwoOk5Y72ewaAjWkHEiKNdIe4HbrV8+LSSyKnXHs1B87PwHHEbsMIoRQBMGqug4C/88rJQu3Ge
uF0PFEnC9cx7YXK5Fx4KTMVBv/KYF7S39lbtLonlrTiwGU57kUFgA8L9HHZw8Yw7IO5H8o+v0ZiQ
QWucbqk8+gb2Q7n7Bx2HWxqF2NbqYVu11g63nxONX80oPaDcH/oVOzCEKnaQXdB2ItupX4UgeVbx
EpnNbaeBehpjHj3NhpPr6k3qTlH6LkAwssW82Ci9+qIb+egVAzVmgswyi/jUrvJGr/W7+AolrTr1
SVg6h3viPIzdAxjujSLeAUsKGGfv2XzbUSg76hLbLcgcTGCvDQwfbI5bAbBjmobvsNFzxGPq4fRE
n6jCDB/hy1/SutV/WCa+sQz+WfkU4skWhiBdNZmB/f7e7gVmNVbYnTsPQdsFSfppeLPDlN+rfTTg
/14l/va25dNwMrHIstZ+j+wQ+sCXLnTnAQv2ttyMgfWBiH9AuvNj/78/6/cY4f/9YnwvDsUKlK/v
58GM6f6AiHEu8s4GW+lOwMr/+xO+gUj+5yOQp/BZcSYWuad/v3b44ZuyS7vzlW2xup2THmNWcrh5
exVskAicgTxex50AduXuh8+W/1i3GFYqJLpZuYjSGN8+W8B1P7UmdvRtux3uI2+0hw31Ck55Xzo/
gRnk32kh1y8KNMC4fk36TP+s5UQxVgSMs5fWjU7SQ3+Qn7J7bOO3WUCTwp6qE7t+bj+Swav59B+n
nH/+knw6Fh3jGsohP/Zt9NhMtSKmFqhoMAJUsXuRZ0R25nAycCNHfbmuBc5/X90/N51klHDOaRau
u2s35O8/bErfWi2ky8UQSIT1BUxHUB9himyNl12cbInZC/mXH+4n1Jw/flSZOdx1Rs3TCDXg2zb0
ikwN9aU5w1SHOLzaSqLdQPn/KmqQZeU4f5DVoBXPCO8sNf5I6+RJT/sDBkKPrIufYW+YLFW6yZb+
ucRs7WWSehcV6gU5vzfuMJltS8XCBF+1vpktT8oo+4pqOtivnYJiCjnvtjpm5WIlHCtwha1L37wP
2usUj9us1d3rzibRW7Rt7EF0K+7NDiOz8Ii7zmlppU7X2Z/KT+I+OE8Xd5zIrAjKDlegD+AcafQU
wZVMo2FX8D1w5/Mv1Lf9tJA3affEn7w2MzDSfCTSPQzQvdJHjLcUW1B/DcMb4L+ARL7LcHErT9Fp
hcxurxLia9af57DZRnq01fRmX7B0jKnGKklASdpZS/xiacuhUvJto66Xupr2Qm8CdS1YCIyk3+Pl
doRY31dF4gBm5gieeUb9IqTqZqp0wy7D5pfAWU1nrZHbbmv2xVYYC78nZEODiDdqtbfW1q0qR54M
eVrsI2fQLmuMm2jqgkgpbUHj7dAoBxFpJJGG9xEW5HRIUNU70mGjyGKAHAIwYQcJmC3SW6vmDmEp
W0IKkOdmG8uQmiFW3IextknTq3DBCU0rbyQ5bOycwEKUPI6WdddCNB6lRyoSnLSbDhas0Lz5nCeL
auUBA1vvj5V2IKCA3VCHb02TTnhYMRHnFR6sl6xYHmZDwIL10EdKMC5XJaL3ZZmpc/kydchFw/V8
mAVrNNtdfO4TwVeX7jHKnnCR4cu7DPOrGA17aan8qs1GT1XHY9GL2Nmo112k6dR0uuxaM9miRkoN
gNzJzElgW/ZfZdMeJ1gYvFmdRW03IW3QpvAZMZVK6S0SJHErRIpjZsgy1SR8CcpTHJanPGUfJNYH
sNUiNveHYVLgOYPWQ0NhtXdqqbpL2TiqDUDtiHlHGO9HfTqFCo6gevG1MdrEYYrlzbLVwbLhezfZ
MZQ/hfIcNkSPIlfMRPLbn1N2mNKdATClWY6TuevmCxMailYVhiaNY2HVh5psa7HyrCHAjyK+xY46
EFnmiB6y5iMa3faLX1JLlqLHWWzSVOPcp+u2idFK+tm52gFiNhLJ9NGHv2J5cEEJ2BouS/iWyAuI
ACmTKGdIi5kRJNFDukbcNa3u41I4zfxwOgRVOx0tyh4I2+klW70uTp4HLTvovbEZGFdmN7qwS7QL
bBxHj2/lnlNvPrgAfQMdrW9q8Mun850gGU5o3cTLvbpyoIteqvTJwhAqkW/RLRDW6rPOS3EYX2q6
NQb0jkJg3BxaxzjX0Z7G+yhsA0t4hkfpEO86qJF1SGPUPnFO79Rc8OL1A0/9Izyq1k4iBhIlxDCh
SN4AhyIwN+ILXF0sGVKi3BPqEdxabyBIxdmWAsCXqdXpdAB2wFZdX+s3lJ8thNebplEPBbuMyRx/
YWR9SzKw1WRHZKxfUuupdaJTbMrWgAIat+eAYckJrRRr0FDaIDM+Uo3+/r8Xlb+sooDlWEQ5kENb
Ub9vF5ZRaYgrN2wXRre8047XHrzGH/x0E7qYLnCDjHb2lrmRm7y0Nz9JHH+uotexAdFsSQfr8QeL
ZphEaZmj5kyq0ykl1V7G4YfDtPQXZYO/LBEK58RMCv27BkBKA5LqcE6+uOHqLf1QLJUh+UFXVZw0
AJzogMVM/Z92CP/IM79PJfg0GnLZiol4/L4DFC0VMYpiynPGVAKF3hkADQWw1vn4QO5dwAuyrbQ2
JhbojQYoLePVPE2IW/empzjaU5rZYIt/MjH95XKY+NN0HPLwE9jz/r6L4HYcynKZzsa4F/O9QPFW
uP3vW+pvu/frsOg6iDGuO9Fvu8AIT2cdckupfv1YbwqfMYAd2lx8Jzz9dJX/vIFwzfHzspWmORff
3e9fp4tXVZQYja+gMRNpL4n/g2SgEvHv7Xt/23RhwoP8BVtPByX0+99vCD+qZr1crma2zk9Q+iRP
/pG1Kf/5q/DHRa7WdVDG7ubbHouob0Wn3MJucvK0TcFtItig9lzhOX0rPIC+buVTlhL5szN7DeFg
BGZbTJ2SSGnw//3z/fZvsb5BNdZxzMeuXRA387vCmwNsGe504MT+/8Ca/FbV/T+b+H998e++xLZN
w0lTl8v1tDLzNZP3zLkYUP/g7W9/etv8+GnX88u/9MBE1wb+s1zmTRraqrcGiGq76JEJjZ16JOrd
Hy7lX39Wds+8YBnB/KHgtrK2rnPCGfmg7hLgf+mDcbvcIYPbmlMc66dh/zMG8J/f5/f3DkUqPBSE
cK6C7nfZWDbLsoC39jEouzJbbTXVn1LhrOe/ZuqrRLpUC6AslTY7BfhN/R+8/UJB000XPZRl51gC
GuDUuAO1TQI7k7rJ0RSUG0URvUz7FOXokLbiQzHso8lwQ0O9m0fjXlMzXydyRnLZxsy9TQakxdAM
kMjS5CD04W2SaWj7ljvJb6Pc3OAzfyryvVTuoI7ZFpYkqRKDQesOmtEzT8BnKea/tCS6Hbp6a5Uy
MR6F7Zbm0xVDe0Fnd3R20QplKxZbS/Mwxr7EPyhnSjl9afHRUH6ZBdMS9UvMOW90zLqKOyQQzkud
H5kaohzchOkrrBqnbKatzA7VHJ5bYt5Zv+9WnwyBK7UkoWVkTYn6IbxUjLwoHmiDuVtds5tRx55z
seVNLjt9l2/MMvLqxQz0QXbY2AOXthwL3Y+JyKQvfjLqbrOcMn3eztF40FThfl7VjQ5E+IrDNunM
7tpDYXzk2VnO0MeEwlsUfJYm4wV494KVb6r0q+unjZXDGFdi31CeDNii5X0kU2pUBqtxD+TBRgu3
wQgz4U1ds3/PRqQdo3SwDrnqnDnIK/Y60e1HjJ2TKut8Xt9F2l2GlQ//JgInYIIMDEm17QzheQlr
l1yKIzfFVmE+mb3iM3d67o1SYpx6q5a84KnfpOHS4c/fVl29UdFs+27aLhWeHrHc9JNEGABuofSL
qhT+Faartses3LXSY7uGGCVrP+z5FcEUUEYnhOONxFSITA9RdJyoUFSKmdq04hkfoCf1kgMMnEHn
1ur3Y/1AV4AnJao3teGNmS9uor+IUKA5H9ER+N7GR4I320hEFha2ogidxfQj8aHrF2edIw/zjwuV
cZ+Usjesg9ul3Bo8HYvITFUifUNxaSxdhwPYJ7PWV3QhkNXep+3UFYvLigEunb/66b2sGVpb21Ql
BtJcKhPjYbTBGeqNfe9VAKnZsHvD3Pgax0raCh2KRJ0iu8MihzgsIIvTKxHdRNMbrdMURxo4ZC49
TapS8dK2Z7VR+S9Q0y28NQ0I8/xF4LdR+u2orXYbZwFJNzvJz11lONJIQDc+QDpFCwydWmb/SO1J
KKgeUNxNsk6wnWXazR8FRut4dFBY4R/WXDWVO4fbt4lW0lq7BPyDMELWNz9CGPVT9UDai8AnenVM
xaMlvPVx7InQ2IfuOtGW7FDHtlMGMq8To1A2dR3E1mKvMi2IlKJlyt5Q3lfjcxDCnYQeLau8AQx4
8FLpGwIJjXmYD82K5Va0fhEgvc9V7S5PdVvS6g21nttYsO7g/XMN6zXepdC5OWwA+bhXFzrKioSg
OuJvA+Rj6pwamLZRvUrduRUmPy62EVwKMiiU833IFryUujuY9Y3MGXiA7pRyo1JkeZNwbMZz6wrL
sulx0BbT5IWZ7JURs5BkOwmPk3xrNrtpoojJRPeZm9sYF4TCxDYZg3btsF7kgUbnAc4VpxvfFtyq
5WAETUqNS91xB8mHIqo56USPqoY7tbYc/DJE0zAYYADolYMRQ1AXer+1Bk5tj53+kiqcsUyGT2Lq
Us0ill+JtR9UPIzSYLcRxgr+ihZSxxDf6wulp6KJu/dIhZGTgPCmKTOIhw9yjs6QrLcFWbCMEJ+Z
qq4Rf+Ass+eE/imM47P5UEedW9M5uaJvjEZt9/gGNUzTfRlIxsKZB6R/SqPhQHeGONhyDjRPM7cy
IdyVjLVIxUp1110v5c1c3pY0pbZ5HwxwO/qEHTgQVROnqKZ81NVbtogb3C7myOw8HHct7gkVx0As
K4haT/QYObPa2lPDeVdTbbVprp0rHhJIzjNIxM7NDcZ6gBuaKd/OwpmRtrNiWza1xc5M7lIO3BNl
EmoSFN2xlF4aFfsZ66Me53RwPKg0T8W1F4fnWqtt6osR7CPHqjkt67xuKUtG8N5k8UuT0u7HwymM
NJQzCc+u/hThpucZyrqPisKCOHpnexwUMUSJ5jHOPjpN9kLDOinpe9cQ4UbMGbELW/Hg1+JDqYAO
iRMvlY5VyHmgwvRolH7aThtF3aOz2j2LtID4Pywvs/EIikIXPvGreCr9LhIDVEoO7E6puakYpxsM
aRBu0LPzqLO19EXioFoP/K9Mg7LwVHZ3MSWQ5FW3ygSzpwJZgFk//oRrgbnmvulodoq0gF5lQBYH
k5pmmZpAiRkotaobw9prbeZnw1ubRY4mla5CV2uKk3ydgip/aK8VXWACePloeeW2mEnC8I7sqd3O
RyE8S8NXxxsUUwAaiM6TjtGFNkCSTlTJQhowVA5Fg58g/9looKBuT+ryOMaUVw63es1vzdOul6Wr
493MqFeujd6TzMyFAb5Nm5LW1V9qxbvEMr3EvJMMX0AHIzOIsbV141TfLWpt62HpQyWY4VgbYNXj
qvUK82iur+tKMRPaF2WWGlM2KY3dhRN/3WDv0B9Scd2F7GOkcHKTEhaLec4Qp4zGXsyPhX6W6NaY
X2nYwPA+YsfGzsOIK5R6nmvMyfTVpryIq9ehU/cN5VOTeWmzhpOhhT4PH0zkfQnIIiwjpyVGQZmy
27M4r2XvcXi2ZQ0lS/vEY+tTG7yR2tKBtKhCiZ2+qpKXCzO91kBhg2XCDtAz2cpJIx117WxrfUAS
jBuSIuMjk8e5q4IKFAZe6Sm0/JodgkAYOZ1rJx/4qIEHtAl07gkFoUiQ3i19ckt1qxhcjfhNTdtd
hBy01sBNit6WF0g5xlZrBIyiX1axDeuAaNtT0T1iXusE3isRVm/lgbpsG9PQVf0bpZEs6FHFXKao
O8gQTjNlQdXvFKbBtK0hleasIbRoVsIuqhrbEvF8keSt0tnv6mRXyFfteKKtvML3p7ljG20NYW/V
GoSGc4siGI80mPbPAGuw1NBlwKOdCMeKU3ZtvgxkFSeNNtWSgwBNXuN0UzKVpJLIFqrjZLxpEK0t
yi40hQeDeWp4DwsZWqfK7bqlthoz0bFVTnIcOUA77EU7RNhipLM1D9TospSAxMmp+OmMXyl+lLFb
nQkH1IjzJSR7kyaqP5nde0ftzzw02NZysjEis72DSV3oMEhBO1mnpGmZDqbjKVvbIyEW9tyWL+ga
s8/CF5i3lsInsxKe8f5tnQAsLTeCJTJe6nZRcSrNVzHZF7q+S8PCUfsXcb0lK+mIIpAuVpV1rl0s
CG62XqT2UxlDp5JZeBnr6/GJvmVbozZugUvM2w8N0J0IxQg11qI2c1BtuIXZK/CczuLNwDofyS90
abv0OlG1ld7MPbPbuWcwafJ3U2bcsJws/WahSSevHogS2CVdhLSd3lT6WUDm6mVMjkTTB7wWTFp3
U7k4inJbKLGrI2PmDD56M+dCY2gqKnaPhB+zMrCW2u3y9kSdByUrjWsURaBSVAOyh2fxqwopj0ku
GeCp9j5JLibdbil3TsHc0xC7Q4c1QZCfUSoLoGCC3G4aiXlAXN4nYoPVLHXiJHM7TipGtNCvxSrE
iyJTiCWkemBhr9Dwu1FmK3deW46ugdlxUZlh5+/xeqLdkCnyi5ZfSKUfWuVenHZVfyuyoOGV85Wp
BjGrABhKHRWBvTMv8AOoG6I+u9HfCfSwIe/cmEBGL77rablVY3YNUKZgbgQqGlKbVfeNeDcX3COf
Ed9JqrRr1cnGMijfHuVbYXnXiCYPFixiHOZxsx6kYbAn7RJWW4FiITqyl3HcqsMpXb4mK3RylYUq
fy0FRjt8MXONDkP+SxZP3RS5PXVCmYxxPcZ0RUiK2N3a64HIVCAfz9N8SdVPgT2iQCVZdw213MRp
uJFpjFvGYMi+6OJCGE05Ui2cnXjAODSSJxuL0yrx++oLNcvdNiZ2EhuvBjykRL83lYMmP1gRRDBW
RPadUYMjHAtAMmHrrVj001vgIzQOF3cW36+kgS9ZdBexnBMDZVuzq15bzRNMI23vdcUvKaIKl1L6
aXgOS/aB8+xmVMGFCsJbfhJL3WvXgiRI61tVeAily1ALmyYBy5Oa3lDcD/rnxJs7Y3UsWVM06yW1
ZM4T72Z97MyW53t150QNmrkOxrWgQcYAMZRtxI4UQpv7ChAglX2owkYhFB+09rhScqOzL050WzTe
x3lj1EE4lJtoGIg8wQog0LxiV+jFm5B92LDy1qWG+HaFJhHnhh0R0YaG5Vn1ehCMq0X1YxZuEfyc
tSucmjdw1wqOSo1QW/AGfprKX1m9umOmsyF5HVhJWjL7NQtd8aEMQOiZ+iNDJ/W1LD7DEWk41vLY
Z+/Gym5tkQECUium0bu2rJhGoCBwhaXioW5FDoI3gyaSQTM4X45uykm9hHEzlBnnWTbfEV+p5a6z
Em/oGaIodxP1chwiEtJLaO74j7+yLH7q1S8SzZzJAa+tmqMI7wpXqekBdnfcNuNDZN707Hdb/TZZ
gb3Jm7X9IARj0wXkrCshmfuB9bClJkoZ6N3imTWZQo75bc8JI+/ew+HVUl5m1sqpuKdfCnjfsElo
UpCHIBtfxWr6IHDkZ/xgyVNm4pLpJPxBp7zMbRXZpL3eLk/AN1hAKV0AWiQIrCLDvBE4+uf4rIsJ
w4X4gKeBgLrgDhzZCEY5Gn6Mogi3bZFtAPY5gBK0cT1YDECpVPXEEi9CYlLRmOz6xaJ0w7BN+c2M
J7s3OFgy6u0XHbdt7gpThepCdYV2DNmaKGT/AEJjt76o2m5t2evr96l8kFAGBppLy/ad56iPfpXa
pdQb6ldCn74qzvClJ8UDvyTzHpY3Sw+kKSimhbyiuC0G6INWv6kr7p043FnVk9LcGRzq6pBfrv2l
9BQT8c6d9fGOupJjrcfu3L1TAJpgMx56WEmkueiedS32A3q3pSrTbvSPDmd6yyZNiQa8vpo7ROw8
S+EH4vZfbB7oYsTQmHWAPoYL87v4J+qtVjG3OoNr8LRD48RuuCm2pZc9/KgzXv/UdwlOFYG/Mm+X
mW58E9nNZdV1UBIU+bkaVVRu7hY+z7rDXsbYp5s2qBRHv1g50wf99N+ao/4XAwjz5n99OImMf4uc
EzVdWSpXv8r1NsEgZCo03GKJEkZ9ZyFuFelLnayHpEu3mfzZ4ihjiOsTX/BbnQazYfCgkLlVH0IW
FPGrz8SXhBvWVc9KU48NxtUDdlp5UFtLdaJS/CgL0TdJ+A5W/0TJ+hO19W66VMEsYeqWetnLONLM
Zr7Rx/cGA3Cjvc2D4DQwwBJYt1eJR2uFOxXvYja/ZepN1T4LccjB/DMTX9sYUNHn0vVBlqWHWNeZ
LnLrSE0AZeQGgt2MTjKz8EBQLA3obfgOJLKerdqyyPKWIHeayOl56G6LPgnmZt6JBRy6dQcndUOF
GEtB75b19JkODIMiDVJhsaE+TIQYM3vioB/Na5KLnXAJIQRAjkPW81YxO7oAs+0a7dMluTfHZ1Xf
DHHtJ8QDhJhVnjus668e7IvAgtZYoy2w5BptFsRlfVhq8SJJHU8mJ/vVN0FvdNfO56y47XNm+DE+
Tr8XJCfUfYWa3TVkr2pwOYOqS32Cf/ywVkURIeJn8k6YzNOAE9Vr4iKEiuxzsWZ7qkDrIWtYPO+W
Jd9gTt/0/VNFTLDSVo6A/FmaUWNdhn+SBvj60YZHYN0Ha6J0Tr7VVt3r2P1SxmfH8RJo6bvYTsGE
fW3B6D6oBtXspjPUfl/sagv+aCF7YvQk6o9XNmHGDLpnk5PSkhjyCtfmLXmvG1oROIi+GdniRfVO
HFe3wSjJRordqJkjwtJEiFNpeBELAflU9fIkWKi7TSfgPck9NaKXAmVlJdI2A06uJSS1DotH7Myr
T50FhaIw4KZkr5umK0cjZ6sGkwKSZteBqWtdZcG3me0TTfuMDPHAn8/DaT+al7TiZoVDx9ufxLTg
G+oHOX1bUTCsQtFl4B12J3l9UgYmz5Rw5fVWXiL+T8nbmisC7n5Gq7PEwzw+y6zTjSVv1zh6WCde
qCKokA5BD4xvQ21wKR4SPIn6nUz+2pTafc22tSvb3ZhNmx6BdiSlJMFoR9g5xLnqxcygBIaXSf3e
x2dFfBMqv49LqHElguX4kDYM7sWDheAKKjgSSJiq4rHutz2L3AD6KdOrg9hX23Ge0b6WLar1rf4m
jCgpljOGM127AOQmHZUu3NXx46rcTNVZYjtkEDeI+5dKerAqXyQ8SMehIzALY9s4dmRjZ5oYJc0D
zeqKpXnKyKOoeFgBAjsGkdw5bN2MHsM4pufTErYTecJMHDBt/GNg7Rg3ZMvkwZ5zmtzwUnPxJ5Gp
PT2KlWhtTFW9abR80+vKoxneDAUiYqjPG43g/ZSkjmxwhiA3iKjNPk4UpOexRWutekY8OmedTM5O
View214+tfbUVoj3QgZDFf1h3Vrj9ZSZPikChrXK2l81sbkilIQ2Nc0fWpZuVvKZUx1vohpHdBGd
qDlGqGmmLzxgHLLEvWyJe8x4LukUkFKmV/fWPqtQz/rZC6fXIVs2hIgh1MfPtHHzwGMyycxtKRu3
QzHaFGG73TVGj9mhjpn5aldDZi6twchW1RIgFJO2luP6EKkXmm359kzoUXGi2vI6Mhy1RBtljCOZ
SEuo2XrSOpV5lNuFcASDGXDNFTnPPn9MZs74rLfyQBgVKTHvX+bsVYQ5BVPP7G+k5TlL2o0sPacx
9tZyPMb1Z5PLmJyxI+NIqjnTpj1bniS7MMhwjeZFrM/L+pBGgAq195L3gSmku8XEEMNbbM4Jgkkd
v+VBLh+F0Z8IoA2p9DhlxjlXzb3VNF8rUvJIQTHU1IqbqxgeLU13y6zYrt1DPT51HMlBq9k5DuFE
DkbhJbYe0wQ1j4t6VSb16AsaKh5jMQBhGygMKqy585L2qKAtm2Lii+zPVs2k9SZ1DfYdi3kyEIfb
RXXz6+5ZORpIINbMjjT011F1WwVcm/xVDO8wl4il+tb8Lo2UpFNZZDzWzZdpndZO2MUotrpFaGux
5z70lvC+JuyXzZtQat2cgQEwHreoj7L0+b9PzPJZSC8JVveQgQTH9QRnljTRsmSWQdVKLlP5lb7s
qU2dogwalcI/+nqyVXtZ2hc4rXdhfFWYlEO3JCCQkUxldSKFXCB+fjJpODY9gxjDT1FAhuvEKiKg
hsukT6+PSGd4cqJ3nqZfkd238tpDNEbfIgC8AQXc27OSQ9BSAwu32pwsxNyBkrYEz1N/znOZD+Mf
wwCuqT8wNd+GC5KZyVVZSVJQwwU02Ae9TeUO6j7JOnOYvUl/xTR6tcxh5w9Mal85bXr5yFXVwt2o
SIHE60CRarxGBojijTY9RsV7WvCKtzD8x8pWy0fVTtZVtaN89vXrgmlGzaeksbGKSl9t5Y1QfKbj
uW6reySpoBsNKLLnBC5BcVVdKuEl4SKH9cxY4I5eEjAb+tM8Fj/4NI2/uGB1aD7/O/VVvg3Q+1xo
s6lYLyWv1lJf7KK7tCmQFa7sFVeatHeZdMxLKBYaB8T8vhkS2yweeu1dCp9GhqileqK9lB3M6GZ9
vqml0suptjVpaO5Z+j8LBPaek+fIXK1FbYmgCTTJbSfFsFvYS18Zo9wUSSo6bfGYjI9jI3gNXgFp
hNRFiakQdduaRXJpdvH1XCTvxVlys/YxySMqR6otaCpX4QqDoXULhhtrdxSYHU4cdQuLAcAuRUZP
FbfsCYbdSv+HvfNYblzb0vSrVJw5bsObiL49IEjQi5TP1AQhKZXw3uPp+wN1TkvJVCWratwTCo6E
CAJ7L/Ob7D5rbn2ej/46Nu/Hkk5E8vznuPbL8P1zWHsWvvethUBxm71VC0rHhjOu1HXUgIbAe3vp
XqJDfYFh+TWInphMn5ACMu1pvwhNKMXdwnDIgd15AAA9nyXfh9VF88gv7hgASlhjGACFQOCeIWby
SGzzPhJehg3YvSfKNjbaG3N/O+GmLyFmvryQn092BoIog79PZt1KTrdst6/6LLpjPp5Xl5AkEzjm
PA36BAc/B9bj/CYjhCu+lXPJaX/ISGIvzHm9CI7DHdlmcLiEt1BOYK4/nNE4e/TwGRfVULagJKMO
TiKNw7DSX1OH+CZFMC/z8lZzgd0PpBqmfO+6VwWiiwEhaboKvNskuG+Bu6F3jXVi1734tTXDCZ5p
bRe0x1T9WUZXonCrZfc1h1m1tlL7cC2WEtrKLU7H61KG0ePybHo/WhARdsH8pgwvJsrgbvBo9s+i
so/C/BrXAPR7FLtPKzLeclc3a4kSgRFsq/CnqrczLN9nI0lbTwwa33n50XC3TfTmISGP2oeiSTbN
7xC6ChKciEpQpUXHUbuXEYtAINOudA0fZ3/ThxE6c81Czp/1/GHwCqYYb5ebAKbrg1Vep5QoZUEE
knvb+zdCgzZTN17lFUiIKpoj5upUWj4vY1CS1PjBIpf1OiN376TwGZbuCicI21SOiGQ/Ipru0N3b
yi4ZVJgAwZd2LXHdgARQkMDLJ9iqYPaog2Z34lRhD1dxwgjNTFEC95QDbx0QpMoZ1Sxinew5HZM9
gC9nUteU6RlaHoO3oK1lz4miJw3T54FMSerMRenHB3QGd0noI2Lc2JThmFqLpSvt0GGBKU3dK79i
DqNbFyjr0DN3VZ/OJSV1tIoqTmSuJCFaxP3B89dYettDmawQq1x6k0xxC4ZG6A7kQEe4xlsk2HcZ
HhR9QeMtRJTYtzZ1f8gTIqrM1B4jpH6gCu2DiE6EdTTzcpP02RO+AgtaBjtkDHsajXFtd75hI+sE
k62h2gp8wVQJVRV906KfAkxQZy2XHZLqupIWRtW8tcOLMUkuKtcochbmsa12LhYSkSE0M1VMyMhB
X/viLhVpi2We48l4VXqECCBq6CJTyD0i1pII0QG+9l1r+nvTFdVZZsDLC+9oRmke6Rh9RrAcYfgW
wliqqnImm5XjN+ptKm4mKDb5AbrPhxblHAR8hLUqVrQj4Avj3+tWwJIPPnN5NT4ovrvOBgJj2gU+
xaMxEwHNaGsc47amlUyCSHdeYbyoiUXSGK8lvkHgald9oS2CLtrGzSEy6vXokg0Ygm3Wx4Ha6PhN
5l8EfLDS6ZuIOHK48UDkjM2doi5DUVr1aki5I5EPMMfuizr5LgxTwzwpth7IHpwagk0YdccgtDbs
PfpxswbpkMLrHvbYlCOz29wC/XdkUOhDLO7F0XsQmhZWQqnZQ1dsgokm10A0KOkr+92xpCIWlLQ8
mt64AS28MUzvqg5EptDoKgrEuwKCZogymEhxrvdlx7eQFg9KCGFCAiqyNLeuVR9DXBKgOd72UnCB
r/w18A3qCKpKki7q6tkEAyO+ynwzB2ZXo0UMklGw6c+Rw9jDPHGC20sj8RewTMCSH+c7m2PiISj0
Ki3gs9czMbmRq7sL0cClE5zhMtPQ6HzTyl/rublUCAEcd23ZoK9NoHyREy+EuXkhrDtzn/0bqvjp
O03/0qeQwIzRjgMJBUaTTKQ/ATT9g7dUoYHamp0vwZ1fsFz+ArsMFFPHYRHArkJscBbzpFWLUnrF
ZbQHe1hQaKWeRjHRn4PYOISr/n54cRcXrux0K5xNob+c8yzyQWvMb/KmOHHbD9JqgrzqjniR3P71
Lfnpu51BXpFektA4mr6bvBnnEUBT6aZFKBKk8NZzskuX8osQ6/PXOreKS5PIiGRON7kw059cAENC
l5Lm1uq/oEv5Je7z47v9Bqo3JDlFEZjvhhdLDEhmdnJjfnRXQzZjQJ3R7bXm1qV464uyMzK/kwop
QGKY/Gdl59hs+xY8LYy4yT+7WvZb8whIoxZnU9gl2aAKesABtP9m6tWF2+bL6/vp3GdVZwxlc8EK
6fytES4mOkdrbE4nYkF45VwMYb+8vp9OdvZcGF7UF8NYvLZOtyBmssPb9tHdwRBF52NWLrstBerj
n7/glwPOp1OePRZ5aEotBrGvFTUKM/leFxfaE/oXwfIvP97Z8xD5TVFhs/GaCBrFRKyNDOJDUDSu
fiyqEnQWNfRyZRaq7WceFBdKBsUq6MBlA/BLi02sI9si1vPa8uHwv1LQxUvmpwogQ65uCgyzNYrC
BbAyS7vR6ZdJhFMK9rgm8m1R4Zh422j5MayYELT7niAlbof5QMHXuOsoAeZlbBsDQj/lYwnwVqqw
YKIWHxWUtpGa6XloIZDXvmr3cFoDplS0D6mVp6KwMPq1KMMnUzZCJNtS8/3PP8106X8bsT5+mhMg
+tPAnNCCMrS+fxXMZRUFC8H07M64afNnX36TiWX/fLavUsPPP9Q5ZL2REXrPhY6HW7RlG0eSl8Su
Z3DI1uGm+B8NW5++29lEWiH6JlQ8VtNIQv9oGvqv8oW1zBxrfelkF25x62xO7d2uwCWpf7WKfUuT
EabIhUsnT4PA77+Urk6OiyLE2bMzKBUKyK3l/RxVOhDK1kO8IG5lerfArELR2oqUi8peuUGAHZ4m
RcEsqHTYmio49bc2jh8j2h1Gm9WAsvSjUCi3pg+wKlXvhAq0QUtJRFIQvyiOA6WNP//uX485H//7
2fRfDBVEdQi//lDMstADrhcu4yZe/vksX0/50MMNEZU95H3OIjU5IXoto4lw4q2qJaAt2Mzuerye
fvL03oR8cjFN//1X0QgvpilDlDjr+a+Sj2MOjkGGAoaCJkSlSaxgPfGn1W/+CqGpBTzDpeD8+Yv+
fjk5KV/QwNoQu+XzbqwWQP9PquwlyR4H8crr7qTsIrH/94GB7yVCQZoY95pyCkE+DQyklDWzRI6M
APZEDE75TIgdZd6vsIxygPGNhBtAt4qNDMbBuRQDTwP2rzc7Z4dhJU3mpfj3nf2SSVQCJdfMl9aZ
VAWQz3CEZeJcout8dRZo6LJlSujyUUDiv/j0HY3aI4+IhRdxc7pftp3j/xciGnUqnPz6ZVAONxAy
Rz0aJtT5zxXKSlV1kvFmenQVm3btNu7e12EYhOANhYq6GLgKRQIjOoTrMJHA5DW7TkEGrWdaqmtb
C9uDnF0De2lgpKLG6isIfwCvzaPhQTbqfQHncTTiZZmvSzIjw6BNoh8TypKgWVH6xt2gxEk16B1r
qG29KDaihydLEK5KWbgQSf0+EtJWJ+aGV6bj7nlOxzLjsUENGN6OBW/gDSEN+883/xfBLyeAhHdS
Y+eKnt0buZjiw1aPpC+ToNM6RqNQW4Dvmu5H4PqrSxHTpDF//vtBK5tGFXQ1YAadnbCJE/jM8vg6
SSQOz9HCv50SiWxp2FNVTodqNj3w5oxaxhLGgqPdrTpISu6jv7j0XJxZ5E6JFKPNp//l7JZ1Abcx
kPavGdEarIC5+xA2s+LNnLe26HjfCgr732BD29WlyfT3ge7XE58N4fBIEr8Tip+TrEi0KuxJGPKU
TS1aCsmeHT+ZyUXZBnxaz689uBOUG3hAEXucHtRfH1G+LWbvZfWawShRkkOZPIGFQURqG463CMR4
CYX4ALFHwAu0New+pDFIs9KMl60vOgFcoiSnplOvB0mcU5qae9aR1iedHx6P5yZ/TgVvVojCkpay
h2qdAYJbDO+04kcT3cX5QZEeJyXD1A3owzSLspLmY70xreKgYQuX0P8R1Qow+bfUAzuhFbsAAVk/
OI78LC39hCylp12FtkuDU4KV2tCbksroVQMuBDQXvGX0oIf9otULRwAHSol7X479ImwpGMr1Ve7v
FHnXjeKM2tosqcu9NCEfoQDgXGQo3brAhs3i+6WavEHyHOAHLG2UkKQc6fvgUYc+77eFraCSLo7k
wdkdbnULM3vxC9Agarym3Lum5zLDhMPOYzgaerdSQPLL2N2qyaKjRjPgzapHzwJAtcB/aWvfRn7c
jr16oYQ52FmE54HHxVwIhKUhpjMwtc+00hvo8L5u2FEsrJROX8tJePR1E8Et2hC5Fs/cFuIbSHFV
mSHCaVfygwh0SqS75+t7Px43mTYAzMN4rt3p/ZUnZg4t8rXkg6nLxK2KxaiGnF3IQJZo1EEHGkb+
VSkDLpOVeWse5chYQiuSRExgfprVdc3Vws2HUm7JyXloB/FG0NJVXBQrEej9xOqSvEOorIPoTe/o
13OM9RL1aLAgXFDItyB8ZzUiGTJmvEgjVlSwql2qXrnyzzDZJnxGou8NGsZitBfVn36uzDCnmnlT
jBUCLZdu6erOu2pnpPncbO5V5XkY33o3B+7ODbdsBDS1UoeALu1p+lXLtn6q3d6BdMPhLTwyceF7
CtyCnyHl8lS5j7rtyCQs1P5S9wCOyG99egPqO0csXQD42MKqceVy1sY3tfY91yAM9OOiaaeWM1pY
NVJeCd1WOvdiXBxRSYEK0+6LsHyTjVsZNQ696OwizJmiqHTDBIG6J+vzGOlJZIxXSfrDrB7j6qDF
QKDSch5Yq7j/VpjjIkuW3PdYmAZzL632eRusByTEPECPOpeQKHcpx8ASzcdgfANwMUuHfSRaF8LC
S0PI2cgV16Pa52P/qhk/6/TN78ULkTmx5YVB6qx2oPtGibC88jPN+2VZQlQrACbih4vlFbwsWhml
jpWl5aSm+wgEdWJQXpeTVEsRA1y/lWiIaDmK4l3iUt6GLoWUayJN4EcjWGi9thrEyCEMtDE5Rtdl
3LVuvCiFfCk1AnjW9Gerxq/Ew3TBY3ntmc3c5FnsDHVeZDUsSFxVPX/pV9VguxpQKvEqE1pb6Qpk
veOrrkV9v4kXGpX/Mb+TiOn8sNlaqvJmwZLodfGhSRoEXYDW9OpSDd6m0n7qiXMNblA8pjB73BtD
xbkZv1olfdLRUKtU2HZSsvAUadnkKRQ/Ya6UxrLRd1X9amjRC7pmKHYkgFeHDcI3wC/SlVAe9dJf
hBZdf+D0MHByaB+AWtzRBHkEq3ZIqk02oBRfaSBZG1Fx5Azzi+a1pzajFN5e6EJHzNpVJ/0UwjtR
p3krwtBQ7JhnGMW8uc9YmkQ6IP4nhlXbypBpEAckhEm0i4C+1XBdZ5BOxvghNnKMXJO7liupR9qa
ijP8Ou27DtHSqKutjHd0VHm2QWMdbpczGJB2msSJ64dAKK7VHBw9pFQzb1BwtWRoVvxCuUyhHSok
QrBIOhL/waAG66jo0UzXqkUmRYsOZJ/hBMyyFCIMJF/lPnQ8lwZVOUnm4svsNe5ysKJ5pqhOGBQ3
xoAfuIfgyhReIq1SkAymJgi5iFqSCVxFXwKdl2JIk6YGuLC3s5JwBhNlw0OfBVw3YfghVfCnokUN
wWjelK+6/CxiKWD1WxGmhxym93H7Q/SHhdl98yA6VN1r3jFySA5T8NzLJlsLYiIB2lf7NMCdK2CK
xwBFXAO7dFAxFaFKHc4RKST0vaqA7Qbc+iLTurhJOmueDw1o6I0LHaeSlKfBwPes6PcD/uieAXfG
rfODGmMmPn43ysqJRNkuGvU6gF8SqtiaVddInR/y3j/WlmfLXKtBlSAo013C2BdyDTM1mqdmlG7d
tFoUln87jMei81aJm2CptigifdOLIY211BHKq7bka7dElaCqZQgGSh+jGgBMfagdnuuFBnFSGb1N
CQjBb+h1Ao+oPJS0OiB1gA5ytBEnOmuG9ooBANFwhftkQoRMII1Ehe657/wfkhRuIvPNYroT5BxF
R35nQ8ic2lPhgoCNF2WnQJwFAfoUvx4PQF3fAiUb3lRLp5Xl3bp1vwrUZ7FFAal7wPV1aWoNiORb
o8QZi9E7N17j8uhL4I/lRcBtPe/D7rrphmMsG3ZqFbfofHxLQO0H4o/Y4yGRniTvhtmMZudVWgso
6JtcJP4hWT40Rr7XsMzAsdBGgxW4ICOTRaEWldWV6YbLaXjylASWDZN7rNULtzVWcm+ss8xbwdRe
SoQNdU8MgxxgXKJX1QB1Ho96rTsljUZRAcfhmTMjvQkaAbitemFK+D2MnsJK0zRRThEV6be0fYTy
2/dJ/6oc0h0WOfPU8c0ZAGMbrDians+TZoty998Pos9OezZRKNVgSq7cvxYL45BdyaSdyjzZZEth
4TrhlQruB6mqi8n076iFs9NOsf2nPLdHiTH1ZfNnrpxE+vCvakhY+gWd0s2liog8VdV+yXYn8Ac1
A1A8qox8y1kt1ojoIAtc2mphvYL7xVMNAqQzPE/JAtgb+YDyFSANlXxNeygZbL7FgC4vJKG/Fxp/
/S+kMzCDVwyF1lXvEnN6MUPp+Xu+MGf4IhwAnF7qb/2WHJ2d7SxLkdvMzAzT/RmHu5683hNgQ+3E
LF/8OfW1fstEOQ/gqMk2VleR/jm7tglSnqXWZT9NVVBnPbJictI5UX4rBfkcrvpN7WkLodHgATIE
gj+GfMrz5SHTra3biqYG6DNwYTeFUi+toQVcrto60mioY8JIPiBABhAPEwuZ8Qi/0YM4+PNM5W/L
CAYick+GAxy5CxhnAN4WWMAH7V6BrymXLZRy3zGhuYVjvrXEm6BUfhRgbptSvy+AG3VkEWYsrvtW
X0iij6WGPJdl9yFGoiAXr10YSyDZQWc7IoGip2tLtfqeDImD+NoyC4lbKoWURX6AdQy/Sbgf5GMg
lI+m9CISylB6ue58F6wYDUURF/Bo3w3bCrKJNOgPXoh1lZnctJkdyz4qc4Z1VWsaJWERJ6g+JOJS
2vzAhTHhkFubPGi3DeSxQX8tke6s6nbh6xbja1v+BO57IYT86v759LsaZ/dPmrRpgWj+a08kRvKS
KAivraP+9c+3z++Vk19vnxP47tM4MIRaiCg28OipqKepdjjvH8VbCMyz4Q4QQnp/SXaRtt0Xo8Hn
b3ZWrygDJPx0FTVzFW4F6CBhU2UBYuUj03hVFSsNr66+qwlHcicXJ/V8uZqX2ttUpxK56Jie2qIH
MhoaleeVS60BqRu60r6BjRt5RK0k10kEDwdFkaKRwQ+9ELE4Zq/abV/YJRAVkEJ2gk6IUc57MPAw
2q963N997ftESuiyb0q2r+jbGJYD93wJQIfymaytBGs8KEn/xlNlC8iotUDXlYbGXIR+UAHse9SR
bGvnFtT4fOKCwyoc2zQBHyvcu+L32oXrLaSrPgnnPM6wuLNgqY/K96JIb9Mo+tbjVxy5wauWNleF
oV3rbnedACkyZN+Rc38JYeo2ELEu05KNq0oLHVF/zIz3GHj58zo2YlhsgQ1NG48cNHHr7y5Mwpnb
oRQC41JF6D93UQOAIwAcUVNHugHj3K+XQvIktvhiDrsyeHYDHp6gUCgNGo7htzu5zxa6GtpWMwl8
CDzz1sYFgmJ1uo0huy1DaOgynhyA3UpzwMwTCWd9XxLojYCa4/ZaWQtx5tDsmUnpHjMCT4+wLs0w
u9k2xY8hPgbyHST4Xga9hUkNMDI/vM+yfVmbK5VwN0u07TjC7S62gvXQZ8mqa3+MZruwdJn0Hcww
VZUiOZrDi5bGm5hkfqL96WTBENdWWV4+YUxwsDSKn2WzanoQgXKC/45wVUyUX7QqGluXtlqDETsx
Z0/nPD+K3CIdoKwmhmIB3GuALgseJdeknQoJPIjXhndvkqgrGhk5tf3wPteS5SDcphI6gTJmyRMI
qY9mbvjWERN1sbyt9AQw/FoLrnv/KgGBmd2E8NKATi3xCuNXfs4FNCXVbldClK36O2mEuJnucQx2
lIEqCeXfEiMA0fSvPOl7joWCl+8b5XsEsz7y3tz0sehQW2+JsGEtyCp4bjSIGca+YaQ8a3Jvnio/
EJJZmB546/hbgrJ5LapLuRGp61tgmyIGcuByqjsexx7UfIb4oRw+BWC5dKWaj/2LP6jLuC7hqxJ+
hi3Ip6deudejJy+n6BU1q9G8j7A2Qft9rlRgBDL45FQchGIrweWcnOr6vr3Lfejj2CPWav4aayNC
gYJtYDjYGqGjej1KlgiNugtk8JfjQKf0MTAfB7leRoh4Kr4yN/onFSCQ21LY09KZ1soUZDosaeHN
o2KpuctIeyP+XIDjsQcemeDVF46dtGrM+xrODCBKo/+BK9QMW0BAToAz+DnGWrbzBkHPKmYeE0ZI
VoPlf0/i+qDpk1E2XiASfJDcOzaFgUjOlCvxBDCwGIICUxikoDL3QbRxpyy0qNypTX1XJ0+6P2xQ
9GUY2wpePx/kNwykUVd5DAf11kLjiax6UcTdXGoBwQCgz9t6YbJJ6R67NlxVjTrD8Bq3Xmakxw57
PqsRyOT2rejNBTjnxvBSQwbusU/uaTdpd4NybNLcDhF2TdwH0XvohWNUFqDpw1VhhczE1RwlVERe
gfoUJIB9ajzJJeqk9OUQpINXEtqlzn3obUfhBjjobMieoq6dKWI+DxqQcbBH/BzIpPZ98G9keOxB
YU5SqFwnbVuYxTZzXdkx5Oxe1todE86E0CIVBTeqmUixcjlQ+TBS/0oBoqYJCMpTqZN6a9155PHU
PLIYwRQN2SpK+qJfO8LQzkp4xHqB8IYG53ZfViFlvmGRh9p12gff2pbZPk4OSSBuMqxK5IBCMEbt
FhONjM66mI0YdcTLooE3Cpwy0tS9QJI0CNe5BqJD6L9bcn1stX0j77PhlnZe6rb4haCtwINRGAlu
19Ts1Hjh8iC7JbFX9BhT1XIz2YEf0YE7n3QLQhKiIFKuI8W8UVsklPKKxyQnB2u8ZQi5Faq5gRmb
0vrHscQAA6dCj+sc3gQamWMPUYyxp0yLVaqCs0lRXdKlPXbt8yh3l9iUFLVJTlWuR7lbJoqyzSPf
9kJhrWMlqDQvZZ9t4wF9T/V5FPy96mYrIdOdvryaCoMW6kQGirsGQkMp901Smsi2MytB2KgDZW/A
nkOIxctbMKq7vH+Omr2QanDjUFMyIwd20TxWlnGwLrGMV6HXYTyOrikKuiB4c3U7epi454i9Wy+W
5FSUWetiK3qIC+rjvGuA19YQ/kpsc9Nbjcq8iBCWULzm+Y2uSDagf5fnowqRFx7FF8+/yvxDXF4h
/OL14CrxReqM184rHDlYJ1zAwTuOXbZurGzKL0Fd9hp2GOqsMqBrUenHXmad1dVTrmGa4qePYsFA
W/Evj6o5dzEKKkYBLYQS0FtLSlQRd8Dj0/x7n9w4MsaFkN4X+mh7vbsWc2kWRdfGDi7WMIuXETej
J+GapEabzqI4lilrA6Synw3EERTigiFZ1Zmx8ioVF/oESY7b2A1RWPMPEhJejCb7AJxALfi3QbQP
BndVyclV6PYrz1MOmRCu29raG4X3DsX5/z5tf02Qi//1f/73uzrl/Ll+/o+3tA7q4eo5efv3X8vy
7S2Nn9Mfn23aprf8bdMmSf9SJUSjaNHir0JNgLS2e6vqf/8lGPK/8BXGfHrq4sqyrhG9p1lZ+//+
y1T+pQEtFMGLQRrWgQH8P5s2zfqXQdcKxxa6V7Tq/1subdavnWp40IZuieL0QUhywoo+q2Ezqg0W
bZFub47f44rQd8iVnLJ/2C4agcZESkiZz04bTy/iECiwkqaDMDOcqpj/vOe0rZt2fBx9Wsp13ZGR
x9ulbZuv8O70ZlmPUyLYZFPEh3JaxGpQ3OISlk0BEs2k06qQi1tD0P7Z/Wnx/U2xDgC509xiHhQF
fgSxhTqROBi70ws5WAvRelpPiqYhk8R7OoniYRtHmZhtpMo0dkJgMpgOZTc/HVjUypBtUrRa1zL2
jeefU6eYd8yDXv+uj8mwjEokbsDvD3YrNOUugFWE8Iq1Oa2dXuS6bevZ+94cKZjZ0KnlDiOF9wPF
aS0vTXacjtGKwGnqpgecPQxXo6zvQrGFMyCTDoxh/uSq4QHhI/+u90x9axgZoh+VlD3pTf9kZGEI
RKctl73gosMRtcmWkrWJIz0V9iQBZs2WiALkBQgON/Mvqdh0DxlgD3BGl+hamcpp/6fsD8hxWKGD
ME0ocu8kcKo20fRSNTJ6dbEv15u8TlFumTaeVk9LQQI3zRK9yXTBzDenFzkW800coej+vvHT4mm/
ldGFNPsA8RoPjxQNGkPqxYfTS9NJ8SGTiaDMnGFX1syNWTcgStC6TDrPgNUm7OLUQwMOX1uosM3a
7EXtKSQGlwIJUvsADa7C781pXD291+XRCbvmeUBbaOmHVmh7CeGGHCXmTjMRt3RFzaSi8c/qaVua
Ioap5vLjae1j58exgiYTeLiBN+9CMChGQslWbIaNjELiRtSmbuDHukTrRrZP6++7Tke5Fa2NNq//
OVSZ3v/xptPSp2NqK4nXdaDaoqCrhwr88j6uzDlPvXqo0yg0Zo2O1ns4msgBo82zDieR+biX/cMw
dm96KZXXdQ6tfBjpQsa9rm8/XhID/5iPVcPIJ++gCqTidFw3Tn1CP09I/NpRs9O0fkobj6ZT3LoI
PONG204vsqCWVPNxzdNDM18YoLqvfbrDCxRJBnRMG3qUcDcuVEcms8tPJUXuXFMBScLgjD0tGCtz
Kot9unPbXjTcXlNilPF5bnXcWpda5G4JXBa6EZFRGMQIXT7cIsgiYBaEBpniufjR6MK865RnOLjZ
ldamxIPVtDhmFTLBbvPjfZuVL42glG4lPAqGoLwVlRRLQFGkPq1L9HhH3BLwQo9Y7AtFWuDEMOmC
aTcFpJ294vX+A5Kr36o4uUopczi9FFKxSgyVOR4XLah2wf60xg36aQ47vldV/yNtkmMWpHX17780
44srY0gG84I4TVHn84IyFNmAOkS8b4dy5SINshvhDyoRNj316TUypHzX0ivcva+fFr1WeYyiSUkO
ksUizEh6DYHMUR0CChFh8xIFhWf3g/ijz3SGMaHadoJRHbxRsY4RaAIcyoVNIuTCptSxlocjymIP
Bh9p3mmxgpwLoXo66n3x0wFKSudZRsCt7MceV826vAL3RLNF7moJLGwItizQtg2VOweoX3OQtBSN
LIT/7lOvtVDDfIsKvIMo2qnpjmSEftNpMRCbdCflYkX/z0dorfSy9Z8v9wkN+1HbRghMpAAEuAkE
pkrjQDy7Ed2wRtDW7KyN2HWqncDR23y85KLw92qfQbekpvnP+umY9rTx7PD3I08bFU13gl5KVx+H
nJbOPmZAyvf9pBX/7Oez5CXJilgrykKPhZo2a4R6BK2rCXMmYr00mQVA4GFclZKk3VQl3Ruhgqt2
2hMOJns0M4j/PqgX0nRt6MHqfdvp3dOLWuT13+/52FN7kPcFSsj+6WOM08dMRwuhgG2sRQ9AtbKR
2VyuqKrEKIic1vVp42mVR1J2GN6DWVuP9b0cZxtXq7d6MQiUmTJKPEYMUsVEF2XeSJ5M2Zel07Ym
Hx9MmVJeGwyHRlcWNBmtXZl16krsQgjdrAnTJHBaqoJwtC/cF+dTK/eFyeQKD5UKqCJa0wD2aYDq
0YZxu1AxyPcxbkjHTj56cDRgW1fRykBn5XjahoEpupRKg7ZZOtK99hSoeb6FrECiFflVYxIE+dCt
o2mtJhuS3ndk+NDuKmKatPXyqy6S8yX+mNDrG2HTFJ63PS3FmmtR+q4UHs1f97QYSFM1pSdo+P4I
V8yDnaVnEMR9GTEUy+xM1S7LytyUg25s9IZ4ZBB6DmqzR0vGdCtKsF0T9NzaVhVFWpm0en5a/XjB
mPbvQz62ETtY2zJYj81abJNhhyN9vil0cw5CsUcAS8HX7LRYD5GgOrlbHfoxaxjCFRiY2nQQtl7R
MpfUp7Kns6hWxaOWW+42ckcXtM0khfmx3g/F33s+toU+1T2MiIBGUAgVh8kt3cyppSC8dK0pjX/b
9m5L7VmdZG/kdY7AduvQNM3nf75JzqjtGpBIWIiKLqMto4AVPsFEP90ksTIEXe8qxrrRqzgbULny
y8Xgl6CTqw5TFFlplFlvCrs+h3hSZeNVrRjWA3442rYaOqix02po1M2yNvVh8b43LdI5FjQFFQ7y
+MAay3mGM/kNshAbRtT06rQGBY+x0cofTms98ho3g5bjbZP78uK07fSCBTWWetlwZRQqXhumN6cd
ax0TUoL/bK1K1fK6mF44Ghs36yhiEtQOo/WQeEu/MfyXoELaW6q7dGt6kXQtwX6dZShjvphi9yPu
aoQDkbfw02Cnd3W+T3CTt0atP55eXDUajmZCx9/N683Hdj2VtYXR1cFcF6TwQqNNOUPb82MZIJ81
y9Rxp8Ig+zxYrhVhLEGDjmsgtvnCteQE4qrJAHtaRIGMRWb5dKdllCzzjJTIn1ZP284PN0NZp45k
5ulOtoIUDUTfd84POr3z9BmtCoxCFComwinzUEdRWY1jtJNOacpp2+kloVpdE51wjO4H1c6HfL0K
8mT3cchpu/LxvtP6+zumT+351NNaOoJiE5I23Lg5vCO3QvApnXRJY+x+Gwl9kffV0x5dt6L9EP88
rRS5Ul1V08tpVYgttAW07qhQu3vf9LEzagxkw3rqiR/bPt5PMinN64nOcNp72nH6zNPqIOfggWAv
OacdWUvDSqUYvclaCoilUZoroPjt4xCY37M2tw5lLRn3XvrztNWQm3JvBPnEzOCgILH8ZT4C1Tmt
lmpNCTlKIxjXqgkURTaOck9ZeSwBD7UEtwLiuq2xCLQM4O+0+3RMXqmUoVN/o6uZgXR624wzOZKa
tdDJh/fV056a1sq+nF5GHCIRNcF30kUszE3RHDq9mNOS0UkAiLSmiWYdwhFOKKHA5QLvSzCE2qdi
Vu5HIhuMeRMVPThSzcVpz+mlzojmZ6fFfpB0RNKNp/dtg2KUK0mGYRwjbnwt0+YZJV++G4dMums1
EMNMwDentRx7xBnfudmdVmOhSFBb9b3VadVl4FpKdfV/KTuP5biNdg1fEarQ6EbakpMzgyjJG5Qk
28g54+r/B6CPKNEuqY4X7ekGZsQZpC+8Aaz5/Faj/ewhGH1VuXUxheyPXCkOJeJKkVpNraAXE2S3
TtfmxUa97pOKOrstG37Yrw0vWuoCUEk171QVdGWswNFeyJdQeQvrYL1M3S5AbpHAbLdMheSnTOGB
nJcp+f1K6F2/d3sUK5P58bAM5XI/r9M8PGrBcysmnhih0T/SXAmnlzDhhpeYsJjDUphH2Wc0tsIW
rE7fOWJVhPrXKJjqXYeR27VFrvx1EPgciAR9gJ+X7XSvD6Vxoaz+495D8dEoSTuW9yd9fwi0pjmM
RmSfDU3a50gcIsUllai+4QSal5aNftaOVDHB/QV2Y/+zOYdyPd3xFoVb2ut+/yzN+4yR9hBU3KXM
eDhPptW/DjTgBiy7q35rc90aodyVnA/7cAIRtpeOax4jHkkBUC47XBnFdKvaGqPpWOiPy6Dj2cCB
7ScY/qx5vSqvLY/Jumx05KQQaV63kHzWuemOiI371qasjGGPOrF1l8fPYaO8v7K2+ctU5EpC60GO
zg7dXiQyCsLOuDHMfHrKHQu1p+xeeqBJl6FryDowr0FeXKF/sKxx8MhE5uFtw7K2bF02qJxy0ds7
8szwD66r5fEXw6UNWdYWleo0wXaNxhumqXYYOVjECARzgy8h0JZTMAb5BVX+/IIW5KpG7QqwsSzk
CoT06xpCC9jLhaKi9zPvPO/Xzvsts3F+6/L+IEZs5teRhDB/ZpSY0JkBLSlJu9ME/QXS5ud4k36L
m1Zh722GhAiSbKX4mPvFMQ6a/LFFu+cJRex1lFr5x9gJxxMmhPIO1YbiIzb0/taxs3gTdEG5pcQW
rtX8cxNvf0RsSSFRkeAQ/H3NrXK1D+Zfe1mK5leZlXwM3UTbTH33um1Z/v6e5XP6+dAtS9/X+U3U
/m3X7+uW7NV+mUkQUrtE6yEbmWNzMMOGHpCe5o9O3GWPaJLQRkuHGH9ApssG0x5u8NbcE+6k2WNh
DM0lnvTdMlv2QqAw3kYwUu7fPgjPXMr5qZ/ul10QsH2ey79b3Y1pWMxD59N7buahjQEApr2JT9u8
gfZESf/MC0K8KpingTVxu89RmNMRwocnclfWptgjlcp0SuWpCcaXaAQfQEKdGihWDGK/7Kw3nrah
2YmUVd2gEhyG2gNBvvdgtviXoEoG0HJei1rDe7CjFuJxXJr7Zbps6NsOk+e0ui7vSoPZPUQpdGAR
s+thv686MDUPbdWWdHOoIeHIhpPW/02Xjc28R+LI1z18iEYBBNp/pnk/Vg/LbsuSMxlXVRf1w0Ck
VtkiJgvO6YYMfMZK5LT2zE4HPS6RNT6/bgIF/M+mZbECIJ1vl8W6n547ffojiUaruLgtIb2J6+lk
YWrT0af8TaFE/oyc4opR2PnohpxhUwa6g+8ytMKUIZmz0W3a1Jw2Jt/laH8faESfWzcMDqkvXUTl
eqQXbf9aNxMeHkliPaaTjZCwhZl4bqFvIxrkSbs4RGmTYG647ycYCmnXo/JsI32rUS9xC+gaGXWt
kytbhJRx0+m93tvi7i4+Uir+Mx7sq9fIcOdY3fCwDL7/pZ+K4lZMpEUZp/3u1/eN9+WLmS/ozoZc
BvY7hLzq3W3D5C+w0bqvNrIu8JcEGYIn41zcCizVHnQJ+SHLqClEYL4os6VyF+Q6t2q9PXdFRpRl
DUjqtNbBCJBaGWznXNmp3HZYjx5dGRKQ5UVHWxtPcXNClbLD5VlCjcVlpOkPfpSp2U7RQ5M+/hAP
7kgf0//LB/WyBTngnpJS/9xHINH9wO4eIwdmXD4aSLbXzqMQFPSBhti0Lk4UetSuDkiJDMGlWslr
4Y6PKtOMq2lozt5Osk9BVMqrkYkPaNkNh9pW+U3Mjof6kJySoGlotxbGtQjydN/51h9lN0xnG8zb
2ZwHjyLHTHCZeR75eJfVHrJ5wFpXBpHjofQq/5Oqh23Xcq+V5HC4io2fl+W+UgJVjRL38vlN1OLG
O702hnM64rYZt9vU6rWPLf5OGxKPXVeY/lNTYhfVzhJ9mvE5wblmTT4V/Sb/fJ/ScMuDNDrjBylR
KDLQd+BB20nqvPaALo+Rnm56xx6P4/cBRA0+5RGtzMSAKhQZwKqoC1ZrDMJBzg12dkYXtrQ0+/g2
GAGe8cPgfitKVRw9ATAgk95Lg13tqk5KtLU9zb84UviXSkXJbx6DS3Hzh2ocX4gr2qE4bNg8CqmP
/fwUbBI5aEiZtBsIUzPc2YjOyxCEPtwbH6M3TjRrs6wNcesDSkTyGTbCU2kF1aoMWm9TlUP6RD++
vaoi3Om1mz5R/ehPY9bFe6eMYEwMPNnD0LVB6RDlv8XyVhr9TdwLfFibfHHXOio8A5CfwtG5EEQ4
l+VV6+GmSmBMGXnesAwZrH8EAVx7DSCLtwYRSDL09bhP9GZw6b/VKkILurXGG0Gec+SQ+A+0mXPc
U7EiLbu0fFLNQALKSYMTRLpvZU6C6o1WvFpeLkPnguIyQmP8YW2OKKDdYz3zm5R50VP5+WhQFLVc
xQ0MKoqy3x0Nz4j6uJdJvZnABF/tBDH8ND6lsRu9DoXbVet8AiKFNY7/0DWOe7KLASMKvpw+JvnO
nnSQZ5qy9HsSULlTzigQSlhlge29GD16YE4T1vd1aXFBA1tbB4V31KNi2ulp6IK685FJmDGb0Uob
XHvlDEm6jUxsX6LIH/GyIH9wAa3SlIemVsz3+hyT010gmq+Nr0lIaPPaMpgVlEq3bU/LTBO5t6Ln
n1ISieu1D5NhnQOFPyda0a1tfVZd51F3mlL4MhPIiCaFm6UnAGUrocZzlk6ogMX94yABzxF0ylU7
qvDUl1372BTtOrOD6m5AwHiH+qKBDUKm7hrh5RvcennEhDwu5w6dj3Bap2/jsaWWFc3nZDJqn3/9
lPiPy4rGqe5AizZpaJvu3HP4oU4lxlL1bl5XG98pt9FcwRO+BZqrngt8y7xJq2rLfea57KJi18fR
0W164Dp1YJcH++1lYOB0siwWToYRQ4ymqhZhVpCrojwsr5ah1lx74znT2Q8sWoqvG5rA3Lo0orGc
2QZWYez8ikftOOcBE4Ib18pLOyq6I24CY3pahkHY6anPccEoUwUSRkem1/o6jA3ykXledSektrpT
YDMsU6sCbjsi7S2c9Pg2TB6mYIWvaP9odn7nya7ZuxFVxN6Th9IQkj6ph8YIBxxYYX4qZrFZwyjM
3zyv7fdhPtUngnse2JDUHVwQ3x0JPH91rZxAvISDER5af6JeYXrZqmiRbzbR6njwpNORDJrGLnSt
+qyNwdY3rfiiCjT6tdrjavGDcg3oFB7esojeW3LJUyBiUd9hhyUzwGem1u10UoVr49aYA3LP/UA6
ZMKczRD8AlYLWt/JrE3n9P61mQc7FcVlrjq2fn5uKwx608kfj4jylteiTVaCp/qzUY79M6Y3hxFy
EAwZK1s3c7k6n2vU7VKUnvRAo1M016uX1TLhZJJWCGwBArka8TWvM9BIoYkB8bzkBglekGL4WBk0
xsD1sDY0tNi7RHJHmKdvO39/v03EcOeQT29Hs8lvaaSff33V/Cu24lghj6+DENFNRX72LsAMXNUi
nmgVG83E+A6ouLcRo+qf23zy91oJuXaap5Hvn7G22y3VIG4VxlobQUhZoArbwFQHLN3NgyFL86Dx
ZDoM7mciW/drVTRoWcfak5WEAJG/N2TTIJgbbyky7RZlD3APOGXBHzhiQ/o10MN9Per5Xk5Dtx8K
EtkZsBFnckOkWL2YHBYCmgZreG3aWR39CyfQIHiPbXdw7eTHIYsb2p9vi8s+XhPuUW+YtuEcPw5L
m3QelunbWpz2QJXf5m+bkyb+O6hx3sId28E/iWeaBfluk7ghqnup268NBX+ybUSHaAv+KzGngR3G
eHCSVq2dINJR6MZ4bclSSC+9DcVlVHUsIj2hYx1t65l30ZrpE0UewLlIoYPlcsSjFZd3Xp79xvFW
WP9xyZJgKNcG9WNDWH93GrTVCACvcdpNGmGgZoet3DU2RXBQnc4xNfX66CdFjpOGBfxeTAEYmpZU
vUMzbI6RcwftvMgJn2tL9AeRB+DBKujqaT0+5tEMoEebJXTbAIrmfTXfRZchNPJ2Y5fxZwpFw6Up
+AnjQbTnzJ0oS06IXtvz4ez18IB4YqsanF8MAD6dNUynOM3/GZZpKvtbN03pLqhhKY9WWp94qN4C
3JK21pAhgtQnyeMgXAVcFMrSqElxSISLBuRkfG1cfVhTtyyNCS4MKs5N0bt7n6h0x7BGQHnHgQCz
wx0sKRPrYM35BAaX/sGfxCEcQIvmcdcdJFLiZ+CWAJWL6eAnjr7yPYGfleW266ELK4Sb8mcnCPKj
RpCEZ4AeIx0/r9Mx2QrloU6SRhAZwzk4m/NcEWpgjqp038TNkK7KuebttgDDM4kMo5WXEmQ09kWd
JbNj09R04khYzyLzjRPGvusyb6PN6FXBlvNxn/qud4D1X29QGkD1RaTZgT8w48h46UG4owUs2icu
iKujiv0G8qbdVMd4nneoQe2rJqRgZtfPQalh9JEX52WGYka1KrRs2vpe4N1rRD9bjaN8BEtMYbgm
BUdztHqiNtmcgQRUTyhpC9SaI+dem2igYLn0hFUm/XW/fPItOKpNUCPVLrtxUxLHiEorD3IeQvKU
wzIFovgAR6w7jzL5MlSGuGTIRz43wQstxxFHhwDTviqaTkqa44mw3j5m+nFCkx7gsJ8ahAgMeeRp
vwkrpUm08S6sdEzT5j8G4sp3LXfKulpVOGYNVnusvxVqehxB+xz0eahmuNIy9QckyFu5h42LPGm5
1sfG2E5+N94Bnsi2fkN3LzcS9xzMWetgd+55mYqpCY6aLTedoUsY9zCS6DhvcnsmPjdZtS6BMK+V
Hk3PoT08Be3k7sLJDE8xoTa9BNL9Qsft4neEMjkzfv71tR3UPkx4ioAO3vFmGif30w7CyQZp+25j
Tap/8sQUniK8YpSCL44lYwr4ZRup0boH+CEOy2DPrxB94jZnfKwyB2nzOYELEv2r8Igf0KAZD6Cb
xb4ZDOSmgxYg8MBJy2Px0MyRlMB/DGtN60skwmhrzG3bpXfr0539Td9czTnB+29p02nTbdc0lWnN
B/+HUNPODIgU/A34CwoNTycVXsx5KEf0x/uS554Xt6cxDqi+dFyoy1TADE1zR16KHKskjKP9o69r
I1Z0/UNv9O0l8qW2S20w/nBeMLmdeqR16sa5LgNN96OpCocohKWiHb29XSC+EyZl+rHHhgdNIPci
W9jwXkXLPJjK6ENPKnKZ9GuNIF/ofmnojb0EtROt6fnwWIHlhOAG/3SVUh5GIhCknPxNuvtfpwR9
SMEJIW2yd2d+9PzwY+GJ7Cs8LJpN7wP5SjO/eB0ML6EkRellk7VOdyh69Dcqt7K2LBs5xYQi8y1E
ytFXcBIL9Uts2laDRB1DtbFzYyNgofoEjMnbhlLgkG761S2igA/IiaOiIH8jN/vJiT4tV38b1/la
djxOh+g33/E90ouUnmYDCNy5RqFz5r+rUAnsvnrHKZqNRyVrS0e8wCJVwWAGpGiiv5rAGJqHyDdQ
Um/5zm9rfVzi0Y0Cwr3f444tB1esUdLhYUs98WwKilslBakuxB0nvYBaM+mXW8C/9ckNz8VgcAGE
08YLhwJxDlgXvTGIdZKX3cWAILHyfGTnM7+PT5WVZ6vBbpt1bLnYO5dNuzM6y/gQ+Mkuj8uLryB+
axARfx1k/tf14lr8yApBLh1C47scO4/jNhtGt94MPT9C1+AihgZKvK5L7CB7W1wnraQP5w6wHG0s
CsyhMXaNl37EfSxAZThtkTKUKUCScrrCM0WaXRQpvtVJZx5CjEBrzVEPaWGnzyYaQ1FhPw1gcXqY
LCIvx8PUxc2mDcWHOvaHo+YEzc4R2t4LINOPibeaMgfuetCJW9YPnyO0iB1K+N+UyDZ97qi/uji/
lEZk/VHY+UFrPvsgZG3ckH9T6pLvYHHLaWQjQQXIVSEU9f5SieqcbxX0NTRAohwx//1KKcyL5i+x
vFrW6F8UuMj1OKvFB8t3o6e2TU/E9u7qOvlzcBZP0w4dlvzoWJA/SCAOhTf558y5+L6jHaReGscJ
14hdn6hDMWMsizFItirPnrF0sA7CpOxoo/+SVPZ0P2nFznBgFVa5wyluoWIORzD9Tdpo/PvbgxV3
daq8Mw2bMPTnG8VUZHpRmVRiOt9w75IxhddXIx2ORMU1t/3+qfDKhyCOCYEUMjZVmgcHTep/8uO0
NPs9DwDVoE6YreA2kw9bL++CSxAmAerm9UX32797UHqnrG7xQ+YI3qc2dotT0utra4Bj55hTtfn1
mb88CX5+Urg6DmSS8pQy6Hm9CwPoVIaVgeTZxoRRAYPMWbuaSIGOmfJU57lzyOPpfqDWdmrqzqMQ
b/4zuMmAS6CJtbht0v1ItQHqTTmi2oOzsgbkGI2KMBzd09vgtOaaNnGL9oOgHYQUW9weo8AfTmFV
Ju3d8nLUi+HUz8PUV9toCAfaRyRBLQJOWq75p7lllPZRcuiKtsSUrz2bVKcwZ9faY53U9qo1cvPe
qlROj3WD/SwAj9xG25ZK112eye4oajq/XtPPXxWK/AwnxOUTtxshtX2Aq+cl1gS+2iUN30D0/s0A
fv46VG3wTehQEX99GOQcdrw/DAaVHVCOjsP/3h2GFhB8oXG5b2J+LiwfU2DPVaUhupFUct99M6bu
U4DqxKVvDO0Cntc7aK2DgkMvj0E7nDvQy/uJh/3eNsevE6Wa0zIM31+1FJfuSh2mnWnI6DD5VDQR
1z/18xBV43OWyeis4zN4Du0KX55MbDm8GBPm5cOvv631H98WpLzQCT5dmiZLsvfDE1elgd26Iydz
LydxD0m+wAXU7gETQofyj2Pm3bl0Yv8e/eBhzLZmSuMsKiH0jZwJ2qQhlw/9NKiCgUYJrud5esHc
rts0RpvvAdLBW8oz4OpWu6XlS3GtHz7aUUIPuUTanEYN/sBd525dCYM4tLGYA/KNtvs80OpCpKZM
ELfGaf3Qz0PbKXdj5/azG5JNLEPuj8XZKcrzOCErIiQmTLJvxqvEmR0ue/zoI4xi9053i5EL3WW0
PFb5nDNYbt+srGx6EQYGQuGUF6SaRre3oMvdCSsP59qptc5KCtWxh07Pr3979e8AmIKbnH90+lSA
Ooyfb2JFQA6qeq+kyWzsqMEHR30y+10AS2XM3eTerQXNKAtBFDEgZW473TWU8r6wnI0b88TLpqRE
/khQtyzsL4XM5Rze0lbr9LM2QXjwnLknN3r3rlnCbfAwVNP0cd8BYAs9ddQady9HEe2DsUWuqtXb
A7Dw+7LL5c7UBnlforMoTRe8HNgumaT8NGitlpWV7boh+Pbrn+O/TsW504/mA9Qk8oF3P4fRxF1R
oP6wURZdI7P+lFVp+yVWZbfWjDE+JLpz8j0/ugoP+2NrcJwtQqnRk1V37amq3ZWvz25IeQxFAPl/
O12AkxZqTC759DRBG+1N/Q71uPwD2igB7XFEmAa9Q7kLmimNmN0SBtD+Tg62vh3DUR5smT+4EDEs
8uSousvdGo/rOLmNfSvIJOmAQ4ypt7MrelEneHsiQ/YaXfaj/MPrwYks9S7cFMxDOcTpVsE3D4tB
HsCuaHgR4gztlrgvaYYYt3lPpRwBDDhPNhZUleU5j1O0rqm3kTAYx24cq3MeJsVvwi5zjjrf3fVM
esYC0OZ833sfdrlFNFJY02AeBgWtzSF9RDXpz3Qwk2PYFtytA9vYqN6pzkqE+l56+rFKVLurbRMN
Lzj6N7PqntMyOgE82xZliEQUmMOd3qO1F8YTrTaUpM0G+iPPs4lO52dw5vh9c5F2mULn1QzPsa/f
ACyGq9FJMDAL/I8V7eZDlyAsYGhFm2Lqi7BKoXYkyT7lQ4dGKxYRGzv9qoZ4uFvqHXYs6pODm+px
yrqnwA/EyaVIYkfK2CovjY/LYGixQ8lIqvvJoDzz63N5+bne/Zw2TRz8RG3ib25UP1/atFzbki48
l3ZjkU7T8lq32Fy0bTnhR00WFpbaX4NTfs6RYiD/QNkr7+wGAmqEBRrH2Ojd5zBG2qnKS4My0Iuf
RLSdp+6hMoC2CN7/pLyq2Cm1xoIRDFtVeZ9S0qq7HFmBSQthNIsBj5eWMz1sButaxvW5kZ1/rnzB
Ue2Kb2EV/UZD05yfjj99cZrvrpCmpEumbP19YMbVlBdDx3lkTeZGZGN7HPpS7ss2OTdlGG4aDUUr
8EIoIY69dcJiC2pZ5eg06dFzKIcmuTebQj7F4/M0OGpb6iiMNb68NXGPzN7oQqTrE4w9jd6C8B3D
3/GCzWAnybXMquICpnsT0R4AOBmam7EtAbFwP23odeCQxe0HeML4jX/Q+DhgvV4NcJr4db7Vlf2g
h6kGNxsnzD4OEUPR+uwpNe+MmdOUOQhUqNSGKuVuRmwx74wyWHtDTso5VBJZoyjaVw4yBqLKn6u5
zg3IQh2aEmTir0+uRaf/598Ynw57uVwtk1vPuwzSGCf8HDUr2fgu1Q5VuucCMsrZagmtvL4qkMRg
SmQiqKZCTjhP6MqdjYdlWY8auLvLy2XwzDq5p0HRr1/XHFLKgujxHgM6/KUMZDdw1Wk3MulwO5/X
wLFjPkfOuCbOx25RgIZYaWq0V1HeNHurzSbs04zsnrhT/6b8g5m3lOrKTt3cBKvn0Ee0wiQVv9Mb
HY5iD/h+edUO0zV2rGj7tm5ID8WLZT5a9d9Gp/rryCPkLsvT9Ckgj9w0qYYqrec3qHgEyTozp+4l
89uv8KJjJAkjJ7iRQvD8CqsRlP3YrjUZ2S8YzGEwCYZ7V6We/TI5XQlJ2qjRNh/yUz6aL06lS1pN
WXSfaPZwyCaUOTwwhGcH1+QCHVeKKl1+jp0pjrccpWITuXThLJqwwx1BrPjNTQU1gn9dXPTILGGb
+kxulO9JYqrICk1aabgZRxWcfWVvuqZMPso2rXaDptmbkef6Z6v8INOi+uJa6USjo/L2RaKmZwRV
b7WU1RdVTygjOoZ+NlLcnAaael4UuGuZ1+4j8naIlaZt/5nM8Xms/BikKWKqbmL7d048XfxOmOg+
IPAR6ob/7DcJSEfNLY7CbFYU6oqnIFJnlYblZZlB/cq3rsCF2u1zIKMu9/u2CwTiFCpcxxgEI02h
5xdBuXzHWY1yOvJAqD35z5S95Id5RroUn0UN8rnUwudOxF+dwXJOr7NetCSxHj/KvFHDCO6oS0S3
lmnvUDEr0+7ezUZ5c6HMeURFX8w26K4+3E+iWxyY7mTlImpaaNZBpwp/GufBBMa6doMIf9d+xAXW
pUCEMydW960BOi91HmrkJSlCmN0fWqgdG87rv1vNQ0ZRc74iGIUNvUN1IaprbQ0sfDw1HnU55bXh
1lbD+7fTOlfL24Oodb+iqSjwkfCSXVpbuDTZ2Mr3cebf0CUAeQrI5YS9kb83AJMe+gn9Qu7pODq6
wyyzg/qUWSvjgWsdSeG6LT4kJtZPaTvmn4GxfENBZvwGT2TP6ZAFdy1/vFajOSx7uppxZf3lWeVj
PQpA90gupHUAX3lww+EQimqgYcer+PurAd3X30QjwvrXmQ6vnBKQTh7sCtd9TyTJrGBCkVL31m2J
J5IZoIUyhNLepnHtXRQwEsCeIa6pFlESJwuFsFUC+ggA8eOyS2+Nwb4snee6pOj9NpTzFFvu+gBK
6O5tPZhceTSD6p99l6lhhB588Pkdy/xt776I4IqIukFpk/e9bdALFwqrDxylmQFjC2psGVTY/jh9
W0s03zgU7XNHBQatUj/kCJjGl8QzEC4vwnjTRSNRQtHcHITEHjUbuQjEpvS7Zd2k2nkvUzEC6/aH
SzHykPMz0VmbvBr/RPX0ANvOgEjIOfUtkH6+XZLwZehba6iJaknKwZsOqBMb9TqZp8MA9Tmsia3m
unoD0xI/EUpfsWFX5iEequa+i31KYQs2clQkDyMZXo34a40hiT++5IabnTo9aR69JtfOg2rgbw3N
47LUzJ5sYxPzvCiEse1G5Z78Xu5G0zP+8JA7uI/1UtzIAOtdTXlhL6tS4FMXIwmjc6OBvfklyNJ6
V4b6C4KQFpmhjvWRrwoQexbP56QJMVHzQ0AqYZx+S6tnp83Vl6YpdcyfG3/XQaJeRzKnmkl4Cu1t
1o+NG0i+FUh+RyJ8ugz6jHPMfRu3YGkb9REt/3+22FkzJ5vzvEuCQx8G+W55i6gmNIlS6LX8ne59
EUgNUU1LFpfACdWpXHU0H9xNI3nsWpZTUkRPE1u7023Ro4U0o89eX4qgz0DCwmRII7ZYMfX8ZfMP
+ywvkzjEvFoONAMG5ZfrZdEcot+p0v/78eMIDCcUFTdpW3icvKuM8KwMjdrX3TWI7WktgopUbOpq
dWcNWEBkhkPTjurrFGfZDYRZCmKQVz2gdgPBnKSU7c7sHVCw8xBr4ywdphEwhAWV0skjNF5eSt/H
WxicM8Xqzs8Py+LyatDBgk0mGi0q2ZKV0duch9zMTvzC/pMe4VYaeKbxokPqWllmN9xE3fvbXwdg
AouIORn9IQZT3JbsGV4qhCACoxj5c4BPljfI3k2jLcCtu3gqaLFN4qtfhebD6yB6sfUVwRjqqDFy
jJ7QcMVFLsBx2yS6V71JrOmrdPe6nWrQS91X2OR8/4iKZ2yfu/Z1WVJRTBeXzG0nivwa1UIdZGDU
V3Meaupj1zQtr+lQKxTF/eZ16ft6mHnzeoLKzM9ro+x2bReKfSgC72qYlXttMc27V6qU62X6tmHU
4o2udRqNaMO9GnFu7lHSedI7SQ1xHjrpIwfWI+G6Wl4qFAaQzBrbm1YDoVjWYp1qYXTTOs9HX0mi
tO/hyrxM8xSvCK6LF751ecqMmtoQTwKUi7CEIPulgaOG8KXDotmo6uCzMRTjDilcHRgun4bn08m2
/kTQsXnSjKZ5GnQbjS5juAWSmWMhO84jR6dzyh6Gnza3wCzWy8ZlKesMDKyHNtsva3YywDcA7XC3
bH0d0uCh6VP7vPwD5qilW+nW0BPnj/QsVT5Nqwr1LkpbMSaXphGW2+XDwiCSqPyawADZk+h4bRWV
ujmm9scEzQ8SsW4+6VnUb3zYp6u+9q0na1DVNRHDocqpPd5DJ/nyX/sub5VG9XVykOvJ8m5OClLj
RQXtoz610Z9UOT8odwxffBOBaxOi+qFCw/QGsC6/X/bgO3aiV9/0FOU/FMHcNHVuU4JUWq2pabdM
Q5kjjJCNyVfL8Fd17zR/Ibr1dbCm+CW3ummd0ag/FfPAHzKtlw3grb9GeoQIRoiYNvbnqPgLxFAD
DYULMCwlUlVTl3CPa+NHrwvjRyKxj5mXe8dlBu60u7WwvH1f3Pdxij28Mz3orZk+wdnaa42SH+lS
UJTGd/N+meoxVVtLRCXwheCCHEh5VB23l5vTafohknUZ/T3wR4rJ6J4Sq81xp06s3TJt4ro+FiE4
3t6s8ESos+Iy+HZ1IZGklEBBd1PYmVotUyMuSU1S0CLLJbVciICLxNYeMBUfSDAC4Ds/zwMo4NsW
/tzd23Uba7lcV6ajVg6igI1Xmjee4MaHeWYhR3EzM11+ABnyus2oEMSftxUQxV63NaP8f7xv+Ux9
/pRfve/7v/D931v+MphnxVW32i+T+eigxPYVrYRkNVW5iU15rBArSOWKXF79gcrpPR1Q8c0PaYB1
kePcmlELkawT3cbTLfmCkNxt2QNZsD9tWVbPQ6mpLbK2I4DVIHwyWiSYlz1ytzvYAFQ+KTWZa1lU
HyY0HUEGdPToqkjb6NzIHszYJZsA3PlJTc0LDxCc2z95To42p25qHyxkWT/RatXvtWAYHiLNdDea
m07H5WOs1vFePwZHdfH2MdCm+Zjz28dgwU4nUq/cY5qkWN+Ozi8+y61AJi1/kqPlL/M1xGfVGmlC
GhE3WImU5wSN6yDm+l+uZLrH9DitCm5VZj4ZUTghR0JodJdTArlDCDw4lWEkP1SkNkiP6/9Ml63L
tLYHZ2Y4dvvMrf39OElqGOaoJ/dT2oHWDdJuV6Ca/7gMWPzKnvKZCwbElOaTyf3pYI2w9PxCU08V
IiBPOrg7BP/zx971wqcqTD9HnTF96WqEJZ001m9uFRiUYJHsXDbEfUgqZ2gvUxemu9wa4i20R/dT
6/I4nN+ptJD4qCeJIb0+v1LbhHmn2aU+V3b+ocZ9Xyck0bl59jy9FgYcFeg7sx+RWdSibIf0Andy
LYJSidzGF03X/i66LH/U3AbVzalHO4CT5SlGUs/V+/iDNg9RD9TfkdmT5UXMzPLsuIZ3XXZoM1gY
dRD552VjPpYBOCunOixTTcMAoje2cY4mS23ceH7RHvB165uGyawKpPiSZUMBCrhGubEqLbVKCrP6
I2oG7N5j65tJzgu6o5MPgVFVe0/B3gI8jJxglH1e9rD+x9h3NTeOM13/IlYxh1tlWZbkbM/csCbs
AiAJMID5138HLY/lmWf2re9iWUSjAXu0MkP3CXx88GQLFGXYP8+zgExVJ9yvUHZ9P2OB9S+FPk4o
iweD+/UjdDk5574Oz7OM+fPoo2oVMVDkqmo4tgpFfd8MAZL0tuVM2NKuem27CEWxmiX73F83c+Cd
OgVlzAR2F0urh+v5Fo2whcp7IAqUW+/zIqvCk10xdFLANZRgHcPDRTrZ+6HKStDBnPZwjRcePnDK
uMZ0ON+GdtXvexkbmu/HejFIa1vl9r+4rKQovOOAlyVnPdhds7KC9j1mpZ21U1EHcLxJoYkEd/mj
XfD9NURnVf59kJVzRqMtuWSqMH2pi5oBlBu99ijy3SSp+xYHPLzxO9w8qqJMYQmMNiccC8V2RAPV
WsB7L1i3GSCmNE2JUJuHHE7dQwa88n2438SWPoo0hyh8nFy2AYABj30FdPzS+GQnfXenSH0AI9eM
it9GbiYHfP/iUxLk3Z3tZPoePRt930+neMZDZm65oBKFeZyca69Xd7nqICU4gMeUubm6o4MOkvCQ
BsmtDTuIBhrpvo6cJ5aF+iGAZ0RoRlXUObgAy13ER/eORoxDknpsatwTzaSKSniiJEWxpaEbgdBg
Q4hmBXHYLynDO1QdyByu2NB4rVzr39Cqmp9ljtqU2+svKOaE6KZCkDDRMrjNLbxBSqbyLy5T6Csh
tUnUP50lg6e4j6xNIfJwH4u6vUssA8RRTP1UWwjhZivf8dyNm+TDTaTdLUffHIBiM6xdbzsq9CJF
2YxHOuPjBHrSR3INHGRw40igiCzcaygFkJyNX08R3Ijc9FSZQ9rDvKi0qxDCy6g4UIzO4LQQQx5O
XCoR1zhNBj5/GXN7hBB5GuC9ziy97jSV3DpR7DKB7sF1p6lj/qbmgbtBb/+bLMf0n8lR8CNPgx8z
Pjpc/WX2iLZyhD46j28qFfV4rwZyDxLQ88vHohbGEsDmBj9SCXQXLYIUarTpAG5Y44r002ts9yUr
4cbGmulNFFl5Y6PxBg10f3pLKjwBi0IHt39Jc02a/D1tGLmHt31jlIDl0RiqG9mx18BpIfE7+/pl
9oC9QYV1+AGnjHUJsQx0M2u9SnNV/hxTaOFk+checdEWq67yAjAD42wb2cF8AGawOIwKCmUwgW9j
0GLjDibYkFY2pWC7gq4qa8Pv0ACGzUdcZI+ja00baP70B9+W3a1b1XjJb7zmCSgBgNxyrn/yki8S
t9b/hky/2rx0X4ey6Fa9FPycZb61CdW4ywJUllTtTl/j4IeNtiP6Vk65myBdCWBaOX3Nqp8UTnny
RxhMMbaAxHD7UCeJXlvhoHdOaqu3prBPYIo1KKuF8p6N4rlyA/kG3yy8JsKAY0NDaMdUQCxb46mX
ff0MiPeKVveM7j6OWOlaqbdEQqM66bPy0OeeetACZR/fGQGtzyrvtfSH7Rxp+xEQennfWsNDgE7S
qwDzey+qzltlkXp2gHlD3QS9RalQofBRxfRBNXSysygLD+Ks8EY1I930nb9QfdEfPRR3KHY9QF8l
P1s8gIgSOj0Uj0yI4qiLoExlbWp7EU11eyM6Mb1V/CfDhfrF0+N0WxctWEUm3DEuV245t2j2DdMb
DC7/M2tOo/e9xPTDcziMCFyOGksDVWYXlfp7FsV8G+J9cQnRA/yAihWAsAL9ubmMAWCGUHYNuok1
ztF9naroXkzNBqgU55SYUO91znmAFTrNqRkqCdE831rRDD8ivGof2rBvD2rwyi1uoNNdyzsAjfBX
+pI6ASoQdZn8gCMWgHUpvu54g1zDRCb6IdGlWvR6B5Uc+dxksAsSdlmCqcLsfR/pajfjee0unLts
FciheCsc+wWEPLhgVecAr9wLlWb2clBAgyrXafdWaf/P2fQx+595Vu+/QZhMP4q6e+3CuX7oZeYe
eZny5eiCbKUyqJS1svBP9Vzl994U/5Oj6fNlcuGVYBX2dEi7jD1PTrKn/DD2w7Wn4xB/OX75pUVj
KmIMADh04ZnCKyfQHPFjVw4nMHbXYzDlL9MsrBtfiGal5zn6Utrtj6wQzT2oEAFuiQm8h10efxm6
QYGTFBfHIgWJEc/C97XJxx1PrvGrznt4Cag3F77d3PK/oEpdivg0Fi3+d6Twluk8L4IUnomZQ+oJ
/8DSGtJSGNEk/Ijez3SFHoDQQbGj2EWrqBBzu5Wtbi87X9fRYteDlidY71UBDKJfTfpwPeCa0/73
0GkjfZjNgVaUWRHs5wH2Uon4EQ+DfcR/xXMcQAcRQlT5YTLDRvnhMnKbeEezbJzUWswT+pFmNoCI
1aZp4FFFQ9fP4l1sxeGSh6p4xiefQeAm9/B0ZHY2PwOUoh+XUT10UCbJD5Q6BUBiM9NBMZmF4vI5
R++auVWwSVlerfyxAyJf9s7SwuV8R8Nal/zYBeULjVyTUQTALvVdAhM7M0y4LvbKL/AsQxD+wNOb
Bg2mu8uKuuMbdPeLtWgcdxEkuX0WdvjgpyJ5g3EStIjx5b+LpIohM90ZqhiUrPXUViAhl9VzlMsK
z6Tl/NPDOyP91QBr92k5Hsbgg2R378thRg5sXDtX68ARwCY1+POyBA9ugWeAYBeAZS9u30CdWuTW
MjBDwLH8DcsdtqFZr4GedRaweUezvW9Fi6ZwwLk3yZVu30rFm7M7qvFlhOpP5Wvg22svecJD6WKw
8QYIZl+9mwG0PYEAowC1h2yPU4NbLVMLOEM8C75mdQQfyqiuDzQ782rHoB77CEmE5sFFSYDCQjjO
Dc/xpkmLGFMKtFsLTEuzZQkxNHDb+jUrxuIhzzg6RpaFBpwpOdFhnl87VY8PNBglBOhlEQ87egFl
1fSeLwIuG3A8X0fhjg9Bzh8H7tZQ5OcR3ycJs2GNByopSMCBfxoA47pVwO1/ilm4DYE27LZLyvbx
gZ5cc6CJBhipW+0FS4o7fW0fNEAeQ83V09gGp65r41PjteqJVVJAcX+Cj4WZrO052xcjqoU0O+US
TjAhnLH8bsgOoEdGm8IqH+cuyA4Usjr1fkax6zBN4ra8LKPg35aAe2nv0GTHV7t5csXgfGnytgJG
uMw3wNk6X5jTH/osrJ74CMPNqpjbpeLC+dIx8BPryZ5OdZWm90VpvdJyJ4HlVpWHGu9QKFqXFYPV
RpsVh3x2vVc7D9dD5RZP6Lp4d1M+P9PNPJqEu3PyEjVlk0WLYh3mB5r930WUBfMrmFtCHQ+803d4
QmdgSdchnRF4gc5czvJd6MDezkAZgrrEt/Sa/H+v/WOrCxjC/Nzr9hHuKutK6nqR9EDrBKq3m8tp
PMbwiKih3jbLyt2HuBtCiZ6Cl6lPC6Q3wUa+7tsVBekwD/5cHi8bAu07bFUZP1RQqUfjk7FpHUCo
cqEFhPBghDDYJ8nj+QTH0y0ulSMKa/I9RHHtl9MuZOWPa/yylHf4mx8iXMe8VoLZXnXVcAKljQa0
NPK44TdDThDsPfyw5mNndAa+dU4OJJMJXfbzXGjfTsx9EDnDlbzF9yVPrPyEPgQM/Yw24pR6x8uI
JujQtPUe/C0PnDnkXuMRyJQn2fs/0b3Ndj7tcU0J8eHCZhkaDp9+BJ3qLoWXvA/RrGv2ZTXeaYCK
9Vp3cRnTT+hBcTtpFT4MIVT1O4Bp1tTlo35frpNzlkbQbjW9QA9a70ffZ/fXXiDgb9WaFrW8gAVF
00VnFKDlHwtas5z2CAe/WgMKqdfXTT5+SpjhYSbDZXUq95ljwzewSoxzdPomgJveXUal6o6eK3xo
C5hZEeHrU+bYVZsZitFBggM5LmZbQqzDduXSU+PnacquzRKIyMZbkVlfL7tSjHagFMHj+sCLDEDN
jx9MpzSr/clbAJ0frVsIAfhe1B24+a1SK7UBIkF1BMhWHIJp+rea8PVIoNpx9PzY76HvjwnAGuNl
C2wdKBqYoVgYSRBbaAzhW4OCghrhJUjz75vDYv1mxqsvJQ4sfwHxF7hcoGkfRZnegrjbntK4qB5b
BR0lxzKaA0oCethXT/MMXO1lcoxAzkhttgH/qXxsAzXcQQR0RZO0WTqU3RJ9Vqj3mt3inDOIBucv
NEmLUgvEW6t5ayHutKOuVqIiFPtAG/sy6bDf/9HR6jW8OUyccq/V94/8T3u0v3KvaXT2Eb8W4iku
4+iyN40uv4cLwmEnz6KW2S0ewpp7qsIMob7/S2iOY4F2Tg+nRpMKauw9hWhElRu8vv5tIe1FO38s
lD34cH/Zi7b5yLpuT6lBUF+2/30v4GXF7e8hWkh7ffyD+tn7GtfmmdLUmD7ClEmjj3/BX/b7r0/j
L3v95R/1Xx9QP9qQLgj5txCWkEEb+WerhYR1mii5CZnP1vQAafVBcp+rf2iOIkFpwfqNDxEgt3j+
7POmhPXJ9ESjGX2qx0bBl6livLs8odYo+61ly/kSd2OYuqBwV6GYPsJNth37lavAw8jxraMZYlxd
JtoWinB4bMXNjNKL1vm1Epry8wZto3pBQWVm4hGgsdnpwYUI7WPhhDfCbZP7iAscQD/YWbJ2IeD3
KzYWeKavKjjNUgpNAILtQc0ccPbLMrPWT8pDlVTTkUI8RrWwVmLhtm58T4vcFm8SED34fg2NkLPb
QAk7XFKMVnZaQpszr+LNNTb7DykD1i9m6kztKH+enmhEraqPEc1ZGpoAJpNaR2ZUK1edf8+8tLh6
GDYDQCnBBi/66auIPbGqrTk+OIC14x0DftF98jmew2A8Teb8CABbdtLSVmCGgj/CHJ3BPQoHO+f5
5Yy1sAYGL7aCj8nvE2ZYNQJP34H/7dOCjzTA+wAf5vDINKG/LU+0u9SwP4cqG36RSxor+oOFlmaJ
hoUEDjexb2YNHCCu0VO4Btv11ylFs0xa7pKyRGvBypBOL1FKYF6TukvgBXb4F8bb0WwlKBaxGEUV
ncFGCDgNeAzjoIsiOUwAq3Zgd/8KKmmh3gLmfNq39rAXChduoFMEHqfYDFcZBUt0IIZM9DJHu1xO
ixTq2Lwddi3eFk5NBVbCAAZ07TVZtJLN3G07HtWLrtVRuM0j+RPs0GF3mR5baNtZ3D72pRuH25GV
RleGJevLdFvn6XFuDhWEnuFnR/vXib/2vTHCHyT4h6U7iE0a9fB/MxrbFAN19/3M8t1JL0o7f8uz
Idg1jcN3rl2irMOk9FELG/gZ5DhgYkHAu4Z4FfFz3YxPnZqCPWWNMsKC3gZJwh8MY4lBcids13Bp
gDsfuC0npnEfDDzWXQ5+oWDDC3YLGvW/TVBy7FjHPBTFjQvBP2dBscQtYcY07WkPilx300EI2lbs
vwwRkMo5t58tbYNdZQ6stNJpUcECyxVWuv0Uo9NmgmRtPuawV0Zy8rGMhlYZA/+iS2vZaTxAR6hJ
E6sPBFJ2hFEzA2QYJL/rgdLcDGLAv8ejVgZrXGVhJtfGDVqGW4f0pSUsLtawk4vWgAjyR5ocxvdJ
fALTImL6WwE77kv/woVjwdkML60OGgbW/HkIFYfPwz/Wpph14E2yaPH3fYPe3vyIZjHckWWX7WyP
z4+uK51DhHv0gmYpNhT6kMMZ5kwhNof+2m5DiKikWM85efvV+2u+HAAk6zK7BIYUWw5+0gIci1ek
tv8SoIDvLEIUfE6yjspTmCYF3JEqlI/ZiOF1wpzRbMEAMg5n9MtWNN2zTK4yCpqcP9f9vmGOftSS
u+PcrXJheRvHL5IYuIIWGPOxy9eXMQvq6TxXO+EEEvJvJgVY0/cUav4EKmZrD7JMsFHkeMOsLf2D
D3G8qTOub7PJA9fYHJhXZjCtzicwngaOWl1QL9yw9l9npaJN7sYDPJp77zUFDXLhazYdYzHY+zjO
GphnoRqUucxH+7YI4L1uSaPgIL4zoypdVmh9z3G+E8yCbbTr509J+uP/Ax35t5TOGwd4sLJvdgj9
MKCUAo2Xnz+fEN0ZViyVd8FI0aMcHdB8/hRHV0GuZrg73KgyOWZhXH2Dgp+NDoGTPzvQhl4BhBLi
u1OPW3dq4DFUaHVAsW/attr1zo5MXdjQobXa90aBo/HkN3SjTzxzn2xIcdx3jQMOmmqDDVXmw9RH
W6Tr06MTjcNrdHd5W4e2+XEIIaZIb+m0psWf3UaYV/vrmrKyhtf4hIrYvHD6Kj3BEG6+DQTov1Bm
7CHD0+tHGxV/M7gcvPrREkybbgLma+YuJ7cBKQdl8ZuGgf+QJ9U9i732voesKFrk5Y5+0QylbhB7
ebCkX8kfIYise7/Y0zCA0AgtElPRPlZetaMwlHfeFzl4577tshwap4UbHLg3vvI2Zg+TKPlDHfTz
poY9EWw6EaODKJwMas9evrvGIDxx4yVjfKRVWQy1SsAA1teNUkArdy7jLmTJf20EQ3Rn1VS40Vxj
bWH/O/cJWoQMxpBRz+S6lhDRQN0OMgIgwLFbGqPwDu28DA20qVPCuG8iKfIlhEWuSV4lQJWDCs/6
U5LNWYk/DpNPmVziVlzi4SJZyfGr9qruMPj9wNeJyA80hK0M3m/87hncEqDdZa3u6JAqR91JT65R
zBmOFJqboL1h43BfBaIOjqEqgw0Hzi328niVa2cnAjgwSN64G1CFpq9R/AyZqeJLpYp8hyLle1hl
z13U4erXQB4gslEZlc4DJAo6fOvsdB+aYd9Z8Qm4zB1ltP25bUB9aV2ngkHr2ON3/+MAicddkPfr
QbFt12+iSHv/hMNLi2s/apyzOqeqUV9DxSRE4txb2xrVenT+sUevOdLBwjPs5YwnDAaujjSihUV7
GAog4SBE+fmC2ySol8MjaZM1fQZudrqcIqicQMoQD6oF6B+AIm+VsoZlDUXbNU1WvgfQry2cDnJP
855iFgsNZUaABxODp3EbdckKz0H+1y5uPHhvJvhN3YY9oBvzs2SW/3VM8AwJCWr4SkkFwICA1hMt
yOwugT1UAfnczgdai7U2DJ6SYzFUUJn9GE6aoYVf6Owym9EsDYPKOl6GH8kCrcl7NmQMgjPsn9IW
CZwbBrYGW8x56lKfH6ZMzQsIqzpPsY7Ku8SO9jTJOoSY7hbV2IYPFJK5+Fl7Kj/SKG6h5Y4lB1XY
YhXhSormWMjsDe+K8jbqtYKDuTkFo3G2C5gv0izLejguCRs3hhy37LHJQrAjcgWETf2Nns9dgP2W
vYk3PUTOCyCrC+UN+BxSqOUqOvIWpaEsrcSSplTkBAMeX+fbArJ4S/ztdfuWiQZ4YamXYS+T72j5
LxynC38mGgY4vheWaFnVaG5+5Kq60UBXezHlAmDsP1c2ipRKt7fK9NABZNqjgNJ/RfMAUK106u/s
KgcjEXaduzBLw7P20aAuBtXfpyCSHj2gshaEr/JCtz+6CoKxbdp7zzSk2Va67mWYQrloMWqvPooe
SInazZuNJUKoRXSDcz+jHAgTKaF+lKm+CbzUe/1bhuQBRBrnXqH/gPp4MbziAzC8fQzoQPXwwJUM
HgxAlP8xQQX00XmhRXhI4t5lHziAvy8IBPqdbZhZUI007eEGd98gABkI5IXHXs0biFp5rz6oMaDY
wjgmM0NrBJ8LApQR2t6fF3meTB51a39aNMKbxiqac2W0lAMN9eQkBHIoT+BDygMjt1yz5n/HVqH7
Fa0ZjHIViqTemmIkZEWx6z5wAmDgjCIFIqcF0F/aP1XaTm94rcZzAl2wcFGzDlC2cjhaFWKXCavy
TsV4e1mUDvFwHryI347FvBO8CcV6GrWz1wn/0oIBKNaeY43bJgf/m5Iv60JYhay9DvKItDNQavhp
MTptK/Bh+Fpm03imdDqwznkZJQQ7C1uCxYyPg/6Rti0iLAJejYb0j/R6GS0cP5KXGCVTHsXoI6Bk
yJ++510+Txp7Zt31s7quoyW0l/oOarQF+q249d0mvOWdE8IOdEKh9jqmM7cMy4WIp3pDw5HJ+j1H
LEcJxXE81vV7YDweba9G78gHtv4UmkNhcWslFVoLE81QkA4aoBvYGiXetlH5cGq6vj9dVnvRlwoq
jEsYycF7wnbFW9PdaSjTAiDZ2Me5xedP4RlN6LWu6viShSr+c5cXFtqAxruXFQfK6rNKQWcZrsZN
E1cr3hfGpjv07kIu/bteJw7owHj1NiHfhCjeJHI76KI7UpwOFeRe4HI7tlt0hUFTFd28gSAuBIN1
k8PNcMRXG4oM99dYPkp9L82BYlqD1EApdMgLGEzHeQpBopjV4ck4BT7VooUunKNtqA2P7sHjY7BO
snJ4mQr/pS698GdVgJ4EO74v/5laDeGLBc+wn3gFRQ23fU9lHkh9110li/oXk1qaXZv/3bVqhwTW
kuUyAOrhzgVBehU1vVrXVYlnUxMrJ9HuIKQ9oRnzKwbZBH2cWLT1TAal0UHUI2igVnWqwzS68yRn
h7HMH8bZizZZDu/OAqzxowxK56jrep4WdJpMQ7L0bNWumi79FZSQBjpS+pQB84hawLilbIp9Wt0Z
JYAscQ56QmcNQGyzb2EI3b3jbtDVcQ4hSkrv2NEouC0jyGWNrL+xY4jpg/KjHsDiS9HWcJIlDWnC
ce150XlVtacYnnHUQ+Ec8Hqo7yMzgDIENL9hkLGgOcoqWOKs3K6w1pRCE9K2Hhw7wSXI/KikhFQj
1LE3158Ou9Zp64z5cPnptCj1wSEqWTvtrj8dAtuLwWmyGzvhT3xw5yMdGh94mUUNcG89GmcGM+Hi
Q8D/isg4RUE0+DKcRmZflmTaCnfJzB/hf2ofdQgjSVAJIRPowY4MIkkzn8cTHcIuGU+iRJ8Azpko
h/0WD2u2tkUewWUQtUgq56nM7w+gDXoLqvyJtOsPqcS922NZcTtaPLx1zXUIZKzg0zBVfbKKBGwt
KeVveddYg3aDOxsZGrMdHXpzFoMpBVu18AS/j2ERoEgFMY+QP/JBlLdtPX691ClMsWI2GQwPCjcU
+8gAjZs/Jixp94JLiOnBxuDOV55cJFzOX+sWMGDXcYtT0WprV/dWG4NMisr4AghN+H16UXyMkn9o
oEcQ0uksDsPiDNXnDTy4yttriM7mMvu3r7m3+yMeD3W3tFLvHiRzYLdBykFfssL1chg2FZFvAA3b
TSXEn8OkqZcNpCQ2RZAHdyEbgrsEwlwbXyb1EoKt8KqM4apwm9aQnzcpdACQMIPfzrB1CwYyjgdd
QbfCOyz5SArj9uFlAsyL3tt3hVvDvxzWFicbyRSjNA6kJNwZapiem4Jb3zbhXqT66c+Km6i/zja+
5RkkIR8A1oBMpJ7dF3jMpssBjsP3idE+hSK/OoL8CrWmVLOtbTfg/Mx4QZd+8HPC9dQ8crS314Ms
WHcLpF/ibjJ9jlPPPtAknk/tjXAh6QGV35veHFiq8b+RTsMJGpx0JmXhAuluJDlpeoL0xSYq5Es0
eHiqRPn/oBuICiwaNM7fT5PmC7q+cAcwhjKwLmVbUQ/wosHn5fQ6f4k7Fm5j4SVbDxXk59gpzlHD
+u9JhddUqfPxrobB6yGNYX8RgXn8na1pnkHMbhXNbXAo0XBAtwmKlEApDCBRBlBybr+ofuoPyYBa
N+6MCPWhfp+8pqXWCEYqz/WSUq4TIGRXs93dFJbIDnEK1QegCrPDdUix0EzQGR1kOgMMAQgxyqPC
a1cljf9IGubmPpWNOqCUwh7SQvxjT9AMpdFs3vbBpHBUP99TZOh7+yCy5I2mLkkZXvSySRer6xrh
Kb4cGoailtmVDpmj9+iZixON7DAJT6lTbq4bgSMT7WCU9SojvW3RyTw35kBngXmgQz/Lv0zEYwo2
9Jy/AfvmolDXhGfh8+gMV7Z2D7ISpHZ+Wz7BA2sVqQnWsSb3sjz2vDsOFfGb990iODCKDBgQj8Gs
tRbwVFiVGjYlqfG9sqb53QbLiqXzaYiG0tMIqUOhYPIUM39eKfunn9nOrUQz6Tijxjmvyrh0VgFu
ZGuC5CQ6SE9qnt5JY4YmEqfx68zT4pjjFXyL657heYAPnXclHhJ1+Z1GdCgiqGQu6HRKe6DDXA4r
gNg6XlPoLHO5hGfqDIFiB4al9azffKsNHospXkxN7N2HZtTzIlpCDAIwMDNsWiuAa+pwVP2ol1Dz
qTcSjxAZ8OtwS8WdL9k3QYCxlhaAzGF/En4b3Y9MROca19dLcoKXsEOc5z9ymsxFdI+XkAKGX/Vj
n4qXPIKL08LOO6ALIJNNetmTGZE2NqlpK3wLwKdQEm0XaCzjq8xWl2WUI7n912VGTTtSKd58A3df
p26CF90WsPm0cSG1aU5d3wJKXwW7zzGapvTIweU4UYm7omw6pAzo9ssYunWox3QlHhvMZnSIQJUB
cgL9Cxil3Yioy48x6Ca7aAIEzow8K8+BU8AZM4cJHQzcv0Z0fzj4nhAHQPCa2KO8+mmYQQELlPQs
AijztzxaoSB1hTsdLo51lAYHqzTuXDMMgEFRArHI31jcH29hWj7eug7HN+5jqLiyFECvYbYAPLK/
JCZmmnKggCw7wIV/rQlSP1gXE0wsWhuStgvaEv5KdVqXZ5jQJOfWtZ9CiHfchDDaOdNh0hl0Kt18
D0Qi/odTrPclPOE63Bc+BXXiPnFUhW6gqPX3tcDeriwIOeTilGm7Ws3gZjxHXEEqA0ZfadBYz+DU
HvsumO+qSuG5ZRIp4FoS0pmgUIaDDKGQVeh7yJg0+3ocym0XZc5TU7k/KQNMxAPaaPKNy6Rfw03B
O4SSa1QawsjfNWmid3+VNbkonPRGBKVBT1EtIiDHP4mi0MwnGZQw0ii38wT3j98T5wzyL3WSQdYA
fZxt1gbfLaNWQofYKJVch3TW6w5sBdhE/xG/5ibgZG9hWv2dQgI1dvTCSQHlYzvXHQD5hMAjxVU6
nPTYwUtZV85dC07wSpdpvqYhKGjOnYS7DUiY9bdriM6acYITOZ6OOazWYHpTzvi8AV7ZVjK17ygF
eh24BODtbklDmrAlbgmx5a1oc2+SWwnPYMD8lLUXWXYXGPt6WC+NpzpWQN6ZAy5s+Qr2wM7KrtvK
XdA0JXpTdaNGKC3yiH2deA73MPJgjeJ6ZycTKlWw3JuMA2tNlntSpj2YSQa6N/JgvO0q/qbRVToG
QMc+pRVnK28e5K7O5v5JjFO4LWWkVjSrYEtwdIv0G03WuDzeOpb45kCx5uxaYXb2zWHASxku/2EF
WaFfE3Q2NpPaZRP+tmmYzLDqozM+WuHtjPspbQJvHsD3aatu5lt4PfBboAuCY5e9VWpihxi6LofQ
HOjsb7G/pYxFB2ZhNq/+76VjB10H5bprcj+4GiNch3R28UmgaRqjfv3ulSA/zq4T0m56GBA7ULoy
s9e9MnuCbloMuWc+egG8huy43PO+BJoNOtLL0Z4lntmCzNp1cy0PEFWVBzqbzQysujZ+BAx34oR6
5dhwHqujDmIDShXuCUwzU5CTTR7dwpsCPn2Vepic6cnqh/pLHjneesgNb3XAEMX4RVckNYh2PTtA
CydfwaEpeVBzsG2hF3RozCGTaqr2NA4GG/JDnTtsxOCKfURDSnJ4mEIB2ORfThutXrwwn/aOU6PX
V1Qp+vBDHgFuAEMePNVAcqHWEqatQXoYzYhC1zwaBl1QLK2wrw6VjPe6CroXABb7nSUMwUj7/RcX
mPcYDyLfBqBA163dWEYSxHvA5/4jgRvIN9mWuFfwsbhDr2lhK83v5igF0d52lVpCkmNeMZbdXrqm
remQUrszK/H4P0L1i0YUZ3hFW4CzVC61FzlLL4TEMMvT6bG09XwAXxf63XbylokxPwPSERwmWF0v
YIrVvqC4INC+ZRI9WAxzyLFsGrBAgIEv/GUQT96mIBaWbYM6qWS7kxNPTxSjMymdV+YnME3lABVH
5tYTmEPtJ/E5SMeXQg7q5hqHc+Vwa6XxlhKgMjvsexf+dn5jJfcsBagwg/o9CoVsWMR6gIelIdW2
gucwB7C+gFB+hiSXH63mSoS3DmwE0GVI5w1uGHxFAstV6TULm4PAFMyt+zylwGbQ8Drb93F7S0Oa
paHdgm3TlWGe/QsORQ3WhEp3geXOK65A6oxjOUA2Q2VwrATlsxTe91HEzdlRXf7a78ZhLl9Dx7fW
Nh6TcWv9MUfAD5HyBMCp4CP58+YqTdGiGXDjDsCVDxODugW8ySo4EMIBJEra4KKAUbABwnUsg9cu
KWDwpgnw2DnMsHuASkZQ4PrHuH83ZgkHHRdscRZU4hl4LQjtmhhjbIT+9q9ZOqNYmVpgQESgPuZu
meJjdoflNM7jJoaFG1TFGBw/Gz4LOCxaGMc/ex/WUdyfG9iqte6+7ZxNmvp9u6CYBHephfpT0lxy
KOgEjrvvkfhHfGgiKD3CCK+uFz3MY7eekRGo9HwP/U5IN6bShlVTxI8AD+VrBlf4pcUKcQy1ha65
7Tnips0FCoyq6TdK2sXjrMpwYaM/8T2xxDqFeNi/SeQd2zHJgDPwfdxC8BPqGKRz9CbbXYYm4jFz
y2LZt1ytYC8PB9Uqr4LthM6Ojwflm6kQQJCF5t4X4xtxA2Y7jLbj6TTEUu0m4eXzsACHZ8Bblm+d
s7a1zmPE34TKYDxjRhT/f5Sd13LcSLZFvwgR8Oa1LKuKRlJLLfOC6FH3wHuPr78LB5TArlFPzH3J
yDwmUaJIVOYxe4d5Yl9jbq7w4xXwgnpW/IFihgRESrjqtZEamrmp+mQfuR8NMGze1Xn/HKiW9hBW
MM0mVs3lWaZvhrD4nHvcmzfRNHPypFzMWVobbpBlzy9NyLvFjZXhbKlRFx9Dd3rfgAVxjRetmHC3
IsCnhtQkdNQ5t65zgYHimRDopJIcC1VaN+aPYBORTGtPvCyV92ag+O+hfaIkRNe+yUrkWRWZIK46
/h4SCX81s/qx36tV3p/Frq8a/6Wnt5mXufubacGrGYeZdjInv/wST92pIMP+r1CBP8COzPlZ8bz6
ie5hZS/X+6R3dwm/jV+bBazegOXo2qVZd6P35EugQD2UmaPxRxGrl0ZSp+kMADTIkH+2UUp2yq+C
37XY1A4TZT0vSWd1D3NfmjBwRuAlj8anxjSB8RLySwhj4mtLpcduzRV4E5Gw+3W/6BVzyc0kCXEw
8ad82T6Ws59dJO8caemzy63klmsJXyx25+vnuia91DkR2GTuGFzXdJMW6L/ZdCJf2qqznYMNJNPZ
qGxoU6qB0j1tyA4wUkI/yYGMKGNbULCpG1/M2LgMShb/2RsEudogSz7WSjCdAwoyL1k8B4fS4nIh
bA8mAWZO4pDLXGUts5x86qtQ1jJA5Rwfqed5qWg4nwrTrdfCKbNUi4OixfEhHxd8rsl9AWbJBxyy
b6mKGJP5OiyDzGTwDIiT7TjsdytfbKURtOyguREa14HerZX7tW14kefOglsHcMEoKAU/ZZuZeIl8
2YNSAZdSwe5ULkeYrIMbShWaKFnLsK5Du4FlMmm/C9Z6BS5EvtMXzKsVe53jyFXnB/gq5EdvX/2q
52c3QXZItct0SKF+OJhTOLz0dTPAN8UMig1u/kanHEUWVCrsDrk6TWBNR8N5MxRrLyy+502SX+7k
RJqeKrM3z4E3vyvs8luj5S2X48D45JT5t2JMIjhjhIHQgxQoDsYz4Jr6C9kx66CEkfGRegKqIMC3
Og+9pp6CLoZlhvzCN5nlNJKvs01WbjKjAdLOUuCW7UrtvZeMz4FdN589n1x/78BtJkvAWGCuTWLg
1DKr+UwRxYINmvXPsjR8iqIS93evzcoXAnh/ik9t2LzDatc+iBFwjDHMPLzuZNlo3W8ZBfehXirP
7ajH7+JJzSiTaL7ISoa8yX0qAQ3zIVB675q7pndNl8Ejp8gXS3+mSYEEPmGukxeXS+GJpn00F/Im
10iTvWjzULWe80B9L6vV4Tl1m/5j6GXFEbqy4WhCYvauoyTnlNHtPPnhC0VGT4oae+eayv6Xchn0
OQofANwrdqPdJdaOoGf5YqjxeGl69YvwbIioyj3vkmrGN7tKi8NkRgBbZlVFeZ86PKea9tiQwP9N
RL0/ASPquuHVa9OIcpJH+kYS/eiqVXOVAZh7+8xdGpiUPL66dfl5qNX+RJVQs4LUgywASP2UfcpL
zbt2C269DHxxdccAFHzeGz9kZQ3PcJnoF3GaF09RlrgPmf8f7qRL6gOxSK7JMQyXbQynsQyuSiHX
rgrnZpfxHw58Axqq3mBidboA1WogYofoZq9TPyn9BJ0F45AP4gWX0B+YW3eKPqBX2gW6fsgaSMzk
hjE3UdU/yuVD7hmzUbm8iex+N7XE1cos2UVWPr2rnJqmv1wn4G3TOLyDgjp8ssr8oZ2cCN5xv/9c
z5yI1lRiMdM0bKWK8dnm8BKapfUppw38ZdKVv0SszgQCKZcwjrM5TkctD+ODusTwc9C+HmgW/Qop
OeU14RLr3xRwVX2VlciFClxm4gUq81dZTZIMWIZNCQzKPpjaB3g5hyut0cO1DYLXmdaNb5dePxCh
j6MPbj07HnwBlBZBU/IlrKfqkvr99K7sP5LD6mE8Wk50dkR52FzNfP1OLt9mdvOxKXNgqAk81pe4
CkhFFsZw6ijK4ZvJjK+0qV6oPwhuA0iiuxZW4HdF539xabT8QqXkdKYphT+81ovA8tfbHUwRIa2J
Sft7RUkHedPoi1t4020Mw5bCZbw8cAoOvUsh7RSFHw04LQ6TPva3eSzIeS0zdRk22bZM69wrd9sa
f9fM9d2sfyqbvH1JlLLk677KvjcjbKbmNH4jmBUfC8ul2EZNONjxJ592ismxlYKDuAn6j0lLZV2X
gYi3aiG+/ZDZ3k6UItKG6DlJrezZp4gJTlUrrqszTe55/V5x23anG4AFugMpUhkc6gqhDnZ45lT9
O6ZS9TuFax8btR0+FQVlN2PstGdHN+qrv8BulfGfs2snv8eOF/C1Ny91MpXx2Zi74ZwZuXdstTg6
egDYHfrZCd7VxaGBEvDFbryElJk9aadEafN9N2XhO6fLEap9/LkalYIwHg4yaKmpXCEUeL/8R+bH
POa7rK7zq7ennk4JPwDDWJyHrP0joMjoptXmuXGXX2tJYcnwUzHLb3/p/8hyxRywbjMektqaU7V+
6F3rz/XbvmzK7zwnuQwaNWo0dvx9WeXXtjIbwBtzupodpbaerGWQWeKG1pM3ZeoB+Blrnw5zOu9E
uBn2bvZQh1RZivyNiQf085nayT/VWLcAF2arNya9BiZ/bWf6adMEJhmUceYV26ZztyP4DHjtWD6M
BbztsjL6yS0Oq8IwsVmItxsqui688OPHST23K70l9dSQXnagc8RgGIsQ5CmmID2Nj2P0uK5EEZnT
Z0AyKN0CvotjftL9VSQ3x67qP0OnJugUO+MHZ9CGs+9H1mUy3eLF5+V1ALI4/GY4zUV80rh6n5QV
f2/A7aZ+8lfVTT2Jcr//kBjunzmxlJuILKKrz67tXmQ1QULxwbeBAWp6KzpWYxO/hwiVOlz1vV73
/lEjP3uQpc2pcqcYRnKJFpr56IkDuvU+WebjkCs3rTXPyugfM6OOPg/x7FytZuCvvuy7vRdo1pWc
MaQs5hiCaadwUu0qKFOS6tZrNfnXxH3xgZS4ekWfX8u2Plkgd1/8DIIJVfPLiwb44L7o4d4GxgRa
DyBdJ++hsaPfJ9Opj9mS1KR+toVyznUWwvKopbLGh7hpuUTJMC83pG25yYLmZSqTcNVpi9U/mt65
Vx45zTJc4inhzVOcZ8dTXN7gBMCS4xSb+WM8h8WjzPLCIIcva+rLikfu1vPNyaGlw8xvPaoGN+Xq
CyL9RbOUPwY66Psg+a4NrUZx/5S8BJUb3eoQFNE2s/PPFFu+yC0AmL0vDr9qn6I4p8A1iP0LQATt
Yw1P1UFLp/7zFPB2B2muevInpf+cW8Gu6wf7Uw9U30vXT1/FyjAb7yF2QKGTpcWl+uDSznORZZ9Q
PORo5fvJaelinLzVinRrfbLbEKYwAMtioo4XuzXj57wKoqMyF9YnDmXUfJZj/tdYfeQr0/q3G0+f
qtqtv9QRuGdKmaWrtzqqxoXwTfzMMfPVu9ajlPd0UCzeWQqkR2TvzLn8nORZ/JFmZejks9g61RZf
SNkMqii9y/8qO5r/naq3njUwJ58SILIpqEPR8Bep5kHxbbZUE5TOsr46bu09jGNCd1Sq64dqMvuX
tOuV84JeSwAgKR/tpFBPHgUi7zPPN2DE1f3PTlJ/pwqr+iuk7H1F5xlVcludEV2NYFpgVQrOyHY9
Dbd+dIabwg2KRPB8kZVF7RaIw0EZV7vNZl2vusxIxpuoGk0DeiYEIECWq5Hs4pfgIzQDjCd+Dze4
DPw1hc/2+KK4Uf4ki00cUprwHM6gSzSZq5/vFGIM95t+GL3K2bvLlo5VZSrZqCi81EncQ22st5Gx
59vkCU5J6/egiJvHKKBjZyIO+XtqVNWDbfQAzS5aD0ivYxnP3lm0UVu7u4D3xE20jeNCSOTq7xqv
Iz0dFslD4vBLU0JwmzR6CKD8qbUA5aE0KHSOXks3aZ7k/WNQ1k8eAFfBvjNK/cX3KAWpovedpkUE
OxgSiC5j0C2fV6vcKt8THHRuUd7QvD0rwGIqjRFfxFh8uQQB3N+a5mnbxSCJdRx63T7YUHwEvIrC
/AzXRLknA9g+kWul/mgJMc1D6h6haa+PPkAGvzlw1b6bgv5I+h7cvskiA5YOrn4RY4Wr3tVQQdEr
gS989EsaqMHL+LN1qvCy9VvISXmRmzY/e5Fvh+ef8mzo6psXuw8mjBc3GeYmJI3zi2VgxjqXHjfb
rXZWawB+tBjO2/SN4yaM3VI/Um2X7WRztQC9pYLN4rBlELhW2ft4jLP9loK4p2/+9VrsJVuxJjNk
rWbmhe5791JEAWlfKD53w0KeZXWNV5+n0Wl32kCxikYu98lPNNq9ZCpGyW4Mcp3K4jq92Vz06PZ+
BdQLftepL/oP/DxQ4UcadixIe4BgO20AepunyGjYn0/FyB+uKGq1hgXRK7RLwWn3pYucT1K9VScN
Xw+Wua5E93MlusVSyr5ATV0tpfvzp2UdZfaRCgvvKD25ED49TE00vkj/rZEO1ckzQu8gSjvLsg+A
YoluHRayV0MHLlVadW2/hyvXjn4TpfgkDhRHuWfmN8twv/Fy/a1LDIXC/uZ14GhHkLx5EnGu+LZK
PFpTd7HfNicx0wsDqCHRgzY8nFqItzk6AVb+94DM/fpNgEZUss6XUE4vlN9v9DKl3cN/xUi3WiDG
CEVV4FUCHE9eKra4zkSaDbhMn93gtiKaIlMvykhQqdNSmkv622ntFrQVMu7Qstb6Aj/+E0BIoIS2
pblgEW0IRIpGMVWahM5eTMSYajafmkF/OkhbtwHX2jvD/L6258lKLb9vXdqS3wmKP1dsQuvVWlq2
/+Z/J2GPtf9PdiSt0GkuMBhq754ip3UobTAcihWYdUnkPvXwCeZBml03+VBZ3bwb9G44GWoy7jbj
bQNt2WXxJX6SUUHxY+Pc69ydqRLlzJzMf4Y2oNyTzaLJe1nm7Ugx5jLLvEl9qO3kLzrdYBIQWQrq
PbXCIUyyQTQkMKaEwXPQmeqHFN6tHZd4cPurRPtQL4pQrR7rZSUWrjnphzT3AcJaHGQgpbErO3LZ
/Zi6+zrtxzUIYjf6pySAl7wow5KKg0zvj2plVAdXhdd7R60OWIlefSFJQYi30MdT71cUZgk2zTrl
ZxOvyDYCb3OPYiPCO6QbgbexaWbaFx2Nau0+KOnHAhey5cVSGAtG4o/V7M72cHACmghCMo7reyVt
zCNXS+sqr5BfwXl68dTuWwoyD/LSuXsHiWwmxfTgw+UmK0zLh86mvGA6OKGe7N7ggIr3PL0zqFh6
FOtfbQrSrbZLpt5b35WNvBDFMFnAROkKuIJw9ASlLj15TvK8FdgvomIRrTH0ZRkqQ/KsZgBK+lHc
0h6ftI9T2/y55ve0fH7oNN16kfSeyXfJAVRC7uI5dc6kUbyXealHyibq1HLtk0g2sW123immdwB0
JExlyNrpj1lV3LMU4CfL/70Kp8dRllK4LzMZ1vL8NKiI/sM//kYGeeOnWjE1zoNB+QxyGAcBm99/
WYZFelqD/j+Xa47AoR32HKgjYIwt/2uTqcQfZLBCswFdBJaGdCHSE5lNo47p1cmzrEIDLmN6jy80
UvjPXjHG/K3QUM4RWIA3+dpXb4ZBS5b8Uv1cOmnnH3rAoPYwe4cvMhhTEL0kASHhwtGt050iT8Ps
FBrkve4UA+gnhDDIYvzcSaF7aeeNEH5JfEoCWnbTXkm4z1dZZRIHkDiWiyImAXMphu+p7ldPMhBZ
qdeZLAO1+14olMPcyWWZmWr1BBs7jXADldu/8q+nIt5PCREdyoaC/XIM+e74kLqM6fQ1g2vmqOlg
PtF8nb7TnPx/tnB9CGcKa3hXBi6kfyb1KXD/9Ke+aYerr6u7Mm/p9YrHlBR7DcaoucAVyGDVlnGr
W+ug0t2wikQOWGyPH53ltaaUj+tyc7NL64vfGTS4/N1NW3AXwI1PKPi01OPmsNkVZlAeB7IZe9GK
otHcdy6Fk5cNsrUYbLLUWXxdkV2XpVX50XV9Ewlka7Dgu3JtXRWZNJiJTLS+ZwL7W+49GDSoYqzg
FA31p9putac6a41pN1egi4GBu4fqAtmi0MFenXay1notPGcjZNxVT/D4IHrZwlRVY1+7MR2Fi6MM
Y5FG0wJ38yWci5qvETYTxbrjui73GgeYo1GN3kVrx+CD7fof3XJIvxYmBIv6OBZUUEXp1wnaZY1k
C3HIKH7kXUiOFqKAU6aW6bkqgmZftKNyg9bF/jwDgL6AZ4KMqwBXbPzemfn70aEwVY9iuAXSar64
eRXtRCaDH6rtOxNo2hZIgVWu2f53byBJKAba1B5cy7VoQCGM5EosqQhp1Fqo0TeZzAj8E0uSglZZ
W4uh71qvhneVrnfOYiy76gQLL3ATniVcl28Buin7Y+jHmGZpAs2ilBCeLH/o1mjfZpFqf4wVpe1i
vonFEZ3st+n+c79BzcklGPlZM93XwKhER2WZqE4UHGTqt87Jb/zwMlKKWp22MOqv/Datpbpv3awx
4fYi6rY2aHGTqW9G49El/7Era5foPq2p9eO0DOAf1I9RWSKUtZkQV6AOsziJjag3Q1mug61AeBYa
p5GYKUFtBj0oonUGtPh/yP5XuzCAmZ6D6Vm2C1r3z9mx3BMVLdlT13Bw2MlUBpNCwkLLIGGzvexp
k8tMZHPtc/7OggcR3fuLSRvZwPeTviQhxzM2X5kN8kiOU7s0NtWbxZ2DVBjYde40Hyoj5apAaSAQ
JswoXPGKnUxlIKsAxgrgwcWi3eS/NJZtvKWATNTbrv8o0wMj3KkRtXCbsfiKR2Fo2dXqv3MIVZU9
kDfzDRq5HTfR/qpLCRg89vMtLbW5vMhUbHS+5Q9WRQVOPUCuQAtuqt5WNcRgOxpoi+PSlH11Bt+4
Vrr2dij+vhTtnWxzk13E5E6WdpAtWnEGOtHyDNWnk3z3q2duWytuXRzBLhh2zoKCYSnGQ5CBuF61
bv5MlccCpbDUi1WzvireyhabrrEemmZ0AQFdzBaR7CSzRamFI1QfkCb1CSGgofcITCd2Gy1ItMmt
ivXmdZoG4wwUdrnkGo2QHtIGtt1WBV5cVSbg+8NC0SjbyR2u2+M4nW0j/Rco02iMmpOytQyvlk2o
0FQU1sfVR/SOmYPsvCDmyedTotmmrae1gZn5zw8uWtARbYBB+RfJYE4L5ohJYQX1/GjW9fYv3na8
16RKnO1i6oFPIFa3t7pxgKMdYPmWWVwqermT9ToV6WzHZrnb7OF9/LO14vQkWpGvJrKuB8go9ut0
2Z1+hfY2uvFlmsboCot0cAhcvzqMS8ijHz2aCBWJcdSaDtEwiTzRdHUPqOESAZElaI3TxU05ii/y
IqKbBOTMY6UN1m0bLN+iWr1PPlMME5zv5P+4pMTduomrmHj4hxSwrf6bXPEc8CN0umSHOQEWOzJ7
fgccqz7XdU85rR7CfEXfu3eI+Ake3gg1Ug8PqQnIuNhAHhW/GMugk1t8CsaK6+fCmrWIbMVVb0GS
n9f3uVtZ5IvIOO231zZwXM36zhfZ+m0gU49WysMUK/H+7sthLrjMaUVfHYS93eAB4AFU9s4jK3wF
F2rkUDGP5Hygdbc4L+YHWVNV4O6KLomP8aIW2Ru1mI9qUJ7TePwm2ryheqUETVSwmfIFtElm1HXC
Kwc0DwhNM/STe7AWeYjmFAmnJlp9dmImgyA60UuW711TDw+polEJSkcIlB2aEtxkNut6cCO/tYCX
Lpo308LNY8p8xUsclMBsdo1Ku3bs0OxgLo0TC9zMOhPZnEX+daT1/E4eLg6bVzkaGU1kKbjxf1eI
yeY7kRshL9CXx+1hg1XGDzQhf5Oan0Zd0nD28EXqg2h0GeDgWmRqMX8Ri1lqhn7a/aNMNgiXKiNi
um/2FIcpBd0DoD04roBD49g3f2zVaQC0UP23dEnDkOKf+mSYT2pYRl98EBx2pUZ0mcBDTvFAeGjy
JP6iBIF5DbvGJhYQK5/64rOXLkwEXB6WMeR45C8DfQh/qU1qHGW12jjkFa29CLbBFkdZk+h/9d7U
Ils332yUxHfXx2yyGDyGs0Izv4isutX84/pYSC/VfLfORZkqXf8wQfurlA4EZIHXaTdjCRHLTAbY
fr7BwDOfRD7YxQ+7Ny7/Mf3ptNqLq/X3fbfHvLGRJ7ae9Y1UFWW0y8d5s/cvXVbvsQsCWhR/0x2K
rxRl/JjXevAUkqPbu5lefgU3hwS6rVmP5pjbH2myfhB57iv0q7uje4Cwh1qgbwO0JnQNU1jtcGFf
kFXKr37svqtcgHGBc2ie1Qq2YJHbTQfnbzkMN6v5LXWM5KDksXqVwYXs8xpl45Dt7tei2iw3dQLI
x6vPZrPusa3F3DGi8XXjzX3bMtie+8a8SgJ3H9LBsA/00YGtJXbp9zTyQ2A3FqjlyGQoJ9u5Dm7V
wRS5CGUts3rRyCzU4LS69xGNDGbbAdOxrf95S7GBmYVqIpVwyea3PXXb5s1T5aPc2azq2fb6C4k3
OEI7/Zraun41uWoZe5m2qm5nsAUWTrYaiFW+WIl+W8qsUhX9KjMZVj+x9rXxYHaN8SBuImoA3OAq
/NNFhE5j1VTZwWuoUoTpKSEhp2WQmVRiyqywKu26LVfrUgo3Nx9f9lh197bbfrLVttzcndk4V30d
UHdNfehmFug2WXzH7PcT5TTFbiBaSipuaKKbHyslQN+9Ft3sZRChFo1VsQP1FpR9EehEk0+52X97
47n5UKdjvBqu+7/ZuaRL8UZpikGJy/ilDUhtNU71jj/n4ome4uIpq/ma3G3rnD9S4oaRctpkb2xk
B9h61h3ExJMSDZnKMPsUy/JW8WFA4QFp0/0F3291dtsmfSKrR6PQ0gQoy16b5/ZA0jF9Mmq+7cfs
IgttkUyOy/FW7Gj3zuhFNBQQkMuJYzJqlbIq0DZ1d9cWavE0RoSqB2u09tsHl9n66eWzLOELNzUe
tw/75sP7OaWUcdRa+zfCqamq7pBn52mY9Ecdkp8mH4eqPNFH6x/Ifk63rO4gzJWpDBRET7diE8pa
NLsyNsbbZnTnI8vVEUzsaTUUoWEEZbV74/5GerfJ6h9oHSEZtf+iA914NpaenmSmRkMGcykatIAB
WhWlkHHWABi9EYphu8juFJtMTLb9w1Q7tjNdBaXj5hRLMNj1/DrQixxASL6sCfXPNC1BYe1XWbHa
TFlP6cZmDlDleGhtLdnrck775WmNfr6At/lEw81yzpNjXNf9DaJzW9IMZ10I3tvmw5BDcVGTwoFd
20/4XbDxlmkwtBwN+xKY07xOVxtimAk0oz+sZba6mMB7N7vFuknjV+v7HaOsKuGGpuVSbNwkq+j4
W7YEaHqkCa/95NkdjWG5RklsVAMkHPTODL1o6YXPc9fNez2lwzQ0QFPdJVkxP/ZTYFknIi0tgVqT
5orAhnt+hHHuMetCrNS6JVU59L+vm4imza3umhvjghLJxvIMUZTZVxO0HQDDll2ihaVvSqtLbI8A
HCxD7xkJlXFUbjeQLLQ7Eb6Zak2nIfXpnNFUovOLT1EUr94JNzGAAXsLOoFFaIzPHPe0m5iJ8tV/
cdseasKb9tAGyU2cVn+xvtu+b8GIht3gRKEg2fRsLvUrFLh8o/x9IJmgX2sLgmtRVJn7w/q/u4iW
CiiTbx3xWeey3ZudVumYmDfb6bWzsbzIi7Tlxd4s73hZy2wbNpkj3wCiWX02lbVsNHmlSw1Qttvk
v9pGZP+DyZvH/WobNwVldeiSf4vyjfGvp7/a4t5TlW8zkdZDCs/90KX8Mv34wfzzD+rNI4eaTtnc
LZ1dnoK4Qudzd7Ug1EhBLgROwv450IeCcFuL5dQTNtnJVNxFHenA+6/byVrUMtsese3zZt+7J4rN
nezuUVpXOierBuFh+ZzbR/jHR4rJ+gHF5c3Tt8et//67RzVk6sEYUBsziHaGYlYPkBTbN3uJN8zq
2F9sawA8gtU2GJFGe5Ssxbj96aH2EZq/+63W6kwY/rTqV4lYOUa/7h7oeVHvuCRQA+Jr0XH9VQ40
Tj8ylaFYDifVMujyOyLrWY5Im546u/CopxCP3+9RtFETnkRaa4Vl7zcnma07yaZv9u8pgLFhwdob
lUMtYUx2SobK1l5n/12mVSHAm2JjjP7/5PK/bn1nd7f8f33KO9+75baVCoffPopU9WDHwYlAN+3O
ag84VmbxbQE4dQFMW76jAhgEbS+mN16mYpOATfUwD97HOQH0atdPKSntxVkG24JMuGmAfdpk667k
onuYqnT3IHspgaNDYCRPaPJ/E5LKD3kE2cNyepShWc53ayUwx7CaOhz9L5F1i6KKOfMcLOtfHJut
W2xENOQS09wafe0ltlvPvU8WCYyIRSkWqgR4GzBMHm0UYiYKmQmysnj9fcu1jfinYujy+WwM2Xfw
UQjoLoOWqM2paewvwP7Dg6PkBHZFUeZDH52kyWCVGkqYrj6i96ubX0Fy1FVG+BvxVuUyKv20QAuD
HhVazjkB1eIMYFL22BGwegyUiphkmu0otuN3WWSipavu1URkq3pwvOToD7a+ExtvUqBd3TYTn20p
jvNc/qtJUvck8kQlCNUZFHkPsUOFouGl3bNFuqwr5/KmArr+7FJJ9izyoBn6RwW07ju5KFXLhZAt
gn5qc6id3tIWqFb90NBwclgNl00dy7qqQQgi8N9zRlu66C6PJEvXBOWWmi+AeckvbbZbuuluOyvL
X+AibM9hX1Y3qJqrm9L9mI12AFoUZEgf7SrzT6IVu83kjazlGOxCI2yMmkk/a6OcdL3316XaBtaL
KOyiyUASz6eTLDeFUZmXIdWDx02kOvH86ELpSFp0lxSae5UAmMxkkECVt0SrZLYp7uwC050B+FwM
xebOZdtm25UDSkgCMCxpMpB2csNVypPwMQ9AZz2VtgaA0QAxvO4DSEHZ3UtX6SkRh3w4KZ1nXpOK
Ah29oP1qJ1MZ4OigLvXnIIZUI73KNr+ihlimrsdwL7JcISu229TbXvRW/9DIPtQfFNcyutR8Bdxk
8JeyBNtNX5ci0w29PhXD9G9tMqwaGDVMRLHZ/Ur20+2/265PJOzNF+zyXKjruoPXRO5JYN2DrGwf
yzz4LitBf6cr5cUGzw+ESnDfM26P3MTVcAWKT2hCeEe3++ot9oFG9aiqWONVHKoqji5V3IJNktjz
b+kMr52Tlmco7JL3Pv20L5GvEw+nQ+kreLXGvgkaPhZ8Op/cGmiAIde+Jok7nXoTlCox42awK4qx
/mw2bUed1UGzeui2f/brSKK5iCYClyIcQuNHLvlNWpl64eCgZmq1F6M3mv+Ycs+5+I0dXCyIVh5l
MH7OdK2J2h0F03C4BpRdLApt0NsUXKqfUydrIRwoXXXfgmXS7oKaq+YbvUxD+iGukLrvQ90K253I
qmDmdCrmasWXnwhnOtR3eqeVAA+wz2qjdul8sYa6os4dZsInr/KoRIl0flcXvKu8t6MTVT72CnAl
shXwKrFS/5G2ARHJcAd6RZdIDN8u7a9vELL+P5u6JJDVQ6uFf/ReRvmWOQyf8jYtbpXvhZATLlMZ
apu/6jfrpO+KGzmzdg/nMVXpPw1FIcvSB6IppV9h7Rex08GjT3DpGqHgKKb9rfpDsSrLu5QLKF5b
jQb9XbMPW2gZR6thvmgmS3dox6ax61G8ZXDpPK2ozj/PgrcnhrJPDNbkSYOudLdSkcxCZrIMK8PJ
nDYE/4TXpHToHgNtPKcdCL1wlaxqWa/cJ2L+6iq7/GRIEXsgNX7QpvwXe9sB5y+1wObR6vEqg2n1
Hu0lDbXWFGYmGT+qRWc36qvBZioyCBKw3GzW9UIyqQ0ge63bUZ/36u1ZumEeV6N/3PPuEdty/UAA
GI7gDHYqTCnDJZcr83I9lpkMg1ymt3XyU90sV+habsKbWmbpso/MQCXicj2lfwCxZaz7i5sot63u
vGS5mcQz1ApK0cE06rUE15aSA1Uv55sUG8jMiSKiWrapeWdb7Z7uTJLJ7l/LF4xMH5T9ulG71DPM
3WTumhhktNgILf6otb4DQ2NRvbWVpwxf3XFJVcvHEBPZYvsY05TZwOIsziKcYiBEIzOiuFs2F+Hd
hzOsTD/WFcgHtZWHxrGMYkDhTbg0XrLGbq++F0fDnyKlTYjacsOiS9K00/EAhXirBy+ioy6ru2pm
710mpQn7jDIqUG+uflkZTxElEE9tCVROSWP0SuCiUB0J9BYDoGVgz+r6StYSCb3LatOFRgitKq+t
IbDgoI7iK/jIO4sQcrkzHL25wdHQ3LRlti3v1WITaekIo5MRUUarktm7f8/Ecf85CRwIrpfXzPaG
efNmyuR9pFtBudv0nlF+Arc+O4OVHjyCpB08yuxuGaV858ZtNx/TyIdeYbORmT+QYzxsPh4FruY0
gfrBpqtHx5kHv8174Ch3K6eHth3UK5k+FZCGVjk3nnmWlcj7n8pNJrNfLYnTAuy2qX9lcyeT/bdP
sPn+d9n6sbQOTgdDpcCUMhSYJiWaK4FcCfNSbgQiiPosEhkkVhznNzpl51W8BYDZxIUU5rkvauoF
tPoqtwQnjWiFhGZ7p8gNY7uLbJeLu7tGSyZwl+YcKt9cZN7cXLaLTe2Gxs1VTyKRQU9S8MrAc3Mi
LmJ3wfAwzupLXiV06/5D4F0cJELP24XXFs0MZ/mHp1bxyR8Bb5N/r1kNJMursF5l289HtD9tRb79
TH/KNxFsovVZ7yCIAkxfvekpdL37dVqpQXWR6dCmjyFwNg+jU4/0FC2Wo1NZyh6MfUo1Kv+H1C+X
KVAZ9t6YimHdKbQBoB2XAizxhKM4qi5EJheG+9l/4LYff4CvWAEbOe0exqXGWmSd0R6Tok5fZJU0
VvSUKv6zrKDeLp/Cnt55b3Ke6J52nmRmKsZ0hZ6ZXT3nCbbjV7mb9jRLaGkBg7K6d957hkpqZ6Eg
zjqqWwdlah+1Zckb94OpO+k7HTak3zVL3aW13X3U9NH/LQhVOBUwStsUjhtl/CQu6eAEj1oyG1yo
UFLfA97qMNYH0Zr+/OB29PsXIDv2O61xnUeQFJxHO+ZGGsW0M7AQsWXb7VsL0XRUgYEs4/fHzVUU
m5/MdEspHrLE+iAre9l0M7uz1RIHUh/dfbjb0oy0a2JC0lXJkdHJlac5AgnGqujMCgFHzReRDIMG
6b1BccBJbIEypV9IpkANk55qG5BXxpNhxO2LGznARXhh9R4W29Dvwn2rwJttqdUfSTBrUEu8z2AP
s85u6LanLAXhkM6C6VmGFCQlmNASYt6d3mhnZeqm21BoV3DXrd/tor4Eql98AGuGP4YOKvbI/t1N
w/9j7Mq2HMWV7RexFiBA8GqMZ6dzqM4aXlhV1d0CxDzD19+tICvJ9qk+575oSaGQ7BxspIgde9u3
bjZeyUcDDPCsTREE03vDfh1dr9y3lgnolNoB+qcA9rZaeNBt/TaKWR5zlRChBnxVEnxixkXHc/RA
poHyM3cuwPC/raCJyJ4vJecdNN/e7Wbcg9PZQQDS1vsadYxFbl9dBx+xGgQUfWo124UAgKr7W7M9
OKE5XIgEoFFMAGmVu4cJtUvgZVScAGTMXJCcWy4q41dmAJbP/FoYDDpThb4HHBCC5XEBTDfqH+SZ
mlL1wrSuTEi4QILVyTThtyOAUNXPidtgeEUOyHVnEwdKzzyjaqoTW+omakw9mm545ELCkZwKXCVl
amibD0ZyWtfYVQ9hvPtxbolPDcuL/brv3Wt1deIdq4z5UyuLaWclwxRM0sMhJB1RBY3vReSDlkTo
oBlHBrGvDFgi5PJxT0R37gp2uh8vU2T9sOBDl6ZoqW1MdQAOhGjzYb8P6xsQwr+9IEsDG1IBAI2H
84emUY/nkZt9BnA5Zt7Gv/P5ZfvvLhZUepb9/7ufF9rApCyvCfqBrWdCI+d3b4E2LAwwz7I0fGEN
T3dpnLGDg3hX4Ma27eu4CAOY5z6Usf1GKRypMp0+zQ0UM4ELq+2jQ5paGbxQsUdletSDuDRqgKgr
JUMpW7K3FeF87LZPFcpDrjQyqj4+4okE3JiafPdghfXXaA3zFlXc0Xll4qQe2UygeUDh8z7dV91L
Ulq4N/btdHYLOZ3n1rL9LjyIBpErFCe13Ya6RhtfXau3D6BkFvEJqjQtarvzYlsr1aopbrqTybwN
jdbGUuJY/zqkCfwPgiIz7YEwjFVNFHgoQHI4Qqm1YaiiH/jZybPxavatOKHi+dzj5HjTy0zc0mo0
99ag4xLwbqOeBsUaiF5f7sy56UaBkYIciWoql0rLoh0cPxtRsbuMqRwTSmdAEKoaTvIcRbOLPJzR
QUzdHUMbmHDkpK8mgIngs1XdZYyXvdrfPpilkmKOVUMOKQ72PDPt42oiD5okm1lqJQQrCwPIs1/b
0kRbtdGlTsWrk3xHvAuVYa7wbmw2wq0W4ubtdRMHj+2g+3JI24CnbcdQV+/xB71ElddYehcakV/c
x8kBJFreFrR03r4d+/lUWSle4JBpLZIFzVzpePLh7JQathsYSuchVZIaNDEYbejbVgjFligyzklZ
GWfqOSgtwbesFQerjSbitMBfSVJLhoyP+7a0TpY1OtCfakCFvteE5zyKGdoIG7dIX8PIFWeyQVHB
AdAMFawIYG25oxtBT6Qq3EGAwgwdA2VTA+TQHOSLwAvIbXyIUOOIT+IE6oVr7e6RbIZG9zxPn6Hl
9q+Jog85IvL5MJYj1K79u5Xg7JTbtGACKnegtQAEOb9opix2KFOWQG78stFEDS6IFoB8+FBjx3Vx
YYYA0mZMD8MQhtWGhSCBnqhrqK5VMrCvjyA1VJitpplxRafu2kgF0UIEFTgt5UNDNoEsoPMAEHL7
wdoMbpTiO0EkPs6MzC9SgT/3e8NAXYU8+fuYeswr5hO4AXBIbMxf0yUUd+KS2YfIYM1J09FIYNpB
TKF1zWnCj3ei3mKkefIkY+TGqHpdunfLySmmnVZ/2g6fcmy/vpyIdnqBIH1Yy+FEyTHq0Z+FetF7
XnCd+FcbuRRuH73lBe+WrMPfOq4v/9tp0bieX1mVC3CvZxw0DoSKgI6nT38my6oKHlC3IuTd+gf9
4EV/TJqpCUL32zGSf/ivoKmM4Hrq3wDRnIr569iJAC7Buem4eNPE4nO3MJe7Jkz4eXCyBmof0F0Q
TByAUR7Z5/ehJkXcPmuG9c0MaxTr2HqCoKMLRBhnHuILaHod1RLLWORRuBin2AQ17SgRwgkbPAZX
9xz8FvUy1uoETrRo8Tf7xNq5Q/U9r0O/nTrIXaPCvd8wRYC/dKsW4gkOOIlS8BkeaaQhWXWZXGn0
UN9Gl4xJX0qfe0O4HUOt2oGmMe2QwxxCzaeiTirnpF6OP9/OHqGFt06spaDr7EpwBnmW8tBzXoJ/
GPKp49hVQaS742NmeCHi+CgJzEMTbGPO9JmYg4cmtFFIp+iEDZD6GChhudRF+cuGb2bUtnaoByGy
YRZZP922LndA9A6nUdGj9aqhHtnuhquLZmJvVMRgnal41NYdVpto0ktfz68QQu4uYJuBnKRSHGmG
Mf4RZ+2nqbfGTw7Y/XZdn3AfjO0F+G60rwOetWcQMwIQkBRAPyZKIYTGa0M+07ujBZldUKsko19V
RfS01/F4eaIu1+foCRUHR1S+I0GsZj1liuvmTzz5s7Yu9jjEM++5dVxIvyGO1hTMBNgpqfkObPYy
qCJErfGoAdXmct9OQrGNmgzlxHS9pps5DkkQVH+7n6ur+jLnnVGAXy9kmnQCoIf/egywGn3PzLQ6
3NkXos3V7+70QLQOd0vI1sX7vGWgo+MsN31WVNMJvCMlTpFinkAjkVeIRisrjR1lXObJuDZZDHaa
xXOZJ1dO6/lkjQdZ21uy0UYTKlMgQaq2ozFt9OE90Ixu15Y/6ZAvRvC+bWagDVT20lHg6LZu3nqr
LbSybusamo7UMO7zoP6CD5g8NcunNR+sNF6myMuwEiwIMxw6cbzQAuYa3xzXS/Zm5dYXYA98U0Nh
MBLfwOBU4pgDdkCjmnMNjA2Vlm+o22r5TjPEeHYhYyMBGLjg1uOCvR9HI2oSZih1t1Hf0jDM455t
ktryzrEErF6dlpaDE1JVwKgWE/clsDeZA4grMibVIzWp68W7MQc9+GrLC6Bz8xEwYt28kdksP/eR
113GBgQizizcIIa+B2CxQ3NFFLS50gT1yIZMxggMuYtPFTzu3Mx2HEcIO/T7QUsfoKDo7IUq44ip
liNMweLVZM84+NXY4vf2XEsnZLaVLxjt8QHCfzqNqKGN1B5kh25d72dNZ20bLRQXcNAbMwpsPeQe
7OmZbACCac2VumHhQPNc5qemg+KRlSHOTA0N6xxUKTiE/VgyBTkHlk/lJSqnBSa8XRB9ykAphg9j
SEabp2W8+NIy2mXIJzxHwdc4b3st/Jlazpesk8YrGNzLc6VbsR+VTH/t9dHdz7xKAul23yzwWF/y
Dox/o/EHG1A0ToMS5G7I14d/0KgBkdazTMp5x9sBYWblTjYxahqoYpLmIPTikwPUC6TnJ4hOSiPb
hBAIPNKQ1BTBzpVt8th4sxFJBLSp3mwrZ8RU2M+F5D2YDQyAXzJRnzvFJdorfjiHqETXMU3TzO9s
XtFV5bKF1AYDdfdm73tEVLquWbb89zHNlNB65qY4WuYAFYJGk2Ar1kXQV0mzXcYV5zEErpkDyWA1
72qoahvkzbRdRF2T8BahCASlBJFkp4S6tiogpTE1y7BWDEwfxsqdhh+WG5rpHFCCul39IGSLqpw6
fA41Sw+MDrmkJVf/T3TA72wWpfPzRNODJmuqDSEA7h2dYt7ONWhAPNuC+iQy7zlOm9BD8anrKY4+
lM9AoYTGscvyk6u5bA4+uE7uYG09sMX4bWJAu0Xqw7Yqc+vVQRgqmHB929UgxnoUCPs9QeJCbFIP
oGhWN8kTNdkwa5sqdKz9atOqqNwyyEwF+RTxLfClHoQ97PBmx1qFEvcoaB2p3chEDTii2gAUAeBb
G4QLfQflPFnGY+GCso+cbS/vD5bj8c3YV/oG5DX9pVTRvibVLkbmdE9GyYvXGdFXFRJs5wF8u5H+
5NCI5+nJy8M/MuEEFrOnS1uoA9OHrhBhDfxzF25q1w1PUCScLwarYMMpb754qiF3GtaD9nXkHQi3
3+0fdlz2SjpQ8NgNBySa9r7bZ/Hn4J8IkiFGyG99W4s/Geh1Z03DnyZFad/qs76XDy9sPoCbDDlx
+uHWt5Y6MttL8Gwi3jhc64lP204fTRSMSNDdkHGdgcqP6dsUxxhw8B1ak+3ANNk+IhrRHhvHiDbg
SDc8YOBgdIbhlGesvcRe0T7i8t0+NhmeSMCUF1uyUcOyeH4oI74sKg0cNDfjADJ4AfT3fvVrJx0i
xmKINjEIUx/XifV13u08y//xOmpCy4FpqkGMgYLrAVH9PPwrh6LxS6IZ08GJ5LifWdT/MbXWJ3Dw
ZD+zjv/WIQFvs+2C1VLP/XTsnT9FjHQ9WCvFJ8ea4n00CxAfV4Nx4yFk35qR6ZsoBSWEHatYtovo
VFdH7S7Omh80Wu00pCYKS9RcUBfB9WJbOiGIkhSvVzjxYVtHmeZreo0g/crz5UHe/uRaNgrj/8H/
RR5km83pZprFdLSKvPBxxkh2FEim4DKqcwDRsSG6NIN1lkxFFFcnM3FeybQGp1GNnPuGy5AKU7Fq
mhVFqN+awV/C1SMH44GKw/2TspOG1Vx/VaXcSM/+YvYkGs51SL27patNra9TEIWtpjHm4T7SkJpV
GsqZOdtKZ3e7kP6MWWg/DEN3P1xIf0Jo/pIzPfqsZG7PRsyeKRtRK1HfUuIAdZ+hiBP2MqRsOMYW
yoGWBEabpkjQajjUTOAMccAAs0QA8zySQTq6BWAA+IxJMEJt8z6doKsAjI+pmpCBSwVHeNAeq+EK
/qEhwYDsJtn3TpVcgADUb5EN4sKmAs0qDSc+Gzfq5T0kbGyENrkojZunmrxsPGCQ6qnx/DiKQUYM
9GsJDALqkllxbhrAIVEq/UnPDfFJy0f5EBnVM752o8U01MVRFlCmQ4Cr9uO+cAIIzQ+X0YH2Iqkr
RjKFhFYKLKbSaiQ7NRIoBKif4TwLlvQTy4Zuw2JrOI998frfE8aUWJ5UIVtVtpGvF0Wz/cCzsuoI
ThyCoG6WzVsiaSF2FWokmIf3OJ1+EUWVoyACYeo5i5Bi/ufwg00DPbHQcrYlGzVyGOTOcweQoquD
85Ck6vRcD4GNGl8UleC4TBPIxHk3T/d7JwKRv9dI0EhBiWpt2rgOvMgB2+W73dYgbFUxJQ49QsL6
bqJulHZVBzgHTfA0ave5xoeNVw/VzQIddOBwQKVCU1Ygso95dUvK1NjFfa4tPuTo8qYKUI084dE3
6c9znrZ+1dVzUKuHWF0K/WLENep21jH1uhGY5KaH/OZM045uwv19jVlGP4eJ5Tu6LrqFZUBCIYs7
FPUix4Yjg+1LFXe2TAuZBLomTnXnHSJ92tqIlp5ENIwn9t6jIU2QbYhbgJfWMU2vS9YdVhv1Wgkd
Il3/6868+t+9oj5E0/JWaMW6bF0BRuRfb+XOh4a/e49kM93OOer1jUkPP6hq9L6rN1BidkJcQkfd
Nwy99aFuiYQxtA1eorzAV+9o1Jsy0ucXstWWCaIqTaLesdFfhhnUyw2fyh1N6iJPN3XvglNb09MX
aTTfjDaZvrs4cG0akB7dwM2nA4ZzsTJTB6Cz/DFbnXZgSqR2bYbQ7FB1hkq21Ua9iPXOwbTCn6td
lDy6WaXrPSB6AHGxgxJaAAVPHD5qdhs+tkOvgSVEN5ARNhm6NS8DPGONbSlaS0NJSDYcnCIDA4Zy
p4WQEp0udR5fcnIhm1Kcy/BRGxL3jzzJ0gOFmtdIdPwek7ZdfAX3JviHVESa7OSWlBJczTTOCkXb
bAvXxvEOXLFjm4aoFQScWOhR/khNC2LfE0ubV28ys8VEdktdSCzE6g8hHnIgUQRtAZRm8tfUaPLH
1EnG05DjN4wKHxQY8rE+4RsVcHlUm5/TyfuRTGVW+FYPEOg6W0yQJOu4G/CwwrEV4s3gdSLp4LXx
rDBGShOxuNUWqd/+oL4SilxLtncTTY6nUWOFr2QfRhbtrEoCAPF+6lhPF5CRkeA0blJnm1bAvZNP
afJxOZ5MjjHv5jD+2k1Rdp4qyGVBVaNONmNkToEgUTmaGkneoVUqcr1q8HG6gKISqPdEfWGDGv6B
K+BBzi0B3uY4ukINrhN7NVHZIRLcRtKK/TrtptCzbdJbaYJ2YgZ3hrNlTjme56jc26L2oBvX4STl
WXa1dZASBauiY84PxVwe8gn3zaljo7PVkS448AEgQBrmRaQ/GAOoRyEsm+/aYe4hQqzWUWMdO273
Dx/MCYKbgHsPPjOK9Ii/wnTDZzfagpoTdAG6fZ2MIvxLDA3e/+h8C91i9JPexoMD6mKbD3Tg1CWu
8LQF8XJoQ2ngt9NkJPLwvkeQLxRyx/Jsy6dvrlXOr7IKXaTSsvJoF5r+bJslKChm8MFNUVr4vIlV
PWs3dYBVgQy8tfTLiJqwSxvHBsIeJrj3vRR/775yQZgVAYjSOpbYjODE2Hld1l8q1wUmVk0sPlwZ
aaZz2uLkegyhJphWO634nQ1acaCTq8BF8P9wppfE18F2GqPqdPdW1pegntYB6+qa9V9G00N4MHK0
T7E+bhgYC8/JWGSfGLjcAq/J9cAEfvbT7In4MuYGTjlm6YC+cdo4iK+9ODdL38QxNw+aJuSXpNIA
KIZAk4P80Q4Sux/sUCMeAJLyciDHrbT8PGctRGubCDSCENrYI+BeH3BHfl2Ghtvm52aGanoyZz+h
MrMRSkLGAixLxb69M497MB6VbIZmGvghd2PDu3M3yv4M0Ea/9FZb7elFiHwEmBZME+rD68zMJ35I
WFMlf6cj2N91DRJarLXDFztxHqFpNn0bTKPakt1WdoQ7FzsUc9/sIUs1KNiYh7Cu9rXWdFdHZeG7
VouPjQlSPFKNJ1sSjk/kQSZTpe1x99E2NEmN8PonC8+R+z0m6C9bDnRCJxU+LLgYwKDH02bjRGG/
05MWDJ1Vl+TB7KHaGsGq5uqphi2BQtXtY1C8dE54jliI1c5QN/s+rf7OGGBK1EjVy+O43KFUqt+g
bgv8z+s09bw5j66Fd29OFR9q0ynmZ8iMFRtPd40dGUu7r64ftkrV/qnan/YjH+otq0U3RtfWvt9/
lFEEWAU0dpYChTtSPHuUKFVIxmgPxgEBdmxVxHBfz7A43dU70BC6RPuqhIwSLckzCehu5B7dCnxd
IOS64IJmXIUWmdeO2B6buauPiHbd0jqyQLGtpt+6oRCIkIEnIlbuH9aQU6zgXaFdiz0NUaAGZYwM
8O136OxEKFmnnJvAaMG4tuJlVx/qUUPA2juXO79lw9Xnd1vTNnfraCj68hvkhsudl0kDgqejlZ6X
bhJ1GaJZpYe7dKlzv1dTS7dRz7oPVqdiIQLkysEa+vRcFnO/z/XiYTX9x/Y01dDOS1ftOUIFG2gV
tdHychBYTWbDgEzBr72zmNu+EE3tT6HWnlOU7pWbKCm7s+HyNN+RFckEEfpeX55KFCkeinG0yw3N
UPNhvHiSNVGbJLQfxClnH4f52V/G6/z9+g9b8Q70X5YGApBSTzSwd0K8QIZN86ABK/Ng4oFvbMJI
dhvbFNF+nYmVDw3lwG71bPMjrahL9raWJg39a9mhipLm1tXerDlnxPeD1bS8lNZkxgH30W/rBL1S
aKPYKkKePzaBolaERufU+pKVAE3NLkcYQjXje6+CHl61WdwAPa42NE9j6sUjyASiMb6tS9ZtPrip
FxvTHlHYdXp9B6yt5Va6ZebT7OJI0zSmfZZ3sq7p7CH1AcHCA25GlbBnAEFOas2LMDMUPE2E3aKt
E9bNhWyLeLOOkopDmyU/EmaX+1BWxtUaLLGbeMiPTu3mL0ywn+A2yn9o9aAw/Q5wt8w2Tn2YgDAL
AbLvLAEDHByg+oxzoTSMc1HmYLT3gMnP9J+zPdmfUiASnwc73jaNZn8iU2k2Wz0ClyuN5KwjlMjS
K434PI4+c3t5rLXawTO51gJNa7ygU8txcMqPotL8Fkf/Ez3EpczTQI86MPdWUf6pT2IH1ZcO8Djq
mW6DWfPZtr/QgPzjbPhpWrlzoWf+WEdpMBtQVyMPRJQhENib44Y2w/MUWrbc2yADXn5mbo6IkAa9
OyQe7UOMOs1jXxbhg1UwBBP0wXltbP3PYhqHv73HQg7W313vfHfAdLyshVxLeUs04XxYa7jjvOXc
W9binzLcABGCiKVCPcdIPgdDmIlgRT1bDlAPuFxnKAM3ISFaNYHlZdMTLWhH1J0ntf3d6JMZ6Lni
G4jKoh9QxgEZqjfGT7iQm/h+iRgYPDBRiy9JU2ufQK3IfGPW6xdQfnhnUVp/ZYNS0RiT5ks+FdbF
BWr+RWfQzo4Q+HzzVTazdTdZN1RPaeNWL5qYET0AD1ZACwycHh4TWQd22Eq/0MMwsMu5u3DVDKqY
qlAHSeqRLXRyw59U6RVNJK4HVQZLjE67Wfrkhbz3ccrG8rjuQ711bz2yp2OMvCHecQniVyRHe3z7
xCFCZWmMqxd1+7SXLdTTx/JCY1s5MzMXm6RrAE5WQ7L9xxqaQjUpTlk2QiwfVqs13dhDpa01D8S7
Rzx8qF4RZ+qRbWXpM6yuhLQf/3JnJ9/fLb2zWelXdUo9tyDyHhBMtxA2Avp9M8gKNyjLE1ez8GKo
jYAhexmvPmQzohRXfuCt/hezGtGvdZ33inxpuIOmfAzooA7Cd0sHUjOb5EkkHOJ86j5LjVZo34CP
zC4pcwXgmo48gSH0zYNr6V53ikp+16GXsymAG4VwYpngdFU7h/U2YqYMgV8av8/SNQXa1ZCAiJiL
/3980iHXujORBH2kT67QWgRPR6MA4zomk4FZeyHTFMA/fEmY4WA8AEVz64HCbvz3peSb4//dl21b
HJfvAHyO95qs0m1hOBA91NpTEZuZfcWZIUjqnu8Ld9573PUeqdFZDeKuNvyqT+ObiQHxdkutfkMO
kAVDYEPr271naeDiVivJd4Q0DDSZveJYQMZw2W0KZQoabdNF8gvUBJkbdwEVM1HJElU0ebZd4SSo
b1cT9ciNUyEUjXV8jS7VUHqCr7DeEeCeEQ0U6MIkQAw5we0b/Elko+qa+X1iKSeh2hrHspKgdqBc
HQ25XzlVfvOkyG9gsMhvwwCZg1aAh57xxLM2hZpmJTjK8zz5QX6I0GJCy2rzrLXiuK6lXqbqc6S7
X83LRtAm3mb2bF9ox/VVNS17iSF+B3FQvIfVPs15s2GGDXzo+0TUh3KvZVA1NJiunTNZeoGQbYay
kloD0z5sNEHDtSEbzZKNhp1WTr4lOs8nG0qwtHrZhsY1dJLexuvCCiXbdVs1u99tDXalLigzA3zt
EiByq3TaL6arx344p9OnNvY6xPpF/MRwANw5tedeIZWdQ+t9BhcJilgOoVHfCiPkm5L1+WNk2Nkj
+FjyR6dxzgxX9wvZbXzZBlBDgiAXqdl5iqVcMB0Fx1D8DBajbO0mqHUAxggc0aFQ5kH+Qp7iae8+
oGBqApkqMMVqVPIA+E6+aKxAvTWIh/k76aismikfhnf6KzTTzIjH4KeG9goqzAsgZ2Z3G8f5BLoo
iUhkX46Nz2wkm3uz1h/IRo2lZvF2eu7IxUwOOZiQH0ANACJSMIRsVtuym9qjihAolFDNJF+AFmOf
I+uBSBDY0KiZK0+Wu+aUTHTVtpJy1xe4AbhOmYJOuLMeUN2EqJQIvxsJqJO1WFoPq30OgX6ULP5J
Jpokf+q1s/jB1KLVRG5FyXacO5BVUKGvTAXB6qgXS49s+OPsCwkKYJqkZvWloVean82i/xMPovw4
d1kBaT62LfREvoBq6wT6AOcikOe6IFLbHxrDeCTTaqeeNk44x5PfnEHZM3HACUQzg8gqgBDVNusa
Llh/4Dr7X3s1lUQVKRhut5qWnxc85WyjeMmZki+1hRSXGEOETfvEzR5H8D2bIVhaJpnnjx0oLh8l
58WO/MpZR0KZ/IrOXvxAi2BvQ21SsbhfTBgrOwa+8cCJcceCUQ1lFYRhCCFGRaOxriN6DND6PssQ
tVuvQgI8KczmZoqxYttIL2zIiRrd0cFXytGF8ATKmQzrRs2sODNqhrRrhVTg9m5CY+53UxfTkezc
qKxbkaGWtsOnd2LfB6lp+8rCCdYY3OYZaMD2WbdkDeS5He7JRo3Q/pikkE/gF5QgQtvTr4J+U5Ho
QfbKoyOZ6PdG9moIY8Bw5//wBb/g4jugoA24eulBBoNnQd2J5uDUMfvMDf0LVNaLx9rkxieooiIq
07PPeZ1rexTTQ/pkeuwGiF7YROyN6PZ1YfMGQUN6BWRA7OcWMimLcSH+JldqsihExnuE+tsyr81D
d6rz5mzaLLpkEoqQEeoBvxShZ28jIeWxKOL4SzUr0HjJn3VziJ/aXv5BXkAChfvEgKQyDVlVzKCq
64ZrL0c8k7Q0PHIjtwBsKeV+OWerwzagQ9cIB9krnbVdi7kPWVvtpBl2UJUu2+JQifwh94YHsEeD
+typQGuxniXrupr1HR0EJYRdd4bu5Zv1BNlKLS6fN/akQwaSXAG12+TCsY//yvBChC/EBLO6TNBM
0IZKX8hlVvvvfMnWQ5suLEF3Dub10rDOvEWIl42gGLcboAAR6OEPPWP8wYYQzQYypd1+KmL3gSao
qVopDwg1JYvzuqJVy8C9iSIMR0nqYidqaH0ovAdcn+bG9HVALtGYcYCaARQwlhISahYpIHKljxhX
owE5cTJ3I7QSybqMIQe5490UH8lWZeXb7LKGvMmoQ1E3QFgOcXoV3fOcODnWdXYDG92sn8jW58mR
m3N0+hClW7qmouEckM3ZkiMvYkRddffFxCVuK7lWH8H2wz57nXcbi9546ntDvvCkXMwV15vTYI1g
0lBe6VR+XJSN/ObVmfkUtuWySGhFvIEAQZZ6e/Ao+QbC6l9RuNZtnMZyQXY4lM9JEn1qZr38CmEt
O3AQbz7Mys2eug3kc/UngSTjhNPtyNoHyefdANTmtxAMxMHAbQNS5O3wmhvTm52DvApFvPq2iWzr
1Kmmz6DusPTcyP44VBP9ne1u+O5yt9X/Y3tyQba2wUvu7WSwbtTommPd2hanM4lr1eFuQrA/y67q
H1YzhJKq01jzT2TqEA29OdXhTsJDprLc17n9ZeWDXzjjV7+6VkIhObBBe5aEX4gj/gNdPI3Ntu/b
DXXJcTD44tiqT1Wj9d1+1troCb99+8GaDT/G0/tpVCbqxeBWFwh63FaTy+InPKcgSfnuKnULORnp
IrKgbNRMseX5uMoUOxrSq1TT4AZFxzIkFfpU+KhurQ+dg3Jbqzk1vXPuk67Yu4MrrmvDqyxCpLzD
FXGOrT9FZhR7shWOg8shOdaF/EzpS0pVUl4zaQAq1WsZAZ2AzCdNjBqQHLxNUVcLU6dreAw3Jc6q
SVVH0BRVWU9nAggZhClHfBgwHc7wXPdCbqq+tsLcGjJzL56qUrDc3r1EcdlBBHh47orikDtOdkMY
Nb9RbxrT9PbnahTpkC0z+uzt5wZY5tVEbkCB/OR2CNy02oka8hhbpJxBJwQiBzWxropFNG6hazFt
Vxu9AZlOw65ue+GvW6Vqre6Y4SFs7J9DZiOFTs4AFjlniI0c7jZZfgCr61DJNk7HRlXuzaqazzW5
9tBXEuXuhVcdmOzdQ2k1n/oIyFBqROzNOGQTprQn/KilkKWrw2QeRycqUh2BIQO1AFYhnwaozx2g
1oBbZ6LLJ7I5ZqpUZ6ovnpG2Jymtn4VyRQnKeJWhPNiNlzw10ZQ89YJ3j219gOhqJ4A7hD3jIVDh
ifSzpkfMDIi13ppAqR4VD2sxCBWNSPY2F7KnLK5fncp1nko75o/V/GilXZsAyoD/feBZ/liGQ1g5
+5rluU++dZjzp7oWbBuWPQtoSBOonB2RLnXTIwPZMsDXabEtus64MQf0wG3XtJBiwFArbOMWlWjc
oZu3jZGyrZ1DVMdoQOxRq9qJLBQMaUzHBZJFjXGGyg4RG56B3XWPsTtXkGiSaWZuqlg0Z2CbxoMx
1gctLZsz+E2A8DHVhYXG1JBf645juSz53fRqy/SnMkMpQgopkC5EXD9ExuwqFLo8b423nojTEROd
r2WgmEFBKmaBy0OXfGoI8+G2zY9mA4ghNLK+ojQ0eilj+VnMHj956shlzxLVAaiTm0dWX23OunFD
XUONh8oQvstkE6AoCTNkRE4SWS7VgNVJ20EDTKI08petsdRfgcaRjixZHvk0ANASyPh3NxomVoQk
ejyluBUicFBC+H4zG1F/yYq6v1BvbVYbaPXyXSwzFEQCEpib6d/AH+BgIhr7PKiGeprTKSXfEpjA
nMU2qgalFdgI8OBcpaeg81TGpaHxsryNMEVdmmrxuwG/Q1cGVB8otGSf54rurxpQXEI2ww5ROEJV
gZ4qDaSepXfTKcHn1MxQd78iXlwZzzuIHgJAp9AXNKFw8wEkt5OtUc2pn5SxecAJP3rB5S68Aov8
QLXMjQF9TWROwN0VTgfwbiWAncbO2cvBf1qOdhvMDoMSrrJZmQZcen6l575nooS793rj0eQmLsIR
KBTAmD59owme9z3UluJ927iguZOKsidCcB0ls6pbxHbPX2rgojcz6wQu85EG9lkEDE5rM8WdC3pM
VUpFRlwb401uGD0SLmVxLl3xsWmtGDxdq/HOJ1NL5p67wLcD54JqtPmU2nw6RVU7g6MGw9UG7Q78
RmhcyOLWRigV+Z3fapN1xY6F+73MeXdti7y76uOE6xSN6wQBdqcG9XE+IvusGjyZ8yvoZ4GpTyaU
qAsgdOoITTRecxLIS4GUuYaM2/vRKZ6auN+53gSJh1hrXnqcFiA4mQxHsgElrp2QpS5Q4FYGKYRO
r7LVIJDEYuhmex1A+J609TgIJU7fI9Qa62ysH4DAAviv69NNy3h60I0QYcXpeQ13UJgClXP1yZnZ
9S4CQsNKAYDGUT9MLmI5FehQkF3OhuKGWpth21SRvh0mjj+wNyZ2gOf+4NeFgzo/zcqPaabZz3bu
im1YxCkiDP9H2JUtOYpr2y8iQgIxvRqP6dk5Ol+IyqwqJolBiPHr70LOLmfXOSfuC8HeEnS10wZp
7zVI52KnkXke2ycd6AkpgN2LDNCLhWwrvOB9qP5NcN1U2AK/qek0nhC6HtYIK2ap0z0lbAlpXg4f
3g32YkutH6oPcQZd3Ftcl95T7kfZQ2qKFAACcJ7gIF5PsiFfr6Us9wBc8OSTfknpPM3jYZ348Gwi
UYdNTBXCRwhV72zAo0mfKW7+sK2abQA68BeWD71WszWyMyxN8V4shBmYUfeOum0JGErWn6nDurNr
5xbEH/lBUd9agxfYBTlxxNKriQAaIeroCirv4cY3wgchBxI4zH/yXdFOIPYPj7nkLa8gkdCaBl3B
3JNfwiTbwk+YznPo4cwnU5ZjPB2GuG6PMHYAE45KCpgKcqlhldvMAH+gTelGGKF4G0ZAjNzYyfYk
EfxcR242i02smSFoAtZKznZFRaxvBwUvj12ID91mrtzeB/VcGtGwmYnOreD7EC30M9X3xt+Eh2ge
T09Y/XDUz9ZBPzHvj9m/h6fZMnMOrM3m8CqlKzPy0sNYiOygz/QBO11QSbI2WpBp1OokUKyOna/Q
jOr3RSc6rHOBzlL6R5hNPzhtSyklqHAWbcJjmYupvTuGW33wegCHNvoUHs3Qmye3fDLNCO+DYCGH
2yrC+rTp0zdFyidNK62x3IbZXQbv1aEIV1nT0q2mpOqDzleh5QceOKELncunuXoA3FRrwxz5pPN9
bXX+vMNNxHQTPeN+p/tNKq+dV8RXF7ugIHl2MCCEP6zxHANhvUvyYpiJKQQL2X/IDciH1nY6oq0B
iR1AM/rpoM8YkNsQCkvF4p5LSM53BVgYUMr8M1EnRe/wXcWGM9Y47koP3vP6jBE8Lg0JKjPqck0A
5nw7hwiHvctSEF4JBBLz0pfQu8FBs6P1GX77vz3PoMu/8vg2d2qGlQCOekikzdXLzHx1v/Z+SeJY
i56C2awZI9HQYgeTF2sg2fq9Tn07QDJpr2eUnljf8sBUzdGxl/P7qxZfLDSMo6GEMTNev4bBBZsR
BuJPQ8xtB4dqhsZA9/ViNtx00U0g63uqE/273SdyY/fweQpp16zvTEFNMoTd79eALpDrUT2gr8DZ
1xU35qFO+mHxH7fRA54rOKAArQ8Xpkltx7qrL+unY6+FebwKNUZg9CHi4bh49loZ9gq0qTfwQbe2
8ehbW32GvZYjlyUqq1Djkmudc6AnIZc2vrK3OW2e4ENDYSPQRExAyskC5Q93duNa/sXOLPMSvuAZ
9EnCMgkPfeUvUA+0H+AahK+JZmtq3qZI2DjjNSCkWDVdItMs11Y7oKMHGD/cUOMaeMPEtZYSzNqN
bjuEnqC726h2Q9WxHvn3vG+dCj06b6eFTeX2G/BnCH49Qjzkry24t8vGywuxUACtlOjQ7+lkJK3d
pFPP4hv4lwHqqKeEVtQGJAO0U8/hLkzWZgND8Rmvzf96XSX9bN5JqFlqvgh3mdpzRTc3RogO8Sja
3OgjOsQCfXPzjAZY9T8mT9fqOwF7O4Mu7mycStwOH/ITQXOtGt3ioFP6IIrKWxBlu4EOAc4TJ33W
lfzbXJ1PCwvGVlBqcqfmjv7Ibp/39IfQH3Iq0Q0vjU/94d8/dh3epk5/GqeGQo9ro8/lhx8xfBX3
w1DQp6ECPD8y3HGtQxceVfCoGZOFDmkoQ4CNelRzgQZ5sg2SnbpOwT0ckZ4xVjm8IsMjtSXq5zL5
4LwMCryhrmNbdsuIc77BH3d8Cil/0hMggII9mFn5R5Yf7BYaufcmi26m6EMEjCbjWG3dOyp9LoBE
ykJj4bE+3qV1EYMKwwAmvMdxCEnyuvmpBw2jwrtdn/4dF/q6tOB50BN7BhwndJrtsTuBjVgGccr5
52heKR5lP1080GZFWEFw0jYiQKr9+HGkDEgBLFAWeoOW8ojufN8oMjxbOWghE5C61TwvLKlibtgr
HelDpIld95hN8GwdxqSD5j24QoFu/NAWq3PlM2wi/rNvpHP3aR0evPe+UZ/40QoC2iDbtEa9a8Lx
cfhjZQ7mQQvNJwGV+051WQD6oImCmYT1yjRH+5ujHgEjwuxMScF33dRi90ZeBaTOxKaZQsss3BWN
/BQ66ejHJ4VtH2JRH3Vk0qudmN4qzbLhaEUsnpcWLa+98vauERm/ck+uRy933wuZ9AGKpMbShzs1
7ge9yxLyxuseVD08QpOkX3soj86qwQZ/UCfdEeQjguXEIELMgYOTM08o9+Z206gTUKTNqTKxR8hB
bRO0XtQGugVT6/TboclWPQmNXWm2qGZ5ryVNX2E4mb6lKmnReJHpEm+X5C0Z0QceAaE52EKJlxhN
TeDQk7dJG34rAOcK9DTOh2ZOPZCn9Wjq9+s2MrY299icjskZ+3K6gwoi3QEAjCqEo+HaOhHxpFpP
c6BtgUfqbVzPDyEMzbFZguONDxeuMdv5GYcFKu/M5ADRJIP9ZBY91syMTk4BkLNHVL6Hb6b1XJao
7evQzsn3UI/eJ5Np8j2MQytbYeU4zsteqktJ+g6chZFsiGXUF78DqTdk73oM2oD1JeuiEKJxUeUc
HIE6VBIXCyiUtk92aDXbqAXoVYdxY/jnTjiBjhJpt09JBamCEcw0NLrap95KeNDgobP+6jrb1MGX
7U/nVp/RClJ6CcQkFuAsDVs4OoEeCeImygnAfBkwvvOGRe6HahbD0XWvD6VTVXuUAtoghlzjXOcI
/sH7YTrcQzun7ia3jI3O6xl68K8Q1JwrHHRD+DbjvnrG/R56roKW2nKs8cH9NaDDUJQQ8YQ5Ww8c
qSrTIMrt/BAljTk3aDq+ijhGX9IOf7kOjPywW/vwkwjVurxojkOWvHesehqml6BWYSPTWZGVOSzJ
h2Khc/cBKFtv8JTKd7c8IYuMd3QDXQ26HW0F1LE+vcV1bG4t4gACPfJJmgNTplRUTaaRf1/y99Vd
BUp2WPEHfQ2jEV9MFO+gqCE9AZDDew1MzjIDMmOtwwhN/Da8RrVZrQ1iFEtuNsl75kTLtIuLF0hd
DA8Q/sW+asoX9vgUDUZ1SMZhJe2UnqoQ4MPKRXORGA09GdyhJxu6AZshtzPsfv/J6TPslBsYWJ30
lcRh2BsWBGSOrJwrGcHiOFX0YRJc+YF1Ewpn0IB7tCB7t6SAK+4g3BhtS1jDrqwsK88ickmQ07yd
E9AAA/3BYHl4yqRAh9eF41hlNlivDB5eeVMEuxk+9yebsVE7jImoFQtowoGTow3J9Cw9rvBnAh84
FnMvZWreCCs6NJzIrQzDaIkOSvRSNezq1Kbz06lGrKg969pL/2sqT6SEXxvHcm2aaof0KrOynnuV
qhdqEoHjExmPkhgaI6K24LIyHRrWht/jUY/rqaZpixUAyEc98X6JHrzNs3u4rYs0fvYN/xc32vzS
jwnd9g02Rp6f1T/6Wi173y1fIQlSrCO/n2xXGbuO8l2PtxZ4lLgXdLCSVj1FMjy7zVj/GOEfEGRy
XKW5rUC8GT8daFw+8F7UZy2mmWTm5xA6qMFJSVbM7jwUzxP4SqR+7j3oOC7Jm2mm7RySnpuslvFx
dNsmnPvDeqyBQL5FgwI0c8iFwlcTjw+8neS+GMYXk2ThRfV5vivgxx0YpkUPtTd+6mqIPtiZwNfU
RCXrXjBJuKXmJRqo+OAB+J+MgEPt/qtP1eQNp8/wpC+2Q/mog7Js+aazrWdVUPY8cAMa862Z/O5e
lZ3Uv9OG/K7gZPGChm2M59vg7dvG5g9KjeNKwknvHDf4tGiWmO9dC0DedBEYIOsRdhQ/8HkUQdVG
ztkKY/D2chPt29KAWS3zalCWPLDQR9XLkz54bWJtczhuF37Y+DOdA9EoQdW0qjZ1533Ng/S7hHYa
JBLuOT05DQXsfkd3d8/nZUegNU6hvFAJedIDXUE+RlkCFgb9gI3dArecQnD10a9BXLBtMQn1EVXN
0SV9bqRtzkoAerHziMUxrbKJTDYaa8A04qOQGbo7xA1fWsU+LVaQ32OQe4XxEjcU6uxQhUZFqK7P
o+IAgw9ia9hRfdZ508m/pcA5K9FogTa1bjPUA537LYfpY5qZx3A6ZLEx7CgKfL5dMGemp0HmEIU9
B91EPU/nbgeOpnHMbQe/Z1x7m8ztGP+nXbsqOjDpfJZhT5x1h6ppUTB2wECDCgPdFHlyQSXlK3Uf
lASe1C6kRILRqgyI8f6ZQ1uUyAnKhKvGFhBYDrNf+i1tN/hvVQJMU/0G14cM3p9AhznJgw5byEae
iGnNdKSvqmDosQKP4/tVpYCMq4ECArSWE28FGri7KmmWb3o0lGauY9cXfRjRmQmKCtiKhnB1y3Vy
nbrcPOsJ6KqLjTniCeiAYsgDMdg8UCb/uoAP6a+0hOm8yeJJDG6SgPt2Wk7ygLfYkQTcV+sK/d7x
IhTDftcl/DPukgBEAXDziHqLsY7Aq4mfzBjORdCDK00UyhWsx6cwQRsuwOucBbcfpXZ6FNOPtvLE
gucQYIM5PTAU+odL9XCZQh60z62g7MMQVK78J2mw1sQfmx4Gh9MDvu70gApCswydEXvQKXebmyfk
2fWqk1dTeBziQQEKJhpoZeGeyrgc0H01IZH8J2dnJV9JPzqb3qhWHYrKr0xBFLJx4w8L/L6AxYTt
oSBtHaKyhiikVccfpWdsK0jpBrFS/oNREWwnSJ0cQ9PAb2zcpC1PFnjgsCyAGwrcj5weKljYcV9E
gdppWJ7lFOgM7LMkFLMzMHUrUgZwFCAX6/dosuFXakE8IIud7gnK2cnSx48rCNkgugN1c6gDF1az
VEYnNrUxdNgbsKcxIQCnlyZFVaLtwN9I3m7VlMSGYkhkg157U8JEBTSe0XD4zxj/I5fQBlDGSV22
c6YC6ViXoGPlqmc7E+powg+th3KKXGx7y7meo2enHpaF7vjDxk8X5RmzrB4Gs803ioMn5hrYhlay
WBCzh1rUFFYNWD76TB8I77G+KlQbWFlVHGhoQet7lCDgOt6wRkUpn1M/sp7hMPk9VDFkRe6jMejf
i7QZfjStbGeda1knmqTsJLI+OvZQHrinrClfVfYjCl39WnHP2VPHip8rsayIZz4nXZY8F2JZTwHs
U8dL3z7Xdb51jMw72aMyn0ejuEVm65jPuc2/RX/GjMzKngawIAqgp6RlvJRD6R6dDvUXkkWvbRs3
Dx5tUeidBrsiLSD2krAlWMUfZuM5c8AsjTM43Z/EjYZ3mxlTFaqL9jrvVNln1vrf86MP1l/X+x0e
ZGieTR9aHuXGBWDzuRkT83mI3FBHIG9i5zKN/Zmpx6bIxPr1maAEthsHb9X2Lg2UhwVQBBzaG1lL
qdTb2OTDtoQaMIb64Y2pjEL2wK6Bq0eIhkeWtW+jmfTbLM/GIOLZ8GYa2LJ4NIpWVm1ggwfXDfCr
gBDa6njE92NbwoQaThTT+LdYmfETx9sPzj3yaiVZsb8fCPAe30IQIq4qivEQ/XceO6oELwt4FeoX
FgpwLdjEo4X63D8vsXvu/hYbewgbu3kfMOiBXKU/eU6Y8kcH/cZFkzTyARb1xmNsF096yRVXXREQ
x+EHCFhLALwjZ6YHzNj4gKMsuTj4XLckBGM/nNZw8EtfpKF1UiMwhQqlyn3X2F8HCsr9PpXY0YIO
Miy5LA348+mjnlRsiyEitwv0pdLCEsio29sjVT92W3NMd1t9el8gfXvufjutMh9T+SC+llH3+Tb0
YFzC4NESeVeRdO2+SNHoEjFLQUwi0bqaQr+vI7BdULPQo07iNWi3xu96MKVpvmcDweIoyMcUXmIu
3K+mFoE+tFrjcpSo+uYjdp8dOrczPRIqWD2xJI0XOixa5QJjaIBRxUgfdKxN15HZ8sfCy+MDy8kB
NDr+6KMr+Bhmyp0leF1udM4eY7Ubo+wdzYC5XcfepfMBX8xbGBYYlW+9OiKUSxf/FysdgooPwmo0
AK/B0jdoFidwMfGqXUL8tUML/0h8h7h4rLTVAjhGGBxPyfsBjNbnyDDZPEmhzm8ZlrtPXOUCkJB4
tzOejwTCN5k77yobfgp6WE/kXfomoHEcpGLkuxpCe9smMtkSzPr6YkMGNOC2nf6wHWvjsoL9DkW7
lGZVfAyTlWxe9QQUaKuF6rIGnOhDZhG6ae32dFcvvaNRmrSw153R/naiIk+zWU/glt3WnnQOAIOk
oGmi3AbKcnsOxwnEM5aV/TA647mhWBIVkc/X1ThCH2Bis4R4kGWUs6Mmshi+X6+GAaKsd6oLLWB7
hn/9MZ7IMHpGbokwuMk5/Ln+djdm1qu/Rt3UAYEPTbLgDuM1KJpihbDkUkN4bwOj3e6jvlzcob36
rILEzG2uDo24UWtgL9oA/mCgz2C1OEu6hDw6KOOfOtpuvCbddqwoXxp3rNdhxONV54XszfPdoOod
+4cTqWaOdUe0GyEhe45cKWeQIIqWDip083qqTumKlD54It3EVdxu7qUrNYkK6EGdu4fTXI6Sxuae
0tP0LTtJf0uB7R9a2ROvo0xgPQcvF3cWuqA42CCC2bPYj6pVbWcE658p9jMpj7ByZSv4cKpb6E3T
9UBhiHyt4GE00zlXX5IM1MTGzom+38LLiNjgcfahJ+r/oL6Dqh1zg7Lr6/2mOp9bLH+wx+jxdk+d
a4cUWhbdEUUR8R6XKF4ANPSzYVhHtHZoP9qq6VdYB/BN3w7FGf0ff0arRP4k6oE2dvWJSl0D2l1u
Hy3olT4YUNABl4y0z66Q79F0M2zsdp0Yq7fwaCy1dolWLRk9r1or1MjvqiffpLf1FDx/cyBvUJ6b
xUBVzzoLIpW3WA8BylcFw+jb64oPjwr/DxdXxeG+6LFedo2RXKGoxAMjd8Xe9ob+MYbCqM4PJuAh
cS3YGgpg9IolQEFzLEGlc5Q1iub6+d5Mb4LbU1/HEKZ5T2L80u6viNvboMh8um2pd7vslnMKZ1na
JNyVcloTGEYbaM04repGCxe6SnN7cFiFapKvgtgo8LlpablxlPYDMCfPWlBOzw9znuyMGKzNCV90
P9ztAHTur/Ce62UaAy/Kn71wBRHEQNiqJienLPgBS0n4wbkQaMHfCYu/P2fdEAUOOHq7v/IVN4tD
waGOMA3q+bwMIzrTp7YLcSbfbm8DkvXGQjCHBsCyZ4cktHetxc08yCplAjtXmavervyLdCl2MZzM
b6MlZOXmhZ3XeEZhlEM39zK4oC4iuGXKni0KT8YL44eWdummZoQ+3MIeYrk3cbm/hvUc17Jr0B/8
YtEasOPG+38bT6KyUBhxD4bhASVOoQ5luMAY6pyY9Gn1WRLxBjZIPr6R0xV6sh7QYV4YgQtxmV1W
WYDL6IHGSPN56iUWKCS4M2v4cVCOtysrQYAqKj+Z6Oglahi5ZAQqo17quisdRrF0zjE4RtOYPlhA
Zy/hIMPnAOrQC/Gh5d3G0NmN2Sh3KoZGKhqlYmp964w+hCHDBj52h+cILTYKHUwCXaswLdutEWKd
p8/g7TgtBk2YSPpQJA500pvm3LTU7rFDzQ9qloCd6baNCd8f8OOKdQfL6g180gBlAR4Yrjpo6twP
OvdnWpwC38B6Wi2gxDcGpEGTw6/Jl33a3UhN5yQMqUgKlIHOa+c17cGmQ0+5znpsvcd7npQKeHJA
cAwiImhljsOhg03lSw/IAiVd+ORBYufSo144TGlhgvGJNRI0xqawBK175fVeuzBKQKOS0Og2cuIX
w3NmB4YoexzM2lsybpF51Uv7scs74+jE7kpHYH3Zj/+eH7tw+NXz9WAknRCrFP82X180zc+m++vo
Pt8ds2Qp2gJWN1NFPvebsp8BMPiJuWSlc4IRyHhMo4yBYzBrTICpIB5EZy0xEeuh+8HpQKT6WgYW
9oPKc4YGUDp8lfP0OvVbfKsKgM8M0dJpqh6/LVlHQH4yNOahh6qgKwNQTbFxGMThIzttY+yo/h2r
Li43eErLmaIOxu/zwzbBAtsynLU1VQdqGiX7iEEIaIp6jr/TbCrWcB8cOV1OqJzQPfEUHP9RQJRT
5/RkX4l+TvpeLXSu9+i+AEzvpBReb4X3jA8oP/dAWWCxZ7w0pAJWtccXUYdkgMw3d4YQ3FKMxrx3
IOvWxQ+DYADQDqr8UpiXEEPEsn9315sX+vHXRsDH+RCR+wtdrNd406AtKrJrQ5OvgFxFZb5PIcbe
1ZBln870IQQs+pbrc9Kvki7e3wf/59z/NsXzi34ZN5kAQMbH2r0pQXZJSL0uE4oqFwQgdx3J5TIr
y/jSMGC1hJ/Lt1jCtqRX5i82sYEqAUdkIJA3Y+3RFYtr88HvPIjIkOFatR5cuKHkDOVEq35KZPVM
oiz5SBU8xqzcr05F2FY7nhpyrgdCrBwKIoarBaOHZW05Bdgtqbpf6TFKYLGIqpmsSfVg2JN9M4nE
e16qo3KjOoJxyDOYsnDPyfOftUnUa+076TwOi/okmaKrvjfIA/YDUJKLjYdI+GgoprkJHeGYbNMO
bEhWwwA8SlS3KSNYTZUTWy3JCA62VeEtBS6bzukDr59UjucI+D5owzXqDFHpaCGTQUINK8ECPIc4
zQJF3n/i+/hoO0CEOVm/Jx3QMi7FU6Uyux5umE6+YmhpvaVmeRmKPjyX0EjGF9q76vR9loL045vJ
5MUYeXh2kuEQpxX5lNDKOzoW8U928BiGMnqBUFK1N33sdfXun6I2MEdzxt6QzurmnHTjVnXkVwz+
5yMLB5Rcar9fpQZRz47hg6+bic//MkE4bDJKJaiho863G7gH9m2HUkbehlA9mEI9YHUD2XHhvxok
hSle2A8LghU82MrEfhStcPfQl7/Uo8seRze3H52qPVkE38dSK0URGHWtYYobw/nGy+oZtORi4Mdw
YDSNd6YMPQji9mz+14AO9RQ9ubUbQCV0DH2P4iGyABitHKglg1TTu1m89Ls8f1Loo28jE3W8LHPF
U+UI9pjSQI/pjEhNqHz7Kd/pnEHiYWEKGaPFh/n3y293GxzrcYTdhdWIJ5o27WOSLrBuzHZtXC8h
LTZsxLShx5ct2+m8DgFJwCNX9GAIg3/TzqqpqtfXZjvHc7IJYM/DdtQA7vw24k4lwVtce9YZILFq
rXP6ukGXCd2pYqhj7hfJgw1Ut76NTsX9JIQH24Z5OeYAg1VGCAm/Egh1MyzQEYj5eVBAbzbYJv60
csjXtd2nSxoV5AOALBEDaGlMQrqMYiqfRyv7YQAj9bOs6y3Kn+2b01diAcksuUO/UUFqID2FDjac
I6MAo1aZukLrjUOD5WoTP10PJTpnOkzqeJmiqvfS1ooBmAr+WjpNgzrmW5e4HODDwd57tooCPR80
U3PyWxsPBuhkZyD9f+q8LOE2mpo5WVKaYrOf94DJ1GO7gdfF15k95SCP2G6gCvj/jdrTPH0XYrM9
r0yItEz1rDqHJ0aa9lDO+1MFA0s+hkzbPe4+FDiYO51pUgB9cqeMdkIV1swvuToVrmJb7GqceZo5
zcfVdcP6QxHhzbHTMbEULYDK5SCT62FW+wCnSuMZIpfeipsKMO1RoVCZett8UMcBNfKTPtixYCcv
q+bUVSXq9f/k8SuzsFzt4vU9hxJyBd3XlgWtNPclH66a1sd59JoWjn020VM8+gaFiu5E6/O7pgSJ
vDUfRDvar9y86jQTtbvmptMtdDhdLVzunLELk8cKzP1vV7v49z/4VSd3mTle7ZLWz9xtl0BrV9e+
TGGZkLXm0uB+ee1ytYU4QgSZaga8u4ygPzHl05qqwLXQudaXg9qMUi0ur1Kv+XY5cPRbCC9ETyOt
sSpG4aAwXGiWkGyVDVZ09aS/Zdwmj7Uwy0OeVGAkT/m2sYp5bYX9g+F27K3+0FnhDuLBRwFgrsMk
dEEB8CvrMOJ7DSUVaIrpiiYcNb19Wg6Q5MVHHWDN4u3FMK7utUw9Q7pkZY8DGA+UzarCK6ETaZ4c
KAVtge15dSs2kSHSttx6TL7WOZPn3K7lWadCpKopNbplOAPjBzCmBuQEtxuKrW/HYDHoUz6GeGjT
+votpyd+i2+nOmuLTHqBN7jF1q7HWcFAqPBHx/yMmznphuQztSovSNBxP0SQR9qFAoQAUgv7WlMI
6jfS/CxCd5j5aPqdHaEUgEJ1vAL5ynhSTgCbLwmwsJ2egZaLsAMEnIhzZf8QEFEcksh+ywjqOSka
eQBoxKvGp+LZJMkFinjlh+9B8T6M/eGUF5WzzRzIUOoBfFtiAG9/uD2XYJtN/CGsUc+pwqegJ/DM
vLrM9R7xD5GbBD/KZVq3xpuize0OIqydIGzFsIcDNARkw0qCEysPLp68K8DwQZy3YXG2Gko0FR1R
cvjKTLEdoV14iwd0UVfWFN9WgfA3AyC9BzOvqTzwt8JxPHZE8CO4UxQrSLQR7gOASvBjGjZ0Jnn7
NcCycjzyaeCvK/RAFLoYKCWFAB06D/pWXqLoXEJzYsNN+jwYhnOlwNDPoXqDghSaNq8MKBsradxr
05VylXZFskqE517bATVBWLe9SAgkP0jlk7nOs6p/K1UYXeoq5weQD5yZLAfw0gyjWxOLGWsQ3oag
8yr6ZLi+uWdhdtVRqOz+kQAONQ3pQ2n5O3z85Ggoiz7lEN2fFakPVzC8JDeN6Q3T07Hf09b1t44H
iPsU3fQmQRmAIRV4Dbfw3/OYbXR7WJy+1sOoDn2XsHUy8VQIyDxvFF/hmZBttzOnEG2wUPmQmYBX
K8j9IRDWUxoQi3qBUlW11mHfeefYceUSLm3tSmgmjcb0Q3E1wNa927aCdsUqKUA/dKA5CvQZthph
uc0J8EAE5blLB+4V5P/dYo+tOd1gK83WTRXWBzyDywXQm/zJduAH61hj+F6nxt71AU2eyWHFy7I+
8QElUFAAQYxsQ3kSvlfuujKr56M1JB+h42J9k4xXw6Nfa++oTq3T9CkMEfhSRUyBDsHncj9EaTXs
Shv4u6LH59v3INQ7HN/e6dSxPHz1Oi7RdM7VjJqNcVZmzzahDwapD2DBq+kAhe5J6yOFyq8Amgaq
6eypgTr/woTHwk4akdg15ugv0li4Tz4v8lk/icf+7iGj/MuXcTEzDQc7+xgArL40XngUGi/g/rUP
BceXSIdwroGWYZdaSx1mVgPt96Splqib8MAkvFsYvpdcU8P7Iao0PKWtP57cNP9pmSy9pkpVCxc1
tjXeGgjRJXJbkb6a+CLD135kgb7a70pvBpWwbt+4efPUu1/zlbTUqi8zstSXU8KPFV46j3knTYim
oGnmXAYUHC9x27JLC2MZo62dnY6qqABNZoRItA6NBjN6j3l4YbXxRl/Vdy70zJmHx8I/98B63Z8b
ChLnQ+2y2817uDVIUS3NOIZUHBvf0rEb3kmS24HjFO0OCoLkwv/JD1Pe+5Of5odeOLz3QLsHvRq+
5jf4JXN4Iz1gsS7nfavgS8Y8aG5bnfGS4i0SxDaLt/n0N4E73wVt//HUyGp4KbHimrIFRJKOQ+jd
/m790B5ojt+wDfWY18YjGQhoJjAAhA4veQoNVtN6NakMd2mTgJA0hUkZAvsFzRw4fyOUPugA/+Oi
xgonPWfcWl9kN06Bt0j53y5Cy8N5DKm7zr3BWLV2DP2rVBjHtoqsoMML8L10zWXSp80vKJ8+l00v
Xps0gehClvG9KJJxm3KWLuvMTJ79vkpmFhr9vzKLz5rSMBZ2HqNFYrg21KtxsFXr7ADuAikNFJNg
MLmz8yNZVXM9TKbYIC6g/ADcJcx0lj7qW5dRduCTAuD5wYZ+QQA7gaJtdpBAIl6lAWuqRnT9qbRz
vrYsuwfGvqaHrujMmR+mZ4/n8ihcK9pA0Z6uC1RSj1DGjudx6ZhvGYWVFBnq3x1Fg9cVxeeQ4sLQ
NJtHtLjwhEAReUYbaBENdeTFgcv7YMSzCSZUU5i50MCrGphbdO3ZNmVxhu4fsZtzkvH2bMGE9ZSH
EbZeUzTlUwI7HatSWKQ5a0Y8+QSmnnyqmVpDPKY63VIj8N0GIF0bPRh78OcDyMqd61Hm5thIkui3
HnTAe3n6qQdg1ipxA7ENVbiBiqh6iWnerWsjdSdtF5gcdTXYEGr8kcPXFgohNHzAxoJdGHbEOu+P
Au4GfcSBV2TZBiALKPeo/ulWbyKEka0g41dYqvYW3qpVsYdO3TTZ9qBu03fd3LLD8IGTge5SU/mL
zOyNR+VgJcIqCp6+MOeOBcHE0scPjUn57ntwjqBx8Qv208Ws9rBzjtn/MXZezY1j6Zb9KxX5POgL
c+Bu3O4HAPQURVGpUkoviEwZeO/x62cBqqmq7omYmBcmfVIkcMz37b22BuJCUZ6lXtJui9XlvN5f
dOX0OnXGs50LfWs2Q+ZNqc3mJzZeO7IbiCvzE/b8vb0dSDE5sfytAb9zEmmyNT3abSAcIcnqbYxl
4t5zG4K32vYnBdYXppLlarvglqcMe3mbSp3TF/7L2rP6q4X1N432+kgiy62HYbVz15t/Pfs/OmTr
zWx5sqbGf3/y3zpsalPBnYwbd3W7rYa2soeqvHTQKYpLjeSN+B6//G/rw0ExdGSyL9a3fHmOtTxn
UDICh40xcanKaLMThoZ9t15ULdnAUmKOG/bW/l0s1zy8Xu0UszkAzL7+7b6vq60YblTlk8N/vhkL
WoHNIQ/c9b3Tchru+ngjLfx+DdAOyarVxwrtXy/mliT32goxMmj2F+B/vb+yok0Rxfnlr6cOIVE+
ZR4bh/XN1hdkGtVcM9XL7Xqf2giKqBkoefz9Bt7H5SvgpPJZB7HTNLXK/sM0uD4iUmmOvL8e/9uL
IDHrbmE1Am9gp7G+bvxTKYfZVdhCd7CW9L8MpbzToF78Lhk0XiYwWXtRd9qTXibX9Qkttk7HYuC+
+nkGuMbyJa/pPwOlUTeqlljbsVZp88UyAc/GfJQRqR3Xm3ooLFex48+ymhKnjGLtaZTz5G696XPK
fFfGB8o+WGWJ1vKUKA9f5sBvHIhQxsXUBgiMkXLx8Yy9DHVpbFtVznbrzaQf6JKw8pF94km/vlyy
UIKkaL6+6vVrFTlmKapj/iGaY33hZVjCne0lhGi9zWfXFVh946TgW86DlNgK33SNREHTv9y3Xihm
ld4HcTJtw9H2nb8eWF/B0jY5sgO9rff7ba47XZ1P254dz8XQ9SPGEeU4LrfWu9Zrc0ZSUVZ4640o
G9tLROH0st4cslg6lPSD1vu/nvHng3wz6pYcRVDuf963XlufzFiXeHYOWP6v+9ZraUOcq8QH8YgG
yB0DOOtuVVLKPmhjh7IcMkwzd2zDju5W8eXXAzhW1QPtx4fFVKl76yO8TbLRRYyk1oZ58u23//rX
//zX2/jfwUdxLWitF3nzr//h9ltRTjU0kvY/bv7rO9D6Iltf8+dz/v0V/7qL3uqiKT7b/+ezdh/F
5Wf20fznk5ZP8+c787//8em8n+3Pf7uxyduonR66j3q6fTRd2q6fgr9jeeb/74O/fazv8n0qP/75
7a3ocjI1bh9BVOTf/njo8P7Pb6pirl/U1/e0vP8fDy5/wD+/PZY/o//7+R8/m/af38Q/NFWxhG2p
qm1bMnlv334bPpZHJMX6h2LS7pNJehe2oirKt9/yom5DXqX9wzRNWTcNsfwjm9a335qiWx5SzX8Y
zHuGZeqGIsNCNr79nz/8337Av37Q3/IuuxZkxje8MT3yb7/RI15+6eVP0w1TE5piCmEqqmpa6Gp5
/O3nLcoDnq/8r3JCjcly4ZNGS79V1JA83UGv3X4Ry+b2TxL0hsdI3040k57Uya2XUgYZnrpXaFG7
KaWFpqlTEfXmKHtrDH86Tl2WHzrOXXfto4SyfB/nLNvsbtAguT6yg9GOlXzXGx1EhAiyY1eP5p1O
ef4JiLirp5L23ElY8kzEnl6CIpSUi1T+qbKIbeohf0l7Sdo2cIwD3C2AJJEcCkVfFCt6sutrq7rD
JbcAls2U5YVAUCgJZTOLt5Fl8hWajnIfFIDEpPHaY6IiHq45Il637zFx+96wCKVVSspHpphbrckJ
dXQ/ObOHT86WfLSKNtg0g5lc5xpJQmvGmYd6IaMWC+P42HYvpq8nDz0QlbvFJV5visB/75f3X5VO
YTS8yZ05HBpK+tjc+vaU4dXeyyLDqmGb8SE3B5rEjVx6UqH0+zDuYywFsuaur8df+u6HZXdYPzLo
01MT1uNeai2LnT55HF3ZJhc5UYtNIEX35SwtXYhA3duTD5li6uxDEI1Fso1LcFCAfaXjX5mv5XJz
hNtIL6lpfSevrdibJQl/ZANYorTy6WKU03RpNWu6yC1UtjHI6NFIaoea8Zq0RKB10fRjmIE8IMXS
dt2Qyzc6yxpxI70jk+91DaDsMX1QrCbKud2vaJJMwn2d6TZtFdpCTVdyTGHdAYczC5/9GhctmhVv
8sUxHR7kfAY8s+w7rHhod0Uzsb21vsdSZpxVSxW7qNSpR78I31OnmmaJMhKVs35Mze4QVIucsDoD
WLOY7G2Y1BEEaTt0aYMZOyJgmgfqhL6LaxCGawbpz5Aiy11/RQ1Lx/3XX2PZWUjnusmvbc3aBh9M
g3twiT4xfX9vV0QbrSuq9aKMdWX79RHEDFaoiqWFMD4F3lT13W0QcKSKrRQETIyRVG5zISm/RhUU
IYzx+3AUxLQJ6egLtMnJqlL+M5DWFLajdinHoMXU7Y5RPB05nBCm2rrvFPmgXEHWUasQ73UDQbml
jzpU8ZNRDeEuaxrNgyzFbExIiMh3JduWJScpPK0WYBuWIdQEgQ9EF2q4+fJaK++6XEWwXUkvqBuj
O359I1Lebfol8G4uKnNbG2EMrplSE9bD36U+8MESW295VlqXr1siVsgroR8jKYXkkfeABKHoWHBF
ylOiL0SPcOF9NJM9b2hStBtTrSNP1meyp4aB7qD5dcNe7u5lhak065RzhGy2slnEFPr3TkGHV6hN
eGWoLl+szngd2xxlVARgYOxjp19u6YmVbKQ4GfZff6qV0qVb+nbrhV2aV7OeHhXNlI95nBsPKOrf
7Vgy0W6IfG9HZv2Qli3UfU9KJG2vZVV+LZpYbOY+yTyptuPdOBdkxy7PlCRf93DSTR5RacWl942N
wdZyMs32w8o/w0CndZqI8BLS1nmdhjl2SbL0GbY5b410pBWslM/8ROkOY4zvyQiDfuHC0/P+VxoW
umdWee0Vhj0DDcZSKbXmexir1SbCmOcqiwC7S/13FqzYg9jnXk1RnVRJ2JeoUnACpbK+yWx9eO7a
4eIP4dWIIEoQP60/JsHwOcXAbAYV6E+RJvYGx6t5r1u2tQk6uIZqUG7Ghbkhl4NC3WA5cNrejs4N
84NLIFV4GGrjK+nKHOoL39p8YqD8XYqDGL47i+9iVI60lDH3k1SkMQoZj7gmfoxJkmzqcJLuptyS
7owO16cjQ2sANWnslyISM03n9ukw/ehm0nWiKLb3eggYby4Ryc65fCrboD4SDfopLyd5TbTu8Wv0
HpgS92Kc9mLIsuvqKY7iQHfq5D6b1Gg3wYjcItnAPNYXlcvWrdmrOn7aiizt9UKlJ7Cz5edc9ujP
X9iz01VgWxofi17bMYAcSOxp7mN7bu7rkTHVLHSkl0Y33iUlaJ0qwS7YB2NxQcDfsZj1VXdoAuMx
q8sn/L79kSKz4pjthBd1+fRBK4f0GyeB9yKJcOJqQ3Uwx/kht2TZtejyk0BYh3dUUpG2iuJ+Pfgs
sm0KhmQloF/Sdc9BhQpQ2JLuzoMAwzHXDac1MTk2gUx2KrU3bZBPVlJrjIwMjU5SFNlrnOZ3xiKk
7dras403fAm9O6oR6fHkwW0peAOCEma70WD1bIHgIp63av4g7PVUdeorxWXGV4u2eiGm7z5uStSf
MFTDISJXXekLT+PkFaZqHpsFG65ryXQghJzW00MhK90F9SLAwx5dm07rcpcjp8TpMY4PMcg3CvcI
5Fbdrj5L6XnSpl07t9rvYxj9VEq0jbJAO2/aITrjMT4mpamcEvbKjjXSmCRkYHocQvlCZOMMizim
yyqrRzksoNGrmbprEvzl2RwfmwkephY+03aIT5kfjhSeaX9Tb+zPFjI7zxzA+xTgxva+kdE463qV
nrz1VkRl9vPfrgRBQBQ52oSdrUu5j7rJo5Xeb+2wyFyM1+SLLxc9hwi2r2CbTBNFjdA3djGZluTI
QmFuR3X4GS5lieIUDIXxwx4llkJqo93UmGdG6KQPWt0LLzf71GXhGrKAGzUOc9pyus3/RNkS85Uv
HaplV6hQAnBGYzpMUq3uVJBEt/ViuSuerOoglfWDXefzVgTGD6srriVCvpBYou8dW9jvtWXgwfft
i+8nqlunZnnM5ZiattQ+Ctqi92OmkYcV1cSD4gVwKczP16maGZWj9kaL/Cfnlm0cg7loDoWak7Wi
0w1skEHvRUdrNWFJgZNqUN0+84UXYjS4s8m1OA16+T1Qi9Bbx7uwJu06hBK8jszKMjzT9Gq6O6rg
OTqIpHPnSZ0fbJW8XMC5wgICHEKHeiJq6CQkv/7pd7nv9pqsnmd/Hs6+2mzGoECgY5pUamdtvkay
9Dr3Iag0yTfe6woGyOJM0oYxu0vAA94VrUqHtSvLZ0uJX3rBCaEPmrId46l6oZ12Is5NPxmg4z04
5R/VgnuNukyHyuwrG9WoxLOiKQSm+0N6avSFslUD7qDJf5Pwcd1KhPqDZiXUQYJ+B8chpHADYK+p
WHBEi3Ic8LGCU5xOTlxezCTWf7cKkTpVZ9KEr/32ZuRNgpNYTX76QjuUobwfGhPr7FhtF3JCwMBf
b4XRL6GFynvP3UXXhw80Xwhkmuvk2JOi7SSLNTaCfbFrg7HfDMVJi2wZ3FxxkqNwov9UWhTLTvp6
by8d1+nE7NRsE48AFUg6hlubx3hPy1o/V6Y1nDnwwYTn9DvHLO/vxqYujhQVtN1Y8BVWFnBCk/ad
IxtJdCTc/LxOFVJvGOcMmPhuNZ0lXdvfMy1U1EnU3DPiSj1ASOzdOS+nfSbseZfb9ngd7crcrOCP
FQZiGuHg9INOjhR90f1kY9Vo9YE/vpnjB5MZwUP4Vjx1LVNGFdTdqcU95LaK0I/hbBzXRfN6AYcX
qfNU40TW+03azoXTDbpgMrDlrd7m4mLrWrltFYuBh1zvckuq33lmNnhfrowdgSmGLj3WQvvdDylV
CT8FcxHT7olqufEIZwLj18fJuWWjlZC/+T437WcSlu13uGOZgyoMUwzYpjtLLbNd+ue15YcdZis8
rff/9QxlPAlSxg81lKxbCOmEFeVYXlj0ldTWi03BYEnk25RtEiWcXU2Tu/06P6lY2hw75kszcy30
ijKkB95NJSpeUCKeMlSoCiNCg8Li+LVOwBlcvLLOcBKpmt6Agrpfy0odyTgqjvpJintm7WUXGo/5
p0K6IbV1jZWC2djbL1PNJPXfVXnayUaqXkUs3NZQpfP6U+ZWbG2GnBhkxn0SXZG5Lxf0NsJzvVz8
7b7WKPfIrH6EpVK7gkPxOIBpNo2quJuXfWRETGbfKMmZUE2QCAAqtrivi8t6YQXYb2SyhcO0yghF
Zv76msSWOSvK4I5C+IbUxgDoTmIMjgT3aXf+Iqit5gIP03Iz5ARbvFeOrNrqzi4F6xOcCd8j337L
w4gQJf7XbVSHrxi1k+912S6LoARRpFxnz7Zgmx1Uyi/ZavCiDv7PMgmj+962QJCEqbnp/Lx/nNJ4
vqeVsGcZ2gHu/i5hZ7plQb79Wjgut8yk2FoNetmibOmhLlSTDozCuc5ISZ0ao4K6rW4m5KI0xctT
3AO9QqSyL/qxeEhQi+59S0cioeJyT0Z987XyWn7DvG6/7lqrCVnmFzvJSIxTS0yhp3VacINJ+9qP
7Ss/3HCW2qh+9DW73Rum2rpi7GrAN0b9iD7YpX3FFiaJipsslwoxJ5WE1z8BsCb4GC2kPNGYyvfS
7BS2BLKXjX137g1eZIxDs6tSKbuFcRYs/XWDSuRYvph48O6rZjaAXGvSrjNJUO1zfwufq3rJNO3g
S6rx2NsZk7WeFMFVKtJ0E2Nkjdno9vUl1RRXblX9zU+XCl5itk95njO2S5+xbU8/+mredapNXSQK
x4PlY6qf5eDUKR2HddOGiUO2GradKMt/CKm4CFn1ck2jNZNPprvikQnJWURKCtmNy5o7rHCcBF2D
hAkxJ9RoQ8ZZKn1MQUAajt4jdVAaNs1d7RHaHt/HfWsdawKFnZwkdrQ0M4JHPMauFg+s25vQbo/V
UKW7Tqvw0BIbZWBXVxKpv5cgIiaZUXqZREV8uuVG/9NQ44cIQ5CbKSxUbYC+cok5w1IeLal4bALl
SVan0qGXXzr6pxmAKQyDZ1xxj1kcP5W6/yuAuqsZ6OXnuTpXNtpS8rQeZNHcaKLojZq4qjBPcWiV
BGIlzN71rQljDW/DtFnycqTkAjSbhkQvhxvRbUKstU0r76Y6flKUgdQPjfSfbLZe435mcLKeCFq4
WbUsETRIL86vvxd9RHaMP5NwQN+9HjqwiJXqFItI36J958l2gyp6jHeSMjIX882c7D7ZtEvXJjWY
VPL5k52E8AqboPBamX75xLp6WaMKkhRs824e2M22mkkwagiVMegjFGtvClbnOxldD6CwV1MatLMh
Y3cb4nMXypkzlxegRPYmtxqUebq68xUa3WWiwYUeVZJbMEEYGOfD1J88ONdAJLQj6jdX0sYBTH1M
XHmA+NYyIqL62upixPoiK7DEXq2mdB91peHEvnKjrMLR4RvPYRqy51ea9mAimX+k8/GKyyehsEdc
hRUxquTJ1odRcewsKdjLxPUsQfB2AEenl+SfjU4io01zoAPLePCngVmiiLs7HEi7pAIItQCz6LpC
zaLcNlZKeRg4Acu8pruC+SqkOLYRb6lUWOiAQPobzHbthDbD+N4QIHfqVHVTmHL+NKILmTv7wc4a
+70hC4lQFrObjPs84yTSa2s+S+g/BNkDoxSLQ5pTSCGqzI2VznJjbXxIYy3w4nb02LTKTiM8yZrV
m6WEoZP3xeQi5D8Ind0li8DM0ywwtXaVb/zC1oE4N8lS9H8grKFwrDzJ96QQbVF03mjQ+U7m+7FX
Afwzw9pTl0z3alSf7SzTv+M807eiTgOnsgWBUmEKvWzK7LvW0e2oPAaVURxnaFVAVVPyx2sl3FO7
Yhmi5fDdx0/2GJ/IGyPySsGLquUCWhJIvn3GIGXotrZUlQgUg1MVC/o8/obQPYyOilAcuyoXdXBx
QeJ77EtlE6c+e9oSx5GcRA8pvZPczg+y3GVOQ+mBiIx6IvZLs9h0kllV0yN024KsRJqucs/vQVDC
jD+bb2RGIuUXarpPzWFfqzp3dWPkNrY0uFNMrgBqmZ1smZ9aQOUwwuy6IwFEbNQx/FFa7af65M9k
gURycbOmGO9mhgrKip0iodwRU+gztd+7oQ42JVB5l6H8OMJ7M4w5J46cUh9Arn1DGEU6tJC1JSTV
1eRqPqt8xgXqybnyOEYSjuKoecxVqD5hmB7sxsypPOXKM2jwvd0kR+IviCrty3s5kK+mqb7Lpb6V
quwyTS2K0gTZXZ5ntz4iZ76Tqvw4B3XgZhKBvBTdKCGblLK0rD+a5nAJ2vScaL5+QNtCi0cdjjYB
lXPcsQyy+jemKPhUg4oHsXm0BsA1eVxuRGi28EVeo1ZmBzkXinuLiukoK6H0Soed7zdhKR4SGKk2
cOPqyTCPvTz8oGKfeqmVv6BxqE5gnpTeTrcaRljiHSrBorJIePNjM6uXop5/2Gn75CfR5/IdYChK
nid1+qxkeItVaCa7KW3voR59apkV3+UauJCSwtZdD8BXZ+tBHUSKimijpLl9KRmUz6QmehQ70wPV
2INWoNNrbKHuZm1gUm+t4CauU0NngRDbcFe2JiaFSb+3kj52h8KSENzXIdb3onSNeUIgM99bjWof
x7DBrFPO29BGb6BeajTqIBJCd1TM70mXvcc9+M0ibpxc5TCoG6X2UuKoOGFzKLmj6Vgphyb51CwX
C6C6ofocztNz3VqRB9DwFGj4yOo4+5yR3cAvpirdVuARxBJ43CWw3s2KrO5mslAbDFAQi6Hcz5nf
bRLytwpjwTPl0WYyCTPQpAtp9IvJYYhPdJvBmwniQNUNUoHKg/9eArOUrY3ql69aLRp2qtktjRuK
ub6K8ClldzpYhVMU1fRjgjWIQGFVvURgTgLouiGKszSedjNK8n4w7jsQU0eFwJfaZJ4EOMOyuM4d
ss1HR6qTd+r1DXOelmzL2WLJRJD5NQIOzlr3Vzb3Lis04TT2fbKspSIphVDQ9MFJ1rFBzH5fbrU5
95jWC2cGQbExatvRQrIbpyhZyiKmVytLHEBXoeoxv+MvSzeYB594u+ccZcwBmxlL+3FUNqUsa05U
GtT8WTm7aos5CPKK7UVm/osh5Wc1VTtWXYVnTRp0egYUuAn9xyyqD9RZjoprmgy92OQYbndqoxav
1WyffTZtqmkn9wQKJ1Tzk3SbJoRJYXJ9mFNaDVndcOhbr3TZCieIxEcw5gg/IiXzSkO/Bha56VOk
vhhMYtR2GpWXWjl2OQuVNb7LqnzCqqT/jmXtQ6M2tq39aqfRlL8nmBSEi5R+VDNVnML/IQ+KfeAk
eTKUqjiWc8Rmxqgal4W1RTSQ6iTY54/gobdaVwqGiRavMMQwTyCtd4HqK1u7XagtsWMqCeRjVX+3
Korkmvph6Mpbp44UICjlAMyOnnxDO7b1TFJGQtQRP9tLWJSscgMMRepQ35Ev9L2qxns709pt5acE
nHfJK0PTu2ViBe2M5NYUY71BllEircoDc9zWdKRp/XfzUxMsejvjYUAOinFEouKKVcLxgW9siU6K
FQdsT73prNQ66tZYOcwZVDC7MjpIQQF/tOhvUQhJx2PnYO1DA8tXVJNC61svfUjloBwp+DEspyzi
SjgTle/5uREe5lqSDwi+KQch22WPdq8kg32wInWLmbTbUVUInD5vDdbAKCD5VP5VmM1OSEazo9nl
2aSyu5EvJ0+DdkXn0GEB0skYVRoaaLG/bcIxdk2zc/GFiFdhZKMTEUsbm0npIjC8RNnWHzKgc03s
bzJ6ijgSWxRnWfVqsPB0ZwXovhnxJ+MdBhZlNdK2HEexTRRAYF1xiEI0ZnFH0VuQDd9mOWKuSXKz
vpWc1i5IW+RMQG9kn5cdhF5UodP4lkSw2kdi1oZXhEW+gbB1DicmXqMfhkXXfTbK6jxm6cFYWkns
pu9iwyfxjQJmGrTZgxylx1CvNadUJ86jrN8bpEk7dE/KO5RbgnNveJnh5GwKBUd7ICA3mFXwczWp
9HPBAdqk516Bw6SnIUNoFm7S2qSCV87tsYxFRVXefhmxjAEZH892Xbk24yEdM31nzVl1NEZfd5oi
O9hyYh8mk1wPv7j6QQ+yXC7uNX2sLkDMPclPNU5tG2FpV2yDPH634qa6RmO5LZPJolRQ18yocepO
+hQimAluvmS9qYGcbLqcEhuIJtptFZ52qX2QQotaZmYUbtwQdezXtsrr9NFRdYkHTLtzSgR+9DWm
H8taKWsQAksDQbR0zq7g6ZHm2xO0XBXAvqwrrsFvuasCe2OrFOVKa/JYp4qDyZ66hj9MQuKv0Jjr
Ld0DKraJ72WRdpEFLSxp1GdWB73MyRW/aDM49QT4HTEzG2B6tmOxp0RbJddHATZ0nLL4qIa4DolQ
CF29lkhLUOV4h2WSDqHxXMvaZxoHYOjEtU+LjKV6fAkjlDMR9YmS/Ii2V2g/6tVj7LNUlNP5oNTl
s8QCydH8WHgHQ5E+w2nMWSr0jIVWGEKuad6ViYjfKPOjo1wL8PXydKaPTNFm9Iny1Yh6G8CHONIy
Mc66xpzLRT4FwymwA7BuCXmiUva83o1wXxySuX+Kelu7avXUbnXfYg+S0/dd7yusnVEimHNAwEQb
HG36KbKN0UW5h0gzBvmR0qUBPcK+lVsoohJcN4iupCYllXu5ALn8IhcCYk2glsQYVBzAi+Ma+1tz
JBG0/LppkvV51WhxFdFwnVNLfYaAlWP2YhtLUnDBqsskXsIiOwGHPA31PKL7DKAXeHV39C322VnZ
U6eTGHEE1h7aC0N2mueBRmsIlPMEnCt0+xKDxZz73aEE/MEcjbG7hAvJTWuLmwgWkx427tCmwFrn
Qtv4SzO7LnrkXmWw+Xo7u0VVkEAF30zz2D9jzWixC7m9EoovEodI8syxJU111yglJejxGENidyL/
I1s60OESliTE/Kpmk7k4+qcN/T99O/pV+UK5W2LTA6RWawA+BiJ4yYfoRhQzwR2DUbD70GNCtPMH
o661szmnyc2aW8YrfDXJHcyY6ZrW3Qs8Nv3RnsPqpvofizzDaE00BsNUPwQSICxD2TKn+1tzKKuX
epoOemF2O2zxS+OHmPeBntR+nNTgyqJ6Eyol0VCThI9A4OAr2a+tF2FnnYIicFcvTaCSIytrZusW
U/sjwF76axChK6eqePJbQk1Hy180HE405uLwVTbF+cl01QQbFs/mXbxcWFKfQukv99VYmid1liPH
QrnyKC1ajSHy92v61rR0wOxAuKlSxW48RJW3HoXrW5BthFutZw+E4kwg+g06fj0Lpk7Pmk63a5NO
FEEqstUvYRW6Nbg+axZ/q9qVAt8yqE7rRRLMxERSvUo9QjNUCtOUAjyx5F2OGooID45d5ChIGai6
0EAvkjjfw5X3L5DFSBPA28ZuEoZsuiQRTIswUzK6dy2Shq1FeaIlzuacmr52UYxZXKJxl+kTg3io
j2wlminyYrO04VDyjuuFRNnTK0FqoeFQUhC6K9hbyhIOmfhEXFWcqfqdaNVuWxiZtglKK/VCS6kf
46idYVMs797iP670RsEf5iuPge9TG0BeLYhc5jgyFpnk+nlt2Y82X9WlVKSZu37v8vK9N9tu0mZU
uOWpkDGQG1pHv4K6o2HK43ElE7DRYepK/e0w5dV92cQGCoB8KU1juaC3Em1C0s2maXisUPaV0Iru
SUnt8eUFYttOOfC8ps8SBJnDmx3T5Z6QROL1bPCXjdSEO6vqj1WdvgVdXe71pZ47Zku5uJqM7Zer
yw/2i5Lwrkl9gEvrn56ifXdD9v2nUjZ+rGcDGbfRpqWb7gZ2p5y0BITteq0Mx2nb2djJpcYMyct+
W/8XSFe4j2H+LiqjahEdsakBK9XXt6/RspXl81/G1NWdGkCviwEtn6QJ8nqWJCxVgrZm2RXgeyR4
8O7rWhxox85MN+tvsB4u6w9RoJlw5dgALAlbTX2oKMzlyXI4GlSm7N6aXai31nY9C1tdn5mPlVa9
r8Ps06hKcbGWix5zx9awYkLULYyuuj3sMyOBUaFSpVrcA9YgWmfUOnGX4QNXZR15oyZH+y7OTBp6
yeKoIbJVaBSW5siQdhRypx/kfp4tTUof+waqW4nDEd2DuWlSmf4ZypndenBQzaO7j0S1/IWV2LhP
WwqBLR0dzLuyF7aysVfKatzmcbZjpMp/5qbVsJckUAdlCqhUrKhbpG3F0cKK8lW4ZTl6hkJu/pH8
aixpMWtF16rHj0SCCq5nQeulbYqGCRJ4aBfi2jDR6HFDbuNc7hHF2ZybSeoGRdadSwUyF2obea9k
ONstDkhyujODVRuHb4nc7QBeNTxULaDTbmn/RznBz40uuW3blDtJRNYTsgtyw+LsrZyLzdcgBzfz
x6AItmGaPB6aVWfxNZk0ogqOCkJktxeqYKrpcCfoqM1qJGrvMU7ixm/3g5I0W0UmwVzGsuu2fRiw
2Foqz9NS/B71cvJQxYcPxQFTdndHmiBjYxVNXzq2VQtVIvz3+hrw1YBazAhp5qwigtKUfXdIGJ7p
Rn4E2ig9f53yFrjsMI7f11Qp2cjpu/lsU766PLZKagL8YtpZS0+L0NBrQpKXzA8ap4n0rK4SMiPM
3yWz3OrgNW946JG3cCsYWJrHvY70ZsH2+UG9RX1esFqfR0rpI2RKydimJG+dECd6vejVp8Ew79fZ
EhnLdn1ZmcXjTh4pDBLuM96tM+Ya01RhRkXVDvE7H4fIIxVTfbWJypgtWDzrgmDQWOmtQ8R6wigD
qiNLqjonlUPBAr+rz+vFHEyZ13dMG8bKXodluSOhTHkaVXItkrJ/C/TiFoxU4tQ5pzeG5URpk23W
EuKwvv9sQ3fWBKQEpRmSnS+K4WthNjUUwdvEmHZ8ib9EQ1eD9CRXSWP90NWi/n0ww12U0Cxcavtq
HV8NPWAeb2p+hVohbook3WWREAbGsFchQ36NZaAQDkyWWMmWpk2bgv7qoGLGwtdc3yrTlyLqH3DI
Dm9sm7ea6ManVVU0blqrBOcJrAAEwzLhUjTiF+lXj719GBoDyGThf4Lobn/XTYmFSkbTWa8npIc9
uwDL7hum4T7coE9Bw9lKLODtJpsYcvrpqGhsjsdKir5H2rBr2ThvFOuY07A+d20+O/7/Juw8luPW
0mb7RIiA3QCmMGVZZNGK5ARBysCbDQ88/V0o9aBP/ze6J+wmpSNRRdQ2X2auLNrnvxz7ReXlSkfW
XgBWkMhWEoueyJRkZ/dGe4J2zpV75srG4s8CbE0YnWK5uwEhU9JZXma7R600HH9IDPdENqHeRzmO
GMoBlDA2LFyUllM95JMCmaqM1h0hWHXfqUcm7fX3TU4apmgMrFgJ6VzhbnUD+DFOaw7OmNvPrZF9
d0orn/OiqfDtG7tp81tZU/OVp8KgQGZ81osUjVgd28d8Sah5M5V2Vyr9O/GK6VAxu0aZei+nfuZo
1ecHiCREKZPpeWH6crl9D7kQ7/kicqjK4uMmdJvgIy9UqaCv1+lXbZoQK4dqDvMs+ropdYIzejA2
DrcI5kjXqZ1sDD8MGVJpy/vKidoArQK9Idas+xGrAWKnw8zc02ycEFZt/ctDpyFEMsrSASUv37fE
wcCTdDSgPtxCm864jrgIVXd3Q3Fk8/AtFKoXFGulCkMaTtgYZsGHmCUqgjIY3o4EqVPMOzOjN4JU
f4cxpJlQnu7/LpYJFt+peGEiwRRtO6XWFTC62/rmTCVw8mas76NvvmuN1Egy0uZCS0qWmbicUHoo
eQaMRPUXRj0oGaFiJ/GDqM2fGpOPH8xMzGM7OaD+Hfc0kJk8prr6NpnOk7YO2S+ljF+bSBRvZVUN
O9spCk/V7IJSc/egZlXzr1OQqfftVV1+RFOWvlvoRNrmCdQ1XfEmejft0dwGYJO5u8nerCZuYNtl
E06TpmCmKO5vwt/twy3oyh9/aqM0CrS6uIp+SE9mH7Hmp8trQgrhS8V74w2KakISdUkvRk31JIbp
bxuw1hT3XcbB3pmYxmubeXAecjTz3PKcJE2hkazol0kfU7+2JfIcQaIdtue1nT5uVw3Mz8O10k31
6sRrCcUgAa6lSe2uVNSf080o7Zb1vl9iB0xxZ1/0Xrcv0uYgKQbd9pdhGE+zPRThMD9ULXdhI0Jg
56QMKwkaPgzmbCSvpT1Edgm7K/oTxwauBsXRrwNMyWljSLV1jzKC9SZSSx2SVvLWmfD4uF4zE3aH
R2OTq2w0+q4FjCmK8Tcyu6LK6p5cK1eRyFKhvB2JiRdXK34SmstgFm0ncqarJob1eS52FgXzntF3
QW0r9kNHDJ7AdrabGNiFZUejbsz4JUvrbt8tOaoMUuZkWlyyUcuxehZpUAiZBpT0fOGMnkERiXNZ
Fs5BIIkqDa2XjAV6+7i4E113Sn6pUniEYn7n/KHucse98KQZ+9jue86h+Ojx17Eaivpgkrg7ucm1
AOvnzw4GLu6oX30soiAxdeIU7R9ZD+5ezaI78neBgtPOTyJ8RSgH32IlnTna9oHoPTPaxPkYOL4e
6aQ665RrV/hFPcyyzaEyxjCJbSaSPdnTvhnoBgMKHCCcBWmUPssiOXF6flhs/TTiRVQpB2Og99WB
jT1hnd5TktLtI7XAkMzk2aOs967gaIb577cZSQeH/Cp86TZjKEP+bb8d8s5erGnX3l3u7Ym7P4Bf
MBSpm/oxXjlTXrpnU9fJ1Rf1h7S0yDPHNjs6zXQcRkt5ahQIeV36o7QyZSNSHNyqjx+wPitAY2mY
R+iMhq9yZtQ+ClDd4N9p5sZtz6jb2ZZppiDN+jsuWurG9dLwGFcd0F7aoJXMrpsk3S25Sjm2Lf2s
NJ6XAwv66FdEu46K0f1sxyw+ZG2RelHG/IGS73vSuiWWGS6ADdatyVB3uD2p4CamsJttxQzxERU7
rNYXQxd+bPEuWCY9GEbV2psYTEbmNedxmL9WCRlVZsk2H+j8iKfbU53l3LaaGWYOP+CsYezHOsq0
EVtzxusOAXMYwshoSJS29Fe1hCFI5nnZykuUyNrXM3m3JO6zqEzpV4MScivCs5Ssn70oL/OkDb6G
FYm4+N7g4DsTKV3UPXOsRY28pkdopG6JDRsV4547R3IoS2kxbHydCD9Q88vfBRMQp7KBpOD04vLe
jDxAWT58YlqJ/I54gue2VqAqwjlWEZ2ZvuZQwGg1KQqaWT5yTQ/NSscumFdLmLiMpKdil09QiVSB
931Nrbd0IcITbW4FZNa+634VsbhDqIhwnueMqns5ndKivLrERucsfs8Zu/nY5P/giH7sK4TDOB4Q
uxXWAjY2TkHZt7Tk+5Zy+8j4lcRJa8+wMzfUq3Q5D92jaYV9J5ZD01a7zLD2yyhwEROV7qbhdVxV
GahYMbSV9c6V+crE0l28wbR+T5yYCMSA0bGteD/ZuvSncqB5wXwdMsm7bNs28hKrbSxoK+F0VEju
boMT+9IYLAZMBrZnS3w5mQwY76C2aEAtjE76CWjl/Vh/TfRY5AWTXUcCEyBbbXokskPeAbATtSXg
59+MasAkmCGGU7T7OIYnXGn7vm0h8NXW73WlgLZGV2bRWZMWjX5dYIlYqRHWuBOQyIsXl9lgaDb5
28CDFEq84rZFRzJP9JvZsDzldWnzG0EhZ6a9xzh2n/c5aE06F3d2gpG+Va3g9hl27AcpUdj1usMn
lQNhMXVm7tZw4KhxrJbuS1XR+qoVwIpqkGvx6sV4WbsXESNgVdLZMZkGt97rNexRQZO16e7aws+/
p7i/RJgYzproL+7UPtWjWp044a7pFRn7uUkizlQyueM403rmGn2rA9NIzW39ZWpHH1vD4E09w8nW
Me+Mihu0Y5ZzOAn9LVmsYFjnCR+agzYwjOyaD0qXfyJN87CXkwxaZd65ZfGJ8ZWls0ukly3Dc7oC
ws1192q22m+oBvnOddMrz3ce2k39niRcj7BqnRwbWaHidvcBv9yXafmHZwe6eMucMSM9Yw3DHKxV
ceL9eq21UuxW+VAXlOAgcMwequiKytSflSbXuakgQSFl8UUw9i2ZUPYDAcRXuQMljWGB643vzDHI
ZWZ5FFoqIYLfB/8sMFERSk7tVs9LpNaY4Cy/m1w7BMtF2zPPDE24oBwNO5QAqT09g/ArlTWost4O
q+Q88ud0AwZOJQ+NMX+am1TxDZ1BTqdXuyZSmVebNpmGCHWrv89wz9ICxdYkjWjhg3VoSmUE/z8K
GuKjrc212S7FPYP3tnjFiQDYvY6fCvYl9kiQWjVLBCx+v5bdxMRrBQHKUB3yh0c6PNphAhv8BjBA
Raa5pA3HR8h8tOPiax7VL2NqIZGbd9TaKIGK5fhouxTyqmFtuX2oOCrDVA0RAthlxhG57r2o7FOU
ZIiB4/KBMuhpmAL33cgu7KS7ZpbjuXUmVNI/vYUWOmtI/9lIDdhM5j8iwsolk2h2uv6ymzh/6Gr4
fKzXnrak8ty7KQm66L7W45fckjmCunOv6odetf505Jmhfk+hW68lXjD9uRvtu83QdoBEjvyLj6SK
ndZrRuosgXkERovS4dTcd4x89m0H30izchQyr+s4VmGfobpGdcLz0hNpiBSFBtva4DEZNl8WDY14
RLudPTCl0a5JXvXEfNRd1bXHypwrGlvGn2YclXvTDIFL7Uik/84dPSVYhbWatf/e5iWqnNFbZ5eQ
vYLBtkppxm377Mg1QOHwpNdB/7Qk2kukTj/6knSgyjsY1BVQ8n7id5hAd83spTK66VhS7psP+jN6
jxZ0HedBfGiemAbsQDW82KV8Jwz3C1gcmCrMYYOCYYtxEkkCbik+Val4Ln4UWs0NefN6lQaajmY7
NLFGp77J7Z2SrhzrDR50mgbG8gTS9bMfki5A1eTN6DLsiVsi4LqufdVW+dbSsxUumLzazN071mwf
ywEzMthjX60T2DpeRAP4EW9zslvkRczWgZ8zBpImusMrvHKG1a7QHdGx0jGYumr9FXFl2ap6cmGw
SHd3dWZRDFGLCZ8dj4mQWrRTNn939dbBX/Mzyttb88EhrR0wRT8Iw3pVFsZNpOI+R3oqOiX50Bzr
0U4MxW+sxh+GJBgBQPFmSUf2Yb4Nxyb26CjpoXAx2a0xlm2OT0mmfrGw04MwvbqGSzhgnp5EzT2Q
p2bxBKVnHNe4oWllaTwho+SL8qjNEXJy9GjbYZKPpafJvgwNrUDxmV870cVXB+750B362UreiNX4
BawLX00dfD2o/tQJo4Z19a9Bv5sy+FZ9yi+ncpjgHhb0S64EuqmuZEWydixKKVT+9a7T9R1YhDiU
GUQqvUYcdAT/lYLNrM4f3OWjcOGx64CDJ9BWfoktcG+n8pPVDlVUmYpTm6ufKBe0VbSan8WSaciy
UfySIuwq+VoShHWssb8rBlY0JrtmgN9Q8GoylHFK8ViM7t2MRq2r5oehUj8Uryv6lYXpDss9i1LS
h63bCeoCRdjU3SWCFuAJZfrSS6ijYIs9vXGczQgaGuRZjgQaqTdUllO+jI/AM9UAfzVHUcYbIARZ
ikpTkaFEhVfltSnAJlq5VuGEHpEuwPpqs9Qvac7dcdFoFoOde08p8nTXoviyKa1JlgezXf9SHH7e
VWHRohYzdKbl/VSOQxbiEJwDrbNr32jqL9OKOl42lMS4MZ5mNfkJ2Lj11LxfD6lilox+jo2JpW61
Un6mxG29STHQ5sb609XkQEQlt3xVWnuWLDK3JilDs1QOjh63Xmo2qPybL3pV7iuuNIdF4v7Uf8zN
zKM9TR4YPqhZg7EERZnqYZpG6KbuIYlG2BzyR5RnWmiP9m6ITc7U24wH5e5qLM7Z1CibShXjwQFz
txPjggnV/jO7o8Q9xGq1TiL1E5JdXpZou3HF7lypkrOWW5NCtbLp4D52EvxszX9ZZwZvkNIbwMgg
aeBq0kmg7yRyZ5zw9je5sLkbRVbZPkyck+gjIAl2TH+la49cqc1t0KkbR600d4u7sGaX2OyxzWAH
zKa9wLngJ2WEq8gJOFty9FzkHPSsfHIg+Whi+Eh7yQ5dcBAB5MZ4DtMQHIMupa+w87vBBAG1nibV
aelDH1gS2R2go1HVN/0EErEtOqesrzSvXFHKCfTdOYT8BHeBUbN1Ki/nIjBsJYykGZNrdP/MsxtO
YPVA1E2+cI1X1YB5vfTpi7XULxHMC0aMh4JeVG5g3lrF8HLc8zxZGWaVddopqP8GTggY0Q+xKL25
jT9XbsxDU15kwm9I6y3oInEuRe9sBLQ7NC3DBqU5QRLzZxFR2gAAOMVLh7GHLZDnec/oqqAK1RGH
9m3gjuNUioo0FEVBUY2YV7ElhxXUhSBmzonsO9AnM07f2YDYr6+L8IwGVthmoI8qY6t1fLYpNPSB
x2XhrFxBSXEA12L1JHpO1n3XxtgOeNiFxnnW/tK4nnmE0sUZdptjALeGNPLeuiASLUk0G5cC6oxn
LG6zWwyi8Nwc4jCrWAnjtDiWIs483ek/q76H1W9v872p3Y3G+B41/bsN19AjlrIS9QMCpHyNuhhw
hiGYUbiwoAtmi84KPpL6bphN7qpxwBBiWs4uMvBS6x2Cv/NH5+BAvZpZnre1+DyXCUfM5jnZLuc9
QXSpx+tVM+gKn1TlAHpCPQ+YWP9+aGY6GvMSW0Wp635UfkUd2U5uj+dKTJYXEaQPx6RyDvkqrmQ9
vmODYskibh/aKbG8Ui1EmLAD5O28H1vmdprz5JrrhXFrcgQpmgd0ZJDQdZbcXzYKIGeasPLHhF1y
HHM3WDIOMXWVR56dRLs6LUtPSRgwFvPI8bOFXcf9T8cW2DHt7H66OV4ByXjPg+R6QOX5OW5n6VZp
3iO3Uc6pXRNUdZkumYPh61bVo9fEwSiZeaJ3+lrXDYynQFD3usIBsFsvo4OUa3Arterujar42HeN
52wxH7userUXx/ZKSAl2Tm3busyvY0bwc+zVJTCtsvMbriVaLwbSF8lvo0rLkJHYdI9b4RGpqmCa
6l6c0TYuCC8Lg4CVvwIwWhfFYRFX3UPlzt/5WNh7p+7moJbjT3TR2XGgDMGSDk3NYoag1XcjuIZj
TGLJI2Ykj0n6S1OQcJNU3ZdlbYeiOuTsDGHd4asxlDy/JFmQLow2Frd4TEcMYKopcbq3L10vnQfX
mNmFuNG47RiS7HzSENAxFexKBN186ZkR8j5jJIBpvNfnsxXFPJu8K4j9pzgNUiyPmsl9uXnJ5xa9
tRADPyrzNzw+6LeCQqoCFyVHuJYQbl78BmDX7essW7d+lp3ozTu3SZ/bZqaJs9FewMhU/fSoZPeI
5ZKDqnxy8+I166g2q8trM/Az5SkJFdBo75bCaMm0OV2XJDHcJfWrJG4xBRYyrCPWFrZuDfW8nj1z
mX4oS7furLLgZ0DsCYUH0FFaGWGaWPEuWcQfK3nu04uqlL9N3QowpUpyFI7FXA8Sb1yo27uULTgT
FPsQ7+K03R+jznknks2OgjXUE9Fu0Kb2lKn7PqNLYwGAidOo+jLWkZP14sJY1et9h9nHo5/Ki6N1
eOSekkoB81Hyx1Qax7/Iqv6sBQnuLHXu9LF+B32BATVWcAnym1eGoe5gHty+JjU3xdpbw8V1Fy3W
6vdmfWzL6BOME2/QnNllxew8eh6nSj9NBtK34UtrWQ4zDCZfSNZLd3iKgNHRiVpVoZZJuWNHIJ30
OxXh2moEsRW+J6AeejiY2L1GsvZTQpHZcCxOSyOuaVO8UfQgD7lbfRZDsnqKQd4zj9MhtIeYBWs8
qwO3B8bz32kyHHDDV0G9IrsCWgyXUpJ0Zb0La9r0sIzkv9Y2xgQ6kdzVB94PKKLtEznQeKtHOqz0
ur6W9Uz+Tp3/iFTRLrljjjuF2ndkmhrOfsIVbs4mN7DyVTtoufs1o81xNGGiqka5VywpUV8dVmZx
iurRfhxnEAcFLqBsYAI5zL+VRjslE7crVemGILY/0nn42RmfNdLvmE7BXDLmZxPdT4370bsN4YrX
SXOW09yTOy/dh5mN0Us7E+PCWzbQf9xrh3mrpGP/stflfq2MrwKKSb/Kwu8QuRzD2JczGbt6dq/g
aS5IoZ7A8ju4OVfllenAUuJK7FOvZSCEGfJ7rp4BRkVXvIfbwBerR1MZQZqq1nlTpxGxk4dGd86R
Zf7heZQvSd33e8vg7pUZ6wVZtXYpl7Str9bK36iqaqd1DuGAUrySFWHBd0OoYagOzUQXVSP0lskq
s0O15U7JS/vG5U0jat16UuIDNjuMcbnJ2QV1+drrZIV0w6CCt1qPw+x6wiLu5zSAGkb+IGocBvVl
nYsn1mBJUkckO9eI1TMy458Zw6huYxdokcAVnbU2WZnVTZ0iwsxIuT1X8d1g4gUuo21DXynbxo0v
OctqQ90wV+/xzsXJyRyVOy6/e13oAPrY+Wq5Wn6TxlPgWna/h9TOhUTBgGRyhilcNSz1Oewi3X4l
CxBhogR6T9J64Bci3rWbGfReJz23i68JbU5HvRHGbinqbCdbehHnziHH4jFq+u46bsEOepbXRsah
kjV7S2nzUIDTlSZxvxbOnrU4PoUOOficrjiocbYcbAGxHB1oYVzDj1ORxQ8sm3uuL4qXZvhaTbfj
aK5MNVJSEqgug0AXrqaqMGNUluYxrdxLkXCWGIpXFbg1vXvPMhv35rpTiNH5dJu80vhF71A8E+UH
cEM3W8XknCcR8y6BnOEHLv7NuSw/U6QPsp+2ebSEfJbKC2yGd8WM3kBDkAQBr1bX+TO1rhpLaszM
xCUsTMoRHgD0Vdw+j2akfFGJ3UGUce51o9SwdaxFUAF19km2EWaXDvu+NPbg1b9GXivF7nBBF9ek
ikJNJvdOX+HQjdZP+9hMzkNDpRVpKd7MTh0z1BLmfjKKzld0J/OZz+4lBynf7sevIe5X9t6JSI1R
1/5kJK9xvnxOmIx5RvlKz1WsU5w//e+25G4/G+47OugHKenS4OxfreITj3DouIwgWnbbQ5XfKzGv
CuY8T03lL+BeMX9D80KY9g01iNEFI1seytnnMrOPusXk3ubwk2uwS9zioTZDqCpzzeMtMco2RNed
HObkkGf2G/BOuuGxiOaHZBInrbdppWmj8vQXSaSwB5d1koclaWGSGQsK3O1DixoBRHw+sCVwO58W
cZZbuwbj8wurfPaILe4vNxkviUpcOMUwvqEWjMS1Tgs5hFvjClVrbBdwMw3LsNg0qNwdRWTwoDE/
rSeOF3EC8rEfoVTfahZvn5oIQsxFcuU5zkC16crGrFbKi1ar85nqp3xnW3rMms2j1OL3PqJI8tbD
VV4ajflZr8YQpLo2XtCA4z2Y5rO76t3T2rOWi6phhOREemCRCGfyYuO3jMxsE5l2VTssj3OXfmOr
S6/UF7c+qDb7bo6o+bUcXwEcdnJAOjz8lY7NJruPOEOdU4NtJduwr1Ac7ztaenLb1Z4Sk7TJtm7J
m1jdW/yNeZPi5WkXko2bvSZOxzewTNi81wRCHzEV1iMKfweKPsdYetBidx0+PrlxpmuzMQMjzdDh
6fUDI17yqZH/YbZXvtzOpnVD1Ue/Jg5XCWs8qEuVBaJcTQyBjI1E+VOPkAMoFE8itwIj51jH7UXi
6W6PN0BSctKyMveWLV5eRTJg/yNtv/0/eq7u7Llj2FumHyRWpxOSE4bhfH24AWwjDF6BmP5YooS6
igv1mIBuPco5ti+2bZJ07JhU6RJP6/q3uIai5uNf6ArnWRUuJ2KQlrjpg9wCWGPGzXZVovppGXlT
tBjRvgqV86CZOct1jU/QrQ3K4DxrzIaL5iiofJvddNB4lO0G8+vfP1vhNsks8S7V9M9hXMTVVUdx
ipJeY7LLP+DfoG//Yqv9O0tNF/8fkpplWpYlTFXXbAE07t9JarI2YVAY7m/NNVkhF3GC7YxsW1nn
KTPFcVyLjwxYV6MnxkuGZSe0sFMBF4k5lvx13dysNyVZeKKH813mIJ/ZnZEdpayTR97p3gIpJXCi
R/IOU+gIEK3pYJXH//EPATz3H0g44bi6ISxXE6rtgJj7xz/EESObcw22la0UIAF95nopn5JeCRuQ
dSEjLHnc7Po0q7w4cog3DNif2eLYDBESTTFJuGRieKgsjsfRyCEfQgHbmtAflFQ5zwnlAP/9W7bN
//yWhW0aluqoronXwFb/g2KHtZiDnkwrzyo2661ZmuU+l2W17wrm+TkRoI+2h5a4KAaJ8jw+VquW
X+qpY066NjoZW8Y1+1oAMseVG51im3lHZWnPnZ2dys0Sg+UPN6Sjn93JiZGK+EAPTyCiWAalA3mW
rW+8JzXAVFRzGAXZzARgS7RBulKV5dj5c6KueuiaAtzm5kQxM7QX1QU11JvqXbd9uP0/0RufBpAL
2DsmQyfQYRdG0YPf9fW8X0DP31HRfViZT19RVElFOLa5j60V/4JpO+/VAHZXUahMspX2x7YGJV1T
P/edco6KFL+moMsH7Zc2dYLg93kyzYd55izbNPjBbDPmnai/MdVWzhh2sqdR6PRfcAzKDaP9H+8Z
9/+8ZxzbMXjYTIP/McEd/vNR48SYMPVSYIqwxae1PPYNZYeUrbWXtFkeCFp4eqKIcq8rTeobLVec
RkVkuwHkwERYz7FDBWZuduRO1mY/AfSk8KXCC4QkeLx9OoiGdGCzwRzU/kkORX5UEoVgzFYkJFMt
9zObmg7TadkaTG0KR5e5r+yI18k5ee7a9Vksdn5pUwtnKz2RAE3q+3ImrGy4iHipW1l3QlBPQ5T9
4bZcLzbdE2LVirMJAsdDqUzPlmnG4RK5THydrjxjyjjkhWq/OZDzDq1T8NiWI7mgpFCY6hYwkGCc
ULt1+9ySxl0mBxSBrSy0FancGtR+zKX7ePOh3j5gL34Ev4Zrx4zsMCo5akJUHl5rBa+7IdT5tW+1
ayQNru1ziWvD1JnJLFFOQBouqZ+TpriLqVULEnpAPlFzgqZyrZ/O5tIbBxhkYiSGNgqFLYFkOqGJ
wr2safXNkTo//OtrdSwu//3dLf7PguRuJEzLBTyN6g234p9PiZIILkQakBqyqe6uw2MNkVF08HiZ
8o7UjtMkjmkntlXGDFPnXuCVD8/GwmK08IQZHhY3EI1jQ/rWwfBnp1qgKcbrOKT946AsycNqvdtE
I59kxlAujlJOXy3Xnkx7VLu+BJyjFH+aqfjjNivdqLyV4JxPDCVRRJp1AgmbGV3YUAMX3mAsa4eT
c9KMfZaORTjFxfLgECVKW6d+vn2ohwFkCO6nF73hzLLMs4OLVLV8A3RZ2G9rwWy0+KbWrDxOlvY7
LdLuQ6kTHNq0Q8QA/mAwlFCCM7V4Awu5+JA8zf1/f+FN/T+XVZfl31Utw3XZ0njt//nCG9R+WCSr
Cs/eSltb0dAfF5d1ebCNUC2nz0zNV1h6iepnVS3uoiYCoVF1X9C82/tWxdGVYbDDwFUj2+C1YMZp
U8Vt2dc4z+anLNNy1mrutWZL2HOjBrKu2ic7mj9uJbO3D9HAUD3V4m8HhDse49HVXyEB7RDgVV/t
htmPoEMyyChb3EiYzSa6kO+owcF0ZTOPSer72FDL4L+/Npr6ny8OmFILfcGxcB2ZwnW2PenfyKkd
ZDpKRug4xcaf7BUK5g6AaDhuJ83hRpxyyAsKrtyM+uytecJ45Wfb5ew5f88njSb9iNn7c2mkdDcU
Vntehzm6M+zphyVixBUQUNr5RggcevGbC5QGtbQ76aXWvSoVfa4U2CBF2fEx66Il1Oh1AyYxlbsa
KyPT4/Sd5FMC6UkfAkaM5UWfHObnZl1e0iFizrkyD3cXN6EFsooZgjtlqHA+eePe4QYQh4JZzafL
WBg9d2JXPKI74qbhFWUV1e8cOXkD/n/OdWO0Bhb+0eBGKCssjQFFr2PbrsAS5Y3G5HPUVH87JBjg
ux7SlWB3Xshpp22f3r7moPscFJmCeCR2EcsMFizVG+HQux5WWPMbvm7IbbWO6auwQpSnGMfCTNGb
FApJOyeZTkvGtdDqhfnSGu192nRQNAf7Ey/Kn4pCzEeV4gfyNFiBb5BShQA8ajZjcLFeSVLmT3CT
sye8j7+AM6bn22dxQ8/g/3h6jG1n+3fuLg8NC5nFMUu3VFNX1X8+PbBA18JNZE7zNK3CN7yp3BJh
eDZXn+/bQVGiv6S2BmQNs+6rr3w0f8Z18jlaVvuI3BNBYughnJWrGxg9Xkk2jnnftupwnvvRPq3A
Nw9NT+BA683HSfS5V7cyvkukUaLAbG7qwalR1T5uX7FZ5c9WCY3q9umSZu2DUkfqt5sPwZRnza4z
G6plZ007OTyJe2Oxuu3sgg6jEap2hHBBNPTHIUmqn90knszGvmfHXs83ktCo2uxrmQuFUU7rwY1G
0L0KJMa8TvBKDCdEqOY7NRl0JUzR3khC116qrg/kLKI7c3Rf/uZgFDyLfx+6ScNCR9u4AoSvypdg
YsR9UitZPatC+04GO/leofaky7xHMFzekWqq0Og0aisXJyg6G+U1USc9LPgFPxl6FQl+AbA4dxl4
F0lgtbhVymAthR+/7dBpjZtT2pp8cHGKZk55nXCE+YsEt3J78m/L/9TRusCFacO2zFd0io4Sh8Hc
3T4dN+wwRo1Hwynvbk5fY7P7qkENI/BiVI3LK2gSU0vd/gE06wIb3KnfXEtDyYPUSZKYe73olPB2
7eykoNdPWV5cLpZjNvOK6gq+A7b5HxlD7QBfYrSHlsnSOWRqt0d/W6m6os2iKGZKCalEgLnla+xx
/+NUrpnbQ/zPh9y02ZtN1bU5qwrrP453azxTCCA1bgFZnsMalEWQ8ZZ6mwF5Ure9xL+A1hBwHijU
sUFFoqV3ZLV1+agL7WHWtex1WB56IH4P9NEfqjUBQoJIy+g5FsY+r/Fp9LAXgEEDIUHQxRxpQWdF
sViT0C5U/dxnmS9XlXigbY9QZNKUkyZiRaZ31nW07OGVviWv24h8heZal37isTNwB2XVS4M0+2TP
2t93RJ/M/fXvbaF1FT9OJxLTqmGeBmkkz0LD+jlX7Umberp7RZqVd9WH3SfJ5fbhxuG0ek5JvKVU
pmZkGVTXS6qh+bEwU9+VNs+QacfNj7wXL8IlDpaY8PpGjBmekopko89hcNtCQnxfTUABK/ETS0yX
24cptmyOQLnx92uxNudY5bHeWfDrTqg2RaBKw710WFZx6Tj5iSlE4t3CBG7R4axqRzg8FprrhgG2
e3LmSzVSmJwu6EXgw9BjH/+OJ7RlvJTK12xay8FScwdHvx49tKWw/cKRCQQM/BC1phV7B0QlnINs
A55iOrWr53SYVPBLRr2fOG1zlkXQ6DbJmwW5PXFYN5+AlAQY0/RX3bDj+1ZggMvbv8lPrHPv9CAV
5yiCjaYu6kcKSu5+3PyeNK5DPa0mdzg4Zc7dTLBj4adG27PkHlr+qu11hvcjDnc8dvcYwpXDf1/X
dcjs//bE27oqdDRJYW5Lu2oCrPnnsp5M2rKYeYSziARIoVsHCrGuY70+Jew5DajWQ8NsmOkmEdnZ
OWpmnR36+GoYqJ9R8pbgnM7gqS1aRUPcYLxERXXvxk74d6vU8Fv9P+bOq7ltZFvbvwi7ADTiLbMo
UVaW7BuUnJBzxq8/D+j91ZAgP7K8d9WpczPlsWe81I0Oq9d6g1KiztBBMUWmAHm8jJyzpoZ7Y1TJ
6vJg7GNteAbDrjV07idhGzqTNQ72IMMZ6KpSRiqDme1LQEbBnrxrGY2xPQ1EzTgu3VEMzBf5gFJF
vdZaXAv3jyY5ywE1lu0WT5cIhgEvbKxdwSTsRQ3h6fo3A+K2QAz798ZEOyHCdiMVxk/YCnSfg/zb
n//SaCqJBp+UIaRYryLFKVAgyVWUDZthuWcb9B07p+Yq8Ue4k+8rdyKPgITtaY0maMfbQlfWOh6W
d6WPAm/mgOJSfTQkXbqdL1RUzCXeK9qd1T1HPc2cIGHlSJX+DJ2l3Sl7Ue08+g1rEz5XG2O30uUw
MNjqpA79sAVFk95L7brx8EdvU7QrFHdRqna460uwAbw3q2XS6urS0yiLV85PL3RoDGdts5Fs/WZA
+nveBRgm2UjRzUFzJ9s2Tub7/CR4dXWn3XQWndW9SHoeyT+QXbNvIQ/5qJyGD3uiXKFSMQ8KV9/s
/zVDP+3KwraOX+qmigiFUHCToEEswEGJMRs+WAu6Z6CNb1Q/01Ebsx9GBry6n5tMjErTHC+zTHal
h2BUh3IsdWdCs37SgBljvNuQJI/bX+qp4o6qa4nZAQOvIWp0QnLmsD7DnfAQ027rap1TD1wFCakE
JAVnHgVFAyZe62dodjQPfT2CVOlKKSRXN6R7yOs4tdimWD39WRKAx/6h4RVJ5K6bHt6CamnZ1xGo
p3PGqa3cLtlgw1a1Yyra/CZK/gi6yqYBUEJV85GEdAeYOuGpLxZJ1pXrqIvLx2BATDkccnSO94Rp
I/ti0FpGvzRHFNpvEdoJnBIXgUen7+epI+TZvlYDVr+/89X4pYX9spWalJ7n+Cu3NbSFUdfp02Bx
5SR3qlFayDu5KL+4uAA7w9zy0fqIlN9eqdekdQHFeFBetvPpR8XL5T0vMKQ4OsD4zpZMUmoirKzo
ljXJS5Faw+omjX526lsrzObPS4bHd4bT6dBs/Aib0HjgYVGH3pupehskH/tveAGO4NCHP0ui9eGW
BFVD7jhasY1W1WkjMP10KBPEUQFHpjdxKLWVB9t8LGIz+gR/82MwrPBZippwm3W6WKKRgUeWKn93
3babh4KXES+7bN4kC2kQ7m7/D2u8YBEdvzwLPMBOpsFCGl8RAIsVNPPMSQ2Ukp/P05j6ZVvEoOYU
MsegUYdPPUKN3XG/JYk8rOIgeu8Lvg1kMG1lqjBg0YnONqAlU7QLSF1k3IBm2Hfnn3myRopvJ6yy
+Kp73E5RpCFK6mUfmceF3Md+/7D/hwUSdKt5A8JczocSp5AC+YVckn9Xhvsx/svw/36XbK+EMv3e
JkUIrgaZK9iT+XyfkPhjfmJo0gvNufQeqZKYDt0AaIt64Wpw3TU7yqKFhw5yApwStA9iWl5Qg1hE
VTj97GMAJnAgCzyx7Zk2tnGqxv+oOz2E+JH9aPOk/mIK6YlmfXiHU+9HM2ALEvF9d5ov1euo4maH
NFrO9tUpP7bT2zIUP4U6IHJiQNwGTUktPkg30G+199wRKOUZMJaKokDl3qn118bTEP4LUEWHYbpR
jXcKDj+LkYSaiSrjDsFqsvULNJVAF24bATmETW5n832drKmEtt5ve62v1E00luxo/P/5j3T44Fu3
HklhQfJQ9f+WR8ZeAuASup0bpQM80rXOr66KN2UEI7UokNuAFV3eivEfvM7LWxg4eiuHt5Re1c2f
FwoGzeY6Toz+1TfihRM0qz98Wxev5Kc9p3Po9C92J+4dP0x2TeE6O1xEqENGNKn//B1hZ36R46BA
E/89A+v+Dl5mB1xQWgEwzZaoaHjfUbzIbOwwUcoCEeUmJGD1i0q99jX2PKj1tbXJNLjKtkiahyw1
ekTcIm2bGUZ9o2otfRbeL6k8ROuk9ty5VJgvSdqnj0JE1SqlP7+JU/UZ02bpUa9MwEZ5tRt7VKj/
hvZWEjKdm05U96kJJHEY6mqJFKm20Hv0WVH5iRZVUZtgv/10i7EMCaFhumhsQuCVdEneZUkuvyFP
0W70xox+GAkQ8n1nzMEeDnFNNBLDahPnw0YVer9zht65d1v0PzXdFWs85YetJkuzwW3SHxXHFsSE
/k0jP74v0TbbAHdZJ24P+Si3xXuElvkyL3P6mgaKGT2vCqV773unQGGR/EM0UoAkIRWoXBS/E5Xp
kBLEQVyhoeeYrsCXfneH4B4Z3Oqu1OVqHcLZXTm1i+OdHlSbppfB/eTlzd5BvvXRpqmU6Emg8Ic8
l/lUaGa72Au2Bnrcb/+oHWuWzMFgtbvEkZ/cwLf/rXas6tEcOmn6kjroTYZttHRbe3grqexTjkbX
UOHBBKPFiTo0wxAgfJYbrXrcH4L/a3ZP/xednMbrDsur/4+T08tnQlfL/zwyfxr/l3+bOcn/0jjn
LMsEuc4vFHKgdm/mpNr4PFHBxedJUXhW2PxJku69nCT5XzZaO/yertKb4v/TuUv+7eYkKcq/eCCr
mq3DShRkVdZf2Tntb+fDBzeyb7w8bDJ3RTNUW5lUypOOsmFrlMCUkXQMboB8GNEqy/S83Iz2jdq7
wZGLz0Oc1ZC+Kl6ZC61JzTeJWki1oLzu9ksKkVr3k7d7VMBg7RKAAnJXS+9aLNuQfhCAaBdOP1T+
s92YcfaNGiiqOnaXAunsC4iEiB3kMI5XWOk4+m9naKoGqJjMaQn+vzC1W9spzO8DrBncd2gyWjOv
dv28QCUOz477tO8KjCcAhiKWgZFV3N3nTQHTB8pKYvN0hXLznkg2blRGq1TZui6KioKpnr1kme8Z
W5Qn1XSVeJp/H5lqGCNiU9H45rYPXuGS91tUElLIBQ4lnbVWQhinnlgg3mCR4j5DKkqLTRW55buu
YEBN0wN4bF5AYZ7TH5SsFVoNoEF8KmE3JhA4UK1eu44pD70FI6nB0lGfCZAA+NrB+EazTuHKQeVL
f/SAGThzmhGgUn0X9cmVMNwOWL3U1qMnT5ShIRAkn3WuaT+t3pAeZJPiCKoWaYtmsulWq8igoE3m
3SWo7iClCTKwi9dmPMRzhT7aIkwsfDNcRC5EQ7F2Jnt5dJO2Lol3Uhr462jFi4u10qrXOGtntWL7
nzIGRk9Yegb5c2qX1fc8T5AUJRuDINOlCRYT6Ga+tV7g4Q4jDT9iqiZ3PqZ/oAzaPF60hU3FwwJ3
9E23DSmedxxnysp0oQ3Pa/jVD2YoQT2NiqIhfeNC1uZ+YmjfI8eW7wW9ptG4L0FW3oe2/iWX/ex3
a9ogc21Plenmth2ZTW+2yNZTmgMebAO+eRByr20R1gzTOZaT5oeVGcFnn9sSWGLT+xBhBPBGyk0R
LzNYKFsQqSUcLw9uF9rEzVaDB4n3j+on+C5V2W2dtyhGRsjh05FP2+TBaagk5UMwLAP8zVeJ6TWb
DK8bZDiNzn7KvR6rrhgUipkq8ocZo+MRK+j8yXLrftUHQ0EboxQrqYXYUTeDd29IZou992CvB93G
m0ziLtwq5JOgPQI3+dFHbouLeWwkH0KtadpJhYWNYhlZfo9gCVBZXsyDZWwzaHmjDE5R3PHcxgxX
FGKpGlq9EgCdv1kK/qXzIvRVb42kivu9DroMjc3aT0yMScJyQ0XT2w6OA6LV0hRSSyqu/k6NRavM
E6kWMBcRoPdgtnX5u4qIU0F7KqgBB7Ze+lNWGvS5fQ/u1UrQinn2wf7jVDj4bJtZgbkS1Bgeg+XW
tDxA7UhRjClZiYzaUqCaRf0iDiP7DfWc2n2RSa578M5ul9P5id3hC+A3oL5t5zvdDFRjaCMB7jlP
WppZgieZ1eGD7qONtwEfgskUbkS4iEOR6YAoD4kNJ7m1aU14VHB5tAHzNVDRb2UKeT13ebDgkazZ
i6LX+yeJJigPLJCEzYuna7W2hpMQZveWOdLibCdWrQevR2Bk4QZWzYIKcgEjoCGDz2c1icZb4xlJ
vCwU1/hpIciQfZrJYKeLJh6GUVWCxyOrECSxATlNoXUtJ74HYg5gpr6whOyC+jIi2UV7OMb9mNet
jmqiQwZHKk33ZaFjTSwtG1q91kurFjiU+6MCRF4Vrb1WZK9CHtgKCr9W70n5/UJfx33j4tyN551v
LtucdIkToY/8FZQHYBm4k7XAK63OMxdOFjkd+jCFObypDdrSIMiawophtXWaFKyxc9FVpAmMkEog
1rgJx3eyLBo0ZuAKt0kzhG/Y5cCdrykHQQ8h6YeiXxiFyEfTgAQa4wOuKqnyqqJRZ6waDEq+e9Ug
TCRGqV36z4ajJGLd+JpvL+oI2PfPHAg9Ck5hk9ZfEw+o9KdMDmo9m+YQ6zdm0DnJwmkbJV81KC15
K11Kg35RZW3QznKr0TY6vZcC9FMLeAViq1JIaxhYWbcRpqYlTwouMN3MhNg5q2QLwVgc1+rwqW5z
JdsVFW6Ob0o/2gtawmiteYZYqnyjY2qSQ/jyEY02hlyT5r03OBGodVP9bdU2YjOSW9He8ktXF5wL
Lnw77uk0fsUBFX3FHnQJ2qNOouYvBg+xdDVIAfYmmtxI/Sv8y7pdFbaulwvwkJBYg0GE/hebqo7N
GRkYMkj9toSbwWtShpOdyLLfQACqcXmLBpp4s6aJEdfLUfCn2G4LMciIwiIDDo6bBPtWcaQGlr2C
wwmXlqbnhQuTqNQxH5xVamF9xVLHVm7lSkYHyipcQJ9pU3U0IHO3R4Uuzkwj3lQ8SpRHK0BEZG20
UIPeu6KOAJT7jbAiiHrIG2eLfHBaHB+6CNtYKrseuonAI7TYY+VRvkUnA+HN0KLqa3P0NB8dB7In
LbJKo7qduLFuLEJPAXkuSxD8ZgonlXyjtgrUZUBd2uiaa2szXC/TemHk2H7wmMmUaivLNWRrTjBZ
PCZNCEI3NYIhu4lVzU1e6gClL7C5EC7vyVNMpIrgFZkIOHiG81THTpy+1HksulVeZu495EAnuOub
YfyUTdxwUweIG/rBrOwd/bYYChshKLMEp9ya6Ir9QqcIDxR7SCN0LCxl6H6QNqQ1iNuKQ8kJZOAr
Qgs0n+TeU/qlJeEAPAOpCcXBC3U6d7gWUHfYJpGH8HEtkNC84fxoq1+SmQocjvKi/YxrdRFxqfDQ
lxMRD5AbBFLfgVDMfkulvXMQzgThtakMnnSATALbXKlNrGHFhaCe/q0wVLK/KisT6c6KO83d2Cxl
Jk9xVXQ9/RxB5KbOwUMPPO04KmzM2Vndru59ZuwUGRMAKnzdoojj8UoWNm57elx3xmNYulLE4qE6
tPXhvj/GsRdEC6zr1HCTejbPal2JQgjdVmtL5HKOKTY+z0mcRS0t7pdhBaN3mdsV+V7Y+BEOCXWJ
VrYSsGoWcdrG9twOuAdASrg2NNmqt9MN6j7OL1vFWmt+kP8//Mmcj0B9xyVw3dgn8/RngcJpZNTy
WC47KHv2bVYHOjLCs3LpbsSCZAw9hNB4qHRETGeCymE3c77aS4S2H/u7aOktXe3GBc9cQLC3lvrN
5Z9nbB8c5ffj2+KfH0eZVOdsxUolU4G1Qyq1KnRtJln5la7dcaH33yPmlQKiXsgG3enjERd6mppm
QFnDcsKNpn6U1ZfCLucw667M7blAhqnL9L4NWYWafBwINbmKD4/Pnajh6+jRbIjNjQpowou/X561
8UeeztphJF5nhx8R8zbHzmUi5ci/lJVYW8FrgEb75SjKuY9j8NTjASbzkhOTxxdvJQvpaiRiQOku
8qfiGZ+BefnRLTk3lu33ZF1f+VTnA9o89gA9KshGHI8LVCP+a7YPnS/gkYA87aDcXhnTydSZaByP
xX8LNCjjmqwGpbL0FrXoCuXb2fCjWyBVkm/9R38HKcUAkf6AHtcuWg/Pl+OeC2thc26AjdBY8pO1
YSdcXuYAd79poIobO6TbF6HuX1mB++fw0cJgdIdhJgsjFTnPW0gCfDF5PizwS/jS3FJgmsEOXLvP
0svlUZ2seJOeBPBU01SpHpjT1zkENlTjairiCZI8tqlTKMZZRvkA2HTlnDguX7OJiSRAbskWpQqU
wibHlpTKQS/ty0WqWA245g42/B/MbJLWhNUUXZvIcaKOJ1LRqW4IiuU6fYM9gu/gmKzS3qh9Ex4K
+tbxvdh4ix7+9aybJ/fKZ7yqr3SjxkrLxXiTD8du1hEqIZ6HUMdNtvIW2BZy4s70LdJTq2vHrnLc
1v0zn4fjm+y0pIqzIMAtfVZvYUzd+LfJylu5r/KN9M29a9jg6izZBa/5bfdwecmcbHE+5GHg8c8P
JtbJact1DgMtQOjKKFJB5ZxdDnFmFxzHmOzxcJAg8NbEyDRtVHKdyfGu1hp0mRey/IiMvqT86sSw
dCqxoUR642tXVuv+2rq0fMaNczBKW3eb0I+ZXjEUM5depogeS8TyTfuptTDRhrVgLyQkKy+P/PSU
oa0nK/Q0ue44tydfVcJ5SA61tJzF6leICLNG/xBFd2VvnFs6h0EmX7C3/T4pE2pfro78t1MgnAGS
v8hc+FSa/gWp3pXqlavLIzu3bDg6dZ0DBzqCPDk/Y1credkwsgz0vZV/E93r5QDnp+6fAJMNaKSy
54uQAA5QLqBZdkg//craP3OIcZABPdB0E5SlPkEPcR0hHubQP3JRw/YCXquIDAcJW62jYue9//WI
jqKN3/FgDUpDCgVVQfzd7OP3svBWwQB1NA8fL4cZT97JUudwhlUvq1zcJxcqRlBRD5qYUmgMs1Xl
IYoqQLaVIn0LDXm87PBaq5zmNkFg9HLoM4vCMOnuGoYiBJ38yXLPEeeNvIBc3W4RU8JZGzDulR11
EoL8VOEFyWai2m1ok3XXZEZBkVgZtWmEv3R0v1opoZsuLw/kZGFMokwWXyXhCWCAaYWVD3aQHYA8
Hv4NGEOBI/zV1O2Vb3ayhcd4lC5h74CYg7N9vDRSxTUzU+IRAADSvG2Tqti4On6UXqSZaJXBvw5l
xMxaWTavfDL1ZELHtaIyBNnmoDpJGarSdhOpgS8rb/ETe4+3zbO/RFrjh3MzbMQ97axv8bqZ1+ks
fHDnyZZ6CuwjpJeDK8fYtR9k/POD7ZHiZGLrhUKRvv+N/GUZfLn8Tc///daIMuJNIFuTlYPtFawu
m+OfMiucyR+Gdi1JuRZhsmoMr8x71aGenIVPvvkai+jK4j+XlZgobhqmqrEBbGOSdYH90MIMLxAu
a5TXhFHvNKnbDH4EZ8se89fHJnV3qkmfuw5MhDLc56IaPi9P5JkkExIk7R+IW5aBnuzxh1L6Gl9e
jx/Cb8HBDG9W1c7sIZlF9t3lQCe7kKV5GGhyYPpO4aWN0bMigm9YG8zQS4yQajMsKmm//7tQk4l1
9dw3KbcVszr5ndLxFNKXqEWjIHyv5I/LoU72+vGo1MkL28w1qIGCUYnQuTXx0izMAuz7DnXTOfy+
dZpvLwc8tyyhzYEYNHnpnFwIeorMtKwRMG+eYvWXJN4v//1nbmo4MzJPRIOepTAn68HIbMPNoraY
8ZyPqy9Y/FTB1ZU/Xh2TW40gwIYESrjj7Xa86Oygr+LWhY2PymF/T8PxDv/ptQ0oU0DHBPM7t+Tb
rgb3g64juJ4rz9Szc3gQfpI/6lYfC8Wo6aTZ6Auqv1Mzvra3z0/jPyOcTKPt6ZQBTULEb0Y0Kx/N
d/fR5+R1X6o3ZRkuIn3Rbv6TQ/dwWidbzMPfUYa/UCAw+jNPvpbOtdz/3MRxTtjjV7N45ky+W1h4
SYXhL3s4ah6dGKGU1Liyvs9N3GGIybepMLFtZFq6wFs/ZPlWde+r5Olvlzg1JG5m+B9wQEkXj1ef
YnvIZuohR54dA36COQsgKA+v3ICnAzmOMhkIliyYGwuiBOCMMLybueCbZOX75bHs2bXHW2kMYwGm
N0Za0TRLc2QVXRQzYL52wUt0E74VNwjdzEfT1Zn+iODyBoOCjbjyBDs9zI+jjgvl4HrH8DegwTcO
zoIriHaD6kG1jG5VScerolxcHuTpIXscbfLBPPSiDXkkWbTodRe4vWchjKTspcy/BAEmCnJwZXin
63yERBiwmrmerT9wv4PhVZ4r05qt8Wir30X3NKjXCsXnFgdYREp/lnKmaiqVtg1fiQC6lmMVVdFm
hemElc7liTsThjqfRfleBjLCKjn+TEOHZYjsUseBlOYv5NL8WVbRMwZOq8txznwgXo6wqUk5NUNM
M5mkDI0ITRAUnBR8M1C36rslMgVODxdC8zZWYVzZXOPmmax6AnIHmqPfsLmHpR58IL1oDauoyCI0
GGpYWAT5U1pE+VqN5G4d2qW4xt8bU4YLAffUlYOASu0mOX4BdKWgGuXPVfTFUttZa0cUiYt5CEg8
KPUrgzxdhbolVFO2hQbbl5Lq8ddrgAQA5+bU0MNXU3yrAGhe/mynJWiTCByAIyVxRK9OEqUyIA0o
0c6bVSsUmpf52v8l39QLbRWv3IU1N2/+ugR9HFBM0qVMqkw7c8e2dp+hYVrDCLjyMDhd8kdDmrYJ
WnRRwD8TIe4kgexSU/MQq7MItcfUwqv3yhSe/UYmUC5zPIRhvh5/I4HEju/BjJkFUndfGiYmisGV
I/50czGif0JMl14G7cZzNEKg5PyptKMQcpJvELj+cFp0EBvtLcvKH1dWxrlpRJfCsKgmssPsSSph
14i4OPTSZ9g4PGrxIlnE35pbewkZFaeP2fCpbdzFtdVxeqtQXj8IOplMRQ9bPxmDxoGBAw4GMIqP
Th1YrO5LaeVXeOJn3l+H4XhFHn+7IsVSAgIG3y7MsSipFfRQsyenxuIplGaoQK7TxP7oJTD4uYHI
WoAwm5/EV87OszNNu1ClKaNBGRtX2MHJkhg5reuSn8IvfhXNgyV+x416ZZWeW0LaQYzJSZKBsjLI
tykoosowA7mAJjpnNhqvNiZdlUrXFPWfHEbm5WV0Li4lU43uBUBI+oPHYzNiRCtLBQUxTQWwFspf
JMNcS7E+V1IHcgu8luTj7yOyDylhcilQy5zMJsQNJ3R1A018NGTc4Bnh2zm97w1w4e3Q9AvbijeX
I55bRrZKl1UjHyZPmQq5FPqQ5rYLgRzQxjL4EX6zFuYcd4jFsJPlWXBlSs/sEUjk9JfBgaLUoY5/
frBcmhB16K5jjxQJ5jNfY3wOVO2X8H4rmGNfHtmZs43lKFiZClN5Qsd0cEDVuoaDB5hO9BtfRefd
K8Pu6b+LMq6hgwE5midcpydKY7bzioFpdnHtE52bNEOmmTZ2m1DnmORBuaLmjVEWXDtNGaZL2wCD
gp+VUjoLrSxQsvaGcggeLccN7RdTCoP0pcrtNFhjndHDSAEQ+Yrhd2pjCe4qPynaoHlZWamWbAuh
tQisDfhWX7n+T3McAwKizE8royACAuN4YgZfSUwYfEjh4aBjmfdg5jboVmA7cuWwPxNIVRX2qA1R
i8atOA4Uo+FF1RWsj4R9SgdcF2jcBsrvWsV18PLHHn/m4zTKULlU6KAAjabkO/kQgRersBr24tkG
/FcsbXxoA7ry1mj9atRxq6v6Ebj9lbBnOkbAmy2a7JZMB0yelmQb1USuMULJD+78R7aK12jgL4a3
am3eXB7gublkGinK2fTYxXQu0bBSh0ElkNtYzkrX8FfJB8i4ZoCDXmPjnXg53untgVsfrGGOVxJv
QBjH304Hi6YpOcZCTom1q/ehqcas9a7US84MSsiIV4yJqKDeOjlUO7jiaY9+1MyPu+aTK6RzMUrR
5hY6Gq4euFfGdC6czmjI7hU639MSVNMHpoznWDLrtbxfw4Qtn7mc8dFAC/U9HeAAXZ7D03MODIbG
9+KtB1txWg9Q2zbSE9NMOOfSt0FpH1S39K7EOD2BiMHUoV1t05o6WRddEPTAEbE8RZ95U4eluigN
GWw5vic+6vCx/pk5onz++5GBSaIXQV/s9B2LspsrRgEfVBuzF9DFT40qP/53ISbHt9oBG24bQoR6
sNUC4043w/vLIU7XuEkvg9zIZq2zxCdXXhI3lpcqNLJ58c0LJ7tFNh702evlKKerAK1Y+lwajZuR
fTE5mkrVyjpLoRKImdez1iPUwmMyubK0T4PowFM0eB+qBTFuio8Jse/jLWKlSLLL6BP4K6m/8j3G
+Z6csDIYHAYg1D0W5/hAEBqOdXrmQqVrBWrrfBhVTrqbrkq/O8WwqqxB3PdK//fHHu8fLitVVnSF
asNx1AR5jszEmhDYn74L03fDe62tJ0m/Vpg5XQp0tvDLUMDE0Juc9ngrukqRohAHI+hlDjEfzem8
+315JZyeP6yEseOKhJEJom2y3lpUGmxkAQGbtsEOuNOj6/f3QeN9K0FPXg4lzsQaM3/qqaRYp2eP
05iI71s1JhZRpFo7msoKFbUeW5n0xpfyylnUscAHykdwnqS2lVoEZsM04H9IiwxIO9TCbuOFqEOW
tW1Kb0Operh44eAiLymdm8VS6kwZFTLPlNRF3qVWN0tNAx58L/tV80X2rA4XeFX07rwrFSmcm3KQ
K/dNExXSIigwJZxho1b/6hJbcu85xZA5yaXIWKGA0uUbmYMHX6AU0O9MKJkvY4BS2NmVt9rpqgZq
TT2Os5OLFQLU8foqss40xAAPxulUMZcSDHKMXr0rwmCLshiHj5sZKPpgTH75+yinC45LaGSxq4ju
qOq0Q61Xra0nGDqQOIiVfoeCTPqavdNBXdCBeQg/MLiAIHplN51eFmC+qLBbbGJaydNTAqH7NOha
KPI9nMk0KhZOE9/oqsMbKtEWsDD+9lTav5RGyISgqnay4HUSpwp5UGgGmGWFMLm9K72/k1VOAChr
Mi0lipH6FO+VwULGFdunWFajnIco6XOV3QWA0698rZOJG+OYrBJLQMQGYDZZJrKDh0TDQIoP70H9
LJ6HW2+VY+e0bpbDEiOgHQCA/rt9YywvRz47wIPA47l/8IjBYA2nz4HAStAv8VvYFS2aJGW4VKWr
epsqf9fRCT8Z5LhkD2KlnYE8REss7dHw5qi+7uRd/kvt1i34XsCI/Qds+o22QTkJbJYzR4+unWVr
88qiOcWB7X8OChca5BP5ZGsoQ9SXvkFz0PlWoKa3KdfxOnlPNtUSVuuHv7r28j3ZipN447wcjLsL
U3x9wcMAKeB+8RdwxOaN410Z1slJM4kyWUIx0uK1NhAFa4Muk1FC3+Ugb8bNMVYU0r/GT4/x6EWi
/oJonjxSQQ9HVcHkbjuPv14aIL511u2AP1Ip2/MhNDaXF+nZCTwINRmaBBXNNnuGpg5gU7xnuE/z
NHz574JMdkLm9TIqGOP84V0mf1JDnIMouBzj7NIzFDiw42tOpRxyPGl1mValVxMkuslu1GW8dG7M
XbsQc3mGXTAn8n8Xz55UCjuYXJarcH6Z+UJbO2tekDv5QX6mTYmz/MZdKQ+XI577VAcDtCfJqExV
1s0TBmgUvwtLWWOchYT9tbV+bR6ni08LXDvHjJIG9dLx5uqShT63P+0dTFNw2u5Ce7o8rNNaGav9
cFyTJdhglallDeNq5+1Sm8MTWBW3qFjfqExieuXZetobnUSbrMWqDUVddERD8HYTLtNd9mLfBitc
O+fek4QP1hysxqoRV5bn+NdOD2gDRWfdAMGFa+gkfxSD1ptlMK4W5ybWkWGO//rVb6t0DwHMIWIM
2MyYHBo1Zt4unjtAfIN2HlvvQ9auQjhDV77WuMomAzkKM/lagR+mKhZcIYTEMkY4sugQpwnV5NbA
cQGGaWM/iraR8G3RKBwFqrLs2gLwWQZX8Epb58wFS+luBKjSC4NlM/mUOH4lQ0qOMss5tAwQ6a72
xH83q5r4yqjVcVQnoz4INblfcyX2ZKclVLVwHl1rbumzTJ1pcxbQXJrjVIjUsrbAnngl3obHYe7M
+pd4Ff26euqcHbOOVDVNVdrR0zSw8EPh1QAVZtq3QJ05a465h7ZaKPeSvfTe0ptqDnQ9mQ/JPDSv
LOE97Gs6CWiSUf+FyU34yQmrQUCPEsowM0WZYVrQrVDfmo9+d8tuoy3cG2WruWt3nuGjfK0LdGb7
8P4CEAeLhL6aNU7LwT2vdVUs5wXzjwT/jYeks90VV77xaeOTDUQAoIMjDwbA8HGMEMlXuUeOdtZv
sZpchN+6jXMXvP1pfAr01mbX0qUzJzrVemVE1I49NXsyoWYe2k3jNDD3UAkq610kPhzv5fKGPbdg
dAZlUggELLyXPT+YOVE5Qi3sKpwhjDwvdH8h2m8Y7yEzeyWTOPeJDgNNtohnhr1IsGaYeYV+o2Kh
OOsVnK8uj+bcjB0GmawDC1pvYquMxneDWzMYXjXdXmmt/vwfhFGotI9MubHoeLwUqjLKcQopw1lt
S+Tswns0LARqwH9qVwZ09vNQvBhV0cYPNB48B5+H5zzV4ZpIInwqU0wXqhej+WlebRycVrtZ3fpB
oMlhKTma38JTwAGZew9B4XW3ldaYyy6uEV1GLZKTs5KrboRi2EI/KZ0qCu7uZchLFYOYILo3tcDs
caqyh02A7dhdlkC1/KJSEO+RJ+uyu8qJRiGD2i52sQpB9LaQWhSMjdb4mvWN/eyh3cmLRvjxropT
21pUjZKuitQoQJKkcfJt0Gz5sXTwQqAK4Dvu/ZA2SgxRHxFufseKUno2sdhUqMO2iBuXMfIGmG5Q
S/ZUBSBAKavYT0vVu+UWpoGGSQ291NDd8FH1DEiLdo7q7UzXXTOeF3ko/4A4zTPLgYBhzKIugP9t
9e6gQUC1CNlGyOxTlEy6ASeSoHyqDMNBn2cUF5AMH6fouokCKiMmsqF+H9P66ANE7fCQqsjC/34p
Gxp6GDRY6BpNTzUbHRTQxsgF+BasY9k1MK2qWsR/UUW8HOncAYB4DEcZfSP7BOLetoWwG51IhZrJ
Pwvhd/JN1amxdqX0e/agtsgYYXSMYKnpnqkCx5XsijuwWzlrq1qVr/5rNVO2xkq7VZF6W6Dburg8
tnPnzugxQKl5X0mdJPtVoFdcGiaKs32L65gdJFi54L+hhu3w43Koszt15AojXUrDGm2f4yMhg5ts
4J+Gm0KNpKumPDS1uUudYJvU6bPixu8YQawzw7+ld3UtiTz3DUG4CcgCI2/Snhx8kh/IlAnJ7pSm
eUiNcA35/0rd50wILjvYIza14XFZHg+P6zDA+4pr1qzZex72mIH1H1zlxNh3N7hggaocx/DR029M
hCV4UngvaruowD+Spt2kd0U+l9b6PFxZyyuf7cwSIRBIFdoSYKemoPkqiXPokowL4a3ys3kQt9I9
uG80IZdiHn9VXoPH+jZ8vxz17GTyfKdRpVLfn8LBUM9AIkVmoLWwH/PMQcYnfbwcYvzkk6yPmqMC
tpeytgEl9HguE2+ITNG3YwIRo/+HUPSsFWgg4Il5m9Sutbay4elyyHNTyfVhQEHgPYMvwHHIDkON
oA5RNKAH/clBv4UugTpEgozD5UBnx0YMk/6voDw4uX1bBNpofmBU75vYs0oDph9oGn1KafSkVEm9
VMr+ypvl7NBovZk0/XgHTpvOue3VOgYNvFkQCtKS4S6wdRSSmivJ2Jk7mKb9P2EmeZJaoorTY7WB
61+5G/QGxQMnxVoTKOQCsaRwdXkez72qIYoIPtYeejk9s4aRk5Nj4D5zMfX8TemvWxhv4577EbUL
s5hBVnPnzQ47yStb/dx8HgZWj5eKLA9GXzUENh00iNzKChaN5X9Bj//KjJ7baYeBJkvFdgsMpAsC
ebq0UlvTmg2lkS4uz+MpVwscz2GU8af4H/bOa0lu7FrTr3JC91DAm4mZcwGTrnyxyCL7BsEii/De
4+nnQ3UfqRKZU9nU9YQipOigmiv3xjZrr/Wbd+kgICY5Au6Q2LWb3JqYF7oI89vB7eiqjmXa6U9s
fD3dLa4D1UGrdnAxhHfx2Pob59n5AQNhVN+Ik2scqIbmcTln/JS5ByM1Z7niNEp71XYaiYpcPNdq
/TORMW6oZiwAclQ0deRneoy5PamI0C/WL4pJM/j1SaRTPfnrF62Bon0z6nKJxKMd76Md6dxO20qe
vLtUUz53KJDHkMCSzIBIWZ0+CH0Lcaqyd5CsQ0e63fbKXdaZyMAodMx+fPzFz87yu2Dm8QcPEmyJ
W5FgMlJ5NZ1ZfOkuLKqzW4QWC21LBGnp+B+HqDhlg2pcnhjTs281LnaM3hxPF46Ac1EMHjC8Yhf5
wjVAo4uKEVGkkhNn3vXYriZT7gzTJbr1uXPtfZTVdAla4tdWR5RBLXHE9QXg8mE26Q/YKYY3IifQ
hfPlfEAe6ZoJr4rS2vHkmYnRFlJdkBCFxR63imsFE6+oEzyjmy6wXM6GWnphBr3XRXLhOBSCQ5Mp
DHwncUoqr5VwlPabItE30lzQ/6Wd2V46PZfpOt5R6OAD5gV8AmeS99pxSOChcR2aGCmYoCNr1rgu
TJuyG9HAqr0Ul94MM8CPF/zbME5iYuUAoIIk90TnwR+KXhXjlDzpE5reaY/1uYvVz2TBQPWs5+xG
88y77CloXCsHqrnJADlzRX6OPl1K2dajN+jmIxek8b8AcE6WrIrLBcp+C0izjG19dDvr0Msj+sEC
opUHC+vUj4e+3iLreKvFK7dTnIU9xcIEiX6lQQ3zm2D8bkFhHWT1SYskwdE7YlC+5T/KU7yT1OEQ
tfltFesXMsML87fW+W7VSophmYDStPR70xR2Qy3hludvcMLbgPb7NA/6hbff+rhEbMVa9j8HMwkp
RbrjBVtWSSmoSsKSwM8WmOgP3yy//e5X4tGFOhzvSi6aEwkeXpzwpXMNWEE43clxi4ebbrxo6PF9
HOd0KARYEMIouUDUWueezSS2JdXczC5ASdRcqqY1Xthr6xNlOUfeh1h+wrtsApuMKWs0OQPFbXhG
PexUitZYoRxKK/n68WhOMsB1rNWXyetKFzu0xN5AEdl3bEkchOkxCLGjJxgDDuqH+d/pOF8a4/Ln
78boa1mLQRhxoTj2brQr77Ktf91f0ZS1HO0B2b6DGdhy41xKE07KEH+OGP0Fuo389wkMRGrHIOmY
3UX5p3rM3fgOX3blpvXUTb1Nb6i3XipDnDTn1jFX6a4ZjYh8F8Ss3YleWbcl3d1pHj0XB7+QvfHz
4696dnIx7wCm/yeZ5XhyI7nV8FAinNm27jRrG1XxPw+BsqvzS8oS66xrGRlNK6AmIhA4SOfHoUQr
SrNQAPRUqlp+bwTZDf0AZ5rTn1GcI1fa4aD+8eBOj2NqkyTbC7wPdukaJoswrFSYWY2OLr5Vbllz
Cahp/pCF+iVf1zPTCMgFxLahUNPh6DoeW52oKfJ6RMpGpFh1DTebEIPEwI2n4cKg3sjl769X5hFc
OKVeULI0Mtalj95Kpz4xwYIt3dR+X98VQDDijbZJvEVLTPxEqXWL4hagpdAerqrdx5O6HCkfhF/n
S0ULLD43CB8E6eyFRae4g9lEF26ec5+OhgagwkWgiqf78YRKna8XqhhQ4xWtnxZWDxBx0mtETS/J
hJz7clSQFpokBXrppBFQNJJRm2h0FlG30Rt9Jy66zV0VfjET7RIQ/tzuVoEDLyhNEdjxW2Xw3Vmm
jK2JyiHRhB0mw4kbHUK33uW7bE8TSrLFZym+kJKcYNmW5fI+5GpplsgUNKhQLM330R1um8rucxt8
lNtcFwizQUpXbfHqUuZ1ZrMfRV0dY0kegr4XGagRcSMJyvw0quKVOodfrHTAfmk2LuTW5w5rIlqL
PA/qNSe5nhR1o1ipb+OcN/oho2XZ21isuLMn26J9uWP55maz3gnvI66yPbUPfL4xEcWD8DX7TgfD
Cbzoc/7J8nAX9Yptd2Puwy/pF+WAD47NTDulGz4pNjIfLv2Nz+GrjCS29/H+PLtz3s3DKj3Um0kb
sPBK0e58sMqvtVJuhra4cAic/bxAzAEqQq84UZwx5igo9JYgeFnh0qF4Oo2OIf42Dc91cglZcXZE
AB6Y6wVqvK4nB0razZZg0nZQQ0ShK8dMPsdW/Z9sFJN3oIJlp2ycoJkzDGnkOHz7nNpmrrzogGa6
BxxzM7n41kBJcJvn323esDvB0ulLbxD1oJOWtKDIbS3iKWlPoe4Ys+X0Kp5HZnvh0jhzaNNuAG+m
wAtfmhzHx2klDJghRxOnXGp+M+bkpYiyz7+97gA0L0B9RgEndvWO9pumjipUqu0S56Qk/CXUNMDG
p4+DnEtCDUwQmDHIS/BUV/eCYAVF43fysuciDJFtvXDaa9VL76Jt67Xf69vUM4b9cHXpO10MvMzw
u5N77tIc3XsCv0GCEU7PvxqAMNUQAXb4scW+2qBUb6v9vf9YvFwY9XKSrE4ag74UilzIE5AVrfZ0
VNdZktc4Fcd7bWO8ZIfucbHg3lGhEJzIETey2xdOGe6Rkw+plP7+6oHJCV6RLiOZ4rpugX0qfsJ0
CewBp1EnFYecdHH+8vEgzyxRNjgSyMjD8FZfP/wSZg/4VMuN0Wg28kQOcJALW3yZpvU0vg+x5ALv
vmFQ6UXYWFCm3pBhBxSyNupGvFhePHNeLZU4iv+SgjL8uiFbGTEYmh43AgtfS6dWY68J6V2W2UXv
zDPJC/Rh8KMIBmAjuE6p/VxMcfpkQMOhvl6AfP6T9Dj6Tu/gvmHXTv4afg5vhks6N+fmkV3OkSXT
3qPRcTyPSJ1FRajUqZ2UV8t5jNibU+rI/IdXUYFceBR52tj8/P318S6osTpfmmHMmwB3PBoen6X4
wVeKC2/pcwtwwTQgoWbJpywdM+OvjAQ+mxpPV2yH+0HIxAsr8My9Cch/OYpBniwYq+OZaxA5X1xI
2ciNf+83f8hWwFbqnX5GxCX9D94/PH0WErbEJX1SFy5Rzq86A01QUBeyG2bWU5FW5cbMpvuPv428
3B+rnQX6wICNCACBZbFaEYjiy1xcAkbF1/O1sjPv0xda6eoej0tlRynVifbNdbVJNulnpXWVn8PB
uA4vXEBnNgOPvIUBsPwEfb1ARsu3JFVitFYaBncajH6MOQRdjvCICvPvYSMbl9TiziXXsJKQ/eON
As9h3TrFmCVKogRdS/0BbnH8M3Tq5fLbZUjxkDdcG+M+cYV9uP14vs8O9V3Y5XO8O8jywsdupiAs
zhsIg+7QRXUG7Vfwu0xCspOFBc6DnZtWh4R1HGcaRLUQ/QAUvAgLp2/FzgnDLrqQTJ45L2lbaHgj
EYfNsYqCxQL8HpPRDIJ4b7X6QZ2l60CRPn08aefCIHaCOgAguVPZk0EcVdU3NDqYDWA81YxewxTH
MoruFxDIZw4SKt+ogFFgpKmwbpTMQaaE/dLFyuQDuvq2blzqap9G4F28kPPR0YQpu+aVZniulmKE
450/P7XKA7ipj6fqzGOKANzD7CKS4dP+/IihgWhGWOptQFY4wUEd7XhT77QbC+S7lHjB5tKalpbP
fHyGEJOuAQp3GkXldY4q90GspzmDQrPhx3LOPyb0majN3qZ39fOwKW/rP1ByKe7Mqy64ukziPkG/
0nc8+gGr3LIuh3poS36Adjd40W7e0xQqPpv3lLs31rZ76rfZXXRnPl7SSDzdzcdxl6/9bjfPvdlI
ZUbcCNZdbL6ipeRi7uB08kUE7On9cxxq2SPvQiUylFp1GaL+YG5xot3mvKherMfwZXS0Q/dUPkR3
xYvwNF04sE733nHcZQrexW3bHEcCnHbsQc+cvPjaRKIjzhdwR2eqK8dRltG/i4KaG6JpNVGa2h7J
y22AeC/dt+GH/DW+ApzzcqnVdfoqWGgoHFmLdh37cJ0ZR0GeWmpCq4srXaJvP7i9cDNfg4vwai97
ErXHuriaXMhY7m8n5avQqztAFKYsyDU6e7VcuKNq2pbw5eNT4OSjybxJVWDgYAvPQI8oDMuFCVOJ
St/omsOdP4ReOP9uoY8gUK952Bj0RU8qpw2U23RQ4KylITZwCk4Zkxo/4WZ0Kfk/2WUE4oFBv4e6
Ik3Y1dJv4gJXd1mObaOctU+dPMgK1HJZ+Gqksf9La4ZLxgHnpo9kT0QZDV0aDuvj1QjjHP+pVsEe
DaM6CaXBEFn9LNYupJQn7Brew1S3/7xBKVusc0oIu4U+zsTJlS85TREha72yLu6MunT1WrjrOgiy
Zqw/JYF/iGpEPgsRs5SP18pJ03f9K1bLERdcRYCly/Qqj1WM+did/DC6klttTTefnMjY8/zpBlt4
VRF+5pWXuqPXOqF3qf51eo+s5mN9jPuRMNQ6v0RonfjaCj/n6WbydKfa6m4776XSwWIbncThq/o1
cET7bzDHTu7n1U9YnejCnIh+JvITpofWDXb5BtFp4WvvWNulDBi+WteqdqH+eW61wZG3oMcvmuHa
atRS5YepprOP8tR3quyXMdPGmS585XPjeh9kNa5Ikgqx9gmCADkEydzLxUu75mwIBoEEESwkNEeP
d81gSD6SO0Nsm0Ooe5lgBKDzg/LCVXHuMLCo+bPhwVZS8juO4ouAybN0im2/FLYGVseNbyvKFwyQ
/pMZexdotS0Ad0xaaeFTCxDYNoIHAdT8xzvv3B20KFcswB9YQygGHo8lqQQtiFtmTMOpTHKj5/Ra
rW1po1MQssnc3EqfN6OnOZfZwCd1KaJy/QGa4Y5YnrTHoVPJFEgmej6WVdccco027TgFhA1FaOFg
KRgyQCIedr1W/y5PZKmHiZRpTXoXC3J1lVHMhRYXEqRCuwviioppuCkiNrWhNI8X5vckLyUSLAfA
M0s36kR9ItSxNzUEHC8Wd5Qvgp26xY3gSNvgybghOfypeRPTK+NnandX46Xi92kqvjSLQOZCfMWB
4uR1VJhAgPu6iunf+Nu5d/INHtd36Rf/bvaAYu602C6ePx7y6R48Crlu8XVFoGVFS0gzQBii/Bl0
F55i5wIsCqhUJrB0Inc6Xjdw3OQASWGOaDEc+03Z9Dhr934pXpLAOxcIVgyeJ1AjKBmvtl+WdRFC
QgGrREmfykEK7WICiPHxdJ25gReAwL+jrM5ejBoQUhKIUkHu0ILZLtrMmdveK7QfaKTamvKr9X8F
aWfnIQyNeXMh/nJaHb2cWCLv4y+z8C7vxZs3piKwjNKZN/nPdKHYZjALMFcg6/AuVT1Or5rjcKvE
Jld6zeoKRhJpV7O+0/KDf0n541KI1e4ehkQ2yoAQRrOd98YfceZ9PGfnFoai0g5ZTi56zKtP1o3G
ZPkJLYpEKL6kFgJrXBav/0EMkD+g7riXTxJAzFohPqDaYtPBusrgIU21/J8M412I1TwVAQJjaQeu
AWuEbY8UjK1gl3phfZ/7GEjj/Gscq2eVmKZJ5seMY6qrndQMTjIIbneppXjui9CYogLAfUwWu4rS
WYpf94jw2c2IkFpi9pbdWsqFQuWZs5wCr7aIxdKZ5TA/3imKFUqJhiqXjfTljVyKf0xIMRkSIgI6
jlSQGVtT8TI92368Ek5LC+xQDWF9BbLhAmhYHXixb81YuhJXA8KkCp5uwruPuJvj77riqXeDK7ry
zui98vUvFNNvObTfRD/qoil+tf/7yG/9zeP8R1FOdRSE7X/fla/5p7Z+fW1vvpfr/+fRv9j899sf
B6+F+739fvQP6JxE7fTQvdbT42vTpe17I/W/+4f/9fr2tzxN5ev/+cePosMshb+NrkL+3nV9IcD/
v33a3Th6Kbo2Wv8bf9m0K/8E+A21jAoXPKW3rOlPm3YVt3XKgwhb0YWiebO8p/6yaZfkf/In4HxI
GKng0+T5l0m7hIM7KCP+Qzl4uap/y6Md8PHRkb5kvsSHH8OFr/NiXdcQ+WVQcEZ9wq0vHbeVYPY7
M8AFb2PVafS5TDP5WTIGcZc1OXYaU2Kobt6MVmjXKV6u1DTj3lUkFRsM3vjma0Q1bxeXA+kDRrO6
lyZwRaRZ0eKr3g9k5SAbRY7TkKU/TgJmx0i3tsCvyf0KIPGmVLqTWcy3WKkih6Kp6fgoWFQdhRZU
lztqcoecueRTM5vHbithBR2mLhIC0D6duElzHZviKHsehVi57xuy0yZuRMiQUIhj7D0/G3WDWZOp
p5Ath9pwuirO7lu5rLZSl/Zb8HnKBsxr7VkiNgSpUEI2gYSK2bsAnCU1xNCe5bq9CbOxdMfayh/6
SElR9OMPki7SbbwdYTDoKsw+nAqdpOzlzYyB4A/BirFhlXghd2GPdyAGo2PuYYCu3WizGu3pNI2d
lWCYqyS73Ehkz9IK6WaM2/H7KPnFZ0xvsZFXBFF2Snlutm3ftbdxUURuKAwoXTZNfzMpo3wzJgPS
kBKGZZbWdhvglEjxipYvHOIqDj6VZmiMVzH4+r1hDvNuqsfJjtqyc1stih/MJpucxMfIeOJixMF9
0q/RLxReulKzcDTuxfCpUk30PKI0GB/qxEheZR1lz75q46t5CsdNnDfVQ1mIgZcHcRjairlwYxue
D7hq4rlxK7WpwpM58Jvepr+nk/HqYrwbwKJdmVpkob4VTv5mnPvRRe6l9oa+0AVbiRTxl6Zm1Sbw
Cw33715vkDwUxNTgMJ/DVsOSVaufQ02LwW7oY/rUQ+UJvVqydExKWevRdeoHeueBShCEQw27966i
tLUJZKt7jEZJLm0cHcatPKTqxrSK/L5ShPiqjtrRxldeiSgtKEUa414uU7FmmuKvGehvJM4Rv3rs
9Ci/GduyfChriMSyEZQ3klhoV2Mu9k5CYuZGVhnfzXDaX/uy4mpIav2ThtfFdwOd5peGJ9zn3KzL
X4pUzS9FNb4GmSGiRkY5Z8zr8b71jfCLmFbN16RBvjqbwyj0plZttMdZ0GfrWqr6wZFyhF93mhyo
g2tNegy9dJ77wQtGo4oRCh1y01OnQjRdQcXf3Ol64MV2I8sDWmtqlu7FeAT0wBJuLYzvo5CF1GXt
9DXOkRv1qiZPpW1Kncu3hzJMHyesZJDtDjpLdsQmn9udyKIMtllZBIJjyD2+y3JnWO134IvKbVqN
w2uB8Gdwq3Rz9fDu+L3/Mx99b5N7fPcuOh5A3oAu0n8RaSWtUy6lqaJOrwdENeCnL68YZdvs623z
W92k0zCrZDjvy1hJac7YgYGGeOovHsHJ0D+0k6o8fjwi5Thn+SsWjU/4MIti6bqMMCp8BqXTZN5m
vdvcLtStJfced+lG8Eov+6zdzs/dTbxJHCzVt8PGRz5OtKNNui1d30vu4ptYc4MNjdkLPahVFez0
p3FVvX8TmIWRJibIXtsEo+JISHVdSbv8OYUu8JDsTfDaids9szU3gms8BRdekMeFgT+jL3jiRSIf
fc21ILeRFkFlRHxry9zizbyrypdyBLTjbwyp39B++/hDvBVv//0COo23yuv8wQqxHO/Bvm/Kve40
Nz5I2FfhNkTZ6FHaZTeW03o+DMX2RrzS7sWr7iWb3Z8XJv2tzf3Rz1il437gw5y3RhllJdEJrsJv
cF6i3cIUzrZwyxLqBvluRCQ83ZXbCs0q8aq54whBfWKnX/2NQuTylT/6QaukWuMoMM2YeTHuFimX
qXB8t7XDW31Tfk4fLskgr2oV//MZYCq/+cmeoHaRDidt0js+A4B50cPSjOLETeKMzrLgik/Dzvr5
8ZdfZdZvIaGLwBlEIEiimrDKrLvMtGKjqpYplzaNXRwQD+5eq5t+VwmYy+r2AtUPVduXP/vehdjL
51zN7vvY6hqSgpFMrRTElrf6tt7XODoHO1Ybxnp2s1EO6ma+mXbhpebsOjfkIAX9jTUkktMgD9a8
kqEoGm3o+KiRP1NPFpT7VkgsO59mZyy5RNsUj6uQ3Kqd7ipogKr6WAX53tefrPlaT8avH0/D2UMQ
1s6C7OeZu4Zqg6pIZL2j8DWkX4RKJnm7ZDQjn5lo5MPhYBhIwEJCXn1kWJxRROOY46Szw/20nYAy
ixyrgifZ9T3MD9fctxgJxywAt3RS53O+A5H3Ldpc4tOdW2/6AlQA97rIRayfqaOv6mKWMvnqVlOc
4lZ3ij/8ff+iwny+NraKFx/Mls6/w7HqfjzRb9fJar0dxV5O3Xd1nkSr01aOiK1jwatt4odm1zna
XWVcRRWCGNqd8KO+jr6Q+dNW2S6VynEnbbv8DqLb4P4Y641E8WuBvKWOeOEuPLMoud0X3yHaazIP
l+PflhvUwIRKZy/ouasOT0rkexEeEx9PwarF++d2f7/2l8X4bgrqsi9rM1im/6bzusrRHR4abu9o
GRoM7d+Y9JWr818RYccsLEK++Lq9lmXxSEbGmSaEaG+GT7NLce1G/FY/K5CCvmpb+U02L3nRAzt5
+Xi4Z9Y9nRz03oC6ykjLrQ4Y1RSUSMfZ07aa8NrMrZ/V3H6KTC6ztr5wdy03wWptHYVadUTE2Zd4
ybDF5sDSdpoZ+E4HmcxLpizzEtLm20zhWPt4fOeDgvlcZPNObShNda61FEyenefo5IiZE2XiPtQO
USnaraQ/fRxtVaf961OqlIE5pahmras/aS/MpLhM53CYN8am2loOSdp+EQS8fPeeSXcNCk3UGJHQ
h/Gx2hBiDNaCsiDcAznPHU3MfpaT4MxS8QUJoM0UD49W3r22geJ9PMpVJ/bPUeosGK4J3L+AJhxv
kQGDhVBOSELc8itFQXd25ydAeE76HLq9rd8F1x2amdqXehtszEvIpJPCBVEXhQiMK3CUxhFhlXH0
cQSC2JpUUDx8U/1A7/MeqabUVrZesa8P4eGqu5DxnzsUjmKuzsV2BGObCtxAjSfcwfLdztzB3Sa+
9e126XrtP57hM0cdZR6FjjvMByo+qywv1FrfHEAi2kkz2TDlMc1snFoWL3zIc8sVkSUiwaQmxVnv
/soc9bBviNPUwyYtahjM1TavJDtDA1cetnr7hxXJV0LUOgr7RvDTS7/gzPnDlUvFchGcPIXM9Wk1
scT4BfnQ3+GxQ60lsudO38TA6DKq55jZHZRZ2cei70q1YPeqZPsGzy65u7JqwxMac/vx5J9bYPwm
TAEAPFOPWkvHSFaXppHAs7h2JcBpmbdPdNCWqj16uRe5MGry7SVRxjPnFPrjnL/kXAvMc9UtGEZx
7qElq+jndhuzuq6STSNe+yIuQ/UlPYJzq2sRf0RmS6FpsKYS5lmR66xlSFlq7haKuKkk4y435M3H
83huSAtmBDoIkmEnwjhxk6iZHspMIwY8ecDxG1QeGB0bf3OMPi9Bxk+TROiK9PRBPVN8B4lzfCh1
+A0hB1dIOAzvQjl1JCW+kB2dzhsRqJYuiloUdNdY+NI02iRPRwkp89xWBsEpkVMJm0uY+7MDeRdG
Ph6IOupjIISECc3hoJqzl0c/Pv4yZyNwsJgLql+jlnwcIUnLuZ8zeFUGzuvBBL06Uf6TuQKthlUE
D6cTkr3cSpPWqqhz0TR0qXPeGsX8SZEvqVyfyZ1AqS4i4Xz3xStrlbfniDz5k06cxluwQJEXm3Zg
UzOMHixP2y7AuDhwfB/qdrq91LaSlovuOKU5ir4+P8UusCAhEl2zBw+yzmvGKWFsCzf+4yJV/Nzq
ezdSbXXpypnud6H/FmvhqCtXUeL2n3yX8tsP3aYXuyn6+0tRzwZF95PWJLzjExFL2s5W2tQpR25F
wS/wN2U/OsJFZ54zGQUTCe6HbIJj6cQtPBNioQP4QwPzof+qb6WNYDdOQ+Xd9rloFQ0B+NITHqbr
5mcNym3f7LIL2enZb8lNK3LoL3ZeJ2ZEcetT7ayXZ1e7F28CT3grKjT39fZSOrFkC6tlw4zywoPj
YaEZtsz6uyeGPKhCERnMapAcRr3/VknW41wgAB5Ee1/LN2o0f/54x59JYEgn3oVcZRTjFKSjaiUS
dRPDXh4YIK8XUX9xk3vhQ3DxFXtm4RCP1BRGGSKUb7/n3RDhiJZF4jNEZCL2TDjFKf2APM4FlNWK
qr6koowLYCwpPOj+k3ZrP9R55o+c+pU3eKK3ENStydXCO13ctN4bLnYjF4fsSpHs8d540u7N5s8n
xv9vf/4Dpuq7ZbY0Yv9qm95+z2ibfope6/r7f12/Fvnr+x7o27/2ZxNUoGu5SIq/64P+47/+7IIK
kvJPck7I1Ph3LI+IZRv81Qa1/okFPZkXhkbQZen+/KsLqv+TSwXKA9+aS1hZSHz/0/69/3OL0Tn+
Mf4vGsd//fP7hgF90yWx+vdehINLkxVQ8AJ9wrb7JEvBS70N1Drd5uocfavNWP5pWbl6iNUiKWCX
9r2XpJmxE0cr3WB0HLmUo8uvQaWp175RaF4HXQW9if5lahpxP3dzQbJedIgJxLFjxE29I/2xHEmd
97Ukb1uhyehvhddh79/PpYrgeFpbdlkNqQfplJ6CRUW5T4PcTdOqdWSlLz29FVPWdIqVc9S/BEUm
OmE2JF5aZc9SwWNaLfrvFMtfBAWC6JTltUPvSXakrtqOqMqiGUF9Mva1z93QABQ0m4cgjh4oOZhO
2KsmymygvAVNvJKqrnCsWN7ByQFtp4qCbVTSl6jxPyWdui98X/NGsZCfe1H0t7zT4hwSwTz1tmCJ
mTdXsvCl1hJzOxtZFm2ULu4iezEcrJyontC7M1MNWXc5vGs1bAcxNwGxYIJf/B4oEXbVDfnirZYY
dXcvmqX6ay44sjRkrA4VwgxOkVnhrRbK5TPZRetVeJy5Uzu13wDycbTNJvowZuJ3kcd1g0u9FLbW
xijk4Q7/FPkHXmAZHk9a0offq8YKlW0QzjAU4lEBWYcLnOTURlM8TfqoPepqO79UUR+RIpntNLmq
OAuHQhvTxyHTq6sstSQb9z9JtmtfKJ7UaqS5bAVqeZt1E7ZBQ/RmNSskAvaTg3UXzG16CGMrrFxR
FlrLHpQJ7fdgkNwWz4ltHoUjXnGab8HYM+iXOulgBlyEmd97EXJMP+NA6avNlA8Bk56VXtsE6aOu
THDgMqmX92mQIvOArLlXJV17rwUWveyKRr6RqcqnoUysPYaF2jdroXvatdBKjzHFkS+Q+OYbQRzK
G62ryNP9vNpbSWa8sndQoql6H44pn7dSA2unVqLa2urYCI9CI4Y3RRpQ6Cj66K7OTNHh6XpItMJ/
zsPSuGpyIXRbI+ufAGDkDZpg8eRM4OUep3QoDmlJ1cuqJtMzBW3+nGnqvK0r0t5YwHVUlCaaj+qk
DcirCOpz5c+moyrpj8gYs40aKxlNeVOMgBxEg/KSpGL/2hbW5GSNUP6kHVorjkSfGtlila52GaO2
oacGMHwat4gflp2Ipo+R+4pd+QFKJ4bRb0YzM666qlq0+orsPhW7XdQn+rUCIAInKhjod/VsZlt1
nISt6GvVQ5MG2o95UDqXHrmwlapGoQ8kzNNGU8rokKal5ka9NH/yQ8zSpykIHRh90aauxWBX8tN/
hmkVXKeqWF/5fjlcU/ZQPKMJ5Ds9NMpndQokx4gMzSWTH2+atFVjW1bmwtHj0bwHATbgJGBMxq+y
y6vXTAKDIJEpbnSzQ5tCmlEVwrntZbb8wDNokbo9+rxL4mH95Ak8VG5XJ9KmaPNpK2GzcBWrVvCQ
FBpaCDTtDScGKufFMZd4GNTTIZW1fqtQj3+kFPPU5/E3oABOCnP9MTET05ONvr8urKHcBXojek2R
1/UujmXlqprr/imejOIxLKF62FIXF7KyaxKQHXZa5GRAk15Fo52oUvQwReZPtQpnY5v1nf4wq0Wh
3MzhIHhZHlvito2rlC/SjywDMzd8t8pEYxtYcvIcxglEQn02ogPICOse9+fxhZdu5YbVWHoDZ3tv
D3mNz6Ta0/UvJT37VFkDj1Jr7n+FYiIeukScHH4gvDSlzZVD0AHdDierusa2VnzOs1Z9MPOBkkSc
y/pO6TI4OMKourMoV4fCLKe93AnDvVBllluAsA3tVh9m2GZScY+Aj4AiwxiNt5aGXbqtzZXxVYQ3
e2hSSX6p8i6+UqwM/LuiRJsoGhEFyEsotmVhOIOv+HscMqCyGKKIDJCg6vt6VqS7ihIq0AqugZcU
CfL7YZYDdnEsyV6cRu2dYmax22It7yGaYmwG7NXuYR2hsWhA9sxtrQyzA+uERk/QW+XTnBXSLSl7
iBZcbuaNK5sVKI1y1uNDpWfqY1/mueE0mMzRHQjDYJ/7c3Bbm7U+bkMl1R5aHOJlJ1JyM/I6M6wD
r4YG13u9OY+iE/WxeD+Ch3rBIVe4YZNFV3lcpt+rogxSZ+BSdsWyxza7Bwh2FUW14QatFF3JaR5e
ozStR3Rs4nJf+XWzL9P4VxcpM8Cg8UHIpEOfJTthoLgUIYDTTntdHO/6ZniBPHk1SMOhjD4VYnXI
+vbQmr1bBOmvDu5BON50weDGRXmlzfqNXzYwyp6tQbeLJNr2cvU4dz2ehDn62kr0quezOzWtUw3h
l9psXL8NAb18GzLNHabWFdKeJSK69PELXBrSwK4l5TtdMvJT/zlAL9gfRqfAGnTKYzdqA+uqaeId
6Cd4gonCx9cQeTJts8Qerq2v25m3JoryKOS5lPVcI2wP+ZA4eYljCu0RDVJhKf2BrqVbpuxeLfGm
ujgAIjhk0M0TPraWouKJKF00YLAgb2dpUW4UbLItJ1UrloroSE2zjebSKUXgvXWzkRmslPd2HSb7
ZP6c0HyperTpA6jlVeEMwetgsfLMxhmE3CsF8xqPBSdTyw15kSvnxs5XIeZliNpHn2MEme1JUX5y
VOxTP9kIke60ieoUaeZmQbxFJ8KOKRtlUbxLJbR1Jnra3S9IL24iP5nATMw8PkhS+aNv0YAMq4cs
wpsS0p8dq987Y3QaOlJJOTqqFd01MVlc/KLI01XEG7Od7qOBXEMS902IoIbxB/psEEGEG/QbNrqO
o1sINL0y030lzqEtNJOxMSxusnmEZCTTwSi6O315FotcKaYZ2vH/Ze88thvHti37L9XHG/CmUR2A
BqQoL4UisoMRFt57fH1NROZ7VwJZREW2q5lXd8ThOTh277Xn0oyT2ba/hNHbZql+NPzBMfj+FfUJ
k6h9q0okW0Z/myX1odWZ/VkdOrmfOTJXJ82qfrWKUdpk3jDmi1sx3CsUX7udF5bfBt6Km1Aumq1V
FtGtVaTy9yy26lPKPWortVX6oJlNa9li6OmnLngJ94PjR6JbGLLjGdNOqTGW6XkxJ6PDbndg18xs
eHc7VfMequDFUNobluQ2l8Bn6p5DsNhtS2x5YMWgArO41M4KY1l6JhbvFJ7gVi2fWhQSNx1HR1Se
/LraZkL2ODAzUSATsfa/VsbXQq2xiIv9jZhxNsiJuq2E53mPkIpom9XjJqg1t2ceZvVnLdfvgqLe
6rgmxUFvx2n5iu7oxsOhRgv1T11bfzKbeleXqekUrEw7EPwn9GbqJjWyrcy9SGh+Zl2/6YN+E7OY
RC+kYj3ZyKl1HE2MKotf2ZAc5FjY9MZjjxULgNJNZb6VEa71sBoRP9pKxOWgLY7GZOx04cU3xh1O
6Cwz02Yv30oemkZf2EapsWu6Ys5fORNAlsrHSkYo8h+C+UDQc9v2WOchBlIDxC/ZsdcCx69Ke8p+
hAX3K4nj8STldwAEuKM3tg6YSwP+E/KhOu+prOdl+WRq1UaUqk3OCDVeuct66Sj3lbVpw+qm4qOB
gb4fhlA9aLX1XOQgGaXHLk/epL7YpBZlAE18ajVpo8edzZG2TWXP1Wv1tTNHFqK3CariU4lJeeSf
ZOrmfOVAqSRsiqa2W8w7gRp8i6fBaXlQh224q83uttLTR1/mwYM2T/Xfgljbm8rg8Mi6l3v/qAWK
6wvqQ+NjvB2imHuOJRxpnkfsLAOx2fZS8hgr9FD7Iij1Pi7aFy+0bgwv3VDeZ3d69LnP+r2oCfzg
gf5UWyUtuWwIu1hF/mgoG4231aAKm6R5CSzMk4CFZ5PimDIKyip5E/P6JrKUGYdOvLl46FKIkaqF
01TyHOr0popQYhq8zYThEyWjN6JefIqtBFC2tOuieoM3Kjds7zMR5k/5LOkM8hMOaT/6NjWowbVu
prYNHQLF6abWBRUjxrrZJUKlbhtRKu86Ndd+hF56k6gottq63wWToqROrpmvdYn9eVfCd6w1kS06
P5ip+lejmxXYMpE7fWVIG20IGncw42iDvm7YSYX0OfBb+U4btafSjH0n5zi0R3C+ANE9azdJjb5F
18yq6K2HSaZACn9ZC25qq+5kHACd3PAejISaPS9XcnsaIuO+51C+DSVddBKrfJwmqcM9JBYOtVVq
ewCzhRtalXnT9WVzFEHXQYDoXvCHtFgkXJxD3jNzqYGyG6Ry30Yq206VOlGCihAjFfNZLqXRlqW6
JVnCvOfBSYY3Cf8qLOkOKxW3McZbxeya3TTIuLT1kbyPWgKYZulm6EsUy6s2tdS9SH38Isal40vj
d9PTg900258pIDLDmAh/gn4xiJxBdU3RPzY8BNQ639Sx4GpasOF24LTSk0DQ2eL5a6A5ZbYnjtYF
+m4KqgclFx8sKxSeZXEMXNMQnsgVN06nCkdYSG6v+FheqglayVENg6ew0vSDPHnWsfW6/Hl2Mdh0
XdNDolGp1tLYhkC+ZiynIXe6AdG0HniccBI/O5kaeE7aT1+QwXSblWbjnvxLgqZtxPrXziq/9prw
K5li7cgW/VPTWoat7QEKdyXLra9mzDHvUa3hFSz6nG3MywF/me6JTbd3zFS5HysO/HS6U4dW2GlT
/tazlmzZL/ZTgnJA8dUNwPJ+J5jZbTOhYomDL3XfczlTo8qGzV6x7LlnpN5dQxFzO8WvfmXcEUjQ
nCbXXhq5OnlUAPPADLlwZ1uW0k4gNmJM+l7RRi5u+d4qVDfth40Safs6vJ+yfIt69VYdeceO+Y3n
D7fURW6aQj0k4rfBk7aan+0S/0vetVvLzA7ohreFMnUvBaphVy767/GIzZA3AbjteMlY8g7BfWOH
w3hoTYGXkWLea8Q1eEcKmlPPj4QqiARHlr7lRXQjef2nKqFAEFOdEoGF1us7Ufg+dO2hq4hpN3TM
+uxRhm4LJQeA1isbDFkcr4qRLwpszD7qH4TjvBTQF8phpT8pmYBcdhheMhSfdtAFp8Rqh02ditFW
pA5Zm4bbQo73YpK+yJNxEJR4tPMpYbOAMtn96osS4xU03/JgvaayhrykGTz2qa88cx05f5q04JFQ
yq4J25dJmE7SqCc8jNtPRpW75hB/pvTtMFRtw4dppp08tvvQK51Y4GcOcYAkXwlq3Maiais22ilr
5adA1W+V8q2yPJK9n8doQi3XFc+1gEy/1xg9RZnr4t0ympURsdjbWLhwQiuQdRrj56SZcyihyBBb
qvu8UNnpSBz1zSTaAQvFLsv8R2gmD0kkvo5T+VVjhtjoy74qWfRWJAHA/1lmYrbCQx5Ub37R7itq
2Aw5P6myMHMbHz1P3Pn+F5XbZjtMGBQXTi4Ze6NAX5tKJ9FoP6Ve6t8OpH0NLouZWG0oTJ3T44mi
HKcuMnbkMfTHJvSn5wBgqlt7FZuBb/BIK4xsM1rVRva97kDFgPU58jnyudi2ZnEgdB7mmHUEFSYe
zE41ewzDaBB3QxbL6TEtdGFvlZ31XUm1aIeJE3pXHlSq+fgugnopIvkxcD7HI/HGI8BJsgVKCRU9
H3MDei51mWpG7lzGM8fpu9xN+p+W4x8o3XmS7cB3sqmw5RUo9seUxHmzc8rwXbyecF9aKA32vkH0
LZLSGi8Bi8qHuNC/J2kbvbZFbQl21Q9rGaaPAoDzhufxeNcw78vGQ4oOYCgR93HdYsVkdfo+GozJ
Dfs0bFYEQR9zn/+0h1hmFsYo54R8c/Kxu8ljJPLCqUklZxi9v65/wktfEMgXEjUK5XFgWvSIUFSI
Rj11c1F/0ku4aUb7M7bClQ+21soioaMaXduiuXTV9EbDRyyzbkRihdd7cunbYNYzVwqJonQmTPOI
l0+5lbqinlVbzxpfBG6QhjAV7lSMa/m3y40hwJxpsucpwIgYJS+l2J2Zw9IGYaFsOVW3m57qTfDk
2aR4qgLQ+XiauGSsFO2ttb2Q90SWGma9GrthBXyQsFeBDq1oiCAJf5QW/3v2oeP/n04u0tWhFpck
EZh9Km8wyQuavdWEgmuG5r/aSN419Ttz9m5hVYMnpBW34uJ7ozhyivmL4sa3yQ1mOlq143ntjog0
qzUP5ZWhlBdp6jKRAyp3YnciFB8Gj1bIhawttkq1Jie8uAD+M5TyQsSgwUXroiZ201L7a6C+z0HR
k0PeMtfq4z/qWP75ZlAIgaiyNSNh/LhDBUWsqrjiup78EnHNmDT1zcq5E5rjvTBFK/v/pe0Jb9T/
aWyxD1cdZWRZmbhakX7CPTDd+oq5BsC4OHLv2lhsUIE/O+8FiRubyYb47tbswpGYF35c17ePtXbm
qfJuBmqcKRkPDwp60bIIuZ2Xt0a3opRbFAT883XYiPAtw2vhjOYxGZUypVNC/NVuTtOmeB4kxwKX
avKatCs7O2YOcJzrHbv4kd61uZh6ZMuIwY+JO2j9N0kOn1F0rezuay0s5lw1Ba1hSInrNwpv7YOS
/7reg4ur9F0PFtMsnRoERoyaEMQANSf4SxlyWHHTxP9mZ33X0GKuhXpNgqDjIl9bKMLD5qErgngb
8ay1Byofr/fq4qhRGoL0FvL5mXCPJIeaV2lKyDfhnawOd1MiPl9v4tLAUT0OYF2CRwQb7+Oc7uH9
e12Ru7FYHIvAe0gV65cQ+oewMj9db+nS6kHdSjULOXJkvouRQ+4rixK3Pzku7jTihs5YpiCGjGLl
C11sZ7aInP1ryMQvjqScW27ZjDmxPEE7VU1S78eGl21bW9GKb92lz6P/p6Wl2z20ezUmi+O2UXnC
EOnOGpq3fzFmKgqeWQ+N19JCAzjiGabJZeGOA54hGi5rG73Od+UsOLze0MWuoBFFCQhN8KxcZAyy
wOeEc8FzVjw8jZfRL1eKcC41AXxmdlWCrIp5wMeZ1hapVApNgXzAPBEGhMQoCGta6kvf/n0bi42M
SGfCnCjcoQn3eiw+TqN2NIxgc32w1lpZrJm4JAbSGoVLJMRAncBrKvGxqtGyz9fbubQ23/dmHtF3
5w2ytLDo28IN/PqtyasnRcDCJW2fVeLI/6IlqKUKd2L2gaXqEGGlrlR56abZ9M3IhjdDAcVCUegv
MKOWc72ti6P3n7aWGkP2oawXwGKEY/HLbLjioAF0SjGuVr7SpfmGjRcabEJVlNAu9oGpGQk6BZlb
ld1TOI0/zb5YK21aaWLZlbrm/TAaqRvj6+vA+84OmR/0K+vm0ni968dSJ+nllECraeZO5Lz61vtL
8buD0GY/rn+Vta4sVk6se2U+DBllp3pF3IVUkKF0++ttrPVksW5CSekqU0tdxAhfEEmdMqH5jphg
d72Viz2hlINyDnANZ1SUOivKQfZzrrf6reHlAN7LPwLH/X1Fm6sn0C0YFDktL9AayEA0Kbk7jtTM
6ahbWpkMj1UkK+t/UTn3T0MQN1SeqzP7abH9J60/tKmVudlwN+T6tnCz6VFMbwu0Fln42AuRYxWF
I8N26HnklYZE+iCzp7J+NIkKGsPK91tw085/z+JZqRaBqQld5tbbbkNIxRf/MrO9YLqyeZNtgp0x
A5zJJIW4ue3W4iq/KwY+CtuQ3r8bjMV6JtjmDSkzVJzq9HFQsSoXwzJ8Vj3l59igksZqAClkMWBJ
vRHDWPRtQ/VKJLdN1knkC8k02W2sTBVCiSGfSAhP6bdSaoCQcTSN+iaOgxhvhF5unlolIvBdepGy
LUXS+tTFRy9dp2WvFU9Uc1ulibENZ8/FslTV+I4sVaf/Iv9kiHtjbChczlOlPoJXXYMWzkP8YRTw
vcApGr0+tHxEfospocRDpyMYcAOV3OFAqJD/tIMAdKoqMOyDtyesu7m+ohZlNXx3GtXwccZoAFfg
s+Nh8vQ4jUzAaTG36zF56kTI3XqzGXx1V2ud42W+Y1nJjWKO+8hTnGQS16befDtY9luDrgyyD1uq
M9ePxKyFyJIwNjUPk/Vi9gau41g4mFRKV8cOKIYhVCQz1G05jit3o7Nta+49pAJ8qiwRauj893fH
cJZ5mjh6kqu3o3GjZSZUuT623nxdWjMEOTvwf7fEOoe+dgGxpUwk37RSdmHr7f3+Ps6pvm/Ivaw9
Yn7f6s9Gk1osKIR8z7OqcxPIRp+rhJO3sW53h/BI0T2luBH1mOsm4POUPG8MyLzOfnluuQCQY7Km
QHW7nfF5Cu3qpUGq9kPFbchwui1yavAxPmyFdb+hhW38PxOX2qf/bnpxqk0FpeA4dbuhNEaOZBRb
Mq7H2vdfpDzfTONBySRpExUIILTAvb5oLvSaZw6MFSpRldlO9OOsSRALYFGguAMilK0ee1/KgM0o
l5QWMx7v1Sc0uL3e4nnoAC6gAZ0AYsAcPFi+fMqx9kSfrwoMB3tQ0kM5Ye6XtkYdIT4rzT0pkrH4
lJWVHXU/hOkQStPKMr0wgXVYBhCeKQaQz3Ynz7eQ7JmKO6EGrUXHDB8yQDjJ6/WOXmyFGymYZUOn
NnJxj6iGYkRISsmtFY0HHNiNu1Goo7co12XR6cShWbmByWebLjkMjJSwhLDw0xCXO4AS92NepjnL
xdvLvlNWd1XnJA/ZziQLaIN6Lp/62+Q5eFZIN91W8h3i52Rn4YQ0Of2BE/xGNP9foLlrv2seqPc7
kyJOWVOSfoYdodSH8lPxWfkMT8HmSXJLLuq1z+1GfVHddY/x8y1kMSbz/H/XtiYEU4NC5Hd42zRu
5uUcspyF0U6pLX9dp3fPC+bDNjI3SO2FaBgK+iVl0WBXNA0c/NyNKuGLZ5jjpghI81Vyr+yuT6+1
huZRf9czrx4Rwnc8u+S4tcu+feqH6X5UvbUSycvtEEuiJnb2vpn//q6dAZEqAuPCzaP0RR3FT7U5
oZhbgwReaIU1wqKkXpwS52UZYaZBCpv00vWabzp1Rsa3rv9yfbwuXLiBE5lUbXMxwaVv8bCXPJ5g
Pi1oqT8e9cgqjjJCoLUY5aV+4MtM1SNYRax7FqPlWWlhxEXtVkly9KX6m6l4+zLRt9f7stbKYkVF
vqp7pl65QTW41uQ9Wob5lhrFnz+3cePSKPEhHkZqdNGXrOoQDVe163kNJml5hPHF4HFCeaPfFkBB
kjXW+NmOOWOhwfApcDtnLOXi7kx0VBWLpCEfVDlRVj4GKdqVQn0o9P71Xwwg/roMDP0725tTsdMm
K2jdQc+CXa2kuiv3gflTDwXhTz8Vpx3VddBI56ozilg/Lh/sPBNVL3QXMX6+Gzvhi9BW9UazupV4
4vlOt2hosR8IsPwitcHmcm/ujV2+zzAPeNRtycm2vYtGVVyJlV86xw1YAHM8lPAilKyPPfMV2ROS
XmdrRcL7FN/gaAsOq96Y0KBsGLKb8k/n41yjyJqCRkJKCLr3xwal1EusIPNcRe2+FK10kivYLFqD
QlYXg8frE+RsKi7aWlzJAuT8E16lbhL9VU3PRvOrklHBNOafX9p5KZAim4noPNUXM57/ZRBG1XLr
9GeYNNAMYQr7wUoj5w90OsO1gF1JVLnoLS95YdPAXew81y8d0RlOzY/yMdlgbmf7oR2km9nFMnGB
LObOsLLpXpokH5pe7FS4uJeSVHmuWe7UI4z+m3hPvlxBv+kYR0BHG4SvP65/uvP3PwMqUy8+m0oS
JlwuuVYfgqhV+HY5ekS7vCOUcwuS9aE7tp/7jXHMH9S35OeqZcg8JT6c/DByfhdGkkYkNL3E4E29
XhGGIZLzKLROF3K1Sm89t/rk2Sp4PrdeWQ0LENz8avjY3nzgvTuYw8BTw4H24k/RS/ADlbriRjvx
C15dAWVf1t44ZlsLdpUcOPJdVq6aB54dQnP7GgWkukbZv7pE3yZljLxOLg4hxW9FCeBzeqGeeeVR
f3Zq0whG6Dju4SAFFWuxyWhCps1wpEONSvi3H56/Usp6Yd+kgF3iHJiJXzNu7OMwDrz79KmrDsaz
vp+d9uCp3NQbAi/bai9stJX+rDa3WBA1hCkKearDvGvOSMERtQ+cKYrTdsO+6rd/Rk38e5ZoIm9o
XVc1IBeL7sl+C3B0yA+eWnto0yJqg2xFHL5MU2SshMwv9o3jAFaYRoEwb5CPQ1kaw2jUQXEYvvtP
xm589Y/eLkqxA+n2yMyYhdcX+qW58b65xVCqMK+k2C8OhpUlJwSXVFIIjffpeiPzP7Jc1e8bWUzA
LNf1JqRPRlsXdpKW32Stvh9Qi9l9b71db+vSiqJmGyoUTBisCRYvxjT38qjO6sOgZk4/PnjCV3/0
Vg6DS/3h/ITMJEKxY3f8+I24pnQlj5RDK6b2pGd2a8BiD46l+sdJLlbu+4bm7fLd9lRqVsCJVx90
+WWoBhvpn52qK0/eCycbjeA3PfOZiSUsn7wiwtixKZtDt9P3sxUMJn0ka5107+3qzbhBBX9M/kIb
vDbTL47iu3bnv7/rXFhy/Z5H0bst74S3+LGGmvNaud/T0yRsx0PyKGxq7g7b6/Pj98dZTsbZClER
eSdJTPCPzYpCp5NZHQ7i3r9Lddv8NZ2qL2i2bDA5z95Lh2Fs8YTg2sMWS3TNu/Db9R9wPkE1EqNc
YnGjwWJlueWHQyb7ddQfBkts/ypbSXRbX7Xuvcz78+AJLbEjU28O0tVSF8vOI7BtxVN/8NAQp/GI
5WTU31PL+kXKq7VJdKFXPAsloNwmBzTX2Y+jKgOu16xk4KiMHM2edqqjFQBfU+6y4NtVB9n7Rjtc
H8nzCUR1HSV4iAxMvMSXqMfR4zgqs+Ggpa1qw7L9bo79N62vHwaBqoDrbV3s30xzgjQ3hzYX/cu8
oR7KYjg0o7JpqminV8EuUNLd9VYu9+g/rSzWO4CoXsvC4RAIkrFhtR9NYSy2XWqmNp4SKwvwYpcY
PbYxouxnd49MHpIqn4ZDpxOXFbz7TtNPorbmXHyxld+uBRrzEPjBx4kxFUOfJd14mKjkkaOfQVbZ
QrRmunFhDyP+CgSTXKJIV5atJKESKIKusKjDr1Ju13f5kUj3U/JW7zKeA0f1VP2V3Zp3wsoHOz8+
Z7SnCsds9sA5W8wFkONUazGyF6sna0LSL1Tm8OdTjzZMzjNGkEDrYhnnTcUjajIPiqAOgA2UrIEL
TnHHFw//pL/X8f8HgvwvnWH7v/shbP2xaN6DQOb/+98cEEX/r5lsiekmSSEIHiZBgb8xILL6X79l
lTxVfkcrNeb2PxQQRfovHRwrt2EOGJEgJiu9xnAh+N+QSSCEzIQ8/s4BpNDSAvtxDQMyf/z/nGbo
N2Y4JI+l2dkXF43l5Og8yjjZ/X1n0BvHHBQ3zZNjUQa2rBUk6ur9u1F5+Psffk8d+Tjf/2kOP0Ky
7Tg+nYUPijSgDnqCYdcW8k0gR/uUUsXrTSzeZP/dho7J9G/jyKVdsi5jDuRZpu8Um4gCTnB5G/0X
5nxuaN8P9k/VpqBR/17ZRzq4cqKckZQYTnLwmHb/hlPydT7uVgG1HeOQeT7GTl+C+j6BrxDoBbU/
r6V/B2zFievHRCgdi9rXlW6Lyy9JymFe5CD0wLqgw/nYNCnpLBsFmhay+655DKjbz6X4TupUd+i8
k5xQr6j/lch/5jHJcJtsXxBpFJUTlFjlol299PTe7OXYqahPtSM/ULYeZcObVm6VlU/7MYnxd1Nk
swmHzvEMyGcfuxh2mplSEEiAqxi/aZGinKQ4eA3F4ZGK+Vf2NOupnq1er4/shVbZP3m3Eaak3v/s
tj50pYFUMHDyyQdX0MMogLNCgmeID32Mu411VHtD+H691bOVgqJX1qiF4YJCiG/5OUvc38p49COH
t3FOsXQk5d+luCSNfr2dj1eG32PKtIEpDPNR4wvOG8S7W/RU9fXQllnkNKYHWTneDpTp5WJ2U1GD
f72p8y5pmLto3H9MQhZUkX5sSo8C1ShKeTaSaFFkfA2CX/+mAWumzxK+PhPBwurA70RA6xLJxT5L
csVJq7TeXm/k44VkHjB6gQgWzi3xJTQcH3vR4twMGUWJHEoLrZ0U5o2d6JQFGvKorsz3s82ZpsiU
oLRDe3+uT8JuHYhvS7Tf71pqKHeT0OI48+Qp8DQybaVfl76Oyg0BYqHMVFg+fA2BBLdW5BE8A+2Z
xf7kdWuo8fO5Rn9YR7AR+UBneTmhl9pCxKfGUfxeuG0UoabmJWjrrxOquGQHEaV+uv6xLnRqvpvO
2XUMHM8UXkNY1JMoYg8bTxnAxyb1+l2am95KMxfmhIwMQ4UpSR5DX75eUoBffu2bzAkNwoSe2koe
2mq15rJ7vhNRkoSrH7vB7My4DL43YiE1ddjETlEllg6bpZUw7KEU+6tk5UCrsDXRDiWF+YGpQk64
PpQXJiNlY1BNmfkEypepdN3wVeyYDfo4Pgvxi6B/Thz5cVRerzdzYY4gG0IJMccDCWwuNgkJCI0V
D0rs4FEnRU4cKUV+FPK6+14bIHpsP4qDcHe9zfnf/HAJIi+EToqIDBFOmG2LcyUtasqg2zp2BD3d
jGL+VTIt4Lf9+FWiqvYx9ZPa1QGarYzohVlDGR7pL655nJvL/dBIMErtIgmAUJdsSymgaqgU97Lp
rYRXl4tA5wXP7CemiaU9IevFpSSSBFmihD9yitEX7glG5lsLJeDh+iAuP9yylflXvD9I4hyD6Yyi
e9yvgPUovuEk+aTfyJ1SbpO0alc+2nL0lu3Nf3/Xnt/0tdJ19MoLblXpZio/yeXz9S5dbIKSCqyt
uW6fuYMWbaGG2P5FzljdUT9rpybInaFYORaXs4+OoA8lNDzXHpEIXcw+OY7bGEhO7Gia35+4xfXb
tPC9X30aSydYtfCLukQ9dLhQA9Fp/fDxei8vfDgsyAm7zytAOevlkIxSVptj7Ph1gCWYL+xwRUso
c09TO4KWdb215R72u7fcAtjHyA2d4U5Nisw1Metip58qQBte5GHpI2fBW9a2/bbwhuGk63pyW0Tj
+EfVqcga5oGeeYtsUxIqncWMAcXLa0MFF0RxmfEtgC+4L4Ysdae0bb9e7+WFJfehqXnM303OaKxS
WY/ZxaZc/qyP1g7F1crkvDiQ73qzuIeIegruZeIy3PuWeQqLkjr7rn2s9QMl7GBKMvWHkIbCypXk
Ysd+vz+5/3AXXrQ6hTH0QqVie/aAKA+BSSqvGq2VSXK2JNj8KWIhHMh7SmXpfRw+3LuaTojkytFk
EohemL/pdTTanmq6fhbcY4v80rUBpMW1kOBCBsgcMRTmCbBhXEWxTjAXu1hU1knlBxoUyUF47Tvj
Zhzy13yQf6K0eGGQX2sO1qYJnNRK3q7PmbPdZtH0YnqiUqnEtu4qJ7feLKOGsfU99FcNrc8+4KKV
xdCGfRurghrwEgWVOXnhTpCyfSCbXy10/TjTxc6YSnu1UDeWHh6F2jsEMZxHX4vnGKm/kj5aXip+
DzeVF3O5OLahS8mR3mMY0UDXcJTOPJVBd8Ss+FiF2UkJ42Mrxt/+fIjnpU9Kjs2AZNzHeVXWvtEq
I1/X1ItTWPp71PkbYmYrO/rFWTRrG0nKzkroZbmXRajN60I+pU/IsteGhyi2jkUe7s1JbjdS3yib
YjTBO1nDIedNeb2XlwaVXLDIbXQOKi6vM3Fo9G3fSKUzBZnavvhWreY7JY3K6aEhxOM9JSrGSrsh
6Qrt6XrTF2bXXIbExoA5B9vs4qqhT1JU5OjkQYSYJ0lOf6lquvINz/Y93qizaFSbKwPB1y6OyzwK
01weRNRJnfUSiZYjghKt/WZTV9InXwgfG2/8001v0aT8cdrMbE5PE8LKaVJYKVNcHqd07a5xdgov
2liM3ACnk3f6NLfR/NXn2mOrBzclqDxbFtZCZOymZzssr0rKKNlaCdxwLi5WAt0xgwSHT7vSS6wW
S3mSNmWIeN2JVLEz7geRMBo2kwzwrhmmCb8xOCChLck9GCIYBn3mVHWjoKucpNKyNp2ve7496Ho8
PWkl1pmleiyTtoSJ2fg/cgX1eMjqc6tUMm51TzE2HUZcGzWLyq068wUbVY8pC2gh3lXKj1QYQQ7q
49dMLV7bYXiOc3FDs1/0ztwX6g9vekk1eTuOYNfU7DbB/SVUee/jNS0U8mPcnwRhX1nf9LrcDn4L
d8q/GYR4S34mtEFk2kW110gxlYifZegnRmXtp8j1lddSHjE8ivedVm4DI7+pu9rNKuE1VZ/JOLu9
Vx0hhUDmxfvX2MrJQQMELIlUWyvSY1BVm1YVdiYqJTx5bmOBPAwEAh0DyTbMdzneEw5x3twJgv5G
LfW73Axcz/jUZtNp1PJTP9bQrMI7fTQojtCAFhotaFwNUE7eKbVDIOrFa1IXS0lbKwijRKFd64aD
FnLvU7Ay1t1dVruyFR4176XRv4dCsOuz6FUQDP2Q18N3a9C+QxAAYxs+puawF7TCDlXZ1SYOG7+q
TkYQ7+F47CM9eo7D5g3794PsFY6q147cfVEAJGVhuDWa3IaHtDF6+HNDaXu9stfFbm9pCHqj2NFF
70g1CMSy/qQUvyJUffiA8rzJkp1qpY+9AgRSJ7MXgNStMuzdX4FCHEu5dUDlbjxpvAUQ58AuAl2H
LouUakEeqwm3MHgn6zUgTRg+9bWdAiQqby392CquQh+iEc5zZsvomzxbaeP9GN2lKB/KrwFugGa/
DcYTRVjhuM+Rntc43rpStGsBmtVqualSIJX53gOe1unatvHfsvDHkDwI0X7iF8wgqd5upehlTMWj
mhaOmIkwi+N9oHX8oDch7mAOS06Bdr7N/Y2ZBo5pnSrPEWM7ifZAiBCXGeph8I9T/QIRlPoYzxYH
bJpOk/riC8lNoQd2V3/OxccBhh3jKqm/eo+UslU4Qn1UmQvmJhFPSQsLNQpe08ZzBu12Eh6QsTXF
kxcEG1l/1Lrc1qoHo31Kpvu2xEw1EnbAl5zAD+DaAfHrh1t0JEdZFw6K/BoNvybKY6IEbJn0bSrA
U0L3lPZy0GxKmLtp/6nQnuPucwffV98i+dgOAC07Y6fGt6r8OqmvObph4FBA6IfpwOVCNzaKsZ3G
l4oCKEB8G12+Tf1Dz9PCqt5qqKBeZ9qIgI+S391LBhTaRq8Pph/ZUZQdunTXQ8lOyeaHXzwqecTp
kHUYtWID9xC2Cfjp10G8CcxvhvzcK19hVuUzVTueny/qDekMHvS19Za3O9oH+T2Y4LAVu61OetuB
tIVAyX+Jp4DawpYvY3KqGHaskRPeRe0+jXaR+iKVtvaSyE4SfO00ZKO3aXM3yEceLkpJWddAUA6B
jXZSKZ8Qup9i35ZQlXFnlizvO5Y62O2OP7NCd/BA+xRJjd2Iub6DkjftkhbJGKB1zay7h5Gr9Raz
5mzvifgTN0oz2mo5bRUWNMSruzFq9rWi26Vcb+Cl/ehMiG4QK7VQxeC5G7GyTvV9bwRuG2uf2kkF
/+AdtQCfSHNAoCzk92lS3ssJKw5CzyOuzrsysO46TyC3GqKfmH+wHuj7sjGOfTbiPqSe4kB/1duA
r+e59ShLjow/izX4e7FhRubCruqqr2oxeGxXRzaUQwg8KZL+amVt66fDoc4sNyKh6on3SXtIzOmo
RDuZL59Px7C9V01whDYBJSIuvqUwv18q6ckwd2Z76gPXCFN71tMDXRS7XWK9FuFe7G+8YJcmO+1r
rO2qR0CQ22HGFbqZ9yinbNOx7TffpZrJFN8U2W0GBrbfhtqjWX0CcyM0bvw1/z8cndVy41gURb9I
VWJ4FdmWOY7jJC+qQEfMrK+f5anph2lMLDj3wD57pSwg3jvc6+gL0vpZ9AxHroD8zI45q3I8/eat
OjsNBrjRaZ32PGpmtRWwSTT2beUP0H3nEioWEBIhwjlw2URK75vmh57k31HU37RpPEXYcvNt1GTQ
I05hctdcpWU6ymGxmazlrPRV7bRYX2qTbLndrPlCZSy075L3uuj8EQ8H3DbcBavfpMG9veHZxHRs
vA/ZQe4XT00hlxe1LTbHanpXsrcs+wila6ce9fm3rjaZvrHGLRvu4zPYXcbVSwiOArip6Y6JnFY0
TqlmXsiZOJkPLEm7yLby34IOhBU7QvY7WFd1/AljNijT1zYOZstLon2WfCbSPi+xTsFGV0g+IhPT
SGeV7eG5Fza1PJ5/MSsK5p+ebdi040SzGzwPIamU0YNxA0anLyIqD+UkdLdaDm0tdCLNx9s0NPF+
/2MYGeqVW7XNxYoeNWZkMW5r3fo24cmMk1kkR3uqWzdLzUNZSZ4FWByzWrzWyxkqmcYjPxrZdy4N
fjeVbpvgOsiGZlHLtTsw2Gga5TileOWPb1GSYCvafejRi8Z3Hw3G0cD+dhbI1psP2GeeNMF1za5y
umwNsX0+t9XUbPLqrCD8TIMIM3xZX5yux18Xc8QC+1FaGcx872EtvMladJpm6UWX9qL1JUpnRT0u
veH2s7aVYMpX9b0xGUmWtSvoy9ma4qBr0nvZJ5dUtnD0LHbLcu174vhNShbuyt0y+lNbGZt6kW6q
iHvuIH1ORY2B8ooJ7UBoxSJvNYi0umM2XwVrgibFengql9usWo6hnBupc9Sk8MYqsAwOAvr+ecT9
W0y3yH9HbXZXHAPFBi/c8thFH7mI+xXmyX4d+o3QuMVAVlTcVAEE35T4RvPZrSepvk/KUS+/QhZ7
sBzFuxcW7mS6okAcSatTKyVbnRXbRfs2xNWbBIsbn3ikQn3xHg7frTYeGBBv8uawmn4q3KbwA498
m/Vpe5jxg8WvZclTexHVc7HKuT3O0XY1pd2SVVd9WYJUmn3BILsqJrfqCEKrspniYxbWrogpTqd0
5yqft1nEgVPX2xTDXAZ/zpJlm0StIChpt6ELfWHF3JiBiCv2C+6wbfjZ6pjFC0XjmnXmToWEdk93
p2euwhWrSBE6Nejl3SIFao+P8fSlTLMNWHWPymgTNwVyJgLEInmS2gTxkt2UlWx3GJ/7wTt2lT9w
bK9tFhQOdHFxLHwzm5uwSrY0ZL40pa44JIfEiF5ac9pMuvpviN9znsN6v+aauwgWhm6qvyTyUQin
zRCLu2j4qRJ9p4VHYZ7cvordues+0+oaTcYjj/fD2txyxnxIUzkEeg8f46GRHNIJCOjvSpw7MRa9
Cg4dSBTr69yZnmQkxJV7PK5+JXT3JVJ8dny+yukfJp+OmXd2P3ii/IU5amw0L7EZeQnpqJb1e3rA
QS6e1Po1N3AxHeJdNkeZLVorVtxEUbkp3dDSUlvNx0/T7LHlGaWXZfoa22E3qAcx9BROO3T6kltq
VGJits7kNBQUq8B3JteWX4/h4tGa0V+HiVNd09fQZ6GpxD+3srjNPektgPcbs6fRr5K2PGpZJLK3
kDb2xFrDeTSKKpCycNkUvYGlp7IXq0T2VsuaPOxJC9vAvlNrWkITaYXVyjdxFY9m2uuuGmNUvahe
ohfFhqrBl9vorV5y7DOxvizKt4yLYcTiucIGqmT5pMiES9fnJ0WSe69iL+HNTKxpmzFmlofOFiu4
cfIBjavXGsKZx5AXsZcDYzaPY41lLEqeWJgvYCkcyC0HvNedqHyNhl9cSBmaqLjEYqH5NnVBOR/T
WabI8ROxdvt1V3A81urRkqmRJOa9JXOctNqrs4nnofoAVfpqLriskq21ymUewv0qY1Ee39dK4w4M
blJK9lrDloiqFykvb233pWn/qnob5uMhmiNPZO+/KxE5GG4MnnJAhDEa93nIMV6tnbDoHL1H1ddx
dpgXUzDdkKesxrNWiWqnXyg/LHYDeZ4Wa6tgGU7h6PKp36Mq3czYixeL/Mor+yjy1o9TNswny7rC
rjnnokruMoIiqb7bePT0qiR+4XwcYtWb21UItE7Aht+szgN8l5qTV9A/S5xhu/S4SPi5Z6Gz0PAX
MtNth4M5fRZgKCtWGCrhohita1g1VPk3OBHOONIRqzRXDzmAqUxC6oPEwlU/COv+UOj6thYHt2j0
QCoPS8axd56zzp5x3y2gZ6fZGeQA4Fvss9ufdmr3UAt2SUJDt4+8uKJ2wS8c/zW86jP2rUPKGVrX
un4TxqTECLzxjTEPhiRrv+ZV+JYsCeACLqhU3pjPNziVxvYMUotg7hUZT0BY+fm8XkK20fHdXl/b
cvmLxNRR71aNvT+m2pcnDkHkjNRwTgUe13S/NXmsTCrGE2Hq8VmKNKTKVmDVXkWoyLLWr43jElFD
JJvnMb9EtzJ/qVRxy32YMsVOh9ZWy9gmTk7Ur7pd52c9elfl93XCROgyRleZuXaajJt1iH5CIAEJ
6V8RYb4ftZhSO3F7nDVyZYrhJscTNXHLchetm1RxlzTf0oE7qpQopdk484CQQXjmU8e5SpwiOmXt
bsb2trlSi6nFFpynXiDwe4qdHrnWbxrYv5i9t04nOaRZZXfQpJ2cv05snFs7iQRVaZyFJE/DNRca
DYYKabhucmP+KuCAe2sh1FSLrMcL8kYo3qkaKlYW+mBUN51ZtLYIQqEpj4vxizI/ta3MDdvrGIee
bHKZ/ur26S+R2Ipec7lVL6o1yAKLY82jq8dBPFxSTNcFVJZUZZStJb+ei7pvtc5g7MOEz6pQ1Lor
qL/lDmjYi2PcaJ1GYtJ3CsP3VfiVxjMAFzPGcMKf8lNbWHZRfRkE4A6sd/IrVEBWTlhP28L6aHOn
o/40SG3nfVYmOysOzPYiYo2cDjgZk4+PL/3wEEiCGdTscfrdI8R6SevRLmWnpGIt6fD0tVM2b5Mu
BsI8OKFauULyTyhuE82Y3FqCrN+2w9dCI2YZ8HdyFPm1FYmfqR2Gi92Fn4suYGuOvAagJUJdNk+e
56NGHwA2xOKzJh3lsVNjdt7rqwM2jkbKim9/nVHbC5jzG/qxlNqgF4JkZb26ee0i4tbkPAfl8W0w
nTX70ijeI/xJEA1lYeqWYefjyGqnVEgWlbkqcdi6UeRr0zVdLhPvyWTuZ3xvqtlDRqnlZD/uAumg
04K5kFFnkM+nExBZ5SS21b4cyUarl8pMRXuGCKMwRRwyqtL7ZMFryNrXFTJLqC2elhBcVTAWymst
BlolOh2G1FrZe4bauwpQrMTUaHSofj41+O8e5qh1ZmkTybOX8lSzbeXLHYWOInlo69Tq3FpBpNRH
WfrJQvyPAQzUJEbAO8YsR6I/Drt6Vr2sDH9qof+bLWlXrcVOEBG8Drh01+vHbJh2myV7dSg9SQep
UOgwF5OTgFRIhDKTzVhzYXee6joG/5T6Fr7H5m4UvzJIQ2F3gtAQjM2jl6+Wgk9yFO1yGs9p8k+N
jl3bXUjX+IiLN6+aq2TRra1Sjw1kAFOY02h57SvPtwVraxMTlTnNZkdrYREkoTngb07+b1ktiJhY
b/zB1NNDz0IHHzpZvSLpBsMungwLPLDojU0h83Wa39r3YJF7efKiL52NwUN/zfVF+dBqlf5AlySr
ifXCGL5K5mhs00huYM6Yzeck00gT+EV/Gr8mOZa++7ZYExyJZ5UA0UTiS10K2mSvSzU4azc2OQF7
FT7bsi9aZ8qe5xKfubwsUTJxes8JWwr8X2TnygiOQ3n6EZrpqnOQCzCY8kZt/bAzKjp0zAuMuaLd
oTOwtI1Wwki+S2Q6kXqbfmJusO7NzDAg/WFpYCdi1Gwx+M/vQsJyLaQPtb4Vs15d6M5W0OrLpD13
oT5sR0uTX0S0rcEwdeDbRoQSXgWEYSNEbeM1g7y8qXK20M2SlXtXDPLrZErDTwF44t9ghdJwSybC
iRNG0mJuhLXMvk2syII2rnGNnxHVu5HQ5l9SOST5FmtH8ppGg7gsDkJnSxWjpj7hvuKNRrbqjnMm
eUrDXXQZzjUWkaJtPnQj6TZrR99xWgQ2AsA1vevjKJ46jc8UldW4DdmVuLUjC2oJlsBeW4FjIm/X
JNp7Wjg7paL110pLgKELAnBNA/T7R0oT9RDrMs3HPinKk2Z1rUXHr4lsXPE5unAp0ScbF0eATZpG
aBJLYXRZbp9+ynahKJ5YcWTrBB/bBHrzVL0lozoqnrhMcGGstB2eCIGEjC1XrvnSNKdmKWaME+Xq
0wzlmT3dpCF+5Zbyr9AUiyZqDxTkOHYrTtv1OqU8+mXWdTgCc4yidJgHYC0VmZEcSTMY7rQcT0tl
EtiMvpdemkxSjgPuJbItqGbtyjMlf90u2VUndwoGXRBsCUv2syhkBq/+AvGnmiTwE92kODo4Hco+
ufvENki8ifLUfJldCLCvTQ36/FVl0S/Ixemta9Z2EycarjPjbIqblR4WbVaV0FxMImQLY869SWzb
T+PJcE6nnIgxZeb8Unfl/4dg3J4E3GV/Zy2BUVA101Ep2TZBgVOphMxhmyqzzSYn0xZUCEaZF7Rt
URcC7GooJJpSbpJN2qgkj03CKG6jYqxVukMvqb0v9vVa7vo8l2I3TNKhsEctGkMvz0b258c2NqAm
IQNysaBqTWdc2+fXNFIrDUjmivoDpFzV3bRRKMogmtckyOS6IpJMq3KsIPF0+HkqaebrtdaxHhBS
kM06xwQFe3EwBmP8WYcZW6kxL+F5rLI5jf6oqHGgx6l+NLMqecfFjlZ1uZROIVkFTQlF9USxIDPU
01EgzqKhc7SBIlrLcKOGOyXEb+bUNBtzqYEwl5x8+1GXiJxSW3YW7eOmwfCorEg36lzNHGbJYrcZ
RIhQpOKVeR2SovkNKVFuUPuUYxKldGA0uiA8Adgy5aO6UiXjWd+MC223NC1E+k7RrNyyTjK22LYn
qxNbNMulJFz9RckYQMxRooSOOUXrX4uYogHrY0g+eDHzXMyR1j1RIaAjjTavf+RMh4zYSZTG/Zgc
wOu+6EY53qVef5eHFszBU2VTiiW0hbzO3UIdP5cuphMwz4MfVVKNhjqWPehu2Xkyw1g/DlbRsewO
Lix3hpUhnaPnDDesKKopfnoSe7H+Bvbe/FBg5347gLG2NXH+FtnHtudewTO3RxJ17VdZPGrpqnzI
HV10PU6GzVyCJmiKUl4OmlClr+RnTAcanFTIV6WmjvF3luhRavr0bk4i/B4LFOabyL1X8Dahgdj0
0C9gyJNiZGNjEGjWnHQKTfVpHUX2xtockcgi9jEgCLAJcbxo20bvBQdaASMt2Vh4vqm1aqucAfto
0JZIE5s6mFACfi+rlZ7g2pXXaC45E9t+lO6Kkuc7QkD3oudLDOYSb7IgjvMWlx2hiD6Z082PuIpT
suf42WQbZuGcoenYyIYQv0BaoTxt0/pSmouI5VG5fCPGaJhfr+JlbDqQXwJaXteqO/NTaC02ZkJl
8KtFJ4uKJGH5nJSxoqnaVCzqCFMmgg2Zw1FxQrkvvbWDW9MrOqSsCYmP3EdLy8EWCiUXKjKPuE8A
ddSses39rKjaf2UitP1OTrlzblsa5Bxpv5Yjo7dBeZGXBhxPqs+3QlXDm7YaIsDGGau7DPM1ZsWY
vy11E72VOHGyIj3EjpRGRPnCkt+1LMHOVotFa2/l6ks6PRN0NZJbLMOKapoazyTVlvcNmzPtdoS5
Cc6Mvt17pCV5ZltJYsDBxI/XcIeBVR589XTADAoCErwXKr3QT7KW5c1eqWNWzMx2XKB1a4PWBEkc
r7Ri+1ZJTh3C9epSLEYIeisbsaL74qrDVOlHlCp0pccld1N5SbWT1cahuFuKUGvPktrV4c5EPVZD
VWx7LKZTjkBbj5JB+ciUKO0pGUS2WXu7aIpVz+yyUdA79QJIPvqiJnZEAxlN7iSMFDMoZbjUKm6S
121ceENU63pFV1YxEEhoy2p8LnGlfI2dGGQLdZa0foGjs3U4xC7sVCg4ZhTN36MKFcThmmQ/XZNL
b0olD5e8s7p3dEnGMcUwYJcWxQVHumHXxhIBOCOUvIWSxeZdH//rjVFjPdrcKC3HVZHEOXbxADey
XlW3mREqJ9hB7WekNKlHpaTYyIhw7o2pTDjFHlJL8mTA0vEjUW83qVWeOoU+B32ae9pPf2sKQgZb
Njsi1VIMRik6+EGx9JMOE2C1OFqAGOQnL0Wf6q9KqGdPESeV3IOSowb6x4lpbmBEugVz8mQRT7pA
ElfILRmhLm+0ZSh9hRMI6mw4byyRztlSxmagqd19ClfH6nRv6dR/lf6EqhR9YHRACeUVYI1G8qbJ
tkGfvOkAIhmyn68fZUMYszRXaAsEcps5WQ69ep/BV8lj6oxd4k6RwsSjOpeQUcN2hW+K50Ib01gC
ktN3n53yiuZ7UwyHnhRdnuotgLGtkSXXiCqizyNf5zQUJqwgkvYSxdtOGmxpgihoXsVG8oblNQzl
d9SqTx7MRoKDaIzFRmNqI79BhdrLkrLJVPEL4+RlwNiQCSrwHK+uFI/B3m83b038JiYRp6lFeJnC
LIiKEYvvyVZ7siJlHycFPLC92U1uBwRPrOfA6ttbErfBRD5mNIKLJTB48J9FjM6sW/jVikvAoHj1
sGym8WnchqVLOtEypWRD5E71DJdx1QNdfk7byT8E7UPXTS/rh3czzNx6aLElxKyvfjB7muuC8W7y
E3X0l42I65qAGoHFF87JKUyQl8i9G3HnYnDBq+hGLX+qd/G58CYjsIoh0KuGWjcMcAL1MvNYhicT
Eikg14x0k9kwcCgC1VYwtWtbp7Tu3IIoiQuy10q8u9N4NOTsISP/zJJfBWxTTketK70uUb4VKBQS
Yx2TL2ulPkOh+9g9Zr25iuOBEItwi4k+XOQUNyXRFF7zGUBsfwf3bmctUvH8GFvavk36D3ZiIa2J
vlkr14hZoy5nO8OoD8NQOopFp64f2EzV8AuVoB8mKOdrb7AYaGNO18aPtTsrMNsiVbRLsGDC8IjM
icR4PdLt2EAOdUJR5+e3lZlh/Wx7LaJXon5ictiDHMQ62iujYaO1yiFZfat4aeMzdKNefMvwz8jE
VzJVtxwuFQWyCsl85QXP2X0YNc9IJF7KY730dqSrdtVn9GW/WiCT3XLEAtGPNMx12ZUo9EdfMuBQ
cndqfxaokGJDFcv2I76fPeebaVXuMr1qoAHD9agKTzTjLU14i7LVaYbJibV2M+XjdoAP0EqTX+fS
Bus4LFNNGLOlbD6SLnlUmuGKYerl3eqI0iMxHsP6qMpHnl/XcvKndfhcJc0Jm/BDmaaWlzv+kxMV
ph2zLjo485JQ93px/2EZrxNlUL+c+nw3jl/YVboK2CRxONZhb2eyfB54iCRZPa4z62WV26s4qIm8
Zt1lBLGJuzio0ZHp2yUePsbsTZBXlGbHIQ8yRgjK3xz1DDlDz+oPUd1cY+qURmMoriQEBMmlu5JN
+3RyalQ8jLRRwFjLY2U+ubIQW4e3iScyRPxMNgqMOqSfN5Kk5PRt79kkgNA7VIzImYERUivjfVTE
izTofqM0rrFUb1XZbXJ12BkRI/rYSbSHGT+M6NYVp2cp2PHCdwKTUiZcg3ps+4cxH2YxkPr+La06
myz+2Fnhbe7T70yXcYliTQn8Xqbva5mdCyo7Bfecwl1FpCaX5/dcJT6EAoQACfiFhOSGq5j5ic6M
0dob+Wcs4E7zp/T/KmiiaamyNfQh5ZsRHnR7s4x35HqhtROnQDYPY7FfrEOWdZsIQSocKL+MJDcS
ocze+vSB29xvEheOEDshDeTOi7X9oHnVeEvqB11btTmOQ/MUgYzRIaFkXCogcB+ddmozOH+JWxt0
iSe/V+JrT9eRaCdF0XFAdp7lf3JHOjPL25E1gVpcHaQ8OyE7s7q5IZ/eyuP3Mu2saXZGffINsk49
h1YnbZUp0KmPqog21GMqKBpYj/oeSIBDfWZAiNxJAxAL1NFS/mJkiHElucw+j9ggTxV9LbAYmkDy
QPt7nFVnlIk8ybkfAxFqvDkDlaPGWcNdT1QSm3s5Z2Cbz6F6Txbjdawbv46/RR4VOdrCvKXPqqNt
AmkYOgUyL7F/Emwt2NHzR6oe5cnaAUl09A6bZL1jKEV6lOauWSm/fao7ku6NIgHXygJFq31JP6+x
4lrRvliSHWqbswF6i8KHDK0kYyNgRzJuvFTTuF6oEqcrjUZj8pV5DRroyCX5oTqpDESZ+mKz+myL
+Ya6/MhaG+QKpp9D6uFyC3/coof01+SXTNLtsLuztOdxqh8SXf0TrCp0St3Tlc0qPuRkeZONCuoZ
ZsKCTq8fQYkZexYscUGIto2g+NowBJaZQzXs3ZZvrWbonTedGz1j2Mq3LMebeHrqkmr6FCo2SVL7
kpOzdAodgC7eLQZTNkYweWwEGADtohj5F4moosCaQZkMeI70sjg2wvovo32etsTT4r2DyalUnhz+
g73sWjzGrBi6ei99yVCaNUvYh4WxwT96bW+hofnqwMSB6qjAyWjRX9devaLhesvUr5TDq0s8WIRo
+CRXMWM3g+6mqWQrU/e2Fl8jkEmJLHoc6Iz2zZNHeBBAVkaDygRJ3IyTTMmiFWQwMQN/GM8aN3d8
VRYkc7V51SVMqqVc71CaZTeMpk6qhkcmeaUaLgx2QW3mIQAXEDjlTRy+hgRFQcKcfLUV7K47gaK4
Af/K6u24xo9UlPxGijamHG9r8yVti20I33edp60l9cGqsVJFi8HR+tG15jgoAL7LoLUt7XscUK1s
R4MZ9LrQyLjrnM0alZaMPLm3+SpMMy30fcJmhPUzkGuJl7XWyTb+GTjGLvJXpFKWXMSO2UG3uqko
OJCBTkqkOeyTHLr8BuV9n4DSbCdEdlzxsM83ncybKexN8T5ObwvWqCn05I3Q4iwV8eb1tpJRq4jK
cm3HlcO1CzBJQKJFjTssvWNIRRAbwj1P5ECMs+7C5oMOyDajammT1l2btKcZTXlLN6HxFrFtHFP9
TubGGRJ7xamU1918drs3Bj3eXXmpNs3sT7E73IZ9yfyIZTrLli4Gx1Qc9JivHK2UasKL1G1EftDd
JF8BPXdgqunABjSFF3HiOfc0hmsC72wgVr6ECPmZ0p6qAWKiu+xT45DfGUuAsRQehnmX/8IPfXHF
h4gm7KG2tvnW6XYGCLvmwHIbvzcd2V483vrpOrsoyu583jrA37rv3cpN6ejCXumPQ+/yFneCnaC1
GzuUDeMVn+FwdJhckeqOp9U3DtWx9QtvuoCjJcin9rqVA8bHh/CnaHb5a2nZJPkDsi9fIeRf1ndt
BzMzoGZq+JNoE5o3EWj36rKUvK0qZ6BDuO1OTAxIzg7qhpzp2TG+Cu/djawGTVWG1Yn5Vsj7Yrab
PWv3zXY8l+ouSk/0xVLQocgP+kBORwaGqVtBqGtt7W6IfuLH+5hzUfkzihvPEjuOtHojVIfiIXqt
L0kQPRcVXnAgC4bvSXDpRtqkZHJ6oFO7MGEklvkl9m9cblDZm+6rdKnMdtizP8jieCXiTcdSt9c/
aqxY7jwmjLueh+Ls1+JOpiPYSU9WJnrJ9s+avyrtXxvejOVTsm5d926tx5IvgbIIhqq1GxJXKtyG
wWu7lSXkLpjOvzCmsXR31oIu/Ff+UV0orU9ygJB3Zcw4vM26S3NJw7uVsgkgN6ejQpMNySRzwHiH
LwytsxktzbpliiDOfj8d0gFJKOQTl69u0isCwu2o1is80NHwRNodLurAAj/8hlU/R8oujP+N2Eay
ie5Vk/fk7EbKlJFXYBPtgb+9CoglvZDi46Xgk0C6d9j5HV+1F2W/Zn7zrcCge8Z6O7prf4ZH3qqT
CoSIH2x9k7ijPx+Y8SSOZfwvNLuBEVe5C/UrFEcHw03uiQ3dtm+9jG0E3h10LehnAhzsx1vDeV/8
Gt2heZ7NGDXb+UwQ2RYJ0/pzyeCAy5NFi1ef9OqcoPtD/Tv6fMuzoxToP79DY8Mwfpo3HZlo6tA5
EWvGNVuy9H2BrpYqmuw1ekGII47e/KJtlfXSSu6YbJD4Rg812UWJM9y0TR3MASJvMpSOZx1Bp7aR
Oaz5oSS++KbfIz9854GZQY/atexIj9kk8T0wk9A5wHt7onqubz3y8n6X/sSiPVHEPRdLINy9CpGL
bUD+K6a7BhmNdG3Nr1aBKetFkHy/acIt/6TEVz6K4r36MG/I/sXrlHKxj8p4zCcnkRidbHrpgM+C
XHgYqayaI3Z7PKBSPqdqq//iC2G+ZQQS++jLab0sn+Y9Wh19tcMjnPE1Aprt8RfWGLGR2z20s6XY
yln2tA2rGgfiCCk3jQbBUxe4viDlGSnayTXE7k/zu8LlU8j6Xs9uYfeto9tR7ImvlwA0lWjN9JyU
4PXs5zDtNxWeEWJ4SV4oKTCGK6yT2vj65IbhAe/vRnrt250ofsTRJu9wq3dFpp+5zXlqmRurdyz0
NTOZt1zZymUZ/Viy1Tc+DMrnBk0Ea8A8V82FDmQHxP5ofFA4IC/vNdf8bk8kYS/LGkT0FklQSwfs
aKKcjOKSowHmiQx1T+vpa8Q/FL7sHw7TboztPKeB9aetn9by2VcnzTxZjS/3H7GOtr74qqKN5ab7
FfnYYo/bkpHNP8b2Cj/O83H6QubHp669PFi/1561UIexhrAVRTv7EK7iPrsUb901QeX1L7wQh/qg
5eFagmfHQrTlR5I7Iwcqf8u1GAPzFrfcWCdl4YRD4dugpuYfb2wccwFB1/VVnL1k9MltSke7Say+
TLaJ6Owo73NKXX6xAhTPLXIYghCV3oT9Gm3lvfJRRR4z7a1u7GLGcIxdBndE4jqf++JP9FUaci99
kNEFpcu/7tb0ta9pWL1MqcdnFL6qI+/Gh6zfrb1qAGZnLk7f1kEHOi2eNXPYRDd6kcKvcdDJr4JV
OSC0aAtfDAhX47VPr6NoC2zA5WhLcRd43k1G10ziAiPk+D1C/g51t0t3avKYMGz3iWOokNSFmtxW
Tt2h9Pn9epd5OvP0IDonEdme3X2vj+UrE3fDETyB/ltI7pzu5uJfzQWUeSKp3i2e0HB41MSPMSsd
sbqLHPnV6C2jJ1muUgW9KTsTOot0+ItpOW1zoO8yx607vQq71ldcMTC22NfTL0o34fSLpEQRPAkW
fL/RNi0mj+nB+kDVR6U5/tboEeRX9djtuvfoN/zKUPsdhE9G+iy82upn6lGz1JgjvYkdPS2bIAhU
ec72CJrYCvmZfiYr0ORd9poGMn8Wu93oobxxsA/zqSe5xXH1kS928mkJQUPu9MNUt/soXZPM2qWr
uudyvo/0mB3GWOyHeM0eTmr0SF6MjeDVF53e2ZnfyFmAobDcJ089rB2vu2XwSBXmLRqk8X3F/q4p
duuPfmp/k8/uIFzQbtLL5rQ4WByt6eQ32/jCuXpFj3uiIlUe1kvxJt71d+uUFg7/Pv8lNmfxu/xB
S2wUz+RjS/isodCFaL4VXkzlRRf/I+28euNG1nX9Vw72PRdIFiNwzk032UmtLFnhhrBsiTln/vrz
0LOwR6Yb6j1rA3MxxoxVqmKFL7xhU3auKUirHkhE8GtP5YuuecyAcNrda6cf9Pi2KLdRdhXFoDrM
+5asPWkoLZJXoKBlXWV94RjPSoEx+BZs/zBte6QwVQdzpSHDH9wt/dbJtHBdqAD04y09xtshPNIC
RntinaNWqF4rBLh+ezSNi8ne5eJ1Lht3wYUesGqQYkhY3tu+k52+4bD47XWeUsc37I96xtGZEBoC
nwfIkoS9bjLvp6UW1S4Uow+cTbsRcvcsB/o+laILPM+454kJtEgBUJCjovsouLPrzLgKpXdlnNaT
xU7SxcazjU1ve0802lb1UzYjRQDqGhsd8FwX0z21XIitHz4/UKOEknv22hgDoMqDi+L1FLi1fTNW
F2Z/H5JlqGvZ3jb+sOIVqt5mYORECsJm1LY9Ug/VozRcwYWh84OhttxxRi9USM0dvKJ9ph+C/CZ7
CmVecHDiHz4VAllFJ/6J3CLGBsx3CbEDbwvST2SbgQ2gmt4a7wepjw5ZC8AU0dXy4GW05Xhmvesq
v/atqwj0ZHuIa3dqfn1Mz1Hvi58x22dwg2wL1Ie0sm23U0pCgKd8UDjcLZPvdqTPkSOS2pFneFl8
JwCVkzkqjw3z7taStW9aqg6r8rbQ7oTg3nKr5+q2aQ88QK2wXKizaz3F0ge2lHcTJ9a1ykKR5miO
/FY/k8KN1XOnXhPfIJ5ZlDct0GmqFvWrjp24cmE8YoQtq5eFBc7jaL+PYl0/gfGkh14ArX2p6BNr
YhNLXM/GsaT0WJjBhZW99G2yV+pqFSfirQT0JWhEKN+5WttwLXsfgjueCvZMXcjuNOkqDdcjYLS6
eMq/a63b9/spO+SA1SwQgUUKGCqsLvGAW3cSec7jRC7VpI8hnyMucNaeaU3DZgbY4P9evJTAHozb
mLy4XI0vhu2O75x6aYTH5EzQQ5zplSfL4jq09hEvkoqmZx+m+wCuQ71q7ceRuZZbHi1BjtaB1Ap4
Re05CpDsxGUKWvJei71fbW2a5znJJmZnIXWJqkRKM2rXw+Bo9YXW/OIuBWsEYIS18aSbJNyWCu7c
d4A3evs5n7Zz1zi77MdHMnyKXTJozacpo73pSIW0TrVsW7KrGxhCZev4JjuborPU0jOwKIKW92ae
rAcKpnqq0sHIPacsiutBhBdx3sMJoopbiKRx9Myk+SKeAUFeVJ0iQQdri4sxCJVNQKQyBXFwlKzW
ftalCAg/vKtEpn3XeIfYFhSMGATgUKjZBJI05yGXgZVsTWu8UMGzd0MtXZg4YiMGmZTmWxURBkRm
+D1uomZjyyGNUkhvQySsW68pQ33XJCB6HQgNlAVLS6GIKWSJTW7o6F+VQzO91J3vvQyRCuYcF1jK
lIp323Vhss0rvd8DDGqevTQoDomnJjc94PGfQWGpm3bKw8d06kg6ur67VYo+2SIiAqITrcODPgIu
SUIju5wMb9grQr6NfMplsR4Vz1oYe0c5pgMEjNuky4ks1jBeGKmCErRfcwmkOpILSI8o47VeppQ2
+lYSR0lPadk3la9vPRSfHoKeCoONtzCxvm6TUPj9SAgW18INM+Ah7kDPAsyFRqwpQTysjayjp6yA
GFSthD0d4nJ7q/q8J1NX+E4sJ+ZDaUrJcxKrvuOHEUjRyMja/BGrAbpTAaV8A5JP0wfTzzY2paMM
JmlvwGhxJCWXAOhGOiFmVgMnA+GJslz5kQ6W4lFHzYCgxkUGo6GUy0PTy9ou0tP0cjChZdDqiJp8
p7RlYjIbjWNjmNNLHFJIjqZeXOSapHig6/wCB4KMIxUgKsyfaVHlAc2z3KiT7WR5CjlN3z21xqw5
ZrENqIYRiEQUJA29onjhUWUNTfpkk2RM8y4Pst4J66F1KmsiiSsC3H+bBMpDm5AU1tn47vdQIjvZ
N451SPbiF0p9UIcApmWkNN62EBRXGi+dsVgAstCKt0Coj/Jd3esERaFmlVw4VWXPuYZEBVMoBV5h
dWi0w3MNjKG59lVRqptJTeOWDKWoTRDzolgZIHHWfUf2Fxiifso7RXtUJB2kW5ebA92p0C+dpPIA
y5aFgV1lWs41ba36aVVQCiVP69/w/pO4BYYENn9X51dtpzfHGFbXN7ztLZJ2Qcd66jKgnWozFUcp
LMhP27zjKBam5duO6icpmbGmQrQYNYN8O/Bs6XsyjHb9WqhDGt8gYW9kdN3GSr7w8Ze0916mt/bF
UJlAXwO7VYxvBiV86a6U9UxfdTYVxG+CZSdkLIO6u1TLsbAPZWm34Q9zHKj6pLbZqQTEiTeWKC1k
9Gw9K5FkQuGssLqUS0KBX5cGhpJsJhBywTGyLZ6MILXmjZ5HQg5+em0JK2DCTaR9oeVGK33Fr2bP
YWugRdCHAFlJTxnKJhbXUSXrV6PX0WjsEyqgh8TOsJvVNNzevtnSTNZNvXjSXyfeOt7QOO+mrUhK
HvvAVwAIwcRq86S8tLKpJ4JVkD6lp8njpOneSOVgGlSi+hyRQ7l56UOhiexHwv5WFBo6tK4sZZM1
Zq8O9qaDa2JAKlL62thqSdxDK0PD+8GQhkoaVwoSVn6SOZCtQrjRm6lMxt3XnP2lXIApsMpBVcpA
nAvpKnMWFvykVdKlpQR8Zk6B+qchBw8LmM0DwJBND7Z2xiFjSTufx6Jpir2MKtPZ1BbqE+pQNrYG
3graWd2iR1RzwZfZaxzrD5PSpU4AxxM8bsrtR0739TyX2gS/xsYXUNW4hoWsz8ICn+YZ4HkCuXas
1mGRkIE0fnwlSVp9RrpkyeOfR5kNJQE4gPv5YzX9RuJtTVjNVo244XzfnUCz576d78NgOKcddGpO
+qxogdAD6ttLMYRCCDnzeoQmkPfF1pDEGKPkr5ft1IQMWUegFiGWWXfx92XrMBRF1YxlU8O9Zl10
ZMwJd4M5nBX0npUbPstwzUsH4BSBfEvT+dd5sp8+UJGoWqqCwSSKll3NHAi/qd/I+dbXTG2jd/2e
yG9lmkZ9G/OCRvXo/uOp6gT/aGdg1qGRifz+C0SDBAY4aSoScJnO9AQDwPVrcgBKV1+PdOIc6OiP
IHfNsqI0s1hU2YxGHzHPat09zxyBKX8pkwtd3oJd21j63lDOGdKf+Ir4kDI5dgTqq8uphRWIONlT
qnVSB5kTg21+AncLRVPNLEqC0jmZpxMbE5E6FGUxrZoP3GKCYFfDbprYNbxVsMrlliQ23H29iKfH
QDtZRS5O1ZdK6LoHKWYAf7w2DXLmHLABIB/40V+PoiyEVRG901AcIYbgAMxjLaaST5MxqlqOaAwh
T5HDHDS8KyUuoBFdZvSpcgpGk72RA/XM/GYNjsV5sGEpyLOoIFDjpTZvCwUOTQu+mYSwAwzpUP0I
mOiZ6c2//p+jcBVj8WEjBLxQAmnkSrYKjNDXrQ1hOAmevUB/KgFSKH2HZV7iTOR9Ug1zESA78A0g
GEFNh7Pfeg3PWa3fRWkEKD3GJqEt4zPG6Sf2LdcBaoPIvZjI2C3UXgKQk6DQ23LtVUq6AxU3ON1Y
4J5cACqV8q48s+bLr63Ocij4hpo05zSUKvXFa4goK43IkpPJewGEmdpHClpAoQU80oGHXGlU0nVk
KtDJ6Xx8/S3+3NCazD4zZmlbbhp9cf9MWF+OhkkZAn+uO81sb9Pkn+8phtBQAte4C3DJW9yxVZ9P
rTGypwQRetHe1Hy6rD9nqfTnnuJFUg2VV9bGhESfQ45PNzkhzlSMBTd5CUxHte4JCQ9NmjttNKyN
isaLdu5CVWZ9nN+2MbELtquzkBRa59w9vw+JizFwQZPIolXIg+xA7ExRvptTuGsBwZW6/qPOazwX
fTfvTQfw2HPc2lBkYYV+/RH/CKc0HHJQApWJdJDJXK5wDN21GsC+05MfQU++oEi70uICMDv8xenM
dv3jHZkHw6fERCR49p1d7FY98QpoRjCkkFi8aS5Iph3gxE/N9p/Pab7MZ+1RG2fLxSnMDLuLDTAW
a7nH6Qv8euCY3nhX6NJDk8iEbDQPvh7xz3PIzD4Pqf7+PbNMWCmqM/DyQhBt+QcFuS6BgR73q6a4
J8CkZvKIJOlfX+8fCdg/5Cn//N/576DhM1ahHzS/JNb//tP2Pb/6nr7Xy//pt7+DDvu/x3W+N99/
+4MLfb8Zb9v3arx7r9vkr5/vv+fz//k//Y//5/3XT3kYi/f/918/8jZr5p/mh3n2WYl+/lhfCNcD
+avevy//wl/S9Zr4F8LeRMo8esiloVD5X/+WrkfUHrg/7G/uKqJ5Mfug/lu6XrH+ha6jhgoYumdI
vJt8ufov6XpF/ZeYdYyROkVsUmbP/hPpep7exZnH4IjXnzjJlmUOwfKuHtIs7eoKok5SK6Fbm6J+
rj0z+NZnhbwBuZ3ARo1KJ0gBhU9GbqZI7xRIXJAvF49WDIcr6ZTye9sI435CV+AmM8rgDVvKCENl
ymNjRkkXTdMeL2d5ujR90d1YehLde2qdXZJXqneqr1EZ8gazMR/yHHqiHgoqnJonu8PYHyx7FvBq
wT0OWvkg4A/QXSgMa9crEnkuFLfLXkovEeXDXHmSw40XZ7nbQydzBwgKmzzGUUe0+iNe0u0qH9sP
IOsQLI2CblhvwVdVKWHIoW5trTSenMauYC4O9l1VDuF+GshYIYtRXh6mKzxEpwOInIGR9B8U75Q7
S6Ztnkahtg2tHN2RMAXKOhC1iaiC3GDaPPggg9BcMIAfjwLEh26iapejASb3MjHDXAUvOhzGwyb7
pga1OKLLTwWkD+ae8VSA0MuoIttl+ABVDZAm2AvbQiAuC/XC1aypd5sctJQtGgOacG+vs0bXdhP6
1uvIKOqrEfcW8OLlG9rh/YNsBglPMrUe7vnqiWpLthJVT6fMQn5pHBR9iyUQMLOS/p3Zhh+Q45/g
rby26Eb11LNWNon1qqyLbqNM3CxVm8K7mTLwjGnZbhCVQNzA0sLLKc0iwH+BsUti8dpm7XU04Lra
6Om2qqo3vTaciEIIUhLwY6BV46Mr6cOVLUJxH7b+w5RooAggtrPclRxsx8zaohsGeZy6iD5DUnMT
xG0hgU7OMzVFL6vYU3dSHK/VH3S9zbdCSWHeKfZdW5iKU6Ttk1AriIjhld42LxM+Ay94s8nr3s7s
Y9HK+VqrlB+1r3sbFjbdVU38wyy73BFmDB7LCsGJjNFlUkaAtqJS3hvVZNxH9USlP9IyWBdlE6hO
5Q8GH6VHBsHIxbbxPAAWI12jwUR2Ko7Mei11QqA7oKh3QQG2MZABhAyjD2xW8vNNrZr9czuoyVOC
9btMJznKwVWVYgfAqoBw3BZPCopBoKeSmH67PsLZplBel+Fb0ieXlIiM+7yGYOo1QXcdxOaDyvUE
eKKBs9cGILvRipG9PIfBCvlPdPEm8ehzwswB0VJVh1AF4MIPyA+j1El0Lk3gWZoCMXNE3XLmFNCk
MTTazKlxKWrxAqua4otEGKvm3dHMsy34UmDf1Il74YsP2D7GSpWHdN9pvVuisWy7UpjLpDZKuTOJ
4K9LJYMI2Raw9UixAqA8hVUO0EPGYm0QfCMqgVKOrKT2NbeVdFlmSbwJgtbehIWVXQBwm/GIOk04
K0HVqKixjQgrdU/SJiDENvKNZ0feT+jS5bHJSF8R3jPV4zS16rb08umhKELNRYjOBtaaRDvTnsLX
sQmhNKcAJt/HJuKEI3nFrpxAfIiooxgaoihOOyDJigHFfCmaHDsqhbUDYys1bmN1gK1qI5buWXMa
q34nOtQONDngi/qBVbp13CLmO1fqHpQMZibgU70zHPhmAQ32oQIBlgkDtviED2Mgp7dxkjdbBP/8
n4002rRga3PbcZFvB6SyKNdJCD7U9aBusMYprpNBosVatlCwQ0WGj09iIjdglgohXwe5SiOkC+yt
hnT8txjqEpoDntZuRKCgU8PHuNfDrP+Ze4D6oxiGaW0qgbnvTNt/y0H472W/6r7ZKIJUgByj6lEt
UqAgSRPvK42uJQ7D3W5U7PeyDI2ZFdT0+7hoYhDcSEfZUImdNjC5lCFJ9RJbcqaNh/dwpPrr2h6Y
4gC/Qkm7m6ysIwT8C/8YK2O+15IiQpkslZ0ql4Zrra4a2i5T67ZpoF/rAkMGTU5tNyh1bh4pyQ9Z
GdB7g4EMPIK7pJ9q+W4s0gboyUQtvZwMelxIXyZqXMNVStTrQAh/Vyn8qHEMBFAMpCJu4Q6iuqhb
CagcpCfynAdK7syGe3fCsFamzR4B39xTHzPdVjOlw6iw+0BDRR4oJlHRhFYz+Gp+rUdXmZXpDza8
O0gxubFuW5AsdT7pt+jVoAPSd/6eF9B0Jl0N9ggMmA5yYtKq9ZGgUKyYXgTqiJSyu/5ISQTQSVYa
V3w7/8oOyUxgGoSuOqY/pKISmzqDbblG7lF6t3Sl2MlpJx/FFMq8HpGlIc+dV27vR77Tylh+xnMl
Puja6qZEHO2tr/r2McqFQGlGj0Y365LmrRnG4cfYaG9GGEgfnlYNkOfb4LLzhxDhlsGKodeiMTqZ
qrioTJqUUWfVOz/Kk0vfQsQByQr0KjQEozxPJDuzBFyjebeyHV+WxYUeQRqPIwDhg5wkz2JAJGWI
SnuT55kMEFwp7k1bZddLQSf9iKOowkNRtQ8WHBjXHEHDJkEKsL+Tc3vbdZgKSDYwyiwHFETPbieN
ZryXWi1Y15Ii3UUIVKLR6IfKe28PlCaqKDavTC2j2l162Ufry/YeSwnwMUEdrBvDf4oGY6a1F8RK
nEtIJPzlxFyFtA+qXRlG1XUkAmiUed6IG7UnB8d9S50OSdMjoxFKfjsBsaSMOwY+oDBFjtO7Mkkt
ijJmZH3ruiFJEUabsu1UeqrDbYXAU5A45PQ9wUQANwR5VadPtMCxBDeUKkWGw8oM9Eo7eu9Wn++5
ihT2W2XAIJhCx4AR6SqoMGwKCOPoK6hA/OEZcCU2hiXR2a6j+EApcSRuy8Jdo40BujCYTsgbUUQB
vBkMThy9NfVn2y/FvmetsGxuh7pBKTKzUo4FBDvJatRnrRcDcnCtpdBR9dJvpdrUW4JM84KQImk2
LTvlqmykHuHU2gKtoPXHaUBrIEGVkXUOm20kce4EnQQUjtXgPrKQkcqHAGK0Lk8xtxhoxIwmxvcx
U4sZJFYBxdB8fVYtGKoZJQ7THsiBQM2kTCQF6n9oKRdWb44XPp0X5UHtCFxghxrlT8I9C3NfqeBq
MuirAYyWaBIC1W8yZT+N/YSRTcEh4gGEjO4ghUXpWI30ZE3/jmgutahrE1hKSG/vYECjoIBwvLSX
4Mg/G1NNe1a1TOnGTBOkc8pwfErqsUScIIvzyHrtPWFvaNWm6CFKbaVtOnbNBiQZP1OiA/TSqAqy
aazqVQCD70Upa/lJCsrqwx+k5DJGEwd2u1nCX8qaAmBDbfgakgdGcVMFWvItt2oJXepcyXO3UPoR
egKg/x6KlTKAE+Xyf0hbo/owlL56nqKea7D3swsvjtBtDGr/ho1jeHfsvBQll7DN5vcJGE4d507X
ROa3jsjtFWEB+TmqlfjeR70azq8MoT2N5BIicBxt9XpU9kmVNheA2AH9TGPXO2U1xS/GYOW3vNug
djCUK22304ZAXw823PqVb/fNtYQjXLpOhT/jzjQfTZXZ+PBbYFnlFWEVqK8sCVGeUAYITYMeo0fJ
/PyZGdqIN+SVfZCfdpNejtEYP8LvLD03g9mduFrNAwhQKCqPozrG17acymJrx+l0WRqkgQezH/S7
oWwZU4MuSL88CIqfIg/9G6ki4Sa6zdQdou6yVlMcmmZgxtAUrbqn/d30TzJHxjhyfOUHS6nqWx91
sg4ciQx5KGyjqbrMCmwsNp6iKa9QrWGKtIo+iO+yGSs8cHUksq5cWfReqaGh+PCzNqK3rgF8Lte2
7GK/Ea3bxjYB7CC+lgWKgoBqDTZo3Qo7qVDNMmPdNVD+dUyozg+mHaUbv5slCMDr65eA19ApKloN
UhNtXYiDcAT6qxQVBpR3MPWRYFiBqCnTBMpl6RfAbPxM+5boRXYdIs6L1uige8deicarCiuSyTES
AuHYR0jLVsp2Z7SGtRIRujmiasBi2xJKD3ES9jeaGK2DF8DaTrsRaZ/M8pA8A5yvq+iOo7tqVWjL
SPVeo53y7ukG/f9axBEWpdrkwswZj/E4VGjd+54fOMXkpegGSTNWvQX0Y/pVdWxN7q0KUiR3Qnhp
GACLYzk8luGkfWAcgaFZ0poOj2jMERQmGOdyOJA30QAPJWnWa0zy+lWWQu1ObvX6QhlsAbyfppFD
aprtoybtv0sR0lKZlqZvsCRtNGhEEl3NxpYXPuII+4STArsUCtyeSBHeh5CGbJuQlrip3hPZxxaK
lanZk5JI0n4Mguxi6lr1Zx2V/UHvgnDd9XH+RJ3S20yJOhy6LqjcaJh0gmtkObtBqYFEKnn9UeqF
eURBK9lFowZ1JzDRwyFQll7h3QSPnRUV1UoUsfUUB5VYZVZVHGBP6Og465CIpUQDPDClWnqVmUUB
ZpWG48aXVP2qRELgtZk8yZGEBDNPGvRo19YKpCtViD3Qx/h7P0D6y3hXLkFM+Fec1dF2KZMUb5FA
NH9EbGLAZ8GKv2WTCDo0In24MqJUop3SqMOdGehmyp/TGgCgFmBXzJYC9U8LV3YLDSBKYKbhsW+R
AOy7ADHnZtZCq81i29hd5Uoi712jj9nXmY2e0oAEyb7w0mFjeGGwK2tVvha1pD4UuamvvDicfR2x
7QsHH9i9jsr15RTJ4zbs8/apGwNjP1pKAI5xxmnoUvedNArq9iTUDToUuLJ7pv1Ksubd+KNP+Nxr
McELKjsZzpRwSujKK6DfOER5Yz8Zvdk9ND2kfJVfb8WtCew4QBed7AOv8x4hcAddrBh2cmyIe62f
+SRDCuJIzlP7To6RQzEBrt+XZKXbbhi6Jynpe8Ai9SyrmNfGTSKXwPRSJS8OGWUBDNAERF6yXOL8
Ky1HxSNoiO8O9YD5zLWqtAE4pkiykUNsh8KSUSuz1AjxM0RIdIRg6HTDpEODA2byhM7tXajVPIeh
YbTjZioCzNWaPAbgU6vxMLpaK7XlVsX6HI5J1AahCV2t15H5ir0AqkQi5S0YLxOdorqDc3cDmKv/
3guvqa9pgsPRtGQUgJDAToPZuYLe1C6dtCq90AS+J5djX4Cj+1S9u/mr4P3ZYFH5syam0ikSCtU3
E7uTpaNCnBC/dLQ4V9q22YMAQiwKYuijto+P8gYY5Do6SN3ePFOuXXYuZsvez6MuOhcW+YoySnCW
og4Wx1g2yC436j/0b/lrEMOQ8R+ZHTUXnarIbAOrx8BmpVT7NJkIWF1RnBnj9ET+HmPRuRjZEGOV
CyZS+uu63Sn1jzMfaNkfmGdBa0em2w0rnvLl74XtqbSoScXMQrulJ/EN7+oVXK0M2ZcVolNb44eU
rIwnGiS+Yz98Pfapyf09tCkvuwVZp0IgY29MhI7oGytc7klp778e5dQWxE6IyrCs0ADRl/4TntR2
QJaY4XhAxH5yoEety610pznWNcEdap6r4vKsc8uJjY9BnaYbpjz7ty/7mB1iSTaKD9oqODZOs082
nuMd7SvdTY+IyLmIarvTOfiFcmJFfxt0bl9+anTVOfxVEl/oZ+veRXiT9HM3vdmuzTRXvaM6xVaz
Xr5e33MTXWzRGPxDWxfzRJOj2kPjVOV1h7T2/26U5TYt0LUvgSqtwuYoBwfdeCE5PtMqOzUT1cDs
DY8UTVGWG0UZzIwwnv0IGB3l89Yz14icjJAajHO27fMF9Lk9yKlTVPYFLQlcAK1lRxK+goeK14Bo
gIUdrOI9UqmkQGJ8H0vr2h7tWRw/vO7U4OLrZTy1QT6Pu1hGKyXOIERgGftEBukbtZdS4KP78PUw
yzb5r+nZKqdO5mWRl1djEkDoNAvu35iGfYwgS2pA3hZl6MYVMcXXg5084PjV/fdoi11vxz7xnD/O
u97aTk7sZqprI7y5gnXkNGvdWPdv5o1y8/Wwv7bD8hsKWaXNOaMVlCWGxUPddfIDtuS4RRFxo7nl
ZckfAOhtgWCvYSN/s64Hl8r0GpXZO+knOo1f/wqnvuan32AJlcsaO+8QQGHiBloRcpHvIw1o5teD
nFxemmtwy01EvvBF+v1SUdFJq5qEY6GvEB52lJUEo3Vy0m23ntb6R7JrLm3pznLPDHvqiHwedp78
p7usmBSJaIhhrUd5XKEEQnK+85zaUT7I8qqd0a/HF3PdOsamzdAKWPfnEGAnnkYF+AX9PHq/uqou
9lWY+7WUJWgSSHxZ0mx/NDe9h7JDpDmjaf4nH1OjIakbrLVuLUYrZStS1XmZZcDlKZ2qJM63X6/p
qQsO9NB/D7G4qkctLoN8fnB78PkFqxpV7wFS11+PcvIV+jzM4pKR/dbimrW1VeXU3xAZdXj89uIO
CM9auYxcFIvPzOsPj+35vhGgyMA5yjOOZLFFW9NP5GDkIDRO51iQqco1zjf6ptyGW+mRbASg3nQH
xXyNIge+DGvvP/p4f/8Ci83aJXgJRTa/QKveKmAeyc3OjHB6M/49wvxtPx0HbNL8odAYQddG1LZF
Z8t0dzQ05rWw3rXSOLgjKO9zIcWpm/zzyi52pRFmnoK8JmXAbDZGOozaMUpevebscZ9X6I/b9NMn
XOzNPC3Kgfh0/oSwNY+XyAauA2e8Nre5U73/ZzsGhDFoIEvGmmwBIdHbXs5NwL+r5kf/Efy03gMn
XePig0DooXDNreI2l+JRvcBn4EU5EzHNaIQ/5wp6RRf4GoNZmK++T9/SmwZjDJFZWyEoo0KS7WBC
HCFqmRcUcmggbs0D2OPb2Gn33rXsYAL79ogtDrWtg1hDmoc9f2Z3nVz9v38jexGKp3VE8WziNyoh
sUaVus6tzde3wsm759MIiwXX0oA6E0VkvC4u8BJfV+IyRu/h60GUk6fE0sw5+bM0WV6MghSpntcT
u2hONyUZOYCt8B7S5EduuTXOVk7pDC4RlwllNNihA3nm7ju5jrZORoXNHu62i+PS0H0LCoBhK0Sb
rgiBDoAMvp7iyQP5aYTFOUFgLsinOZvx4xipTXScoWCAIEf86OPrkU5+sU8jLa5xXculBqAFR79+
K6eDh0QLrohfj6GAvvnzKHwaZHEU6LbQqK/YeBD6kJ9zlR0dFNf6IdaxIznJmW1+8uD9PdovlNfn
g0druwhGRpO6e7CWdCORWghs+L6672poH+E+uz0zwzMfTFlsyQAwrqUXjKkltOdmCYYd8g2YZGx9
bzesMQZxxh00C/ESPp0ZWny9uL8W/9N0+yL596nWtmJDayq67nYod6zsbQJ1clU81ruvRzyz/X+h
Ij8NWAe9NpFt8zWxyBnDY1YYZ0ZQzi3n/Ct8GoK+veIVPUNUjrKBROw0b3a2t9eIErs4nTghTlYr
7A9MceZuOTe3xQNcejE2gfPABQLoCogaWiNfr96pA6eBWCLixNecvOL3qaHU3RnZnMck6OLDsmxt
pDOCM4OcWj+4BPIMUtM03r/fB0GziosrJTWbCr/+YY8SxM3CR3/KlwuAHHF1LoI4ecQ11WYwiAVA
TxYL19U6TCOVewQCFuL1K3qhW3vtPygu0jNnS3+njvjn0eb5f9offi3oZbUob4tK30dW0WwgMcFW
M+4gCnKXdfWzUsV3/8GX+zTFxaKahtXElsGXq+g1wcQNyx9qFg30lq3yHxJ65lD38/zm+X+an5ga
SZLsieuktBDFQgmixLNtIv2bfnw9qdM75e/vtriaQx9ya0VRd1WJD78AJTHhUUCBZ7QL5+uRTh5q
EOBzEq0C0V5GY5Hd9bCgKIfMKSYkOvl7d1PJSCK6vktbmmjMN/Yi2dJHOnc9n7ojtbk4rVo2+3MZ
ixU9XkS5zlcbD9423UWEgYUbXaFwsCrWtPvWX09VPXWNfBpvGWnpyAuACGS82hXwsFbYnTnGz+A6
vPRd/cJ37fWwHp3uqr+OHX8D33VXv+X356Z98tv+PWt78ShFlt1WKFOzi2A0ogB8P1jRPtSq7TiU
/8nZ0AyDQhC8KIgxv2/YSo3BwnMV4QqG0So0xOi7HU9nbrXTl8ynURbHPmuwyNFzNmv8TdmYm4l3
DjznM3ZEfMRz0fIvktkyWSFPt4XK0YZasDgaY5qFfQjD+VedtT3AgT1kL+Nj5EhXxqwEIw5gLQ7T
e/N+7oX9dT9/MfQSYh96ZS8l8/4Zb7M9bILbOU2K18kquBs34V7e5BR5vfU5HuHJKtCnKYvFjsED
gNb5SOVwLi1P06a9HS5onbrZnUKDYGNt4FZdnwunfwVHX81W/X3zAH+UWhkz4lVBYj84JNYH5Wrc
ILO7PUu1OXkyTfC7BtByCBOLGaZqEepVxEa1sFq7tGDmu8mkyS6ob3CIjbBwSJqldi0zyPaWlSvI
e9W5ucrzQdq3bVRDEa9QkzWt7kzV9uRphe0Iew3mEUnr76tgTS1o8DkwoBe0bsIMeYCnCVPawTtX
Ap8fquV66wpyxCyAptjL21CfBk+1vR7wWtk+dJKJGmZrIddaWxujhoHoJdrm6wvxxKqrcweNNrlJ
7X3ZJwE8KfRp4guHDXZwPxAiP/O4nFi83wZY3AxS0zRdOnLVqbjCyUhL2/mhsls3TqUzUzk30iIK
QDvfbq2WqSj2toKQl5ToUhuBAzD+zJxOldhUskuY0jM5S13y0OIBloQBe24VFrkbtNFGhraJp9yt
6cuHwsMRYtS9G7PzrlQK0r0CQDPK3K72X5UJbNjXn/DEpsGVkN+DvslMqFjchhLMRxSpWw1LoVsb
2mHXJMDjZDrc0VPq6+fmfmKZPw+3fEE19BTgBjKcuq2OaKw+VNfMEZ+fNRkAfiw/8w1eXdtzl/6J
jfrbsItDmBg+thYtw2KGe4BL+wox4JwT+qlA6LdBFved3epBn1cMAthuN162j/+ftDPbkdsItu0X
EeA8vJI1trpbraEl2S+EJMuc55lff1e2D46rWETxyPfBgg0BjspkZGRkxI69IcWy4z2khCQFaIX9
SD41kGEhJfTjt78hlwYkHAaPD+Pm7VHDGYAaXE89TEk8MG7emLU7uAeOmhwcIVvf+IgrTx3MMUYq
njrM7Sw2U5lAWckG5kLnnKuvgfw8R1/ur2jLxGIrJxmISyRCWQwd674cs2zfTIBzxxJaqPumVFEe
W4RNlmPJYjoJKoHl5E+Yd+VsFSxHPUJc+CQ/aAcEsj6MLvxJ6IcqMC0exn2xy4JHpMmjT92p2Lgi
VrzTVLgaLMElIMqa11eEGYxDPdvi+5WGtdejWjtHCrRM9xe6uqdgq97ydM1eHj0DTiitDrmILBlA
ZFYkvwbVhqRN14/3Da2ccQbfcQ4xtyXfJI26HPtqJXMOGttAJkKmatHBYpvBsDQZ08ZQ71o6d2VN
/JqLN1U8pxODW1gDP7tPP0OD9LWf3xUf+pPuQjEX8b6icwFBWHFA3Xtjqat7almOyUkAhWEujkLX
FEqtZg1s5rGhHppUql5bEwb6PN+cgl9Lp3BPUhvV1CzD0RZeEmqFEgPvIxcPISBTwd2+U+zWP7UU
TXeS7sSnAqaag5Vk9RP0OAaYo77fyaHzu4OivGL5IXxdoP38qyVeZRc7LvnpNNH8461cQnMp+fne
sZydHkXvk9D5XtWy6k2B+sMHh+Xe96y3rt3yrNJ8J8EzDCq0y2SKoYPIaWSDKgsaQSqC4y6Yyl2i
dC/5HFCI70yqBEP9B4PE6d7Jw3e0rT8gpuofW135Q09TwjBARDdCjZV8wn+OQobwAWeiz2AOwa6I
kEXMmu4JphREwA2NyZuo2St+VW8VT8Xnul0KE7fkhVQflowD9C9sW5qp5UCSt3NAhT3RfPZaF8pE
5O0eNQ+xn53vwav4fH8TV0+MSqnqfywvC6lqIxNuxv+xDLBc2RUfosCLjqaLaK8XvzMP4bN5SHb5
EyF3w7g4EXeWvayoqo069rg4bz2qBf5Dd2xP/QOtaE89mR/v21rdYapl3Oeg14xlSQ7hbtSfCpnI
EJUQa0muZaPmUQLnbZ8b6FPvW1sLBapKfVpm3F61l7eiz7Us2KGozaXGuezGd2U6/CmjY/EfzOAw
dNPgFlD1Rb5WMiahZC1R3FFj6QCIWUFBom7eo/GkbziK+F/dfCrxluAf6jvLxixuUhhxTsCRH6rn
5KE+DQcg+E+br+LVnbuwI67Hi3hSWXY5RoAZXendeIDqexcf/M/JLx0cRvIC8RwU2Nr5/i6+fft7
axO/6dJmXFjRKNbW7GUPrRCoY7M/fXh/jy2VaBleqAcz2/D9VX+8WOfipnIyzZnTEpuzPz5Ghv7L
VAF9g/aH5++pUdv/cN+rVFVsmRFp3VrW5SQDtrMwpdiAIPU5cLQXTZoe0P5RNpa1fjEZUMGYAp0k
L58QcHqEdaRWBOVze/YZQaVC3O0UrykhtdzC5q3lSpAHGEA6ONL0zK8/XJhzMmD3YlUaiS1TvX8B
Sa+23GMthbm0snAPI4CpY4prIF77bq96/Vn5nDxUv7Rn4wkK7OxMpeDYSgjo/pdvdrG6hYskWekE
ksLqqlGFoR0uX5nHg1ke7rv/1iYKT73w/mnqDTU2MWNJ3/WAKmafblhYO9O8b224VsCQ0T24ttCl
48hjhDA1ONA8q53+gWmjc9mAfri/lFVDqorn4eFE3cVSmNzOggpiQLRjbLeST536BT26DSNr+6Vd
GFnU7XPfmtWBBB4S5T/Am6tFvvEKX/O3SwOL7RqsgPTSECGQEcNQ5eRMVX8KGUFxDbvaSplVNn8Z
/C6svb2ILj5/amtjT+ZOm4WmzrRvQPm7icewP3ANdPc24SHr9uiNWSbUX/CqXDtD1rcjw8K85vpD
8qzvx1O5nw7MhrqivtttfKvV9AZ+kf+1tjhDTdW06czAAdbi6asqM51muMGJUaJd5A3fSnQc5Jcu
YLj/WVSYo80K87q3/PsDFi4JL1lkNSY/IO/8wa2V6JNjFV/vu/1aEQmo2b9GFi6pyZA0QqL5Tyt1
fkSqy3jUTgj8esNBOurRPtz7+w2bW99x4aWTElmjlGETovDinej3Ox7/ke+jv6ZH5PGO9+2t7qMo
MwjuO5UWz7XbkAFZaBfyLPZDqGtnRFERG1M2DsOqESCgoPZg5dKc5WNm6GPDh3kW1kTpmGjzIUw3
lrGaa2j0TwV/EV9s+Ugk1fABfmOiRALhY3BSTtErZXfX/iYffLc9biZUq9/pwqD4+4vzDRuskjNs
Tkcu2NXn/JA9tZT7s8fiXLxsf6a3RGIZTugNa6IKDCfim6temNPMxCqCgnqm+qf/ZH9AssTLPth/
+I/tu+LV3HU7ADt/a4iryO+i98ipbJVP1vpHpgPhGO9CQYC3LEPbKp1bwUjpjgf/KAee6DsyUazw
qmh/OefNs7e2v5f2FhFGQxAcVDj26t2wN6gWjSf/sfcEMkN62Up4Vq4GRDFN+gcwJ+qwQVx/zKBm
HDOZuRqKJnsf6dljNnbvoin4K0R/4f6BWwsqlgp1G0hhFRj9srOYpX47xjkHfPAgifYarxx/9URr
6Vgcsuarsyufti6Hlfvb0lW6xvTjsKgvgmUrNX6lRDybDBSagvZPHz00pnJP91e2csqvrCyiZcYI
XIY0OE2YBonfXvPT45BbwQa8a+3quTKziFil0Tu1+k8rvN9ZBwhlnK86hNTkc0/RERIgXhZu97n+
MFkP253NjUUuC5l2E3Z2lrPIofd/UfAPdjng7/+0kwxMQa75NnZ07Y6+Zc4QYGAEso39UDGHWG+d
53WX+NfEInyF/lD3pZivQFXTtX37rEVAx01l6zrbsrM4WSPDgBBm4O1v420d4+tozz8kx2anHlru
Gw+O/4HJn+etFGXtSJMSk7NStb8dapr8ItJykwWO1Qerh7JT/tmoH5uu3zjPawukTkbiSmFZ4Xtd
fyvdaqvcnEPkj/x51wC0N9QPTJQd7p+tVSsOwCebm/p2WKqN+lRT0fQDNtnAePE6tWh9KfmGlbVb
lBv0XzNiUy9uGTlBHLwV5Wv5QcwxxBR6mWuju1Kc05NZ7cvXrfxj7TNdWlxsXz8Ggz9QPESkov5o
QuduldpRQeZqNOyNLGTL1CI+VU7TGgE0G64Uw2U8OtP8YldB9BxIduMWcPLf/2RrgICrzVwEKo3R
RMlIxdK4wfI/1FeBXkGL6jE4I3zkoSM6nbbwACvhSbTBBe2fycTlskAG+i4z66ZljRlKjErj2v3v
Xyb0TzRiE7KJzPUs4SqIbxYOM/dUderXyoDxmik9a/h2f/Nu14ERMapAMkfeuIQajOnM+LBUGrAC
VJ+71IZJtN+4SIRnXWdU1yYWEZCB6skcqtpw60jah9KHoO72hXWmgLPr/Ny9v57b84sxS3YQKrBg
h5XF318cLNhSYrhlIqbWUJuzkO40Ifd3+v3vW4HbD3wGKA2IsxceJ/mt409ag3hD+Zc1PQawBsCh
d9/GSiaqKeR/OuS6tiDwXER0xKdlS5/IlQZvPihiVBRCBUaWP1R/Mn50dvYdnbwMjA2NPLMlSnn0
2Ld+xUoWJbzCoR7GIA28nYuvN1UDt4pEeigGWmo4MYBGI6FXeM4bGq7XENz7/cN1bXOxciJTb/WZ
AnwBdsHnufQRnArg8rm/wSt+qQJcsAQ6n7HwZaLdjGAaGp/2i2rNVI10A/l4lG9t6+uoj89J4m/h
T1d8k8IHM4i8nVbG15wmS4yuIX/Kw+KMzs631qJYsTnoLpzv6ryZzPmK2j2YWgpWy7YSAEYxScbu
hefyPJkuc/x76Rk4u3aoHoK9zRtmgoDAG96nzh6uja2WzE34X9hfeEyNmHFQiCLWPMcHcVFDf+O1
ongAi9L9T3g7brWwtfCUypFoDTfYMjoV/Gl7nNW/J4QSs/hDCh1REH3Io3CvQGjXQ0wDq8S+BUwV
6Cads3o/x8z8J5krm/khttONa/D2XhI/7q0dRoPasN8S7ItYpGcpaimitdjsqRQxaPKoeiE48eCX
/Wgcpx3zpwDkNkLT6u5fGF2EpiyyDUQzMJqkn4KyQ8BPQdP252zXG3u/6mam6A+RK6nWsqFi+5IT
ddA1vwFEmmNyFA0V9bR1C96cUrGJtGWZoFHRRVjWTYbOKAbNIgrCX4Ve6qds/j6af6LNc5gD7XDf
nW4OKLaguRYzj4pCQ2rhTUMNmVEDJA+FTWcXyvmhp5bYRVtzrFtmxJ184ReTasK+2gsziLJoEay3
L7n85//fUsRvuLChj0qetoFNVg7raoQAeWw3njGnu/tmbhNZtoxCCdtlabASL7PyOFf7pqOL6M4/
u+/NB0QDd61rfFAYxq2PwW6r1XWTrghsAow6QJM0277p1o9hZ6YdoEEXKN3wZzql6hcrnH7eX9Sq
EYt5cQs8rSjXXe+dKleqrQd4dlfmwwPPw+CdXHXJxvWz4gUADnRIXy1H0+3lA7dOwzJNOnZuiE/G
9CXQvpjxRgQSifbiJoCS2oQpz1KwsLzh7LrNIqUQiXEJN6UpoQD8qKXzruQOYpzyYYiT4/2tu40+
4txw7QACoIamLbYu08OqlKOGOqpCIbVLDoHRg2jQkFLc6OfefiQw3AZIA8iWdcYQFnOCSm9XPEhZ
Wy2aDF34DW6kjcWsmQAnDpkyL1vDWEJDYtmIiqik8hhZqMb6+ZFhv42II/bj+gvhZBcmxE+4OKZK
MTRyamJijAxP777rSEdmEJ5UMHupxf7+x7nF9FFkvrS2CArOUE3M4mBteKi7Y/5ZZAawC36OvyaP
1aOPOpVrfkWq9rc9/dqscJqLRY6QHReTMJuQbNnIKimT6iXIEt5f3u3nIrESOizcSaCXrMXqkGBy
utEvWV2SI27a1OFDbVtbfBm3VjhOeB0QAmi/qXdcL6ZMS6fUoDdlNEoTsmqk5NnGfq0kDgZPMlum
/GvBIL4kreh6zUjSnumxImUoEIK9AXLXSuKhiZIvo5CHoch3ulwjllgUB12K39vDXwNdE9uBCg7e
5N/eWBHl6SiYnGoQ0tdLzmeYrVASoQclP4JX3il2uuWZN7BFkxVfmFh8u2Coc1j0Y5IJCRgTbjJJ
06lRA6pW1he47I4KIup+3j7Z3Zf/v8UtnLOswWZCKorXlAHykqHrq1uzwLdhmMUR6w3G7rlUluCo
vrQ1axxCgqItoYYC/YjvPEE+yIMYTVpIgkkSN86C2K/ruCJMosrC9cVMi72IjvFYdHUg9jOSn6YG
VkP/fVh/v79zq8tCk4iiH48oddl4HfNEsRzYAECAdNo+C8qfFlhFE2lsKXiKfWjCnK7fiJe3Sadh
8wwVIBCREhqL+6XmtRP1YyVayygFQhw3jOX7oBRsyfYTxcNzBKu1PCobZm9EF+i4YNd4U7AAzf4G
5bsIYblkjRHc9nxCzXiegdX1UwDz78ey/dQC+a54SeW5uhuUeuMOEu63+JBCeobVgn0h2izOHv1y
v3HqjPIxdNnHykGlkzKasau1Hs1LS+k3HOcWQCxWemFwcRLnMbBbQo54tGjTIXWOSncU9BXOPnlM
zpBIprY3/m1+Sz9mf2l7JHiA9d33qxXfvfoFixM5z01T1SG/AACaN6ifOvOTOWxNv9222RbrXHgS
bOZz0zNEQnUFDYQd7ZoHZy9QA+ouP261vW5RRcKaSTYpzoqQ0roOoW3cBBECYUT07lWyfqZ68kBZ
1Bs1251hcs6F3HD/lzw8+/OWAMytB1GholClom0DnfoyJVMg+zdSRzPcKJXzvc+z5myO5vgxQybh
EAdZuFHue1OwunZZMYkGgJ8COjBwebmzsmAd7HWoTs5iX6lbIXFvPsj6Ttd3xUP4KYfz0OVmG0+I
xZ+DJ3ivgbv4L9GfALgPE23kbCczN5J+UOFjhKmv8eaCIhO1iuAQa58ma8PpVz4PLVeKIgRpgXlc
ZvxZpMmRj/gD4WRC5Yw7MPfyuJV/took4xQx6tHkLRCyh/KTqn0fYtXZ8PqVl9R1YqFdu0iVhUyr
zCQW+nGEwh6Oat0TXG3VrnmEaHlqdtszp7e+gU3xrsYxSTaWdcw0sGMcDmDwOL3YcewGaO9GrekG
6m9n61eGlrOC7HrJMxL9IcZKPipB+1L1+QYG+TZsCBNIKxnk66Lte71/ZTFpVkkcdWc9kt/boHSO
k6Wnn4wuj/b3I9RtDnjtLuJmvLgN9AQyzGzAXYzW2ulZALvsBnROFWnk4hA5Mj1rxoAhjYa08tpE
PtpmnBemQRhWDsrnvHT1V/1B9/KDfU7d0evO2a5PXYb/icHhw8Tc5XFriuz2smWZIhNFkRK9pmUt
vZ5bvWpHDrJfmC1qwCSgVTfBVSEhlAzTqn1OZM6klPu0P1QlPN3f5VvnxDz5r06Zm9fX8vVq1G2D
+AZTFxqja+cwGLtDZ4LIVAIFReRSGn//BDL0TTrDdiNRyYKv91zulBah9hS5lWPzvXfO2m4+Qbx3
yKs3bNV/6HELiT7ZUpHRE6CBJe1kw/NcUJCblABMZCNyJtU4puf723jrrJQxFOolOlVhWjzC0y6c
lWshjqyZVFDW6jPaXO/zbtoI+WuxC0wTdwuvFhOU7uJ6AyvezmjliYdl+6juZ6BUzc4/TQd1F+99
T9lY0q1jsiSVBxLzsWLISPz9xZLacqw7SSEpskoSIL1QZrrOjXZEpvKg5+qDnCTnMmkf42lMNq4K
cXldn0tM4yHKm5iasiwRQlfRRmqek4D6jN02iZKfZuRXiDLdcBzHujhOVbgFpF1drwNIAUEpRruW
jhnrnZVBHy6qXtUB8uE9HvwxMnk5SAnA3V5NXuw0+lVE2df7vnPb/UHvj+D8v5YXH5Yy4gg3Ejut
P6FA4A3H6MM/Yx32N8FKkHtbs40rNYpriwt39a24puGKRf/V6dzyXB7CnQYxDcJTRDtBhhADVy5+
RD82lnr7nBGGSZWoXxHwlnmSFTRqTWMGHw6yoxHDLs+4Rfw1t7UUdmOFp0UXqkyAIfZu+AMM8dXD
MNE8kJiTdjVzfHJ8CRBomKEWP3bfwtp+oUpdb1wMK7UB8fJBAY6SFCW9ZeMZcg/GXzV8IZcOynBM
z8aB1s5rr56Gbk+TdYLLeDpN6FMNG66/FkguLS++jBHJKGz1WLbHztNCZIfyb/e/wcrj43pxi1tv
6pO+qWRMwL2eHf0jaL+j5YWtW++h4t6XbsvVh4y0J7vRrjttsX+spBBXe7t4bClmWfqTju/1XVPy
0Mkqt1cq6dBEzsZerjw/WKljg4ITkBkG3K9DWJc4oyRXws2flAM+fkDqAxSx6jKotH2o1qLWhbXl
U73LlSiwC6y13yxXQBqVd+Vh/ExJhfTSql0VlVh6N87LFpXBms+QPDDhhhYzIXPxloO2solSmxpB
APQftJ7bzBtp31psvLSweG34yCuUTcY7LmZeQ7ShukN4yg7W+b5rbplZpHxwoHeohr2ZEZjXf7pd
2/DTt5fG8n65XM7CL8Y0Gbu2wk61nw/qPj1EEnDMlswrdgVrZAEXmfHSo/WYH9ot4P5KOxXQxL+f
a3nRFGaoh0GH9eah2wen5hg3Hvy11rNO01g/pJkbP4RwzI679lB9tT7f3+OtxS8Rm0qrlf7bt1Q+
daEnYr9/Rk9r/Fh+bd3ZE6lu+SSdZSjKNj7vygvweuWL4FancdPPASvXj/rfw9E+K8firHnmu21E
/VqUudzkRZBLo9BpEHjj6FdflOTvND3K+dYtIX7uHTdalmznOqDDGGGj3TWCzE7Qj1pPPQ7UH6Xd
Fl7jFipKmnC5JLHki4TMLLTECJu33YtOCCP/yHfxLjkax+CcFZ6gxnUesgMQ36nYma/3veb2mSBs
U1pV3pA4S0HtLlaDtuzJPUe1tvZt0xUH1E7+KAzE+hrTSnb3za1ewIwC0SmmmsKE2OKV4CAhkfoy
9qIvNXIflTdUnrIDYrHv0aNGeQpyWTgz95ubvBpLLwwvcrE8d1SUijAspMSMg/FNYAnEGAgc3bly
jD8q++nd1htw1VnpsdmGKGDpSxpJqdOiysr5sgi2uLTI9p30OqEUen9T16w4fEL6U1Bf3UBWRi7+
rgmokNuDcuwKaacjMho7W22GFVehOQTLqs6bEiyT2OELN22Yoc6lkdvIGtHNi4yBR5ciDY9JL/lP
dZSpG1QIq/YACVJRggr45p0yjZORFj3Lmkz9parkXVCNRzR53CoMNh6va6YQhkFziScR3MML57Bn
Jtc1iObcvqofYpSW9OSsVSGsWr/uf6qVNJnqLOLKZMgM0hqLPYS0mXalEhuu3jCyGOTSiU5G6Nqx
cSTePKHx1jBzbmz2xFYW6FBSpIniUFUEYH/97aQum/LJ6ei7PTIFcpb3yT485O8Mi2Gv4WB/i3mO
dI23xUay4pkUYRQgDiwYt1nsq48UettZmO3RV3EcNBabz2H8cn9PV042dQDGn1kgh2D5npWrSQpr
UKBurcpfOmlAVkslttw3spZygp7WQGpAccTDYZEpleOYyh0oeNf8MDOXTKii2to8irGxbRrftc+F
eyA3KHh4eEJef644bpraak3NLdTsGwT8LuH7UKSyN5abjGvi0y8uO4pkusNAiS1QDouFdZMtZ12P
LRhqPvjHxk13znNz6Jl9Rh9nk2F7dSM1uCl5DJn8uaya9lLXxkk3aK4Vlc5jj8TAQyAViDQyGdr9
MAONpgmP+JMm+/KHwZ7CjyFMwHDIqqgIV0IqauPLrm0As6m8W0EKU/xcbHaPYpsEmFyUjqPTCNZn
Z8NOP+6H8/RJ/5F6v99pB7JCjQzmDOp64H6uP64Df1VjRGx46iASKClTc4CSyPxxf1lrR08DiGWq
1Ki4FRapcBlNfoaSquYa+mx/q8zafiAE8EAPhqrY2MLbE2hT+gKJA1BPwEmWl3pvO3GcqdgaJnOf
wZCxk0BLbbxVbp9hWKE8RguYEEZ75Hrf1EKrJ1OU+GU97wO4753wifHb4fuodPVzR7Xw0NhTsmF1
bR8JXGRJTJVR6V94hyU5VZ/6FPm1YP4g983DpKaUk43kj9//XhQleM1yuYIFEznpxe1qTk47ddCd
uFOLwGSmlPWu7drkcTLrjTrB2ooQBub1DHUEYXmxIruCA0XNG/hM5hxY/M8IjHcib5X6tqyIEHex
npHINaM7xzFHpzuKuQLkbG9JW+PYq2aYUKPwBGYFwOi1GYTaizAqW1ojeo6UeOxO04uJbMDvfxzQ
B/9rZXFtz5rVDprDljHR/MjEzk8t1Z9TlA3/gxkT9lJRnVLJEq4XYxepZVUEBZf5Si+39RMFgPMQ
bEkQrN0uVJoRUQLaxvDR4jVuo1rYQGfNcdX8l7bwPcnuvyMf/JiU3fH+ilZNORRdQTpAb3eDxTHp
QpsOppBp+1ppCIYmZtB6ij88Ds24v29s7XFB6xTULHX+lWYt9eQRCSruaATp6oSZ60bd51pfAnRA
JdCd46BEcUgfnzTqjI+wJ4e7uKu+z3mgv5aITzjIkzR+69JuCHbyqGobseTNG6/vWjJoatAmYBZI
K+TFIQ+GILVlZu7f2ub9eXoVlJ8mj/P4nXraxgLcZpsiYdcRPmEG1aBDeO1PsV7PTKATU0DoeG1v
urFj7yJdpWLFaIf60dC+bnwBcdxuFnhhcRFbAiWQlbLBovxQZ94/vYzxYWDUwjzkH5hD3zgxK9kE
SxQDuDQtqbMvk7+uRsAyDWUNwph2F5y6o3mWzw0QfeZvN1/qt8HmytiSLUmypszWSry5GNo/6syE
cqrVnhOl321s4+2xYTXiwNBVpjiwjGoATufWL7l0/tH/QncpIYV2syMVXNuDk9YL9807Y9jMztYN
wxDDzLLoXIq/v4ja/lhnGdLQGn1s/ymTmg/1OD2Lc+02rf/p/ipvbdE0h8pC4PTEqVj4ioTEkTbS
UHTrxPqLEas/tW76OUTF3yP4vPumbj8cRniFC7DVCkJhDKR5zA0+XDcMf0az/1pVne/OjrI1UnGb
o5AEcYWjJMgr4abBlddyGVbTyJoUhS7rs1p87OvHJi8A4G8keKumaLjY3OUalHOLBC+OlWjOpoAx
n0h6kdrhD3p4P005eDaJa4ewaA33/iauGURBSRWpEPP1y+8VWfCrdYrEUdOyXVrwWA4VSg7wNGnv
zE3gzVrzjKIG3XsBj4PNV4SaC1eU4jppS2DSnIHp78x0rcJtvPhg79p9mz7UoFyiTVbvNT/hyCmC
MAEtRX0Rn7NCKyYpY4lhbiNzNtEqNA7Z0O7v7+StGYoa4n0ngLCQMYudvliamk5KkiEejoJn/dxC
Nsz7zidDklAsvm9JRPhlPEbyi3teFjAEe3HVa5FhdpLBebal9keUIY7RD1sQqbXVCMZR6k/Uubh+
r1ejDEhy+g2HK3OCGSyM9gsdaXSpoG3aOMa3Hkj8JTAyxADp4Q1PXu6TtWq6OMZB6MXRMTKeo77y
0jlD3nmjqrBqSxSeRLWLeS+x6otvVI1+NyiKiPVt8No59UNtKOEOje9jNqBMFTn1sLG6FdQKy4Pk
BJ5MFbjwkqWLJ2OBSHKvUXZWDqHnfJ1SF1jytLc/oGe/Cw/S3vKSI+om+yLaRVyyiJkfzf/gnGJk
FnZQEZiXI0O600i1jiCqq5fOyW4KRpyDXTYPG0X2Va8R50xU9wTlw/X+0qkYKrkSkTLoFW+Sx/rR
rGfm7cp8/Hz/EIhIuDwEOly4vHjeqg4LB62jRovUeNIE0TAUKP45OjPVf9xqcq16zIWZRfCoqiYP
7IT7LAtlea/GNoOlk4V2YTxSs9TVT4gqb529VZsCB+NQvNHxnutdzOssggmYjDeCdPAEnDn2/Cio
3KQ2e2bY7MYdleLj/e1ciymXSexiO5MU4jjiIw5STe2BwFV4ozqoG9M3K1AGyl86yEtmBaDGXhYw
qmLqpcTkqwkMV4Zw/GGkSU+uLNii0FT4FO5ld2vOf8UrL40ai0rGnEg9iD+8MhozN+t7JnHe2/rG
0lb88crIYgOlkgZJNLCyOkM32X4I5RG57PRsBvWPWauOVOCfYcbcsLqCwr7a0OXsRSxVfjzZrC09
V88dvd6fs8f1s805tLWJC6ccnDHPbB1DgMp/+iip7+Rf4IOFyMCMowJC+b+Qfd2mkyyP9M6hyQN0
/qaMl1Ap8RXilt/XcB1JxScD5XFPG9QSpdn05/1DsO6e0N6C3OepeTO6F6rOoFOpwVP+zh9RutsZ
UDlptdfLnmrBG0Kz+ZAeKefrWydjdXvp2dEZEdfu8k1t+1Ub6z1xZsrGADLTNj7X9RydkRDf6ous
HHXOHuPQIJ8pfS331En6YY58jnoUDc+pkX6ptWJjI9cOA4dch5YE5Ck6etcRTG2ckciZieqraJn/
X6EBqji5i0uAROtfO2KpF/d5G/kzfAnYEcyU0b5vXfmXDRDNODX9Tq3c+BB5gu+za5/aFA0x+I5o
3rvmRvBc81JBg6hSUQRRvoxqtBdg/VQSzY2DjuG7eBcr045e0R6H9jZcdO3rXdhaBrMpHEw9abAl
JGpi9TlxUPC0d3QjD3PkVcOx0Pbb9AMr7WyqDf8u0ViEtwSpD9qCmO0P2kGCYil7zWne7et3o5dx
8+rZoZY9H1G/r5n4AZsgOGFg+akvf8DiIlaVUpuymh8ghKr6swh1jNl4w3kbcbK2xbBl8EDhpuL+
XTzCirDVwGOXvIkC42nuanSxgt3GZ1xbjgOfmSitcw8uO09+Oid2kFAV/Gc5zbE/oYIKhlk9bdHF
rYUWZl5FDkrHgP7M9SHxw9BvjEoENd98aqL5udDkd8BENw7BavAUImJiFon7ffmUdEY1CbVM5Jgc
evj8E+AH+/JHSWY7Hmt7Z56GU/5Njr2tCutavYgeqAhqsNPxUhc7cBEGJifPolxUctOURLsgewLg
AS2ppI3J17ht2j+5NCC/tipr1zA36451/CtpA/+TClPqRod7pWBpX/2aRbnFKGS7UQDuuPmjwJVF
D2J4Nd6rZ3CUO3KDfSW7TbHTPm+41Mp3ZtdRRmcMkxFJR6SVF7vgFCZNGp6osNZNe3XcxYMbQW0B
9/Fj7TafSser3kubdJwrh0WQflKRZJTmttEWWJxJW0Z4uTf+0vJqN0T28f7CVqKrAJ9Ddcx9dStR
1wSzok5Db7hlNEpfG8lSfkoDUE5Jm/WzEtZbXAQrK4LGiFcSh4ZT8/Z9L/axqqOua5oJTtEYeplm
rM13WVOZG5nbqhXw2gpzBIwzLE/LxHCGJTF15oZtU3+uZr0+JV04nO7v3UqxWOCAKEuLoUReZdc+
kaehNJrhCDQhGgsvUFAtiP1ee2ybynZVJ6xPDA/SAfGtLRLata8GBlgA7Knk3qg+z1Y9+J0qEd66
4Weo9NlBiRke0mbAT/YkbRy6Fd8Xz2xq+OCVDQpI1+u0xibSU5RX6eHFnk4hQbKzQ2pvWFkr9V+Z
ER/1wjUy5ElrqcXM+LPfAes6COR3vZeeJnSA/w+X3oqTXNlbBDYZtZna77DX+w/Rl/IsuHX9Q2Cd
4u8o5b5p4G01sldSt3/K1MzlUrJYViCHJoU72g9Ml+u2fUVLIIPFbqp3ctmnz6Fv2q8wzGS7MWi1
kzw0W8npitvQ36ZIIVIpWqaLDwlHkIMIH6Vp2xpTVymtb8ialW7c+D9CQ9kY0ljzGuAz1PvoP9/e
WKqSdVHP0XSrdFTcaohfjWJ6zczk5/1TuPYZgTdQ30KSgfrL4gamqS3NJaB4N+OF+FppfnHufSk5
3LeyuhrKBoJlQgw3Ls+6XtZWr/HlTCU39tRdtKdOp78dO5OykYWuLYh7Usxuo6xDvef6HFip0Zay
kxsuUK4XZ+g/UXk/31/NWjoBSOZfG8JTLs6a7PRhYGfQsIWP/U/9KYm9/Cwoia1n2z9MfyhH9VA+
SOctUYQ1BxTzM7QVqOMybHVttmR0pbSKirjFcMOuq6ujaeSa6+jNlyDUdvcXufbJhEyYRTtPpuC/
2MfOd+xRV0GONX4McWgVf7Vz8wfDMxuOvrooLmie0I6JuUVqYM8N1CBCQdwY3tHMe9BMai5y5PlN
uPHZ1lZEygwKgZnD215JOI5xqaOQwYkt0r0VZS+dxD46WrOxdWtL4qFOGQxwD5fMYusk1c+qwmfg
cFKqvwNL/5Y3lc+0pr6Pyi1fXFsUHS0Vf1coni4HTAY76FN7hNuu7qGN0oyO1rPzaoLwdX/fH8gd
bToJ4BVvyrTmEJcVXWzDVZvc2WXaDOlwMRfvsrLYujFXkOUCLcL2iT+ITQufSJ2yzGN/+GecUtsV
xzk8yIPrj4yXTAcDie8JlTjTU5nqb91sc8B47aJhNBUpZXoYdPYXHzALumYaYuwPXr/Tv5RsKvwF
aOS5ZnGQPCEYV+z0xoNlKLPdKPGi/6BgSfPk8jcsYgyawwguRfwGodFjfhFDDMZRemjeb9PWr/nr
panFdvtVWFSSWG6ffJal+kVjvt2yU/CN5UbOt9JkY1WCs0uAt+CZWdQ7E5B3cyW+rPVeOgzeP4or
0asSuCmzUNq+rdxuw+bq6i5MLu6eJo+LvDYx2c6F5vJUL3bgspVHaDiKs2QMf94/J2tlz6slLqoB
VZrXWmtgLz4XHzsez6IWULxs1z1XbjrSVwBqRDSQCMujb0/qlMRQYbjlJLXvxyzPHrXM8X8/mKF2
RaHzDT9yg0Od63hua5tkWQm05uTn1bxz9LDYV77cnuoEApj7+7fyuSAap+FGTQDY6xKuaQxyYbQp
9gqnnlwb0US3MrMn+P8fC4kM4r61lfAJlldRkKO2GXlaNp/KHuX5iCF1FxY+8zGW9P7QNa1xUjN4
Hu6bWhnXAa4IKpkiHIAh6gHX13cCP3YKMEGI/TEk/qicVPNRQgEIEarwufwueBQieLu98Mn4I/pb
6Tbsry0VUgncGq0pptkW2QNMvplFVQdvnF/m0tzLzGkCsP8PG3ppRTjtRWqU6ZPWBTNW+vpbOTbu
XMauP/x1fyvXPP/SiFjqhZG6GtoaYCY5QwXpRLkHs7Dh9VubtYi+A6isgoyVEQca8kH6XLR/dMa8
YWTlmiHrpuULAZYotS0cooeqKYOgjb1i4NvrzUR679d1+h3pWf2pnPze06s0fsyUVt4Hdb9FQr62
RugCGPfjjlU5dNe7aPWlORQy5LuVmr2ftezIII5na1sZytqBFqqBrNCwIR5afKwyGcV6FD4WJR9r
bwyOh+DAwWjir/e9YnU9NOkpXGgkXUsHz20lBdTKdkpV+ampeW2nUunFOSzn9w0pbxWQRcXXEWBy
RgAY4uDhd711be3kbdEZVM3GYYo9qSA27sBYyMouiNvJc6JJPU9KETxXoSp9atpW9oLM6t7F9Rg+
260lo7orc/+MTgF0AQ4+Rd2DnR3/qtvRfgE5rn6zJ1/6f6R9WZPduJH1X5nod/ojwX1i7Acud6tV
tatfGCVViQQJ7jt//XdQ8nTXxWVcjOS2I+yOUimJLZHIPHlO6SXmWN2kDoGGZNlaO6dS2Qt1K2Qw
caVBY9oylCnM0lm7I4vmpF5Z1/lrbWQE9fyc2aHW1/2hymh87aSKFk7dpISxBvJ3K5+d58hq7Xcn
nfSrWsup7StUZ7egP6QIcsYMFbUkXaYnJ7Oy3tPLKbpNG1LscggWvzBTRR4qmpzodq6GJVRAMMq8
nCVLC56zwtBDI7XoHXDZ2UYvWXoYq5JedSRR7qapcvcmSztPY729raK0wAsjY91b6RTFA7wk7bxR
ncCqhxyRc2t0qvvqsl7bp8RoC69Px/gRIiP2ldYuuIQwist6ovRijs0SP63BewQybnog0DzbK1Hv
/Ihqa/Hmfi6/RSyZD2k/QpDThsuvep34pYXlM2tVCYreLS6MTG0vkqZAE2UVjblftS4CInRbhVbp
3OvzCMG2HoIqYOwcXhQ0ozyp1giyHoJyY1/yVgMkKfI60IpO2iu4tsmR00T8DcwcEvTCznOGdKoo
xfNWX3rjMrXV5b13B+bHcTdJAqc1U4DwIOXBsTYn6ZalsJg7DzBlVO1FYSSXnW2HZCD350/ThwMQ
DxNiQXQmQAP3lJy9m+dGWxjgYzHzyjms9nmYbqYqTO557AQunYDthhDKCCC98ajPO0u7LUFV/jH7
VkrGvOasPn+LELxhI1O61PgWPBGvkD0OWfLcx2/VJGPuWjUEQkz4FvwXb+xjD4L8rUZL/m5LcqiA
JqWtXMSLOu5BcAwSQXf8IZlk7sxPJvmTPSEKRlhvgbwS9kYQG3cAHt84h+pm8qy98liBfuALtOVA
GBbwInKaomGYbNtDupWJ1q6lTngW9K9xCxMM6rWBKDq+g6MsEl+/wNGfnp19Ew4hfYtRgogLFJo9
GVnAWsiAwhlXO9VWOsMA+gM5VIPHf90qh4YTeumKJPI/NYFENtJ1KM4j1YVix/GSpnSEO9NAnAmp
dDB2l95ofDu/ivwhdryIQLXrqGLxxiEdD/5jC1aWgtq5gwWiPPfZd1wGIIymngGa94jIoD4rdVVu
DaJRHD+Ou1u4uBMNLKdEHXHJ8VcwuLDHPqgnMBuR92hv++omuVDQV9t7LAvsrzKk9an3gXVQ92G4
wCVjsMdj1bIksosZY42YhxZGVI3ehkRGvLg+xk9WhO2oRrY9gpWG8+cBaBdCiGLxSLEZhyuuhqv5
1sa9Iht+KGrQPlNZ0v4UJODi8QZPjmoOXh/iE45OtC3LBCELnh809XOiJs9p7sSHodaXu5aM9j7W
SLJV54bc56Ck1/0oimV5xZVXOVomIFmBbieO7XWEfVVk0DYzCpu308c7vfDIe/GVbVz4XHY9LJ6l
+PGNtGp+Gv0eG3WOF5hWprbkA4za98Ol+01LvPFuvko2+rXjPrk+aFyg/JTG97ni22NIpeD6lWIo
PgC9T5CAAogHue/jDyhYNuCVhg9IoB2DSyf6SqGUxCuhWujczAEvYsgwe1KjwqgNUrf1VMMo33Bg
TbjP+4AZOyNFZ/jkc0r2WMu8+EZ2nE7vm+PBCnFDDYjElKM7x2vdst4mk42WXFrr6Pqx6+ckUhvm
nfdVa94Qj0ywiPCM60mXY67OnTI0MLg4ETpjdiSR4VdlFviQP70CWZKkoE+2wCXSmgXKUDFYN5Kv
/9kohD1ismlktQ0brhEjH5Z5BB2N502srsyniRJ2RE5zqKzxiUqK/so1531V7TULupEay345t4JN
8MmUsAmo1rEcQRjEN438cXHVA9Uumrm1sSnU3zIFxDlSHWiUE2FWRkLmPAGExSuj4Uq3XnEIPWd2
wS4+BefnbwViwUf1tym+Tz7tg6yzCEDgMMXziagcVJthN/jlPn/THuWt0mu7jkuQcPyYCo5a4V6q
9LFprQ5ziJfBzRInt7Mdb86PSGZCuJTq2dIXJ4GJttLCmjaHhdbhb5jAqmAEkK1Bq+nxnEFRNhqm
EUnKwqLLQ4UCxd5hKULP82ZWwj1UqwhIFWyUDEBVI6zN3MR6FC8jd3c6CHIG4s+vKE1v4wOXfB8D
/bGiOzkmbAV9B8FLjYvxgHUebxjh3GoTKZfZHZBamTa8Nmd+K7dJYIc2C/NLe9u5Qf9S71GH32pv
yaX5NZP1PK6OHJc68jec/VgV0x6ukzG75PzmyeUEXFoelo94f9MDLx/wG6btwI4DXaU3yYyvxU0g
YPzflRUfFhFr41FvsbLqYdjHla9e1Vvew8Kum+v0YrpSd/FNLYlj1myCCwFwDgxUB35T2E1qZLlO
gXSAbbrxVd/3IMkqMiNEGaqVlAvXzgZqQ4Dxg9cClBbCxjXq0mpYgdIrcTPbs1rlxmGjBP+yUn+C
DOXfRgzhcVYuSomyHjqOJuYr99ZVNPtzHo4/QJALhXEjyOsvmb3jq1ht7UCygJIRiu0tTcsAlkkx
Qriz6bkBSxbapf3k1WF+VUCHpvPpRgZTW7uDEOlwDUz4thPEDwNVVlrUKPYCA/OSl+nNAslDXVVg
eVp+40p1+BsQykpoJBBj3ijH8ikKXmJaXFvbKnWTPQDGRHIO1rYkHhBASuIo4IIW9gnJKcmyEu/M
qc6mvdv1WVBWc79fplYGS1k1hYIW8IVIo6Kd+nj3F2XN2KIgT9IYab9jSzU8t1VWXNDCKSS5klVT
iGnQxMLhByIEZaJjsqQ8VaKpMSi/JutrmtdZ2Ni2rLFw1RKQGqguAWwAuqbjQQHtlltkjHGkkdDb
9CYSbZ47VNmmm+ryN2JFgAxM6NqB7AQZIGGxXCdxC7XAYzKNO3OfJ6YdqrlctmBlTJoKIBaQpnjR
os3jeExtBCiZbmGhOIk4hHaG9gHJaHOXb+tA3aTNezuA0g/ENJKkks4nS3i3I8mDqcSFgEqkeNs2
Y0KVfskBsomz4VKhLjkYYIjWHdDiT1AX9ZLSqqmXzwbaDutEvTGrVtmVYPP8RgoKzkG1iiu8gtGS
a7gpBNPtsX3JlxqwycSu/TJunVs97eOb3sySB3Vpih2hUDpU2loLFppbDu+OQzlNWcbYn6ZMHfx4
MOi+KvXZ7zHXMjnfFYfyecTiLTTkEZ00B1ONNO/ozRBpDogTv2rNdNtO9uif95l8f4jzi5w4imeQ
gea4yOOFLY3YmZcZx6IG8OO1qR0SAJFVgCaRufk2zVQAW22UuzqrsA+mMShSxMBpeg1MLlyMCuW9
lVa60swHFk+IcYdNvEObavneXAx+e1lu4sxvtiCJ3J4f8todBSwasBjwArjsT8Zst1Qbl56XmZWb
JbDoVX0N5nVsZorUTExDFzrfSKU9ZBuZyNfaI5bj4AwEdKgmnvSiVA7Qtqb+kUwcQ/CeB9Nlsclw
isxtu2989kUedq9F+Uc2hWcSrWyqVBTjnQ/s4Wejv3UPYT6AQcad7D6UWhM8kkaommgxrKEXMblN
/NpPNp1XjGj0N3H/Si/9Ndf094ye0NRNk2ugiAR76LsPur3y3QjLrYuMgL01D6Bi2sgZ6gifMfHU
IFpzuMw9gAS2cG8x3Sz1aUDUxt0h3eVf3OsqzB60b+Y1qiGH9FuOYEcBNXS1W8ABgLgjIODvinwQ
yk2InKUo8ZXIB4Qzf3+QsMRREi0oFeKDuDIsJ+nLnBDYs+ZC34JL1u8eXSNYZAXrFeAscrU4s9Dv
ATQRGZ9j51EwkpQjQ8DcdLP+rUyX+CqzaLxNiyy7bpsS+UetsBMkZyBm9FJ3SnMzVn31bqGgtoHa
x/zkAPIheQLyuRfWBorkKPSgesQLI8La2AOe6SwD3GG2rN4nufKI1kTu6fEYVOl+6PRW8lRbswh1
M8BzcOujzV/woaoS24nCYLGay/hKK6r5ix2x3G9IV4YZYgTcIYWRPZ13YytLDkQoz/PCk+C5JljV
IysdEhOc6pmBSfdKXQeXqKPKdGbXFvnIjvBCUUfaLaoKO8OGLiFXSOGcWy1y56XHW/vlDmvlBsTB
Qm0fSHOwpel85J+yEm3pFmQaOFqY1eZGGcqNQ9lFWTVPA3RxgvPTuOI+QDUOjgQNBPVguOAf88lY
ilBXobNjgmLCfrWVqPbapn1Ie5pKdsnaeoGNAbyFyLgg1BX2paLUeRonneU1oPTxInu6dpi5+/XB
AKFCIHRhomIjBrkqHfrIBGGZZ2Tma97SG8WoXpNG1hC+lvVGrpu3UqDiB8ICIRwEn6SdOWNlAUlo
OdejggQpmvBU526CGtPBSNGQB+2iHvUpajl+XUyq35RWubMKNx48m8zaYVoMY7uAqkTyoF47jHiC
ApUN5ASaJITrp8yiDPVwkFCkkAvzCxtFnqWlL2ZrXaVJjT5viPRJVnZlC4FOQeeiReiNPIE0sMRQ
tMqkkFGMumnfTiCvB6U6cFizUjXj7xhDsoD3eXKFKOHYD52WdKxFKjW1rxqVS7X8OZqyd9naJY4E
0N9WhEM/6hrAZAxWuLQup1B0Lhff8UyQ2RS+9Arnf5vgso+s8RDx0xkklDHLrmDN2Hb78ar0B489
OfAuDYj3lYfzZ2TNoR1ZE9xLGnWOMxawNm3iu/qu9SEV/MCZnayN9i73Zqu749NUCmcFpIlTqY8w
F3eXRVN9nSGgrduFJGm8lrZDFQyXMK5S9MqJiCjIhCWLlsLMBbAA9g0BkAaCyGkAaqc970LEAEPj
kkJGhezS7a87UQAAkTUEpgv9HeI7PpqsIp0zGGf9y5y8RVDhzE0qeaqsTuQnI0K0UXL9yIIbqVrr
AqLHf1oJeEXaTvZ+X3HUR4MRPIitRT0em7AzRI8JQTENudDzW/D8SFD6Pt7vg9FpUaPCQglRi75o
gz59idVZYmV9o/81YUjpHJux0N8Wt1zooffpdYMyHcj3b6MNKNf3LIxBZRv+Z8MSnEY3sRRiEbCX
l7jgNDyUe4gLpL8e92B50JYNIMRHt/vxqJqqSHJqQjoBxd+NOxumx0pbBm5duUXQWwc7IPRHD5HY
XVsXPaRflwZG5mtA2nfaOGMf5F6iJAEwXpvzE7e6UuBXxYUFQjaA9wUHCO7kppkgAoSO9/xO3+EK
7YLoQQePubUZrkCe1EhuybUdCAClgT4Brtctpo1aI1cgGeoCbpUa28Jyn5O43A3k13GFYNfCRYUS
OWgSUSY/XivwvzcNunLAxOu0By0yb6uxexwiQwIfWZs/wCzQ8sUJvZDaFuavi3slL+2as8ADFXw7
JR67odsJ/CP1V+Mi+SLTHpcaFO4QLa+nonJhkO2nS+eVvHMBM/vR3oL2vdnKK+4rPulogMJENjp1
E5VgPzbY+FoRg9BLVnBa2RImb1tF2whkOgE5PV4rR4EGFYtRdcF7gz0nTu2+mNFipNCEWZbt+Q2/
Ohx0mAEIytkOxayezuZqKXpMn6q0vp7vTHQF/oYFYF8+qnRoxBeibUKaxYxdPlkRKlY2ibKdyQb7
14+RiUf3X1aEK6mo+lRr+d2eJynZ98hE7iEyl3sxVUvJ7bd2wcMWzydDoAyZWGELGLTrDaPG+lQv
yo17k9yyPWAQX7m0sRM0YUu85Jo9ZQ/tHv8vlO74lUfZkXnhnbT0McgF0AXmZU8VxK5ASYvgwoJa
RjpB86ALeXCYbahUU3lFsAJvmU/jFlayBL5iogYMN7p+0dHxxkE/NX7jri20TQ0K0G5ObtM2U/xI
mb1yiiU7aaX54PgDhEWmizOVhosPUL+Qq7wBo2QQX6MNAcoPSQDuoemu/27Ze7AdhdnGDaQtXdx5
CdExHnOoLXH1BzyLBeeWoqmDTk4P6EEcdJeQtPGifRd70T37AZ2LcN7VuWTIa8eTcJk2oFcBbhLd
qTbbWZNqHej8Z+ozPFnbeQjPn8+VvDO6uv82ITjQLulbbVRgYtj8VLMZNxzBIwtJVhfvsx3h1GgF
s7tYh510r28o4OXAFl7XPpy1n14PzzbyhGqg1F43eehhj6Uar6tTiSQGyjN8D4tTORlZZTATEaRB
syUsDWMImD5YEn+69iDH6/NvM8J0RjkqN0b+ARaYguhQH/Rmm2xs5ECNTR6Y2RYF8+D8Cq7dF+g1
gq4TiPzBISPcFzoZnMiZQXwKxtoW1AOQOk+muN0NcfTrjU280QMknRxw4Zykurp5AlWwAoK/ZWzc
S3t0v/aOSoFH1TSvcGgqGdmaq9M1mwApDqb5k6dUbGpKZOaIxuax3jlL77s6KP1m7Jn5y/k5XLWE
xiJQ0nDWGPGW6tvSoTPDwKpcvdGUF8WC9lvWBxGRCjvz5RC9iM5ZLHGiwTQvpkVpakVVCsg+IhYs
FLLyGE7I+wbpppXciqu7EWVO9LsiKYKhCYfOahCNRTrA/G04h9pDuy19984G/Dzy+pv83r2VIiLX
fCTgUmD24aQUJ3STrlNVBvjgfrI1E7+FaBxIGF3sfxJAXFm9kDkWfuuI0/nJoFilG92uYcYIg7rx
bcnMx955HyBTilz5wTJez++S1WgT2hIogaLwf0rAOJMS9d8IwQwIXDcGNI74o74JNZQ3kkPv0efz
9j5ySCeD+2RP8Ca2sSTEzhHWgEShtVFRIH4WZrVXHpAquVy+zBqKvj+zM1EIn4mWkwvZkq65l89j
FvZQpmjUiGJ8A4sO3XIJwgI/j2S9amt5Lq7a8dfMClGN2se8YQQz+xNTT8Mo0O6yvbFRd24w3Z6f
Vz5t56ZViGTqyFanli9jl6dBY1XB1EoeQmuTxiN4YEbRrX/CPGBby5A5KRcxKt0kSOzu0JrKLh2k
LM1r298CkQ7KD3AmJ9ea3aQdmhX5g1VTn8yGPLtGcWcz93ub0R91m23Pz9zqOiG1BUwsUN9cAgVT
+ylD6OZo4xpTNBWOB/s73dUoruE0zJ4OTRc5pmf1wIE/BCJDQN4hoyasFHpex65HL8RHTTqeABfZ
cW+S7wvwIh7sEjZ/Z79/NilEmRlAB62Bf8Aanlo+sD2trxb2n/WcSrzzWuQFDBivrHCUn5irU7Sm
AXMtECMKmcaX1LLKC+QO9UOetUnYLJO2TSKwMs5GAYxfz2T83mtXHkB9qLSAnAAYP+HELS7KSVoJ
82PabMoKicnuqztX/uLKmrDWLIFrRANTEZS/T6ANsZKg4ytCTFT2Tu8hH7+tbADfpmja1HMieZ6t
nTwHzaB40nIog8h7kLTuiJgB7QhOT3Jfo9Td59rQgJh9/o3sIUChON8qoIGc4fv4LCAFHLnmaANG
m6XNjuh9s4GSWHG9uI3UP665LFzkaCbHi5Nf58e2CKcf0xXA+dRDe61UQf1RWR8DBwXuAAqeW7aV
AgjW7nIkwwj8MnjB0HR0bDOvCHpeVSDqeL8V7nLEKrlPAZHg2ZXq6teJ9MD/jmXjLba8hi1cNIo1
gbQvQxFbB/rzeorS/HEuUuTc5iiTNQatnD3emw/XbGFkJ23LYE7O804F2oamboW3SJYEuZaFjOpB
mqv3EXomvczNX4fElZz6lcMArALSYzh4gJWLkzo3YzG3JUWyVKs6j+buGzBdC2AZyhRUJJItIlm5
IECugDIch4ydVgjdSk2nmnPggPE098fkpb5DKp03GxiIJZLNd7q3t+luvCzC4XV+SHbl4Gdf2V3+
Nu4LVAu3sgTGygHFMwXBE1qPOVpOcOlITw4D6R0uKuh4dkww0QqI3NWSyhIGq1MN7hPgqRy8WIjg
4bJ6tCzWA7K2FABMliz609XSb5XbfW3nVoY9WB0WNJK52hnAjWLnNt58TZkWOKBRDqgWeqKysNLK
fNMiCticv4RXfAGXmeBlQUQXSOsK5zIzTaXNa+BCsYNvbQh77lJzpBLhlbWNg7CC93SBaAiprmMr
wIMoygAiC8AL8GpgKrhHkn05miCS1sbea2Uyf2ujwl2IViaIXJ72o88LOPPsUkWm3+58gMU8a3o6
P29r+wGVMRtVOZTlT5oBtaVdzJRfAz3JNq1mzSgORy8Oa+/qwt7+hi3wO0DmgyAPLlaHs0Lpij5D
usMslPvBTp5tMpaercQUTI56JMkTrY4MRXZ0vsGnnYQSEfCtKddmgFZHejDj/KtTzW+N2YBItmYS
B7a20ZEG5F0B4B9EkHu8L+rBTBd1gq2ui6/nyNkzu7k3m/bx/ATyMEuI0fEUByCRIyiQaxXcBGuX
HCQmGsxUzVs+5fCVxRCUEFycYgCq5jGvvEItn89bXYMFAlQLOmxUtlArEUfXg7zZsbII8XTp0ev5
iT/QlVC9p9txYx7QynL/OxI5WLlPNvnJ+BRTV0kHnsfYRcKfjWBs19U7y0yeXD1VwvOjW9sm6BZE
JgWMD2hqEY70MDi1kbecEYTEh4UYYc46T3FYMI6zpAy+dpo/m+Kf8mlMEyVqW/MoOiH54NFBuagK
qfbXuhHedOrglDkimVzT9xXyDSZyirPmKcafJqj8z8/Y2mYHlAR8N4aOPSgiykqFVPFCY2AozWEI
lNiALFY1AMmC1kDJGV41xaleudIhwnLhXGFxzLaNcK70Pr1qUvCE9eYN6O0lbn3NDAp04EoEBh+w
PCGoK6cRQl74Idx6sgW+C/eH/jREvy6iAp0iLiyGxJODipkwGiubtEGjDHz25nSjZMml2yQycMzK
dv5gXAaQC/RGuKWO95iS6GMBLDnK6NTId5ZaV6pnKEVL/Tkzp12jZMu389thzSL6bMHIa+oc4y9E
/FaidPqsQuvGrcd93s5vZeTu0bru+G1BJUmKlYXCfkNrG18kTpZxPLoSuA1tSCEdbNlLcqOC0ZqD
7bW9Vo6q5LJaNQWIHzBiCPdPOs3oUM6tznBZgTkWPJ3IIqXkvtLI5vzsrRxXhPcgHUV4j+ygKAu5
tGyOy6pFKRB0Kd6sOwfbqZdfP7H8KcbZ4tHZf5J5iUkOfvEPcEp8TSAfT5yDaT/9+kBQNOUU5lC2
OKEDcholjoYeA8mH+Wu+uC9tQWTx5NpkAU4KOBsC2FMsq63GDSk5ZsQsB8/UGUg2mGSqVk2AHAH/
QAIIL/PjHZbSJssNHqNYzfCemcWdpjWSVre1BI7tfLLBv+HTPaAUBjOSlNv4shDP3iy7zNe286a6
7ve8C+w3iiFglwayk5M+nIJxhymtAU6CPRDtQvxtma/UUfmCCEOyBXj4IYQnqIOgLxL/4apUgu8h
E1uIwoW9dG26N9P2Lq0wNJd9c5bxoTVnWTvfylrhzYhMGMg/AIgRM/mKatY/9crBQWq/OWxurhvd
6J0w12fteaact2dJJ2tnATwSMDDhelba5gtafJV4T+a4n9CW07A/iW3F4fnjsOI+kCHAd0HmDOdb
xOi47WC1E8VclK6zRevmVRGXizfWheTqWutHdXgjLnqledOIOOkIPbuiW5C3ncHmgacyeUoKv79C
u8iluTWop/wY37Takzc0rvh9RIMcVWcjGDgpD4F/PZ1Jj9YGEFShcyxHRgtPFAJl1r5CzZLVbHd+
StfKpYhpLATzaGdEYlfYX6490C5jsJhCeqMrPPdiGa9pmPvLHapSaIlJdu3NTMIu86AKUWylgc/K
Bj/6AHJ8cNkYoSe5wAdkfX3TaDTbtUmq+GrMBbaKSg9btXtL3exlhv4W3gIgGK3y5iUdXGzExCAo
RrDvLE33fQzoShaVzw04MahKUq8drSTsSVJ4bGBN0M8JJD0MpwA/qWtca/PwRN0iYJ3+qvb9YzrH
IRzYa6Yv13oWP0+Ao3lmBTOQTFNAbkcO0ZB+xZP8tXPUoGDlhdqWd27P9oVt+r0BJam4Jt+Jxp6M
QtW2xcIoxDwM14t7PMe6THvUc5wcMhlPPHrwCi256RcZSfDJKYGcHOclgVIZCqgnLZZ9lUNDwcar
vY2GF5VOd0Y53uhpfji/c07WDWa42LoFPDjqYraQvqakjK0aPL2I6ylLQX+fqjsjLp39YrZN7jE9
J8CBZ7IWlLXRweuCYhNgaLB6Cfu1IwYYGznqdalaP5pZABCi36m/3JOH0XEXAHlWQGvRuHW8K82p
HxInwvNszojnjofJbT0NQQs4wCXh+NpLEFkI0No4EFJEF4RgKq7KKakiHIDZXzasDZI3I0wDcNil
oX7lbodr1/LH51yV2T1ZQLhQkK8CfQjO0lPW9Iia1Ux4apJ3EPHGtGSzxF5rYtX8DODvyONUPrPq
d4VvyJTtT5bxwzgaS3l5H0VcISQoXWpVJTD0ngpOK+Q1vKFKPGV6Ob9HVx05TgJ2Krw5PKqwW0iX
1EZjoPlOv0kiTwvsHT3EVwaggtl+DLrr7s9xV4cy4q41L/7ZquDSMjPVmMtgtZ60GzdTQZR0nxKE
Vq0tua5Xp5GD98DdrnMxueNt2tTj1FGGZ2Ox1HvFyB96Uu9T05REV2tBAYIQ1I+Qr+A0z8dm5rlL
WcGLAhDRcF41as0+RaPu3fnVWhsMMvN4/2oIrHESjq00TuHmqQoybtBA4iJqNHVvqDQ7KDPLg/Om
VgcENk+erUV6XITWJXHdszSGKdNsvQY8Vi0bJSbWNgEa3NGPwmUz0Gl7PJpuBqthpqJ1351b3EsF
qill+p7o2pesTB5/Yzg2MoC8sRc9KcLM9QlnfTQxnDr5wvr3CFn4/8iAqFaVMTwQR86TzozLpp08
EGD65y2sLD6yfABEA9WLa0WMO62emgZZAD8wMm9OyE0TdzuSke15KyvJPrDQAOWGZn2EuY6wKDPf
XsxGr5BjRhvEQwCIfVXmLKg6dkVTtsWulOSn+NR/jt8JMHV46jo6GJN5OMnH/eldYhlg1O4hauu5
ype8HPZLCSr24nEpZ08dySZJ39tKhmU/QVByoxB8BWIerxO0uQluD7KySmWBSPYDHR1f8HJatePQ
nyR0JOMTZ1Q0Jfo6HVdXFcNU76o+WAN9U88ObETjiV4f+ma4W2IZklDcKqJJYRERXqgVVfAqNq3Y
UxFZVcOdVskCjZPIWDTDfcinlWvquuhoiZHNh34MWshQsQ1YBOY/tZ0FjhjA0dLYy27zB4J4EagE
uUT8RxJY3Dyf11HYPIuaDkMy4BO4FBRv8lXCwS82+ZXx1XmjRqDuocnzCm4VmE9C5jcb9cINAL7/
YmueeheF7MW4xmNCqkW2tqs/fxh3fp/mZq7shgz8ta2wabfoZFfPDuB5CWBXc3lDy8h34+luaWaJ
U5XZFWKlKbM1MLHBLn+tABy8GzdaaOxkzHPi9SAuvRDbGlCNj5YEZlpE6VaUeVJBp4+ywrmlFVx2
orUR9jA3cRg2YwiFMQ1ECFzmC2Bj39qldzEWtfC1X8z28aEhMwb2WKgIn+qiNAmEKcsENQAlGwBe
VnorzED36aVunITnne1JTubDFm4+XpxCcCLWptya8yfyGsfoT0F2B1onX/HZRRuArTCIYu9XczKw
hxzJR1cIJ8EUO+JSo85cly8baKy/52X80ip5jUxtupcMTLzbPwyhEoD2CRO0SmI8hJmDvG6FAl96
Se9Uf1w8jgw3guQuidFrdXissHKyl/KaQ0IK8C+roh4EqmR1amSwyjlGFeplr+AyjRGyo58xAwek
CZ7sBfDm6pUTPcwXsuldcfVH9oVbpa3TwUkL2Ff/VKLHohi2dtP5TXXhtEtQuJ3krl6dZCQMwYjH
NQHF+v2gWsAN2RNOiJv6tETb+/TViR6pk24ky8kvDOEsIsEGZmHc+IA2iyVAsFJPKFdhYECghKrl
FSDFwybyZi6G21z95lIi4Y6CAidcOknsoupeq7XGN9A+3o2IpwrPfk5Q+TO3MXgTFa871HtjN6iV
l22ULKgTz93LIBtr55NXPv/6CsGLjylwz1TFDLO9uTH6QGt93ulvb5Ndf8sO47PeSfz3BxRCnOrP
JgUHrmpjM5URBl6HyG9Z22irB/bFsou2w56hd3CTBB3kTdK79u1QorkEmofMm8Ieiocyls8TSXd+
ij9/i+DlAUtjuTLxDTaH9RPAKknlmS8W2muiAHlkL/KmH4rt00vr0v0SeeqDdWGPngwjuhasHX2G
cBNEUUWaLlv4XqA78v7zLANwRT31Qspeu3aGP41ZFwpLZVV3gE7D2LSxDu0PRrzyuv3Qlyx280sO
HbxQ801f9eQdbSeQTmG+P5ifPgUNVp90VcVgG8w/kH7Fhcd5YswtuQRPvbwNWzaxuhCa4jHrLlUC
e8aW3RbBtKtCdaOBtQr8MJIbQTatQkiatbadEO5BugLq8q0NAioLjDvz8MPt3C8DgyD0NEiZAU5S
R+KMiiFqw0qztmHW2M5hEQf0gos0T376muwQER60yWuupGxKfEOeOcMiNVgzKFr0sY70R0q8FhQh
xIsvbuptBOdBXnS0omy0H+YPEtD/yy1/0mwgjlpwW32TWC0tsa7lj+TBQBc/7+eHaUf3F+bxsEm+
mWRjFvxWF6NlWOd+y9hylsFsi/6735As/jk0YJ451x/+R9hHVpUtDdMwtKKFgaWG1L2s3rfyeoK7
+duEsGfKOcvqOOWwmum+T+Nwil+SRfXPX6mE+5GjPYJLBTcbGG1RSrJOChn1YNtGNYJDpgm0DXrK
EGAGExq/8Hj54NxyNtkm37MFy5Vt5BfsSQAvmBdce540qaO4MG93z0lR+MPQyYKGNRPo70KXFYrZ
gFcLbzO37ayFjYyPcAo0iHdHe/d6uMh8KGFsyIU2+jIYwulxx6g+mxQ2/pwZTbcMHyZ7dGhY6MeM
vsbbxQf/NuSQIjB1yC7J0xhBsCls/Cprx9aqYdO6yl5BrfLxCvU7T212FtYw8qX3oWxihbVTTBpp
poa1G30r8RPiOYcergUK8GOALXOtBtlG5tP4zInb9fPMCnewUoOBFnUk0NvoqWdnOrRNoKRRp9DL
k63iqingiIAY5+qAYm3RBAJ+LgeEs6Wb7bIa6jF2bM4epcPGjGXUxacxDpYPRQUbrGXg+D3pu85t
qpFGwcCKy2Q7+ghvwyawtsRHwv+Gx1pxE+jXJUWMRQJlD3menYzD9NRfH3+D2DllgDyNJc7Hti32
1g894K1oc/WhYVdtiz/lIn1rWwhVeQhVuASND+LToQfzLXEZ5hhCfYHBvhaoXn44uP/3ffrv+L28
/bk32n/9D/79O7hOGwqiJuFf/3VFvzdlW/7o/of/2l9/7PiX/nVTvRf3XfP+3l29VuKfPPpF/P3/
th+8dq9H/xIi1dTNX/r3Zr57b3vWfRjBl/I/+X/94X+9f/wtD3P1/s8/vpd90fG/LaZl8ce/f7R/
++cfUMf75Ov53//vH16/5vi9sB1fO1rQk195f227f/6hk39AMsQF4Bp5VkCXbARd4/vHT9R/2D/J
41Bp5irWOGNF2XTJP/9QiPkPQKf5Ow+vPVwZFha0LfufP7P/gdZMQGx4/wq09Szyx/8O/miZ/l62
/yr6/LakRdf+8w9wmB4ddeQhQD8BNCm+AdzLyM0LEbAeDzqppkgB4SPOdk3AwrFb+LMbdPV6sVea
YUSf6Zx59ZD3cD6xsVi+VvSx1yPu+RZ1tftDNdNhayojiqp64VoBHRfUk3KoOTkxKcLOBHjZHPTM
Q3X3W9YPs29VyeT1vYNYN0Zf3RK5nW81nesrxhzfzkN73yQEhN8q2E33dW+X7pNWqlX2kOYkemuo
NrU+NTpW3ltlQsll2SuQvmNLCkIFM579fFTr67iwc3+iTXerNgv0f5Y4NYubIa5yZ/SVOFfzK5L3
Dn0rdacsD3zTF76uuIoCSrlEMTNvHNzo/3P3XUuS41iWv7I/wF6Cmq9ULsLDQ6t8oYUEFUgQBOXX
72FkVVcEPSc52fM0a23WbWXZWddBqIt7j0CtUfbkvEpIfZBWrLSBmuup/jRKmtFNmmtgPXJO1TJk
We6AdGaY/fmU2WCaCii+x4FuThWOEeLW7VFLp0YPu6YvL13R9NfMsLIIJlMUbQTovSl1HHtWCpFE
OFQBDgZ1iK09wuSnnKaoGgrwT0p+qVQC6Lc6gRpGa6OvLzR2MwyqedXDHOJM15XdZMln2SZaaHeQ
rqBpAfKWInmU4h+vdMjLRYmhs8wb3NylYF5YWhnI0VC5D2KQIA9AWrnsznCkmjV4fuOTHoEo0uv8
Z170R8fG/7YDwcEN9n//3nIn58Ft8v5/Ns/sJX3+eiLMf+fngaAQHfse/Q/seA1uaJ847p8ngkKs
fzno+IBmhNoLAIjztv/rSMDfgho17O7BOQSFGX2Mf58I+CO0qyEzAySmiy6h7vzJgaCr8zPwn7sf
V+JsP4ReP6BcQPFBbBt//uVZmnSTtAQvrhpVv+2hGe2J3mQAXsIVrtZgJqARaJXoVHlShdjlQu5E
N/Z+rgMNkHfVC4QoABXRjqoDmgk15Z1mwN6uU/Z5XECg1DYBFyJQy6i1bWLSc6o5mgd4CbB2Sgmp
qRTVZWQ8veew9KXGMQG6SsmhE1XB3VVJb1hWv0kNjQ6XaqonBFxIeudlIMVLnueBafTPliHfwGdC
+7xvt7WZxSW/MEgq3Vs2SN2nZj1ztxgxzoykUDdpVhq3uQU9icF0yUurj9ACMor2om9a1TfzvHyw
kiEWqJsq/EoBL3HHexo/xVK3Lvo4ho5ygdKJXxUKZD4nwf1Uxt0xybBlPQLpLI5BjdMUmDYHjEEA
SuHDz6Tt/Sm10yh1BCUBZwkUS12b3iWdq+NogFsId0b5TGG2cEOyER3MNC7SLoDZrqTbtDbNx8rK
zRcCopFvpqqbe/qQKZtar9OIdFRshoG6Z6zI71qhVwfRCSCbYT5/4aA3znDQuwmUIJTJvLfHmjyk
NtcluHtVhzKEmqkvVCrJMUXn+cpKOb2BEYPaQglHANtiTE7+LEv8aI9XkyU8gBfGs8RVIMlDYQZ3
7OggL2hDuzNrqIYA4pIEMnamkj5UCA4tKbgUoWJsn6eaxDNhQHfGUotqOzteBt1o3GUkTnZO2jpP
vZbbrtcOPWx+LZ1N50ajsgiKjqADdFm/q+wZdGi2KIp6vFecqG+U/ombY33ZJI0VzFye29JVul1X
4b+A0NE2rRiB5aJ9i5pxZygPPXhvu9Gw+yAzLXkBWclklyUDtF3UqdiXJrO536gJ3zki6TYdzYSX
5FO5sQDvwTwlvN4UvJ12WjPl51mR617GTLx3kiY/m6wse6rTUXngDSFBa2Z56JYZvupYFUnQmOZD
H8OSyyRpFwdZO7khepXVzgB08HKAotQDjAhjXKR5VV/2zKgfxqy2b+BEGD8Bgmg+6fCrR50us7qd
O6kW0vXaJhUQmDNKrjBmy+Ki64cP2xH2Ucdyop7E3+ngdWiggNxlnT2PBhY1lWt2Rz2xp+1oqVOY
F1p9GY8DEGcudwB8kU0bAcTee4aeYz3aLKGBOzspwO86PjLNStCtLjvjNR/ghBj0UKS570U5RF1F
oGVY2uSQoQcT6DUbrodGlzc4iZqnRO+U0BR8CIzMHu8coSZnFtiPUQqls0sVuKmLljfxeV4N9mWR
ZlA3LowfYrSniw54ZODxUpnuezHqvmPHWQxnw4IaEeljOA5Lm4BwUZQ+Ve0cALO43vIWYG69KdlG
CnvcxopOonhk0yMU8o9jzXGr4uFRhkrV0nfFTh8NtbjvE+fMlOyjqgkOvxi7XMjsTG1lMJoDCcay
TDZa2u21yir2DBRfL6lV/UbnOT66U2d+3vBqM8QuGnQVWvnVqKuvTazlFwYr1WM7mC22CY/3udL1
SNHZCyX0PSEu8xDeRJS2C1lHqo3VF9q1Ae3bIDfUqxZOl15RqvxQm6XdQK+mdqPGkiOcOFHBLbIB
n6fDIpUNGPcAN4JqORJ/KAYUcKltfySNiHEQZk345db7K9H8llj+4hpBgx95L3oIcLtZIppiOXYi
jserJpR/449h0115RiRRj1rrxSyaQZ+31rdw8xPoy62FjWL0OZ2uRJBPvngcr/XX6WBBhBXYMTeU
IZSwU89pwqSZKfObtQfz93rYafjFpTkqemVYGO3QuQBPGKEtQU9IcODuutbecQsq1Gq10hD6/qo7
jTm/rL8MWVSsTQYyXun2RdzlvuWs4YsXcLHTCItiR+zGY9lhVHODDWeU4ZdPs+iVC13v/M3J7pKt
5kF8YGXprI1rUfBIUmTWRjJdZdD1cmu4FLr/Qdb5/+djlZhYmP91cnpeier1tfqamX7+jb9T038h
8wReF3AjSwPXZu5I/J2a2v8Clgq0mJl9Aeigi0n5KzXVzX8Bij8b6gChDfaegfn867Gq4Y0LRCMY
xxYSSjQY9D9JTRcNEwc4JegtIz7wcOChnqD7enXIVKqrL7NUCd6g2wyL/pJsZktXiqdO8OXT/OoE
W6zDn+HQOIekAdD/JwaLddYDNWVOL9pmisxo5mwbqC9KD1iBDYuosyofCnmg77k3PjE4GzM6bpae
PNUomkxFkcNIn3O4UY9nuYi15LyI8WBL4IusUHrvdpnJAzNTkzjWca6woRgfDWRC7c7JmWltULDj
ymtbUkfeZj0esyBjcDdXXOjyMTpSj+l456OdVzdu/UC1vCp0I6hbFH0gYVMpEGgB6KIvoVBxnevC
qGq/hhY4stiOS0FYZLVI4bpI5GUiLlpRps2tYLy+584wpE8VaTJ5UwHtWYQjw+Hxo3ZhrLE3zMSG
EVJJOm0zwBIafYkK0k8AgVt6tatcrgBnS+p49Ljp9kNU6aQ5pFbjoHHfGUCdUFg4sMjuFB2GPHP6
gd9Kz2uk8LCl0niP2bCcNtmyfv5YQkVffpuLpkTdQnXZg2oljeohSYh/CGcSz6Vj0eeM9W3tN+CU
nBvwK4KRiyj6p7rHo83vea1DhFSpYWfQlHVUFIagnmmUpfQwBz3xGmcaJk92cbkvZD3nS0m6zUlV
4hLveGZHrjHmyjbB5Qzbaauoj/nYOemGdVJ3PNm6CV71Vguh8I6O00azxpKGYpTxXkgrvRsJKa91
1DEg9eeaCkIPDaxadQ41R2WkpIOzp3ArepGioQ7kFVfGAcAAeIszTcOPmRLrxh4LaKogyR1gL+TB
wm+2CE0LIcCnGCBkneQ680HmoQS2MKWlUw/SsmMbJgKy6YHeOG7piySDqyeUZ9Rrg9ZTeo8Uq+xC
TpMBnfmuYc2ushJ2BbNyu/CHJq/zwDHa5m0qdXZjwMjo3bKRJweQuAayj7btiOqqdLKXFl63t50y
Jq9MI+S1lIzG4WDbkwwsuKGnfsaxjL1OVZUYTFmi7NsBH8Wzed+SfRpn/FzYvZMjoS2VwjVuik4y
sJOZljZKIHUmtEMMi1QkY+OgEDMs57pr7rG6jt80GySsy5bY1L1k/TRoaaRVnRIDmqM4TbetoVCs
bZSE5WA46sloBE1NRAwf6yovdy5lBtyGUYcq39qYkycjyUl9w3rWkziw3EYBvJo70Jj1eZ0CU0ub
jmkB0ZPYClV70qqLZtCpeTEQ6erRWOay/IA5q46+RR6X5QwqhTZDW8E2GyxLPZVhkzWwXtZTQa2N
rHIKaxw4KzT1QVeY0WAp4T11mSmJmTyKZkpMvEVL1bmUzGJYPKzM8PDu65SkN2lVO+YDqIdgcUxj
28YB0Je9BTnJ2oSqFolhIsr6pMx2SVMrMR7PgzS3pUjy8tgYVs0uBl1m5q1aERTaSkdgz6TqdGgc
Ix0vgbvVps1QWS6EvmX+rLGieFQySrutihPBOKvNicKSg6rDK5g9qr7NRi5aFAPZ9NQbulN6hoAD
0RPcqjS047u2aLauwk31YHObIsVVh5js8O+QkWbn0xtc713Ieuha2ZkPYsxB98/V1kgDpued5uVO
Ezewaagl3wG/ZIUT7+FY5rlcSolJmpibP1Sqzgvuk1hBEa5tB8tjUuGV9HRF6ZNQYW4yBL1gcRMh
060bqAtkVrYvIaRO8IR3+nxbVVnbRgpL3f6sVjodCqSK25hRXwIpjhe6cPGEt6k4p/bYST9XJg5U
FFccJr22KJyi8+JpapUG9uHJiJy+iEYRl2z0NL3j7eNUlTlEWWSM1xzQL4MxtGgBUU15y4VRVp41
DpUZxJ2UgG8rMCC5KMYxPhJmGCyw8HxsEMe1S/xPU1hKcaYPVg/PNuBF4RjZbssUorqxncDmAsvR
a6i1V1p+nKzhLo7LI9RPbzjER0MlJldcZ2VIuaofm8FKfZCzrgFmPiSQafPAzrotuyGG77DmHHrq
wAOmJ9lm0IytMsmD0/LkxiTJJm7YC0rTHxCZ7jxZVdU9QQUB5CIKCeFyzIcNt9QqahrIUtDOPbjY
rNeKqO9sgrZNY25zXkbTyDZ5Ye6HwbywzfaOK+BPtIaV+xmxDj22AOrWKHS480Xq8GOq610wMdFC
bklGVVvhQqxjP2EGWDNTtWEolaKoqj8PI9RKiPHYtWOYJEpQprgUZK66F6NCq2vDUjgofiq2WUzf
nbi8bDk8s4bqBbvonKdYkIPWJIjC+K5I43FnGM216MGNTFye73EpVD4nbNMUBHhaPSleSC3jY4bE
9ybvcxI4Vn+PasGlUuOOAmpCAPeEyRlcdOF6XZohM1R21k81+DhZXoe0su6zFglA64YVaY+8tXZq
yibfdnFxtWNh+Upsi3dUoQFSg7rcRrVrCNvVUlcAFRjzx6ZXi31nl09x3FD4/JoZ3ytO7vhVJSCw
29Z42IrurZoy5SCNWjtL0ZXE0ZY3xk6z7HTnuC0rPTCqk73VcpX5Y+oWt5Ati5lnx6BJeJpUlcvK
hqoqClA5dT3HhcPefMthh1SGTxrJ/X50meZlyejC/7eAyYqs+vFHOQzClwZKTKaweRibceXLOOnP
lJJOh7HoajybyzvUaTKvrFOUpjLUE0VC0WdAOgMab2Z7Hc2NQEE9LADqp/IyUTqPpj60+6Tk166Z
KKpfKwIVdTgC32VgdOV+bSqmEVkAPys7gPrKJsx0lDIxCU0JriebmK/W7rWeDy+SFKI469LRgphS
2dXiWPZ2Euhtnu21xLH3alIkD63u0l2mAg2Kv93HXWirkDqzrSo/mpwWoWax7tqk2Z3WxxDrMpVg
aJ0rSZqwHCyMG64XcbpN1Nva6qM61/dd0TBYfOD/7FKwFG0X11qbI4PJwVds7OpJg3PbD2Hnt5Nw
hOeadGf1drmdjKL3OSd9YFUVhmIRduwttikU7P8EtkaR5ZhwB8MRFTgycULVybZdnj0VA06l0jEq
P7eU+FxzujjsVBt4S2IWtd+VDdK4dHR9YU6Z73ByaBtZhqNEqbLUW6AQ7E4cFaleWROpzwxOc2gN
4pRxfJZ2fCc0AS+AlKXtLiXOlgm7/ujVEvWdsXAHNKpQwC0cCiqWUVlIaSfD3pOk2bVZdV24qXiz
qqn2p4on506nP040n8AugHTZY4ZV7MtalaCSOvfAI2VhYaY0TDOl2TW98qoiUwarJ2fvhVUyY9P2
BWB4XY+KgVKdlzw+WA1aJQL0CEj74kBorlvWh4J2BzihMy+V5kPqWOD86lQPZJ8aESSjzV2WpfTS
Jkr5CkFcG82wQmyI0ms+bVpjOzXtLst12x8rl4UszRNfwqXxzIztalMjHd1Bu/StG9viB37UFlfd
yyjs+RKULAbVEPPo1GL047Q+SxPUcQGXgeV0p32YCnzcStqjjEQaaw9tlxHpYD2P1TdtGRVM3+gC
CUrf8cJXCSgtVJ2I58Zt7BuD5mxcBy0gNGN9IDwecHDmeDrwMsAjvQ2AaclC6bqD3zczC2ZUUWCp
K7+vcHUaOZ4ZscNfuVRVTFqZHtictYBlV+6QldCgsnV3r+EcCGCwtCVZam0qR2WXqSXze53UsCdM
sENQPy+eS4vBhVNxqgC6ydWG9zEKvnWOWrgeazRKUs4fuoR3l1OlzY2trFA0WLA29h2rne4CpwW/
rPMyO1Y0to9Yj/3BQOrYBFVMrCMxS3eTZY3w1bRvIwu9xjvFGMpNKoWy4VBkm5CzFl2kKJaIDFFJ
354sXMOCgEyiF52fDkYSoVBMkGs2gPOVsPZqeuy2XkVRXCiPCXGusrHpvLx3XN9Q7Nl6UwPkgA83
blWclaK/TRykDQbu/20SE7d4bBwCORzSKhDhQRPPN3hDmz03MgI90qLT2+OgxeIZnQEQMhKUu9Hd
GGpPBW/ar4xs6PHoK0TyDoHrXF7aaZ1fuZ1GjYCbcnwtJ87ezMo0ua+1lTCCzJrKPJSNSMNkSKwR
xoCVHMOcu+lbBkKr3KO4XtMD5xqeBArN0EMxUSTS4ARPKBIBwRWNCE+RtEjulEQkfp4mSh4qtM8a
vDyohEQIJaXzABK3yQ5mnJj9XdM4Too7nw8azmSKmdZ2haqk2hRBJwFaI0EXI+vc92QykwMmusq3
fTHm2aGNW9U8E+44anuKrmxrBkrNG9l4xpAMUnpV3SjDQan1tBhAo6pGNHhjvJ0McA8TV0NLQaCt
k3gqYKD5NtEVx9xOCGZsudmW7IyjkWcAiYrOKMTdUcdF8SGVSNk9R6BFzNAnLuzurSNdjaYYMqis
2SoFKE7XGtodP+oYZImgpTKzX6ndwV5goxXQzYl9IdSOviOvVpUPvBJMMIQ1lU3DOXIF1pwxsxnV
3FPQP36ReJ0cJ7Dke69KAen3WaFRdIlNN5Z+PICfWPlZr8TGjagpngio7rBkh8y4Gs4Fsmz7RtMS
JX5BjpOiBGpBst8rBjCR0UsaFXJeq01vhooNEL/qZ2Li2m0zyq7eViWa4FecMZYd+jGjLEQW3DT3
iQazCdWz+6HZ4FZtjQaZKwOByyUuuj2KhQx/R7rcLj6Grs0ddNZE7vYvKpjn9WNtm/StU0lprJQN
T8tDKJ7AWMz5NHRHJWuBx29bqthTXD7jMNwgRYei0zb1u3C4767B81qJtij4olIDpQuwysAXnqkc
y2BFNwl4vRjPM2CdbHOoVBnRell5ATdDyWsOAzbrjCHBWlvK+RixDQmE1H7WL9Jjd4CDtC+39o8x
msIiLDdrg/pVOCjBoZ4w68GBc7ooY6ekhccQT19mRPJsWI2W6t+e4+KqPLffVkpsiybBPDxYBgIe
Y6PZPcNZvpewwVdPh9ISqOjNfK4sgiyWEXQhCVVYNJlr0ebC8ZfO9km0+dd8KZgPMtfG2hEv7b4F
7quMIK/nN7WnHONbaEn71Ie47Y/iDtfBbmWc83f7GhkqwTOXE2KskAY4ZT3qUJ/kRUretQ2Bk30W
lQYU/a603Qi6FkziEjPo643hBmtWkCd7Yhl40SNQE7U0Wk7eZ34YsF+oB2ztc3tvbEeoBTBvlZOz
nNDPeLOeuwulENA4FwsohivxaGvkvdknOwF0q7NDqw94zD+XnEEVeP6oX2ItxqbIGkACnbwb1qPd
ck/NIZQKlMDK1C2rwMsoix6IKXF5NzZ5JxejHUDXpQjoHmogRw3d8Cv7o78pN2TNKXGBbP1raBbU
GEHHBidsCYrUc0faiUve7Rtj9HBZwUfUgossvbPvlB/5Zc09MUB8ZK3k/YtliliA7wKDgkNgCf0w
XakNdaO9q9P51NyW4mVV73+hrD6PDOAVCB9BogwSPhDs/L4HrSSZzIHRD3AQZDgrE8G4cy8uc3BM
QC25dffdNfcgilzt6lvjYGzVszW52wUP4vMn4NSeecg4u0+lu7WYFtZk6R9GX4eEJheJSrc5ShmZ
6fdGE2XDm1v1mzyfl9Tjymo63R9oXUACEOJiKPTj0v4+fCilOSN25OvcwiAQE4bNQQqENAnhVvGe
kxXY+enahTjfzGrEPlFB71987Kyf+owO46uVgS2W/UjGtXNtLcBiCw5m0qpqN76qm04Ezn4WbaT7
3AcuTQTV5dwcXFuiJxFx6eI6hJAAPh6qCjOc8csZbiowuRo5/eDE9Sx+O0v4/ukULSIsPhrUL5FE
iPFd2eJBHs3kZu1mjNSAAdxdb1eCnew4U9XAsgMAFGQ7EO4Ww9Hd1hmoU7/xwL3R2Fm5s6MsUvwS
9urwWgOPGgXMC3Nt2n4VdTYqnJUYCJBei6hgPIyZW9IP8yLQ9j/F5F/jmxZEWxZs19kHa+HmOf0y
Z06LKjPDnHXZj0ret+6+cKqVWZtP4W8XLL7j1xEtJo2iJAKRVuXdGOrY03v+ENda0BbVHqKiKO6Q
FbGfBY4cZ8gi3mLh4zk+JklFP5C4fMBRJ8XLH+cYOWObFmXbwLce+x1/niVjaATI9XkcrrEVT0/S
xU9YXExJO1pKhq+q7vPU16Myovv06gX8n2Yz0+KrnftRR/jQfC/uxH6dL/hpbv27bz6nW1+mVeDN
VANz8THn2yN4H5fjD/SuLpq72c19+uCNV+tBd57sC9+9/f2+WZvuOTv/Elr2ScU1Sj+mvgfHd1e4
rTelO3X6wNNjZWWd5MSLqTYWAOmxwqtxnurikN3+3CvgpEcZ9ibkpoP/6bQuJXqgo1ePKGl+oHZA
j5A/aq75hXXfXRTBfEOqkfmMFd5wT7ka7jMPTahgjZExf7zfzKsx32FfPq6qQtZzwoDnnJHt842+
cfdis0YRJL+eQwd6UiAl4AW12LIAEabmiEygCavnDLJuTlDt9bOcQvZXhFqkJXjEBcaZC1rZH79z
fs7pP7EX29cuIIJDijm2PEArVSp+EuSgiuMRbz5bU0Cj1XldtvaXIRfblZSZLIFz/eii7HIuR+se
+P8bN4Sry6HeOZG80+/VLRCrEYcL19qcniY9n6fFPyNebNaOSTzqXfW191V/tgdq7mzY52RbvrFW
FFB+fdr/E2mxN8dBZXmc0Q853vD0CRhXVOJXQnxSZE6X6L9jLCk0HeogboWzb9zPrq7ddtr0B4BA
gr9oLd9YLV9RbP/FIftPoEW+FqtdKmvsxuxgIJQZe/3mkw1/SXf00t3rofZwJHs1mDmWzVm1Ivm9
tkc+n3dftuKYyRFW4/QjvzcDuMFvDCRYWaBdplduCK8lr721HtJg9RX3iyQLt+k/o17kBwQVbD4n
6Z8ne5hA6nEAkQ/6sb52KK9AGPB/f5zP2+1kOjX4sCJdhc2ZvtgbQ9xBmBnb0WAp2GbXHRrQcc58
vXz5fZxfLE3I386KH4DRQ1ZrceSwAVI5cPn8gGin35g36PD6qfn8+xi/GAtgygD3owCngfSzWP59
zahomPHB7e0w3LcG+smZHVz9PsjpQKACj4zHRDUBPignCZzd1qiSah/E8Ae1v+E6mqxDspaczgf9
92n5HmWRtwmtaDXAot/nxwpYahvxkB/m4kweFf5qcWbeSafBXLxUZiEdCEt+v3VcaiZuYmofMugC
F5SAbbdtI3vPoSm0+og4fV+bkHJ1YP0LrBscHZaXbMm0voMbxg8cx68cmiUGTFaSCGbaaIYD2QzP
wHVO5S/Okk/BK5hGwYIERZDFKoeBZjNAt/uHeKRHHS5m2Y2IA/c4nTG/84dQHm2gOP4SG0Dz5dyp
wt+vmtNqEIYNya1//4LFJWDAtHfq8AtmXQ80W8FBBk88UiPUvTbVyuo53QcuNFRnCTOoOAJPuNhr
gHExm+XZc5lc98l7rL0pxRS4U7ySif/iYkOcmVH9SZk5KcTmsVKX6OQ8Fzs1HO9mk6raRfVgZm/m
a+zfk20H7RUd4mUOROnBjllqfKoxh/5eWT9XcRtmYpakBNh71cLidKHMYUBRRUEUFV+ch9+3giEy
dDFli0J2j6poEXBIVwHX/zInRkOYqXM9bbPtPfeNt2CX+avXzi/H+eUHLDZ+lmto7Iv2mVTnsxRK
EckH/dp9rh4JPF2wQv87igJLBDdGiyk04DaHh7Brnzhy21U28XRqn40N3aKZ2J0Zb+51h14mtA/9
4iOF+ZgaAItjBEDDAWgyusHK9vjVsGdROugYkbkuvdigPW1yq+z6Z+MczAwgjWYAeXERB+UZWmTW
he632DL7dmWjLFHWPwf+JexiV7KMs0ZDWFn4jhUYKKIcq33t28zTr/PDWJ+nl/NbQwnM/2TAsOsC
ygaiBKea7SjFgebSGVhobuFDX9iM5rdjz7268JVzuLVG6oMFbMHlf/Ch0WOA7gJ8vKyTrgbNJTzs
Cxtx52Q08csL+qkxY29IqHncL85XM/55yX67XmYtWR0Wo0Aow+dqefgW6QQM32Q/dxGKfWF5Ud11
Z+Y12Bg+/IxvsspfczQ5DQheL/S3tJleiyLLInMUoC2B91K+tv21Uu4bKHj+/iOeLlY08uAGCwwG
MgBr+UqDxnDBaq15bcBGAqw2kPUIDTMW/j7K6ZUBAsfXMIuzSFO0Ci3w5tW8GHFlIPuMjJ11MXtd
q1t9bV3MG+z7JH0PNn/TL+muO6E1XAvxmt8nB2PTHdwICICAP5BrfQMd12N1mQc0GJ7+dIxoycwb
AARLOMNCKPp7WDzwDd4bJYqy8UZegI8b8LD7mOUc7N2a/uVpOQECcFgU6FLCddM8EbBvSTVyiQ8q
H0sAFA4/pRzygw2x0l0F1YrVYt9JFoeABmKiro/USlv6WVCAAwyrGt/ZRxfMvcrPl64AC2bm4azd
kCerHo08iKars3fdnGAvlouLFn8ylsVH0exG0D1VqJeuTNZahMUacSqNAt+nvQM7G4Ag/j5LQ3d+
feDXs0hTsSrIvsxjIEGDiQJN1zaB14ez6PfF0aoOK+Dj9lGVyt5ib0P7VrfkUK2anM+n/Ne1/xlH
03FcgFuPNbj4crXOdJeT5n1Wn541txzQacGz6bwenZ/API7RGLAAkA6AB0x/5aMuk+/P4GiJQGQH
qceJvLdaFBWgvuI9bw7OZi5BO4CInM3dSRh2/el9Nwcz0KnHB52tHIzFSAfSCKer5bt8rO/7e7ZN
w+4Bwm5N1Ef0Uh7LPbDiG6gOrIxxuQ+WYRcLp66rDmSJ5r08gAbqZ47HfCtQH+e2ffPivq1EWy7T
z2jY3lBfBMn7RNZkHKwEoG75XomocY8cVQogFxUfHAPnTv9RwUc12a/pbP8ypgX3J5BuLNw4i/yl
1blIi7R9H3J005nrA9j0+1GtBVhkKrLG0lE0+c6a7MUtAbXvNHv1xjkNgmNDhRI13EQgbLMsBvQ6
MCgGLz4ATtspF5CPcKPsIj4o52Wxpb62Lc7/tPyAl7SNIxleP/Cow+dbPNnTcmiht9y+F/TZVg8G
kNiuuk3JylW6vLB/RplPEQAswKWa//zL5ZawWklTuPeB2O6l6m1ea2HXrl1la0EWVxmpBcunof3s
95vsyrFwg1a+sZu9KxwzHDaF9bCuirQWdbHwFF1qApTid6DGIpvCeDwut5RMa6fUL8Og8QedQnCk
oIfw/QsqjUh4lg44ImN5TfkxRr043tmhfV4U+zy/iz/L4Wur4+TG/py4L2EX33R0FWdIkwFlEIDa
YbJh+C0Ez/RNdTs2YP6iybkacm2kiw9KKpgB22b/PmerULOfa/8QKMg38GOGzpo+eECVbWmy8oHX
oi62dwZKINO77h1KaIZ21jk3sl9bn/PZ/v2Ww1b78i0XW60oiVIIq3+3zsFh37QbQIh9/YflqZEW
rNvHrAxoqe5YamUOKHb/zoT0hLOnFHp18cqQfhUDt7ZugqM0+8Ys8oMSqm9qYiNGCYGZ+NYF6Noe
Voocv4oxS6PO2vyokS5TOAcKlaxECpe5IONctP0Zp7e/P9lPsxwkHXMT5hMZcfIiS0a7gjIHeY/t
G9PcjvUPwDm9eLz+fZRfjeNrlPno/3IEAtRICYjv71DxDkxI2GhHQ641Wk5eLIAEQQkF+DUbRnGz
R8P3IEmiViwb7bdZZLm61rcMW1WNoBOCwvVaW+Xksy1izTnHlwGpQJzi6W6/DdoBZEu/l9ByZorf
8zWDhtVRLZImi8RGagzzqPqwvi6jfDNLhRpRfbM+qtMTbzGsxTypRLZppttv2S4/kkA/S99d44Kf
yRBo9jCNn+q1PsdJbrYIOC+cL99RwwulazC6TyXU23l0gJAEza6+WG82LPTXZkjV9wWyOM+bVhi8
xQKB2Ypf4VNeKz6qTN6TsunO/xvhTnLrz3AwzYFWIYqvy+yiJvFkWwin7mEA5BH8Z748lI2GZt/v
t9dJ5gTqMAGkCmRr5E1Y+9+/ohycipYOSgJwo6DaUe9Wjrq1f/9itZMRAiNgKb3mXXOWD3U0gQv7
+xHMN8y362ExgsUqnwUkkzqVr5m4qHQ0uJzLoYyIAVkwlQeJ/vj7aGvjWSzz/8feeSzXjWVt9l16
jgx4M4W5lt6IlCYIJiXBe4+n7wVK1UmCbN7UX7OOHlRkZSh1Dw5w7N7fXh8Am7KVkva5ptpJHK2N
ntx93sA6niEvBDeiP8S/NU1FtPT2gwQhiK+mmp9T9HujKh5Eq9+lo3YWdPNoE14+NY0+6hBWxKKy
iOwkaZ1St7JR09pCfJ6C2q7V+gyuohMqk+3Hk2chG+DKTt009svEVI122PgQ2qq8dq301FFiBTxd
Jhldf/Uoq0nWWlE1VDX5ZgEpihK44nAIYlhlVfstnr7NVLjEaEYKObRn7bZIUjeimDTP7pp0k2Kc
V453DQC1ean5sr58/lU+WN7ePtv6dKWOkS504nMXOvK0EOO1BzIhFA4/+lgi/Zzv83vzlIzkg08D
B4WaIGR4Cq6P6xVOL62Y2v5nyz+3jNkZ/Nr7vFcfTB3oq1ybkJHhHL72vDF76lVaYXiOkxJwEfBj
oWq/1pp8GUbzQdCKQ5dMt583+S5yzUd+3aa2ksZItZJUbTUSOJuIWQArz6H0ttHZNPA9kcQ3e3FH
uaRXLSwe0DfCCWPCd+cJ2mct587GPzhWrha8WNQpscmlZwNoVcTN8GHRcJ7o4zJHV0vSmzZWix4m
PGVOMfhz8GRul2QMZX635g/rId7o7ui0XyyoNrcd0YTb4Xgqh/ZOYoXAEa4bkRLseRb41WqkUqon
BGFnoK80Luu97OXuDFBgyYeQhwmc9EI4ZFDh0+2pUML788aq5WW4vdqRtSjE/zQxnn+ZoSVIVVo8
ABajivz+lKbz/YRcGqPYi/A8MSFyQG8bM2MjlhJRZxz9in2V2tZAjbPskbAYta+/E1x/hB38fxMA
Y/Lq/u/8l+3T38UbuOnyn/+Cv0jqX2xVVJkgqsf5fcmI/0K/mH8Rh7F0kfpNdiTO1f8H/CIDIoXL
DZtbRk3Bqsaa9x9KqfIXXovU+xDm1gEWUkzyZ+SXFRkF32yqRJDJIvglN4c37+pkkE8SaZ2E6rQq
F7/74jhX2wC3y9Lx56VOr6b06EEOgMHZcx3pPwKfy5Rd6FR0eS31voaL80o/4FykSUc4FsklhQrF
gwH9DCdTrY2SLbYv1nghzn1y2Tew4+xx1DtOhFDcLgvqtPKd34hUs9ddZuaUK6cwMQujeLA06GGO
pQdacpiNnr8oJVOFHLrW2stZk4qHVKi0fSVYlA4qRa/9jOYIHwUlXX7HqP2k3+BXZtSOFAnS90lf
7MqQayWXekqRamAsNVXDoGlOq8TBRawZQ7n1Y0NHJ9YUTXejlrg2bjpdmR/qBE5BUWSo2no1/pGV
fuYqUemPF2UT8nzhPI4XNUW+MneVXibKDHaBWkHIFj+qIDPuAwh3koMbepLBek7oTJuP2p2vlj0g
SMWYH+JGRsAwihSSzDUIGlHTflpJ2Ty2oTx+iZq4+N6ItanbCuiJJ0vtdAgy+BR9F3tNrLdCOo2h
7WuU6G8iqTfLyhWMXNmnTTjsBap4pYVUOl5PmUwGVm+LNN/m8bQkt3itF1k+D4UTDJN8OUuG1BJO
rbvntDeLh1wGN+ZVuRVvZqGYaky16/RGzEWhdtvGBG5SkAdKbEMwhidIHVGwhUdhhN5UDMGF3rJn
2l1QJHeBzjfS5LET+QmrPcqCkYF4VUtGVG10xcMLRiZWxOxrL2D6WwLJC+0o7cSd7Lfjl6FpGVm1
OF6mWl+3rlyk4kUMcPVZM3IaqatJ/66XfouzXxHMTiQnDOCYMnHPl8Uq9cYiCGDXkZy1Z7AemQvc
V3mshw5erdnzC6WpDYSCrKaWNwJUjGctsuYHWYqMizk1xy+iFRsXU+nzoXTINx71mMO+azJqQ402
jQobsKH/QxESXQfqolj3mUihrC+PpbjRxxBH4XzC78lWg9kY4HGHgu6QnPcDz0qN8EmbgVy4cyJL
bgbL+Cd4s/LKD6Kxhh2h1JMNRSJqXEHqGLSpoKfngwp22fYDmLV2k4N6aNXGcGNKNXd5mkINngoB
VGMc7fO4gU895pVCXXOXPQLB1DqvmzkJ2mEwNGciDOHLlHn9xcqt8mpQI6gyPpwbFLNjczaZHWNP
rPz8mxYzO6mtDJ4L6vl/WHmr7KPF5mkndlL9WLcd3NJq8vv7loAETA/O1eSUJoAUjplUFgWzQ/El
6eIGCJnRTFsjK2HJZF2MD0wjls1PP+VZauDPTxYLUgDteEAMnokJCSIM13+CuWFpaApl+JHk43TR
QmEA1wDf90oD4XJhBnyiSI/Fh0RNxktFHh+tZmAWJRnPEFtquB8aMbgA4BRBmjCSCbJ9E4qKI+TT
8sRJIMdHOM0NdIx23upcPyWQAUpo2jlFq/G+kYfioYyMYj90HKSVUkgKV4SvNrqZ1i9vbmx4+igZ
9lRklhtxVOC8Gdqc7uJel75LWtlemhVjKo/rxvRGpRYfiCGpsEcoX4deqId78NDGc9+GiafEYVY6
yZg0P4sZSpMzShlV03KqCQ84kkMm6LRedxgN5aPkD5LulIHOMFfkrL3MU6m8Qh8WHIdRBfsw1Vjo
6jOvOKuo1D+EDTkHSvUz6Wwp0P7biiT52izS6lBE/L5PkIxKqdEIoMuAMbpoGadc7KMErDE23JNi
G0Uk7kacCZttM0pDBQS6YbAbZd4jPDQgOnlhXwc4KqudL9u9Os1Xo27NO2oXzS9KNVIen2TLIMY2
bGKHkKnod9UildBGCg2jtwT0aUR+OB1UfR46J22FYj/O6kTsXTCmy3juuu8q8PefU1aBFdXiOtiJ
w2x+aQGp/szVWPgB/BVh2DBMdX5gQZ8n16JUqaDaPdYaF9A0WwVOtdqdBLyLomsDCthmccz9mY4h
Q2lhp9aKhoC8QL2qEMar6Nho9M0h0cceGFWBh7fZhdpFSZjnKBQi4WWlmgBBZ9W+FsrhINcVkqPE
qia8vKbM+jkrXXneZFl0jpGhcqanrbEF9aUf1DJBDdjXuFkI7TaNOzsWubqXbXkvRREpTHBNR7UK
8nMsQHXXGoTxfFb6dhfolrXxLTlyuzahynQOm41Z9r0C6goCio1ILzkiDcVz18CeI5rndDPOk37R
VYPoKqWY73Ml9R0zs2YBZ7qgv2Jah39HkeTbfRNEF3JeCR4Oq+kxmxORWmmSnOCErckLQjgLHdG7
iyHRCmeeNP0b5ND5MW2n2Msk0XSEQg+cURnFTegXFI8P7XAcNCXymrAobuumla4azQhciRr1MyWI
qps46qa9FADqFH213sE/Jb4ULChUoJ4yWZiiUs/LIIq8UfXho4oAheyJ5LNTRJl80JXY5+7r9wfW
JNGt2gGymi8UR1AS4TY25cQRqkI71Iaa7CVzFp8ySxQ2hSkMblyN9tw/lYbqKnqfnLdGnJ8BOigu
e1JCO0mrB9eqKT+fZ1/wEqhjNqeGcBvkqrbp4uihNI16KwpptdXjQLuoNWH0uMvitDUo5Q0+68zt
NhucJi0mtwrMBdg7Sa6QYVWkW51BAYiCgBJU6V5uh2HT5b6+FUGc23VrgVvWmv6oFNO3QJSaTR2F
C40G7lhuUxqf7XN4bZtEj0AHEBHgtyTT00cWVJ+1+Fwvlc61JipkxyKdvzR54F8WTS84RRtFXyEA
dC7V99U2rrG9hj+WXc+ZGlxCap5ddU6DXcuR5b4L4+opqiydsBKU9cSum6p1qsCgSq2T0JYlQQbK
2dcdPVf0Q6gvyOK89qEV54AzYAJv6rApr4q8+Fa2c+hFg9g/4YEDNC0RMk+MQ90xZ1PaRooYHjj3
TWd5tJxL4r46m8I5fVKaWtuDfg5dcoG9N1gcEeK5Co9CNrewRHRwwbOp2iWItRswY+Ie9Y2+FyDi
ecGErzfroO5M+txuy7yMPN3gFOALICiazsQKJJTVSzmoFdSk8Ix2qBXbfRTIJD16n5LquqSWIouD
O6Pu5qNKutgzpk6m+qFUdvokApET+YybOWWdcbKkDR3FT+LbTFTi2xm4x3kALNDVQkO51kU/28lC
nR3gGCvHuW2yXaxKJStqqu3ghsUV2B6pvjVgB+IaD8zFkSsDkaYv5E+qGurnpdx0RAUa7XEULemp
sCoVHhkbRmPH3ZS0bLdaUHhpFirnWh1aZwXT5ij2+Kr6WRJ+badB+AazYwRIXc79fRzMCUVY+Bdc
6nUxe5OAdspWqiK0izRof1rllD+Gdet7urZESHNJL/eB1Bi7shY4ndBovZn9MXcAyJl2Ghnplgrd
9ghepvVYQvWHcILHn8VZcZb7cu/A2gi9vhoKF8dXbY9jwbydggDMfuEX+ACU0ZVV+tKD4efzzsQi
ytU6TTiGjRpfdCTJvqFKSg9lFkdXHHLKTYoZ7k4u8D+3JUx5F6axfNDYMF0V54Jt33fSNQho8YmT
TftjINXMLFlYgnNlAmtJUzevBsuOzLw+s0rta6MXDZhmwIeVXAVeqrCJye2IhKvI6otiHnANwHuE
77nxcXs58uGLcxmqoFtbzY8wY1ZIkz6cZ+P4nPWdLHpNNQRn6sIkD5Jo3BttYN3pgzRgTkPvH0LO
t2wStQpYO8pKDknJsFO6erg2wBl+TzpJ9jQF2pkds6mAclMyBH+zhvQwEoP4bGLsFjZGFnmRwRLK
ujpyc22cE48ISRZJdsCcu85TDk/XUkWi/thIFQikBeutXudtqd7GejWcscDwQjRjBAtnhU3j4QUN
FmoYU/NQz5mwq+te2aojD2QHcwmnZpzTvnArwwdoM3CrjdgTIpaGolQIbHGf2Sd51uDW2RXaNu+U
6kENuRxvxpq7EnVuQji5hsgbPja63lI9rS84uSwN7sRIFfeFygJqQTG/q2MJicvUBddZmSrILA2x
PsumTDivOAjpkM6DfF/mvhl5rZ5ILeAsv0MKlMLItMNRDa4kK1K9vDCqyjUMsChBl8yX8QSPUDbL
EHJbzybqVgoTbQN4TR2OsyH5z7IsLRdbKd8GfV46mMM31d4flKq/KipFy10QWvgZ9QNAOEHRW0/R
+X+6ORS1C+Icj1016M6npAB9bQ7WtSl0I1S0XJcdQfBv2kxQKqzDM+EBsxHhS1urzVljsA4bvazs
FOAzFiYBsnVoKivbt8HwzVfT8EyBjnnvpxNUBmWYd7GR/IiyTHGbwDwrpShYtsnvHMnGvS8rRysx
v2hNKgIR2lsp74Go5+SkemSew+uk1EJkEUdA8q2JVSA6LAtOLOIzp1h6dtTydLLbQXuOYiJ2qnXP
hq2Tsy0ujHphI1aD3deSC/VkGzTZrY+CBzSecGP6jexlvrAfDb1yidYJdlqIteM3Kho+YXa4WdzH
/qg6ynLIrOXRg/2cuFY4m06cpp7RjuohS4WdEBJspsLvECv9eREXIOqVh8BASR4NwYGN19oZPQjK
KOqcwK/qjVVjtjInRcdliF9EqFlt8YyZN0OWfW36Dl/j6NmQ+9KW5TKy07mK7Cyuv47q9L2D89b1
/ZVk5t/9oL2d6/y5ChM4R0kTOBOGqTNUNS296EQgUmJ3HUks2gA8BdvKsE5Nyn0zfh0T/xpB/LnY
xTcwt5xez3cYGDmF8WwWA+YLyQEN1BlQ2D0Gu7dtqV1LU+CpvbBUpewmJQT8Wf7ME0RrUsy226Tp
AtLjcCUaljvLKmk3X8M9QMbot0/3Qxjumtz6JtXB5E1KfhT1HpxYOh/TZrzRiCwDIhbt0C/vAPrf
V9MAiiapbnql3RDOORe6kB+sALwNm7FpryrTOOdudK8GUNQF6xq6kTNIl9x7bHNWAF1RMQrctXCm
Go+HKnT7MLKtsFcdYYo2eZ1utBj0DtA7/kjmLB6TspbC8qrPqDIOOK2F848coxoHcNCl7Au7MdS8
aRbhV4/sJ9rflRI/BUFwl4XdeR/GW72vtpV6R53QlrM8UHINhbCCutwc+42RSLcE6sOGS0hzA/5x
2zW4CFb59zQVb/KaKaq2rKJJBUNquROGdtNxEwH46cvdo9D1fws6QPvkbyWm3LpIZi9OKIdIyp+m
VCD7zNVNKJg3Y9XfD/FzPdTPBIhsv/gml8cBp5w+dbCyduY2esjCyoli2c2g3SWkjeBr2XqPC7OF
hYXBVZlIhh2bMwkUwEymHD9IMzAvPf6uRZzscnx9pm+6VXOMG4D2NzBPnwLJ2sH82+B1AUyr2Sk4
EdRT6eXiwI1Svx2V4XYAntoV+SP3bSfRHhT5wurQBxrJRm9mp+qN3hFqfz+38EW4pZjDQyonQI3y
fCfJygas55k6ZvdKG7kqGflxWoYrKkoBViTUMuxnORYIm0wLN6F5aw0GGKh4Z+mTk5TXM7h6f+gP
UJscDsC7SM0ot4UA3eArLIH66CPx3oJ7OBdkq1Vj54fKNp0C16guLFncFTMPBdmlEWx5Cr/pieWI
gglwN/HELirhRRJwnOprpTd2aNW/x9wgA0kBeWmeW2JhF5LkiMHllCubCheSltOdTyRMCPyrFo/1
uR746Nk567praO0VnH1H0LEsafsHPLOOgS54s5Y/TklEtY3smaYIqu+nIBS7yJjcPN7y4yVFBpiS
uMWcfwe1685muBUArenDQ4A1BV7yD71WqgtU8FxWM3WxguKTd0HEFAJt2Qd5t53gCBOSzDKX54ww
vrNAGrqzKuahWwcx5SJG1B7YXLMram39b+JMOCOCs9lZD0OYelkdRUddIAYj+uAKK108Cu182yRW
4caGOHHAzh7apAhYX4HeteV86xNeAlVnBkl6EZg+F7k5tJLHbNKab/3A4jL3zU7K2t429Eg+NKH5
WIvYYPqS39liluGFSVrZA4rNwMoS0lYgz+xUKgpHwYpkHwRZhNddv0z+tAPma1fmwCnAl2JwpL7q
a09RGcviRo2K8oIA3ZxhPD1OZJ/yaizudGEMBrYB/KskD1SaP3sNXOCBGQfXNnDzVoqe9L6A1xfX
dQDzCybZXVQUcv3D79hq0pwo8uRKMvGeW1HjPhfaoz7kk93luf+YcJr178pZZN+a+v6LwJJxUSlJ
btm5MolsRRwp+v5eS6I+vBrS0ThLh5Ix6aNGt8VUjqsTudS3GTjC8iaWYYolIWaXsX5cV+11sSaW
c+TbAmUegj2kmnSBN4u57c0smU6k4paU8T+ZuPdtLSnWVympnpBEw1C3RS3VN73SB56kjbKrYz2+
bS0/OiU1/7BvlCJplFeQeVhXcGRWM8cUydp9njl1pd1mhUpW/VTRw9u87e9eLXwvmkBdvlbML9lc
QygpWbOKG6YEkdfQ1olTGJQ+UdPhSkVzoszibSr6pUWZLslgt6hmwzHq7XuMcQIEyyfbWdD9rcXA
8jI5y04IOT5qAy65DvSfRcxY94oXmpUjS0/nW9ziBcNWO+FE9vmDF4fM5Z8mVsPBDM0I4rlo+1FI
eG/Ytov7u/B3a+K6ApGwvH+VKbv6Nc5el4KvakZfXhsKDsY5MVSGvbFKUsqc6PWhF23xoG2mwdMk
J69JiirbAW2tfmzlzQQsFZLr/kTDS4Z5Ne6JL2oacGrKHMlbvf1emgStJQEJvehPjd28m8uH2hvc
+gAq1x5OIore6pVe+vmmuZVyo7ZGAKHB0py04aSKEfr5gtGLj+HBik4Iyldp5l+NLW4H0FcZ6fJ6
/VCJ7wB5n+1pW+6Vs9gN3XzXuaUtnZ/2LF6lmX81BmpOZ8+jYOqdf4Qg5GSryGPFZ5BjHcyyMKl1
2wP5LjBUu9MVvx83SBk4gnxJXYpH3n45U0ccgeOeHQPG3ygbmdTgbvFSxxB6crtLfLfdE2PlgzUS
wcA/La4mRTj5RkDuxhaOJJdaSveN0sVpGMVA7xVcpr8M7nR7WrAsLz1Zj9HX7a7GqBoECkTypd3W
DcD+OzpoPXyor/Zh7Jw9mHZ8xBzXG0CH39X2cPsv7NTfCjV+f91XXV+NW7/3iV7zCCJ2HbPbX23m
W31LBNCTdoITcIWmfHS67a//xXf+YCl689ZXSwMpRqH3fzetOsNN29lkJh1OXwAGDprH92a+2q2B
ufPJysblxz979cvDvdoWJf1349wUkOGQ2AmTM9XRzqJDb4t7Egb6jUIcGnm1750Ybae++mon0Vuj
S5bRhhJds/WDeF44L6+aA+Nm2p/Wc3+4XLwaZmsWT5RJdV8yoZblIjkuxYHinhzWf7Fc/DOg1pAA
YyBg2vNVf/fOOsZu5jCcF7W6yXLxP5u8aAWpiDWRWqyl5BZ+Et2wrE+w6N0Rb7UdsEFv6aHkqJEn
3ymHZV08VbP38TL1qt2VxKkJqzLg6G13h6Ucl9tVujFdfzezLoqU555epT7Y0TAIRxG5uOqolNa9
HbIzlGI9K5apqh4SXuvIQF06OZ+fXpo+6t2bxlbzo5NjCyODN58xWdaDRc2Ex8BJiOJHg5TDlUbi
Bsmnhi7lbe9iqVZncRzx65Y2w8UyaH4NUiBce2HzR1NwqaWQIKaI6H7ll1Pqagomci42ZizYPfsL
rq6bGBPHM+2bydtMvWE35ycaXB7+n9XmV3sUlyEz5FwHg2/VXmdCI84twxYJNwnxZTxmdp39/Xmn
3h4e37VhrGSFmaw2uZnShjTVt6nAnc73B+P+80Y+6MhLYTPqQRnfY201LPADAiVMR+J+cuaQGyMC
UIF85eetvJSYrN6XhjcOJY8L14bCpbeDIdGiOJ1VIO1nWAV6ihskRxwqBMKAPsIAh8wi5iA3yjUZ
NCCp00NziXGJiJqQWlbMx80MpxSHlITkGIr9+bO93TheXjNicRxeIR2g5Fp/Sq0zc9LYpEiQVuhz
coVVh2bLVYOHcp6KThOpXz5v8IPvqhtowQAsqujhX5xnX+1UhSinaqeahFqPghicZcJ0+d81sDpv
6UkikVkm2JIQp8E0urWt9g/LV3+9tte9WB2x/KTwrZHy0QmjClt7LM9+nTH6nX6m3uJUVVx1t/9C
I/nBeH3z8pY/f/XydAGJD95cdvKl+lLvGzvdYFK0XejMOEj8bK/z7e994f+rJP8XxsuvBpa79nS/
63Ate2vg/PI3fislpb/ABnFj0ZABwHlazsK/pJLGX1wNF4M8CkmxAVouM/kvR3eFP1r+EjpI/pah
LjzJ31JJRfzrZf1ZUFEvxs5/5Oe+GiU8jbnU/y76b3yc38UsWl0OQl3IiIQB2LD91noMxeAqU9vp
xOKxqqIx3rVEj16PRx/NnxTIJR7pB+Gyuknd5ewnXirbEUJUthmOpyTJH3ZN02B4GMvWI6/O970W
k5yfgQp06T4ieRiShQj8U1iN5VderddLt1R4GmzbRC6w4F6t103op0EWyPA8JZl84IaQro2nx9w+
vxpRV79+8XU4Yfni7xpawj0o2F+4E6tNLjSMQTPCxRJ7E96JFzqYn70CAr3dhQ9Y1fq3i+GgdNG4
HWQ7dKIuSY9TrqWrHeCls2iukc+oMGiNl6PTqzXFigh2k2VctDYNQenzvniYQ7Qu/aGZTg2Yj17s
wl8hEMhdX11HhKZeV62wpS1ESQ4Bal84V5RHhG3O5y92tcn86tOrdlbLc9dgDd3XtKORFE+QZ8qz
fGrsf/jtXrWxWouFqDcnaenLcIguJm/YkpQK7IWT+a8u128jMi9TjUPyP69uNfJxBaP8b6S5uHOG
655zRNn9wjhex25wP10aW+1LnNpiC7iEqIbXFs7JbW8Z+OuJ8fohVmd2IR2DIpdnjGS2lWdeo6E6
lpexq1N/Pe7KI/zXL8pTslGw4T55pD7V9uqshkG20c4GL0CQrkaRYEqsuWNyKzagwoVvYWl43fj3
58Pog9XmzTtfrQNamAWhX0kg8sNo23SIVyERZHq7+7yZFb7s3bfVV8uAUujQn7opwyNDLK+HVvG3
0HwqNwAgsa/yCTvC6KshTbtM6zb5HD6Khfz4+TO86yoFxSC32M2oTaJqdt1ViHzIBOmqKSCPUw+t
4TvdqVK41a2Ijr5tZX2o94VUHDIcz2zlsvNkgjL5Q/hlIZ+LO98RT8UV2WrfjtalNfB+eFhIIujV
1ZTBKUmz+oTWcFx4XFqLtvOFapNiXqi9l3+8N62aW02OLK+yWUVFhu8M9yFBduKOivOgOLW2vVvc
Vu2sJkKBA9dUSwriGB2fvlS6JWjc2lInu23HlWIadgh93HDIbqasPyzKWk2Wj501Y15TH7S82xAx
d+IIViqeUjqaRNN3Zf2HYHzR2pxSuOo6JMOGVBwP2ND1/cDNWgPzVcMp1d5pzHajVHy+VnfNeYth
DdcnVB84WrXSrb6I66mE0lvfFSzNraxTRXTvN036ry3VbRgQc/BSVv1PmsLia7MI5WftXWc6C8/I
ukDSOh6j65oC5ck1N8hzk/1wRrJvi+nQdXOqyvLdcrx6iNV8qXxtmq1ieYhIxM9HJmcT8tKt/skU
+JcYk3W5ke7FVt62jdQ6uZgP+z+fsq/ewzoOJiLQKxORBTHRRcfSOscs7grt1AVxFdX9NWeXiizS
LFDxqC5klr06H6A3y+ZGoadGZ0cX2QVed+phdgEXn1teBztt2BuH7AxTpw3eb/iKBAQ4T+08H435
1w+xbMavHiKH26VnEn1Flun0Q+m28YmE2Cq1876fy2ryqgk94pqszfSzdtVDv/e32W4JXqtfRwf/
xC9k5P5FNuJUv1YHlQyR7xI0Bq93qW5Hd4GrIWbwN8UedY77b7wTPlroX7/J1bFFm6Jc03X2mjLm
Q9btpuqui1Q+saW9O+iREqYcjKiCCgcXVsvbl0khE5VOCQfbcjGJKjAJDpGUSFeYq7qfz4Jlor05
kiwtLew2TVZ1OHWr/gw9hcWZMWCUoORneU8xs9pZW51XSu3VLsceE3bLeVSnxqklYL29UL+rSaoK
2o9TGTHM1To0tGlR6KPMimk62rN+yBdm3FEpHfRXizUT1bd3n/d1FcY0qK7jRiKBq6WynwjxOmZq
CCLU+whJGjEaSAIh+NYQEvTC6Eqvh9NOPu+7+La9VRdh3itpsky7UXKZEBzyRAFzg+BK35BJQLu5
O7WJLr/4+nOue7haV0vU+S3empzyxHhGodPbY5A45phdoRd2MrXmf+2JIbSeEkubJPc5KhAG5DK/
WuFizUdj6uN32eaylw7ZdW5lG7Gqbz7/eus5sW5mNSfUIkfphyevXSOXpjoFwPWI8NFGh/4jUk9x
PT9qjTWbiDBBaB2Prbcz0OwQxMzxzK443Fr+dlAs/Mf3hfn180599O4McNoaq+NSBr469MTCiE3R
4hWsJ8F96R+lOToazXjizHOqldU4LPxomhuTVkzrSpd2tXAmlCem8/oavHyd1x1ZvS+lk+tUlmii
C9Kd2lLLZwG47AqvFTWvznb/1Wt7ISe82mxmWR8QHtKaRBCxb+7MHIThKVLbu/DMqk/rgT3mddwk
uPxxXUuvwpr67dGwcVi6SndIGFo7xdXwJMp22bLWM/jVi3w5vr3qGvV2Rkk1J3dvSUY6fMwpE/z8
5b3bqtf9Wm/VlFAadc6uYn6rnpJjusld6k6c+RDsl41Tws7N/cPE3K+1F6mTilEFECbjXUbHl9EX
NYu22sMi92AIm+EnxgOk53w3cozklqqpm/Rw6uTz7s700lkdQS8aIIqy1x8RIbeeNMsavLBjQkdP
tiHUAWBG6D+JCZ1KBH74+V41t1ql+inD2nW5ZutlcyVb+zad//Re9tIjA420rFBq/o4KPhjUjUwZ
h4OFY7RQ17ndZtveWcAC1vD1j1lGv7/dqxZXN0GpLVoKS9SSiRDtcK8dbxdG+OhIlB5iAoqL2kkC
1YdLFgwerikqQbU1liId9DZG4cg0+G2jOMZfx51BoF52R9zw4A3hq3jSReHDI8KCxftPu6vvVyhi
IOB0urxcxLm83Cj6uXhgGluFQpGfpzUXHw6YVw2uJmM2tXI0WgwY2eoeqS65bP0fn8/3D1sAMsA1
FS0Z2/TbrQwgsF90y4piNZWtBxsDzennLbxsU+8WrVdNrAaIr5iNqSOJs/Vv2M8WPxdt0HRfnOtX
4WXkRHsBPvVst1thfwrzd6pzqw1Uaii6k8PlhJzU32oBW+JM3n7euw+3tledW+2eran7BJmX5VI3
PG2AW1DuUMlsZrHYTuOfKSZ/z7VXra020rGeC5GaLTbSIfEka6DaAqi4sP+8Tx9Or39aWUeShrFq
S3NppSmt60BpnDzRnkA6nBoYJz6PsTobqv3YEIVj7Jnngze7VLaiBvdMFy/Gy2ZfUCS/PUXeP9Xk
agbztQITIgVxlET0pJAITNmc6tYyKT8Z72vJ3UQFptFPRvoiUVqW4IW9bjiqvUSOT3fpw03M5GxN
EhzHQ+5Mb6dwOHUjVSavlvxZvBE8QHk0F2GheWJ0rMhTvwbhq/bW3kBD0CnWiE8DCVoiV7v6MvMC
nC4ip3nMKG05H70nlJPpj9iRJGza7c8H54cHLxPIJTBFiLLvHFAbjNGNNv/dXcGmhjJROX0ZuDwq
TvnNTAyXaqET0/zDpf91q6tFLC4VqaMGpLTHxwXgHBwW1DC27G68WyIJJ7e4JSy9HkSv21stXZY6
D1Vc00t12+6V4y//4/Rw2jvwZM9WK1hGvfQ4G5y96s2ivFWI5AZbacsG7i2eCCetetfRveWE8rpn
q+EqdWlkVtQ7v+h8e7zbvSW89WLTe/p0svzY6jUaXLOJJADuMpHRv50bhhEStZsMKlh5jcmh3RVn
ixXoKb7i8o7WzRA3hVCqcjrgHPu2mVRsyR5lkKqK5macTc+iuIQ9j7K4XTgRxWv1/8Eis1CE/tPi
mgzW5yr5BpTmRNTmzQS3Cq3ehgAtzizhsTw/tW5+tImjnyeFQWCErOr6hJ5FU1VJmkGJZGRXPxca
mcJQETyjsYscjLq46fZkppz03hdP9PWDNRufbsy5RaD3yHzXL7eIkzlUrZgSvGw8gLJSoG5Up9h+
H2x6r1tZr2qqgpLeHEjsa+rPvithL+CQdIoz+9FabRJkopyDzPcSE3k7UMLGz0JxYDwuzhwLZtRE
l6cBq6yd8PT15qM3JxMpJK0o/2/Svmw5blzZ9osYwXl45VhVmiVbsv3CsK02SZAACZDg9PVnQfue
uyVWhdjd56WjI7pDWQCBzETmyrU8Dxjpj9bAYmN5ZF5w+gFVi/wTBv77aDwsLFXpOWbVwHO8j5dV
MXRzGfz3VjcxtmcU84udKr7c+BkAWacAsa+4F/+GPPotGgHw5CionCqUbKcG3HXmptvCWnlU/X1l
bUQoyMMCwMq/wTZ67pgBM4OMAK564NkIQx/3FOPaWrFoHQkX0w8LiMgSAkaa6bvNQBcz6NFKUuFh
PMKx/vnT7qPlzb6aY2N7PuP4mg9GChaF6age5uqxOoO94/c+3f1ZqIV0F2Y9UcCD/4SyhbO5edbI
c5v7BZqW2ZLQxLqibYSpmfx6Arwe03vAzGFY7nEnwKs78P78bKxuO7ZlyzpBRrwk3ZsVYu7GYQxR
JUrW6D8iPbuhdnvz3+xBrNcCLBjeZct8Bu7QwCdqleRYHZyX9oZGUD21Q8CQ0SWo66iJ3GRvlReM
4kUQQA8FGwzMxuYYGR6GMkDC1oUrGFbqIQhph3HMna3c3n+s7IORzYnpx54GOdFJKAIXc6QdZo73
0rG9dWwcmmmsjVEuvA4rzK8a4wD2ipO7J/Wzrbe+rQNhXI1voYMebJIhJ5/6jpto3khMJEdt04lY
EnY1O/LHMkrrH8YbZQ1ND0XUjWB+1ghYTL4atQmvObUJZhjjTsr48yN+/l2Ah1UIKPRUMJS29SFO
IAnty5GGrvYH9DtdtVNvPf8o6u+rUloAXB1Qth99lHDA/mB0koa1T2Lwa0XmemVY3U6d9fyrfLAS
bJAVFfg3ylUnLARv1s2cG/cuugiaxZ6Ldd0xdVaVxL3E40ahAh1Es7MxSA6ddbR7VSEkG+P8Tw8E
/XwY0Ty0ns1U5R37qePbV/joh0AsBupTZI/IIc+6X15Ora5UKQ8Ha6YdgTzuyK6Gl/rBP64PEjwE
hwHUpDFGt+PiCYgSCFrsHfyzfEGt24N124DQFWRONl8S3MKDN2LuOiR20h27tEjqCKPQKt8CAUqy
+8zZJuewZ6BLg2606i/624Y0uHf6iqoWkcqX2d1wmBFgFCl5Ebd731R5n83+frC18U5Wvy6Gq4q+
KhcyI/AwoOEGOgIENO241/va1mnUwsDbjX8oDn74kI9XgrbeGLjoPYV1/6iTV6GPx1UH/QTg/F4h
0n98v98b2ybn3kDzoLJgbLCbUOvTpv35uYFLZxMjAngBeMB6Iw3ZuN2lGwEVcVZ4dNDWBi/N0/DL
/q4ZiQbyqFjGekyS7isgMq4XigcFALJe0Sz+/EdcOpwffoRyc++6EZqfg0zJBjjEuXOX0EyqUx0N
J1mFKN6kLHOTHXvniQHc2btFK7f3zp5ZmcZAK7x5FI0tRHOzAsUi8LMl/Dhmclcc+IKXRk4AFIxq
W+LcbEI0vBoBGxoAuDZIce6AJu2PJgS1/5H0BOaSgXN+b2VzCwbDBtUegRVWXQPYUphPY/VvTPjA
3YIoHV3E7YgESBExLND06MHOSGakFg8dPwTy8fPPcyHogJD8/1vZaoFQR7RkGAfAEvh3f3zgwa+a
v/zfTGy+yGxPIPIbsZDC0iPPBoXOZB3tPdbtiwsJkGogEYDL2A6VdtSTvbNgITX/q3fux/GXm+8E
6ItH652Jzc3BUN/qOwNMeMucEcs+WGu991y44PGwAoR/VScD9H2TNBXCLlzJheqpTYlZReWUQRP9
TVwbIjcBjRmUXF+7U3s3IPXNPv9SlxZoQ/dSTd0Dv7Ed7ZdGbzj9jCJPGxDQmdw3085p21Cj/+fe
oCcOeIhaHDQnPzqD3iLrGHC818k1KF5zUIfTB0xkXjVXYChaT1PcpoKH8rD7XNg+ANWFxZSBalUi
fz9DczYdH1ttxoUlR9UzrE720cuUuM5ud/KCv0PfX0e7ydSxRjVT8d7fLQ6htqVB9qZP5lhJ1mkk
0vHpUC6zU/0wjrtCXZfyrA8mN7vq911HMMZNsLgp0RMUCjpUOpV6MjhDwI+EuMJu6L+4DeDuB5ZU
CTe72/S+nZbKmIeWoB7BQ9+4pvX3f3waURnAZQaWAhdh+8IjTe/TrgaPne4jU9RBirqHcFPpwyaX
+WBh86lqECH5g6q0NEdxtA6qXItocdi7VpdO/Qc7m++j8w6y2yNWMmGUdI7rw3jNlayswt9qP4ov
zskegQ/fs3tW88eh/2B3U/5e7aY3F7WDUqTOEwjUUhKjAm6FnRe2v9XjHOIXoUo0eMIP7K9dhMCF
xPTDD9h4M6toVtIx/IDg6T9QvjK2HlXZmN7tLXbvW6pi7/s0A0mk2XQwVbTPxQwe8fWZji/+8rTq
OkQf5hSz6PHnB3T3u27SU68cmk5T50flwiOEr6tI+20nK2ofmYwheSVcFJtCke1Nt19w1Kjn6mCG
UEAtY1s+Ex0wJXIJ6pD60Lu2vsup+BdpIsp0nkq91RzkNo/KjaLAwAhGblArEkgTgSiOjCy/W2L0
p3axJBfC3gdrm3zKckGOTCSsmaCda8o/svEwoXILOuvS9Hei3FnvBEKsKI+hugpEgIW2xuazgfbM
WaeiYajCG2mJJyKN2C8w5EdK9NK5t46fH5Pza/hmz3WBOcOzEELzH49mC9Iwq3fw5B7iMVZiGXnw
PLysJBqLsAH4XoUh7QtmWgtMZh6FHTZfDZJ8/iPO0/7Nj9jcD08EpGj+s+j57UeAT6oC4GNNhmz5
hcHQHXtndQbYg8KBr7oOaBxtIz0qvEURFIy+3Y3qUDyCJhMq2sbBjy2MFqMs2D+VCdhkP7d7dpA2
ZjcuT6fuBGo77HXQEHRvVy9tBv0nCarTojug6Ou/fm7v7CYqe05g44WjG+AO2jzpqO/kvWjwmmoB
e5Vg01+Xf3NcFbYVmhGYLj97CCyl1weTwLtUHVeVUID0VBGXqJYYehIOCfcEZDai80jTMB0CFiGY
A8LqnH8GJJhtgERGlZCLQ3MN7jYIF6BvZLz4sUiK/jj+RCaazUp4Op0ePt9SFQ0/RGUYB28ILic0
MjB2uImWGpsDTUwePuEyFc8NwJQJRILWOGCy2bsVl2xBVCHwVa8F2mCbz9cSYrhVIeEKvsklZGas
J3AHQF6VblibofymKuZ/g+rhLB1V4zfv7G4yj4n4k6ZXsKufxBfrMByqo53OYLHYk+K7dO8/WNrs
pskqp+U1LI2pDyZHBCdIS2bFPe59VKV7WLldc5v7R/xSmiDD4zBnpDZmNVeZjmi4m3F5qvrI+vL5
Wdm1t/Gt7lz5nZZjSOc/AtEQIsJmMhTA7NQ8LN6eVztL7jffbeNFMeTeLi245uHVDBB2x6CuPATJ
lLppe1dMgBTsplAq8m1vw/uTsglWNaa4PM7+9/tZMcfdn0/0OB0VgmEPe6X+2sYaBq4DQPcx3gZO
gs1bPZDMN8f5rSUOFvYckbICi/BitKFrODX4iDW3aKICfAVfV+kYYa+Vq9gpfFyKzx9+xCYZKNBj
0cFej/LpcTj67i3Y1wHamJMG6sPh0CTdrq7TBTeAGhU6ZoAlonawncLV/ErQYgLASHDzaZqn+4WA
yKPvlx3XdnFp8GiBBzOYw9tmVYFmr33VOGCHR5csP/VQIQ6S8nlMrIimRbyXJ+7a22wlb7mOMTib
4TGaZ2XUPQHTlORPRmSG4iaIzZ3yxYVoCA69/y5v40476hY1qtGAk6J/cT1NsoAQQlu3O9fwQm4B
fXQ30HXQlYG7dGNm9dbacSb0GonzOnt/uv558u+4/+Nz33JhMRYUxpBmAyJhIfJ+TNtGhwlnqdF/
I6V8GDk/ND59/dzEJfcF+hMVZIHTCM5I7ILAqb3ShvsiVVjcKunfMh7CBbO8cM/7Xf4L2RE6I6gn
YgoJRN9b3KgIwExuAY4YssCEjI15Vff3mvakj7hncow+X9yFS/XB2CYUuIs18KoBxJiY0rpdhCt+
jYGmvxhEq9PPTb3hPDZ+C7bAIoGWD6gI9c2JgP6RyYg5MbzkFbZNbSLwGSdxs/fMvHQoAB9AeqLy
edzhj4dCFjqHtAc+WBAcHXFtTF8+X8nFvw/Xq8BP+ETb4a1eX42u1fH3C8tZbyYBWtxyWq3kcysX
P807K5tPU/OqnysGK7x4WJtvuTi6eIv832xsro9laEY/0RndGvDeywkslM2Pinz/3MiFeIXaOKZt
UOxXCO9NvBqAfuibCjgS/bReK+4Xeq0CP7n53MwlPwrUFphmkBLjPeNu/GhQzaQMBtiZTgwnrM9m
hH3zdUjU84ndmHubdzYAjwwc4QjVSmByPASlze7VonV7V74tDByMD3M4hHOEq3TQD85xZ3Hqx28u
DxiPFMMHluef1UZzp2pZ3nH1HoamGrCZK5CLTajqo/XuTPiFA66gaCrjxmvprKo3LbNPoapTh7w5
GogULTF2Dt55dEBIAG9/4Kmu0xmB0xiUDdF42YK9EnQMzZW3gnx7fRmGHVqlt4bgx33DJAPWgjqM
orfZHj5PHysmBCThuNW37BiIZdRAUlvFBOoMoFH/ibcjNhWwqz9d4JXXzsLn0JQdz/J6WW3otZVg
hzE1Bl0tP0j8viRPyyysDLo3QaoJ/0cjgRGOauk6IH+X+RTWWv9H9yDi1Pe/0XuPiiV34qq3QFvL
IVSiFd0UNcWCFHHkVlTxEbWFlbGkHqs2nnqz/ebPfvBqLy4IPlsbmDzdwNhOMAaAwufii2mUdgb9
0CLyeMfTopb0SCxjvNaHUYunAEh8GyiInaby+ZkA0QKK5WjXK9jSNp5bRG/FkgcoE7Ipdpox1sge
Bv9CpIX6rw6mIcQ+AM+2Hwtq02z0B5w7cu2eMMuf5cffwGH+VCwye6+gC+v5YGvjLaTe1P1owpbr
IMI2sTF0O7H1wnJUVdxUfErITc6YhL0cTZTVw2SGnbHjGkM3OA7A5LBGw63I9hS0zwud6pXhgaEJ
HhYls23FrMF7QasWWBvTESPZ0FuFGAvNeDwmTgQtBgaEvONfKz6ez33TuX9XhiGvCSZuD4F94wbh
GB2HoUcJVCLYvbLhSrHJiN1K+cXtfMNaApAIz7slEy4GIVongB127bThfwCJfex++5s48fP4i2UB
uOooeVBIhW7SFYxuTjptIV5mZ8E3r48xHlo+ufGQYIo4Wg7GHHnV30j/Li/znV11cN8VyZ0+aPvB
wDJXsI2oMDYevMR7UDXdvzF4dZ5tYpVAzYKKQLWntgn0PNsMAjdzi8dH76PvoWb5oTWQFImSse2/
GA3gnjomE3eLHirsf/TMHy1vnulDW0MLSVkWqLiq21GcGkBUzHh/PPvynoJ3AyEH9d2zxnOD/jnP
BfKbAZhuKJqzVF0MPdX+2Id9JOu5a3F01FTRQsXVx/DX5gvm0F9w6hJyQHW+HFyzjx1o33x+5y7k
HrjmKpMGkgosjVtXuTZt7xVFraCVGJOGozSy6doEXOtvzNOfX/CPtjau0vSKwRw7lDfsDOPfkf3H
jTjow9mBPfMj/V5pN8u38gDFGCsS0T7J6/lF/Gh+cxHbflo8gC15SNvbvL5y3C/2+i9K4TACdJaO
OqPrn+X0JXOn3LJhhCdjHEgMXK7IHp2MfiG37NHLQMkCLss91/lWS/h4CT6a3ST5Xq0Efi2YVW0H
CzOXzr2Iy/sgbTEqomjU6qi+Fj/p0UI1oIrLvZz5PK1U4QJ6xyYOrKVvg0bvmlKWUCPBJZToSvdw
cc7tGPFjk5DdVuOlc2Q7AM7iMY1X4BZaBclWh4+2jTInEN4xGefDDNkJ6J7lz9Dvg9gjeOGHYIi8
Rp//cYxSxG3/Nb25kvbYrAY0kxT6rjj8bxdZ3+0in6e1sIKXDhjpbFQltj0/b9I5R1bdhdUfYaIi
HvnOtYGkfefyqxO/PTXvzWxcp2ZpC8mZ2yHUI0BExgtolXgMYQ1AJsXX/Nb78rnBSzcQ+RhecB7q
EmeXA3wh1TgD5hpa41+T/hclb5Iyn9u44KNBuoLnmw/mYeQq26No+9xqFuq1/68ZhTOZx3VEj2aM
Uedilzr6wmF0XFAdG4jwSGe35UR9hCbMAIFEnIjhKDOopB3LA5o1x8+X9fZ3Nt8KlSlF9gKuDqRI
G+/VNz1EWVZgMU26FiUUOabxpWUCR6QOpiNoSuyjEH0AeIYHfcpRUv69lYiK6LaC2XduNfSPoCLV
r5Nx37WDCx7vkTv3QAWbkHaynTVqrUVcl8F3VcOTDp/uiPCBGsz5Io0bQlcPkkT+nJMob3vr4DCw
IEeLU8+3pQ0CmrxDDzkWwriz/AoU4aJnVax1EjQpfBDHyjG7tG0lnjir7tfoxFrOmFYAYUIJr6KA
ROSteAgq3z0NU16l+kTAqlRYoKIQkldJXvm0SRdtpRBgHsg3s3byg+j0fmefzycqMK/4fp83N7xl
cmUdR5Dqgrs8UbREbuRBCxJx3jC/qBbRfuFf/c3ttwWrF7Im4PPwMtpkvkVFIRTJgJ43qBAHm7Mh
9qeJ7hRsL2X2BgDKACoDdg7c3Cb+QpCaTd6E+n6fBHe8T6EA6UYYhkFDKv8NGUQIYf69yKv8yMf1
gYrlneHN2WXD+MZRhxQNENeqE98aPl/lBQN9MOY4Jp5fNctORDrfUpjElpqAhwMMtoW3jXhHQDCx
hIzG3H7r7PYrg07wzpW8tKp3JjbbCTiGK+YFJnzrG6B7XQcpNfvlcxsXjqMSPQHzGJCOAJhv87O5
Kga3ddwWRArFbXGgCcAOb4dRddUncDdAXbtId4G85/EcZj18FTCrB+dKL03ZQwndxPOIoAI2PJWA
EqlR2u5RpfB8pyRwjmkzPlrbxCGf6lpdS1hTgitOFZoNQCgFsMoiEc8TSNYALViu9rQbzqMRrPpg
FYHcQIBEe3Pr+kkGXVHnbYjqy1em6ZHIaQKarb1yxAU7ZqAGl1AAAyBkC+71p4IbjTTbUJfXEHUN
oWQDUFayc1DOY7ljAsyJnUQ7D8WCTXW0BT+cLgzsofmwpsY1R7cJytNp97OIughlqn9++FEIU4RR
qFziNb3ZPFQjOqEP8CUt1L7nV9/6Y5bfd5Z04RBC/hW7hoTBB8hSbey7F2xvWcNsThKR/DRce6lK
pGVKbhV/Jcpo/2IDITqB0IrMHV9p6zGQUrJV+G/v9OJQJ81vAgkINYXZfvdf9h93F07FB3Mb7yHN
teCVizLLEIzxDIpEAlV6ow8/38M9KxvPi9ZQPdgDrOjNUx08t/W1xR4/N6G+9Ma542yjR4cxHHA5
bxOgvGU1a2ythWMHRk27Xfjj4CJJkH84oDmf27oQSFD41/H+VhN5+vaQr4G2ylUWXeiZr41rhk71
4CJ3GIdozG/pcv25tQub98Ha5hNxyxcVr2DNZusvQI3wzBCxZe01aC6EKnSYPMxxAvODO6x+xrtj
jhnx3jKY3UJSFTl4ezC9YeeyXsiJwb2uI+DBR4A/bztbA30wlw4GbpL3NMYVSPPd1+I4gXlWZEG8
N4l+aT3vjG1na1qIZfsY/IMnIiLs7ENn/Zuaz/v1OBtn1xF79AsTJoaYATegnF1+7aCHMew2AS9U
SD7snbM5BVqnRjhVWZJdQ4/yhHG9CAIj0DgY9kuTl07c+63bXNcBSolycLEu/WSkXWpcafVDEA2J
AisabTrclA/+7d4s1I5Rd1M70FCbhDNHman3XurCBNVyE3HoSOzc3cuHEH4V9SYbna5tfdeDsuPU
g4wqpM9QaAJ54/pSZfmTm9Zx9bTXu72UOCEM/tfaJqfAO9MUTAUPAbLwxQnFkaVtNGlhVeF9O0SK
9yrai4qXD8s7q+q1+O4uB/1sdHWAIOLfuCeZ0RugPG/4G3xnF7inDt5Hx4spd6Wk4ENM4VzLba6d
RQqwcOKh2z6P1+B4OZko/bwRiREEyexzb3jh+8EehvMC9MLhgbevFF2MutZBjRT21LRlE0/T0Y/H
yEzbdJwOuyTD57i5j/Y2X9CkfFhcG+sLnlCdAH+Ne5Rpd/s3MPvqWp3tJAQNXbyrQde6fVsvYHHh
jsvUymagApsYSiZHjOaBD0hk09Uewcq5g8TCgF3wHAhogGFikzsBbU1E3jZw+ONJQMU4QGn382+1
Z2GzddMoe8OETAv68GYIGFei8yH53MQbwevZpilVP2hRBOdVOIoeCp09HPX1t9Ji7cM+w2kIZdzc
8t84iJhnv1XVRt7F6xTmPz83f14hwx6+s6524N1Fo35uu42FFXIH1BVsAKO3l0FENKqGnWfzZUuo
8KArpQhONrGmZrIKWg9fi0s0bqXUl9sW1OKJTWR78JY22AvWFwyigoVMQLX8UJXfHI/eX2jBtVbR
3GIsDOxUGOTwQvbLvMNAfeSd0Kp9EtAYfPl8R8/DgGIr/q/ZzZmpNUdnmEZjUOP2U9Ry7iG3m7jN
bhXiwtl8S3NAeaLm67ftNz/PWVP6SEkXqCCCBt/7JYZwDGsJVTnonkP8CS38PYaaS87rg9VNkHN0
LbDyHqdVgeMUla8BppVUxi7GtOTBeP18L8/IeABUsVGAxHsPSEPrnP9Q5r27MIqEC+rFKTKUB2Qo
r5MFYMcKOLcqsJovB+d+edwxfMGVoa+u5t4weQxvpr7yu3uxepw7NbiZEfaq2zkevzQQFA2AAg4y
A9oUe40HMONcsAgvhlDr4rACxKb++zuLMybEW2N0ftOmGLuIEJ3RL9BTN9bbsdOLFxDINfohoE3z
OE61M4STvvI8UgCBKuNT10y3tCqt9cEpV+/O6+pxTBkyEoAW14ZDMRQ1z8fc4HkJhncb+tUlA0dy
hFcNiKfJLIYqMue+giqUM1ZXZTvTOyScDJDykk/Cugp8Oi2ZLRgFacg6aNpVWer6C7SiDXyJPify
4BZy0ZLAMOprr2T2nZXP7OgJ6NivTafTOJclORS1CIKMswopxdz19T3Vg/WqobmfumRB1BVz8eRq
/U/iGWXKkW5j9mFVJdBliIDVcMJqZiyumnWEGLfHE9dv0KuYbSvszckG8Yf7mxtL+S13CwKheUvx
t2FUoKMR77sJiuVjYR36Zg5QsUArzxqccAZR1/DVk6J0MtF23Il1R+pdGMyaVqQDmiB+NA2tic52
MKHQ2pRFc2+0GDwF30hJT0FvUi+sBtdmMf63TovF2C805Z3jF9lir+JF77SRxlLPiyGleefczeMA
jwt1OiLSth606qZmouHg1ao67xZzPdZ3PkAoBCyqYGUx1iJqqjp/wFO+/4Pv1D+i818M2TQFrAgn
MdUx+mXdgw3V9Gs2za8eN2Q4DTVNS2KWoe/PxolhhxK++kuaV9PJ1cRtv2L+CmRUbkoMgkrHGPR3
0F+9mSdDnQ0DY7Rj/h0MbVkedF8g2I41NJAPMovlzuIz6rkYOoiFU3Sx0TtVYpvzY7vwkocLm6H8
OwD53LfrBCkH5jI90oy5SYkz8iXBmbEjucxuNLSC/XBmRo7j5GghGcxTly9Dupq8j3rO7FAfgsj3
16Mp+nAYOpD99c+tm0fOaP9FlTiEZrI/faCPsT7okMvoAoxb6SWmPJphTSSbutQahpt8mLUr2LUy
0qOFV1kJ6lZp3lcZLUFc1vb+gz62MibN/EKbXDxKzy6wDSD7c82qOBVNPmdl4R4KR/9dW8FPexgg
TgGweVga3dEHvcno9akv87sClcyJwhd35rFeikdllGrmqRHa0aEeXt5CDkcM3T4GXQdCJ4caYLev
zR8rNIdphHIbMExQK4jxGSOI0GVG0LHI6tzlBoTcJLYEWMa70q5TYN7Mb7wab2U+JrlkP9o1T/WA
lBEX8l6XPKaBG/ekvV48hmpn3t7ToTqZs3c0aH0A8OfgOnlMC1dAqYrciLG8WesVX4xg55H+m0fX
0ETkV/oS1W3/SwbMRyWxOUzCexJ0xu+gAKQFbLGS3J+ejHF2D54hn5oOjD9NCRcyS96HFqVgVFrk
ve8ZIupsb008Tcu6Zcn6Is9ca3x2C5ahNmG+TH3dZVCPnq8bYruJT6uvOVl/QInsUNJOHjtT9hlf
67uu06zIHuykKv2odOoXNGt+tfb4CDawuNIB3y6Cp6aer2WRx36ux06b38wGxrm0xotMf8FVs191
DT2ZErxPbIwnKwcQ1nZ+Get8nHhw3+vCTkxLm8LWakTEu16GbB1PoMetQ7jWx5IZ+BfQYfFRf6LG
ELIcIEfWYPzG1F5wTpFZVfNdWbEmEgPGOG33m8m0rDK7e9GB3aXzsnXwRIjGUx6VlPi3s+BBUizm
82qZqauT9kZq5hDxwgD/dlkWR4MPWsZdkgnqvowue5ztkh1shpFf4RP+6IDiPyzbsk06a/rWaJDd
4HPTx3Ppe+EC5GLS505+pUFl0IQ20VXLSj1y4eITavlHyecDd+ankWpRXb+2wtDA+z7HAMNEroVS
uds0iYTnNACoOgAKB8oYr/2hOWPWuu2PueQHY60fwfdyaGjxze/qhA9r5hMTt8SoT6DAuyIag7bz
qkN/cF3Qwhj0k93aMuyAzwvxjo5WH0dfA29iGay3q+P99ChcNcHIqBhvShALpFWLyqLoXhYb4L1i
fRE67xOrKMo7q0YLtlwdRfRvB+na6CKpmf5lrZHIE951J51a+Eg2xMk0I0h0EGLXQ3CjV8D05r3+
OC4ouOTe1eKzn72L5gQ03l4X0h601j7aOb1yRuNbD8owSNZoV3QpnkHVnOV+dW3z+barbHj1Jrjz
a+1b0VmIh14X1WK59ShUO2f+lbr6t9YIylRzWFpzXHRztMCjOCxwIN3g3NGAAWGBGXGm5VVSaaUf
+hQDgN2MwbmlpEz9uce11q9dXtxzz8vsqtQfK8zWyoT4409kTcVDgy0RyezRktyQqZ0QCmsTDHz9
EsQdxtViQaHSFrAR4aMIlpQXDos0ouP1QYpfsqlZNlBTf4Y7KyyQ2C+lcSK+I579ccgBUZaFcSe0
psq8fpZxaaJv6rDFjknfLGkvIGZDCTOikvTT7cKGJTNZn0OMrvWqMsuFwMHTxyayWwgVg5mzymxK
/chwMUniC7tN5GKsqEr53fzd0OpZhvpU+996yYqfFur/8TQYEKr25i421cBNrTQRaOfJW2r15CvG
b4zY1huaeMOkH6npVkckTS+GLnMeNpbg0SqmOZSUYhq5bBpyVRXwzTO3XuWyMACTCteoEpfwIKba
Wv1Yg0B7QWmwaeLKkvzrQnPM+FG5VOFMPfO2krxoY5FboMqeUSRhhUbRhHHxFcIKQm9ryDVSgAd4
9O1Mg3oxxi2tPGbch2BfXyyZKOo6gf64iIgY8rsg6OVrPRDxmldICKNuWcVjBU/yxQh6N7PdAeKv
LZXVEIOYnBUpHqrIDXWvnruw9RY6ROawVoChrn4dTSZyBYFOVajV/m9W9l04aThXHqjEDcN7lY4F
tEcFPuJmMq7BJnostP52XHw77Nz1sa2De3/Fl+o67zet3KxrzSltluBUrbp9EMDxhAHxfplN4YZN
s5gAKk+3XIh0tvov3jBPidTwXgCR4XxFpWt/KdbCPnJNyxOPB0MVYgBotMKCYDQFWbnx5C9+k1l2
8AU5BLaGvuaOPBa6d2Cybq+nQONgHR3yQzcz41Vv9PZBc41bYpOHyvYzna1H0jtZNeSJrOEKui5l
PQSObbRr+XjEHLoLDcHuy1iuf6QB/1dMMrO7qYpoPVlpP+sycwdhPPSODb2rxdMTRA12KucB8OB1
Fk/gDVwy3SEL/njZxShOf1mp91NzvSmuqiCPbH9WsOaJJLM1OnHgiPnkrfLZWOAOkQVn0iy+2WKq
Qmpz/djp8nuujYeJYJ8GVkc5HR6I1d0SRMBghntttEwfSj2RPJBtRFfygkJxEtTsh6EQIaI376ql
gI45aEng8kV/8MYaZKb6clcYXn4cdFsgE8GgplWgXz0xZEbeDdHcPqSk0SKt7B9cRJDQG1sBxqjS
jCjrr5ZhOjQlg64j+B4CHiPU3qFfkRZWky1dIUBSI9NVFMk8DZGEFEpYEfcmyBUVJ4R0DP8ZUy2/
i7z7qy7sHwLJFJfanWGJMXYlkQmr8z6jU35vtu3PMmjv7aoGyFhDL6SHY46npXETlD5lOLe0i2fL
wO1qbJYaOc9q13FB6y61MDfm8brpWv/GsDQ3aihAGW3Z3TR5BeCoItQZKhE1BCPWUAAx2y6bIO27
Wn4yBgGSMlt+N2w+XOULGaIg16tkMT32FY4sz3IHzXazTQI7P3ldGdu59K7MQcinygZTWdMOeGm0
KDx3IZvYg1vn+c/CceDi/eG+pb7qx0LbsAAMaTAbPyRzMR3IMs9o3ZNA0ogMbdVEZTnNsQSUg4RI
DBiN1yUHfffEFw08Q819N3tZ3b+ugp+CAS9isJYHBjtAdSrCZPWVO/HTJNY/jBQKtDJkgtg91Aom
IzUpdTLpNnjkkPp2npmZAj4Vd9X86FWudWUZyx/Lhxixt/aR7oijD3HESqKM3eiy/WHIXrsieg46
NmqsiTlNIg3y9ehNboWerFPFhr3OtzPtX9mseymVfRBW5rpGRY0n2tov35ZV0iCcR08D0KXqwdHo
lOOCGjYl3vizQY9ev4LvI2uGXNU96K6wwoUsykf1SKpC151bMHyVHnIrxEz9F7LX9jsPmDfHpHPy
KJ9yaidz784pIrnRYcsn56Dn/XKzls5wTYlAcj0ablLM85zSyRFFiC/sYiLBG8E5CgJ9OiJDz+0S
TxZp4r7goemOHfnJh4BkzdTlma2zfAwbzZd/9V7Hn1ed0jUiS5P/tDrmkUgaGvhStdxtSFRJYuC+
yMI/anauJbwrxwSPTBCI/w9l57UcOZKk61cZ63vMQou17bkAkJpJTRbJGxjJYkFrjac/H9h9diqT
aczZmzarZhUDCER4eLj/otD1VV5q6BeIXnJHWUDZ4Eg32WGNiwslAtMJNXVUuBj0o4UzQjfeiJBt
sUtPQ1KepolE31Hrrg8XqTgW18MgjazwqU/uKXZXmyQoFc1OaqV/NAUz2KVijc+6oSZPCXa7e9Ws
vPn8zZYWjJKrWsuEjzwtZ/5Fn3aGo8mQx41AyV3AYD48sdFsbk1xMG2jadFajISmehhlpU/Jxxv5
xcD2m8Mz7Nre1Rt1eBWDUKg4DXPYTNDjiwdBrqMffjR4F2NuDHYlFde5UPpLUxu56db1g2mE6s4y
0mHfogWIOWEyJBuBC+oiQh9ocqTMqlFj6cdmRyos/lSq3FzpYdARzupB3rbigP5TkKC90dbBZRjH
7DM03F1fiaVdpSXa0hy7cC+XCFaPtYFgbxbED1VvyevUz0bXZ/ktwjxIruC5E8kqrhZ6Gpi7ogvb
wmlQ3VgHjVG4raQDXKY2HFx0fQcEHt7IEqtkCSClKIy2YvTlLznWTWSFVD9ZGlneXcAY69Udus7c
N9LQF25xbYsfzdDjrj6GahyixMlitsWRbBYdv+w2znEIsy2j0bnl61w0lhQFCMyBmHijk0NPeqmR
jUhsKYe8QoFDJ6cJ1DzY+yXHjqPnfSG73twS7SsEuqve+1nFVcN5X0JLCPN630ah96D1JQ6M1hiL
y1Svy9dKM8dd3QXDQjci0pZMnJqfMlee+64LkseiCcPOEbkxr/vcROPE1ynKja01XNRKIu7rTg3d
ohmJhVyIpJ4igDXaZIGj4xcxDsFWL15anuCtx8QS1k1dyq1NHtOBwwum8iI0JMuJkpTkrOnLwK2b
Pt6pfR6uBUVW9pofS4gNzuIGRs7/wLfS8N9UzxDW3G2JA4Pexxd8YzJRBIsupWLKF6WYIJxfms29
XkTeVWmMxX3ORn1vS9ouQycJ16octVuviQHxBXXsZlqOvWUY9quOKLS1jDZ4svQQg15P0+i2kX1e
VEkRXo31GGt2pNTVRaxZxk6RBfGqG5pGtKWgyP1ZHAxvhEIdfyRZX1GTqwX4cGGVP7dDp7heHASS
LVqETIpihvYST5F5kVe+yIeebaR6lDvvBlIz2UHfsYnI7bgK+5FkOHnbPxZiFC97s24+chbcri1U
tXQkcRT3Ibb1tBbSoX6P5MncqfjNB442GO0LIaF8bNnEV1WmFgCS4rIMFp5SCPimhXW9JlVGF7jn
R42ikKVkqXmNrEb/ktequPF1LGUJcJKLSymRNgmj4nnK8uFeyIz0PbbyYj3EiGzZJYbbk00uNz51
vmd+FErccVmQkvu2bvuHpkiGqzj1QrKXKulDV1dHLdvN9W1OtJKmiEChG7uRqLwPIjUbHIqg0U4D
c9BcoPObPuIe0z+FZotFiF8mOONEpbzVCWxs715vr2kFGyvTSGpsW5MiWOXUbghyWtzu5aIJ1mJl
5k/wtEgVLc27rkiiDW6PGeUbwcDk1Yg8iKtisJVzMVloVlbc4ETR7WNPUp8nxQhuNSHJHvK4ViVn
9PLJ4sgzzZ+hF+ONhS4uuXhIlm3LmVJdROVotU5CY6m+FFq1XVmDEl3KloTMnxBHYc83iKPF2I+V
sFKzvr7MQhQi7E7sq4WI/YVInW5AbqMugbz0XVOsAyxWf2lgTd/TjhoAnq5iGVNn5BRygrhsOYdL
XA3taVJ7J/Uj5d7LpalxWLVYnEKYFbN1pPoCEbc1c04cTzBoJDRyqd8XU0d2RbofhZswLrOVipUO
H8nCE0yGmpdzFEaVEGMLVoiGf634fKI7QVIjiiVAgSp9m/ggjS/0okrlqxi5gKy3C479oHEps8vR
UimkkIPLLFA9xHVLLmXpLmnY4+UqaTLDcK1Ggha96RXS4l/fV/pPtGsOyu7HDbBRz80ypdCf1U9t
8l6qP33hDADrxBA4kiOCiCob3KVjnL2pKrls+RJ6N9WbKJFchOTey//za/DbLTSjVU5D0F6H3YM6
UzXPi9DTgQBjtx2fnSNF8c/JTJzoqdFIU8FW0HbFCuuoL18Eo9YpEhTbmbgDPs6NF8ObdSk8zqze
Au44uaIDivn7lzvRdTJBh4iSCccbeYHjGYwTv1eGkPN2Boc3dwhAOCSUTrBGfGZ9zuLi5Gi8IX0Y
IHNYQRzNZayYntQRLiDQzQALRbRToCrcMFb6Mgzsc5D0uSF42AA2QSzDhkI8ZOYOHbWakjQTSgmC
vE3QyuPRFvO91PyMwX4b8k7upjN90fnpj4abRbxQ5aYHK3IpPFwpstKNbCkgZVWK3kzh7zwt3Zt5
4lpDSUUtv/v+280r4rvhjvZX3Biqp5dpZsdpavyCyVxvjLKfVpok9HeBSTFfi2PlMlS0bOu31Cu/
H/7E5PK2QBERIIDHeoxGDJW+NoeJt6WosOq4FsQiEU/XGzdMtYtISraDXJ3pdJ9+5X+POQNOfuvk
eUIt5p3HmH9RGZp1vwzWzXnVzK8dYGjQIN0xXKf9Kx+vU1GSGxEPXnQV6PQs0tvmGoaSq7oaDW93
etTXSKSdgfKdHhLsLXALTATMo7WqTErTJj7Nbc26amsoIcrb99/r5Oqcwb1/D3DUX446QfaFEYpO
i/S9JNwPvuTW5VYvbtJRPbMTTnSXwfjSJ0N2HB2rL0GzClS5kz0/tcWVfzkupg0ODGDS3JneVTkz
ASVGZs7YCH8F6/96H/7b/8iv/1r+9b/+hz+/58VINSNojv74r334XuV1/qv5n/mf/e9fO/xH/7oq
PrK7pvr4aPavxfHfPPiH/P6/x3dfm9eDPyyyJmzGm/aDgvBH3SbN5yA86fw3/9Mf/uPj87fcj8XH
n3+8523WzL/NR+bgj79/tPn55x9YPPz2veff//cPL19T/t3dx/gefCTJR/3lH3281s2ff2j6P0Fu
goEFp09KC6L8j3/0H/NPVH7C6WmhzjlbcqFc8cc/uOg0wZ9/CMo/DfTVMbTAyZ3/QGf74x913n7+
TBL/iUwZXPkZD4jiHEbv///1Dz7Uvz/cP7I2vc6R8qj//ONTifbf4Yy2zyyOoBE3Yc3JWBocoVia
MApVGlkF2fUPVUqvMi+dlukQ3Eup9ULKaezRaXsQp1SnVVHq3PutF9EIfPqh5YUx+DU3PHnTCv3O
TJQb0UzVSyri+8oDslrcGqMBIlJIUVdV0pfQHDdemS+HQbybVOFFGtofcRSsCyO9CmR+ZyTHj9V4
lic/v8Pv76hD95odCMzZyPgrkHaMSIBbgeKj2cbU/KPrdmjWo+yvStnY+X6ygb9oUxJ9lnTVLeVz
OH/lMMkAw4utFAAJRDRBxn+VpY6mim59H/oOwtGVPXj5XabFm1zIL2PL35CcQ22Klp2mXaihBd0q
2tL5XkAjoSCtPXMB2FktE+7Td0jre98vdnKyCbJ2laTxa5QFL5UeWjaUqr1njL/qOlmMo+8MVvnE
QbIsveHSL4PUJplb6MH4UiL0UAW/flv3fy+sg4U0H7OHk4xsCAwD6IcWC/Y4kwqbXB3J4mNHrsp1
32uvQzlDafTCc8ve8J+CwIRl5kG1GyZ3SoPVNNAO6e5zXQQHprlJuWpVwSGxWMvDSF1xdupJzM5O
p2JRB2rkQLmxy4y2U0Ql1cg5Ysen3sASrDCWnnlTlE9J+FPmcvn9mx2efvPXw0udrQF6E3zqFxHL
uILYKdFQcpI+2hej9TADVGJTc3OaC3IiuhSELxQge98Pe3jQ/zWs8pnPWLP6yzE7RC+SSJeVJnb0
aNtpjzLcviGalqX50FoVLXDV/X68IyWTLwMeq8Dnme9Tn2TAqtVcWW/eM7ldKeZbUwYf4No2cpw7
ydCFtuRraxXRu7Q0nDLzb6RBKBeNV7hdKnFW9y5iMjYoGFcmKpRhsE6MnPQvLWwcKuymbZZlz00p
RrZSgr1UNq5kFot0jB9Ey6efo7TX0/gU5cXWtPplUfbXpUDxLvUX0yAuR1mgXpioK63TXpOofQs6
66qQ8pUI1kctIcMnuusJw5mz9eseNrnwzOnl5+dQjuKkYQ019F9mZ0gu5O6ZSuJGH8mHKBue+Q5f
99HBQEfJVuZjfK6iYe+I6Rs3B9fCKqLSgzNf+zDv+etjowDGXlWgOvHfw5TOSMy8idSEfgzXqiEL
KOjcfP8en3n3UUDgbMMTWgMcDCvjaMZGP897yJmQjSBvFd3Wosuxnm5VUNZms8jN7X+gNnHytTQI
JyAy5z17dNOpPDGZrJgxZzFmL1tNbk1NYNGtKQHNNdxFCOYKBaUz3+wwyftrNol9oBaxaptZQoez
SbtFrUdcjZ2QmgQuLM++iZWlWC2b1FpVZ/0B5iVwOLOznQ6qL8iiyESno+HiwrLCfhTxz0CrSVvO
YhPyhqLqKl8Km7O3x6/x73C0OVD9lv1PVVf4Xc5o0vDDpAtbGcWi7250/TKsvL1uPAhWZ1NmqPBN
h/QMGsrYp6q2M6xxXdLJtUNdoi0t7DIAHd+vsTk7/24i5kf/7dEsMxBGpeXRhGJPakObolhY+e33
g3zd+b+/PwoOh4P4XSOUPa6pMJc5vPWAGr5va/JLJmtnTpqji/q8jg6HOtoyfuzXpBIMpY1kIU2N
2BO1xwdFn2hD/jSGl9HfofrjmgHK8X1114TJ8vuXPfsIR+FH9cSqmeT5bZN4h0nUgwqipplY1sJG
iHeKlT8WwY2obylRgks7M9dHPIm/ZwBi66dtE7a4RzMQ160G5pPhk9nRbRctvVkKEV+h7uOc4JR8
yCP4OtbRq/rUCGrDGEOH5up7fJneyosZRQEuVtkrhk2onzVrL2avjw/1P9Bc+xo1+Nq/vetRDC7D
qtfhaoQOFnYRXxst/rS2EV99oFXthMlZos3J7YIhjoRuIUyN4xSt8xq1NCYGrBfqVsvt4hrrUTdb
KyuRC3270dfnKexHfBtmmR0zc091pKpM7kFHN+wiq41MVsPQsfp4laXDG5206yQrnhpfChwqoA9j
LtBks+5ac5qlOzjGUXEYnFjo90lxliL2ZRJI5rhbIUUyKzciCXK4nftAkgfPmALUCpLbyGgT20wG
V+mT5dQHW6HK17pZLkUJgdmw2NGzW9W5uE6LbBHGGp3i7kxx5RPXfhDEIN7PbjUIeqgI0h+TTOqU
djMX68AxxGahogxnK5rk6nQlZ4xVBx6nntS5jWE3aQoII1tWuETLBNtEW3eC4Iym5RgQ6DXsApWu
2nYJMhOhtPGG/ippw7sQNF8sWqvvI8WX1ctjc6uZVYKpnH7xBhjNWBp9LUAoEFSl2j1HOkV2V/Yf
zhJJvwYFC0FZ6s2EPvp/2PsdfrJS0PRyViNyuqG9nMJk1YyCU3XltWY9W1VwPRj1IojylVar1yLt
zu9fVPu6YiB346uGbggU0y/EhLCk/SqVwDPESts1Ybo0FO4nSRre0IxyGkG9zAttGdaia5h5B7Y3
X5JHO1IpOz0G19zhncYTHqCNupnymiTP9UBrkQtyb6l2nIBkjEQEemiTStW61nwwSRogEmGP3J+r
quBYkqdIfPGMB8lI7cT6IUfv2K44uV86JgJzTbXqNJMKlrbsFJBhDwK9fj9eRb6xLoerPlfvA2TF
jc6ux8FNRv4uElZndBVO7HNZJfFCGA5uNspURx+p8gGX5GILZMUbXYixrqk9yW2xi0fZzYfENYdr
uO5uGFU7YxhtxJEBMGoXiBueSW2/Jp4sl9+f5Ciux34lt2nLk8ysLaVDy7JdzezM2QvH0O3zhcuv
J8nRiEeRHByT7NczXGdOyOgl1bqtDlBcHf2xWCZL3AfX6pVwMzxGu7baom8RL8+y8L6kafMzzAtV
5446E0wON8nky0mWeI0A+i0iEZVBrwg+WpHUwTVONPHai64k72GSQ7BX6r0l9qukBiFcqnep+BEY
Ho34ycZuZ6UL5plPcuLZKFUR4xAqJNSJR19EKb2sE9H9BT4vbKapvYwMqD1R8KDpxkIs+iutABTe
DGd27pfMjRqoRU9gvreB1TvuIQVm5HccsYJNT90JlMhOGyAGRmhb5/pIJ0IEPgWQqJG4QtTv2Oyx
no0eu5SRgvEu7Hswmsh0Kv2ZksCplQ2TBko9QpnIphxXq8c893O1snxnzMUawVDv1ZtujO6JZqxr
AOZ1vLp5jS1zIVXFLu2nK6VJntBWOSMOJ3+5ZsEvwV8VYyuUNBUud4drLQBLkRZ4F1APsO4pPC5q
ZZtZ9KH10RXqyIF/6gDfXFax4c5EzW66LYuPsX5oQ/pNWRts0zDmJi/B2tERrJyABCnpfdImK3WY
WID+w/cx/MTMHT7x0SUmRoKwHohQnxfD7kJ1QuNT4WauifeCe97M5ogGOec9hyMe3U0QmpnCspH+
GpE11z9KdnHV7VRbfhdWiK0tG9pvyN4sz/qczeHmMKM4GPrYhjnVWtUHGxM6KjJz1GEbu13lqwrX
1Vl3Tfdc5cyCOP2yOpklYg/Ikx33M0FrB3k4kuQ1IIAT8qSORv04gA4O7n1lE8lvoB+XRjfstLq9
tpLhsgm7Vy8sV3BhnzKrulTNBNaVan//3ZWvkYepwK2ZqIOe9peNOcJFaUIDjljnIWsMfq8elYtB
j90ReHcGv2aMyrUWjNex0C29QHYTFGj9HguJsF7qo3mjKVc6AlcyGhkqrVO5Afh1Pwkrrckd3Vj1
EbqZhrGAjfEDPybbl6Wlp/XrKhBBq3ku5IKrSvGdNLodghmBl7s1gOf+1/fv+TX+0ENGzwiZDbqC
6KIcbkhjgoFdpFNILthuBC1x9QD+lheeieOnttF8uNDzB1RNCJif47cLtxJD/dJLBaVZ8OwY9xVX
s5UIotR4XNFhOm/li8r+18WMDaECqARBGWR7j85WIct0xZsYcoTpQG9znQziKq1GmDzDBdqqu6Lu
3VgYF54fuHoHSKAU7cEQwGh7pMhglVAgc0VlcEMEzwLwp7QxthOsqkB4RiVqkeeXHfQ143EwySr1
G0OFWlC3NHTDH01h7oso2SZNclX3xibTtIUnjmCBRzefYOOpO24MmzydVqEHCHeccOhpJGI/zClQ
6gk8hEROV74Adjysn1WxfgdfttTDX3X7rDf6WjZLd5IRZtPRJPbrn7np2ZkwOkIfLusJnEsDsySg
QVmG4k2lSh9NRLOHGmrleTYXh5VBvzQNxBv8tTl23gFuOJWkuhXnu2zl62iOrTNccZLuUzm/bWIg
+pHqGtW09jROkvqqSOXryRSeUgq8QWsuAv/RlKxb1KeWsjBtOi7FEBPXU3Gt15Mby9E+1AHicWeN
gZlYWUYu/p7wtwaNWSnqi6SaXLDpV6n20+q0BShqWww0JzYyp4RdlQcWr+y7mfQ2SKtoSB1Pexo6
YEJV9Qpw8WqchDfVjy8LkwQ40cGiW33rGFm7KGXhstGFax3R8D5Mf8SeeS9Oe2GM1/BAtrKf92S+
zR62ogsw2DZS+DNVuRtVSuaFQms+f/Va6K+qvw90mhGVoK38QV2BeLVFtGi/35Ynog+BhyIdR7Yu
0z063C6yEZdxpxJ9ZkcC6dNbcNYAPFfJOLUtD8Y52pYGrSS1grnJxf4ve11gWrNdSnz/qdj6Njx/
/16n4j35FJB7NLRFuj1Hyb4OmCQPBCNwZscdbVk7IGjCGIfrJnCYavCAq34N60JxRANhsHPa2l96
Iygy0OTmGj/rQOGLezivhay2fStojKV1xAT1Ivd0NJM5ZZVYdynChkAzqzM3nE8fqKNj9WDUo0hk
aB36f2i4O8PTTM25HB/bVbeDSLZqfpDOLti4i1nEVdl4kg1u7qK9y1bnXl0+EQ8PnuJoTYWcZlM0
8RTyylv5lQ1GeD3bnIdrCJJOs8NJ9UcJZskdL1BAQtFklaFHEy/Lt1k79+/O/0Hj//e234lM8OBp
jlZePlSwsjyeBpgmBC7BLc6e4UcqcJ+Z1MEYc5r/26EjFpJRi/Scyd3UrcxlDjtVZ1oXayoONhit
h2R1rkr0WQX68q0RiZlJ+hI6gUfZW6lXI3Qndm6qa05PbyuBn6knoFVhDGrdXeJH7pjtKiTwvNRF
vW0dpW+wV20hNzeWb+5Fa9GYsiMbP8rMWtXjmzktAmBsInpO2AzZgwVPUDPWwOXRVxRXQlpZbid4
bmB0P+KyFhZy/aQowSoe7hR4pmpQ347KO8QMW+pFOxH7ZUSObz1qFIqK6UWlPyhFPzWaDqggrRTp
XsYfSrzokS5zxFa6C/LWQSHXlgtrm6vJWg7QGQnzfZfAF+t/Ke1wb07G7ZlAcSIxwSrjf+fROkpM
1DbqJAuyH4FCeW/wV/WeS2PxPis6VCsKR+kbeJRzWcocfb75eNZRdDL9uO4q9XPBiE70s1gO6/AC
p/Gb82m+PIea47G40KJ8g7LDLA93uDh7yxt7uAkkmEtlKfxoF5MrPgxrtHMxWkVduXO0imBQTbby
EbowA/fW/blwfOqYobxKlXWGhCE3e/gMYMlRbNV4hjFd51XwZIa+XSTUECV9G5j3pSm5Rq+c6b2c
PAMw/Joru/Ol9DP1/m1bCmpmAjZnlgcRSJPuu0o+PZDOzGYXa+hUPzV5A+zBDlAyUOoWCLsHuUle
yiENQKFlF6Q3vZG7cZz+OLPqTkWl3x5NPVp1TToWddaAC5/tl6G7cPTuYdQ6CLR7JKqgsSD0n2sC
Hsmo/hWnfh/1aNlBMR/EOmGtBxf6arqob4a1dmlGaN8A03Z9Z/qIBpttena9n1yDdB4N0J1Y04hH
1/EykMwhl0mRZw0TGDT+C5Re2oHtfUV+51hnMHMn0w3q1TN4aHZA+twTv315lqEnD+1cvafLSouV
yjNaytwyXcXx34vVOeG4kycAOQWWdBr6+hhtHi1wQ+8hHzAgjH3RER9npwvDc2hS/Zrti+N3oJbL
/NwCPxW7fh/16KRNm0EsogE9iQhpBchPdh67OXqMDvT3e7j+r22AZLoCnunMdfpUfQXlfWDPeMCb
YCGP1m+aqVUCJYxT9Sa7ngXjZ/sCZWeoG3nB4beYPT48nFsnnFvDalHf408Z28GKc+LMTjq1tHCr
lXRpFiDGZuRw5iVtyAHgsbSQoaWq3a0TIBxJdjVp2zT1liOFHxhN0FUSWEvDyhTSzfdPcCq2/f4A
Rx9BCBWxK/UMBmv9Ru3BjbV6AZhtlaCbGlYE9tyy29w6c4Sc+vS/j3qU1gSdZzXVJHP8q1svuKyN
VVidsU7XTgUpg2mbMWHc2I+RvI0RC77vD4GT06rhPmP6kFW9967eW90HqterqJLXjdxAR2HpjcY6
Vor7tP3VDJoLz9+JA2+BP4xryNmmU95reaPU/kaAcSOX9x2E7VC7MPi94ihcJ0KJwvcPszHJDN4n
ZFAEXbifPEriYHaC/MaKn7S6sVO55Bp06fuhQ7PDtoJuMxUyVK5gkUXaotUzWzLwmTayaucV3aLO
IbPXzbbiav39d//aiCbHn/sI9HsULLeO5bVKFapopLd/BTW8eva509nSzSwqx1Hz/P1oJ78FpUzq
t/jYf2lm0eBCF61lw03TL7nch3Tfvx/gZMykeCHPiBjKpsbROi67II8AddB2fOF2YtEVCNyWru+C
xo3TsXkX546FE5ckmlYUVOh0qqhNHa1hAKfFEBasL927TjwYbz1ih/VOKtINndUBhZszr3gi7WJA
DeNek7sZH+4wVghDgy2f3pEKqR9j5ruycj1546ZMZafUStfr86vCym6qUVzCPTwTJ058wYPBj+ZX
R6MlRN+Jt43vgp5TnlbZmfc7EQux08JTTMWp8auwnaiGkWDq3HBnQFNtG7vyQXDelW21rT7OtXNO
BKCZsUE/Z3bNQdLjcC6bDPpYr5WztlVt6/1z1IZOjvrHmVc6OcyMjcVE0wIyfpSy1GYioEKQMWsd
iVuUIW8TzxkbJZmw3iojHqVptak0Y4G8Ezz/ciGJ8aLX0SIx5cUolfffP9DX5zEAyYqce6At6bQe
ZTJ1EYqep1HIEKtHv7lqpzurPXeNnw/Pw4z9cIyjjH0owFrqVkCEW8GeuEwy3LRTR0We8LrbGYiw
9cth0a3EtXCfXmlnjvavm3IeXGGny3Py9AkG+C11ygc5l9uSyoWkD9Dh45USwTSy/IWpDa4V9zeB
mD18P6cn8tJ5TBDoZGrIvx1j/TI/8JCFQdR/7k4O9+UlXl135jPqgQ6CTvLS29VALgT7nJzlqY9J
T4w3JYGwtOPKbVanVt5ByHNGkLym/6vzNNvzz9l3f934kCsQzSQvBNqCvt7hTonHpmtHKGhOQfnH
lz5A5Z7b+F/7iIdDHK2Ywmp7OTBZlbPAqSTsVbQXA0CrXO8Gx7STYoeF1br+D5y055B5vFbxC6LN
xq4AG3J0swv6LmoqeR55a67itfajaWz5TudCCRjiQ1Dsc4WPIxPV+RIzQyeh2swuRTDG5o/62wIt
vNYrJJ9b3WwYNEAgKXYjztbBzTmV/ROTimvJ7OhGfQD7kqMIF4DaVuKCS6ucw/5NL2vEJoSitk3t
zIafF8DRHM72KHRm2XE4Lx0tEH0Cyzz1DBQmjWvR7DPQH0I5xMH2fWZTn4up84N/N97RatFzjuK6
YtkLTbTMimEtGJIzCMXSDzMnq6cHLUTaFfhHOl4HRbUQ9H6p0jSNYvXHhF+MFrVOlGu3sdL9kM1z
ouKnp/3fs3E07XrdxXkh83T9iJqPcF8Ct5KFq9G4+T7qAPL9Og9oAeucYiylmXpxuJKG1g+DMZ83
5iivBalxW9+yUWx6xajXTXVpO3glCe9eSrKfDcIfTdvbSXNXTs0yVgVbFX+RvWwsCLSKgfKYCcEv
RqQrm+zUYhd0qDZMCR2e9hrVHaf2c2eoL7zRXJVxehH1ioOEVKHtrWIWlSx3ZiY7YwQQI0ivEjO6
4lS86KTcqdtui1rdKpS0baZdsVhWaUobKUzTl2DQFxEqRaExI4gfGuDYVakjEY1KHS41hSdc1R2t
mDhPnMgqLzQxeEDW7ibx7kvKakYZvMkyjuJyVqBrYt2Y3XvYJndqej9y7EwWwifBtKrpDw4zodBK
VqgKrOGkgR0ZtqUBrRj9fDRtscLR6aqn6yS+iePGRuHTzXLk9tC2VUNUpErf9tHHGblubGTU06IQ
rpwyglHHxAmJGyEaFt6EyAnYNkGSX0Qr2RbD4Fb9qgmuJ7/YTvnwOPm6a6r3XUO/KfGuYsNzp0x0
+zQAGNLZ1YhBBSiNDHyR5YsbRdiiB/mYkaJIM4XOu8wFbZNJ1wnYUEytV6N0bfSY/6iN60GYFpt2
UUf9tqCTV4f5Issiu0C+LVBxyYuEhS756zYsbR9gfSZUG0tMd6PsOZ11hzrXjW++orRrB/JK9+q3
sKv2Q3OryddN/x6Y5mOlXPQZmLAEBnu1sCyvtVXwWUlKOg8wQ9DXGT2vwgr2/C8dvNgsrelMEqKO
lngZ68UqKu4kKE4j6j9a8iDrC4Bnthkgad2iX8yNarCuRtF0JWQthdqwI25CYnwJEcd8laPGVvLI
6ULNDrw7yJj7xg9XTU+o1vuLQnn1OsUOisJRpZ3VoO3XN58T2SjXpn7TZcSDdNMWSC0FAM3oWCbe
Ek0oD/h/5r2B1aepCOM60TfihIRR/OSjHRlND1b+oOBm48EsGsPRDpQPja1hxsW1iuiWEIUB0mfy
U47sXiNtZTA+Rsi6QpDMMyy3agSUBCloEHhy4aXXX8NEXiLIvvMFD3EYYGyo1zUTYKp2Jwz1pmT/
Iu2jxawl9MrEkmVhmk6t/wxyNhNy+C3ioGq2zXtk6mIf6yYJ+b0bC+5/1yE1qrzM0qiIUEM5aNdp
b9m9hs/lGPxKzfzKj+JbH7k6X08fzKF7EFD9M6drX/sh6cpCUbxbz2slp5aQCzB0N00Q9qGqbpUo
gCvNKjeD7VS/NnTAjVG7yhvBycrHOrk3pYol95CiidjPXIB+rrFzM1JcA3mxPNUe5i//+YCIsg10
LHPdsGnbupoJjN/L9qJYrbzJh4Hk73s/v5RHfdEZwaqgkxyzmIohRSzT35jN3iDmD+KvwQOVr/e3
RVltInoxctNtKgvoCblWYpROj3iZle0hty+RkkPWtrqUpRDoxOD42mQHfrwQEHYUkCfspm4ZSOKy
KSenVsCwRWhIqm99Vbuy2DlRX206GVGz/jlZafkeTOBAE7w1tppfvkQSNUfazH3xiCoougDyJkCW
O4sf0tHaoByxSOVsi7LbzkQUK/X8RTqYi6Ts7TFG0exCzp6TtLjA4M7xxeTB17x9ZmY3WnerNFfo
miL6Ss0BVFKOKNykIvOk0N8wuSH16qJSQiROEdAJlWwpG78yAItBLro15vMgmciBYaPHdyNxDmDw
BUIf2xjhl8Ez4XN7y6QtVyhN7TNc/UZD3gb6s8DSSWNr6/MLA3FbF4iBdeHHJMlMWbgp/XufOq9i
XBHF4YqxvqareFAdJQ+fu9i8Nr3gIhwDd1Ks1ThJbm++S3jzYoiyq8XAnhA5K02cbb3yVsqoGxvJ
BVVXV+TnHhdnRUsXpTLYtaBfd4ZHbUheBNlPxWze+l6H/fbaN/Q1yhup6hYzh60BHDDyzeSanTxq
jiVAZhbqNRokyzB6VjtpM2npsmukldmIEOBqdu2MTvC2nUW1bRCMZeT9akxocwGdVpyxVEFemB0y
e0m9GsV2wd2sVXgzod7zwm49jBtLo+esJQur9vEPkRap8Jb/P+rOqzly7EzTf2VC9+iBNxEjXcBk
Jk3S27pBsIoseO/x6/cB1TNNgrlMaTf2YhUKRZe6yAMcHPOZ18ip49fSS9YjoowWKhp6EKtV1EZq
VgB0rWn0smoBdd0ZPoofweSUPbpaNdydiYWt01YIw7sB4dApmXfoqOyV2rdNMC0oXZwn5ewaygYa
ohPAymsSn8bW7H0fVhzAAhO7ICNLMx0AAiXvz1HFLGopwkCU9msUE8VbPX+QISg0GSexdY5HsiuY
MSJBLLz4SOp2AOXJ0FSiTKDa4JDNdSCpq+WUdQsSpdqgP3lr5CWU1YRDra9SNxe0W6VUTwByEFyp
uo0SlysjGK324r1QiVeFHN2n+DPriWOhiSWWgRdLT0em52uNYnlGxCyAAgGbeW/afAjfI5COCpAR
6gbxzt+WFJngQoGJ2VKkVZzj0NfD+cKHAVfxZCgBO4h84klzH910W+Gm2/QP6u5f8PM9GFej0Kzz
fpIhvTOZP7zaXCArAVUaH98aImJ2gwQj4CwkiI0Q3dZgjKHwPpbNXScNOLn+kicYo511po8XtRxt
AnD1eRIAj031I6HuO5PtS8T/4clWOVMxNUmsLqlMkz8C4nfE8rwFz6+VlWNoNypX9yhLdl53Nvhp
t+wybL72o3Xfsze1EQ0O7VcoP/W4m4GptMNFZMlHJMi/moqbuEa2u7switCeLFSXyf0AWIC1c3oZ
Yo4wQwSa0BhGWLozXQWJ6AyxrnFATKS+MXzdGaPR9duXJmY7hrDSgOwU2o9I/NGEr4hl6IHBE211
Kp6WfF0Zks0U2zKRUipcxd3llP2QIbYdWaYHajAKVS0DVBdNpC8dpMxK2qIpaeiEcX+OYtQ2rKyH
OUvO2+mnFVc3pj/cjQj20BR/PjL0gXrBp6FXB8ikUg8Bkx46+XSbFYU34DkpdONTa6Cx+VtQBxv6
sdPHiMqiBI6Ujhv0NRN9dA4OPghNW3GBtYkkSZ9PstiYldgcqDm3hXgmxcKVOZQnunUV4qEZWRuY
HTghDHavGVRPesHVwNWnLdSdeDhS4DjQxObU+PAoq5MNYbVC0lI+hwShL6ca1CSFJw7FTWRoOIqq
NhzyXac2W1VNwOFV163S7OH6Q++uHTW0tpq8iSfNG1B18sP23IqBXk3tuTrffP/1Duby//SxA/ij
KasHRT03GAOf463Nn0XrSfVrW8zhFRNsgEVzvx/svXT0ZV8vugggjSTqo6tMfhYsTU17pqV129pV
a3r8k4fut2kDtNk1yYZjT3LKm8IFkXGsPnKgCWgAXEexgNIPRM811tKcwE2MDaOX4c2Usj0D5Qo/
A7cq4ZWooO2mx6hEKR4lgfC+AtpnmtzPXMI9XPkEibpcFL1aFd0pvJCG5C5DxYvk+iJq9iFK9t/P
1YFkn4fVMbqltQEQeLWrkjkKrVZc2hv4Jaq1YOMa4qJKduzgWH7P+pPw2yGGQzsCV7G6bsx8CvW5
nCjmhI/jlCNQCGUmn04LY3hGv9OOxPYkQSi0rdpLRUStT5VFkILSkaVxaO8uvSlk68E+0J76vHex
sci0LOfbpN1JIen2okH9/YQeaBjx+Rd0HSYh1FHWVduu4QyvVbop4yZsTsDYbZvBSSdb+j25tVOT
I2yOgbmOjrl6rU4OIy2PaRktxT/Jxe9IosneeuBX7P6enPRYT+VQNQqyNnEZrJDFnOLzPJa8fxdX
y4C96qVgbdGsFSUEMcWjDbgDK1T+WEpdXdIyOxygJ6XU+h2yGL4O2/i2bO2KuMEdPdllSi3tuPPX
gXHBfpoLVY6IjCr151dsJQSmsYFeeADR7Fg7c7uUjyuqVRmeXHHutY6OjaT1emT9LIfTeqcAR8LG
G8kC0Vi3dgIjyiZf6AhDcH1fQBoyBQIv8aLrpLKlC9LwE/DRFzVeHJ55hNOoHzin2Vgyopba8gjr
KnItmLVEAoDHB7rASnwmZ91dHHOGVU+Fgbx8BiJZLCsQz+G1YFARavMLq9AfLf+tmaTTYCT31gc7
Tu97RT8R9NmeCsw1GvAl02lklag6k1AtKGgFTYw8RS+9T9+UqnUyJUBNtiVTNTa6bJ3GYXCWqeO+
SUdHTBQ7QbaWlLSkLpD+NiLhJpQymN3gtkSsRDLLy3q0jS/K9tnMw/u0mB6FXu/svitmWNn8tc6w
e0F0LfgCCKoSae4HlPCa0j/JxvsMYKjc+Jf5VLgtydyYPnz/Wd+rpqvPumQfHID8L9tmtWPMZM79
SZcBbgfZUzhH2yk5NYQKJKxoG6i4azqCTx7yGkhwTNdaaboNECBQGxSWFHuh8WthTMcptxH6RaBs
cMUx9jpF2iTmiyp1G7MgtbfEbSqav3wA6EUlIaBsut+/x6GmFE0NFAzEd1TPWsPAGFBOFqsaE9oY
UogV4fYtT+d6fNUH84mQSbZSpxuBKFpstAtdHB6nGFlRcvJYpko6CLdDlHtHnulrA5tj1iAeo4tk
8Vyr6EJPzLmRS47cRj0dC+R6Su187BKHgqwbJhJp/vCDuwmZ7vSkTIJjU/L1blv03BiWejkx4Zfe
YFTpQdSmeLO06V1hzTB6s3vFIBpOzTPIbJezfFd3A4hQBApj86xSYGGwz4/dPOscko8CxmrhR5ND
gk1ZLbE0ra15Lik69+E9QGO7MFVinmvTmt1R9IraGYhGAv1GCH7TVzkSSKyPLQZfzLmRhl56Xl8M
spIgl2tzZnBBesV8x6kwIsqGW21+8Sf1Ej2tfzOiXI+3TMaHrHKUy1RBdYEKu9WcZACnq+wljcje
Kb+y6Y+83XKBfty969FWU4s6LxTcntGM+MYPF/OBIwN8OR/WIyxP8OF9/DI321ZihAAhWafW4huk
tp9EKEzUaa5C3brV8KgzlfKptMRNMF7FRePVNLpRtJ217sckqRd++Ch1otML9UZuo20eoIrQv2jj
r0G8nmhn+Lh7NFXnWkq6mWrJSWcMZIy7MquPvM06PFi/zOrO1mtdp7zCyyjSeWzeTMP1XLxRM/t+
3x8cZWHrIdAlk4+utj06uUUfL00Whb4BySquDfewTtxSvvx+oINr+8NAq3wCz5x+tOg8UohIwYzf
VWVwkvWSbSKRm2FBl/pHbosltviy3D4MuIo9zFYdJl4aLyA6LY1fOopWen0YOBZ1yVjuYGegeVrM
Rz7bofckcIWhCn4FfYDVZxP8rB/TVl9cby4NQTwXYWxV0oOFaFOeW7TNzN33E/ulKrgsFM4Mygn4
0NG3XuFYEsEvsqJUwckhH1bpxbYqXlV0/kUz3BXWQ4R3e1v8Rg7cCbr615HBD83yx8Hlz1uuKYZ8
CATYZuo2Vh35FNXm5mXxQY0vMTjxthUFdQQYuyXQK7fHYq0vQfv7u6OytCAEgMytVT2UOpzkWpN9
1FjiGyIbrMqq+kltH8oo9tqxd0NFO63FWsEPY76eyvA5itqzWC+OsJMPTQN6thj9UZUl+lstNn0u
fF+uYp8WDzoWiOBjJwfVbNoNSe8UUXxdDxK+Hsnm++k/sHsZlXrwMgWLUtrn2U8RD8dqQ7UoOMhe
3I+uLl7pGH+LcnLkgjaXD/lpO1E4eiciohW8GB6uDoq8L9tGA29n93q277N4D2TySYqVtyDG1Unq
qALUgfmKjJ1Nx+hy7vzbYuwQqIZw71j0wp12Lvdy+jLjq4fmy4UiNcrWj8Ole6wBwCmyHyOiDoU8
0oyjyseZ1JfajxZd6mzKcPuULyRl6ZhJGap3M14fqT1M6HT3pxin3EdTfD6D5LLNAbyfsRjW+Fi8
pHPm0D9BcQ2Z41DBhm3eD9iRuIOWY8DYOwjcO5WPj4wweI1l7NqOildd//DlzutKymMxp8fse7kl
u4FkuUb5gLTbPqvrVz20bhL5QcM8uQwoNVvzbqoLuikIHNZ9ddoaNFlMCOmJdQZMZ5dBvbWEcRsh
aeRP4cYCrv79evgiRLGkzbIMK119/88aEFTrUHihApNBgHJq6YnPwb2J3R3Bb3k5+G96PrI079QK
BXJMnXSJu79rUnuCOfn9o6xTv/WTrM57Pbf8FsggTNzyLU1QMbQUGnFHzvivZ9/qfVf7DjgH6ogg
AewYySThZ+BhaXapL57gp0eJhusI+f2NFIVLEDEUcrvVORvMfRNKOZ3RpUAwXED+3aLnhjxTfX8M
Afn1XFve68NYq2NVxeFIMoFcIKoxb2RHQZo7g2+HEdU23bX34RGY0MGP9WG41TlipsDM44zh1DTH
5I1W8qtYHJPX+iL2s0wgaQ+AehDfMJrXH0s0yymhUGDHoeBp3RDgulP8xG4t3k265iHpY4tx42k1
9f1ly+ra1ShQT/3Ngj9DKmjRSZBoOikPaVhoNmNtZ0XfdRk0j7bZB5TAQtwM8a04spbXGf37g6Ps
TvOLUg137OdjFtXmJob8yIN3tDLMX2NKDTSQt3hG7NVjV4l8aDSqBlBLwSsiHLX+GKI6mG3Px5ij
tvbUEV9Qi67OdN9nymacg1OkZGlQIvgIGN7P87MpZGvJd0OTbsd66Rvc4ZdilwlEM6RRKyH0Mukh
Hgfqkz8iCx+WVtnlenc6S/2/y45ZZgqgN3BENKa+1qjNOAJOAHwdR2F8N8rXRVBMdxM8yuFkcktv
Te/7Y+bLDciAMAjArXM/wZRcXUtEkcI0NTMuK92LpSCtw9idCryUcOf7kdRjQ61ONAsrJ8lC1Bc2
unFupOKmpiSjRq9p/EOEAYaOr6qQNMTZfhDgWcV8qAAIji5s0FSw1fjKCIWrKsPfhLJsGP7wVeVk
UEsnADkgGpkzdxP6zjvB186k4io2m7NUMrwAedggzc/mSnWWf67ym7D4WY0ISKqq3QEcLKi+QEUo
u/gXZJHHebZexKYGpPN8ZAK+RAAqAHdwuwqZuk5l7fMu6KZBV1vcSHBZOwfaQRY0HJniQ8fQx4+5
OiB6ozVGQ2eGx/AlG69NgDjF0/cv8YVOtazQD2OYS3fuQ46YNxYC9hpjxCcduFIkqs6WPrFq5y+j
B5QVxvYxctzh11oaGYs6kbVuZuDXkubImhp2KV11BY3QFHmM1yPv9SW7fn+vvwZZVu+H91KAnTUd
Ln/cTtIG//XMCzdif4KErg3Ka/Ziyxt2Rndk+30hQv5zOv8adrX/JiEblRTfUHv81f6iXhI8okTg
RafU2wCzobeAJ/wmuALUcj/tjm3+L6iE99FVDXYc5AoSgNWVTDFLwcD0/aXNbeNRSMte6FI57Irk
fr6ggnIS3SlOsVEcsCj7Y2YPh+acDARlc4qR6hfZKbBaw1gFsPyH6hy3JVxxjqnaH1o6H0dYfdXc
aJtUVJlebbDQ6ZO3wAK3uZX9u8k5i8fg5Kb+tghGrflGOGQEpiIvm0KVd0mt3OEw4w4hFmyF6Mjz
cJcYd9+v1/d84XM+QXxDvYEwYNGWXhce4q6Q/RQHEhtJb1BTQEvsyBRTV2ktSjT1Sy5kD02s3EcG
vUdVo55cj3h4kgieJ/KrnI+7JpuB+aEO2FOiGf0WCCwuSjWdIqOvLk3jIQpB+Zq3mQK+SgqyraRb
+8SIn/T6KRriq0moziS/cZfGbZkJ96YcbntB9UzfONIS+KKegIQ1RU0yNdgm73fV582pVpaV6glq
T9qtvjWwN9vFG4B7tYOBZbdBOATBgkWtQjhRb0AeOJV3BlTb/X7KvzRV35/CIK6AxcMDreMvec7L
OTC4NcpAtSP1uhiJXrGERD8DX/HUC4FbxvOVDMa2mcCPJjcp3cQgKt0B61i1Rh07x2ZZfNP7+pKJ
G+HlWOroyKPhLuXY7x/3wEnNpP31uGtdnxmh+nrBtHOiLYvQqZ/F+3kneN0mf+nOy5vuVm2cY1v6
Xel7tS6Ju+jHodamw1hbHWiKmsxN0zJJKsA+P4y30tA8tmrhBrmLNSVHWrAdu6tS67eqcCljsmRC
Aew0J0jvRUTfAYnpgHAMEcnE8UHOaUX0T8P0S0aWxFRSZ04fM8K63ErsflGRmd6+n7YDUTanHjps
CvExaeC6uRDreOIZoIptoxv3ilDbpHxi+QbFAMjtfkISJ8ZZeLytjVc9mzYmVrKiDsU3Sr0E5BbK
MBsjkOyogBsZ03KdRhQuLzKQnkPFOgXi+/0DH/zOHx94FVeBWkf0O1JUYkacvN3IC7AHtxdGteSA
k3SwrnuUj+zIA4N+DmaWo/3DdUmQVMemWUBOdyScjyKv3eGHtkFzchOf4sK7C46GAV9vi89DLmf9
hyFrpR38BkFKjI1Fp9UAQR0LNL4A0qg9fQrRVteFVczhrIaEaOHJAoAbd/4OoLyduM0RAu+xd1nt
kkiIAkWIGEimaT1NqVvr3bHj6h1IsN6KJKXv1Qyd1HF1u1fT3JtSLILAoV0sjU9F9VuSQ1sT7nOD
fq75o8IC1kdCdO5QFtAi/0c3Kc8K+Y4ZjGBjLNvP3nJgy4Vp2gNAuSRSnQoZJ6sJz/nFW8S1HGvW
dpJyVSzAWnBgQ1jhOxmdyK24S6Ri003V9dD74kbx8ZTJ83NQxOLOD+v7Nm09rSTn1KvhBNjurq2i
XQfsuKy7e/xaXQPbYCO+U/ERzNOITEhtN1j0enoAdYmrPLE0+o/S+TBGJ0Kz+Au8InaFX/RjvcjF
1wPsctYmOthJchUkmJoBcW1CvbaHviefCy/8LHakRqeUM1wgQGoX1kmjnYmi61d4CieTM46ggKln
DU2+0QIfzPdgd/2bL+5EpXT0Bg5Ecq4P7AH/0vDfxPQusK5acHSBftYWpVvVv6RucbO8w1DDVpbO
K2UyOnWe4FubQtwnwY9Wo8IFJF0u3ory59ABygsLR5gf4/isLndRiVKYdmuW+zx/GFJ/X+maq3Qn
shS4fcWm1zRHq0YQfLIT9OB1m6dQpm6nXc2YiqsZWbDXAhRDWF5psk1N+wVQ+EbqdLzvQJOWoqsV
izOjv1EBAoro/QYmFE7a4Fl+K/e/W8xehxmPuthRgOLPMVBtfIjV2THEMyH6ge3K4i6MrxXNeiYF
VMI7P0K7EDTZluofPYybzNhDKN4Ms8+d8LhI0WbgQVTIKstSHOPitG7rMxVakT+8FvOlCIZDl66q
GZfkYg9yjHQcqL1xl6oQyPnHXuX0/ZGpkpdLVIwn3w3EcYlg3GaBEhfP4nQjAVs0Uf3RF6ExcKxZ
5Yl+7ORDaSf9W5Q8t92TEv4eVeFE6bmOWOVzcqkNZ4Vi2AaKex1rqMW1VgjhEoF1NqWdCcJ/IP/M
mkca1LbQX/ZMjjScfH+o067kNPu8eVUESA0M3iib0Eldbd7e7CvQ2iNqDdLQ7aU8vhCifpOjn0gU
oTVX2pzqd5HcheDqasR6ylPJNC9qs8w8fexvxai98mXzqo+lfWtVr0KoPQhjeIZJlmdpnWlHSjTa
qI4kmEsNlaO3CfyTUgfbIKK3EhBU36ji/CKdJGlE9K9Aw8qal+WhbNx05Y2poxohBMUJJJGNocWb
Wsi2M8XgNPhh9KejdG8mKJZEiifX0ymoCpwqu768goTY5tFVmZcQOkeJTdR5kYK5b25uaR17ftzl
JOzRG/KguT0oAvGnDIvFdHIE8zR+Z27e50SyqMyNzf2c3IfJz5nCd5RgEl5l9Mf46sFFp8OAwG5e
aZ+6BTwSsuQM5OzIqlRfZX1buBD9KKJtlJ8qtYJEQbH1xesheoHkbs9Gdz4K9LmSaTt0hddrDdVr
DUUUwmTwfEBH7FFDn0c+rSk/aGOyiOFiBWzt9KLe1ZbolcbkdDH2O/FrBWkwLH53yE1k5l5B7ZrC
qzeYN0TSegOVRzs1lMBtgnPFHFHCvmzQbzeUzm2Vctf61lkrIYY2gsXulX3dC09SF5wiEjkifh62
LL+Sfa4UBBuFwK6MT9QOHzQpw5/oNJZ2RjW7ufEsppo3indGAkJ25Cyn61DXl7Jp7NOFY8Usd0WM
BzdsmHCfqIWTZGgyWpxxJdg4U3FKdKMD2XR8CodZC+dsYIayMtg2qXzbKagsKGjCl9MWX+D7mYZN
WsWv+aBvq145aw3RjePQNaEgBPVs10DfyW5cEY6W3lherCbXEJxGTb+bm5nzNXYDI3myUgJXI9rM
yLsnemtH0pOI9J5K+U6MoUowpRVgDu4KbCQUu68xhuEzG/mD4pMeyBdhwZ8wmczm5C5H8a0QTUce
TM/QIzc2byGscmzVtrkkMgHmSSgCTo187cuPjVHcyFnj5iF8Ob/z5Bb/avYC6BM3MyYUXS5k9Lta
BKkLfY8liqvnuqdH55P2O8V/hV5LE/2uxbsCf/m2nTcm8l1qNbmYu0vp2TBu8Rqs5d+BLm7lTD7x
+xMpvClNnjf0cb4Nt9Z0o3WRp+aV0y0KjSFu7c1vistZa9pJDqkRlVSJe0qtn6REoon3IKVX6vg4
+6+56E3tJThI9qDA0n/2g5tFriszzkOxAeZ0oSJ6PvswS2nlauh81ZcNlU8IaXH1qhSPmf6Qzze8
i0UlbQIX3raqncbXwnCvIE42E7goec0Zia+4D4PmSqofaw7wAWfo3uy8sp2dntaxHMmOSE6Ki6qb
huhpi7E78sNtSueqvOjVzuk11IfBXqkLETAFmQ5fMA0QTk2azZiam7FKN6nPodvCHuFj6YOIUFl2
BuiGw+i2w5WlGZ6jinJU/pwToRsUfOv6TeFxwuQS/ROoh9FGk72SNLlVsptBhBx4AwwKCOzskF4S
TWxr69E3TADdGA3hASRm13Xeupm6DTDXirluRdMWzOeSlRsNl4MqAbPvuS1/1lTeLfOiqi91/0Gu
TvL5rVLP8RhXuszNTJp4CqCH7GYyHkuiL1VCV5dgJx8zV4vg7qm3k8LH0H+K451evwZS4VrGqWlu
u7JzTQNVrADvvf6pTmTiAWhx1S8JG6tAvIB3pfdPM9MscvfWONT0RrSTEsWV9eBM7VBwL+/hgjpN
C7lON1GwRjMkv84EwQ11adtHwXOtCRIcuswpME5S9W0rPhugKg0p3Crq79x61oLOKzBXgpGHXjxC
TRlO1XOyi6L5Vp3oaPZwKBDl0qgbB1W+y5p20yo9+0p0lOmhwEbaRDxbMy0anu1rL4wWBAN/w70D
IrzSf06jciNm2YvcdYR2HcJFLfjogbZbnXAYj2lyFbU+5xP2cuUMyU+Izzn7jkHZD1y5EL25bUX4
QQqyv58TDCnLlQjHd1yKUdxstj3eFovS3LHm1KHYn7uYAjBjgRxZxf50J5S56npCt0onsg1OZuNY
G+Fr2UulS/nXEKuUcGxD+sclQ6j7DlmvxCu2yk1y/0u1JUd00Z3Fa+FYGrqmZSy508cxV8XnuMJi
W6kZMzxpT5pt6GbvppHH5+9AzfTTSPqqBB0KciUrFSO17vRb9vLLZIvhc+z8WjTECrffl05MNdMi
+Pk/eUkZkTz69/TqvxQHssksEYpuKES14aZtxNPSH6+loHIDOd+2RkwpAF565G+KwjqSMh5MuT+O
vfqogi7VcyUxdjrflj0cmzp022LaFDCiAeU5hgqPeQ7O9RBgf15zco4PAp13dSRkVkTv+wj1azeH
GthSCKNMAnBjjRwx1GoYwqxmJsiV1OikDntgdy1RdHqkq3EwK18A+0TB1LNQdPq8L2O9nidjYqj8
nLNt59Nu0LaSR09z9/07HWgb81IfRlpNsSSnRjDLjNRYT7rojTMs6fa8NvZGONghCsWl8LtqX7Sh
dGT9jOD/yPjy16D/0/irPSQGWZwW9P8o5ShPBG1IxmX7+Le4yb28Oqr9d/AT/vW2a6VDrZPJBpdP
iLmWban38aA6ff8zDI59wXchy1Uy8/G91pUIM5pno6oYSb6O7/I7YVOfVzu02Jxol3kkuw7Zuen+
mjaQzKJtT5c+e4ovQGRtBqiiTmMc2ceHzscP31ldvsOHUlJY5larGsyznkDJae5qWXOAkR8Z5YsM
2XIkfhxm1fGTK+S6I5PXVrfdS7cFygUjYnaiZ3mXHycLLL/tyySrGCbhdYNg9LqVG5sRrhERoxmX
GIlQkgO+vV9GtLaKl/4wb75frAeaR0sVnGYmmlaMum7LgSGgYwdOi7dTy4v9DM7ICzzd1bZKZleu
uOno1gGNdcxN6FnPR92XD92jH8dfFesaw6giNeAjZqmFv9zbDDdfl+6JZODWX4bA9ua0dEyldjUY
e9X0YBkvafKrSX9byRYakkfsLXa+24m93WYUDirfybubiaQxJ0LpKTrnMIWait3hj6QsXbEve/oo
yehMPubyyF+013qj2GNheEYsbCfB2HXU01KodzNVIJUQxTeMI+fhsfdeHYdBgQZPplE7xH0gDp5H
9VhF+eDu+PBhV6cgCYE4oc7K7lBOk67ZNfpPrZ2OQGYOn7VIBi1YK/Qh1+3wXoLeYeaMQuZrUGr8
nbrVXvCoIY9nqEY4x0XtDqCdlhX715DLzH7Y9rop+kFlUUFeerwNImz92YwoYOpFl8dcLQ5/pL+G
Wub4w1BxlEzonPN2aCs7pVYSGByBTC6feb3d0csDjEbNB/He9QhJErPe2H65dRmBsm8z5HDJLOjg
OaXcb7/f7Ydi44/ghdWaGOZU0+NqWXTvsfFi465ujsd2h1/qL4zE6gKUlSAW22VRVMWDSDFnFvY1
+XVV9rZGseP7dzq4BD+81PsJ9+EjCUMV5wHewyTb+/JEcYNT6SZgpKVxZctPFIW2lLu+H/TQ5vo4
5qquN0zdbFYqY5YSPmDBWYF0tyVtvh/k4M3zcRT58/KrwxHiMaBmu9/0brAzNtm1f6dc++hFFuTY
V98PdyiQ+Dja6p7rdTmcIp93UoTrYCpdGSWX2ESxQv+/bDu9t2g/fDFxlKcsX0aybuO7+XzYjjuj
sYu95lUnGIUvCvrGifb6/esdDEA/vt9qq4WT0JvyvGzmbYJOgXkyniJIs/8XHEuODrW61HS5/RMk
lPo/NPGxKbVTLafOiCi0jGmMbL5I+raR71qfOAIrDp/yBfI4Tl8/C3KwmYr+tEBix7JeouhWyu8N
81ckqLSasZuuqTuKtPKrAVBpi1zphZpLqImZuxHaPiZHrhVObgKEUYyVTUr/dowujTlHMWemblbc
lspjQVWnVW8VufCs4Fbz78XoLpqoGQkvyRjbdES9hf2TCq2XiddgFIEGKJ5Ef0korqTi3FCflamw
x2RT1Pjv/RCE6LFMBhRRFCfDVseaEa1pqytJq24AA5/0ZUoNYdjr5SsF65Mhn50par2l5xJb0Ivo
JCAHtKH7sY873S71wFPL9BUBZMpFaIjZvkVlI5GEwvXHZjtI1VWXBG+oCm66AvwjTKzABANZKM+J
8jij4aIxm9F8X1S3E62Xmv7IpMinSNvt8rI4y6bq7cjqWvbi14P8f848eXWfl2Jj+OPSdFzIlu1d
t022taecYoR3lm6PtTgPgBg+tTjXmvO90VWSNbODkPAHS4EaBJ3AC+tSdhp73lGEa0Mn2Vov6L0M
pNPZSbvTJSTIC5e2oPf9qx+6JDVJUqHC434G6vHzKVWarRJJPc8iTK3TJTSZuiOVkIPX1l8jrDEQ
hon5g6oxgrqtMRBAMvNfKukcjIU/vIm2OtWVYJKREWScBdscXynuYo5aXUee72qetp3c3Cv36mZp
JedHJc6PTKO2OuxlWm4IeDJ4gjtQ4heuBmP4+y918F7+MI+rE76shVaVl5uya87DWrT1QMar8Dbo
fgOm/H6ow7fywqO0DvJxUM/JmgRTGrv91bvmqbIrow3NR2krbOtTtQVgmMfukTEP7sEPY66mUAcH
LY0FYy7yvDrubvHsEhY4OjGOhgfgkWV5AGTCLvww3mo+M9/SAvyElnAqvUMs9zn4qW811PWcd11g
KD84wpjnrVe56knnYj++yS7z/TFDmMNxwofnWJbWh/u0y6KgLpezR7/2t7m7CEvrroSlr+JFt38W
Pv/zk+FL84//4s+/inKqoyBsV3/8xz76VWNI+7v9r+XH/uevff6hf1yWb/ltW7+9tfuXcv03P/0g
v//P8d2X9uXTHwD7Ru103b3V080bQvPt+yDBW7H8zX/1X/7H2/tvuZvKt7//7VfR5e3y24KoyP/2
5786ef3739AgFTGKY/b+8+Mgf/6Ni5eMHz576aI6Sg7/2NtL0/79b4b5B3IGC4cVsMYiuUugMbz9
+W8W6DyJ9iJ4uiit/u0/8qJuw7//TZH/IKdBRcnUkOgFOc7abTDxWv6V9MfC6dLA3cNMpr5u/u2/
H+/qnzfQPz8Pc/Lnnz/a9UjvN9FfN5UgA3IkV2NXfl4lvhEbQ9FMWAalw77R59YWhQYRvT79CcVy
G8j6tldlu0IzDYuhkwhOe6dnp1IqnIRmKOJd04angVzQikzxFs1Nchdbk3L6xUgLDJl8NqYFwiSZ
7ClN/qQr3W0dmueGVG+TSrjDuC3bSybSWEZyOQj55IUDmlHI2CvmDXKkr7iDENQaHf9fc5/E+S9Q
4ieBJdFoAopwzsRd6FJz3sZ0BzOzrtw4iwO7DqtNoBhncSfQCQeR78aBHrviPNJbnhBZTFFAaxeJ
h6B5E+ryxkqHrU/nzSwTeFZldDYM7SOUc3Ts9F0VvhoWZvK5KHvURW5nWFRt/OSHv7uGxnhuPoGg
kR1jjB4j6bJayJRqBzHWbynJF/e1Kr9q8TA6wHmuJXGmeUdNrmjiuyQz5X2tJeLpqE2X6EuSIwdp
4VhLmmRO7Q8p6sWTqEWnbZKHh6zULmYD+1A6D+WTMU2gIrK437Ywrn708SL9NBLktXVNzQLv6NJG
RTx3/EBHfG9EmDv263ArUxzDh2puzCsauRXd9Iq/KDV3WTI0p3jAbaJqqM66uSjeJj8q7zMBhTK9
mOOdVIjn6ZCiFkXj/J9Z6P+DE+SuyPjv/w9Hx1J8/N+fGufRz7c6evl0aiw/8c8DQzD+gDCJzeWf
25tCyn+fGIIk/aFxKFEiQB9KQvKBXfvnkWH+gbAHat50ud7PB4Vw5c8jQ/0DwBj6BRT0kTI3FfXf
OTF0/XNogpuMRilS1mFYSih5f0F4q52lzEvK0Ptq3m8iM1pgR5Ex7SwhBlrpV9HY2q0sUiisGkU8
S4AOPPSpbG6RQsYwJBmN32aeVnd+ITRsPrl/DZBZuLFCOb4PpopQa/alXZoXYUXiIVsnfjeLmOaM
+nCyCAvv4tzMHkaAMk7QSuI1kr/j6ThH2S5QIu2iN81+qxiTeDUEJr3wWmwuJjFVToRpLn43/4u9
M2mS1Ni29X95c2Tg9NMIoo/sK7uaYFkdfQ8Ozq+/H5LuUWWUjvIee/YGz+wOpapKMghw3773Wt9q
U/OrqPr+tSsm4iOQfhOo7bnYHtM+dK/8ZgYDU+nxZgImmq7DeWzux1ZT6NKkePY1BsHK8ecDwdXW
VgPCtYkFoYElsMu9lU9iIF4RinE92CQoJ615LHRCjXpPFy/aYEDjjcr5XCctuaKodMKbQZgz8olw
0INWN7CQOHGyTeKoWTRi6GTW3pilBwgX8ZaxDHEXo56fc28QT+1gtafRTMXBK5EGlEYX3rnRlB3Z
Q6EJi6l6G1x/fgDWqa5kClUsmTwdGK+RnpLQGAK7HyMLWGjFAcsrMgLKWqz9famPN9zm9lPau+Y3
Jx3hw2YyQ1Dm5O3KN6W7Vo5H0HCZi6PM6gQ4A57DOJhENG20njU486rkS956497LLE7zVmEoIFWi
P0nfncIVwhfo6H0WBlUTcfh1cLdS82o3rdeBXSB5cuPpWn2Vu0JeTeRK3WXK1bdJJudHhr31Xoc0
YZyKVqQHz0rUg+c3PCe6xhE415OTo6nuWQ1uNKIQTNSpD02SiJVjHUJbkM02aeMDbO3+ZEnbBz4b
9fs5orMcVbEJJLcw2/s4s+AIG3W/N2ZA3VY/5+066QVSiKhJ6lct5Uw+jTVKfKtNrhFl6afcy9rn
Iss19qVe3oaRik9p1YuvZtdq+crPkm4nLECPYwrWXAqn2BXEX53w/oZfVGJ47aowcsJTJ0cl58Rt
AC1HnVX/oCfYrPx0DM9DrNNjmjoYLnWXboS0zXMGa+sItwxFDEL9hCP+VJ5EyLC/q0dzW/il/kCm
7hREcd499V3LkZiIUjI0G63Igt6xtfsOv3wctF0bQzl1UTRpjfzaqkw8dB0RzIUS0N58X/vMgMQ2
VzXnzee61pPHuJTzpvKM4WDWtriys8i4rqUfH5owL86eIctdNKcGlJIkfhzcSb8SvjKvUhflIrhC
MlzyeN5MmvngOKrcZVBPDgXWdjDJS9NhiDDO+fG0E5XV5KwrlTiMdMuDyoT+3cz3dd11J32Ky3Xc
WMNN5bbFKp3c8Er6qAhdvS13AkRmMDlNuPU0K9pUPlYwy8acwnrZrtOiqHdTqkzYzVX25OCAPjaz
U37tmkZulDmMm6lqvEBjkrn2K6yEtNLNzZh49p2ZmVClhbLQCbmId0rbDA/0b9Bt9L6xSWKvDCbN
aM+dEZKbY7YF8lQtHojidHt1KKLK44WhOqkKZg0su13gpWVeb0i6yZ/sDNc0s1o6Lp7mVbddoeAJ
AXIqt1kytUFotN0nu+tzCVlBDt9MOBIbt+5R8KLQsfCNK1JdRk3E4OhGeKhJ0VYvifLB2fqzwoGd
F83WLgzrUMcawIkyNyClwpbM403uAywFDqyqb7GGTPsgcP1cDWEDctjgfb1uUzE9SqOm0a+lDjiy
sm8eMnuOz5m0U2tve8gBRVV1+2JwtHXvV9qiSM7G69Es9VVV2eGRvQHQl1bW4qpuw4Gmlah3iYEB
vkSnA0G8FTd1q+ZP9kwhaYzuuA9T6T+GbljuG59nFHSzRlMlN8NgFGNyaxCrjC0G6XXn+uECuSDp
aFxstGhBnpVHybq2cjHs9UH2AHRR49Qp9F/Vt8Vzqs/XIhbRY9+Yxt4yEuR+joGS0lD5rbK7+TBD
csJzmI0br5FIokeDB133S/SvXtltXb1OzTWrEiq6GWAUbZCuUud+ttGz5Z7+YMgw3XijykCtjP66
SjvsjK4m7i27YJaIl3DvOFp445AtGqTJaJ49CEDrKm+072WkzzqxFiiNPFi/js6RriMRaeW3WH6c
sGofy0EbXqs2jB6TZIklzjs9BYRgjPl2pAwHe6rc8KVuOmvXe0nzmTcr3wAknu+GYkQGxGpEWj1F
f7azc386lOM4yMWU3xpHL+6zbzN7GKmqocMArdDhvThwmyhAicKBaBZ6ETqqIq5v+7au9mPYOj9y
aVEKZ2XGVzo5JzckPNMW9kh9bhGCEEczsMa0n7SbvG6ae+Se2Ws0aj4RLC3qPPQK83qcKiZ40I8j
e3nS6+fRLSAeTKn+JSTUeBsXFMdp2AA8LMC0t6Fjb7NsQFlkoajg/5n1Dbu0fudoTnnVJG1/FrMp
b4tZJ3bFjhv7Jqny+TOZ2f4uLXv7Oc1nnv5paF+9Kh+Pet2Ccg4l9q9mLuGTa81oHqoOd605eczx
43qkGxnBSvfoLaSWsU4bsTdRvx79vE++1Vkln70mR1EIan1RNYZF8lpAqxhWg46vBEVHeN/6oQ+K
VaRBlg7NPTNBBLwxeHcAyLzpuaZ/92Up9mEurFcpjDAQ0nPuNEPRz0NtmdCLdaZgrC13IxLN3Myz
WZxH6Uc7eHR0y2IXsgxF/N2An4eNq5uSlZglMaBexMB3tFwc0to4V59q2aKF9iVZBLJwmpOc2+GO
WLfpVM2S00aboDNbNcRdfpmdyb7v3K76hGB8NmhCw/1ALk+WQOLPkbnzRRS/9b03DF+HqhooByga
oK0b9rjrqrgvVpnr9+hpwyYqVzM4qFUzZP2r0lG2e2aqNiz79bOa7PBQNZPcOEahjqpCHqmHtvmj
r7x6QKMvrOvKlEnP6U41r4SWZwjNQt7kpOniG91jFYhbxG3UtiXx5EnC2qA5SZ5sGzvzdmVSa09t
JotNUURKrro4T8v1qOvhrs9d47lrURlO0q2WWrTG7p6S/TcIpQVtqDkrs24AvgwGe7afS9ZH4alt
OIyUk3GFJ6JvjeKlb5PwpRM5jtq6BUpvFPa5R3x9Y8dW+WCxMl51qR9tda0adybLUDDMTnRQrpaW
kHgNemcSZsUcF+GzG0XTIbTGVF8pw3W+4zuJ/I1fjm6GTDeKnpMytr8hwRHchnGW91QSQ3tVuE6Y
vJahmUYER1iiqw+Vm9UT24825eu6iaurRiTxAar9dNZzazwzCKfCiUryHdX02Pip/WQSECW3JBPa
/bolFTLmZWGFvNXFzIa+sn0tgtHQtFn2VOV1etX2BS2EIkvDg9MnOOQ0F2vDuctiF8bJ4L6MoT3p
xx4aUXWf5WaSImeXNWQsXwlzO5NMla/oi0QTfizoyk91Hasr0hgnhjcqAwFIgSBuFLX3vE5tDTuf
YZUjaUZ2agRKtpN3nsOo3uZml50nfC3DSWhljpAz1C2yIyG7IgmW5YbJrJUFqZLMVfJKil3qFiiu
PLQYb44nWwIODF0EVdHNaEfBzZOcYMpGbZpYjsgsxxS0/5CiLmXkWPXyBIQBJX0LfDTS07DeY6yM
ovXoVdGz5hXMRQoHCLOX0ih6bpKmmjBOjOEV5UenHXI9bt2VJ6zoxtH6iF+3G2j01zQA17C9mw0C
bW/ThWwEK5HOKHeLcco+6m2+FwJy5nNIAMK7YHu6jUrucjDtqVjVVQsqBu7ndBJr+akjcbn94p3F
S74fb4dhTQwSUXzqy114/9GAY5nF/dWj+uPqDgc93BOLA/GyV2WzhcS1aa8FZgjnu5F/n9XrTwfw
v+mD/XKmBWFhIAEEzwC5wr50ZswaTGs7Y0g0RTimMXh+BAq46ID//hksQAEe2ggO97x0F/22rK1N
I4mC+NAemuMSAjts3R34h3W6ydcfxTb9+nlg5RnwUxFiOCA3L2YXsT+F7FCU9sA4hkOkfSSDWqQB
778ROqM4d+l3O75B6Pv7T9M5qRf2M4KkstlY5lGKxwhz3XQVUlnb8YeBW8uPu7ycY5CpzPgAc7S4
GColjEGtFvs1x+pDcZSnxQip7Qh5DT66cRfd8+V7AkL+16V+98L+1D2PDcXax6WaH5yog+RIQjdW
bPRWFcXEh3K9Dy93cSM566mCrmngPihseKscdSBD9kWIARTh43jqD693MRSB5gsaCzdOi1pmQZLJ
vTiwFu/E3g8+DMxdftivXxueKaZMf5M4CbBnNhsN688T0WGc5YLpxLPhEFbrU80xmNn/81t8Iaf9
7y/vrwteTNohbsVixmao1+v8QI963XorYu389RK4LM7ySe5y+DirDy67vLv/9Dkvpr2lPdHpAA6v
H6OZ4mKVbynMDl3AySF6ye+04MMZz9+9fw5ywP++s8uf//SU2rki4ShkuHPwfpAeximabLHke3he
Piht+3RTP5ow7t7UgUH6R7f5775Xn2/U8BzbI+95Wa9/unozki1DVluQHqbzsCt2tPvQarTrbDt+
nKL961JGdigkBmDJLsLky9jSqFKjbNwm6IPykN/SarzjFQkkEI3iW79jgP2BHuWj6108Q1o+OqSz
NIQ6fSanfkVX/T9/XFgwLbTPcF0BTF6KA0YlY7sTKpBbgMCoOu0v4asVIIIIuhsq0o+8Cb9DuN49
nh6VtOXDjfcE9oRL97srfa0qyXIh5es4Q+nK9jw4D/J5fLVgUKO7HoN2lWFp/RJuvPv880f8gL/7
BRiVM88SaL2p0S72PhTQkvp53li7cGduF42wvcX7u9VYdYAJD0vwrblbnO3ltEq+Mk+v3poPHtrf
H8r3d4F77SwMJss3afhcrLQYlq3WDJvtInZLOXRNqwZDQ8LSEJ1Yoo5W0G/Se9LQDiKYN0Wg9h1I
os/j6T+uZpYv/adfZHm7fnp7JN2OMXSbbe71axcMR+mdivQjsIXxXiXBUshVFiG/B3WTdcK72DLL
NLct1bXbJZIdHch6ane1+NIR8xTEN/0eNd55hr4YJOPWnj4hOfxICPLrVrP8BiwSBkUPz9+lJ2YY
bbOw+nZr7fCiWthV3A0tJhiz63ann/53EL1MupdB9PLV/fth0i5+K99+HiUtf/2PSZLxm8HMh16o
EHDAfEbQ/xokmb8JghgZHi/Z1kQn6H8NkpgxGdhK6B7pOoWQuUhP/jVIwkJlLunAS8YBe7r9n0yS
Ljw/2FMsnTWQ0ZRnOZbNL/L+RaDZCYY2/bQsSuCJHGj09ba5igN3HT7Ez0OwKIZnZ+3ffrh9vt+w
/7yy7y88Qfg+HGveXxnpX1KI6WFcezumqzyaS3Ar4ZHROgs+hlxclCW/Xu5iS2EuhrNpeoDkEyLJ
MANzX+20jVx7Xzk3qaAIku1Hi8zFeePXa17UJGGDI3SaHzqsYrBXV/IhxbzVBMyP0oJDR722Dz89
drd/rKTvpATL1/XXAvvrFS9qkiayRivSH6ydPJQP04rewh2O0LXaW/cfXOn9Fv3rlS7WNgS+kCem
3z+bevyjjl2emijnRIWrZhcZmw+u+P6BYTVFi81GzVqGf9m0vYsHpq/9Iu/tz8vdHHaQHoiHzs5j
YGzqXbiZPrAMLT/srxv5+8Woq5jvslVzfLs8XM31ZDqqfVPD/Zh9K6dkPdgfCPX/7goUbijnCWP4
lXpk9C0ArfAtDB/05rHWD5769sENe/8V/fEZPICWCE74+cRdvH/DXHp1wuzfoGi8jG/dOjt6t5ye
7tyjOlRb+m0fGemWV+jynnG7TJveHdTJywO829shLc23blNT9xf76q7JgpDdfV7Pm2ZYhc/xXbrz
1v/8Kckm+OWytsFAHVemTiHHyf79x5RMUuoi/0LbYDjSNE+f7Mnqjx0Jrienl0DmGh8Wa2BWsRew
Pjsnf6A6n+ouASnlTJ/t1C7f8lQjJi4a4zfPa9y3qCz0e1vS0e2RXQWaUaSBURHPFzJqW5Ozmr7O
M/PEVVn7KDKceb7KQvQw60kU2lffLMSNTDrx1ht9QfNK18f22KjOj4Kq6p2NqhwCaSPHTzZDJIUW
9MKy78k2cqOVkUz6WyyabsCFr0nkal6VeVhwLM1qrtucYaFe9SSmlkwxXypCSOVpsMfiLZJ1+jV3
PE4ApsAELpDMfCt9uMmryZVG8uIVsgaIhRxo50y9lW+tudY/jWEubyYrze/drPW3zijWlsKZ30dP
nVkcbbd56XuSQUx/OPW5Tp/ErbuNlhNe2Zbd+ByaAweDXMOXQ7ws/5pRhn9b6nODkzp0ydA1uxBd
UTrHkiN94jMaRizkMZ3RPPJM29EcCY0cWjXeMill/BoLVFFbt3K8H5WTyx8JTIziyD7ZxZs2mook
MPSh0/ZRHDP3SgfpaXBDO+s1NWsA5203J/u268UTDHyLuJMxZv7Q5GXb7VmQifkzyK0zcVWqnBNp
JJ3zxJCnW9mEoX93GhV/TppcJ7IkN5VDQnXY3PRRG52i0Ci+0YpR67bSvFVvzdq9tIyC0UcHqKU2
mUHUGpUAw6C+O/TKzxkpWfFWYuk6z51WAyEHh7nrPMSBK0Pq/qve2vreNLJz6k+7wgwlU40YaTRS
pZ3fO/m1OUTD1pZkhAi7GO6USGNyLjR/N8Z9/6x6CkotcXp6nlr36MbReJcOkwEZZpSkgPajmX2t
PDz/UU7OS+gyHYGzlQxfJOOxZbbQlcSndP6ZURO5OyyJxybPRL/TcwcEhCOTT0MTNiy2htSgg2nt
VTQnyUbZtPgTxNcnMoRMjH6z/2Xsu3ljlCqZV3KQzctAfkHAZOqrAir7wMMBGqMrDYZbuh+2O03B
54js2myC2ZZ8LQOFwte6MuS13jsSNIAVwsBGC/XJai3zek551aKCeDHbGCCpu1iOVrVyBw8Ggihg
ZY6MhJm28srw4hirqB6mQ+1qPaQwfwn38bWvsznVrwPZnldNIeR9KPpsX8XSD3q7rs/LM3Ya9GE+
NXmrXeV10R+TDspISBn9WURJ++KPTvughYZ5HBpPY6RZucN9H1fx85xRX+TpTBvZ6IxtS7sfSoNF
ziEcb/+QG614MHOAOJUA75JJQZVjCoYSUqpwO3aFFaSzgqMS5i7rlzfzYYzOuxoEDp0pAc6VpuSu
EH8znuJKPjI7iOjH95xz70yzbr/IKY1PfjLFXyCJdqeo7JxNGIl+7esAwxs7MbYTHvmDWuI4Rxus
a+dKC0QWXoC4yb1d7jntuSCo8y73VHErZVIFXVhOQW6l3VVp0xZc5Yp8iqYjUtUyZYWcwWinLcNN
/2vWhvVXl6D6fN2mlcxWkx9HrwrWireuozreCk/WddDPlhsvgb/aRi+8fiOHMnqpRqDrAzQDa11r
AKy6nKkLU5z8dQoHwUhXaocqEsXea1gt0U5o27QfmQemoUjKVWNY4LRsTEd3nZyM61AOah/6Tv85
AonRA7/xqm+0nCMAS/moHz1jbsEexUDw4zht1qrNkWxkRtI9OFmP/kYhbCK1tnOvxrquH2Ytrl9w
a9SPmWYI0rvNyDslWSU+h2lZ7vwpc7eVhSRrNeHl2o+W5l3P3oIu1GsDuweA4Ndk1FoCdfzQ2sRq
UvtaLGtEbehJMItGMX1keW5XbpcwVx6n9l6KZoZ+NXhbyxX2Wzx6zQJKGRjP6XrHKMorca2ustiW
B92amAFWRf+9Qv/8No+xBb4qG4ZPXSLdUxkPDiIPmagNPK7hu67FQLiEtJ4XddNnXTT5zsoGf1tI
VE+rRh/GU8Fj+RiSC/8lDw39ezMM7knrtWLNiCl7IvzO3PQmvBG7MqYl8sne2/xSQSuzEJHV5J3S
ScGVMnIQ4UIoRSybUVWHcsLe7XVGem5svgPVkS21MpC8XBddir7Jz4RvQ7AW9m0miHFYheCmwtU8
wblapUXmYYax7eYB9QNE/iyy1ZNKU+sxq1kN+Jjll9bKxmqLJbEmsJ5e8sYhv/xYkMv1gwaEdjSs
sfxRJWUBS3LMh22q+92P0DXT7CFhNvsjiqR/48+xoHNv60xEoZ6f/YbBfcxY+IDFp4fBoVDXWPY4
PBUK3RDUcIkmwYnSz6052lfs8sah7i0PkGWb3ZgUmHtn7PWdZafVbV1lNgP8skzOVeqqrc8MmL7z
PGQ5nMaCFkE2k6lcef7jbHvWThWxvh37CRPiEKI+0UyRHPRwKLapsMqdN5YiO84mylZ0wOEeTau5
ahp/vEbvEtWrajbVTSM8VP6O6m810y6OY5Kh7RB5138boolUS6/xrEMSpsWuLdqarcNQS6S8GBv9
vAgA1VNvzvpnav4Q9rvk1WPuGKdrMgictW3WfghTt5FavxW1Z1nDKrX7pLgKtcycHnNDmYeEKgi2
jZWB+YqzSdtEZp+z6ttNdCvq0r2nhAVUyciveVGNzgg/USM8aV3zvVVcKPUqlUWc+JCPzUYVc86H
kPWV7RtZuqFCaL6apcmyQxhxvtzHIR0CN28ZsCJiT3ZdJ5pb5Rbpdo5m5sPtoioK3N6yb+bRhOQn
rLEApoXU765k4nrKi5IorF5z1A7UD73zVCLzc6YGRUTtMEwMDLdlTF4WhX/DrBPWZsOS9UBCUkf+
jo84YXKmZK/XNtGbc9vY86YH83zKWD7enHTqfwjBQrUinl6INUoz7ZRQW3+KB9Mklt63ims/7om7
7/rEAJhc6ypaDYZXfQFAiA/L8/360LKZnLNQUy+qM6JroXVkPRuta+46mwE+YKcw7IhdkF2+dqMe
1E5U01Nd2xUMrpWjeTbZ37Jtzd2sd/prXTDW5uNJ5a/6mn8A4EkViF/YQwLX72C+ZSVoKXzHxa3R
zfKhnnIrea26XGRfGPE2w5VCzBwfKvRP1hENFQg+iSZRRn38vZwGAGGmNcbupisb6wm1gXdcNGwb
DYEngx6XolaORuhuSjqI33q0J+0K2XS8jaUOs6gFWZFgGZfNd+H2GtrGqn5MbFQJ9jyV1M9EkXfz
0Z6FiYzBbPKT2UyTe5iyIqU8LypAoWQzIH6qx2529kieUoRs7L4czNnwXsQ4G6yVKouhjEpX1Cdk
FgOZOWMIkSkFMC7zsD2pNk7FSmmp/5ncrno9R6N69vkNzolwOO1MXlZwxC+Nyr5pauqjG9KT2SCi
NEeTwnlgvqa8sP3naZErsU5qMPKMGgpBwCyDvbnuDPcQlyI/gWxivq8B18L0viBIB1M3yLYnH6NQ
I/FYc8Qsf6qmm0aO9cZLXN4SZ03G9SFJ7o1esUtPGnguZ/niEKtsi0Ii5jUzb0Kt4hfwkgR7bU29
5xlPRoVUwEs1YzO1idryBvlru+zkldFW4bpgBo2bkJde7+gap1VZPfemAcaN1ICvEzPyVY16a9PN
Gq0dvQvX0iv0ILKpwas5G7Y4XEgA7Zr6jDsPnmub5Y+e74RBDQMwKFL+xTDl2sYrWixK2jAfndFP
d2VhDBt/yP29yMtmi65r2tu6Vqx8x9M2fjUVR827Hxy1Hf14L5vKQidBzpHdl6Ajo9ae2Qz8aFNW
qIO9IqlH/JbG+MWD3iTAHDSxix7Q9r65LbcPFVX5QikbTSjVdCf3Hv0CuUy8ClMwZQ+a0dki8FqI
Vrqdtp8ySs1rLC5IpSQnnxVAGe3cOXX62lup2Fcq0Vd6XsVXmk31g+ezSe/krFVHI/bz4J8PxBdZ
K8uxHxE6PUO067QJf0nEaeA1xG7/rdtE985Td+VfL401b+X+ID/m0T/YH13v177M++td9Jx6gjJs
p/+WPE1iJTbNlXGfned1ec3+STzpR+f9X9sm76922dQwjagf+m/hkK8Gr1kNbr+p0eV+cA8/uMol
wiXyQBwO9ldm9rzaYbyu7p3jsAPdt+ZhqeKAPbDf/Q+6lL+2UN59ut+zHn6aS5RtYkln/qbvFCTF
DfEMyGYeEar4S8rsyPmA9ihgZDpef7RR/h84QP6/85AtMo9/37u/TqLv7c+9e2P5+3827+3faN47
SFIATtCmX1pPf/jG9N+WiQriC2Z5uMNMhsD/coEI8zfbcA3EGQt9Y8m/+lfznr4+yhlH9wVToWUg
9B8Zx4T5/tWj/U94rs4AWPd1eqO/RLombaOSqKk45eVCMsGaK4Sv+pzl66LRGgf7dqi7e7P0ouEp
Kew2f8idBt7vqqVfKL2N8FsqpoBAqjH6LMI5ZXFSOtXPllYH/oDAL1p3tje+nqX+AY58Cy7SIwyj
3dp+K7Lr3inS+tx1o0i3auYwfh4sMiXsIy4qM75pbDoX30l1pXzecghNy2ZnqCTxd5Yx6+22T8Mp
/JzY09i+TLGaS7xdHPhiyicgy6i8tHjuACR3RjLM2JiR6zEwlEOXPTStY0EEdwbV64GD1LXFmGLE
AqzpIHWc+J7XTQezdQWOuilxR4rZAplHPFBL1nlKHaNGGKx4DkDNvLV249Yzn8rH9uJnnaPfZK4o
W2JXa5kETq2kHXBgGb6O5pA5OzX3vnkmBEErNkjaBlTOum2/Nb6NIsea2poKJJ7kIYcdeDdVip3O
qgbUdxK7CrjiIvHhmxtJ1WPkl254tIe0/GGVnn+TIwiOYcSMtIuKbOHeQMaxXkwkr8A4R3d+9Tko
PbRhplJakcyVCC7q+1Nke7GxqXK76FaUUvB1pcZpkpSXMPtWtRGZulWtNz/oKHXVuepENr+NmR/W
zB1DryiRCvfC8Y5q4ni/jRxdWY9WozJMu1JX6YpIXQDGFQT56qsJl03bUIiPVBSgUo0nABKthLE8
hlP2Rfdb28i3XijcWq35SVNfn+Ku8llKjZHoVPeTN2QZokZaoklKs3GwE+dOeHBHG3SXfIfVD2EM
blUc6PENRbqB/d7mSVBHlW4QPOS6KCapswb/KrZh3Z4svekndxO2JVaV3aRnfk4qRd1nQrwCBfez
+brIRdXZq75TXvWcMgDO0oecinB0zqJL40K7tiy/Ny3sU8qnX4CiV/vk6waNwzcrraIOQW1JECsG
P1bpNnlRU4ZjCFH7mGs3WluWGTVJ31BGbo2kGBqGraYE07vAvDn93WqZLtCVp2pu8A/Vbu3O39KB
EjmdVhiEXI9obxNps7lyknacT+jRDavDzxiq7LapqBHp5XMgMK+QnfbAbTPH7K90bmi/8ed86D9p
uVMT7pMgUkXiTt+v3aBEnGWzFYkd5rvCb+XorseEDkGR8dzU9LN3dZRPXtBGVQjIdBaqGb/JUVfJ
7UiF2L/UuMDMbdTVqXaiTKqKE5dPeC5TheqhOjjZ0Hav3K4Y9k+NzmDieOwmDinHNfVTIv3Guo7l
BBmhLzUzvVGVqIsroYwmuorsvkjytaKsOfKqFQRvQAOPAo3b54O+7IsvKELHNF7lpAcxO2/KDn06
zebKiNXNkHZygLpd4ksz3bSBaG1HjeF8TUSSFttsmFCajvibYC1MZV2rs+EZI4c220paGlBD3X52
6mL0rubBjoybjmSC3xvTsI3nLqnSmyY05LCK5j6v98U0Vj84obRk3TtlBEXOdOW1V9U9YE86Asq/
qt3EKqL1YkZuXpA3a9ZrPA35vMvnOmP6Jyfo4D2NDWvz+7b1vzv4/zEWreG/38FP30v1bvr++9//
Ywe3jN/IzIDSSIfMtNiTGQ79sYOb5m8+jm+m7zayYToL7NJ/2jjt33QGSszsfRRPxD87bLt/Tt81
6zd3UdGh+cIvbuqCYuE/sH6/L/c4yyMQ9RymmdQKuok+5/3oSi8BMoT08phG1bTn5gMaeXj88VXX
hoef7snfjIbfV7R/XsqlKAFZwafTlz//qbIUqe7yqvBsO4Ozn8jwztkmaqZl/3eXWT7xT5dZBCdj
obiMpaOzldpaVd2u8bztP1/mEgzyx5376eNcDP1CS4wT7Mp0FX4GbANeQgZzUN926zTo903QnL2X
cC839ppk7C8fCns+upkXR55o8IY+W67eB8n1Ih8DS4JMDSFXcUC8fhKn/wGHkAfyp/Hqr9/gxcnH
TtOZPiEXJQ1iI9ZlsHxUK6Clyri9+mCYu/ywv2a5f14Mgynvgct/XUqlY+nIqjEx6WPKaLaqdKJr
2VX2npOvd5gzY9o7s3ga2e2DMO/yD67+d/d38UlTWpPv9AsYwdcyrx2XfGS/w4M4ZvgT60Otlet/
foreD8h//5AMxnn9wROjzRMXDyuklNzXwpz1nlb5esrjW/wyr/98jQsJ1q8XuXhSmaTUyJm5SLec
58QmOmZrZKk/Fp3L/+Ap+Zsv7t1nung0Rcgc3PS53PSVtg9zrJXAg3bKPrsEFIF8y6/hy70ZGx5T
iC8fvhnvTyS/ftqLhzSD2u6UHpeX2+ptOoM9CCLMbauK2NsV/bL9/BFtTvzNe+H5iOwXYapAebD8
Sj8tOQwyVepEVUJkTniX3nb36sp9zs2N+Tw9VDvrQIzFtvwMPP2/SLuu3rhhpfuLBKiXV7Vt9rq3
vAixk6j3rl//Hdr3xlqaWOb681OAADsiOZwZTjlncNMXBA4Lwjgu8Yx0Op1BFk6QHSUyq64C6Zrm
71MM5MpmTPe9o00NAGpON/mFsEn2PE5UqquISNLQtqWjkVQmrWF0J6cQKBFuZgRyX8XB8WqNiyZy
dDuD0Lm8Mvbg6wL8FEeJv96UU5nk/1d7HKQBCpkNZEpvc+3InuqlN6FnOPEuO2a32mTzUSWJop5a
IIgEOhwcLVp1LbozTTDldJp7cBhrws86eY4Aet52qauGo9di5RK/hZxc93MSiaKtFtksktqh5onZ
7TegTquPIKxuHeQlveIn5h8FDM+75XXmoSWV1wz31d6drpVSYa3Ue0MvITktQzsRgK7f/pJKBD1/
o6Lrj4Wsm8PYG4rJGhXdhuKXdqBIAcuNGuAM52VbA1Jb7WY7qn9LKsgbUDCxMEJ6XiCVifyPppJZ
ng+JFgUojg4FPSFQCkAJmz1tu2yBtLczLlEGQe5MR98WV0+/mh8wnSvIhSgAtYZlpwIqTBsmRa9C
IkhQbroL0vGqefPz4shu6gour7+WpTFrcZTG5JjiRqwFcfqQeiNQ5rCXqHbH4eP5nWRdv7UcSj/m
CfTO1gg5dQz06mWHbm7vvASGFT3dOeqGJ5Y+DKkEEY3RgIBbF5CwkMtXlB99NSgq1MVQe8qealBF
IN1rB2Hk1dZwC5C9zAbflR+oQJMe0uJOsaKjmhePWRs9xZl0EQSKP4Y8q8/bEXKjVnc1licVrOv4
3Dj506q3kWnZ5zfkqx893Q8qNsjFdAGGFwSApmLbbwgwa7SVuVShVAPuxx1ZHy0VHshKNA6AQo5t
TG1FmLQEr8hx9prrwk9cMmIBgJXoUX6uLKf48Q+jVl/d1ukyqXDBnNCeK5FlFhekrRJklJt6F6I1
lTeAwHCQp5KoyMCK5dpq2vcNFZ4Lf9j2fnpdYXzsf2y7/bKltNkpLW0O0XuLLUW7GNDfpG3uvGmg
EmnAN5v7/FEglvlenaFFWR2hBEoXuA1BsFI+50DTk7ZVwOOB4OijRZmaGZlcMxQhg8xOkO1TNqrf
cUk0JKJvtBNcr4UyNWiNW/SB2AGCrS7/UcEB7aEJzhtem+2AkYXFCWPXgoZwjTfjTXeiIQT2bX2n
07Tt83p5PzfFBy/M+IDQEXN/4jPaBOJrEuGQF13qWxidMzcA2jp/5ZmR1XrtlFEJ0WmJ7Bc+ALAe
G9lLMXhYHYb94CWgK7Hc8Om8PKbaEEA6TUeEg7mc0/WGlSVYhQVxMnKOQvpzLhO3NX+cF8J4f2gY
qkXiVhZ1RI3vi15ZyrRB1iufAbzceigqg9EHkSmw3XfRdizwAuCFMiynj+UY4JRFcsQErN7pqlLM
blUpQTchsKuyEzli6OQ/Ih8t1JjpQU8UsG9dzhrJb1JKeyKTuhyY2weUU4KdFPdEYnEFqBMM10SH
eavszstiOJ4TUdT9UIbCiBsTy6vFAqn7X+Jw/Q0BGAlBcI9xMUmhtKLEfHTbp6hW1IV6vRTZNm15
tpi5BoAXIsOFBBhy5adHNBiAF5tCwPzW5nNVvuV6znGeTAGYSVaQ4EIk9mVUvURvU9NgDe28HAUJ
fVjmwkkRsEVoaG3HLoF6jPLPjZggE61ABDC17BLAHy0qs+dPQmKEd6jyfcqg9kkEWpLSSJBRgEsL
WSbMwWDk/oBmWHv2K90ur2Wg9xrXOscQvb9tvujzSjDllSUgraABHYLR/Wm4A8KPC3S3GT66ZIBc
mh0B61Zk+xCIkK78C6wJbrUfD7r8DVVHVgQzRswJhXyU0GaD+B0oOvoBZTk3b0POFpMdpBe6EqFR
LwSrnSw0v2GhKihuggmtEZUMBEbg/IARdVo4C2J5GJglzGPJOkjFMUd1qvhoUtenftCid3Zd9NQb
9z2MIhmNGK6Su/SyS51hi3KhZy5+Xdmxz7VURMKXBau4FDoeRTJKt6dfAIvZIO+Fqwde6k7z4tIz
MIiku8ZGVB//bfSJqU1ACkByQkNryEcVeeUBSjWJS7EH3pj+g3AKd9W219x6E++7u3CPtJAruspv
YHWnjlE6yY/pt8Af6WdZaOQtYDrRE47pfhLerL4BU0k9mnAWVHF20S/CADzAHQw/u823UmBweJ+y
DEqpgrFFlzWeIe+g0Yq1AXWULO0KPwcDTnkRhJsMFHH2kLvjRX29PACk8ztavfoAygUmqaIMYgFK
YAAt7eoC7AA9UMuWixZtQB3avjlminmJDBUFCyRM8OCkdCrApEUyd7hEhJQg0UDdtWx117yaIy/s
vPFt8kIAXBjgsnvi6TMjhEF3xKdoygobKViyzRwmol8AlaCgfRdvGAVEfpwlMq/NSg5liYucgLSo
uLiDn1xXPmH8Qe8paWtCk/x2zrlI0jSnCcmyIcUmSZiXJsQ/72HOSmFnLdCDpoREzJvdqN4EjAa8
eu1mD3pLjrqw3t5oJZFQA5JQF4TFPb0cbdrFJSCSiFkavf6YuSjNZpWLMiL628TURTOfhcVietyW
0JH6u0EepUQpfCcf+u35nSb38It9wnQ2gEVJXpzWpTlcIi2QEN6om/LY4j2obKojn4+EGSXCtP+V
QylOqQlovpRwRRC0ZchfxjZ51RhH8Vp8Syawnf8LsAgjA2aI2GMTA9k6LCGJKVZnOg6pPowpAAUM
JW/srO7e+g7zMGldvGrhTLqStSuUmDlbyorAT8RS91OoprmeoomokuLLna8AL791Jy9SNkCzdPOn
80fIlgcsMTwbJGTE6ffviD57aw4Q8ZMI3PD7zYIHMFrtAT6uPvFWx4jDMJKnasSdiiioUqHK0KBD
pxVgAZBdvG1TQppdcZCPGDp5IoLyHRgrmYwwJkECUjHk+fJvHDkMW4ZwWzNQFsbsovql5FXVQK6d
QWRqWrlfC3dzIzqAveJZa5YYWUJlTcZV19CleaqE8RKmy0iwushqQMddjYA7vJMOxBFLHqAAi8HV
tZ/82IPhJgwEcySdDkv6pS9UySrglegGBs9K614q0XISOHORecsIhO6o9M5rIUsvZAmLJAU2gHtS
So+5wxoTfVhmUzRe1I5kOICDEsIyIljRpwzKiEyNtPSJSHTPIYFN4k8KwSUZfRHz3AlYBvrrKTnw
fB5vZZQvsvR0gcuAVLS++WjWAqEtj8yIfVSfC6MvVYlTxEgSgGdh6rtCc0RtBvOP6WAu240IFsG5
wgBPGnW/9FqolLTHguLwqh1MG1MaRrbPhl2u8wgCWeml9ZG9ZwlXJhjtOPJYaZA1+M0uRTHUsFxR
HDDLTVI7iZdiBmK4RpFwqUAOZ3NnlDmH9+72V/KRkO51aXpXGTLWdqG4y7azMxutOR3qpY5+CLkp
EcYz8mTNVHYiw/ykVhmQ2Q/NczuGEgY6ss2sqEcgODecYIK9w4j0QXCP172oklBqtcLMSMMyIyHZ
5KfIJBcvo+kC0mrzBuZlP/tZHMf7BahEl7ykAoV28p52JcHSX8Fk61eCgaHdC/ATxM1pz70H4xY6
IjBONjL6EVu3BdxC4w2PCqBEQZrUH1L/G+UYfAHm+GQkHtDnQinyMNa1mgdwFJnUuZo5ZpthzsC8
U4AL2wCG8flrwzY/6MElcO7wG3QaBT2OoZASvzSaAMaEjH6obgShc8vAim0h1tw8RtAfICwehyrE
gJG4x7TCtaSFl1YscXjrmFq2+hrKZmiZIejKgq/po+ZHPol/zFq6s2rMzXbK5vzKmZcIhQER0YUm
AiXh9KTzZg4xUoU4KjJ0pxnBel41/nkRzCAGzEUI1mTgFwBn61RGIIh6p8bvgWh+zBF/9z6hIZZt
0c4cHpEqVxq1eUJaJGmB7lSYpW7XXY2/IxcFl8wWNuqhB1zaLWd1ZIeoMBsdaTrq25KOK0rX8NGH
mneaGsa2UVhasTfxhMPMkUDmTdUOYw3lkIw/KxEjPu4YLakBYom0elVDC8muPkimB873MN5X6CYH
gALa1eFQ6bmDAeO2VjDhBdJ6k9vdj8ey9usNcaWqPzd7grDBkUh2lN6BtUTqfFFb0wKsl0CW2go4
sTzNx0x97SR3xZPxMJkotmtOdzkch03st5zkIeuurIVTxx1LEtIhPUK9qAACaTJdJYZ+bwLvHi3n
59dJwpxzy6RMUqBYUiDFeOdUGHM1JEwFycHGyGPOdWGLQW4FgwewxLTlm9s4SRdi9LvyKtc1u1Qf
ZynlrIXC0Pmw8ARy6D9SaOc9yuncAR/9I3TNAj9ID/mG5PUlT/udY0YN3cM9mpp4+RTWY/wd6+i/
gimDE6lpOwNqmagnaqOkUEnSdJgiAP/KhuvIOJv5bixWjkzLJAyWBVgmiVGSZ4w8AKisuFpegfBn
D57iidLtPxROZJaqkF5U4NyoX/sz0kUyZ/CUf0SzpHGqAbMHkOHya3mL5M3I81/MZX7Ko5+JghU3
wK6HzujaQdJDO1XBXaA9nNd/5k3D+CrsigysPfp5mBtGHqUtblplvE5o/TAxatySOUpevZ6V2zUA
lPVXEnXTMIgCHoYe24c288kVvf5SepIwSPJkpLbwc3JQQLRr0I4VTo63MEDKwaWxO79Yll9EQxaK
HuixNWBMccIrxSG99AkqX7ENXXWt4bqNRu+8BFaJkiAwKhghUjH2r1DRndpWWpAY0E2MBexNpK2n
LeA8AWNwO+5EJKzT9jvx5FoiFdahSiUbPXrOSIMCOlxyB3B5lV+l6IwiVz+wIwwFeIsOmKnY51GE
sp4ma+HUjgpFN+VKA+FG0mDSXnUx42nk6tukqhiyvD+/ueTHvtjq1d4SXV4dHzCoa/hs7G1cPYL0
BOAC28Ga3fNCmBdiJYTyeyISw1oWkwtRj/ey2PmjugATPnlrRvV/wrD6j7leiaK8nL7kfdIIEFWb
oj0VGubVRTfLeXaEq5PUzVs69LhjqpjoJBBGfgFHJnJTGC5wb0i2vgXJDEcnOQdFT2dO6YQRMJLw
Rhx1CEH+kLROq0mck+JJoZzO0ClAPAbPmg3iEXk6NEk8IE4pojpCh0c5VJxFMZ8TSE2SHlZRQ1cA
lRgq9WgsUJuC9fAVX3fKjXIrqZsaJIWkLgSqIsA0qAvHp7PU0bDQGgDmEFSCacwuMWnnbEnReaio
zVYpSx+zbG4fCL5Q355XfFbAt5ZE3N/qdgVL1RhFDEltozRXi5kfxmTaVlWyB1CA05oSJgTbkXMF
2Ju6Wh9lL0FErSllB6ngrqh24JebAV0PHkoBiBHAQitMQBLLW14WnSuWMprWKIZGT1pZ1I0MLIoR
uMvJ3Qe5N+5E/ALjwn39kt+kzdd6gylbKYLWMG9lyEzGdmNgfs3ovqOiQKDHSAzAClB6p89QyDuM
5sGidC4GlPd4UmPID205owuUB9CkuxZ33psZdKKTBK9NEZXbL+3dZZz0PfAzSVgE5MYbZDRAoWwH
LrkYshsC3nADIgfOSlk1U2MtlTrArgQZUUDyRBkAj81H8aGAW9CdayAqbjpHPQjXBcruKYpdXrTP
HNMxW87NZB0nHr74Q11P/QKH3xAWkfdadRGE/rC8yJjNPX8j2RmblQjqOJFhHMwq/o/hBmdJC7QT
B/hy6YOBTivZFbfh2/hUGQ6aHHbqf+FiT2hL1w3JLNuzXiF1NxW1ipemIBFbMNsogdnFDBJcEAJN
L5yFssIIFNuBTYiwCRPdlNMFCMNkFTEem9muXEDPaI+P/eSS3J8BP4WxxeYxHBzoEsYD/qHYRRZC
38y1eMoRYxx4qt9TMwS7Eq+YGeQRyC8sjrYX3c4xF5f3hiEu95xEyiUDDkMGUgVOFogj9WL63WAh
WXMV6SZmvvbhkACHkFvZYJ3n+lVNOUwtlTqjIsEaeaWp8eV8NExbQrGLbHLzc9wVuR2p/5D3Y5rb
tWRKkZMsm8Vaws4OfrEL/iTjBqBTcJ2osWU79QIDTPzGXZZOrWVS2mvN6TKFJFpEyuhi1v2y3MiP
+ZZgahvItAJGKwgeogMIqrmYl8wc71o2ZZ3A29bIY4edbkCLXd4KgR18IN43njr7w6OwnzbNZf8a
PfDa35iZsrVoysvUIJ5UkgnLJrXqd/YC0R7A6GxtMg+ZMl6xhalTGNtUNRR6kDCjdErWkrwAsiJ8
tag7tay7wGTcmALmmEpOlZEd7n1KonQI3IFDCSAo3E6AAgDCcrmwshZDAxMQRjjmiLcoSnVAtlVo
FVEd87LZgUTwDlDsiEiUS+FhcdBjYDeXpmFb9xyxLDMEPuO/e0lpTQoGj7BasELAA18Ygx0bduKT
aioMINLkaP75h6wGiVppS7QWSulLC/TMOSggVNYre7bQTWs1oxPm1xZGUEBfktpNj5avtLsZM17w
x7yiqwWTc1iFnKUgSCC2wjuBRNRd5wTN5ER3AIqEEx93aurU43V32wOwr/b4vfVMhQLCL1JyGExT
CIXsWnouYxJ/JA/nahQqu6lNTJ33GSAKWt5LhdWoCDeOdkskHUQA4VIKNRhCJhgkts5A7gz8KE/0
oFAYR63+oFXQfEOcQnr6+b1WrB3WDQnjRGjm0L9UAgCelhXagDz2UL6oUwnwNsvpxJuwBqnXNPPu
DbmCtC6tpVFXNCiWVi/IY2Xeh7eyF2OSUr1LjqRuaLmCz7kurPNbS6M2FRyvXaxPqHLIl9nF4i8u
kEyuQE10qdriG3DQpk3qpzyaHVbUtxZK3dEcbmUoZgjt8spJrRQQhdecdbFEYLAdc/G6jB5gOoWU
VItZWSPOLNoFNw1IpMB057y10BNbcUgwzbPhTIGyDtooAHejt4IORoJgkZaMvPxAqAYaU7MDclnQ
lSFvnpeZiTBAiGSBIouM9FOSZE2bFo08gUgZI87tHs0ixWxLxKg60T4AK6nznd38FElzFZHJYuCU
QGQHV4xBdEcpd6TZHXliZ/ltSk50w9tPlmKuVkmzaGhNIOkGedNKqehkxssoNXaCevn5lTFPbbUw
6rKBjCsjMy1YGGHqAKybmv9PCOgf+an1OqgLFhp6qgGFG8bDfKjlXaIC2XLenF8FMzRcC6EuVKNF
eWgR0yhuzI3kYhYIc4jN0wcq+QjjfMkjr2G+WNciyfmt3E5iAMLyfV3tHwBnz14OUG9QrSJh2vpZ
7taBDbmxi1cjL5vD0wzK4eEtVSRCiMVOfW035g8TPc4RL03Ku2X0hAJahyYZdpGMIql/uuvMJdMW
CDt1O7FBzMxtHuZpIuVIK7CVJynREyswvdxEJ0z3xtESVkS2PjLKcFjdpPbDuyr6wJeOBgds6e4M
0PzE1V0QEcWLX9zmbvOgcKwxa23wngAQwx/yKpSu5CrucFJhbSbQJbPsjxjwaOKYNwC2EPYXQ9SE
gP5UHZUMSPhBAhGdn/8sjyqGmiNffJkcyWnxOPrme9dQFPQGgGAAHa3UoupRKCQgBEH3QUW/MVX7
na3BTh6BBe+ohR3tecxC7Du3EklpvhoFSwxkeGL520cg2Hvjb+s4YMwJ7dA2Zo7c0Nc4R8esOK2X
SYKj1T0XcuBLwo8S01/swLSLJjQVjbnOhMrSU3kTuR3eRcVxvjC3ZrnjJ6nYF3G1aOpilClYilvi
WDUgnTrxVjqQ0a5lP4MN0wajCdeTc5dM6VJfF4oYvjsFt/eC/QRBe/Eyv2lvuutwrx1bd3aX1gas
t34AsdSO1+HDVGYUwAB6B0yfrxSORWIkmkxCQPL8BP0CSLS0V+sISCsX5akf86vw67xpYJrUlUDK
f2SRpfc9uaAJxlHi5X5qtP1gSBxny5NC3Rhw5vVBQ5aFlmgnWPZ5D1BsldMhxN086pJMIiZBdFJh
AGTEPtgb2zgFIY0KIkfQ/NzWV8Dn511MpmFdbR91RxoQfA8tMT56cI3dw7gYsF93cq1z4jDWQ2St
F9RVUEIwg7RkdLMOkePvrRtV1vedMLtTAnK+bwUVmNuUkXSVwPJKZSWKZa5M/cPaVLIr/ySUkSAk
tlPZbi+Qbbvhd++yHAVa2v6KpMKxqDVTEaiBsb3kht8CFjuPOAkQ1oS2sRZBxWNVZ2h5SpRwioYL
8IbYZStteiX0dPU2X7THSlN2JvCHax6aE9t6rxZHXTIRYENi9HGrl2cYFUywXGS9vRwIUyWonpvF
Vn4mHo+Vj21AV3KpaxehNUcRiVwNkErNr/4h8vF+9Ypjf10R0iROwzKzqkB6r4GagIQWmsxPPcYo
hAYYbqGlwnbx0aKwUQ4AtitvjM5engQHKOEOHORFe5UcECcKjn7k8YEyDc3qC6gVJ7PR1HVN7qOk
Av5vtNN226u78zaTva/oiERgo4pAKKWkWF3RjRj1J6XMySU8g4RSrNo2YKgs9uMTLynJXNRKHGXX
miIEbDgxMou+k4rLYXropdfzS2LasZUIyo4Bbgww6joezU1l3IQ6gqda9jMBRYvFCN3zspjtTphp
/bt9lDGrkaZP8glqom6qneooW3NHBu/Fi27DG9/gbR3l0ONFEhuZgMJM4tEE906uXAf6zfn1cGTQ
jUammsyTRIqhyvykVHsQMdl9y+noY5rHzy2jIRiyKmzAigMZHXpuCqQaE3DenF+GTOwfnX5aHYtF
meBSGoW4JzJGR7iaDUdAx9vF4gLUdTnoOzAyPItv0o/+t/FEag+EmaxtvOSGCwBFjv/cd1B2Wo+K
NJtI82j8GB8XNz4o23yTpvawTZ30otARZDd7+RC75u3EiXmZJcP1HlAWLLXEUo7eQ3tMREcv2TVq
D6DHeYdmkFFlv5avjA2xYjngdgYeSg07glkdM2VYwgkjNSUBShL3oHWBk0D8YrrqVX6PKbVbwn77
rWTLSiJlW8B4/x9TFvQPqnbfVBij1Dn2knlBdDITRLorATJ76hb63BDLnICwRGB0cBs9uYuVvgU+
f+idV2H2/n1Kouet2ynoelRCYf5/9N5wAZwyvHDJPHsNTPN/ejIwL+bfrpYvI9eN1AEEGjioaDAx
b1M1vWo13nQoTwSlk9loSONAFgUb7ZTSRYn+AM6+MU9otQpK70SAJX880zvXvFFKewTAPeaNCJtj
9DO+L+9RP/mHhzRPLKV8oRIB5JYkr9C9giLjHxEcwbeA7sSRofcOzalg9nDkLS8u4omlnJ0+V+qM
ZnggzGl96otqcGiC2kWPdOxy9lVkmbLVvlKeLhoyQEsST5c+mvt20z214GCWL3IuXzZPR6grJnRp
ERpkSQuIwZb2mOcPnKWwJKzSLPRcX1hpWVqQFwjJPUtu7En1xkKDJGnfkg/BrY6W06fzMnkiqWdI
ojdVnpC4Jx96J4j38px55yUwy73rVVE+b1yUuJSICJCldM9jZHplPL20eXwja6MDhL59hLb9CjN+
gqzdxqak+oOZ8CqmROFoj7f+CsrjBdUiZcWIvQ3Q+ocqGlgHQ4BpBqBhUHNltBvxW7WmtUiy96vk
TqhXy6KQoOUjrRN7eoLjhM8BeJ2VuNav8xutEAU8t0RyJ1fyhvC/WbrRKTW/uJ+PNaY+yj+kFbB3
il0fOzqyabqbPy45UngS0JgISa/ZOxqGRIA7h6+DOQJFm5ButQYsLFC+WvNSDJY40RZvij0vG8Oy
Exj7NUFkAAbhL4ysKCQNaFKCcsRd7Kr6XYdaywi+s/Nbw9LytRTKCGadUUTJSKQABHaU78TJ8s9L
4K2DsnedboXp3CKgktArrumbfnq2eGBPzDfRehmUqVN1jNaDSpFU3yW8/ZTttDUuMZONU0MtYMOj
ZSG7QuvTWhxt8IoODGgzdq1tdDA1tqqNVn8Hg2k3qnj3/9o+Or6v5akA7ghWpmf7Umle4uUNQKi3
54Uwa9yrBdERftAExpCoxBI5GRpOnsPbZUC5jYQv4nUL7VCdCXgi/PIDM2gCuisa7tHqjioBZX10
eRITDL5HtnKF9i233BMa5w5ZMwxMAG0V02g9R+WZCZG1SMr6tF0vWWpEOvP+tI/tkUBaRVcIdVGM
fmvvq31+1R5SjjfhCqVMkJ7I2pKRi5bs4m14qwJGBKv0JUf3CYRIBT3llU+ZWrraWupu97oBoCgC
N5HXj42l2Jnw3MwEUHLi7Sg5pC/3QUWTBFC1JAAAUb6S4P3rBgF3Re+A8E4hnRM2H7Cbo4+z/vUP
E24ySyIBEcFID+J6ehpEzJJgCEjKYHRER3bAXDChbbWzlX1yALvAt4wxhgmRkkSNx6CxjeYhroWQ
DGXq1THXjlFwl+fP5+8g006uRFBaOSkECdTERc/DGzF9LPsRb5TX8zKYJQZrJYTSwgCg42Ma4KBI
QT0M7RbvS7g6Ef8AyroPQrqL+F5xgkPkJalXXfIefMwnrmWIaDlGYws4fChvkFVAFkvB+Ikseeem
rd39Kn+0D03goq6jIhFT7tpr0ZZfoa5oYOcXWViQoGha+vwAylMIXTHIafL+AeFtBQzv1rb8AgjP
WPtu0FDRBRRMjCF94DK6GhgynfNHwEwEo00MFEdAywJWFnUEojCoqRJAc4E1eSCAGxnG3gAbvuFl
bdhOcSWJuv9VIJRhTCR1rui8VyZTRwDUDQmap9/ZxuLkuJmxxEoedbbLIEypVWJrxeGhwSDTGLyc
37t30MYvdgbcEMh7YoQDaDOncVwfIGleylBf9VJ5i+6b3fRMeofkvfjHuFL3IJsEghGZXxR+mr1d
PJqKgxRsvVuA/lVx4TyZ6wXmIxDcdPhguhIrz71QE25uW0/jq0KbfVPgnSHTKKxEUEcYDIupNiIW
XIG+VnJgzVvdLsYZpjVLLZ2HGPduNr9s8EoedYTgbgxyjQSd5qX2nKBl+xYMzl5xEV0M7uQag6Mc
Ir/aSjeLY+yjBun0xXTmiwy9xx7XVjC9yupjqKs6gA8oiDR8DClHDveRE94AJtURbrItgFw2xv15
7eIdJxXUBVHeLaUBdxlMVg5+zqrErFq/OS+EfaCqYRJKMeULDs4Sl7pWixASKwKQkrZCdre0vAiH
nNLXUwSEPUbgARRJV9AMKw5qC3tnz9NLHwGZrfH6ElyvmFkBzjzPoLGP6VMacdWrxxVh2QbNE44p
fxw9UDVv8IJy053kaIhq+Gh37B38FEc+ZyWuKXPN1BPs4ICqZxAEfl82vT3Gkfs/n5QJC6ODeBsU
FjI99d024BLrCfaSLmu/+6b8bdbBnyLJOX20DK0jDZ5ITWIiBvPl1HLAuG1N4DlF/CsDnVqegKXR
7s6v5D38ovQBDDjAkUKLyvsQ7+mW1ZWgVMEAQ5VcWFt9Q1BclSfruGzQFoPiGCbaARxPMtuZN26t
iwYEURzXwArzTYRPCNeAXQvrTSlJ26L2CcxvUgwsH7v71GtBFIHeFWd+A7r4fC928LQA8ju/cpaz
PRFL7W4IBLpirnATFmN0auUqywe/zwWgVYNQOjmEQ22LmFyJeP3uzFNdLZf8/0pJlTaMtGSCXKtA
r1j1p5GfOCsjX/7lTFcSqDAiCsF4N3WQQFIo/a0E+H/TNRz5mXRjigcpsTkCyQmdE0i5orFSNPg6
CNQvdeB+a4dgZ7UYjhYwmzBiGIIjjvzcF3EaIFeAtyBqAKI93UFx6sYqJTv4MQqBnAzAi4JHy+s8
CUAl8lNgoinOkVsuBBUrbkKL61/RdNdpYMidri/vokVn2IWgWwaIKEHyFEUyhgdeJI+zWobFPhFJ
BzZiNVVNAmOjgFN6o+9VT3kVAL27MXeVZgOm4F68SN+yPa4Jr0jJehOcyKau5jAsldWQiFg4yPvl
XjnEe+OovS6v6rVKEBnAi27nL/1V7AZe88YVzzxojOHh8QjYNpUeH2t1kAhKC+w5UMxcsP02zpA/
SKoj/84JC8rthEdkto1zJHOm3yrG8W8SyzF9EFcqj6nfIfWyPX8YvA+iwo4UUVyjEQeDhy5eABe5
9GshPdXV3Xk5TBthiOjhA5QUeKAoDY9qwyjCHpa/iI6DamyzOeZYXY4EOms+ClGlWR3smzEVm3ZR
fqaa0HDsAk8Gpbl6ZFQ5EgNotGhxNgLoRJv/3z4ZlH6m+QTCDALdEfexOyqwOTpHAvvGfx4FjU5Y
NUNfTgR3PPyjXJkbMJs4aDAEeBrqrYAN3Le81Awr9Q8y6b+Hb1AOQheHKoaz/DDf0gW6Ru+yAyqF
OxjTjpu+4IqjvEU6gzuuy6Fr5JItLrDhvO5QeWSuTHB5AEzkgnwx3au1UZ6iDRW96wkS6LAUxdPY
FvqFKYGXNcoNYHvnVfSk1qXsibFe81B0mHd3JZrY2ZXfnXStj6oaGl9NYKkVE0eH8VJQxAh40P/k
dn5ZpAmrpSCkQf8v8c8rSTOozUyFzDDL4eL16WOhhPaoPxWA6m1Iebl/HSb1O3dtJZNSmhyAmVoz
QGlUa7BnDCZ0MqfTg+jBuVVRerIIQNQyc0jojFdzvByWy4oHVcATQWnHqI05yOdxRIPxmqkPo3Yb
cYEJyOafWwalBkAfbuIhgAwywklapNAg9USQCAVAGmUb9fa8JWcld1Gn+VQGymUUczBoxoTrJd/o
m26XvUnb7tB4i5NfD6Bq/yYZHIimVjIp95ECwq0uJawRA3+3aBZ5IYXrFGUpUUY/X+TxUqDsVwQe
k6Dt1JDtoF+VTbZ0cxNjkcudkF/VyU6XNoqvgCkxdcKdNXuGZss90C09Mln1lt7LiET5U3GsFCIW
/vkdlD8YAfaly2TeXN0EezlFk3L9ELgqmhmBBY4Zq+JIOBuVXfGQ7b8VG6xkU7dej8BFKxJ4UhlE
xbXWOCjnA24RiO8JLxfDNGUrUdRlrzMc8LhAVJEWdtFgnl4O/ATtT0XtnFdfdgS4EkXdesuE7+sI
hubgj48RyCivE9wY8a53o635FP+S/liXpEiB2Pel2fAUi+19V+Ipi9BZQigI/bsv/MjlN3iRYYQf
GPaPBAGCW4thxiwrgZR56IvQTMbh3RtK/rBbdkNhhx4RKDnjrwUQ/Vx/z7RIlgggcrz2gWZJiQS9
qFVpJMiWLzu32REyKAEFZeFyBkZB7JucIyU/98UArsRRBgk4240wkfeEhDx2JpbuhNGXpB79sJfc
ueF4DaaqrqRRpsiUwrENQ3IrirdamIDO+atK0E3T/z6vqGw7awHqjAy+qF9GcSehVfuIcKuoG/VP
otjlspm0rZ5em6Otu8q+8Bb5MFcSqDC/0WtPEs9AQSPI9QC6OPX3oTIB9pzwXgWlmm/N1Ao3Qy00
l2lX9/uyF0VOXogZsq0E0t1kqR5o7cezTAJ8OykUKJfSLeHbzP3sUua4MFbMtpZGhfFSUpvaUODN
Ky7zJq+7J1kaJk8tAWuhIO2qpKgBx+h9OH+grItIineo4IFtEzbzdFPVPo17FbSJGLZ8QU1NiX6d
/31WXRtdMZ8CqHsAopAglHII6GdndiZ36bbljwFEEXb/bG1M09Z+LhnavPg9UezzUy0yAwxH/WUS
GKy0czyjm9MeRfCmV2ILxGfrAmDQiTOO0ZMV6VeZ0ICbqsEV1ZT0RyOg9NZNu/NbwLIE0uozKDeS
T8MolBK5m41+i5n5jRjqW0Cy7hKt94ymrL8Ro2JyAxPrAJcFCwt1TyZ5AWI5iRLiuMGImNSkNuZg
E//8qlgWZyWFTtGojWyMAwl+gvh3qmiYhXsRi+up4mXS2XJMcHDggY5V0Qo6mYNYEbT/TlFuuxKB
DuDIwwjcGCKPc4mpq7ImY3vAuASYfMoLAxwfgKky3KA2jkhop+pkp0EfbYKwvgta8Tglgq/m4mYW
TUddym2k6VsFfYpRqd82o/Y2WvERFQdeUzLDc2G0EdjS+DQU99699+qh05WiJGckG9a46TF5kbbR
neXMz8URvCc31jWvtYbxPDgRR+nrOM7lnJK8ptQWji78yZYf0TJszqsPawjgRAq110GBMv9Iaj0k
e0oY+NLf6i8Cqidul879fwojSrbaQV1Q66huISyO0NNu+eEeqJLjG6GMgOfnjMGQ/aE8/8nKKI21
Kn3UgwrZkrI3bDMKXVQOOcEFd/coq9oFZEae9OxoAkBcCfePfr8AMMzvUO/5Rr8sFmQgckIeEFeQ
6Odq99puycyGCGuL6ro3+uchFo+1lt+fPyW23n2KofSutXJ90Alelpb+KKP7STPtCDBD54WwyiAn
i6H0TujLYi6Im0X7wwWpwyTu9Co4b8ZGdidCnc1LiDCXJZtAEIEbxJlQ5lirlgRk70Rg1LqVtq9A
PWsBKoqzLoaXAZ/8XzF0l1pXat3UdTikzv24T+rLrZnYKXo6FSc5EIJHxU5fI849Zir7SiwVtYS9
PE8mObSselHFyg65/ZGsx8nJyuRT9ctmpRTzECsDu8AjmQImDf3xvXD57Y7+E3GUtqvy0IethvMq
CQiK9BpO32nWOhFBafo4g8YkItCbDUr6YXlAvsKP3OxJa3xrRhEw2evfsUmrY6K0PhAAjakIkKgF
iAaE58TgRR1MNVc0oAGhWoSWN+qUwlC2KhQCIUFUbsMkfJak9FiHwhtHz3ly6OMRW60c3vdO347y
Tt3EwCQL3DxxDZBOhG55MbsEfpLXC8FU9NX6qDOTSiMADTjiHSEubATMjhxrvDtM9uiL51jJoE8J
WduyIZpOkGaB2ncFyCpHv5P90k9+8x7ErJwD2p8+T4xyiuEYjWIjvFtC0VF8VKS3y6F5Uo5D8X+k
fVl33DiS9V/pU+/o4b7Mme4HLrlLshbLsl94ZFkmCe4ECYL49d+Fu6edovMTqzxv5UpJkdgCgYi4
9x7Yk+qIquNiAwHjbXXkcI+rUh5qqd4b7uKibPtOp/X8I3+mzYENRn7Vd0q+qO6oBjrGayNeW8LF
pSn0NLEJ5NODomVXg+fuB99bo5W51N32ZlYX7r6gxsBmQA7xQE5FVDib8qHFsPZANaOiYV4n97p7
lKgjQsOnvFrLOly+3n4u6jIsp64/UFJhTvnGftKy0H3qrh3ccd4eZFJlSJ2NtYqnWRvzkrGHOxW0
zgrs2wkPPHWnVvk93ahCsYznZKM9+AfcRFEa+affik3OxrtwOzKtrI50ME3Mel/VYt+R4jRn1uZ9
t6O2xjtbdUkqpQ0T6qaKCAyCV9xEJ7g1FNFku1O5Sz2wJR9mTZo+9Oxs57NJa2OFSujSU9Y3PLRs
ghQdksrLWodT8RQsMRimujF0MJmmaejGeLqifJRC2DJ6f7gXnSx6NMFsjUZstK28vXKh/Usyjjsq
MObPMn/A06eo1tisLp7GMxsL9zMNBrEKBRiwK/CmGB8z3wzfH8WahYV/cWnLG4PivIsW7+Dpyh7n
3/LYZ4NYuJS668duLpCTmg9FHrobtevHJ8XFL67+ROusmpNftuGZuYVz0bsOKhgCI6L75trkYXdQ
vQIE3V4WA/g8RftQPcXsuAarv4QNhrDsfzbEMhU2Fo2Wgp9eRZcN/FZx6scD0ppACEJOtg9c8CJx
lE6HEJ3fcH2boYqcpzTsQZe01r67sjftRcTpSYvpWY88biaAkbXaLN050gUzC5vWkmOXsp1vhr3w
Lvrs1Lmu5lsx28rT8GH+OL6KHdYYWt/ag9OBeWfVhV+MAs7mehHhNIX0x0rtKetKgwYC8o5XL8N3
FdWsU82vHBFbfX72tEsm6FTaSsnaK+/59D3Rvr1/BC+1f/mgtobkBxQUTXOZu4AcQGdUSu57mCnY
QyrDRQN/cq3LJjKI6UajaaeBqORVOfin2kyi9+1f2izn5hfjszPgIrlK+teadrSN59QBClnYK7fD
pWMJ/IyNrjodPnP5QPZ6gm53pQnvF3oapLLWA89MQQTVNweTytf3x3TppYebwIdCFfgNkap6u2YF
0jNZpqZUsCzmrb3z5xOZpu0g7Niw15LgF8eGdXM9aICBvX9xFRjSyFvdwAPPvOGRdxi3GSjDKtAP
NzRQqXCKSh9jYAh/f5BqYZaeTm2X/zWrvtbZxqzRz5JUs0oG8C6qZBdWycqiXapiYkv+NLGYR3Ry
i2ySMME3WghRKA1NH9NBPumbGszZE4i6P6XA+hcfOEAS2zUOfeWq3xvg4uaYMtty5w7WAULYKQoM
pUVVHtbio7V5XNwYvm8yNkwwY8kpLjwDDULFylJdio3O5nEZcgohMzEqKeHEoC+zncbYL7HMq33d
+V3A22pDjWLlPXsJhwCucw85FdTCgVpbLJ7L+cQrJf7RR3MMbMWhqiL6oNuxedJ3XkS/KyhLtx9v
ZGwfmBH4V+iNiqEEGtdIHkRrFdRL02woYSogEcDAvowPB10wyVTO3fW2wkxiW1uTxrloAU2YCuIF
7cNlJ9nY+WlnOQiXynSOWA5A9MjWTsSlsw7Zg//YWFytOcBJttPBsyQfXYgM9ZByiBUUH/qRH7Jr
1fRZRPn9WrC5NrLFJUuzufGKGt5TmmbgtQ+J9nsvTRdChh6qlsjsL5wYMVlfaRMGpkRpHSiAOKG3
52hrVG/c5sZoVt9Elwf10+LCf5U17gS0LCGJTqo7LsaHYcr377vIy4+Cs1EtzoCZO6NM1MQpQCNH
61wMEDVobovP9DDuzJVY99KIzo/5YnMUDmXITuBliXZ9DvKoaShAEexMMlvxJxcTfueWFhtCNJVh
ZcCH4jmphTXQRCS27j30lmjYf+XVWlrgUtnn/CJYHl7drIilE9UZgL5fsmv3BHom1WtyUhyS/HoG
9Z62TrB/6bCdj1LN99kNx0wLjV4qkWVdtUAXnQDzuaWb4Th/qE4NGncgOFXdp9Fap9Rls6hwaSbk
mc2lIg7KdlYmXXhrYt/1A0Tmiy4YWRZl5W/wlmBaf1paLGOZg1rQ9nAEvCGJpPYs6GoiVe25Xy/R
nyYWoTJx/Kqz1AvPv/8X8KXfqfZ7CrrzVQ1N9bfes7VYL0On0IZRcqi5GyXbViVstYB+auP2WYdy
/bwrtN86cT9Ht/BafPIySmxMIOQ7gSBG/V+28YoPuXiq0cdhQFkOqOGlKhNJtbRBJQnbATdLAxYb
aLjXoPtD3hF2Aah7UaTZa01cl4/cmdmFM2nB7dkAmKnek8Z359ZDFhfUxcjray/Ti3ejI/HopMFa
UKkm7JcltEESaxkadF3NxRICx8dNV3Vj8wIib72MstwBc+Ma5uXinIISX0O1zPhVibyzSJ7WGeQ6
0LwRFphEt2K3K+umDs8vQzmzsQgfu45TWx9hQ/lIiYRQJUK+6yLVTzw44dqCXYIl+uaZvUUcqQtQ
N4LyXgXLIuL7bjuGYuPvOJQIi3j00MssDtkOKOZCRQkbN3YClcYdrn4roP35RSxFuXPmNnkyz+Vk
S7xH9DtFJG9pRbQyt5fXDy0AANMrS4tzVw1lYusScztESgOkiPPs4AKPCLpbGVfR0AVZGtqrReqL
u9OBJLCFtnQVHLwdmVH3Zd1B0gHJBgUWrqNB6UAp6mkzRpvj13Xh0cur6ipFNpRsULZZHMPG4Olc
goPpRwRRAimY7QovlthPEGjj0ThG/qfqy7/o3tKQi8DHLkv309HIP48s5E1YtKvl5os31NmXWtwb
oiSmVnID/ogk96kLRhxkfO6KEYD0WbfXEvYX32Fn1hazbtk1L6mLjV3uhz3bgmRu76C/a02xaG1Q
C9cDGWTuDRwzXWoQYUJS6TGZgD2lGjqhCv70/g6+uIHPxrTYwM7oeyxTvRUDSTeeccfTJnzfwmUH
fmZCjffsGI51ZbBC19QZAZM4vGhoHx1yp0qzMgRV8e3cxbjvExquOYBLXdA+RDM1xEe6InRduKJc
tBNjDTyAqpLJE82Q2EHmJXQ/NdsUBNHutnvAkz1rw8SIEN7fj7izV0UaL1Zazr7Gj8zX2Qy0hVnj
AsPXUA0snQxYDlpusRtsvDP1cLg1BQDvazfY5dj45+B/NIacWR0FpU7tY7uih/XkoiEIdP9eNMSC
bVS6db1otjrOxXFkpsgMwmFRvbQnxIxgqQD8CwG5HTpq9wZ/wuhFX3g2zMWpTGpR5roNowp72EBr
qg+sR1XnNb/Q6+nE7/IxWJ/d/48//M/W+jEXZ7Pb5uXY2gxrqh3yOytsbotb/UEOMSTL/8UjKEMU
6EswgI9h9QTKUgAL8ijPN0ge/Ql+vIuX/NksLM6xGBzUFzi+zgzMkIEbQWcIzJD23zs7pDHWTtba
pC/OdC+MsZcazAGQuJPzbWo+TqUTv+85LjvCn1O8eLRqXW/lUjUTGT45TAl6sYSx0aZ541hr+HFd
/a1lkGSBdtICyBhB3zJTymoBae1Ozd+huGN3SRc0YROaV8kHJWHWX0MNz4GKyZ94LFzywOeWF+FZ
rdEZdxX2r2Je5jiee6ka6mOFSAFYCej8ze+s3rnJhVvUzQ7KUwpg5s8giATq+cY1ktButSZ4fwUv
5h3OLDmLEEz03miVAr5fZVPKyPwEGHkBVhO2h9gpSs2/sWPOzS2CFEumDmtGxANukR+0HHUm57Wm
t26x0kN/sanu3NDC07Vei3jQwwxShAJ1BDqeiAfm1to0N2vZ30un4NzUwr8BfKXUYhG+Eutu1tyQ
WSidW5/tZq0v7PJGhNYn6JaRTF+m76tBq2ffw0YctC6sK0Bq/d3KdlgzsXAbVFpTKii2g9JFNCP7
+EO/VMUBScDvtE90PWOzZnLhRBpEN347YVS9cdJk6DzqO4XlyGTMvdB4mSO+zTdreaKLRlX13Xeg
X/yLYunUDL3QCrweVS5xD0EV1Djtfi1XeSkehagaKLU8C8X3JRuFp825B6Q/Qpb6qEHe0nPb3eh+
h1gzhDeKoLMfDaePVpbwV8/v2qaiOERQhWYKczGfWWmzrvfR3mBt0TJu+4GOLLq6acAyrb2YB8VL
kVyvVXIvBDNvzS68pOmysWk8mKUNrjgBgkJ16MCB1U/QtlSoHP//OtKFl8wt6SVcjZTui+vxWuES
FQm/eUDrMagKMyittWs2f73G3wxz+WT1jMTTK2UzucrvFD1LgYz6mAP08Gfq42uzunzUgefDF7ky
Nx3ITXenhgj6zFj/ruMZuS6BuLJ3lrwibjuyWSpzpXMntDsyV8Fcr/mYNSMLf+lWLmtaZQSKT+6N
EqLpQvGpOCgpMpR2nu2Pf4L96NcD/3bd1Odn0SD1usH31fYcouQ2s6BA0229yNzS62QM1eKtF/8v
mfQtCwqkHtRffG1xECsgK5tKoSpm9pVkXVD4n98/6hcNKC5THWSBELlWE302Ji0XXiWVZqTbPOTA
voxrJHprBha3gZfb7Zyr7vcuOWVNsc3t6a/rvICw4WwMi0kqtEaOAGcg/gA+6ja/Vm+g+hNYOrJH
4wU8boC8rulYXegEeWtz4arI1Np19qMM7u7L+a60m7DM3LBNXxySboX+QWDTm/7RE/fd2IbjfC2g
FynyNQHFSwfhfOxL/5VLDS3XGHsKcMFQtHHZfLdFGf3OLkHHmWtZeGQvGxqaLO1Y0eESYiMJurwK
6uHL+xZ+9AO/jc3VhP40ofbR2UZsu6obB6W1riJkw4s8N2LXAGW+2p+aK3Ce7quT4tmf7j0QroyB
/pw/zbtmJeS7PJs/v8TiNBjd0OVdhi8h6JcUwnXWXMdev31/qL/Gem9HujgRMpu7xiSIXwWQE5kW
ZMWOAi2ZmStNgmt2FsciT3t/MiGwFADiFJmVHzTQEc61VyL/es4Mj1JIvkJuHP2O4Mx6u3bTbOdT
aiKZZfHhwcvK26mGrzKbItLN9nNapl/LuYp7zRtX9uWPDP1i18AytN6gvKZ5oOt6a5nopDBLA7Gm
6tlA/j6UOxvyDM1tB+4lHkLpl0XDJ3PnvJY36ma3t2boPiIOjbG4RxNi1W7UtSEcelyvJXAveL43
323hIrQZQgd5ivmvIcTZIpKqxpWs20ULEESDKhPERq0lPg3U5LaJ4BMrDC3JwsQVlKz2oKtvuZxh
NJhqJi4hW4e679sZ1pLOnmSBUbCY3Hg4glBYf6yuq1h+dT53UfHgNUH1zRbIfMy/UTUHDuHM+GIK
DbhZaSjj9WzvMlrvkexfuT0uHPk3JhYOFPxvPc0ZTFR6t0Oqf+9xFvWDufvLhx6MlEAra2BcQ5Sw
8CxeUfkWm3FExtLbCM0KR00PfeuzKB7/b4YW3sU1OsacViWWHTCLDg+ZfGmBqtXZmvjmBfeCEaFK
4BgQ1gV14tuNwXMB4pgaE9eDri7x+2Bquk1aGDuRGyvH/OIePDOlzsHZ3ZAwMYyJgTFNgyBBSuYj
aPAVDaBXAmdqxIyiDY26d+/PpNrZv+z8M6uLJctIp/WZKtsRmjy0TnuVJLxABtuPM80/aAqX8b7B
C6lVbHelV47CK0KyZS2+1HXOLZVwa2K6n+J8Z7UbufPDPman6aHQIHG49oi9OLVnJhc5Dr/l3LFA
/B/w/CTG4+h9BgVQVBHQh7qf+qRa8ViX4qY3Q1zsmtbTS9uVsEd2I4Qj0uN03d3Se/VaF9+bb+y+
fv3r/URqVkFkDnonUEWbiyE2Ghpo61GZHPxNVTqnJPN+53SfmViMSsxU0FYtHO7ckMjukGp+4M0O
ONHWwL+XF+znaBZnwWZGoyXKlH2jxLKqQ/cR+gmRIsuQW8UNZ53ylzb0ozU1t4uO8myMi+MwIDUB
vDMMm/TZAr0sabaC85UjsGZk4b0svy9k8yPlPNWhRiHcY7ONI1ZY2NasLO40dMyWiVB59HY8zPaH
CargxV8MvlwQSQOZbQJvj+sF6aG3LkuX1diVVk8DQcqvRtaDe5V732sQpYZe16zxxSwDgR/WLKT0
QGcCMo7lK050IE90BDpwNWMkJ+z44YAYtF+Jji9aQeM2kufAnf/inrSp6avMQO+JMDstbEQ13qS5
N660ci4XR43F0CDaBPlyG20Zi2CyyZtkYFMO3UXKr0ZZRWl/Pekyft/XLm+vpZWFU7C6KvG0GlaS
Jt/5CNDIYESWnkV1ev++JRVAnF8jS0sL3wAiHTy9B1hiBgn0vASzxil1yS5BYrkUzs5rt/q3902u
TeHCR6CTuRsEg0mtZYHj9oHRPhXT4/tGLu2G83Va7HDfnCuna2GE5lVo2uj/yNfA2RcXSQc1LeIm
5FiXQRPKqeZgZjCRZlfD4B/cIgl8r44mvfyLDvzHIp1ZWvgdSniVmxUsJa2zFYV7GHSZBpzZz4Uu
Vp66F1fnzNbC+1StO3q1slVW9t6i5Ref2E9o/FvZ4RfXx8LMGQba7nAFvvVAVTWaLRsLCsIht4h7
qecfqS212/d3ATAGl/a3q5ughbVVhmqxv3OvyW3LyLAPDErm0Jj16tA6dnnXthr9ZDV999DTlH4n
kpAvGsuTGzSYodHQthKRxtnk1N90a8qeen8Oy4rEQhbNq1+wWo/6akKBLAf9awC6xKIN6z6bQepn
s2x4HWwK6YwaszlCQMO0c8COqjEhIB2DinFqgjaAUa0MoDme8DFIm5qM0Emce4owtZNG+VlvJLc3
NEmmZ1Z70ghEnRskdHVfund2P0h5I5umrZ7SYqL2c0r9HLJ7tUv6KayanH0tfc1Lw9mYchZ5iW3H
dWkBUyZbkVqh7MdZbGaUN+eAtShKhvksBMALTjbfFFAJfvRZitRQDXUp5yhHktLAb6kFCopW2tcd
U2TyE/HSYOYCaKrWMYqrhOLpIJgv/b2ROFMOOKXujrAlxzbKe7CahpNRDPlelkVZxKIFHflGc+QE
6TYXUV1sVOkAkQk8S/sjq4rmwU0z97UX/UjDKq0cEswO6dAtkZi4CbaidLMxzOuuEkka5GmbEiSt
m1T3hjtLjB3107CjPTgQ96KZGEhikT3Kez/oCyKyKpxTF8sJlbrEKXdFkTByAxLGAq6WVEK/nmY2
gl3WBBrnBtRDnRMIKUS/80cC6rqW4T32IdEnJtporixmfVFNWuUjcvZjkh7F2Ka2EwLt2duYY0F7
ESe6X/YsSMy0lXviy+SmHyeZbz2T5dZeI4WD5BVJ9W+cD7oJxsN8anbgpyrqW8uuvHEz1mgmiVTh
1I8Gt5yTJki1HrIFZdMa312WlbFT2laz1Vq/4hFxmqy+cpFaQWmk9wwPgCIhp1k8FR2vKiPWid/7
HSiwRCc/EM3jSAtqritveWFVJL1yqPCMb17DWI2bQVijPgTFNJZW5Bg6uJIOI3P4w2xANuKUtVP+
DY+QDgmNkdgkrFjLbk03maqN7JvSusogRe9cITLpSpAEu2TeaLqA/8ytFwLFbVABgp63zmf6XCYS
CfOMCT9uQKruHD3iD17sNjPhp8Qjsx1SMbrWxnWo1cYa8QqwsoDSYgq83CxdpDWnvNi1Ps3syLQa
5gZM6g29xwu0AdQX/VndzswLl28sbbSKeIAe1LwbSJdgrYuEs9BpJ7MPoJrgTg9WK2e+kwQYpm8y
NafhVVqkkBE6aqy6CHW7Ksdt0ze2eUhrF+1S2mBBBYwnQ6lvXHfyvLB3xlwEiC34eO0IKedT5xaO
HVQtkaAOaduZHFk5TcYDny1W77I2kSFVItC7iY0SCApP1CacwFznARxnl1+TqnfboGt1rdsXSSKK
sO1IWYVGkli49IZEI4AAN9k8Pk7+BCB3XQ7dfF/0lS31eKwH3x0jVvRaH7uV4+H+99EkGhpujnRO
E6e8IYPYEGp6nWWHfpP1/EHnvZ4B/j73KQMzusfHDxTIJDcaktJ3A13v22bTmR7R9g72tziWM081
J8jyCQ5gW816S0EO2M3tkOzfd/YX72NPRzIIgjtooljcXJkHuQ8IwmI/gc1xPhkoRdq03NjMXAlg
fmkn+3Efn1lSl87Zi9+tcG0grYcI5gAluH6+V2IpcocW/IP25L3odYxDPt2sF3ku3ppnhhfpoEYn
qKyq20xjBRK0m2H++P4cXjYAjJINdS1oQajPz0YmGkOMwoev1/Inju5FaBuF71u4GF94Py2oz88s
eAZnhWnBAne+Wt7RZq919fK+icsb4aeJRbhk6n0vaw8mGIMaGANdRP/oVqfKXXlFLVMwP7aBb2hg
OMXTBnwlb4eCGxRidSPsyAoN2j5g1RSwLV5E1NeRbHY27w/r4syB+wxEaQDWO/bSnGkASClwpOtC
29Rds81qHk2asfKOemvGRRc4OB4dGzx0gFYhhbY4RkbqNm1SjN9E5uhNbBLlSwaql0lIZVatAcUW
9V9lTimb2D5CTgsCR0uexCQj+VzV+ldb1IluPAmdClxSJfeaT60cXXpboNXYvvOTYSL7jDUORGTw
v+pbbjrzHNnpzO1k24uGkSlocT/4/1Yy+K8X8d/pa/PhX68h9s//wb9fmhaUtGk2LP75z6v8pW9Y
8334H/Vr//mxt7/0z5v2tb4f+tfX4eq5Xf7km1/E3/+3/eh5eH7zD6Ty82G+HV/7+e6VjeXwwwi+
qfrJP/vh315//JWHuX39xx8vDXy5+mtp3tR//Puj/bd//PEDQPFf53//3x9eP1f4ve2Y16/Pv/zC
6zMb/vEHcf8OXJ8PeAJyxhqS72qjTK8/PtLtv5uO46BepgPC9sff6qYfMpgz/g5whgM0AyJxCy34
+A30QqmP3L/jDKkKm+6Z2HuoF/zxv1/rzQL9XLC/1WP1ocnrgf3jj7dbGIk0D10vjiKfw1/DwVw+
LlxEIabZXPXifk6BDxyeEmsFaWziOOB4/3w6/2pl8bSQqOnmYFWOQUHWhT6XfF+nthU6NM2vMurl
6UbnmrGBM2L3nkecEGmDfF8NrfkxZ5TgKqet0oEkSFbpY1R7fR3OzoTwuwSy3LIb+1g4rJ+C2tCK
nU+5/zFrqdhZEoFb6SXywUl646bqa0hKOmUZzpaB13pe8V2KaPCKD1kr4jkF3tksbC0SCGSDbrDL
az2pGqSrKysJW5Dq7CwP5WgvrUprVwKscBppPtynnSORJWyduKOgEIQzLVp085D+2rCKXoajXXpX
peuLZF+xufnGi9b+rtGa86hLDWZsdLMx0V3djWDqKYcGepfYGZB+KvlhyBASa+5EH62xMj+7Iu0C
f9SLG1fP2mdkQBsRpKYmuhi0HvYUo42YHzKQc8alliQPlVPRuLcdUQYa5ZBlo3AV4SxLE5BCDO3Y
Gf2068syeyRk5te9qOzYtyQBUw8ryxeTkfKqbqsSLy5P2NdDO3efa+qRUI6Jc2Lm6D7jGjR0hC3E
Ba1IY225pPIaoRGNoSxMNk3D2i3IPPsn3e5AoM1996DPtTxMaZYekxYq2EGTzmCTzwtPHDr0zx+9
pqGPwPOPRqAbUttn5uy8CjwltxL7HEsBhobBQJRIRt1+1nvC7ia8H/EkqMiwgbxV/wygYf9ZjHZ9
rfWNd2d0mhHaFZ1jIy3bPgB/Pv0Cwlv/NA+6f7KHsfvqpUmB75Iht4w+Sxs3lWWWp1Yn4sjsmT14
k2VHpQPGFKcbSAjqVsSdCKg/0ayzrxxTaic8SaCigrLppiSdHyKlmG8pFS/CKsnN3Bjgms5tkIjA
UVxjP7dXJRR7b7u0Fzs21NOXomPWQTNpctAnAws1p/lxntsxSpkFeD50a+N26Mrt5NjTN7y8+k1u
GvhTnm1uwJnzWtl6/pCUpIF+7sjBMNunW9dLnM0Ano84HYvPE5kP1lQeU1FPG9470P4YsuIbr2W5
GxoOMRCl6O7nPomahCVHEEaCl1MvnMPQWFkCUv4Zm0NwV0dNth3pq8dyeTNOFBWkYuDymLscZI9t
To59MYnHNpnEnouWFIGOgsnWGdmwM7Ki33RWWt9XJrGLLXWa0QmGxPROFnhN26AxJoAP5oG6EAw3
+bw3MjFdIy1gfyejOd7WPB0OKFq1j5kzibAqRX+DFhug95IZlER4eVyj3JzvSU3ceCwt7YZVffmc
8wEOaOq4F9Cq7FDz0hIr0ocUO8LkVX8zWpMPtaS+8jZpVTeoxna6ubcpmPWDyZtIXGQuXpIGmkYm
JGnrap8wOV8PLMtuW0eC/3ac9GoD3S4LpEHgNI/wWvdp7He688Hu7AROiKPkVQPgGKP3qXllzPNl
UFs6Jds6ASE5r0r9Q1t55RD44ITRYkKEd9Tzdh5xZKckZoyyT6NWWAeLyPme6vUc9hDMuxmkbqVq
Bqw58hPCnkCTW2yhAJ9dwXewj2Iuhyh1B/lkFPocFX1SHmqeyyNQF15EOqfukdxkycGESkts9n4L
1fsUKIAsr7bCwQgaj9Kt12gMyuqGuUE+wT86RW9+4rjNAgT7c5SIvkTft+NFVuIYG+pzfuNYaRbr
7Zggs6PzfVPNdGtKz/7KaVZFbj7LDXESbTMjZ3xr4aG9rXEsgswa5hudDt1D0VrDscPr/FTALQUp
o+5mVL4zcGSW7TkdjKvMrLKdj2RVKJnd31pGb+Y4MZ68GhuNX9X16EeuS4uNbxTTV6QUoP4DOPKt
Ay08PP6yzrrDVnQ+DqlEFqidqgP4D5yrjBPTDhvcjtBDd1KnhFRRlpzA2OPfjGK273GFm5C7sucB
Y+L8btalseN01OI6EVBOzNxxw5DAU6SDkL1px3Z+FqQBU2TuUWMDRJRnbnUb5bRQ4gAeIZg2fK39
yY9tDrq9JqdDHicFKW7zMYMGAcmbI5d9v5daLWOrK3LobHZVfmooKe9MmtZxPhUlCVpXVim4SvyZ
xdbgEhkSMtUQ7kg0fufbZEJfJp7dZcTxVELax0u/tJ1XdijSV4CMZqM/fyauOdz0oGvYck7cLaoT
OKemXqMs1ruaOJVgJTvkmlsdMm+wQNyoyelqMLUxDZzMp33s2Z3z3WgkznSdFvwrRSdA7JZ684yM
Z/bFTGj/widn+GJ0cJ9WXkx6oNemdpII1PZtkbjHqjT5Teq7wxEAKJcEhtbXz7LQkWDJOmfQUWBI
IZSYtd5Xs29lHvCUG1OU6Mn8EeFTs0u0sb4nelpHKOibB8Zb/QMbU9MK3WTW7wcijX019uw0dBk9
WtDGYuFU6NXJ4C6SBKXFoUSOvBAce9bc5JPf382VV1zB2YuPKXUFiqzexA5ormrsaPad6gWYYntv
g9K4iuamG+4SD+ryN2mT1rd9a3UfKPeSj41PIYfYQ4X+ITELwkK4EZSJfalvAMxBjkWzczStAwm5
dS0snFFmE5LZWe1ueTtpJ8OgXZD7so8mxD2vohTzPWgJ3OuuKgGqG+WUHGU6jl8pocXJc7zuBqzS
FhIQnb7TcKdHAx17YAIn/Bk5QiK2dJwNmdxqR7yOX3uZwSO3zSFW4IA2xQJlc2AMxRAy5vLtNCBP
UtFCd0/oXWmQg2OOW8WKkyEocse8a2dNhxjzPPrJHgKmM65WuCrgSAtLHmehj8CSNdMc0FKvr2lH
zT0oR9m2BV0N8l8oug4j43HRoVM66MrOOsLV4mf6QrvSZsPfsNKY4w5N3WGd4aLKamfaJ7IgZVj0
bnrowGYbDKJE4oiUznXSeHjetnn/2UjzOWo4q2/8oXYjc9aag86AqKvSrvrMq9S5LXGXb6spLYI0
qcxtXXXZ0Zv9Ng3wCX551EsUHAekDUtk6wKq1fa2S7XmEfxx5kG2+sC3Rm2TLC67scY1M0iGczVN
1qOn4786PNK0QIpM9kFitf7Bs+vq2WWetzeZMLYDr7x7SjvUL1CupQFxJzew/Mnd1Uzvbgfikeuy
ZOUhdbSuifKyd9CQSegLWJGQS6ktskPeLsN0pCC352MXpmyYQ2p3LPIrOeyRGIJf11L/YHrwJ5Ry
/alEQ0PYS9CQJNJGEp+kJrbfMLbiGqGgvPKdLL2qkcQPHaNDNjpH+reYSH4A3eQEhR6/+JTpvIzt
atLC0mvkjTFKuM5R125Qdcgj8Et0t5M/dyH4/WtAb5HVmIyUfzS7ztgwrTKjNHG1e82brauy7fgT
R7LTDyHGIq+RhjZiwQ267T0UqTjSDE8aSCqurDkdAP7xO/LVR1kzshMEm4ErEb8HEqn5uACu5YTM
r701/JFuncrz6rAiM1rZfDScbqQ+p5+MIeF4HPRoV2ykWcoAYR8U20iN1iiAhrWA26nzBWfVSYKc
0HwK5ox5/4+y69iNHWezTySAEhW3SpXLdjl7IzhcK1MkRVKinn6O/9VgFjOYTQMN3Lb7qlTk9534
z+tgwUQPE4OtXfZ5gHiQd2DaQSkd7TytSNu7bWxpxhQcjrMTfQ1PnzOZezgAGGbv2J59OYvMDxcn
T6IpOP9J5wHvRjTsgb1H8QMBw3HENLpdmp5P14hMNdy7yPi8p5Ogx6pVWy4GVJHSROkDnGUY7XzS
fgZTK/Jp7tiaIhQ2vJi2Nm3eNIn92Qb00OZDq3hfziCDDxoX/GGNan5xltm+M2mQQG6kB2YL+Azq
/MwZCBgI9rjtCJ7MJD+pWJ0cvd0b3Lx2fkiQ15gP1dTsNv5HHvUkyDvVKKwNER+ypRtJygY9wyIl
xiLQ3bwPkcr/T3OKj3YOdWlCI1AyLnX9LYjoeA6rq99kU12JTJJ1LeZoi2nqRZ05uIv27hpvfUiG
rhtyBDC3ZehN49EJR5rywUU9kBHfBJuFXZy7IPBlHqNLbdf4c1WAolPPfTKT40aI+MXbS/Te0lrq
VG0+6mDkTCc3o2KsH1WEWafSXVwAzoX0Kia8s7h2Esy0woNEMeHEYO1stnfXxu1S8kQPp0AHrS5I
X0fPzGuXH9b5XZcy5Em+kZY5SEPASHoXxpCoYa1SqhySxi3jzkbINrIx+4n03Cf7xoAfgzJ+Vs9h
VZFz3K7rEyD49Z6HzVZiGg9fnabGy4qN1N/ZamyLjVZRCVyPgjdwFvc0Nlt9q+Yw+ZTR5u8lOuZ3
Ilqj78SJPZ79FeXh6q/5Q1Q73ZVhFbiMYw+9UBfr+ixDs4DiCc11+GNodJvMeR1r8S9JwuGK+HAs
t7z/Ha2wWYKK1SLcuMjtYtjNYW2z61lS5SFRbOdYphA3ZAXNHKvUq5wH9xAkG9xlLtLc0mT7HBMu
skDXfe73LXnnrQe0PQxR40L869rSd8oX5GWQqKW4hGW7/AtCo/duyMEcgnli+ui6XZVFvBrhVOYu
RkFiDb3SwQ3ehKeBOTIQbN8KC+KDN0T0RIwcD3NLbI3bZArzCgf12zJU8jz6Zvo2UreXHqaecvL5
ck6sITdBKWOwxw/hi7eQ5NJjrcZISfgpYfF44X/HS6aGIECwQIQ2p1lU3QGpbypMOyYiPByvI5mU
en2cE2fy8nkk9nsRDmIljZ/cjyOO8HSwqLQBfDclez+SZr5scw8O1XEqYACq2q5KzA4WMNslBwq3
Ob6PcXKbBHHyNmEcfKOsjnPvTPhIRfvtTDR4kWtb7bzFQF4yLPgR6yi9nRcokEIKk6TnWgROsnbM
m2n0DyYRIp2bJXiPvCm4YiackFws+QKLizbTmulBG4RUiBBvSBNFe4m79qtmFJZpPXP7xeq/c9iH
TLpO+aJ8L8ULN9xAn8XOMcGIql7HKVj7HamaRB+qhaPQtVs3U+eLz914DwCXy6yTDXPvB/C0/xjD
wiy3oYk/IxHMaR37v/UwYMlb6wvK34dS0w7JTGECafnsd0c5RN+sb7pdFeFldIO6ywPRfi4heVsC
9s8aH0zV9gEsH98oWigl7upt+XVI9Q66d+cEaidcdsZs8tRF00VBNC/jFXuprYbU9+rbUrk7qUmO
huBdAGemq4PxVS5YyIZxW/Z29Dhoe5JPIJ3SscUJ45jtB4mzW9bEW5PrecAW50afwdrIPArNJVz1
kVfh0zDW3aXSkqcS2b9YNVdeWOw655ag1ZcastvsDOx8WbBHIDsjpdg7TyxIwLAu5N9Au3Y38+HV
1TVP/aFpit42suyHME63LVxTzAwfzMHfetMevDbx9osMnDrzDctlv24p3bZDlXg43Ko1b+qg5D06
G5vpOVppvtRJ5vlVaVx21Cv0to3ZBXw9DFSWkRJFo3Egh8mtxgRa9QB1tKFZq9embPz1qtV65lHS
58ob1NkJ1+S6cnKstAKwgR3nSemwLcdFfBg/WL8Mb5Zs4rzOyTpdcfbjBp6NfFQWw6TWYfxpHb85
RPEKJS6L2WV2oAPyABJCVBpg3nQFA8K0+alqVgb8JELxqh36rDfxs7uCdsel6Z2iegl3CRC1zK2Q
AMRFJ3ITou03jFifen3nIP0NdO5fzfipxUJTiiVxijCOHnuDC1O1HKOAghLIY+2GmoPmYkdjCgRk
zhjd1xmw4tYcu9ai7itGgmQCv8sVn+6vN/TyiGlqKVVL2E5XSBw2SeyXAA3AKCT8Cd2uXxpb+Y7h
Ss0oKMWURfIRLo6vqRHmQHyBSi8x43jsR9SFj+MToKw1ZRTjihZiSgnIabcjry5GN/D/vncQSWRT
gbaVv5drPOBUpTlxkaAW+kMIT2L3rSIFuTihb7Sd3+Mx+ZjseEKpDgVsIuJ0tKEsFMpoMAp1PAMf
/Ba7FOubbDj6E+0jRn5RJmILckAGwcV2kPxsTezssaAjh6QZk5I24poM7RsmCWQ1eiIoUHfeF9B/
9ru4nxBUztYESIXWYKgnns3D6mK/ow9gT7G5NPW7K8Q9dRXNJ7YgR2xMJBY2p9+FjjOUEmK93RBa
+QKlrj5hahr/ujLD01pP3b5bnXusdUNm9KiKNg4/+hB+3ckP9cVpGqT3L+OUbfU65VZs772nCiOi
iztNWYt5s2yE91wxsaQOG6CjG/njIth9NFeAc5KbDShL8ZV+qLZo7/jVc6PVvmHYtRhty2GEfIOC
lTQKOR5j8+Z38tAm6w/EEFUWj9OrJT5Ab7v2adt1v8uEi1O3+7//dlvMZ7xQnsJRcAe14NEo/U3Z
VJje2c3eHmNlTqBUTyMlcZjo82jUbiPTUzipi4RicucM9Y0pHO012dHIpHJ2wQD3LwOKcFjTldbh
/R67dClb2E3+XKs+ZjHejjdp273nrpdOgUOpriNHrTrkkQVmwruh27K653sLYsn4/gDEDG8k6WrU
pUTs1VrMwe1kzk2c5AP/ihqEpBi33unGP0mh9rgIdtyzADcj9VrxDZ7GAC2xY9sDTeCjewu1Oq5V
cKCDxQI5NoUTtm3RVctJtfq4CciwsJiaCAElcjIvPgjtlI+J2VUBUq9UiPRimA8e2orkkIrsWfyz
NdHJ3Zwp1digM6KdD8yRF5R9DMXWRQTHkXqpt6QGVAR6ZKtUvaukfalY/VpVzlPdYXSpsR2my6b7
3PFw2Grp/vYzbhMbXCfNS6dPgMqTrRBe+9XbpIhxzAmHOgWL+Y8byxxJB88ElW6u2D44Nwm+v841
7jc8ZP24qiT1JnXe2uZ9Cnqb+oKWDm13a6LddJYEMATk88rr8slf8gEb9DZ2cxo4E3J/PPOaLHWc
TlN1SRJTaGcF0O/mHh0+B2Cac4SIV6fHJKHF3d/eovr4s+mSMmqjPg1NlQIr+LSCF+gxfJupt3ND
59lV+HARPoMcyRgzNjoUBvwA9Yx3a06njqNeG6aCDObYzOUY55Atwo1aMrbOX64KXypHgDCv/PvZ
x38QBX5YTpReA4VQQB93PSlmQ999z8toODx68x8XBL1yXOfKd9PegfKiwXliiqWOjroH+nyUnpd7
VX3nT6i5Hvzun1kr/+jq5j6Y7F3lVYivx2PZ+VGLJxJelXROwUL3i/R3jZsc1R+vQXixJuIaeOy0
re2R+3XqduiDlcEjW4Lci1bY2czDCGChaWHalnN3drfoafWaC8RJDy1W6aWFnoN774FsQGONmcN5
V2wQIJVNC5srBgdZtaeJJs89AboRjflaw29q2v0ooHoBPqR/wu261A/t8Osvc2Yrvhu7COAMVgj8
cSn7DDpB8syXJcqcIYqhM2ryyOmyqh+ANbiGA6YhJelXlGpNd72Kz9oNswi0Roel/sTH+xkyrsRW
uY0ObHUL6IzSxH8U1VZO49NarRjh3loL1RPZRZG8xBzcCnZSnAO9vLrhelj8NldtnEuuS7vpvYqu
bJmepmkpccqkvnQydwXG7D2vwZgv8fAEzAj72bxDlucjlMEpFFwZhvmso6h2Df1vO8CTDu5L2h1k
+JnvqFS53q3z1pc1SfbIRMuAxYN1UVfFwoySuahxtWzCO62AL3BU2rRyTKad9nv22hwgSCH7GFPi
qYOvd8J5WfsC7jUPBU5rvk463Zr7FgIrCLJRrIrXO7Z30KvtcBU/kL8XM3bfRJ0cplmeBCMv2kVD
YNdlZMY7Ea/7UWNCw06JdITlRql8DPumaJohA7j8EHdBmnRT1glydnpbYXX0i9gNdIos6RPIIiQ0
zkcoB/FjZsgL4ZLHPnUYiZmA6bE8Wh5bB4NLBFQPSi/81o2DHOjl6zYm+ZxU2FPEa2+Hj7UOXlW9
5EHfnxzP3CF6+diMPs14xE9rhA9jJRlUX+iNe2ws7Gt7tbYZQdNA39wTb0+WT91VeDiI/sLE9ToA
CHH1BtXMrasv9ejmGOQLUU/4VHEo8OmzxzOslXPwlLjqWt4vVbm67UFEElhN8uS0wVfQJK8KizXs
wtMu6GDg29j8XC/uo6bx1a7Ns/VAcGD5cAWUQaYnp8rxc2/qz5VynyZM7jQZzxiwC752rxGumBF/
WSRsIY3C8gevXjJcu7mi4UO94aCAc81bh72w1UV5zp3cfo1eTo0UD10tditUwGBQcNiFp4pa4Fzx
eB6qusVVC4FEMNxzhtifzgWgghN6dK9bnBz+JgVhwSX0Bq77DaNk0L4Y6+JvC+ZPuT9EYLlJGHw9
AunSgM7xlwQLOsR7KCuzER+wjZYqHVpx8JF9gMsHw4xmp0hiU7d9aalXLiR6JfP8tbjiAqVkmEZS
Pm4ERzFfdRbEuilWa4ABgiCZ16bwmxkUFi0nDND1SEoxbwc52afRVZkKX5PtsDHAVxLyQ+5mffgT
MJ5TWDbdaMI1Wmcb/n0NsN2NgO1a/eo5eDboTjT8aggY8PlnYbrY+vpVNP0ViRz3Ff5gLPGPAVSV
bZ+hc8h19aFY89RD94aiqH1Nu/vehJk3DV+OqrCvV1DnViB38CZ1C1iDWNlidKr3ljfnLYH1a5uu
oJx3eoUfaunKEHvaTJIXWB/yja6lO9/jS7fvfQcLewWmN7xBIQpZcXdmdVvokIT3ZHUB/dHmfgjb
uwnSybRT8zdd5jANZpDU7Ywols6ZYyR6iCdsMAVp2vuOEIGjZvqyNQeSWGPEAk3B8A/nrlHVj4rc
p8XR+YjjHbtvn45x+NIFgDsX/Dro5h7c0YUeyzts0OSb0ccl6aWaDC9jQ7+pgZTKE6nPgds5wXEa
2cXVy2M9o5g9NN/VJB5qEgFYx1ixrMFTLJsfMIxRjv/tNnVEGwIP7Mo5DD+hPGZp2MXXBJjyznd4
ktoB9EC3us9OPzol1uLwHQJTiBvCYDx0rGsLfFDtgVYB9nXlmORbCDnmnRdeUbe+23zI/oJhCx8r
jOMY13wsrdvXXPW06AGmpSt3i22F8nfAlsz/yMHFGXZmbh+hX/hpa3yQpDkmy/Lrbogu7ZckTr0F
Ak/+PbnzXcDdE8p/Xvx4etm2AU+MZS6Vtziq8jZenwfswDEOmN6dUiMwsY/OnAfJmq6renP8r7gH
f2S7q8Oh1DT0XLUDVgtjXlfygpbYq6bOcW233znGmVPBJazFSVf+yXSmtC5MfnON6Q9bAwZyxRmg
JE0zQIsFCNEDpg2s0snWvY5QBXcGTG/04eHQHrxApB5A9H6Wedg1GYHeU0JimiKOcy+79Yiz5+Ji
IPWvNnbyAGcXXda89UD9OCWwVmy3ThbQx2Tm2Gx4unRq/x+kf02AkSAwL/H3BDc3CYY0meqjGhEO
RMeddAkAc//k4R2NKudSW2hcJ3MXhMh6mudrG/e5nNZ8dLoigOZZW+R+yONfOjQH8+AvHHDNE1NT
KuvwTNavadXpOuDb7PVZq2CEwDzE7Pf4J2ROyoTugIeAsPg2YIg8rhCZHRxQjomx4TZZmcGP2acA
wPI1+jdX6nvonpl/5h2O3ygolNODiryPwp+FfHr83vMdKPcTfAeehcoTt85nKOFXceT1aYwAIi42
CxNUh5tSAXYSBG8TwnXjJmtq8xIKBMAZIM/ruoMCBsj419C8TnhKPjkjV3tPfG+XwJc88BFD5pdv
Vth6Xg0kMASD9gIPqUMf+VA4E7KBExeSdJBkluNBlpKfzaR2S7CmU/88TsBR5nIb0CMWYBosJgVe
XcIKPW4FVLqHGQn6kfByyPkRbb+oFOhKNkU8DzSBTul9C6Co8J99LvYhjgvZRlmCV2yD2ocRuMKT
MasCuf9DnhoM3xFEKmDj8bg/QlTIu5cxOAcQA2+xzXoQtDC7ZsPgPMCxiaXipmo0OOmd5sjL8aSH
S2MumHpYMENjBsjgNLkjuKqIGbMopGmHLJ8B2oSwCvckxkbLD5YgJYPiQghL5qHAgX388b2LwJTB
nlTV5sD+0cqZjtWZ1Pu4O0bb0zw8kw1v9AUxtvuIXL3hpeUYT5LC4hvANAKD5iLycZWdmLyYpJyc
6zScRmnTvzCYqr9T4h5Sc6Se+f6d1xY4ogh2igQ2ZTSdZN34LZ1r0B8T3l7bcMpWxB5RwnNXI8h/
ZTmTz9X2HNDXeDuT6quZmzMUD9CxoP/Im3JGRO52f6vsW9J8YoTM1VSdZPiMytSci0sjENU8I5x2
CU7cuTgrxRTwL4pUJmuSjeBkVLSVDb+Y6jfwoTNY+gLnXIaArpT8BZmISwUEYw14ZtoHnWw5Fpk0
9ruLrf3jHONm+TtKtvuw9cDx3An/B6ge1FQcpRV3if6iky4pHYtqSXKNlGhnRk4annBE2b5FzPG4
IZzA/cRFvZ8MsiRjnSJdCrGH0BcIe/W8bcx6TxxXVBOHMUQgLQW8/ZQAYFt9elQgBxvnwx112gz9
fVDLLK6erEZGbYOaOvrTNqQI57d5vpjl3aLHLVmGA6uOfzJznPEz8ttgKd2wGCZtIbD8qqZFaSnB
lxTZt3Q7QpaTua3zN/OkkDSBPCCw6fRl36p9NXoIZIsfAomPN4gK4ApAdR+gBclmELK+/BXbfF7w
BVBm3YMdyDe2njZHpxDCZdThUKa2RRP5WP+ak2/pTRJoeaACDBnLtePsl1UAp0aGg0bnEUDS2GkO
apkPYcQ/Fv/Wx7ioxu+k5uDlh1004K2RlXzQNvmanPUOgRGH2cMVZAhiilu0UUTmZVgi0Mbhy9BU
JAWbDMDfvTKGFw+OF5a2AduHzQwqbcyAQmYCQstybkERgOEGcNDn1g9uLuYYFshzL2WX9QHkMp2/
IxjGKIBd5nmfJAywLCIU2WLFBpU1Cpy121ZAMIewuSrn1XCnXHVnffwkGcxwAUgC5Yd/jFRyETG2
X8HMN4qsnijQeR7VB4BUECQSvt8wPuCYgVLa74GeIwRt6M4QB18W0l5UXT8kfIAqrkNGTjuPb1B/
PRs7utkafK0dsiRNsPe2KbNm2TvYPHU1wlbvo94YS4MLOM7DPMNYm1URaAYnYL9JP51xUx1q7dwQ
kHxAmO14H7p8TRuGDTGSuBqdOnkjuCkyO0h1r43AHaGbX+aw6cJXEJao4Dss2/jiYKnMYOK4dovE
CGQrm8plczNn9dtUivopGsWODw0KpUbAIxBYF5Vsp103yJdRt1c5AlSYE+zNZnSP1okxW1HoSoCE
RhkUjQ9dNT4CuhbF2o5v40iBImlcmDHox813HxbXBz3313DW1UOBDlOUbs6gxNFtIErps+E4Y9uD
C00cId3UBU2mewJbGPL67C6Jqh+HjPgiutrLPF6t+4BEddmFeH+axNBDDdASxMcYPblJNxz6Zf4K
0NWQoWrtt5UWkRqx6TJ/CV7X3r11troOsrmHreS9I/MfiJXksYxEXs3ClJWnbjzBV1JAdvEFd4u5
sfGEOpAj1oMf1+LCHEHR7DvfIOuR2sHNonp68Tcpjm0YKCgupIfs0GlyC5Cp76Hp9gHgOQU/GSYg
1qHAB4jzO2w/7bPwqh7QrKeTM2UUNBOJ+QVt9JhBQ5z6twTalqupcEeFcd8cBIU8wAd6x2dTAvT8
0rabdrSX751wdNYs7H70oKdYFoo7NvhYm/kGYudEu0AWVaUPswtAY4babp0QUxOHSwm69GmYVmCn
2O8q3e4GdILoMTC5CvrSMO/k9GIfDPWR8RrhmsY/TR6eewebDoavOljOdPTKpNJlMJBcDcDtZ3jS
tumPbXczPS0fqkakULPoPQIfc9cgKpiN8RfWvPtamy8ksNwrUE0omAGVyY8u1Gt6mqHw0eOcttG6
dzUtlmZ9inxwRgGFyJbu1qDNtdRw4iUgXiQ78lGduQEACFVkSnobwGMy5swCTYQJFAE3xey7GUx5
SPXDDrJ00Z/o6wMU+XHA4hRZVmWDVxdqZnmMD1X44hdpa1eICu7DCHF8XgUGhToHx9C7xvoFiMtv
4RNEw1ZfKLt+ZCI8RT3ds4DdapscXEruNIMskWGJcbcOIDE9rnCoq7ij2IonOMPiq9/oHYCxsgOS
Rdb3BQhvCPGCjZsraf/oP+9zRme91dupmcc0TjCghfijTf+QzP+c5C2owQ2xecKC4d3GqdpFEj6z
Xvxwxe4wXBSqifbhIC50JSW++gVl3a9s1jtkCn1YFp2MF9w1zvzujsTdKUvyqvWde9oihTfqPNxg
0VkssCmuRL9NZnr0mDiImn7WiTKpAzsUMKOFnwCExRHMobJeIZCdbQy+0J98kJoINYI5kwDyYKxp
mnxykYpJNjcqIbrUpbT9MJ2TOYScKyLsWWH8KtYKErddNejkF3IcGMd9MFNuquKN3PsN3Ncp4ZGz
q/sGsxsuBIzNzeKzvUJOJfj/SkGUYL1wwhMLurmQfmIP0G24z7KvCdDvqY53dlrw5AYzPA8VJKuE
STJmsdfpXEntXTAJxudkECGkbOCEC2NhkcGly1qI5lzrXh0NDgiF9S2IJN4n52o27ph2tN6GdGJu
fS/gvSsDNsxI3EJjLo1ndUfAPnoFlBfNP6zV/XXrPPYrPIHcdeio3DuMThEuUEWzniSQYS2qdg41
R7WBz7iXW+X7u5GCbojoDNaM6e4UNz392uLRHhPlR29/wmEXi1u7XlUYOEPKu9hcaoXPE8I8DaRz
AQXPwG49Auq2B0Iw7ISaYiTQqHUyPebX2R9nJ41833+A5468Ji2TZwf6p9xXjB7rdgPNHUsT5j30
hMdgBfdrRYKTFtzYIzX+uluWmmAT8uhk0lqAJ4V8UOQdi9evEALv+2iL2qMVPecZgRLwcxKYZeF9
hZk6aCDOWvtqAHRo5gpkiPSAy0eNoJdB0/nGFm8FIBhWPyNZt3vk/4YQ1IwT83fxErgVTIOO8ei+
MyNmLicw041vMP+1nUdPcmJS7uvEQgqaLHzvot3q3EOOVPSzN9wIPTCL9aQCgxY0Xffs9huIIX+z
x2HVgPGdmZWLNIBIpwDJcK2f1A9EevLEFLO7EX3NJWitReRLaJKfiELHFgqo9RyGsq4N/x+vrlkB
MiHWFF9jnJtQHljosZj451eePSFdiO8ryyVw/GiI7ynF4CDhLO1whc7rJWwjWEJt7WZuvCFmmU7s
acBnmC9j49z1kPSfFIC188T+NC5RVO/HWLW70K10WqGRL2+Muz02bhfkPpR3x4kr+Fjh8a5STKHO
zi5UY+pb/O940VCGbYm5g/l4fPXxVfAhF2+3o5iXXOrJe1BCxJgsxugkmWvKfqnntoDBFPmNwRAt
bbbyDpWDTew3ZTBikLe0RVR7P23Rb+D5EL8NxPwb24V+2Rhpw9kUjojNDXxmC+GaPHQIqntbF3rE
qvI+lG+DBQhaAGXS8EfFing56mXddjGsni9ksnHBnRVe82GZjgLq4BuHgAf6ObzQaQNF05NC2Wre
USc8JXMfvYAIRfKQHYBg+37aNMSeF9RylRKW/4sPCvaGx+oDGXEA5PhTOOfd0MZZnxBVcO2F/yDw
Q1KMBpm7sSo8zY3psxj+yj3Ms8GL07bujWON9tIR+VXvPp0hDdG9/8hH71V5kAynIQvUPU1WWfBO
jYfBNd4hoLb68//Vww3sDQgQttQAsCNQty2yAn9wj6GCh8M/BAC1B2oBwR4s5LydMZ+T2kl2vnJd
aIgt+kL0ukXQtnMDSX5CUDIt9fY74YgtmHYBl0DYc+40fL/p2E3RAx2h+FmD2XzBMOvt4ZEg/7Rg
6kk3gHRjKtAy0GlxawjYLbMsycdiSXJTZHLzCpQfEPyQtO+1aw2a6bZK/h3CbL5hJGx/vGTbjhwr
WY0gMDLutqTfbmACcMdNVWgR8bPQQwucrAXhb5oqm4gH8R8IgL3rTO/tsIFlh9skeF28qNmrqk4+
YPEKMNnTasPUFHd3dmnUOXBCdnEoaNUW1Bc0+kpfXeWCFIyhqymnFWRgA5iHGKMhRmVhdO6mGj9c
ryMAK+C2QF3NOo3IOECyQ4bEAsyQLiwCGcRy/fu6VPzWIjHrzm1qrDQWOGC51CAH8YiIPrJ2hkhR
x+tTXcfB7wxf8V703nRvqrhGsgJe/h6iK7eBaWpmXoHAgYYB3YdPLUdmWv/C5SSOYG6ih6SV68vk
qornWK3EIfas8+jqwR4WQ2URJiIGRm8s1AbzuIHk6GPs1HErPiYYV3YrvlNvwER7zHPjagZQQdHW
ASnjG17KSD/XgiC1b2Dtq4KsF5elwBLi10NUuGtY1N6QVoGBRMx2pPrBzaVzCrHWU08jH2IoaY9e
4/E9PtAa1K/j3XxhowIdmUkWLYDTV9b3BcXYfZt4rcpqnuyZob0PqjoPGuiUTaalwPZiNpcdFrdX
2XjdIYJSGLNWsxQ4yoFSoCjgEMJ6cofMMJH/f5yp6J1x4bZDOJAPR47vB//xeP43T6+rgtgNiTyu
ekM0cT0HJewHMov6Sab/+2+i/9N0h18FuQXeyBhzLTKn/6x//+1XtQomj7gLj0u2lfW+hxkrwz2E
Vo8t94vuP/nIEDLILx/5irgf8rNTLGVwrDOoXepSw8V+Fnv7+n+leP2PlPn/PILY9ZGohCBC8l/c
ndly20qWRb8IFZgSwytBcKZEiZqsF4Qly5jnGV/fC77V3RalsNr12PVwI+pW2SAJIDPPOXuvbVjG
hWu2ywM7NsP5c/GDLwIyzIc9JqW15krfvrqY8d7g/M/FNBPXrC4EmSLmhfPQw92SmKbEvth751LX
qtdY44319IcgDdNrTiVzuWLUTozgb9ON3bimrbRLQonOGLGpbtxQXmoJzl7QePh26s7HgKDS7PT6
ka4tmrUqilk3QuZHQ6P/MCAbqNOAAqJoHseuWrXZsIkkzhn4q6/Z4oy1pnlPpd5tYWYgSdEeGh9l
zwAxPtdF6aL1llnskrd0Gl4pntXH2Gj0bZIwcI5krGRTyzDIz16qkv6pNUg7rU7WbZW5oscmKUkT
drD60TD6wEkU74iwP3yGzLMdagK5a8YwJAnwVlpB2ZwCbJJuLZpf5+lnmbnXn5/Cz35/XVZo1Gq6
paNke/8QpnKV+sGAeF612k3ZlcUNn1Fftl2lPxUIoL546NXPHnpdVQxeIyz5xiVAy6sUjW0+2Ido
YPY4pqDcqiJYe0aH9GzSLYZBKdq7tmsOdqs1d3IdZMuxNEL6O1m7ZHlBkFmVyo2fifTOr8LyeqjY
fNIq0n+YssjWMjYzRgR6vNIzbfgCzHDh8f7nedXJ8IPKgG2dFNf3vxeNH8TMMp8fVZ2bTxLDAboJ
GCMq3e0UCsbAD+N1H2VMiurJy4HrmhjBsP9xGGob+acUJ5n79/cQMKlCwJqu6OrlO2SoI8nIsdih
I4vuDSGPA0SRUlqFiN0o7Qs9f/jzBd+jFf75EUzNNA0Te7KuWxemZIAmhahLsRu08Kb28hehBIrz
50tc+p7nxfH3S8zP0W+LoxA9g+Nc7LBdbfXuyClzUWX6Fxe5oF/8+4uQGzszCDRD+5W+/vtVVCNG
f23s0p90DE7xvr9P182iXZJOeuXflVvkSLvy8c/f7CKZ++NFL8AUoxBeV2nGrmpwsCpt/MyA8jkt
821WRZ2j++HZ6qMNM7gSz4Z//+erf/q7/vaN5//9t2/MsV4JI4m0TRP0SnY7Jvdq9cUXnJeM383k
862zWGI1RRH8rJdbKJAxaWD2uxPKQ1zexnXL9O6mUWSYLF/lUH72bSzVVGR2qhledgERUUuv46hg
7kb/zvJ+iHydMvf78w/26RtvcX5RlDnyWxEXb/zYgnHQC3On3gQn/aFkO7QdbW0j6HUI5f2SE/rZ
M2nPke2qUA3bUi5/vqzXfKX1gr1yNp6t9XwSkJxsH0QOu0q97AnWytZMd5gcfvFF3/PFfj2X7y58
8VxiUVJqWHlYqRex5Xg33lp3kmW+DtfZJnmIGWklZNzKy/9L2NUnz4xtqCaHLhkQ4QfuuU41Iyla
tKdFkMlOkcbSYRD+dMCbpuO+qUbtRe4S7wvG58d1jAVMBdgB819lKbtYxxJcTj5F4V7YeX+SbExZ
/mDJL3/+XT/+rDBEFUDE8yFPI1vz/RunBXWlSI25Y3PqVkaNy7DNhyFxmlyKN4kBBAtRv4KwaOzj
mz9f+uNRThVzVLdmCn5acOEXz24/NI0yaspeZVTuitqYtm1bTssRp+ejmjXqN2wMbUERZaOkq4xS
wJjJilXRc/jts8w+f/F5Pryvvz6PpdLC5xStX76vwUyP9fpmjzKMYpY2GEbtZQhRtV4qDmwtpsAR
6Ycv0xc3+sM94LpUftBtyF4wud3v74FFyW97kbbvhsajISdHTt+m/lHIvrypwMcWy7Lq0k3P3OOr
WzA/Q+9WQ9WQkfnOK6Itf8wkTStbUvpCPSR64jeo1IV502M+2ZUMFfaS2fQnGYHfisOrvADoZeLs
r5HJo/nZ/PnHV+d0qPefZF73oZaabHQCQO/7HyHHzfRrsWyWCrLh5QooV81q5jGof/KZoS5AZhzj
VbGb3ugpLv989c/uvC3oRwNjUlSe9fcXjyAGphZPYp4CN8gZMyY4L+//fI2LgEJWMEim8/rBANvk
B788XAYib0x1kPc2hRdWwcFk5zF0DJW25zIdazZtYpbbvlUoqBgOLMj7IetZ8/xlV0jFus8HovZk
n3QJpVZvolgMe5x5QMACjp5lrmr3dUAWkFPgOP/q1fj4nPDZhUF2rVBIBL5EfimJwXTZFPuxKjF8
2yK6yREInWNTTVx2p8wxJ6NmapPS6mpCWH4J45BeqqcvfsRPXhUhGxp0bN2QZ7Lu+xulKsU4Nq22
p61oyQtfUAyoraQ7HsfefeOT+gz1IUw3epoaXxDitQ/FCPdPM2iJ6opFUaJePKFSYY6tRgMR5TTU
OPTMUz3UR7uMh4Uo9Svdpghn4Mb8vjYYXnC4jeWCBvdo/QzwBS76RKOYDgZzXRgp9iQtpM/dbAMv
urc1oBi1ZJJQ0mVYJrOAeYv+6NEKjmg6ID7Rnv1mboPoTAnrIGeI70npgvoIyceUIYrSGe+aJQ5r
2p6rPz+5v8qsi3eTb04VDH5oRv7M++Nvx7I0yWop7MQeczEacCuo3QCY3w0/kbkKzM5b07NKsRGE
fP6KvNiuqYse9bipbsZqMtx2HnCiT0Zw5lXmlRJo03YM2r8+lf+6Qf/7MeeH57ePKTJFDo3O3Mdk
zOg6o32pKe5L2/ri5xCfrBbvfo6LB6FPtcRrhbY3pRaVdXjVY/Vcs79iKJiotO3wp4ZzH1+V+jgG
MvccdqgHU6YsWzKsRJYvhIcJd5Af0TK80Fh8UdthK1nVbRcquIrV+oFj8F2IqIb5Dapv4B6IIPV7
b7S6H2YXGkvZ1r5rvlY7OOcxZKos0Za3VedRtD0EV0MSrFvV3tv8HcyA/J9SAVkgmx6NNl3ZmFAX
TZ494YU7oSo5hDadBRpiTo4XwhkLXIbWNPH0xvpTkGMAAfVTf1HZfzy4crNs+GqCmpDD+OWSq+YB
TS6a20GW0VqJkqzDfTOi9S58NHRTd6grsWjIWXIUwIquMWbDSp1i5Hpyqi5DKY6Mv98E3n2i+f3/
7fGZ6qCKI83cG7QHK5z9cSFtDenbn9+lT54duNn8h5AlbEiXxamal9OQKfa+jiG8oNIRaKtH+4tV
UvtkuTZZJBX2Upui4NdW9NtXaekkWzbNcu2aLq/2hLxPoPGHl7sKBt311tkqXRcE8aZuZ7ANlU6y
RzQlusXc5X9Ca4EE4BCs5vTGzlWXzfHrUNVPVvJ3H/GihE69bpICkpHCVl+m/fCYyKgUDXVpM3XB
MbnGF/5XuPdf+y+/h2ywEUNcJH7j/f1tK8Njehkf7KZeq4OGZsPYNnH4VaHyyTZhwgExoRGphAJe
blEZCKWsm9kmnVXv0QBqy0JrmuvAFvkKSTv6xtQ2zgYUzV3Tw5j1a5kU25TBy9B3yLf1miQVT0+W
rTzZNPmKr169D9UMZz7qCZuigvYIbYz3v0PYyCC64/hAJtAhSFBOt+kGAzhsV2mvgBP92wf+/dUu
FmV1aspInZTDUOhcjpP+Th4C74GXTHL+fKWPrYv5i1m2ShYJJ7kPBVPJFJI7wwZcN9rG1Mrkm1T4
4TNKeQVBKrPz71ITJEehR8PV1PXFfVJHVI1//hQfX3A+BE+Yylmei13GUDfkhuu9ph1oT1kbhOkR
i/pYbTK1kzZ/fyWNR9miaLCUD89zhj4lNPX4gHxsYSX72HR77asWxmfPCn87nVBKRFO//DaF1cea
bHD3VHx/+LcnUHUgnuyDrbcJFqTa2kStb37xpn6yOVB/UfzCFOQLfoD/a3WAkGEYDrh61wolGG6m
NVC19XBVEFWYf/FDfnK+AVquGcaMGmQzunwjkNnrXu+z5bjlwzO0E/QBtTMXfpXrnxwvWemkx/1t
ROK8IM2sdM6TEBpZli672z5o4YxZ5AEbR8f8sTGRfaYtDspAXf/5Ufn0G5o0tE3w+fzzQ4kZoVoR
ncIL6CEikxQ5fa5VzT/aTPKJ7EkK6RCk6rAdLB3pMRvKwTBia4vndDqZle6/0DvQnTFnmNwXiMC6
UljxoqmZ7H/x/nzoeqgGYyfuAncfOO5lHZiVQd5ORXAMBcwLaO23xeA//fnXMD95RxWdUkY3FPoP
8mVLOtNrK0PbdLD8YELUpmdoHNUMtPos/LMU+HVp5a28sLvu2gDkOGaXoW9PXtIdNYA2TmcTUKMD
zhiioXOYDvQr1WwHiO/qSx1j0G71IF8nUOyWmd2csrJda3C4FlJSrpLQ3mWD9ohrEjt9wfI/MA5X
wOH5Ov8w6uTF06edyPqXIKhPSN82eYRPRLOUO34woGETlskgTxam0m6yoDsxxrsrA+mqyNJhAVGL
Ot726IdhYFpMjbpQUfu5wFX2TQc1CDOEuVHzYWcOxvDWcnZ1R115YZJVrOPZvx34IGmHnjhqE8tg
rpBpGyTT0lRVf+UV/jE1q1vdikCApSu5kiBwcBZ2mV99dcxmG3pfdKDSAFVqMY8BK3XZ/tIm4VvM
d49G0rA9YRpXja1fGl9sGp8/Cv97lYtjiNk1+lRY5kEHxfKABJV7Cq/yzgBU9MWi9tWVLkpXwxrU
Ohb+ES7NKxqACuKmV7gIn+y//0pUauwHdLpBsl4mPjSxp8G2DI7g4RYNDhPJv2nCvz++G0JXyGhh
NsFue1kMs8SYSg/C05po3YXqqZEMN2qmtZ8itbL0nW8HEOXa+1DlYNGrJ8PXrtsJ58afX+VPflRB
W0JQP8jQbC8PurGweN7z4DhUhvSsySPmTs8Kb/TBw2P4H1zKMoUxB9PM5+r3xyYaknmGI/PYh5Nj
jv0mjQjaS746Ln08PVJn2+T3WDMUml/2/VWKkH8Jog/TQXyQ1XzNGNb1ErFGgPgffB/2ApI8SQZh
LHfxfXpi4OtawO7Fv47gvnENf9bFRq9//tkUduyPbzJdRtniXMQtMi+XdJEYSqrWwbH0wOF1WIlj
TzgJemXPLw+S8mrrCfEXd/ZkHXpaY6qBwL94rY36atKNxZQn57bF2hJExtknH53JZWGvG3gfW0JH
ykUSoAiLRmBx+i+nwpgYEAgwiNnm2ygNWH+0zlHkZicDrBJJUK7ysto2QnG9HDIR+JJ+QlLU+mIb
1cifAkINs2oT5BuzwNBhH3P7ZxVvfOk6xIlgrMH0VIC4ynIXYG8WK0/yr2nV73upW3bTMVVWvuXC
yfI65JXhk4ypBjYQyBvGQQsNcLB3kgIU9sTltUz/nclbIqGDlCPHeC8XSDOFwChtLZJyV5Vru8Dm
u2zfgrcePXKwC6RNaazTzFsY5Fxg8K5viunemJZ5tYLQujCtbTEhxlvKniPN7BfzaMlQfO0nzXaz
fK3Df0I3V4GjXOLos6JNTtpKWx5n0lwkfkjjVdu3FKeOQSfS9DA2hm9pfpaxlEiYQ+59TMg6P6/W
r+uHYXoYmx92F6/1Ulrr3kPDjuOntwnoFz9+kYbXFBkbR2DHDL+p0lZkP+rge4S9zQMJ0RhP7Hl8
1SC4NXC9iOs+WwgTWQMWm2vpQOGqtw4BU8H3BkTvLtNo7sCeWU/NXiOUW+JwtrMfI/nWEkjGuHeu
VuM7QREzD6RyPCjFwu6tBdYYDCxjcQywX4kJ5uMpz5zBxKAVbsDCOYmW0qlbgBINZRepbio9QdEd
bQyt9rBUNH9B+rJnfQumgILdwUIVtQuisMDquVWBW0U7SNohf47iGy/y4VM0i8g0nanDLbP2o+8C
Z26gbDPMF3G9NKrNiMV/g6l7qfcAGIufU+3K5Qov4rIPH3HLVOT8BcZGL4NTpj60wfXQbWlOQjr4
XkX7opGdNktgJCDJ0c7CDja9SoIJ+DEl5aDRV8c0l5yg01caklbVGraafV3PAGu7WRdq5qrmE2vK
ldY8ZdMV9k4c2aFjStoCmucCgpOjWsJVKmuLAR/19Nnujxb66FT5Vqq7tlrpSNuJYzfxITxEZKzA
ZI0K+G1StgwBdQRZTaqK7y+GmlsaW2JTA3trW+HK2UxDm0jTGa97w3PmfJg03VRmguUSo+GN8A9D
hjNz2yu3dQG87oAKNRxR643SItZPsv7wK2EIyw9cNlxfWN5yfx+hIBz8VcOgJguMbaUV4Cp5CsOy
xNaCyyZGjorOUD3Faa868BwXhQoTJjTJriGTNYMMELQAZbOoPbUyOtgID0obz6YqhNO8fHikrqLk
cYDjOKgJqTUh5oXD4G+l9liF61D2d0r3mOgnCGZLu7yPx59mDCmPcVpR/rSKb750DKCxSiqeunPX
Jk5YkRsUrSyxFiFE7Xwb4Busnu3iqrMPdSqcwDtbQFkG+BjxQuKb5ccMQjiG0u5RwjMV45I/5THt
4OoHEKFAYGKLl8Gw67pvrfWtK8959CpDMw52Pd/AKBdCRl24jfC5yMpmqo59cwv0AuXzGpL3NOA9
fJyqH4S5sND22VqZVoX5k7QdJw9/9MG5lN48/6Ht72TiGDQk0fBHsvPYbgv5xda3trdPpI3oMf+1
xxrngnSf3luVm4qlUR4S5t+iX4UTleS6QMjfwYdEtoi70nJzzsXJS+hDBcdBT5zoifilaVxV9s/C
PhrZHleN207Xjd64pfQ4GD+KRDhwWTeef45DHdrLYSxuFNxlaKSduN/Z5RlxRmqeQMDwZQhmCuOt
/ZgmhCn5WvAjCsVSwqCTipHHAKJyE/UIfh7CBhVVDqOhIcwbjwJ/MA79NRlQoMMtLA7KUrJj5i7p
omuwx0qtq+rsalnq9Frh1iH6ZeMth7Dq87AqywZXsF2cGvinE8lRyjrLNt2MOZU2EmCMnp+B+Mvi
yo4OhnUOfFeD8IEyDGxKaqGnuyf9BbrDMyK0ZR/RLCqviF110uZ1MKPNJIIDbu0FxhO3m+yVUl4X
4bCroR1o9Z1gUSHY58ocxALFEyPehyhg/fI0F2nCtgmkA+aSZriuNAFCMF/ZsKuFWbPzwIrBBCxT
ReCNTfuViemuLJSl1grU0u0C3dqiYwuSb/WCchkbYfVqDs8Jkvn6ZAzhlmXBts9xfB9HtxCWe5y5
XveThSQ3j20bI8e+nfzGAVeCk3DHxoHx/aBbW185hYZr5yzu94kBrGKl4B+WnjyTm3iPqSwcDln+
TY8cX1saxR2WhShdpj+I6E63kr4ZUmhKywlf8gmOSJVB41iH+snrNiPT7OAxOqflDaFcOHYXAmdL
89TcamxQ5jKs73RxCHMDMHuxEPbPCC7Qa4O6R4cMctfQHSVs6M1oT1RwQUDRzl3/XlSPTOpGdW2V
kDoVHhrUpoew20glNnlgvjkvqmM2zNPfQLyxLe1S+SbK743hWi+uzAqM3DXWACQo6FQxIwDdW4Ty
jTKuBrNeoMbuWaNqWOlhiuHkTlV45G9syFZ+9x3EUQd93zcXiV4u5WyfeleiupHLk85qnxjrTl9z
fijsqzjcl8ZZmLdxfusluAPT5KnLd2k+bRN5XPtBdIcwBhQTTNOYgwHYJiO6D5p4UetODiPDg0SA
/d/wIYM2ZxFuSnxcnmEs6ug7uDUSeXcWhI8k3rIGN1HiaD0SX4pQ6Q06IBvMnVo7vn5do6Zn4bFB
J4GH2XvpjWYcFfMWPH6orMLqhrV+8L8Bo8He6Zd7ohBATcPcPWJKc6emcSZsnPvYvxM8nF5xsAoC
A07FeDclu+6th9SanaSic5IiZwb0VLFVc1J3cCGGI9pm109OmE/wtYsz3Werl3e5gmt8wK4Udqs2
QfCNabCL7Bve7W0faqexuusCzNHTOmqvp3st99wygDITgACKmb4pJzVZ+eCfiqNdFavIehoN1wJz
VJUraCmJdBryfVF4zF2AAnXovzH8Uk44Cf6McBKbFNqYV7KFhotI2c4cwrj+NqDQ7BROWzP9fvxe
k4LXu6riZmTT4D7P6s1A7yJKLBZ2JkGndLztsY8XwX1RbRWOzBMTxQjwRqzepAXsnxYV13NZ7Wxg
8GXynGjXqDMWXnqIixsPtpBdvSY6AMUSEH12UwCuTLdWtQ/RjmbIiWRWgoe6eGygzpRXTevahZvH
HIDX9A2qb9AkFr138oFThGuMWKTuReJglLu+3uS6mw5rVgT2Z869jgVXpnnr0PCWvA8nzXNJKsTw
BmjM7TGqa/xhznTecFNpJ402jTYlLkFzixoouR+dE/Vc2t/GdmUwqre3TdEtDByVvCYWcMLpqbKX
xfhcKw9pvMqhmdvqCDxOQZvkTIQlhLzG6HGV4bsu+NAGWWkuApe+P8gkC70N3aGgEjFpqnCIZ8kl
s1Oy78ykB7FEwwPq6Bu5qqO0IuFv/rW67GySsQhxuQJXED1wpLWilQ3g0iSNY8fZZmjW+q03Laca
p9k9hNRMX8ytpNGNShfmP/mItur69026rokOSxyzpLjYDtMtdkjkD+NjycsQLY38gJNbxlQru9Hk
NryFjRuZjlCO+TnGDjgXUHCzOPBvKxkhPacLXNvrftx6CufWZeNvGtQUpEuYYmFxrIgyhpIkE9wV
0s63wLSdRHc2lB0lAiBSN3s15t0FpqB3l/RXBK9AKY/ELoxORnRljTtOzmXfOfCJtI1dHhvl0e+v
J86mvH1hukPiD16JlioyJIwUr370Q4QKDpC7MurvcGMxfxL7qAMiQaPszs+H76aFN0NvJiC/HSlp
iSPE3r61OS8H1rmExL5Iakwu/b63d633cxpf656362ch9UuVrV5GLjFBCxyxdMl4tSfrpPuMqntz
oeC7iZYlOrHpWfEeW+UKbKlPqJi0iwu3qa40y621U6Xf9dNtKi9t3NcBWqDgOvKu9GRndUvSActs
Xdn1QodeMKwbiwf6pZR3pCaq/d6vXDVYSs19Ij3UNaAyBtFV/RiBf7FPMk50XNv+CW8sbwVBG0G/
yppNzzuqbPv61pBOfsjJZQ1WRJpArJOsNSVbP7qtsmfYV2smx1N1hnBt+8uhurGC/fym5KfeWkWU
1nW8JcnWqqFd3I7xPq2vh/qJI5EQSwAp82dYda2LdTDoHO0u5uiW3aLe0zhaDyF+WcYaC8E6BcOn
An0x87c7Zz6QP/mkMCtXCVZEAU4NJupEzF35RPqh6Xaw1d0UXtlOLQKwYKqaU7sV3SZWdcpZQ6xh
hr6Yld04fV8le3pHXBMb2BftoHmYdNEzpAYyNOT6GASMy55hljOVmPrkCHwvubVNekJmMNDwNhLf
/mbbfn8P48B+snBQfqXW/aRvzaXRLykCy4R8OSlRMz0exyk+QvMGq+0PyT7oO++LMKRPJHOGwZCC
CRcx5nPs0/v2EOjwvJpG86De0HZbKRvAAY531px0ieH6P/gx6fAx9lFpJ34QRWWWbNjI74+tYksU
XiN4lqmXglWuhPENIjygYkMnmu9tIUGt+nPX6JO+HmMANHh06Gery8X3TD1w0okVHpWCvmLVZv0e
vqS21TU9+vv55LsrXTSAw8xU+z6JjopRSkR6WFb7XUZ5idSPAJKvhsO/ZsyXDyhJXqjz56apJV98
L7/0zbhP+F7Qn4TZYOCOdn1hOi3OIyN+7XlTwEKvbFzAtlSvvKqlZqnYRpPZZ89BbKCqHh3RHxm7
rXqz32iUi3Sv1KGnm3A72sTwJLDyG3AcOikCGuXNCLy4hrHJLgpjCZaidIZ/FINqmaS1LLUcrINX
XzcoW0ZxTL380HVYxor0wQ9GFf5bfysV+VFLqtUUGYdEikp0TDx4cyPUPAYzN6vuHGyct4yX1iE7
vD1Yjh/ddBBYwzkPUCNBqssPWdouzYlFIOX/zsHGGlkGiaCSZHJUJFAcN332XZ9Ova6v7Oytb9ud
D5M67oaFgWmmnGgMCcF8pdTelDi6tunwaNl0kHxKuhgb8hevAHHjn60o6H4xJiiKKl/eMHjVbekZ
cOzgBUZVylEulDeB2jh+fkWEC46vZUODRz5W0o577oQ2JTZWYVUDQR+ee+Y0yG3Wcvwj6U/9Q/bk
2Tjg7m00Fk11nKT7ocC+LjYlN9tC7vMzI/4G9/LwveIO6fFjbRIZE8XLVjp5w30Qf7f7q9y4ImNl
IQG1GPsRe75wQtALtk67PQKysY7rBwlVgVevfBKWR+CXlXfqOqKRQ2nRJt2WNpbbcWaK21c59BdS
AeU1JonUyu5NJiKwtSQ8ss1KiW8G7VoL2CiXfUP+mNuuaWcwIrN6V8vZC++m3C1CRNHLeC2qZXlj
tJsk3oz62zAsbWpKM3DIWHJjCr9ZVkJJWcUPVfaC3ijQjkZ5lAPZ6V+D9tS38CJWmU3X7FpEdCZv
PGixBABLR/5pKiuQ8nwCAmJjxbVuPAM8y1oc9ehe7faS9GTBfuivgtCF0JzSDBVrenY5hGB1jiJw
MnmV19qayAPKcHq30EfdSrnJYXyGWzPZTTGMcc7LzaHUT9J0pFdaG1sR7yljeu8uynZEwtKIceA3
Dt3SA6cVyS56vOS7Tc8wfAXQOTagvvZ6SIbOSnAc8A5Wtm2hqpfXwnxsJrR7C8PYsSmW9am2cJS7
HtQfmrWAWOl13KmcCvfK4ATJ2SQ1J1+O9S5vSGLYKMW5QrMjrkesiQAHDTeHg+SDJF8DwRDmqsSO
Z8DmJdhlp8d4BGkQRwv92ScxJ3ay/ifdn6zZtvJR1DsjQIfi4CQeagez2mDfeeoTuIcx3lqE3xBN
ZlQrOFKy+eRVK/uRnuk4XVf5KvaX2cDp6josCQSCbN1rCxrIue3gNuaPKhyb+3NkEI2dLq0JyggR
GjhhQ20V+K/4+jCQYrpENFjI6Hwhvn9TooSCr+g6+Mz5qW14JIb8nFRJtZCCaVwgqLS2uRAb0kye
2qmkC+Yd66TYwC+hu/9zNFF9wjnsCjiZsSetMKkdaqXCX3wVaLskaw6N7WRmufAUfVuJntbFXIEY
c0QGJ1Me9+RBtrKV117BxYmT86/YgFhya0Au03giHGDJUlmbiiu13/I8WdlEryWcGssN3vKyffE4
V8e8kRNN/frUMV6ojlVy8OXrQj6NYj8MV/p4qxQHsql5KXzNsYGzgZTLrlN/bwuK420vvWgFnkAU
7/YmzO7AlXn+Y1rue2ULjBqhXlr97LtbHOisHlkHeiza+unKk690nSJIWrBAq+WdVFHCoEX15Ii4
OApmbx/bRymDWEz0c8tIpZmId5qe0+ExUO6CgFduNXYHzjWu1aH6VwFOs9mg7nA86iVjJGtGPBPr
Y2cnw7rvCUnI26dA3LWs/G3fOISu0y4sON3rrjJ5V0hdckYYw8Eu7iv9nEbXUXmY1A42+LUuPaUs
ME36vaK7j8MSW3nlhiDj2uZxgN7Xbq2MQ/mjmp6j+L4dn81q2I0WfdJx0RSbNHsE7Sr71/jIYEN6
yVKn+DWmlZajk1dd8nts5arFzmiDRTg2JAery4k1RSMTz4myA8hpCad3lG7y6RCFK3iRBO2UzLr7
fgMWFKA3iMxMoqa+mtgtqRlVB3q7cgXWIqQQpoNLHgZUto7CsB722KWYQVG+f4MuSuPoNYozNwEn
O1J5ecFVAA89SewFJhJyKuIlrE9WU42cLaB1rWysIHHG3c4AcVYPhHl71VrBMd5bzNv1bRGeO8ze
OUjF3MQGkZ2Ho1+pCzlfRi01rbLqJDAPkAokcOhIium5hxjMIavV8W3QLYEhka2H5573uPk2t6Uj
hxF0Na4I/KAdzF6OlMP3sOm3rim9MeEq5ZUA08b3HkE5j0+muTUnhnEPhDUAVEDk3bXb1HOLZFUr
aEjc+qUq3qoIPzxcu5cqdSOFwYZ+iwPWzDbxeKOGmyC+lXw6M8tw3JXDri/B/es09Ahw5l1BX6Os
YwMm0hqJ6ijtanCl+oHuQBecpWY5ruXmMBLoYi7afANOB+owd19ZjGxir6LfltZt6F/J5rVqNPQR
dqUEUl4C+FqtfYLcyxddiZQvTqmfDTbRRFuQL2fTqKK9P42Xc269kHnIIo01pQxeQGjBDu8qjKIj
zw1K8S+u+Ml42Pj9inMV8puwU5vxnjR9iTeaUeu+Gp590kjcaBSF68O6fP77YziKIZOjj6bODrP3
lxtq2YigQjNABNpEST91Lxntij9fRPmkajNn7xEDYmRzHxSTiZ2pY8lUtd7RMWCMG1/5G3uVLMk7
ddBnzkU8zaTXucoBdf3FEe+Tuo2L22KWa85WmAtVqBZnmhe02VEQ+lDZe4DYX1zgk1v2+wXEbHz5
7Zb5eANQ9ufHWowrhVCFUtlz1t2USvuPYObf8cWnf8qIi7zki//6/zQ+mUfvt0dqjmd+F598fsve
/O/J7/nJv/7Ev/OTFeVfNARsDvA0L8Avzbf4v/OTzX9RXGoq4XW2QBtn84D/d4ay8S8eRRTatoLl
AW3g/0Qok66sKbqOaAJLEL5O+28SlM1f1pl3JaGJ1hHxIYpkjL4fPO7gbYQMu+4gYGn0q0RI5lPD
lXuCN0iIskfoGbJis/kNOn6ahacWzMpSVdnpBR1wlJtAQwbNJHdNlwb64QD+EYaNQIp/RnNKVVha
2tkA+74aR7I+cEYDNm6MZVRbP6SKWUU9NMlSzPlX5ZyENTURmXCyJnaAkMMT1PuOvmoBuKpTtMHN
5kQtq5wDHUo5i6Gllrb/2hpdybHaDyC1FmRyiTmdS5/hhmppMYcgUVi6o6gIH+MwnQ6anvocbjrj
QPAAf/GoaluFjCjyQznXKuOg3wvPmkjBrUG3Rw2ifDzz61wRoERy0KEtH3KloAhxhj6yj7LBWSoM
S7ESdtYdPZXg9mLox10deOWjGXTFD61rlGUmRLcdUo4pGhafrWyOPiM4oaymsh1uiqi2S6cEfPFA
DFFIp06Tn+3Y0rZN6FdrQ/WDndTFNZVwGh0mRWfKC9sZCuDwX+ydyW7cSrqtX+Wg5tyHwS7Ii3vu
IDOZrWQp1ViWJ4Rky+z7nk9/P9obBSklKFF7fCaFArztSJLBYMT/r/Ut5yYIRuVKkRPIlIlEwj3p
d/UqbVJ7NQggvkWuDZwMbcitQzcaQAQc2CF2NzoAxdl0qoVvb7OyGNADIBekTTxcpENY34BrMW6D
qjW3vt2w84kjjJG+qdg3IM20b0mmDNswzOwdwmNuZzOMuzRtiPHRpuRpTMzA9T1//DHZotoOFf4J
QqOoa9iVWu/sugA4NSJ/y82GcnhZF3a6BONDbzdSW+cL2mOSoYOMj6kP8o6mqq1ckT5KA9JwShgI
tbcuQi+HRRmMd2Ojad+ttlPvS1XPQaIjVPAqj0J42XQ2wM4OdzLwNjaMdg3EvsxpL/RVTyJymlvj
IQUv9mKUlbdpBuoIjqIFCR/xhL2o1VgcOHl5wPDmY2O5cEVT8q/tK8Vu5TWxStTpQUp5tQvdpcHj
oGRs9ZRYHgJgCFBdTP8HT5fIhLZ09p3ATNrZts4ZKkkOHmnUO6XsoxeIwz2M+jDVbuImzq9FkxqI
kK06j9ZZ3PULFMv1RY6C/YKNtIeAhTbpkNDdsIsCjA9oJTb3kb71G3Z6uazVTWOIkEgQQszCkDSy
UdrNpQXw8lgNUwXaQ/M3/qQG28LqxOXgZfl3qxb9dWSV6kMokQLXUIcucV1TlonUZtMlotp3SE9G
9vCzZimQ+b6J0upLEnTNrvG0IFgE8VD/jNoiLZZ2pvf3dpfmNwGv5tfYiQt9pg47xKbrQ07vopxo
jqR1SWCGb3fWIezzmqDHNguf4PMZz6GWlAPNjKKXK1iFkKozi7qP4Pd/99qaqKg2qUJyrRC+E81e
FkTsAhd8UVoaygsC5tSlmPriOa2hhlLvabKDOdN0TW3w3aSLwQk5ld9TgpIafYgGaB4F3IygBVKM
SSGqp4i6QTZa9/mo2YdEUwkMidQq+4rpsLn2oxTJSmpIj14psqovVmojr4gDehyyN5q7rkmJQ0wT
IrF8g76ZiPWMI4NU24gemqqudcvprsdJ9ptiaKBwib5W3apx8LmRKXzdc0O+2UVtqVejLjkFhwlR
57XmHWrMGslCxEo0IaI2PJQkgrRJDsRs+he4PekwdzWpvA3klmPqU/rD5VSB7S/MMnsJDb/aW5k1
/MrqrLuxEqWiXeuYmyrAHbaQKHyuCNH0+aecGGE2Z9Smh5OcTrc1L9x9DVijXtWljw8fyCz55eSF
0i0ccfcMcqzo63TQ4YCsTQfFSCn02LqJbbBE8qqvIEkHKNQMArb0XIuukiitD6FplY/SLpKVMO2Q
QCuBQoFk2vhYN2VPdUpTngEV2lSiWOuVuoSxTtbm/ZRFtMYrwMNHuy20+9FPAQEFpUaNUAvp+4pe
etd9pVaAIJP6uoqm8KK1G/NbBVIHgKoYqYQGefboEXZ6ZJYN33tyvvUF1VjaUcUg9mkV0/xIw3Db
Erv0DJ/Qcvm3yxsFvTZ1triDwCUAzn+dhEJ+CtlP/W3hZOEjNwpGWzmibBFKFvNBDfWXoMjiTRGG
yaoYguQqt2CIOtZo7ydJy82QfleubBvm6+SHzYqWBjIDSt2rKUnkoZFltVGiTD0IIgbm6M8B+5Sj
ciqejKl/IoPU+NH2KfqxIEl/9IXpcMYsi40x2XDmIitsnqBsRcekbh0EUnWYXcSqpDtc1aFPQYzK
q7rU1KG70pNGcWhVcuCF7znNRbuuv6/LJKQ11bEfWIb+ZO/DoFHFKiHnj1IoB0nwPXFDWTSMOEdp
qBvJ0CAXa6tYVnA7ZUQ1L3sh/SvkzhFgdDio7kjS+ReBQW0vilT+oqEjDddxihx9/DQdEwy90FPN
GM2e1tWmtuDBUlKIGiWnnhIL57aJInGT1Gg2OZlrusNCQBmdOV/7CN9SZQIuWiTqGhI84Q+aiFZ1
6CnPdlQP1qofQdatmqFKf/GG0TwXGEEeSfkldaKowuHK0QLUEb0a5cDRCrplajD0/BZzzmkDVqc+
JYLEwEUrq/Ea+k73pY3KktQOzxjQL5rWteKr3UZ6YUA6kVJQqZGjteFYgOJDLTQqLuVoyPnbXYQ3
oRY0+n6MgVEdSYMrlR/2SMLXNs19AaeaOBDa8KREz2jnSlcdyGLIMGZkkEAfj/hBz/v9lIvhtsry
9sEEk3/lh3m1Unwz2gbECd4OLHlr3l/nqxMqzZeqMIk8cHR/2xEGyqEfZJ7blUjWSkA2PE/2X+wh
yWbuDH8r1U5btyU9OjLtYrcx8tLtbJIqyFBqKbInPkl9GyTtsPFaSQ12k8Dqe/Gi0qBKpSeoOtrM
QDlDfK8kNCK0KvCyvhy0VVLZFu4Xq1W2djV69O7b0XtUB7VfF43uCNfw/ZZOceZc0hZSNYooIa3j
uJROvhoGqj1m2KkH8KdkiWSThxOK2Mt7Ei5RQ4FhfyziHNGBJdrHMoLRji0vvExqFWUJ9aOiWFXZ
VF01vmcs0lbn8bOOj796UxunFd4N51eiO+THRGyYedtIwW5xNTzSgachD5QTc3Wf3XhjTTPfIcvh
xfdF+Rx6EEBzQ7a37YBSUe98GuJdJOg/wHqkhALTeKafNnke00Yu52JvZQmTXoeiYEkNRHawI2yX
w2Vd5nF+yMdJRftIXWdpD2o+rLvKM411MkTtLayqAn1BqytkrFbjMAegeNkKbrKdrsuuHXd5nCQo
IVU7DHa58OP7MdeCKxnawQu54SMyDvzmBIvq7GhBbukDmmm8InLrhQSY8FVsaNdmKrDBjVZMQQmU
Nkj5nbGHsLdH+f3gqfbYLHyJMcS15DjUC5bF0NxRQkBHo5tBh7gtbwhGzgKN7UKkSBoXqZ1QnHEK
dR11hvJA07QFxpPO32PVjmwNRG4Iel0t9bIBcY9pZZU0SXGbGHwgl0bbWg78fXJfFnhq8q+j6OZw
AY9k6IUAiNWs2UvB7bZhQgHyDJEYAEgLqK0BmaAIF0y9irYswe+86BU9usskyx+8eQ3xYB/6PaeP
eKDzHow+7QSPBfFK1WtKSUZRsIOZSJhGtjyO7QDjB+bwAaQtui996F8g+kFUdzo5Z+IUslybLf3c
nZr6Q7DUmVf0NAQ5QmwSM1Hsyt73HuFM2bsQI/OwSiwtfSgnT32GDJZZ9HHYKFL4hIe+yuao6btY
9fhwEZkV2C+BJosjLAYuQ9cml1MWb5eejluWdrEdM85LoZQa8iC2VYUWzsAux7ufGidoF5qvkFAG
7YFcJ+CalKh1Jw4qQjsyhwpYrMgdUP/wYtAbkI96pma0ojz9wve16WLqp5k7DG8jJlay5T8QIaHU
SIgkicG8zwAih5p5u6hAN0wEDxgWG6qhkzQOCX6LFm3EBn5VJC1I+0Fo9oa/VAGe4HFlX/3OnLsU
SR4O215E6a2l6C0+QFUSflkP1YShie3lmJmLUGQqr4UgpntTtXp55fV9YB/6sWrKtWfaKEAWcWUn
Vkx5PAtkgWlKks/rT7oF14BpXjr6c9cJosCCpnPrxKge66aOqJuWgpL+UxdU7O2i3MAK75vJbiQl
+nuFd2WBQ82kL8D5fyMnWijpFHE7PIAJ+GyzGwsU6srLMODNy2f50szhxGamzuEDBBbrfdmvnFE6
e4TYgMCjUY8urTnkOIaLed3lBL73eU/Bk3Rm47nzQwMwH3EXWlh4T9kcm2ykFmE2g7DiZRmylwrz
uTWF03bj/U5dLiICmIHSYwtmD3ZdhL52T2g8vFcOIffBMKOLOZwmzpYjWvbT8Tu+tZrIsp1ZOcWi
UyAXLuqyN65SgJf6gty5+lGzs+wF0weiEyKY5L3RzlnS+Rwr/arE8nex6b+yNr0GPdjU//Ovd7VP
h6KgM/exKasIOEVvy1qxoul9phvXHZpRwIcEl/UwUkmmVQlxWBbNdMY+9a6MBpCPEiGgIDbAqjBO
xlO55oZozaNFQkZjjzv4KR77S2fTjrVzpsr6riY4w/+AtEhN/83uOunS1wQ6N2OrHgdbp2cmzL4/
gMi2z9xB8dEwUuMOogMw8ceclB5F3cUJvqZjUq2yYBXeUFFZBusSWuAq1Rb1BSKlTbT5/LG9L7Zy
bVLD9Yg7mf9rzs/1VTmyrsQMeBPHcT9RVJUrf1tv0kuq9YvhV/AryFeOG++Ey0Ekvzg7+EcP8fXg
cyX41eAaLFWLiKejsTFpNi76y+kQXvoXxlW+Gy/sLfG2ZGssgst/cs0gy8CZYiV8N1ctvYesgwYS
FzgKp3JZXKCa21BGucSAt+AzvxNP1X66p/n7nxZ/57utmw5OVgAg4hTIOASB6NpJO460pOH0O/ne
Rojdg7T+/BLn2f+miHgyzjzVXt3Y0MxVDnNA4ITk0xylGG/CO3ZSvz4f5sMZ++pyTl5Cn7WwSnrt
KLvc27cgwtxMmNGZx/XhIHiVbR3w2XujXSMmp898/Zh2z6n17Pgvn1/Dh7fq1T9/Mgdjy2xpBenH
QtIarksGsL/agzwjK3qv1JqfCMo2ysdAB+jZvH0iY1+EVZlycrgUa8Mdtt2iXec79lALQl/OrFfv
7d0ng2lvB5NBUTpTph+p9m6Tq5lCrKLdZiu7QLa5FEtzSYTLNtXvvRvl7vPb+eEr/eo6T3pgCnvB
2iv04zRR1Wndwt5HkedKFpfPx/ndTHs3xV8NdDLFMbkUEvTOkRAhrGVbuvUrdlAIUlbWGg3ycrz5
fMBzF3Yy15WJUokV68c2u/bpqVIOXJkWqVm0aD8f6OMr4yvgOFIVOkbWt0+vAD1mB4p+bFYU1f2t
2NKx3SUHYPer6ngednZ2vPnKXy8WKZ9OnfFo2v+wj/NSCHvscV71m++Be46t9uHr/OrqTj44ai3D
QXH0Y0galqkTfdqfeaHfMynn2f9qhJM3mvN3kGS+cQy/Jjudl63eDAfHRRv1bQZTW4diSW7buY/3
/Eq9m45S1akazFCFU4ZAP5WEWEzGMaUOW5rXjoOgyybMC0ZAhK8w1BFXyx9KEpJ8l94J5HKfz5p5
c/DZ+Cevg5ZlQxI7xjG26+vAH/de4q8Do3WbmDw9tCFm0q97Wj2fj/rhS/Hqqk+mam9R04256gI5
dRSnCJhzqhTqSumb+89H+mB/iUASpSRnIINN+sn62QJtGaPUOmqVpz7Qd8juIq0YSRMxMLepBkx6
tSeg8fNB559/clNNncGA3GnAcXT97ZthWWXkGa086h4it3YMC3ci63zbaeIcWGWek5+NdPL41Myy
k1xaNAGU5BkEOzoYpKEAWznRvxihlz1WQSpXqU+x8PNr/OARmtCJVOrbUn2vkcaOXHR6ZRMEhlgp
SX38CJ12T8CXa/dd/A8GY9uObwjcjfqORQAv3ycJwznGpY5J4Udg3lMiQih5Bkfw0d205Ly9o70L
xPRkjZl0h6JL5hxVgl4I2VsbOOdp+ForS2oPmT/eBT0Y78/vo2Z9sASYYDcc3VEFkI1TKCLVqBpU
qn0MMqxGTr2ua5ZuEjo0u95n07QpPA2rLb2Kkqw4Or8LzpiHbrDvlGQ8eiStxySOj51EIa/7F874
legF2iPFukYdj4EcGvkBYeoiM/SFSPJllr8UiCgNJwR/aiJOy5cKgqTZ1pQ85soPp/pKuBQxBSM4
V2pSInS5GaiBnE3gqMuuS0kkqdfEjhN+2Sw19KBpYdxZTfgtwDXhFPEuHZ68Dn8VPlI1wSLS9ltn
KK7KgMDlSrlJ0S41AztYHsFa41cWuNZUVVmYJKUFibotkUNGwU+1+FJqBH3TUnYIEc5whU3C3wh/
jlHHgW1jwV3IKnuglLPgBPwgJ29XRt8N/5tnRk81aZC4bC/nqInFQHncjCaQd8ifDEushljis8Sm
UH0V1LfSILno0EeXtf2cE364aBo866DwkekaKAoJ/2zFLSLRpBu3MuuvRYyFW1hrld6X0pLIaSFs
9eWVxKJdkJdpZxKknrz2MdCbHo8vTcV17v306K3AW9mYCg6sHm0dBrwBXXVc/ZRjzJPT4hsvzqk2
lAs+DQR2SDfyysu2d67moEF/uCu1XxI7NZE6NDz4pWgaNX87iMtKPuYBl0fRNX+0PLwqE75yFWdO
dSG7Jz345Yhbxbsqa7qkxZZkFQpl2dIOHu3iBwfJxYiXwlaL61JXYLGQc+7MgUp0aKZtXCI7zexj
mo1kxRk3NBHRB5pXaW7sm0ZfEw68Ikzqe5KLYsmBF5tRaG9EM24ocLu+2PTqN8XbqVlx0UIcDIuK
MOiavWWR3WjVo8ynL6HvbXxx6xT9hvi0XZN4W6CF65ZqGw/hmx5oK43uWibplDCfdppRwkkAKmS4
PuUpuMPHeri146eWehdME0xrWPZMY0U1CK9qtDJUubMaSlJ8VotqIriWjgjfnsAOXZ1aadlekNa3
qGne5vZXeqdugCg6DettMLd/FKo8mcBrPhBXgKW0scW2wh5K7201RdFWWB59jvJCmnJHG2CBGgoz
bRF1mxFX93LU7XwV69Abi27K10Q4I8FVkyU4mk1i5WcqHR99+ViZHU01TRtG4ElZIApgPbeJcsxU
BuzNrr1v44QYPdCrPU0uK8CoHAbWP/j0vRpVnsiUAkHNr+jgakfOkywFIVrDMZlYmz5fNT86F5kU
PUykVvOqebpoRkleKpXv3zQrEteXqVtehpsfcpO56sPZcsOHd/LVWCcbQ484x3wYlWP8q3ab+cyP
0v152DpL/26WbX9Bx3hD9+yqPLM5/Ggb8foaT56gBQKOxqF/0yrhTo22DhlBaRYez9zJM6PYJ0+M
cJCKBql/o+41UMkjiVf2It7P97NzyUSvN9F+PH9PP9o+vLo2+2RfZhIQAk+K7OHN6FI0P/h7/N1w
Imf2erkmLmlNt/DM/RQfXqpuEucAHBq51smgEtFSoKv+TbJLb4iQvvYvvTVd3LW1LjbEZ14ml+cK
N2eHnD/+rw5JhWeXkyH8G3kbl0vRLkNrzaK4StYEc+8TbLqsscvzp6UPb++rKz3ZgXqEFnlG5N/Q
SiTHyFIgRY+5Tc+FVr1W5Lefz6Fzo53sQjVtBKva+zcjDJJAQZSMOVRE8Xc/QQf0+VAfnTpNtmiY
nmAniXdCy6gPylobgptqxRmNiYMoYiuX1kLZNAiOF//gAbLGAIqeF1FM86dzpqnzJun89sZcYNnE
fRQu5Houw9AHgXi3Km6sQ7y23c+v8qMVZ6bXGRa7QrjqJxNVT5B/6IM8RvBt1zQPd7HeXXfBcJ1l
5bfOUc7oc98H1jhUjiGXQ4sSc0TOyUoTNFNSJ6p9BDKsL7GqVrsZ7Tp98e6yZ9qi6nVyIJ53ST77
Mlw7katcB8dzy+w8SU6PMqDAfnMF2eqflrFtA0pvX9vHRMTqYyVlfucjBBzPfDjOjOKcrHZmU8Z2
btrHVhMNCdp1Gl6it/HO3NCPR5mLxHPtTj09SHhy7r55zpFq0z3m/nU5S48+nyLvMaXO24l5srIo
vkV/RzQ3yXStCuQvpEyLL35/C2/4q1rJjapl69bxVmeGnf/Zt4+JZ2PTz+DbA8jzFAunaxmArzG+
C3bVLnbFQ98v0WUujHW6NvAVnXndT1aWWSvOTOB/AVtyuacn6XR0RjGW2m3QiMtsCG9iRV1pTb43
zTY7d0Pnl+rVlf1JPqFUwMXxGuCrfLtUq77hjZGv30Zc2Tz92TWtlQ2tZLfcnrmJJ/Pj91AoftmV
CWBzIFHfDhUQmSrTzrg1NtG16s5xK8b1xYYE6evkSMXgzJWdG+1k/yLNtqvj1rh15LPPHtz59vnV
nJSQ/lwMjDkaE3MCyLvmBEbigaXsdq4aZ1fVNt1xSN/XZ+7ZhxfxapT5z199SDtrjPBVGrciyY5t
ICCVEW34+YX8bjaezgAcGP++knn/8GqMNrBFMgrjtvlW7Ia1v63ajbYUq9idHkBCBKtia1yNzIks
JUaiu4F9vKwW5VW29M5M+5ONyrtbOr8Wr36IFjZRUfFD5rNqnF00yTaDPvb51Z5+Sf8MgjHbUCni
mMz5t4OYSlMWhqXf1q6+to1ju0k38n5aFtC7r2eLhHquZHRuRP1k8UXSmAW+qTPtR1fWl/OI/TXe
u6VdX84jxg//4BKphFvQcR0E+6ffNcouiNk14EEB8YPpjXaPTVE+xJvKHVdWwI7h3EfsdL/3+6a+
GvHUptHYVV/pEgXbqtiZV9a+uy0vgxVF5DV1EKKjV5BmzkwWbX5/T6ft6zFPdwuT0dSgym+d2wou
FbdyiSsV0YN1R2/SVZbardzAC+kui0uapUt1qbrBXYcN/EHdFKv++T8s1f99D6Rp4Lxni2brbyeW
09pq1qUezDC6sHrlbyPTef4nT1bSgp6Xat3UTq45VEc1toV3K9Dsls1Xi06+CbG2tjajrmyS4EDR
50ecEHFLUjIlm4UW9udeoI+WJLQY//4N2tvrHILSHgN+A6rOPfiX6rpceisM2Ff9arxL3PhsvswH
X0M6z8SGODYpKu/awA4E9DImsIgmNOqTgKrOcyhvGu/vqvL/WoD+hSDj1UR7ZwG6eGE7H+SvLUC/
/8YfC5Dm/MUxwILLQX0Y/MK8jf7jANLkX3PLDQbqXDmm4M8ofxuAFM3+i8T32fivUim3VZXXt87b
Jviffym6+tfcmACkLYggZRW2/xMTEKfYNysBW000NMjWbVZzRDWM+nZGIior435WtGhaIe+1NLJt
2H9El7S2B/UpDSucnQhWt9pQDZvUydrvXlWM+zDPGiI0cpvc6TyH2FOXlrlzjEw52sSxAK3Ry4Mf
m8mmAAoMZXWcXfOBSO+VFu5XNgYT0ddELiPYBNtI1kbpfRsyewL6hfyKknXk+JvEKbWHDscHrM6i
ajZqVKHxIpQUAkQlyedU8lS4RdUlu7yyetBLTtSn2JWt/qdWYC4YVF39JRqHXPjI1zY4C+oEP6yK
abxRFRh3UxEgZY0QDQYEIUK7E5oBq06U2xo55vMQN8lRMZLkWhnSNlnLXpt2pTKpFAUV/VtvNamC
39mg75e3cqcnWfVFcfDeWlGVIOMKxcqypqIDZSqMauGAx1iXiuofEDdGXxmiWcVx0V+YRuwdNF9S
UGlK0J1qVBx6XA0Xvd8qt1Gtoh1pIntnFiAwmixEuVPZZdGDE7RHEpta3ziYfujdNakX7P0kEt9E
LtULY4qzVT6V1RffAaBUTDmp9AijvybkjUFL06NdaUb5Kui10q16UazwZJEniupu7+BGOCZy6m5t
7BT3WpVq+zBVPRiFw5Mt/HyT1930bBDXclPqntzkmR7BiIqDy4QmAwSxvM2/olfETFbZxkvKKYGk
0i50C82Onhs7DHehaLOVrvbyXmhN/2WowghGkF/uVScIYLlpYf2EgFJ5xszBWR23AGEDRIvSDIja
gyrnKnWf9BszEzEuXkcnSWvIcExVw8MELmgjcDT0SzTs9tYfox6WY5a+ZLjWfuIRU1yC0pM50wXw
WhdLvOrSW3ooZgFaNrFb+am2bsp5/bTqGIZnPF4bjd/uyafVN7nmBZvMRzGNYcI3ftZKEl+aCM6h
coTPTp2ZhGSHWbV0+hq+utL091Eo4UwkTnBPbK/yUGq5hfu9UVZTWZePKjDfhx4Vmttgw9NWQz+o
t2nYRc96oqQ70WjlFpFjAmNMqN8kbFEXE1FA1dj3+7uOnL2lxvy/itSuX8rARHTslQbNWV6n0LOD
ayVF8ekkUNOnSqHXkIM40YOifWDzULiBYhVuRgsQdX1OBrtIy73RFQRU9jQdrNAfn+Nxqnd5lKq7
SYL7xDAD+kHX029+lzp42h2x1hD6Xth5rq0JJDEOXp1kC/AV1VMsu3itJfA/OU81l7lI9L3voS63
5mTWLqhx0quQB+Moa9eaOk1PCMgpRv8undOO3E51265HqdaLdIz1VRVrNJ2HMLzwQxXlKI7CCz+t
AdZlmJokivM7x8nTazk0ylK2MxVQxBLSaulcgniQVyqCcvY4FpDXYnDsFbJJqMthrK2rPrJc3FzV
0uyQrKZWX6/ivvbwQJba6A7aaAGMrgFbMps2Ta+pR72Em8USGdGFqfNHOXi0oKpEfE1wTB1UApJ2
moQjqYlaOUSaX9eu0hgF6U01WTiGGC9DNNIIkpV+U+k2SuZmpOieQSFu6jq8KrSyviSivMb7nkoa
eo1xBaNIukWdAVhG7E/2cq5gp4yKPf58jiLT0Nw7St58cRJe6S7GqofmvXMxrtSHYGhGJPYszVqX
YwDEC3JX1xGU3EanOq0S2ZQkZXLDC5+4/djKC7zmwS4qjPrC9lqNrlLYjDdmUDhXSlwImAImeYVq
4SzhY8srL0rjrTYm6Z6TXvLFM6r4EOt+Arpr6td6msmjk7baS5PXIZ04Y7BBiwEekuiD7/s6Je05
xwXqmlltHZixDXF8qj8+JLUlnvIgsx8rxxdPYcoi5xlaeClxTeyM0MbHqNcZNrwJooIRtRsDrtX6
t6C7MEqKKroU+krPRzwUnZ5V92TcodQwtBEphTZCEvGd79Y01hdQAtJlSAcema+YNNdu8/AuD4lP
iFpDu0U+H8D+rekwtWMwHrA8ovBFIY7RZSRgfqkUGcckiqhrmYnwSSSDcIe4SzZG3dEQEEU1Orte
D/TUVacuWapOEq94IewrtcUK0RfqgLc/bXbalMM9BK/sgjFqr5pJ95XFNOa1awxgvNXOGbHdKs0l
8TP2tpR+C/Y2ndwunZwtEFk+aM1EVJ3DGZHVP/DURRMMHczH2ntIBX+n0uGNFE5pr+wxUXY5KOaj
HmTRQ1vOXCGZKeigUd8DrIj7Hw1wc+gxAWu4EP2hrSqatlkh9u1YOM3arMth5zRNedNnZcJLowZ1
AS8ibDzXV5t2baQxJkQT3HkY+aUb6XmzMa0+vAhkWOGqGeNq03aFsR3bGkdSEEt/Z3gt1dPfO7X/
3bSyaWXL+N//7//+GP6P/5K/37SGz+PT2y0r//3fW1bzr1mDjMFWQ9BA35E/+bNldf7CYKNKh+Ia
BWZCJfmTv7esuv4XRRDAcCrBQzpBjf/esAp2wISOwVKb0wXmP/1P9qvCfHuCQpFDxDjiEX4Bv4Pw
hZM6GOX2JLIbOJJTMWq+cJPC8gL1Fpe4ooOMUWOvc6y15qRNrgerhq2jyPqNIogX17+J1II/tqrC
UKsg6jZtkV/nRqIj9hzCpNw5GTl06yG2bV8srZRQaPjqvdorPRkAaYos3lfqAkJzovArSLTvaggh
aOgx0EZ63IsJpJE3O86qkS+DCTdMd7E1TPEVTk2hdZuMri1/BRRhJvlvM/axERZ5eslRLq6KPhVg
awVJdJmLuNP+Hk+sPIvaJrfRTEJLfbKboqiNg6/QzlypRleHAneE2YoNPMQEZ0XdW7GTgHzvJtBY
VRtHuJpaI5cyXnd24w+8f7zuArjyNBm89sm84n/lg2I3R7U1dOeLL0RHSIAIPMx60Gil5T2Y/RBO
1rK1yxgneS6N3NRcS+tkz4ZM9TPluxJp+ByXeh5bPlRPNsDl5A7smiP94DVmIMQRL64RKnucTK2V
rctEq3psd57TTre+VTYJWvQkSPMXrYvN7odJU338IkiENQAO120GI19rEZR8reJ+svX1wKSrXrJY
l9AHmir3ux+TNzswpqSk0OBqlRpzlg8iGdcgsXA1IX8QuZaVxPgijVEeMoz4zjfTDEpwpCOWvuma
IM3R/jb1RopJa6jFII1FaBSJ30N8aVr/qqqztr6psevGz54cSudC8bRGXhBt3+o//cCvMTzqwAwm
N6kDZcCBExsjyYedQJVEnmLctvAyLRD5lnXhxbrT/CoDOSOnSWvyp32JqwGevKOS98yRoSrs3FtX
6WAGN+wRGgOItopnpgWWr5nOqkkcJ1tVtTSzaGHGReA/KqHSJjNpyGqzH4ndG3hOOzOyHvvc0mpO
SV08wUJnq9+VtFKNzCyjR0UL2Z1iYBIZ0DNdDAOYf405Elzg72pGYxnbox7suZpkuCiaoQt80FHw
//CYGSaBY1iFwO2Z3zpTb0dhAQ50Ai1eJaHp1MoxCE2R+Y+TU7YGopU6l7o+8qUi2wlGURHEzkg2
goVM2gKmFfRVXQOmDmSmdjDyC94G8KvpqFO4OiPiOqkygn4hrkbSScJSJXUVcsXbQ3Dj5LpZ+wBI
q5V3CbVstiZUBzpJmHv9n5k7HvIzdcaT1OHfQzqqJEdWoE2bKTBvh7Qt+BN24ssFpDMKxskquU2A
rPfLVl/QcU2+RAd16wOdcbbW9+6RuD7e2Fdr/vWfct9rI82JImL+DSzVSHwJDUR26Jw6W6wUfERO
LZQKX++OSAXcbtsshmV/EaWLYnOuyPfBbZ7H47Ea9Oy48pMqn1oACBu4/wttQ9GNJj7bO+FCYvR3
wKoOZGT4Z6Jz31bFf18h5ReWAbxy6ABPtZxR47B9xF+6IOUTduNFr/0ET/D5bfxgDJJ56MjwQTQc
0tTePskWK32uVVjlfRD7ydGodlZy/HyIkxrx7+ugew0OicMfL9FpGTyawD1ALcM9e2/6bu+CqqYS
Pt0Ic4FHUu7/lInPtdLetmn+jEq6mjYzWJklp4qZ1q88zNm46eb+VrxPN/rG2afrc32aD+YhPhXJ
B50qGEqg0zvY2FHgt31g4OKfVvSd75pQPGMOu/I6iBKx167hhMJh8G69dtoImrGYc+szDVg2L69K
4vPFQtAA0kNSJ5XxdxebsVctgGDgL4QbaNts5UEoqP7tmODcsYMV1aXHz5/q+xFRJRC6ZJm8Cqp2
Ojmz/8/eefXGraVr+r+ce24wB2DmhmSxcilLtm8IS7KZc+avn4e2e1oq+bja526AARobcO9tLZFc
61tfeEMWme2M1S0c19DGWsEIaP6r8CdQLAF9VkFy+fOCH3cqC5rLBBECHdJhZ7lTLWaDj02ySrnl
ZcqnHp6xbP6djd7yHgE98DLBMgOX+YCYEZIEwd6Qj1kIw6rqY0+C6Pnn55A+bkykgTXcsAmgvDzt
LJBouOWaqMvzIDsNicjQtaCvPXePpRfsIoQ520cYBWsR4MH1pdHJbzarsexRA+ohCLkPxx2A6ljl
BgTIbudDYYgwRDki8gfPpcaGYa1eHIG979D+eKHGokXMKTTwYfgxy3kz2fNn0Bf0AWBc4p+brVDY
wFfBHVeFF1whs4kG4IW3e2nBsylfw9fzo5QF1XW7Tb1+Pypb41hsx3X+IBzoWVxY7zdfk5G2BoZa
I69H8uR9AO3nRujTWlYA3CLVbref1B1GBnczvkj0eh+j7eQh0T4cmKeusAi4US9c/+clBTsWvuVC
J8X1D/zw2bGA9MrYfWR9RQoBH9+O/t2FJzxbQaE2WsI2xkUgD9UPU5ghDoSpyWCXDw48wPQa+kLv
1U/S7QKR0b6Ox3RYFc8XFl1+7X/P+LA4Zrq+NPYXMKeikmm8f61tCczZb3isrLa1u5+Yx9xDIN7p
Po833PIu7Yj1tLmEQfz4sGCY0YJgfoG79ge+7NRLuWBWbEt6CKPxWYf/feHJzjbo8mQKk4wf3Buy
p3P4QDLXMpbuKnuCvGWBcka7eqPb2Vb3wt2l3XF+935YbXneN+dPqBHpgNKOScBLfZBc60lxOfQA
D/UX35Yeocb/dab0Yc0lkr9ZsxfLsUsq1sTkyEPbeYWZe2t37hJkcFm5vsTiPGMy/dgs717p2Rgo
yrWx8Icfr9Rca3cQGZz+WgKwCpY7tbVdfZL/g+c8u5B+PSZ1PHEU9+RzPEGGrW/uT4gktwEuDek6
UhI7yjcXtsuy0c8Ogsnp1ulCkOND7Xn/MrsyToHySxIvc9Guz1bJjbCq3AkQp/68pNh/Xu83+59c
E2QJ1QTuhue7M0gyPFJ9WUJq51H1j0V2IRn87c83Za49Gvqyem4Hqfd1a+TcS3aGKUlrXTfl9s8P
cCY9/mMzWCZDS3wtmcx/8LbUykGglMU7Y3FBpuxbFU65B3u6ETcX2arLxjr7OO/WWs76m50+Vn4R
oe+Fjvya6t6RV2plIwxxCtaNB7LkhICLaVvbi9f4b94i6xL4Cc0MYM/7SEOr6WXWdNgfOjBL7ru1
fj19Vl2cdbzWKZ3mGaGDC6/1t0si7UbqIgKD088OtZD4DO/KRrJ7OjB2QsEA41JYYXa3a7HM+q44
8U679C1/c8SWvJpWmcQXVc/xLACtCr2yCsnW7MkJ9shJ00J3gqN00xxkt3YCUk/0foz/ycO+Wfcc
1aLyWTN5Yl3E5MdP6bXkinzYp3ov3SAQ1dzXN4L717nSElDePq12VosJ6pDKlcCq4rrJ9+pOXYVX
5UZC0cCDR3ERdHueDP5cDxVNEgRtwcOe3bFVXhijkGTLLjIBfjXoKPhuDp4tX4W7ixjA5bd/f1Zo
vVrIRUl04dCIOHs6MYtnOY4CTn4NJBwGy8p0a3/Vr+T/4Nk+7FbwPz9sU4lhkkzB8P5gloxQk7pt
RLsRv6AJP6mXwvKHk08ODxBHJn0FBvFBfjSZwsbMiraxWy/fzm5/1WKxIDn+q/IltTkQ/dfqKnIb
5FVC7y9PoiwBolSJbSotbsCbZ58t6wpVG7MJPNNK8szFmdRt1sLJ31QHBM51wW2gi13kI/94ZW+/
H8sCdqTGBPZIXnbeZprn3ijEOV2W9df+jfxoPgIt28wbrBOcpXoZwaUb6+mQuLnzMjoTlly3xau+
qR/S3WWJiPPQsOTcqDyRqCF5wO929hZEX5SywshKu2CuIyDE4SN5PA0XWjDnXR/yNJaRNBnqJ2gV
WiTvN5IaIJYlowf5I1vLr2F9upljHoy1tOof0ovCFz9Owfu3/G6988jTVlqk+dWP9ZYbBWF01+xX
3SkhSbSo1NYYDnsQBn0nhcJRRd60uXS7fHyzxFqArcuwhNpNPT+omtwNU6/S5ESvKG0NvMKSDR56
FzKNHwX7+0clr6HUNiS6FmRRZ1+wn9V6Cky4m72nkCZK++SIughi786SKuY79tHaXBlMFC5dK+fR
gZOLSg3XGOhn6GLne6c2JEFojZAn5ARhWghKorbbDVaiMBxkt1yL1Wj/HSqZRyS8syp1hcX854Od
s1wIU9mbcCxrCVe7J0G4WGv/5rFM+kAAoWiQgNs6+3BVvkyEI3if0ffuu76TbETj0eGhDH3QPxUu
SoJXly+t5SudfUWTrqgKiJw69APtrgKeNEQobNrDrvuuec3axGjLqVe5HW5ABF7Pny+Ev/PIu7zH
NwueM+6Yb0xKBJTLprXVfB3vky/+q/wKXRVhTIrCzAOEmX5TYjt6urDyhUc1zt4v6lTgHzFIo7XQ
U0vFXnSEE4xQGcuKG/NWef3bBQnxXC8IbC9i12gQvg8+JT6EUaFibl179cHcJTt67AYpV7+aDtnV
sOlb93+wIgHIgvyz9PXNsxWXK0cehQbqsL0Up6GDyCx+J7ZJFVV5wla8vbDgkiG/2z5wfmgLQ67A
BYxHPWtfaNhhMQ9CXLVZ6ZTCGzo2G3JKw1Wc1hHcS7HtvK2wUIzeLrd0Nd8k7HksW0FWstycA4jp
8Keo5ZlUrn8p4EKjQ3kpk7z0fGf3B5J2uVYsCxpXlg2vej1v2o3G7TH+B7JJH6p9WSaY0YYG3r5M
rM+bUTnKl+Y44Sw4IU0euXWw6lYTAyHGlWt9iwWgvSx9WR7rQ+RhXQZPCvcFI3fafe9fa9+K/hAr
2LgiAIqr3k0///U9vKzAtIc+4jJ1Or+U0ChU5QDNa7ta6Tc/w4y4rdzlxMf01S5mq2ftbfCk79db
vuubjSImrQhdmfWGnen03uyJq5QTbxg2Brze5Ia3ioO1p9vsL1XgH1OOs6XP7kWjHNXJtFAdWIZr
s5vjtMqduFBFmfrvhetL1+GlR10+7ptHBYcFhgDzUCQF0Rugc9ormVPKjPGy79a0jgPpEi/1t9sF
Mz6s8BZbvnMRmGyx/OtjVmzd5Qkhx3cu/t7Oi/oCHnY9I8F0fSHOfEhqZBr6pOnK0vhe+u7vH9Iq
4lYTBSaDaukgeK2vDQ/VODds7ZeoowH+M9xcHBp+PP6aosDDoEPL5v0wHJKVsCimfqYJZZeHdkvt
utO3UI4d9XD5FP5m51BW0YhmmEfPnTHQ+4fUkTlVUVWm+vB0wzW8eYOP88q8IhUPHH1z2evww128
9FfeLHgWTtVIa3osL9F6kK5UHclsssZgvjLTyrnw/T4G7vcrncVRqRCUSilZqfeKk2Bs+HxkGjW6
PZv6e27/ZDTX3kA1cmHlj58QwgOL63xHkrjzNDXB4kFAazu1p13H6DJZMeleGqjCmlRjtK37C+st
WcT7G/H9emfHcdIZ0vga6y394eaE4sIejXhP2Ikb4YJkwm/ui/drncVtf5hTq1aXDfOC8KZT8lJ7
uL6Z4PWrZS4r2umxmdwLT/jxLC6rLq0AqI4mGuLvt2llZIpQjkDZMX1IvorAfZzUw13DwV4swhoL
ZTJxHx+NS2/2d7v17bpnMb0TmEaVM+tmkw33d6U6qVusycPLTXJQ1lCkPMQM15cUb357LKFzqpir
Quo0z1u44RR3RtbRiY7xy3OWqdRCrRt31o21Xpr+l9jUHxo7y359s+A56TcDNlu3EgtKy7h9+a79
HuZ/7c7M3SLvYv99CZ7nW/btemcftJayUS0N1qtWE3o5traxbhEgWaFyg3U3FOqLmfFvwgGvExAd
AkkYvZwTxrs5MKzYNxPCgb+u2y3l46ZuHMvBv5MSwLrGy0FZJ66wvch4W87f2cO+W/p8F+lyqfWF
lXB5zV74mZnmcQAehVzg0gLV9/lavv3rA2Nis0SxzECKrrl19n4Voyq1BbG1FB5utJHsymGQusLP
zUs3kWttL0sjfoxC75c8e8o50xRAVvBZFh2ApQ8R7cqNsV6K44td3o/b5/1ay79/k4AUywATyhrJ
x0u5xY7PFU4Lxdp/YT6MBt2lQvw3x4P16CoDSCMX+NDJSsJCFcISYLS6Djbqw9KIlF8GN3DETfd0
8f747dO9WW2JSm+fjlakVFestjAR63ttE7q9vYzDqvuaAeal9T5mc8vDAXFdfIZRUzh7mZg5gEEv
+XBqnYIX1Ig+GylMK7zq6WF3UWw8QbCxbntBli8lWcumeH80WJvGqKkYlHMfxOcKuDjzLCAm1KxG
TB/shfCq2v0KWHS7vvwhP94j75c726O+YPSwgVgurTfiuFE0PDIu1B1LWnH+ROhBW7Ihyr8ZQwdp
kVEFtD+3ikLpNng/2hrbCyd8YQJ/WIejjUozUw75HNySyX69IC+xSTwsZeJy6bcr1ZP/NbL6/6jx
//qR0//3qPHj16lo22/vcONLFfATN65q/ygieOwF1Yh99huqI/8G2AMiIdCvFqcxjfP7L6ojlmYL
/5COG5q1pIZLIfMvqqOk/COKi7ICNTEIKRVgxr8Q7dc/v/xPEzoQ7r/+/BbtqLzf6wxMQbMvUMtF
HQIcxo8R+JsoIhm4RxWhzjQRbpJWYYuRjM5YGVuzSDZtn/R2aU23/ZA+xiqOWb7mtIuAWZrhMyp/
HrIosyFJYg2g7zpMk2mPKcEEd7j15H5a0y7dhRmzGanCByR/sCSVCJxk34keNwDmD2oT7yOzvCmM
m0jvXv68+5X3MWt5OBCVvEOozVB9rQX+/zZEtn4qmWDXTRTnpk0vXouqj3RZdkAx7MaHhhLMGBS4
cdq4OcbMQ/1lCua7UKjus6TcqXX8IAzGZux8F1G7NWHpgI5/619L8FBMkxFpEq9r7c6S94YgOW3q
RWGO6acMdQ+joBJH4a7YTa3lVkZjG8X3CFuTPz/h+zDy6wFp/VqoJ0okgWeRqqqFIJit2bSlkaxI
jq7DCWE2oztOirXL0cAvcfAFsnxR4eF9XPm58DLZAx3M3EY8Vy/x4WaVzVii+qY8FpixSZhI1Y2/
H8bBVfrHOc2dCA8AilTPxLU1wpgHW4djJoTr0NRwKa53copeQXcasG1Lqrs/vxf9t7+fyTxQpPUH
wuGs2BktA22QpLWY4XYrrRk/Vfm0zsTd0IZHbZoOo6HsR308ibjPYdbt0V8/Gk2yFutXuccqFLRj
MbZQxj6l2L9EeHh3hQ4tqfuUtBXXQXTDU80+3LRQ9Ddli4WQgraYahulcl9N1knOHGuWOlgL7We5
yxN3McCoQuFJ6uN9E8druRHcMEudulF3GCXtRxnH18NsjJ54KkrlloYDblBB6CHm+VWOsqc6y65i
DdEr5Ahb7MZVYThZenolRp///PJU430q+vPrmvTCiFoEBcLC+3MjmjgD5QmaftZcnbTWuIE26bSh
sROS7ihLxb5VnztRvRH66EG28pc49L9Yk/opGPorKYDsUN5nYvig4VurzdsZWXvcWg5tIj+3QbiR
20VEUMPTMECTSf2SNNI6ajwzVTd+OTspfhto32F+rnkL2y/Aik4d0c7EcKLVw3tclajzHIzOnKwO
4DbP96Hef42T8KGXsr2quc1o0F0eYGcLUCRi7JyHdL7Xi3gLzc5OReGz2ZleUDxbA1wQCRRf2B+H
qliJAh3AuDyNWbpr9OguYav6rbDWDiJGL7pYHqBy34hpiEDlZyGIHK2RTwAYrn3WuJUK/VWrdUez
MPAudQfeoAdaCyqHdBKRYayKfmt1GJ6gTCNqV6ZYrM0k2elxD20anW5dem6HlD9jLTQx9MwXwylh
XTbHYeiuokbfhHXkVZ+Mut83YeEhC3HspWY9tM2xwdRNwX7RMFFT1GIslopDEU37XLDWLX5kKjqJ
Xmxh8A15R0+rXYhp1ChW7mgU6DJam6rI9mY0XS2OuWY67wLUTK1W2n6bB9Qu4voUqfF6CGVbbROM
n6vuKETmV7nyv1o2XkLH1oiAMMiHEU+WTjEhc+JNZ3Y2faodnhuOMEiHosItbhRWip+s+3xYZdit
4UCywrp7I/jFFR5LD1WdwMU9QOTYZWHiZnG1GYJgFaiK940J9XUsat7cGlttmNGVDL7nHQ486a1a
ah6MXPMe3ua1r9V38Yivx1zeGXqyChU8R5ZmWY+7g4/5etIUtiDEr0avb0PiD3ZuKxB1962uPtXS
Q1CiI62J+ACa62QMX/VOW0+T5CkK1HgjO8x4aNroWdxXlXaCe28bPdSPOXkVjOrTPPqrWTbvpyXq
LsyR2dj2zRP2hCfYekfYHl9w1bwupuxgjcEJV7GkCLbxp3IlSewROvqAEwVL28cW5V/cqkwMOfFG
xQeVGCtUxZ0O8aqe11Omn+JFW3XODpLwUJqhI7XmvVpHz0iu3lUzFMtaWyf59Jg2cmPzej21UzZ+
ka0EgeE+WNIQyyRILJuiwqPAEG3UEDiI1V2ipKugC59ltbrJQmEjJ/79aEXPMSzJXMlWkCafxVhH
VjavwKJ/DXzzvtS7IyLtK22SbuqqrGxLa04BfPVOr3HQIg4nPgbeabjOzOKuNpUThj67WU8e+q9D
x37Mh9LJK2M14sDdpaEtTNVJTAN80r7rVfUtk4u7Kh8ec4QG7CEQ2Ljcq+YYc27v8Za8HfZ6gqAk
rR6hVm/QAj506XBsQgP/0+quydTH+ht1P2brNUC0YR+YJ9Vqn8wIQeS4dXFsw7Uus/t56VEjEFdE
4WtYkN3kfvIQa3XnITa18Q1ECDTzHley72MF37tA2S3wjY2oIjvVDKs6kvZ9lH4pwvSgF9oJW+8m
0ba4jt0pXRzagSw+JpN/n1nyWkzLdWFQnaoddkTqFCJ5SyqhkmcBa4GLK4vfTfrnXtjkzz6+ai5p
SzRXuevr+IGHqbk36OnbRmWC3svzwPEVVzKYYvaGijBEV9lwxhM3ZJJopnd1g8WlNTECkNUbBDBO
SAd8h+viiaV+PzZADkvtWcBhdkjkLaNsmE65AjeLJmEq7OSRCEMbqnAiFGfjRzAU684cNkWOTE4x
2IJyO+soXxj0L8TEKfzeUerFieqpMeID9pTHsRT2Q5G6AMl3vhqiAtg+qhIsvqDfylL0VAjzVd9Z
KO/ikZ6ojR2O5tOU+9/VqHJbo7qB439s/GAVH0cJr1R4srKINXr2VY9S0lXhSpqKe+qulaDXe0Hp
cRySNHcwo1OtID+Fim+GS5uI4VsEK7CtpnUURjdi1Dtj+rlswg20+FUtizvwz44ixreR1m9mpXJ1
Lb2Re2svqbxa9CerRjpoWXgsI3PT+8k2ktd+StvNirddOa8Ff7yXU/3a7zLMQDXvzzf0GcTh1wWN
H7IORkVXaf29v6CzMh7iPO0tO41Fxg6P5mC6fn+VKxOiU7Mrj6WNB5Hd6Vg/9YpjtquhvVHF50G4
V5vQKX+ZePxV9XdfZPzvfy1/56UopzoKwvZHZfLvPx2jl7poiu/tH/+r9bfi9DX71pz/R+9+MkXO
r99u4fG++8Mqh5Y53XTf6un2W9OlP3+LX4zf//Rf/nK0vp/Kb//7v16KLm+Xn4YfYP6+0qNq+1Nt
mH4dog9/4WdpqGj/oJGHXQFzFXURf6fI+0kpVij/fjAccCHSpJ9k43+VhtCNmfiQ8Bvqwgqiy/Sm
NDT+AZGmgeDkLyEqD4T1L0rDM2FEfJDgksBaAQGNshlMrrNNVuIe5aOSxFWHqSB6N1NQ4Ac7KdUX
YSjqz9U4YFMY5RN2xWJhPpuVaGDClSpZunrz0n5TpJ41un/8JvIiCwQoDRlmMETvt3sUTY2etRLo
gUFTDnrVpWDhZn+4neosfU2xNr3FULOLbSkuypu0K5o7yKcK+XqOnk5W9P1dFlbVheYKYYN1/91d
4dMtr5nqQkONCHCDuBTXb4rnzI9jovTMsGY0jdgBEImZtqqlxWYa5uxJi4amRjSrHTehqdZeMvv5
rjKH+maIrczNTTnbs+OyK0QUO68rcH5FXkNfTRix7koVkYBARCMg1dSIKVFR1tinWcWqkOdo2wXo
NUDrJhJL6dA5YYC0gx2bRXs14Xp6HdHzPQ56Lno5fg7rUJyDO2Q0fC+sIkS94eflD62vjXdDIkQ7
S5mSw4S/aGdnRZx6JaITbioJDDIRbc/4NCDQecypEE6xglOlVoSyp5dSvhUbTEFxMcjdoM3G/axX
xqarUmWrRPS3nFjMIsx9ldA4ZNHy/9atwpzCjyp0PKzEIAMtpu7LEE2LxYPsi7eS6JsG1tYSOqml
sEzK42n+1AU9aL9C7fbY6I37HuO1NdOzblsXiEqoSaQfUsColAXa+EWsfNzPOCA3lVYZhxLjRtsM
xdT10zk8oBkup9u6D3VvwC15MWoznnIGjkvs5MbAIBlPhKHO74oSU2wnHaz0VZxbCdGMWL4utFoq
r5WxqYBmikHR5EeudpSBKwPDBkdEOcUnfyi0DsCQX4aNctXXC74RYm+kvZAbWmK16sTI8gc7J4tW
t5Y/iuEXMc71ARDgZCQUGXqj5lcGxq/VZ05e3YVwniugifgCYOC51pJ8SN2uJZfe0wGpQJkYctUq
R1WfjPikzFlPyRaPqNgXRZtlq1byB7yxkUXTngIRLR6nzmOI+E3c98MeRX/+sq3XQWU5gz40wRUa
Tk3ttGxpoOAd1H4vLBojcFDR1m/Lqgx8y040TTip4aAojhZIAzfLODauWTXKqyohsd2aQ1t+DkUw
I5NZip90cEcPYmFMgg1NIPQwH6i/a6FP4oeCycy3KFP6ykMXxFyxvVCSP+bmrouGPLIteQSkHSsS
eauWGcp3uTbUXTro2AHRoLHcHK/4o9ro7atvIbJlt33uAx2VtPKToiTkiqkipCsgqJJkzzjhnipx
hGstNhD/IVIy5bZNA993+qmym5mJ5aIWla4lJetfMXKMPiVoxPibaTQ4doVujLtYnNDfSPoY7a9R
E5NvodhYD8Vo4QutjxIqOPMoZh3Kem0tcZaGgYLfmJpZsM2sz6OrJvd7rzHQHbRTVR2DTT/gXQbr
Y5pfI1/RUQBJ4hViMMHDnOq+p2dC8l1QfDAOY1mL+IU21k7UY+ExMPAcbTq5OmWTWblziRCPoVaA
9bA9X6WMmzephSPjqIddY+MvMq8UTPQ6wEmqvNXC2Do0hVreIMNCviwq9ZVsBOq2LynscGUVtq3K
l5gb6m0guEZ1rOZk2lhF3z6lGv7AdohkAXYDs7bSVaxkGd3H80nq/NizwrjbxoWMGa2JAIBryWW5
CxF4QmVnnERX0cfJ8zM19kasS9nIwgwhLNYLc5cTYO+wdcxfolyuXyEZBs9xICJNM6IxtYqDeSzp
xcFk553NkCKUKipxYm+mqXbVQiHU1ebsr8xIL68nzGi3cV5loQuaa37Gnxal8ilrvpT4tRd2ZtIv
iCYfa1VApPHnpA7w3k1SK3DyIEDK1JzFB8hjs9vJubhpVLlei0OlfAn4kZQvltKaqyiy0gozhwwI
H6KGJZE4K1+ysTM/GXQaZ7uVlTlwhGCSb4WoR03RKKJ2dqkXla0EFPqT2YLEwglXaydiT5rAF8uy
51pusO2IDY32iEhEvG7UyjhhQrDIykxGSlCdFCTCMCcoDTunLQPgJkW2SZmVcmdpVIPZLPbXstH5
34xAg/5dBiS5kT7MlOmJUOGaWpdUvT623oh9pu3JT7J2UwZN/7luJuk1U3J/W6NZdMVMury2aqHf
zlOqbOZoKgegPUgVGKgiyY7fN8rj2Lbq2pS0Ggm0AEYFhx8QQFsm91FUt3utrPxvaV/mnHRuf3PF
HeBzKxaRBrfazAbUlzWS1UEqxcLG1yz7NFn63G5GE9vrSA2lx8RiGcyjs12iBcLLFEymo+V+RIzO
o+/hWA+cudHfqVWNWzU+0zhj4BbSzf58NZnaoDtJpMxPLaocV3pTW67WahiMJHnd7Yc0a5/pBExg
bCKpFexG0LFQ58/JuB7RE7kWB70zwP2Ygu5gQZ2pXjxp07gWm9qI7bmKmc21ZZ0qdt7mOITkVuav
J5y9UVAgOw9uikhSMKc3CtQFpbyetxzkvLNbhKEXS3JU7d0EpRA86tVG3I2+2R2DNmlvzGo0x80k
NxkrRoSURKKljuBF9+g3ZHK2IaKv0VZFg2NHkMwMBUvFDxHs4H4SWq05Jk0iPc7aZK1CMobvCrfd
7WSKwXNCuroxR8xNV0aWl9WnGkP0u36azGf8S9XbdgrVbTAVA9eZjGevjdyFdqOhq7G1MmT/nNSc
67UcRB0swNAcj2ObTV4sFMkTqlf6oYt4/6piRBjJCJq+ytDBht3Wt9Uu0cfqSq+tEe/wMi9f0fv2
T8UwVOu6VqTy6BfitJblGjhnHiTJZ2XwTV5zl87refY7jj5iSIARMus5iCZlJRZ5uYqYyjiUy/WD
0FQEBoMFdn5Qx6tIMFLarWq/6SQzeQWMb646qx9P+jC0GhASKs5iNnt6hqL6IAlx8bnBgOXQkjVP
TpzQlht9tfE6uJ4Hrcfh2mbXS2tsWHnVmjRLVyJyTygw4oca4Ve0RUE3whgiSPzYlrmSIZGEKinL
ADD2czkl2mzHVlN80aNa/jT6ioikm+jHV1lcG1jsmSPSYQgFonnYFcGOJAmDibmu+xstirNTnETZ
1742UXSb2tps7G5eRjSp2HyuGOGMdlVl9TadpgCR4j53jNjMv2hDkT1XUzp/UUj2NpIsZHdN1Mmq
q5Rt6PVRNhzSqZx3RoOmyhQY6QNu0dbaEEuf+5YKny7i0HY7ej7ll0BO2m9COaVb7MIILbJejpu0
SoT7vtN72UF1M97Kcic8SlKIRNccGfrnWR6thwydhZOCW/2uG7GXSehvO0FSTq4y0cdLtUlGAy7V
MUqqMnJUITKCNdFeRN0xDm80o/QfulY0X61JKO4SKVU9EysOZJ+R/3f0huPOAW1dASWftSRVKBeh
HJF5aaHQXE11KJBtIYpXUZwLD4IgoLjRZqV6CqbWDGwrmdJHtdYb3SkENq4gmb3bRaK+wd4ZdU+j
NY851VrNnR7O43O+9P81XLxWoyEBHLPC0XeyQTI+DU2v7PxyoJc1m91dSe1F2MshDDuhKfa3Y25U
J6FpjdlGyGz+Ghi6sI/GUmqdvKdLJ/jBuI96xDlBFQ+e1U+43mQV1y0+iOTdyBvQIOqHHKBzNYp2
iOvOcRYnY9WMMspuE5Fpn1RR3VEUoctoy2FmPg31EJ7qMYy3FKrTuhgZbxFBqiuqm+Boif7s+viM
BI6GuOjGzwx/mwHLWU9xK67EnCjnT6r8omEDR4SOzVNg1BFTIEV8mFTkVOyaZJZeaOvr160g4qYb
1PmVj8TqWq5SJICKSM1uyE+FoyIKPR1CUzthko7kokm4vFW1rFZtJS7Db0rXNdeFoGX4/dTlVdkW
AgfDiPep2hmfQQnonjaHxTaD/L3VSEjv04DOuGp15RG51uakozl0X2Bhv43NUL3udIwe8fgy6TaS
yRXcp1V3ZxYDMgLy1GKirY7aSu2ECqIvZu3rwizCrZSYtYA2Bb70qLhajSP5ZnvMY4TwspQkj57L
qJd2PevjI7dZuRER89gLvUyMEJK0uwdHoe7bTk+eVLAw15I/aQQysTnVxiK5lM2lPjumUsk0g310
Zm0CqIBYZYL23RQIJk5csbwvGaQslRTKzcS/8ZvQN91LlzZ0MYseXS+jmutPZqCo0O/iPNmaRqOv
Ik3NjnMng9YmiK7YCvJj17bWBgWM+VAHQ/bkT323jWJJfzXGHFsHki4nMCZ9LQ064mFip53C3Ciu
UDwSbbSMpNAuFFP24nBK1mjqJbtZq8Ib0P6+wHhsGleGSK9SbKD7ICo0f02SSBVsoZjpYk5R99LP
NcLstanv9VIvP5Xo2D4Fk9U7/ai1q16L6EsyZD8lpR7vEaxCvbIKkl80l7/qYf1nDaqr8lt+19bf
vrXHr+X/A12qHyIq/32X6iGpv0b5OwTDj7/xC8Eg/iMv0nKiAkxg0S6hyfFLrFn+R6KGhjVDQYS2
xzJk/dWm0uR/ILYpUKFkTQejoNMm+wVgUNV/kAVakIQwDGlhgrj/iyYVP+dNB4bpJD8F8TvQEEz4
FSTS3ndgqr72rayZaD74xdoX5JeqqK9jZVrVinwBTQAo4geC9N8NH+DPIAKXpg8GDQALsEl4vxx6
ElVKtdO75LKoAEfCSm5lk/EoIwQTjbNNbsWtbYpT0LkNdl1rUxMerVn19zk6a95o9q1d52p9Uyuv
RPDEFmjVb8ywCa/95R+p4mOSqHTbofRBXsxtfaRpc4XmuniVl2bm5WUvb7pcyh7FeIc1YOyJg4V/
TiGrh+n//sMykXDXjWGjlKL8WObAw02R6edggHYoJHPnoy+2DpPYchvN/9rGAvaWenwt1e13Y1ZH
Zx5qjrIuBZsJ1WlHGcQH1ciKzeCHM+5LYnnsEsReBi0JmZHHo6fq6V6reuk+RBhi71sInob0wJDd
nJFgFSSy9klLnb6opNukoctjtOu+NBO7RqxvK0pxc5Ok6THAve4w94Vo10k8bCq1SG6A1eARGMlM
yDXRbQKD/G8e5OtGX2bs2qS4cmKNu9lMpx0z82kX9uOwQ0E6FcobRdgqftpcoRWTbuVBJxWbR4SR
67LboW2X+snBmMX/w9R5LLmta2v4iVjFHKYklaVWZ4cJq+1tMxNMIEA+/f3kybkTHdtn2y5LIrDW
H+1DYBtvvt25186SnIVe96HlUp7qymOkdblQRiQAlrLfue5IHx5hmY03TIDGxyRG603uGC/EhRxv
zKwPTkrJq59l66nypuC4tqlUq79fLO29dZvPgJ5v88EwzXdrzIYTzSVwHldC9czrhPYnAXQskqAm
sdRuy+Miiu25p3g1IW9DMZ1b03slrnPvL3QQZpdeemNcqXFgqDHl5zR1P6rIWS61DOXFMrk+hsg/
qkWpV7ID+1dVLWj23TOUUo9oJ1sT4GnvBEL9XXi1i8jF7A6r9IIn5KHnwdx6IA/fiUlsXN77ofCf
LZeru7uoaGjvUx4Fd0Skwb2va0kTpSr2BDmal9x3TPK/M+NYj+5palz1/O9FTiypwMbX//1SuThW
6i3ETKm6AcW1u/WjJx4mZrIrv/M3pMHgCHje+rcW5ZXNY3oK8/FI5CVXfW2lBs0Ij32D4VX8dmuC
qUiNXeB0RXT3Zqs6Novk0XuwfNJxgidJ781+2cKfXmDcvL5fv2eD8acaIJGqZvXSQDRcUEMrrgQE
wx9FI3AZ9ugrG/Wt2rLoGE7a5wqnW6kur2p2yivUqrm3dPVRhNkbNbXqs6zsOHMHsjBXE0dKCSGY
UvHl7Hk+RnAZzzop1BQxKWPrSwlkAdWKkjog92HQs30bhxS8A7RLzsoE/FzqnZEbLOvhQunukj37
atDnrCu3ZAgwv28agxbZ5Z5u3rpC6cRr/B9riXk7y92DF9qETG+lIsXbSPRaLzCW9d9xlke3sSrC
w+r5OY9MuMbWfG2nwUxznRbaQnY5Ey7WoTIqxYysIUMQJe3LWEy/4KvLnajVG0ELKwhdbhyWcNuL
ev0Qfql/WEbOU78MxB0M3vbsDNM7yN2wR2rqJVtr6LdtMI4ljZPfa7KmnegR+p3PZzbj6f+9/Pu1
avSGFNIpP9SGa546c153ptmKVx3pF8MhG7kuZXMlrLy6Cln+4d/70ixmfSG2kybfQe39od7SoRaY
AaOo2vdqHV/IsLyMnVOedG29VUZRvM9Fe+DkmQ5OPS0IJBzneXTNq+13h6nXCMA5HCl/FfM1qAlR
UHY2kSgvggvgyaT4364lO/nfi1NtybRNegfyX+3sxbdZdXgvpPttWYrqqCPvey4YDmt+Cw2lYfDV
hQxMBASPZC5vVWyE/XBiY3gNXV09BRIphZgzuqXHhpxpL8NkMCy7gnzXSx6o4c1yq/skQTo2I8h3
zSivag1oTJn0FzoB79AtNp2cQwR0OIA1rModryAdn5KhFzitAnt0BrrggpKcVj9AZD95WG4ru/gA
6js5xRT9oPqdi29jyaoDcQQA/0YvgzwSqNme1dKN16xfknkO1FUsersZZv2SWX5B+nG33fLSe18L
qc4GdqPnCDwrqTd7OojHmV7Aiz1vq6oPlUMmTWkny+b9bkxv+fSkamnrBbe2gk19trMWR3s13ZSs
d7GL6sY6Fabx1ZCr/V7m43x0eWgOTm7KD9sT7+jAy99hiwqxVUK8AeKr3dZFZ5ll+jrYc7QjFrt9
H1dMcW7pur/1XFA3q/VfkKfDUD1YcFP/HpX+yb3mvTebvx3cZqNiGKD7zcwxCosFGWXWhJ9h5eaJ
6BvjDUNavQtomnuqNpfbtAOxZg+xLt1kFonb2j/aoKy/LYLMMs0z97Roq/o2PPKwPOzOZJDKCxn1
HWQ8APzcrAKpRFrL1vq5zM6aWtlwLWz+L+EJ+UHIv7EvVTns/v3UFH54ILS9SqoVcIOF7+XfiyKN
lnha2LsgbBK/tnsdE79KB+zjZXNrKmCVNVKanluHfm5fVvtmexo6xslv2h1FKsaov0GGAPLK+qdl
04Y8VTnxrdb6O/Cq4Gb5R/qY3VsUtd7t34/KRTc3mwJODhha+Oh1WCUIvNMTayrs/qR8H6qlnaxz
O/Dd2yIfJTux8M9kjKAX6Lw3B6nepC1nV7pm8bYpSbxwRXSCCJ7Imy1f/casT140fgtQDv3XZ9s5
s2r/s4UCIen2OzCLvSN4X9zcqpuTqqyJEtXltOOeTFZvck4ax9Iuq5dy3+jO24edv5z7AFUEuyAA
ZLuchSjpr7Cc5hB4/Zg2eurvwmvPG4J5wni9MVl5t22t4UoQlBg1kcztdGKDoWTLq6aTP/jF0dXF
duBPItEHxOjNXNZp30+WeXHGYb7ayg12owGMloWNnQ4G3agrApI/4uQgjzOpX7jLwtTP/16Cqv5c
HJvnFEwlgeWLbou0w9usR2A+0IKM6xHCajz7/jJ8a9os7tzW+YGA96cIuu+UE9d8D716zxdSXIys
rJ6jx0spu3Hnuqrjyqr9vURKwpM3NC/OLOS58P3f/37WuvXLVukMeQc78iPQ5Kdd6uepKJK1U96n
7JwxRew0PFVRDa02WCJdppHKzki+uVK7MWCU/asxCadve+uvdBXJ9bAuxYzqSgwBqZZ5O7wbpOTu
RFR09wJi5jAQiXCOQqPjbvQhY1TevAxYzGPeIufX1KsnwIuQsW0ok81AewXf8+WMy3YwobuSYRPu
DazUuQXNIna4O1HooSqaCJ7/nKNyPUOOd8kIjPUKOnjC7bGkgj7Nu+t0BpNbO5+32jevjhmKPenX
65NftN/l5N9WJtrXruU3koLf7YQGdxp7h7KNIXr3Jyc4b33GaeIX4m2id6jLm3tD5cVBN3zLsOQ0
98cbe2fr7sEA+prhUOqrUbj6uo3rT55inKxBKE7uFlyBN6YUalbt1OOeUpV5A8MJT4jPwF4fL6uj
c6YCf9sVQ31Etn026P64W4a/vQAB7OaVLuzO9epPd+VLurTqnAtLUkPtGzzeOUfa6o23nvtql3Xd
cnt0kFyixhaATPlPCy9eYoPm3WvEcGHUrukqIvfuOd4u7GSPzCcoT608COsx0Icj9HbujCfXmn8t
obPedd49l5sXvdnza9cxlo+TGxw0xQjS69e//CfwR0jaLJqw4hCl7GuzFOaewpT1UngLucBWS0+J
3408HtNyjkprBeFtxamR0YrGMNLJ5HnEJDZD+623J2TfbTbuq4bKSqeY/7pE891ZiOKMTM5bWOfd
Hdq3u3ePl9bTd1uH6/l/v1REzciZq9PcG90zbIN7BoUl3AjhlgM8zXjKS09o9Q6izkjL0VWX1uTI
EU2Tf+/8yUyaikhs2b4WVJnXcMDfncc8NBd8OjI/oKN0bmOVa1a0OiXhNt9Pnd3vkQD4XDLMB/NY
eK9tm+9Je2/SznWtt35YZdyvg/rzvZy2XyNitpduoPaGNpshDety/N4L0ScFHrdr2xjTgaivNZlc
k18zp/o15yPbl5Ay8QJNngD7TJ+j4SZSOM0PsaIu0M5sg9Mcux6haLg4GsVmGcWqjaBsxbAxVObb
QT0egEJPy+vYvzPQhqjxIg7ER0J1TbY8ydr0ksup39LcficePDxoqJRbr4i1BdbLtrgehmrnL9Jh
/mUUMHX9voKtxhOSR7oneusE3iqTZc2iS1/LX0uwvi+P1TnjIIut6fxwV/wBiztYbqN+uQKgylv6
bVfz7aCBpSjTEF3va9E1VtoP9vaiGq/fGaUr78DzLn6tkJzUJbPLe2ATA/bwWsd0SG/U8Y7yqVqt
jNV9Q+tHLuihyfSOse2FZ8qF+SO6o+qDq5NV29Ep3e89Yjpqg3mSvcUqEX9bFKtFxTmSXXUBibvA
CL8hHFwOiAzy2Fe9cw7Qv3mgj5BMk3gFFnAPmIULeDHabKhzPRgbAopgWUlTn7unUsr6RYweVwQZ
9HHZesGzLL2znEOkuDDtzKbZD6/K2q/NbxGz0cvDt/dghPK85a4+IVHf2/lmMVeRb16T94BOv8A2
ZA0wKXl5skqHUacv5SHXY/M05tFyJpp3+MDgcmS7rV6UHJ20h7/fyQJ+P5qL9WNQtZfQNLnBbCIL
cucS9bE7IBkEY/a3L+WPW9KZ3ucUuG/d6JPHqTh2ikZeqs2KAFLHMMnEIzBNNEEic4MYdYyujWkm
wRraLH5OkcyGRS/KX+2M38LBp1a+ZpMUjkwqSfdiJ/L/DClfWGHcOh85DDB6e9d2msKze4NPI10C
OXWiooDCHVDnVKmBYPxK7lF63MrehfUDg6efyf0G2XOGifAObsFiM/q2TAm7745AKR99pgOA6DsW
2g2N9acNrxgbvWUnQ7Y5cc4P/Dn48EtHx10/wR3P1ksWqqu1ZUgYazT9Wa0OwrfuGWdVLKz3zfI5
NijCIgI3RqnBnFasP+STk6l3MTS3NvB2cCd3KIo/dldm+6jJe05EI83BnE/oXlQ6DnmQjO5X6a51
MphukejZ9eOqMc+OU2S7zK6fgKubUy4I1ifwfHgEffStOcZYmgPEU2kxtj3xarQyKJ2nlfK3GLKG
ix4AvDS24zr+mjyTd3AL+MtXUiT9tmKJMb/3W/NWbi1Gz7xIBkQzKCx6m/yyJ4j+6GJL++5rkra2
TV4xDpG9V/QTAABCRrdDB9ooBM4N013SctPEPZhHbD4+C3yy/dSPe0wFFQErvS/O/17cqOzPQo3R
yRt3webp2K6JgjJ6u91NQX/V6DNgTTiCl+BL9f4rlR4/DMmH2S/oUdzoWm+5pv5hPLd9vu5mL3su
tf2J9hPc36hPbbfs6swk55j9Fp3qsOx7Y9iXXShS+gyMROykO/83zuWXubqP6rSRgit1D3XwHtXy
TVmeGVPA8aYNHOpLytrz5Xt4xDvSrZnvOfA376S1USZuVU3QO84JxUN1dGZiVhS8L/tRDDOO7LxG
UwCcAln5d0aTzmyN40C/UXixByI79Vq9qmH4CVN2R0jxUqz9W8Rwdx1nlwo1yLbZuNRzn+bhjDjf
rpM+M948ucBvB18EXv5nb/anCxm9jMUfPed/Or4xpNuoJ9taafCyi6NEjKtYUJLQa5EnOA0eMYib
wNrc3TgKXBecWFh+6gRtF+n9YsLg0jsfxeJviGyDcWeZfIB+E9K55E4PhAPNRSP72NTVJXfsOzQ4
uhxOBRO1X2y0Jm09vlwSKLu3ev1Fi9BIIwGaFu4iHuC1GA7a5a1tHZQjHjqcqs+SkRBzhLJoY5uO
FCJ3+FWFZpbAh/0VRnGLhuaMjvodjMKMTQMlYYF2OlE92mLuIjfdCJpbna/IatrUaorf2yqXs+zy
v0r7btK1xZw82lcqlafTMFi084DQjM2PpnA5WYriW2g2L0FFeqh8ZJtnerbSPHpZiuirpuljP03B
mDgGha5r/dfc6iYRG8xYVVK6sflvWylvBZUpabe6P5XcD0sBBdkbnAeV9dWjqnpSnftumK59tTV9
eQ2CTWMIyJOZvCGGvI6X9Z8Ayh+4f8fnGuier2bp7NzafQvsrExVibnXLodwB8YyJWM0lzu7cX8s
rv3d7VoyMitkiH5Q7mFJs3jwDS8eqUBselveOBHEFjV7Z/SRKyxBPEgyl7r+KKC1kmB0QOhH+ZpZ
0w0nFrp2QzSJ539g4xhj4Xt/aqf/MzrPTc0DqHV0dPILrO9/fRC0QAlGGAerd5SYJhyEoLEtB/li
Tiu5Q6tv7lwkVbE1LnGtA079hZKr2gWMK4lgMULrYIIGxl1jzIfWmSij1sGpaxHhTUG7Hv02f2n0
wllT0LpXNV0KiizuA5U4q86yk20O9qVdhmlnDyTl5asZP4BQuRT2eYOeiEVXGQesgEy6bED2WUTL
DaXc9lZ2JHTP2Ki0MfQ/I3dLfSvz0PzJgiudNyowcT2gi8Iz5Krw5CsG0qA7GMbkxv2cycT1GVyF
Hn9KhH2CtYlEbd7pwfRp8ZoPYTvYabR4QWyopUgVQFsqNKqINjPztDQb1qbZ5fMoqDVZbeQk7eeC
wm+fjSFuHXQ2i1zd/Vaoab9aDUEgHtI6QqvMZrOv4Tp4z2P5zYHHoeIsO5aRIm/dibZLVBZpM4ks
1R4FliFD21m46geaBVZ0/tVJ7vV6j8c5TGbWAkd6TqKLabmPJtlii9dQUQRidjCibW/lXrdrgg6J
Yl4/mWu472EqsUgJdJP7tmrO5QRf7y57iQ01tpzx72wv7/VMHG7AzcKU/6do1J+wnueEy8VHYlG+
yaI99+OE9z4Y5zifAAEYhvdWM7dHy1P7wOepHnVbH9zJQDVvf43ZnF0HNMWR+Sea3b/kDL/0ev1r
lz2cP3ER8eDM1zHoEf4bHXjRtmZppY1tF+rRp9XSvvhjKxjI5AtCERokG6LNjSB7agG+ktCk6Azx
yJducIkGDKvKbnWst247FGh8ug5AWfsGXYFIemgXJZhp7PvD5Fdh6oRTS+2dQllVtwdp9Vdwdgou
IT4SK8+DXb5lqR+tKDjL6EC9JQ1+NTadze5GihSqjm9Z1e/7ptu5lfuVVbDwhSi+MubhuCmnozvJ
6DxHhKL3gMPo9ZiqBsDcuYLOzhf1sgSofhUlRy3o19GfgbIl616PEsbmNNdVuO8KX7BEBe98FX2L
j17kbZCam8GRg/ww7sb2yJc6IzZgvmOpmXmopaieHdWzgrgVUuV/v5i3uf1kY34aQUi2iPHD7pq9
6uzpYVlCYiyd6WBnRnQfXGrsu7qgT5ELuc5sjGLBdJ01IQ/h2J6tKgqSTDlcArb6tuTKeh6c5YcZ
YvQcPPdb31aEjNrAlrklx28Gi8wdLdGx8CfJw6+ss7vN6y1azZOWubgxw+YXuxgQJ07jvQntPmnt
6RdMTZba3YyvBLdZmBW/qiZ78XWFF8Ys8Vd1lzVX51CbI45p57egq/AUPT504K94m+xo39VvRbQW
p3XSAB5TX7z4GRol0/r0KhTMLlPRzlN/LfNbbZe7EWA2ffRJhcuap4gNvoi+OmwzqPiM6XknClOm
SBRmOdhPJVgS+QwLVpY+SjeL0hw9eTl8CwgnKJR5MB9/17RGEUV219rJ5rMY5/nsNrsQmWDK4gYE
1tghKlIuXz9oTzlTy6Ud20tBTyqzeRbshLRF3M1Vyt5qx9K2O1oj7buD67ew7fLPgEiFgWo9zhY6
AAeMFzN5aV6aYOGycVB/q01N75NCsaO656Cd1a2sovbidfrora46GJ3ZHGZWrwTdndoxEt/mrAgS
Lyi660a1bmy4mPGQ0X5WBUtbk/Xi4rYT1b1mSBZojsqCzYiFtUaHH9LMhGzztlmDhmaLkGQjAYo3
p9uh+9/z38m085bgPoFy32nBTLMaq1k5jdlJWx+YfEgY3hTnaOarZCkcaB0reJugP74CC5i6WqVz
NleWaLspkLdGX/biGgcVVANa2cE6jE7wnztt835x+ShplDHvlh0cbMpS34Jond6cFaqQfkHr9O+n
wnKQBVbqR8DU1M+B9xjtmd90+MIOt0dU/VVCZr5M6HBqwCCdAdkGXXOjOQnphP0U+lBDGRK1xbmF
jfTPlqkQx2zBmLL+eaZcz7nBORdOjZNOIbeoYZvNicLYtBfWbqttJPH2ut1UAD0GdAxBMT61GZWn
YlAnpHVjMhR9nU5UJV5/b0Ugn4bSTucQ5JUEI5Incl18dot7sJfQuDZleyOotT37fI7xw2h+8wBq
i4ZaRvhfHc8IAV+czk8cH4JGjFiaFgoS2foQzLo4uutoCN4KBw2w7VjVOXRNDj+s6Eha4U9ZItou
a5KyLJ9cd2G/XgassFUnWCzX8GKi/+YN7UHpINcPXqS+S8+Xr9toMjMoCMO8Lg+G9j20NiXOtFr1
T1T8Pki9l67vmksl8SeUUWkccPNWKOr1w3iMvIzrvHjWWhfPVj59jxYR7OwewzB02M5y9PIjKNbn
ksWYY3gMzpZhJ6SOTHszeC46lfLnfs6ypy3TsO9l2/xc8H/G3pAhzUZPd2pNc7cqro9qfkJS9Ybb
OqB5oRK5v5NqXN+LiWwU6ZtdYvjVdlcBRavK/JyE77BMFnky98t0nAtgTX329IRoEH2Ymu4Rn/0t
QCCbdE5v7M2xu2xqoHhVGix7BZdV33tvUV7otPXpwNxEdjTrBqIm/GlDipNacZ7gUFr+qsQ0wbr6
3CBOyRq3famz9wEB1kVatjrxJHOqroCxbmmfF5HdR8x2u9FCz6Aphp29mVyG0Oj3mfioHTIEpxKu
RsP3vpqRd+oGzPd+K26lSQBNqTsqaOflnkfS3hWbt+4HpPNPU4bdhP7tmYm0O0WbeNoi2nSt4NeS
GzjjlHbT1djrDdo6VPJvPnQtUo4lOwrHx2Wko/bJCVc+W8ctDw0TW7qOMMSI8fn6r7R9N2i3zRFy
kQ2eIpMCmJY+pbiYpp9i5WYDeQsSsxLrk1hJA2b08cAtY8Ps3cR/UHBlVb8Mxpg/LdUMHrT5sRce
I52xVC6/1iw4++vy06BwqqWb+4m0C3GXrrlzMHokAFgxxaOkx4QCP2OcRV147/swPAQO63Jbf0XU
J8YDqo+dxKzegQHFoccyND4+Yztc67SqokvbPQS7WauZibt5V8QKuvOJDq9otzUu3y0f5WJJM168
BuG0x27zjZuPeKqJSykc10Om2QyX2vjPq4oxqZfIS/2yviAb+wioWnSCxb53HOLkkOSHYnXnZLD1
cVDoFIIHkrigkrzPQN0wUUm55ct+tj02Nhe1O+LhrbkLgO8UBRp8YWWcJ7MzieWITgvXzd88svet
gltc3KSyzHW/2GMaadd5dqt139ZUyfJn4i5pkZKgljBbFl3hL8xhiLfVwIg14sTDaa3qvdVRJcwc
2aeizp9Vy3cn033zvjbW9OJs8DpBBnYClRQjfA+ffC8zk6of27QwgZENpCL/kYmRbLQ28t2amyui
BqwP3hreKuk0115llMp1FRGjBXT+1tuHFjjyxKH4O+vz74VtsjNwaaW17Yu0t1YXxg2Szh+8Lwsz
p6VwZZW1Zoz11mknyq5IWytgGFu6cxQNfOjsh41d/kfLIcqdrDghjvgAVdpONZTxqj332Q185j67
e+ynvrX/90J3ohVTS71c0JUb8dpUWHAljlkYvpvTuRY+9OKPz6MD8FN0xyCadxhcQiZR/aOR68UO
+zUR4KM7I7LW50qovcc6kCktb0p2O1txCVeSr144PVAyrMx7L5O/gqWe94avSwxco8/YidgoL8SC
z7bA6mJWh5IS3RePVvMYziM7znyIEQdv7COvejZa4+eQO/PZ6ZE/+B1Gut+FJlUjZ7jbFS3qFSfD
qSui7trR4g4P+ChVaReL7nZeujzr9g8f2hBE0FUsuDHEuCSTAdgBLOM08Bs3t5nZjtAfrdEcPHOF
/Bt38f5GjTRYLxY7dSWcz6hnHwyTzmqYFOOeBazZoQy8BF4UyQpyG+lxE/fus3C6v0vQv7tt632v
qFRU3vjizyReCpGZYILWQK92g0eJtNQYuKq+slgxg/mbjaCWZmyhFrgU/aOf+50zCfJnDPlc5aGB
Tijflb6ZetsGNqKmh0ewbq+ep/397wNozt8yqC/D5K4XL3P2EsD2PSLch8/fHS4j38o362fpGetR
CJS8mVw/nc46cCupV3ubf5pj0FyjgahKGfj7WhRRihnS2xf0WcfD1v+s8INtvu88Y2N2niFtKA63
FpJQ7Gplsmij3bhu/lM9gYW1DYGJcsEQsB2wHbQA0ubPEQAp7Vq6xpcKubP/WAc6SjKRZmEQbKB2
3cenaCzFuRCt+dKYzpw6+faR8wnEuvMt/PcjdfYBpm0GsDypBsNKmRLCq4BLSARVUQw6S4uwzXrz
FmjUhSc9VTpQF4hRTZ4NP5Lwp/s2Mn65Qe+fpTyWYpuQdFA2Gi4crBlVrMk06z0aXihxBiN7NX55
zrhfi7l4oGzp3AbNnt2n/AzXrN8tkdPE4ZxTQ9V53ms0t9e6HYuzEW5/nMC39yrIDnVr51dzgDV2
jfJDjkOxNysL7364C31Q0sz2nN+uH+LIm14d3mmEhNG94Jk6VPO3SEs7LauVFSVnn6SrW14l2gFW
NwT2si73g6mqu8EFULYryXjmusTLhbp05/vqlafGgghYq945QCz77zh4HhGM0cVn5dh3OeqFKuiG
pKNyau+OHXILFP3BAvAGDs/BX18tsezzZsZ94iGHUJZ5EIJivaHR43uO4zGmc/5oBnxLzBlvJnKs
a2BLfXGx++CeIolhCNc5hgOHtZT7RmqajCdD7KkcP/kFta6tyNlxuvVkLcWPVVAHPNa9eYty63Nh
jN73QfVmGMqLi+DxnUQplZiirZ9cm4Jv234bu7huMwwVZfElnJofDO101Cr407S9w9jmA1SF+zpQ
xrET6nP15+a8lPzVqhXDCfMx8b7BdKruTbWpFxTwI59jCXpYdqeyuQTNxD3mYpPJeqxNkJrGaeSp
i5UvfvtofPhOM4vxZnqpZ86Cb59jnoLFvS2/IxZryKgzkqVu5/QAM3PIP1euq0wjgDAkYh28jROg
/q4j0hN9hwOAmnuan89eP8eLOHdhTpGGn6U91c+sDMR8WWevlvrQTDFBRt0TwGzMeXivSok5tMd7
ScgDHrjupZMqS0w3EDuKKAOcAhqowYmIUa0WuoRFJ5/KoX7O1ybfBya9uUPER2f3zcHrt4fCMcsf
AMYebvqL6+qMm8hJiojEJF/y+9elOui2+Ov13E0eA38xmeOT4wZ/AkUxtPnhc8zH68Al2xXAJyT/
AE1ZyCEr3NXVIac1mCUftEj7k7puIWBHqecjYRJZWYZXdxwwZZhxoPJz6PAgTz2OknG8TC41gRv6
xM3UxpUTmm2kq+cfq2uZ77xFh27jSKOweLsuur26HbIv32q/BBk9F+BvtYPovdgmZ/RoqhxSTf3V
U7ac5nIbnxDqx9sy6hvt7gLgzQUUwJaEdoAJv4FXx7vk1iCQjnFslMYKFUX7uYurpWl2Es10YtQ4
JCtvSTtZbKmVF689daP7YfOfu9mtrgO8ny04cEbL7bkwCAh1rDohaqDYDRmNYVmLpdSHt2+WxbnK
4kNCpi74Xw6Vhp/xC92kfRO8EhHE3heqz2YCZ4KcmV57wQnsYeCP8eDfwrn5UW6Pxugw3PVrV3+T
M+/sJKudaPJn0/5WF054Ko2RiR/xXBup13ZGbViJIE9Xx0zZf4KT3mrn0Ihu5mN74NDzdA8tMe4a
7L07FIjLN23pr1IIAaSmiJXmA8JtvMVjxV+Idm7UxD6rSB9wugDQelxkWoTHvDKfM3wqZ6dqq9Rd
HMzKanqTVfXpmy1PmzMvh55iisjLRVplcDBLtHzm2fKdFOQlZfmdAFhrhM51bSSdjPbL+mShQmUq
HFCpkEUCbwdEF/xV0yzjyFJD2vmaxI3Bb5/Cxf8UVf3NUCp4eZBoPddDmvXRznMdgSoX+1a5hRfE
XN8q5yMf8uhY1RSAzBrhVuUfmtbNn+o2eGByOXDOsFO9Cyfm4dNu3RGFY4Q+sTEcEnlkufs/js5r
yVUty6JfRARuY14FyCul9OaFSHMPno1nw9fXUL10RN2uvn1OpgRrTTPW3HJEl2pXUHA3EfjTIjE+
k2WDjZ8jpJKz+v//4IsqLqn0/rPUQMNJQFrrwCVtzL4rHgbubEk3p8BROQY5H/vN7eUQ1aV4MMci
2cVJeyUwxiFw1xoOhYnZhv1/BHL+Gjt5/tAM3XEEkNWktKR1Gk5OnV7KnFgMO2FTCx5q/adfO1HT
t+luNcn5+MsQOUUz7PwccAwzLE8OXkJ0OmZNHjNN/Mvayjv0lgKaJvu/0etuojWBw9a4uJzJ4XFH
FTjoTR0ibTlyNaKmY8nTdlFLsLTgXV2bEYGe2VX1+daJ8ZgLQ64bPylpj5poyWnOzZsyqS55Nb1P
MTaSylLEtDQ7kS/0uCRYrb18dHztULhdz4PJ/Fp9mw7kMl/aAZATNhrPEi+bLi7mVkZffFq5hcax
uRrUzOBtpyR5FsnYbrt81QhUzbtOqQKRzYyPtP82ov4wStO+epZ8krl8iHGOKbn/KcsIgI8QOQf3
sHSSwUaPf1aD3wqp1K+FlywtqPg/AblHepV1ZdvYgkCootyHAsTGseOYx023enHRyxr/mX4cz3F6
UQRMonTpAd92NTfbgWy5/Rrqg+bvtYK+bsH5cLKJkx9lcEiIT3MRpzKtU/qs9epdZfk2rjUtPJRx
le75NmQRVbSe++necusX9zj2M1QQt+ojHCVQ6Uumsee2fVAMEtXZHST/PvmsRAJxJ8dmb/RHdOFs
1w+0o9ghyMtwFiBq031tIf+vVTaH1CDyfVOYu6VhH8OJUwx4Wr7p3RK+bS1NpHqXmRwi62QBqZoG
5IKE50rnlPm5znlplYUX8zykototDhomaWo/oVIR6xhvtLaOOHBPq6c/miPQfhrkWHFDyuOcQEE0
cv0lQ6d8JbNyFTk5/3qkqZlZ1afJQBlMBlSiTmwL0wjIAUSMEU3ICWGAxqlD60JbKlSC/lTokx7x
AjmpJPEPZq4zFMTak01S/Mh63kezWFUwWtk1tTFmPDqgUZfG5c5siMHod3sxkfm7YQxtaLuYAcP9
TzdUB8/nf1Xa6c5TVRwOlMl5UiXf/kpxrDN0PNh4ikn5yL8KJz7ooRqCiJo5NMcCkhXaHMS1r589
8lzBaowGP/7E5+HCHthxz+2hsmm3zj3PbS8/VBIFqVbGtTfvNECnxXvV73qtPxm0JylsoLqkrvbV
E8zCN6PSX6fphxsXN+6wPk8aKVIz/oK2XaCOTkY4t6n10tRQ/uBtAHJjx6+yTNsSEfrV9NTYDTP+
r9k1UNDO/OiozzOVk0/LjUuRsT+TNtF91R0h6FrP7koN3+JzyJN2DNcyGYhr9wjoAEMca2ZaQqHK
qUmXNfNTj+4SEGkNGXEhEk7dzvXW97qzvQC/awnW5mZCFiEwj045KHia5qdDQXFjax3ENOhkoRAS
rXcuvwdnmPgp1L8aU7Iep+NuygxnUwALm3rGYpdvU0iF5ZalZN/8ov9QC0NOMiTdq+Pzox8oXPKe
Mcjgu3mUqoYdz4AQBq2Q2wrLEJot/IlhdZObm3XRaohq1/d2ZPDVhntWNZFCZlSGx9kJM3/M4jpm
46m/Csw82E+UwAkx5/vErF87d+4vq49RQJngSGieQORwWLUmjkwIV4730/SmEdoZjmj51S0LwWpn
ZnDknxJCST22dl47g6sO+ey+8ZHwkPzTeNe2ZA9G4lR7zV/ICUrwqCoz/62mTIIpRlQxmW+3soUG
UbfEEI2k2eqEwLeL8j7qssNuLnfOEiPCIq3npdPvXFAgnSoe2KNvRiCF80znwNr2Y5ptq5bglibq
KsztD8qV/IoImHMc4kUNGYcoFnE2eZJQ0LhD8eqD2eYEvJU+7luaHRsNgzrg7ZDtnWS95W5PVlBn
8OlIq/clAzVh8d04VW9G4r4yjiZ7n5RPUCz2v6RGIy/N6d6GCVdrSXb5Kvma5ub3ihG+hcGKq9OA
NUzLy2LW4mKtEAmpv1FxzLpXFGptM05NGyivsPaulz8DuRNhFuv9ltGIBmW55g9p2p0s3XoUoq+v
ozbf1lV+yaZAYy6RYyp1nAFooshJytSxS/YRAXU3nIxePKc0l46UfeCQSUoKpDGT0E8Hgb6PhSdF
XkTGwES95Mk5rSH3O5R30InkEf3v0WBMNvyeuPGIVV7yQOcdTZZzzUkPM3sde8TJM2Glw2iN3t5M
Z+1ELTAPhLD6kACTOCGROKfSnD84FSJCXxRRvq7iKKT4WYe2Ct3ae13JrrwATNiArU2YyceT47s6
fS77PVagklZbPKzuyoxp+NdR/FePLD+LiDKRoFG6yyZRk3X1NrPuPOeZa6PrdfOu7YwXAxl1OwHU
nmssT6+zHpXmqYAMERzLTKuC2aq5e2PUj/agjHNTc2J6mvOw7xYCO04mbyLd1jqIuTq1Qpt8S9Dk
FDoMeWTsY8BZ17CybH+bQe5hxi7Nh26oIhdszLEtoVJBhTUICmSl656oX/3OhQ4haczgLo51urU1
7acz+Jd0Eo2gMGMADQ5kQB/do8aE1UwOmOuCyr5c3gxv5mmMRBJ4RrenWTY+NtSHWIfSrUigCw0x
Lw9tEry/nVjyE6Ik1HnOuWeTD/QU7m1WZy/WBCuktJPXpUtQ0rzkrxoOff5r6jggXl5/3y+sLOPM
drcw9dix91Gk4pMrN1SlvFSP0vGNQ56oewsrCnXfwPdTbzNU0g8aFzdjllgRQ78bUr5+FbGP88Bp
qNxrkzBteVyOravIZuOMOOnNN9E8UiOHKcl/Ma4mhuCU85Lj/KOAP/F2cSN9SH6dTHAFkcDrZh38
FM5OTjn6wVWut2OLulAevwly1rJJ0Cv8WBzLe0QCwJOjZ/w+wLhquX/DW5o3zOBTYFrDCTAHI1jX
HsvaH/aea377ObVki/YOs1GlWS/zMrObIIJtqmplUFIvlr7SYqnhHBhM8aNdP5EifG+hv24sR+ck
Z6qG8HtRlOkz3X8h7E/Om1sRNRtOdBvaRp0wejfEAAjgNFa7kyMR7PYs2orrpOkwb8vuNuF83sOA
N9KTV13RNjTH4Z+uyuj/OAHpBX3FQkLsYP4XT29cc9CjeT3JdvzSUqK6o50dZ0VPSFAwxSBy/xl5
vJ8a+e6gWQi+l5uVXDH9QL22g4VKCn65818h2eNXXl4G3ny+HDG8moi+0XEG/IlJhc2Li7i7wzgZ
dM4Nn/kt1bc3d1lg9MzHur0DjXvuDczWvpsUnYeZrE0v/WNicYNs9eNNqZpoJbgQ5Rk/1YS/s3Mf
m+sfmgm3RuSvUFf++rSBAGaS45uzSBHYbLitrLIdfpvJ4Q15WGzshOaxcKc/c3TGqMKLMpMvorHX
dllIcLU1Ukc1tCRwid9UnXhLeQpYfo6fY/Tv7oTCUWK6OCCANgQfsG2oKdK1yYPatECsEQnhi+VB
AmYciVblPoteSjBcsRtCSRh288qyOBpHrfoZrG7g26b9sN0ilA8VURvS8AQPELnuDorlTYHrPxU4
t2EfDzfX057vv5E1Xd3Tak3Pw7+x6oYtizryxUIm12kC1mrzVOaMj6LPjF0hipPCWAv0jKGrnvk9
xfWjy41UfsqUiAoYazgSZPgLj++BeMKSVNGns05E21vgzEnpb5rpF4EdzWERcl8tuyTtoEel5MS8
xsQ2zE7xgqoiCjPq6P7wKqPU4U8TGd8JSDDUG2tlf8GN+mc5/WEY73Au1dwZtCRRXKwTvMOLT4V/
bMVlmpM3uTLw+4gYan6v7rihEu6wa6f9NoZY8WjgGbQKN9yyHzycnEQMu6HXDnXPC9nKUxW1/Z1t
UqT/WPxQRMjQbDxrcPHb8m+9rp7HwbBf8VOaTXywNE280Ju8FTgT29JvwZ+v2UNqgRtb8tOGwZ9f
qALVVCNwyiFzr15LtCzFNLZEF28gqv9Zbsdspgpyduts84+Ae7iEuUODHnxQG9mzlO6VFrjihcBn
lBXzp7FQpEYfakRrPlMY3VYd7eGRR7XdeHaYpitlu9zmXmSbLvvOIQJsjXN+suU07vIpvZABrPeE
mLeVo4Zz5lJ8Sp7rePX2DsbsFtoDygwf4GUicdASEhv1CdLtov5Y/+a9n6PBwn47rA4jV2uxeJSV
5BlmzW+WZlpB1sG6bzW+8h7fyGxMrKusss969JaNqaflgc+JwXJYd4GsJCpudbGG2MPUAqGT6AN7
3WKELTz9q26p50HwxyV1+0UP9uBKBoA7yRdTLL6YepNssoTHsFkh9uWcDQmB5WNMoPBvSA61FDuz
He7pKyrrp2Vp/lGy0+sVYbiE0AREK3j6Zt+eBz5vLYIzpcTUDl3LfOvjGNlfs8lx1uO/STjZsRs8
CwPAFntmIS87SXDdHLSe/7I25naB7h/SaiDcow+RW9h8VLuXhYfyZIuRMDDJ+qLwzVBUgtnG9Q7o
vXbAbS5QOsujwpI711ny6a2g1da5yW5UKtmv5CGnonObfS0nNnMHBDvJHBXJ1h8L70AO8wsxDqS3
jfpQWCerNPVN2xf8iDTSUG2iH6iR8ffWUl5Qcfbc6bwBavp9pLGfEHlIthXDuk0c7ZU59E5ssTea
mkhigikHOuszZsWnXGWXNG7zsymdF9MhxeAg0fLt6E+OnlDOq6x7/CdYSZ9cynX9s6pQuMa9eVQ7
l7J8Nzv1rYHq+krBpSBbuFjBtWGEzghGWRsJC1AKpDrbX2YDWctx+53O9n/v1fTbdnG3YCL53qFC
RB2e8UblxeviaSOpGvfBxyJ7mPTkuFjE37XGfpa9/pb6g7nT5qo96iOPXvfe02IzoqCqPr3yq+Un
8dHGguXHhY2ndSlJ28Z+5XRCkTjVNivZ+hkus41BS+xqdxHEXjNwFZS5uQJE4mUcoS2HsQ8o+mdR
7RoHMdQc+DSYXgYJZVoY53ol4aCVrYbSrs+Rplot9EakQjtL5C7LGaqYlo4mzLNIJcNh4Jv5RJyB
7o6X8WkevSgXqAyOGDfZQDTJSij3TSgCrTND9FTLPpnYCQyfgqHZ/1hQg/RiRR9o2DjStUt4TTlB
PTvlNvfyNxIc9x8eaBmhm8mu1YY4KNJiPpNCfaoohp2G3NjbKxlNK/Ufh3uVj+HG3bD76YfKNn7s
ZpJb5Pw80O91YjszLhLLTyNsvvF5BYmsIlOa7+CsiUtWmC/ziPiWFfOtr4z2YUQcWAt3lzFr/MZ4
BZvOd5uIH6FN+YFAsakSsS9LwnlmmkC2aP94DVFHLV1s2RSWZwYnJJiFz03jivi619RhU2MeKHvZ
Wx4/UJN6ROcvjMqG5UauwT/3Y42PNWl7Va7zqRMfi+cgNAFWovHj5xAcTG8Xx+h1dz+NwsK7YTn/
2Z6TMG40pMxomY9uDq2SDCyKJaPG+pA0wmQfxtkx635vrIsfNqORbIe1/Wcl3Zc1SzpCxvqdwcsL
4/unByCU2JpT8onIoh0djaPm0iaz6tFsD20PebnzeHZpbvMQd+h/QtbR2Lj2ZfyqfLs/ojfTgU4a
rh/jQe6olKUBnE5vk3WxPCjKU5GDJV4nXJde+D/YIXA8lrX0IqHsoyv9d5/qZ8bN62pO29NSAfYC
CItTtFx9jBXUf624+EPio6SxCFfe55R58dn2drVeLNu7kNNpXKTwn0iJxWGC+XlPHdZRIpziIaMF
wV3xzeIppO2ioJFA3Tts8nQPHxMvNXH8baXcANoVRLFWn47KFbRwfS5VgDeIBnMV4Zj3fUAEmpUJ
/I7WtAIdRT74BoVaMBpkxYQeNWI5MlnzmRgrhgulnTqL5dzv4qggdR9aiAnESfDBlQUxe8b3ARJr
39bE3MftV6FK+9HVlqeSCHRIBh0AN5TyQjyXcfqlD4i+vdMc7GRmQmuMo6fbv62x/vm2EazKh/b4
QzLAQ0W01p0HZzYhNHmI6+V5sb378/2wLBXuR2udyopsmkJBm/OJcDgiwH7l4OxG+qMVraJhrEE5
pAkVmopzDO3q3samddCr7/zJ8t//k5+2MusLivofnwA3sNpy4F+Xcu6vI5Poj+O368gTcBx0D9LL
QZdmuAS2pEDHp85mx6Wmz7acx5cVsEDtk1Nk7lAXq9B3xF9fbQn318zYkBxd/Wn+jAWlGVmQlPqr
6vguTQbfIFnkIcyx5Fwc0eIUqWQYLF7THSpzdSOn1D5gBdtHJl0K1C1vIt0SGVzGWWC6txpNLO0v
9mqNzo81krl2yZT5a0ZQm+N6BkEmu4CWjuOF0Trui0mHCjUR1rTHP7g3TqQy920l4iKmVAUtuHeC
uWiqOHZhSRK5hbLyahpiD8W43UhMoaifUO07qv4h3RTFHQ5mezslDYrYxOr3Qr9P50mXOxGXOOd3
x02v/v+jvyl2umDVomyUb62ieOuL/IVgHvEc7l4EHn56UOVUTlSpJ9wMMcC3JN4plt4v0zSB2rVh
wat6vkgdbYXOK2+5luXcuPgBpXZHXZpl2Ca1eSHBj0ObH2Kz/YUxNl0RP0YET5Z2l8jAaBQKtG4l
H/gQM2tlXCdByeFn0XaBgXFLKDgDpxJ3751ctyKbRbAYRkzOhIyc2Sbcurd7udWJbbhj8o3/x21a
u6aOsirEnxHhDnhzAxxI/8bFcsP2nieqRn0BvWlfOknBoxmipiQBmHrltHMVk7NX0UquX9Ef7HPS
KD2ctXIMiqq5UkVPtxinrxTWrZ2jtUkk1vaFx4u9GVlAw9r99Ews1ZRlYW/YV/JS8QPRnlWqldwT
E5dPd9XmIHlg+grkBh+lwFJ3Ygrc6SEUzEwsfsRzrZpwflceGk+qqOQuQxhjtCMBz7vCTmPCO9bJ
oFYICk2021nap1GrIwzReN8DChnhTzL0AdgUcgmJ0xDWtuK3Ghd5P7tcEJqIdmc6NDwihMV2LJrz
LNkDKOJDbkVsswCkUU2zEJCgAhSljBxNoywUM3D5VC1JvhyTjsZBklX/qTmnpLv4+8XO6ssqyq/M
Jkzvp818NDGQFr1R59KIf8dhJfh4a+LFveiuSxjT9PZ2nHDJRVD5ylbtNhnpelCy+cQyWpB3/6mU
NHIlSiIg9MYV20kw9XK3QDo9GETBoGic9PHRaKHgcIsLgHaSdTAY4zqUKSXpbOoJOpMYXItquzpo
wDJB2YZZDrwQ0d3IhiDNRjtijBd8oBRooFHkJ5YEJPGGDf0NjqtxIula6WaKgIatjceUbZqa9H9b
JN6xk9Z0bWdzx0d7PCwav9+SUeg2dvNhiZU4LeBCOObyVniGc2KgCNOydvbVsJiAlfolykZCmHma
qDO07BDHjqOfxvQINUI71r2lHeHaYDDLWIbWSPivW/OWzx7aTtxBgyS/e1glzwlTE/5WTTBxUiTR
E0roDdqb2Ksl5WSyufb7vvGQLFJf7fsFBe2+nkUT1lEwjHpFLM8iUC3Hf4zg64k6qn6iZfJTGHmx
7VaiRJuSEl/gIUSFetdpJ/wmHGwf1AREnC9naNwTwc7fDO4ei5loIGau3s5yJKeFBFWvflgBa+V0
DA0ucVz7zD1+U2YvDhOl6qFk6wZIyklbg56FjhocNdUIkti01ZUSJv3ZNE5+wYHjqOC3eeULV6as
p8zu9rmZJRy0SMxzIelM/f8/xp3h7Xy/kfcLXsm7YNVkoirKw8Bjh5i1Ji9pM4kNjZXplFnOMSUZ
dxxT7wKpksSDZC+oZJwcJbc/JkrFl7XWvrXU+gf/ItsO4mAZ8bptYvmhCI5tyqX/zjSbW0CvCy/f
yVmWK4T/hwEB5Wh2rC3mOg5bo9mBrdZfuZzjB9UKuLLnQUpQjl5/4Fu2PJWJ6MPBIJG1LAvcRgYo
im8Gx33dzI8qcNbRmEG7TUcnnKZEf6wnyvX6mIaWMrSTasuXQmKBDDYNqNHlWa1G1rUCDmQ1QNZd
TutUDm+ei5mP1eZggciZ4FHlx9Wl9Sfzvi7lRGI689izY4NQ9lk+s8Br7n0zUSec1+kICnwNbddf
danFJAud16J9z7zPJU22FWdc0CVWtBG3ZkKQFPBYFG3nMemq8+R6l77L9raRbRv5qWS116eVuA6n
klDHEiK5rfcyxzGRh4y+nb8ELU2qnnnQ5beZFeBkbjhnu0rNQVVBtyIcMYODpRj12hACWJUXguOO
avM48OzVDf/FwOLrR6gBqj0oMJqFRZVHdbS/8QjUu9Evm7EfuMKSvMUwlCciU8lBW12S2tnRKB+M
YQ4HDFe3pRZZ4ViowTr1E40CogIIUOeaDptck7Dib2Te77m07z4KWAuAg6D5sSXErVSIumTl5J2a
hzn78QY7ak1t39asgNifGkgrY/nUPGSmxMNW6vdKLNT55Bb9eD/rK0Jh95lyCGGzpE3E4ZDKMTGI
8SVGVijCczoclRHeRd3158b3T6we1DK+tdZ54ncPh9mNJvsdjPFRbwco2CP9qeWGYQ/Ebng1oO0P
dsLf+Qr4PDefx+RViHoHFytyqk2s/TRQ9/ZUD+rs3Vw+EvA+bjKjj7JGaOwLLV4/O5XVnlWLTSib
KB7+VVQ1STmDQQiWjmMAhQqLoiEdLAlr/rjec9kCa6CYE4f9BL/L115drp0lxQXQQZlTxc+/PLwN
u2g2yUC2YfUC1vuETBXZY7+FWyub7YocUnqsF+OR33EwTA0rtzrlXReCpAlwIN4BB24m4tuwUneD
RZKgvuHm0Nh+IF67LejGMwEp/ZOeW2Df42BMer7/3FCfaKqTgZQGXwI/Cek9JffBlQFnjlrrTOlr
FIS+bYkKgiE7RJm8VvBA1fo1gpMF36wJQu7KCHR+jMBUtao5gBznglf27MaMyhRTEcAuBCx3K0CG
lQj62pZB3v/GSC0+r+Gpfi5tfj3EAivSfna8c4vuiwRHRKtsCwr3tTGn3QTKa+BiUMzCaTucjTys
xreN9QwAFB7Uf5l0TqbBJW9xwdHXFg47YPuZE+XSjiNkKX+WZX4ecYC8pGJ+u0t2QeElGxWbEZjy
cwoLLbegfqAhF469bdJjk51ome0di/lLfZA63ydM/8AzmHWsgySyMTk/CbevjO9BrLuhetIReQv/
xRz+60X2Z/GZrfNfQZFJb47A3gQrmjN8N/pJ4xaDwaNm5EflPLP8hqAwgvKiSJRIADMQuzYGxREc
RrwFblaQfIof6hYswjnjswR2G/OeA2sU25I80uiYmv7j2I+fZc1mhEiAnc1RkYWrGm9D+Uvie0PD
V8cQzpqrXl2agRtQ1AtSE1c/eyjuQISJL7r46usXiL0bTQyQuq5l9wY+bE/q40EXRyj/ZDxunmx2
RrlgtVxa7cgXJCiKMxWIYDJVUL3YDd760kVTJgMuanKp4eCV1zrZ13dhFPxvMX7cbfCkOGs4lKQ3
dcGRph1OMpHXY6GKo0sSnosDiLrIYPzZUsrSLRVL7i4t+Tcx1CwbLjMRhGreTljaE9BeQzuT/tvV
db8xR8KzaH3tu1lqQckhR+q89CoNfh97j9hnzmNRo2g8mtTW+33e+VG7/N7twGH6bIfxbaCBxEmn
EO40U3hI73GvkREmvBlS6NxiboZDuu5F/k4XueVIqYVmrsZ2N5tTpEY2qRqsR/dfhhvhI8om/sPI
EThPAiGci1AXJ416dQNTTxUDFbTL3LncIhCbHs8C5QHJmDKoE5UcauI6FVEs4CVHd7x2MV+6Mr24
7UErziCS8eKucHnoKnA8kglyyqMOGpLojkOJmGhmgRzMQPrZdqxwhLl+jEI3AtGkVckDfttPNrIF
2Isiqv9jAgoc3AA91Te83rF4+H3321J3T8w4kLfuCRuoWzFECYAjRBbbeXiqU/mYgf3jTR3MGUkC
i/hVcR0VT5K4PzLmBj6NmMTqkCpZSjBWF24iPqolf6TNvNNZboggENTvIJ7dKc3Y3nkoyCslPkod
RejY+VyUFVB+3SS49ZCSNjJ9rDr22SmObGKmOdFsk/mKwgR+wxB02X+GermjJ3Jy2ZhrOCDbGphe
3zH9uRGfNIXJ1BApLY1fPeb/T/3eGvm25n68zR2BYqDw2+KB0lvPY8U68QjUZ+NYEE15btXpIwwD
lpJwTeJt2ccBIZBQr+8ZGPSLBc1eQqrGGLMNuCkaWKy/ezeBYvhFWj33con6FsbBIz4yG+86LZnV
PE3Js8ZlIK1raOI7F997rrKBtna/e7qXw53l1tW8GyztFZIErhQvEUD2Bg1IiqH3XBbnc0WU2+ml
u7ta95jVOO8VWR8iezPQPckBCabLPRAS7hYgvAHsKgq72mCYJCVHFPMqyM1LRe2AlZhf8dW6CXnR
79Z9DqZhi5PBCi4eJx7j3NTYL/0R03asejpRXEw3JSmVibmVBc0kb8a9HFzod137IKzlUoUe6127
HMoafwxwLP4/CthLMjyM7W/c/1rze9ah3726Sn8mrLZNE7wX1vYhjcNRUoZPlx978fnP+87/JybC
5HxN5dRRpZpfOudn1ok4SrQP/ank72jzTU179PSTucpnQ9zq+Tj3KM6iOnFph8zcnUYVVfGta/JH
j7MxMubCcBZB/ArrtDkXsbtjtOc67r4R+kfm/GWOHQxB7D16/YNDIKl2fdJrCtbnHHhme8wNvjVY
LMXCDYeUYX9s99w3zkoOSVoQ4uSrOZxIVe4TryRUj2QGY9P7teuLUY8HF/qKw3UOY6xhKnHFp+Um
ndh39kPfUEHNcoiwQ5TwdSvc+GbyuE8r7no01mdqQucoONFQ/YwlOvSdaroQurlUCM5U0TUv3RbF
8sgdkqOGgCPUsVOHGGW4schWxQ+9XRDU/qetMPCFcSq7D7P/zwbtk6BvTqlGeOOjNOutsubHW0Wf
CiisaxYI4fe+Lw1h+SBy4uWURBde4/2T6zuhMbkHSySR6yGIEAHgqe7N6W4RO90sWH8+uLURFsQP
ENiGa2+jaygCc+o9Ke7HErrw7k5CD7mwbEaGx0O46quozSkjdls5dAbvMXmQuR3xefr1O3AMiXVg
/9nqyz9W8VM9ykezzdhB/GFbz/dSic83xD4VfDlF/M/TXzOUpza3jt36MTsvpf03x4QUNWA7cO/A
vUkYqu76WNfe48x9M8XtxCTW/uykPVUr3qr2Skb9ZUYKwVj50zSCXaJC+yEEPCOoAU54dSg2+tSB
bdwIKljsObwjFw4cuwNCp711MuPMud8LRKjSU6fUtb9WtjEmJvhEPNcd/SylSdNw5r4A2a+MEZ+5
i9JfkXZXL09Oaik+SFMxnULstJn5bffFflqILC4L8w5oP+IjWv7GtyI0vfYMt59OYPe4pgniZ0ms
GyUhNkLfZf9uuYi2FshC8hkULrFQi2MFhPVMjcus6dmz12PrcMb5oIQ4d5zJkWo5UPsZLCoQq8Z3
/8yisluksdcgFubXLi235b6Frro04gzHNEoqBsLYS36yXL+6KAVYVAfgo7vO/hj8Bz/tN5DMNi7b
PrcHAr/ReAdi4Uzc+S0HuRv5b4pi7w+E+Px2P2BQtr0fpsndneas5qz9rvegVI5mPGLMnYwmDksr
3Yllv4o+akxU4ftgoXGjaZVvjieDXKIBGduYHAYfFqval5MFifNHowXd2OZLWdfPoE7vVwyCyqZh
ycddh2rkTKDLzKOyD7r0yXvyZ+G+xt5d9t790JY2RlyaANb3wvGsF64/chkH4hL0V05e6w5yOZQT
m9AaavIdBDoeuGd5RchnCJzDub5OrrUVNreACFYP5Qdn24J8uIEzw1ZOofe1wN4aDi6Mr5ZOvaLj
nszoXNfxqSIRYkzfjmtx+oJxIPlaLLbPUYWN+8itZVEtdNXIOX/UVc6zfAk8FLyMcwID61LPuUrz
GOfO0coYSDnNPDyUYB4L5zYtkGqx9n3tvYGVQb1my+NnlSdfkzvT6957jCibJl8PrImqQd1UByT3
KNbF3oQenPMcXrTLqk3Ps6qfsiJmzwCFvtZbG1xu2vZ76c7bMaEzhYqdxV8dNRK3GjemSXre5XcN
fOOvgwIMISecwXr3bXbkJmnQc8st67YG9R8v+wRYeU7Q9/r1MM7Yivat75+67vGOf4EwrNk313pY
WZBILZRQ2LkApadOlCvIcQlNIIz+VteujoSx7kV1zAYMkKm4A1tNjChS2Hq+vvk2+ZuRSFYJ1lgn
pctxV5BEBOhy19vzhI4U0wRjXM0k3cQDJ7EgxeHlZfzdTONQLcYm5TvQ8GxADNqaZhLO+Zs0xC6x
COOnr7FgKDcgjDyyqQfdLnfeOTzuJfXFHYCy0tr3zgWjit88UmGdx2/eo/m9W0DjkW5nQg615SnH
z3MgrZOM/3WNYFDCFkwdCp5/Ohd+6dcXhJQMAyF6/B9H59HdKpZG0V/EWuQwFQKBsiXLsj1hOTyT
c+bX16YG3V2Dev1sCe79wjn7TE6YukVDFJXElCjaSGnltNUL8lvfVNYdKqq2ESTCBmjxJoOagDBr
TPZ0jI7FQLYnn7kjnxfAZDBvtSlHlEcuRNNcJdFjXQmVfo+t5VBzk7Vx7lLiAKWz2cK8U/CjV5YU
tGYuhFJfD47x6nsVxzMSA6AR5p7KK9YC6BRYsqt826ofOsNhUThLOBamsKQktK5sdlkJSyXSrIMi
iIfBkCnyqFOXWyjtFYhTIpucmMEKY0K3i64s3tRN05Jxh2goErYGvxnqNRbNhdsE3ggNOARcOXc3
2gS51gF7+bOsb2JxthtyquTwCiQibdi2nEswEYH+iXcDmSCki6x69hMKkBthPAedDRSrHtKLD62J
9RBXfZa6dYwX4hkoHc26Yata6+ZrIUPOGS9jg/w17/IvELGfk3rQ6eiyIvBknD9GrRJ6Ddmb0WdV
Gl8Lrd5QFJ7FHtYooYgxZyn3Jc6pilka7J1Ov1pQ1XjeIivCWLOGCBbc3WdD/KuE0BNyQKE+Gpgi
l9zWokzizDX1W9jeSfiy64rhsuGyg0zyf7oADOUnjT5Lyx+b8gJMZRsw8G8WBlSE+mj9ZZA49J3K
/Aol0QcutMmBehLNN8rbMtymQm9LzbpuM22GUyCX/LQ5dp1nxEeJcnIAK1iWE4pXYHDsM6GsRESb
syRgNeVqQ7NdWgnE/LCrexOMq/WVxfPrInckZILCToP+lBbDURWowXStOZZAPO1RHYAo9eJdaX61
YSCrUM/3gQw3Shmn2rFEaXCHCvKGNWrtGdTChq1956brmEXbx0AlCEywHqmm9uBnWRdD02M4E6Sh
r1WjN3R8wfqsqDQyEVjFFr9EryTitlotWbkRpUd4Vkz3z4PVolOMlHQ3heo9rerYJ3cKaGUzOXOS
F5s4NVWvjeT71LTjBd1l4aDnCplBwrZK1JATFQ0nQh4y6/GwFKXotHn+C1dh4CzPv+K6ZDKkMGJR
2KAlbG8D5AqXsE7OppKcw4HAJKlnQpcPJvNIom4247aCAer1CFb9hXWTmivm1rLmZ8YveGJs99au
eoKcZJ41DDRlEcMSf+0FcVTXVv3Tl8h4YlzXajhHJwhYb8WIebEz6/4gJAyNYbv6qt66xkLbZ2Sx
+UiYUu56NQEFVLZbXadnsDrFwVZ+mWKdWCiZcpa1Y+HFPDlaa2FusJ7sG25DAdRHlMQH4/w3AieQ
QpEGAVmrLxGJdvmrpNOO83WXi4mZYUL7Vhjdd1WPTN+CCk6+8aBL6B0g1W7FCJRIvkGyqzaYdgYy
GlUcdiTn9JfVzVBlIi4MyOpwEUi1DLpbOg3Ankvgwb3ImZiP6p+EKP0MNF4hgDHKOfsDYBGENM1n
FvmkHIKOHad/6L/7PfrFyC4Cpd9NEwYtKZOUF0bc30HUvHS6Uf1kIJwhbPlaL+X+kFHbDEnEPkmL
nJk7vPwtAep6o0Vjm8/J1QTmNUqKvGmDj0YDWLSba36qZmTKXa7rGj0IPR1k/KbdznH0TzIEFlML
dlo5WioHIoU1Cv+kANdDwW8KKhc5gJzvLcavJYRE9ZJoUJMXoaB7TSD4ND0J5b1c2HocJtuvSKF4
GVXac2MA8ErCyaKX1zxFc7uAtfgp09bypEH4h9Sb/pRtzcYIgvdqTLiT4M4AXNffRW3mgsTIxdHw
omshh44SM45BTDbKIsGBC9uNNm3/RZG1Fj4D18o0O5UoC1tWPOx/5thNTYHvUBl4hARQksvdRMu2
Phf1YKneogKoyyWLsDg9eIwCLC4tzPZmpB+I/ANVzVhC0uI3NOHGXsXT28csl5c6/jHkd2mi5LcL
LiGhOUmzPu2UJZM3RHAqA3pOsNRAMZvUV0tG0IRyMpAHzKVo+qtqjfl5loxTVrV72Uo5/fDjlhUB
oykU8s0Qo8oBhYhQt0t7N6mkBT8+9+YU6RIjh3TY6AXGP5QIYxd9gQPnwJrG8ih37wME8UAZvzOl
9syYm6+WQ2524YD2dKOkjb8wVLRaw+0X5STU9U4BJqJo2X7uFzTCENZ0JLDKRYlqhqYvedpusd7t
y/jRJeZeknsnRfRKrK7bGAr8iu9GVyBNEqGHF0NCtgU7wJAF/tp/GsDZRq72ZoGtlNYtORfwZeyo
BFHIBe1hO3Ko112VgW8S3hnd4JKe3Yp7rc5m9Pdc2+UD44iLgBwULgEzrMUFsbhp8a2MrW/64xxM
iS6W+LG+J/WH9AemqJ/FOr3gwbKSEV8Ngb+v41JhX/gyzIvUIF219iQ8sJTIN2HRP/Uo3UGSwtdT
b43hGS6zJ7cgk4MfpmmvaVB6dWwcGongEGduahsjkRu3xPHVbLZggqYp/itdOcSRuLPa1B0ICdCt
q951BA8+6uUvlb8m9J4jWKqKJjJgfhwwsJbq2cbwfJY+8orq4SxYpqNIbyqmmQnc+/oxFcxZKvOt
FSnK+lOz0zBBKjux/0qZu0BjZAzOvjUlliEl96pIrgtDBiWiswA5mDROxOG3YP4XlT/QEMjRuZ2I
lVvoL2Iav7hBd5y2e0l9TSNAOMipRj5ubHc4/KzbwNgmTdkOIhLvCXKGtrlXSCE0P418VyS+rjmZ
ZcfBi9K8TeZR56GKVuz2b2EufgVJjCwbmpXkmDGtEmjc4twJqRoK6I1mPF0z6bj0F5AsdlgVdjXW
9qwAqe9fZFW7jsrDJFfVfP1/6mt4sDKYxbBibig2Vz2F2eu2FdwGfCpaqqDoQEw6T6c0X7ZxGNiG
TiLbWc5rRBHLXu2g3qTFqQB3P0vwX3iiJuXeewUjxjSqgUMhvFMQTheyXyPuoDXLghEbGjs4XgMx
OdFo0/IAhue9ZIiChoy8oShmyGHYVST4i4X6BhkYOZU87cjPBR+Yx4VEPg97DJunfJuqtCaU+PlP
oj6JFqEXBHPWwT9x9ZEcUcvhZeq11h7SzwSdUqY8ccvvFFqMFpHyphFEVj8KlHUgo8wXh25Xsr1Y
ZnydGmNWyoCc5kY6Tn25och2QvXYz0w0TOm2pKZrjf2/iia+QMyU4QzY9zB7B+ZJUDjtiV1zikBy
OrT5B4yFZUSRZO6RXGCqWxV6yOAJHEXRWNhliaAO+qfVM/x21QxHZ/UFrGYdHfU3qb+UqD3HDjgJ
8S4jCq+EvF0Wd3l2QvVkavgLIt6RkLBdbwmuUUzaQ8KD3GyCdmRXtCNzBYovQ55zab7EOhkRuLCI
FCACk6N5Rw1tTCdJYOqy3M/sB25l/TSqm4zMEgilLSgfDXivRsH+hMDMDBBR+0LSHgHfs/l9S9jU
AapyWFVDDP5NOECnFoJ0zBuF2FX8Eqjwsr7jovwU0Dt1GRcn8s1pwJnPMsNCyV5KZ136qrPPnFdE
DHbIjGxZLok+kQihxk7LbH7kZz/12Uctaa5F/TKVIEUYCiUyqq4a6ExGxWX+iCFeF2YSYho5rG83
QdZAI+Z10jDCQItokjXEQrqnZFe2eUkX0hzqqL0ss0o7YJ26xDh39EuLGB7V/A73z+WeYe4MwijG
L1eRliw9Bnn4ler6Ciw4atN9bEyvTSbtEthOdBebpgveh6SwtXQ661X0O8jR00jWtBnmO3yIo0VJ
FSnoiWaj/5vAEcc5iUVgSYKDMQHiDcjX25SKtNFJ8yY76CXAYCsuV1J9nb5QPyGbv3QrFZOKLjoT
me0aksPi/Gb2OOgCyy5aGZEKbrtkozOfH+rpSDIktc5Y/L8qGhoBPxLXoFlRm+IjyLpHj7gR0Msz
RZgjyV+DVH4PcJFJhD4XOR0id2oe9itjnv1SvI+UT1l66lV41b+k7qXBfBa0v5lwCJToW23FfSvH
WI7Nj1GYXHlZj8r0I5kI++GT4QD/aHuGTdS0Bk/zavNlHTIAlQ/yBvFbei1wcbO/Zejf0NAMkYlN
qNyHcbztQwQ7FsP0qrJ4hHU/tNRdD+zTEiu/btjIqOui5EOUMhTG85MI59e+LW/CaHgib12hfLXQ
KDS5p2MxD8v0JfWgehSoUeXox3C3C/AEurlQsWzETfk7HgluVFM7c+TB7oMc4W21kQyT3XLsLxEo
6+rWYM+TGxT8fXTJrYg/0flVBCqqPgirdw7vrZxMr2jy9lZF4vLxdVTpHWlyxEG4kr2OX06xK9Hh
IxAMYsMuRD+THE7BwXC70l6DmR3R/E1hKNEfbzuQQyZDdfhyrMDVhdKcDavZnAmFJioppmDtNjxD
cOeilcxYoRziPyrnuY4eXuK2F3G3hOo/VAQFVnoUeNJyiSxbCZywPinJXmw/Mst8EeOdNd+QgFPP
xtJhaXR4upKXAOMvjxFagohjdil/rrxv7hw9yB3aoiQ+9LqxE/K/rpC89aUY4mdU3TUcOwVQqzBX
OO4vCFXhW2izA9hIg6J4yvNLU7ssQJCxGZJnpJCft5jH9RqvE5zInruTJL1OxGqzhc2LlcjgIlFc
jkaQqKyzcLOSW6AAoHlJ3ji8cawLQNaxwmjMLlFAcovZhrijci1QC5NVcGcxTDJy6DTaRniTf63a
BW7gEAQh9rZMnZfeLUSgm/iI4ISNtOwjh2j+EkV+ZLIGaIuhvwx3xMIIb4Il6SX2ytU10QtP57Yz
GkB5Tc6SsjVeuly1fzI2geTN+rLEN4Pp1sG3Lta+GVU26QF+VmKm6keGoNz1febnKXJKSK+aFG4l
RiUWix9uFAYFY+UR75d18TbGj+7xeUgnWgU0odMjRT2/RU2aNXYQbPKr8ld8zejxLyVqTAAjwj72
Z799nR4YTpd0a1IKV9v6g6mAhZx5sD/C95Kk8O2qOL5afn0FvbvB0jJjUrwhJ8aTrWavIbqFkZuc
7/GSwRkYciREw0zqW8bsBM8S20RqyZnF2SR9x0HJ6NwY/oRhq3yOLG/r7WJbe4QC/at6lLiFZCzP
BJ3Z1j8aDgtCOxJTJh8sR4CQ/OZXJHWY52j8CuEJ+5zVrjQ7an3S7yVGGHPH19al+6niZt00ToVF
FGc56oDlNCEHnoG2b4q/+R0qATplfBeUoQt2+MKxlI98da54zH3RDocb3LiFaSJ+49mlCNpQK/Dc
86MNC8E8/ID8KHjO+8WtWRFmezLquoyfCdUhxjs3qLaEIeOpQR6Ah3MMj5noWJJHS+qMw14ND4J5
yKMDt181+xTFYcfc2BOqAyohdDA9fKN9Ca2OLxAyPNfme+l2JJD7crBpjV9MvsY/8uBQzJZQxkaP
zQljFPZ7kPDq5SyxTg9PtfHdmExOp4PewyPa1vBwfNSuknaelQdb5TB7Fdu7Urla/Wi4u2hGw3v1
WaqeZh577ZKWfphe2pofYUKzDjOnvwQtt8fpoYW8CU8xcXPN61AFAMagagv4RfV7zz+V8k2YTjm0
eh0ZsPQTZK7wV3WuLALjc9pwE904iRBIM2bDwEcxGNso1lGxsW1JfySUikCATOeBsqBVHzQDHZNp
40Thh+Kk1TiwdhpU5R3bAzM/qejx8SBDa1ps/DcqYzCkmtIuSAlEpEN108zFvV3LR40tZ/yQAidJ
PTSdarerM1dufag2Y/3KQcHjHWCI4DkjKYjFBROz8BtMdhCh4OGxJ03FLZRXs7e7xDek3Xwfc3te
DuNTZiQfoUw5a4IzqiQ2DQixt9ZnylmL1wAPmvLKI1JUB77dtuMPn4Jh15RwLFl2cdJ6enVaeF3C
4KShoN4RGs5DjAqNcfhL9oxQJyR+06y/kkIC4nMh6s60tV2tcapGX5p40qeDUR7a1hOFvUkkarbn
VJdMO9lS+8yrtnGdSxSkscx3fiExoo07L+Rm5UD21V0d/iyGLZVcFtXLYmzNCnfWVp8xvexk4oFS
vyj/MmWvyHswOwEU0+VSd44KsuSPj4LvkHuydszUnrStop/htvD1dP50RvtboUiKdqpFZQYONtox
Qyzkyyhfp7MtgjVotrRfrHGFYictTtX8Msk2IMh1fhMChnQSUBicQgmrAGfA6I1S7kTJyUI2wNZf
2ArfF5uD9kngR0IZCgIFsV7JNtKuhntLOWP9Ug6qLWs3VtpbYLlWvRGphlKcUZv6gvEwvGTwsYcT
9i0W3jwBwc/wuZD/kULBsknM6otNhUpPhpTG4gKBLq44e2UcqbA8mavsB4TqhKlJLqi3hnYIMYNW
EOGFDfuS3vFVye2BPxcgtqSg3zQ68xTS3G39KfzF3CiLDyqCAt7pBoAsu4wbsbzz1vCrk0sz7Jjr
F3BDM77Bt0pxk88V4/euQJKz9sj1RKqUzkZvl/MP0C+TDXGwfM2AB/l0ybkhhZx7A+NQ+tqNut8x
wuOwI+VLq1E33aeJvlCk7WYqBEBfflkFJYNwMwiEQD+EjwW2wM4YPLk51YiOMB+JKJgfhbxj5Rb3
e5MzmBckg1NA7CbJldtGOs2M0mLx3HHIqPNdZZmpORMjeRXTjZeUu6bl+NgCPkiv4/ZDoSvcpOEh
5MN6zyeXg1gO/DzcZkgMpyuYM7YptQgO4GVhK8PWqtkzT7Rqm/kA8aWWvNN1+NpQDiLe7iNBs7yH
MzLcaWssTp3jEGMwsRmPq2drcSSAu8Q5lSJ0Vk5sF+9cFr1EtBAAcZDYbGUUU8Mu/pgse7ZOY0yF
5yHlDEjpVLcoVTrRVircn9vQ8EDyVOBHCLBIXbnfhK/M1+ofiei6B+8YBRyfLAjF2uQk3SrNUYku
LQ8Og+38Zn0Vs90TOR7glruQKZWu54GtN4z4SbfzUKsJiRchi7fOHchlDIGVDVKsDr+IctQJOpP3
lejxq5WRk6pOCYuAXf6/Udry880w4FjVfIbIJO9Cc1avGvYxcCgsKomZ1Ljbt81XGrOa8GmhELPi
4lHfiZ6hXuLOBBfUqe9F+SPW26G5ETUz8K80zvjbknlDfeLwOvFa8LW1Pg8PUSTZV3RekJ+xiSDr
r11PW7gm4nhI+aqXK7SIWWUIRQrhpj8K6V3n1+xtFius48rGT4M9iwydHoJHPzAvqrUHKs/ctnNy
w+Og1gguEJ4M7Kcc5a2bsMGvNh1+2Q27uunMaTAxdOmxdd+AC7IExdp1lJEMdHsNspQQPGfDQ4in
zm6r/FtIK4ixdF+GP3x50AN+ymZrdrvZ+jINvwXNrkJ4aLy2JhhpvCvFIeqOjLESkcklCCWkZV6K
oKAx7kzelAfHxXjhZs7xfcReeVHeSu0nN77nxhtxBLcVI27+T3vQX8g/gLhARDX9EkWXgfbebWDj
NJ4e7GtzN7DgplZHqbGcsGOy9By5FvLMVpGPY9/YyIwzHN4hrljsZS00BuxM6MKXDb1AybuCAkZb
q0R5OeDH4khDn1oDX+GIxPpKfSzb6TsldX+pzsbLioH09Xdl3xGrlIx2tiCMhNFwEwweeAcSGB0U
dYkBwOsamtQf6P+2mXihQO0H5j9YwjfMiovqH0VJbPxgreDW4c0X8i1ZZ6nlp9VlaUHf0jC4hk7m
FFgVZ2SHGHxhvbV7MjkuRF2wPef6Shm0kzHucm9T0SNu7Kx7mjxgQEW2/A4JTh+ZCh7AezTcd9IJ
u0LIwGTYNtlWK/YN4oViPKpkaSDkIE5t7E5VdJGmm5Cg+60414kRwTVqUCPJxwRNyuuCDH6B2Rsa
Lo8ZdVVJCwmEuZwOWHuIseW94LjjpavOPH7GSGfpgQ4DUINODO7VLmxOkUhG5cqT4KEzHjxZ+3Iq
WAVAk1rLVx6rqNhR0FIBxFed6f+7am2GfXokOZKDg/9m3EIpw0suK6zSHuO4J0uDhYyvYxbEuW04
yro+ZL5sK3h4QihM5O1y+hxhigL1kVKnZCEQ/1j9FrwAqUjh73TmdqivS36fR5iz4lWoiEtAVgOH
luaWFbMobGIymZpg8iNL9MMq3vdL74XQaaeKUGWaU7SBSGzRjdSOzlpV78TbmuYxa/+4tMdkRKpA
KEz/Tko4VZlBXPhrbKLBGi/CiAwv81XGLkxJFMmz14k2mE5ayfgEbWUFpTHYEhiJkoHHOAw54UTu
Ls9cKdabRRWQVb+2FfEYGo5gq9iKBqHdAhptOoR+uML43NbXub7MU0+fcSrKbwJpON7R2UUvDSd7
WXwqzeIU81eGfRutZ/HZcvLO5E8lpDwIkon6BYGM9Km1HTjryjVLPudBckTkBaOvMRSrQCWkfcJX
n1FnwF7DfpQaHCu8LPV54fRXh/fO6CATqX5LfJRWs8sapdOUzdhZEG5oLyGxgMnCpEnB9dhoVzOD
GsSDYEzMnDNjM/YEGC7HjIkPK95mYJItAEQP3V5FAbdV60vcs8v65UPuUs7y5RHLP0VD6kRIuHX9
pUJwaavUzoeR2Rc0Puo4vruW2Wd4bcWnImPF+n4U2VXVgBWwYPxp1RMT+2D4HCpt01mM9q4TsKms
fheVT7Kx0LvflugN0YdLIOItQ3UMcVL3puGZqTXjzlADBrLGhKu0OxEVat8RPjaTpaCVi+b3NQlS
mkmEgjreemnSdyzcGgnHj6la1Pt46Yeod0OVxkBOOJ0ls/BCi42LMLU5u6+xIN9sog40ORO7HinL
hJtdtLZCOnHMYOtDdEVSPbsWp67Z3DUMaNk9/rUFu6FukD0j51TSFzBX1B6o3FKB7RScD6WGFFCz
oqztUGoo4wKTsRjqdwK5FyHhugoEmvGZ5SgB2naq7SI9S/cCRFRW/9Vx0nn0wmNs9m8xVJfQ0gJU
INpLMONX0II7CRchQmCB7bwOZ61G3a1bJvoq2Xi2/zN4bjOSJOFfoCqnUk+9wOQ7CMURkyMtRNw+
S6QUZZ+zkjUlWFrSVS06jIaKE0yMtzp9cPK4emicSsQn4WP2+1L9wPU20A0NrqZYfjY356pXfxoh
fCEJ1rH0YCd1DAzihe5nNVgtsxI5gFCweryVHW70oOwOohm+5lKa2OqNQlutoeAuAjm8rcFgbBat
a2/lf3prfA9kmiaF4g5zdsCM7Ut1968LNMzktBEVq6+iMOxxjrAnyLSa8r7Nko9KDBVWL2uoYHkM
BgWVTWUS5DsdZQmSQPM7cWZqVbmgFEqhTsrWb50L30nF4L4kxQv9Bv4eqyvBdYWoXUydsL+y2wdk
17JfWGPabpMxHzUcu9vsVEzpTQzGhAV4cgCzgeezpWjoSBiQKwZ+INNVdzAEtxeAh0maqjNvZWBD
EDTa+LUWmjidM6VvgEjhD6+jVeO9a9LmkEJOK6hd8dqzhsSvu0XiKKI/n4kzU0m5GoYJSBCfoyS/
imr0kpXGM52gCPb4CEA+HPo8vylif1jVwRTJtSmRoJ6EWNybgyWyjqglbwqjXzTpsMoBBDIihLDW
EHmDs+bIBvBMNglmaw4XsKKkI5vK4EfjSWPIVhNDpQV8+qWh8/TnB6HQz7LV/9Mb3n9DeJ+CWz2v
dW53lROw4iGjfjjni5bsSanfZybS7ann98scjTFokeh/U6MdOji/gjG+tFCcN+bEqVIMB4nEjRQ5
ccqX17O6LRjtLsulYjmUSMqubYxvgIJYWAisgdSFwqlMsdMw1k+D7Ls3gmfKqbuJEHDxI7pQXF8B
55+kReC90QsfIgD7w3KvtKGrSbFfWaS0RCBpGQyGN61Hxtr/MfI8Bep06mfzjo9U6boXwOlkXQgg
3gJ6S5ken8fIcxQaOkoPz2S7KQK/VRgzK9mW9mOxLtBs76bE+LpRd03HFbtOx2LyDSrmjN2tr/Z1
yVbTyE9NpO3S4dDMg5fm7UVRcFJq1iOWglOdvCsrCnJd+yuojTF/5V3sxcpro2DD7phQ5LRrA4Oy
5JgimzShxc0UYzqB5GvIbYL+rCfxkayoknLmZchzZo4ZCqH3KflOx88lGeCNHwvlB+4mnKhl07Ly
hfLkjR1BSQtzLTaE+LRQpBas0/NJcyoKkLhFNEolPmCXkquJcCITf0lgJxjS6lWWwJWi1l8V2rGW
z0WKhW01RXiW2O5krBkBoRGTiU4rYT6+tLrdi4kdCIUtznuJNLf41wg/mhbbE50yh5krIDWDOshW
pgVkgrxaKu2eYzZMS2ca3xvzUzE/QZ8RNe6Y0b1KPwg9YNQz0mehyBzyY9vGCA3VbduHxybmgOky
PwOvHXYXeY21VIETBe0uyTW3AEFW9swqRZLMGh1iLGQAkh2kwWIVTEobwa2EorkyFGsVaA8vQFfB
QZl/YHJttEfbd+dSCd1Y+ywK1Mitxej3DwwmmTvRDq6hQ9QJGk7FkYOKVw0hO2isCUBQOx+r6V00
rZOUsVzObJzDx2QJ9qmy7OVpIBalJ+2toKtjJyfv1TH4koBLs4I4lt3C7rQgLmxGtyGCmBMm9pSA
zKOAOGXpyDpllxAjG+IlHHsW8ePIGAmsYa9o7yq1GEYCElnUqbmLnMDshrdjOOOgADtQGA5NJIMW
ECh2aLW2TL1b4g+0k4zpqiZua/40kV9VPp+HQAWTY1xlFu1dhzV7ZAwytvQaPTL0oPc5Na+IkLww
jXZVUbCRoJMFNXVVGW7GJv/vzJbnYrrG9VkDMLexYnEX9tg/AvHcEKbNGX2VF3IoNeFQs/7QcvNf
jSRIWMwbBUiAcV+UDSBfYNdOOKIJ6is9BMdZFfwJ+vgkjOggLfJdj5Y9FtSjgdKSuBOo7qS0CADg
DelawCCVS8jC5uSF4ncbnYI6dMdAOBc7a+AWLj2IpS/ylJ+tXNmlS3NZdEba7GwsybrNcQP/FN73
oB8jzP7TBKQHkuejwLgSIs2JkSkrJN0AVvMNaNoFTe9kYfYvj8qSgn4pzv3YoEG+WwtUiW78xurH
FEPis8XagKMw7SJfGU3myr89U119dNkPn+Wo84VC3WpB+Sd2yIbj8HXuMpeq9EKP19GJdAI6feZ0
uiE+FF0C76J6/J0MpMQ/sTXPczzbXa0AURM9DUCJBmotaeVnM1bvfd+etbE+kIdJSPD7lKJhluUj
tEsC1UeuyP5V1wzirEBmRSirkX81y/DOoojSfKcbtzZSvHgSSJ9ITwsbaMg+YOiMe85ysh6CW8Nc
VstRLRm4j63qvRo+umE+LWl9L4blXZTjU08aE/57WJvpTz9dOxJOw+lNoI1LaqZIePnBMecneeEJ
Su4JH+4UUqXn8daIqhs8M9Y44cD+qD3CvQKiS558lzoZELJWeuF9dVFDnXrcDhmvoRYpP+YUMHKs
4MXE32LXbuq4dcMwfulki1xakh41fbxkiNdZI9MMjdjeyBN+yEQxoBQ8T0J27xbrrRDDu8YYXGJQ
B+3HzyXjT+zxkBopVVUBRJgREnTuCouyCDHIuue98iqDVoIlDEWjO7cli/6ELET28mWmA8mPTwOy
4jzof4yYRx6O65YVj0E/wd+6DoUADWjTbVqFzMsd2vJtbIw3q4mfjVm7Vaj8Ni3KnKQs3yMkA4ST
u1PTnCBckk+sW2fNaq6zJtsxO3ixQltlLId6XSIY3OFB84EIQhQNT9Okj6gzLzRhnOjmsSnLo6Gu
OosmxITXXUzV7bAk55lubbQefw1iEj9ifUGYV4q7oCvbN+iyb1xeuwzDhjo9YEA9K2Lpyj57CMdp
bM5mnT7aSvLycuQpRU3WSD9VZkfR5KWlihika+9VcAuC/pcCCUXj4Kjr102KOubpCW1beUfZ9D2r
J0SJ17Gs95qUvst8SGBaERLu6rVjg07lBUtwSGcetln8BR/rCWGMvv88kjpSA3ZKB3ZoSXyQ15QI
DaVsNUi0BdG9zqRz2Ut2Ova7sZnOUdv9m/viomaCW+j1/1JKpGPMR8OO2XM2KaQpbfWA9r8xviC4
XJV1tmARRq1NH5LRXgqpOKkz4k04fvOMcr38IGruIoN0cJcU75SZH6krQll56ktF7JXJzFIYdma5
Vh3BoQz7I3wkOBCZ3VlH0hXdksnmKHAAQWQIM8lrUL407FOrOF1tRLx5q70p/cwTuEDyX4ndDwoP
PKzffnBb4TBSRbTVE9w80Mi3NGNSgysuRIrRIhjglZWyb8IXCOuGALHruAVX1nIOhpwGcDNWrdtg
rxEZp+aoGNqYDZX5VjOZErDTzcqA1QaGCcwSPduGK76lg9LY/hEMS6nwZU7MYCnC5mAADwbzoEMJ
oYG2rCBoYndkLiEAcUnniXwxZGRi5I0gliLC+yYM5nhrvApmpCyhRyiR6D7jFMkCP5wZfkAVJF92
3uVJRZJR6PXDb9XM25FpeQWIrEOfNVjEztdsA9k2KZZpL3MGQZ9kSPWaXoKEqnFsDmA9/LEN6ckC
2G41FhPWzUaBvk11FsQxNQo6CcGDQR5cWhq+UL70WLHS4TGVFwEqT5MAtBU+DaZ6DfpYrdVQRuEl
XUNCJizbc7dLuF5mnL+dihictTISs0ABQwxDANvkMInIUwmFX3NLIVyZMV4zGkSxeFNbwxZYjtVy
tyWrgm3ghJLTdPQwvCTJ4Ak1I7Sx21P2OsG5R+uZcqysb0AAC7mFkypipOQa2S56/quED+ZUSPMc
qvNpZv/NXDepXozhXlXTnnwQt2s8zjj6Kj6EgSnjKlEkWKDB4p+Qa1u1jIflztFrRGVwI2L2GgYs
T+nfjDt3IeSKI1HVXpBLKJbOvkTbVexwMJA1lLn8z9i/KbUfy/oxVIc9um75A2ebq5a/618zruNS
bCUNAv78MsEEksEgBgxwCeDeRMyhCmQ58A6bH67Ezdge0TducmzNzfeM4EkMGR5rP31BoTdkbEBe
gpwH5Jlad9QaS3UCfQDhcfJXtKuc7gf9pxWuXb/j31SSB+R/a3iqhScP/7CL1NI3/tg0/uixwaXJ
hbxcuQX0dQPOxJnolhU5ddxweRufCCs7RZgqsHM2vhWyiqz7c2pODwBOyFiqE8NjpouhIR3IS0a1
g0ThJgqtB9acGvarLX9bxEn53mAupvVPs78s5n8cnVdzo0gYRX8RVdCk5tXKwUqWbXleKEdypkm/
fg/7MFO7s96xLAH9hXvPnf4vu9P0k3vcUtljREJrWLcq6gCue0i+XFwJK1ctnOnscEt66Dwd5AdM
ICmmewQUeTQudST79fjesH+iVmBZ9FrMNO/0D3Q6S6HXEkgUwlpSZZmN06siWYagAMmU4sZgFmpX
W4ApjF8NRNnmCf5dAidNzIoo5S0VUjLcnYgqt12KUrZ88zDYRfZDQ7WP7Zn1O8QajpIaTVIyHUMc
JhNOfgXBrcFy3YQGaAwuGjwBcF34UnsZhHI9P1CIWV2Z6Dwqvd9IxCXMVxWkAVM/h77HdJStHw+0
sMZT3rtb2nCyiGr60aOPSLHr/X0Hml0xwS6w+E3QFBRwHxtFqBaOlFsozcWRzsfSnV1TMUBg3N0A
wpPDsNCZNCk0eFPB1ieAalnhvkLmOYptChPGQZ1j8f1yArQK9h19lewlLDSpAF5ghw2YjILKWhQh
ZhxMyb72ViELHVhSXx2Yr9FIA4mLlucjYzBAbcl60lmKIso1EFB4nNUhY0Lktsg512EITCFiLIgp
gmivAp7BCCarw5XixOhyE8ByJeuB4NVK8P/6UNCbiEmbt40apgbJtmmIjOqJOIlQEPTGxyjTZ06M
FU3jJsdY4lv5WhwYoLEmoxlZlyxjpmBaAnonRriEj2udNHJrYVaY+G7GEVofoJo+THZpYm5KfoTE
ZjeGeIlD60oK6DMpXRVbCD+ETpb2y1lTGpXxAVrT2vbmP5sJnnC0SnPTY5vyeuswO3ZJv963BmbE
gCiLIiM3pIeCopOdhTwWSTFMTGJq2bXBk8TUsppAThvbHI2rMrolOedLC20D+ogt4Sl4rasnvsge
9VUbVjBGtSXt5AZ86A0yyDps0Rdx0od9tIOVPa96Y/etUb9pws6gu7qzFJhnqOX8a5gxc+cX6b3B
0lVnM/55wfwPUf+4tDL879GfApPZV2qt6b9VQvfl3kfGRoAB1/l3DSOHm6wlzcDOP7rqCsrwf+cR
6hgH0KVu0YdTixJDjjwfmwx8Z/wvWs4u9hEzrEMn3Tb/NHqscLoH2lWfEPtyAiNYOowYhoLkmsu3
pL3Y2k/gAzFFAmO75JO9qYyvAz6isStv2e1NuE3FNWveoujahw9R/xIZntYfbvsozbeJga3J2rXW
iFKK3kFBSv2joCfv0FQNrFQy5N+9utjq2Yg2A/WUF32NaLSBN1ouHo6NPpwD/wJ2HAP5U4Qe2kFt
KJ4AvfcvCKvM9KKrl0k80vjXsaCGZ7DzYJReFZ3fcA9D0mXXJBWPxqtBmGwPm8RFelpCfjDY2Hby
l6bNyrZBVmCFaxdezBWEMDbqfttgz1Nua5GIRxwbp/AjNrIfm2o/wwHcsjSS8D7c7h51UGTGam2O
AgEAALw02/jkcozsG0aEBdnEkYc1LAQF4yaYR8zy2bsM5LrYGkAfD6I0l1JQOIiIE0qwfvGq+/UC
C+Fa91jZJmwSmXTQSSs+Bo8Ro0iu1vQ1K4QBhoNx4L4S9lMdvXXjo2sA2sFkyejmXCycecekO71n
kkb2PDELM14xzEnt4BVrp1pV/V/k/GOg3DUsauf6zmV6IxH2IpoBmY0UE3U5osNJlehO1SIrqD46
G+mrvZzN1nFymkAX9WIFIFJO60Rn3k5xkhFCxJHhE6naPwPV5MUc8+A+lF8cuZrzToIbl/q/NAAC
cTOin8l80VHEW92vbUKGt174OM3pnjXXrvgrR4jiZyl3qVw2jF/816EL1omNmZijt9nyg6TjVdXH
YI5PDT0wM4D6mVVoj4IVWqPf4/CtWAXxi2w/M8QxAIp6zJttn4CEorrYu67FB/VcOtvSeLNZ3LfF
NacmSSlBPfVeUA+E5qLQRrQrX5IltoMUmwCjJ8e+cjv2zYWoT3QUIHHilwQYyaS/FQWlNgom3D9B
j5rbuxT9v95gj50dvPpsF9cJRZsM4H8wC28ySk7BFheHAtiQoJiljNwll8RhVV0htHE+bMThhdeR
S4tM0v4ikn4BLKLl3k1T5pHhXTafvCCM4Y7/yLWNl31WqNBq833wfiJQFAUrkTD6ZiK1bOOL1Z7q
uXssjkpdlHsNrJ1nnsL4wu9JuA6KfWKd0eYPGgIcDVA4skKLLh3DNRcPmnh3tkVZJYs9qsYYqWc8
7DACMeObVo0+7izln6WiFW37bYzW1O1xTRbaaTb5Tc1ucLPX+V81lRymsGLHjXqSTpRefduHNU/d
8RkIA5B0sifCW19yk05YXiEtGfF4FJHcixhthuXsh+QYDMTOjf8cYWwqkBAEY61VT6tlmMSMGiQn
GkcQz8D/dMIJDDBgYFoAqtsGCMXE2khfsSmm2ykk8sz4AjX/BCj8O0AD6odMut32FkXGlV3Pp5XW
m2G2ZOGHVa2z5oQtU7WLmG3qDJykAvbmFYfo1NQW5KXo7PakcIQNitHhQ9TGDak+LojhXQ8EmSXj
Gv7vtkteI1OwpoQoVMQMOPON2cc3ojr3Y6/tzTlcNBgOCWVVLrtVMgPa6+I4pnOzxuNmzosZ5EfB
oeZEmO7UeHRVRa4Sdo0+fjRWcCfd9NqRX91jM2scdGLC35Dxuc0YX6XiW0PI1pPGCxdhnq8Zk711
/R63lbPPAWb5cbaZEnvnU+I4MCcBZKBHd/eA77VQ7uK63ZlMLV0RbgOfFBewgyElnyBqpGCoDSLH
bHFYaharp37axtJ/sR2ceGb2KsSgPQm7c7E+74KWBWne969TxWYyYOtPiti1M/mWIhevzsyDDUsG
dz5XAMIj9p3scGcxFw/HYdUvxl4hFamR2RLZRF1m/JQkcdpi7lGqR9NDyRLXwmy7w5zrmvlMVdKg
ejE16+iodmNEFVs4DTKKeeJF7mKUMgUrw0Wnw2CfimcrKz8bvdtOYNNnx2U2L4xmvlZv0w6P3peC
qDcSJfUUNEQVm84lodZ1yXjgEJjOtUlh4cNrpAUHqr8EmX7E3njtjR421V+XdKfEZM04hPpfB6WO
krcEm6lr2b8p5yK15KdG6ab9OOA8JvKjKkAfgyCJeLYSYXDshy9ZHZK3TGp3G3Gej3qtrsszXqbP
DNtIkZHeTf4Vq0DWAjgl7Mb4HjxIXU7Hi64iFgvMIvzhVBvGyeK1w/U59W5/aRz9ErIn7GLoIuWL
UNNXpcILho/P8uFGI7Uo6/58VkmA9HT89g51/zjwHDMz6KJ01ux7DpYcbw2Ufdd+7WW09dvfBFpY
KbX3RpcXq0pvNn0gSoGV46QH28Ni6WzsiTl90V0nxzzDlTw6ZnwcWf41cGAbRVaovq+Y8ufRdPTr
aVN02Q0qj0MYbkbAua4FDGuM4SWKw4cvWZsqhcleMDPOwbVntHJuLla4UVblUK9MYi88d2PCmE4R
0aSxfG7R8kZasBlI0yVyGMi4T/QEROq+YC2Ky4AHO4iNi94SBUouveLgIVMLWHj7VOp/RrL2mG/i
0J7M79wH/JQzmVIsDAqj3cYBhbB7V+BG6uQr6sbdhEontsByRs7KLNr13BuGQF/k9OowZbXZ5vKN
7NE46mF5MXPjXSbTYopfnU7bx2zXJWSrMUCMbz4tE/1qup8xkDAw4OQGRLic2IeC6QRBsXUy74yI
yX0pPQtnMwNwAr8xHi3tCKqIxXQBwJCTPffmvI97UjAfZMMF3v/znXEPbBcdpLEKW7WdGlSElsH0
8NOazgP6UUKJkGeHME4br7/afnSFE3oCq7Il4lJHjNRNPhpWBNBtRBxkiCUjU2upUUZRSAzdI049
pCFk/sUpBhqgniaVVgyaHcFznjFkgofiQFqst5zaYptDBg256UspLjG/TMe5+La8pC3qfdBbItEQ
sLNAfjhucA0ocWFP7oHW/YvJuWvLaJexYVDK2gqtPI7QBMSMftXyXWrSnrnjtPMj91hUPy1S3qa0
sWuk+8bz8CJgJdedZzmYR/sRXpygPAl+gWS7kpYAvd28yhCnRCk+K1TNBbi/IbXfptF4j3TtXzCk
l6CZViDk3EcxJie7STapQgFJKpftMKDDWJ4ZwT6363caSSuEWbSLkHvR9HcQwdy7KFZ0Q/wp/wBI
BUAZWTO4hBAs5ZfJ3U3y0+eBlAcbq72RAFyIZ7wnXwUJg9Wx6bdGvY8igGlcjkerv085D+0tCNMo
masin0cKaAL/FlTvcfwdAlKz+dVm8zQ+Qj6GwmU8hvuCFsGzLiLb1UhdaV+zVdHcQEVNxPpZ3wr7
Y3k3zL+xjJ6i+hLHn/Xwwuh1eBj5eco+WIEMFPfWrXW3zN7o+cru4XqbzNgpY6fJvdbuClA9lbdw
/Wd9/Nfj32S96uYfDeMG2b6Z4l3VYA4p8PCJtNoPmCYeZz8YrpC9/iREHvTzyx2J3LF+0+q7LRGf
fQhAT4X4kdbN4LJFgT5by9bI1ivkGtl1ioFZ3Wv1QZVtRXfSunGXUVzhLnT1XyQIrEu7Jl1N88gC
5WCCF7FPKSvLN374LjpCouM0Q5O0t7SDm98cF//lc0tiXn5JKqy1mG5quqXC87E5/eGVWE31Dob8
iUC5hQklPGm4c/mFGpuyFwpe+7ChRWr5WWhHGBvN9KWaQ919uP0+oPBreEQw+NNYYfeH1N8P4wl0
RoWQi01k8txihcWTKv4GxVs1vYj0HdT0hJQwOrrtc9GeDC/AGhs9mfI3knKf4mai/vVB8PiWzWZ1
ZrkuyDBkPU96D7L0CibqEN4gvcwfL5d3IXZhgJ4UdGSCFqvMoN8fqe90jKvWty3Zd78b9Y5X1nsk
eR9KwNMuaJK3IP9p5ecEmbjr33VmeW1O5NjD0o61YjdwQRId/9JbwNJsh2e332beWiOHnsxstQvN
WyBPFPQpFm7bBfbw7Rb/DNo+cBZW85VAGDYufnWyphW2zTIk2YQn+L0oGXm3v7b8M9W9zG5kOoXF
KwN7w/9JxUtLFc16kXtAMnl1/VuqsVQSn5n9HNA21z44v/GrsJ6H9sxsOLVhtixgkNY2psxXbpop
xr1xN9RzI6DcY+qd2Xe3fkTivvenf6F9zOQB4VXeMlUlN+fsMLaV73QvgfEZY2muueMGBux5ikDn
7IG+Ys7FmOdsqc+R3Xw2JCuJqaAFScTa5MkYkoWV/c799vyc4MUD2WRIMV684nnkWQ/VPerA439l
zVcEKWY+3E4ajz//zUNFTHIQaplo1WXP6bAOnZ9hePfEbyz+HPdFcXkNjNyFJL8Ge3ZJ5mZEi/zV
9YC7yqVTI/Iq34V/1KDNOMsIHTaOd21WRGNlDC/SAt2ybf1z1+5UfUqng9tcW+MknZNTv2bpxW3e
YwRZnm0+uVhPDO/eJBeA75p99pMN/5DyYDRwZuR/fgB2QD4k1JEI+rDBKB2GE+Cf59D5rdI9Ge06
ElL9kmiXUdyBPNMisK0ecMa98tHrGE7gHxh8JKJ8q8TdCp5rbNZGusa0NTbogp6dHuHRWxj8eeYL
AxQH46Aixyj/EkybLAyVFjM3nR0lUyW4ub9NcxkC7AfFW8aglENAei+jdyrjf830bMKtMd7T6t98
g+Ex1WfvmwE81fhjothjsBide8KwO8ifVPoSmHtLPFfVeupObNoGTObiJcI0IP2bV+yz5OKNCHuW
tXonCgQ8OMK4g8Gi0xIHl6Ld2Bn+mcWHz7xW4TIYTt0MLsBE2SrE38NUgkOB1pP6hbNMtMAhxtl+
I9H+EUhUyggZLuOErW70HyENQSAiNJdEG825y7SphE437i3TnNc8D7+0pPoe02SlKHaMsfl1qTSX
XvdIcP89lYIZhmS52JD7OxEgx5JevwwO5fGgmrcu69HdBzrEkQDMuHTlkhARcrQzQq88hyztMnZX
GSGdVZs9G6IERWUAajcCRLAAtflEKi1hgVDGS8j3FmrdGb2m9b9JVSIigtftmqG9KqwGQbqPjYIt
yx+UD7ZhYTqjDsiNx4HkoM0fzK3hMvJRVsEY18KDEVsxrVxsa0tuvmzjtMWOQt8/pEyQ0atvNFVd
HFMt495c/r/wJG4DFWBdsfoM11OGANdtw5AJh8OFNsHHw80KWXxS67rT9ykxKox2nYsuS9ZRJdCZ
aaS3KodNa8vxBMfV0iH22zED43ZEnZ9q6NfRjvNm2EtfhWJNRPNyKKJ23SoeiCKigSon7zczWrFO
oJoVgiVurO3kaETgWJqlijIoELqDZdIKR+7h29CZh0wPCWhMG+bVmna0KKJYlmZUg3Tp5GVyMLDJ
cOnDyFerzn7obWQuySlpSLKUDHW7qprJPsGHwuLdjuNnoeFnqWc2rp3nA9VGcZAJWski4BEyf95Q
+neScG6ES5wXfUXSuPfjMizXcwByNmi5CgAu73u062OgS1rDq+3ZXy9cWrahhbzsDiPnA/QKEk20
p9HABMPW/hBV1rhta+uvljIn8unHytKZ0lFqC9Xp4W4i+nyd9iWq75oRO4ltgGujWqyZdOb6m2WA
7ZzQIShbHEKjuFV9Xd4MLnDWyuBicXf1dvltw7Yhyqc5sCVp9l3BEW/RdHZFAttAA92LknURtrgi
Kie956iCmvoxYQgKTdvYkI3IU9MwlyH60sXYFNWGWKPVmLuEevXxmmWkRHAyT/3mc52MaObwbq6v
G8f4KwUTBuVW+BEZC/CdZYMveMSoLDrtxda8MxiWHMMiuWu5l59kVlUkZHYbv3xvJ0SVrgQ5GmVW
vlPkcY2d1J4jmAK+Lvp9HFH6hDiAIfsfGxOvWOrGCMlDjtpUHYx6fE5m7YPe+ehNy3pjaXTwXknK
e8bIG+8LuxmI9ERBVaFY+U0MD2fAlD1E3LEW052iQjNh1kDu+IupD0LnOGYyPis1fcgmzdeTjDa6
ZpnLFkAhvngz3Xm552xCRTBVJgPSXdByPo0FX+I0AzXRZIJaBgZnjdTsIssu24joyFXp6/ii3eAx
ZPiggBm5qGpi/do1E1L66TYwtdukJctkW2kfVuKfKbz8w1D0QFha3CNZpLHGaA0mfGDOevc8ugAI
pgK0lvBcl7rK3btkYlGDBBc4bAjzm+LAVa0vtCiBzp/M3mrHupIvgzcgSZ+7zGGXEWMjCLubkcfL
1GLFZDuxWEc1JvQEKbmwMK2UvoVhVifWpaB9av2ncujbZW/Aw0CPu6w9xl29NamFOTiIjUXxWZt9
+pQXhEpYWo17BpU/5PxgQWILYqOOLI6cUZgkIhe5KQNenZ1zlmrbuKJNsjsPigtboyRGUe+oGqxa
5a8F4zqk0nwMVpqzTmCjrEqHHVnYDYuGMA5iEKNV3dm4KLzzoJDIN3IEk4+0CpB2t+vGHB1tPD2i
kIwuDUz6msnKS5w5r1xpG0q2PybPAFcni/Fo178B3zexIBRngFcPO25YH0tFJWD8+BBm7AJfBhk8
O7RV18TnM47jseEGCnep0HqmRMFfJTBwNSNbyQEJAugptbDofHXVXtMMC3Gc9dDjvKuXwXTTfCxY
zC14uCNQTMmUXqnKfYvb8Oib2oG5m+bylPaK8tH11h2k0E1homsSf9kLQwDOr8gV5c11FPi8Rve+
U9i+G0vF+8Jk8aUxm0AtFJybjFPEEJdIdPuR1Sdgi9eYZ/bCwQQUOOaqaNkIyDE4ij5kmDSibSFE
nresxt7IKi1tkzsUf9JInOlbmvonKRWfmfHdM0aKR4foesgOpAzXK1EPf/N92ndjxb9UUJjlc+NE
5i4yIQooQlxKsugW0rUvbsCp7qYd4dEpfHgHuG0NCRLHB+sIHidPpoU4uIlNfVNP+dsMnYewjNZb
14dVohHNEXRi6UXzegq92RQyGbcnNqVINF5saNPeYFPu2uIngvuMwAdK+szOizPrkU51emmRYg7W
qZ/SvZeM32GhBHEtzPc6f96mph65C1lgr6Gm8ujFLJSMLklEe6p3KjkuRZ5VPof0q0nUWWnNmVTc
8evaq/DX0SuW1W/WMacNwtJZ982BDS4q7kaykUf66FT+dRRutkXI7nJCkm2ZrcbGbXkYsvbu0gp+
X35xKp0tJMmlXgRTKnaac4SqFzbXc2vZgOf19u63sJFCaF/IbdXRYwXTmlhBZg4n6Ge/Z/vYPDqs
JyzamXU+I2A6t3RcrjvR53J/mRwyPWWhV2/9js6dJDpzmWfgTSfkrmP8R0PG2XnwJ7afvsm7qQnz
JXL18Gj0qxZfu3BxJbktmWKlhTeNpSQkyQa/XHWxBt5H0bbmkz34b9pkLDqTh6kKCQJUDiLrosDz
Z4+cUyMeapf72DetD6lP10KzBL1xexxF8ajI/4iHDs1IiBtXu0pPBWtg87xlbHVH9uBSud+B4a0L
8LO7MtZT9KD3zk/3douVqQ8zyc3DmYBql0/Hr+GGoXfRMoeyFPNWEONPhXjD2l9iHCCaDv0Ud1eu
vWQ58AKrqX+qZobsdPUlG51+aVA2xpqDzAiqWUHWV5LZm1TWPcMb6LMDhv3UfUSuAHWEHQa57N2b
Yty6jBl85qzLxovvUSbJ2YrKR4NufNn8jxapcRMbS73IvkdsXEEfg04P2cL00vhVmnfXvWQjCmpO
4VIcWM4m5rkL0CX8bFR8s3QuS89D363sZStUjHnqxdd6uajcVy8GDkrOy+/oVsFubMHIsR6f+cw+
vqiE0ajNFoQ3SYvPTuLNKXiA5geXcAD2ILFt48HoUoJZPeGRw2Ie86757Fp1SuNXZru/YdBtI63b
kf62tVHVSP3FqDDMDG3P8tiu8B2rXzv+8xKTwZdipVTg0U7mqYFHKqhy00fmOK9IKLgy+CxiE6dj
WhTcqjF+8QT4rMjIz+qAbXV4eMAy6HulsaxNdBO297jGlACgmVVRF477gPK3UTTkleDTMGX9PNio
VeKgfbWJgyeCgNENxrptS5EHUaY38J2wDmAHuevmFOIUmspYQil0NZNpsvftzv9b3tMETAmtfW8t
i9GxcdFgiZUozJZZmpxtn8llnOkm/7HVFpktnierQ7OjE/JnJaiMSg7yOKbJZ91L6g25utb4C3YK
i0RgRoTb0HEiI/GtqibFJTA2VPvglUyT5HmP3agJYatqcHLo5CgKC0u9HN8sq7ql5YZjf6XX/a+b
wtUOTu0EiKVz0GG2ndqK3D7YE0nhVdIu//+KYv5rpiK++PH45vYFXVNbcXibeOczJAeDD24fxDhb
G/3RT95nIDhnK6biT8xpJy/nqKgw5o59s0P+wgVrd88p4GKD9BpZonOIfWzUmiZemhwbjTnm1F8X
paG9CxrVLAy9fA1LSruoFCSWpuW9asAEGbhzSkX4oKPFpPMIHFBaAj3DJfYzyzCVFW18d2hb0eF8
ZSPtdvjn2W6/rk2AhyHdZEO202zAglWTO3vHrQYoUblckwO+azQ17K0yxLreoequHWaZHjKMqD9C
6MZiUPZ3feJSmFoHHOzUI023gJA4uPeKsQO6q09rms+JpqL/9hnPByGqpYpHQagh94M5nOP8UsHN
dzrJBDVeNzKL0bInbKajDhEsQA3XeW0T/c0bcNzkZDQ1bnbu52AbP1XvDc8ofmw0L0rwQVrjO6Jp
Khz2ogAALr2uf1vBrGBvnGOih69xyGxwCCqE0wVmfkg/7Hh7bW3SfT6NHWIcP3ixEu1d83GIR4GF
IM5gS1xZ7rcdUE0hwkCK1ALWHHzYJwwpFk0axBuJAVNr7UMA/ZEBBOrKWnre05jMjhyRb/Vmgp1W
3klZXujm9Fk0NKNk1jDTcfYyVxs59EALE2UsFZRoFOooTSXKG/SNOSSARMMWB/37bhTEcLKLaDmL
HsaMSCNeDIGyIDnBd6+6FvNRJh72+CBcx5CAUXu53qorxkPZqHyflRUPYZ4VQ3MEUQlfQUT4sccw
O+BDIQC23llcxGPMBKJOwLOSTqUwUdjhtpvSn8GkIg4c7Adjvo/S/jcntnLhVYI06eSclOmLIWpz
mZhvaK0+2qi8t6/ZmapkptXA3h9DZE0uiVMMK9e9i7Ta9AgQpMO7Icb6S4YwwN9fv7YVg9vUWorG
BTYdJzMDmlOAmTJ8u6/czp9E7a7H2H4t0W9Nsfbj1sinbVVscoHSYtI58UsiB7KIJ3TZfxgF01bC
38FG1Fq/bVqHmBKFIEsfqSwsktelRuZFRjXdwadl1K2xXjO9ahWIk5NDg+0N62g1Q7vYx3V4p10H
fxpE4SEwrbVbxgJuMDaCwGQrEq0xCkLMIj2MSUZRXTrLwEnT23IFf23k7SEdxszePMW0XEKW0CqC
LJUMELt0SwisD90p1NqfgxJrHIZTSs1hqldlhkcOeT1AqtC5LBut2moR0oImSsdZqGYzmlG5JNYB
rvCgN9uoQ+bmQa6vM19sjTSEY9WS+OSDGZ7FcXhJMfa0u8ZB4KpBMWnpWvoiwqljt7dJa84lsj7N
JPSAyo3hVvYTy46Zb3XsVPDbt/pXRtaS0TpYAuCfxOl0N6RxBx5Ly5CHWIoMNF92fao6UGdOhDE+
xVHVDLAFNXsiOlZMV5VSVRNRyjIq9LYm1wmlsrbTCMrWB1jCCfVcXkVfKgjf6eb4GaKWDoNztNWL
XWWhjtEMApLDhLOvn2kuxTowSDkZA75Xj6KNBQQXPSM/TQ4vaVudYm26zEK8Jhh4DTQDsUrCXaSd
q5LMvDy393Gg7rXH/V5JlR1Jyl4U0mSL7boIZoZBf8pLZLdpElFpeEAi7RxRQ2UM/JhkTFWJu+Vk
fPfIums16zrN8a5ShC84DLEOcKxXZu3wSMjxsAlSEVzRNlT23FiUtSSTpQg+XkQWRmj6w0s0aw2w
GiWj0S/c+Tt5eNvijjQ/X2q7X9LKYCJlbbfqvVvV8oxoK4sQB/3dDTiCbPOTVCJcz9XBCuJDNqgv
HjE41hJMGcwOtrghtwjqvn2/OxaBGyzcprvwWYRKe/cIArcxDrMkhcSIfRLQTTYPDinhg3igSwpS
lBnNOSjFepxjNbLydezya9tgMIl0E+uq8fBDndZL8mLapFxX1XB3CTNirs3TZeRiKYvmH4bPakkG
5jfKy3vdwu4dcywOkSDabBJUObFksp327krrymDZ/pZFcTE1ubNdDfFOQewLtL6rRGszuwOahe5b
qOfIxOhTl26zr9+tSEz7VmATznuQDGBdoULoEWPo/tq66dYuK4yFFRW5ymZP7IAlm1AHG8X1UjP9
L89iQOQNwU0zt2Mk7igp/gi+kKuxh1fvNuQEWuiwQ7JNnmwGJ1pAi+t7A3Sm8lXh2b9Pw7crA3Z2
OqPhZA4OGdjMdm34iK0IY1OZTQyYGXW3xkB+M3FiQE8SpjJdcOGsAnuRudA5dORbVSnGRa68j3Bs
qcQimLepLtfByiQpGPEgpURJjIo5AkPtQWExESZ1I4YuYMXfnelYT6I1vvourpGTzUZBRu+VY78Z
QXBlqvVMaPAhiyzOa54xDJmXLRilweRYslX1V3diwfT5X2NnBETwhDfYeKc1rK65h0StjdLjkyaE
Ybe173PC+jDgRE+O7HZjiUyoaViPGA7PYCrUeYa4APAAaVKCnfRR/Cx0zYc8SBIUwW14C+hm0jQ+
h5rV7+t0Zt90i8kev7Q4f9jMiaRl76RELjjhfe1QozM0Nd5EpL4S3X1zonABP3BA88QNKCugPhGa
avIduvktFoAz4Ed/6sTm4i0ejsiNlsxUP1NkDg2CpxaLo7ASYmcrj1KaymVSQb70JY9hvXReem06
24QI0ECDpHbms87cUMh1ME0ia52jyWls4hBqYgdA4e/9Nv4naPyRshoETPVspzxHyJUkLKzLkLhm
fpKRchb9DiJ5dRvnT/rcg3TtTY6hPy9elZJYzam+RQd4RrVwIarUI0tj/o00E/gV+bwTxfvHdh/S
qOFg4LDFxijTbOWV5h0/LJ4EdGH5BPMA71YsCHKKenMf80mvBwecZIhFUcYzq5BkxTHC/Nba8DRn
jQxpbn/DhNMM8YM3wWbXfWRtpacXa3JN58GzFCuh/w2ZenP87JaTLC86cQVFHJ/MntgTzYXvWowg
UZN6upmhz7wnmKfv8GfD/TRyRAGW9ZZV5r9bQ/buxwhJR58R4Azay4IESmZYPyoCnVIX+AduZx6/
mtfgq6DCjGMkH9MQfwJ8N331b5rSGp0/+xiSYWcKGagak7Dnc8dNScbIezx/bp70yXSBjGjusyZv
X032M3YBFbxrC0SsJck/FXOklVUn49Ir2Z/kFjVPacN0r1VRzy/waxyd94ZQD1xfAZsfnBbEXNeb
xAWpbU4TG+Lkw64YCrrSvXRFicZCC8QyNLadgtyZeUVwqhrZPFGFi21hotdKYtz0ObJk9JMIr8kl
i7YdAWN8lFyfvlmZuyZnRDmisIa9yX7SGSWgSwsLPfJXOEgkEo+Uqlr+pCcwqtJhNJG27jsEvwwt
0S7HWBUZnPLW1stOggovOuE9+WVbszFLONGjdVWwXfY6D4KdYCdsZvzvpgWlgjSSQYfpURGRizZe
N9YYJIcwVdCjxp8SwWdejF9izubqNdB+k/PCvfLTjY6OkjcVy5Q1aUZ44DYux3shcF+qAYWal8Kc
yy2XCUjJBHJbSf4Gq8jDFRqhqf7tpb63Aa4aAcsTwwXqHQOt0XI57l1ISq5I2rWftQ/fydJVarFA
yDUC5Ccu0DosPmAUPIqiA1OlmBPwrpRaSAGrgtlLd5FEFDBhwxqV1aBcaoH7eWLfsMgI9Q1sufU6
EyClBFio7JvZpM7aclmOakDfU87QhZHir9NPfW0a61ISweNQYTp1/YaInyCa9q4lOBn+o+7MluNG
sjT9Kmm6HmQ7HJtjrKsuGCsjGMFdDOoGRlEU9n3H088HZlY1RWnEbpursSqLFEWKHkAAjnP+8y/l
tAVCfkwcG7sw9GbOUOAHpzMS1bNvntfvDCvTKCqZiHdTe6xpEfqY1rHRBnL9HCygEjxVcMpADBIu
CZkrF5HWIqBs5DxZ7kjmvjZb+6H0wcB0DWM7b7TJANbLXdUN562NFTD+rtly+J76obOA1O9R0OmI
thgxavdaMTWHmkxspKLDpja0LcDclTY29aICQ0R2Tz4gkWULU8O020B0zp2or6TT3ziugUuXBx/Y
GfW1EU7NzkihTuaMttZqJm1kLWqRyQS3sKKKmZ4iyRzLYQfi12yAaSQ1fk2IoOqOpNHKzcm3tEsB
wj1oy4rx8V5vgHZyWAlluatHEjOToZvbW+7OFN5HGPXUD1ZKWHWPE4ZL1FRa5qAQuGYZOkOUwTkm
wkAkb5IB7gfiLs24TQuKyMRRHRLZ+LrKPfPaboYzyyd/1I5hSoOFEpbjwPgluItEUroZ5nsZfkm2
Y6+KNM6WRuXFqz5Bs9Bj5KIZsruyUJyP4VU/WnJrSVIWLUBGsCRbbHViiql1XVibjaVdR3qxVbig
9UjVd8GYfdabtDtP7PzC9jCeMTSLpB7dIKpiECsCNAgbGRlr+aX2BJL3vU5xLVR28VULXGykSu9e
YToDIsDJjiuycBsuhXAY8SyVDk7t4bfWxN4lEPZz5wjCr+F1Fj1CGigGo+NhWN+G48qKpm1PI0xY
k+wXGQKE0BUwqPEbNWahT4LNLaRvJB9s1UsozRoBeYkpT3TkX4poGrDphJ8+lUx50p5o2ad64Dkh
TyYkOOK2wNhoENUwnWIL07rAehqii2HkMWkE/SU+vowH/Mu2NvFwdQUKss7H2KpjrjmdrLF0iIUq
PxPAbC9g5d3kZnLda2TJiED/UtvFNblVoBScMB7Z4LHMaD0QB5yHMAt243nI7c2nZyq+htZ4E9RQ
1xszuxkH89Yapw74Cy+a3tbvWys5p4Bnbt2hqCxhFrNs5B3ozHHYhzdCQAqqrum6bN3bqnvQyLS0
7emCZBJ5BnSHpwUGZ60C3W2cqdumDFsDiwjPykZ+UuAYKfVxB9LkM6UnNxh0kW6ULJ7WJknEBxWb
BXWDxIRiGqAMF5tuwk9PnjVM2wyv44lJ5DZZue0wbnIM0iLo2+Q+84FgCFMhkEj685qbcsKSUU8f
A4ZHXvLiu9V51kbHkq24/h67PL+dFqyjYzZVaTvZtQ3AW4KvVJUvY4blG6q2mjIJxkaurURsXYdh
+sVL/QemgPh+dMx2XbhO3tqnoe/UxLwMlAx6mM8S9sEjQi93r1xNsn8iqTPkyoanWVGnDtnFlN8P
BVpIged0ld/XvW3CUsZH1SWaxCA62lPEljAmb4z8S4J2J6cGspoevuJwiPDcT6Er6TCPfHCYGIPW
TPJfhR1xVJ5Z6VMVXiVtB0CHmBUBTEvNTk7rMkTyQ6YeuO2z3hhbIusDbnBoQFOLI3QY6As5b0yl
AruEAcTvn/JxCdhyJrDin7FAA+fzmqaupzWt6Kz90FwgYjVWIVBx6rpYDTAQLsJtRqwtnrxA5XZL
WwlsxQyK2TeeqDAJzR6nSOpC8ysJMYuOUaCggUbstCxzfWHCdUnjhVUyJSqm4LmxgIEzdzNMU3s2
JkB55DR0C2qaqz5C9hWTWE4FiNdkQIgsZIVEKy3ymywMyLRZc7+pXJeHtr0ttVOBSLbuHCQe4bog
lCzB2C5uadCL+DgnsrsQZQdB86SSXYtOjr3tgoal4TP2Dz70gy57Es6dBTqazJmpKiWYKOQ5B09a
oBjRX/xM4HesygfVtAblS+6ubSNHLoqfp9fp9NceLBnXj1dzruoc7mej+hUYt4waJF38gCMATEwD
Ujr7pBtRzWQXYM8oq8sLZX2BgJZayiYVFm6kz9YWEURi1Ojh3ZhoatS885aNzgHTB2iSY33Si+ZR
emyLseVcysY45ZGLa75OZ4S5SSGlWAQG0GpShMy6teS+NY21rWXLJmtuG0EPY4zYAprezJzfWBKr
SWSEJfm47rKIcuteEoYmqzp4NHNEonaLJQLDXO2mTqHtDEk3XUwWTOHOtltYS2azS8kQxe4FPx7S
vmkhXR7DnaE9+VHb3RkdRjN1T48zPPCwEe14b0+Rf/36AjN83HdUcp6j3SfJEByF0yOjgdp/6Svs
LLt0uGBKUu4nHTcmJ/Oyi7xn1jWqLr5ieuye1Y4vNkqrLGIHcOGYHNTLKvpsFlV/ozXKWHbG6Jz7
XUeS52AdQ6tQsJGKgoAHPgXAmGRXFHB/uFF2qH/GL64jFR+t0e8cv83v578nrKI3IOPa3qwXDuJv
3jiJC6b93blDzKcRqfxk1sGNVhvmdd6kSNz46de/nmLbJumkVKuwa5l+NUVJ4xkF29SCUF4DH9zP
Vil1lpIPabTOzhfcIYY9xSfbzMlbKp2jWWnjmnl3/hBM2Y2hO+qKaVd53+Pn+frXIDbg/AWqn6x2
yoUhA/X4iutHg5dt+xyB7uBQoNcDBHlE4S7+qnM9NmbWir4aP6tOk+sCdtNtnuMvXhtOw5W/CobA
/CaHArBWNeomdCGZZAMIW1OH/qXTYKjet0Z1Jty+umgm6D4VYXH3YR9bC4US49ZpYBzYtf6lr83o
CNxGSIE52i8SjK65Eq4lrlVcuZdRXV1ZEos0Vn6oQsyuhaeaiwa9VpX0NGp+NZ7CYnourKC8Av3r
bsp0vHR54poO4+nJ39T4guDcNRoXk6bwGtPbm4T8q6XSrFNRQvhNM6RxU1HFG2XA1zFgL9AIafUe
d5mzEAuK7Qip/FYjK9HBjyzQi/y8ls3AtYPvUR43xSay/dt5wLF1zMA9jEH76BhNvS+RtuLHNOww
aQssn+80Uju27OQx4OJhjJOGeMthN9aJhBUVohBKtS/J1POVzTMDbzDYM35yWbn4y1UtUSwt5gmX
cYpReU39S7ICht+vL6kDRWiKU7Wh9z3YgkteeLLf21E3rf1JYY3PFXQ1mPLZx6ztaYDyh0mgeTQi
ggtBURnSOZ5xDNFYDdyt4FF1t7K9IuE6keZFXhTQQGyxVoKgwqQqHwePzAA54Io+4QE68qwKcox5
q3AgDEBI/Ev6aY0RBn7Gev/V1jdmRnV4NoXOemLEvRKm3Wz6jo9zcFzs06JNMPaIocLmyQxbbn8V
j/vAxgMZf5RoMeHqJs7soqrPDXzenHnYHgBhTX5+dHV46pTamOFouARUzMrXujkndktKVTCjbeEG
kITaLnRgssFz7YUOQWaS1Yq6/KbpM/8w2Nhiq4QSOK3GHU8Ne+fEGLAFTjM+wvJDL1eEOH/X0sVi
bHoSjazusgIRUt1g+GurBMhRyEUPVn0xjjzH874p9wa+kSr1JspCQasiNQhiObYVPM/Oy0HScI36
3sFnDW3UpcufOyUh2NkxfkskNzW5o3aYSGQPgGNUAXHz2GJDD0EXPBpTT60KbsYW76e6dfJVwNyS
kbBoFpHQcS6H5lsMqX4rDYiDPtfDs5DZZWJFS22ELm1aWn+IcFthDAtZux61ATirhERDk7Pm10a7
0lwbhW1f0N4jwtWksyr5OM4TMzxvVF+fpIH3hkBkYbFD4CFkJQc1G9TYs7Qd74LMoZ/2u4b6xArL
LaAKNBNDRBt7jNS2HEymtZ2oiuMYYJ+kY3KG3UfFZPf1BTUFjlBTBvPuC/MaiP3Mpi+RQPFITUYc
xpoEytb8UjdM1LUJZjnMF7UzRgytCfE75AmUzrDt9szM6COLqCLYsRMHU4TXbdGb28hp4wNen81Z
UFb5+vVLU4vjw9lk4ghlcJOcTRhOzjxNAIsGdDBzJLGFWn2HhLC8UhayP10l6Me4Wq8cU78iqhv9
ktNU+2Z+EWWCE5SQ27BMrZ1SuncOBSX6hlMAUq4qGW8knINNXxvfGmE9x1Va7l3XbhCSuIKUnSym
JqnPAyrZJWZEzR0h7/1GFk3DkA+XbjO3/YMNU+GstjX90pUGflMJYSitG43HdJDYXKh1PVjqJfMg
jcZy1FaViwuq33gkV03GtJafYTOFgODPkjay12p7b8s0P/Yt/aw7GNTaPSouDDesiwZvzLCi2Wl1
eHLxkIFPuTUhxLa4d/uZGmjjIp3TaO8qO2xXYZAj3tGgI2YaZEANc762cve55ZufC/KcuowrMPNG
3GEidBqTB7oVSMyr2h5lbF5Ba/Jrcd16M2eEsFuhrXM7BWGyIh1uHOlQgR7vG5RQ+7h0123m9fO2
dpYJx2ZibcZ7X+vivegSfm9K2yOh+3weLGJ2plTPt1xOXxu8YI6DBF216xSL/ZgHnzJzwufd9jzO
VXvrFnpx5dmKRjCgjo/9HU1AsLcTBk35xi9qcSxoy27TIuOfEl4Fa3E8U70j9430hr3SSJJrcPR6
fWGEQKoKaK0Cjr/wwWILTDJ2uHFicE3Kl36SQ+NdN62+t8you51Nj9rAaGF4Gd62ifYtm+yhACth
Pthlt6okzSQL+ys23P2EePKgm6VEbQeSQy5X4tr2fvI07KTmF44HnkqQjUvipQ0eQhGtHJuMXIYG
w7e8FMZFOr80YXQ/okvatCLwWvyl+bvX70Z9imFX5F3T5WWzwvUOwA3TftwAjq8vr3//+qdGTl/G
lur73d+/fmmIOYRItgRsu5XH4LcsI5IeKe3TeFTHGgda1K3RNpf6auj6Dq9hdoA8o6EheVciQZEw
KDxuH6WKq8n2kfRPXnAcMg06+hTryUolc4JCLYKjju/g8fVPnAB3r9c19j9sHhEl2L4yXLFjLmyB
p4ew+irmUevO1HCxC7qjJoDMrHq+e17NneYXxsrTWvloJMIuaw8JeGzpU/ZUbYWDaha5l1PcupeZ
BWM6ch32SFnemajYtn73UNl6v9OquN+BmwssnxLrsROKKrB1PTw9IufgJN7J1jnPfSEa7CaCa1hj
lMLzJ/j6p2b+8vVPlQTKYVqDVSHHWcxyyLz1z4UsJqyqeUniGN3whF4vhH/hW3HJ72nE5esLlqFo
bGtzPwpxbvhesUU4amHy7zc7nAaLxDIuqvklKqtqIySjLcvKvruROZzXVhFhmSO/m1HR7P/rpUDl
ulWRTopzpToxe5xCtcN9gOATtjXaGMbIbe0+u6Imx4IHCjLR70Poy88OABkPgXm+6JJW6yJ2DQr0
G0GtWig5LhohvdTuwwnZZRhgdJz21e3MsGlpZAfNa/fdKKzD6wvjlXBlTiWuKpOffsWv2CYsoWWK
LXE4zAjS5bm0hFUyIiYbQTugSeST3XxP6LmqGkGQrbxs7cCa2MGCURcMb3cqpf+VVX5ZVN0xQkzA
Pc1uGg/onsZ+BKSxLmEZ48emwa4wk8C7HWFxLmQDOmAk1ONCs5L59lF3sZsxCiIFEeeOpxJ89ca3
sSJKzRpLopZHGmYbWk5IyISq9QheQqiXsHA81YzT1I1qXyWJCwOeTg2FJfZnnk3qmuMXD5EwCu4b
6pwKB8MUCsKasf2uUfjbD0jCNZqspZ7h9utg4bUkIohW0VD6uTgKNyev14zFXR/D8OgAmrzxSwkb
ZoGuIzzaWGTsw0rc8A8fok6N53LESd9jkAMjZZU4Kc5PNbBUhVPrysMzc5XVF8xGCe0OAD0KPCvT
0MZI0REoLgL9BqRkqRfOt8gt6Wk617gaYnKbvLhOCN3wLcL4DNCWwHCvo5yoh3SoaKuEcQD7JANo
vihw9smYgPqISDs+Mk+Xz2YEoNQzw426wdsaQykPWaJuo/A2fPEmU1u5WTOssWkKPwvexiqbBOnc
5KWtiiZy2TkseEzeLre+CVfNqXmz6C0L7vxYnjorY7qdyLtc4T4VEI26G+bYYFvmu6ZFXJRKcemE
dG1mRo4IVV2wiWJahnRCgDsyUpNQWFZdXWLoociIjFyzOigXQnYdKoFzVksznHZ3QqKiFxV5iRhI
ZkjAgEMC09aPXprIYykh5U2et47mLUkC2rkwwiG1IgxCQ4T3ksy+JIERoBRz1bKz2+EAFyWnJoVP
OgVb1AFi1QdacT5gAaSFxhyY0IynRBNrTSv1W9/rZneonEYFRfIRYuE1lpjpNtdbnGFaP7zrOwcm
Rhlue08Bd3dJs+51J7w39Edhd/I2q/LoHhvgfYnr8FnRkHINoXO8C0YTKrrff58MXPthrckdkzgo
Ni72/XzyVHmt127cNhiXRoK3mevmYBdhYNxNdNMYNjEWKnoh79IAlmhWAlVbOfN17XtfHMxA1pdN
oqGdS+bNhOpsE4YiulF9DnAZiASZCC4xMNyHXRC2wwYaVgQa4PqfpYf3AybP/rruncuB8cYNbheP
nq51z1LMTS39ujXDBZMnH9y6BQ6lDlw1WmKtOzg42MYTk+oWWo5qvyPdpRteCBDt/nq2vj5CCw05
Xd+jvU2UnV/WWVyTkOBpq9cv0zEpLtMHHUvAlU80HpWfDmqpXZEtkWHlYPmnjLQhNXloQVt7U5tp
fV4oZNxorwgooAKhwcDDUPoqOor5BU7IuNYrWj0kjJjumrhzVEwfb6JUs25y51pBcwP7HlBkmCWT
ElnKrZuSUIhDJCQU2JAQyur8WlTT56TX+jv2rRcxYAPSWYG/zYTh3zra2UTYNHe+mb24xb1joOvq
zcbYxYNG4TcXncPsQ+meTRr+XThKa1de7sOSHFBPOoH+kOYeE92suXJKvKPyTGhbLYeZUhkCPnAK
h1NvCn3TeeN1NLbOhVKnwIe6LEeyf5w6JuPUHohQoSEGFyTHxxi/llH/BA/RuZ26dO3i9brWHdNb
J3UQP7Cl78kytL4OFWEijoUxxci0BB5LCfELauBDbjspKmoCiv0+G298rT6HOp4tQ1rITUXO4F1Q
weTy+75eo2hmd55qpFb9QH8Wnj0pgfmjiQfzEYiXWWvoEMIZhCiS9E5sG9tCWBcS/YorKDwE5HkK
51Ot7pEXY9mwcFoxnrApCkejusiioMZiDsJlGUVwWEI8bTHFlRiYSPdZ1I15rqqhXjmJKleajx3J
bFh/cFP0P2n4hayxjWtihoAMiB4db/HQjA4QZ8mlHuSwtPLPOZQ9fEOIcCjrGgchZfQrR+vcrW/T
dUwjeq3Bjivuc9yWTP4AGGeevtV9mT5DAC2AiUKgfje/ElwD566aZYWVfSMK6ArwM+ttoAXyMKS4
7tt+YF7CGZFLyzIhqjTRPa2vhlmcWR60nLtdVhaBR3UeXPRu9JylDPSHAjtckF9shGoaUkclt5zg
/OiYdbn69Md//PM//+N5+N/+S35Fk4gKof7nf/L1M+e+Cv2gefflP+/ylP+//pt//8yP/+Kfh/C5
yuv8e/Pbn9q85Men9KV+/0Pzu/n3b2b1v9/d8ql5+uGLVQb4MV63L9V481K3SfP6LjiO+Sf/u9/8
4+X1t9yNxcs/Pj2TUNDMv80P8+zT3986//aPT7otX0/UX+dp/v1/f3M+gH98Ojy1FThMFj799I9e
nurmH580809lGIbEosyxFMijo3/6o395/Zbu/Clsx3JcabsmNsbq0x9ZTi7KPz5J509DN13DNV3l
Ct2wnU9/1Hk7f0s3/3QkD1lXSkfyfSk//evof/gU/+tT/SNr0ytkgE39j08I3z79Ufz1ac+Hp/hN
zEZ10zGQmzBjtlipeH66AU7jx/X/ldma1guqZzsyMb3SKtOtVo3B7HkB21N13zUZQMsYMa8DCmsm
1NH5pGzGYzilOsumwth+2ZbWbAUGV7WM7rq4dep17NRYntVhrx6bpiXDJTMjMPfBHap0I6gs3LUH
f735lle9QsMKBaykymny1sHNR+jpztBTlGyapbvaUmLFGx710oD8BjiPJSGDSMiDItY1TLcw20If
WxWpfeXzYFqQEtBS/xJ9cdHj71tcdx3284adqWGXKtD3fmnpjo3td6WE/7W1be8mm1rgMZm3ottM
4ejpAcNVOCQl1T84grg1VRQYAgAZPeSNlpEcQs9qpNKAwK9ZFefjkr+VFqIx5UTQI78UpPJV3YVF
6QqYZoYqt06YEuB0fDXpyjKL02irtDCudWDkSl5kwQCWsUxFaeFZI3zQ3YYmIdYqF0QfqBAtH5M4
zc/N7iwdnalRd0ZW+mVANlFoiEmsIa4UY7/X9Jj4Xeyr48p08FTQ+5a8J6ur6LEBqBDXY1EduT4E
tFJkzXMrLau5M/Hr97SzfmIaZD+LPND1/DMQdNBFAj+SlBTA0nHagiQM9iiN9K8aOXzRZVl5yKHS
FKR6QhuTdG/XfcAActkg48Sfy4AHwYAm/1bG5mOZk2CpZ/WjXeHNr5UOZCMnIblCn5oW/VbKULjF
dm2b9nWLBjCv9pbq/IuAspCigcelFeMrJqiPl0aNt6osUEeXsGr2nR/Y59xP3plhQcREJ1eaDxqO
Rjjctcp+sP3WRjCDuAAyTNZZiybDsHvCUPWhDmyIzpxrcTYiCrguYK7Tj8NOP2Jg2680dqS11WYw
TSgqXlQdt/ce5ET8KCp+7ZJoXXIVGysbZ5HLwIyFH+6sjZ/JDCYA/NlhA8VzIBK08KAcOHgRpjhB
oZqZ/e7bukRhxKZXctgW2d1jNiLzDUTvZlcR3i2k7XWyWpQqrnMC7pywOjPMSKzJUYFF4IahJF1j
cNZB23jxNmf6wxsFAWkrGWM44jEv7M06xJg9U1zEvsww02pazKe68Ar2I7PlntiUY8GTpzyERSIP
8D/NnaZ74OkDTjKMkmOFml/FMEWMiJqUDHgHrkhDwgqAlmj2sahEuQibHBI8Eo1mG0NXvHWyIfdX
TqVabc9+BN/eLczPLY3LemqjEflDjAODVZjjhTFkGR4YsWM+DFMWobeyU3OHQmsC+rJJnOyGwnlB
nejtvRh3AZC18q6K4R2GtaiXjakbX4N8ROjsT51A0gqH/rz2bWGvGsfBdX80E+QXbo/QW5OYMcDI
tyFnSAnjd6F5IkjWqK/li2BMuJ6aLL6oXALjsW7F8VMaeLHAboyQ7SawhsonZTemQWaazgx0MGtr
esb7fgpxkXB9YezkJHr9MDnmkD2VMB/IYYRkS29uhV4Ch5CpoCwYmAYwhyBdi9KmTSE+yHKBTeIu
9zEfoRi0YMn0g2Z/J/Wg1y57CLL4+UAPIFgNXu7diJrRXUVDD0pnJ53uYkEEEeaxaPvcf6DzjsOV
hi9sej4MhmUR92W78qFnaWqywYlbHILievjeKJHmTI1jkiWrGJaOrslYnk8MXMx96UbSW4+24dWQ
MMeQShNYlGggg0gLrZr9lUJlwdip2wbbbbwIOsAqu4ZIYrGRPzgga+RIhWmlzruOyeAZfWYAy65u
1TfIMUKha55zNWItxz+U/mT4yiG5DIYHm+g5R8/dL+zmRDLx0zXGYFrbf8N9UseDLtdHkyg8vT9N
uaFukMGrGWlVVheuUb3m7tIxNP3Wpuf+1kVTdtsJUby4ZU7OtV4ZsOVaaXiflaRZw803m5ED5DmQ
2aDNJo/OAOx6VrlGzDWmULfw7dqbGAcnkf2ZgQUc5chhcHVRpgMkTkbZDdZTEvFsB/JhI770qhHR
gtWj0IMnoPEAdV3MIHgOaeAhU1s2OmYCLulEOJMPxoaHQNYsplLoTyrOiTEE6QvggRRIHg4uU0zI
SjqkuzM9CBB1GDCgmC4YKBV839Dxm3Vyq73O9QnG7+SqCvWHzwyzuICMGCM3lTlio10BXxb4pYaZ
v3tTBv1daLwtLHTjfV3hknwjlDAFZ00339cVLRwGtDDyrlsrAP2b4hyJ2MblQn5wNmottsHm9wua
P66nUyW5OgbEkiaBWsu0fqxjKMfN2mP676fNchxKcj/+qoB/KIB/d0SvKximZQlL1x3HVe9WqJCT
l8D2J7ELt/XBtJbB2iYrb4Tvwda4cM+jxe8P6f05/GlF+8djyoOULakYT4jS4dNg1rjCK3zrLHCP
TZeFv5bb6IOz6P7iLBoWlZsjbMt05FwtvqkGk8oKeB5NJ8MEInAqJ3lMc1nTlEwxySvMG70ncGdG
upEGGn7p1oNvnX9w1JS9byvS16M2geGVw4vNqf7xPZhjbnlNbZwogFZBeYclxEYnNAUYu4F29lXJ
dpNBt28a5I16vNVad/aqhEi2HDW1jIsNDuG9bB9//7bkry6wt29rfttvTk1ZQdw1lDwZsYORu/cV
bOYoMY7Gc+Syb+Ij7AOzJB+9D7Gvxv0Zqf+qmOItTeHCmI4OBDO3ITnacDBohvqFHuKYIx3LoWZp
JqN05oO/f8u/esf06K5rKWZpUr37MCcT2mulm6dBa+EjVWgCpv/HFeiV3p4TS/YQGCbz1BvjSm++
zeq93x/CfIW/6U5er4W3hzDvMm9Oek7ynGkb5skn7B6giuLj1janrR12H9xrvzxXujANeKk63NH5
xnizkDfBo6wz6zTpwkpIdoNhPlWZNy3/p8fj2LZkFmxJx5Cm/u7aRncYQ4jRT02cEk/t+NgqFfDN
PYtjozerPjh9P99Kjs3MRFAx6NKxrHenzyLyp6FeOwHk7s0YYMgLGT9Xi8lnDhzeTyBDvz++n08j
C7LxO5ahaE5fd7Q3p5EnHsSKRjuNkjgXNhH846b4g0cLHe77i+LHReY38WYRNaaJ7uPIi/vYCqOe
J3pSrMDOvOUzlpJXmbbSDiRPr+JbjFUuooX24cb80VG+exIA5do9UWmniFtW6Z/HvPzgNOrvunKu
e8d2BeWqxeemLPfdBzeKHrbOJE6Au6RBVu6IsC5lB1ZOfIdqDxmhTuCr7XuPsvLLc8OoMTkV6vPv
P039VwfqSn3GIniY0xf9eKZTN9SsMTROvY0T3DTroJOyPDO427uiLxbupJNCWkZwq9z+22CiqMeW
PVrjewXdXgRqR4uprX//pn75npQBMMOznkv73S0k0ICJ2HBOo540tEnWnT/I298v8fOuw/NPmsAv
+IvM2MiPhx06hlmqzD4FnW6e2Rht0jYT5oZHHZde/MFnPV8sP25xPy727moO3aJvZWKfXA0MQyXM
da27MDc/qF5+cdZ+OKR3lyyPewOTJA4pggM5+dWJD/aDJT46kPmsvrkttTSB8BLaJwcSHkqoOeOz
eex1tf39h6P/ah1dmsKgyDNQ3L47FENFRZJF6tQv+pWuXxVr70rcY8m4GlbDF8eeE8U/Loz0X2w6
zttV3x2dqsJgxDueVbtlc5etuy1a47PiWOz8ZfvBJfGr2/+Hxd5d43rpk3mXzIvpa5rGfgNRZtGt
GhCGTf3B+Zx/1/vr7+2BvatrMok/HLPAE0jemRY9D8iWnOnRxW7S0m5+/9H96iJ8u9S7hyysW7eL
WQpTmSWy+DVBcr9f4FeXhnRAWU1DKszr3i2QBeAUBMg/pn5zlbpiRcrf+QRj+fer/OowuPRAZpGJ
Oj9tD0aEsqKQ2kmKAnPcbpWzO/9+hV9e4xTAFIPsc1Qj7y4A0SIylFnxSHphv/K34l7zFtoqdc/k
HajKuVjCLZJre1z+ft2fzx8TGMyvpKUkIuWf6oW+QI3WuY9jqFcPZTIll02Enh1k182qxe/X0ucP
48cLj8UAx03qUxcI5t19rHRcBWXvfyH4EGR5vCnS8pjUOTZ79kIMKeBocOUnDqzJB9vA7ahGNJga
Vym5Vyo2FrFGCRXq4rl08DPTPriSfvHo4925BjF7tHu6/v5SwkqEVIA8/FIS3pUH5Y5i7sZznStP
wiz3e8wO7H6bV+w5Nh9ES7oIsgP+Ad5RyQd3qC5+PlO661i2IS2gPsd+V8jzFB4L+AtfonOkBpeY
wyyIHVxXh4+6v19cdoqFXGErk/8xJ/txCx+DMa+qPP5ibpA0umhZFv3B35EvAiHgrHrCcGyZLbwP
LoRfXHTgKhSLWGlQ74h310E++Vizec0XrG5gDO3DiFG43H9wsf10z5oKb2rTpIYRNLjzQOXtw6nP
0ICWXfrk3OrrNjk3tuTuLbqdWEMownuJ7v2jw/r5ZLLkvAmBFYCniffFE7MDqypF8WRu3FN3my/g
Ci7wQN90K2NB+37wVn+XRv+jId1/bwJ3Wbxkt0318tIcnor/L8ZwPJaYV/7fxnD59JR+Dcv25ccx
HP/orzGcKRjD4dQkbF2x2XB1/2sKZ4g/KfJcIXSgBto/m+/8PYXTdPGnOWNYXJcAS4Zp8Pv+HsNp
0v5T2dwiQncNbhWTMuRfb+/qr13ur/Hpr+dwc/XwX3shdzajQenqpuSa4T54j3nomRVbVq9p+BGi
rSrA2msd30lymhvzg93kxzvh56U4prd3gpSS0k9jqYgK+gyNSk149PTR/fZjVfHXKgZdjEHbyQTs
PfbgBYxKmgIORBGNt3YCNmAzUbTxGJfDtTb252ak3bJtQvVz9wliUG1+ikJRPcZas4Wavi5a40A2
4dOb6+LvE/8WxfvV0RsgeDxcmZ+aP/X5yAe10GPKpZLmAl3tZcws//dLvCsV/3Xs/17DmrfzN4Vw
jQUJQwDWaJYkoi2TZbRutvUaG7G1vzaufr/aBwf0Ot99s5ipcFNKXFKF0hDxCFFph9xzTr9f490D
6F9HpGzB7aDzYb57LuRjUA3wsbB7xI6hctuFHzhnpC3V8JLNCH25qdaN3CTat98v/OuD+/e68t2Z
dP1kHFuddaWhwah2r1I7/eBK/fHp89OhvUc8LRsTqnFkCQfWUZZVq7hOUXE7H9SM754GP68z9xdv
PqdKtpgO5awTfx5XxIiWTHhWWbGK8iWjuSWm5huUGGZ4iVXN70/izCP4aXMxdOBcHoDUlO+ruliV
bVQmGNYMs/X2sMSNANOFM32LqeMR4gvut/G5vqgWnXkGh7ctVh+8gV+e4zdvYP6Y3xy71VNTgAYw
Wr7OLuzNcFFcMso7U5fiql87u2YRXn5Yynx00PN7erNm01X06xlrEgi9HI/eDoXrJridyydEqcgp
z6qb4P+Qdl67kSPbgv0iAvTmNenSp2xKpRdCKqnovefXz8o+gxlVtiDh3vPUQHdXRZIMu2PvtUgo
I06x+jFw/2W//fTAl+n+U+Oj1FY4vmlc9DunP6u2/oHsPfEEW/LbjRy7qRf89JJ/avNqhwMTVQtT
ixn3cmgMd7nLVaUd+41r+ShpfZykP+zb/hka14vW5351tZLUS5K3acxTRpv8TIpHVZ1kN73NbcMe
1qkbOJeNo3RBVblk8ituYwuO4fzQt/7eG//fcaVYmmyqOoP1esvaCfIcmLFO554l1M8CVQ/DZlEp
y8as7nGFwcZLtZ4mcv8nTT983/qX71xjjZMVXeQMc7UxTws+clopvIEwXxcQrYzpp23kT01czxuR
FtQkngiUBJWeLK2VXlp//xBfLdWcl2VCfBr71OtzmNIlU07RKumKwavRYTHt9rp5a6KfoV7w+6a+
mgg0U6SijaD9ZSf297gYJLkb8I6zzTEnJ6HaFlalPv2wIl5dm/2nS3xqxbpaNXIS3A0roxWVJPAV
StO1ZWd/KHhzoi1EVeengXAVrvl3g1fdwLIaIQlSGuycydHPiZPb4Z6tvju//Tiv/X1q/ndbV/1h
LtqhFWLawjGmzy75jSvxXL/IbuKZDpo2DjOxXZxLwEVOg63xp4f94RNeR6aZx4FNNLQvKR8LvHeD
6iT2kf/zfqKLIlclqnHJdruay6rSlCIRLMoKA3AMbrrbduFPffGrgfW5javZy4yLhRvIHrseGfeB
/qgt5g9P8dXA+tzCVW+HKL50hk4LTXNJ49oFpOrmKGENayNq/vdv7MunuQS+OKboiqVcvTG9onQh
6eC/qDl2sceBIpvvG/jqhMIJ6f81cPW6IgojBSXjkwiV+FiagLqkrtot2eCKY/T4fVtf7lg+N3b1
5gbZDFLQR9SgPVZ7ZOGof0KoCe5lUQF6Q7HgmZSQcmN6xUG5CZ++b/6Hd6lezR9L2EcmrEuGWH1b
QGcoov+ygav5Ql9iWesuDSQS6XLWo04m8X/3CPLfE20w1zgjelpI5fwyoYdQZL9v4ctZ9tM3Uq8u
SUq9AoKu0URGVIoN5Ut0CvbGS7mnTsrHhCP9+r7BSwe73m18bu/y1T7tqWojKuF60p4VmXAoZn+w
Ame5oCpabL8A9WTmvu+b/HLTrhMeIEwpizLnxr/bpE6BXG2TNsli2ep2db+8AeQyH8j5di/oQRdV
414/ft/q1f3mf6b4z61e7R5TMBUIcGk12cwu21ZbAxProd2cYK17hbCT2aR7k1t78g5oOtXd5m2I
ICJx85/u37/c433+LVfziqa3PfU3/JbLrtI89x8R/Mstm8ua9+0Qxt8QRrNlj6NtuB8OOoUBP6+v
X615l6WA+AiJ0vr1fVyhhnJjLQhIdKi1696H+t3YEnrFB26ZRV4GvmkbpKRrbcjcWlB+Fetu/GG7
+9XC9/lHXPW/lNtNUIz8iATVdTO9j4pOBmTyQ5f7qZWrHkfUIjJz6dLKVGNOqJyhDRAG/zCWvpzh
SAjRRCKhl3vmv/t1GoutOg+0gjsBAPyb2P4ww339GP+/gev5RwhDCu/pNhKI1ElE1INwT/0hEeDS
9/41I3x6iqsZiMS5paxTGjGb34nyCKKVncg+mQ91Yf3Q1E8v7OrjayKRjvzSVF9OmwkDu0H9zvfD
/qdXdvXlBbXlBkHjm2BqTcrn3ngMEZ5938Y/+SXfvbKrqWWUKBKbEp4DeGB+1G0gl2nqXu4y/9ke
u+NTfY9ozf15k/zTG7yaSEi6Vrv20uWMTrJj7pTK/od586sXyJXcJZQrkxtwnVuTaVKmzwbPVpVg
8IEA4EVFn1T80BWubob+Mz1/budqJ1QPlAeCpLlMiaIt28wCb4GT2voqfeBSxs989b98sKvdUNj3
mZpAQwM4CL8+h7dHxngEBPSHzvHDC7yOtg2ZRBI3VQer8BU5ryOetcyTXXKHXXU114f6AeLWj4Ga
rwbxp7d5HX/rJaFrw8tMgWzyaILuMPTMr1sKDiIIgF3rfv+QX3XDz81dTUxJFTfBKNNcDBJknI+d
Vfz0Gr+KSJD5RN4zIQFFu84TNfG8jWZxmcI3gV94mLn8etP5P6cJfPksnxq6GsxZGZUZ93XsTkLR
A7y4KuFXf/+6vvg6lkn8XiV6KBFcuRq1WURxHiTSYFWGz4OOaEm+b7psVXMTHXd/vm/ri+73V1tX
40rTe5ViiUtb+ZOMFLx6MIIfP87lnVxNgH81cjWWCHDLk1DTSOcsXukunsr+KjsBWbMRaMgr5N5u
6Pwv5vZPrSri1YlCz8KREiRaNcDmddTD5iyLQBx++FpfdIi/mrla1qWlprC8oplJvjHS54p47vef
6Pu3p4hXoyeUwyBXDBqIMeBYGTQXQXN1E45TKPvfN/V9b+DS9u8tijmDJI5bmmqaWzHGV2Wuxx/T
S786aFrmpfYOGo1p/uuOlnuLHIkhWgDzMLqLY3mZg7oKFX3oS9vmFQc4VfMrbgbmdfYi7L9/xC9O
NH81fvmcn040UkhxG+UlfC7lnIf3EuREQzoFil+0hz4bf/h2X75QXdIoRuQSlHSFv1vDIFDpZJQH
FPJKVL1nCMSeUbt+/0jSlz3kUytXPWTQ0rLKM1op9lHnKpHT3bDHCJxLpJ9iaLRhy7nZ1vc/nxL+
WZ7+NbTJXjEMSSMH6Dr3FByemlgSuBtKIbLICfzaJYmpag6gQN2ci/dYv1MI/uOJyl4nzm9A853v
H1/mxvhqgrlUbGLGNhSJ46L2rzoEDf/JgtQB3GMWhcUr8G2Y9iF8u/E+K1voxSsFyr3lzmYtKUjo
IirlvKROw8C3BpKN7CaLiHhQVVfpNnqdGfa2mqOopMCtIgFG6oLWb2QNaAhVjkW3zQRDX2AjSMGz
kJct5+C5ivIHgcGjuMD3VdEtpXakKrs2khbQlxT1gV7Dw9TVWF1VZjWAvR50LZFBOze9tMVs0ml3
1jLni+mgZszR2mtSNZe/gwtKgG2I0PqtPo6jqyzhxTCSJYJ1Q2lWPFYrCxJJ5A2Ljlankim7co02
l/kqXcEhnb3TvBWCwlL8Ubtgu6RL9dg4TbcUwT/XAlFNq9ROEqp4f5YCHMTkpu2tYtQxfqfvQ6R3
bp/DnixraviFjhD1uOiodabhuctIrccL8mTBGpdqsnILWf5ItWFTLcVjJoFMV+UNh6KbJm5Pkdak
eD/HF2p2nbgBQmjOjwoSzblHu1MmfvCPiMWy0afsKo3yTDryrD411mM8JBw/pT2MPhuiEgqyboVD
6rUn3xmyky/nqTfOZMtGfqvdp8mbXgu3FLtyGX6OjMxBy+OMOukuWjw4BZRTZABlu1ookGtkUGry
IUfmMQIJ7dvcjft6AwpxLiiAZZuEo7NKrTXl82EFdFfCTTK9BtZtbd2Z+DdkXqBwloJp1bSeoh0l
kYQqQAH4auWdZVDDQeXETQm6wtjX429sMCuBFLN2sxgPXfeiypTqTj74VBgcCOGn/i3OevR6djr/
6cAABJXkzAsY5MxZ8ONklDthtyQamG7U4pA1j00a2bAbKSckLiACb5XOAQDL0HhM1bUuQ0qF5qju
RxO63c3SUuSkbaFCLbhek41k7Cm35BayWenSzsLhQC7pnLfrZSTBO7irk4Xs1V8ohXCB4xdotrOx
TtEKJ+YusA6VXqwV6dT1lScswNy0eoVyQYx21uRrhAYyiEJK5wjiqRyjTdr+GoK7BCnBhLCjAZcz
BXuz6X2x7mx9eA6mP3rFmdKuS7TA9boDSmluejitplzyP9idue+Nt7w/CNRBKtHERO5N7ZvQlW5c
ohqdjnpQuA106TneUVBYCDemUNta+buKdlznBNKhkN6MdityG6Kux8wPWWwyOIhcJeAvaTfIydrJ
E+QdQmhieTdNvi+Duzi38+RmHl6G/E+igqfwFkrJ5Oh9TF7C5Vkf7qf5XWrs8UJRoqytoVIZpG7f
vmpqxjUPYcFlQdP7YBA8abKDocDJ0x+lclMOmJlqDEYilLyBN14h3JNXA7kZebhOIBEPzKkkR687
ycXHYFfCLf4sh2FtawOhsQGxqwEFWWzb/Rz7MVah6lGOSU+ASF+8TYGrJ44yEU3SDDtq70NShBVn
ZCLSIg9yfj0ejfalaD5EDWwqPEog+gk4qfRGlI+olyWzWvHmg5i1BW9E5RsyOraY3rmFMVjMlBVi
H9A1NCcFeKIHQbsB9GXrKSXjw91IgRBuTbtVqNqKX+Xith+OjfoEp6VtWy9mA4jSqx5WahD4uewE
M46Iaj3GpzI7ZfJ7ssBRcYHYx7yUjqpVuTsKgseAkYOHBUWCGNph/2awHW/fxvYgRI9C8yBP+xzf
rLhWtH0VkenimyLkEXCt9Ro+WRz7QrePygcym20CNujgqCO0qFJFYK28TMVOH1Em+VTVwzJPCh+t
zKqLH9gblclRzyCjy6TW3EadctdImb10PpSUul934THBnmZJ8TEQvR6kGgat4xhuYvVJr++YVrKF
AFPj193bRH1QkL+RTvJR6a7Bxc5iHjsySizMIxJTSY40sApfKEB0hGDZhhgDhfxGB+tUcQ3VtG+Z
/o5RwgZh4RpJ7msVkEDqcuUX7Bm2Ij6m1EJKYWmHOQaTqPak9mA0QAOSsxjdAoYaM2o/W8MNpUMl
Z/Tbw6xrfgGFRwlCqqwrflFp14bhzBQGt0haYzx5jY57TN+P06FiyovT0Sngh5hs2tp6M8ONxPED
RfkoWC6SQzuD+gyr5ASZ5RiKx6QF6aJckC5KelMEZzzFOyEEqsT7GtPEXXTcKBS/q1JpR/ozFyC3
DdoSYZ7tiC+EXLexISsgozgrLJJql3nJGBwnjC8BpcLp9AyxBFI5tjFmNEqFzekJTAlUs+y8CHfJ
9FRY5sqIYlc3jnLwqioZslL52Qrf22CT1N2TUe6mLLzVBKwF0QEC90qUbvoB+I9O4CH7FZloFyyl
fzITsOLMLnBIJwtEpTBOGUwygcCwUCO5MpFNnpVR41TfLxEQPplCAHVO73rhHgrgNq7FWx1QutYM
v/tuOEAys9sOGKSmTxdTZ73V03o7LNJ9Ko7HCzqrGepHAaKbiVgDQtqLoITvncU8hQ8yhw2f9XYm
LHxnybBNYWSRzaojpS47/qBgW0PzqoyLHyFu1aNimwSi7tQqM/1UbgkBDLJqmyMMcaW4wWrDSjcv
oVuUC1MzMPkaQVsDuk612vexD30K71d9IhMuLeG8NK/UvLIxKGxhUp4WudpKSrLHazMohV8vJ1na
pXnwKHW8F2xBWBS45IE7oE7hO3rFXaJXbB6WcNu0+zY+dkC4A9hBYrVK69e2kO0m/lXIjx0mJzCm
NSqDHu/XmvQehK7b0kDP0+BUMFwKtYP+o1IgXORvzHqWdrMoT8WHEIFcwvVQfMjSPtDPVbQy4jfL
4LHPU6+t1NrudLctUXW/LoNn9V6kcQbqzZU1O4J2qz4bQNWSDFCAdieY9yx41cBOZVuOj+2tEN8K
1b0Un9LZl38XL6Nmx4IXX0qitUcWlgUeqb6LDM+a/Tz3svOcOybzDqFNFKbGTbZ4PZ8eJw1/Miju
JO0mUh3qqQhFpy+Fsbswbi/g+l1lnpJ+i4QvXatofF1VQ67h0P2GHvsr7raSxKaAsQnec6u7iOjS
wp6fZYS4UJTNlY7JxrwP60NAtPscB6tMhMdgh/Oq44QMESovt2gYFiVeSQAsIDaVGHAqFFrsqiVg
avKdlj0umAPx16MCyYmKRdJtoL5H/Qrjb+Yw/gB+N9O9LIGMdIcmtxPN4VwBjYzsxw8qpscW4dev
qLotjFdoE3UIZ3/8VTWP4wR3tnir6OfBnZpvktZNYCcPIzM2a9zSxyym1EkwJ8pj96utEZbEa+zZ
K5AUq4Jfyr/teJOS/Jigl0vIEanYtLjigRkEO7oRfIT96whAdN6nINVKrlbn16Tgzq7H3XVP6cLQ
Q1FF9Gd48XwPQNLq16Owy1pI2aJdGB9lhHxVL+DNsTDmM3NS6JRJatcJYxkivgHNTZcXytC5eZbY
TA271kD8dCtfbE6hAx4D6n/ssBlm69cm/kSZuuTV5H/vAoxbB/1laKtVL/h16fUpXCR3PINrozQS
+gnnAkrQQYx0lI0welAysaxxXO9QshrYZQRTXsm5saKoGCTEg9mwAJg10gGiLVHvltodnihmd5UJ
lb1Z7xX9m8hOmSU1Ir8/Z3dDHS1hto1o+KFwAOy7rk/h4Klo0SU3sXbT4k9PODslcI9klS37FOsd
qP+WusqyRbKD53hy+AiqSWWwYkfmTSe8m8mW8ynA6wCMoK/v1GatowQZnZwz2cSpyEHVcxGo3ikv
0b2awdR2DMDx6Eyqs2ms63dx+U11hjSs+Ds5ccIfVUcvw7aKNJUt+Gq8IJU9EU4woRJxhYRTz26W
nD3VgZw7HMfsIcvp1sj/VIVbRbcjlDNrnZ74HgGjAc9mIZwzwkRkkA1eBKueC7aMmye0zQ4IUsG0
o8GJ2Wotx5Axj7TFxb/Q4GwUjvnIpaAtFM8dS0Ul20LOUPSlF4lMQ2WV3pd/gog7u7701OXY/4Lm
qaMjDqDReQPA2/2g3dGpITKKMDqzlfwn1FbDAKZ/Yz2PxxT0yYe1rHTDNdHymgALT117CKUN2cva
vpDcOHQ1+SFDhBGtoqeYgxan0Jy1zRParRLD/1uNZB1Sj5a/amzk9eBYghnsoVg4qpPf0g/jat+M
fp2tQ6RhxkGVdrKyGaz9OO9BGWcFvAw7LjfESRLxhoEy1ncXySC+ycqJ/0TdM7XCpsHA8XntrDek
yxz0yAUiEogPZfKkUVeVH4vwJsYgcFeMHLaOlFNSh8CU8xIlq+g+a49BvEuqbUN5toZ38Jeq+r18
UrPtkrkKpzxwgqtsOYo7Y8+dO8corGnQSKpIRXL2IAlOPNnziN/Bq5G9dn4r4v1eDsyOzbsy7so7
Iz3IpRejrLLDElmhvZQ3w22VrFRYzywQ0Hohj8GXmbf1Lk+eZFa2ByyTEkXxstOIXhtummJNyUx4
aD/mP325kQSU8H7euHP7kPbEag+Rigth204Q+e8j+R7VESR6Of7gL5cBWzNlY0RwULBztTAnK0Y8
kUrVha+bimsWWi6ZteWkBmtRvIG2WO7FzZBuzOLZ0L0hh+h4NCa33V8WtXCG6P2QDOqqbHS7q171
GqeXWxBvWkC5K+JKav/kVc8gO6Gzz4x9++eS6JNPKxFLK+A/gD4kxFbcMLtwuO1E2jXNRidQQRBu
XKf0sRxBGHRYHIbINDIsXmu0nLOk2ovhLgyIJs/h3Ee+hZIzf8UTovR+ODpldIh0RkPSs3htlvJF
nraA/MIFbrRdcEzmcPOeVBuR1FCA7qqDxVtyymaV3QzivlMfAVJ27NZkBxdmJzzI7MozR0gfTeGj
jzbL+KfssLn9VvsT8yymGqSV2nxqkH0zkMzOFo27uPbm6iabfMwWAuz64XUQj5n6oTZeE9I37eUx
ZDYtYwd30CrsbCypnd9BE5A8PDmh+F7zd+kEXHUO2O50135kyb5dnHY7nqsCCTITbNeB47zD6CH0
JyVX/HJhIQZVrdRrA/hnnNhh8NS33lzfdc0BM1YK8zWsvWI+69WjNn7E7WPa/xqiB2Fc7BLNWn4A
J1Nj12wf4vApEXwre4FaLpeUDCKzHdy0vjeYQcHUFeZ7e6ioBhZ2ZX6H1zTAhiAx1tgD9Bb6ZpaQ
2u+JoAg4g+DHWuKNxcBoV5P5QaltGxxrrNvZGnAQKFXNF0pXpQObkauFdpb+bpGl6PVTARxMXjdM
Mb35W1fOCxVL8KqhreNCijW/1x26sGS9VcZaj06NuC9dUeNA7U4y0IWzuMCROsr5o8JiLN0j39Wb
XzqnIDR2absTSXDCAoNLNeD8taDWPQ2GpyA7gLU4QIphj0ZwY5b37XgPGhuM7qoe7DhMnHlGQqxv
tRCvEas4x+VwkwDXxkEifGjcSerNLq121uIG1Hbre606A8/Fa9CecggNOvhJjqkzUYO42jQNkCqy
n1KcNgcLOTw9Ok+PgU+koyvvcqZ3XkQeevqdGnClgHfuduGAmx4C1bMMldwRPwwjm7U2XuwEUwlH
DpdDN8YZ6Z3DQR+7ebGRGme5T1hO3jAeaPsgh6C/StCM17ZurjkxK8laA1O1YO5i5meNEx25cJdx
V4W/6xbwrLhLME1KG2DidLZNN/jKe8NfiN8lP3G/5ObolMK1NJxIUokALw17HSC+TIIwbnBnEG0O
otpRzfZ97ycRnRiO88Nlx52/9PpH0Nv43af6WLyO7bZsHzK2b+N0MxCbshy8XY1xpPAXptQlJYQw
2cRqpRCNo25W8stubYCYh0UUv9bhQ5sd8umGcFSprGWkcCLAAnCQEQDT+abtY6+ER76EgKL0TYkN
eLRJbe4XX8Xa1D1H6Z2WeJfIVYzJjwONO6gbjaQ0s3jLphvEj+olYKq+J5jUCpnICc4B2GW17DNe
5N5L4vdxdkEkK926kd0LJ01jocNUxEzkpLnDzF68TOcF0IW8ai08Ox7BK3UdPdWkrNMSW+QINpfw
lKEWGta8OXGCDjuj1+28hjcKYj7E5YuiC8i7datWJ+GGjVBDamjqonoWmm1cgEJ7Ce9zaN3tsK4J
6wmbVN6Zg60h/OWiXnnoCyd8mU15o3eHXrBQqJzjyDc5wFt7lWBlJiGhpTa5eWy3sEBsAZndTqPg
pV1FMq/5JZTuTQVHSXiqA1ZUIkStcFAigKTBUUMdNfe4yNZCYyvt3Wz5SXajW04iJnxsYIRg2Jtw
m7b3lzjwJfFr1WiO3vhl4APlHKGZE4vjmaACEvBhQ6TJ3nQOQmeK1tXixr+HHh4Szkb5tg0PSP3y
YAMHmf1dAoh82WbaLQh+gl8kF7LnJVSn7eAGSb2bq5s2dgJ+R45YdFOCNXxVb1RO57mH7XoQ/SXa
tNmuJPJqc9rX2c7G6zlxSoOQ5UofwTuREWUjkx0JnUZ+T0y/To+Abhv5uBTPBEGt4X0Rfas+ozqW
YRyWjh5fxiUPFNeUlR7jFm2mLed2IJ1HTlUE6+ZcW+XvgiVRrnKeW3/E7NocBFlxF6hWPXE2IzBX
C7FSJqFm/qURxCM6zzTzpxtesL5hh+k5WDLsgj8kH8KjRkZYuCwsAhtq1TUL9GN2E+FXXQ0PIG9W
QWdPMe9BdSMk3gH7rRaXGAtpnz9IhMDMfseBSsrR31E8I6/HJ7rPVHl9XeBv4sT0PJTrPuRkzkzG
se9QImmr/fGlQbhVOxJbzzsJCt8pMX8LwUMsQtdn+KV/YBMrv63qxNzUp35WO0yo2OSGaieMaLDO
eevCahzITrhXE7eNnCZzuB0Im1uJsxaQV5AqnAZvyQQRM5vZCyXCXDo1ug/6oOGO8mnWfIMNWshX
8DiEFuSNaO/6dDdLv9OaoFNlcETQnITZN4pQEHapvRDRXZBAD3gNEsKbVXKSOb23nA3D8DyVMt03
X019RLRLKh4wrayVis2jjLPQNEDeCZ0LC/MoJdOb2nRO2E83I//eFJfcqeP6Nbxc+TQARddqq22t
1HjjDgeqcse71cY+8IFDPsZmYrgyVAdPKxHYDMCERLhiUH7tNF2kTYw7w5+TJrkrw4xTwSBWhHI1
EZAi3G4xP8WzMG+LLuFPWVyfYB8WmW9Vcds0Y3RY8Bmf2kDlaKam6rzw6+MC34zYIgvGNzd6mpak
W3UsN5o4EKoP76nzM4+IytZymN90XTX4JaXtO1UkYh9AnWNCFx60onawvtkJ5izgkKKrlbMroklJ
MTBJlnVstNnACmo+GowXY4i2Ux7fC4a8yVCZpgrLgUw0v83pl00qHgShINmP0DyMv3WWDrKXp8lD
Dnhiny/6ieLNX72iPiZtuy0UEBGlddsvBClTANuAkDeRbu5i0fgAeMpuIm1Q3kQT4AqD5LtOEX73
4fAnFmqmqzAmRI8XwZpF/jtWwvU0Nb97q8m8HLtY01j4ntq+fTKsOntW4XvvpYgTJUoK06OkLLlr
cxaiJgk4dY2zjm7Fqh8jgV6hx+N4UjqEpU7V1/2DGatAjeWe60Mnn8VyXJltmSW/y1GIw/0YLqOx
zRV4rWeqKcrhDgc730kibs/EJAf82hlKnnRfpP0U+BPi1X5XCmIlPZJilkGby1QELzdpM3M+CcYU
M7wxmcMbVwQ9iz4wblqMpnTbGEEjIupOL5jARsgtW0xS9W3IEplzitSyWFmCpL2VwPX6XSiWcezl
bURkdTC0ikuSJW4RZwzZc5z3FuqxTizmzaBZUCQxoZI/qZZaKv5pwHlwn9IsIeclMS3HbYseqHct
7iRLe67LfjyN4dQWdMbLPFoAgAXyKqV4t5pw6CuuQoLR9GOL98SeKzAI9segDreX4tRsN4bNouZu
j4OYwGRfdhD57EURy8tZPaiwTCEEK8ZzBHSD0xZe8Nw6NdhHg42x0FXWqTEHd2YdyfEbxXRTxp3d
CGik47o2WiUW15kkJE+9WpEcXwCNsaM5hgyQWQp6VDCAAV+CRapKCbKgxyILj5jspOQ1wY0M88rG
CKwCbncumCnnKUHJteiXVMXFdDfGctA8hSC6M+S9QgWT1y2Ctnkvm1QK/CguCawWyKoAhyaYDmHO
A9xuCjX+GKRk+NMOMTeE5PbMBYNsEguOWjjkk41iCZAsV51gIi2zO6Ub2nco+MqwCTopUN4R7mqC
Y02VoHsVMPXED3tL8LpJAZEoDHAR7VFWRxBLhmjA59YaI/bUSUiqnVJqSIizQSi1TaPjP5Vg9p9Q
ecuWZ5gdWY36yC5MHEmv9kyAhlG+kmOLgMJMjy48iSpGaHdlNQR2HfKCiFODJnAylZ7gFjmiYx+G
71zsrA4L9IOGN0v1mjyRWdbaRI49HaPES45WFc/3rAUvpthL7/WosfLncSFPXpbjcnEriQp+f4qC
BNFHJ9byqShanEkd6/c0l7Jd5lO8xe9nJbsgBjjhyjXSKkJVXRfbiwDtn4LtWMaSoAcBSSPjyAYe
n+FcuUMpBw7B9BittRK+VSCVp5Ulgje3hxDDzftYmF39WlUyFwWmqJeBnYQdabLiwD9da1iK7NaC
j5r9BhjM9npRE+b0yJCE17JgqibAIIh3LXBP1c4aRYvXeZxFmpPXYw5BF7srFzd5XT+1M/zlXaFP
RFT1qb2YRHmg1sVGXZc3vVIsmDHUPg0dGMg5GQsZ9Ty11BG+DfkZlIdnEkeQPgC4tBK6qrMcLURF
yLZdQBoRwfz5HfRKq67ydtQkNGliEBFhhfPLZasxPItRk1cXVmaw1acS+G7aNAt3nZGW80BNSQ0J
F3fdJtWH5jBFs3TkhmtUnaZUKrTTaNUumk9gw36ZkHXgt/k8N07eSEtlZwMweL9ZLOJ4EhOIcpOp
bRKuDbmdFkeb1fhBwwXIzqseiCoLfVPUrDqqhvK2FbXEDsS8EeCnR9XsyG1+ufKurBjpA3fYBNdJ
PX+QhaHq/U5Kt3IZDRulr/plnU5kYpwbhCqEhNo540YfP9pDMWB/SlMB+QSikDCJliNpVF0AMfii
PM4nSJ2+EaaRaGsTCGhnVgep86yCpX2tFmov3+otFNxbrTQnTM16pi11vlWXWRN+IfkTpz9tyGpw
6lIlqIAAzwXjKc11beRu0dLfJsUspz2VfsBNV0W4dNKqrnu2saXamDW5birA5ZECvHLSb6w8qnMM
lkLcv2jU62t3eq3EQApz0RLcmLEzPCN5bGPQym3aeK2lBCU9dxklV+tBsiJLSZIHeYDYS1hNo6pW
Vjv2CEtl5SzWWVByos5xok+uKFsTGZHy1A+XOT346LrZKteFDhvZHtJyKG3UAYQp0Ftlli0nE5cR
vViNpIEOMfjdWtEsbKddl0+uIMnZ7CaI9Ig3KYGhrBVzJOgqCQu2Rl6EIgGfrcUJCXOgmETD8/E2
DdU23c5KHMbuVBoLHqOEuZhs5JxpcVasmLSGZCbJtujHPJx3Juw8hIF6fsnTmEMSJN+70Mw7ZVXP
/H+ELHpImgRm5XoW9lSrXzoxhdbxO6817MADJ+Hw3hjsI9dYkODlkviH3+tjDLjWGm1jNtLiFtzl
JC5eLsSmuoEEzPq0l5U51n43OMSqVZHLkAIvLO8krLmkicz2V6HVAxRXiQyg8QVlSfkepvh1b5Ol
G7j5SaekcsOuawxnUoqus1G0x+IZC0wy3YZBTNgrrU0l8RCbchVeG3infnExKdExQhKYklVZCjnB
eLwv/zjTIQ21YdsnnI1yZfY6SdUTch+GdnzW48J6EvuJEJ0lppbmQt2mplq4CLPvRxPWs5OKKRlN
CgkoZYGr2taNFnopSJaUshF+ARZPQxJF2woBr9nSqGQwfWtTL9xeM6q3agFttsrHacm4gcgCzcH6
MMy2oGowQOeusdLNGI1D66u4bOAIzxghnKJQ2m4HJ2ou7roaf/EmU8rQRKHMuN8XZjJ3bgBxfbH1
no9jl3M6mM6iZwnowHLgso6kLSHC4VObyzZqQXGjRIl6UkathUuXIcqn4f+Qdl67jiPJFv2hS4De
vIryx7tyL0S5Q09R9OTX38UzgykpRYhTPUB3v1SjQpmMjIyM2LH3LehY6PHtPrDSFeD9bqQyqrqC
ktqRss8QguJ6OCJvdty29uEovcAIqtuunbW2DbAB8l7a95Wj1DzUzWKvei2eD8gSZVwbMbevaGRJ
b7UdNKxBbpz6R1ZKaLEMCfXc3A8Kuu7yANt1pILv8KpoTACIeQ9hUWj+e6nUXksuZAEMRkEoztq1
pNRStlLjwDosB9tow3XhHEq/vkWepEZNVM5iGbrzMuwqRV2VflRCsiwPklE+IT/ldcotM7wdhdch
b8OlBB+E/xCqfksPpCns9smMctl7O1QdQnt205oKHoPe5ktdZZ32XFahla9kuEBoxcV+xFsOLYE8
fbVheIIXxyHJfI71pLU/q0NpPUW5Id2joaQX5Ay9Et0NQZTnP3Pn6KB1VjNfuWRaCkltTvBzjrIQ
tds+J5ny1/6hMKxVXeV6vEJiXuOxCFcxMvCDmqEMwgEr974PucQON4ZPvJcM3QF07tshkn1Z7yWo
RvZdtI65BMrNkEee8oC0aSU91FbXKLtc16QczTlFf859O//V8ybrARfo75Havgx9ZLhBWIH6Vql6
kHitkxpq4S2zVErs1kfft7Z1dKhfneTQKqBfwmP1HsTkkutD39T0wGPvaK5qSLJ5aAadBMsqESbe
MgE8HO54bVnFBs2CsFoefJRXXEMLKghzpSoYdgfbKMxt2iuUhGszrJAVdiztsZe0rLixYEXpkZfO
SZckPrN+E8L3b90qKMsDB2otHUIPHzW1pUOuq+1qOaaT6jh2B8mrahUUsBR+LVzemQ5xUkQ6TRlO
L362qErSbh61C7lcDbXYyXVt8YjhgBZLRA7imo9eGl/L5qgjTd9Khv1NTZNcA/vWxxll4apMqg1A
adlZFnbZ5aQDSpLtSaGcEAWeyOQ6y7QoPq76NIyDRRcnvfGD7J+lS0YNVmbg+PE0RzM76zsKsYlu
9ttaR5p543uVFFab3OhrJ3Hj46BS3kcps/iZJ2WUfutA3RTPpZ8PtY+oDAITr7GpHClH80YwpS91
g+z2C5xP/DVuXLRS85Y5Zk5VEQ7xmnKnbGbmzg6UzHObzLOdfezElIbzxqG0GEXOYXjoJVWu14ek
huzjEPZR89yXiEq/4Hj5cSMf5Dx+lQ9W1PG88AI1X5ZG3ZNqm3YJ/EOVO14+/5eTlnnx2FUYA3q/
Ys29t7P7o31byPyvyD3rvfr0f9zxXlFQhljg1EeHHrzJoU3bFObMRk819IHC3IRFjdgqzUBhP+C2
p3BcKEMRKYG9jhCrqIZI0xi2Wt3GCdPPzRd7QxW8dP3VOCsYqovwVV3Ga8ok19G30yahaoI7UVYt
UyT3Sbqewd1xSisBabw23azYSK63Hlw4Rp7oWPyeG4YXAfcfa/xjUGT6IaDyUskxCKbUjy332Eh/
O03yYQIeQIjRLMXRRcoEqOlKzRwBgRGku9VGZ5qP2nSGBhNJTSi9MPNUIwKU6Mq9WmQ+VcZMLb7W
RhoP6+vbK0K7obeAPw1aX9NwYFAyBLh6BSYmSRHmGNWV0Urovx6rkZS8t7WFTKFv7mOKe/thDv5v
1USFCRJrYQCgz2UO+2gOfOZYgIC9wQWdv2koXmNw0y8pwK/nJjUmrULubsESZ8BTMaLoTzD5bdrE
TdUdsEqRulVuPPPX9V28GB/7WNeJhXGbTyyUJJBGK+f6ojNWYZr/UOSA6bsAZJcfWcshTYmsUf29
QLvTV8vbodR2mrSrQBS3szSTI+b/4oz+cS6RKaNOhtJpA5xr5LQ/fAOtvzA2zh4OiY35fH3d4rAD
fuzIlg59FCz90KUIgzfRQUaqhpgJCfrmkOd7RjXvnSDbSJK2a4/eXrXnOMjE2aV/WeQ2M4Hiy5Ym
zC61eRdJpMmQRyXV0gGX0st3A+gw7ZM5HGfOxlToYXl/jAnDS2DhNblTMEav6NbbICA2chXoy3p5
BKZJF2ttLa9vqOip4vKEDR10ALrUqEDv5M0t0s/u0P7tsJzBKCWKB0zG2OMnU4QdDCOo+J0wAi5c
WtZOi+P0lku7mBmoFL/TaAXyHluHfp25BfGiaDutq5OshqllUBD//B7KXwI15r3IRCX96uu7Jk7B
iMaE06ceFAoQDsagkb4NqV371DxbGsPXzVwwpol2hK2rkAnpubhpyaqSW6rAw2WKNa2xg7Y7ohch
m8+w7m2Cqp3zxLkVip6YI4Zi0SdAJXYlPVCudxE5h3cKcI39ori+S0P4QZ5jU7kgLWDBqgNl6sjv
a5twlp+HNS/Li2MNaTmDdeNULDpd8mLYgi8OitVhoy/hbBjPgffauPJaXZr6bsSe7eZOxfj9TiOa
+DOE76tZcRDJcYtwMK8a7knb+yVblbzRs1hZ+p5ibWY+9MR2w3No0zoh6bChsz1ft8zj0JAS1l2u
tC9mwODWwlofyTuSBYOSpbGKzDUZD+ia64bFUzNeIyoSAraMmsDIMHpul2pUWPB/gOyx05cu8V7l
pvhtQdhaZbtSe7tu7III48Mag1W6ZX+oxAmrhEvZ8IpS1hfRrb0yNyEkDOHK+4Uq0zrYFq58Mz/P
JcY30eT45yf3pKTbbeCHmPTKzi0oRqq5MpNcTZqwmdGC7nj8hsIh7R0d0c1o0OGXATY0mDrQw8PL
9a0T772P6/4kaxJ2TjcGPZbySiedz3Ky7sTZt2q6jhua+iR8neu12XNqODNLE8/Bh9mTLENYWlMZ
kWaPeQxj1WA/H4/VVwcFv8yemWHUxBTiwxAHHmck52Ybzz9TmYeeU9ekaX6KSk16r1KHuEtvrBdv
wyDNvngFl0QrdEmReyfdVUc3LxcpdSc3+I7oMr15ZdmtGCz/L4iF1Ym9R0XBUWT0NkbyQ+G3xQnv
30LytEX6rv209/038936Uq76lbrqfwc/lS0dt1X3DiIyeQZunt9ThlkBEyazDFbeqp85smKoYKss
mQuOU4QiywWrVTX0XVA14LjREPzh2dGybnk7pro+wxdwcfmIhoQrAOE3W7FiDFVH5vfjaH/QnIco
017soLhJTWdL4xf406gVbSv2nPWJU3W2TCEy+WMb8cAg8qLfj/oc5QZEkP8borfFSJoDegs1rtfr
h+y6SUqF507o8Uqic4TJQn0Mjc+lNCd0cxltVR49lgPZrwYJjBjl+xDxOYkXA1yZVBZBJjRMZwYA
Hg4KjG8M1lxfz6WnqHCtEtZ1ns8GXBbn6xkQAo9sRjIXnS9v/Tjeosq3MKiN/70ZDgdSIzY1H8ag
z82kRcGLkS4ryJqNlZZI3/2Q0TC+bmTiwTPWANAwhZJDRkFJWAwPyqB21MZYDAUjVaANvtZmeXOk
eymlQ4YujZosFUafnEb9HLYO1f7k53AIH/Mwej843ffrP+cyMJ7/GvV8zVWlx8g4MWLRgYOMkVED
nbFWGwY8GP66bupiGNokRz1duRD7u9AwC2p57C/Ysw0gW3fk5NS2YLWXh130feQB99f2zFe9PAyq
adJ0ZfxYRfxHZMQ8xlJWHw0UKLsGyZ/yULxaqj1HNTCxjaBLyPWQCTPI+ISPykAy3daKAxHHxo3a
WAwIAP4fBbP7OZqfKVOqDT08VqgDi5mO3pmOVhgALg86QogZalqHn1Vzq4SP1z/X5RknnTJlTaXM
wV12cRqqzDOQdYTrhHmhpqJk5SkqrdEaOH1IwjwgqjjnIeM2naarozkmxhGUU/haqpiBVAYNdr/R
sKl/6aVPuf0pygBYSbedtrJpoveBz+PrsNbar9cXe+kkGuk6tRwFkaFRHuz8GERmr6NuqesLzaMh
y0hctlANqZtZnzqxpx9pwViSgw5F9EVLqvRD6fT6Yomu7X22g+yAEVx/a6wLIC8Le6dtjL39hVZ1
fWu4/Q6dyUe48TeoXSx/zTA9j9FM2GtoJNBD0yAJ4j/CaSwiuW0Hld/S5SU4oozJxRpYLL30g9v2
gMrbOtq21pGRT9/8W0I+PjSOhRiAYrIPlFzO97tElTHIkaNdxIxtStV3r3q5/kEvqCw+LOiyCsOz
rIHsHe+Uk3y5q4w8ZVBOH0HHEAUwga0GLjhhdyQGZULsuDx+ORZLea3B9DxPffBRDBC3l3jwH/vj
MT6x34ZaFqsxK9Rqul8urYFsZ61H6vMsQDDPVX86G7D0q3Dp7I7bmcVP+BmBCNYdPvCodSfcZJXS
EzqChJyD7mKxCLcJ6ozVjd1uupv4jvmIpeIyDPAiSVsGla4bv7ysudsUBCzwdBQBxPuNTmir+5Gh
LrQe1pUHq36z53iGL0MgYQ84H28V1ocDCXublLkVgw1YZDowXQcXNvdqWewrPZq5rSctwVyhjqQ/
o5DbuaWqjoKjImMpHgw3cvIdMCQYM74dTW2GO3kiL0DdhooZdeuRXEgWHFa1vLwp/IF9e5HdbgmY
K1oGcEYzgwVzAJoc84xJE58KqmYV4mGFZzMVrfPVHTmXXdNw0cs+w56KtA15Nydzz8qJPTyzop5b
sVvSbDPHCgCKr5bcr49MNTVmsnRoif21752ZEmIaRCNdavuYMnqHmctiYajfVSndXLdyGTlBsnGq
SKMdjpdYFIePRE8lJ1WZ5Nv32T6Qb9GK3hkdr7foQcvv+uLvt3C0yI0PjYpt8J4530KK32qcDonK
XQwvtWndFVa00YdnABMzDn9BG2NSlSaxR0eeR8KEZpQaJ1FNEkrlNnhNGBf44r05D9WudA+uUj/a
S4Y7170EfnlBG+m+2sxVci6v4rMfYAmPlyQzzLElB8Jh0DYJ5PAyzCXXP+AFQ7WwSEvYTzWzejkZ
F1muGoC165ESm16RtaFJvZplDbt8d1tjRQDRJE42RUEhXBUUekNTYawvTt/N4pHY4cbZGyDQpQIo
iCbq3PIuT9z4BW1e+PaoJeUIUQvx8dIG6QROGRYTQGnbEhIIuSWxCW8yOD3CMam7N83st2U8WQmj
wnX4akFE0IDZrB1l5rxcdAPYbsI1TUi4gCguiYUHQERNWQ1gAfWNtnZi14akZe24Y3nBBJ4PUcEs
///UFmjoO1CGJbpZYuDGdxqo4MYpW+vwY6DU5NfFr6EBjkg3fsabLsMoXxXAgEVXgOTxIxU4veqd
puxjA7ym96bvYc2SXAqeK/VBurMX/tduQzHnuJi94+esClUNK5OkWrGwqm66JS3XrQHVAG+p/tHY
jHVt/XPEDO5sU/lyYxGxtnW+J6C5y7yqNJI2L33M6htz7zQLmXkTpmkfmu2oOAgYFlU+BiTl2/lv
ehl3z02PP+1kn5PMtjO/hS5O31Q7ZWvuxmprPqsAOOGutgwVLB1mExGiC8ZCCBGVUFFG39n4WzLz
aOm45gOmXDebFRmbWtSpMWFRUFzoGVWyfy/qJtxUKxM98LmoOpEPj4vCTR1qf/A3CyEPyRG/DBrs
9O6wzm7V9/zr4WmU7IaxfFltalA+u8oFwAJ/7Or6AZle4h/TQgJQ0shKW1i0PvYz3oebdg1bztra
XTdzeXGcr1C4/GsTcotMx4wNZU9zuInLOTnfiRzt3MT4E048MC/iluECTDRrbR24/Rv5vfmhRYkW
7bq5a3+oc+n0xIV8bnOMAyc2GW9ItLrH5nGlrJvHmKG9fjcGGED7rrpM7hM6DvFL90aPq3xMX+b4
tye3VaNbjTShoplira/L2zSMhnHNjF70ymPcvV//bpeBjAWeGBA2NbFKpYvHBXal9FR02bao4IsB
2H/dzPTHO7EjbKSZaUEbmdiJP3VL5gw3/h6CBDaRHqCrrxm6nXmGze2ccLSjuGBI8GNhGjk8rW9m
I2fWNN7k56/M870TbvpjlrbloLGmMVTJd+ETatYQU1BiJnNDWC9aSV89hmRLt7UWFE2vm5882Cc7
KlxB5sEHruZhve4zJgSC2zT7pPIkOzAbqWhPWoW3frtucmJPbeS7ddMcEU2XMCqg05oSdMPCse5C
OD1UhmSuW5hwxzMLwleLO+QkQGcyvxf7zTIBp78uIt2+ydTWnClSjH+V8PV4vVKCoWFJ3Ut8fylQ
6cmWVA4LX2cg0A7d9HhXMVXQKHPX9tS2nVoSQnBSDG1kRBWzwPmvWHtx7Jli4URHlIfQyVLE4NuS
ItkBBoql9OJvsyWqBPIuWqfucdkuGXfrUE1dmDP+P72BhCW+CZFJrHMYPaKSmsYGesdfakJdB5LF
WvuthPmMU0x4um3yKJfpVOksU4gdI7yBiaCRZKkzmXPW3jrZe7IYMmWq2nhT64byXVAtzTZ9ve6N
2vhlLnxEsWwL0QVk+sSnn+zpNSj2HIeHQ5D5Ggfdj/6t2WW7UV2HRiI3AcipOwoF63apfbJv1K20
0R+ym+ATD4xRWuvZWso3c+F0IvLYFhJTqk7hm9Mo7EgyhL0Jm/iwaKNY2sqZnb+k8IT97I0qewgC
IKZQsmSDe307pj44ZK0yXadRulKs0/oU1IB1BtwVjlk9OYp0vB/KtrnLbZmh59ZmTPe6wcu3G1aQ
utR5S+FlIo6jqdAj92X4RkPDgU2DwVcHIiGL0QpzDdr4nrmM9XWLUxvLs42nt8zjBQ2v8/veN+Uu
8GV8Oo16oOlDYN1UnVzdl5kuvwea3t4WKv3if2CUjhQrdKgviJd8k2r0Rs16WCgNtFSwIRb6TQ27
j87kZ0z567q1yWhhn5gbw9VJTgPJmCQ3B8yNnPHD0nQ79UMfDQaIsRwbfUvegru5YDEV2G121tbQ
eHAAl58bZVzROCqMT8F70ELmd7QWfls3G72BKOD6+ia99MTS+Ocny6sGQ21zFUsjFVSudquBnl6d
fEvap+uGPrJ2MTqg4gr4jfDnXJD8hqFh5HVCdLDvjp/C7XEV36O5HFDkdlZjL0HaO9Q0QldjNOqj
zv33AFGqhyc/QPiSBbj50BzDUwRpnG9vw9ac2cyJSvq5CeG76VrL+UsxYb3AxqF9iZ8hKEP+GyZG
fQmB8qp64sW7KmYrUZNuero44TuiYxZ4H7s7giSA266bG/VrtVhAkcMTTVoyFjmXUk056alJIaEL
4qE+SDmLTaAUkGCSq4wMevFf1/1mdmVC5ubkmj8kR8y0KBtAl+PGezAr0qpx7YW3iLb5Pr+bBaRP
XaKjEgDNPfoCtNjPj0WcMf2UjGsr1OPXmqq2b5Wfjlb6k7m8tQffcWKn0JbOsbRPhXBnbLhz5jX6
ikJq4teAw9vRRfNAWvmHtyaMnozsU5SqNz7I+HBO8PYC+2dSFD41KJyJPBuGtO4x2KyPoAgC19yb
tuv8NADCBcvjsv7iPTjvlUkBtf0iPaW/aC/M4mGnYtDpjxBOjRYOfRV3/IigN7ZmFSyDfgd719Ga
6VtMftST3RXOSOODqGjHxVJKvc3W6aYeJUxn31JTrzc2lcYINVTg72L9ohmisEyyDztIloNbBp4d
u4y5bLTvxpsHRZ77t+MM//qOf0yq5/4a1kXu9RI0kY4O+2O/jWJ15tqdPocnqxJ8U+nSytZKVjVe
hFqwKl6bR+2GXt0igSQZ5iBYaF1YfZcz5390wYt748Su4KIMnUJKOt4bI9JdPrjJi/PsbxizW+f3
0U2wgirseJgxqk67yp/9FFzSr42wiAqM6psedirHLZ/1VQOv4G8D/gLasnC0HRbVPXyP49t1bMsm
br/J78wb9VZ6Or5232BomPsEc1shOLBa9p5DgXj8Vcf7sQH+4cPVp/xe+wR1ABovc2jo6aP5Zx+E
GE8vLupiC7+qpc+ZdadazW1cN6soLGZ2fKqSeXZohDBf90wxt6MHe3fmPr4J985K3WlP6pdiUbnJ
HaXUGb+a+8RCiLfN9qAlDHahVOh9g2d5E2+HHahcKPZWsLHeaneHW+Vd2kMB5S+dX9etTxqnWWso
OpVOSrfn5xWABywuKcab5hCsM81Qt4wcvvrt8Bw2xY/WYRKsLB+OQTUTA9XxmF4cp/F5AO6T0oSI
Wwm0jsIj8C2CICQUbv4QPMACuYU3AZKi9EtwLy/jpbRkMgjGpy0AqAfjFdK+uYLTBNKRm+fkdwjf
e0BeQVUtfoe+gfgTISsaPWu4IDbBzIqnHimnhoTvDO2DWscyhoaghXvGH567GkxQrKBUNMjSVj3O
qYNMh8o/azOFviCy5HWQjnvcfDl8r34lS/gj3GJlfFP2xj66idfJnTyH3Rwj/JXvevEWs9WsDlVs
Fry1R+l6f2XuyrW0SVbtVttdd9/p03qyQuG+GdSDapMCjR0dn1oQae7B1XdQw7ZLb2G8hbM5wrRF
NELGZi8IOUu4fswh9dowwSLsVstxSuHoHu5SsPqjWm/+NlczmOi78ljg7UUvm8k82GbOT2gTa6Fp
5cnAVISyzh+1LQRg8sOwN9eUKfq56DcR2R2ZRNOg/Uj/VZwV7KMS7B+MNZzKbuntYXYYA5Hkdogj
tq8pvJf7v5YdJ2egUi4zmghCBa4oIQbltVLG1VgvaNbxs7L40aEl1yEIuTLorTD2MHN7TTwXzswJ
LmMwFJ2lGfWQPC2eHL/d1t7vQZoTu1UmzsGZGeG76aCJA3QHeNDWyiL14BU1EQI53HX2Wpbvg+6r
ZX1J0FJQMB07c1KTE/fl2H1g5p3Q6lxU+bygTJiYxmsUhEwyZJaMY+GaCpAVKDNnzuDkSsfpFVoS
hkLL/txD80OsWNmoL6NuKO6slK21Sm9hCSYb+XsdrA9n+WNMhDqUSsT1TPBccFQ8No5qQVQCuDeM
r9eXNXkSTgwJXqmqbWiBbSZcl9EKbQhIoWYO26QjnlgQHHFoCqstYyzA0AQBSAvB883gv/xvyxDc
sPX1PoOnqV+00I2bCnzgMyF4qp7C7M54ibOWS1yiEyYHzU9YRviuIuHhr6DDTeLbXno0341tuoEE
gNTJWia85yB/7t1I3csHtMWTfb29vtiPmptw+Zz9FuEy7zs9MIxxSy2gYOoyh493qbfLZg1R294C
QRrlD7qxHmWgxx82vB8QY0HGym3eq08+Y+xIRcB0ep98rxvSvXiduXPJ8/RX/7Ndwmkxm97vi/GD
BEeUUSgylfQ/GVWeOZXT7vsfM7pw9cPtFaPux04cofsPDr+d/vv1vZ40YJEy0hinNvGRe5wU7ALV
ApechgM8Lwweh2n4OegOM8nEZBQ7sSG8M0aOvyiPsdEr7S1cY6tKST+ofCt7rmg9Z0p4YFgHKMjs
ElOSkX42TUbx0njj2+9e0f783zZO8NGoPvaJrWIJTrm7QxjfV91cUjv+FRfH4GTfBB+Do7436yMm
WtrCulyuKniDjLhcN7AoHlXI2pSZkzdVawAR6agQpHDxMIV7fgnYiVXBGoZbG6hGLDqwJqmb3agP
5sLYw/H0ZD3WMx4+ld2emRS8A7Byp/NU68kbVOZb1smacemF+ZDcq8Bc5KX2FqxmqwBTfnK6TsFP
ssppQnk0yjDBJ4BwXrwFKkzPjoLxU526TGxCLsBYxixWY6qoe7ZewXGaKqkLpxnXq6+KXbZutuEt
3Db3ozBefp9/AhVPwhS9FbMzBmOwEP3pdNGCP/GIC1MlwXIcpt8YlYMAO4Iyjvbr6lAm8P8UvyHy
/iKZdNWGf9C/GnGVpgGFnQ46S7jBtDJ04CbEuF8Wbk2bNxyQe5IepLnOwGSqfWppDHknIc1SoOyx
Q2jgDER5gjq7LQYg8P6tDJtviyg4BN/woDfKsEwVa+4ATd0Lp8aFAzQckRxLbYx78UI21vr78Rkh
rG32Wf2p+pvsu7KCZecfTPoA9TvZXOEMBUPW9s54bLtwpCl+auAFvh7uph5MDhbgbXAMx+A7nu+q
3SG/EfqYMNX2m3So1lqZ7kwZ/vyEdmulLyGQ2eexvYnC+CWJWCNEWS6EDn8/QMFaDdCGDvMNY5w6
/yGZXbRQvMGePvjG1yxsdoMcvf2TxTI5QUWFrBt3PbfBOZHlWmexsDavuttmN0LSef/S0Lc+qdu5
QD/tsif2hJhgDmrJ7A/2ol39PV9DpA04Z/gE+fHsuPjELNoHLNTRod/g4Sv2dVMNhiLHwtb4Nqyf
D0/NQ7yKgMMhJLBUPil3ybf8bS7gTsZbizHGfxsVHLSTgwEkBka7+IAkQ7I8Zg+e/8Nu5yCp405d
xLgTQ8KXg0HLiwqfhAkazr0KStML2+WQ7yP1NVUz1+hnOCsmH4igbP+zMuHTObFdMNqFQcnKXguI
dHv45R1lP6CjYiSbAiYtp/5+VHq4mZ2tUz7MuOpUAndqXzgOaSGHiTp+zu6BhJxeXfiEpugjWbEb
baNVtplDxU1f2H9WLHLFBFHF5FH04UDeBpmTN/9pIbnV4mvG9LS9zu5mB2umz4cNSysTIoxxG0Lw
yXXJTqBz6j/AXof92P8YG5/6dn4yZKqSyIihjjWqqWOF6PzsW3DsNehrQry8gV2e67lcH3ejpfgf
hdQTS+q5pWOhOD6cO0iP3aGOoK3rTfyGipBrPfmPh8d/1tU9W5pwB0tHhgz78cvpm3alu9GXsSaE
osYivx8zrRghXPV5xj8nD+TJIoXbuLX1UI5ybIb9wqoX+S5f+yv7V7Xv9t5t58JeuBppQHqCqjkX
xiejzoltwW0UuTKO6fgpZV6DvwJG+Tfa1lu2X4N78wsM6TxeV9V9vJ6t9o0beRGFTgwL4Y7lelUZ
YrgaX65uhlIi874dE02G2/wuPweb67s8RrVr9oSo11d65QTjQmugAbX1OUthcbLSRQG/Z9rMId7G
E3DNmhDyskBTAD1hLdqlz+nK2/2sl8kzbDLLucfBnPMIwQ20TGAkGZbK4llPKrjSkYuyjqtI7zct
TO2tF++u7+R0dLNBWkGxNs6QCMc/Uw5OlBgkcDK6E/oKQc1bItxKZVwFjQ98JlwYn6CT+9rO4Z0n
TUMpwPQvwEgm7oSvmMRD1kBQgkrGEgVRpo14uq64wRhaPOoMzlCJqw6QJjjb62ue2mWdtx6vf6an
me46j0PA+xRkAiDetwvuTfQytMxYdk5w34E6CdHkML2ZCdzx4IkeZEHwxAiuyrCOCO2zpTjposYg
v6qyDHmylD76IjrWTEzWqmUvr69v6oqE1wVmKWrhlzNkqd8oTg7d7GJQJRQ2fO8miFGquW5kMkG2
Nai/qNQy9iOCrDy1TEIz5OvJe1RLkdqAF+cDZG281zvv83z/dmoTQXQx6mPoGuOTwmdDG6O2chWF
APvorfSBNCdBujGcI3aZCqKchPEmhNaMfPjcO5qgVCVkNzntDpLp+mtjv/ZxCWXxTCY1tRxQhhqj
YgoIOfGBUUqJ7psO7LV5hja6Yae7NM9ftH4uub9cD40YmUlCXjNMnYqdH+B3OWSw2Ik8EyG1On/1
Mr957LRW/24dsvWMW1wGS8zBwwDkQAa/IeI2e89jYtFDlBT6cxec2ka7d55Gvodg9fd8D5iCPox2
AWN3MGycfynF12IFLlBMBfK2TzS0DaUf15dzeZQclWokmGNbV/E74UYtD0bjdQOSu0Ex7IJ+2FdF
MxONJr4PJnBs2EJNE9TU+SpUBi7MpoGBwFOpOPsWDNUyGkClCc01zNSJ+/crMsfGOUPVgGvEUBSh
3JHaKRrt4bHe2a35CJdmNRMbLq/njyFARrYNh1WJR6iI0yqrIf2Bf+mH3DzFCXo9pr2Um7ch+wcf
aJzHw9lMFW8Qdq+GmtYxj7CYaPq7078fuzknmygRspgTC0JCl6tFr6QZFsb3YwZ/wHpAG5lYV0Lt
JiMu56zmB+AmsvJzq4LjHQylzrORnYXO19NB3aZ1fjOKEiUVXEKxt5czIETFCzqD191jdrmju55U
k2IrrTyeBIhtMvhka2uPOeBNvBlzOcT5UGwyfsNEMlsRuIyG5+sVcgFVq+pSi/69yz1DJSo4oX+Z
BRqlfUI4Fzri+Yxr0lVPvu6YK5wsN8t7A+UVdCUPfnrbNA2yuSnilv3qgLCBlpszrGETz2fWORI+
mrrGfKx4/ArJCnz4Y5Bx/MBDw1FoL2LIgR2ABr08O5A3Uf04t6eer88chs46+nUHJ5+r79VRtnQw
94UN7gz9WgaigH0Hh9vcglJ2rgjyUT0/T3vOjQuHs4xDO3ZMjEOCvW7tG1T4Gurrv2Sk7JCmWiHD
Mna0xnFSJ9l2YJuZBUePs+TudUv6TBZD2nO/atrDTz6BcKD1xC6lzuITjB5eIN1lPxbmTvkYyFRW
g/0Ymt//C7PjYq9thnCiM0jNod9mM0aIsYKYfOyGq3HIvltBd26ByZ1HvE1cxmfeJhzmrMhzr7JZ
arILt4iQ+SvQJrvjuvs9T1s4dY+BvhhLlIqlMot97mmRrlSqWhz42LEaLmOUpeqFY5fqpjrWya3f
oAQ0E6pG3xV2VINZi2xQgQPl4iwdQ6iKlBQB1WI9su5l1BGDz4gxbJrNvDNPnVyscXZ5N2j8I0ao
Vh2gR0PLJrL9341vP4VR4SqZhmajjXIvgptNHv/ySb2XqpQby1iSX3s0Aq8veiJOMp1p8FhiSOgS
tXA4wARjdBGIKAkN97wI5GWewjqDik81s79TppiAArujQ2Mui1A3rTb6UkOtjUH6g42iSvpmKsEb
iJ+5CvdEDIZ05Y8hIQaX5L+252HIgN3FKn23tOvbBj3e0mhd1cpmspOJd6czTvmQfMv8e5kRK01b
9o3PnNo3x1mgGFk8xjfDVn70XujwI7US/+LJtNefr3+6qcCjkUoaH4NUUDEJ4TBP6iw/RCG5ClV2
aQFJUfwYrMfKJaCv3721n7/eJg6lBigKeh4eAPoFq3czxEzIqVK7aKTmQY1haI5tlMCN/i0vO30m
k51IlsfFQZU+Torhh+cRIDuE0qhfRgKbyTAuIlwZlW34D7ySByeTSyDD1YuEr9CUY5EpKCwZmfGq
1elea7RFmc6gHqd8HxMjX6VpM/0mBLMsVOwEvol2kVfFQm2Y6WkRhDWTp+suMWNGhAUNNJmSsGAx
dYzEvbwo5M49InR+3cp4fsQ4ebIYkQOlC3M4UUOsdMWXuPwklfq9E1Zgd5798HM7W9eZ8jlTIz5R
erBwB2HvEG/0/ENttAspgGiwkBYdioRNcthwOcw4w5TH0aVjGooHDVOCgikjLROtKMgaPduGowcF
Rc1ZXt+8qU90YkKs/qMjZbamjAlHQoc2vuO1sYClZ33dysxCxCpci/RZbVUkB4ENTFzJN7UhzWX2
l+1wRztdyXidnqS6Pk/QpGhYCfpdG71uvg1y9sCE4SYvzbUdE3fNqvxptfmuyg8zxqd84tS2EPqG
2ixqB5kSmAX3MY4uaYVbkNNnWjOzk5PR3YGM7KOgyVilcE8Xx6w4VlAnw9FiJK6y1t10q9xIbkul
+Kf5s3w9Pvhr5/WffL8/RoUrzCyMTIpSEi2vcxAq3kIUMxNcpzJ5inlQUTEp+nF/nX++ujW61EKc
cSE/VUvtS/JYota1KALYIRf2r/i2WzGia6J4orizXDAT7nlmW3CdGh6hoctG2+jZZN33Qz+H/Jz6
bGcmBA9RYdkqmgMmRjhmt0TOedQRcFzvpXu3Abs9Act8+fv5DOfM6LjukyOh1IGkmOmY0yFNFOh0
bMpns0SmTZ65+yc3kGBIVRYisYs6khp6SAPapDioDi5b8xb860yQn97AExPjETxZC0K14BUMTFRL
aF8ew5vg5wgtyrbtul+mP5Xf7c0/eUqRi/5ZlnDWYgMS7DKIqVIYX5DF+175xe9OUu/64XDTmwBR
aAAFSAFo5X13yDYH861VC6S/pdVfHz9+B/w9Ju/qyxpaJFlF2h9Yu+L8dMhPk+brdQPjRSJcoWcG
BEeRqiFvzH40gAwWhMiLuAHrnYa7g1wutQq52+rd1ufaQVNegyDXiFGFS+yCptiLqySuarTp2gBa
QOSgvb+fQuVJY9G50yBdHuu1wg2aB2VsNzkcxQcPkYKW1gH9NP/HYGTBjINeLAZLlLsNnms6A+Ef
M2Mn/lmjCEhrq0Jpuk7RSVRz1L49+/X6d7qsm0GgQHWT1wrMAbDoCWHEcig9m/YBHEusv0SG5KrH
90ZWc9dEDbtrtVXbtzQreOQH2nLG9vh3nzkJtmm5UMWFTUo2xWxEya0M1VKEylt9re/1FX3fZdEv
25/2olhke399+Hzd4kViB64M3BpE1dqIXxQNyj7qYH50NBZB9D00vlnS3TH43fvWKI+4ONozyerF
GcCGbcAGRkrMRJBYqNb1AoagQwy3HFp069BvdUjHymVmem+1b+2zBgHKPsyZDTLACF9fqXJpHJFc
uhf0FaCXu+g2DQNafmne21AEt48Kol3dEKCpW2//n7srWZLcxpK/ItOdGgLcx6b7wC3WjIzcqrLi
QsutSJAECe7L78xpDvMV/WPjLFW3MhlhSamPI1OZLBWV8UgQBB78+XPnabiVWorbRS+jbnhGUq8y
iNRA+M9VgtvayFeGgPt4Vbqsbj0e7kiwNLXPDrDgj1rQiZy6wia19NmkkwZTCyvem3YRKdFWFgIO
HxLskwu1DHyzD9sV0Y1mYc07S6koPDAgQzcVDaCRMX/4iRKPoaolgA/r/JXKwRamdNs+hG1tn1qF
8/n4n2XBUzCclHVTA/hxVqwSpSJalEkMu2xI5quVHMAcNFHWHIaoC6/whcGcRFYwlooCMOGMkmvy
MIEUBmxPi6iPtqiSDh5T0zSyLdE2tdPoaJ5CT6lqLlGL6Pz9RcecCiMXWCdQNB/PI7cxLJoFhBQh
VRyP1oOVCCvfoHBb3FrQ5YJysiWNcHTgvBUwsuSgOFU9zEgcpkuJcLRRy6FVD1cUeSGlpWeZ+2TX
DUHzaT2j59q04M9OVnNcsVsLgqqq1K41Tu6DKO4dJphsK1oFCQGUJQoV3F70tVyDHbHtYvR5iXyb
RZZLCkNfRYlxapnkRGn4aCSJG7Zjv5Clnk/Kj1c6y4Nr3YqZNuJKK3ofpyp8CjWcL2CGU+tsYVQu
h8J+jzITFsB5aQ4OnjBciBEqpFLv9fG40gJ4BkzGsYNWLBRrLyw/EEFEfo8kA/n3vFirpgOXoBAM
tXfKkF9HKYoEw7BVikC1M6n140gG86SXVnmXLwzpeWgIwqIarWtYJLCnkY95HUqsVUR7sDMIj647
PYINnFbsM6r5rRx/LfJiNxTlNWgcd5+/8ucHDuBU6IyB9A68y5QzMdNG1yhm2KDZWREDk29ORFdu
ta4/pEHpmo3slLG1ayqUKo3XzKzuW1To0YpSwIm1PzZYmIixUD05f+STYC00ULAMATGc01Thu5jK
JlqdIc1zatEYpKgQoQxTB3SKhf3mLFmZ/IWmQyR6GNHmO19cxx5QXdaVMF9NvgrpkWWPnw/u+fdP
oq3IuBR0ME+V348PVVGipFUCDt5/oBCsZoXSNBtC4n9jl/gYaFrz3mVdI2gnARlwRERaHrlWMxya
vnuguRZ7Si8vbEnnuwSCwTwQDwmsaTynj8G6ZEjbDOaoNidauhuJHhxrSPSsjExdkhg4B1PhsAnT
AuQEKKYBD5+NYBOV1sA6CBbFm+4LQcMu9DYeAvdFQz+rNhVTlhowz/clOJIA4YcwmD7pc802+VJr
BSx+BbUlXXWKWkS22ke5DYRzo0qQUFCDfkk0YlotPySUP9Z9iEEDaoRbyTzj4jrPWN4g4xLMOmii
PQrQIcDkF3st098iePrxqlxiu52/ZFjCQY0iUPrCeXV+ny0zddCXsa4ag+hstS48NSvdKIQMtBjp
JioS6FFHt3GiekKFf3PKM09FKtBmmdPKOAq1ln4tqfVCrns+twwNisLIqxW8NnjgH+fWwIKynzy4
YRsUgyYhS37OA+ETGlQLa/35SRrDPlk1wtkJNDEgBB9DmY0SDvBmVmwXiy7CbBW3XydQzAhf5cir
HdkWb4uqrRfv713Q6bG8e1ELNmDrShE0OJFHug3XE/zBHNmy4wNxoFspuYvH9/OE5+ONzsZUG9Oc
9RQxa9ew5S/AQEIvgbqc6leTEdRSvEsza+ovgLcpdHPOkDlD6+H6Mc0suaK3apgVTpHB6t7kveIM
Qh/8z9fY8xbP6Tm+izdLRrohLODCgXiVFx3BWO9HPxdO0K8V5qW+5EF+0YtDu889K3E1iPSMDhm9
7Ga5DHNhtZouBf0HeKEmctRsShFmElEz2DRMshH1JD0yKTaYdvvUHItjeiMt+gGe7zAfI87mk95y
WncpIsoC3dpYrYryrycIH0PMpk8aV6FUc4Qgkm8eUOjdCAAj3qQtBZaeNjj199Er/Gi7yDe+PJP+
GM7Zk2VUNGVZIPIkahUFq7K+meIyh2yV74riC2VbO4OdPSxtAkujOtvhqKoNLQ2wIqscjuoonQAw
cT+ftpdCQBAQ8v/ytIXOq4RBJbpYmhaChrWRnUV9YkdELr3Po5yXs/FyvA8zXca79SYtElnJp5cR
tP8bmKVtdbffdq7s/hmPlGkmzDeySW4QuQy64UB9+RgsAtBajSOGLWzQr9Vp8Ma8EmNka8FeH7WF
9ttLK+n7YLM7k4tWU5MBwfL2KRmOCXubnL4+H76zCQgIHggTAJ9JKfkMjjCaVIMRJeqDHU7FhzpO
gpdA65WNBgXsbTgagbkQ8OymfgTEyqnC9BIV3dkIhjhWKkOGgKbRrk3Q3OMqdeS/fNaYRZkNHYm4
xSuBKOqq3Ey0L2U1acosbnbT1X6YD7M4s+WQy9rACmh4Tpw6ZitoGEwc4Khb6v9uiLhE4jt7p2bx
Zotho3YJLJgRj5j1ToLvZREuapCcJWtTDIp0FsDBxOOc3RMSxrBtI8QIvzRefhtxh7gTJVr6ogln
eM33skvXgUNey8Xk4eLkmDQzQIFU4YUwW5VQ3R2sHIpMtqlI4wOzIr4L1UbEjiLSMHI+n/oXx9Ig
aEdEMjbZoH18l8MmGNqBqZj6GbNhvxqBn/d5hPOWYQwljPkgzIFTHiSTZ5Ndh85AFsO1CnuWHbd2
8TTClKTdpc9q5uuw8gW/fCcSsAGVb8HT57EvvdgAN9FuCYoBjtuzY0WWJX0n68CIh0albKPVZehI
plFWfsKBjtrQG2X5Xx9RnDMBjKtg9MDmaPb4mgDiPAnFO92pZehSLVVXFny5Np/f2YVJAnAL6QfI
slNeP7uzSs6kMWHQ65CFtAVN6VZn42a0sofPw1yYHiowkknGGOKPZ3TmcaRM6hm83MDTeGo7fo2z
xpI6/4VXDTGwaoMHApbBfL7DhAPPL8fpJKt00TghibmtdC1kLAU4lwwi5aA3lGbeXpNMgDT7+R1e
GkicPSflH/w5E6lBgw7rpTDt7LxAi8VYl/fVWMP6VUviJRjiHIOBkwxOPJMQMhDAM/tNFqZRCJJ2
i8Zc9HGPrupN3dXlV2xr0KqxvkNP0g0O/RLcfuEW0f5AUEQBf/u8ht5a0GAsoRxoszb35KLwekNz
lHaJi36WFuDuKHoPQX9HMnKW6uQZGRRaIIxJ0CUL2Z9Ieo6pYiO6Oy65HF4cy/fRZpsbMNIWcCii
tX65p06ybm74lqwlr3kksFcgV9kNv/651f3HS/+f4Vt+/H1Tq/7+X/j5JRdDycKonv349yv2UuZV
/r3+r+nX/vXXPv7S36/FW3ZXl29v9dWTmP/ND7+I7/8Z332qnz784GU1q4eb5q0cbt+qJq1/BMGV
Tn/zz374y9uPb7kfxNvffn3Jm6yevi1kefbrz482r3/7FaWHd+/N9P0/Pzw8cfze3T/+O//lPuf/
+J9fnrLXX47lP/43e2Hi7ewr3p6q+m+/Gr+hbmuhgjCVUsDjnxgw3dv0iY5PZGRR+L8w3DEhpvjr
L1le1tHffiW/GXCnpegd00DlQ1qJ1bzKm+kjSf5tSqENGB5aGgS9Ldit/frPwfjw2P54jL9kDT/m
LKsrfPXslTCQK+PCDHQZICKEG6fP3+XLDROZwY1vMHlH49GrPNiKP8DQeVuvC1ei9+yIzHkxUVJn
29HvUZHzAd5GkzpW7o9REx7VpNe/ibFZBzgNoE5sW10L+sxbXt2nybMgyjZSU6+XdSfpn5sk86sM
nhpKeShrAOEVeNbk2ghvJZiuQh6i12qnVdYFrU9GAgWvArurRlE/dPSIe5nUgejW+wWk74e6X0Xo
fiqe1KH3uQzLqFF1acB9xcpuMh25brOpw5s+fGv46IjF4vcPdOuPJNFARU22lEmsjoLmd7461J0l
BWNZ2pEaoqB/Yw7MKfpbJDuukLjbQNUNDWFoiIht3doqeY36kOG9m7I/Z8H7p/5xgfp5CROjEUAj
kp15rqPTamQthQ4UgyBgwpy0z+yoN1CHubL6pbPlbIE6jzbLUjM6ppIxiZ2tiD8kNigi2i5yWxta
dpEHN3PNqa6jxE6eh9vPb/PCUKMzDDMM1QWYiEFt4uM040Upl6xvbCSwXiLq26Zo7JowF62Ex5pv
dWB/WbsqZLKJoxcr+k76xv38EujHvGG6+Y+XMFudOwjToz4L5wOn85ptthk8SMV2V2zdrJBHw7+l
gH9RqdvDPt7VMDJK1+Mbu1tCFs4fOK4CdIhJlP8CX5ZIpWWVokHpogLLbz2AwCKN2xgW79JSpw2+
EaP6cYJ/DDZ73mUTpWNRNYDm+7u4imCtIB8SQXZaim1eeuwC7arKZLfgvQdDXlePUGqBu6jePyjF
6JLhq1wAG+AQ2G1iOzdTN0NBIVHuo/ZKSgfPjCHub6Z21T6bEttneuSFme4VWmTXQezyPNoY+bcO
qp5BfQgM00Yt0aXFjsbbGL1nSvCkk9Ah9U0WNDar4exhdNtk8pbjZFWU0oqXwjcyYHdm4cqojJoM
cAwpXCPVVr2I3FEBCEPQ1CIkO1X2PEq2SAZ9gMVeYPVrPekfaI+2lDHxLIl4hiGwgykOpdmaRMxL
Mt0uDAG1vHsD61RJmW3Fliepr1XzNmQJnGzprZW3yMkDu0j6Y2ZEmwKrGtqKbaJJa3CeXaPsN0NT
2WpY36SitQcLzI9xx5STxKJ1Uu6sEA9Af1J7MG+h3YJqwyqBXvg4JK6VpY5oK3dIn+vgZYC8pDqC
Ly6BW0FAHpesw6SEmATWc0r4OgqqfWuZvjYYB6J0blEYXkhPYU8cRdIf9aR0BgknweS5Z6GDdk07
MWHqAYmrkqmOpHB7CJ4wLnaQ5v5Av8J01R1GGNXHbNNk+pe6i92wYY7FuE9yumEUKmm94bSlcCI5
PkJyxM2bYi0JcqWS9mps6F7NA7fMcz8KvocidwyC7S/d9RZihaPbpcQvC45CRsu9dpTXNO/e2Ogy
3Vaog9q8MxTUNlPLMYJvRIWSr9wqXiSdRpH74HM5EB5xZYnb3Oh3RBeOmmu3ZKi3GSRy0jj0K9Oy
UTW1K7mwq1xC5aJ1rQ6K9zm7Qjn7fmzzFTfRKlFrfg+NIspjJ0RfNhpZXUvUNg8Hf2CPBGJNyCRd
lT2AhIsePNVjKD92RuslCUgo5K4CByR+yrtwNSaPEeowRQ1JVTX39cK6SqJileH/8SryNOObFlp+
IqGxHTM67bBrEOWuhZxe2r5wxbimot+SXHUsEPVG1cQqbLlGH/jW0F5FUewRofijTPysnniWkl1D
FoiRyA7gdm7IwqcWc/skcsZRdjiJ/bQ86OS7VX0ZuLWNFHHdBNlt39/rFnd7C7+jak6vH7m5KTDQ
CalRX2IbSQZQndS7oE4cEYRb1sHlqYyOmsG3ucrXppnYTbaOzJ3UgzY+XptwkRX8toWstgkHZJkm
rmjq2zJo95XVhrbWGV8aJT5UeoOWPjhjtf06JMSRMqyqQe0PWXMlZcFGJN2qFNljG+ffGi1+YFHq
KFrjZNpTQOTrgPKHcYw3Bvxeii5ZadFVkRIbno92xWK4dSfrgSfbUEPvp/YYpuq1hEnWlfypjftr
SK25ZopOviHb61r5RbXqdW9AFEMW7iiHbmVydMVHK8HHO6YX2wocraQvfeBh2O+ZFytgoFI4KheH
uNEOsAB4mBpn62Bfp9gRSHvoo5cQS0khJMh7ifUABUEsTpW81bHMdeDF5hZMM9gusQInyoltonJc
SbKTh6rTNeNq7GEXAhleHelGcB00kmPEELKo9nH5hGZaj2JqBQ8ZeSxJcGRVsLfMBGOj20Jhqx4e
n0WdeIqSXOXcRH0QaiNtuB404TU89sbYWDiKzmhRP3ZNsN6xa6PFY3KXmvazd1mpHA1hkMGtrYOP
MNgedgfFWxnl5H270yAVi8a63C0f4n6dTaTgXF0vaVfOcOTpCgB6g9WHLA1T9YyeEMOUJ03Ec+VJ
1/099un7IrenvsLYG9bjkmfG+fY8iW5TOKBMnA806H+8XRUlT1npXvoYu6B5nWb3hQR58bxysq5a
AGXoUqxZjaFv4zgzupeY2YNn+bqnr6a2HQrLFags+qg87ib1vBpDDF/MPd9AKEP3jRX0Y68Wud9T
mv8xU6AgPFgmDuMGoI35fSNza4FvwPhKdczqmIWyb7AWfSnxHs4eGz2rHAaTDbnQNkW9hPfR8zTl
B6CpAA2bAKS57kLFsW40+mkSjg53wWn0BXxDOsg9WKFd5q6+b1xxCJ6BxkEKonwsH9ir/NjtkUKE
/mKOfGkksOT+62LoxxmgB1qhjtrPiymc2J08JnWf7pY8Jmc2mj8m9oTj/ivSLCeueGqMIFWqq+SA
sw91oA9J3OwacIEfMwfnKyfaRliv7PJqSXN9cchnyXBJRx0EixN8v5D1N3a+g3GR9ih89NCss8EL
9saheODOdDQY/MA24eNgHOvVsPkTfY/Tfc7n3vtxmB18NW5kKIdjHBS/cvgNxZA7uo3sz091p9kt
PuGL0w3SBCYYfADU5+Be2rFE14JTcGW5oFV7xNUbZKVoXU0c9FquLTSfH5d9MmYcu98ftzGd8UEB
hAm8NrtNYuSKyOunf7ZlizuROBvkNhOFFwpVP5e0XQXrXVBnNosmv5eGGcxWZBsTrVObn/Q7vQ4M
I0d8c9XuBZwpJpu37DBJ4i1zWS4c+FB+10D5BoqKc+1cVJAHaV+Q/DRJGhD09ze6Y0KEVPYzT4fo
ydelyv+s/v1zdCE7ARYZUJwzsl6U93Kn/r6GsHViwLVq6nwe3OoY7NTnzFkq+ExPaz5pIUzzr3iz
o1XRhZCm006xti9aoCccD+358wPrDBA6v6XZXpRkpToa+gnaRY6e2uoX5kUumurv4sOwh+XGTWf/
RSW685CzLYlITS3neBUTW70pvkg21ANc7jSaM65C4E/iZnnBnVkcTTE/HlJntzmKFHTwvAEAnW3o
U1WhnwpqHofCidwXehfcGcMkFEW2xNHXdWGLU+DpiwWhi+AADuUEGLEGrZTZWlxUDA1yQJiabeN1
X8bJElqCJ4S2Mh81B/qDKFguQCKXIupgW4L7B7DvzOdDy6qCJyjJMPW+q67L/tvns+fi12NVhew3
SO3AXD5uY7yIdVKghgYE11XLwhVLQMaFvAz9FqDimTrAddAJZs9Nr5sYWtqdTeWbyAjtpnnKVOLk
Sb7mVHJKZNx9WKFSYrmoNLF0qXUFZO1Lr+BUbYJElIHC/2xBheasPBLj2xB1zoDe/8EMt3GdwnJQ
8gRV3LSEXXpWo4nGAtREbTISO51qNxb2Nfo1Zs9JtlGTF1NwT+CQDAktW2/xpw9sEE/9LjhZRe2A
B+uqOQRYktEjZet1BoRLK/lNkrVVVSYbZJJgRUOYLh33ofVqGnwVSeiHQpeGiG8T4Cix/pqQFhjA
Sw4EbGg7HBzDbR2Ta4G294TWtmEEtkiPfbNuOfrreLylrb4KC7ILIusrPH4ceJNuBCqVEi5UsSIv
VcmGWofMRA5Ulm6Mw36s8FVqDhtV1DdaTD3RmDjPwKoX95ySyqZddCqlTdZr94GWbszRsI28dVS5
fVQzC9LXj5oabZBqQ/bqq1WFbi5fVbi4EZfUZECrmvthfBXw/43qzmUwGGg5QDODuRnytKQCc8/I
rvjUwhQLG+cciJ7Z1lgBTAW4N4D5wXQnyrZ6mQLe9Ll112WKWwaZrzVf5PGaQ5go1kuvGeqVYk5N
Bo3N0RLbka1lQVA6r50g/trxA9WhUW8KZ0wap2ifBA0dhVUeB9OqHozbamwcAtGTtggchgObWtqy
yvdJoK8bKN3VDImMdTOIA2eDo6o7ncA9qXgpZH7LuutkRHOXjOhx5w7AKQCfAAeAkLQot1aRrlLp
wdQlzwxbr9DRdhPQm0xKHb3pvSimGyFwHpVwXu5t0T5m7EunovCkS1vSlF6gYkAUAB79k9FTnwvV
Jgwe9wY62Kws2xha4vA6vWpU7dir/MZM7zSROXnfrmoz9ru4dQk7DjjFK3rkxtFe1RP0nbR2U6bH
lvdbXWofxxEtSekLAWG/prJrdo+5aLdaHa+jzlxXTeAG8GUvqtsuMlw0Bbsavw8YNLPTQ5xC6LQL
9gwN4qUZwJ0jswPpSOLBpyZ1LOtaFJIt6+GxpgclforUKxMUqUr5poBk0QkQtDMPNpLwGkPXTt3j
2kBUaKwNdB6chm45g9Sf1RzH7CSBtDsO+nVulH5RaDtFYbYkZY7BnmsLWCOkWgpVX6HbZ8MzyVHG
ty7MHR1tN5Z8iNve1aruZSDpCuiQE3SmO0gIK4PkARMwkX6LGAAjtm8hSSIb9yJlq5omjh5/z7Sj
pnK37gyXgXWa1KUddNdZwZ6wHHuhorvpAD/cHqwDaF7g3U/EQ8mJF5s3OQ6+sRLaJKzRgSRHE8Tl
NZKJnlXF1o3gNqm4jeYWFEeG+woCzk10U8cwzk1LPw1OhXqjYMLXdWhbBh4O8LhaJw4vd3o6mU9b
qzB9pEro9iWWbZG4Vaz4BcrpgXyQoHqiBKYPDUEnnrS2zSuhVT6LGkfgWGgm4lAHoR/lr2kL/8Me
fa1GjRVP9ZWod0xo4rR67kpF79eALsGHsBVyCyu6dZj1D4AlnL7MDoXVPhI9cUaUceCAsxkLYLt1
cpLaA4+/NnXnhynzO/xX7zECamHHLPT1TPNjE1woTfaMYXRkrbxCt8rKQgUrNwYPymPrqOieDMCD
lD9pTD9GcvTAWBVDiYDbqaRCjOemLRQX2/JeN8tdOOQ7mR3z+rHFMldx+GNi5qAPFKUnzYbgomMY
zUaBbp4hul1hoZMwaPtrzuO7oVf2VUFdjdRbJuWupsDjtqq3nWyCJxBtG5XtGfajGEiuyQPbqEMn
pbo3FtwvsdCNItzlgbxqGhUSsijP9uRQYoE105eqD1dpSqCnJNtVCnw2ghALRFG2Vop3vInNO8Ms
3cGoGd6BCI0KtLnCvuIWKZzn+twvq/6Uytp1qmmvwYD9qbMc1J+eRPMWWFCNTy0I9eUAirgNmNRW
AJtyTds3muJo7CuHDoxKqtsRXWcJdjNLUlYV1pJY28G73GngUpameCJSe1LHx9aESHJ9kFUsLiWE
+XLqtE10j+RnlWIxatthRQLrJc5f+jJ3mjL3axmkej4cRmvYWlr+mkjWthDdS9BYhQt85jrUgsbh
VsPgMN6c0IsHdqlSQfEnDoUdZGwzKsOLMga3HXDKEohXXd0mWQERsU7xEz3/DvOFFyWh1zXgR6cF
x8lhkIay8DrwqHOjGvWnYGxCu9VL32oqvFbQXQfX41tajE6YP07za4Sg0bTXWVFzS8t0w0PzsdJr
XEoWO1krH2TciqhR5SjoK+33pHtQm2TVouwoGLGzEtldKXmDTp0A1PoIaadaEkdwtHgMd/Cg90ga
eFIPhZ2BQuuh3EcZ1GwnVFYH7gIQl6Rfci6vCDT30X5hM2xUYS68Ee+Q3Ot+FMebJDkpcEBteW1r
QnXNAWj9TgaOTOQnoyuurXBLsRllrLoJS90bFOhUSZXT19m67dMY5n0V7qdct6g2Tp7QSTneWErs
DgPUKDvww1UZCgDqITbyTZ1bx1QxncqAsJUBfasa9QP+mPbMU7AyJeXXtp76a3xaYCc3oAWlYfWo
MJlhWcVCODN+E9NcjR+a/jqujmlzhe4N0ploYZW9XiibMNZQQIkBj5q2Gal22YJcHBpOr7aA6J9L
cmRxAXD6NihKiAU8SFa2qgDzZj1yCRCDWbjWQ8szMEmL/q4K5G2dpGv4Fbll95xVz0q7aYbCTYY9
mBoHEwqIOj8FoG5zcKR68KZlmnlRWDq8gf5ScqfVIMBx06Nht8ri/pua00edlfs4kN1e6jytrDal
1K80IBtqh4SmqfdF0Hxp5dZWQDIx6usUiwrMp7KqRCWGO0MJG6hmnfEDU5BVFIBcwnxd6rCNTAM7
R0mB6Tc4xqwkCscQrbCVTEeh5Kg1tZtoBGtAiO0ogRMSbhe9NhbBOjLU/tgCxTMSB25Ge8aLm64q
XscgW8cB3vSBOmp8X5ZHpGngheOwMdwn4K2WeeiaVu0p+nqo7on0JFpMpV6xNfMpC/haRiZXD49s
/FpL68+PDJcPnPCmB40cElRn7rYtoylDQl15xJdsYxe7cNHwjNWERDE/WknuUg4/4+H9PG++iziD
oRqulupgImKw6h+JD19kd7yfTn6YpQD9UPuwM09+XqKHnh+OAE6A3QVgArD22dkLeVaqUOlb2xM8
sG+G+MtHOwrTdZxJwB3D0WhOpe1zXpZNddJFbBvpm64u8Owu4FcoHStwbJjc4c76Vxuti8uhxtcT
9JqDxV1nq65b6zgKfD4fLkAciAPMH9xBdSKizY6QmV6PTXeS0XBN6FYrvmaQ3Pk8xCXY5kOM2QRI
zELvx/6kXqkrfoh+eHGb+85vvcHF0Wu1ZDK1GG92Zuxqqxzj/gSd7V3tSi/Ydl2wWmtbWSmwEqXr
pZl2gXKBWuK7QZzhRL3eYNHsASd3XrCFffN3ZbIr9Pt1/qg+Dm4g/QlZxAtH849BZ0dziYospf2p
2SqPml+tJEfeWDeqT+0/gd5O3zUDwvTJPQR96ejoAlfq4ywRIrPKoQeSzA7G47iZMFw4Wx6xJd8h
Vxj26lr+Gjh8Qe/6whv8PqoyNTS/K0uNFs0Nsz31FNWnknklGqYXZubF2f/HfSkzYlTaRoyS/pTh
vH3sX8yVAq51uwZgg0MRfUFlHx5o2utCUPr5YCrT5+9uK02rqtX600RRqQ4ceB94mSfq5354t4gH
X441tYZaFDLl1mySwH5RyJJ8an1+mKTiJqCvO+ab3B0W0dlL2Pck1yZT0wQP+UwQfTQao7HUk7zN
mm1o7hjE8GCPclfsg3UEjKh1xFbdJ37tFBv9T7QDXJotoD2jLwTyihAimc1RSx/BU9dPZlTiVP5S
LfXaXlxV3n3/XMIri7josuAU7wdn8HQMZRDbrY1iLwwRyq10zH+f/T85l8ffX68ZyXP24/9Tzicx
8B7+xz9plGeczwML30r29J7i+eM3fqd4EvU3HVAgRcUBNVw0zgC+/p3iSfHBtDaB62xAxw0k+D8o
nspvEGPXwQdF5ydqnxS/9JPiqf5GwQ3UwLoHRI3tXFX/CsHzbEEB7w06Gqg44ZhlnjGt8zAQVTCm
bhxP+iBtmyqKnWZdBtkpQ0uXFLIvRINM6iTHhoo5JOBnm3dE4oJzFE8B3z7TLLduKhaWHpGCJV2t
s2xkMqdFvQXjjX/Q0f5xyQpz1uqpmbmwsFB9oVps1aoScdsuFW6rlUvc+ImMO9tv0A2F/nyCtQS9
7XMhu6EIQ2sIQOUYmPkAuZTB0ZUOfriGsK7assg30GlRtlUM/E6GaJ83MKofICO4lLteKN9jukwT
BEI1kPP4wax9t1ZDkECPRiNxu2iQNsMYxIC60q+cyM0qlhXY3fEMZ7ICDpqNGq8yYTxwrr+KMExh
ZZYdo7QsbKkYOfyNinFldFG1ziUgSDFRwruoDesNj/qDyFHmZiXTnFjrR4dFGFE5ag+JYi11vJ/v
5LghKBsZELZD1jp3rQjRiZJFeuxWxmDZPOkMLyEiASdYlIaLwgm90sKcLuhgzvSUpiMAouK8QfGG
QnHzbBuSlLEdgsRNU1XxszaztoYil7s6TPLrHq0LtgKy09aseLSK6yTZdIwVt+/WkJ+r6XsS7tm7
Ml2CRaf+JqjdgNT9cQrXHevkdExwfKzbVctV5RgWQ+MPfZV7fz2SrunQ+9RRr1DN2VspQzqJQXfW
FREFpDzIfY/mYNE8RBbv3M9DTXvax7wMa6EMlRkVrTJAU2bbuxXHUUdrnLItlLXkhkMcCtojiWvI
CTwYk2LgtkULii7JERzDchgBnH5+Bee77nQFWIZ1ikXorPmiVqOA5z1UYJQ03pCwYFtIUManz4Nc
enbvg0wX8e4tbKwgh5h84kYmfdUakNvqtv0u0rxYuJmLcRRoL+EkpAMgnQ0nygEjumdi16QCyKhe
fh8Hotl47a3Vv3FD7wLNJyNSwFTFWwhJMRgBJ2Eegt4aQr+9KlBS+zzWxSf0LtYsL8pYwomEWGFF
xU5t+mSnSLWZ/1tDh543dEqg1Wiu2kutCs1MMYCcMkG1kGKmFwAU3aEF9f7z+7k45zHfJyUdUOrn
B28V5l85xes11HQncgK1CGH3xqMiB45ebUdplcGP5/OQZ9sf1g4DPRvQI1FMNFDNtj8J71mTqigJ
jkl+jEiaOLTLfbkW8ZXUwB/v82iXHpiJFiOoEk/+J/NZ2AAhCjvcIAMb2qEVnUAslm/+ahCsGxDA
QcKDahR82z6+UqJsFHlElTOa/O45q8bHoVaau8+DXCAWIgrc51T8iyawefk4TyiVSi2G9/Rk6FU5
ZJ2bXtE7AfA01N0Bvm3BF44dqfVuIH7yefTzt3kKboLopv5QXJo+f7dqlHEvhypuMYcNgyF5svRm
JHxB5eN8O8UkRKsDxL7wBxvdxxhBrYnORItsK/8fe1+yHSmutfsud65/geinAURnR4T7bsKynZlC
IEQjgYCn/7+oOveWHfZyrDrjO63MSgUgbUn767zE4+6ALr4dWxagE8MBTaIx9fzzQ32discBcQyz
0a+BCP7koVo69FlbFnEwW1uOJjkAvtgHwuzCc+LnkXD4xY//tLvAvAj0l+MrxKBf6D1emTuy6mG8
2dnSv8DjlWgrOyHTt9StG2sZBbUu15EMxZ0vI08tZkdaOwCKPcD6SlY3JpQt3JS72XbXpWEOCMm1
vtc898VyHEV9bes+uhSFMwN5CjRIDHQcHvLeyRO/a+4tOc4vbQtoexqiQzmQewmi8WIy/WOb6SPg
hN4p8svz1skWpCivnT4frpBK4xw8Od60LX1UI9+SiFgJSr6b2iW1QDZmVlIRIhBlJADnTE++cV0w
qFsQmdHpKJZj1eVOrDKfVsBRy31txABkz3HX6Lj0O3su5suwESaFTSHgHY7cr6m0gQC1g6BrXDNG
EI4z48IZhMBqc2DVbdh2S+w4b70+iqkmx4BJS+sHJAFkqQWN6000tEADw7HYEqc+DACwwZ431Y1f
W824h4JE8YUC/rQIWO4v69AABpFDZcUQa4d8papotBNb8SyFxSHIXogPXPIouApzpHVU2XLWZk/d
MuVySmjnXFdEXkURmFsgQkMhVW2oVy+FilJ/aKMDkseXeS7vXAoiF9VVeMGg012SwIJ6woaQdETC
dlKjM7PL2uaSgT5wCacrIOmdhKcjM7Er1c7Ne5GC5T++5AH47roXd0FePjmd/6tqxA3twVdxGxum
SwxJHXCaSOshGG65gP/lwhGtfJfjWB4kGojb454DENirIE+onXlpQzUCgekSIuX+KSQ9+IzhAEJv
j/Mn2H14fUMJQIcih6UdGpgKOZnBqsntNo5yXqVVoJ20wy1jMTIgbeMgExTJChQaeiVwjAeaTfcD
of1yjEK9p6P/UtIgirmTkbuwrKdtL6h9mB3urIzj/o4aUMNnYE2JY0Xm0PLAWTUiuoCzGuDswLtV
MqMxn+xLj4hrPyu2gd9fcQP3rJDZY0K8ARB0CUok0JmZ5HsdlMMChg3rShX1kpMKqIZBVmnpP7qZ
cydEaC9mA6Ywne9lkb0VE9gVrkP2xkiDLQNO7TedVV2ADeMnwOoj3Eb5AAY5f8h9+jq0sNVjEWA9
poAjOqQGuM+bOuUGHHQOdcRGoPfsD+Nd1jQ3PiQQmynKIe8pGvg1dhsRAK6e8mxcVFKBvIalsRga
cDimun6cLH8LckxSDdnWqJIlNi6P1JI1oDfvj1d2b+gohvDJmeqlyqon3lcb+MEtVavqZR1Ag2Sa
pRiUu+ydbEhQJa5DGIcCUWHFfpwGe5VX4LDAOhfCH1WtqRPCPIaFUYobDSweCwsqNK5uuU3CQ2Af
RRLMoV1a0+4tH/w/LdpIB7QDRgS1NDrNQ0RMBz1ZBi3oJiqwcfO0esh2eoBbjU9oHBbsd+aBAmMi
RN8EeuU61d1Qt/d8gugkM90C4ZVy4egAoAqLHucoZ4BcDfgB7sygLa/KOCzpPsgMBsjCPindqgCp
gF7hQAP9tRvstKwemlZHqx7nTRNYy2EIvEWfFRv0G25GQZejmOvFTPr3ivm/g1EDoHOAi7OQX6ke
WYvS86qFaadpMxfh46zBN9YqfwkbsKVazR4I9+7ngh4G3y8WIYOYYDTtMQGvrOBlYYexBSfW2iBE
ccw4S6acZbeMijBGiN2uy6cxaQKQnBxArHtD7D90GPwrNQQmNSV5aoyxU480/CpowWiZ62lc9VMI
ndNk+yh3xynoWeIBenGzRbADFFMGl4ZjtN3TTKGX8EDX4syGIwnrYJ/Jigu8tgtCOp22YDmICKfY
YHLfHC9/16AQCB2h7208e+fNCC+ZdU/TMUSZoBQrIJ9q8EK81lrPkWdA0GlaH7QfI9oXg3q1lPAe
gMulsh7xYUAJM0TxrQwle41a3jzNRjcPsghxcBZUH0ZbwSqwHx3mxCyfTRWXmsGp0CGWymNPu+1u
tIviFQhNiAayln/6qFZ/bATZ3TakzTdDI1RSsra6M+5UbwP0N5AUmdnoanDCFrnV42PbHlU7oAnF
0pVWDr5FPkm9LnVp/rilgUC2n0cRJqYtoIMyZZC/hpCSP3jEFyW8auW8FKRnEPOWMEnGnkeybCdz
EzVx0+bYX9ta52unLJ5z3FyfwGrjOcg1HlQAdT1pli8Qrjui+BauGatdzVUPHgq6Sx3bTqYuxK0z
Fz6cwZvZ0BRclWKK+wkGBluZwWxoLTLpVOXCafFvrKK6CiK6zMuutBdklNAMS4aZv1TTRHLYJ7dQ
YVx6mCbZc8E04TEdcSeKozqg5YPXWzl/xIuO8k2pXfBPotpQTGGPGHtXdNQ3MbIPebgngus75sz6
3asqUWDyDIgEyGkmD1yMYLLBjbjPF2VhGnuFMtfcSb9UfRJUFvSLjY2q4E4liRtwNdW2M2PjIzU1
bHEOQK/kLcvCekoiCNXyhAVhBoMZWnr1GjAy8r6g4aqD2MptsJEhuJDFBRQWaFzVimXwQevnyF2W
k+IYf/J0kHTK6DrVRS6PwiPsiMk8ZD6osCMoXY+tCVsBqWJr9xSyuED2GxE5OdllRc38l9ZzGiTh
qnAcU2ZJeT2GNMqfMscgv2eyQZOgllI0GRo74Jt8qCHDNHoSwRWjTR0kMOnuZCqm0hpfhck767Gp
JtukjSq0fcW4DLN1W5a6SIly0PNb+L0p+/c6YlUfa5QUhOgUVQi0pIelRpEqHoK1IVoqIaR2R7S6
LMVAxOwDt/8FpRtKhT+2fF5ELR2b2wEYkr1xmtCt4dfkRrf4TR5sv4SH1Zp1kVUkYmxAMhGWzaAD
lRr0NFIWkdnqkTvzgiFzywUXCXQfWnlDdQCROaf7utZqjMdcDSNIgqydQRwTQXEsGk5k/emH/Bjv
23XsBgsrQoF3caoVISTYtMM+RqUOFjnImzbEj6U9bx2SDQcGM3iBWmi8eucOiLeOHdj5FnGI4EN+
/OsMtDlZZWzjyWxChyfCNr4YHVroJQt18dA4nd1f+6wLQavE/pZ1kN7BbXalkPqkkcXr9t2OqqBv
0EwVY1dOd9Djhj0YOs5QDa8zBYErCDq7WDBG3FcWmaIAQ9Fq/5ipRpFzadX+6qE2yNIg4jMc97qq
OhJVfGanHKv9AvuVBeZeVk743UVp3cKXxnueqzoCIxk/4FlbXaYWoE/B3K2XNjBgHC79Q6sL+SfQ
YrS2xexNGq7YFg4jJetqUGj8Me8Xfn5MMi47rq9tB6r9jQizfAP3IGth553XJqyg9uswI0NjMepB
hwnPA4/twjZwx5XyeiS9Bs00eAkaBxYag34xlL9hHd3Wr4RBT1dCh89JcIFb0Nhd4wTXOq8qI2HJ
11FQ8KJe0FlN+CXYu7z+hQnfdvqkCBwCJSDs6AF8bUMfNFMYKvRmOrLrZ+6+aF6U7Wr2IwKfEF9b
+AWLCm2xDvxKTyNyBpbMXQamEBqxpnvKQbzMXnrXVU5qGRm567qvwwBBEpEYIOusobZs5bLzvMH6
Pdbazg+DK0vX285zMwWXCMjJpj8ObYoqhrMLQoKVp0B9moldz5hAFmb3Jo8w67y0Qm0csRlDvy2W
U4FLnVpASC46BidiwshxU+5daBcrnGXcX/2I6rFl5TCVVwHpwxDMJR9uC6Cca2ub4d22sTWNc7AW
LWn9ZWvNpYhFMdcOmJY+tx+UBZedlSZuP/zB2VkincuDHzL4ZRSq42cn9Kwn5UhmrwJ/BhOsmAe/
eHKd3PQrlxVH4pIREV83BRIKjw1rt3UO2gOieiGI14ACmBWN2XRz3c9JZknQ4SgfQIRqkZTZXUoR
WN3SVprOSVR0xRwTywcTupgljsHTDHA2rS2L90sPJQ/nVCusweWs5hl3kmDslIMIWgH5OYC/Mbqg
GeYObggwXWWJKzWT8WSKiC56NGShWKS9++4gr8+8mjEa9RI6mUkubTmX4P4bu3gUUJCDbjeyEddZ
URc5R5pBMMuDKbRhF8oU0C9PrhJ1LCGXbbZC+lAZl7KY3UVv+/nlJMOOolUdthTS0HoSMXM6kqe9
JyC873ml2RNMQQnqdkTypReAVRcrNkTDuopgAo68buA5EJk3VK1wO4IgJCAU2Sys4WDtVhAGzxG8
PNsKVHI/ENcFKkYZZ/gMewunDwH8oHOFAkvNx8J7t6khsGDwhwk2HOuhhdt5FyPsrcF+r5VrgcRt
TxWqNuiMKvarxjErXPYm+YjvyeGXMY2BwPnN+DNpfrddO+EgUYmatcsGeAiMHdoWdSgfh3VdDZ7/
FoDW+5sTJ6+fwGPuVwKoG1hsOsqWaDnKXe5P4kyT5xQqAiqDdm2Ig1GAXtbR6+NzB6Yc3WD0JZSi
Gwby86JdhQk2AwjRF+eJHl86c+jJoRcCJ5HgqEg4FZBwVI8aDf9FN6ITQk32zOn4d9fl/6O+/we4
6IcG1BfUd9Vz+fuVLLhSr/0n7Pf4//2N/RLb+R8f0D74BXDtQmzFUfHyN/iLhJ3/QWcFGATkNn8j
uf+gv0CGIWAB+gOIxIMDMpqd/0F/bet/4KAN6g6gTYQF4C/8G/T3c3MOqrQjzwzOtABIEff2l7XR
x45jCMKrXfB6Z+BI0MJgR1rXYQ04wfAzDenPE/E/A2EkBHbAPRLNwM+T3i47JnpW72TdosBF3bsH
wu+Ht/8NXva5+fd/h4AZ4JHMcVTAfR5iKlpddVW9A8f9rY56lET3htfkkRUy0aE6A4ggeh3/3j/N
xr/HA56PLArov8E1Ov75h25t2WrkcJB6N6FdUy+mZmAs7TNlPdluSZbK88jSc7S5n5o+ei4ayGig
JHcgIrXR+1p0boQGA7QBj0o1PXDwATMNmCvIzJ2Naz2NFiYcMlyz+Lg0Yd9tfZYjWpRpT6QC4OSt
20sIwekkb1D5i1syui29hgOGlGtrmnXwVhbaKreyHQxLqiiQ7WKGcKffVBGby1WmkIx2r1zRiMsA
qM6N6PnREsltEDkB14vKQsltpjeDVvsEznek3uBB0G4EwNjUcoWLSApk54wx9i8DL5apqtXCh8P6
viwz7xkEbdCo597daMmrpJocAk8ViRTnTDbpVHV01WS1tbcx9YoF4VBeZLXjPQTK4+9Vzeq9Z9Xu
lsOXEyh6CcOJrIHeqW8VdDskwP85jLP9NLqE9ymOBLmbDJWSJvbKOlpXkwf/AgkfH+gheE6v2qZH
U7+ypneNq66EwoJUL7gTFlY84CqUwN9S+zhjVtF69qk5NF6LdHqbczR9mrKSO58jfYA7vUkrmkW7
AsydhxZGHtBwToN1UwtmLiFuo8uicvkO/TPrT50NYK13en6CYMlP0G+WsDCJQOfGfNJ3/cDkdQG3
23cgDqDECyar55L7zr4igfucV6SGU6zK+AvWKERDbdAhT54P6M6MRdQjZXZ0IM0K+lZ3sYDjjQ/F
9jBztHYAbHtq3bsBzqPUUO5u/SyfxyU8gCy0K10G/DyglZ0vcz+Efke5snEPzsDyMA6I04drMzvi
tqpDNq7zAeGXMJAZMRH9eqqadVkIKIkiOYB/linBIIsfIXeDjRHUI5U9ojkjNU5sCdMujgRI40RE
G5QgBjpJ6cIjJJusm6q0EMqLnMQVbmndlfDCdh0gEzVuwtJ+aCPRIhqSwLGjQ2NKwa97BTVFDZOk
CoD8XEa/vBHWzg3B2RFmACCVlzy6Zyyzh3tSdJsegTkwK8MOuCIdUrlaYRIoAdF9K5uD1dp7NGrB
b8B7i2WB+NOJO13a9qBdZoUAZZz36NEEJqGjshJ0PtuF3YnuJpsndainzux66ORXUUQayDANgpZq
xxnuxiZor9oMHHGwD6HdoDLcWAU0OzkkNHHWzw64+IN7iZmXPUqSqaXl5eBg+k61DK1xuhcSnldO
bcnYIMMYSqPQf+9EVID57+B47OlHDnlcmNSikNcmaJpdQ0L6B/0Gd2lqVqQGTZ5HMdnoFeNAnVLc
ylIS9riUyVzSa9tqoj8+ePloDNaD2bWhgY5fWyIJ7Mx/6wCWLHLoIW4J9fSF7apfE1rYi8yzkF8Y
0cdpcD1oJ9SbP1NYM+mW3BK3GmGzPSO01jYZfl/LCzgGQdgABRFI/N4Iar4brnuo0hJU7kNQzLic
CPttrqEdLDBT1i2jlziKwZ88gpslvO3nZOjUpU2dA7FLGY8u2lphZVxIDdBGld1AANeie8c6GDE5
Qc3iuQ8hoAIzZkEy57H0qvcB0rIYOBH0BKYf79CY6jddN2KZR6W/noLQeZi6gIDWWHZ/LB2WO9uw
Ymtnqt50rJtfMl2BgThw98mPwGMuJIUN0NhNG6FgIzTamdhGfea9ETOjgTOX7E/UoalccMCgEt3D
NNfdm2n9VzRu+tRHpwuSgam6akoNu6ExYy0kosJ/nB3aQycUqHtci+EGzILpASbuYN+XPuINmyZY
AcUGO8utogewn6tLImexUpOsXvA+7DseFNG6tCAEYNoxVy7NgLtgcIReHnvScJ6JcOeBPg/lJS6A
U0DX4XRwF2gQBxYsWu7P+FNGWBbLciKrsta4zyodzjf24NX3wq8BA0yDgy9C0ZWm1UBvEQbGo4WS
+Cxoc7vDjTcKcXAEQvAWxehOPqRsNoygKt9G15o56jGahXkirjJ+2una37nYa4LYGxzw6SGPWtg+
ugQIDgE6NKCtkdsDLuf45bGtSiutchvwa2FHSUPlNp+LbMXcGXmuSETiCOhaEONsNHUq3Cu1s/IR
3RhbYXE75i5dSBhVbmFXiq4I16tshDYP7yiPWWHDZ8Kii1nR/AD3Xyj+SiS5YmJBEdu1yr8rB5OV
R1EZ75IZHuWrrtahgclR8KTY5KUq4JA4VSGyr51mvA7surpCGCxkQL1/kZUoH8KffDTMWLitHD1d
kUCpbUhab9W1LDuUBSt/aQDoOy+snBXTdbeUfvDU2LR6QdCgZy1cHCHu/CqyL0I0Jy96ygoYDwU2
vRFB5rNtr8v2zp2m8uCLzNw2mV0dKqeQ2wItlyssMPToqNeoAfMP7mWpxzWWAetyTFsUqvoixH0p
dS0+p6HR5YPfuNkZcPbEV+Sv4xJcKXH3ATsqggbh5NrjtlNWu86wi4aQvVe6WxGFZqyyLLLNeeTD
b27KUhVhEYPOxdaCNypVaK++ThpKN8eV7K1BXmx2gRacC/pVBvMpDzf4Z7/Ps3OpkicZCsdfC4kE
PC9BszzK4U9/rZYZ78QU7MaeJBH77UM5hhNObFCdUO1jL3vHCrzFIQ5eeXNShoicHLDk+DVrFUrp
fcAex2CAsWuUGBuGenmx/Pm0+/XkjqAwkC6OMfDWVyIVgOGcFkG0Y8CCD6Nyu5vJy6Jnp7HYvpvD
4dyt9Xh6/nzaxXhIRTqSL7wjm/XzaTeaJHNJQXbyUmOhQqKCrGtQwZd0o5JwMb5CtSnsNXAgqjbu
Ell08VmVxJFjdPoTYIJkgdIPfji6OZ9/ArKpYU0tgt2wdJ5g+jSm6sXD8k+jeIxNEjwYnXoxmI9v
ADCd53//uj+OffwcHw77DQ6Coh6DnXL7R2SvHNvK2o37dsKBqWPzvyLU/D37Po52crUYa7RS5irY
Vf07wxbqNPc/P80JNfzrACd0rhoB4rXSeJwUIXNrJBJAIMa2R2eJfD3BKvVers5lzn43gXy4RsOd
jFpfyfYu7mfIkQt3qAF/oHTEeSdQQeJHY7bmCt8RbWWZ5ANhdzWYVJufH/g4Nb5MnQ+D08+fj3Su
Auwe7jhgCpnNsHIM1yxszqzJE9bof16rE6Hp4oIKDK7S52EMtrKWimjnlhsbLtwtQBpWXDnop+Pe
AvTn1WLtBQvvfn64r3drAH/gRsEL+OhKdsqMqg18DLuK7OacDusCrxkmgmhm/jzI19suTIVhQoIR
bDSvTulyCuGlxNRiP2QCXn/eBrlw6xHNc6eUK4DqZ0b7prqByoO0HPQ6YApknbQLIo+5U6WrfYb+
tiZvta6xKw8Aus/0DL65xKM382Ggk4nhhgKBnrzae+1AViSf/DcpLXI7gVyzwQUTPoikDVcZyfzY
gxNkmte5dxsgEQ9KXUMswOCAcWFOKhpQgpvBBrkIdqW+zMON51TPHRrWcW/TYRVOkb0Ky5Y/zzBh
XTajVHXcCITOLma/wd8Oe29r6daCpfCUjFNn4VrVUmcVggS8sGvlXks5VY8z8K5Vbs/dmQL/ZRId
7fRC9KiOKoAAU/nz1IV/EbARW+17d1pLOD5ACnrz8ww6aXzin/xrCEwi+OZBXfkXe+tDDTWC+S6x
QAPaesuwXeRLiPq3/hKH1PObxZcJ9Jc7ICi+oGXjIPqXEdTHsdxpICLLD25hp9rB2YbYy9J56316
prF1YuD715pHPxfMRAvr45gs8/nFTazzfK+t9rr0hot5cNu1xrl8GZJuvnE6dMwXaOLDigN0DrjX
qTFR/thd5MgSuxYF4iGP+me4TEgxH1TVYF7xiF/iEAiiVsdUDvaPsvSViQa6RTw6gYOBAnIP0mds
cq8Rq58/0pdpQJFdAFfDI5n4KB842WNti5OIGbXnIYgkjFv3CMyc/v3u9mmMk71URSayhNPs67B+
G/Ppwbf7M4X4m3IP4vwxzw0PgZJ1UocpcYU/sG7fhP1lUMD2hjW3wpwLBrat797W0SbbAiEVtfd0
linHWGTo2z2hBk4vQqcRLQ91DmB2ktMNFz7aQXK68oXc5KO+brtxXXlAAvt62E0wfe3r9trqqViG
puQgwzULpfxF1pILglOWk3kHbomNsAUc72DNlDaNQWuF9mhoVn0Qg634VE78oi2AiXAUZKeCC3Er
DwAL74Bv7BubLcFofRxmNP/yAPqvOap26PYhr0qB3OhReLpRiFAiBy63c2Z+GTbflIG3hBwhxlVy
A2vuxwBoFLqEW8sMUIbCq9QP4XBZS3PNTX7ZufYlTsqPvUf2amyuxezARJndcwlcPctiI8wLnUFg
K4BqotMBy4tp8PXaLSx4qWajs84UAWmmOzJUHBNscWHH9RnqXwoiR34zlOa6IRZ0Av0eRkJwQJ3W
+VQUC3gHLNuRwSnFtzceXAZcZKyX9jjENS1x37G8994eN5n3F6520cGSxc/9bQTvkLxzn4xEZDCx
inu35WdOG98Xn2NIB4wroQg6KQnhXHFbl/O+8q0Nn59rPDwIMTGjZ92uvuzKf5W5f0Y62b6QNAmg
ebL288HqFnYfj7CHgHg43CAuZg9/Mv9QbeY0eqgO7ePPheJEzfufah79M/TJfS6fXRd0Rmt/tGC1
L+2Lvw0pRQrjpfisOeKXBX3ynMeF+KGcMz1r0Gisfb7pH/iF8wheW3YH6wgkJ4k0CxbVQa7Ovdwv
i/tkzJNSKCJgjYic3Q/lc0P25Fyo67l//qQKhkXdeSgeaNle6ua9RKP6zAf6cl3C7wfagkMhTFSP
HOzP7wxtiNoZ5bx3V2Ra6jyB7cOVTKAJgC3QM7xOUhxLsTuF6ylbuBfnDHK/rAFsJPC8AcgJk14A
Vieja7ChptZ0+ww35rBEXgG5aiCqtWDH8fNzfpkanwfyTjTXdduC32N1+7bNQNp0lia44eqMrvu7
+9IxScPG1Re8XRxJP7/LkvASFJ9uX3vM8RJcQvOVFhOsaCsqN05YONedzdt14RlnV9awzgaTud+K
MpouJCugBgcT9aIc+LmL3Nc+xeePfPr0Aowrh4/Wnj3w1wx2b3f8Ilg3h/DKTeASWC/M0gY+vwCF
OgnnRB3M+l96XP5dCD7MM++k2lHQKFSvYEiUIKM7dlPvkcTv3spOh1255GfzaL+sG3xvF/cPYJZH
tv8pfK7xH91yLg+uJhbSxkZzmFTrnklc/m5SQe2DPd33jtKqk2cisizGKuz3Xn3owPiy7KsOTe1/
P3E/jnFSu/uaQ5+h9V7ScDcg1c6RctnChOjnUU4ULX+fTzFzcdyGvSv9cj4dXSo7C3XaXSF8UITr
oLyk/aXlL2QCR4RkWjZiLemKDytQ7XAtHmHyezbQ5btqgHwJCGpcXDLAivq8fkTFkfWV23sH512I
KeGaVQGd6xalOBvw+O2n+zDUyVZRkqbsbGwVKh2SFm4F9U5f+Jc4Pyz5kq6bGO3j5MwrPpaYk+4C
KL9QimJmgmVxKhYdGmcYLHzJgpTw1fI3jtW85A6XcLzrtqOwnlq4F3myfvC8c6vvuxeL+zEKLZpf
SJo8KbMNyRE2IEEc7fMV57dR81vU6VCdC53/7qV+GCY4KbKVG8qKWnrf2fBW589ympEA9vrza/z2
UUIbTwKVF87sp4d2CQzAdq29E706SNCYPQZXrWrB8+f/Zhxg9tAiRZBandRywLNItA7rg8cBLHRi
OUfFxmMZXPid9OeR/mqKfpkYR/IHNg3H907vB2VAJalQnYNbf+vX8fSi9iPI3nCSJam46JfRtRPv
Q5JgA16El8h9SZwYIRjrIqY7Z5O/nJst3zThIYwCikFddKm+mvSgrWF3LG/3maS8jUHDBYai7CuQ
Hzp4PM3XIuRwkGMQSXUkI2mRhW8OkJ3wCBdAcQhHDHRrAHNwe0tcTpJQist+0OzMivquxn/8mcep
8vG4V9rh6Jl2b804uLrXVcfvf/4y5wY4nWsdiSrQ6/etrRuEsOQ5sg6aM3ms58Y46bHOTd4IcFL2
AXw7VfFKy7ufn+G7NQmEApwiEFDgFXGyRw1FqWYt9N64zxWsWObHpj6zC365XWCr/TjCyQ4VTpYG
EKX3Nc9fWMdKuAIXfSwQFTMXZl1HzTnZ6onX19+b1ccRT/aJTkE9lnfiAAL1JVkgjet3kZRxl6pL
/IrEWp83ev72K314i8c//zDVeIBsILRU9naUQVvBFjy7/vkzHSvwaQ34+Egn5QZkX8gK0ImaYIkI
08QcFrFu/pB191kHdBNOoLU6Z0P0XSX9OOTJ8lHYj5Rbqf2UQZDlBUvWP9LsFaqd1X/zaOi0wGwC
zLZTTEjB3Lzhs9o3DBRTpOukDV5lLKcGRru8WxeTnTbFvJZh+PjzwN9/tP838KnPUocmVUuM3lfT
M3VaONWWZyr392vrnwFO1lYlOh4RzEPmLV2gO733q+nImfPf137ocXkhahXwHUThIOJ9nnpIWm1l
66l96UMV5/n9rwyA32KyoQLC+TdtWz+lXfgbrrMbSEQeuAXrxP/iPeLcEEApDtu5094lhDTQmPBg
H4Xboh0TOP4ufx7gaFPzdfbDcA5uLKDkfVHkgmSEvFKp99oPh1UhYDdZ9XawznNqIfvJNJu8gAWx
hVb6lrXezqobvpkoTBHbqCsSkym0uvJSr6xyrlaQKYNzQikoWRHrEg1m8gYChmiZCS9ICXdk3FfE
XgExhrSsNTw1NXLGMB8hQlNT//Dzw317Kzy6ZrgIXISm+hSQhFoy5wQ3H5V2mzItkDe4KN6adEh9
7OHMWuS/zzVCvpv48JWgOB8drz6nlx+ucSoKTL+fOHjc1TNCUpMzz/TdzP84wkk9BGlAe7ZQ4KC1
6lDYIVQjyg3ag9O3w1VTMZ4MYZsnma4duPBSuhndukyrBu3EmY1mH5r23c+yeVvn4Tm05tzTnywY
RCYRK8j7PewNnmab7mDAvfn58c89/UnlzAA7zzU3e82GFYQq6ew1W9plZ0Y5/iunWwJuZODwwnzp
a7olpqNVyBHhc3231BoC8CC7H/REFiAsnvme3z6QjZOnjfoC+uFxd/qwvdkB0UVDxr2u+GtRFWuT
57fCHc5sBN+OAggSLHN49OBW/nmUkCKhKqfTXlW3RAPzZG+13525yH778eEE5KIhbX1F/8ex135f
DXs1vXT6ynb+q0f4558/+fITKYPBwFZZD7Cqzf+0HU378f2/mF3Hn25D5P3V8C3QlHm+mvaaQCZm
64XyfwWQT/08yLcX/iMYBZ3BseyebiutcMls9+6RHxtuIeTJrpyJIkgMVEkIjAae6nYAFfEP4eQg
irA82AXsC1QLF10EnOdPPTx3DmGeh2HiONKNIfaksemRXUAgF7n/+dd+txQ+/tiT1x4UI+4R6LJk
4k8eHECzXvUQueZwn/15nOi7Yxgue3BFgdsLrmQndQ02100DzjIsBcJ8ZQv+VAlw+IDghGsiGz/R
AOPWrCz9VSMhj/lf0s5sN3IlybZfRFzOw8VFP5CMUSGG5lTmC6GcOM8zv74Xs7pxpFB0RGddoE6h
DlCQh5NOd3OzbWtLWRfS7U0hz0qicWtURbEKpwZvPkvCa4ye8NkY030fStDh0Vet/Fb/VbWmvK/n
DFtDq7M8ajoFDpZgFnyx7DeTX/bupCq/ZG3O90YfAOQPrPQuHwz/3h8lEV0lgoFZqDK3kKXom9TF
4NznPtBWSd1HbltbEvByE0sgP0NIMaCDmuchd7WMw9WYDOxBFsPqUQ+iB7JkE+0ssuXqGk3Uliyk
6zgZLNenJLkrRB3Skt6bP82x0Tayb0yA/7OfWZ0mT0rbLYcrOvOlO3KTz/O0KpHeOljetQcFnsdu
nmL5dtHBuVWbQw2Vutah58hc+XU67uQ0CzxTq4utrgfFqjR6a6UEieXpfMG4Qfa6bWHtaIviIAsO
rDmavYRasQEHmPR2W/CsK5yfZDlBDu+X6h1KEfDmbSvmqj3EA71bCOL9nemr3Q9JoN8PyEEJ3zkZ
DtUgV7f026H6vLyCPu8/Fn7dODXTmWFqnzItRloOomGCPhvHvRGVdxaV/8sjnJGPMARxBP0i0Kk+
IYmyJIOQrvbkzG87cVjRnEHn/eTk3LdaYzUB01YrfJloCL088LmpkRBAV8V5JH86JEDwgWPvJKZW
uWmCy8QsXnl4nz9z0uf/jHAasI8KYIreHz011n5KOgAYoOF9mq+ReVwZ6cpcTgGpxRjp9DGOXi/r
jq7vSuGaR/zniJapoLn7c6KKrIePZ10RVWUtB2ziCI8H9H98LPsS8xB9CldyM+7HXrkypeUvfgwX
lhFJV4GiWxQxy+n77gwXggC5sDV69aiuqPOsRfO32k9Ohg2ERQf85bVwJmL/ONrJjixOtCmI2uT1
vCJBpk8keRXqOzOSb1g7to7PrDgBIzfiPKNZJHE0pKhmNKNd0UHhxU/JkD5MSrStU2FnxN9r3QLU
rq9adkmHFtvfxuK0Mvn0BZip8R0SRbQSq/yKrudMIuHjLE7eUiTQMTuoitev2522TW4iUt00J27k
tbSCbbi1dtdC8/9hSGBiXOnkM71U9dgX2XK6d472Wj+JOFO+LdBwHQPnJPumOaXDWeFefl1nTvtl
ov+MunwP7xbHFEoaGuPJi176ZmVCkm2xjktdH7c6CW1f7UaKMzvzqt10NyCPV8L6yg9Qzq7Of37A
yepUUpNGJPZFPJBdI9gY63lrOR3UwhVqeweDvmszPruXvJvxyQKFJVWyUfM5vBZvOh4MGTkOG7JB
7PZb5bY5qPPjcEzvQbh8vTLVz2Hux2d9sqjqzooXJIBnSPb0O/0pZet/1VBaNPo3UYb7Z+1cN607
u6O9m+9JHlFMkTPU7GjdWDt1cWdi4XR5XtcGOLkj9ElVxkqseTiTILgDeGD0VxbJlRHUk/KBOmg5
jUyjlws0vIBO08WHy1O49vGd9heCzofkQ1ePf9u9lD8Rkq5hWdE2ZAu340p2y435cG3ln10N5G/g
U4qEsKeKSFqMJ6GqgqM1fInxaCnz2h6M4srRfH4QLuRcF0ABnxbOZIHwSp8nbxqrrSQJG60/aPKX
Kw/v3BdF+geBp2SBIT5FrIoI6gmLRy/edZkrz7t2p9xYD0QaqxYzr5d5hQjz2X/QV5fHPT8suFyN
Ix/Xy5N1lyqqlA2l5unCXU4PiUhTkFk714Ib+dwGRSkXotIfbuBpkkvr2hkARHRscSzsd7SfA3wp
NngDmXfJPU6X+ffKzamQKyvc/FaJi1WYEJPhdlP12tb1+RJiqdQ1aLrFyJfW3+Vtv9usCzkT6FZX
UUA2+bJZT6vFyrAENrAODv6jNa3mlwWHH3yvvue/ru2c577C96OfbJyCVLdDkgueHgMEgRTV2+I4
/3WjL30T9LGqEHtpw0UW93GKGQroEBmEZ6WoWnK4DdsKm5TN5ZXzOfP2cZRT2cNYIdya1cFTHpOX
9qBt+23lWrNdr4x94SZufltsL4/46TtcBgQUB0+dqjz2oR+n1UsD2S2mpRdddm/0WrZvy4qus7Lr
62tk0k/vibH+RC+aafE/T6W4/hhl9VBUXmNN+q9AC6NXa5ikKxuLvBxWH6JKQkm0sbRi65DJP9Um
R6GuIYJUXm3qX3qqEq9GK5qv6hhm3yp200Wt0h+RCwJYU4ryFQ7yXV2Z2RoGZ3HIm1h8rPTFzydW
ihdad+gEadNocgdd9X/rviI8100k3UB5VGFvDNmvPCmF38ngh787vkhnzvr2LTOm6cflF/X54S0A
bp1rPgpjMl4nZ7SqZQIA0srT9J42puJ25JlcOS8/rwWGkBe1NHJp6qgnX3E+xOBtLFSfWhDblZG/
NG36SJPtFQb1uWFgkNItgdIMTe6yr73bLICzFK2u557Ux17RSEcMwIDejMq1o/PThYaF8H6c5Ym+
G2eY6HGXhhwRq5Pvpjdt29zi6HqjPwEwko9Ywd2Nm+xxuNHuoisHz6cD4GTkkwdZZVXYNW3uTYN+
CPw+X8elCPhyyGEhxtE18POfavvpiqeSLYp8VFyyT29uWWnqjVaUS6jsLgYktACuu3Xnzqt4hVfS
7vJC/BySLLN7N9xJ3JY0jRn1DCeW8c9iwq3Vj1XNkU3wKGpW3WSGejsN9SHDoXOe25e69L2+bh8t
6iFxXX/n0he6/8ZPonS0uGsYJjXjk48jiXEHrsLSS0frOatyt8r8N/rqXbGZnvVO/jbo1rZXxt+x
LL8UXfIqFdOL0JV7qQYLqMxXLmnndiB6ViRdpSVIlU9FdbGMrD7rS0+CGxRnPTAZuvxLChuG5DTK
8+W5n/uakCKqeE3Tx0ZR6OMqV/UhkEKUD2N1P3aPFtwpsXm8PMTZ+chU41WU85g9nCxnjWperRq1
N6ZfW2tKV43ZPk9gASIhTDALLdaXhzs7owUEQosiqOfT0FCy8iymQ8CrdKgR7RT8Rh19E/a4wf3/
jXOyP8BCSptIr72m+pGOhGl4uYmFdGWQz8oUvhb6DpYWQxpQWBIf308CDraCC+JBpRTW4VyqWy3N
Ozcc82AFws36njRpRPN/oLrZKOkbDJorkEh95caaOB8G08whvYLe2lKpTkIHkh6UebXQcLaohCvC
iHMbF3IoQ6THAI3gqYQIElqI1xWigRhr+OF72C5gim2Xvl5+8ucWFLkExDoK3mefwsXIz3TdT2uv
k1JwCfQnlf6TNOsPjWp9Nczkyno6uz8Cm8W0WNJMiiwnn8ggjr4FLspbwrpDoowUYbO22hh9On+r
9UG+kwF0mHYbLwDzoQXfazYCF66UnujI1NJHIZrka4ftmVCP44+wi2uJSZbh9Fdp3RRLvTp7Qd1G
N5IQ4tEz5eVTI/cDeScASkLRZzfDlOJUKjb5S6rAdfCrYeTNKAZsAJn+BHqqrizYM18fFRZUZDSY
cHk53bwKIVaGSRs9JIEYnikSd4hqpFhS0tx1eRWciWioEpIONnDkRrl18lqSLJzKqZY8cSRvirNg
Nq0uD3BmmTHA8h96sxdfmY+fXq8OQqczgNBXN7G54GQCGHsRtA69TI5J1m0uj3fu0aEXYa1w3zQ+
OcVFml/gOCN7Wlr/DCTQtdHiO9wpyd+fL2Tr2eohgcuoTk/mVQb02SdB7yEkngfseI3hVyl0BqWN
rKFzbwyC337fNFfO/XNP8/2oy97xLpzKagnoXNd7GsawBW1hPmlR8UkDwhtfE56e2YZ4fpidI01H
gX364mrDn0coLF5X3qnFG8oHrGwtu8L48u9fmElpVONGRyrg9KShPsclomKcDNJqJsaLPfz0mqfi
78vjKOeWOhrhhfCPMccnmTCX1y6a0Esqaa+UaxPm602lpc1D2Wr6fS5CxrXyGCp6nac70UikVVNW
+nM/WbPX5Wibs6CrX4EC9G9+0lqj04XYsdlKXQruWPSpV8eoobigtg73BNMxmyRdV6ZZv6FhtFad
QnY6CebfktpLq25W651M/9Vq9s18r4i57I0imQGcherfGIq3V25k5z4LziYk4eAGFvbAx4UjQDjo
EnPG61ZYjyKBaWOthXK68lGcfcTckBiJatYnrXImpSIIRsmLmmraRlWY48havF1+j5/HYJ/m9qUB
40IVeqrkhW2OY88seWFh7nCuve+T4oqo7toIJ7G1NrdmT4OO1yq/lDaEnPx0eQafqyD0VdA9Q++M
ror6J5FwV1js+rxx8R5kUP0a1bZOajta4VP+JN6pd8IDeKRb82m5P1gbzYFSuweqRP53s9iSXisu
nJ0vnYZoo6Ult3JyF4RkiJGHBt9d0vcAiPcJ1/S//siXGYNGRkyK3dhp09okFvMUiLKnAkPSIU+p
+M/O8pVGms9rnEGWrkz6Nyg0np5lYWUG4NEVLxsKRxp/SDjIjuU1D6zPOzCDoHYB2wFs9ZMsMVdE
GnQk2TOrqD2KeYh7c1HBSk/4Jpww7MeNwFd4JfjnROb7/Hi9ZFjsW/mqaMWXTyPYQPWjQuJYK0Vq
8I1URY5YSw+ZP9d2W0XfktTyhMy4b8rgHp/5B4H2K98UvQrm+YDkrylat4VLbyU9wVfmCKph54q+
ayIN6FDpdh1O593XnCKgD+q5isZ7DGyccJJsE7ZPXDdbuamOXZXddjHu6+BV1lEuO1Na+HY5ID9X
h151TH967GUg2ZFe/RBb+kQr6zEo/DUrYpXP472aT8cJL4ApDm6gxgl2Kuh2Vje3ApnhICwdhVxt
DNukx7ZplsKb2fxa4mOQCcEDqCaoN6yfVv+SDvI3v86PgpLfJNrktAY3IvoIbG209q1M5xnQaDew
cByYBDQH6YOY0ZU2A+z1iwcBnzKAS2BVIOaW3bC1Ov055vHD3KhuK7W76RGwT+HwMvRUu6r4bhjT
W62WHrtKcJUCPzJLjm55+NtwTuO1OYWUKcPqsR1Uea1HeXfo0s7zTWs/irih5MmWSB8TZUF4pPXn
0YJJhEzHgXe/iYN8qyX9PUZCudMgD7FnIt4hHFepMRwGgfxcpe3pStqWg+JaqWGLwbBKS8UVzexX
I423vV++mrru4tHtyFoOghXD+JhHWI4/orkjkE37J9jlg535/pcmkg+pMAXuH2Ja7ptfxqnCB8PC
wCLn8i4vTeO6clPMqtcODbYDilsAqIk43KqxPlSd77R+5ZBr3vKknDiJ1sCdHKMKVlLprzlD7SHr
9/z/bgINdpcgQsQQ5L0xKCvKv1yNzehaIeNcrELwStpB4YKB/dbH0436dmCURukNAU85KMRdqxbP
uYYFXZZe2WROfD3/1ZEmofIhvKRajjr+41jzoA4d3FXS7MYrFUJNdZTD9Mwd3NNu5/1i5mm8KM99
YuMo0d4K7l8n2pfOUTof0YOgwfqUueOeG+E9hhW6cFv7+JKY167+Z65qH0dYzot3QaYg+aLpj6qn
2TQ5PeTrfms+Yk3vcva4wVpzL5+Gyw3jdGfD1QnsB92cbG7LhvtuNKOaolgTmM8u2tJqtAk9aSVu
q2uv7dy+/X6Yk0MdTmRZEqFx5s7Bqj0s9kv+bjoKXvhIQtJWj5Gj3mW3rU0vCjRtGw83N7ztttYh
/tZsL0/57G9Z8sc4KC52iidLKEzkUotKmjcM6XvTw9pOH83xazarsd1ox8tjwXA/84Dft1AuR8u7
B1ypah7KUXzUxnyVg7U2JPMgF+a+RtHcTOkWdmvidPC7XDLwkPTxdCzsEH6bFX4Hi4YU+GmKnhK/
cRKtdiR493L6I5UGW5lAGUrgtnN7TMetppuHdhj3pZBs2r5xU1zrzXJ6yIruZx32XKVLW1fJvOZB
S4e/Emx6w9h0Q4yGwGBra7WdHlVfdPBYSHhKyV7M3/yiWxcYnAhlHzuTYvwuh+gNuE6xRqm8p6HI
ncC92zQd+todbAuNs6x/DkXtCQBPkWyhv2zGFqGJkDugQm/7Lln1yWi3ZBny/EWMBVft9poUO2nS
O8GMOFdwcEJ0Bqmyx4Y2pmbXmeLKyJ4VrNzm0DPlCEWYW5fRCjevbcKh5aeKO0S7etq39dZIn6T8
WUwfhOBRwQmgMWlInFypT1dQm90i6NypRDMS0lbTlRv4Ag5l04M/NJj8NM9x/9r0DcTTt667E1Pf
DgbL1pL7yf8eyfAje7gT4Vq3KnBhhlsN0q7q521d9nbWPmUlfAJtIlWFy054kBqIpxVkP5Gf8Cz7
t/5wp0DUTKGUSy/mcJflcLVuNWNfAqYvgrdRe4xFeKxC5+oBPPGfpdW6oYrRSXBDamCzqO5qepSn
znjsW9/NYixsCu0mrQ9BrW4g9210szxEPn4zPK1GUm7E8JesRFg0IaTPWruUKdnlE/4wYNH94quv
Ug2OdaDeE1hK3Geg00qOoc3PZRRzTZIPeT1CtCz3ZTDcJpm8rvsJbq3wEOcR8hPWTVkeGuXgd8rP
BC66KGF0Xk64tSQrUyiA6glrRfuRiuPTIFubzMqcwoJyX6eOMM42+Tu60YB5zjpCmuBL170o2gEA
+13aUiTLwy+JJd/AKVmNWF+lNfblBZB87n7Y1WTALRCmveJRRySD+tYe6oYeeEPYkiZnoBjLFVNx
5zjQnaFOok2Rg8lAmvRj0MbHNJyOijkfmjrjdzeJk4o7yXjqkoIvLTvoMmt0zstNh5tPYoFesEaM
oHxxDfR36+vRSyYfpHH+0df6QW3yXVFYwNgLZWcodxUYz7ItuMhOXxS5QUmZuUokIq1flq54yzf4
1Q+srZk8a6PmhMUhkwCbxYhqeHlq9TRECZd96IChbg/KbWzqbli3N5B+W0eqdDeX9NsgU/YqPFfR
TG1ZGaC+Ah1PZjfTflrluBs12TXK/gbR6o2u9G40m9u5U2w5aG0A79CGY9sfs1WjBwSpsx1qvoux
JWjsF3LBoGmKVZDjoZg8RGbg9CD7ikp1NGAUsWWtW/T5UjBA9Kgdv2rvohx0p/Zi9V+C1t8tjKSs
+o2dxb6Bny+UFd5leH4XwT6O7jSpdfQuscMYqL6F7DMpvZpUnjBkd1YXJ7Y/i5tYLnf0Hq2w1N2K
DUH0CNGXGln6lZholxjpo1rnT3LeQVdXvUTs172ZPcq99IXQahVXZbSmz2Gvhda4qiWzXkOPX6QB
1X5ipcSZZxb6KplHPlVaTA6JD+cx7CjXVCIJsm7Xoo+2h0B/q3x8EKpXrQzMbRElOOIK5pMl8J75
iRhMqXZgGGRnGttKc1cvfvZo6vidV06tc9er9+fIyTXRGuui0cbsWBTDb1HL3gIxdC34VZfPq/Oj
LLwbiqBIEk/OxrnUzNhIoqOpNKSaKi3MdqJaqQ9mg33L5aHOZX//XMP/e6yTbJpJt6oh1KInaxBw
7DayF3FbiLitUlfDa7VrN8n6Gvjj/KAyl2EUjYr0SZiiNWUaZLSQd063Sh7GXYoJfQJkUKj/RB3/
C77J2QDgnxH/BAjvAgBzENLcYERhxsSnPeac4Kn8GiXc10auhLmEKv0mG+PVv/N43417EpVrBr4l
Uat6dSuV0HDSalgLfjutgzB9G0sU8UIQD5uoMNUV9YDRHnCo4UuduFLrYdCJThtw7ohYo/19goei
t7ikiUHpwXT4GBF1IzL4OBC9URfI3Na2it/05bkv0eRJUIvUCQcGEhEU6z5dSIo6N3WaF/0yFe1+
DG+MJv6pVP4ukLgdFJBRS5E44vKgZ6k5WKTSew2Y7LO2I2t6BeM9yZv2/qZcj1txNzs+qwpt6OZa
0ujsPejdYH/05u9WlRXVgoTPGP1pIHqaJ2NCJIMdS+7bihvsy1XyZNb3Ybav2Wet8ndU2r2HOQw+
SVf2pXPR9PsfcvI2hz4sZVEAdfEjaMb7tKSVFyoT3SY3+jReqc19bqtckCiQURdrA1mmdvRx6VCr
CWpZEL3Smur9lJLn1Qu1WotVO7wYSoTps5aO7MGaRHdsMwnPxKv+toSKP155238osSdrTOdGIwIt
RXLwqUEQNKsxmYbsReosvIa0GN+Is+4fBlnFXySh8b9NEJklfX/rt610Q+aX4yvADhhWJF2OgOar
AwF3fZDbMtsoUaZ/18aIUFuNw7VfYfOuZKZw3zZ1ZGNIPrmCjPEVcYe+xiVG3eVpWN1nSpPcaGGC
O0E+9A9SCawOaYK6gTw2rYa+mq4x8c6+bmxHKCXxD0qLj29gppjn69xOmyS7UY1DxCWkHd98kR2G
/vHLX9S5w2hJKKJfXFQ/p1lzv4yTOLREj/IxPjRwmuuHIfh6eYxz2VeqESr7kUbv1ullsBxJffm9
6pVh8dD21bHVrwlk//zMk5UCNPSfIU7OuQRbpiSg/YzeiN4VV4hTYpeLoLXKf2O0dOsfKkgt6ro5
ls+YVW4MRG6ZK7ja3bXe8WtzXd7tuz1DrswkjwbmqoX057zGZKsuP0zpcyYIify7qS4b87sR8HwS
Bi4tXusOKyCH6kt7DPaZYzjJrn6BhAHnnOzk+lpS5oweh3E1UugydVTM5082IUHPKzmrNVoC1D3+
mJAFsNBbJbtiB1bcyW/rzV8zsNiJ3o8of5ypWSlVmvqKR72qdquoGzaB3lsuvgzZWk8k/fnfebIL
MnXJr6GpOZmhLgRNqbUiWSFsFVWn/Ln0AZBxLQ6Ti2nEbbPD0XBTfL887LkVo2JlxE73L/Pqj7Ns
qsiM6qbzkulbNG397q/l6TzF93//5ClOEglaSQyPGOjREibZZfV2eQLnthBKi7gqApzF8vtkyatj
oif1rHiD3nhm6q8BMmyVcrj/N0Yx8XySIM9Yn+xiBAjSSZmYXg3RA/cssjFGlsuEtJb4b6TrkHhB
IZaRVzHUxxcCPlKMgkb/k67rbtvtsNbX8lXA27mnxotBAoOCS0dF8XGUOsiqdOYWMGfak1Frhwr/
h8Bqrm0X584SaxGqAvM812NfqXFBAvsYx020SzoRd0ygLSsCdNMN8LSPYWxeflFn1jMbPbpO5PbI
cE9lgkgEU51swrEldNqIhSXVOKeaU3Pl4Dq3H70XtpxGZ4EAHhKHDPYjf4PryRErAzCDwE76lbqu
jiW2ds/XehbOPE3GpIVR5b+1T8IlE4oZySfRi6rU6WHh+sI9rVo+5t7+3yumuT0tmoEFSS1CWPm4
PhQTP+fSj4+diLHyXrNu6Bi9/KLOTUbW0Y+QpFXQ8ZyEGRiaR7XSQPrSUSr5ml0ne6l6U/rnur22
s54dCuz80kNAee+TAgJ3WmnQw+MCu6Swl2yzbezO3023cQcXf5LuQJ6V3h/rSjB7JvNOO+Y/4y5r
9d1ZiU6gzXxoDH7hAXrEDZxtvP6hqJ0tNdigVjdYvl9Zl2e+a8IpXeTaReniU/F+RDFOOzE3brWj
9XQkaGvzRDpqfnotdDv3ofE0l3Ipeg+2+I+Tw3QmBafYeAqlPo6QtV5afy12QKBNEUZEPUXv+Gng
htnibFmU+QrSWE1+GKFmXF6CZ6fwboCTsG3SM3NM/exY6z9g3OG7dHf57597GTSbqoh1IXB/2ouU
WM3UkbxA3VrrQp62M7lIEyery6OcichQFfwzyklEVrbDjPVY52G65JLOW2GrjhUlxkjhr8sDnblz
wwpScE0jUkA4t0z33XLOMtAuAGeONQnffHxDbAh/1CCZN8610xQYiJl1ciV4PzsmooZF/PvHTO/j
mMIQq2Wrx8dJjVtjwTF3O03EFao0ZPxGpM56FRcHVXuY9dfLsz2zOGjbI0223PVZhyfr24fXjocL
PahaZDfVN114uvz3zyyOD3//5LUFAeR6vE09yT+2wdc63V3nni6hwsm1hIsVfBt0oUh6ThljEobG
g0Lj3vgjwHDGyY/ld/lYHfxXc5us/dV8ZbmfuxtoLI1lm6Ur5ZPOxWrkiOZqgTNxWvV3+ToZHd9V
bdj6jvaW78uNsJ5uruVJziVlWB1MkJAZFNNpKJNEtW9gWexNGxLF+NDtpa3pGrf6D+xv1e21ZMiZ
rw0bhYX7AmYdUe/JsiC1bwTDQBfpaLgBjlJ+MO1aodsVfvxweYGcWfpETYuNJIo6pEMnn5tSa2Up
k/8RZjzXMpOi0S8ZVWdUDm6ZvvRxemU3PPv6wLOQ1+Kff5ldvv++K1noh7mqCdWbUrebzoru83jw
7yutK1xpKjP2lZ4a2W1faPE+b9PibRHCRcj+hV4lshfFG2M0kx9yIGXY5NbWXd4k45VVxvI9s6zf
L7Ply323D7Wjnw+6JHjKmDvpXK37Cdag1t82dKLDSU82xtB/xcwD28LZQTJ1p6n43Y0tnvIVzkTf
UWg4bR3vqlLZhIWIT5e/acrE1TD3lYuSNt14F8++HScPRYtgHWfIPq1WRvLF91NnrkaHTXxTWjgM
SqMN9XyTlRaqEAreETyS9IuYN2tdnDYTkmJUWdRhmo0k1Z44hF6HX2cmdg6ONLdDQlEwD/aGUt3G
Rnkv9NJjFv1QCuW+SnRkLflG901bMsuNlH8PKExZVFmjbm/MrRuN5qEiqSsJxaESOls2+odOLlzc
vu1eItowy1UXKnZJOV4gPZUak4M9lIsXiKuq33GS2IRysZsl1U3DxG2LcO8L5S5TxtUoC5gnynsM
fN1I6/ct9SQ9bO9G4XemhU9s1naaiw9iH+wi3bwJRJ+wflwLCg7E/usY9wduAwcE33X7I5eDTTLV
z2b3u5sRC0tvSKPWnZmgXEztyBQ3VfgKG2ptJv4t7oU2Tl1vFuy5XOk3lhA7CvWxDgOPSsy2chL9
ngLq+RhMxzJV5mbwV5kuhCRAEcJQqFHj8pevGfYo/TR7/SFvAkcoXrl5OLNcOVGb2gNOkKX4W5bj
jSCH66CoNwYExr6CTCXUX3rhe1ole9UISJXXwh5bLiIPGifm0gnQTYmN7AjJW+GPOPISMtKfhvPl
ZoalUOQ/xYTXVXW7OAq3/mg5laE7o5/x1x8mA1B/DPxLVHbK1JTwt6y9VSRHYfwpDeGdFJv7sY4P
M/3wQjzdjRa+5cJrj+/N2Cr7XmhXtY85gKw5rThsE722i1Hk4DNsLOE3MXaQctTakNa2evBWNIOb
RulqbO7HyLA74a72yT5+t5CVjZOdR6+q+mugLhOLK0IUxzIsV+6bm8p8TEbSkU22GYPQUeORuleO
t+mLbCSrss7dLMFBShg3ulC7gxY5U0zNfZbvMRPfS4W1amhKFSpxTUxHNb/chsL3BtRN1OESP1CD
LUxYzHmu7SoDDrxkTs8c6l9JEdY2XilPZRM5RUIsISy+fSEQUyJzLTiGielERbZ43m3Mij4GX7lN
JWOFoMudcGfMjGGNPYEdhndiLtlzKrpSFN7KvJ+RsozSlqgOTPzQSYzN6NyM3134NSgTu21j2abr
ykHFsE5N/Tau+21SzE48mKu0vW+rZtunnYt99y6LgIGqb435o1SVDYrfdZh0m9EKt3i0ba2keNZ0
bCQkVEvCs5FnW63oVmktrjqrcaekO2roKrLBa+iij6le0B/u4um8DilNBgk/oVLWndS6Gr1UlTq4
IQ7hQVDtKJvuGr9/MdofifnVH7EPbTCNtfxdpVerCWp5CXHTCH5iVpO4MuzX0idTn0xf2/4nrbY7
DYPJyJiQhbaQqh8H5YskvXTLeyfho9XHxR8WLLeNVJVHuTgDUjmCaouU0TbxJCvhGNlGlhKIS/nN
hH0qvbOqO8aCZ7TllwGdjWWAWoxG7HqVOt/72XQYSVbbCfG9bS3QHzXsHvvQ2Bp+51YI8qRsdibL
/yql8SHscR1Ve+PnmEn3ctBs20g51G35TOMMmKt226blfSFRs67bgznRu2Jl7iCb30QCJznMHEj/
OJytBcSbE+1N3E4I58ddgU0HpbhiMVTU9W0x7gLqJxKX9bYVvkWt5i54hkV758rZa18SFLXpRh6+
ZekupwVJL2s3D6pNqSOoqcJt7AtfsUuax51i+e4svGT1PTGPW/ajO9bSNkekh6yh8zGuBfBCMflY
9MVWCo1rh7V85RA8iQ4MrZHiIRQAg7c78RmolNO4yVO4pX3ayb5cjkTOCdb++EwT+yP147b+8cSd
gtmUajrfm/8SdhWOsMI60V243IIbPl8Zbkk+ncati631fw93EhqX6FUKQRH+5JgR8uxN9GPGJt6W
z/HmylDnwjl8f0jpLWmqT+w7lLDTpPi+p2W5pzQUd4ThK9xqsF4VX6Xs4svyJmsDVpNwb7IQJCue
ocdEjickKilOHZznK93wryRHzv2shbjEdYvWqU+mYFqtS0E4z8c87jBOfZGkdlsyZAjA8fIDOHML
0d4PtCyzd7GUqBahWuaWFzfwkBIRVc/3TrmGQDo3G02le1PVlu7K05g5FPCnpEByjIV9rT6XomIX
8dceAdzfz+X9MCfLJpCHTCGLftTjbRfXrmZ5vmZdya+ciz3fjaEvUoB3zytE5lMqeXDMTBOh0aCP
7ZcuHstvVM3kL4MqzvcSoeNz0gXDlZHP3nNoyqCiTiZVp8Pm49A+Qk4psIIj4qiV8Nptss28iZ7o
8IaPol+hX59bFu/HOgmxZ6WvqxJ8SDxW2ZcRUzoirDgwNvOoSevLb+0zA2nBVEOv5f5GEv9TWoGG
iC4WpvCoh8N4UHWhuU/1sdq0jUGYrMGz+mX5QoI7kq89+WKfiw7mzLKTlAGbvI4+XHcsqqclAjAx
frUwuj1qua7ttUztv+HCOu/y2Siu1TWWLe9kj+JXQ5Ogt28hAZ8k0MUmaqdaGY96EEgrc/Zlu/en
YBUU8ZsUZ/Jdaem7yw/qzDtZ2ju4CYKwsD413inItVSja49xW39vVOmFaOgnYvIrG8KZeZkWOuE/
3n1k9U62+gjXeeCD7TFV5qOVo9uTFKKNvE+36SzdGP1/UWH/z4/x/wa/irt/PbLmP/4f//6joNMx
CsL25F//4zb6T8bOY0l2LEnPrzJWezShhdk0F1ChMjJSqw0s1YVWB8CBeHp+0dYzZJEbrsrKUtwM
CD/uv//iG2pT+2f8z+uP/fe3/f2H/uel+20eR/H7O54/u//7O//2g/z+f//74ef4+bf/iZqRG3M/
/Yr14XeYqvFf/wh/6fU7/3+/+B+///otT2v3+8+/vtupGa+/Lc3b5q9/f+nw88+/NI9n4n/8n7//
31+8/az5OS7NZ/Pz//zA7+cw/vMv3fwHqiWH4RSJKt7LFtDy/Hv9isZXCEXjiQOdv+60KbZNK8bs
n39Z5j9cgJfrScbdA7iieA3tdP2S6f2DqZ7jDbkzHH4se/76rz/sb7fof9+y/2im+q7Nm3H4518s
vf4OLTnYDbGKRSRGgC0PJYjP34uRoylmCoXfC/JkZIIZT6Xo4sJVT2g4JByFwFSMQDfWEH/MONGH
I9kEvlZiKGZg4JkSniZ+Rg43wygPnKa0+DVEO1wW7GVvT2Ysq/cC/iNNbH7ImWiLQQsMvUWUowZl
vW9KI1y3D0f7NJXbhIW+VmmAE2OMmBS2dx4UU+f342eH/qSYPF9b9c/6TRs3fx0Uv4QyPJvf/b9Y
gkkkDbQc60tGolhaDjelPLBCbIw8VEZYkRMa9fqDESyYjDV2u4euf22m4uGjTp943n13OeveY97s
jPFkkLvteFWQa07QuffNgFTKty3SzsiMGEhY11Gi6UXoibPS3VvtnhEoVJwQMR7LnI+mOntIsFMy
0rMRBgENe0uSNL+UhHGmWc8s4f7k3WdLerJZxMm0HxNkJdZw7EUAUdJPcHB3kYBN2Vkou949GsLF
+PMwqO+lcyrKLNTEQ7d5wUwEm6S5182jRDdJww0XsuuWXym82FCMh6m0jmZ2zoSIVujqzXAzLWym
7bC0Zp9Euqgha74wpx2whA/OYWncNEsLMBKE7M9nLPpyVxuvjXB8ob/T0weOcUjSeJ2T0HDjEbhT
Jw1Yl6Rwvub1N4mG/iCPllMRv1T6W7vta2W+9AohbH3ARhbKPJRgD2r54h22xAmGLA/0FXiFMbHJ
E78ifmdT9auL6VnX78HeuQn4og+hoOUoTOLcDAYbohEh1oQtHA25X43HmcPNppUTpJWKoTqTfR40
03Ykji9Qk7NrkyeaBFVNqD0gkzeRbFAa/nzliicPCJtICGUcw1QxK28aMxwZ3WApwZkvIJF64WI8
o3G5k9l0vxkXz+iCrGsCNeNSTRf0Pm4h7zZy8LJuDMgyjTaWh0bqW2Z5U28bE5nit+526AS00yx2
nHh1bxzzpUjuM/jZaSzEQRl3hvuBuKF286NsFl9AAK94ReYi913pPWjFGC1qE2MWsxuKLeqqZ7fk
oSHWrliWSN3SYFqSK1UP7rYCIzBlQmfqbysYvAIohjTLPj0o+EJ22Z0hpkDLtmiyl1CtVRwly6BM
P1Gd2VM44JQrz6OK1uGl6A3Cz+srpzfbI23Y8Bqynai/wbLX19/dNLnNFgAGFhZ6w/vaTj45BKcK
jlSlf4rtj6E/9xW/cb2bxRwlQxn3vbYjG/HkinqHMggY0M+HDKKxMcSb6AN3ixpvnxvuCXHxfpzn
p3n8MYhlTDG6lfmr6/ahuVQ7Qgd2rSNeFbP2awmFUD1mnRYpyyVvPk2vuVH7p+nK40EtbfE0wmaX
w/xRlDhHfWfbl6O2ELwqn6z5Jve+KuN+W6sHKQx/NVGr80h1XG+7fU5AO8giD7AXOM35GpeqcyzT
R8vd/KkRcadVUWbp+wpPJh5RSc7wZdXObgGQ1DTiWLX5Lq//ENISOCrPkjiqSxkR5xMbnXUou6/B
IZVCkkFpNuFiygio/JjKZ1KFj3qGaZp+X6goTYxLbWfxsmnRNgGLW9XRpFykot/JzTgngxOrSeqb
pTjkcNI35QSQb/tlPhf+kg/7RGxfRT2Fk/O2ZXZ7I4aZ2PAx+5RGhCFZHxWykf5YpTpWoejsIK/z
uozlFOubmfgOulh/MMDo5sTUsIohY5KBIMR4/rhpztny5voWt4anGZ/nnZYYtm+1650Q5aHpNIRD
0pXBtv2YGA/4+movO89SxLk9KkqgL76rv6l9/i3zilB5xY1Tb3GOANNgVigS8Hv69jKb5Pm0OkIG
Ow128lxbpdg1DngWhqYWmblgQLI+rIQHl0UeVIMnI9dIw0YvYl0qg191EP7MwVgjO6eQ0xPj5Dr9
asNm+W0Ne6KzyuVQei5epV7+CB3svs8hg9WEISWDtN9a1PeejhChGbN3NBiAbKpb8jnzPynSyD2l
HbLjRFsbNFZ/Z257JZMYZHqy8SsgnwPQf14VKEnbQPZ1hvTWaqnEk0Rnbi++ea9XiogyEeL6dcya
pQydcQ0sUWth1ud/kNpMnklejmpV4VKh4evt4pcI8ZErCJd+j8vRhGyEyGMUYz0ACfjj65i8L5qh
++5Y+tNc3Zm04n5rlskeuvrPGjlCyaItK+62dZn8avXqwyhnciFUslL6/htI8n5eza/MTM175t02
EKUy7SaR58HsLNNx6tTfRePU63Fb7ZIV++QcW/3BiViX70wRWxW6w6l3/lDc8LTQhHvAsJb6ls0P
Vd47D5Oobj2NYp975IZW43TRcJbZGcO5Uqt1l+ubRvV2ZdSuSWwi2IwEBkrl0vRHMPGPQs5f+lov
Ube53FgJsiUR5Y710zAz81+fDHFt7nmjx/plSPTnTS210Ordh0y8jUvBG+ANFDGj2S8qNXl0snW/
Ukms2eTlMLNXjFjCWm+zUGIVtZOFdJ8VCT8wBUDUPTEfyKY9Zpk6nYq8GuLZ1V8QHGTnIneSfSIL
CuD43WOPcNSN1h+4OD5ikuI4zaGaCnKwSvFitW11znrtdUYgHirk4egTW5hqEP1+jvqVXW0CpBCQ
Mg51D5rAjt33LYfhbWKm2SXZkO4VxACOLrqwmgbJW+pPq7dl4Lrtj9VPaoT2lqLFM7oYEF0sL40a
ZC2GIdPQrtaGlFRjvqi1+bimpbW3m44TxOB4yYstGHimDl5lP5pZUu4Kobo7tTdvZ7YtLJXRUmMe
dhVQ4wXrZsxuq2EG0ziWgdnN+yUZ0sO0cB7zbWuoilzeJEX6AtGn9sEDheNy5NljvOEq07kFSWd8
MyeqK+NiNPqIT0cP2LdHPl0RF86Pt+mP5qzaANw1ShWJC6FijDHhxkiTiPeVbX9Q9TGu8/WpLLxP
MblQKuQOn3N0S0NojEUbY6hc6HtzOLqJDGdawa6FY89hpOvsE6yTVe0LcdMYB5cdyILKWxdLUClT
QGtJ9EeP4G9K0f+izWJI1cbPrYtm7WRPl6HfgGlVv6ZiWjOLxra/mNWxyj4y7dtuT4b2a3gXL9sJ
moaKT5ANj0hjlNyJmSguYiC52LnUKWjnjadiPVT+sYvbcuxua1nznmTRgASn08PJvpPaEfupsOuy
Q9UiAkOO6j4mM+GTTbNXU7Z7mvm5gs4v6XKUhrVHiARpJtmjJ8NP/1SN+Ucz1p+KIXyr5uEtY+qM
nypjrEmXnmIKOu1V5O9rVcY1d09OvthOg9IHDvdXtump7B9ooZ1ZvLb0rqO3xYr90fULecNkfA3H
wdfFHRu6JxvrwZ6nX62PBvk6k3wfpHjIisuyZf6QgMLXmG/ARyk238ggaHPbJS2VNE1a4rtpUmMb
sd1A8LGDWrodjtr20DYl1q86IePqyVRPttY+mRqUE9jRdysG+BnqvlK7tVZ2G/2719UhdIGgQEvl
WbtN8Y6qWH0pyTZmC5drN0OtoMKKdXqfdtcRCaRabHFQoNBO1E0sNNoJTzvJ5nig117cPQyHu3zB
UoF3qPG2UCTnjHVFvV0SvdtLCwdXB5D7K8NCyOSTidpXmCsWONMqD5UsDq56r5as+6YM/aIewmfJ
ytiY2ORxr6plZII5u94abstPOVj+UDJwEZOQTb8TErh1Y0jCLwKHzMB25tA2/dLDxe6Upp9SxEty
p3YWq7obpzrLqg5csz077q60X4edgF/XL/db9jAh0ZumZ4WdUkMQhCxeEtQfKR2/t8H446hL6usL
ox2qvAhdPQm2/NInY9BKYkFEebuybKydqHTc/YDEkvKEaM9h81NzeTtzl+DO5oOuvUyEfHAuh4WZ
BgPyj5bt4NK5kdMe+jW7g/9MMi5/BZsyLcO7nH0WrUuuHaSdBa5xm1p3WnvXQcNSlDs1fXDNOznb
jFrqIfOOKD5vvPxdJ+pPhdakGjuvNgLVLo7zYoZSLcOhxFx3/rHzm4T1HhsAt2YAYANeJB8lq1Sd
69mxjsrZHFmiDLytiQ1z9FccCVK1IxN7fbS7W2kuR0NjNmQn0gxdVBjNQXWzSCFlHo/sYHTPUzu9
orHcGcvJUE5OhnFEltJ3vXF6+RPb7cK+KxsmtPEWOZ6Zp2wO7WOlGkdVP/MyFujnSwl7mVVLTX5M
Xr+tWFJq24F5p3Xu8wlCXFv4XvphpzQEs3Xqks+p8KAXPkj7YghATl1NY8157lkHQp9nfegdep24
kZyn1m25A2+WkM+mydngGHG7XnRtDlfycAw9uzTddGADTTb4UbCDmtRz2jMQzvS5226y6xDtXy7l
k+48LXQ+EGIiz0KEae+NqdizkGVo8JB9moeJ/X3XPA011r7YT1QIyrZmCQYnjxbRPY6K+YT99S7f
vpbeutWZ4JfYq0AVNi1ulpPDn2poLwlVwsTxzR8HHiIHu3V7XwJJLFeToeXEZj5M5cOKK41UvjdY
etVIX5MPSYitVjB7/X4RU9gAQSRXjW+3KwonFnbV+1aVXVKcPxoXy03yKxLykrP20tTvuNvt7LQ7
KLwDfapf6rn4anNKu5aSC5E6N31Tn9goUby04pLqj7277UlK2jkDYsUktNiAd+pzt6wHRaSH1bJu
9IOwxc4zt6PjKCdUKYFXK0HFDF/LiRGyfaQsxIRAPTZb5auJFtYD5q9r9aJm6cG0xX3HwWy4/c3V
SDItX1YQhaU9EV8W9mkXWA+W82QNYwADxV9zPfXZg78BAZ+qTFymMoYzFQw26upyijxs3LpWv3fU
G83rduqK8YZWIuJ2zA8YdifHvIhMOTvURi0140ZxRmbG9Sxz2AoLfpmmt+u9InKuJhjW88JSua5H
ukkwoTR1fLs2fhadhd7ELR5e9IqDJu1PWaL8rK6CbhiOfOPe58527zJC1pjeKu57od6nnois9mex
n4btTRTGkbwc+t9nO/lTIZcqTZNq71E3hqArJNZShL6izb+XuXnS1j+9tGI9BbRgSsBp47vDvMpd
20M3Co3jBMoj6nrqpu4uJMuIKdJXcc4qjhxNsLod4sFaXld3wag5ntPhUuWYHAoBIiHf3LW+bNbO
m3n0sD7emquLyUUnNVWVzgF2VWiYD3m9V9nR2tfHfSMQPg1Heg5pkFdjHmFghC/ExNyXehNrzXvh
KUFGq4zxAb3v7+K9rpUKN8MIpPlnBDlquktrzHGdFMGwHOzlmM6MbKZO0PXKpcpiYdwAp4S9ek7W
XenSrlZulNdfapOwxM5uFNN61zK2Kuw2Sie9z64n2TLgMPyg9pjpDubtZiHM5ujElsRCn+1UDKYp
0tkG2l5zVv8IWuxcn6KZNiOtqz2YWd8+u9V0JF0uEGqsWWLfZlyFUsDnaALD5i3W+6OTkFDgLDet
43ESmWiXbxX3nkwKG4oNsbmN8dbme63wjmXr7dqsu1FbMyyYxrrkNBgZnz67T9Y7IxMUWIqrcems
+tQ2+mM7MyvekRz22CmnsTgSAxHyVvDKPeSJ6S/o9aX48rLpyYRCgm9gOHYGrSIEgn3aweDJ1i8Y
UTwR2EvhTp6niZ+rdazo+mPeP3OOiuI18b4m5yvDksJ7qvU52lYiQBrtWE8HryalZ7ix+1BT3rY+
e81BbcTWctZsodEv+9QgVXarQlkPcWOEvXacm3RfEFngPbo2KSy+q8UsqIesCLzkxryzh0u7XQdN
BCMp8ChCeV0exfpIgl/tD2QOubO9W/mMmoPtDeyWNpv3tXWrMdw52PWgu2biYSKVxTmvrchu9aMR
mxbzlRaATIwlxYP9XZfhxgtYlSd39aT79xtkmgoSStc9jZV7LhCFCyzb5/RR1U9uNsUpC5rcjJZN
Pww4InWYPzj5dOZt8I31J/Vo2UzUsrycGyGA8GX3OtFBGtL7gpsyUFjSJJ4x7bJ28Qa1RTcBlOkJ
bUwYyvsyWWKcP/xG9b7LyQgx8QvajrwSq4w39VVL8qia1+8++1OVSqQbR8bKaBSnQjDcDjKu2hMa
uxOW/b6+PA35r8oGitcNEb1gWrdZKbb+IqEc6bqf6ncLeok2w4IAU6F8IDfKfnesNcw8MADK6grC
CG+BcfpSpmK/4r6pNQ0l1WOgK+4ftio75M0QpWsLTMYMtBaM/hiWyelYV+Cc5QV77mDJLV8jz6rg
dWuz9p58xAd74EcYSes6uU0x7vgeRwhrteqcMKaKvTkGBmE2V32HclS6fdD+kvPncSwNqxWpRgw2
RM86HCTfPmlKIGHWeFjXMyvjvBRMOCXkljgO1S6fy8jCdgKjrwGFHhQkq4XZ45yM/JDW2bnRsZWY
LvOaYARwa3p8sxeaaSw90LweWMWEuAT8gwAQUPO8lqMP+2Nf8IGH+eTNZei1Yi8ROsGq7PocBg8o
JNFWyHfXCWSumUGg+93VHkNcu6juT7W8DjiJFtkUKhLvSRDeoqKb8/K9O4WdKvyEt3RS9EiME+3i
+8azLNbvUniR3UHn0T9TDT4srFjHrokH2+t26HBWw1JBqFkpwdi/KtbOmEjdYknQcRmW7jxvKiBc
HzRzPEtk5Pl4XopLvn46uQywk/evoK+nUS5c6g1VXSY13XfJ1H5szC12q71mnWcc59P1OI83m1IF
rvNmLege7Rnjkr1XoU48KOwyZiycmqWP5kaG00sxr0EuefrHm5oWo29PnX2lNnHpOILdC5k+VM6j
SyeN0ci+M1+a4ZJY415fMGVunjrro5Me2b+rr+a3lQLElAr2I9LX6rO9XVRpRWnlp4xOU/Vt5i/b
vGJyMe/XMQmyiZdggKLl3adESxlpAatsRzOzQ2njF1JAPbwpkPfghtZ2EQudTV33CzYoE5Ai27No
9ZRDfV5X+jsHtpb9KK1jBzybLhWnzalXPjSBwRnVvztimg474FvUZVgW6Y8x/lbe08AYNdUP3Uwo
mvaJD9gmvmZv2s0ljZBmRCawmiuNvbrAGduCccz3fX7qs6Oa2nE+tIcShpiGM06hKDdrokfDkDGl
uwFuNgO1Z3RAalzcxXqfg06n7uU8d3WYbuSxcQWss6FVftHap2r71VZOAXMNVu3TEQfW9XGqLIBj
V2Zh2Otyly/J89jKuHFIE9XGj5Ze9Ar3KmZcg35u2yMWvdHkVmx4vvHMCYzRDeAicv3X3VY2Z7us
rjff16zyMXesY6H1B8nazGbHQN+V2vkuGetAzrGXfWLGd7ZXAJzIrstY1zrWFBtMzxD2m3CXaEIY
3c2UCjIx6uLHKtbIc5vTqJy7/gnOEoWXvJ+UwKH8Q7GyoJpOBtY+AEMrLapc70jZ2yWqIMXMu0Iq
nBn9K+5xTO5DKLXlNMjuvHYC2hjbm/qywuhzRtyd+8k3NlhjabEHYJzQinrd0So733PxCdHes2yh
T3vMyrOrpTCc85eRZ8lJkrBq7jvtDptgc/mSfXsYXHzrSCcgNZhNnh2I9NSYcJDGP10Xrf2c+oA8
N+w+/Vq/T+aam1hEdoq58OBF2vq2ydfVCS1nr70l07dT+55cIttqdjJ9blvzsXrbxGWgZi2q7m+m
fC6ZqUtVveuw+9F6/FiW7TibOCc5Eflt4Ta5D+n2Ode8XK17asVwI0EwS6UKBeo2YNxVqlxxssS6
+gkSZKRteeu7q3hf1O2lykDHbM50fPXmZtj3gEE46QFsv8OFCBNBkeOo7XRl785W1C5fG+OiWbys
M/TPcNXscNXrY6+RT1jh9NK/GgVbKLt6nwHmnMwLVEPeuOnq4xL1WFnaiS79iPAOhMpWY32cQ726
RblxTFUnbsr8MFo3CtYzbvoi6fkt6qKZvApGgmkRu7IfObcKrr7g0E6jxWnAuZUni9EbRs9ayKhZ
vJCpMsTT/NlkE9d2BcOg6Te4zIz6vGuauwK7gq6NBg+oDte7lGS8Ms/9JUlodtynDE89JDS7TK1P
GrC35pX70b4GWtBAZvvZcc+zVt5Y9v02MgG3wJcMf6pI4ixV0Fo/2V4SFe571cPHsZ9XsXxP9eYT
gKPhHzf1pHWesIWIAFhDKbFjOm21A0wNg1x/dnKUxOOzdxq77DJlXaz3d7q6BKt9kv2MGRLr7eSx
1S+5hs1WZTwnGxRTS2a8lTR0gMHyT+kMl6FsdtmW7QopXxP+dWuw72dRxw57MHUaD6tmhDLbwq7/
GYYiEu5wEsw+myhOI+4/bn7jNMUpM1knX8v/peA86a0lAOMPvPVmlMnBskYyFLPg6kFg9rxdcge4
eeA+bGssDcEwIo8maH6qvXMQ7uU3lcAeHtLpRoUuJC+L95Sbj1msceBq8oeTWMkuZf7iEBIg3Hjr
X4vq3i3u1rUOxru61U89/kR4+O7T7ICOaXjWzEMpz3qyx9McTtrglUFfkwcH/mF/oir9LmstXhQ6
uwzJu24E2jgMvrSYiWCrrBNYeFPjN4ZwYP2tNfOIR8Jea4d4nYrXol8gWhIbPc9Aus797N6NABy1
/bjV0wke7C7t45n6Pm4FHkvwCDBAyyEQ9EMBbVz3rb6NyVkmpAFvJE2LJMEYnXa76XZ0XXy0Wxkv
cxMVbOJ72R1Kmg32hkeVhUPPCatbtFFLxb15bHgwUrzYzPSYmyx1OeCxytpV/RDay7AflupgJO/K
9sduMuazhZOxCwY9e6sldtEDrOiepahGGaj9MrFvcpGCuC2kWrNyXCZAvbvFVT5T51HxmgdTvzfH
G3N2w5IV99CCfKKNde1XdwA5qHBz2mK87h6cSQnLFacw50vX9hNo/dho4ZD8qusb3XxUF86r0fZB
qn2oLcol6IuzPFMLTJbJHU7aZXk7FpeGQUCnRjk8eFvS+k6DKRik9NxhjO3mj678tHMzzKppp3XU
emzK0mrcOV+jnjEEY8ucvkvTAe248jF07sp97j63mhsM0AMwbFLYbFWBuvLu6qf8w0naS97SsKhB
UY23bf3VWu/N7Pljnf0qPYdlndx5qQzy+ctSjtCSw0x/yRz1PLbJDk8b7uPv7N1mm/ZK9w29ZAgG
Jf9xpipyZb8vWNIqBZDmwvY741Q3x1DLaCeUncqBzj41KDL7pXGe0/pPY2aBSC41cFhprORkkwjH
KWmWMpor28/qgdn8obXxIlMnsscPYiFOtq4DUSkRJPVgM7/dDrn57CHQyJ4Q5R7x0Th4hrNXpxtX
PmO/CnQAlkJvN3uvdv3HargG+Om5iNhiaAZx0sAS53TtgdXMioVm4gvc1tBb7GCrRGamPMHEoAJQ
IrktjHNz51v2dG4nhlpHC6fK3s/VrdO1K3W92GdVFurTcnDM+ZhWcj8p2ePQBm4138lR+dbxyO6d
6bipG2jmuBu76rgRra6hTJUsWsdaRETAmsjslKZ6kqL4dbIN4AJawVrH1vZbyV3WvxfOwlwtL+pg
+EP3qwtkf8wGLiuj0VwuSi5opV4sly13GaT46+GpT5x7f4Yx/brquOdCRdfaEz946sqKlQyf4nXa
nq4DAyv599Hm2pXr3tG9iedLAnp1DD5M9X9oo/a1DivcM2LMq5IHwohyPzG7g+X9wOqGzp7vxDjA
RDoOi7Gfu+G5bECrIB8U02tVqruyVX6RmSBE9x7bjiUT/rEkD1/yRL20876l3TCTAjH3oPv1AA1x
kZG61jcA7yfNwhVPXw+DaPHSReyi0zqCCbSdthPTTh3m29aZDnN2MX5aQN9ZrT4dVh5cFru9VQUd
uK49Gul0ghGA0av4szRxlUK82Aguds1DNmxxZ2E04WanllRjlsR49p4zedIpZ6mS+p2GtmVhL2nN
9sGYcC8sT+1K4rHQ4wTPSY9cB9Wh0lgefnCT46M0PmT1pqBOAXAkocZdpm8jGcMTCpLDVYHUFQ+b
4ICpGpC8nnis7LAaQPLzV2IO7Da10wxAyG7hwSsn9B4Q6Ak/8yB+TPX0AF8kEnq9U2klDGMMFcsO
dEBqRdfexm0+FhxamrI9ORas3xK2jqJ+shAI68S5MuYPHdwhtpMBRuPzTEIS2byjJm4cB16Wqh0m
cjGN8t2dCQOs7TR0RYvRpY5579ruO9yTwT6jNGfgxkjOKu17OU2xoy93CsyN5K5XpL/SMENRko9l
5r0LN6Xvnf1+ftYqApgb+FnTHOXpTzbRnfDwt0Q554yOvUnIDyQMxbzR9PFjqRUIKM+CZjMvjAP+
x5SAaa9YbJmTyGY7t62/y/YzKcqBjilcsaLAW5B9qyn8Uja/JhoAMY/HRh8OAy2Zkp1oS/AzfGmu
b15GUzdMh83540JfatplJ9YtbGEeNWXj22LzW8hBleMEm9RfIPmFRuKGS4MkA5/nO03KsFnpQXcz
o0nSjh9j2e6zQgvtkVUrcrVh3hdX+VPz7o6cTQIwGtXkXjZKMLXxAmZR0wmwKJl5OJoZHlO/W4f7
cczO5bpcXRl902Tvy3A9gLZAtUhsBwJSHXVuHiRav0eoCESgvFA0w7a8s7Xr3nmOS3FrmdvJgnUG
8+LEBUHzysO9hmWJq2M+XdJkP2gYKczOSc/TyMLlkOiJYBiweAKiBw/x0xzG29jFZA7R5E9o9Oxj
pzeXpE5D8UUIgD/BDLyuikDaoQW1b037osz6BZdJDndghXy+7xBEzfC3iGV4aJjNkxKkmcmwsUXY
3vciZR8qfUdsB8VSuO7dY4GKHmdCAIR303zPNxpRQkmwecTuDV1RHjQE61b1i0PzKyR2odq5dCy/
muRTNzZHYSXfWI3nKLW6fW7KB6U03vWBVslo7N0ABlOrBIev49HAQrWflNtlpSsim1eW217NVR/x
Ve3PeMYOhR6aWKZKnSkc/KLXY6dDsSP6+TZ3VwykjAMOMijrsrhkiiziBvkvrxwYQvKDYWhMGkxc
lemzUl11aRvsly68671m12VG4I7bsdh+SghsyyCDsTXekuIg2W+t5qup/HYAKQsMRq95c7V1lxKz
OPc/q7EzdKaDDAnzAn41hJ0HiU5/UhZtv3YGeH5+36Xm3pkK3wnGHKp2i2gpxdaatbcOj26sz5o0
AjsrDmZZY53ZBCa+rtbHVaSF5WM/8d9awsz76rxHvVD2nWUFSZOx2b/d1Ie0e9CXz7kBFDKjwmPu
MAtUDHTJGoQvY7ifNvfXqQFSOBloZUfUb2Xz2aKMNKT1mNXzKVMsn/bx3OYKWTDdbnU38DCEUlZx
s8rhK1fnd63WfG3WfFNpWcDYe4VFiUYn6Hg7hZDSdmYcgChCMeu2kYwqehebqo8iAqRHu/lfXJ3X
VuSw2qavyGtJzj6tHKEIDTQnXp2wLWdbcrr6eYr9z+yZOakFdNMNLlv69MYxwzgyYqMkpvXfGKT4
vcNt7eUsJo65dix+Zh44J0yfS8yy0P+uy4RRqsqvENS50z2woHrei7AICOulvV4mjUZliCn2k2SL
kk37gDiUuyEZVk0x38zSvrR1evUmhwhiG32AON/ljOS3jlqDLP8ZwGu75rQsxa8eg9yqiV2Npv6O
d3fsNDuXSa2W5WXI7XJrLZ77Drh78z2TnfNUJPuFDmvsD+JtjNy/SS4uOk1/Dn1Sv4fJtK2X4K2K
2nndWF57EGkKeqs72Gt/3sfdDDZKfv5dSJU8exbOMbyUIWs7qjBu2c5qXsQIM9qkWycY1xVy0MHR
3qfBYEEeeDlcJW92ufTdpvBNAcBJbmsUFj+rsNgFtbpFg8l2aNGh6Vnmloae7WoBvZugpfYINYqC
1YCSkc0UOwFHLP03NFbM0BhGz3GGNCmKELGqituvdH/XuUhPyhjSmIzsN2FGSLIM/IMnE5QbKScf
F2W8uGOr1dSD73RYXovmPeX5zXtwQDJbtjZShEg5K0ILjwvRuUIuJx2/WReZAv+5fyP7gdoxCOuP
pHia6unM5LO9yy/svDn68bwtepBkuNPyPqGj4eEfRAnproV6DNkvo+SAAxjiW9A9oLa1baM9U7gG
3/U07fy0OQrm2cY/VoI7BuQPJh823jnLZH6JhzE+l8lYvLohohR7FG9lxmGxfJtdNptOqYd20s3G
xXK218GfQbOEkRE3vhc+XagQWyTb+tFmtGili9PbaDecDc1xmO4rQq1PmSkOeaSd/TBgEPTSyeys
9J4cgRJxVY+QXHXebQbVk3+XQ+9MTumvk5lT8NQDP6JBdRgv4dT9otslzkuLJPleQIDZaCUnlI82
qiR5S4XqTrKdfisAqcNYd+BpBF+uEaxZr1KgMCeDd8maAB4j/w7zd7ae/9hLtAtNWr1OKF/m5CGD
unUSUsuHPwuYW6mIZmffV/dkXva/CHwtXuZt2KJHnq73wQqwkJDpUzQPa78B0CCL2h6zTcwgFLAu
OAPbt0vItcdOhrEYMBZ2nMhq8nOJnqlQ9Lk/nISwJ83O7KLqe+7BuiKaZNE5hLxbyvtllQUgj1oV
NfoIsQmJHkxDpoK/gQPV6zMbJpgfDd+d4HZEzF7nBRLq6dBnp8n7LCu9q2tzjL0/A5psy0OXE/2Q
CoW9v5qwTPduREQ1G38Dzn6wWeEV5UfjDugTY+q+qJaddDh8Z82GdggYAMUsl3P3f1TeL+XCPekH
NtiueS2b9xDQaBD98a5jpfGkjl3ou6c6xYhPaa8TFgiNGWJRu2QDB8l4XbYHfDarWvSXLLiwbjeQ
dqWjNrn4HMUM0vheA9o6ORbfBvlK/OqLDsbmY6iAdtkcex/UAO/xNLGhu5j1uGo97HlWne3miyOE
xXCQzazuI6IDuer8x4DtwgkIrkth9JfVHXqu+lODDGfO8rU3juviBcRp5gysLyI7A2F48aMPVi/y
eZfqeD+5+5GTfuB9DvK5CfrVpLxVOlNRUQM1bFOsdC2ewVAdIyveMsSvI8z8ZR+tLXZHF+g5/Qss
ui71Bb0DC363BpvNs7+pqgHpSPnGCpB/lg0qgPoxbh/uBJIFwYH8uG1/1SXGA9iLe+43VUeO6dfS
oh6TAc3L2h3te+t7cDvIqW/WVvARAeGa7KPh0kwef4d3pUb8XLc7M2SbEJHtXYkZzEwR7wugtCcf
ml6da4dg+SFDtg2C2Hyo/tiWOSUVJ4XRAxCqkedk+GfHt+YWw9tSPYs8/joJ5kgopJnoXSwV3nnE
KaA5ozfLs6XRbqfFxurOQfxqIxYJWO+rHJ0cnSZqOOUc0dPmZR63bvdnaZHR27c2/dtmpx6REzqj
fLzO0b94AFtNmlVJHjtijZAd1hm9FTzFzkNlOx98xJMVQuN/Ud/dOeBjwUPccTK3PE3I+5dPLpJa
ADnJ6Pb8fyLlYDhuNa0vA0f4tjopt19J94eYaKWbqaTqT7HapvE5Uz8qPa08jqG5vcuaL5Sgqyrk
2HSoXYQ1BYDRTvrNKi7osmPplqcayC2N94uHQtm1jhNLiRFPFskSFmoa+ehwZOnD/YwwrfuQiX8e
iz8J06zRJNzXb9N4Fj5VKHuR9dv7rUMx9kpxBBKtwKj8a8IJ0u0IEgWOO0UgmzjTVuj75mpX2h9d
/sVGu7K9YZewWjpZzfGEu0ERhd8y2sl1Ux6d/HXx//XDISk+PQSf7V8czJs6WqM/9Ut3Y8U/nAYh
idd24hAMPfEaSzXvgAv6bGpuYf0czKI/yJ5TSdcOf+axSXBYS/8oZ684BmEmNzVcLbW7HLY4Ce0I
pkqxxtAS0N3Vc5aun3KIPkCWf45wf95r2kFJMgMt4VGx7T2OHJICmblvVhZtmhGs3W6TaT2289+U
VrC3fuAkFSftR2egKbO6hhAwAqgG1rwOQZADkg2m8AFq2/th9KddqWBbFTZ28gloijzW1q+SZ7f4
E8WY3uyJpcpyNU4l3w6YHIcvwu/f/YLdE3kY7+BTXaAsyvyXPu7CfWr8nZ/0PyXE6m8acusVUdTY
7qFmatmAuRkWfCsVcpvaY7KjUcaMqGYeE9k+zuaH4LF3+UGcgDiq+ElmPAzIJyL+H+gKgFsbRjrE
EiV+T7k4VNVzlV9MNCP3hGAKv0K1D8RtrvPXGRORXy2nzv6K6R6AJdov45cODt34SqNmWPx1LfWU
cXnRRAcM82/5iNTVx/hk6FIDiENKM/rDJjCEf7jPPUKSBJtSWrToja/VRBC8+xBFnxa+HYvKAIjF
++boFCM4srvN0/FCgefGJaE4n5CfoOMebzX+zY3NQVZn4mfR2Q9LCX+uO87MSxzh9mwbpLE1y3yP
/q33175P1ogVyr/ArXvXM/llGNYqTpdbm/XH1GLkKQPF/uiX9ywPj6qESTV7dv53bW16IrEfPeNQ
CbDw5hCreFC5Fe2ZlBN8S5esyh+ygfUOHRGbn6RyY8n9l0IzegUt/n1LEPPRELUfUZqA/pvzit16
6BdGhblGBLfCUpcYmrOZWZx5FuTKBmvctc68LsZ+2hVz8hY2Q321TZdSjBGOKxpZL6FjgC6gxp9j
9wEC6zkrdIAvjtQO567YWko0pTVJwytL+49dCVZetrRuZZmPrvAkK3vajGNK9xTTbD/NzbVYkJ8j
jz6kbf47wmZ7H4jlnpnuGAX9wju1MbX1SnleGuaP5D/Wa49T2VaRK1JP5aech4RD5u/ZExPwa76x
em/Z93kLnZ0X/4Bw7nocZJk8thAq99SfEi1KKN/qzBu5h278chnTXjgB+Ge7LmZ/7zrEM75BwJdZ
9amE9ly1XE4O3bPHxCj3cRpAzVQAEgSmNFGlV5TahaQ8BNV66a1onagEkGPwgZyAk+/OL4u0IU4n
TIqJmHqCmJ2eaB76obKUUjcPtXiG0KJG+Lm0SBPqkq2/k/XPSqsjzsBT4rLzJelwmyffuQR+wYVs
tiSlRwdTlejoiQTJQDaqAI30ksBMs/fJDLnD1NZMbjGx1/fP3Va4wBH5yzzlsIP3l7ywek7r9w+/
v/j9UnjBfFL2qKEl7x9+f1G3FlSKMzxGbRSdOHyM3vr7wxm5TbVKJBZGv1YdpSkJk0wNp9mLSpzM
/WWiOfI/L99f+++n33/6/33t+0+1Hv/vbyMzJT2F3al2uAXXPpf/NA8xYhbZK3J1LXCNwNG3SCa4
FTIGvlUzOfWZVBf1Px+KMkDbHYlOH8M2XpPs05xRHtbn//yBZHkVuBXCYj5ZzYg3zhNmPv3nZVBE
K40D2mAbm043+8Hp+6Pm/3z0n08zrzk6KPIsRUNsmv/vF8eR+doOaZFpLJdobCRXALPeGUZt2SON
jqtZn23Lwl54f/EUXJ9zf/n/vkbQanG0ygEsXQVstTo4f3/EOR4YKp/BJMAzXM41q1lXjk2amVfv
O2V+jrEj9apKtaaFjGaOpo4r8v0adQAAvaXGc8/hRCwZ42vmwb2O7pm+2f/n83RKlnP6/t+/8P1d
33/VVDwlsfSr7SIm6wKG+z8vZmm68z8TQDTFQp2/X8bI4ST0388drgH8qAE4cPEv7KdY/NJ2Z589
r8JWEwYtgtbCe1mG8L3RGj0D5xLbfbKqUj7EKfiHpbqHwQm2C+3IT66jsxO07aeNLwiVGAp1hC3h
ftQcQLyOzrZkxLRq7Oi0aIlCGY/OdpxQZLlSpRdf2b8Q6Hi73hUE+jgaoBUE8/z9gsGzBwWykD4Y
ojCnjEiFtWWxgJoq0luKA4LOOScLwTR5olFHI5ZBK9HHNek2SfIjid0WEi4fzgEEF4AVc3wVjte4
66xtCsK4UhkeP3HvRzEIY1pLPC+DLw5lsBzLakRW0E/10Q+Y0SKEpo0/40TOgeNk2u/qytl7/oJg
TLTddkqKAOrYPKrYrY/Z+OqnofWWoPeuBk4V9uKle9vmxIbWPD4GUXavdrH2A/zy1lminbSmDX1M
4uhWGWczh7OVtuzHJMfdJ4S41x5Z6cnm1LtacsiFcNY73Yo7l5E90xznr3tyaS510jKNlf2tvi6B
thjax3SbeaD0mUTTSA3dumu7/jEtVt//tdfHmB9i4Z2rBi/CmC2vhBp6xzmGmfL08Opb2FmQpnz/
xbkFRpccNo+VjdrFqbW/9wqw1iEC0ZkxJYWcZ7ZDS3VfP9Z6N7kxYpcuUusGrOlpRLjFNF/+JIbB
bKUpSVApGUGVY/mH0q/ErbIYToN2Kff4f5ZbFOgEly39XLNefopoGZ98nJABmrbc7ueDjTYtXdRX
TVwwjkKZ32qKdYalcd55L+xtXTbBOl2gJl3ZJATsI56wfY1krMhf83rqkXLetaZx8lWJ2TvbSIXj
8gg4BP5PxNRVObOFAHt688ou3/XFQAY2/pigqbpbovPnOSzDZ6IhCZ2yArgEEzxrm1gyG+Co4WKn
k+0/uVHrPwUobzkbOuXuv19r1R2Vtj2UVGYyj4Z2SIBcfRsW+Ht87/VeAY3cvl/6Mm2RIOTPtkOb
X+UF6aO/2JfYvrtGa06sfcVl6mUi9mTNdSSSOflOaooDMlfT9Cit5AxEXu5rp58g40FsAjZCnVKe
7ScXJmzhXIfcdyGmCXfilAqkZs/J3ouC5opyprm2CVNE3TQ06RYdqAqD9q7Xk03pUFk/tDqscEB5
3d6/Q2p919bXmJ7uNYQxghgP+0oCWL5pjJkuDPzZ0VHFVd/vxnxB+7wMiD+kCdEqake3lAMlv50c
3CyJjDxjm8SIOtnws5V1HbTsLxbG8Mk14mK0y4ttBDShAZoJrz5byrmQWXBLJaxpjNjv0CNRjzAU
PuVFKtZNJ/Hl3v+ttrTDDak0N90OQEaV2z3Zlg5ulYc7yRKb0biUGc7B9BFwdoJJDXhcfnh9iCi1
j7HwMABSCB3cyIPsn/Mgfi8QosNMQffwf4hQZ2R9pdY5a6nqSk1og6QuyVWZTCIrhuZt1cNkUnEe
+ue+K8CJyih8SHC+noUO+nM+zRQz+XW8nYUYHoqapuZJJk9+gp+bt5r8wTmNH5y8Dbc2E+EmlIPc
WCh3DqGdknlS+E+JE701eo7Y+zjW2URD/+jHkSDq8CgG1ma06OMRjuTZMRhNI+Ff60jbh2kcu9Xc
qgJ90fw6IMW/FB7ghzLONl3K5VcTNq+jjQk8VqI9W1mpXqMOgw2QCW87xVZ1Xm5jpoijLfJhIx2U
KK1VXgmO1rcKCjVIXsMos7FmTR2W1NLbmxb13PciFXuA5iWpRnsvtZ/9tncPOhw5AiP7M3gJ8RoG
3Tye25J320zBePbcLD8WItjGEuWQ12EkdOc6lauh5+YK78VYhQ8HNiTaPeUIEqTK/nN/Bbh4LHs0
dEVNKDDHKb1q69J7Sc23ZOgAp7htfo6LEo8OpYxxNbyIGA6Y/OZy7bfBY5vO1vX7hopy4DBRq2nj
kVR4YDw/jkNESlUZ9tu2CfyPDC39XTjVHHoWrsdOSmtfhTXK4VEWj3maklBEZ6u0HhMWq53MyO8m
KY1P71+j/BnZpo31IYqBi6XP9jk4TkBZMi+pVyCQzRbxnyd6HtxrWNPsqg0i+ql++H7glhEaU5X8
s+GgMYJY/aWxGOySIUqREERAPW5q949yLOWh4+ZcQYThBxLDW6xy+5EDjP1IQAHTQEX2X9r6e79w
M8rQdYa+NFP/+agnPc1LDWJIYP9tMsWwpR4vm8jK30k4lCjFbGcT0iV8zIkKSNLOJmRP4AIkn/I0
TcPHZJL6OmaI2UJQtNwhEgT3THZnWPKHSQ/tJmnCvUPUI4CrN930HH71aaAowSviM1EWg1AxbW3z
vyiliV72zi6ORbD2KVuhDa0A+AlydyusbNeiRT5Agd0caE5UhKQT5nGJijqJIUBHLPYTmX95GN1L
ywFXHN98qGY3BFX6JewWhU+TOT+GMmRDAdGlmWbt6Vgd8GurU+EhVu5zD7MWW3/Uu80xRp67D1yi
cMvxcbLdTVT1hGti9Mlm74Yl6rk1y6FP4/UobbmzBae+RkfPS5a8FmQ6THvKnQDO40/KzqMXT95L
M7tCret2G2XoNI3ToWkkkuzkx4YiYTxolZsJVpXlcem63ZA7OWAZCYfF4D2VdUP8dMXJD+3W6B4q
r2oZYWfiCKGwSufuC5is93LSV86f5iruYpI2xKhjMfP7Y0wUWXx3/SAWGS7zFBKNptyajIvw0W04
k1M6q08jZe4ngAwnZ4drxbGcctbh7gYYTLAJTYf3wjsfnd+6CYpHM1SMGfkf4meSc7PUJLObCqqs
fCP0AhCu2DacjP2QxCfmR7XOu+SXrQpnXbXoCPwqPkeDbR+s8L7tLL+HRB2FAJEU1tJejDO+SwJ6
141crrIdP8OA05buNYuRi349NOhuRdOslHbbYyugBl0kt/mE+U153nOV+REU02iRLBlcBU/NVma+
faINLrgzSoAN+YX+nBfLTjbRtPyzM6B3sAbEXnRWr5VVZzuyYGefpBLECt1aiN49J7NzFpgPetbI
J6ceH3q37y+JKx+SKurexoKcRa/kV5+bpygk25P1zntMNHDeUtWg8CjHTgVCU3ZrjTatHFZxRjiA
n9m7nlQAcMb0mLqd2UFz3NW0froxXvQzJcRuNefdJfLSltYsxeiNDrqSBsAlthBZdk+dKqyfBFvt
7VDTnWg/Nl3XboqyP1mY/nBi28tGRB4/7qgeGde6A+5y62jEeKqkIPmkJFZi9JbXqRirlwAv44Wp
7c046dP3+Pc99MVS5ycrtH+HToP8ZPQZYOtqDwExoRJy9uZuNBBBXOxnScNUaqNJp6wPRWrNthcq
CKyyvk7IBqGp9FqJeWv7A0Gc/tSvl+K30O2bnxI8EAcxRpBOb6fhKVb9cCO1epvZTX0wxTTz/kSY
ajiFDsIn72Wef4k0Jl9FTL+RCOD79yO9JhCSkNO0vYPVuNMaAoZGfm50tYYJHotN6HrOoZ//yJlg
TdOVz1xwA64PW+VG5IeS0/XQuQpdODbCvdsHv4Pa9c5i+ruEHhIsCk0dm1zsLPgpRWJv8rrxrsJ4
2NHns1HjT11ZyUa0CoHZbBMoXHO9bRdj7Nj9s8hi2MzKytZhj+gxfVqIF11lKFHxi7TDpgC0IoZn
eJmCfNlbBmhZmRtGYXtVyPIjne0v6QbOqlCUXZc24FYpEN4rJOFxhTJ/gZszqItDVlzaYyU6cm6/
MykgDhSzdtR7zyFiq1XbEpKpV3+jmcDn4k9tFwcT4OeqJG+qVXpqXXqy23YKoqsoO2uNhHwn7E5s
lrAhZhcwMSWPiNS3ah34+acdzMXOVT/JQUv2o+mRBJj2GpUkyAIQo0EwHP5767XJR0g6VXwYz7zR
PLlJZ9BaItRe+kXCL/db0FJRF/pDdPY/WY7FhTYEliK2QcHgSa5IwZ7VFHuvdcx5JjjBSKJB3Hib
5kVHkqe38waVbR3UKTqonhZT/Uw9SPTBQ1A4JhDXIZg8PkoWQNI31lmenWatnm3G0q7+SgIr3leq
dWlNJWYgSv45efmRzQRRhCnmKFD8Q2rcZEvk5cIRK/lyR3taDzk2eNeS/2o/BWYep18ysH5UY4UY
vIKvmZlkfDu9OB0hThF1T6QsMBbU9V+3/3D9cUJa3v5uI4b3eGYHt2T3OceMOrL3t76pUYWhK2oc
JuJhEKgzAMHoqViT/H/RUMT1nFZbJN54kZd4N8nhoSqJXGpX9avlc0I3Av6l6j848GDVmdk/A+eZ
iI148+RV6ldXtDh9EwrjKxb42B8/kvRuOjTBv6SenH1SgDQp3GeCUyR5IPJZZn/yxH/Vgb93h+Vt
ziGV2r50QBYgCWULmeIeXWpdNpR3WSc6w35YeQBtqRUTTP3LMynK/BrZ2xR6j3drkYztnedOgrq8
7knZHlCdavdZ1rO4hKCs0T06oq9mGBQpdl2DkX40958rc49Bg90mLFAfTKnz5i4AY743bXL/T5eX
wSm6075LAy/LcT8kzKAQ3dbt2zfFNLolDYMS2uQcT9Omy2Nqi1kZMgclIYEzmdNwuoMA9hqn2DFT
wTP7wLnBjA3PxqMvc+yN/dhuEI++qCk4JwgHh3AhFSHWYG9DdAF1xtg7i11uzT+aFpN8lxbsNyP/
IZWI5D3MClkK55Yi7v64dzWn/UvLocTUGHzmDqKeoNp6UxuA0wJmNPxoZZx9TIN+ndk6CX7xD2Eq
2m1ign3NsuWXnItw5BNek63cqrzlfnCtkcRWHPqFupmQxJ+w5r1WFae2skn+Fh0PiQkarBvi0uIC
IJ6jOJE2h6A9Dg6xfCaXRqyHmB2NwOfKBTBoyCXuUGwQcW5kIAjN/Zuk058S1GnlZkjbOX2uqwrJ
OcscGlbaYqIeyZlsiqelnE+VoFK2qrLXDM3oyCGMK0nkdzUWaycu2V3YlYjqGd40MXnHFHSJxxhy
VpRoOMgWS7fzTNwJ8SlnsC9nnbdqM+XFD7fqDghVP4V4HnXz0lQVMQlOR7mnoVjb9u8XBmViN8+n
oWb9iWP3INp02Jm4rmEJuif6/n6GeUTrLJvUqu8r+pzHcltmv+Yq97eOQziLN09PIsOxYMcD6maC
1phHiSZXxYGpChyY/bsj4X6nJy5SG1AAOOmtEOQsWRHuviB/qTIX21KpqQakg80VUXEkwR0roP/c
NKhHQtX/y2KCa+9uQixjaBQbsEKF3dRzpI9M7mnkEYirDm9G3v4p1OzvOteQDhG/wLLgDZuuObj4
xhiYlHZsr0BOTwrLw6G7X78hIONGThxE00idRISdVfqvaUj3rqZ9laPGV1t28caXA5kp1Z/87vqj
bK5dTxiIV8Jx321bO6tqrlISHey/Rhc3pHMaYJFsuzlNHnIHYK9e1KPTiHKdJt7OSvx3fsgFhlB9
FDNZ0HhpyPlzlyvBfuBloQQ15AHYL43cBB0GVly/5yCCByWba+wy1J8qRRHq+RtO0evmPuER4tOi
YCF7KpOzXBtiI2afZC/HZXaoA3Q4dS3ARpAkNFaBMmZE65njPSVF5H2gnHkLdcCN3LXBkU39WDRO
d7ZyuCtyD5aquDTcTqHjE+Q+mUvEImUjiHOr4EPG5szSfDZJ9DX7EHJEIqJyIz1qtt0XkDaCDlOH
nTv/XBbT7ZNSU5sdvOdBTXQLPaT178Rqrjyrn+13RA/YZIXLBkNTyW3WiHOY2NdCmcucjLcqtttt
yrwHs+kxLmLm4TfHexxAongoqHDLGCJ/WtLA6HmmSH4kGqhhdyVA4RMbHPDIIKtHy/H/jH3za5jD
VQhDSkMMAurafQxUMlIhday9EBNM9z5Dr/IG+r9UwFtuL26/mQyRriSiy7XFjsFMUNDmRprMMsp9
DjTBIZAYf35zABF/wunkDq9L3/xA41Nuqp7xP5UtIeNLqE89uzqD2SfaM0I7EpfQA2Cjc6inZcUF
eEWlHpUqupVOuqlHXGxj2JBpaAfPCIYRkqC0WFnZ/B5hdfZY6Av9ONrOGymvPuwIvjsLYm4xBA7m
POGcU2ZUzBZyKyQY0GnPc+/gmrAsolka8Te4eEvHClyYaqPygAeIHJ3NUrjtmSHpvZsg48mD2dZB
86PirNgoAvPzoo1WI8ErAQH+d+EbmSj9ebHs3wuGMe0mPVxrjqMmZfhf3ISF+j71PpdWx1oQFDAm
dosYu6L4nvzeYu2HqtgSxJKiuss5HRGGOLtkhxEbdljG6FmmOAp8K1jWY++l/GcgurXuyTBrUYr2
COM6UOsc7HRt+3xzP0SH1okJbLE40hllEwUSvhPcPga0IgA1+CsR5Wh3u/fwnuJjD/Fb35tP0yIx
8DXoa1HvckcfZOG89M60PJmCSvZK8t2zLhHHu9N+6jXpvytV+PZDl+XnOJ5QGes53cDDPDaJjNf0
FiAm6Yo/cnRYTcNkO4bFO3sGN3IS0bNqTdyMnX8Gomy3buQ/2q25Ov2blzuSZL1hE6kRXXxY7pIh
+8Tqxdgv6+cYwGEbq+Bq7mrfOpu6HWmnL7omJikqHKSeMaj43ItLT4BijAhmHyU22rRSfqoFSp62
s2M5sJibRh55CFlWlL2OU/8vHaQxu0BCaGLIYq37ZJ9kRFY2IFZFiHk59jscZrHFFfYGHA5e1zCo
sVeHS/EMb4cNKMIaZRX1q6ljTgQOeOTSkHblJH9KYEFmSpJO4D9e28l+rB3gaoFR2V1yuVvA0UH5
mn1ogxELpSmC6IZuzwpLswiV7xYKRGEw8Vsu/HQ8jfm1r8prH8F8+n3ZPBJ13cMWIMIOs8Y7KBCq
ImFnTzuDuYDQKJnh/JmddOfklTjELbC8gVFdXPNL1TlhVU8t7rg1swsmawcHY2Krc5lNO85++WZM
flUiRvRap6vaBn6tF2Ls6pFoh4gw9iKAkKxy0BlZQn9MJRkV8bLryuStQK2Q39n1uDJPJZt0Umwa
Cttr8sYg2M9lHOXbfkCDKtPitQo5tSFIRaaErZugxmAZzqnEgBLTI70SfnXTufVXlI2FbySY1knY
PC0UrehRfhpgtHUd00amInn7/oykwHpDXW8GCE7mbQCVQkHDWBwSlszYEZqeLIRb/YzZMSkSlnSf
Cx2PO9snmacpoMQdob50PxJBS65dj6K+zdIvoieRutnhck9+PKC3GX4Yuzkx3FUHP0LwozzsbXaD
pinNXLMTPspZUd1MhpwpEejVZqV2C3bMtU3JCVGv4TG5b1eZ4J0zCR6pyh139aAfZDac0EQeByuf
btk8fbWcTJkLnHVgB+yZPd6BOEad3QTTec6xjHl6jDYO6bSIIpEEZWxM99uD7JaGWJt7zk7NuOcU
+jMzmnYY0gE6d5JrnQ9f2VK9D7Fbbh1rqzkh8JiOy8Zgh2ts5vrRJajSLRB7KMQ8UXyFKoJ+CLO7
RhsHBMvioP8JkbyVJD5d+qX6LJp8Zm7ST+Hk52e/qy5x2CK1I3Ewy7vyCkv23op6XHtpSoKQtYod
oFTmFxQ6nbPsXZ+roUrrnVFzvlRhDqmxcAoNUws2hUeuduZzMfrqxlBJaxwe3SmWTGPVtG+G8sAY
fbY0iQ/WIiib8XW64R9zEPfhDvUOWqaHGjioJyOGZ59IpiWb9irjH/acZaOcAN9tZTZDhsyyKWmT
cSJus1SXyRaMhVukPA0iAJpJvY1vyOnwZn4Xn4CEzhA6GOPGogLFRcs3I41vnR6difjT8FymwkpZ
dvk9RNW9xLplh6soWJEI/NJmoS+lwJmyYBFPEDqxy2esqlgHyrEL2eam3WIl43HOyBlapq8ZxnM1
mT7c+fAPZyGtW6G85IrOlpAc9T5GmbPLMycj+AH/eJuQFoS/o+3nzdi5zNgtaYGQayjHhmxvsHv0
OGM2dGwTQ5Wm06WR3Pz82XM6ojwiiyMn65YfnZalvmKschB9dM19wUCtkzcl368wG7bJjSNhdnD9
9tWvpQMnlu7diaXZzMFDUSa3skDQ4kL3EePBUbUlZsskqgAhqY9d+9moT9FqjxzPaRMtUYi8wP49
195vN+b36CsSXcb0npjoUV3kys/Jy5/7ysPfWZkfnY+jfKlIiW0IsUA/xMoNIpIX/4u5M1uOHEmy
7BdZCWAADLBX+r6Rzn15gZCMCOz7jq+fA2aPZHW2zPT025SUuJAMJp10B8xMVe89F/mc1p+EBaAy
lLcqSb7R378IX237Iv6YqC1Wo/TuBr+AKDLiDJ3ynFvOQL3QVMNxkrATzR5BVt49pV25iouWQSFi
9e3UzN3zaDfgnIvpgGfmgmQfQX9XtJskn9WqzZH30nm+SUziZXxwg1vpwy7hul/FgVo5iOYHlx57
FGCrbwqilpbiqse0sEkJjZJx1+9SRoMrq4kzSuB6ESct3+HhsUyCB7Mn76tDCeouLVuvPjGuGm8w
DrKqJ8gmZQvtqTX/lHWEzjX1P7IoPM8VHgMAnN/YFRCWwm81undmEGtkCtCODWKChkR9Ten4iKAH
b2S1rRokrXJ6TJnjr11xr8WxsWiRpj7N3jzN0VwXZbFSkQn6LoWV1/T9IfN95xRwTs/9yD6GLCgo
s1pcA0ix54x6mVhnwrngPjgNbEgmMzrK3zODpmk/tYIlqD/Og8dhXzjDRu6ioQxXfpV4+wpBvhHn
8U4b8Qf9YlLRTDi2rdP/ckuwGgpTnzEQoAQF3L/pIWiMGRw24oKtU4WlCDk5fxKdfPTvVVT8cVNf
w/D25507JC8VIuQhq9moc8BJ6HE2UR8irQYqNHiaRm97TQosg7PDZFAVNFkErWtV4myUvPFCm/vB
9GC4IYnjDZMGbwkJydhYEwoM1IefEXYRatBrGrr0nGr7zsjla18j5qwqyUvhapKlmjCggzxv6sZU
+KXyAokrpoMJZSXnLrPgBJmsIvrSN8p3OOqVGAl7h/6Qj1s4DFGNEQLHBM1bbPGh+StNi+cKllgu
RXzqJGgBnD68C1mDQmQ8KdSMN7Y9vqd5gg/GTt6UXdUHEiY/jQhnpaAS7ppNYcDCqduy35OdfOtP
7r6o6ydT0pJmdAhAIbh0lLuYjPJfZR2MALG8dyvTn0VCqNZU3hle/NSFqKATUeUglNIVZ8hdY4He
GqB1MFZiKu+wrXL/c2sQr2VirmTgOWx7VeMe8giwMssYAQPdIAM5TJkIjLsAez0XJCIo5IPd4l/u
yQYrW0pszZQYo1rPeldbcBPGu1kVzsL/vhcJTqwEpbBp2y91W3m8qW66CtMv4f9OE4XayDUxENCl
BBKI+7c2XBCOPY6VEE1W0BendrL+RKr/bnsEh2E5diu3KLdMFFFFkx8GcVMJ+4MJ4Gdg9D6XHaRz
YMaZiyw2wB6T+xxFm+pLEConrEIf0PMQaVGXp6nl2EYG273osfG1gjZt8BsRyCkeoczpIPrCwvQy
y0jgQxLI2d131GRUmlN1yFg56K3aSHOZstS4Qlb9mELG6l/0ez/Yv5WS7Eu9x+mKhkg6qk+CKgGa
oO9JZlC8uCss9Iv+LjEIPyxzRkMDsmlsX+PWbrhxSzK6aEvbN204/qxbz1m2ENgPKTeB32M0n63g
gqZnyxvh7BAfYLkzJhYwHA9/oGbALexGZoyZ9Rj7DJIyWvukzpcwVzy8pPXHmOKXHxzDXJuQWRR/
QmMWeB9jYG6k4e4d50+uJ2vd+ubKabpTSvm4myf/qfM889R2+xHe4bGR5RYUVHhwWkI4axUzVNMu
jZecxLWwf0RVj0psSM4pK/Ok43pXDeZd0mkseCXqzBpt7kolw1GALmvbx65uG5aTYG3bjmZMsoIC
fhMjIELJcqWXdCAUApBeBfm7M5rFHwqzLkqHZ13jHWzF8JLS/YHHpu9sZdwnNtyd2ve+WJXpBVsz
wpiJzasRHYKlYBRrv1y3DZfN7EMZKGkjcXTEQHcHIHX6tODqr+OuYiVo4NrnovNXzO3JKqqZjyhp
h2tL5195yQ8I05eKeSkDTSRaUVSvOtGCzPGrPfTEBHR5cox6TJ4JvTArqhBO9NXvlibxMJi/BwFX
LWcV5U9gbt2wnzQTihtZc42PM7QJLCZqpihzIrWpalryNVbJgSn60twzK2B8Ix2rYpy2Xgoms+k5
UsBW3zClO5ceK2ynLoK/8caqNZa5YNw5WVFshmx01pKTVtQjnM+jFvzeYHxk5P6sBhAYNqKxnM7O
QD8FAFzlrePR29UzOJ2CAmOTx+JlmFi0ZgUHA/sN5Ad6bh5Si6IF8TXM2es87+Kk+N0O7lEGPFvq
WLsJlBVPRPs1sBn8mYyyxMykrPUPudAnM8L8lSLO1oGhDkYw3ecjvBET0c6NC7i0MPJXzh5E+3k4
kFB0ZEjt234Omc17jBQdpu/NcxtVjzVyIuAVgJzaiQ5ZZz1SX+06ywQCX5GJ3HT5iXKDporlbATV
D20NnFAjoisYK2d/np9YaZqbZCI7IGZFbyJlMORZCuMEJ4JU6XYSrAJO7Rx6DuEr2/fg18LBubFl
cZ8OJ3cCq62iOyPGzNHPb0X4Pgp5sHtUctKgSs7zjrvPti4RXVMOWCD8c+wsDtELwmIEM0ZM35nT
bzWzHu6bxNssF0eJV4ZJVoaSYhwvYfFusEOubCZO7PvVm6S7UxLftS3i6SVKu3Y1dqwsg13A6V9F
ISj9ePzFb3FOI/duMQEPY3MGwv1ctQFsp3qTRLrfz7nACUpPO7UBNs/B8O7WerpB8jblLr4smrWl
7xZgbY1rre/6UAMNipqX0IMrqh/zcPhKoOtvy7c55rRStgB53VLdyjR849BZrgpZm5vOfmMFNdFE
Dte5FVcBOhSxC23n6pabkNhVZ4+EvUMIqDDZaCbzQx7/Kk3czugsgqWNICqCBk1K7dlCcmRq+khS
Qk91AfmZhvXJyGwtwoiJaJTvrYXNmnyN9Fx3TV5wzhpwwPUhHdNcLy2mYR91pBVGzY6iCUqWVN6u
chxwvi2I4lkSy6iWSWMrXsy01Lhn6AQFDRGronxO0xE0OdReyZGJQxSUEYuhDFOcnVHDeI5nVhLD
tekBmu3JZL449XinrCFIV1M1nnWQPgSZ8yebTyWeFM1FHtGZXNWh9oABQVZXAx3akPYOJ2y8fZVq
9mmmz43ZdiespUuhDnCRLv7J8+xXY+YWT/KKVEb1LWxQfppAwcE0cWgE3VNo0S8o+/wFATzWJp81
hkSp/KbO/LWh6Jm4tCMZAAzMoFymNANsavhon3bCfAn9wZcXcGxyvPEppXW0DoeeLDsiQPFX0dXn
mJWsOxeuLW92XV0ZSiAk8OxfmTLP3qi9LT0ePBY1jucG6EI42+u5cj5VgDcRC67EwEqxxBBqSmhK
WFihohw40lglIP+9lLWXgHCGgBzWhr0Q0+/Qql/j0NlR2DyMJIeU0scba1+5s3u0VXRIQw94W+jQ
Bsc+6BHYyECnR7jKnWfKfeBwIxFn6udAzYMoU8TB+mJHXIkH+9Raj1l/tRJZXUWHz9EO60PGjFNl
TbdLg/7WrNpoUxUUwsPgHzyn/B4ZEYiJkVUcuoiCO0yPaX9XYMyieB/BB+RizfmFv9RMzINh0++B
THPg9LiWmo6z28hv1HSKF4n1gAgDUkiZpgNTFOsij7/DUdznRfoY2/3r7CMboCf8XWhZbFoOZmXr
7NFdfMe1Tg5I2TcpXjtp1WTl9mGz10pt5AjEqww/SQVy4c3kZweMKh460nkbkoSxAXg3UPOnm6zF
vdJUgKY1Un4GWZfAmMWxs8UzopyvEFrlJhj6tykamQGEzwbg21WX4c4wH+eJRoGDyGNOMhDQLS2B
gXbbPLq0+NIU2B/y2aRMXv2EI3qNuJb0JfNd1hMdofyD/d11f+Vj/WzVHNUFWcUYaq+l6I5tQgFS
jPlH7MFbzMx3b4wTbkkG/EkdWpvKiR5667Uw0v1cRckZUf6q8zcmFuhVgqGrbUDni+Gzt8z3vG7v
7MR+aUwOkn1kHZFaQwot1iMWVOr2TyzTj6RFLq+eBCPqxBurQDNrMktwVUchaRq3jAn6taTnsol4
YY3OLhBW5Hc1W64Y85epdcqjO/ABvaGjqYa7qEL/3QVw8WfHv8YO9vEAoBJWPgiZ5pg8dobHLJXW
5tg++5rWqXLRHus0easKsivisuIgttX4/kL83+W2q2HjYG/BWTYtTAnIwH0anVWEgh0PEAtkPUKF
gEOyde68vGfSvpgyZCWBTdrFm7ZpfEzTa+CA4pRFeAIIk/N8drWR3VW5JBx1DBEcbNbr2AcU45km
lfwUYMvtlh2U5tcQ4mxv5EZP6oXUFLi5EU2j7A3JI6nWBs9EVwT1OspR7h9b8c+qGf/kU3KrM13d
yGy67ZGAraM6polrfiFozE5SY3SpabtzecLqsBxCarG9+7m6M6L0xX2kJ6j3YE0hIMeIF4mO8orh
rhzb65yqcutxJLfY7zhezlj/hXOwMsa6VXw31MvhZgqeeivZtX1v3TpwmpTEhO117PFGiE7OieqD
WcV/zCLZN81LmpQfbtgSYV5318LnV8qGta3d99JiuamQahI/3S6N45I32NJ7X5p//IERkKzqtTnE
9LYIpCVDOzgirNuqznkEQP9SdnCYwESvc0VxlVdi00fdh0oyGirkCLZtmm/zrpXruUWQ7G7MGASG
5zneWpvWW2mKNbmNHJDb/jk26NJK4p/WokTs2vUTBLgB9RbyT2w3bo67OvsVM6VfR54rtzYKpmSR
4pnZ9IsoFA4e7fjURTOvHU2EGyScp1Q68wJ0xbG8oMFckGKTUZo30OaV+Rx56OBobRtry6X7LCcG
lmATluwgcWjhoCND2GCs+wqIkop8992xoSn2Hr2E3nsxaNXvSsXosYCedcT3nBeqXKFoqOGiNC9l
oTMUrSAjgi5auwvdIUXhjCsWdfKkIbSK6tmpoJZg5exsGChd7B+zkH3biAW7knLcG4/DiG+hWvUj
Jr9t0+1jS34FA3HXDqn3aYXpFhCHC/acvsF4H0XDfohbGmALxWuK7AqHePlRlS5vSF4RipE4v4NB
fcweWTmFihjvUT6HZsYW4STnS8FAfpW2bAKF5XxP+j0GeyEx06zBai0GMvkErjdejSiE1hYa/vUo
DNQx7mLYkpDjMhKPWiaCZEHSa3QJC/NC7FheGL52tqvWbJcHdr1pbQXiMNf6QVj0eDFg6NrewZkQ
ZB4n53LJNWO2gZU+9Z7p6aNxbGcuTVPQBR8qAko4K5AsCAgRoCkDO46Tlft7BAlPXg9ZPSbWOkbi
zKmexzTnCBPD/W+AdtIJbJ371vrlFN0fhzdi22fKW5vJd+nR0Ce1aJWipIh8tI4Uht1K9zC7CNyy
e5WyKOXYzwpjyx7ic65FU+mZI8WSrTxcbgwUmpzopwC1BDpsa9uiA1uJIBfbyWJ4aUljZxSNCWXC
vc59JXdmAF2hmK1V240r28quTvDmDs0FNMpJAdSLq2fh/6GxeLVk9kgBG8GcoLesUmcTO/Fz5zDj
q8voN56SN0lsErzEjrgF03RAqgBA0P28nULmQVFUyr0hrGeiyQqVndwCH0sZkq2Ma4rMBi7npF14
p9VH3rFqT+izeoV6zjWBW6FIn4PPKkBC2UwqZ+AWPudds++WBcXLTqLufgVygn/Ni17E8GjQ7tw4
v7xSfJql5W77KP7jxLLc9dJAOGYn4DFmam62jktWd+qWJufBwRd4RDiKCdk3OP/bNJ8rhaGVFsmF
wRmLtEYynvrAs8N3m2T2kQpiq/riBbnnY6ONFofYgzabejvL7o8c8YJWCakcdo4UpeRiSxcwB3oQ
5D/q4Llue2CAMvM+8eTjw4jyJzPJE4DXyOAqsMYDPZhfSJs2efDF8gVGfMHgLO7Jz3nJ+hvcZWN+
WNwuYTy9zmaKkOe9tQeGopCyjPIQQU6yM7ULA0RdpT4hjEC8GJRHzvn8OsWxw2yJrwUMKVBie0WG
wNwlV81C0qFjzGBKW8sCj+1z9vd1l+x7nb1XnAqiMThNc/JuzixJYtwW3nstKcsHHwqGFX4lgn3o
u8rVqYzuq3enDK6m+RpYH9xxx4FdMIUBBJ+RyaA+Iqm55WC0jsv6SwGTaEh2HF4xzBLg1/XPuh8v
jOnXpbcIKvgV4SZ3Q/5WVbwKHeWA09QnUA6Jna4yVAdsMpxOjd3Yoh42N1aut/qO2cjGIfw9SwkY
t9VH3dsbz7/6tDJ1YN87kEpyiwPDokpQIyOIzj/5KTjjKHvEwT263Z/AYgzaa2u6GUjwGbR5UDFR
wzJ8dUowDhxUO14ZKtL3AtU1x/gbq5O70B2fgiY55gk6zurayf6XNJ9N4o5YTW7yKNnECbcn1FFb
PUxGQI0y3YTCu+3y22miBPoJGf0f5a0+FRn//8lI/f7fmaz/CFv9f4tk3f0uljDT5p8/6v/HNFaT
qOb/cxrr4fv3f4ljXf6L359L6KowrX9xJpHSMCxtYQl0SV39K49VSPtfjrSkXHJXtdaGJCo1/yuQ
Val/ObbBP2GgsoBzegTCNn8Fsip+oGEil9fKNWzT+J8FssoldvrvNGL8S4ZrKMPUtuE42lbWkh38
b7HUsZ0Cnec22IQluaOh7V00DXqSsebjjxNQO91DWSa/UkUMqI+f9baepbFdMD4DdpLzkCPradMU
wcqiEhqTihCSmniFjEV6NlLnvwt9XgKk/9MvbJpa8Qo4moaqdOU/Aqa1SpSKaPpherOGo4Owkd0D
ubdtvJgVjm2PgOeeYDFXU3wOkaO2rla3yYLK92MHySrulH97v69/Pfe/h9ou79M/fiVpU62bUtuW
pQ33H8nH40xG+dA3iF57mMHh3EJV9A443O+cOb9DitW/C7I5LMriKCNiUajavDUn74Vh6BLvRQTe
zrZk964VCi50Qpt+KOctleqpyZRNG1H0kDatz//m914i2v/zS+nyC7u2VPxP6p987X977wl+SbAG
N4KTntzNTL7vuilmyDxG1buNzHBQYJ1E3xJTz4wvsIf03sTugdIl36mBEwsNOaqblHwLjUKqk396
pc8IrSCOivkEoZBqdZhO//df2/b+6wuOD9DlyuXu8GgGG/+8aLtKl1kKeh/+KfMg+p7nvx+C3AaY
3KvD31+a3Mg+G8uDYpDZ3fx8XlkwfkJFafb3N4qxsc8EoekbaVXsuxzPT1lMiFJZBtNfH/187efT
FgvaWoeIon++5ecfOqAAJAXeVcKKriUzJnrOR0GU51UvDz9ftlJj2DCD+Rp74731jfm+6QPjvh0A
Yrl2dt8Iop9Sq6e5oIHZWDW8UydTeptxsd9r9NMEQxVkp5kVUKBu5xHe9zbNqBC0HM1bO8qiIyR5
QsN0/4asRp4Tr5W7gcodFWxPy5pc5P/43Pgxa48mog0sXY4rutsmmvUqnwEtNkGZOxQ6+kYZiXtE
rlaemSvW8BQTF+RrUZ1/vhaA7iujSh3JAiJfTxn4fJaPWOz6czH62XHBjtFpsDCBg7s9jq2CrKvN
cc0N3pxGLGd4zGiRZ5SEx2R5kAU6400dpAtGa/lCX+f51k69V4a6DM8yZsUm0ygO2SNmvZ8HRwh7
U/vATucmlCd6Dea/PfTOYnWd7pofa+lSKwmRvTIxoFSF/vVhyKcI69pbm88D8TJ9QRnHl82CLA5A
wa+TYRmUMr/jluqrm9v8ZUZsvAWYS5IQwp8XUfkctsHk7+blU01huDKbvj7UjjKvPiE5aYAoqZYa
SXckmseA9f1SNvFDn4FX/flStqhlfZoLoJz4DnOgR8R8kSk7kr14mscHX+bjwxAjH1de5R3++lqW
YfUZiK1ZviNcHuKQP2CYITj9/Af1wuqiLRYcoLY/13banXsjbR/GarYv2Tj89VmbWgAlJwjunsFJ
Ognm4pT6JaER4eSs67BDgMETO13XXg0UwhdB0Ewy2w5RkNjxs44j58+ngdGy5i7/gJRuOIe4gYSu
GJrE9GHdcapOaTCX9KuXD4NB7CT0tD0uIsouk9zNY/KDvSjGCLBUUIwrN8aNr5cH3xe8OEyz6HzW
3HphKI59bPsgM4ltSKOPtojVyaAVTafLDO5kFzSINyoBHCN1AibxtbWWzDobvUTutaj557JNTugZ
GZXARouCznnIHH0OwPHcmx7Cr6EA56SFdeFNCZjMDv6xtP1iVca5g6PoZcBSjNHWVrdB3RsHLyu+
W6+NdyDrkBZCInl2cszFTmiQZ6da7yT2mOLAxDqw1CJFF1zZjEumWGrkcsuH5gRo2B1DBIZeIy9Z
nz6gD+bwXBa3WUGyeJMlcD/N0Geg0BON0VXixh7c6dCDHR4c81k4wIy7ZnqfENRTBgYrEEXN2Xcq
51yXBup1yS2QWBD66mUkH2qEmbljoC0MPIgWfn+X5Tb5HK63iU27ubaZK/aGpfBr+9p51KWSd1Xu
bogGym+9GRmL0cIBGAdQChNjrNL11zILrIdy8MyHUYa7AsXBmoFBdBgLs7+EpX1OHP0Qc6+9JG5C
Vha0BVjF2RWpg7VuxmMyXxtJXuJgkmIz4OJwgSH6s6vRROrFjERCEbTotWya9KYt201IriYj7ggN
PHOYSZJmIAi2iAYQeLNZAmE3s28rsn8XcWocrag8W4IWkRyau9qtEHnYIBxiH7JDNsml7USfvrVJ
8uqzEAw8k34jKpKDnsdvnVXmtRrKd10wI5BN5qLggIGAJnbYQ9+C79WPi/mYGVQexqRQEIeGJlGo
/N6NsHfamf1kLA/cBCsu1XQlNQshYkL/1Q/tNVgS56lmRapS+sNjaNwxmZleCM1+rQTjF2vSNYru
5fJA7HxMeuD5jWouiMqai4cY9wZCFUkZtvyiUqaS9GqaZKlmrBX3X7YYululrCu3RvT085AHcu+3
hEP501lsXb+MLrKU6cVtm/RSzQMC1kbar9U0zk+xp46wSkiNbobHlDEZZRl4s3ECR+N01enHdQsK
Uu4RbD4IDAkIBqd7NeyEl5lnP9fG2RbdPmR/p+w0Wt7vsA8uBYrem6S76LiCKyIdCnN79C4ZzYON
q4HZC59ed+E34mIOxl644dcccO35TVoAVPRJoa6Hb792V7VlJGcz999rZdlbw2a4jm6sbLL5WgA/
uu+h5RNk4x9D1bs37jAjriBcK9qlHd0hOx0uA15tKnm4nCiCJMPKNf39YdU1RnjbLA/knCC3K6N5
K+zpbipcitZwvJ0jQxwq4CLb2EKlXmhytBM3nVBv4iJK7TB8AhNIqi7y4LFz7ymuwwn7gw8oug1j
LlncMjWMu+Vvwhjb4RjE5o/CaDqnRfuNafgdhVPIwXfhFTYMeH2/t4kDpZknrauVIhcobXgdgBzL
taib8MFzuq9Rloy9SuSI0y4nuPnMubU+Fd6jUabqEjfuJ7BsetIxMvICnsRqaOmWoFKz10aWDhSk
3bXtXNKsLTohouBZLIvGrhl1Z7OaX3xc2eztpQswzCdrvB/MB5/DRNcmvxIGiJce+HRkTxNWfU7M
p6WKL5GPnzqzvXfMFmlDglwi7if7XMzen6gQ7dWnSo9voi6a3kLX7VcMphlExx00z+0ExBYrhTWy
vZjTdEoGIrfmMcSbbIzBMWMJnhXoqaxCkDSFYJazCgoZar1vDX96G9avdjjfVjHtFNNSaku5dVbl
tyGjGIvIiCB/gWQg3ziHMOcuZVm7G62DfINWdg87yF+jwVgCNwv73HJDkEXAEsRlhu4Zgjdm+XNr
Oy+YCwUQpPy5wshJXwgnTTWuZOATCWUG80pEKVHDDuZi8G336cSgN2wWAwqdbYVdYus1zd1ghPVx
sflu6Qk/ET/g0YRBpDoRjbibPau56NH/g/IeTF3jdqcuNF9zRbCvM3UPkEsZWuMppTjJT+EIwTzw
SEQLkZTfpG5PIH2Bvm7d4RpdidyBne5Kgjg1RIfKrJqNX30NCT6LvvyYApCMVlzAAJyIxw0Xkxe6
dnC2sZs/aV8fp3Bk5reQZaQ7/wlEn5zqBblUFi4kzYSYL86YFru4v3IsV4HEd4ed2ZQP1c89G3pb
cwQ4ilnWYCqv87W53AR9kMsNl7djliVMCcEWPlXfAM5zturIX+N8SjkwIAUU8pgvZ8auJ5aNk2sW
014p+/C0lLVY8TTnR9gQbnGBc9Ci1uvJWmVRpPPqe+da4LxBC7z/OVbAnfSJ8UD9kTrGmWyinBgQ
PzqGMiK1LvJuR8pq5sTCuwvmjevnyecYhl/eLquADpbAUHautki8m+L8WIZo0Uhf8Va94fTn3pya
vRV1T1Nd4YvN/HOqe2IMm6Aia95CBQG2ef2zVppoeRh9slZ6www02MPyUNSpufHQSFz+fjDjAsPa
GIvVOBm0B/tyaxBfhx64RNPnm+XWaRUw4Z4bKNHWjNAcUkVZhxPH4eGzmQZ1DkPnySLMbW8ZJGCN
7nQdRS7u62ajXXd4yKdijfJPqt0wILyM5/4Jxjsj4iD88IoRiptbFwikpLFJbX+m725Z14FIz4jI
1sqFy4BNsr4fOnzXVqjTaKuz6RLYc32OkotTUs2Rb99uo4ShAMGX7N3WneCgaE9gQerEWVcmg1xb
RN9NQWCwF+D9cSd3goXbvJUaLmY8GYvwBcumXfKnUJxC+bsByjes+8xsHtFBrsfYDO8LG4uP5MKP
2qbZdaJ+L+s22rFmmGlX35qhyA5lHL/+bEdZ11uXscqQvIyVdbQs586oI30ZqqEHOgf0tm7YVKCd
MMien4MxV9fOfrWl1T7/xz1mK/feR3e8ZqAxb6u+J1St0UiR5/wy1XOzSfMcIpYrcT69y8EJdqFl
f1qBc9Jo4Y/MGWxyg4KYsgMJ6w8gR7jBRzdlyzgiIduUnYK3njyFIRxyHBWwlgm5IprRWUDJZkhY
lWFkxUNllm+TDLyT4T/MXYk0P7ZzoN1VzIwGWHgIqenOmc7u8FvZ9FUdEjJjGZznzjHefS8BCtYk
zR6Bn31Ljg0GMdsOr1G7+LDwT7w2qv0uMBh+u14ynoLY7s4NaVLnwrGntRw5umjcuCOKcEgeko43
A5KZQYZf99DVljMCWWBk6UlGLEHtwUoMUWqNPW40/7Fy4fEmntPTrShx2WrRtptoKQTFqMKT46k/
HvE3x3HGpjnMxCW5HjKjwHKqPZILfYiki+LQW1sN1M0FyYWOsVyNAQtuVfpnjxfk6vQ5yK2iF6SC
qmBFdk3OW6LAWCvvYBftIzVvRP8mffIyXBdunbEgM87vqN0h7iywRj89cRijJw4m5RK5rXtpkAav
c2MA17wEuAQVflEUufkpqCc6EXlYwaymgTR5nfMiHLvEOKeuAS7YS+BUEcZXosgD8HjbPs3NTSrx
xBCkKU+MPj6DxMyfkOzcBiOZwyMGpHNjeOPaTgXSABtkl+bugUNZbuO02fYoUw95S3hlJzMNH8TO
0VqgEcTDl+6hcrAsmQ+NozlTp952qAArS7b2+0EQsvFDQiv6KjyHHcyUZqi5AvFiFIVyNzYJKDdQ
f5Oz9fHXpR/gdb1mrWVvcouo66Spw7vagnVUBaZ1GDvt7M3kucHvv+mK9E8HAvTwcy8yj9XswyiF
5roBTxs9/KyAeIKidQThC7ngzLDCnKttzRSPQAzvBTsTAwIBJan1gr2F2OsyM51hrLKsh7UEij55
H0u2aQyT7+I3hnWxAKn1gthTnQ/AgJuOmAjdXprO8O+YG1RVQDyDCNW1b0vjWJUIJsgO9nFRDar7
U4c1eQIBhnOm/8GKSAhyGzCc7SxRwDOccHv78IxEnDCdUbgQrIEukNFUyaZazoMCUMUECPP082CG
kbPFKlMij6inh9jHHmJWRAAhhyEEp1UeXbqkPaUWsWxxApX0p5FT8+L6dn6USfqUElIJOk8R3ASV
pl7bC3TPiNPsYhniwmXxGKVBs1cBIErElHQSsG1s66L3T2Drwa8mLM/ZjOpktAauR4mtLel58kBG
px+gUdCAEc6cCeCLEhAPtSNIeKmm/KWvHoU5+Ns2oBKYbTgnUVG2q0b7/m4i01XhvTvgSbukMgju
MwQhVxMZ+TarJGKy9lsKx/gilWeXO0l+nyXWfTG6/t4MRLxhblQ+VtVwKFusCK4gI9Gz8vCpRUCf
oDvAwcOBwHc1uegTq0rK6HxBDTrL3z/VE/LnOCQELoMkBB7w7mezsmmLHSsoFHJBYPmkRvupR6E/
lu8WTORosuqzwWzQi/v2VLcTRL1SvU5l8zkUqcvPdp01anZ/HxZ2vytdPWx8Ydvb0u8ehjTDbOoa
5Hd5yXSq5+qpblSFmg1JGEgz1hij846kFnK3zDH+TByLxQEu1p70SszNIcqhwScZ9GepdN3id1M4
eEUyCpbEfiqmKntycFq1ujpMgpPkX3dmWZ+qQFQX/ykxHaA3GRZsp/XWhk2GE0ZJCXdP70zBSsxx
OjqWXmHdjwylO7QybZEad60DWjCQdM0wWbIJK34yNAotShYYqGcU/iwiWa82vmw5iE/5Z0eri/3f
Lgg4FuQjAlw71iw1k9NdjegsKhlfYAeiuM9xHOsQUUTXAhSyElrQui+M0/T8wy8EQmLN04ok+OmE
2h6ITEivpEtIWmsLQWWCPSDQsC49EFSENEheTKA6/srzI/MtcdDOYIp56tr4tjfq9JRPBNmVUKSj
SMMgKEE65JN7bOc2JIel3KZmXF+iJUTQgOhMywKmc1DIq1u//Oz9LULg/0XUeS3JjWRB9ovCLAAE
1GtqLUqwyH6BNUVDBLQGvn4PkrO7D5NWbdY9LGYiQ/h1Pz7HcH5N6ZMg8oNdnYo/HJS5SAaPGlw1
JwCOzUICapidge+2YKCLwAWOPWvljbsp91n9/jrcOU404EMNjfW4DFoxdrcYg2+tWztHiIIQat1G
nAc/iTYeTuK1SIFlS/RmIp4uXbwxOaDnUNLnkYdBfLNneYBASU1t5z+cyT/jFx53lZHMOzfhWyRL
QSBykd507e3nTJzR1v8JhFueMik06bdgPJiG/JVZ5Q+ovP7Fr+v2tIQ0PaquOAIG4a4cxunDpebF
tPMU+0ICNKFqgHwO9lk3AuFqzvoPv1/6K+P+MkDh/ijY3WI7xS6RAvSqFoheJNkKdQjkwMu4AhTR
DgWvx4vqEXiMbVgjfT5ytuXOfdR2d7HazIQ3hbmNG+t0f73YcTvdLf+L94v0NnHWjW1E08VcLsiv
W3I3B2ivL2hgHvZ86XoeNMgOx9nXIcheR54tkZlHZsZEGxiH490A9Bbpd5WY6A5VS1FcpE0qfAh0
rRrLyXYVMZCNo0K5ziLm2uHkqbtO4F2a6Wyego6heCBxmC27fJeFcMxzm0MKeSqOedYtq3tQTaqn
Gpe5VVnK4sjaTqqSuf86dsOKapzlcOc5n8DPMG11g157ZhM+pNvs4qEergLlM0qN6o2MNMT2PH6D
v/ytKXpv9Vq3pogImQldqeJp56l2w7OFe95IVLxHlQsvHed8kq2pz2jeV5DgrK//f2iScZRvStP+
1XKM4BA7DV+ynt8p9Erzznxi9/F3oNpcCgKN7hha5HxHG1eFQfoa6r6fn6qiRsnstq8Li0U2DEBN
/9BJ556r+BeJtwf3avVw3azGizIuTDeTLwbPZW3vw4iOWS9tv0QZPPGnNJcZwiDrtGsjIEByzAYu
L5h9KY9YJGDHHbLdSKwIN3jtXDJlN3tjsYba+Etb1ci31Kn/myeUMcwZ+C6Tg0jIKGM/4UCK8oX/
bleZqOhR/G5luCMGn+hN49j2CVmVEKmHdVGCu5G58jYDVc7nRNY3FYAKboqWOQXFynvHmijAtjoN
MDuD1iTw+EyMYE7RWKV7t7dzdvo1eru4zorO5dkELEVsC8e995RtLQ+YUttjzmbXyfbdcktuH2BH
gwauAKwW/l+Mcd1GWYRKYhB+d+b9pBL4tjvKpBI38d5nB6SpTBFBYrBaV5dmvK4sv8oo+Mnv6dEY
W1886fW72dPGLZYVVRqOIpFdy2/1DADZHtAY/Rw26ZD5uAWTZB+EmrC9Ff6bpYF9kqGkXij3rpWY
j7SdzLJqLv7QXVx67i+dgLXjJ/Qmwt1uuEPLZzbbxW0WGQfLMaBepvaYKGFrCY2IhyjWwS7NH6+z
RjctaTonmB8uVDtSreNWp4UkfuYlb0N/HyII8I1Q+Z+3MPQybprkEHAHMwdrpy2ey3+nLur3uSO+
ubPlHEsbKkckU+jJpI1q4XT7kYvV3km9n3WcYWqlq3whzOUd164uSAgPFUbF4dopNmjQxFTCeWLi
4zTnAfvppuaKSGsHjZVGqdvDzGw7HkgMJ0zV4eqXegPjH2LvGohCf5oGWvRKpDXwt1srTea7NY9i
Baw4OTlFi0ZCTBoDahbd2q64W5PaAQpXTwMy2tohQV5Ia9s0nrsZLHtPLITHzMSGZ1a0UFlDVRwS
n0xmOtmgSZJRkmxfWuemkd2XBenQYchccSg/OhPNjP3QfvM7OmEqqhdDbGmXZvoXIurHaFrAUuqp
O2Il7HZmGteHiDzmWBf0hVvNhvFP/F36Fv7X2EkxXzMJgmACwlCjfhkC63QZaG5/YXoetL2fXRd2
MgQajNjK3v+pC0ICDUrFhoKgeRf1SJqDlVMetBwJ47Ket2VGciIEbbUeuKGfQ1W/KRAER0OakreZ
GlEHMGbRU02Kdgh0AizFlZwdVcmZi/aZ+G8k3cq1IgK7KheOYprAhx1SX13GdpIbehKau2NKOrq8
Bdck4Pp7M8XrvkYNz+0w3Y1zHsA9WcrIE4/yWuNc4tgh3/9pzxHRED/SOKMYgMUGZfK1B4Ns1bfN
7UXLDBNQEk4yJDyxkInHKrBXhNDMPfE/7pLTHDzG4u+JEsCmMSceFfRGfa79GNygCTOyNoxnSVpR
VNMGaZ+cPOf+S9bVDH7jS8Otl8DpyIrmkh6awi8Rg2kow55yeRf1FKipnUJGgNR6kE7/YzC4oOk8
eLYci9+VtSR0Pe/DHL8Voiwv5NxoBhtxEeVpfaiDpth0fkcnLUy6k19+dgKQf80DsaOoJt6DSIvv
SaPeRWL/kVZqn+agOwJLs/imhe6OOBIydUhXH7dZf6Nzf6RCi3NQWtKlmXIIJW2YD8fYaYyjYdm/
y3CxzhESs4gsnJKo+iNH608PANqkX+8ETgNIMp6zOmxniNW0HHX2cAv92jo3bb0nm1eefcGwsCvV
I5v3EryYX5IOQ8LiphIPJ+gGS0dyPZxGqeVR3FTb/I5kbpxI/S/eKKiQOQ5t2670rnbwVQM3bw8x
eUEXLfelOhgdMzjlUG4Q2MO5iGt5rE06jnr6lp0BH6IbjukeLwdml7oOyemooynI3sYV7BRVWy7S
vzyYDMEgNeDo3QZZ+k89Dt3OsilfsKhXXLkpzQFUPYTPugOWEOIzAPzatG8dBaJW0hbb2TLGy6g4
CdF6FLq2/FdUNdppUT9L1OAV5clUNrdpdsiYo5+MVPrUQsTJAa+vXGVBPz3ETIrYsef+UObkY/wq
MihhJA1T0y9u7ZQq/ilcWJhhL56BGyKTL7xgbiUUp6mRtEGZ6muLgdsicnJOWsRYpzL7RafCCava
/Qyc98A4E9lCovD1/T1nkngSw0RLFLu6UH7I9K/jymVqmn4Tsiytr10KfylF79w7fqJ0BdZWne22
EVsH97AjSwecUcmvmuY/+jzJrlWMR0NmbPesQhdJKu5uUuDoWqX5Nmj/v9JWHU2gMbNhjbm2A7Cx
IUDU4yP0Y05wRYEKElgUd7j9tXDa72MT+RdViy9/VNXGcVkGE4MVUATNKS/K8ZbU8SZMsuAI/PxP
q0gaEM9YJOBGHV9nERq3WcpfN49kdBDiG3lKPqU/3RHdjB/kp0HbmcHIO+Nf6jwZLrz77tZFhdpX
0q4W7f/LTg0OnkuT7tzb1Yma6sVoSN5qqI1sSwbtRH2uvkxZD7R3GN75Q6pN20EeJ7UiTzMj1ZUj
iunUNHpnuVz7M3DSMqTj9XUDrEGKrD1dRvsyJ/XLoqkvxNyIOIR7Ugs13F4a10mg0Io4Uv4kE+rb
Q1gy2C6Gmi3g3SDX+gPEdL2f0bQ2XlJY+7R1uNxqogVxcGXrci9hWlI7ngg6gmiEJXLknmKvEhCC
GsihaRI9NaNc1RjzMw/k7nVnqpOpWNMZxu68hACGobdv8SS/gejMP2dqwAEc8higK39MZf+s3cw6
1PYMypUb5uN1aklHezeMsXPW5iTXvqnlgb5F4uqqwWlh6SuiXfPEWQETyXSPmW0F7zrr9pN+JqHC
JFoPN90S11YQDO/g4u9lS1Wr2ZvRLSpYKhOHlEsU+c6xD9zyEkBSYaQj3pSZQYntC3MXxuqZNpUE
lT/569GgDDfk0ra3utDig4guQzH698hITSY74bBnekpfsP7Rh0Dxkrr7aSZhspnNtjllplP80PFG
5N2bLfv6qdujY5cl1SDxDBfKoS40SSn8jd3vNpLcY22XtX3uQ04xLjM5RjUg4f1q22XlR7v8OfA+
rFOjffbcACs1ElJ3VUrgQS1hzUWgxO7WAo+gSQULXefNVADjSk3dGikDrBjNYWPtxu+Q+RAHRoyp
JufLedWDqAT1k93TGBt+U3IywseWbEsIpIe6qYx76CHIBWV9fIHxESYvovhyrD47Bkn4UFNPQ6ne
Bd40HEUS/TOExfRP07JdWMZvE07LLhSReTVYO68eEPI+6LlbLBztAW0f1kcHDDTx7G9+1Rtrxga7
mSntHjCX/uwFl01aQsc9b0zClBNLTsfHtFV9LndFKxEYdKPXc4sfpnXa8Z6N2ZZRAr3eGZ5jqHjX
0S54noIBfR6hZjWWAWw6nSTnuUY157abkQfdlHU5beCVXerK7G5yoJQYPvB1JFIIcik5zLQkvYnW
a9Y1Hs6dLmVyiRo7P4H3+a+XenhbMiuQKvKj7ghShq7/y8Nh9R5CUAd5PVLk3QHW0P6HmBk5hLY7
n1zVkZgijv5r/xLkKrL4GyR4E80FI5Vwim5b9cAhX+MlEig97hoSgIkhjhB1c9Z0cseqR8XRldA7
uybIYaIBrtxZBuxjIGpUR/uACGGbMKMdKLwgjj8QWuT30RRevGja/dOLP8rR8E7S7X5PwWS8577L
vUj3bwz6/LtQ5MYAQOPrzhxx1lY4Xtysvzkj3kEDLYpesqk/e6mJO2X0XRtwCFkNgynVbVxw9rVV
PQs+7aWU4+6y/3GihrwWjE79Izd48uNUHstuFA+20UcVMKeE10hX+3LoY3GhPb3LMCcxIbpNKfDm
l0NseIJX908guo1N5RbGSvYl+hLtCOS0sVynHnKTbYlylfo8IMJwc2qxVL3zEJ52NRhDKCWpc3uN
dJqWiEQXM8RtVXvKSLbccaZgm+pm2thN73fk4mdpuGxnLs0UZe5k+79aOIa9/8ZF7J2XF4yM+pAM
xfX1cBGEW5xL4zLUMK1LRbIN8hSjaLXswlURLzuWKH+AAbKOztKwYA395zj6dBvNk3Nq0BHzlWZU
MFrttY8LLhYMzotjW5NpmhSzR8fqovew11S/digU7oyVczQpXvfckkhqSpymFx3VoEql56JB/HWb
niEHPCOCuogVuLIYGIprEVT+3htieh3HoX/XTYMZhlNKnviMjgzkWdMlKbVMeGzAAXZtZYeUrq/N
S/4QpH6WZwT6rpnatwmUwsopIhQddshbag8bcCrlhez9eIlLhfAkhKQ1gJyk4CLbCNCr2iSoZEJX
unILObYJGPNGGT+ttN1YI4heERS0AEcNLo+B7kSvUycg88kuCub0QEL2MlSEEUPVjEvDirUrZzyK
o4S5BHsBPKQbvs92l+0kksqeXDxn1Ymmb9/+HHJhrSM4pGS4zN8hwsawCokVvPTk2gpTvNBSEk50
xdq1ZLaZB2u6ZcQ+1rCLqKVJqofXjIoemYGcJIspHMrBPzVZc/HojL9WQFFKXDJpSKE4gswyTs+4
2VA7KHTwLGejvyCIn1MWk/OwNAl4EtxbkNvztZk0cbRMPwPLO+d4JXeQNXZDYj2N0fsacG58RUYU
nhzsG4z7SRhVXuSDqzJrcLdjhh5mEYcFPbbL2vzNzGUOKodszirr0geji3bvU5u8Vzz9Z6wK/Bbd
wtltOLc0XbIfimopVacJmJKTlvcq/N45XJTcllDnmBW7JXBpkJvJUTPpGsZcwrC/OJKUo+jLwcZS
fhHnTDgTRMUtqd5lP+o3WjoOM0LpDmOa2gZuGu5MlqO9wUCdT+GsgsE/UMkxH/yKAa/dmgMlnjyL
tJJFlK/m7FTLAdsJhnJj6dg8te2wH4QR/ZXMmZBl28rnfaZ2J6eQBcNZLupqbzoXw5kV9UbGoysc
Db2A03dW5RpPkkMclb9JNLInVM7VXfaMkKjbZpwhBhluelaLq840+24vctq3p4jPUCjLh+pUL3lk
+ff6aXUwuaTiC1Tj/Pj7K/mI/IfKHJiVHXjwo0vR9PskdPFY92xhDMybbX5ApIHMNFHPUHohVVoJ
DofXEdAm43nOOmp9fDqTCsO4vTRYywh6wHCDg31ldo7z8rQlKUaIpHy29Txune+vK2Cj+Ls6vR4u
r6gukKaNcsPyawzGR2FF0WNqFgM4A0tOcPZ7m3P2CJE/zQQwhzkgKpO0e6P7xLrFxtZflGKItmeb
bjs6nB0Qhy5Qakt0xrPjCpkw4dsmnoaIpwCxsI5VlJryFag5JtDSw/YzEWQ0NEXUpaz+q3mc4Md0
jM7L0KTSVdPc60wXRSyQzJN+lEjZgBME7dmcBXdB95szRXh7vTDX8La24A2CVBm4lH164opdqrrU
3Tq3KHloqbvi4LWzm8l/DIVBEpmcv06wEb1sEo5No1uTh+JRhJKySdx58IZyXMzLSDXheT6HEmjY
VOKBAnmZvDkuvowEctyWWBN2PzyLjo6eoz+vgSHZZyNNMbCxz/6DrIyNb1pnbhk8qsL8bTec1VsP
7FWF1EqZHq2BWTLwBqn+XzvtESakZZ+wEsKkaWq6G5g9gYe/kP7LKa0JvkRkmVdOvu5q9KpfAV7d
XUj8eDPJDl2E5X9tyxK/UlX1iNIG8wxwInSjLNox1wabt/+UZq6xt2ZEsjmsz/zr+b5x81+zZO4G
mCM7V2bKUa4grm/oPW1AHeYa6R9tAyIIYwjKMKIkONBqMz7MAm+zpwe6nJ/BrChGdSg8zYUpgDy6
6sBUUN66mG/jS3MyNaqzMIhkwaj7bxQl3eGj3HpYLmjPMZwL9Y10kAdVuThe2xNYwffGdA0XqOT4
u8uBuuHbQTsDFGqdM8+FziQVWVCTAde8vMSL10tU5ZvBFRMD/ixRtOIQPqlBH0p+w59Hf29MfoAO
iGnXIrsevXSYn26ynZcQdqiU9zWpKWKwVTS772nj2lTa/Dby0LmqmsXBXF46SxWkdv3oIwl77wCg
S+4hXNEobPA9f70ApMOILeU9LN3oHhVOx4kspyB2Mc7ESKMrpQb/iHOE7qEennG2rKNxbSAqVQxS
UghJtB/IOeGAwjvoASA2Y4DFIp/wB6riaXkoZGX0HtkczWNqJUxb3aACRoe2y/tNjNhANdT4zUG9
ACJmRWdVdy1UDcvfW1PdHuDf1PuiHLBOjFQqzG62DyXD9rG20Xa84pPp2UgVg32wJiIkZVqZ/6Tk
6ePaCw6jU2YHV7DHhH3lfnXTF0a7n6KKbRw5pnr6FuNXWXfuVkb9dE1bnMvTWPJ7JVyS2eY/wQaN
1IJNrJP25Ox7Ze5NjF1Y+mz1zGB4IBkvKB6REd5U7jYb8+k0kzdeGWVGcMSvGM1XtFH3rI4PbXP4
1Dmu0XHI9X5EPz/MqA0sRH4O+n9GLvHnjK+EM1x7w34CqX8HdWccW9GZa5Zi6F8Y5jC2RNRvtqCY
5GBQGMI0Z3btu2NTeYnDcTyKoqHlm3oMvt+euZuVFZ7ifxxlFccEHW+VVh+cMo09Xh697+LMwq+F
l6GDBnyMuRrwnTXoNzJlcOuqAZtOHVEvPakfisfzE0k32k2a8pWA7rYoGJko2zolcOxH225Mhl+l
7bmXntV9vcxltqXb/xmIvxNP9jeMuUbufnq8cpLYJEmLyNHZ29e9u6KG+lpN03hKG/vfckHCRdSh
/JhphES7rHBZgVcw/Xxf2+m/bs6RkuIZcaSjh97raHpLZ58W9ZwK8o59OFDx8N6G9n+zcK13hREJ
J4H6L9MgGOb2UughAI3svLdMiZJ+UZcSz7z71zR1om3IFW73aiNMIycg0/PHg84cS7nlAfLvQcIl
d/Y42RTaGfH7OOFewro5TujcW9ZKMDrC+fBmAVqFhwMveZueSNL0lJFG7s4UtY0VffrJ8GDGUEHH
8jji2DD80aPdHIvj4k1WVXroOTmYuipuIvL2jUONX8HB/Ui1DYlvmhX2XcD0sB6ZZ7CHjzsmnhKr
YDAdm3B+jKYa7w72pTWWYHfP3WfclpU23gDpKBhDfcR1w8S8+2OJr1Pp5ap76wvxpK7uw8psc8W5
XhDRzaHtp3u6F0qKdvPpM7Krmkd1nk9zVCKwesGTXNenhuS7scwig+WUOm/DArjizvQxcpqgLgUM
KJjZrR8F8uZ4tkliFgsObOHmFkW5+mRSSB1gzEkU/O+N/3Hn8YbPYBgXUx1F3S/j+tTWZ/CnHmIi
rBafG/tS5754HZ1muDgfvSqyC1DF+tK3DA/DMZk3xAaMizX28KjjnnbFZeE3XJZmRtmXLsKSM3rF
Lfb8eW8VVG0gbmI58FKH+pyFUvl6UJuZ7AjT2VPoKBNCLZK7HGQAhoesQ8G8+/z37uWxZOh4purb
6gLY2oLPdDTU3R+wIfBnJFx2lXOI8/4e1IN3yQzd7MUEws/T6bBVMuR2buvp8boJx7paoal88gkV
56w1D7WiRRzjsdxNHbswuX4aMfUizurOvzuWOGTQ00+vwsk0QXBPIzGuajgSru8Z19cLlj1355T0
NrlBYdDaSYL+jOkMm804nCouR2SfD0MfVXf8BdG6Sf1/KhULKp3Dj3yagb71TUO9EWvBQM+KGUnz
Ex95C4W7+leik2wT0xMfjOPl0c86/gptv0lS5QHDbsftlNvFMbean/Y46TfV0Fbgd7ncuLO7lJ66
4lQvL3kIT6uP5vIIdWTNITx8/7v9ZveXATn1eBb+iqQGgyuYEv07jF5k0JSWYKPjYB0KCioasOCb
wSZh/5rYyDm8wYcLTrlXwcMrWffaFsCECClyWLL2LbVUp6nT3cEMt1Ho79XiSWtxiL2ulUOhqevA
kh5aXnZ4/QRFIj/kg/S2XWlilBlBVHBXK78CTvM7rUGFEr4uv+b+6NeUJPpO/G2SwtsLCpKxXIh2
XdpoKXXVtdd2ebF4yM6L7FaG7Z8pxJ1hTR2mgv/3EjqWPOvQinduDLftpTPUei6rvz++/hmrxALx
jZ+TKNMNTQTBIzbC+q4JsxBZn25OW264xdmHbGj+ceTPXhvxv4MDe4o2IrlyK3QNy6m4+QfDVwnP
fQi6kkk68+Ri1ue/NzbdV/kZWFt9KUdWU1YfbDU1rmizdx0YIHT49gC1UX77ZtPXHRFW34aaNxWY
NITNXZ9Vy924QzkevDTqr6FPun+oWs2EBJBDYuFsobb+k5IY2KAJTJyOkcT/Mi8cE4Kvyf/Aj+JU
TnCw+2kfmb11TpYXkjgNkcDB3uZZnRzyRZ/1OZ4cp8WMGivP2mHG+20IxAk/gCwbmFyCo+ZHmSCb
R4w2we6R08vLS5xwnnm5KhZ5TDqdde59Y+dPUffJ4WKTcRz5TvpplWT1hwvM9xLJKH/AWmrulrqG
UMSwiutbmQXyQSGB8egTY2PTfrNuPBOMuhqTmxV6ye31k9AQa5zB8o5ed3Utt3pGgZ6uygE9OdG9
skKpcfms8ckK+9RZVLsCy2HHFT7zGTKWl4bKWrKevNh0bQNigjsiWGZKZevT6Br2kS8pmyz4RcGF
6caVHOatYyM+pT5UWR2uLSuqr/nQfIZc+CaImHzxkcEFhhABKfln64ZXpnu7PiyaR0eC+Rxb3S+a
mfjBLBnOB8a9nwG8xL3h73j+oluXVtHNHF3qP8O3vhPxMUWzeB/SMD4PAk77mMB3qwAhIP2SiW1S
jH2lhMdkLauoRYdwCA1r03k4AqPl9KpmJztlYAle9ZY6Q9/9612TOUkqx3fDNdtE+dNleOFRAXMo
Scyt40XHs/zoZw1zbh9nuPV1n7+BwO2wzTdvhH6ioxFH1aqwLbwE477RhU0tPeNUL2EMUKag8PHd
jgdCxP4jVZDHKFPD1VcXx8oI+PSAQV2wee8XM/s7ZJ2ncD3vaWgi1y+NFeok5ddpNkEp01wfRB3Q
cUHD/SvcNHvR8MBdzFdiZYcU7xmWaN7anNr6ARrwKq+6hv7evlq/ridG73FYUPgNEBnta1qK8BJZ
PBScNq7u0hLhgR/aceo6vMw8NoLJyqlAdY3Yyb6Y787XIYOkSjyGK7eXPZg/i+3fTc32GfCAGCHQ
h7b6HpZ3hQ+IShirozvD4xuNxQyqsP0gGLwdl8RXWnXWe0PPbDeRnXCc3rq0Fj5eIN24dD81SZS9
oTPvorzeIx56tvpanJmBGBdZscKT+Tq4LrdyOIfGRMczwye1E4x3yZtMV9tz9F0zDT1wYfpZpiYT
cH+AcD8uka7YIISpPI6oyh4+mqRh6n/mwgBrsERZecW7Ss87BKFgmUOwg4Q1FPuRcCP/GfffCgmY
8dDiqenfiVXhpI7H61yXhCJ1uEuYyp4TTAnnXpUha7/vrzNJs/xaO2Z77rj3Eac0TiFhRIbyVfMt
BPR9bhqDmAlOAlW1E7DbADMG3tFh5Vdle/XKub0Gy0td4m629cDsfEh6bxNRaFkUTam3kwo2yi7c
0+vFXH7SxkzojcpjCqmK+NPtHZzFnfLJ06abCdj3IYqmPwVCJgyGmKmqH/NLLAXQZBinNXOw71S7
uw9Xpc6WQx78TgO2kCjCD9WYxYlrL1cUDG/QZ5dHddGavSzd5bMJwA9RadNGy8EvpD0q9dQM8Z3i
KozQ4tomjk3NtLkH41ZuJ8P9tKshIxQr3xGlx/Xk4uThyQloSuQ4IY5NBhRaGVmEGQ8Dmx+6xnNs
WG78aZgPbewZKzUZVJrF1raoyoZ5eCMwcXLjW3wjfpB/tonutnY4yyd64iU028MrfUk2lJ4VhuwL
rzc/8QTwr3eF+CeVJgk6cyYKwKqWUOhFiuhBD8gc9eWjpUFobtLpHC2HUoeuRA7G66xQyVHY+ae0
m/aINFkdSKtP57HCaUp+8w2U25sYmPG9vKaA6Zwj5ofhrbbgHFrz2SCkgg8RBCYuwd3ftSj6RQFf
+yCe8KuZy+iMKBeupeohVEZEztO4+RGU4mkyH/2mpfsvG49748Z5XxqY13lJQ0Lsyjf0gQzmJImX
juzegKmJRaKdlk4vcY1ncs3sH/SMU2bL4QZREUX911ibu0g0x6hqBOXPgdqSPNKHQgVvLuuaQdyK
egCSrfSW9ftedgFJ6JZ43mIne+lubWIVe88uqK6b7e95m2TYEWib1ITctwgjBEzxsB7CAcZ3YhNH
fJ3+X5+a1n290SDU9qB7p7cJdBQwUkIcjkgRLvoP+mOJeIL/wYpMNA707MY2c+sQsOSt+dbNPxyb
xc4xxDfeimL3enbm9ixnL0Dy1WrjMQQAe/wfnt1y11ou/tIKMW92+ssci4NX9PMZZe9XbKXFobQn
jti6oUemV4B9BuwmkjKwI4fJPW86JXXB2O7CJvOeHR7vkTPmgATNZRtQ/GgV0XsXUdo54J3RfsEo
qa/rt2Iofidwe8j2YLXKTLqm8v7DmfSAow0RzjacDvsEd0bVOfAt66R9TMsK/NcVhNH8V5pbmDRp
1V2FwMV2VuT+Z3RNum2tsV73wzDsIoK8hFzKHwwW8qNBjexWmTra5WOU7ycCv2urU9NJDvqnEGlG
uC5qMbH5w6MjvuoprkEKN/uq1UpQ4kf6T+Udq+7gm+s5gIXRdAW2sTozYJ/hjXI0+leWEkKtPDb3
Cnhxl6zdyuWLXTtgXFXersoobS8uUF7gugSONIOsfQj9+tAs5sC6TASHiDw6yZKhFLlHDwnnQ9uh
eWMq8l3jw01xvO0552IeXJgLL/rCHLJB4EG8hbPRPbg7r14beF1oHJUikwSpS/KfDqlYYhJXy9Dj
qsFkApwNRpIdHur0lA9m/kbw2d7G9GWdqmXF7bzhnGTeSGSEsRJVJsl1enhBzQhCxMnZd5KY/vLh
7JU94Vld1VsqS8hJN9weU6wUa9PzWSlc7ApBpOtFFuNU2mbdFjR/TwsqIvXrxYQySB5zqVoJ/1RD
qd4AeVlveaM/ldgxN3QY5bf9G4D1uzTYEOJc68PfUJPdaL5LQn3YtvSoQkIBWxVBS4EEUrmqTfFB
cV7zMTGXnothN2QqZnQO9dfi2HbRBpbvUlKyHk/wSJpUfpNeY+8Htyd6hip+E66PtlaId6+Mm9NL
PZWmyDfCok49Nv50MSUHgzN8F5h9N1ZQA/ZaRiYsEtuQfCPiTCvNvQaoKV3CekbDiYSb49XHFovt
qH/2qSA4hOND7ilG/jfvnwOBo3vuONl9yGxHrXoGm2wX26TDedtlgzrZFG1R0cXIbVtqCkEEktn1
9VI4/v9+Mmy+rET6L2nbSvL1fIZNauAq4Z8Mu+13Y4b5JlFde0aTQhtOZP9OA0x86+riBxERtrXf
5lLG2Sj+i4QjkxVRSS2cybxgBN6JgtwBtRnzeunM2sjGlRe8ts1bKWDgGvXvqWrCK4245TUpsadz
QVmZTdC+2Yy7oIlDIeErTIZyWWCoxwT5zIFl0V3lLM27y4hvqlEJWk05a9E7xVfGnjoXpIMIInLc
d2gj3Syc78vrBRH4fz+hkhEk4oukFp33dTaOmaGvTe3imeZCfsQf8mmXxXgKpvT3a1IDL/c33c9q
95rP9suQNjYdbEMJ8zOEwWcEjOdoDXQ/VctVYk4bBy67LvZdRQNtPXFF9dz0Z+lU37Uw25Na2B3x
Ur1T8C08LPH9uylYFFSEGWfwr6+/98sJ9nrxatdgl+J3m1vj5mP+CzMz26aLWGW3BHLtEoFCgrKU
4+B++Ul9CBRqsVW06jzYBCAoS8JQzpo4uv2tmAYL5BuNBX+XTQq26J6Yw+be0DruhMBq2on33G/d
B6jEXxEDmm1qADsmNMU5oAQaghB8SwNIvw05Wc59y+Q1U28vTyZ+xP+7Ivf+TPQSa7htmuWB0BaD
qMy5dKHrHkpZ/jv76aapxuApTe/ic9+GkiyTY+YCP/Ibubc1ljByZGyYyAu+Ih3F8JaRTRe/ud7H
PBogbXHYrikLu+qu6va1Cn+BYIy2Dv6fTdiYUNL/D3vnseQ6kqTrd5k926DFNZsNQFClzjx6Azuq
oAUJjaefL1g1XSQSl+juu72zSKtT1XM8IxDhEeH+C+51XkBjF4EHtKOl1ariIk0v6s/hV1qzBXTU
P9d1/TOjNVByk1X9sXtDVQkQgmybL7D5kwM2UqfNX+AB0cyX2j3Eq49n6qKlcVEJrKHZGHWuQU3n
bjkY9nFTBgVX33bYn/m2iFHshs72IZGSfKshvDPS1csg2kOrqGxAOYLeRVGfqmUgHOpyU0gt5iiD
AYEigfgFb604EVf4lhdjDgBHke7O7e5zl1Z015HjbGWTLrX40WKvx8v8EMEKAOLiv0C2bO9VO30A
uQcXC/wm7qxdshlL6Kpql2FKgKq6JafGh7FI8y3LBt6KIENDXJJ3GRgx8WTuuWCdYoGg7sKH8vjj
/L+whJIMuFJHkighnk4oYvYW6Zxfaa/SWDq0dgEyqGqphWvm02CtHs+bukCtyRkSXd3Fo0x7GfeG
bV5/01cqUq21EmyPba8hpNKukIiwuidf7f/6wWLJva4egAoi/mBKR2RNUgTcNa4nHjot9v2ZTZ6g
394CIuLPHICYwmm8GcvS/wyx72ubHY+fJAVwGRWJrQ6yEiaUZjxiH2miIs6PxnrzlVP2p2RFDURB
vDVDsP8I08KBujujQlTpE4JhbloA46Qo8XFV6p/4hawduYdyLH/B3fmfTBPci1IktmOLtur5hyn+
iVewp0pWfrDqVGC3BP22I28d40jZUq4zDucfUqgCMFGHV4TrKHgLrjg6dd8xWqbqseLi7MgyrmB5
DIFOUCblCl3FQarXJ0B1QBfogLcYXdTgGu8H3HAPJqT0P/9EVXMTlxplDCQ9PuotvodyAbrVrHJl
k0N4c31B0pQ63dxrhnxQVpQLOsP+ZdgjzAb833expn6joax+9rExdLGDqNeAG3+fW6LHvH48WtWw
r2V8sUy8fwBo0ypNjBdIbBCYKAEZDV2BdIVkkq5aT7qNhKqBL8fm1Gn1Bkg3Otpo33tGHn8NS8Ty
YKTRfvYDeyNr6WPP17tv/D3GGCs3sjF0wF4n9HRyxjYCc+9SD4emHmP9paxQIK4iNPhXWf4WN8BL
FbxbTIG69qWCfisZrtJ8ZEGBQ9CL+RBJNGzO2aA41ixvqUa/MlkJnTPkcinEdK/n/8rfJz+e26XN
YKGAphUouUbtCFUO8C4pZW3Sz/Pa0qK+R/P3oUNGd6PLEFMCfexeWrX4oAP4KWOtfEjUY+hZVQQo
oTJxBEzuO+sH3G4onqb+BR7ak9QLHfDWHr41O3YkdA8VZIOi9vs2YcNYIbLvUv+UggN+MBKEw0pJ
SlHdORmHM4IK4IdQFaVUj4iESQWH64ORhjC0dENZ6+KosqStpkM56c2G/17ug8geoMgNiIoaI/UB
XFWp7rcSOimphA0ync0KSgFeFBTgzQD3SuNLSmHGqfBwQrquFhB3I0bDQU6fdNAhh6CyXmuDkoZv
G62jqVKzO0NUq374hnWQfbA6jMPqRFV2q0realU27JMuk+F3nfRNrFMcbnTr25FucFfr1ach4/Hg
04PelX4JAhwfGsqkwd5USmGEB3UJCFq0wWwiQdHah6RqZpmgejb3o1Ddqq0+XGMx06I7Qts2bcEM
2EHRsX+AT9FzQ39NlX9Kuna6o6jUbNIVDdBVUf6mJmuvcQDj9RT5yRbRp2/Uj1THrDg1AZx03giu
EnEIt4vRxrULCFHVyOXeRxLo2OMVaKLObn+mYlcDZq52+DKaQCJ7824QP85/VBPufb1GldiCx7W3
UdBAZyiWX5BJkF9OJwyZTeB08UqXqDQE9ptNiYVbnH7fdPqTGUb2S6LU9kvBS8/G32Jj26mP0cBK
fcksPFQ1FchFNFqKFxQ8sCte+eCtFKTXxSrSAzgyw5CY+IsxnWhfpDtpoHg5jOg1bc1cTbdNy6Vf
GvE1agXpbcj5Qnk25rte9gf2FArwkWB9g8z73A80tI5gDhxp6O9MYZ+jn5rNIHLDKRstuCZgLxVe
v7g9+1Bz8Oy99+/jfOiBFCL5ilsqpbczXK5GETZDgf9wxsuXpgaAEeBPpBkRPeOBSWuk+zN8vA+4
ZIYG+tVxmG7OT0lAxXinFhU1r1p7hbGbrpMIwS26WvG9JFxfgJ0YZTl8kYr4gyTp6h3sGlcqASAD
cQRagaKeb9PXkPt4gzmn/Liqhmxjl7S9G7XcDrEp45hon158PyMtQaqL6le6ry4sU/sVpSAvOkJe
Cp/P9PqykoYN+MevARh8KAL8oGorkrK4NmadpLun6CloNOl1pcAzULUTeluSBAkbAM/W8mkbylRa
S5BenOGdcpdTgHLPyO3AgCRsDrLy+OeNhlrZl7CRBCtGg/kQb+vAtL4oq8TrE/I28jsPqf+bFgNd
IMzOuMeHH3JJc0yMM+4U4ByUYdAGb3rUtswj7CEywF2TqN0TOJaEwmrh0xEy03v8N/unVRHvTzot
zzNUlPl9DUa8Ssqke6xlC6eIDOb1+fJtY7C4M/MS5TjBIA9Xg1cUJ/mgtYHJ0zBXXjT64WWn4mxm
dgrt+hWMIFooG91UtZ0fkRHJcyuveWhTPd6XQTBAlwyND33yZIwFvD4lqz7iq1vvexqhYFDH6iPa
4/pBB63oGLZ++oi7+TdT4tRTS1zMBfzdVS0ZWbGBIzupwvskKxwVoD4w8Oq0DmzADhpE83VvU7jU
9e7owfrFiLqt8h1ya8igAi6i8kK70EYZL5Ck+xp9ZLWCe5UJnpdWSkAyk9TkAI+e7VMQbtPUpt3V
1zqI0/gVaDWKV2Wo0n81mg3PNHqMVYbEc6nfZdzPgEEoBtiPsESL/wiLNk3i50HN96dAUQUGebXl
jkCVFfon0kdY6uF1UAUa/j8121GqcUY7KgUsHzxIGhbCc89meOkNZEjRj2y8c4UBAiNYQuUIHQCb
17ii31KZIh8irO+alFsHOhFAjI3vdJkgm2Tgm4+7wpTvoGzke1tOqEtYkeYaILTXvcgV5x/8fsE9
F1YK4SXel9Qq7wf6o6qgCeS0YnjoYQhLVs6suIKFZ5VUHEdc1njy+F7erKDr0awNMmgIdYnFHkTg
u1CP7ENnfy5oFD+ef4SV9BUFBUiibOQ7tYtW2xMSocmgGw+tUFtQYt6/x4hXq4K6GUUEqo9SxsGW
5oWAFcjD6Zl6/GORnY6Plaj9WiHCspatiwRHd3XsAPxR9G8ffdSzreJFk/Rmz2HvIBDzTfEteWMp
oBtUI+nvY95v97IdI38XFgg6qbGMVfpLn2lcpVGs/USBaF2k1ReUwSirwwHGhLvJwaIchf6RH30E
HNLQGmkapw/U38FQNlyBsgLqCz8QQkxiLlrn2975h7qS+t0JI2sDX29dyBMc6QQ+oF3Gjj3igmiX
efbSd+nTqJ+Ke5l/ejn/q8j0fyqKgB8owacyT+rtGdt9RLzsLlhx1W2zYP9364IlcShtEFjpEH9G
KgLxOUr3j1EVb8+XZ0kIafQ2AE4VuR5LARUIpGgN6tHk28v9K7ZeNe+iH62Z7vywlL8mqvrLr8s/
8iR/bEo5eKh6gHiAWIcvKXIgMAu5s6y6ByB/6TptTG6BAygZbJRotwSI/OvoVH3JqoS2bC1tQy7/
a24N8ZPcS9tAPamvqaSqr5CgcB3hQkopp8eYwaYWiGfMnZQbQoaIHg5+0QDzjuNprxwljDVwwFtL
UtjsuggKAwvEfoPC3b2o2H+Xf/4ps98SDQ61msHKlk7ij0mpAg1m157/H8bcth67oXw4/8dQpvOT
ScfvcXr0kQQEPWtnIajxurCEZFgvlI1G/POKVHkak/p7X8ot5uKicfTXP+Km6+Y2Fcnzv4z9Idsq
UfnVT3zrEBdQCMwQ+wE0IZDNtxNpK8Mg2h4zroIDaKHO5NlsSdDROrpqjqGOEQIGobqj1q91XfK4
AqP6WFfmCXskidvEyjyhNhRLuEL+8z/7kvxFbyJ5p43WkXZCmKaPecRbqpAA0J3/hvO/CyJjkPBe
Rdgus5RmzaF2dFfY3a5hbvUgYY/4sEngMu/Pfz7/iNPySQ21ZpdIJeajQpAuwljHgYYPOk17bbjO
UYpC2++86jvxMm7Ej5NlfUGxAh9vqU53IOsfzi8SvbR5lvjjXz/+fKWkcv2njvb/V3OHD/b7v//r
Z9HkNco4v4OoyBFjz7nMDPtf//1filC5/r+rub81v76//9//qeWuWv+wsMqxbZ02sG5qCnraf0q5
K/I/LBm7L1s3VMTcDfVvJXdF+YciyciCm0Kz2jYs659K7vY/NIv/s5FaUGTVMkzlv85a+sHv4i/V
8Wry50sVclmIXv+t5m0q/P2qJSmyJduaJMm2UCm/UPMOROkPpw/D6dzOk9fpOjrYj6aHHJt7co5v
AMQ8c30xN3/9DpcxFWTob8aciLEjizH6WkVM5MY8zEVoHDzw9PbKZ9DmW9vlrrSpMaLyog/GZtjZ
qoOV2O3fAb3727/DRAx8UIZciQx+h+QTQjvBDsrCVn2oPdmL9hhruuljgVSkfb8Q9lr0/X+nGyqK
almmYSssq8vpBqJvtEhEGMI6dA8u3oufaoeL1R/01NaIWLoL8eY/7z/jqULI/+Lz+quT2iYl1wnE
jQ71veb1u+H52XCQ23nAYHr38ut2QPH7v19Of8cTn/4inhlkSPOFjI+2377aJlt1q22UXbW7HUa+
FqH/ax5lha49/kU6haPrOClFvEw7Egftu8xVvOiAdxKN0TWyH6GDj+jSRM4G1FRNVg3FkAxp8uGQ
YTRXaUzAeF99527q5k/trnU7yHwOV4ntwvjY3+/nEScdkgPZHIHE6/HpINZrbPIMpzmoTzkrBXOr
bxR0PdNTX9STo7zZ29wbfliPyY/bocXme/cFdarXOs8NHhyTjeHLsPG6Bo9nwNQPKMYhkt59ux1i
ZlGKXCOGB01XVyeDCySAXv4xYxMIPIYSxPsY+rarrsqFZbIUSMzyxWocxyhNG5+xNEb6WPXFK/Lj
H4zqeLg9npkpYzy4FcC+MVCdmEyZ0FFGZI4wvv22ApkaHLP17QjCCmT6Va5CiHR2MZKAWpRWUwFj
vWePJbkKq3oXvMjyzppJzpRhdBN5UUU17OmBYARlqXcdkTpXcptHcEjr0y7bqx5yfg+3RzWzyDU2
r6HLMCpUc5oMx5KHl0Td3unT8Mkujm5kbUPrOfehkB+9tFxIvmJZTVb2ZbhpLqxaUE6rhnAD2t8F
+JgUC6Ws8mJoR8axfrw9uLlFIeuGhEObpiPvNVnkcXJEYLQlYQxptE6MV0Qll3LSUojJ8vbNY6Nl
GQPCtG1HzZduWu4q9Vr3kP1ag6arUQzeUlK9PbK5XXU5smkqhPCQQo7gEIGJkYI/bICn1au/nIN+
9v/n76vK5TVh5ijhc/3vBMrS5OiqTr2SZRWjC1B6rOCd8DxxTwPSvUDpjv0hDl7ww709NHl2SkET
48pgWYo63cptyWtgdaT607nWy+B1Wyx1XbSo1+MnxZGcYN0sTObcKBUuc4YC11qXrUnuyK0oRd6K
7RYUPlzn8Edeq3/kJ3WD9ikSsdE67wO4ZEspeG7rwQRSQYdr3D51cU+5yCedPgALiEUKxqiiwoXR
VnC51TYVSLykkLxaWfBfkefyymVEMfMXEZEdqqnGcBMRl77+Q7Wtd92Ge95LtFm69cx9xMtQkzm1
67Rrap9QQTxCFCy6EHgOJKKFtTKXk1UJL15eZ9ycz9fcixFB1hosvE7EXad6zDfJVnNgrx/wCF9Y
lXMb7jKQcj11q5OCQKxsGQ6HjNu1Xwfqw21iLo1HfPNpfrwMM1kTvixnamdxjFFN3egbedfeRQ+Q
gr6gg7+r7qSFBKnMx4PMLUm8PQDQXA8ri+3erHM2uPICzDtxrG+njfwUPZqb5KX4COTF2GvrbA9x
W0Uoz9EPFILd1XpptczP7j9/DXuSZ4xcAEhwjnMUs3X85qEvIXXJ3sJimTt8VPlsm4UZq6FPjgO4
LYV9EhdxuYljMJc6lrH2MVf3SU5NYuyz4yZCjWZnR6a21WMUz2WkInaZNWrbhib7JxXVUyhtto4s
XF99gFejvoTZMPy+/YvO5SONVydvTgrCtj45U/owODWquMBDidlVW2sP2HoDBXt/O4w8Nx+XcSYf
f0jJ/FrNrItrBkaDeuRkkovO+F2705xmTdObQcaYJDmo6S5sqIl/2fn5oGk2BmmUVGWewJNnSn4C
t5fhCupQrXXKPdDG53yNvETgtY73EzHmfUsheJ1t4m+rvbW0FsR+nW60y+iT/YwbRKKeTMZeeQNv
7ggpLBeSpEs2dCOkz9zbcz2XDi/DTfZ1CAkFJLBY4K2xa4JnmerV7QhzW0jjCNNY2LrEc+x6J7cJ
3T1L3HWwT/bQ7tl2cvvaZ/Lr7TDzA2FlaoYiSiCTPQRdoAWaLtbmcHwy8s53bADXC7M1VxmAWo+1
Hk8TSbxTrgdjAR9cgTf986Aa70M3ffP38XrFJwK47oFQiw/LL/W5KbyMOlkTaMb1hTkQ1RqzA32w
XVmD+Tsel0Y3t/Yu40wWQ9zr4ykexad6wHnrob9rNv4TqFyndO39Umqd+2C6rGo8JhVaVsZkXWBj
2owSCQ6CNdYRmrX6cSzkhVu9LH7j6W5SkZmVucxgzTvdy9UAeTaBnesMB3877im9ui0JpP+EQ+e6
c5bGNFd60FTEGTS8FIk7XeyAlRtFTxmU8VLvbRCaLgqIohDw67Q1n5fuh2c7vffD+2e46atFy5Uy
K1oODmVrIczk4CBPWl7LW3/DkNfWJnwV52L2hj/4w3Hp1jaXplVVZpy2zI3YEMv24o6TRFoCcZPB
ilsbAnLI9DvhuvSsvemOLoqXbr3N3uznpRrh3MpRVc0URVOOCVEavYyb+zKuVJTUndyo3lZZu65P
0dLCmb0Di0NOtXSL42ay0cdx0HGuE/ePbePJm/pD+SvxAs8CTeJA93PLLZSlZ1bRJtzeTmTzl+GL
0JPdvsJ514psnhnxXpTJ2jvEQ8UaKtbDDi727Wiz4ySlGbolGUzlJG2uShMBhIFxpqvT7yErf41B
+KUN9WdNBkoNjAEZybx8uh10ft1eRJ1cJNQyl6QuZ1vW6+GPMnKMh/5pcP1tuQkQyHWQj3aKYGse
UAV3k81iAU2klnfb5iL8JPXQw5QQNWfhntbWtnlM7jBriV7qJ0Bwrv3Sf7JxEZQcZNy2n4adtZBl
55I5JquqZuO4yuaZBMcYfVXSxeN1BQOb2xriTl/M7uvtGZ7bIhdBpomhHVEXG04khiSJ3qygxaoL
MQ3nPwiisHTYgxJ6ApN92NK8TzqLaewQ6S+w29KVan07hDw7WxcxxEAvcgxtEHNMu/M+zPddyBpp
tuG63qkP9jfrqfdSLzwslZ5mT3lQWTbFJ12R39Ugafy1KjJX4g7mbxFz2eKPmcJq2KEpTToNnpRd
7o5frWphQudHa9D3wakSLVptsjYKNUXBQmFGpQNk5Y35I/DwVos3YkPYW/wqCjcv3KX9MLtYDFoO
CKIjZDMtM9AAsgsf7y2n1i3PrALHB31z+zvOHRWUdP8ZYlKiRNi1ziuZEC24scjErGj4Jh0ZEJCu
Tsv2t6PNVmouw02ymhkCFMkTwuEOeLoX3zD5lny0XSZ2Ix9MvPEWq/JzifTyzTLZDOrKGqVMIyTe
WU7TceQriqMe7+w+cIGSt0sfbX6tXDzGJjsjjenoRqLpgLjitnqVd/WdjPGhIx4Lwxp6yg/0PBbL
irP78SLq5MxvtRaiUMt+FE+z8d7AkRAd5I3t1R6WcZaTU+Kw14uvorkC0eXsTtZPYKSsH/V81UBW
oHTGu/wzaiveiCWMuzTIpTFOVk/cAbYfxCU/0FuEZju7ecI+VfDiQjVcOA3ELz49ii5uweakwOCP
mZXa4rBXqpIyehclbpGG6DafYI9uWlsaPt3eG0sBJxebla3p8qAxk2jhP6KecxfgRYqCq/FNw7xl
YdvPZZbL0SnX2bs44nwUI8AssD+HIe/hpS5sdZERb83fZNuNeH6ElsS3ive48uxE3TDcLe/uswf4
rTiT3TYiAtSP4mnU/iz36jp5WX2p3BgFRce4Bwgd7IMPSuug5ur57vgko2oJG3wjOeFih3z2TXM5
qZMtGCinRoLLSHLblXsE02mkSs/KG5mNs7Daqb9uL5jFeJO91wbBsYSPaTjmU/wc3R3dzA0/46rl
KGvtx3+0+3TD1EwOC4ua2LT6DCCvr5qBBRqYhVPk38vwxR8WW/wz60YH7KihYKZonPSTbdBLPEiP
PriwdA9bo75vvus/jcPpWb4z1jriLB5moC7tW4Wyy7BTnxfmdCafcWuirCmrsma+6wrqxSpPCwEk
VdAwcbhc/VjB9gU6XeBnHa2+napqL5Xmp9xvvtRqvJeNaKEvOffM0E2uGcwxvvc02q73JjYeI6I3
NkrJIcDrsfhqatldnmPIWJ6F/J22ReUrWK1BX+2wd1zfnoK5MhtvDp6OFv09Md3X8bMw4zdD1dAZ
n4aD/rMj5e2DO/NOlJb1V/2l+6pvK9/JvrYP0g7ppoXX60we1C06zDSxed7R0rwOX0inrkNkC0Be
V+K9DLUHByPoWXg1IJ2HLuTm9nhn7gdX8SZPnspC7r/uQ9NBQRDovBXe54n/PJYkiX78iIm8hZr4
6fvtoDOr3DLpMuoKb2UaSdNBqitcfxLDdNLkWy/19IpCLMRq0OfRtkrbDb47T7UsbW9Hncn6V1En
X7ZQ1VM30kXmskd6qPfIuf775wqtU50uNPp37y/oiaSEI1VF00mUfZ5+KaBO3B7CzOog/5iyAaZD
o9I9OVbkcgXn6ohIv9wBYucdpUbZ/lhCLoYAejuU+AaTk+Uq1GQfmkU/tBLce+eEUJiBcXeKLrZk
/SgxmR7SD7eDzVxtLNMku+JRoQuM9/Wqzyu7PNZ6aTnHqnArPAYt0o8uL9XBZqfPxgGGVceHmuYW
P8Ze0oIA6WSsQOyWwX3rQufzAWHpcmH+ZjYW4mdCutukUwQs5XpIkJebHiVJyxkbG+bHWf7kcGyx
m8PtNOZKUx8X6xcz3T3qXYYlwukUnCffjEswEgQY5UBD1TCMQx0qOeI2ocJhlD7Cn/XA87urxEDG
Q/r38wjurzIvbp6H4gS5Hm56Ktse1V1W5mh4NS9zJ02l7dmCAvEnxzQM9BpQdL29buYKm6K2zpkp
U8gHsnAd1rBQqeOvJX0h7dll8ZsdQvvAb6Ps94qJKlnhP6gaFNijvDmlPzVzqdb5fuWaHNVAIcWS
Apc42ZFdiHSdgiq7E8OwLnWsVORjuTeKaAF/JL9fT6YKJFvVwV2KA2qynhBrwrqpOT81ik/aoUNt
9VH52D1kW8i2GxR3qg/Vc/+getHG927P8twYxToGT0/Tn8rj9SQHSV3JaUW2sRB/tNTHRH22V9XS
p3yfnlHZlnUuHXS3LO7711GGBIpYJ97iKKn+xK0TwFCBn/zn1Gm9bi+Bj3ZWC4t25rA3qbfJlqRh
RwusYBIT5iSiPgLaSGEDEUWsTWy33efrcAM/zimPbvuJjg0EuydpA7UXaTD3368am7rEy5UmAACU
d1Xj8piXdSfulagU5FhjFiil3f58c0uHEEC9SAwKcK/JJklQ9D1l+KqeC+IaDct+XRV3w+CIhnmw
BcI9hK/051Uv9rq7MV94S8582Mvw07fkKK3602hwqYRg5NoVKol5ujDEpRCTazPdPS0xCkaYJKet
ln5NoF3dnsSlCMr16sTiz5TGIwWGFrERs/yV4o12O8JMdcjUZcqWlLqQzOMKfh0CkRlz5bfMk+hb
4P/tIUDptDt1W37/E0UgL1z3Z/Y1ARHE4pQC12tNZi0afXSoRcMC9cm9aeE1MeS7NIu82wN7f+qK
cf0dZjJ12jFqtJWQUYMz/oJG7x9+063x4LzzJWlpEkUWvL61EAsYKF0uQxRhJ1kyrEwjtVLxCI1Q
39ZjV5XtbafiR4FwQBiub49MbJxb0SaX5wHFuSAWb5W0KxDC0ECX2W6JeBVKabxPXiNEEJFxW4g6
N5+aqTFMyQDZOz1qV1mAIyWgCkwHAT6lnmEoHuaJepstrPm59KgznXRCyRvs4cmKPFWnKEGOV6dN
uaq88NlH37Hp19hkJLvgICBmJp5RYC3kpxXq+ifnT7zZv39tM69+DbE3L4rtRgwv0mrJ/+i+OQBS
XAkZccVWnMpYWj9zc4tKBq16XiUq59F1KHTnYSuWMuXSclwh8yAb+5QC1EsaKMohHqrj6+0VNLNe
Dd66iCJabHnq69fxkLjLhToxKk/xZ2x+HNPKUGd+bdISQ5SlK+nM4M6JBdkUSWfXTz5njFyw2o28
9QZTetZq+Q4u0wf603dZGuxuj2vmtmKoHOZA3XUUQqcdA6UMzVMaWOwM3FBrnCKt6HnE2qPE8TUz
/6ikj7fjzQ2NxzJ9K8OgcjK9HVlI4eFFxsOo1fVdVOB3CLldQgTNHpYqBDN3TnDG4pFiq9xS3vVg
q3E4nXw/RV3+57hRvBzDArQLfqou5seL14P3OVqQcLgeK4I3864iQx+9CPHg1Z0SqefKupe6zwZa
3rdnby4I1wNkCDHgfT97q0g9ovurgms3JVeVMHotvyqrhcrGTPsKYsBFlEm2jOPRrrpa0x3/o/kk
bwwspyhV5sgeesYbW0B1EXv/kT5kn2+PbqYlcR14ssmsssvCUiOw/CS6LsdD5I137d3QOej3bYp1
QXH7bQkt9v7CcBX0nFsvkpaZjQjlHAmaN4dV8xuHjf+3jzaFcuJAglYgV1o0vtdCTTUuXlV1YeoW
FobggV1mXs2QgviUEgP7IgSA0T/XXtD2Wzhn3ifB66ma5CUFWzC1FQujWVH2K7aqFrlmtwuE2tmH
22vhPCvXR/Z1rMlZMiiZlNZUgZy0cPTUFVg27WP6ZD2Xn5uVk9/lO3HTL96KjXY3fD7mTrpdSsPv
c+P1ryAm/WJlSCBWk7Jitxl4ZPufhmhvDvfA+1yl2yT6Qj11BrF6HU1kzotoslrbftYTTZDl2Nr1
h2wn4eji2l+gBnuIqG3bw+girP4c/eKNJ3+PviSb/6BTdv1riDVw8Wvk6lEJMgR/nfQeCpkrqqlY
hWwMplnf3/7GS4lGmSSaTEZ06NQQq/K0w2n/LfOCxEketOfWtbfFpvyIPO3npajn4sqtlTXJMlAm
bLsdmGjdQbrVhZnu+evKxbfkOXpA8rM+NOtuvfoj9oadvk6++w/KQ/U5pTVye/iziUdU76kQihLr
5ApjKpaWplwenTFCog7YSob65u0QMxdDviZEKICo4KChil5/zTHQOa7EDMf345fB6/c4V4S4STkW
NXrZw1wCYGiGcoLT0GvqHZ5jaBkupI2ZB9P1bzFZ2vUJkIQs8nrltesgcLpt9RHyuVt7iHq+tY//
EYfvOuRkGSM4jtigCNm58kZdx2vZdCLuwbJ32urPSyfX/Jq6mOfJSpZhVOdaJeZ5399nXDWKQ/q1
eRjvoo861by1AH0pTv2xfY0939NpeW/TbY3zy/Kmms1aF7/KZHkbRasE+sCvUq/b9SgW9kcLL8bM
UZ5Lj9bEJjzYzwF406/R01KNZOYYMilg6LxENJbd9B0S+5F/SjK2lqniwb3LB0xiaGTeXtRLQSYn
Q5JovhWpCnOt/qoNL7F/t8bb7RBzmelqIJN9o6Gj0BoBA0nvS8Wxv/T75CVcm492QmPdCV99B9GD
u+KHuXDszZywV3EnO0UZ1FNUigm0EDZV+bnz8/ujAQ1qKQ0uzeJkgxQYfRltySxWdeRmx+95gz3c
aYGGMZPiroYz2RZV4DdpLU7QROldI+SQHv79JHoVYbLa8aO32lNEhDqlhhB9KIzft5fCXAq9jGBN
EBakrsr2MaNytJf4edwYH+u1zB1rA3kRXBXuhPH3+LH+3u0BdbrBeni9Hf/9g8m+Cj85JZTTqj0d
xUqMKlK26q2MF1X5emwWLv2zywH4FsQIHpyQZq4PChUZ4MQYMSY/aa8nBChR8MnLze2hLMQ481Av
rhao5FR9znw6Jz1Gq/ypwk1wfLkdY3bF/T2Oc9f6IkanVFpQnhgHfeMHBRGlCMfh2yFm3pVMERUi
jTI/VNZpc0/Ku6C3e0R3VjsQhad95omV4B+5NShr3DXWC/HEtXpyYaHXb6qqjtEUYIPJVj1KaaRm
aO38VRZO137sWM+4+7qrbbbxY3cJmT2XhS4DTrYtGrylAmEIl3oEAU3V9wLjWav0tY2XdaGaS1hp
8Th5Nz7A9SBANd2G7na99iIjscMVIkNOl3xWktpbKcmWxiw1zw+riN5Q3Xzk79sUMi6/RrkHmLcI
5xAhpr+CqSKZoINkkN5JJyAF0BhYxuqoYn4o94ID7e+sEghH8QzwfumDzg34ItoUXVtXNWrRJ6JV
QMNBS8TrcK28mVtE+mR3mf4xu2Av400meFUnPHDFxpNOG4FyCteRW/7BQSYw9v8CwmhpfOK/X2zC
Y36sQ7MWG/20F9uDJ3zjqK/VWkEAFsj7EpZxbtMjfmKChRHUmukGWdnZyk8zNr2KaZcEBKapFi4E
M6mLxhocO2plgrwm/vvFiGS7DVAVoJSUR92ax/wnc7SPlOO1pdwyk+4pacJpgYFEE2h6YW/NBps8
i0CcMhuwrivU3xJYEa1TrXuveYoDR/+YH/6FLPNu0ytCNgEsj8qbw3hHgMKlWirpS/EsegOZuYan
m2UgGHkdrdyTd/5yQ+jo/br//i9oUrzLcZPok5ST4V0jo7LPhQs9CnruIXQ5gbeV3eFDsmnultrB
71Fpk4CTAy8zdaR/DQKedWLulfODpHere21joZripktfVozgKsVcBbSnlPMW1ySUy8T88uy0v4z3
Wu9kthdvrHW1Htbj6JSv7RZlvd/LH/f2t7WnGbYwVkMe8AYFb2Bs7fb3yO1yhfUJesMIw6nOwoH1
bv+LoUJxA8Ah0FHTfpWvoQ4HwuGvUoaXC7ijJxhuAvHXLNwAZ78k7VieuLoqk7wnx2OC9he+zbjV
YPIgsJXBATsI5UMSAWQ2NuU2df3vCwOcW62XISerFfbHakAUVmCnK31T71GCdiM6HU78mEM5OW0X
yzJzX/Ay4mS5Jr5x1K2IiHLqhs8gmFEljH8Gh/xH6/YeLe9NmR2E7E6wMbyF0c59TlrefElNoUk2
bUvnkVHSmMR8nErYNvx6+ioIi5h5IznoLj/d36VaFg8tFpCVhHovGiUVgKZVtFqdUjvdcyl9DCPk
VuVg4TL6nkM0iSMOlYuUnluxFSK/Ku71hb5BRfl0b7iyk23Dz/Y35Q1BOhlHe0f2qC222/+AGj6J
PzlSSuTblWgQ8SO8hkKukAZ+0Ud7oa44uz0u51OcOBfjjBsjKzEcpr59T1URm5Zt4mJZc499y07g
jZf4Se+rPZOBTfajZYZ+dRwZmPw0bgpkjt3AyyCgZOFadlVWarBelL6aS66Xg5xsyNLoUrQOiSmO
TfUevwZ1h2TqmjvO+HL/FZ/i7R/pb/oHS92Dd+c1g6XUAaRKh7gJKOB6dvMIwquugVAXVxDX95PM
lRrs7LBGf5WleCHxvLvoEA28GAgqmS7vO6YNMtZCdR8QE0pfuCyBfunqr7d3+1KIyXKRY0BaZUeI
Gj9ZwFQnDIewA78dZG7WqBCBPwNLA0xK5NeLNWmVGiokiJHTTR0Pchv+YY/pJ1gFGaqbZb908s7k
TvBuPNm41YDFnEZLMr9AC1cSnBN5o7nFATn+TF9nvxHBJ4sNe6VEXNEZZJc29eJ2mBnrVfRJngkN
NaQ+QXShWiZTMYg34fGAybjYhq2nuv7nsP7W4u+6qD4xt/cNybQ0qOaKJb1bnRodyJM0yqyXB8zg
EOAbd4JqjqzvrxhqwdK7UZ7J3ZDAZAJyAbDeMfp8vyqKjD76mXpqhYcxfTH2QshM9saPTe6E32LM
5v31EvDt/QuHz8ezTdxfOSXfMe6UxDLzU6UIxl3xHeG7DUJ/LyaMN1jad4ufdOb4v4o2yTa9GeJn
PhKthjoVfok35qO2Pu5zL39ID8ifrm/vlrmjypD5hNAJAd2yiq+3Cx642iojBTn+tz5y0l/DQ/5W
fIwelGcK+JiSoqdYQ9Kut+FLV0PyX9its7NLwtFpJZjITE5lu2QVyc80Wf0JeBLOYbyPhY5G9uv4
dfmyOrNhSG8qopZoW2nv9DOMuLIwukGRRqp+rroDSvvdCmP4cdzdnta5xXoZR1x7LpJQ00VR0ozE
KcKXZPWrUJ9jdaH++T7zCMU2FDYFSgzc4OTDlTmawA2AB9A/eNLkivFEW5NxVVvT5okjNf/D3nc0
x62sWf6Vjt7nDQAJGzGzgSvDKnpSJDcIUqJgEgkgDeyvnwO9d6fFIkfVt9ezkEIKSpWFRJrPHHMO
ILB+4MckA5sONQwfLSWgYk5jYW5Ja8nKPghHyq9Ylr1OthVlsEkdJbxABAnl8AZn3zML9PMbw6jA
I7hQa0a6cAqhxmGeZx7FqHXWHR0P/oV2cAun+509Dm//9KXZFIRh1wYGZxUNOCllmOVsBBW8pkKT
vajmbeIqrPm5ttnnOxCDgNiyUvcBkj4FxejZaqa+d4Kw7XVoNmXI8nM1r88rA0N4qCAGQJUCtXXy
HBO0hg2hfQwBc1pZOungZNtuarcQ6o3y/IfkbSzYO4BIcIUOQghRxDX+bPm3arQ3YnlvBnYGZfjF
6Y3v5JueYQJTBcTMSeDWApJdOCOE5FXib+Zk2HnQhVzJw3TDrx2gl8MyPkej+Uwjsj4OenKW1iqA
BwEckJBKed+tZIGEKN/BLWMPy61zgcAn2P3JWCfbcay5afcTxrI3LjwuIBbgH5rXASph5yigXz4W
3iyqaia8uTGpHw+X2bV7xVQHqzvHS4ZliRlTOzjuwA6viixebRoANYTwQxt2qotVn3mXn+ETeNTA
BDsK0rsATv+KDH473LIMKiIaKMtfATEQeGi5bsQ7Skk88i6Ru0Xwqz54cCp/Go5lDHuOA/v2z3cq
7iSoL6JgBtzcSYwnfQRdtNewf1gSSzZAbENs98wY5hcnzypdiRFW2BUi8Y/TnGmNK2T1oIM71BI5
KawrtmvdcVu+A76M4AoZDoOmdng24/jijPh9ZOekLdRyNThTC6wjf/Q3ywE2FG8MIA0SrcJzJEdi
da7K+dX+/DDkyZmRBQYH8AYPK4E79lLIpSjIw2gI0yJIP7KU7ILduTrZ148JfgyCKzQfTtdxnzXT
QrIJvtFNEVomDJ69c7D3z/cwmhqIGv8e4uQE4B2oWA6s2EAy41FbKEABrWg6B+A8N8rJSkH2pj1a
z0AB0GpjSBjvWM843pM/L/ovIu4PD3OKJqt6LoAbwsOoxHlanrxUrHo6N+73YrsSQc+2Es481uk9
IqdyMLoR49E7uLO6G7hOoJkgqiS/z7YzliK03892pL5aFOjxAwsLoCO23clccqcsZuEt2HWLF8Mc
DMZPz3+ex89dVyw2JIYAwIJNs5IsP25skza2zRiGgPDSDdSJbvtIA83gv/ZH/k6ryNwMPDaerJTH
3TE4zyL+6gD/8AXWk+e3AxTWTZU7+FgvYzTE6pLvV0VmM4K1x1nph7NjnVwW/lg5E5UYC/5AsZeq
B0iehsUlTbqNOHdifvnufpvYk92WVfZi6HViVwGGVWu6f8/iNSV0nzAeGtj0/s+v8stj6/dXebJa
6Gz5uUPxdPWOtqEdNXF1B0uMp1UEHsfzzXD8H2W+QDvZ4BXgl4UI7mRKhRGQGoH3ejGYaZCmy5ZF
jQxhuAIVJPdchvTVLlzZirhoV8rnKRscrnVFpuHzEHYuEnwWRK11KYOz+mrrlz6J7m0M4qD+Yztr
KvZxTXKaE79eQFUUMHNI2dZ6AACzeLJEiEgGp0x+L+wok3CPD7uzJegvFs4KOV4B1aCg4PePg9vQ
0ODB1KNOUonDPOudI85Ut766zTEE2E+u4/7a+R+H6AvhuXQe/V9r0wOI9UcNhhf66jQSEu2vJsmv
luv64J9J0z5jL1dGl2sCBL/q13xi9BC4cUADe/bDKQXQFCzIXR/5GysJzIgVv0omQ2LEsCitX+AK
tLNCdtfd/A8w5Pgav9YrBKTWPuPJBS8Gj7RzBSa3kV3acA7R5lMAq5I/78cv1ir4e4ARgAqF3Ob0
Rpf9QN2Gwa1Hz7DpznlIuLkd7XMSXZ9rJHiW34Y5OWeqUrsF+Ex4l13EZNrsrGS9Cqss6YHmhdaE
cf4y/GqJYteDse6jtPiJVsvHsrGtHmMCZ3gQj7/qQAnKFZd0b0HRpozPVoK+yCjAY1rhlSu3FMzo
jytWt11bzrCnQUZRbvuju5tTC1cuzu0z+JyvAosPI53MZ9aC9u9xjJRfrl4aYp/t/i7ksfQ8ZuCL
wBrN3mDNUA1wAU7PT1NDqbrtOVL6HsF7bM+AW0JE1WHwamOQJxELuCjJn1fmV8+I4VC3ADvEQ950
csRw6RHiTVUQNsJLEXRCgzCA+06rduX43lls64qL3jB3XXnn5asFoYps61zy/0W1y/bRe0KhC94l
0Pc4SVxm2uaGzPG4xQ6mkOiX6H0Dv5CVMnV+ntfL7+RIR60GaxbkG1TYTm8OOD2ijsjgrFb/Eutb
9Wfgibc516b4YtPDih3AgsDA3f+JijYUUAJf0GxD9NtsSf+k8umCQ230zy/wi/23kspxfBtwkPmk
QwxMARSrzREmgvWyqz0r6s3u3Br5amHCuAI5LRwRKGqiH3ccNHepGKcJFa5o/NkdBiCu8lDctJtu
q9qwqPew+4tziOd8O5d/fTWHeEW45wN0YD4V88isqgAOuTDBM5E3ixIu9WbMg3NS2Z+HAT8Kc+eg
d75WuU7CpVFWHkT3ggB0kTHxCYknPkaktuM/v6vPsQSGWanwqD6hVH/auBp5B8U2uMiEbrXv2qPT
iMiczddJzBvm8vs/D/bFnsJoq9wGdHxxsZ2y7zFjldMLlO0C67qGCNbgvps6u1Fe9mAOJQQAFeCh
dUJVEIE//0AHnv75G6zH48d9tqp9op8MQaDAwnN9XDbVol1SDNjUWheHxfFi0gVjlMNfzTDnGz1W
O9oPZ87sr94k2hE+yG6At3+qAdGxgEe0k+Hc7F4Dgda9akKjFGc23VcvEne56ztmACGe0+OKMlkU
xoL1MgXujWr5DmCvTWdkx3EQccXOHtJrWfx0Jtc+wLrJ8SJP6zr5krmKaLxKlUzx2lMq4vzB3KxQ
RPXtnJjpV68tgFjVutt/Ue8/vjbewht4BjovhAZI4vPsIafX3PbDsr9U+Wuetcmfl8nnEwztjd/G
Wx/+t6xPKdftwdfCKwvai6aGmNGQndl4X0S5H8c4uV8ws6Lv0RxFaW5m26GPVi10klj3cx35V2UW
qnu5ogAfzuJyPkcrH0den/63pzO1qAtdYEGWZfXWEHBtqHNwhAytqQ5L/kyYmRoweefsjBnL50P7
48DrTvl9YNrLBbA2DDyiBYGN18771ZZuyJwz0e2Xu8HBXrMg2IzL6CQgG9uGkGHG6mw97LRZF7E7
k2Sem4gsZTr2P/+8Xr7c4r8NdxKVlSheZSiFoB2hi6REh8zvINeoz4zyRWC0zt9/PdXJ6ZULIgy7
/rXnFg3tfEh7Xi4bLJWxDYO99d9QiftiI+CKA6RiZVejIXCSitSjRXNhYAR/cKIcNsfepM+le+tn
nJwkOBvx8bjuVtztyaqAVnixFDPGWGMfebW6s63WcNlFdZZr9avT9qex1hX62wqEJCIUizTGGlJ2
S+MVBLNclg8wmeGH9iUAbPS6DteKRA08gIT4DsxYoO77Qu6cXXNc7vL0XGX1ixIX3uhvj3+yVJ0c
BliZwFeSKZ8hmVIjRTLaKN97t/zB31nX62R0QVRvi6R+z6JzoipfrN0P45+s3aLOxELX8Xu2m7Mg
LqwrAyb0f94gnzVNAANEKwJZBF3NOE7TTTab+a9DB/GaBVFa34ZSJUz5/Ni4GtNVc5CDkISL0RTo
Lp3r+PxiEJ6+djDrYGQIt6lV8ejja++0m/GRMXh4v/SJ3I1H6mwcOA+/awZeFPOTVRkX1OLUheka
C5uj9yw3gIM4rxKS9WSbr+4k2zNT8tXe+u1LnbYOqoyU5gRL4DWETSx4E5ZA8uN7jHGxdbfNJruk
uzNDfnEsopkJASRj5QIi2/g4D6MloLYucszDRu4yGXYHJ52PVQrE2Y8WMol6bZVg4DEPz6ohf7XN
IbUGsgTg2QhsT9a5z0UgM1UAvL/nl4DYbYPb1fgFwnXf6Lm215dT+9tYJ2t66AhVkETE1O7brbuB
z7udwBW2iYG3AaIPIPvIByCl3bUpiZ3remNt2Z3zWqZnKwPrSCcrD3Gm4a2QdGQrpzNuq6Bv2rJd
X/KA77BxozqG4FcGbXvre5cY1yu2GQUYO6wfyJnu8i8CwafBV6WrtVIIya2T161LJ8tsCev6VQxE
lzjJoEiesP1bUIZpHfPI/QFQdxPy43rkriTM8vkVCquQ/toIlEj51dlF/0XYCGQ+zjtjhc9jLXxc
gdTnE2YLX2mtp9fXkC3f29drg0Ld5eg//nm9f7HcPwx2EsZNbLKNysJggnyrHRjawfC2KKAcPUjQ
Xs/JuX1xkqP16K78FT/AGz/FPxT+OBdmgOFo2EfOFS9w1JGQJRkJe7gNsWjYOwlqzxW84CP37dzc
fl70MI2En0EAbTaIYZ7mNnNlFF5hQetyyl+N/Kcn/nn4scqR4L39iqg+5dzDZAYeTAUy+JlmMpUw
FVh9KQpgKz0g1yFweLbDhG71yf5BQxelirUcDCywjybQx/ViQylEI2l7AtCqd+8LMQiofucCNsry
4Dc8995zA7kytNybRXXyxdYjzAaSyWhn78jHHK7wieDcN4sIxrl8ELuso1RblxQpbmOlY22rgW7a
wuvbJJcZNdldNYGL1MU9KZsRl0FWwbs2mnxaQxgvn5TvvuVZUc1g3bdzo3Q64sRl3taql6KM2oBU
9mtmZPkYAh8O6MuGF1VJE9ytPeTmPGduRRVDviNzHpZ8wrUUElZ5e+ZCw7VOdDZbMiZsFT2G9btv
5SxCNOkZR1KvnvbBOPWOjHyPTc2drjvE8GHFNIeDdwuRk3LLVcW6nxQIvDbu+64vAlhTQrUT8r68
UzwCs8Tt+ghAuszAVeNlXfOTG9LvnokuYQI1gWsVvM0CX/NKeaWmF9pkRg/wkuvnYgfbxBmlFqZH
3xChYzU+feX1RNs+Vr07gF8tqT8tc8jgQAEbPUe0rEqkmmQJKyI2BVD9Upjm+3ohljPF8GeXgRsF
i18OLWwTR7O/L0lOJzCHMa06ZECk9/fYVvPibE3pO+RFBwN1rpuRtuw7KxfuXgyCdHmFT7EHa5d3
JdUihSGMKg6Ftimn0QB0iQ+nlr6pshfHg8RCOtFlmuD7W9ujf1sIkjUPjRnU7GFUdtlW0VyZDdmQ
wVj4hV/TBgelj9pPfwHhsslJUIWl2aHvgIB8dKQ1YE5HhdHq0O/9OrvhXuWiODl65nQJf3UbkWbL
MjtmXmWvjg2+avYMBkP9pilQPYjgvG5WF9ZIXP/FVh3rUk928C6LKsWMrI0bCqQ6lF4bgWXIitxW
O2+p3KtJSh3nxMjoN3fpR7QtnLwhkG8UhSX9LajYNT2ymQVLGw65knpXCNiM51E+otd/xxZg12z8
xKvLI5VD00MWqxxls4HmZod132Ym7NEyAwHUsbGaAtx1dGqbA4hLa81mAXZuBMh7aKYpqtw8syLT
GsW4mZVTk3CaGHW3mVc30ooqu+v067xYCH1mmG/Kclili6d5VGFhe535FqCwt7BdU5F81fuuy0JC
7k6Yc1dGY2vkaAotpB1Klz85Zqf0jshmnAyYK3iFLYt7N68KBKIXVEHZGgx77dnsp0Xt3LNgEDRM
05OQohJvg7tYxs04CgDhWOFx24nglzCidaeqxjCPRWnaDOSYRnB7p0ZX+RtCbZp/036tlr1wHUJw
dhj9GHHSENipmWD1RN0wzBAwqok2RRX5mbFYc2gzamAdj/jSCrOeWU37hOJFbb+3gpYGRUEIall4
yizj3bPqA23cduNSZkZkYEuR76WvyjylNWpIEpy2kQz3VYUqp1gIbe4sJqmVFLPMgFDTII3VL4K2
jsvX2hbRRzlVdf3oqV5B3GyqfUcDpG7P81b3fTHfzo10WR039YRxQzqopqgvhMd83YcBJOz59eDp
gWWRmj2y9GHlTU1+HIJFAEJssrHcwoKJuEneVBZ5a9lSjpBpNwtHheA1WOYey8wrrsduKKsDh0g8
+wkrJVXrxOX1NsNegu29WpS6amlX0AvqD4CWUM1HGWrDytvnYRkU7aO+72vVh5lfLV0R+USQ5d+w
jX9kPX8sv8tWtT/1/1r/2/e2m2UJmYhffuf/9ber7h2nq3x/18fX7vRffviPcEr/9/jxq3798Jfk
l/f7Tf++2sErUOD/NlVf/+V/94f/dpA/Zy6/NlH+3+byYS9Z2bz+R/qq2g+e9Ot/+5fHvPWXvVa8
V6wHMMA4E5A6/8tjnjh/oVQGCVCAroH6RPcCP2paqYv//Z+m8xcCPbAxVzgooiIXIZgCngY/gsk8
qnnIBdGmc8A0R0Lw9/Nf/yuI/ZPJPGq4HyOFVdFxFWZD+xbxF/o1a3j0e2rPoATeCwtKRG0dwZSZ
G5dZoZ1VI9Tml2VPKQ0tPgEEVzs9CSJqDT3Qf/AM/en7dfHaq8C98E3WLgnAeoYK58GGE3Iw0p1j
TQpFAZMXd5UzoxLSch5cjYtrPZmd5eQhgdg5PmsSuooILoOdRJnbQPufLzpa5sm5obRFbdke+RQZ
I51AMICA0lUzm8MYN6ICqsrGNooGaVvPSqty49cS6hxl0Vd97NZtXUMrExTwkCwDjq/B9syY9cq9
MQda731nGlREJ2ZdMMXtTU6K7imYRB921EDpMs85hZNdx/Pn1ldgx8I6CeUF28yvi6xlY8j7xtjw
sZunUBo0e5W8g9xo7tGdcvxRXEPhvdWPkooKaWIvBqJTm3bQOYuqxnejXmF3QwFvxB9JT2QMYV3z
xSv8bH40R2EcFDQgYqKEcYVZJJMOG5fYSSZRRN7pfCKhI+fuebJycExkPfG9MTJIJJrw4M11uVxZ
ukXcLmgzXdaoRsOQhc/7JfcevbGx2B6BcR1LZpKoE6MZZ9Qqd7aCU0xotou4gE0gmNytHzxI+Gg/
68Cw3hyXMEh4mATWSQ28MFOracpDnRlwiaRO1V73pJYbMup8V1kmu6o74qdL01gXlbSz/cBQP/BK
Jb7liyNgDw/a0Rt1xv7Rm8xiV8Babwhr7Vu7aXLEtputAB8BMCampgH/UXTV9eTmxc/R49BciIqx
l7uqb51Hu/A61047X0BhaihZOgFTDvxB7V85JpGo0+TBpH4gQDNQLyHNEtzOaIS5yTRa1pM1BGbK
SwKymk2KK0bmSoUDMUBmHYreseIBLYiDuSgjnNpBHHDpjAezlNNFxys/rZbCiGtL8sS2yuFJDGYb
wbS1j0qTOymqCtntSBozD/Nu8d6rkZVHd+DDjV2NXdp7Nd9IeI5dKPTmvldy5D8qYgMmYTPAjBxN
ooyyLjIrSu7GrmwPGjFoYsvGSRpn0GnbTM6rcmhmouOrvVcpe/LsSGM6VGOQ7wDbs2KjyMsNqx3/
uRWsSSWxjd3EZRE1c6s3g8Ws1FB5HnVyZomjSgDdHWy3lnLjDbcjRJiFy79Vjs6uZyaNuG9tsQ9Y
Rt8XrszbxeYybl0f1bYOkUlY1hk/9LITB38h5lEGmIustdytDKo2Qc23P/jE+kkNWNggraRvaMOw
Kxv+5vtsdow77DY7wRnYRW7lsKSCIdRFh0dIfOYMG9iamBsBak5aAo9yT2ByufFg5hVX7lglhUeb
FLFEf8/N0oeJvV3tWN45PwkWUqyNvN+VdRdAmc9UseGpLtJL1R2rZqkTMpYgFOd5d2307Xhsa3u4
GlClTlyjEN8cOZItR8oDNfWu3dG6lEcd9GBZtMqmUZGZ2XPeusZSRcNoTsegc9sxzWnV1ollZ7Do
glb6D8vnfeIrP4hhLt1s5pJMu1FT+T1vgiXWFZIzptvqcdTGfLRBSEhBhWuvyEBBX28GUV12gQy2
vtNXWDyCOTUMneqqD0C/ZA29tImTgTnI1GUQzBwuM5ZKVa/r/WSPLHYah3IcjWDZtXKsXkoBiaWl
1eaBWMHyfeALy3EkG/1R8EUFCbX8eowpAXIgJF6J7Cg3bBJNudV+gyd3N+AuaMZLVtH+ymamDSCH
bBsd5grUDRiEy6KMzT4b20SVVmce2pYZIzy9GOnbYFu1wETFCLiL/BucdqET00E+udn2QTe9uroG
mIGy/DYYff7WjQPj4dyMXlT0WXkJKQqThdU4izTvAvHeiMDZ+ZZc8kjXeSFCubBSh04nPI1OlJe3
yYDLbgiXya0g4wWfHx5Cq8Tr4NtL3K1Fs8La5+aEUbKgmYrVTGqe46K23XRkvNuNpgEdgbrSW7cq
O/tSz+AcRFC1rNyYOPVwG/R1cN9yS90q6pImYV67gNIo8go2Iz08RqAStsb1WoEC7AakCGv8EM6v
uHxkWcD6pHCdV4dn4oX02SLtLc6vbqeFlt+El+kKaGxVqph2vFZRObpZHs2BCXJKXkGpxVl4JUPR
tAVNXTt7FIPs6iioLDGlRRFUz/liYIN4Hvzp8wjNC2J+h7Q8M3baa6sOqtyeIxndkoEUB6MyrGC1
JxBmd8Tia3L44frZOO2yJmhqnC3IjpNAmgvkJasFPMRQeJMnL+tZi3FXL5473VW9U5vvBeDP3ruT
9XSBsidvyIMmQF/zchkPWtvLFi0UjgNimsZokn65JY1R0GO7LJWRDnUOFW9DuiLOfJXZm0ZXdbZx
tC/LEMIc9LtXDv1z2fg99mFVHX3WWg9+0IrrvA+GJ12N5NEyMPGJi+w8yYoOsK0OKE7IULG5u1xy
af0IGFlkBLtc560FoDaP7Ep15Fa7YqlDQy/yQjq0yKLaspZ5k9MWqmCzdioT5KRC3nbNpGt4HhTl
4zzJ4B5ervkRv8QYOp5GbjjBunmjTNPad8bQPnfmSoyZmGMtu8WZdZ0OUz6lnlHlKUOQWG8ayO3f
or1jbOesmu+qLMuK2BeLC7/GKZepW05w35ixDBxRlE9lXamLYarnm14ZMrENmHSGRa7FAKsCQi9H
Q1i3dS1gViacbmssxbSvgzG/E6XfHklRiydTjP1Tzbz6Bl5qC4tNNdRv6O07NwLGu2A9mBzi/6ye
zLW6ENgq5HM1710OhnTkg/gKREDL7WTKOn0wWhK0Ee1Lc4PzHf4TNR/Hm7YTAYukDjwwGmjR3JWN
hkZj0U4ABiJ5As3Z7PjOXealxkowKJSOoEl8x2oZAMxndXuIJOd3mZYBONGjAqCrx829czylLxdl
N9+8Kg9wRkAvIuRlVgXxnKGuF6jZTqGjB+l3hDff8YyoNzh+4dyb2m1S38wJ5MIAQ71tAK/83jaF
VrirfSgtlcQku2lcBjTY6NLVG08CtXBR5V1/WwlkZiFVuf2sPVffoXDqHpyx4OKbxsThdOamN0eL
bekObCigmEIBIyuErroYH0bPYu+859mdGcg8tIVdJIbnFT9LSLTdUuRtKSLhGbUN1AAsXMIJnOX7
e8NpUdvSzM8ja8Yl45mN+5iNvN8K7KI9dReaMjrLXS9d/uA4KGMs5uS/T6YNkhBMzK3QhwHOTk3V
HHG8rH2e+/adTwkQWviHoVtjWahx6O9rS/m3xsLUFVOFE2m9lNHC7PnSdEQW0a6DNNk8khSsCuSk
gVTfJiMT35aqJPu2z4tt4zoVQD7EhN2mk0X5mt5WgxG8IQapLwteQM1mdrvUrGCG4kCJJgTV3t53
JUEjEUxZ1A3HPSAt21mVl81ggyPK88eOc4ToKysiRvIuNi6r3IOcELHacnYunaGu361MG9+WvsHO
qoLSfLK8iYNZ5wv55vfEP1a4KN59YSFs7VHFuxAAyD3VLUzboYg88AiShDKRTYYg38lmT26Z7I1k
NLWGlgHX/qEHUReyPNbivtfNVA0xhftAsUP1h76hfYFaVduO494gufsjb9oMg8MEIWGQiL+v0Fd7
cdugu6TKoHk0Voq85hJRUWy3XvtsLmYDkSoSDFcBzfs2KgYf541vaBe3oDPuuCuNLUK4YKvnaXmf
GxykLrrBfVyN5ShQXRJuIsaqv5o19LXtoSiQ23kzfryM+8pu26u56uTRRCB/aecVf8oso8PmsHVq
GHNVA3RTuFfcECwJnI4cvIDMb8gI/ffWNKuNYuZ84DxDeKZMGZJKBwgRhlmu10V5QCTafAeoXV2j
e8USmFJUV5XlFuHo2Wj2OyayDlLRDViE9pXbdj6CCNcuUlOZ/sZpOJy3Zj4/IHuqfmocDjGAfuXG
hkEmjLcD5tx5MMw8Uiht3WTT0l7yuQEhSxY9rqtiUFNoiLl/4I4YNl5O9fOQSZF6bTY8BkGHJk4g
+mDrkL68Nvt6eLTyaYDEfCuh+E5tmT9LxKEJhCWmBGKQsH6vqzpdsmBOM98oHwBjD0JPV8Y9Glc4
uOfRTvJZ+g8tsdQGZWTj4KPujmwakVGqhkVd5G0ewOCKjlFfQYvDmFtywRE3PweBMndzbuRJbtc4
YdBoDItR3yGugqKoaU03/ew0P7xy9K/U4JOXDIFlMtRWt3HwKBsqHStx6rq+aD04HNBGzzG0CdF/
nxzv2agto42t2nTRqC9c/W5JMr6QiYP6wb3xzrdK9eRbBX8kc9DtDCTbeTi4ZfHUWDCYIZm77IfS
DO6WxrQ5dpyjjojhyrs6mFgKmJ0NQpDpOs/cK8GgqaRz6zVKvtBskteFbuy4RQCyRcriPgvZ4+3N
Fqpl8HGEUipIyuPTPAWgqNgGjFDaHuX5ibBnXS/jdiEugdInVZFcdHHVWr1K4Fnebyf0ah4npGff
xgygely/KK7iVPKMA4olS5T5tXtXNJC1iXOUTSHc4SxuTGGgw1AWoOKuE1DwnxAmPjNCijd/pOyW
lbJ9Q2zUGAmc4ebEn0WGo26AZFtMMi9Hd3mGwQdk9xqy402GpiDzp+DRVRZsllBFBw9aeWP1qGFu
cUVnv3kmXjE8Wz62ZhhMqJ+H+DSrA8LFkFDcx2E7YGflwdHpDK+A56vXpCZGMkO7Wet1fUnRgM3U
cIXSrh/7XWEcYVrLkCDICtgcm1u4orEjpBv5tZnnF1YxtPguZia3VtE594Uqa1aEGglUUhoKO/RX
qev/V/3+0/L+WPVbg5L/SHqlX3XZqw91v/U//qvuR1zrL3BHoZgBcz2g/VAs/7+FP5f+BZGeVQIR
qCQ09VcG2N+FP++vVUIP5FM4UVAoFqAm+O/Cn+n9BXQ+cJirvhkuNxr8k8IfnEI+FP5QXbRWOQTU
JgEZh3PMKbve63UXWDDjjgWUpqpvxgww3bYuL1HAzrwoe0FbyeYxMoiwUVucZqYZmrgSA2Ro29W4
xYH5OipWO5SD3A0+BWe/3jgkRSG/KB6rG7XVsb0XSX4pjM3UJ+s/LkIKScTgiPO0gvUQAn/3Ivdj
Ak+pgW+LYeP0+1E+ogjfmkf8ru1oVmjQHbrn9tbwhnBGp9CN+8vuvlk/jEfTD+7G3Y/ZuxjqA5tp
GLhXOOHHJhksXAZJp2I4daHlhlxqnCLqbPUdfzHYY8/iWibY5S18kPqQrQXGUI24OuJlSvQ3/uJP
0VCl0tnOYyIgam3HdI5HM6RLmN1Pb3QLpZwuNKaovkK15K4EFsEPvVvnoriaIE9SHsiLbcYSec6L
/7yAcfrTquGdFUq0D79lOnYHhMqxqDd13B6XAuUmlKv27bCDzb3KtwTcfFT1qq152cnQvc9hPX3V
3NnlPp8S740aoV3FMFojRqJoWMzhzK+sH+6OH02gNRjMzyKzfSIqsoynwUF6mc5tWs57fE7hHoPl
1uGgpUZoxUx92gLbO5p303J05S4wjqIFPjviCH7ahJupn21Vvu9Q8wvQY/kR9O8E/YrWDvEM1XqF
H0qGZvBetltupV7xDNEpaMRo/0a5iNO3xvg8P3hb6STG8rJWY83Q39iJp6Ih26Gg48ijHMLA3+ZL
iPiUPNXIKZsYdZEEEuOwWC3rZLo3kO2n+TtCVPu1uJ+hjNZc8SiAqDs71AIfEpFk2gZv9XV+uYJr
ASEAN0/FxeX/4e5MluPW0W39KifunDtIsAE5OBN2yezUN7YnjJQtsQfBFgSf/i7KrrMlSqU8u2b3
RlU47O0GSSYIAv+/1reacYsvrN5CQsIeHZR0H3EERKWxupm32XW1tOMlOPWhou3goFVe7J+YCRxS
j9x3TtjMJmJfmt+cDNutoJfRHENZ5lfyahgDaodqsnzYdPRaZ9MPuwWKXnqtDySwgdcCwh8U7+fg
D7FLdyywfX2DSdQ/MdtFFaK5ry/0KIGSCg3tEdG1qDSG6OsBU7q1bhU8dQG+zjI0I/sBiazWNYwV
0MJUXvsYh0owHM2IZYBvgeRQvFSnCtVAVFrmYPlD9jbbzheEAUBo7iBMLRvPXNzdkO+JAPvYhIfI
VCx1VzZuh9Nc5YpkG39nj/O1mUI07zeYV7FHlHC+phiCBqhQ1PcERYgf2I6CE4c6DzbBfblIoJqf
1mV7Kn71jTeVkWaF83P1s808ZYJAZn7Q8T6tbkctqlGmyl3aIgnMzwO7jjSkcxU32nSv2bAZLfGL
qVuNXvGzsndF4yf4//yrINglf5fxnWm4ceUxoOkAqd2o7bVeuvpzcaUfYezbcmNX9cGA2YOnHxj6
KYD1rcNSA280bgDzVaRIaJu53M2VT6FZTMKGR3oBjJir26hRVyA6ezP0aznsAx5syH6+Ie3jzA9d
/l21jtV41aO7a7h4ybuafTVJLI+u0AP1gFZ1e7EQQZ2thZDPeGuYUT5Fpn2Im2D5+XhpTQ+suLKV
PerD7fS9T6PSvJjHY5pfUeaZ8fM4HmGE9Iv0u5ixX8lCFCc8hx4W8A/HRumSGFvTs59qP3auKU7C
FwhUaHmY9QAh0Wf9lGMxf/UtI46YwzJdR4tvSz4hEZH4c4Ctjx3Kp0IFO5084W+ReuvMOzrvSOwm
P8cpgpRP9uhVBAXfziRMjIhoT01+Kei1Vh+YCJQi6JoAtSGvFVtduOKxhKCBecKTOBIuPDgEq2z4
T1v1Oh6YYwBuWMcjOYZGf5Hpp1Hb89xP6B3rwDD2ibGpIc8Y7pL82uouDLKlZuFyyGYfHbrJye1w
1gTzXvHz582HjpsGaSPBaWNpib1peQ2UFfivWJurl2V9QXkZ5+kIbfgLK2xB8K/CPwaif7RX+n+u
97m0Av997/PiVGVPGUTLz6/t2O2v//4/ZPkbf9qe5l9whFLcY6AIHWSDQmP2u+2paX8h1AvmOHwB
cDjq+t9dT0Wz/kLHEzJLFZ1NGK4WQeqf3Y9CbPweQhiWpijOmcQg/2T7s7JVLxsfQ0MAHUwtSFJC
KBU2bm/nQG4ziC5T7CFaX92JwAQPIvenvbXtQpCZrqoQKJ5/Jq/8PSb04OjpYv/20QIFGmMKYZCB
RT+YwqQDj4ofpoMTwrHeuPSCetpO96aN5o2Bfdvd9cBv5fft5pzgbWUn+vA59NX8H0mq11aLz2Ef
eww/7QugYo1vaP7AOHGW5fJ+n7mMBvmbAU8uZgMwastMeHunyznRNNqgU9vDS04AF8OuJvOWSKI8
UqPmnAFMe/90fxxvJX1TJ8ozsoynRPZGOzTgJybH+ca6RRcDmSRdBP/lm4n/p6n+XwySjRo7/27p
zr/bSn8ccqWTZrGDSNQWQ+YANrNtfUHDemNs+YvwTU+Nps15TuRKNfl7TGQjq4jhIEi0WuuCUdRP
eWEoCUzX7RYH9hw5Hcvgy9D0hmy1a303B2XUF1Cb7cXjP2Rn/PkABBFhONogoO+DJJU18EzSGAUD
ULFZGG/THm1Vf/JeLbyefSGhhlbcs+N+Np+MN+Muv/9m9e6cqiuzAuPCiRbyKy2yfcNnJ3BjvSw8
J4F/fRf8rQX+c5XocUGOAfX3B0ROO4q4hToeDocddn+pm4bIe9gCeniexIuF743m+cNQa2F7WcjB
mCiGKg/OwcA2shzcGc9m6eY3CmDqiTcBNnT2fr6Xin4cdiUtLss2H4cWw3bBYo0eNtrjwv6styi2
X5fHc8aNV/X0+o4iIA2rAmgPQGWt1oN5lDV3SlSkDFCyOo9fKjBnQEe9ZBblk+t8P+c8XQFCfl8h
eoEakhmgo8fK+37GNGg0TryA3kStbrOqCNiIvlUNDR4v0T4IKWldQ9/ESRpO59b8z75TvGHgRTV/
L4Hvh3ZQZqPdqMJjO9mhMpUhozXyb7epLvz/YBF6O9SyLr55LoAAt6AhwFA4WW74VRV0m4U+thgj
xFYc8p2Izj4dn8wd49WYAFH6opdfvUUhtstLUY7IJPImv7lY3qELyjnZqiELlO9nOc6fLLQYDyZp
yKmxu3idW2+ukQtoCoXsl2tE8ijck9Wz5Te+srHDwnf8aDrzyn7116wmK5gWcJfDIwqb79qHUJSs
svN8SNxstlBLVjZxOjxTHYy1sflWWqga9Cj6s8oYvVQZTl1voPhu8R3V6lNVjL8qG57cpAF2R7Iz
NoXPXnTvPtvqCxdFL0tGcTOMIwrvPfqnGx4u3HfS+M4P5zqP8utz3ojPvgAdtwF2JDxLiN17P8na
FmZ7qGETIHTRq5Oql1JYktC2PTOZ3/s/Xh9ZmJ1ROkY1jCLmfbVIVK3CZAodBhaleANtbsxDiz2l
cZj7xf10U2/LqFHuOhFW1oaMoQO/2def4LMLffsBVrsIfQD12arwAbCEB2jqd07u8kqGX4/yca9C
4d+DK15fhIDAvL2/nRYZAIVgxosqv+f2t8o8YxxdmWWX2/ju31+n76QFFLpjY7yMob2ZDs1NtUOv
F0BCa4BtZbHJ0m1yee7Wffzulg0+1I4YHluDtQU/k6PDyEheaHoyEbdt98LP2CWxf7D4ReVnLXIf
v6llOBs3DzVVDYz19/dwSue6VRz9RbdhOmjj3TShXaU1vt4AccWUW70MjMoEOBincjwr6EIp6O9N
jo7aSn3m+/z0hoNiZOPqF+zH2t4tR4SxkJi8TORlbEDVq9XbuJu9IksvSiULirFxl4SNvrR8RhBY
MtrbGi6MTmYbRcJhMzx+PcE+WcBwdwgU6ajwgruw3n1L7jChWtoL+2ZcJzfYU6Cfgddt+th9q79p
O9gnPfVJ+dWd3YYvT+j7lROhfGDeIsjsVd+6eoKHNM51bmovgKdDG4ndC819Xf1edzRQHNSU832b
H+V0YQ/fRvhwzeq55lupI3Vob8IJ/PVt+GSOvPswq6e5WiRXbUpesvIxLqjXmOgAjecetk8eZgzi
GDjm4I3/AfGkq+pU25X2smDIkr3xXOyWxXixoQ6/YOW4/2dUkteHG8sjdMPIboEqYf1uonleGUnW
vqT5TWseDX6pa2cQDJ9NZ3CAcNYGT8rEIXn1JcpuqNJJZC/CA4Howen82PIyQKFzF2RXHFbn2VXs
wLQDEZEzVKl/M/byqkf35OOjxGfedXKG0hMsqdLwpsqLzTAFcq1/okGBqPNweqggET0fMPTJF4mr
/nvk1YsV+pyuSKb0ZYkaWSIAIb/IdjSgGyucJhdKPP/cIfnjNnFhlsAHhtwoPKvrHWo1ILM6aZ3n
WYHbUlX8Iiu92VG3ldP6Xz8Jyxtl9VguVnhox7GtATln9caZGFc77L9/DRyoT5SsR3GfJAdF3VnY
xU0QUdv9mXf5JyfVV/f9v4Zcn2sgei7TtHR+kR/IRN44YDq2UbytF5gqGsJhc8cuSlQpmUeO5+/s
hycfkC4d8nvgblDvwUR6/3aAjbQQWu48kQRONiOqYGeV8TmA3cqmjUdxMc0CyI/gSFMlcPy/H0XP
DDJXRnGaflobNWh2BPLfLY94YN2aAbw6YRm0P4pLmrvJuQX+4wW+H3p1HFatSsOuEzmryIv3Fjwg
muWYpGhpLLk4WEkn3NVzr/iPJaTVBS8HgzcbcRtEdU3ExWkJjCD3FLxFhGLRjR6MEyCI5x4PcJbW
0xYpr9B3Ib3BhiwRFbT343GE/yCYE33vFjYa6JJZrLXKsUogtQwK0dbOYYpFnId1YdLi2Mu2V/dp
P+lYqwoxIKY1K211G8e8qMJpaPNir1fQBe6HugLix6VjV6Zdf8u6tCoR7FolSG24dZb0Ac2O6gpO
ZMsnqZ2XKKoQqWAkbkHnL3aQ1ijzSRNlPYU97ANpJCS0IYGmy4FGGp35U0oTyO56goBiV0sNe/S6
qgbW14xrxfZwoOHl0YGZChpmPc6skCkqm3+mbGK/xrg3YS2oUpZfZ5pCbmOVNLEbi0Rlt1pjtE3g
NLWOdiM18QrXMnz6nV5BHhS0mBkHw6B1iYtMHd0vp7JBBnOu2OivWHlvQLs4NA02g9Cbjn6WSWX0
bae34YRrONO3NQxqv4qkxCJr6JnWh7yWYtxzTU1U2M9AnIG2QkcgQ21L8g1hCfR749hsgFGcgRcR
Zg1tf6VdavRB2ei98dCWYqGbw/KEn6dqQQLSGtglZUPdo2XEk2xQFySH5UjePcMeJi3fqtMYtR4A
v3G73L5yEmeHMl26sXK9+BarSixdVaitfjfISkBrK2hTRXGrqdYF/tIw3nfd7JRQbUtbBHmuNVo4
JaVIXyT0NE0wOwp0lTkOeUZYK1kPC4U+TbBSwc+TyJ8NDljzcvoDpAh0p1Eot00/qMZPPXf0X2NP
t2zsnxTosyePo4Iww9JXDpLiiQAqhtl1EViZLs3LpUjeIRSvL0Y03EmquYnaqtyvYzWD6huOgcS5
VhyBriAiTIlzPzazyjbd0A45FHC9484OaZtotC0BO+wgmYV3gyEVK4maltZ4/lialHezgrhLn4PT
XdxOVGHOjkO6nPlGBlnwBlsyGj/3wpqGB6KlDciQipmLC5BENPUHZ7PapYtQpUMZoeMIdLvDJSnz
dhiJYNLN21yB2aMrWHuS1WwXMI5kKdeeaZfIDs37qYOQsCmd/jqF8ZHcwIgmtUDRy67N4dWohQXi
M+/zFh1qpRLo+zgMdmGXOzqrwDOlGcLKtbEpuudZK23s6FU8gCPy9lo9nx6larX2bta0uaw9Z5xz
eUfl7Bh4sONWfGOWbUD6mugF9KZWlzGkPYlxjOWFnPWO3aJCnUGbpcMzu2+HxK4xx2iB5AmlFnbQ
N1ZbbMBgK6K6TSbUE5maK24tkz7ZlTnwMjcG9IsFd6na2On1xCEPCdQ2bXXIaaEB2SMBtEpdWdSI
WO90in/PRbAWKX6QJDZRBk6kgfAODoWrryaG0uduVVsp2tZpKrJiZ8ZEmD5MEm3XAPElxbSDFT+l
OxPVMravR5h/kGarxMYOLiC721c9KH+wH5t9ESSIudBuRFaXeahpTYVysIKFMeCTbtNoppONJA84
lWc/azSYZBWj1+adOUEc8oyFTWQT6hbVYG/6DGJniPlSA5sftdfsuzkX2LR3jjNQN1d7akf65IAX
zniliOe46EZ+Ocpuig8VaDXwcktRwkRaUKpOfsuw4wGxLJVossYopTShYHSSzGXKnBc3ZIRQBagY
JFZUnT80cFmF1B6Tb5Oc0KGoiqprripu19VRTVsbF1qV6hwCrqy3cJlAeepDUqeCYkzTWfVMDTZt
L660FFRchlQ+OLmwPYAKaohjr+1GqCIU6JVFMPUMGgA5w7y9JV3Xkx8VK9HebKE+68M5hbdyjwLP
bBUQblpTdomJkEyHGH9WQCpQ1HDS1ma/gxySpfdONw3PsGFJhMNAdtZ4tNVi7KtkWee9i5N/MVx2
sDykUP2OdhVx3Lbmzkksp9LgdCvt+GWokr4P4RqDbWJK9Mw5t6H+eC5H1wloQRAG0Vyja9BBjb2P
PpSoe8oduxKB2Fm71JtgLtr+tNy58eRPZQPetQ91sbn9etf5SQl26XjBXohtrv2R8QCBLDN0Awrc
BdpSfl+IXckWwV3355PBPqmLobWH3iLRly7BB1qLIvUZb6gYalOMZXhhEZQwfIFkuhQli1u5P1dg
/rinfj/g6ryQwssCTSAGzEFigpp8q2/SiETnhvnsJmoIsSXo+oAiDAbO+02QCb+zHLo/49S71C+A
y5+DCQTosxu8D9vKpT/6ZqzVthJBKzBUqEgfZwd7p/sjQ8yqE/RPZgAhayD3CfGS8Fx99+PB6/2g
q10euoQ8awkG1Z3moEAVjKcgOjMTl3/j/QHo/RirL6uvYyW3KMZYZoe9s7zkujjyaEa2GtTSUX1m
f/7xZLcMh2m/VIPAUFydP+JOVN2UYU9lTZcFwLYFxfv1CTqQM5f1YQ6uNuTryyqoDv5zceoCZI7B
lAVqAcRNdzOYiUcYLNAiq7FdqN35lEs/fjr/2J37AMuEenMiaLOsKe2uOJVq+zDPzZWKDzGSiDXW
lsLU35vCzeL+29eX/WHCrK56uftvBp26zgF8rTgRAp30HdbfM3Wjj+Wz1QCrAkivw2ujJuVpDOPN
fKfja6w9vCr1Pcgpbg+qdYqs7NrrJ4RznXsayGdXtxSTqA0GOzBvq7kjehw1GrYcskZ/OrBfGkFc
dreTr8sa2AO3ndz1kbkZtuYzAe4EAqhfBvtfJAR/PMLjNrz5JHSlGEjLpLesAVHt2ySyAsqvO9R0
b5ywOpb7AvhYvMBd3XMCc7NkhvwvmpQflqPVB1gtfbY2JDU4IJje8caw9/EDcFC+dqPt2gvb8PrW
qyGFOtfeOjfoag1MYWGBc7s45YUSYIU/ZuS5K7szC8THOtfq0laLXmn3pKdOfoJwK0j26r18bsCV
avyCuGB9g64G5L4xhGcrtGdmF12tGCMm3WvNgsIollUk6HC++vrp/PTpeTttVmuCTKWjAtV2Av/C
SaCyhcE+yInPid/f1deFgSoiPQpjRqHCjuSe+l+Pf+77W60OmdaMFumLk9Zx14QcmDcIYYnPvSrP
PhyrNQLnqnIopvwEBTS9BQDf764XrCsKMKETVPdkK0IIEy/sqLx2rsjN19d4dvqsStvwDSuFXhWn
5XUmH3KoCJmLfOK52RXX2UaGqt/yJ5Qti9vuXHV4mf/vXqWrmbtan5zaRr0iK07m5RIMOSTYSRo+
OF0RcDPnXzBnvs11L6t1ZC7UtDjxRI1MjXmSt7vO7s7M2XOjrBYate9MwCew5qaGm9CLaawC+Di+
/s6WCfHFfbOX+/r2rVUPHUxOxckuUs+AxRE8A1dqwitqNNJhuf16tDPPub1aXypQZgjDQ2jGs6/a
kImDyfH1COfu2WolUfPemkstP2X1L02EY/Y4leem2odd2/upts7umBS7ysAYO0GWejLDJTDacO1b
RD2gi/kfTjUgyhEUiwRue91ZaQAxloLnp5nnRxXKahXC157cf33XPhzHlktCBR77eYgkESXxfhYo
gs/JnGQnVU6enRWuXmc7kuXfLV05jHl8RHko+HrET2cCyqgmNu7ICFgHD+EcnEwZXqIEuJdC2B7V
b78eYJUE8rsODvQcgegTHaMP2h5bqwc7wz7BMoFFjaRylc0Bbbc6XJaps+HEXZRiSgCLhQeSgNv2
h14J9OKR8l+6B/LS2crxp5f85gOtVkeOY8xc0vyEnq0ndNjv+ebrS/60Ev72kleLIJUQPg5FcWoR
Zgo3CUOEGsh+nnpIUZ84S/b7dOn4+3rWi6DdjnC3K/mp6uCEHAzUSnuQe2wfaDKX1acz1/bpU4f6
CFS8C/193ZbqaqBzUOXCu0XHxvPUeY0X+zzIhs30AKn0WWXqp9/Wm/FWC2NmNsCV69mpniy4hCx3
xFbv60v6dKl6M8JyxW+WXlBQFFR5s1NpqDudXQwonZuF/E9WXCT9QJIAYD8ky+8HQcYmHMlxemqb
u5L+yLKn/+Qa/uefX/fTrFnpKuGkpwbbwxihz7UFr4OpnbmIz+/U36OslidWsVzFufUEsFvIyY2i
msHUnptgn07nv++Uuf7CFSA7ZlxKup2/NQ8NoK6HAsdxCgUZzFEwz4xu7C6AbuNMMezDsRyLL7x0
6Curi6pr3Rbs9djShyqDRsu0gs6iod6nIAZQeHZSvSXhP/3GFoUKaITaEoCBLIP3E4Jxo7WkNfzI
KHwX3X0zOW5un5OqfbwkKAwXQizE8WQBnr8fJJk1Z67I+KMLhmDZhcpAR2B15uUPYwBJrs83Sfgn
YOAf+Rr+/yS/OXhT/HvzwwYIu5/Pb70Py5//Y31w/oL6A21KhHciVgJJY/9jfXD+glpaxYlogdGj
DIp58Mf3acAVAZAqllgDAlWAYrE0/nE+6MZf+DLxbtXpvyyh/wD49lok/HvzCXUBTA9IAIZoG5JG
DbKD99PE0EcNshFLcRPEoJWZNfuzqbc3gHnCUgRhH+unIgDdDAwwiaBVezRg1ZbsDjgouP9ihqSM
CRTCRE8vwZtAgV+R8JqxiS/kJ1/lj3SW9MzTunrJ/v7QuJmQKyBqZbkR7z80K9WuBcwS4QC6zgNA
Di91BrBOImFKT567VkH4HlLyfN0WV4ntwJo4WXVkpEP05lu++n2b3in9lyd1ffdsVPHUJdoYPb/V
gqWD1uMwE2TiHMRGv0iwd+Om2oZzrwJgYRgRuj4vjuilpzhJHzA2qb7pzC9ff4z3j/rv2wHYGnQx
eLuAzr76DuM0FgDDZYlXclj32oYHIlaOLZZSD4G4hvf1aIiOWl01Wfjz+J8Gm4EFxdHq9o+xnsQF
ATKo03R4b3sciWLjpIztZaug96SRAsKDObHucrUA5y6RT0TN48Pc9dVearjvlroD/uUxRbMGiJ49
OEs49gMcQUsBjQT0dAEppRoVAvi8Ju9+1fHk8k7TtppiksiqAODCtELzP7sZ1abctkXf7yfuPKjD
pOxYA4ZSkRe21+d5dqs2nasDg7rPuBZKpbtIyjgUYzOEQ1oAptXZ9MCKY1uP1b5uK4/fVtUs70SP
jBSm20Fnp/HBLJ2HfoDnt9SW9GYGr3HpeCwTqhtn6KemltX5rZaYqJuML0NTTztQn3LMvatG9BuR
kuSIdpe2IQxM12linpppndfR9LbPFYbPNZuelsbFTqkQejiLY24Q89jKcRuXpN8Kc4oUBW94gO5E
VJZ644m221jA+V5UBqSCRQPoWanqF72YRGhq2VGoBahw7qBM6b5rY29i8NRqJkOdnqjUBzbvrhjr
u9LYCNtIN6bR/JhbUm2gHXiMyeQ7ZVf+4OPUepawEt9JGPNlAoeJkwwkYIkyhnNjNy4ScootdAjG
0aBy3+sO29EkmX2KrcKlOfGr5bC26Wuj2zkcwAZbyn0D4N5Wp/39hP7lHkT7C4gfAPyQvbprTQMQ
ndEE3h5gDq/Am3TXPWpcDg8cgYlDSmQIaKK87SksNmk9gibjtHZg9+1dLUwVh3RO9oBv7Gkr802i
a2IDmXLsATuWhToILBHyotKNkScADmYKjqiMA0ybJN/wvpQY33yJnWrcQT0Jv4pdj5EYYMeObc0f
QbW57pcfDKF8M7ThQYLkDI0AAY9PQcAbTOk8UCSiqb9+6F53IG9XmuWZQw6fpv/WvbwuiW92qjWj
pMp4DhBVpgVGmW8H0o97w4g9OQJrAlUgmK9JE7bYYfJagbehji8ABrkWiBke5krciWzY5qOTXcV3
cETZAfj0NMEPdauO+zYrq6C5U7tuwKoJ+pHizCrs1/xoM5ntB/vMFmhl+4CwjWjqIlJcLAo23kKr
EjKoMkYqoKvzxmZJxEuZc1RuqAQFa2gMxNOCH+WTzNwqYnSZPR4EneuN4sRxUPNi9/XNNZYF6/3N
xaFbpWgTQhNm4169f5+UXV1m2tTgrpml9BCDWrtTb8PXMyT8UlY6lFRA2R3I8gMUO6By44wEy7SJ
I1dSh4XqcUFCS6v4zmZteuRwYwWtjuda2Ic0H7SfXB9LLxky5ypx8DKYiBcLhDDVY10fQDXTw6w1
9kIZ5HFsLH7bikY59FW+pNnn+n1XTDPM6OoLRSCDO+gifiRgxAUKS61NyeP4kfHuewXl85Vh4xZ+
fXtAovh4f5AXBUkKuqhooq6/LMznyZ5TKHdzbe5CgOC2QFF3B6UHIyqBm8/tYwN9el6r9yCL/8wm
u3h2cogX7FrgvdBrSPEx6WXcNHI7Y99QVmO2Af6ovDSsKvY10JfuMkkfFU2yi7ZXphsOKn2ox4iK
QRefFZYZAeJN8XhN7KYBrs4FgBk6UE2Tt3Z8NSw2/GeOdvOlIgS9btG5v9BTJ3z9VRH3J9Op5LHt
LSAxUwvrz3JXrQyETC3RL1majwdz0AaX6L0aqAly8AQkCBXO0dZtKRYaWS4DAkUZ5mJrn/QUgaWG
Pj8nCLfJReXOhGbXk6guW+xYInUSDNUNKg9ZLbJtDuA2IldtI2qsgeNRk4Y7q0Pjq8JEgsek8GOl
AqoHc0gWYGlWQ3U0XuqFEWgriCnCd8LCrOgIMOgCoLQBCLrMKe1rCJoY6NIOf9KUKJ2G/oqXdXyV
cJpDLiq3DuA7Rws91KOC96MCGcTWgcLqSLA4+gA16Z5hzRTOCTXsGxwcObWDChXxkC+3R5tSJ5iz
pddQEXIPat21wgzr1plzqOnVAXEQWJ2bwcQkb7S7WyWvwWqtFPOmLlrrhvYM2i1bG8EBGQCH7eBa
67P2NhazDdkSi91ayPYaqWjyoowRe5AujizC2yP8jfY1tJX7Wk+0+zTbq5R0e6r33R7ikW6fQX+y
/XqKv9ZY368AhgbP4sI9hh4C+XKrFcASnWyUCghAE6icJo26hlWHtHB4VCfNkoFoXE0FU12Nm9xT
VKBHidM5R6iwnoVq8KAe2Bj2uXnI25nvrZTjZVll2AFbJtfdcSjaXWskt3M8zo+6PdzUg1SvTWy8
r6usuyL5VH0D/ZQBjYHwPhHPuywDq4xCregaY6z4rZlZgawmefP6Q1UgN6GtuksKisPU8X5v2qN9
KAfGo7ECCw6bCyxo8y8d2GR3zEp2M0Kt5LOqT8JOgo8Ol1vZj+lmwh4kFEktf3T16NEi4w8yV2dX
cBRVc2Jvm0kRe60lYu/kgE7keLlYpdNtma1Vx8IyqhA8ZkxGG66KWpZA+0lhBvkkym2SxEYA9tbw
A+0l8Fsr/SHWISXE6bj9/d/NoYuyTrPukwo2qbRHgNvX3+yqIbK8aBBAuhxvHN2gyI9ZbdGLcahe
04pd0ukhBFHDozVYx3gqsAzNVQr+o2A3SMAAZIUm5KqVauHVIja2QFIYbWtuDIb0ALKkNQCQQ26/
/ng4/y1T693UgwoKCldKEQH4yeKqgw+ZxhSLK6CKQY8a14EppNyxQgWWl80LsBHNAKFXMfAHgEB0
RvLY56AsK/1830BFCJycvnv9oQXVcsfwpvQbVV4W8RzvJ6Cr9rmNdnBc35hdDa85i9N7CibyJnPq
6jCXSXW0yjJEEAVCF2zsix3eFMB6WNOmqih2WJdyqPg+I6biVglpHiRlBtiO0A9KvT1AjFhsgFEz
Q4OBdIuAW/2+QWc47tt9TGrUPXuBlxsBEThPO2P7+qvXH1ozqUJzwAYuxmrq1YmtRTkv1bsYcVqh
UUAeVzsFDZs5a7ysmapDDiD/YYhp7w+kqm6gHPMTMg07zagJULZY1QaLPSpF8wMgPGg5BOe7QaPj
IVVhDpvMUb8m2Dx7BpJdH9lk/8xoNv3KrNSzSkV/THUTBGck8oLrOS1BED0ALX2HPRbprltTVQJH
NOi3C7W8Z/RJGc0IgLOgp3y+aXLM9cJxwGkZYoj/FJLvsqb+hYCFYqMg/iEyspj5ZVqi8xjjL6Cr
oG20DNtoq+JNkDaJ4auN5uXSnvw4781LyRGEDDf9Hrw+bf/6M7V+VNOh3XNuZRDaNsYGuicIuskA
XTIQTuDjIrqmb6HHGU2wQFDWSm9jazjWODwlDAXpqs+3VdKNWweMTl8tdeIpaZYdG3AqvYL2Gt4k
1ctYM0/jEziUToz4nZrM3tTTYq9CTYXEhplEtMibY8cFB6CO0mMJjd1eY4jAatTpEi9PoNjQBO1q
cIsw7cfHghs/lRgJPgp/SJ2qDoaqRXpWDwuJgJpy37clfOnLz7hRzu5cqf2jcuEA13mJrwCckQTc
EtIjFTOfzIPE/tKtSkBMDUrDqZ6cS1lnlx34hvu8BOazLvi+U1oUdKUz9Ue9qsVGYe3zbNP+KLoh
RkwaL4HZs6GJEQn01W4xN/qvLGl+JHu9T8aNHJAGI5zJuKgRArLJlGr0LQ70Fd7Gqj1dYZeD050H
gWmQoGJzi/0/u8QuwteZvNY7WT9RMK5dtZvbK45YoUNKu9l//Q1iXUGKHU5QlF9rreb4Sg8sSgqI
MASNSR+1gD4Jx59q1l4qgAWGZdzbrjMWCPTTsmxXsmzyARWEXcIsaZS0gO4iekW71WKogWUz61Cc
j3HQ2LO6EVVdhYoiYtyAEhpa2TJtUyZmHo4gWvqGKUwPpMzkUsHhrpfj/DwnpdeoIr6LR1XdzwQx
JxZ49AHYjAMeAVtc9voFyknaxesvypEAgMMy7qWmRi9AWze3Is0Pc8GgLMQm+aKY2tolrUO9zjAS
34aeLFJHLveqQuVu6FHaVWsrqjgwGGk8jbuxTRN37qW2VQg0NkIFGIin3Yitc1JeTAT6AYh8yc7I
qYU9S3/NIPONUtjWsWQPkQrIs9ei0IBzOmugVEe8j7C08gXAh26wgwm+rS38m9/SqaBHnIpc8X+J
OrPetpFui/4iApyHV82zZMtT/EIkccx5KLKKZPHXf0tu4F6gQVjptNuWyKpT++yzl5lsvazqt23R
iV8bft3iVNT26yAr5zj936UcUZNkqUgKN8trhvjz7OS1vLpO/ZaEQ/XbZ32BWPRId8JduupyRxz7
kEcuCo0zd0lzd622QTlYsNCK1tNrEdsR+oKMTkUTfJoZQ2Urgkc3ktTvfRZ417mgvS2SoT6XPrmo
tlMQy4WHmJBMCss57D2y0NnlbY/CJFCHKRDHFCbKLiyC75/PoPVQJyI+41XbVcmTiqtdwbFlCsIP
szX0kqzR5BF8/41BXR+ZswUyYL8N6JaH6XGRZRaRrIiV3xyTaJfV2tuKKW0WBgmel7KovnTpB5cw
LPI9z6m1bvkU9m6rRk7ZwfQcaoCAUAfexkh7q8CqBAnnbf8RsSVnOnzOOyr6KW+d97Bu7uQdsi64
zjum+oRKUxr7AixuMsxLfOfmGzzzC3Mh+tp7QUbFPd1kb3gviZNcklbHq6G3xGtKjFEUps266U17
Mwddc7EeF6/ADdG172Y82O9Eap859qwNw5qPVem228b0500xuH/dRta/zUZdA3bk6/hz5M8d4tX8
aGlBTjqRsCzWhJb7a1nn48nBQmiHbfHEXiAWNHqXvR1P2yCqjBX37UvjjyYZSpbcB5mPltQPa6ux
urubWOfcKOIn3+lo+6OabQKrbY9sG+1xKntvM0ey2qZjuteMV4KQSM+FFaarWczzqZoNc0mUud4S
rPmPcZVT6ULeIFjXWcWlkEc1Fu+2IToWYYLKT4nW2V5O8sPP5r9ONjgfBCCsrEg1GwAB9bIWXvoU
J238iMWOVznvHYl7eUyIe9iioiXJrvLI4pNa+RtH+Yyoot+FlbBXSZSRkF4H5TkrwgNV17gPaoAQ
omXOJQqz3zG51gc79OvnOpdXEzL3xTbxUwyTjtdWCbhAktC6j9q3NvPaz8wQT1Mn5a6OtHEIJLMx
QzOtnd5Qx2ga8afLyN82VuY8lb6xL3uN6NulYmnEcDGkEHf92KZBDB0ZFUiTIPxdOPLVzkTL+bBH
1eJ5KUmKPmrV9WfHYqUuGr3pMxluoq4zT+iM4yLtA/NCADPqVtctBj3pG3ADmEgigfZThxshyvog
K4s8ZOZqFk2aqptsguhgOK3FJ2FvVed2b077Owtz594PKt8YDXRpBj3Ewg/UWkkD9Qi4wynr5vCS
epFcTjyXf7qBQN2kZ6kkphc9gchnXefpqx9bNxkQ4eWUI/k5Ost5R9ppUdILRFwU7imM5QsTPCwp
nEHIsvUaTX43aaGkHh8eUVh/Wxe4BVNCi8nviSVOx/zo93qj8KGfAMMlt6FzjWvvPnEP2h+INe2q
DKgn4si4RY42gDM8A1Y4tHVkbn2bnL5B1etWVSt7NkNSFNPqk8Ph3pLZsLJ17G8SNbeHaEq+SmdO
QUtN1a4j7Xphzjq/NnnkEWDYBefUSqZ7EI5nQfIlCFdi9zi55EezIzG6Y6Bhg0IyL/xQhhdX8wmR
MpTvpjqdzlX9NepH+FxlkIiqzHxpWrO/kJY02OqC7DDMzXSVGKRgaPXRwutLzUmAc6rHnNcFmWF6
J5l2Dtp3rKvTZS78dRgTQWkZQ7o2emfY9oTcY0f2//mt1VzKJuJ26J6TSFnH/78EfRbvJAsUqDHW
dwslrTXVa5L69alxyXttaNjuCEX+KqwppnQiPr8IxWdFNvAyS43h4sjhl++hBgvXKLmxIIKMgePc
fi7EdR8eA2ycxwr7KqbPThv2hZmw6Jqr9O9kWwxEjEVM7WiRUUOAtsN9tWxbdTEs0ukqHuOnwgzI
A4zVH6Pq+p3XG9+xW+hbXBVfllsbq8rIukPTdN1O1bZakkhOTrJuqxez6xg5i8zhJFpCH8pJ+dtK
hNUpzBL3bFgp3tcpmi/SM/SioV90lgZh/jbp4iRAb+qm8U/BzABbZRL4R+i2lWqPnymu2OyS5IbC
32zNwTe2bL8Eqw+mS9ep/kwtjuEG0tdD3xArZJh4l+gw2cEmawmyLm7a6Ph57EKdg1nKZ0aoSPjl
zRzH1D94gXGzZJhc2c/yhTNiQY686m9Kcniezc16qjQPb9h1N9VNZHZ2/lkDPNUMIn6ERNwzIGIN
h2KQziYnBRoqIQ3jTTAjbWS0H25Tk9sI4CZYlq951tmmjnqxNBU5yWAFm4PZzukvdeySfL6kIq6X
89QM6FC8DcE3vt7o6oKWw/M1TydmJqaTQy6A5WvAq470nxu0rZ09fEFH8C5WX23ypKiWuR3JBadf
9pIg9X+ToaqjfhnTJPqVNZa5ctoR+2FJYEaT+N3t5/JovsRWJU9u30RH33NOzKr019Z1m+uwN8Im
3nBKuyvRzm/evNelLdajoJQRXmIfLMOxDv3jq74tGcfqgmk962qr8lLcyAhv/7ukIj/mMpVXkBPA
idscXrDlExw5EMdYDrd28ski7lu1dyb/d0bW/0c0vs1J/bBUe80m8ZEQVJm068l14kNSdMVOABVc
KGLSF5kf11+Oe3Uykbx2YtAruxbqKctrGx6GGFb1MEdrgvCdfS5DEmEmq+RsUpebXpgMfPbWvXho
MLPp/kqbktxkN8SbI9P0HNWKe5XdQeSTcxIiJz3SnYc3CvFPUEuhXHVz7b9Xum83cjKL7c/L0TOI
sPRi7yIHER6bJnlJgo4dISHYEZqW4kfuxhP4qd9R0y57v+pe22LI6Vi2LvNEsmPYsOQxsIu6P2RV
8pzbY39l8rW86us0FOGRuPbgqNPqX5AzldUb4m9VZt+AgDmnFEV6HKKAEA8K/5Www+U0PWg1KAs+
YQvUh25DgBSyAoWM6VwjVwCxazmvcn6LmC5PnecRLWQ1tzUIBNv4bfpsNX5IHKxZltuYAdi1XbAF
/JRQoUy/7DSvd0GV9yum2OoNpJHoLpCuxrnt3kScTzc+2Gtg2d1bRd/pTN5Rufj5lzR3oiB3Vsnk
me+uFvdS+Nl7lZNwW+ThIY/N8NAXUbUe9VQsSOsbLsDCUL379O8Aw/EylgmH5LxCsYjsUwdP6EoH
LT3kg5SrXGX6w7E4BEHQ8w6yDWpUaxAdVVESlOt1pzafh5eOccmF10XO1gVveS3Tud/lviJTAGn6
yIRmss4qs/iQvV5EbvoMYqQ/IX6nuwimyZfwsnxdNJ5mVjV/cUfdnoe5zjZ9HRrLHO7ZbXCG8OY1
dX7wW/6+oQdjMdSduLrkjg7A+RiBS8AXc1+dDfGd5/Ex9Un1DCLpPcVDBh/CzDmgpYVz+Ln0Mh52
AZyGsQnjp1nURxCcRwZ5aZiZ/QegMFKZJwQAbzBzvVDTvBxRFRe5HgSteEH15JXNdUQu/GliIbO0
i5bJ55OtYlZ7A92iNKoV033lHrJgRsxoOtyTVA33DtxaWah9Td/pze4Upv4uIS+FsJ5VqYLqRRj+
KvK6/r3NY3USjJ0tOAQMY+f9ywsYTSr7h5o8LERCGLsBmGBTJwUneiJ3I1MeRVNZO11UzFDG/4I4
NK6D61XPmiy5DMIo84mcfZmivfiufGLJb8G8cb8+yXpMV7XiG+sBAKRmYPJoPi6hM3KoGSJ/7ycT
88d23H/Aq6EoCAmjnwlkzkuoBWJuoRDVpA6roDuMxjxtQEBkT2ZpPY8qm98rCa5r7sR8SsyGosY3
y23nSaqyuPOvfWpI+kRVussN/WqB59kOtAWTVeVk7CDKc4+RBwaHLAeGkucoAk8RZgw/U2Ong7wb
dnx2dA09/HGZiramFCzdV0sE+iPkwUPgmOvbVHOgaIStP7M8//JIzHH4FovIydSpS43uXGb1yTLn
+CB0yMVsvk2ra7YOQKmxazaukuIsvXmNwDcs2z61tkHseUd/SPN1m+mvCjkKrps5PgEU5VRStns7
79QFa4i6+IGhLggT88ob3fI8weta1omcXnTUPBuD+9LBO7hBzVYvfcFQfGXM72LkfEjU/3KWTnZi
V89PuTQ5g9SKO3q6ZESgHauUHZl67HOExXTyjKBaZ6H5i3fAuj/AHyoaz6XkQXatMb2mbZBeVZIt
RW1WZxFVO0Un/c0dAfEgMH8XD0E+DRmsMuzXafpC6fwTGBNJ5AaBk0QeVqQwPi5o9rxXEccthLGx
phijndVt80DAHoHHszU9Q64ApiQHkTr6o82gusoofkn1ZUim5pJ35XBOnN/9KKq/sXZn+JpzdjOt
p0KW3h0fUMkst78XobV14iHZOo/OdYcvZmErui3wjoJrn0TBVdpDfgg5Hj9u6I7H/0NiNt/0cc8x
ySsvHVEAB8jNv00r759EAra4is2C5+FTgrh7ZaZ7kwrLOzK1DBIknSA/IGLiEHlpGa2/5fh9lnBw
0wUDtuKI7WEg2T2U6wJ+zTqrS38NycLbtxp2aJSEKJKC7a1pbj+vmrH829d9v3p4mtbam8P3lL+6
8I2po74k2SwtGjIee4BuhBRP73yrIiPgyZy7RSzifpNmqE8uE+uLwlbZg6NmkQgvvfsEAffY1cSl
K6UeziKX5DCDwfIYYNupj2tuHYshBchCnu6qv/5gEH1du8TaVOVHatOVieZecfoUJDnrDkGFyXx1
tisCk5tWN4dM6R0YqJBiFHZk0+tuPdLRZYC4cdal4yUgsooNaUg+UglvodThb8OYihdjrOV7HLhP
INdQcX8elMclk5qtIBn9AzXMspia5p8dEiDldA0zHSFRfqmb/o3oSO5ANTW7aQz/VhYTJmOqwg8o
hD4AF6M4BD2249DPLl5ZW5fayhkKd2uSUAqQewFItvdUQBWM2B7OsBOnd5CXZGbRTk4+YzXqS48f
hwj8yT2a/A/DfBwvHi2OdWyv6COodJkAmD5UUVaeQ3fcQHmhXgSc3Q7vAbiaI80kefz5Kp9IXVLV
2mI15wZyYPtWQ3Gba8N4GplIPgudXgwnoMKdOoMK0bdWHPDFecrq7oS8salqy3mTVfcCB8V8Zira
P9OEfrAVs2rtI7VuK5sK1jb59C0r9V9ga/a0Vueb6WnvJSgVRf7IiQ0L2p0P8M0aXPNtiKkNccAn
UeN91R1zQVmXOpe5jA66iGJMKGHz5kw0ZGRSqscG2y8NUcSMxJtLFYdflHTGi4cLaZM88NANKL+V
F5ARTp+o2ticFbkjAowek7oWdmi8WGCqga915kixX1XhpvMdbrHR69/N+UNGHJDlUJ6dScZPwkzk
LSMYvA4K4ylKkj92laYHP9XxFerzW+WOVPs5etii1VgFYF2fTViPlAkpWWtRQPaHTtOXKKezm/Dr
pNEw7vWs+KNxeDds9QYFFL848sxLVjDhPg3EoLMCf3RBHV3iODNfytLHfafEdPx5SdCHv+q6imD8
oH5K7cw8g7OxN12S6i3L5zJ76LI/l9KNd0RQ+Gs+GOJnNJxT6AJZui65G3bh7GoK1u4TXFu3dZsy
eU1ilB/lNGzjglD9xus5qTw054gRNBUOHMWTZrgx11qfaMBRIEOq3Vn52IDHiXY9qNfn0U53uGbc
tZyr4tc8DPTgNIDRwS0ORTaM2zQvs2Up3PCWMOu8HyYEqdyNkjM/x7bnULro56Z6HoOoXRYGnKNS
IkLR2FknQyuOkholbhLQNnlz6l3Kj7FAeKEBq289mujCtvRLkRT2neqGfCoc+aPbnUpoqdugoKuv
XSN/ZmBVnnoWfmec9zCKjEuVqeI0efZH1QfyVIwasWj8/HkRiRFC4bCbB2K2fi5EKGAeEyZxP1V1
bsKs/OWm7ltc1DdVxsfWaNSTNSGCTnrd5mH4GlfABfQInK/zO7iszIYMuzya5YItgw6uYUSHEtLV
LqaGgfBcvSWj4yztlvzJkRrhPPrGRx2b16xxsi+SOa566j89J3VWTe59N4gSJ05KLjz3JH5zwu+Q
eBBwBpMCEOjjnbIAVm5JPvefsTuR3uLY08GfsDJJJea9cIOYnNLOu3MW8lf9oMdN1LxGYVMCATO7
+9x5IeXXLDZFH4q7WbgmVpgGt/ZYb+pxHAA/UVxnNkeZ5HHJ+HPgYtkWRLe1732RbMcJhqH3sCiE
DaKqHzwXft5fdTI09K/5+03jRAuVhzF4vTbZSRl7h0l38zF16gghJTIXkjeeQgbLQtBJmpJNf0hn
hGibfCWOFM37PBfROnO4UVSWWQ/EoHnqzABUQivwRzC5Sz1BGdwdYp8TV1+V5cURn0M+VydfBZ/C
9dO79ygYOp8p9EjByvXGAuRDi4YowsQ//FwI3ihXUsTd6ue/GGJuxkYux8leYeAJdgU5P6c+qaIV
G8+HsLTYEnTDEa+MvINKHtV28Y6mWF6gl8682dBBMp02F9UE9tkI/pOxy8jaGT4Yt9iRxhPh6YK7
IQf0Qa8tX1aeXnL+b5eUGe1TVjh72kLzH4NQAqDjrn+tmb45JfNsgxrR9DJSSfi4cs1n7HQNskrk
bAL1D9VeH6DRDumyaDUQrnqvFNno2s3PlhHkx9TQN6e35rVSpr8zqlD9UuaZ+faMCgeqS9aRsmPW
lEc5Fp4bXf/5JCrzDBIx2VYxluE+ttQtJfzipwM9TFl+sAIUcxHcnWowt12l6U5zLj4ZicUyZmMQ
hVTGCigtc1FoyqAuc1dRYb9UhhX8jvzgGPch93WrVlRn4lelMFFBFFx23BgH5mpBpVPUAnSoIBz4
gY7WMJ7Esg/HBJ2/o841ppOPALlpOHkc2qHt6S2IAtZhK7eqnudlj5Z+hbZnLI0CaaNX1g0XaLYx
TBnvwBm/Bj+N5EggJ2sRHniP/skmISMFtllitjvleR/AJEnIa7Cw8iSwbJq6XcZxPbCJN83Fj4cz
CUJqUeng/rN1MBlIby3xVhZnKQZVbOQ+oWncxjXM1InEogoJ9qJd68VKpIIHxyuCqt9zlvpTMroo
cSIpPv77Svsv1tTZtyjEq6ilLLYgoONnoka2A1RQFvs2/VKFy/9NTge6MvWKjk19Y81Wy0HT9yY9
Z6sePaq0Po1WUGFV47NSWTzsg1CdFH3zN2YT0lNUwKUxAlqPAnT2qgmwF7qSTh955auiKPp1D7Zt
TUCMgRTV/umUHgm+cZubsA4/8qYTeM0plS4db6jOceS8FRbUnt7GAyR4X+f6FIyRfxmmxrzW1MfX
tgh88CxE9OU8iUrW5rEsM2/ZFWb5VnrCXAAkjH/ZY4ZTMtNUw3O/xR0BlYhfcxP583ytXQhd+WA9
16Nr30rRxa95+0xN5K3bNsWI4eTZhZJebvtxIpD78ZIMr3AniQ3eWnq27ixP3xNJwOvISueVCl1j
Hap8+PXgduq4nP/A7pyXVF411D/hLt24r5azDV1SFaASIaXWt5jdgYAeO730ibx2akDMzAkzAi55
Y0572toya1fwTZN1N9nxakxi5/Rz8ezaPWVm0m3J3vpdTCreTa3DwZUT03aYrPzdS3rMwRlC4M9L
MRW7qEYWMoa7zIrqb2ha72NkMoaawKwMH+V4Jmb5ObaP7KGu2A95WN2CePpF8z0+VKKpzyE2BX/u
9ZMsXP3kIsS2PoU7VLvLVGLFKMug2pZYllYskgx7B3NxAtJWnLKqMuGYw0OnqxWfZXv2c9q8Y6L2
RIbz6ufSdlS+Xc4DKwNxi5BnSrOA2JQO4yUug7VrBeM21I7a2NoTayks+1mXs7OMA86KTR2Rg1Gb
1qeZNK9ijtTVsuO/fl1NAKgwPFsNOWalal/cIjjFphTXn1eqrTFTGLm7HN0QXLrtLwJpM97su7Bm
MnxuG3fW/uHnQjLCR5eM6WEYMwxvtp63SZDiZ/X6Hg9OBYpGyWnaMqSVPbuVyp9jOR9Hpz0GY/Uq
6wG9Fg39OmR03oyyjjcOXczDaHJEaExz7DjtLETf6jtw6PA+0xxduJy599gYwjudPWeXyUlxX7W7
PA0dGOX2cHfISli6tf9vlhB3hsww6C6XrFyF1dASluUb+XYdVkKh/tBl2jeSJMZ6KukmUoMVuk7P
P1/9XJoYli0nldeBmYgNxPGNOUJzKMqE7dZ8Do0EzaNOmq3M0+Qfs5B3R1FihLCgWe4e3bu8HY41
xpE8A1D68+rnz8s4MFdNMYTLDH/Tc8oZc2d0IlgMXn1O7JwWPiDg50kHNAKU1zJNl43LOHfVFqB8
hKwYjM8x7wrxBdYpScfxeeDx8+fiXAtAfXTC2GEG+lhD+y8ISN3KgRFR1IUEMw2Y9Ejheir8Od7N
0Dq2s6T5rQhDS+S4HRwhCYivkmuTYe0jRG7A8x6eRj7Cs+372aF/BMPpWRsncMj9pvVLtUzithWL
iqbFhqbYVyz0sDDiEMyPVYojkj49FWk0SHP5tFGBJEmqndXJfVz6xDbXzoR9Mu7cTTU02d5vQCaO
BtoWbFFpLWan6VgZ3GmBMudtoCGLS2nFL/gQSH8dWencDhVlTKePTobD4efOoj+/B/6YHXTKY1b7
TolF5vElxzWiYswgqjd5D4UU4+iHz82601URn6vAsLd1w2f8810Qy9XWu4tj42YoIBZi0tJpJmf3
83qO6IiPLp320TRY99xWvxXSfQkZKTkkg6alpWVx9mzk1X7ADC2oDqra36YwdhcWY34mAyDLwFr4
dXgYvWgnaP4XKlnDndaL1hueI3ZEzMBLQ25pQiAhFPuiTp8JhrwmDFyECZ1ZyXML3avCqSa0tYVc
uy7m4FIwzdDoYD107z18sPlEW/42mcafCndFXpkc7QbvZPUfBQ0ZTTRZOsk9Fo4hcohFDdXDqwKL
qVkSgLiuguEDb86hk2A406s1YMbSny4Cb916+9IF7jgcQxJx/Y+s57CPiTsE4lUUh1ZFFzmr3WiV
fO7yH7/iKnPdSxgfk3mfyo/G+nSkfaMFyIKTri30S10nx6j55dYFA05oJhFKSypWBE9W2XhQgIuK
6U98nuHTtvPGslhtyp5jOv4sROEufvNw09KJ1LwTqbUWyR06CDXazPEDGPYCaxUn75G4OejCc3Dv
xZ/ewWPcxcgCwNIite2Hv16nD8E+s6ptaLH8VskG3vcinswFCVErw45u4dfohctiRiV7nR+I1F9M
L+z68mBF+9iMl2ZlEDoeL7PxiTN7oOZD6P6tf1faxd5/VlW9KghvrPQhlJ+FA5WGueaej59tet3l
/V+zOwEbd/xnbatV4MpVpuQqau8k5KxSg7MqJlWHdrX02nNiwAcz5q0cDSrWavmoGiZfkcnvL6Ii
X054xGZTL1NJZ7tEAla43sy2WWtBUp4lNmwcy4zlXxbF0cuYlbcWQdttyrReyvg9tmw6Qbg3ew7x
xzRn3eNXd5pkOafZvozmLa7HZVdVNOqQNeMiX+ce0mz7klk1ykedcEiJ93RyQ6s/z+jMj+S9fJE3
+TJPUT59vHZTucfBZET+J53qk8PEhEP+Kbg9WjVDuBazyzEkXkUG8lzuL33OKQsj80515vxL4ooo
X4aTpk3NU2o4O19REHpD+GpPzV63xa0y7HWYZ8z58YSNbPnFv4KHBSvUBeVtY2c2xzJyuz2b0e+9
0n80HG8rSq5znZwt0f8ezXxbZMmrNum0JOdkltuSCRWI7LFX7Koyt5aCc2Uy9PuCHFSRJZuEd7TR
5Buwp8EsxiX2YobpsVTOc6cmkkf173pgY2mmlzJK7Aufxnq2/6Qjqe6CXwgu4DCqC16dVTa5t1CW
Fd7YYu1NG59nVhXGhf2h2fRs7CQ67tvOWDcakyq2gNHJVyQpbbCyjIxElU/hEB/SgOmsGDkueki6
DAnp9NA21iqKs3UeckCToNDi5j757T4jl7TCr5PHxaJAoCuSs4CpLPC2+Sn4pDI/wNNeDgMTiVET
HXAXVhMrFibxA9MRW5MGBIrn/EYULHmu07Gq03lBBf6dNYnHj+B81q3B5wHiJUtOuTEf+jTaBSbS
tDc/ubjJA5/MJcUSWUfJlk7mroU80bDBwFekq3dgzmRjdTUGLP1G05jhQOnt/DZc5caBfwz/d1u+
DNG4rYV9s1ZUBwRyEYSfxMs+geHspd9NH2O78m5TFWChg/9XK1Zq74zHsFtgdLyjV5CMu+4yantr
Qm+S/SbxgkPpVC/tjOUjxTbKo4VfeFEaTIkKEIcJ35V67D1L/IWaMZOTXaBtYzHP3FylSwsGgbNn
fnI2y3tcWh9DkmwzWlmmAV5zHo6ODr5KUrHD6dfk/W66+s84l3uSExeBDYoR78B3EuvNUI0rZRhH
HsErLc5l1v5DLMKVZsFVbhnbe9ezQWRCOmxU1/wtnM9iyBY20OdBtdcsCw0KreiIA3Xj2skn6sYy
cXxWJk9CIyRvfMhFs5IqptmFXidYibltM7i9EdL3EK0AyazbuvsTIdLuhrk7jVglAlUvy8ZG5aX5
0uPBERqSN7HFaVqfH5kfDgnqAdDe2qvXY2+vHLv6M7IC4f3e9qRWDw7zta6xSVFxWIsLS3zomJMb
JwW3zU9G0O0i2tRGO9+SRpyIo3zt6uFWYbXj8T9llndzUnJS7AYAjbWa6wlNK7hUgfmvdEFn5vdk
oHaOU+QaezHHpD/G0bEY9E459ltRdFs/wBBNfN18DkX4PZoEFU+0T3uYEr63tYYKkgR7gWroKhVT
iy/Rurk8RMICIdjU3x0/MXZ/0oKTe1KN3+3krlmFmN1V+R+mlZsVgzrIirV9cJLoebYwrqZZRb92
FTuCh5jMPDfed0iAtuuvGsfB5CfpRhu/VFCyKtIeUB6FMPRqEjIO+l9SVSgwf8RTHpdvPhhF5K6t
ZWVby5GHuK2oRBEAqiICi41F2n9w5/FuBc1etNlfN3VOs+iJZb1UCXjldMR5Xb4QNrnyVLGvC7HN
TePU2DFt6Q5RtYg3Tcf65BT+gcX3KYhKBmWwzNvFGmXrH2fBAzkhm9YI3waz+41XsGjoW8QbMza+
C6s/tS2MziDZeNp/kmO+8uZpVzrTxnS9tU7bS092K85P8xCB16z1l2cD142/tcNg1FBusyo6F5nc
ZtLbjIG4+ml0b/Nm0+CXlB46f0y4SvhstfYuxt27KIcK5wIIzspeCBG8mpohbjjqPqIHObzBnPP4
5iebARIo2wsmup8n44HKnNYq4qGJVDXQEND3cbZ+ja4bMtvjXkXmpPz7lEoiXudVvS8bxRmotaed
TY9nawFCV62/HjIK2opO28pKLikKZW/M/LjVkuBn8nHHbVPQ3siDhVtk2HCw3rZ/JH5IlLS1x6wB
I1a2B/vLk/biQXb3RnPvefHjUFcsGRM/J3mwtMs/Pqd3VZBY0pKCbL9mzriIGTrtknotquA9pf6s
eYI6dpRWvdU2pU1i7jsj2yQi3USeuen7jjmGkrY07M46eZ5w0Kig2RVG8IRhGJN0hpO333hiXHbo
wja5yUZRf0ovwv5s5N+dG7PRRruxZVaqOJtet2gKFK20OcjhuQyz5z5Qx6TA+5Ow4TFbj8UqZR5y
kNnZVMndhZJrsZ+Do4a2W4b/ypwyxEIlW1RRgYqJZ8PNzW+od6/J7GVr9T/CzmM5ciXJol8Eswho
bJFaMZnU5AZGUYTWKoCvnwO2zZjNbGbRbLKqXhWZCSDcr997vKmmQ4tdZT034yf448afmX8xX3Pw
lfWkLB5itzhOvY6YVazCiAop6Kps14WVP2nWWjBcwEBoUIRGjKTJXvgMF6OL45SnfK7v8qD+SYkB
rGxVXlMtvlWqtEhyGy8hboS+qFO/1rFbsdIkKGTgp20XruDSHs2RT3D2/JRm+Zjj2vZHJnqh0g5u
pKqNUVe0I62PJMU3MsFsHWPG3qbTLonuX8jPd04vfvFelcRHJfAClfH0mlYw0U+yw8RQirfeC5+D
pngTyn3MSr+QA8Ytrhel8YDqiOOv1YRNq7SuSeawXq1MFJlsGKfYFtkQWwPKttDpu9IPm/QHL3m4
emmRvxbP14+02R2i4iNLv9E7JUmdqWXymE/ovw37bYXFHse6p/GMQB5z11pT1q1sV2Og1xLdyZxd
QdCIKb9Ezpy0DRZp05dy9HzCMhsbv6leshisyEv+HjZt603zBReeaypK17qRAPDKaSiz0N6weOUQ
2t1vhbsBjYQCyFRhwj6XXunjtpKBhSd5oNAdmzc7e3YG4O4Ee3ngcR6NUbVgg4Sx0oaeiav76oUL
y7tqJl8256mSyTo2DFZtUH1h4Uh59ATM4QTzrGRSGzKcib+phb7zipxyfvLsVcSoY50Gam1k6csy
SobCK9dMhN8VKvgOczxLnXtGZHwPejjfWyOdsjUm/+IoXKIYQ7+LzwzUQWcXyUeB/OI7xUE5VLrT
bH2KCYyUaK5/g7gYk101WxIzMjP8+KM1THZB1xYdxChfpma65I2NGdCOqTRs9uuocd0MMbckwPrV
rHVfJd78wPyx1cnt4me2CV7//gsmxpmvtJMZsinJzj/7cHyop+lcJiadIVJdHLo8u7TF6iDx7MSN
+6YFzbZleuajJlxrYf1WffrOY27fZ+qAcYMSK7BO5FwcNNlh1xjjmwKLjmYrnxzCPvw2q4R1aT73
ysFCpgOtjqRJ6abZ+xKufECRtDIR7VYild+FHj4tep1vS2luY4a1fdf81KNV+QD+u0OGYyq2jJMr
p5tePAnVzb6I601but8ioNfNvHtdE6+ZowgbE7tYaQhsA+B7pye6Q1qeLQWMRW08BqMYOnD0znUa
iLoP/UM9VBAJPCtbkfFjxnpJeqKQccONXaGX1Oi8XZIfzDKgNJhetWJ0VpnSWWEgogsA/6USYbO1
DJBKcP7lovg3TAErsnP1W9pflS4rf7Ssft0Y3Y9jbm20t4rxR5smzyx95Oc1qo8UszNOAUy9wtAw
kUWcAo7xNWXgyY3uLinxJHhaDrT96tgMNfss4U5Lqk0aHuMSAwgGEc/PzJmMBeYsMaR3pVHcGD7V
fmyYH2HCNVCxuHxQDBYtzbRWeOaHlEJ5WR6Uo+OvtJFazxj7z6T8J7IKtm2O8FCSCvZrsneMT0jX
T8cyt+rTxMDCNbRxpclWrbQQoCcgHx+WgMP8YD1yiw08B9LKyLaoLjTiFsd6YRh+otevlUfxZgQd
4f2g3AXZ9Jlb1jNzc9JDwzd1iFrNXw2zYLqeGpR84X0J8U9ErHPBp2JsA23Z8167+zGLJr4xoje1
Satel59uYb90ZJdhdwx7Y6KywPaZ+OZsXHsTt1b+5DTtJrvFFvG7GrKsKYEkhc0TK6veh7h/8czb
0HJi2vlbmob4Q4aBCLCVUE4VOYSPFkNSR4kdi3tHW7YEtfUun5PXupNHLUZnR1cmM854vnHEuat1
Bx3RuFbL/wYjXekqt/yCZHwfMREWxacFWGuVGFG78RKeyVOK3cNGmIEqct8H1pKfukoE3TSho6nM
9EZqOYrGu9F11nWXnWaFwRUTgGapD0W2EtripYvcYyDqg+XiKnDMe6sLNzJkI41WvHqiZue6Mx6k
IvEBkCAZP/WOLMxQLpntS9Qv4RK22K06o1vP7HhblAW/zgnbWjXApzy+FDrDkGb44Ck5bvI+fSgC
mPK2iUnJo4UdgveIvUAIZIR4OwdSnqezai5y93Zt3qfFxA2umW8Nz75u+h5d7d3qp8M43KDvX1RF
uiOxH6Nc+0rxlGnW86AjQBjyOyAkMNpstwwYxwe4r5VC8awbJrMN+QZqCEM9x1I8Je581oP5gTzV
OSKY6CvBNeImvNXV3O1bVodUAkexltCogrLaj47iK273lkNd0XaPcEZGMkT9VAlOY1R1OzYfSLV8
pZn1kLo4bInjsym8yQ5FZurrGMfiqo6/7ZjJfDj347pS3YtdtqzJgE/v2qwmK+fXIbp0uf2QUyWS
u9AMrhUnV9wH00NdGGT04/DHlAXx3UgSIxvtHUAgIktSe5QQ9bmJeTuM9o22B1cZW5kpOMK1CLJD
V8Y9DqqAsVJzJ3L5HLf92/L/VLgvWt2jKaGeWfaj7ZXbvpcvxLU2gRV9KWP4KIoEW52Rbh0ND8k4
ams9KfyhHM9env2yA+auyVnB0wT9WhW0GH8/Q5gT1Sy7W4iZMmt93VSXceCMCpbXmSbpMWy0g9kN
V3cUl85IDlMIFjLKvxoKBqGM+0DH+9p1myaiUknlGCJzurOPZ55Nd5ydiGRlPD5peflt8M6SrbeC
YEbDIlDOofVoxt3VMFJANss17VpDRsPVHztRMB8ozZWl0+AYYu/Wt7hjR5yRi38MII5eU+w1rDdu
mDzYcf1NvYGMNP8uN3lL4ZWJN6OhQJoGUtNFTHeVfY1DeBld+T0kLAsruxr/VE+fiFGgbneKlovC
iQUErolgnXfXiustrosv2VNyBdkNTsy27xCz5HwuAw8lozyVzVs8y35FAAqfTRI91WyH0Frze/ke
RaH/eHHwWQTJAaLQNyuLiT/RjCi90fwpl0Rl5hhdvl/LyF2xaUH5QxVhfqV25UGc/rjOJrZgQvB2
mYF6a037yBt6R+r2YAxhsYpZH+H3o9oOhmAtxrTD0X2cZ4Ae4SLLma30WZmzndG5TJHyxkdsue5D
86M1u5VREZcZ9N5CxPIu1nJJO15Kpa7jEE8vynUZMw9+mHfFrtAIIRijzo5Ay6J3s64qbX4laTJS
tfqbrpidwRDbNY6xbbWK0YlpsN6I38K9gBBY9G+Gk/0qi9CDJB8MG5utPm49bbFTqRW13mnAPMuM
7qzb6qwnAXlew7qx6IhlYGK08TPw/mR6EPuD3V0zNPaBdE3V433TCggndcArX7niLFIbbIpaYCmV
e2aVoVynAnmtGok5dJSyJRYfKKG+V/MuFCOorKbHh6izdheugbaeBloONQZfjanyDVpALO1iUxam
Wikrtzazx+TDrOcewRSfm0mPvZJh0xJFd8JDeqDB8TZe5Y1bozwVVguiQ7+EbXrPMu5PPRyCVYaL
bx1+kCI3/cC0/EazMBCM+B5Gg7xmLsCtUKK4TvYV5tqt7HkUFajMWNpYU2MiW1+duBrWXWsWq2Ze
ocvZwM7iO7bC3o895KbEqpG6zKeU/VK7Ph7dbSvmBa1BezWp4bl3TN0fS1lvHEbMJ2NJQbDf8FCW
eXDsc+Huwnxg/05l7aKaw8RhZw1opWBbofetvJz9QjMNUiYQ/RkHYj/s4p2FkViIvjy19ceULsmE
gfrAq/iXtFw7qDY+hapPqOzCEenkYy7F1+CZAycJf0ZOe3Ap+qbuKOrMyLm5MhArMevFKk2WNLYC
2jCRelID7nLETqXbLL22w38JA1bfLUlch+h6wlN3lscw22DK4fFnU7v9DBSNW43RlhIrD5x/0n1j
xM839wIfRlsJwTIfLTd3uVG0ZCvZCOKY+YfdBi/4cInwhvMupkHfTdm4SAkuLrcKunsbXQ0P/0Hf
0VmxDeYOOKioHlCu9E3fTv+6AmBYxOxZoPbysmaroXJHP5P12ao16Nd28ovX7VgXxT5Oa8PPyGz4
hc2526rNpEYc9IBCfL2Kf0VOTqMunlnbdKTaphc363ITzHdJoGu7TpuObSkwbqXTSwh1xVfpcegp
fIqIpktrqwd8pdjaSJnVXIgghsbnhiQUJ8RA2bIAFqiryTbau1RPD6FO46VZHi83rWhBJieC5hIx
SsUcTklVFGLTQ4wmTRDs4Qjjws9eRwz7ZEfkq8382IRv4IWxtjYmQDMl7ADGg7hcTEWXYvYjzHOa
Ioj9FlkAR9mHogrOqEIXiU+7mp1wdW8Pccs5BfY6mI66iE4sPtvmgnm+0d5KMm2B4Z7rJfrDPy6H
RUVAd7P6xe5qsxXdtRCVRNNtbU5EI+VRWasjm/a04RoNbetbaX5f4kBjTHJUI0Tgdon1RKlcJ9J+
I1b/5cbdL+XhuxcnX+QJVhYhxThmbBEzHhumlB9f/Dj8bKsgzI59j9mvmCvC9UhtQidjlONadHqo
NhahzxH7B2SA+xrX6aqbV4vhbP33u7GU34hqbGl278KOCVgTMmDPG36INmTdGGytWbAaJ4xJY2HI
nJfDqXBCHkvyGe/olyj1ZB3GxsFukk83FAkC3DtL1PeyLs6BNm+E1jxhKNuZ1ImDai+1AYcznV+T
tH81m3od0z2SZaU3p93Gx6wem4x4LytyAMKx6wsRkdtg/HDCaBeQGtBNRKV+JHZbwiR3mdKvhjwi
YUTOyKdt8ELCuvZjXsS2bzlrMqHCb2vSySW3imybR30eyVHNwIlc2PCZGu/bdmdYcuaPZ4dySB/T
In82dcyJ2vICjgaOds5fGAUFj15gubNkCoynk6RlcpuL7NZ1+ktgznvXqu9nWWl+r5+rVHAB6y3B
qJIcBNN7e+SvlKJ7mexvfeg9eM/OU1tFGHIy5i2mp0GpME4B91wAXJBlbue+7c9DEV+rUnGshtOl
U2vRZo+Q+yJ+tOyhHftj3QUnxCKcCy9eGlEekLWxYufFGj+qOb4adnnSzPqpKoqzHhLhrvqtNs68
GCP0JscZPk2j/4DtQ++XIMU0mreZXNQizQVX3STdfSsUg3KKWrgezjJN02r3niqCe7yLyPGC9x/q
62zq3SpMxEuDj9az5JqIWwdphOo4Dihi1WWm9vW1D5P9XQz+uhyJ3M8ihbWfO9uuLOowFbD5GWCh
vBljxpE7e+D7ARX47nthosUnMRSscOBuiyd0cC7uZcRWx76FP5bZHupcGzwkJY/pQp1rWBnH2nNu
RHV+ZV1dOnf6BkdDztt5SlrGc4xzcMf2xt6J8FmbUxITUnE+IWw9J8PA43B5Ny1pwFWo0xeAbcxU
eAD4Lk84RO6RFI9TPZHO/uj7sDtUMU6cAEofYLl5kwQbyKjuhoBn4MMI2rcA1C1K8C0LSXflFJ10
A0Vp7uiRclyq9Tnj9k9AVPksf1RrcBRoIFs3DO6Uph1HJ0V7duRbU5KB1hlNRh9p214pg1MfQxkX
c+we9ZERHic3RyO7wK382U7wBY7JPVCZNcaI+9ei0CS9a0U2rvLwTjj0YSEJRa8b3lLByji9YzlZ
0tT5NpzmDxzPT3mRtwzy9e/cZYQIEpV3XfLCjCVFhWvvhgpY02hGmzJoXgDB4GsjtXcqiITg3tUO
3He7uai5B0L2fw0cXYTA0Idn5duG/U1MdWMie0mv2HtEjkpDYA2YPmsXkdYuEn9YIrSdUd0bbGyr
UxtPQqQ/J2ZM2ZKGb4hVn9ywO02Z9Yas74BodShZOXcw5fDa20myV1FDMsCu17hsTuHoNswDMel3
A0MWmZQYppETiayzr84gx13o73Pgvtbm2Y6YSMs+Q/WotUe3zwjaJZQP1bGdpnu3yiLf80DzDdGN
wN6iIAdPc7P1ZvlrVSOJC4t3LZ+rXaM1J6d3X/XiGrZcQmOJ+tQI7g2cLsdycC+Z4/r5UBggDfGZ
5DWPCM0aeMbFDH2N7KJl8XYqi80MKYnetb1BWz+FFseQs54wvPvCcHaj+5yFKQxNF1tFV4lPHUNT
nFZUFuH4W/fO2l0wSqEYn129v4xju3IG/hXLY12QdETq6/aZpyqyV2MMvu2ScWlk/UbyhLpfH25D
bq+AK5YbFjy+qj578PT4hBnrNCdUXVGf+lIvyLtC5Vo5XDNYRhEZw8tU6TSRCRJKrmffw2AQgyYD
wGjbDvFiAgPQu+nRmW1n5dV3TRXdRjcnFdi+1GS9VoSmuK5ZkztjhiDn233ArvnQpk2N/dknS2WP
Da9Aw4OxcwS5Pwe/90sis7Vne2eq8HOYpPu5i8pVk5FnyQBL6RpKOfmi4AgylxM7oK74+2tk9jql
8olUAjW7XV7mUP/tmVmsoin/QNsAxDTeTY3RU96TsYnH+iVwjROuPJvdEr6uJK9CLh+cUGJ6RfAY
0xN8OJhxiNlUnN05QhD0YzOEnxgfHWs6kSOPV0NKqCCTGva8BKpP+BqVresP+XHMRvJO9SsDwevU
aF943uhKcCV5rwPJ9MjzHrBZfY6t813hJ2IJ5E/4Hus009qE7lYL0qeGDjFP7ewhfZN4T8Exch04
Ohhh1X7FHPAYxuOTnbH8EZ94sILXpO9zrUyopLCtsEEweU1rrsxY955Cu6Kk6nZWy/la6YyepNn/
DIX7UtsGBU+sC2pJe5sN+EFT4hl92355jOm13ly3Zn3rB/WPgchFAIgB5LPXZMWIw6gYTtd7S1cP
Sdqwp25pAszJOQn2ylBGhcRW+T0GahpdGCkxPDs1BpfMSrOVXb4XVP9sY+RsnUiDa7siIqni2i2v
Q1JzyGjVLlN0zBE6ktm5lzYTO8K2iQ+4MNuUso+PDcPskY5qL8Lq0a4zg7o8y7EEwacaY05rd0rW
+qC3fi2QBzEYrvneH4qixCnYVA9GVt4FYcAYGdBOMjilH2Ts5Cjjdi3ZFLoKvjwHZ1ZSAUQGTBpR
BJeXKmXrqQqtxdhi35UpTxWu4ooirCBjOjXRdi7Plld9qGokUiio1mdZHtBHmde60HA9JsN52+ib
KeWhmnbhj93jzw5g8/left/XNv1miLeQ7D1jacslFNdSxmfpg9BcgBu1sUTlNV89cI3xsNDpYLjv
4lWbdR/DwBFbphxMukk5W3ZGyXjI+aod8xLb1l1T82OGml3v9EF8E5xenjJDSjUJgQTYbqHidTeg
KAI2o0CU5lHE8YsF9pGpss6PmXG9seEOW4Jhr+hh97kY//Hkh6gR3qT0QA3lzCxoF8M5Y5O8xkw7
RPEiRZPMNF/jzM0PgAgPcC8vTGX2PCRKgh++ETK9xmdTUQoH9VUVrba1Qyf3F+bgVrR2e+lgB/s9
VqqtTPpdGbvhWnV9us4VBLOwvhtz762LJTuMuHRjy9tIq+xgBrrzugEelxEZPLQs7GgSbCAyeoo9
M90khVgXFq96oAlcOGmN09qVHlK5CnAfzO2mRETzCtgLFFsaBA8HPRHVC9dP85TR8Z84XLaRlT1q
EJB3UiyxnbnXbq0VwK6TMWoTUS2zejIQtE5xLQh9F3q2SeuWFFxij/ve4VqInbKh6zO/0mEcNq5h
VjSDKTsEIkbTIkjODP7YbXyjgPc2Rmj9NMVcbIohJB8SyQc9Mqd913IbEEyBatz32OHNCoddNtPf
uCFEueZayIrp8Ii6EFDcMZo7Vm6u3XG4V6vJm2CmLb1dMF3NgvFywlDnSD1QbawOvLCOCc3J46fB
RMDABm+tAdnIddiFrMeVA6NVCapM19hr2/sKCo/vtF3xilWxR1qFEjVEJsa/LsL7Ms2bMXpXWM2P
qQT4S729Spwq3ATePJ/wX6NipBkdh2d8RkYpV5Y5vcdZmfvoTmoTiYloy1SebG3dySbaFVnPJRxa
wQZEXwIXK8qeScgx4TDScIcjvj8rF0QF1sQg2XQVDCWAHvQRHcEeBrTNvZ1bs19J3WDbYVUc2FYR
rGuGhc9uPW8HR7/T5iz/5cm0hatjfiaqgZRb1OMlKNLvuOmRjiL+tK6XCNq6YtbjhcZ/vsTuw87W
DsIgcKpLLrX0IavvzbCZ3sLaffOM91b9soRanv9DNE3rN/L6GjnfJ1MKvOKcxuehjvID3Fck5bR0
N5XTxScTuRXLQQwNOyjrF93Jb2E0yFXD37WSVa1d/z7go88OUQp9jPitjz3cfmZ0VG3gYzUXxt+I
dLXFpVDOR7bLmudhNq17nRwysKn0TSTzh9bO9tlJMuyEmVQrEr/G+e/DnDgJVtlyWwTm49RmKwf6
Cj6zen5tZ/rEsXCKJw25wa7d/tO7x6jdfLdLwWgFHbFfd54AQ6Vgusbg3+jIa0Bu4taP3gG07nTX
BGCvivaNggyDPnvRnrXGCfZ/X6aGXu9A9/I87GfzICSHjG4AaKdS75xtYrX1frIziTxqXcTExuTS
rtRlCLJkVXR9dS6mETyb6R1wDeFbJd7y3qUnD6ajs7QFzKoT3zKFey5d8J/syaRNqqjCR2kU+wSm
jm/VxnDCe2zxdCve2xp0DUCS/k7O5s0zLe0SFoTgSqXSi2zHBcYYSmYOrrh4ZQAewQjeogAKSppm
Yl0lQ7XOY3rkNnLDpypQj/XcFp+TwCjP9l1x0ZtyvhPQqI+opgPzr8g9kZbA8JqYlIoEOz4Nzbk3
k7y+ZdX8JG0bakHPaU2GQXJwNSrZWJA5t6WO7UZpEVY7BTuk1JEheiOj3kucLaaq8pp4ybDztATy
mYtE7tW5d+0XfiEjE+KrJc4mr3O8HQixh9LsWvxyLo7MSrECsDHwmWFf35AcKBmIqxTCf2h+91qZ
3xl6kN2N//NZmLfegaLjP79uGNl8KGwekU7JOq4sJ9JtCLYXjmiaqeySH4/p8NCtsBW4pxQkzIbH
+gKXafr9bGMvAYObPZSYHzZj3cHmDuYY+EZk7jy73012g1gIlmZKInWg9eFuRBjg5MfEtvBGR2A6
zzLiWFOMyfNIf3UDDKUx02u6z5hVzHl3T2ilOnDXC8wwT3XQlfdmWyE4LZzgMHlSoePwL8XAjUt+
mMorb6IBNmpaCq9pWfFnWnwRIGk3Gl3UJe9QaT2F1moaAfPsMThmSzBKxXdJ2vL7ZQQsvo9Zm6PU
tHVaesoRhEyoJceEg+ZkeZ91pAB0d1b8FKASmlhQmFaNxTroZwzG6pWlzzzTbRVsPWhL6EWyuEIA
30SN6LdKZM6FDHC8MuRMzi3NYbvCgGDf1fJpatv/2NF+IoE47R0jH19cBZWqmswJ5PE8vliW9g4a
FsbdNMQHKGXs1aQfeJ7KaSHMda/eKNmehal556ZB/oqB0k5N7IxCmSvDaiy/ZluPlZoeCRPd21ee
cWPTnLroWVnswoHuo/WGadUwjCCSMMHIGMNNwi+dhhbEYTLBb0wGbTo7AVMcGUxrZkLhUa8Zr49Z
d+jYh7n9e3tS9Z0bKrrX4/y+LYP2Ts801huEtng0eGistSYt76PxEjpY0kCg1eQ+4DlNFKV7Jvfh
fJ7MqtiNmo5VXL14BJ8ei54xSkg2ea9MlBRHS9UaAZ/Q4BhcW5WyhLXQPPx3LuiGMWPRTWjhu+q1
/KY340nheKYdKZgJBs7F5DhS8XMIP+5hwqsEVln/pC7SnmXM9+fI5pAIoe2Umbm8PbQzwfRRV2sw
mZIJ+X8HQIXNZWa57qmNlmxmpbNFHjvL3LZ7AE9kR3vb3ilE+oPh4TzEOyanYCT3i9/IAyK9n8L5
2SNzvhO2ck7oBsO2Sam/K2IZmWt4K4u9E7PZxhfbLN6CITUerSklYqaRdA08PT/XblWcldrOVbSx
BgC83VV/pi1ss/NsG4qlmoN3LFzTI4VedJAYRnVvBazfFbYNq48WGVPkuglani1LG9tgyLqNhDew
f0wFE6pirYc1BlKsQJHiXLM8fWMJpIaAKTWWmqm8S2v9EX99uvsLPVUFbh3TQ7Na8r5D57TXCBRX
qeuIaYSZImNqdgOLMQjayiVVyiizmx2c+CaXQJmx1MELq51Fnpmpqn2/kD23thx4cTs0AM9Dg9KM
KOHoqY66PVtnuCoOzXXNLHpJI9l9ei3KxNmrCUV87ik/zaw5QOFrgJA2CBg4kcWelbqoaTluoaEe
LGbaabkZF8aCTjO2sh3pHf++xMV0aOBN3iyrUmcnr4dLIcrojAC5wuQZhKJ7nQZruoRVvbxqgTgT
z8m2tV7ifnDHeK13WGC0guGNOUUjiWLeYZK+wy6L+uFESmID1Cd6KUsIMnkIM6ePjfBFV9ovFyLf
6GKTCMNsPIPlEtsJbe8WYHkEbzTJFxYFHepJ7AKFg7vJnPSRdfSjKEF+Zw72TFTM+pzbQ7GDBErX
0IKBA7EPwRMs4oMMsvDC7PqxDbms9FRNZzSV8ZBR6GBWNNAxFt4UDc/WtQyeRCOY19k0wq3XZ+mq
w8kLrrnPX0RvYYMeu63RWMhKslFHouEaK+vFNVgiXkh1xpZx6e8fY6mv232DECWsKH112eqgqXm6
OOW6l1pILkRFWx5u57hasNO14vujSyr74BnMvPMAr9iqQu9xFBxhuV7pD4M9XStgdBxRqNl9CZXM
9baCrSPrQRC7rFuuiaQEnNd0n3rjlFfN6PZzxMs1zF+hAClou+Tyh8mwD3Ef7prlJo8mN0Zga529
CTH4PncPAF9PE3OquxpuLq2oZh7BiT1kFfWQNtJaWgNyeJZ241PhGaCT4s+5Fe0rhkp8nj0ANtaI
eXeljVMsVqeS2DGGl6zbDR2Sgqm2/FzG5Y9NQ4444NjFiV84Jrk7GUeXv89ikzcPmcNOqvi5M+Pi
JBBD1lhK8g/q/1cEpfPEpK+bTDh8Vo3hbUCp5VEbppANfFeb06OC4vHYF63DlZ4hyuK37grorQg3
d3XWNBwPkwfrBvJzqMzurq9c/U6ZIL0DbwmqsafgMeKhPvcNEwgLHFWHSOvbrBR5sNuJxErRgxBq
8x6muCQIkQT5JzssznnwOaJ0l14HvcQJC7b4LO6YOMKJO54SzeIfoMt1lw9YfzMoEYNNAIQvwYqw
TmWezR3uFyigWfn5n+fp8lDtwlIdCp7Ifh3De7NIR256x7UfSW9AiTDil9zSLIYTxt5kiLe2JzM8
Tl6SAD902fWXluey7DCbYERBpa0B6yxWFq/8F6Qeq6vnwV27QwtEVbJGJs7rpwK1HtK/QekL1QB7
8Jie/z5IMyC8PbkMku1iOFfBhFTG0PN9rphZNb007mSFPYpUzfvUW+J9wka3cvDwZk0F1zf5OxAT
azdi7LvPIofdQu7YvoEXfImnJPk03WhnN+lucTw9uPAM2JyDLRzq6+PfV/OSjmSb59PfVzCogca3
z1XTjH7TtDWtdJEzp6yYNkZF/dQnBQ9jh7xYhCZzczqbIeGCmNK8pWYKM3nJzSjeUkGluOlyF29W
dRrMQX9uUJdNlNOzF9nzZUxScakz213hpujWyEopw/wsfbIicd/HrvmPBT9rGlnCnzfP1qbPpEde
RdbZYrohj1urgLls0/AiLB8KLBEnhXGfSFWDPVxvTn+fgbukSIgV8Fp+nXUgpfFuQ7X7xbmnmfov
4Z1vBqDBPcdWcAwiN7gUsnsFoCcWUlRwUWPUMdgtrQ1YtOQKzMA5zGP7NC1fuRgBfM9sh51YUEsi
nX+QAcsXS5+WpERk7xMnTl+zCpQRoJP6zuyiZyCXNJ8axHalmc6bO6XPlNXEubClxKbQbpMUDA0S
PIu5Z/JtMA8IIKzlWhuc3CjrH6Jx+LIWU3NsNhZexlSc/j6ky2eauViEsE5vDK+DuTwzqnD01tpb
hTCem0yL19MsrP0fb19LqmSdY3DfZwlrmSZVHwKIm0wOPW6gPLf25ERYprg0ELJjvpRWdQn/f25s
jmkn87tJJGdjsNTDBD5EdCQa2xwslYi7W5p16T5xk2QnAonlUJWfhYVJdILYcXNj63VkGOhLZZnv
asrWaRdDPQlKeax1Y1iz08h6V7LAkDb2NzlJ627gOmCk4Q6L4NZvCXOEV6+dwktiDyvBLPD69yF3
6f/txEPyHLR/qeOxFqyQ/Q1qXb3uXHnlCjxTqE53ok5R99gg8yUYdIsMnS5NoT/+laZF5wB/YOWK
NsOy0oR+xEeSL/R/lP58enf65v/ZJmL97z2Wjo55zLGFZKMDizYdy/k/C9LssRjYAd5Qsway209V
Ptx7y2XQq+5hEFn3oPVBv9Ni9xBm+gd89r3TZsMh/i/Ozms3cmTbtv9y3wmQjKB7uC/pvZFXvRBl
uui959efweyNe3alChJw0dEJqbrQSmUmgyvWmnPMNI32jNOv8fQ+BZ6vMRDjbfvfbzM1aznA57/S
fGcVjvyed4WzMEiT3Msycs6JzewTbrGx7VOm+7WTRxhBvOh4+0ptHIrvwOASFUW7U8aQ40UaHhzO
fg8UmD9LbqrrIGucBYQLIIZa8+Sirwd+ldoX14Ip5kNZnCfKc4SeMmH3VtKqc+e23Nd1IJ5bNGhL
nWmexg5xTMNcLOI+tBefZ2bcx91JIYVmaZJqU0L9UO/iM7tydP3QAGYAbdDeGLLZOY72m4aAgu0D
R+PnP02/D4fix1mkaHKJklVlk9f5ZzRMg3WYAwQxaCl+kp/w62eGHdU/swILUwD5/mHoHH/ty/pb
XiNANgTMy6FdlkXuvTKV8OzLyFh3lxea2AYy/plHMRoFL3a2oUHCju4UxjUf+2iqNL4ItjLv8wml
sCzbsEwoMLqwVPMuZasLk85iNNDOnVo7dLw4O07OPlFsF4piwDuxIzjd834JZcVrJ6C65q9DljXH
gRneGHKTS3pZzhPIBTgKSmUlTUNbcip3Eblchlg13l2zKBY5gUbLIvZxwck22kqQfJ7fB2vLL36r
FbMQA5HwvKsVfZ64Ch3UintPZsqRRgKJZGFR7ZUxd4i3qxwUWeIgdct9MUW5jDNzFST0fgUNmiVV
5Mrp3I6GKz7Lppjq5ByKc47llTOCaqySSnUZm4RHqRkr3ffVY6AP+aoL4byWGX5N1YkJSyhajPka
1vnPPy0os+/iXKSghcxE3DakUFXtPlAz0kAdaQKjhzC1k+CB1pPn0CppglWPSw9nKiVqAwvvrAOJ
26j1QH2CNSlJ7QolYLqg81Q8WKRprd28YNYYMxpsC86kVcHGl/dDe6lBm6MGQXDpxeNraYXjLCVG
YNGkDFjA5po7Stv6SKfNfvK0kA4zalIT4DDm6ezc1HW6NcoyWKMsdJ6rKn8EV9X8jNFP6jTHolM1
htobKugAw2UR/9AR0emgVVpj6iK4lXIcBtoMtq/vqzZhVj0F5Dk4zZYa3OELFsCzXntiRtuFY3Xl
qg+hZmjnHs1FXi58u4I1mKl7wMuQXHVP2dljruxaMXhQcWgndp3N6EuxnZ2pNOo26YION0EyDcjI
61oGlRgXEB/KB7x35WLEICFcVQNlntSnuNZRwQQaqgZMrXF20dXq4NtB/qw1rvZQl+acdp+9bQV6
IUwXZ2Z2wbMolGKr635MB29HP6dfk5lD/eOLbgMpRC47j/GEo6g5931MgB57xmMgeqQUqi/JHuAr
5EnNmTuxPeMQsVFsO92DU6u/iKyWU2BRFg9elm5//d//w83FFEJqmsnGpzqGvM8qzoXQGgTnEKQT
9Qk2sXY78C0ruF4cMHDsNl25EYBwMQYSeBiBtJ3VHNGWYVO480Z41ilTjGMAsy4YkjdvRAhuj99B
aQxTVlBgJZse+/phqJUFzBzmEATDpLXqnnuSSRJVNgcleBWa61xw2IumcHjB1MkqD0nLl4H+rQoB
Vlg7qDhvigHNu7Udmi+Q4hkfe/7y8yvOmPawu9djCskl4lAFvG6rd+mnKnk90IdRKzoFEFBPOsNO
6Vo8StJS5p3XvTkaMhXXbzosq+DtBFrCE1LZvQm7+WDxUm8Krenom7evfuwNaOxUeULCGy5UAqzA
EOr/1PgHIFECxugXhs/bbFRD/tSaO1WYLxg6FCzz3HkCVXsOF7QytRUYMAXU68UdwSqFcX4NVS52
RcOtVvhW/B2TIlSpiHiFIrIevOAdo5y5dR0nwJKrhadI+rtelenvUGvshcLI64sQ3dvef/+6CaGz
V6mOxct2V6RwUA01140yLCjM5NmfKhzMXvatqKYErOkIYHSJu401da+zzx85aO2y7x2A9wj1TGjP
Tagl9CHt9JkL9p8sfA8pYnXfeEFOoc+7dpU2KRSFWrNn9EzxxFquM88tW1/YpAXtzA4nTaUOIy+Y
4SIewdbsNO9GWaHDzshtGlqyzDSeIIX0t8CcoigwjsUBR4myZpsDebQctBYbfwuYyqVzwHROJGsn
cPS1q9nTEMr8kYWiOWh6vBCSiaCqmukLR46LEmn5xRUabLX0gHGoemja4JRzdJ9//vnU7vO9qFPY
5nXNUVFWATiZisX/Su6MEDqqsvPyuVSD9tC3VrAtI/zSdeTs0yLAPif9hNk1aFFAvPvMG7pDU1vf
4yyE5R5Y5VWLy2DuZhHzRuwSkLs7c4N6+Mucx789UwLSpoIVSCzF1Z/PlBkB4w6sorgE/B74jU9b
yp8nTqg9uVb+vWM2cmiK0FrS2xBL3LjbkhiaszOqj2ZqNsusa2PaOeE3jKdMc5qESXHhii/Kvw/F
Na8nkebsf7YwVGlOYZX/9Xq6CVY1t66yeTCCVFINQoEiMpIXXkWWpo8TYp4n+Li+eBenKu/Pq4VO
m6Hb1Jv8q+l3u0ye1rIc4GXws4q1O2Y+51KaH5BQGkl4DgxZudLbOIfFAgguHQd9K3vjHZoVuNdK
0eldYNr84kl93PokTCvHMXhGUrXkXXnXhllZ6gNgjdCst41VNMcIaP7Wozm0HIgV2fha02/zOKyR
v8ptNzTPXzyDD8Wxye3IMTXD0IVtE+n655tR1yqMTPqT8zjE8uhAvsbW5kL04EdJJFXrTBq0PqN2
SwOF26bfv3Le3LQmcS+ki4kvLjZjehvu3iaHz4Vqm5blaLZ1d7HZDYoYPQ7IU/Gbo2+2xTqNmhCf
Vmy9xyVgfKQwWzUNkiNt0CfYhdorGFjo5aE0jpEyWjtArq9m0sZbzjAarYjIX5mkypgMy/ewGXzm
eQ4EYKPSmmWtBe6lb180w+8iztpCbCn4YN0xCDXch9pIld92ccQu4L8Q3/Y26j34iinBhgOYAlM5
jA9917zlU4vz9uBYYF8S0yDlGp7hQ2lXzjIc/UtM5+AkiNGapWofvI0CyaNSNd3+1nK/PShB/Y+0
E3fTico7fPE+f7zoTI2ShvssxyFOQXcffyMSAc4mhApe2qVT1uRS9KJ6sREFbQG6jwsc2O1ML3Ln
kJF27g598qhPY2XbT2mSvHGG8KVbAHKztaPdRD8+f37i4+Vpaqat2zC3hG1xW/vzc6ikOSSrkSNB
gbvgaFvZdVSrZun3BfzYvmEgUafeogzsX3StmpU9BXt3VYlEZAoe6nOjXZoNtYmdtO458ybTPeX7
7QEaNYrfQc02t2/r7CUAmSh05PtEd3sPnv1eJoL7UQ99Dvaasw1yOnWJHIOTpVp7ihP7RPfwi4+6
9uEYbJpC12wCUjWOefZ9HWhyXFLpQwQMs5IdG0R4Nt3COXaQnMPLgC9r43oZyeaVe4KGtSVGqdqL
6a/12vgdA+8blhbOtH18/eK9+FigmtzpLNNELSlx8t9lqYJggFqA+3zeME04KkrlAE1HhyxIt+Hq
1JeKL/sDl+S4dQBaLQpannX6riawgggvyQ/+OIyHplPFCTVNChQzkPPStOURlJFxnMb2dMIsd5VS
6SdpC9Ro7L+FTTsuTSygtFEC46GvLKyrQIkX4EBgx1hkf9VM3D7/Xf9yczcNQ1BBCUOQGXefLlqU
UlZMWYK5pZtzIvBoVNc6ujTdUs7IvFd9UzoPfgHtE53jvvcVH6DMW5SIRRPk1YGYNXHq+hpvRILQ
BQEL6axaYJ8/f5r6x7fEIkBcpRizeLZUe39eHomPYIlP5RQfj5GE2oF6vBzql9FlTpWQp+ENmX5l
wKJd4zDh4J9FC4tNaVZG7iPFET2iLIPib0cGPS0YN3IYtw0kWtDGPBgcyGjiStQbDvErnz/5W7T5
n3s6FzSnHQ7WKqcfebf3KIFCEHg1IH6naw1qFkl40/RPtWPJAwanXxiOwLsgaIxLovM48WvHNCgI
6Q5xdX7+XMTHi44DAfNd7nZS5Z5+/0JGMnI0WQNvKo8JUulZFjvDS+ehf3AMowPyjcVRyeJdZWvx
ufVsaw+39UV1HXqsYaAfosI2rk6jARGxvF8Ac5StmZZT3rQ/LnUtBiZXNIdb3pw6cg1luvkOw/aQ
tBzofKsN3uJGJeNOQBGJCqM/JIn5DkTWOjZ5CXMWneBKJQdx5cUVI6L/j1+fOyufeXuyMKh3tRe+
syguyiSel7r9zzga1pGoYnfDgVmD7iIVeIhOvioBQFydTJcki/btq2YyVXEbI1hnuc9Ev8ynJHD0
lK1vPyrGwEDeeCfOKT5GtEbmlRKAlJq+7YLM2gWRaB5MDXnjqCbWIbGNclPGqCG9Ss+tJez1JUd7
X2rfLTIvukE9SLTkGWJd+UUn0PpYH1Mas7fpt3KesufPq2jg6fgw4dO52wCOHPNzVFjeGzaq+CAS
EPo2d7e1a0DK4q3r53qevYFhqo/qmKExqWISrnzyFOo+DN6ctkIPZMRHf2qXxYODhwBUt6FgU4wI
gsQKEmz4Zfu9rN0RJmLQPHcZYrEqJ+JMn7PJLkkhAeDvCh11rEe0VqI51xQnwsKwcutUKV6+IzzD
AxvVqI8ywZULvLVfeZ3Bplvb6cmTNT0OUAEq6RtK5YkX/E3vRI0/tcIlMQaf2qzIqgptpFZeAyvP
NzZqu66pJvdb9STUyNpGkM1WehMZuwFigpX54j0Xrrk2o4bsliFJOIv5DCOZDC5DP6q2RjJhcJdE
1o9LXkAfzIfT4mLpzBcnsFvoD9r4qCm5XODlN9eff4T/thWaFjdvOseCprucKon/Oj40Q0QAo67C
2iWi0shd85q25S81xdCXIrhZR8YlGfV8XYV9hC2UCAPZ61dIauLZZkDXpOUOy6r70MPOh9DsXGKC
ivaZjVyvw4F1+46G4zj7/Hn/pcKx8IY6Ng5ZoVsfKlswm5jxG6iIAvBxiQ9B9MW8GSpvGak5WEbe
ik0KuHKrZcbW96E8VBXTnAoY7VxVTGc/fWtN72PUuv+4doeUox5I9Cp1Ms4x+83DoUHQpJPH0Kq1
tXYFPjFGGdR8fNprzKx7zbOjCzPgboqY7bEH6N9EEI9MKSpjV0qcK5//0saHZupUxqtS5e6qc+S7
9bf/681idDQkMgDz6aiEY3ewG/YBicCzdvCaZUVU4JbxWXi0XVondudf+1Zi0S2tByY76uIWMZNP
iaeQegLY8fDUiUsN53ZHanPAmW2fOmgUshpb8xzcc7A01Sw6jgYWzhqforXUozLcdr32Q/p6Rf/I
q4hQmkMBIO/d31R9wggEHN6Oz3KxLdq2QGlqVethcMlbKFWdigSCjuNTUZqqT1SX3V4dY56Tivgm
2g0yGfVVoZdEtw3/FqLO5ovP++3ueHf3tHVYlrY0dOpjcXciMtoKYo2dpnMzDAR3EJIVVC2Bm+tX
/iVIaRp2tAKAtnfwd5SoeUT0E5ID36YPYzPqs8HLh42jtMG107EtaaiDOZtEWOfK0KIJRP7CaiB3
eSWzLtvreoRUoG3DZ7ssw5VqO+O+bYGSOIWWafDLNH+VeQyfb8cYjJzOsnNTHVawYy80F4P3rb1c
FjLboJb8fvuuC3WHgFO3mCfWlLlRqtqGgAf8W1PjyIPK9dXF9pd6ybHor0rHFEBp9btNInTQOTIT
h2BA8A6a3Ocmq3Fm6IgTbt+mWb4xAq+5FE7Hrq7YxlIBn7s188RcmrTiN2kLri2Gs/8Nm7IsVbzZ
GfCPeBtbnXnyjKg7e+OejjFkAibw9HKzSxcMHl6ScpmFgNIQ+PdbbyS3JVQtJD7ii19S+3h2pzjX
baZDhiVteX+ma13TTPNIoO/I5bj2o7jbmoH5NhjZOx+Of68PSw4PQdb2CwksaO+Zbr9zLQg0+LnH
L2rpj4M2Ewa0g5mBShVb4H1DsleyImB/4gygxGuqqexRC/3gLEfs8ZWP0CoU5Ub2g7r3k+I9N8Sx
ZVd4U5r+4I7NW9MMh9LsJXdlRy6MtiCyVZcIHmgcMrYcyM8l8Lzq/oEoZH/7YqOaPhB/XmW2ZlIY
8EIaJseeuxrVJMgOz+SAx76B2Y0yy14Bhn8Yig4wrh/7p4Hk5FNKYvO/D4ZXdmBP8RD1YKFwJhBt
6oNUsM66EOUrv2m7KxCFwTTi20AYmA1HB1DkvvYk8H1iuldmmFpPI3jYHDjeoxqTctO7SnEyFe29
dGvjoSZQZlY4ZXx2rgZS5Fcq+Wxl6rqGg2WsF1XN5Y6ombRWL8HL4jyRQdCdgiwd1rHyWsRttvWg
vM8jUZnUVnkzz1O7BimqmNeIVF0vqAmnZ9z+xaZlfiyzGaJZ06vJ58HCDfrnTbo3zDLvkY2hCwY5
DIJjQpsqO/ofykWCsViqviXnYSqBspc4pNjWqv0tq6SCFLp2Bzy5jSVxgqqFvxlCUO9TM0IZ6+Ai
xkusgJNWtDZgLzL/k4sZxGZySIx2TyZW9W9UJrJhSi2FpMGMWnr/vw+DSDtiQK8No4CZSJLuvQ6Z
1BUWnpS6C+znOuQsioXn3QqgNJEx951RC/0H0cYPRQdmmvwNjO2IhkKQfHuY4sU8Roa0VoQDEKv1
HPrA9rFHtx9GVr1Uy0YsI93Gcp376YpjpH6E9M2uQPVWBUwVh+JxBD9L5C0why92CvGXnYJBsm4i
nhJ0+u5HLLaSumg52A7tyVQ5iBCHWqO3JxH07bK1Bv2K9ggSwbIxcc2BgsmbrtgrOSEPCm8XqCZt
3LgDbpMxAo5cd0SnWdpSlz0oTvJl8Rw76oGfmyz8Mq9W2aD7VwtKiFGO4bnS2QpRNnuPBD1AkUQV
XWUWzIgRKiqY1K96XR97iFMPyeAf22CDvK8Qo5owxARfA4pjJ76advUjTGzrvZj0I37kWLskDya3
Z7TlYwbZEqn3rrSbameJWV81aKxF45OO01jLz3cZ8+Ntibu4w5PjrgQ11bg7gNC3h2NE7tS86MK1
3+L0qmqlfzCIUN4rLYw9yH8Ptz/yrByqaGCSbxRXVBaBd1RyUyPbOxZn1dPPPTgEYlaCi2bL3znS
KtjHsbmKGODNNGbbs5Kb167ILUi0oXssolqbiVFxzq2qZcceo/7cH5PxO03VHYl18YveKeqmJtBv
5trJd8J6+6uYHqzI/Abt0ydio3uJVP8nmtT0bJAGQOQho6HYXZDgRSpSXqGlTO3nkhSHHfkH5dI3
tWyTdm2JptT2jllQu7O4Utdxnk3n56b5xiQ0OEEZ2+ahiYTNOyua98WRnzbDh73d0UzLkLwSiHrM
+08/F2HHPRpwTzWU7QYHFOex0h+UYwlPygv0ox056SHBCGATQrKUozJsrT4Dqy6DzpipHGZ1eWna
DqBzUYhNPy4wiUGlS1tzpRHl90sU2nc27J4qHnPImHtoNO1Sh5HU5I9dtHBGMEO92ojn1MTx5DeO
+kt0ZHcD+Z87jUrDwETkpDEBmJuTkSABqba2a5ksYx13QN4W2roqEqznfZ8/VLx89ANxN3lwRMjf
2Gijy7g4GoloTCWEqBq6/IGx+5Qb010rZK74HyycG6pbLUTj/CwcqrkwL+W1c5kJF+KgemD8Zk07
XREBRKHIB4oyBurAaRTZk9tm7jEjawjh7A8ziUyQ14bx4GBRZHI8wvoeNpnRqHReiSBmjAuvpkFf
cownPwfgQGtGtjet3SZ01hlzWkSfxmSa0eeBHUpstCo8L9hSuAzLYFnBebwwBupWCTFTuwiGboJa
DmIpD6avgv5VmUdrVc2MCov7i92kb0PtakcMuwHDy6pZJ+zic5M+4pm8VzSamc7/rNR3Bix9Nq86
BFYexpNNCXkLoB44jmO0CGIt3TVjBC2zUotVmw/GuscCsZaJFpz0tNjwYXMOYnoIpoj2XvJREHE6
7ILSaJ9SZWOq+Ap6EJlPTEh+WA09L9lsmoaKp/t/D5WqvX2+vfylAHN0/jGmu66Kqv+u6lWjUg+r
1uRYmYgj6eOwQurYIoalJzm1IgzLCJv+BbHdE1myQJMHNDxKUfzOqLOukqCZxVhB2TKM9DnwxA5R
Rv4DgAtRvFhoDfel1uG3T6cumcsvKobb/O3PAox5CMNAmnOS87F199xDt59sAnk1T5jBrmyFD01e
TiIZKoVFE7J1a5QSU1Bx+xC2/UDRXvnY2lIHPZSJk4QbUEP+4SIlkIWZvxVjeER2H0xfKV6nsPNo
8UbP9fhYpD0s89ZC5tQPjLCTh8/fCO0vpblj0VKmNOf4+3GshurW0OjG8k74wXC0xaBtXZ8hMN4C
f947drotU1leabao0EDgEGKO3bYoVk7JoO0aJ7Kuoi3CU8/ccE5MyMisKfJtahWCVydWUOl8b6L6
wffb8YQmfHwyY45XtkkcNP/nsxr6Yk/2ithHMKBmNSI/LDx8a7r5P2BN0r2ZFObSV4JmPfrZbwsL
9qVUT6UKcbHIU8xRvXdwBz25hGPJDo8oCikspgBb039wYF6NimK+G/1L16T9xigqeyUUM4QM0a5T
Naw2gR6R5NdVy1oCwmGqmZyJgxSY3ixoorjx4FB1tFihNxUbIDfNUrcrlOAIF7eVr+NBRHuQIQcl
ISpoL+loC9j2nkLlqCULUTjao7VQm3Z41KavizatUYBkhzwZY+6SyEAI6Ix2RJ+kj30BHIC4K/Rk
SjIFWMgl8STtazoZmhhA7CN05EunhAKUKZKzbPbLZxB9ImRrOMR49udJkE6AcqdcjsTyLWgt6nsa
f5cRD/oaGVGPEUIjFUmM/Xdo8bO2MxAHDL5CBkbHREPxGzCBVvgsK6Cen3/aPqpVLbQJnAEtVefI
a9v3l05QZHGhQ4eSetluuxQ+RS9eC5joizhKvWKNPbFbD04RbzQrGhjftPGbNqGuah3zZNbTAY5A
JMwyA0B0l3bJ9wjto4p66adXGvsY4eFvxYbcE+agr3BLsSnuq9wbCAHukcWyzy4ACzSbKgueDQzs
74i7+hmjOeNEnrd+NaL8YiUn+CLjTmV0jBJk+tIv6nEnY9eE66LSojJCkrsqmvIO/dc1KKh8nSYm
wdtm0bPzxuq5KqqRkB7X+SaMyZk5GiDuyQIZ+dDv7M4VuwwbVzpTSWv6onhzPvSyeJlpKjC1Q2Qy
DVL/PNP44M/CxuKGnTXZM/3iZKVYbbU06HrRZEk7hNkkIGZZ+9aoZcukuh8Ptwc/87Fk+ddWv/T6
pSqnx6a8tN5F1c4sh6Aq7dydCrmrvLOlnRzt5GG6vFQmzAg2MR8igQFHrZjwATtnbfrfFV+B3wQE
Z2nUZfkbg+HeTRxsPH5k0l5X5IW//b0tGqTTad4twoIp1rRM7UH4j7Keln5blvEYJU+sdngKkidP
+c8ay2fXfarkc18+F/I5jV9YmXxOhhdWGL+UCt4GSGSvqfLCgqgxU8qk7YhIgmHoQHq4On62JsrK
+ZYkqBsxtr2ZMvZXWHPqp+bLto+ufjh3WhwyEMyiltV1dBV3zTLN0GlCRGjbNROB5I5UcLx0ECW7
ZN87O8GLJPc81qCpg4OLuYycqepQKQfSuYw9cYNlfqzGafXO0UxP9NhZ0j656alNkRqebRsj0Zk1
YhR1zrlzLrJLSVk9XvrbGseL7U4rL66uy9sAj+9a87V29ZhLLGNekycTjgtUt+SpqhO51SPvoOCt
grxsFlsvt/yzl0Vo4A1tnelbhYbcTp1gdzul3VmkzruwEvnMT8snnMTZufGeZcf7CCU3IRFybxaE
ix8895Cr0xKEU6RHLT2CwhogWWGojE8sYLp6fGrMU7XuxN6JzoV5GtqzFZ1z89y155TASfMcxRdW
EF/C7pJZ0/K7S2JdIutSJ1eW2V/L5Cr7aZFvV+tLvb/GzlXtr2b2EDrXWmv1vUNcR9QIeqyTBJXd
hnA8G+x+pIQtsUgGG5KlemuILtFVV1BkeE3ZrXFYkFf6YKQP4ra09IHlWpDLHmzryqcMpR9mUmld
ZXSNu2mp0X9Walz+XbFxcQJSZi7W7dGvzyK4KNVZChLBzjgek+Ac1acoOAf1ieXVnI5PjTzWzZHH
vDlW0bQw5CCgMruDvK0YJpmzpz3Iisp9UO79YM+QOO12XbqLu51DNFD4hSz8o0oGPRSqAY3mH0dJ
596fkHiww0pfIuvU/ezRzyJ72dZqt+wxcTwOQ1Oe3Mrh14mNRyboxJBNmr+yaxqCJyTB8PRUNBQX
+9sf3R4IABJHKfbBYDikwFvIxaFekGDXjlffsauT0jSrQkOk7Q+wEWPIMQBEsuGbX5VzU4vs17Bk
gMGVGaxuRqTpz60EFP1Q2+aGQ2/w799XKax9s9p5KC9XEeDimbTy9nx7SLHpnYNWeutar8zZkL2N
VJqnUhTxBQMYHpjopymL+LXpq3JbJV8IHz7Wz9OQHY2YKVAzC+Y0dzt8ReYvYu9sbozGUxiFDoKh
cSUnHFrQcXRVB7AwY1ngf0pPftpWnOHJORlI4eqT/lE3jWfbMKIrdrfA4IAromYp88aAdQzXqwdQ
fEaXR2px9sW9SZv2tT+qZ545YnANFQkDjw9HXJtOcNYkPZSfxm/W9Vhylyz15xj7ylJKbBxRkpsX
MlqAJzvei4EaHQwHvU2rTWoaPS2Bv1OstqXj46qjcldMSQKf1yn6xxsoIyDaMgAecBnY98Og0BoH
ThTAjuoBhHBmYnAxPNvbNCrcHLg01mlo6MJRIy87NQ1Bl2TDPJrY0rBJFJIK34wiKded1khoMy15
C11yCB3U6frgvgOuOdfZ+NX85aNMh5eWxhm6QSYJ6KDvFAPMlryxKkUyD9XSxYsGPtA2yEWoREz8
HrzNOYPXbmvU+7SC5mYWw9ooJDrQxBoOqa1sSkT8WG4aYpY77oufv6gfBSw8PQoTiYQaBfWHIcCI
HZqASbhtfuPmz8C/idbqypCWgdstZSWQI3P0O7omkYaYxE56y2QxrHTGi/bwTQ0aYI8uPb1Mmox3
QWVsHMOm29nrX5zwPjYheabOpLrgtn0TYd5dXQmpV30J39Mfpi22QIHsVCjzrMgocabJMp7Z1pis
Sq3WkaMRIIWnCg9/C4t01Kf9G5nCNHzSFnXe4nvziWQtncE6alKfxjA2CJGmRaHgJ5q6TJDlnLyE
wO1INQboO8qMQ5b9QguHEbXmao+mDMWiHRhz6UrgEIVhpCvL54jyxVv0l8+9QPKP3JCBteRU+Ocv
riY5nVN0dHP62O2+yUKbqMuaxqs6SwLxM0QsvMKWjL+nXRouv60dg8/6/EmYf9khBJsaFRAqoo9C
pxgZlx1ryQTU8FeqTmgNhPpNbZRTakru7WB70pLmiEnfkGw/LKErlDThM1kQP33ihn9BmthVxI8c
KhXuZMcJl44w1FO9lj8yMleuiPqK89Q4mXEhqfveQ640lEn3CFYbhXe9YP/Ml7mk7eVXwwE3c35y
vIYgxQRv+zC1S+q8IVMCSnIU43zwC3wb8Jq3tl2rFxEL50kp8nAmEL7jkg7dJ8ti8FIJJ9ve/qtU
63DZuLOwThFtWS7piRjDN+yN4cYjT2Th9sI6j75y8NS8eLGwy2iJr04JM/ToAu0BbcyxUyEtDmpS
bBCSOA9mYQ7Ic0ms+/wNwfDxcc82mNXAhKDzYcn7NjU02qah4ZSDPkOMMnrO0Zbo/25f5bK5moKy
dVpxizxwS8Ygq6+n1cTbsd62zqZ3Nnx26pVOpHg9rU6sHXc9iGlRO8FMJa+BYwt2mpy0PQ0VB9wF
7TrQcCbr7b3P9/8u1dsLsTNuKyLkrt2hSmQF7lZo0zK0LaE8Q43NbTOpa7UNy603XrOxXZrDhMKv
e7EeBSFMa7Nay2pNaGNmrUlQHJHCcJAPNvhdjX4T/ExbgI+kKG1Ztb91je3Yb8tgZxsgSHdmsZPF
rh13HA8Te1oRq9n78T4gXanZd94hFnsWQtl/VzEeRD6tbDwk48GCzkIuKFSS5MgCTxJCw/viLbzV
A3d3XRuFJndeNrZpfvjnhZ1WYZ4PUGhRbFb92QH+ciq0nY/qDGsYjqqQUcqVTjnmtcz+XbViFTXg
zn03iA74TrNdaMbkdHl18Bi6v6RfJEf6qcnx9pUSx8Pe0y1u5G60M7PgXcG782iSA7bwrVp9GAdD
LAoyWTYFFcU1P+BeTGfIF1/xyhWXLLOKy1A5xcYP6AhbcVdcPE9e1QGUt3SmxFC7MQluq36GYT6e
60BRLwgg/Jnl5PIdI1u8yNMYtVDCeWoMxt5e0PuQs5pfFtQWhMJIbqy0ftbB1h7xYVvH0KotEDHS
XCWlA8cBASK8PeN7aGIy1bEYLARp5LObckPD1jvjyF5fiST/TaC2cwmTEsXi1KzOsNxhPU0NRObA
oqtWTzfyGqvkXWO9TJU1UbnV3KwjCyahU4FogLdQBbpYYYKEW9bi3Y1Em120RHmpRzP5Gdj5T9S+
0MN0l5fkq9JR/TBkwGPK2JtbjWFja7iJIP9L6QJAS5FJohG9QwafuvZC4us2GptIsUFwUQXbmgQh
IEDB1h6m5Q7b3NpiYrfDHVbrvtqN1S51d5W2A8hepPu221cpp1a8kIs4PIzdHqcvKyfhLDy0+sGu
plV4x1E/sPLi2HjTKhGs31ZbsJlNa7gtMUHmj5Z71G+Pjktk0jHJT0C3FGemgT/JT6FyZFX5KdDQ
I566/JQrR1Z5W7VyZLUc3UyChZYVf+e2Ou3IGojz84+IN6V/NP2jKKfHWB7c2yMzDpajwZUpc/Nq
/Q9j57UcN5Zt2185Ue/oC29unO4HJlw6GtGI0gtCUqngvd34+jsAqbpLYkfpRkwhyKREMZlIYO+1
5hqTnO4PwsrkQ+v09UNJ8Bfh0yJ7JOJTvQHEp96vRvO+0eB4nStqmc1ljC9Oc7H4YL0YmIydC296
yb44u9TyKu9a5u0dP82bhpn92qbevC75Le+vLRzIvJbmdchvsxlsJWnC1yq/Tc1rbIJV2fSAddE2
ruYuKbvd8i7ngzJdVeO6TtdllzCumsUt+zoW37VYF9QWV3IYBuuCRVrFJV1vSuqLiM5ojs6Fsinq
znZ3tlICaaEhnDQ2jewVd5X1aQX6Lx1z5o21ozEeCTxK3+NTQfsSNFy55jLlN4YNhFDu1lqgawG2
pV/dorYNz48XOE1WuM1ZTD2wZv/Zor7I62Rk6shOzrQkl7HtI4VN+ZIRS7UrgWtAUBuDWtsM3iYS
ZuJy0xIFa0QsQFBrQTJvYshaYs46DXJIavImc/C7yhetr5F865qar2s+JK5v6guQQ2Q+wycLSGG3
zKBNQwPbThMSRVwBdzTwb4VpgilzU9J8FxY6hI98MI5mcmIOr9Izx59XCYis2sKmqJQjapQjxOt8
OKbDMXbChIheng6uXLAvQ9gooeCOWoRzFCARBQV3Ni2IeSL1pigJQMKhXvaNwSfjBApeSjC0jwye
CE9L8xmb+6axD9DKvZBntCr0JOzZeYJBndi/3LOwoPsvLxxrTUNnt2XhkvzJf9Eq5qRLBNARA0MF
+iBglZClDRY0diE8IK11YzydipvONDNdYgdiLqUx/ExvLL0ZsHTvidKjvokU3Vt6T9M3GbssFma6
l0teuasmmheQ2S5Sr0auDZJnQdSW4DN5JOOhzvAGg2W4NxmbFj4dyB+gcOHNtDcwTwOGZrdaeQk2
PrBzJN2SaKy5iHU6WvrvmlIXQXFz9IPqHFqZHg4Q6IMCO2pXDNE93kQ/SGpcO3cHeVO3q5FIBXSj
3KvIoM0Zcdu0tt5MAYVtOgkUs0eeDUUsJGwPKG3Dg1CFba/fpdD/SDGQeJv/wfYQFRiU7optjxl7
pO0iLRz34ABxyoNfSjIiUjNvwgSTeSLzHJJmHbfG8iTcUnehsGgCa49b1G5Kbl/mZhFLBnJ4DyWk
nS3V5QCovhCMBx8Ys45CmxAJggx5XWN3LVy9dcGE49jNYL0rLgAjILMqXDjL1WOPZBa07qI7I3qv
esnxnffUCTxibOm7acJjw1TwCgp+RV5skKWziRn3bcydl4yX29jU7qpWrzfAlnuj4fXDpmElM9SD
wqrsEnTbmOxNvcF209QDyxNrmxTSBRd37mlZuUPlThVDFS6mECizto4z8dDJ23Hzf4ntWFn4IEg0
dh2W6znRom42bepltyVUzdhUS3yJ09K1cg8JXtB5O85I9brZG/fjwuuo8pNAeOSn2tTtonyV8qJT
xLI9IEso42+C0iJsPfVNxdMVz7E8ZfIsMG+TJyusoJhi9eZm07hrzTzbcUFKYoGudLfQXV24JJsP
g9sRAM36jdeVVzdiyuygHKl+MEw8ygdn+kV1YLcA/nQB1x2sP6bBbDUVLfXHFWojmqIEn4tLLVKZ
4tXl5JHZ8OQx6jRvmucyJOMgwXBmyx6DJyxPekV7layHGBtGFLH6KrT1geZgHdhycZyxzgX5FLNM
hSSGNT25+8+hYB7iYFmvjvWaj6/lyLd5XePXdnxV4ldtFxlg4E93Aup7qXhv6i/j+l7rXmx9U6S/
WHwcPaNEPDunInnIxHNfPBfiGYitpT+hvqdx8JTET1n8ZK+PDAEa1aO1y7beJfOmbH6n6Q99/s7Q
H2qNdBxAx01dkrmcmvZjLiSiMuroa2am1TO5h2GHf+8eiwrWqHHIDgVzzO/+/lb6Xyq2GK9oozsM
v+rUvn6qIslTD1gz2ipelXWnN4xy7QdRkDdTF1h96hmD8yLUF7kxSdQcDOXcttmHzuECTciL5s6s
kGQFtGRPahPJMnn2KgC/uDYJZccixacCzbxTNcU3IhjnWb2lB9al/DAWK0sxJz+XxiI/7A/1fHpj
wZwk1TVxaCbY5JpIOLosO7UfxbIYNwO74CLKXkhYN86Ehv31kCputYW5r61yM6kz61ASbhmUiE/d
INlP9khuajF1XEOgprlgZUOjb8rnDnf3L05w621Zg54J07y04HEN0Jb78QRfTDXK5W7lBG9t7nOb
SbO2enEk8BMtzrFUjqvD+mQT65ZviqH+Osw6bWLpgli3RMV2ZN2CdNsdb1m8SNP3lQsuwNTyWbkg
nVycfeXC4iXLt/UL65Zk+b5umSKfdcuw69u6haVLzQY4Dccl1Jpt0YIKI8xQc4z3pUsUf1+0bPNv
EFjTSviwBqE1WcllP9QSBtjIa0fsdbaQ7kZAYNe/P0uttyUJjVriZhJkQMphTObH32ZOtPYAGrIh
EwsESUFJ9dJj3b0I+37CEQjqrhGvabdi3LWmICaMBXKzvZ73w9gVtEGyfD608NnCzk5n5oTwmfWF
qn8aVOXQAP109bUeA4sWD01Phhl5P/yeFBsW698P7Y93XRcdasDJ3v4Fggr/WFRBmEiW+r1Twdwf
yfewCaw+V7xszCYLnPqvDkDmQ5ktL06cfal7I/PWTESP46ySoJGudBuM2T7FUF5oQZv3k4oFJs/k
6lmtJP08Tlseb1dVzzJW0Kv9xeypj9Wtk38ks/hTNIryyzJEl4k6/HOHs2AnbjQVni7JWa3QSVVs
voP6rPRq++D0VfeHIbfyTa7jEMgNWOUY7HqvGcrm6e9fOuhJb5d8WE7w3Mq8gmxBf3rtZIqMEmH2
zWFW1IZytE6hzFLrO4YixtpbaQE4bmuy9vNYynck2+8qF7JUPYaUUUdb/pq2TA/66+wvWK+0TdPs
O45v5wwEBZbjk+il5zh0A60LbLGpMINs15yE4y7JYIUcIhpNxGvPc2jUobarn0NMgQxUrnVYz+FS
hxP52/N2TOdwqMN4DvU4bDAO1gxdhkXNWyUALDPvSoxAXQKlETAsoTnBScfn3hd3Bj9eF2gATbvA
EYHaBaUZGCLIzSDdNSXhsKtLQrve1CThNIdMgQwz9QBm8tQ6ZKC4mUNRb6KwUjBfXG/K+Cs8iTiU
plCLQ2cKlTgE+7VgfovDKd4+iI0ARfqmFStgG0ChMYDGuzVT7FlQZAG4e5TbBDpvEgQZVf48+nPi
jwl7iV+0hd4iQigrmtz7ZdOxFNX5mbRVFFZRTa0KqHnAhi2XOSECWTk8KvSvKqi0IekA9qNpZRLG
mzV9pMdAksSclqGBtfSUtdhvcpXomo767UcIgefeBGSSDKSeCWtV7pL4g0OmEFhIcduIabhQ3omv
ycrtqKmd5FWeZ16ghFDKdlCGQ6SAuZtkiA9QL807G+v1qe0H6mLOlD/HdvFl+zNRSTvQRbLuMBsT
91SxYx5lB1TspJ9UoyE6l8JSU8r9WTY/KRvwuhhsYjJiLgRrIoiNEbH2ITak3xk2GD7TKb2fS+lL
khnruzrn3+pjk98DXpV+Naf7ttQPR8HhdkR/FkvO3gP5SxXIIh6lsEeZX2duTuFoiOQ04LMCBZg+
GtBn5UT4bees7+s4bajyAHYgSnnCGp7m5BdhLWo1UwtxCYmXOulh8BoQsiYjYiWfTFcjl0iXG7To
F+WrtyO6oHM1nUkt9vtQ7nc/219+7oQXs2FCBIOaboHWE7F+WEq6nZLWticwgbBdluyYpeb0DiuX
Eyj1M/VA/YEUSOkXXJu3A37Yth3M2yrDRNzWfwZwKfmy6vmcSzAOmccokqa+mk36BT+A7RuFVhGS
DaU2dYY2zAqSTAGAl0EqmMcoAFBvPelM27K8x5zAFWu9gdiqwkTrzWNmGilbr9X5MBT6g905zS9G
YFjOvbkKQ5jjKizrwHHVNyXhIa6Kvlq0+DCvkdweYviaGEcl4dpyqzCnOQLfrDcrxKyrlHw4jBr7
zsQkbnn/Qm3g3EtLcBJEC/rKZJmnddJacFq142ZVWUFujSkwbONs2nbAUNbfjen6Ozkmht/21nDW
Zorl+0ejMr/Wcz8E5kDmU21m77HIiuNYEzjeNBhTYTee23qKzoM+AQCJstk3yZ2m1F84oF2p193s
H1Zy2Z9ky8cyXdqPde0sdRA3kuzRwzDIQGqMC4HFFa3RnFpID+J5f0yIrHEZF0rcdcMQL7XJlAW9
MM9OOuU2syPArMIk7SjRkvsW5PYh7iaSOHBX3++PjWrt3DGeK/V/PpBRM8CCYBGIYQ/kyLLXjWyu
tArP0x0p10OG5WA2+Q1LWlJd1sXLMqt5kEsSmWWZAMWs7rmzjf1tx0T3OdGU9h5uOdF3C0HmhSP5
w6CMoR7Vw5OikQY41TbTNcbXtKKWUqwg37s0X8LZka0bJjg1txITJSxDmeB/wtDXtA3BOwSxNtRk
P8CPtwoSTrmInRbMOka86o9lpLEfz2hzFSYm/lwi6m+jRpJ2R1LeqKqwNR3WJmafvZrzbLmLShF5
pKsPNpTbZG7JT73dxfeVJqkvuvNJN8zyuYRHHaeRFuZ6n5xmkFen/SMq8d8/asrW4eo7td9mYqwS
qEM7NPaxadbZq3pGBAd1mM7wF8bzCPjlXAIlJxtmdQKiRG7g/mUfC2ZJ/MkZxHHNWV1BgHvPtN21
TDJmaqNJo5PYR2CGdJGfSAmRoS1DPyaMufssOzQ+e2HfijTDpFNWw63NgmT/rBXl6totWCmzkAaa
dIrO7IkxKDga9ekm6TByS3BJhlg8WTJOCubL7geHSVbTXAkEMvuarjbbp5rt56TV8wlM33xix/v9
I3Vc5lPlcBKzd+WGy7N9mIZmfbBH5Yuk9/oJa7V4+PZ40TMcXzuX/bP9cUG9yU4HYkz0FR8W+93B
KcR9yjjMSVG5jwuTQQjubA+OZYE8V2i6x1obnfJ4IqpxlVcSDAoIvTfp9mi6P5oQ1FMoOLb2iW6L
VIRA4HulCwNp5duhn1a/kmIQZrXRY8yiCce4Gq5aTYpAFVEwlrm00RddiIJuJmsJoOTdtVPZXx2Z
bVA9y6EzzDwf9f0a6fziTHXYMOHWqW2P+yej/AfwCuMoi1FXwljflv+zQvR4IT60IimfpSr2uZHb
rx1jcW2TzsdSomfNjjKLW+fMUFQ23ewPrYADLvthTD+2sw2hudWnxN0p4vMGl+/pAVZbktdMUI0z
Nt8P9vap7ZBw0+b6HIzL2p6Htv593IirnJmV1xNK6ZnbdM7c2cTRlO1dp0P9pq+jBlPa6lhLyNqO
JajVJvbrm8FsFLw4QNXtRIuPAwaDG/pQzb1MZHRadNMtK+mvFvDAd61GvDiQy/6Skwl2gnDwSJOi
B+xlMQxbgezKegkgr8bGuEzMKnD4D8NVJXdNJ83t6lRZSmFO2c5zWRM3WLNiGlcKVUotZuSxHddz
TtDYaSX9DxiJwH+Y0cnYPtoPWKxZ1QptpVJmvbeltAoJEjWuttQZV71StVNVT8+2MqxnybAYtGUT
d2DOaD1bewClvdZkiJvqS1OW71sT83kyqDnl04gtWKNjJ12Ss1b33UkepvqgA7hxYcgRQjpE1LwG
m+QU0iFYu9QyKKhUrphA0VqsWW3rjUNBivrISFdjxAx1AJsbAOLj94ZhRLXCcutFnLSSsLaIGJ7b
qZnqW0nP41uLhrNyIOR8XKXGS6g6+ZHTYzWdp+aYWfRDmZ6xwgSY5M2kKw6hq933w0jO1w12DQD3
xnpY7Ljb7hTJENZl+UXf3gsZQfQ3Q91UIYnA/V1slORKs7Kgg5Lg74izz9aif2WOQ/8w6eZISoNI
Xtr0GDW8GsK2BE21Yv12kMqokw5GaR8s3gPHOG4yYmWbLf05h4e31t0ZUmW0GsUtvvDRcHWt4qQ4
GDdZvnxy0iQhorJP7mMK6E4qGafGmKN3GDIuSg9WV5Emw4e0tNwuG4heiHVx7ZHMZXuVj5HVwlm3
l/kg5Xrlg5lqXWHVghpupF3zrDwq5Sgobk5fHYnNmN5k4HM3hwXmkXeKFtN3zPToVMcMIwHd8ZaM
+Z58JAhN0eP0EeY7zaRt2qFK+ugR281nOc+sz0ZcAQ2OiS6eHHL9tlQT3Z7siwr5020X4taWRP7Y
DE79e9/ppLdbyWsRTaMXmUxKFoZ2UHF48AITfFGWEkNB/z40ZNCds8aQKdRnpmfE2pfV1JtHfdG1
o6KRwlUTKhIw0Wqfx1SyOKnVd4uCHbZOLRy2TPaErDfjm7zPRPiL3fLbbi0BpLIFhkFlv/zGe0EK
lWkPI6lMCVat26RTQ36lsivDnrTTmsbIeNYg9x34tySnOowPAOWpiHMFZKCIa5tlHwlFHQ/t5DzW
vfpRZh78F+vg3T3wY+3WYSEMJ8/UNGoyP9vlVsApkYX97MAqmQK/VNyaRsXJFmHMZu/2vOhZcp5h
cYUmZ/10VlViIDHROMbS3wHB8wTlgoM2sZdfGcD1Emq5bl6QnJeSHgTIMSndRnkXLwGRKTIsehb9
ZVkTf5QuOu+U7HcYaLAVtPkGmGTqyYP+u+1EYFqnrY7fZrQxVBWj9wz3ozAvSa4wkOMwu91aCYX6
Rhxwfq/hygQERYa0DuDaZIFtMuMlejVg0EB4ShOoKQ0wK6leE6egd2xwBgLdhpvlmX37rETLl6IR
cohVQDvpEUzzWVRQbGcgBwyqPf79maG+XcDzE5pccDUTUx1r+B9LYLWyDjZ3jZJ9GRS4yCo+QrVN
mQyM3YoWgaF1uPi19v04VQ0XhrW/5T3nBIlW0SUqivi1XBzlxvc6M8MfDbf2mJiJFcjAIO9LRzwr
OkOyRqyQVc98WXI7Fm1y2xSt9Qtzivmmd2tTCGL4mml2kxKp/lMLUKkK+O65VR2aRdGfSN9ctT9S
xygfM43YKqtK82uTSvdj/YVlZ37ZD6rCNpo4cSU0Z3u6b4c/8qViCqk3rsuikJ/ETGhEqb4TRnF0
ZtW1trwkMD+MvjGvYNWp7BbaQFTSCrIZpOs+QRSrygdi1OQn6sxsJxg1/izG+8TmMqIUZCKt0OUf
s5JEFyp/OCOK4Q8mQWa/nxrFa0Si3pY98Tua/I0tobU2C+qZu3tppekTpNOgrsVjX+aXQZrqU6Km
ywvB3x5TL9ZzOecfJEO6T/t4etpn8qboD7Iu+1/UWhTF+HnrZ8sMHViWDtQSn/ObXosd67FEFOJB
6Ty415a2ydmVwuKmL9xtKjtf6P4k+bLuL5IvymCVfI0g0oFMxE0WG4c8LCH142jwVjvI8xBmUpmH
zPIiFYtmF1JtJLA76RnpCTUrtFe816GZHS0rjFntWWGUHSUrRIkdpvkxs0Nu6Itb2KwqwsoOG+Kc
Zaq04SiHrA95hyGrh7AaOn3IrJDUh5YTjEXoOIG0S1WDJAqmaRNzT+OuKQmQs/qq6eOWRv3gA7ES
sT/QyAX85k2tIC90kR1IqMNzEuflZe0bt56CdldVBwhedsv3Mv1+P5rQUle/ycflJkkNomVtvf9d
hBaRcb94yxtv7gY4MyFWmNwSqHwr+k9UrFqLhRQLB+hke9XlqwbmUN5ktVfMMU57jeTNFgMyLFau
OGPyXc100/d+CaysI/f82nTXFhNMccLUllyH7jp1V4EfJrku3WaMkWCiJ9dEv4zjJcPsyczveBF8
XGwqAEmyGCECSpxhjonmu+QGaM8ZKyDKps0KiER5+uYGZJli0t/YDYEz/bniiBFQISV9MwT25aax
DDEEStHmBhxmCF5BYxF6G1QWF95QTsOiDe0lNJdwNTbNyXFpaEke1eUo73Lak2UcLY7tyWhPjc10
LE7QU44bb1c2nhGNiwJ/wUUazlN8GeKL2Wzq4gtEwGa9VLts+wJvyNyWGZuW8qralwlfTnkdymtX
XltMOeW1nq9Vec1nLyUJZr6m87UoSZe4Jnj5CJacrvZ0lYqrw+oYWDBvhlS/9CxHLnUxP9naRUmY
2Lh04yXWt+NACj0fF5sUix/7olnnWZwNftPizHQWptHpTyckNkiEHxIzJDZIwovxQ8bRESfkNzPk
zPaL7LQ/zZDrn07Iv5oh/+2E7OdAK76bIXFClvCodidkTmW1/bcT8psZEiekQhRe890Maf43M2S3
nphZxgmJJBJJtM0PiRMSd1S2+yGxRrXxD2bIFdeUfTF2pSuIt6tiX9DIr10E8uee3zq/cghL5T48
riZMc/79e2ynFP2wmOEtZlFZdKgzYnj9GTwH5rwcYMI1h7ZMcqKELPWxKp3kJlka60yES3aL+7r1
+jxpuPYsJCyqDC2PW8g78Cv9Diu4RkBkQ5CRRi2P/LQF1tNS3FUORgJIJ7FPhdTgjKsLvzdM504k
5GENddwx7sIVOXbIt2bqWT9b0oKhgozLq0PFvckjjHBrPPmyBBRInuraNUspeVktByIhs6C/WNfR
UXtzoyBVYOOXEQrOAI+9ff0vxVYMil2bDT1BJ5P7TYK+jOlWsbeyRXmN2T90XrR4Uuf1jNILPM2b
rNx3dlFEnmGZC/YBfqT7tAotyadshSKYAEQDVtRqgrQKqjGALYaEEnR0AJRA3ZU5wTIGBaOESlA5
gc3NZlfnBMYYxGymnQCUVa4GpRqw1938855dMe8SADhAcR0kScCaLksCxq+LJGhNf+XaDxFh9dNh
E15+ZVcb++wAYtkrGDmmHyB7NbO9uyL6wzY0xE0l8YT9JvYMiMxtQ6IKxs5pOwLaRsS6otrxYFPD
npoyf0AULUmfbfwm859ABpA+p7FJUn3F8UUOtCuY82DMg6ULpl1DR4Uk6LpgFptGEfT7kdkNxQiy
LliNoBTBYgS52D5I/1QsGO4guC3Q2k1KG4gsWNsAnAcCVDzZPhpswtZ8ofgz3fjRr2tfG30t2QQ/
q7U8lCleghovGj2p3pS9JyF2cDDCberIIh5cArUhNvStq0wubXe0mpsgjqOo8zLAf8T+Co/INDRF
3rJr6CBI+qA3ls53dJ80EEn3E2MTszRxTPc2SKogjYOMk2VXOwZVFQBOGHd1VcD84czaXAnEGDhK
sFSBpAQrp4Ea6GNAbqi9S6g0TW+sKkDOLomMbv4LzpBdlYn9zm9MkvB8bOe3WezPrBBKPxt86koN
tEvTS00v5ywZN6W7GASybJejRDseCxjbYUH08KZlcnV5U0G8uOl2ECd3ke+Vdl6qedLskTRRON6Y
+ajPaF5vamdfUsm89B3VVx3fUn3Z8RdOEsefOE84Jbpg5NzgbCFjjctDACSf9CGulHUX6EbQie9q
RIBALc1GUHD6cOKITckuiW1VGzhLoJIp3gYy3cAsEG0wcY5kjJgHo00Ah8+V1mawzvbNkUEzv6oh
MZJ6sklOfPiYSBo97BZx4znsuzlNsk3ErGD/RlK/iVLBL67YbyyEGNoZhNMtLlIaW4ifnBWZKBep
E0zxgYQ9WUBGLk0Sk7MuL4QlmK45tPllfzilPf7tI6ykS3/DvMu7Va3Hg92zojfm+KXt2+g6qeRH
FqTKvurbEPpgprQSDEk/JJKFucSuuuPCSy00C8JoId5lnX5elzi53VOtjGSMqW64FSymUx8nFJf7
wb4xTOmDnavj/ehk1aNWbDT39Vet9bcAGVuxNng2jT06O6wSf7xgO10UF5lkkeOtJikAeYVbrBbN
gWmYz+n22f6QCusSyhTK9VOSnKfpVOsnu9xEfG2qHqctGvhoDUez2GQ5YTWGsRrSiMlh9BmbLJKH
k6NFB785NubR11iJpaTNb7LXk7meVvtE+XkuzmgsztN4lrVNTnxp24sVX+p20+hcyvbSO5uK6pou
16y69pCUGz9ertF8lcxNeXGb7oopa023UX5r511CuLklwR5bVJCwFHdcWHdSc47ic5xsKvTTOJ3m
6WSVJ6dky3UcmUmGT5q6WnG0hyP7Q9MhLmNTDfuk3UQdxzY2mTy95Cgtm2rzqKSn0jyWdCh2LcWZ
0O2JJ2if5vGssLgZKb1tapgdbintXvT1IrenDFjPpawA+VxQslxRWl2lLaf2F7uE/2KwsOGYQU7i
jk3H6g0WWxHVHDUF6fPUuHAhTlLOIqXU75JoltypbrTHpZdqhluhK7AEejHxTa92ut5HIDnf1USI
aDHB5oXa9AGVwwEEJVzOGdK+tzBZejfG6qkyrP6J+uXw1EtcurR+uDXXiitWiqGYUdKwttb6vd0W
fjbqX4cufalNJ36CzdiRPbLViqKBskn6tS6n6XOFX1GYkDsWRqQ2OAO13bhVPudFfzR0LmrDrLb3
DRC+wzp1EnM8bXmTSkvl5obePfE2NVl3zy+1NTwTIEF7TaVGTOmTOcekNYGzacPtalTNIa1W45Md
1beJ9gI6w9kSPcdTW8QPqj1bgaWyJxwrzbgXpTS7nZK+z6vOujJDifW6Y8K3kfBbWPVZQG9guGGW
X7pEPYH+NskHLIEyiZrBviYxP6oS00Kx0O6EPCnnMZGX+/2QtQQVNlS6PFuPCLTIQQ+OXXVOhJAf
+1Z5z+9nPomppOGZGnjpe+WCe+JxMYUMNaIHG2va+o3CpQs7XbdZacfypM2ALOIx7R67PyYB/NcG
A3S/HyQRRyftkM3tehgjfT1TINPfN+aZFbD+Wg9RcxLGYmPsjNOPtHTey01Z3A7JcgeSs+GSOsue
SkmEFHgoEvLUPdiUHB/iiApalLcASZJoTA7cJVUyn9S5rm7LyKyZ4GCUsdFr85X61VdF0qovSy1O
hPbEYJqNq2MzVfH3N4P/skOm9LIxXGXwcSrjgz9eAQdrkszS6IlNiIX6kA74ZKKVwXIbgOdrJStf
1hWuVyNlBoNGkvyYsXgswCB7hFtIzEc4QWonMcCyB6SUuDIJQZ8opJz/cxi2TxmSpmvP5HugRelj
USvWRyVnKLiWSLEe5tF5oB3ydW7sa2w8O8VLJF6s4iWL3ye72uG9ZgKs3tTPRGcHZf2a169y9kFk
HzTldVo+DLu65QN3s4KL5NzXt9ZUd4+94dz//e8NyPmbtT7LfCyfzDwDRIS6/eMvbm6JyzUEY5eT
LN11ZjL5Ql7NYDKU+YMNu5VMbPjK+aTAGF0KAA0WNVBlOo3ZfdfY8Hg6IsQVvfYgKUMlGxR4QQKI
e5ImnzW7j++bLFYPMSazu360SHGsYDx3MgxFw7AupqotH4xZM6HuqDdNy+8jsfCKEx45vIst6aMD
OoYVBzvXTC0HwlWNrxFTsofVhG0qEZ6UK/2tbg7cprSGdWXdaaERlcq7rowe1yHT3o+qCEupkr8o
9mdbtsAU26sg45rDULfiUhamRba6Wh4zhbwukafP+ImTZyd+GNKyYIdFjreaZwdz6ao7Z8QMXRGw
epjMEUyFYc5XOV3KC132g66WX4n2XJ76Mm0DI+fWSL+oDnVbiu8V3oc3UBbxhemMaIOXPWtjs36p
9frjNECcpKw/sMpLqLSNfR9022yxm0zNYZTwqx6yoiLeDR782IiPZjrXDC9QSFtwdWOk3dcg+8FU
1Owmn/FI/upU+flMAePA8BizNvQlSJ/cyot/2RXyzcdmdrrxoJtLG4pIetGn+Y9kBYJJqP14xRFR
E7EX5I45H5oRY8bf/wBv6Qe0RFjr8SNwsnKv+2lbGpMz2StgHg5aGjGbEBunwWoZHBz6CBAHIweV
QTE/a1iWtly5bGt205E9MkSk1p3V2J0I08ZjYnv2+KEcmHMscJvoLLPn+AtczBIupmjejWsZ/v1P
/qZ8xw/NJclieYbjyvrZ5ZbgyJwUJv8PLFKxqplAhNIyuhlt2WCLrf2OW0FcpZHB6v3//T9flv8b
f63vv5Uv+n/9L59/qRvRpXEy/PTpv55qhhHL/93+zb//zo//4l/X9EtX9/Ufw9/+reBrffup/Nr/
/Jd++M78799/OvfT8OmHT7xqSAfxMH6FEPm1H4th/yl4Htvf/P/94v983b/Lk2i+/vO3LyCwh+27
xQBjf/v+pS3CDuj6X16g7ft//+L2BP7528e0/Pzp8/z1zT/5+qkf/vmbpv2DtRMXw20eYVtM07iY
v25fUY1/qBSJwEptvEaSR3gLVHU3JP/8TVKMf5gyxSOGmmiJbWjP3/6nr8f9a6r6D5z1IAWIa+XL
sH9++/PJ//Ai/udF/R/yze9rmF399r/+WMhnhgEPNPV7OnrwHlTeCT++E1u7soUzzfJNClhFhFOU
LeQ709CH9Na7MUny9v0YzYwvxeZsDJ8wHrFuqrUsZ5JIklLGzAj7VbLLrNnlelRWmu4PuhyztbfM
RHAVEnnFljDXFZJ7a7Uq5T9iutmNPzVlXt2oSwI4pJTNonNbQS6xaxXKIh+bQTLup4yU5C8Ga5kS
t9YQm/dSJ7EopfmWtjdLp7Yj/XV7EZ4m1fqE15h+yKmJp6J1YdgyHzVHAlMzA7aWdRmSiomUVYpW
ielzoveCds7L7qwSeXI0s5ExFrWpcJ81xDaYVMfKVOZWnilJoKs5Y0t5OUvUTgnc7gJjagz9/3F3
JstxI+mWfiJkYx6WDcTACM6kKIrawEhJxOQY3B2AA3j6+0UNZpmqtqp7e9e9KLOyykpRRCDc/+Gc
71wz5UM/Bp+qDFBjG6I95nahf0UeSsi7XLgrcJZtjlWkcBhtO1WFW70AsytZVTQbu6lWjTx2z8GL
XjUjnwI7/mIJmuvego03w7OTtquXTBYE6SZjGTxJ37NQ/KnFtU+x7KHWUcEbLNlWH8xHt1mX+lDM
pqyhrMIeQa296W54JHDZzukpRtxk3pIEBmgjwgV2JTXzp3VuFnd3OQNhC3HB8pfQoPGQBOQJQwtJ
xpkdgp2YrOGBRAg3zRcUfmGpEXEmUJsP0DXH/GOqezy87Mio2YbregGeQD7uiJE6t0WTVyl5aCib
yJVLtn3gzX7wJeDTQh3a5O66YK3iTvzSAsBf3qxxa5lkefkSnFBmCr2XAIBgxBZWGX/wgSfdsy1d
8rEI57BB9MB+2dT14vmXTgNtIrSBEE0HirtG8sP3NeJBhhbCRgBC5mpb7GcVaiByJZHuZFRE8XCM
izoYrsI+quvTWi947FmWeA5yYDZ5l1yILSgBM/jTvGP115Qkpdt2FaYNRz5ZmhVpC/51Z7t9cUiA
p49H0jQmYe0CHWj3a2ti3X8LQ8v+uZANesGXVApk80UDpxx8aVvusvqrPX3lS5qKkyQlCRufUzod
1ORp0ICTq62ss3mTs/kCPcie0ljk8FbaKZQIyC4ZiUkJZOq68/2xPYRxQzT7PHjRz9YOPFCkwsyz
ujN+2+jrLs6nlp87N/ElJbVaznUd8DV2hw0UBWGPjENG2RrgOdT5gS52qx+U8GBEq6dXVC2tSYPB
moc3zzcJYW5w7KLrIDE2doMmbJ2ZHoPEmDcxaBV/8MKMn77uR3+3NOG4Zd4Qe8tpJV7I/Vb7a9mc
E1oU5oVdYo2YGD1nlGnYKHPJiVOL9dSUarvE/EriZ7emZxyxbiucHEL2lLyy0TNC/K4wJzXZ4BYV
D34Bs3KE9zOu15XlaQkManSSh2E2ExM3FTPcRa9YqJ+FcXqaw6UrMQmoKCi++eA130cfIDCC1DF+
2VCykRHuVy0dgSIybQMqvKPCC25MYypYDqufYLlVTcE2SdtDgMpqGOW8IZ1sFXxzRFxNcBP3a8vs
uc674hG6LcGetQMcpUCrCbOUo6/SZmdHW4VHrDKIycLKn3coaUxPhqn0bMhUURiM00kPEcqRsBrL
nOrJ0sOjSRyLQDdyh+RXqxoUaKllg/LK2LPFXDorD3CP9rfaTuO2q8b/izLhv1cD3A+/uudR/fo1
3r4P/w8UAtzc/+ufN+2/lAH/m4Do967S4/tfigf+nb/XAZH/B+MUmDS+bwNSIZPun3VAaP8B/QIN
OAsSVkaeyz/5Rx3gxX+QMGAHNjOQi6bhAk35RxngJn9gdATR6EQupTSimf9JFUB39pd6nKQfhn1B
fCkDPOeSv/Fby8sNsNo6tMi5UQqNbLt4lklFbzcYlIPZqjCWTttmBAYxY1fbj8HVniYGB9RP/qMN
gGhkrpTD8KWeeiHeQon2n/JrQ6rFe3e599SSAzkbEqOvlqKp52zsI4FasrQIjsVQZPXLJ818GD6p
OQ/KB4CzrL84nyL7u7eg930K7RzFp5V0DrsApJJdij7e8c/QhGKIdmMcM411PpNpKwIiYmEvcHxp
9cI2rrROpYrmmMNIexfLM/dy6uZaIadeF5GkVWD3Q5YnCH/P3epvVNXWILpXLkq/eB/sqkR7v3UF
bVoEwR5RKWgvgP8i9jvSbw385lD6QOlsVNjDI8tZgKMlISP897bcyvNQOlW7A+XOLktY7pTsBUJN
AaOavnbfBdxMaeLOBWCmojXHSwYaDl+nUfEjlDnHvUXCW5A5a5ewAzpUBW912OfjsZ8Xq/21edsF
8ejrsLoPiT/f0NOZpbiQyAEaUguU9fOMvHLaUe7lzaGcwhalwVw5P+WkAmeHmjuxSQARpsuqyC4F
A/xNvSM4L3GV2kVj3VAJwpbsifeC0WAz5uFytTuBLiUWGISVWVDTqA3Uk+KBfxpL5/muLYYe1Llb
uSEaMg1MXE+lN1K+aByVwKpm3OgzCPsSO3PYga8KgpDoDlUtYzpZqJHw7E9de7+uHYZiontthBrM
SHQamMZRR8t3ZPnRBOuko6wIPCQjccIYzkaucDk0OS236J1pT1eR+tlosmNct39purEpjkIZbZ/V
MiLsCq3SeWKly43lSp5dVsmJSIdQbmTlVcKtyr23do458oyY0208X7ULlxVyJWkNdvA4F1QWaCEp
TzuMSPNhwDYxi1SCBFVZFeb5qw7MGu77re86LpgSJRiPTn1vO7Igr0K4WaQ8V4CTlQ0m/SkhDRFY
yGivOXLiBPmDalCLHdoRVS556nZE7ZXbeXhrJ3mP+No1pNYLso+GB9K5bC8LFS3/zsdryP++DAqo
pYErwOiHxXNC7iO8Urmtz7M2/nIdD4rvTSA23zpyc9k9MJ5qqU5FQEwZrQjXCkBwXAI5yV4Enovm
spwSMYpGsuybT1l6T1vpXAYqkSG/PpgMAfa1a1R+rHKOwFRPs+u/LX1VUyTGfYk41xWGFTQenYE0
ypB+fIyx9maOXXbFl2Jco1+bMXP1AkzbA6Nf2mHEF1E1y5zJbiuAnNtRGVGNRmjQfYep9Z3dSF1m
jdpQ0QfdUsl7sP+z2W+D4+sDuX05gde60gz/NyzQGWp6hwBuo5LvA36WOhUAngEgdqO9HOHguvOe
lY59GXmGRu1jQdrQYR69Cc991Pd4DXUX3AU+dH1I+4bhT1cJDZa+sqZ6pwIOd8q/0NbpGhIekNKq
EYxlTSuidj0UBQ6IYDYxft5ybdg7N/z/24LE18wd1si/Nk6wDrcVmYH9fkiSYnsak1ir10Ft1T7Q
cmrv6qYwH7NlVy/OWpsxVXbhAxda/OjU4Qv5AViy+xniS/jpamf4IetARruGM5y8VvwqxNWXU4yz
d15glblEI0qE5y75HJFp5JtXOy5aZN5NQWZNx8P1lxyVOWuvvgEILZYVCpqGq8fQHoI655X6Lnv4
ffjmWl8cY1x1XUYRqVsmpktY3CZmGQq2XuE2PgFx7G9muGAmo+dcIM+03sifBRaRARcV87irmqmc
n0cOPMK/TZEYj6gn4UrY52URypOXFCbM7HCt62zhQJs/vcW6pNoVFbkza8pmz4Rgp4rYvWMa2eJG
LLoGbcYytX7LwT46ztU41ra5l5tZmsfJeBGuXswT7tne2EzsBykCd3fB329PpTJeDp7cGrEJaIM5
IxA0qldwoA0iZKtrx3wHACqSXDIjZgJK2AuLu1ZCGg7DjmyaNtxcvgXbbL5tgYY9RiW8jfetJhY2
Ki8QY6ZMwKGrqXeQNbs+6+CQLrwLBJQMvcq+JMKzYQXpqYkOAo9ShRLK8qY1reUUOAdOLjLlCcsR
nLqhQycZlWKgFTdMcMn37spqF1nBFlHNU6geSdyQw7vjevW6l9C1zA59rPNiMWzs4Q+2iPf8rluK
ozcZNV8HfNnkDXGciKjYU4Jf0ZMCbNAW/ceyRrFEeTsZk0aVVupjHoxVpqKyWzeziE2JsnkEak1i
ZNtXrLPxP93WZKc258DRlaeyzqL3/+hzp+WsSYpL1KgHOtOkmxkmhRXbHXpZp5Pr5OjhqxzVYeC3
qj8GZkTRa9xxDfa8uVu8C/LRzw+TXKfXZRjUkzeyxUX7XkRA9YctXBc6filG8sYERibpLWV34k5v
ic2ZKwD0wMUq56MYWW3ds9xJmlNgudF8YqnsmTN7sEgzXK7gYQmVRM2p6xtbYKCSwABilKnrroqS
rmKFaNpmJ0noMCe8WV6Cg9iyilsUrWsCoreI1c5Kahci6caY+lVsvYcGbVoson36Ump8urQW5c4F
sRptmd9E/bely9fyLvJqf7xyHctZn6fCs3jPRu1Agbnk7iJEjcdqw2EFoyAguGnEhinfxiKWvC2t
PYfj85LQ+Ka9tjQyTUcIXafx4OTlczUAUdt1juSvUoy+PT+xrQOLV0vvS0H64sU+Fzc1rWozcyUm
UELlvnMxr3CZ2LHSj/nckbjqTjYv66amJridNYL5/RyWbvK1SuyVFjQGdMbkYNNPUVwm232v2cid
Y+W0K4RzHz9NKqMVaOXKoi+513oZx7TpLChwHUvbC3Ug4ZfB34NnNYUCQbaD5bvEaXCqjsm9g9e/
PHWhahyudr+0rvRUwCWQJD2TLxKEmANid5b9zLXp1T0+VFH5WLNpw/d9KIP+LijZC7ECs1txNdcx
wgnp8Q7tmaDVecqSc3B2SShifoBo3dc+1BqWlUi6+Fbr3GYnUXe5OvD966e7JO+mGNVEAPa1xVAU
72y3K7zXFsNlfNrcvEbpG7UOkLCeXVWZSsyh8meU8Hu+2ps2OklVtMaQqtolWG7iHPXVnTJRlw/p
YGIZZ11IENmZ/EyGNIWovBKkkBiS9s7ycPnd14WgatxNW4/NeeeFXaOemLRfJCT9bIiALe2WpNS8
mQJCq1Q/t+KlGhDqt0+dH8frbW+1hcR03k44ykUyooTlo8vPycalj7pmdSfem0Up0MIdEmv5VQVk
rLafZWhvFim9a8h84x1jYR15B0Y5CL7+50Pr/z+7Uca4/6Yb3X6pj/eq/mszyr/y92Y0sP+I8dIl
bKgcliDw/f/ZjPr+H9ElNCtiife3aTVrkX80o77zBwNswDqQom0a1j/NpOlTsYEzyL7Y1IEe8+f9
s1H+b4ykf4Oc2AHJdAR94M52GEn/7ef8eTXUTnVZt27hsiVGv+GjYCqhTfF1ZRLk5PF/WAQ5f+18
o3/5cb91vl5MXrRTlljCDtMeb/5+uZwPabwjgyUrsh6IddZ+/OnT+Mev/Oep++8E699/6O8J1zXU
DAatuYs/O37LNx3eDwaqMfflXrINnoruivIyqwOgSZtfHLoN32QyT69F3AzYTorXoRrYIhakqhrB
YPHf//3+j8/EZRoAQzcizfryz/+0nau8KVp7THh7qdApCX2oguY/PILfBFd/fwJ/+hGXtcSffgRj
VhpPmbj7bakfRoNafjHibjVDnpFYdHRdfSYVfu8LmKD//pf7zfNiM4yI2J3wssJ2xhT028LDJakv
YLlATF3/GeO0mPpHU4JQW6L/IAPGwv+XqQrvFt8K9j4seDwvviQ1/PWXLAbHLIAN6r3sMcWboDTI
uov6HLFSJVTU3db3PKHm911U9dKd5q+1xhUA82j74bYJVAAJ/5PqJCz8Oy9el8d6aNGiNkacWWKs
58Yaa/IEg40/jqyh4GuoRP+R6Gl9xpHe0njDf7ruYzbSqRu6K6t4hgdpg8E4TGdmxy9YnDwXyYw0
WV2q8A0ZAz7YOonIthf1ZyR96wutHw5mz4UNTCQagjwZziSZRN1tWcfDfl5crEKDqtORiN6MorH7
Ueel/Wh3izoj2+Bapm8P59RExv8x5YtEN78OSJVDQVzP7G0/N19M57bQwxmBUf3ij0HpZCuGGjIE
zbS8gBWPTuTSRF8ag9LQ8ZbgME+iPxPI4+qU+MXopksa1gUR4ubOFbTxNPdUHVtVPONbnl9DL6IO
q1uSOTbh39kFPRQhL7EYdpx3E0HgLE0OsGLFL6eLh4tcBySaBK4A7DUIGPOa7mMVPqLOpdyuqTPW
00onHFxvCYP3slczTZPyj55nLoQkYfNb45lUFqIvBmzRLspd/zTWs3fy5xHiEmHiz4G2ZzuVXade
uhxElaNABCIstChwcUfI0EJjSBwmI9vaPKptmbtUmrp7G2PMa1HnzEiQbfUrcuv5Wy8HByxLgkgY
gR+Y7Z64VzbaVyPLmf3kLeK58+RKXAaso1CIXqdxfVUy0H9qWaY9TN5q9klY5dSo7jfWImvGYe+y
tfHa8gbwVIz4omqObjskz0YPAOlpIsD0+Qiuky68UyE8yTLsk9NIINSaOq4mcooHcu4rOTytJqfZ
sBb3xDxoxGHVO/mv1rNbpA2VgzZBiR3ZfXixrHCr0zJiQ5WyIHC/5/M4P6qC12+fwHm7IifL+Rn+
jZvhBfom1DkxwPS7Zh90dnztaGee07HFb5Yl7G8y3MNxla6Gnt3pu/bd0lN1ReKj/sq/qlLb7vzv
A8T+Y98irM9og92byG7bF4w8D0lLSqqAGpI161rha67ys5yt7WQ3sbp3LRIy42azHdACSiDrK813
t6zrcc+2xflWulH+lbXbkqJuiB/w0fofZVN85slMr/g/PNtQ39hIcAL+E/kkH/71wGHvkM9Nx2Vm
fJDXkX5erfx+ju2Dhrr2738UJfS/3NQxoY4s/kInuEzlkt+ONzFVY+wQtLf3WVrWmRMvzbfRG9cy
U+Na70CeT+dlkepGmki++lscYvmugoF562b88D1uif3aDXpqTo5Cv+z5szqvft8eJDO2K2csPi5n
VMZiicGjLaxrj23HbTAl7ZU9uBHfP/bnj0whh3SbZ/3oJKp/zu0A3hyTBey/Tmm/xwmeWhbPDRni
21r7h6oHD1qhQryu+ny7akcTvkym159t1NrP7Vqrg248sB3NiBf/MC/A3tLa8utPpyrW73Ogqg/T
BJjAfIuxmainoAWlzz601T0CFiJAdJd1y7B+mrFhby4Y+pGIjmF0S6ILoboiKyYfNd9SbVfpEi/B
a7whlKLn88FJOssPq9AmmwATFGnSbHLNjC0wkaol3Dn1NsidbcP1SEtBpMFBITXBHSGjLBHdgnAW
L++0Aq1QzlbgPLH8HZvsGVhGskEwLYZu38ky/BZENoK9Ognv678N22NvAszmTMN3reoyVZUX3+er
dckZ3/DDs7q4WWoLBj0nxiHUC3G2nPDHeKl/MVSOozRwBF9YpijyVfgNTK46jtz4ZFneUO59wkC/
0y4Nryqum5/OIru3bYb4EgSI18hEUwWjDJzxnHwY7lFt4Q2K2iI5ABWyb5iLnNlzse2k+a0YdLg+
AY4uyiDTzR0KawmfDZrGiCEsn6+YzMUnUhb8b0AO3S8OPtR1G95Y7h2CaORGohFOHlTRdmfilpPn
zam/MUW/xmnbHhlc5o8sXnLBIK5s3tRC75qySI0f5DQ1E8LDyuFGNQFNtA/nhOkSGnx/gvPuMDzJ
O0PdFtoNU043wvPRcMcooDdt4t/1zDyz2M3xzgJ5KNBOXC6p64iEYm6nb5tbzfsLyePYKe2/+UYj
UGBTlxVS60wZkk0LNUPYiSL2o2Y8tfb0qoh/ivvhlkTVK68aXhcf7TJp3zcbU7tjnQcL7ybPrlPd
fG6tIBQYGHxVZ0XoDJnivjsy8o6uo4bpcIw5Huja51ZOCLHX6dRs4zGWScvRmXuHVfVZZ8B/YvjH
CTmBgMgdmeZW2Z9MEq+HwYGiO5WRe4Zk7vG+wXANN0ZUZelBsxourhnP2z6tyau/OvHkpMQOP/bd
8Fy7w+1iOaclLo9s6UXqlVtWW/E+x2LRuCJ/FFLcK6d5olzeeEUmWKiFl/USKbaw25Lt9Hhw4KqS
I7uDKPVNUx8cgM9/acHxhoP8Pi3QunQQvXZBctaKrPcBOZ5cVAnwQ3NFrEw9GQ6LNHAt59G00ITm
gHkbL0BhJacFx9mIrD+UQ360K84+6P7Gr257pAflQAtMhuFYh6+TlbzOVXsNxvAiAa6wD9khbtQo
uWGP1aVFXXWoZePxZl7zl2KqX/q6A0fk7MoBgACvwrXpNOUpGvewqY8yB48d+y4G5YbvIPEy746A
s1ItPbhuB8Wvm3xRnkdOHE2BN1QMoyG4MDDnEdrTozW6z0NfH1Y9qieL7UDKigobu+fxe01gyhd9
6LTadqpJPlW1PfLUCGZbn+OAOCWUk981GxYWB/tpdva52TIV2K/9jAx7G0fvil4ky5vt62w5N7pp
bpaxv4kSeLWxtyoWZb2VzRpcXW9f2QVzYOUhqZNxeBNV6zlcPDba+GskRZQf+reL6B/GGES7DSux
C5MzhoqdkuUlJmz5viXbCQDRhvCxec7zemciCtwIckgXu0Q5le+EXBAQKaKzP3bP8KHXjOgUXP/J
njyCPaXdl6KJz+W43RX+fE202qEHjjQr/34NpP0QGsOSrFifJl3X13mU4FSbtxPV/Ne1Aghbtve8
MXU68CXj8UmRCRZ/N4k9PCPheBr9i74iuJUXr5Zqr/sFCJyAXXWoUFjf2VLieBPUeANGH5fRK1tG
N5XtxGoj7DJ/9QAsleUvqCX1GbgQhjm3NvyRTYnJqvUwVugfFxrkQ0xMGtzIg+iKY6TX3ULsekvG
hU4CMe9kZayfPJ+vzMeHNChwirvxbVCF1PX6mwdXc3EJ1UvsMn+TcJrOjm9qlYIuSWD061/tRJyi
Di7LIxtPFr3wFN52FXETRXfQ63hnr9tr6QrMWH2PiAuUc4lUiZBAZkfV/LE0UbCPFfGli3NsYJxP
AVwtE+/pNzJn9Yd0carv9BDeTeN2H9Wkvi8oTveOYuubLrl3HbMEzkaJ6BwFD2ouQgFvl9yXRLsr
1s9sDtLKmR8ommF/kO+ZOsV6VxBhppP+wBDjWMoGTnF4o2cE8xaUvJQ/7acyzqnx51cUOOvOEj5L
hQtJz6vKHjfi8i2cgmtKGGdfs2vARgDdeLStQ2TPgp9M8IvCuzgOAxizwGHM2bgoxOUj7oCMLelR
CyautvBcUirWatfIuTiyBxjThentzTb1IL1td8SJBYXXcctz4bLR2xpRMZVum8xd3GziwCXZlww9
9pMbJJN83Ss/lynebmwhKKwQ2KIF74mu8gvMQlXtq2wo5QP9VfPksmWB7xSxaGUGWfWZmArmu57P
7gIy4fSwruJo4pDkxqb9blBs7QonGB4nbU+MkTFgFsMag9mIu3PCThpG91Q/9tW2q3F0SAxZ8eS5
D24yFV99t3yTuNBKgzolnu7po67rlph3S0QP/jydnZblnJr0M/ygo8oD0g82SL7pskrvfhzV8MQQ
UXw2zTDtfM7eQ9QN3BmE/DWOwK9sFfF9qbv8h7+4RGBWsjkJIrsuBgCr/FzGZQTkOCfzY9kiO2jb
ZPhoxtYoMijAwOzRuqo2G/zZB/fFep1sCt24bwVyDRTcebGFpwZfFayAwumbm5oWsku13EpiGeyq
zn8QxRoUzQ6yESPbxk2cN9SC1LKsFe7qqGLSKhz3lHjKqnAyDXl/bS81xe5i9fNzpyYR7NhZKMTe
VVV8BfEYm8wt3fZerG0fvfKB6be5gKqpoo3EELSNwU0f5csz3y+XAjQSV5os0J0rFv+H5Y4C65zF
psSz++t5GOCG9bD/sM0OujgZ7XsPXO7WzTw08QvJqPFTzCj7YasrNtaDWcu01bP+CMmBuo3nvH9z
h4FTvArMXRSRgTIEc8M5ayoclXK7X2WxUnR0vlelGt368xpX9VeGtvphhEcJqxnK145RcnwuQst5
LuxkOM+sow5ExZrPYOuRWwb55aT3XlqeQ3EfuWP7IORgznhszLVd1PP9CvcPNDtB8vdSURTYTPBT
NdbxwVQO7tzQZlM3hH70Znq4mUMLd1mB3LyCEGmDjc/rQ0d3v6e7J2DJks43VnKVndWotOq0Zcdx
HQzV4uFC0PlBsc/bRXraHu2EaG0m1ta1tdakHmrAn1MUDM9JDjgprdZ+vJMU+lHKVLIpUiY2QPa7
glEdNfiL0c723AqKH2H1DAvsju+JJorma9c1RA/kBRacriq3HaQwi0Aq2ESrtQ43aCgIPA0qNeGy
Wwe4TwLDdsoHl3wd2UA9oClVD5sYuwZreCQ4o1ytKFxNgHI/6gKXrevWc0n3k3uWaIVMVnQ6+RKj
i7h2aGHx86BrF9vkx0c+mFhgmLDbHZdNVbFqvRjqm2jwEPDF0UNoq/6WzLT8Vz6NyRMh0tsb1TUY
ko1wgiQW+Dubtj9FlzhxnxDzndtCRAp7L8xGfZlSebEYGfGwmi1Ybu2mqJYnd7EMJYcFmx4zY+oZ
a93XQTDjyXWan2vAIs8rEcmxthQoiCL/GITzgyGKOe2aftwlBSu6Rlh4vba43gHctm6auRywIW/d
aS48BUalZMslHaJ5y8F9qjtE+AbJSlYFfZWWHm/DHNYt14nr3cF1arJ5EeaGPXZPZhGcdJVcEqdL
NillOMTk/ZaCCASTP/iFI7JCDN+atcSQ7LXUltpE+w6PxqFBWYBVl9xm6aEbzXET7IFq4bLBx7Uz
Y4EltFiLp1FiPdtKrz+tohGHpQ25JE0sdnFRJTszjZyDLHvqnW/3DYglCfBfbF841OzHrm4+Ko2h
Vm+6z2pPqiaNQyy6+YgAinua0dFY+hQLswKyLxRgCrlVx5DjbR8KlKBRW/HoXNV9gu2bnxyU5Ydu
AB5OuV1f0YS3ma5NAmjWTDvNfvocuqHaBxGqzDGpwx0Jlm0mw8r9wmWiodI6pU5r4XMZdjjf2A1D
ZDOeprUgfTeIeTIbMiIkiw4aoiIQ14LOhxfYBFigdZ6WlkieEF3JjNd0obDBShyUw5KtSU3mSGxz
b4QeNQaKV2I7oGa/xJhWHvC9jN8BAfbPS5u3EF+wCn4JiRMh2clf1jdXLSVZPoP1g3472F/svJLs
mcHGhWfknM7kgIur1i9YRilDNzLXkGRGf6W065v6eurQr51ltXTDTgH0+cKWTqi906KnOa5VXMld
vDjltm+6wLtyOamBRru0ZKwX80cPfmBBY9xNw67yA5fikatSN3I9dTMC1MzUg0z2heOL7wljq6sL
JLBJw9iMOmWMghCt4xZ/ics+f9GxVT+qfK0fG+ASYVqVjndvF/1wJzFQqWsxkws3Ar48KleMD37Y
+NhYmuHG5kuOmEHHT6oiWnYmBZyvRkuSDt8UeRhc13npIHkfIpby1yQ1qtQjlX2/FWR1OBu6gmRb
i2umDETXYKPEnRMsP4UdnqO6p6nkxGWgcQmaWDb1PC2Dfqm2GjWXLw1DOAnyzqHcR6kcONXRQoNx
6iarPduIEx7soWrfp9xevxXkNhJ7vixpwrW1nzbsM+Fk0b4720ZUxqK4zZvyZgykfilR3fVpM2Ie
ZpqPpn0A4bChUMvQFdAPuK1W+34klyxZcnk1hvm832zkRFCSqTy8De6GkisTGSQYyGPlUtyHC6yf
kXf3SfGl2ieLxK3t2ET7dGw+qCQbj2HNjDuTX6VuieEiJGDKdMOw1/i+f2WhXkYTkbfluW4SATHA
Lr9FuIgfeCvFse6H/I7dW2n2VscYqOZjzZKwK2jXjGfhfwBOY9iaE92xxN8812pux9Jp9rVKYsJ8
RusgUUKmiA+mI9INSSJzG2EEVP5TyMS4huTGKNkF8wuqh24wX4blKjEjX3bRBPLHygF9r+aweSBV
bB6zXhe85yhSeggLzNV0VihH3bP6prRMZpI7IkKKM2Lgzd1aRnyiKONRJ/beuDxEFaYjJPY5IfZT
l4DQBARPds6gHyqmWMOllVugrOacTgl6l5sQBeZ1aEUxYq6FI7ST0fjVg2P6FlcEvuTEuG2pNwpQ
TEEDg3vd4uLK5UFnbV6rH2GdL8mu81T96vaBfSK0cj6JLglh9Qi42u2It0TMXWTSqfYlFAk0lCdv
dpp3ucnqPaos/wdOhTIrUAQcDa064SslgpTSoFp0wjx5Q5OG5gtmIqPDhp35E6EQ27WAuvglGJEA
MaB0AhQtYgw/1wAlRdbNavwBTcx790Xjs08PQGOansTgAAj+/XIp/qA+VvNpomD6OtlRjyEa/0sz
5p7DKs9NHrD6dK8488rznCj33olHdbPkpvhi4ljekCm89mmezww2aU7EOzMpFOpT1+1gwsmjFanx
OcHRjLSb+Omi6Ci6VompvVFfel+o42qke+6toRGXSlNVB4ch4ZKhjolJeW7Fs1NHnxpwbMbKwsG9
3QfkbFizKvdRt7lXyYouVzS2TcbFqK4sPzcnaxwgVyTNNIHCk3yZpijMrxgb5Gkx2CZjYcyVTuru
ucfd9NDiFbr2a5vxGOryLkNwhO5tm2nW67zh7i2l9cPNjXlqWjAajSXqMKvjtn0wI6KwHTMWfcWn
bD78yOJsnIKoOjEMaXDblU2cBVIolj7Oj2r+L+rOa8ltLNu2v1IfcNEBbx4vAIImvVOm6gUhV/De
4+vvAFXVyoR4yNP9diMqVKLIzE1sbGyz1lxjUo3XNjpV9nEgvqWxIV2ZecNcUfDdWFwkwessQaCQ
njjX3KAAks3QYHmuNdBq49xCc5zqvZH4xp2IhIa4Y0W5dNYApwm0WnxLKspc9N7wdw3K0adIa+O9
r3fKX2MflGxKDco3lCaLYzo7Hz6HVrE4EiZleV/g4vBgMu/edEptuMRMq8IReoOzNVpl40uYRBFA
22LKD8egop+o8ycxNgxPnlW2Gj21jzgYafUtGqf6SmvD4W7ScYnMQ24tZMMeVYYsH9J4RBzVG6LL
DE4dVpjrzw2b2hfCZKFNoejsRNJg2S3prSuI1dpdIhvWYz3mHLIhKJpEUOfZd/VxRMgbS5TpG0KF
HVvdaVQht4SKF4l34elFirYkaMVNzI7O9Zf04VTk0i4SZPQyQLP3M47MW8NXmjsrhdQZjX2EuCrT
/X0hRkDNUyu7iiKI21Ogt9u4Zq9uGypGmFhVjsSapfSbNQ/tlYpj40tYDtrXSOwGJqc6eUZgGT4S
eNHuOIS2NqGT6S6zQuHLkKDrNOfQBPFQS8PeJyKAjrIMb2rUYkxHjS9pdprOmodKa0nldQ3n/Epe
GKMs9XDhMhPK6fgZ4dboRTp51GpsvyZ1M1yjhsUXq/OjPdV42X7OqIjh/C7ewIpv4ZQgaWwlztuB
AhuZspT0W50pAjXK2kj8nS+qvwZpJXSMbz/kbJ7hmGgT88SgKC9y676SE7a/jUCVs9lVxVWakQPJ
DDZKCco2FKai8RmNbmUXQYUaXxJjzaWwgEdORX+7yNx3U5PEu6kP1Rs/szQk6HrgwsKeXC1EHSWH
mvikTIpqh1AZbOrpO9lN1JZwX4zaJ7blXo5GW207fae1EFtaZoLc1cVe9dFOBSwAbFPaT2LKhGOz
D0JXp2kl1k6mUoWsFmPwTcGy1ssAiiPxbwdz38qLW3SnzRq6JIMUGe8wm1WdbFNWQ5jYbJJXk5iu
p8xy6c5GIgKxGOfEzWFgPclzrpt2LjSQJibqt1oODJ4fJjKOgBb7zSIMZ83WK1JLzkhuDolcFN6Q
CIvvrUZNf8Riqj0koZL85ZMXJFrYZOWf9WjqHpkIUiUsurhmjWRp1DZBozvVFmTP85mxNf5LpJ4Y
bSsVHZpK6cZvChbB6toWLRcKg0GQiJOUoHmSHtikFcbJbW5M1mNRjjlBUSC5oY4ZQt3P4nXZZ3eI
VYkmN5RFCknr9MOwTQch2iqWJFfOshrfyVWuuaMoLLm9Ud+j0Rr2Ewmaxk6inqxiE7V3ue9nxK8m
sk5S7piZZV2bWI6Qy/uh9yhohQEMB8WKWEgn8K7aADJFV1FNcL4jpBUPAP3Dx3TkIsV4J/JQ1Dqj
So10JDkOtG6bYqvuzdAWPdmNPMO90NoCpvlZtrzU6S5qi4+trdKRxDn8mYSYzOHNQoTfd6b+hVwd
aTbyJM6gZMO3KB6/Sr0s/tkac/gqTIZVX/oW8oVvsZKXtME4lzLCxg1JRuVJPqibaANAFlElV514
5oXBtjaz+O2qV/olDvxKFIm0Jz2xtdrmnr9vPo+O7GG66IYX7ujy5X/rYmJ+ZClkSSb5+/GG9h0g
GCtBGKRWBVpULHco3cmK+oF4WOhKwhDc+7OC4x1bpAup7dMXKiM7x1BbQ5u0EiVJmUmxSEvbzQav
dwcoDPE/j/a36SZ/0R8vjKaTY5eGVIrsJbJ0q7FbjhHbqKTG2tAGXLdpnHkn742tsom88AJtRzk5
ct+1tRq5UjPj7N7n0qYfmldCPZIrapVK0bGobbqGwFSkuZnPad4M7yRcVCwrpfOHrUzWoA6+F5n6
QtEmx0/Ri9TsBe2GoPePWWUShtc2Yl09SKLvVW3uCAPbbY0Tdi59T6sxcqdGNi4qA34fJZCPKXfT
JboPoNbHUVJmsSQYy50iMeVJz/NO2CSOcsCEymUVOAjPF27ViUfuQ3urkVESdzLUHKtDzDs9bER2
HJtsciaetAHvihDEv3CFv0nIVjPN8oXezWu+nBelFWWI1/o3xCGOaExflKR4qfVyd/7alq/+2wP3
TtCx6kok642uaqlMuqi8VvNoC5Xs9XwTiybkXBPr3qsGRaEYigkk0u+pr3AR9thGMH0/34x86oFa
9CIISEXRRH36sdPyNo3QV2MUGlDvHjdZs6tx87hLYaG9dUpKcDJExa3nGGyNmVJcg8Fm9UuVzFZD
amQUuaP+XB/nm3Q2mht9pt7KFYsWVvakjs6o1aMd1xgd6HNQX5pkl25e95FkAq9UMZha5Kmr7y4M
CqEbQdpId/iROrmXPvluP+0617dhp+woCzvfW6fu+/sGVyNs7lpqt1M8Cn2uSCMTp18wb1qmlN+u
CPb3glpHorhmHJWYHSAv8KWNVY2eRhlPM1wl2QM5D+B/vX3+ak4tGwzifxrTVkg5bPbmCCEJ6TTK
xSOOn+pkEpRJbNQDrh/ejQSEz7d4alCzykOxMzWVeWi1KnKaM2Qy9NIG7Q1ZVuoLCAckxvP5VqRT
EzcsFkgciiQaVMB/HBfYXMoN5ppc2L7f50+h+y3bs5HbXlohTi5+7xtarvfdjCPFOu4tKQ2Jh35f
Q5J1SSY61R6m5iZ48i+M91O9p4tofgzVsnRDWfUe42hu84jWamrSK+FHND4R57swKE5dkyrLmoov
ga5CS1ytsHGnd2KP/GMj7NQDtSUHhA62b2tOzM4lvjBlSyceYVVm84DQUpJM8Ckfe1AbQRZwrl2s
iu2ZVWJ4IWK+lTu736Dy9uqX+MIj/LuyHKT++xZX15dMkT5bzeKW6wje6FWPyk5whs+qTTHFbeZG
rn4Btnu6R99d4/LQvxslGDyl5FEw7WU4upKbIC/fWs7oqF7mddHlveelPl1N6T6QCKGrMX6mcs+Z
XUh644NSHCwHq2AXu+fsrZUuPNinzhRUTOLvpynszPCM+HiNqdhPptL24ka5A566Y7Hn3GrPTrgj
CRNeam2ZZ1fT5PvW9NXMxcqby5XCLlDdUrdGYNgJNpSObXVvqRB2zQuj9MS0r7G9hhhBJgYm0Gra
L1N/bvEFEskkYS+uFRtJrZ/Oz1knnm1mKyL9rMM0c+Q1vxsjZc2WUK/B0lhTMNh9qle2VSKfqhqK
Ps839XuZA0rU922tLiciqN/kKfdK1GzhWgXIrzpiZfe7xMn/4qQ7ebpXbjXMFezx/kLbJ7Yb5L8p
VkF2j9xfWS3ZUjJUcSUDUxSsw3L2XE5horGllvcZRdylZ/3Ek6DhgKdpyNmR3h2hqu96dW5aMtoV
9d/qlnpFkGzNj9DVv/eYf7iZ2+qUFzvdhQn01GBBc6lyJqJMBt7exyfBnEzMjqFBbljGqdg2m+xL
0AXlhUnlZCtg2ixV5MDH/z+2EqE/y/ShBGcdxsAMtYelzPn8vTo1JJVfTRxX2XedZ0aIlo0IzFra
ESDqXHIIdjBceJRPXYcmw8ygxxB7r7G2uYDjd6cwFin2GR6kQJ4eBQBX569k6Yz1dME+B1scqqA4
/S7D5N2VzAaxtKLsmJzCL2UF1zo3Pb9+FqBqY1xGTWGH1KDfn2/0xO4K0rzCHo4okKirq6dMAeYX
YwuJ8V8v2fWkOo2KV1v1xI4bXcNfddtfGO3LMrK6Sow/jEUew55OWy/cfkpNZkrV92aIUS/CqUDk
TbpMEe+jongmaf56/gJPtcd0r0mUPhpUqy3vv+tVH81HpYTRtAmqsHm0cJ/ZZNbQb2tAENAUcAcT
Sjm5NHkt3ba6ysXjBGSEYTCTrB1OwhYjclC00ybc13vtOnYzZ1ln/Ld2mzuXticnLvFDY6uBIyGJ
9i2UkBzW1W+pmjIpp9Jk973/yB7jIez87+f79MQzZ6JNW8r1TGVxXPrYp/pcQWSqKiIpaXXXqPp2
gndYafGF2ePUdVFnyCmDqXFp62Mzc6HpsQWEYSMbMOTzubInqb0ehPFKb7XPFLRK//lcgrErFQmi
qMGxWTfYJ501S6U/bPoE+kM2gw4GYYkHnH6hoVPbuw8trSZGUQvqAtzEQNRhwvklxlJhh30aYg9n
2fw0XyOvyC886qd2eO8bXe9HJkp/Jp0U26Z2sZNyow21/YBSXNVDWqs52n8+n31obrWIxloSjaTV
h40yP/nSK0Z6mjDcytXodulzJj9TjX6hRfnEFPqhydVs5gdgD0B0kHlxB7o12hQo3+3gQBxA28R3
8Wdy14STVEL3rkhAjuOWQ4zbKf5KcE2yA7im+0tP56nDw4cvtXo8s5A8T7n0A3FkYo8NXwsuvFNv
RA8Jv3dpI3/i4fzQnLp+alKjEA2aE4JHSU+dHjlUJ/0Xp7wPrSzf4t20OlV6HBloyUlOxDu1YcqB
PzjhqXB+pjk9ZplBIQSKKoSj1RwwlX7ZUq3+T+dR4vVSXzVutc8w8LAv3auTffeutdVjCSOvzwVS
yRusmAb0UT1uNzBqLjyIy/S4WhwsNpX/XJO1OhfMscAmcLmmAi84ky1Lt5+HPRP3hTDN6c6j8Fpi
52KAOVg9DmZfRpx2GApLbDN0pF2u7i2H4oZd/6L1GDL+NzfrXXurka6YYuSHy6y2HOlUJ3eRfkTb
3hG2mZeq9qUDz+kn6117q6HetNRCTAMdOX4THclVyc790F1k816KzA0b3M3FPNGJNWmJQf67S1fj
nuUq0qWaJnsvvNc/NTdURiEl2Ccb4dHYzFwqnftQhrtud75zj3vM30bNu5ZXi24bwXFJllFDTYqH
344rb3A2uW9sVGSeeG/uDSf80l13TyZMZ5xEL8ytJx+Nd82v9lFWbxQUMdJ83anPPnZWefQU+Ojo
z1/mcsvOXeXqeUcgmIKmYgj5cXPw6xvcHC905BFKe66J1UNeGw3VtktH6jf4Lu5yN9jUuzHylmCH
aSNntNEWXVlIk7aXEm7Lt183TTkNaSFNF9ltrzpRgrQUQWem0HSI5gPMdhLoCMRK3fyazrE7dbMz
ScKX8126tttbsnzW+1ZXfRon4FCskVY5X95SeOgou+CBaNI301aczE0TO7gcMjs1yb1vdNXLQTCa
6Ou5kRzfJQ9BCIB5zQ1dw5kdWFzK5in/Mx828culk+2FhtfxYjkq0CEoy0DVkI5q4U4bb8xCcOXC
fzjfsQtd8dzt1FY7HD0rRaFabmfrSp75SbLBgoWmXSUu4er6iskPVOzWdFsO8gUVSLZv2PJtSW26
O4c/9GXbtY9ejQvLy6lH6F3Pa6tZH7F3UUktPS9Ys131vqPipnL+yk/NggxjiHYE0jiwri5clATI
yMvC0sF9j69Ea6PDPM6ahza+GB053cm/2lpdDmrnThEi2mIRexM3uduM1HW7lUtd3j5wgD0lW9X0
8ofIjX9cWtJOzXoykG24cQR/ObAyAt5tc5aqqhB2yLgpqSKw5MgNsmhbE74735+nbtn7ZlYPC+mN
IJNNmvFh6U12GU2DQz0ZMJ7/oh0QFhbnYBPa3WoNMdIpiSe1HDeW9COiCBKU0PkGTkXtLGRg/25h
NcMFrZAhc6IF82Vy9EPuhZ4/HMpX6XbKmV/HDaCsTcg5RyB/c2FU/n6zNJFMiknxrYE5gL5am5Ul
7R6mqN9gbstC6KaozYfg8/krPLEOf2xl1YdlMOAVK9OKeFC8xoGhssWrijS1uB8PKL02Mgc44uW3
yh53ov/mEkl8IAziEWdL93E8hiVK9FZV0T0T9hRwszTQQffX5y/xxL5Kw3PPIDxDQJlt6uomUt2q
A0ojbKc96YfQoXTi1Sf0KuO657BieN0uLf8LicbHRlePGswGKRIbwtfKneRhMXZlOZW75EjxtXS1
SxHe3584cLqkjxaEPc/Bmlyvh+04aVkispuqkR++ysNuSYuBz/AkZk79KfH8x7/3UH8bDdz/XOlX
vgerl/9Lj4P/3/jGx6z2/8yUevqCg8Afux/pj/zL//nj/zbfflCwU+R/fMm///GMigry8R/fv/zh
dHnI5uantcLRP2FZWX5ypwQgyEuInJws87Bi6gYLwU83BEFS/6XxxMNX1bUFMqXz1j92CMa/dJWd
FjMSlhc8ODrP6z92CCr4ZGYLkogUhumy9p+Qp445wF97O12TzcVSQSc/iHzl91j3PGZjlBXhQaZS
yy7E7CnTy25yfdmXb6jYl2/GTs7czBIT9/jy+IaBtfwElYC3azl6boZI30kGVY1b6ugCAIn+zzer
CgCNnYvi379LT2DOUNcwQ4UQv2FIOlAwNLT3hknJ6tzn2aOCAtKN8I571gptcJI5jT7NfmzC0MyT
t16k/FRQNPSN1fwVC4PpaxUI90Ot+99zfGr8Clw7pt2lUwaNQCVU5MgpiFg7L/5KNZXqyYEkkywH
wg9gEjdTYY7f+q57NdAJfdEH6A1p0YYoUAHZdI1iAtvTv4xJZDxoco5TU4lZcq0hinbSSHo0jBFn
OLU1HqLlj7l1VaoRH46fp9w+vlGn4eb46vghyChoTnVdtrVaM35+LGukbtMaueD+/LWiBM4W2GO6
O/5Iqk0XlmzkUh92f8QkGYcqJCgilKQUsbz7OBfL0IFzQcdrTjaLW90vPqlFEnwKfBOZspaUh5bQ
yH1ONaoTZU3y3X9IWtX8FmtTSxgfNzSgR0CYkqpCN600n4wqfj5+sErEp3zK+k+4MJReainzQalT
+Q6KfOfgoK59m/6SOiP5DpCfypDMTO8jgUIZSuUnLxVL62XMtE/HT6R+9AATQfiUxVHomf7gH5oh
LO9QPszOmAxQC+fdCDn7u54jdMdMarpXzMTaU+aoA+QLupciUz4fv1Y7arelPvSvGfrcjeLjAhxE
mnE7DpPm1KDBv9bVPxcw+baB48YD9GFcyist2o5j4j+nifH12JrfK8T+R+FVjWuQF10kXrWB3OPu
XgoOtIfkK0UD9vESZlj1dhz67UNSZ+Xeyvxqi2dS/4wU+cfxE72kHPJW6d9Utv4bXYyFK8gm8e3Q
U6XZ8Fi8iEpeblvdpExOnq+DJp4xW27n63L549fL49+OH8msH7qSdFfHT/365+Pf4jEBhnH8mCKP
92kpYdf38980ZXnn+OfxJ5sZkhTJAXWz+h2nfi9U4hDiYak6vz78/vce/9Vk8+EJoJr+bubnB1bX
MU2CtqPY5vrU5f5q+vg3g6rf687f/frnMFTx0YLEa2KcdlCS4VpLKiqSlj/MSbBujy8lKAa+FrcH
qYRXbh/fqAVRcVsi9u7qw+gy8ystj//+8M8fmf0EY608OPz6pccfW6DGm0kgOHxs6Pju8Q1VbiVq
ugM0W/98i1/tlM34guvcTEnGh++Zh2KxERNfdY5v/PqVOHLF10abeKsfOP7yXIo+z1qUA22YVe/C
7kpeJoZ3KwX5BZXFZlmOVFmTWbNWEwcstcS08tZOgVTBU6swnJG7OHEn3yA+HPUZHJwEXwg2u+nf
fy3alte42Pqq0BwKnpgCH+hE88bQp8jVCKAUyLNsescfPH7aj4C1piZq+Z9NHP8xiyHpjyL3IguG
uwW4dDeCB3oxMSJB2i2Y1xEqupdIboWl/HU4HN9NYzlxgS43u3n5MM4984ZvMHjHl3KC2ZYZUFh1
fFlDRdtnejqTt+bDE9j6qyCYR/v4m33m8dtiEj8fX/EoGfc4TeyPr3SxsZ4a8wVTC6wYK5Mc1mxl
T8f35KS4lmZKfY6vzGH4XiVZf3N8BWVJtcWgD66OL9XONxwWEH13fDkEuOtRZINzbDyEt3MiFNe1
CjgnT6xnaubN556yBLxVwsfjP1m++qdl5PLN8T0xgKUYqWlwOL5UwhSGHXxM7/jZuK/kbRHjuHF8
SWWfdSh9ViZx+eUCconbrjMejz9a52r51FOx2+ez2DuGJG6glooPxzf1TPw29nN9c/w97PyBLlAf
s//5HYweVzbycd7xZT+nmNQLYkUFxGA9W4t3o1UKk62CVdpcGK0rDiGrKBgsRJc6WgHoYOT9Po7W
wMpSy+gV6BhGuRQMVYVbxcy/vbk40Qvp1+MrM1CSZ7AGxxfF8j6VVK9TW6o3Pz9tLAwX2Ai745th
Y2pb69+/qwmy7Ibq1K/anPXPllglz2gJldygJPrfv8fHt1aWmq++mi0lfWW+VWdhwHOs/Gse+vz7
PEp7VRaMN7Ey400+Gs01LpzDjZErvRu3df9nELA5Wj6qm/nCU+qTJzDL0U6s5HGHT3r9qJtYGxw/
osGAUXF8+MIamrKLAzDZl4F+1SAe3QwDLJIqgcZYWXoA96ewvknGdKW2RfjWBuhUBbWurrIpiu7y
CYRRX/fDN0rWrFozvxUc4haY8nw39qpxAM4lbLRYq+FeNbcoeKxvTVZ/Y98jPZuq0mCTDCFZCsBK
acWM08PyO+KkdydT7v6kTF92ZSmnxkYX7iMYWdcEBAvbaNrypQQZfMum8u34CkOt4T7Syis50csX
EDDaoz6TcFxeSdZcvDx0kynaxwH0H515uAf8t7Zp+WAE978D7f7/ZP1G8uN/PhDZX/Ig/fL9RxN+
OO7wMz9PO5b8L6STOqZqyLkwfltSOz8PO6b5L5zWCCATAfiHv/v3WUfW/6UryCpMlbkDSwPl11FH
5qSz6DFx5dU0ovj/EWR3rVxFo2JZEDs5OElMC/g4fpwSMvQveihY0W7SOVC0VfSSxAiXDGEDAxKN
mw8oLxfHccNEDKjFJCb6rrP+Pkd/YODSMe+WUPQjoqiImkp5FLpqajpW3yDH3KTp85wiNt8E1C/h
ch/V4UPbUJSuw3Kb8ml0JIAPm8bi0cCxAzcPHPXssdFI2EjC1/NfaBWkPH4f+pzDHylK3DSW7/su
Tig35tD1hUolslkWXp4agFAiC+ajVO1Ba38V1RIQRwdj6Hy763jb0jC7OAWlHNQtBswqakJhMWQ6
XY52rUuZPTnRethbs0r1DqIs2xqyZ6WlxHvQgZEo2Q7jqrcaTYwN4Q7jhh6GKFZvU9f1L0/nv9kq
RIyyZ0lyLG6TC/KZ6vqPPdKJrE1LIcdCTehsPA2Ea6XDGDWTVAnwRwAytiaOdb7RdW7n2KqOTxJV
PkhvfrsPSqLqQHDxzaw43Nid3+luYwnGprWmt1j7gaVQTo26mW2yCpPYWZfe+rb8rMGLex1FvXAV
bFsOeTlszWJuDrgZgFfJsksU4d++JiMFfSYyE7xDJQydVmE8jZLdIdXMGu1/D7ZBTdl6Yaug4y9p
12lDqWiaf2uGXTBBRcqC2bptlT85OeEkEQTGbeIOehi6FOWaNzjGtZpkXtqkruJjPzuSwDezjEV4
zGIqeT+gLXYXxiga2c7wS+3GyP6kghhASAqfc+jUzhEFnLxVBTCYVSZeFRTPRZmPT/3cPYtqJ9xI
gXUh9LnWzPz8SjqqMY0+o+5gnTZXwzFExp7tMNx4xWZFOihW9dBQu2pjrpPaplj1joLf1E6d/c9j
E76ZSoE4QSs9ToZPzJcXgojGahY6fiPuHuo5NkdYyKw6KdB0CX8Mvdj52Nu5dSG1EKmr/JHi89Bt
JKu86TtCIcA2elvF3fdbWwVUk8OKCqf6OyiKBGZoMtYtqC94y5OhyYfS8pUdOKrYgbh02wZ+sFvk
cq7GBtUJETVj5M6uiBL/N5/Z8UUqD0lBHEjCx2ebh229D4mVOTO7NbeIknGTtirIyHlSqYw3oWpW
M7v4VAIDEXYNlciJ6o0yE5MuU1ORRaEPByxKrkQ5e5XkQrgnaAQsvBX6gwALYcyTAct7/rD8Ot0E
Pq4/UmBKV2Oxxc9Yu9NyDcG6TgRArTTdoU7EJBySyXf4AR0mafyCqdR0p0iACdqMuRsUzq2Wq8O+
T2WRSpyKmuQwe42EqnPOTw7HyoNf564l4UGlhSapLB8UDWCf+nFMJ0OvMSFwXK+G/odudBW+BQhk
NIrP90Ep7wC6RnCcBndUJn1naaVyb/gRPnmmO2SfZKF4TabO2FaJCli1fhgCod2xVCZOEurDtdDP
7mBGhisDs7JRN5LrgDi3Z0F+42yVVyIAA5PROZdZa+uFsLMwUYTkpLIylD0hpHLntz30F6lCnZQY
eIO3HK3Pd8J67T52AkF9tgmoE6mfXnVCVGi446YinWCGsEgrgWKCyJuqL1pFIU0rq5APexJRZvm5
ws3pcL55Zf3IcA8I4BLJxUOApNo6OSlgWNr2bdfswrKMPcnsx7tWl7dz2cWHOmCvW8flbdmNdj4Z
lGYGpsoe1bgKmlyyE0ITu0GECj3jmebBxWKvYZYHQeymfa8kLyVhTLCRqdPkb7kSa1tTEpq3qAJp
2Wp4xlXBZ9TeW0XtrJ2czls1Ltwwb6tHWWkk9/yVHvns70fbsgCyb8PyxlRJSx2Tx++2BMBHYpxi
smJnhazEsyq+kFbZyMUw3cE4QoEmC28TyPMSVfgbxdrVtvRrw8nV9q2ayvHTWKQzRq3fx7TLt71V
BrdJU7HCm0nwNVRCDJdmvHPZ0Mg7wHwHH1D7dS9JB5g88U0mBoD/wUXY8IuMrSZAa7DaAKBmQqVo
ICfyI8HK2IV59pXoHvdcUsFV6D4fiBMvXcZG0kTGHtYiRCnxIIf5Qju1VE8dKwyuo+gG5zp/U4MB
3qRgLORrdW62UwkBojBKj7ipLQQFgpjYjHbnu/bU1oJOJc3IwXRxOP74HIN/riA+CvluBIfNOVyQ
XUnKNWcaOPLHMO5jJqgLA3ddgXic67H1ZUuDHTN76dVGqwgnHoepLHYKZK6v9WQm0Fb88gmWTuNV
4GSSNpC2ChOGHeNpCg6wxgI8QO5Qaq9dK8GxLA3NlhtWgDFMPwkqQL0m7kGWDp1iZ5VcXIfmhUze
0XpxNQhFuopaLEkhYb/eJ2edUdRC5ye7GoAVcmfd2AccwDcgajF3m/AshUlUtyQt/NkeLRULYn8K
PKyQjd0UA4mRJtgMok5cbRI2eQo5qbDE6Briz10lYVNbK8kGMW5iIr/qXR/K4VWkTIcIzB1smum+
VgEFUIhiuCmbqi6pPbW0Zs765Vsa1lfWAL7TMlj8cN6ZtpnZvJShnsDG130PWXPlGBFRyFJZbKG6
1OtnuQL3HHNkN9Jr04SjlVTqPcbTlLLlwCUpFajcZPZFO8ta9cpUBhFAe6ly7iehkcaD7CDNu8NZ
HuJLmPtIpSu2xVO0CbI++RwOOCj7feHfMKabPQAv+cIWdUlTvT+6LANpCfmSMTju29c79rJtJUzc
omyXWMprbxiZpxH8uS599UWJjJYbgOa+UuLSGQJAFb0CgEED/u8omf8cznW1SSHlO2IpwCAUJpDd
0QDMtjAUOw90aQsCs3R76ESuIMSCW6lcsj43N53Y5ld6+ORbY06gwgRgp7SZ3egQ61Q/0g/YdfaS
xoLfgvqPxCnd6EIKc83vRPhquBwmqaS7mgYlxGoi/ATbwY67xDY6ALlFceh9/CYH3RS3YYtpZ1fF
4KgauKF+reiflDLwEuLKNg5Lxhd4gdfYLZp2U6f1rQFR3JGqQb1ln7HDnaS/j7mDel6kt0JkPtWC
IDgtXo5OMJWWRzCyckaT+LY2ijtQJEYNSu38HLNs3dYPDlYfFLhypEZTsHrchR77QSij6Q43SRqI
ETN00P9Ekye9J0l3vjXr99Yk1gh4JgobXM7XH2c0E5IVQLQi3VWUSjpTR+mPkIh4rlHc4hFOZP1Q
LOGGb+q7ccN56nzzJyZUnGJNoAwcqyUMwz42b4zLmammeSUrgpux+jRM6obvyoyvAnnH6OtC764l
actDwHGZ6BVpM2YnUq8fjhfZuNhVNQ1WWDnYJDi+UWjdG4Mu3rFphDJJNmobpVSs64YJwJDdcOg3
B2soWJsKo8UYrX+czUuC2bWg6/i1wK+QMZZgVIhHffm7NZtSBwtqf57tsLmOr2d1cDTso515AZkT
Xo7sfgyO+RAYxaEPuIfR6RWcdxwOLWwjBGs3u1t9kOpDmQxepo8Q5VvJh+yU38elHm4QjgAXsMby
M+5c2mNhwSmVRdh4eHSOdqEOF0bWyZ7mwEQ0idz57wc5YdCNuBeTcoe3rkMSIXAxz6jsmGK0Awg6
J5BTPOhjqDEGdEW3wAHErWDYb3IpvcELRvCCWikdK+8uVvgtw2r1jJF210misjhR1r86BcuZnuhy
aJY7JVQeFEG4JmJwrcIQti0LojGx2Ct7B48RFydTSi/Mw6eOk0SvKLcyKb3DVXnVeg6Usakyudy1
Ve3fdN3oKIWqXHEXLI5R24zIlphp3GjLEeQKPK0xFrjF1eWmLq3ElbDNvvAYHkf9ukMMdow6YgWO
Hmt1T2UmwKYGzgF5Do+1VBosBDGvSgMTdln/Zk4d6ZkAgPRo3DCfIKgyUh8fnYegTa+NfCjdtFI8
KtcPIL38g9wN0bYaILUn5DCSoCTLqszTdUnmgU3HS1f7lxTnJ8IGiws0VZOmQYHQepfE2dbve1Mr
d2oIsH5iEo+nNrjJNbI/KRYDneYEWB04YlwXBxUnAI6dU4BraDO6IAB96KDiw/nJ7eSNxgsM7Ydo
6TgbLAvyu4faXKoHq4YnoDYEA9GDgWdA0yakYYRiR07dpGvSxQLAilAMaEvcEOK6JI4E1Sw1fagH
sA2zYF44ICwryPpmW2jlqKRFzEIk9ePXKqWGrfxgFjuDank3Jl7hlnm2T3t2KFn9mncc8LE+8c73
xolWqaQgIsdx+EQlYwZnmhxLWBJaKl8mLJSuDRjerpIKlpvoMbu6EWFZ0CQXxvY6ULlMrUgoJA5E
nGcwXFrdhZRJXCiFgXlo+CqAf7kWS05BeloBjg+02Q67OvE45m1LaFWL9ZTohE3HjMhBOQhg1Uhi
KzoBS74jztWPWogvTQgnFmH2HhxNVQN3L0zkPt6QugAIN46gC7GxvPebcnYTqRRskUiqQzGItcv6
LnpWG+CnYt5uO7jCrdzO+7Hvr4Y0B0Ova7cJpub7Iif+a8jYERRZELmDoH85fxdP7E5kBKlQf+hR
CEOr/YLA7A3OK693aaIL7jSKh7CUNhMa66E3LyJ5lluzGqnsDEy2COhGAZSvRmqvxIgOE84ztUni
qpumepdjyOoK3W2IqVaUCHcmPmgE3r05L8c9RDeI+11/6QatYwdclIqhvYnfkoQGcz25KKSHWzUX
C4K7owxqXz+g8DvUSk15NpQu2KAiWzVV/ZwE/X3IxtaWR6U9BAiIN0GYShc2MScepWWeI9CM+o1i
qNUeBnMaWMhyku7kPApckrefqmGkRFcKoTDrt9D/vyH2+tuVkmRY8KO4/9nt71MfJ0apRqiSCYO8
AXu2pZPezWaTiMJqkicYTnPGJtucH/RJ+Yqo967WLXj4DXhvQaIAZ+TxOj/qjvWPHwcCOWAOYjg4
si1m5fzYdhYFAn7Ffr0Lqylz/NbCR9sa3GkKY1yXps99ynk8mpMvarOYVwPbs7RYOUDMBnuAVwbu
JE3iUXffuamHFW32Z0qxDRkbI72VGVKcnMVmW1Z4Squ+Ln4JJDnAn2DMHyeohnaTFr6d6U3/af5/
hJ3JkqRKsm2/CBH6ZkrjvUffT5A8EZGAAQYYPV9/l+fwXpH3BlWDqpSMSHcwU926dS/3NFvfTgdG
vkVby2YvO4CMxyjUWSnmZgUKu3R9ylfhXv0ufXeEqg/MrPBD2OYDQchk7WrVjrhSEpJH6T/aokpK
7Py8tk536Yu5faeqswYJ4bbhzxiCxGtTs3ENQOj157gdrZ//98f77/n9Xx8vxw+lmg4N0P4/vpDO
XntnRf07aJP7rtZRUYOLY5sH8CtLci6nXo4PutECZLqWzlQ/TtJuQNfaduw3JmmQvcfWgyRJd+w2
55Rj2a1E75NMWz9Iyt0jmfZaZA8OMT3LSF7oSovRyCnbWWl7of/gYvT7r8Uqr5uExFDcEuUnkUa1
AYq+gvG7z0VKk19DNeb9jt2C6D9dIymMDizMVr0nh2kNcPYN+yzTPjvb1i5NOl8Jbtz2s/v/HX9B
Cvu/R6HnYBz2GAbqFs3l/yrjgs0cUvLgm4NRUGR4RdA+AGMemi04kaH6HCxO8dQYUrsvCNJWPTHd
+hiAd2NyBr/wcw2C0BG992ZNznwechd+W0NYcTbm6cGejf4Om4wDZo7THYFinZdPAfvFtSokWhrS
YHbeyqA4O1pW4Yf76CASPjS/DRX+fdVJFiMynZAYVf2ImcaZmIfQaz0KCl+dW9JhCYL0EhSDm2GS
YGITFtQc5Ad/GhOq82tVLOt51GvG/H6kLc0NucWIc5lSjFbiCrEDbb+y631qZIm39i8q2DCHG+Vr
p1cvS2M9oE0/BYtO69x2id125pMvPRKc6+Be+BagYhYCNSeyRu09bf3skrbz30zmG8gN4Flytve+
zXIsGfRkwZcz2GSAJwTF/7aaw2+C64YEW4DRTdq60ewO/2364oRzKmPN7YpDL1ZM+MJ96smeJ1aR
B+RHBakWZ4v6u1bad6qIC3XSfZlXf1sv/ztlA9HIzBZCo+tjqeomAtdVxqVQnBra0JBKW186SMRx
96ctZZZUtf8rUuM59epkwNQYmXP6aKdgD7mm0ySnrIkG3XoeHbuMq2p+qFuFrtK7r5bfTBweGyHm
gNPFEHTJNG5e6P1aNvcpIwSILgXJwBqmkKzXyal2noG1HdPav7P98a1sXajUwehTtyII+hBweDMg
f3VGkRRus584waK5+odMmD8yb60Yh//mzIwuRWO+ImQmg5GfJ4CcWBVFEKU6wQ/uhHrj6u4PVjA/
hNbR0kBqsb72BbMakJuzTp2vtK6MVlRgllPgrSsAClnuRwXJFBzLQNdm9kcm1jFCvybeWWzOtRwa
FbkmPB6t++4BWJzMBSahhxvUQ+2NDNAlnsWe8iC601iSd206BaAik1VVQjU2y+gf5uohUCXZ09k0
HLPBvcyiIPjZ3Yq4X9XRh3T/sDrBZcvAo/Vr5l9JsICzjY0gqV3IiWuuEfdstYm0mkOWG38tzAwX
U6zihvYhcVcT03mh3DtYU3AyxGLtfdm9A+t2Ex/HQTgYA/H4FiQ0ORkvHQi/BKU4zpHyyeqev62m
/Rjb3AmdwWxiRoZsnK0+a3arppMqPAYxqeSHtV3D0bYJ+IISUczw14O6+7GVeU4L6WIne5xJSj3U
megjEKAqWfIwI2nkLvC/zDot0BD9O57uLGL/rqJHbFceMz8Nrcnb+wTRpb78ySxmdWLjppnlkJRz
uUYFSA687HdWy7cJPUsy92N9egMfZr/Af5BRkaUmjxHxS1aHKjsoZz8tU9KuOQC4rn/AM2snljIf
3Wz8xfF9qfrlrhvWTyMP7jRDASPOsmaXzW/MGQHgiVfPwrpVVRetZ/Vumcdsb3jFtEszYpbrHm9A
fcgz8w8qanGcq/Vgmh9lvlqkp9P/mgLCl0aTYBT5d82OYuhZg8FCH1U6ganKT+8Db+N/lXlMUjyn
Q9sfV/Y4ubD9s+2197kvd8wG+5BtOS3C23ZU0ArPRu9GllfRxcr+bFDXOXZrojJWLutBzjP5Ad6V
VvmCxEvelcG7Ewwehlvf2el1cT9e3cUUsZlvc2z0+svwDybgadkt/j3kgrUBa4CPcPT0uJlecy2b
+cFsb4/3BnDAne6AAHxYi3+oUxI6p/yG3Mxh94zfhru0IePCMx7lCyWXFc7uTHN6+5a26SG1tg/d
v7Fwpfj2NaYwON6PXa4/5gR85lY0aNkOTIKMcjntvLY6wYO7GPZ/xCE0IWf2f8rkRCbHMN9N0Kci
QR0feVDgbvHUnyvsJ1NnjOU2JHanthMOypziLF3wM1MbgRuQQNXpDA4ZjRZ1CxHZdVmQ95dlcdnb
6qTn08cKWhTu1d6x+bYKo/llQ+J7MQLwb8UDV9OD7Zt1xJz9FaJfm71uK986jnI3MO/6jXkbM/Y6
1nL1sikwOyXFz7SVP8JiF8D2IPc1UKQNZzqaU14fh416QHVeiIfwc7ar59JyXwjXi9bOeMhmBn4j
hTsJAaFi+B2irhOr50Q5KJmwYWbT1d/wktim8nXyuIiCYfRNRuPk8IaW1CACCSfWZ/c1wCh+mJwy
qvzFir3bk9d68rS1LHzVfX2ZupYrYQ2OAdCuhmx5bh1lhHqBT6AvCVGfrF/y0L87e3yngn3RoCVE
VH2Ie/CCtY1kGp0bQ3eKC/o52TvwuYRVn/thOQa+/Aiy5smmzQnH4jEfyQTSHKiAPiYRpYPfasb8
5UY51Aw38lOehdsnTcoff8J6JxRnCOU2FXy280s71m80L0TcF+JctGZoS+21WXAxoDB/u0Zx4BDA
Sb+oF8fhO9Qs+VWsHvgh78qI62sOxF4FTKZrfnMSL88+Bz6MChYh09GKrLNaZzJTl/4rtfv3VQOm
2UO16YP8cyu5ZcSDwFQQWm35DD9bhHarH3Ed3jlT6Hq3O1ZjutjJhFl6wE2wJF3nHtgeJL7e/Ok8
dzdZdeS1eNyHIiAh0bBeRF7S4Bv8qZQzfL5T2+ZfLJuflqUUAhOp9zVZ5DfcT74vrPIgDWjCNio3
W/VHGEojYRLmtWuWt9GYX3kPO/5l+X5Sy0X7BznXH2H3HXpb3y0AeEIra/6acuWSpZBrDW5KrwyB
XIzRsJEZtkHNWC11hXMzsr8GHa3Ox503M05ZU42Q3PItb4j9R6lyo24uw9bWHm8Z8/5QP2PIfx8R
aJOU1ymcHTzJht49BXLRo54kttA35h+79M7dFsTOkr3C5wbnUeWM8wCMxQKiS5i6qyAoH5tE7glk
vID7Ip9EuGSWIDwtryN7Ln70hQkUMAG6p/U0S4aIJRiDfduQeO3DUajckzm0Bn+WmA3yNykGFg9a
MFQ86G+hY3JmdjInEUNmoRzGaPQksSYuLXnt+1928Npqfhl5tsZahekNe9KuOyjdCeEkd6mv3jdS
5CFZ8jUW6ztN9tO2LWwOBwW7jQPDYGNh6bVMOYJxiobDUKsdTL773u2AdpfNWXjbyc/8h3IddnPL
0VuL9b+haqtjLss88ls1hFs/qdgXTRCNJiU4XJVq12zVUbTe76jAj4xD6ofOvICG1Sm2Ss+K8gIG
wBTcwrA8iKOkD8POJb6SCeVu9Dlh+6CYY2BNxjXzhX5ZnVfm33e+O1+bcrMTHPQYXUgM9V057ydI
TEUmk83FdEHukHXULYoDlnCoEJYx0Qw9XPOlTAoS/6PFnWvehPRhrtM8wv9THN3ZAgVD4dsZfcu5
RSixXjEqX5Y0zjLxoGQLxq5ujTDw4cAt1FkR5cS1rfX5fCuuhuZAFv3KSTQxuqTEoRiz/K59VECt
mbZ3fJnKfMIENcfY5bLEbAGRL12wdwcRd7D7Ds06t9yb+hFSUxlWSqJiVt65acksakuGpUK/I0w7
MWDQhOmaEtjf4nWx6bbd7AFAiRuOHN7zuscPo84q5VXntZXZ9OUwVT9vzU2BH7gng57Jop7ubXda
DrNl/hQWDXQv4n/kocX13sv81nRNsNeszLpbS+2nW1KQQNZ/WfPVTERjEgkStnA0oaFgudfkEzit
HY4oqmrnTafHjOT4Otnz41CsObGF2nEcqs9g+iNGCiVNta+5uegJZ+su305i5XdDdGv4O2cQqvk9
vJejFzRJv0CjYtYUUi3/2tVOt4Ad5TgCkuzBzP+Q2h+AWDVGVE79he/UZgm5zbYfdqKo624AKzKn
HbqtYNnCau4on/GMh/ZM7ao28zoFOQ4U3//g7eELOas2Zw1DnodRafHWCDZywEGOXos3iC29TrPC
rtVfcEhSXQrrC5r4zurmj8pPnyAm/4wGvMdWU7GpuJgW2/kpdItKRBJkV591l33irYHoUGKY7+4z
DH9hKuVn5gcdGW13i+aWVB3lXm7Fd2rIVz7Ou/mfFNLHLvQztkO6p6nZOMs7CX5okxLsQ2+HViWu
ReWDQkwnP8oHg7G4hZJnmY++Jn+HYYWUF+RrYgYYttLsYeo5y5BnNhDoSdenv0jVjMtd460X9qOe
aXuzpY50tfFZr2Ht+lM/J2VR+lzcOlqcfwpqOn9FLRL2Rcqvh6AxtSdf017XZr+AUOkAgSDE50i7
DgnJ7f0kGeDb24+/pFCEi2MwDRZkE6cKafV3FAXXPluJ1Gy0963UI81ryFdwyv/y2XneZpN2zcOk
EbQ/azkdt8yFNedzNWjBZ+rM1bFLQZ6VeQDgqshr/nFPrIF48QhK5tZd3ALAhJe41DhSbrt22cbE
Dfa+ywHLCw32YNsZQf40+iVI0JxuYRjcX9+D2rV45d2W2zDCve0cTE4RFZ2rBSHajhaOOJkRmPz7
zZXPmKCO7tj/pkZHbW7kV6v1/472UMSLwEZ8H4CCQ0Xp7Bjcw0m1fXpRlVVGI3aA0lIXjV6vnNyD
2dbbxW4gUTEn2q2cyvzsjOIysM+YFiHCCoGSVS/52V2cndU771vGe9KC/6RaaI/SjtJKHpjcG3tv
oAfVQqLkf+3R/mOx25W0jjxVRvHiB/zVzZq9S5Az8Tzy3nDWqechnbKkv2GrHeG+G7I4aYPzUpoT
rAikstCY2HiUyv3WNudH1bkdy7UEpul5v6I14kboWjxunR4r8iJD1QefMr9xmUIHyGRIfHK/gwI+
QNbWOlyWrXYEjYfUV1UYmzjR50xRDHp+c02FtR6aXrzPHpeiqgBgl7tta55ZScvmBXRPYbOgJyhA
jH4kr4pHqd3eGHA7gNdsmldOE2jvxSVoOZSMAgiMT187iOm1tMeOfnH9g65b7LNy3WmS1PB6ZId8
dSO9GJ5qZV5rxyYTKw3SaCq3kVA85ymox9iQZRpzwkN0ouzIIdaJ0knYEfrT0UbGWTcYMYfTY5sh
I3hITu1Ck7YW2QG7hg0l2DNQdOfEyG60GCgnRWa8s91LfNhF9qtHxUh77ZX5t5t3v/heFfPqlvpO
cT0P1m7w9ZdVwhsegEBH7Kus0PikubvRrLr5Mrd0TdPNp4Z40+8QXWruQXE0Vz8AcetAgYbdEnW9
eF6afEngr6lQstIZO9ONFZ2JJ4+h991myo+yVl6ItaKLCt05c8kSoQXDamY5+qirkiFXlyEumb+b
5ZZxQO+MV926557DblPFmV+VuwHD2q1QpyLwKQvyKd8rBbKyV72KJUVAT0MV46iYWah2nF2qmf3Z
7+/SDAyp43P25hV5cwJdmBlA9V6k41+TvX5jkcteK9i3yQpBysCsY4Ob27BmarOz0dwysdnnsSAy
Hv6Mxg/dHkZOa9pzK16H7TqRsigGsqwY8WSR0eY/7Blj1mCxHR5kj9EQa8++XC50Qe2ptbuHamsz
1j/p1wLfbO6svH42VdM/Fc33NEgLZCfMm0wW8eY49SnX5oMEyBHZ2tZHVj491LKSR5Ztg0j27rOc
6Xl0bYYCmWE6KJw05BCGk1jzj0hpCIXnPudIRyhQJjj2Hm+UY01IMPSBZVQ/5aDbKSxaYHJlC5Iq
y1HIdJ7ZYPL953UY97q5uDH84mieF0Q1Sdxu6mvPBU+IMCzKfCbjuDEoHzEH1ZN5EiA/ImzXWbjU
xk9eZP91m/E4V3W9M4xG3OstU1doePvB77vwC8jKkbzId6Ud/OZklI376nsD+Zz0e7sKBBOt2Bba
PGehL4zHtVJfPmfRrlwpPMehz6MmW3YeB1c7W2gnxnrqe6qe3PtMu+IlL7oE4J0DrcILYjGzB1Jk
3OFAvb3Q7ywnYf9AslYYTTfy71S7d5PO94B76dfX2pMhpyAMipVrSlWHVHPsS9V0fNb5TJxYXYIr
6W1oOHp2MqnuLtCWp2kE5JmOaaSrzEbWtT403UxWs6ovM5tXe3hOnwE73hHrW2cB3THCB/TCi7fc
zdXLFBCTVt6G30sevG6ejqAcHEGDYbQe3Ee062qHX5olfOSZ/Wqkr/ncvXmsNIDyRHDUAKtEypDY
acVXY3DYsxg+RqBD2Xn1KGobEp58NV+xTRkHAvWKa1vcTbIc9rlk51yHcryANt37rbFfTDp2iEHk
3Rdix8aYiuy+gcpUYSywM5ZL7P65KgJcdZ5JBlpm0c9IOuGAHrspKc8BJWM/60VY6vmDHwB8qpc+
HvMGvLXX5pGp0yJYaaDQLtundvVBD5vssCnCoqJqGdydKbp3aCRlndq7ETqgOVLiFpY7cDrhnHRE
eiKXFg2DqUSGu7pfVuuSj/ghEKlvJkLDJZWIh4Ohc/DEEZwIPWWqTUN7XI5oRs4FAF2zGM2rZsr7
ZmkjjMifKbXysy9ZxhjlcLcM4zmzS5pKxFvDGi/NxHIG3Fz7mlf6OYC4vKu64Ti5VR/PKwY0UWkc
CUHlw1G5L+rigxag2y34Juusn24v3R9tGTjMTZbiqyngwXFKJi4GIPCshunothiixyKcjfVtNqs7
w3cpOavFi5gq7xx8pydOjBNzNStZStgo23ZgPv6iD/dN3p8EWtA+o28pPRDaXpZMmftIVcYejD3L
s6+qq46kWxR0t7zeQdnQvRNiEG99cZb4UdFoFx4ilcEJFnl/GfLlRFrF2qIxqZ4Kq8WcHAvT/agb
sT6DgSvY3z/pnXwL1MDp7FCnb9Vba072xSYtn1rNiCaJ16knd2LwrJPnVx8m0IiV6jW1grBqCzdh
H3a/VUQ1AFZKqacUBn3bux/pcNka3aW6nl58bc+kyoBPD2LT1px9wYZOZDZVfTBWC6nMoZqxvfVL
EdGcCNnBm1xwJZuo9k5RzwmF4HM3Ugkv6/A2NUObLDpCp2s9dMYZd+PXUk1waavpPv0sa1vsbhzX
nTFugnSFcjy6lf3b4UlnRlNR3fmWPE3IVRpOwUjvkxp9KiGbREWmUbX7tXMOGYJ6N+XZwRt5twM9
e2sb9I9+atXO6IYBflx5mEbTvwZiTqPBXTdO9C47sqjF3ca8mk4sow2x05OYg0OX8SP8DQhA7xYw
0tlnzgV6JLS6cM22fleb3R2RfG/wuXqnGB8L8OBtzheTzs29Cdv0pDTQVov3utbCxkFptXHeFMWx
77qYzZGWIYxpJIT7xkpjcQ9O23FKUz0hMS+RI/YnKxDIfeV5LL0tomZ9HNPNjBptvOh2h0WyBgtN
P74PKo2ap64AdjjbF/PzJGgo9QUxJ5npoY3mFIv+0Mbd3HDx5dtukv5dQ+LmaMr+xNYTdfhkpoe5
b94zw6nPssYqz7hSg4RO4pfZRr4ck0Jlauf0toxmLT26FE1xFtDoUKDrD+MsqEj/QW1t+CTlYBz1
VEOLwMWwc8C6hQtLXlh7FjdsiuWPXtW/DLf9na6Aut9myJ7QgqtrpNOlYoqyKQxZG2jN0VuNq2Oy
5Njp3Cx2Qc3GLpC+d5mD1YPRX4s576+qdu2oDdZE8e0wzdq5DjQ2tRiodoUKcRkRPFh06Ho0lJ3f
1pHDsIuxxqO3dBenanc5SqdnLNlpCm6zMBdZktHLfCr4x+xz23lYXdXszd4uIo8HEbEEzukg3T6Z
CruPLYm27tKaDeMm77T8ZrIduUkpYt6C65ZPhGQuQhJGuIaKE+xm9W2T2ZEPI/Dy3chCdDJK5PQJ
BXHjVS4xKIHssl76Wv4BYiwS35wpjFJBO8zc1J/uZ+XfO+NgJ44G7huW2W7dCKSuivssb9ejpWUf
LJI1u0KgPPqVpQgw0JdY4V0rHPk3zQuApZBZaUGQgXNzvUACvLJJmOIExiug+c2S6Pk8XbaWCgxD
62Ux1gIvSh5u4LIffIvbdB7J2242YzfYkxYVbm7tMkGJtikPGUp6bjI083JlfLdcpXSe9d6jbXRI
RXZdef/vv1a9Ku+z/VAteYJ5vuN432LePuMp873uvhu3DyYf9dUJUNy6vHaIXhF9bKPYD8rS94UG
Mcs1nJwlI9YBWCNjNJhRxtMXMGbc/JdqHBjzNJ0ejX0Q64LEhW0y1t3aMDOnb3Jq6AMih/4JfDCN
Gi4jlgm+wdQSzb5oVESp5Dblsbu5I2fpNfgmGUcpUKWh1dTGkZFlrHn1PmhaC4K4irp8IXXQbosw
1VUHW52jo0Se00bnFcASKa2z9pwN2Q4sm3ViRmS+qh+7V01iu2D4WkPLEraietM/NdXAGLxcbuv9
5ypovFC3c4/rbjMf9DX/qmtCh9bA260wRc8aB9+W9iTBebdBNuvzse6+86xzN/nqYI4dehX04xAP
QVTF4LOfFp38B0MpGRnEXbCphN+y7ko+KantAbP/1fsgoszfT814ZYfFuaTW44T4t18K5F8fUH28
aqna21aJ4tWRa5/L9Yta7bIBdgwtpb75B4Bi0sRhXlt1nMvxTSC0n4SQoS/ZUJtmbF2aTjGT2cst
G7+zTpjATnBa7wpHG0JRW6QQTYDzTAJrUtZHqAG782gFbdI3JVqG4Mci/ZDlcIGRSge6PYpa/jW5
C8Ksz824Xm5ddXVGU3uyO1jPQz9e/ALmLWaHL+YEUaYLoJw1Das/u2/ukjesEseeHLLnzINiTZY4
1Hq1nlwb1OfQDAldKDtr3ltRr6hEk63R8nGibhYp16QKzG1qJpkdfOAXTrosWJJCNBoyF/+YQYpt
R3InJ5UsMSOYu6IFxEIyVJAM/cC6N3MgrfK2gz9a93WOxdMArIqQj/HIBo3OPnDGKWz9ZBNMuoHi
H3qyF9eN+2Hw1IUrNWnk5WRF0KiFvazHqHaLo07kSCS69tPzXqoVDE0G6Jm9Au2U58GjV43LnryT
mulJGo9BevVANiLA62ukSh6ujKpdIyCiYR2p97uTYQZPGE6ipg68u378tZrgx08Z4QJrZSNT+Ne6
pTSgdrh6RX2nNzkCimREUXGy0DAkgbAvStve+fIIvVvmD3MrnlTp0FUiGYZra63E7MYzuNConreT
PnRPsmWuXzPPI9ydeWhXvimrPnGnBKd1ErvSaj5od19EAY9ztUm4IALqyl7Rk+5m02PVMpY15X5m
DSfUvJ6khxk+nBK+lzAHG8OsopuXjUE7OPgxWHSuavkO/fNXLNVd35k0Z2aOeb1E6baapNUMI+4X
fp9iaoqLGrwgabx7fvsWfCpC4MHzMv1U3A5oZoQX5lF50turR96SendnliB9u7jkTH+cnsqx0/Bx
NZvzqjIzNBnUnScK9Gar76bCOZu5mJ6toXhI50ehljVCP2R3qN1ep5IR0dStjz3XlsoxfPV1BUa5
E1EjLpLZbSi9UeMHzZdVsiTFojhacZ+4Lj/QAs8echt+zq35nroCpcrzf9SaJpNpjifbnFVCEBoV
RDef1kJ/m6359rc7D5gcs6Sx03M2Uk+kXvpSs8Q2TKSwysoYd7kq9pX199+vx7vfhrCWCavVgodR
Yq3Y2ip4YYrEArZr4uNRu0BzZj674rkj+Wo3eI9rN+w0MFRRLVAL/Fn82ayNpkRqZ12ztl1n+Ywf
7VbflyU8XmNiwAQAG2I8ROuXjJWSBLous5Jm726mm+DIoFdmzymrvvVF/EnZXf/QqxNFb816m416
OPJWGXTNeBF8dp43r4gn/H+D+cnV7kW9N/1Nq2A4Q8SggPMfVx0Zz+rO88zLA1EVMCxfLtAN+q/2
FaCricNNijB1HLlXrflaMqJkMD+19RXs+mdKIkqSmuIEO/cotRHFuEMTqf4YEwEnrvw1i9I5q5ns
KvYrT1VVtaHW+n/QMbehBQxtf0i4n7u+noFMq+IJ7ahHUuAFae3iR1aDc+b/ukkCmHxsiWeWcB2B
2BWN6G+6M6Mgji5CjzApdsuTKBa1k271a3m22tdZw0b6TGrkbb64Gd+tz+ieHMEHPmMnVPXznE73
9iSRbTA1V1vtUGN6e7c13puleAVIc03V8JsLFDhfr34ZaD3Uzsq8r0PZahoK5WpNmerLZ02YW7w6
blI31u+iJew/ySaddnbQ0Sk0QNxa/bGqpnPmu4rLXhGHZr+ygHeLtnFoXjuklgXaQ9b8qauuSYjF
ekHZDMcZAG9qLjG5n/IU0LPj0foo6peF15Sh2wcn2teEp4j7xt1CrZn2Tm/ejS3va5Hlfw3jSzdo
93vO7RC1WuF8uqXXa8QMWcbJxvK0muxq9UnTXYtp7cA02gyy5uVDk9O1cvp9l1Z/hbjZ/Ij9nMvG
jPo0exf+1sQ+nQnyx7qFAQmgVYdhPlMCViJ5tbVf4gGVDQMlp+Od1aN6FNDLx2fPKXau9adjgnFe
RjamfQw4sEfDfh4+7JlSvgV3zgEgsYVNSEoMwqlgXc/Dc4hgzAib7mErD6Vaprg3+KxhSyaNbmT8
alVYl4DZxfZZeHmcUuY9bFSylQYAnfCAh04I484xjWPemIeFQDSaYU8LMbh0J6c7s5gZRH7HbmB5
i/i3xazHa9bMvLnpcx2kDKPsj2nSyl3zPJEZR+XT8XTdMkSwisyrvm+sjAQhp3+yTMbTohpyDiqf
sIa8I0eLqfU8BOluK1id0Wn1Si1nLE3aY9yxVbWw1s3aQ8FLhhNt7GqMM7p2dSaQtI7I6b5MO7YG
dkdnSkRCLS6kA0+Mc7cnt6t4OPg2aazeJhs/EWz06dK2FWHePjOXbUg5LnMcc5nEEGSGo5eTSILv
JcllELklMzyt0NwQQy6HiCz9uN8m1EO2lUM/DXAWdJ8oCHuuVSthMs/bVG59vG31nzQld/Fm42mC
N9GevNrBdvmyVkYZ94MFey8ncVdvCFQSatt7wnyWjX5GoY0mffnT6gThWX35NYB3x5ZAKU5cB7OT
SXtuN8IHgnE8+U31p1kUBYdbvzrd+CI5TJJOWPwupv1b2fqzozps3kPxZRlDXBCJsjdqWOgUq3vb
Xvle++xxmqo31boiXrKOiDW3wALojxdSSvdrpqHcYfDKlR8rd30l5pFWxN3U0Xb6777MiK1B4W+h
+y3Bg5Nywgbpap7NyeQDnYa4bYuXIe93INhB01NF1JNILLZqG8+3UfIckihzVe8sXxxtbjlSRab7
Tgx3XOxnNr0RaDxmwZvOSzELFQVj97vagQh7k0QtAzOMM1jDruvaNsqXgSOnpCR2g68uZ2xXeAWB
ZHJ5VXMARM65A07l7LG+805URRUCdSY7gmPCTEsYI3TPuyJXnAY6dX1eZZGmxj5aAX5Hg6jDDOGO
N/i9cg6ti0liHQeHIkvuemn/nbHjiXV6tgdunm0tmRgPr5a1Jlbt4SNEI2ChBOn4Zii0ott/mHCp
0HSC6SQ5ItLA+NZZZeqmHnegi8dGcCXgoPSeHahPMFvFKVvVjz+k546w8UO/8PTUF49ynPuue5hY
+4t1dpMF9pvnojLuuCtj4FTg2NCwc3qquhZXa/M/8tl4B/2uUwpWlAjtf+ZCXzkwdOz6jdrccy/F
rIod1x/V6hUHTBOxOntWY7mcjOXECztFgeDr1DQ27/OJk91I3S8zxfVsH03Hvsvojov00fQGDGEe
gmeraYga/0PSeSxHimxh+ImISDxsqyhv5Ep2Q3RLamziExKe/n41d9Mx0zEjQwF5zm/9N8do4Aj6
9Kl0wZRnK2HWvDXtcm1y40SYR9Tk4VXN9rOTx+g32nhrpPdzS/nntCww9NIxquHHyx43q3I4Gy1R
oAPJ4rXVknNmdT8lcsJVjGNt3VS8SxQm2a3RpCzaoT9sfC9ee3byiykEU7899JsyaF5zJyVpHxh1
HdRDsstAvi2uCodZw2PupWsZFztwIXtjlek38nKPWZ480sCg/6gygh/XQD5vG36kM747D3V2sKxf
vzAZsOhMXv3JisE+tOMuTLxuncXfFYNy0NWM+8Kjsr7atHVA96HjGpsml1Ez9qB8yI0FrrRVmC/T
SoGRjiHQPol5p8Ho+RtqIQ8wYjQTKH4ipyxfnMQFZSpN1lbpRHMlGn68/iSGjjoM7ofiHoiZXtvm
fpzG2yqeYJhFf3WW9K741F+jPT+EtbPPfOp3Y3WxxuQH07wH8y8wTydQAxm4ETaBr9Efv5weEseX
ryXjyf2STFFROpt+cW5zXyNj8gubWiiJrC7xH7veR2hnQP54juLlKC5OzgZexSNWYXPc2nn4087V
Nmkthkq0fXUNakRtFsQWvUS9+5E2WMxonN3NvTiWibMDDUtWYuwjC0k3w/VGh82XmxaPvs1qWs7h
dz5x+wvZU46Fth1BNTlbcn5IrOUVbe28Sit5m5F0tsqIXF+XSC8AIkyyGqhv3BZNGTmO3inXqtc9
sKpvtBHj8sfIMA4IOfGZmitEKN5WuaJaV0DnW3csiE2qdnjnzqbXXWodUBmnkg+Bxb8x7B+zh/kz
cyhKESa0Hri3pp5ebKU5LEa1dtA4DOP41QqOm8Y8eYaDmzw8A8Wsh64DIR/daLGst9hpKJhEKd8V
yVOZesYqodNhVY12v5KoqeYS0HABzqlcCuvE3C373ON39pF19knxoHKAkWEYbnMB+Emy3u4+rQ9B
FxlW7YJioWdyE/fViTeFZxabVrrfVg7XrOj59eT86FUc267CMFDmA6diIdHm6eTJIG51gwaHKN7R
4PBq3lp6aNda6fcutb/tcngnvLfnWjfTKg1D1rj+3lQJA4eTE6jRyi5JkdaQVMu1T+Oc3XXmFFz6
f13Z4sqIpwNeFgYSPKJbX5RnV3p7RTo0ui4UcPGddcMD03jlAcKH9wXn12G20nfSENtV26mtRsPW
2ojyCW/9KULQL2PgrwzC/oO0M695OGLeGPRHv5wxb2Uo64anaTEtAgh83kogd3Nr4+lxm8ug6SEj
nGLdbdPMtfEsxM3aSnzevUURYd3bunMAgMfxusEo8EH6zUZ2BWVmqmoi5kGuRGpuq0Do7dAA9HnO
blra97GzqkiiuUrv+FsxBvMO++Z6jOEn5jc+b39lx5YXjX6Kiyipvp3ctXe2R4TajFR8G5jVuTHU
yfHIMrXm/Ij2/KozNLmxw8KJX9+Og2DrUsQRIxFoM5a2QdBSMVN8j455GOczDHfFDde92KZ1l8ma
zMyLfFR10a3xio0oUeib6EpzoxOHn2fhm/NmNAul95rPYW0sXFbHW4Ko4Nmmdoy8gr4dN/M8+lHq
Ltu0eg9SW+/qGVGJa8aMjejtRFF9WVXoRzXDKz8sKhVzzDZK3pUn6AprH69BHI6vhvyXB621Fb54
l7WzKWmNX8V1nmyTuT0MeWEA9xrXsbdfOhG/yuU/U06rmSnHf7Ny3uoW1DPsun9Esa0rn8+HtXrt
deT92CykGkRhP8/tHkCeC1YgJauARFZL2/xTCdIJKz8V1uJAHgD6mLNrwjl3G5P+o0MskKU2SdhE
5pTOx3Ip/3pj+SqlRaiHmI7da30zRhwaRk5gTHWHbZJGI63r4jW7MZkNPkK/LBmRh48I3sdJP1t1
15xz/VmqeYkSmLtVu5ifg9UtEatdsXaX4O9YgZsbmMS2hRvD68Q5DpSF4Oq+s7bdZD0sKZ9xOzi/
jugheFHpbm2dsQfTe2O4A8ZajauzXl5QbpaYuiJAtTuDHiO6iG3KeGCAPIDLNnP/LcSjkzdRWExC
NYpOKyoKT0WNirf9qP5JeJ59Qb4LQpJ30qexSZj9cex5UZrkx6x9kR9tSJxnRuBvzBXJynBJj0HS
QVpJbyChK1OQwVWHxY9GSu+0yPDTKIrvgguitEG3iWnzBTMww0kRzzUP9n5OOHM6Imm3swpf4RyO
YnrJp8nkncg6YVQf9UD6fCqWbi2zAg//9DhYi01oAiLnHtxoW2OLs1yv2mQqIderr3/V7M9R3jgH
Jhp41kpC7Yw+7xbqyEmX3zE1vWYyBSPN7m20cHwtS2ZmfEkRZWIh2cXv5p1RDpFhQz1ZzXLoBtdh
zRUffjF+sPuiz2ljuTYQGuyXlECSCSBQivYQlws+G4TwEVP9V5pXn95StCsyj9y1mZfvSjRe5Mmk
AeQ0DGYZDoPJbg+GVu9WXKGeqzy+rrkjC4nJ30urqLKfMqe4XzDnrdTzX9ZGhK99E2y55GcDyOsk
bOcfm9zWC9HDDZBSk3MeO9ntsqFGYOVusmE+e+nyb/JwbYSufKcldb67j16JRtDrRRE45UsHbM4k
qSR/GWiI9Cpkb8RVMBOT6eAOCRgKkVMbxReNPFEl67KpJl4Z1kcFN+rYLL5KdK9xrT6WND37ri4i
bHw7lFQfsVl/unEf3yOZ1w06RBur6XrB47ipetKGM4MWFfuPZcl5ny7W16Tc54mM9bsClO9vMltq
H12iJso/Fc9ZMLiHRmtwPAo04QVXWFwECT1pJJr+QdSzQf4K/JC78IQltV+gwyryYyP0zayQkZqx
+eZn3bof+PW1h20KBuIGerpremhrUoHjVTa6h7SRu2xWchVopDd20nVH365fvaLfE39RbnQZIjo4
jbZ1weLa7ng45mipPJhSuzh2ZrvpJ7gMz4ysDMAgR9GJA+HgNstPWd6fKpwgdZkxp8Zq2A/W9FUm
N7KYvp2gxzgzUiiAYffoCPCyFPHQWQkZ38+BBK9QfzWCa4rmdQtTVW91N/+QIDggyOUdRdi77V5E
bpRYYUCKzJTcKipJIEhmkW1am6sOh+RFYVX/jkTe3Sgk7aKlBRXwnRFKN/ORpk7LrvV5+tTMVKy7
L616HK01MKCKjemeODmvG9fkxAu4RQlwfK0CdQkjJRhhp1gFB4c8nZOE1yriJT7ZCr9n3BaEN4lV
64Tl3tR1v3ZakuttMtJrQps2+IV//GAK9kuRXsYEzr6jJmCjgInJxtFQSUYFdYmbDOfRMrEZB9+T
3dkbrxCXAO5klZLyunY1AEE7JRyqHL87N0ncKFaS0MkhxngmCVpt/YtI03oz5ILhLR3FCeXYXhTI
AuZQHgie/zVjRqbS4f2c2WzSQ7lCSJRuQEk7uAl03YVMnHVINr9d4hhKG4MFK+nWi19Twm7ZBsOG
s1Jo6B5L2/10szu2J69Dg27Zb5wPRJT/6PI9wDbx1h4l9ifo1F1Pygo4M4qyzje3RJX3a3AjQy3d
vtbLlvAO94xH87m9D4eoOL6muiHPhxRD6GR5ap6V6pODvN8ubiGuxcCBV5gMhc5kyE0pNELK0Iwm
kgnIaJSX2OG4yRZQpMxZ3/269fxeJEa/VmMJJztnH3VpV7tFazRerbg0YiT+OfH51MInJgh8tKSN
qI7z2Nc53g6J17Du95ihRsCt6sAkzobQ6z+Vk6/9HCk6+OMx7t0bjieH6l35lPjTxyDhsoDSqpXh
DJyzsou6KtyWBhKgXthMbX0PmHJr3CuhOm/KaFjhggT3NjSvXV3LGZ84+m92FQOaWhNxtuL98ZFa
FlEd0JAV8v9IBNulyD77CZOP1tzjyD/ih2LoXtMmfBoLz42ULfGbXVo/uPTFX5qdkaOjaBh6+dBY
6RUXL+bqQIioHYvwiHCAV0d+kAMXPCv9bwuVP5DCDIk5pd26bhyQXm9aMZqNAGYBs5K3zfRusJw9
GiiCwbz5oUrYu9Ml/NubwIKEBmSAMs6qT9OXigciqnJLAgwl+36qnQjJJZXqIPvuInBiZP7zPMwf
IULYNUmm5Xqyqs00tBdk5RiZs5DJf7EAIa34hABfbPrKphJp4vEXPjbUBolymf6NlcH5wuOELZuP
DoEsRX5+98Co+FvZaXnIhneaX4KVtkFa2OnvTOynzLBdp6Qm54P6HtHTFsbEhOx/llp/h01DQq00
93PVfIsMHBo5k8sIUv7q0CS45K5RqquC/C+CN61xZy3xZnByMmzBfnseS1DB8bHfi9SQq6xVr0kr
yUFkz7LHB4PVztX+g5X0h4kd8S5cf+LwepKxh2c63aYD1QQTUzGrsSfZiluCel0r2VUVdvlh+SQa
iJuDX45l5Da52bVsLKKcPOPdsw51Ay8bO0healv+K7IFaYuaL2MfdifTpibGLA492iuQ5uFXlzkz
kQ3utJTfWEPkpmCBXFcSEt8x5TF3lUcGUzhulOLa6ouBfJ1vHXrrMOMkYr2uZADgacg4qvwXFg8P
ipOECm/BDxYmj7lrumuEGeBCd3MAr+xMu3u3hYEqZfVAg+hjqV2x9/sfXLYxv24+4QQR6oNMCYQw
gtOPdz/iPP4j4bfnqU9fKHDNVx2vOL+Y6IRTuEJsgKtxTqLZUUAHxt9ylh+GBD7IMn1rQ8KGhfuV
Of5zhUYeQhF9vZx/pWKFdsuTFx9pR5TFWEXYvrnxMOKvWpF+OvCKK0t1eIwcnH+pfUryZMPO+0mt
+6OiOntlhYfZS36WmfUYJNatZLeOi/zkhf6608WzXafDxmo9lu8yWXnTo+e1xxh/z+p+64CYTbsy
RLpmcx+Dm0baGPyNxgmy6pW+L4txi1x6/nFaS6DOQn2bZtS1NF0EaZysPf0XhHvVquINRVkBzZD9
U2kF37EgMnYpQE8Q1s7ZA95WGG9gvyQmU0kqjh00tjNCdCfYCek/Dyhzt7ZFdGB7V4AgALWSxVxN
87SyRvkzxSXOBFlBPztph65gi+vDnD44N1ZDOIDz41NInandChTzwOr/8G//M41dYwuksN5dQude
YgSQq1lXX/iMnrQHTh4jiZnqWxt73jqlZhxWFs9Ka/gFmlS8waGBVMiq+9+6m8wIccteMCZGFmnE
5Iz3VdTl83N7wIk3Ei1KoD49VS920ryWf0avSdZ1DQLq9rzGxs7FcwwkVc7+1UwmYzPb8dM8Vx/t
Ej9wF40R66vcNCyhKmyrdWgx745Ji8ug6leNBZ87LZTNCnQGIJt0tGRII/Rd+pGa9cET/m+hkTo2
I29Qb0KTooLtPRcEUy3t6UKlqPnTP9mw4GcK5nFdTU9T2KUR08i1rY1P3Xq/YVYQEFCbBSYKFQ2W
eOq8BTNvo6LWoys85XIsWHGS1gRNmtRm6lGFL9Yq6HnSnSc0AU9xzSUceVTnlNeo2daHYNBXjUmR
jyqsLqyAI9QHgUxYgLWCk2b/dPzpJ3ZbFgrVBfzaF6MzbrqPi22qF+x/zaNwUzgaAzAoDz8y6n5O
GjV63kNADh17ovgzeMVvGkB4aWcrTHIllz8zDitlXXjX+9uRTAI2VzfFl9xxEnEPhi1PeGlPIZlo
lDGb3kyswHcOdLia2/QNcyv4JAz8/Vv7nvXWVP55cnt/M/M2WOskfKRW/S69OvgpK0EaEoZq9uGJ
ky3FdJX+tQPsB8SLJDbCH94Ip76QzdYtYXOtadi4XbUfenFVno3VrXr1CS9Fvt7jeQEEhyIExe7R
iPpi+Juzc+IyeaXsGcLMtd5I/NwX1jBE5UBoLx/IgvNy2w38lqx3e3zFK35v+maL8YLGpv1/Ikrv
7jsF/e8EBRF/7WszmtRp4mFhrtTvxOpyLYLFRGKwli2zwjgNT0HfpBvnnhgi7xiTVbG+BEMmoslD
flE4+PwSHO4y3CAogjR0vKfa1jQyp4296s0hYaAJPySA2ypw8wRPxQ76PtuhTSWuA58pwihrHSC8
nFnEpYFy3qow9VQkQXj1xWqyf0U9/yLbv0oHk09SrlGM99dhVM9lnz8ElceghWsu5Hle2ZYpVw5+
buRK98cd4fKUbRu/ZC21h3bDr4fpxEWQZtdw9vOlncNjIGSzA9AhpXsVB8smrpPfOYYX9hP95mRp
VHf4FyWqgWnOd7yOHkuHUNRgvKKqj9A+PmRG9164/i6pZbnDnwIdR3UXricH9z0tWMImuGcs9rbR
ID3va3fT+1hF2qJCJOxSoqcHkpMsyLep7DY+UqRszoeopRNkP1oMLWRB4gMzY2I5MxwynksOsJRG
FMJpE7tSrZrKJvPTcvNN2v6M3vIngLPuqvzXtK1uxdqDQMglYixoeTZIJmPY6/ByzH667qYh3ZAa
Evp8GCZyXWqc2BhSxRrQuM6vORRIgHPvw5sx0qK863YCC+O1Ruvulf7IcUvvykwotjSS8GAnFRxx
iSyIWqb4UKri2mKBjWDNqCpCUWUa8lI3FiIuL0iPU+eMz2mJFdeAamAbDOnOFf2O7JBD05JdEDZt
GM09OUeuMt6WSQJttvJ9kOPyaiPs4ZUhM5sxuLEocARG21r98J7l+dHIZPwRngLyHXaFip3jfAzK
qHjpbLv7U+bBY6Zkfor/jqRd4FjGGopcxjxMLnSzYzxooowbSdMbqoVyg7Fni0orOas2XA9EGByd
nr4XjyCLTeXm11rJkgwFKLkUry1xNO+pIkeZC28zphsPtgvSbdbVQ2ITPxeoMV2T5S53QEpL0cF6
ZZxA5YJGIqWmaYVHlSTeBHW4aTYH3Ol/0eyH/EzuK7s6iTJQzUUrJFdMOYfcfTJNtzknmMMiRSI5
gWlBfnK98ja4rOga3b6siwfi8vkXrZ+7qppudCZ4a8KNfainAql+5vUnP/Uugs3njPBqXbuJcaEF
iOiNcbZPXTtQBqX+2iRF6xgLWiBB9LtRimtnMYAieOJQTDDm42Eo1siMl4slWCmMZX5V09M9wqbI
nfeFOOAXIAIsylN4lq3kbneMHQ7TLOp8bFHGUOhdCgOtLYtm7EEO59p0vpNJOnvDLkw0nrFzrlEA
rWTgPNodqSnvqZf0T5Ap6aa1ynFDkwIZL0qULymS+apwMSVkYfWsWYvbkmgL1/TCk6XhUv1Wcwn6
Pj3VpuRNOt0ytpiHcvGdKyaGo6HC28JjeFqA2koz3pcw2aQLo4lWMTpj3JXqscNfjDUM4gpj0p88
1w+OO2pCdScZTRKJzz3okvShOPJ7ABPk35Atjn31SrtlDAHbQgN0RVIRg0DF34H6clveDkY4HGv2
yFXdN+FBBERooZ5MNkVdwrt7/XStPPeWdVV8lmZG/XuSfnY59BCh/OxsC7FYsx/wNXsHUK1Hstl3
7q53ASZSMvBhIecP4kkew0yVp3AY1nYMkGNcJ9zBdWFOOzNGeumU+fcolycl2+Wc17znh0x663i2
NxlS6k4T85QG3JKW4c+HxKP0A+KW8LV/BGi1R68C21VMijuz1hIlvv7o6jh/cPGrbbVLZygpSGWw
sYNq2OOeRfNs+e0zeyu4q0MCYy+qv+STTLyew+C6XQzxl+Sc6lSR5JQ7lb0mUajfyVDdg6XpkG2s
D3Kj3mILFcgonPPEZ/EYyxi4IjWraK7v7oeAN2ycJZT0tWceezGx3BWzNh7DCkOW6LvTWKRXprD4
WsbnjDiBMxlhxSlj2Obz9fZYYCNTpF/xVL4kCkMRcdckXLhUZMjR/idKNpFMqDdbdOMpNT+G2ZRk
ak3qvbCJVyhEjLUXRN6P2UmENVwIaN1U+I3XKNyGgxfm7Gd1c6xqV13GwdFPbpUyzxDtlWrG8S5k
y8Q5C1ffTCQ0OFCUlXBGKhb9PcehdTGnoH/Ggn5AO3W0wDjtxay/RDqv/U8/+MZ75DwIg1QCkuPM
/TjlxQMAY0465cbNuhDWW/OkVu4PYdHtPrTLDaZG+Ry7VXWeEN2QIdGuJdDmW2g0RMD1xhL5dTHv
3GnxHwLBDUkGjEngzKKjset/R8d8h3APDm7Z1ZEZgLJn7l0YnyP0WlBkN0hcgrlJHpCb/QxxZe4s
r7g0w5I8+PNPZxniyajNqFKpzfYLzpDWyjx1Bj0/khF4tci7p6uunwAHf2Zpl8/aSNjSwnnEWDQh
bra2dAzilxryWxOS0tKGPYJwg9gAzk5OnGNV/MqlyPcMfjl2QKO6FsspuTtaA3dACMP8u6rsZLqG
eXMqjPENOmvcZ4GzE7kMj9bdwxgiEWdjy9d2uSA5IKhxYKijn2zY/SsGvao6GwQw/2n6aTp5ImMk
HgJ/V8dAe6ltTA+yTf8Jrxsuk2uLGwkP+E8WGzQ8sfb3lpSDS9LRCuiSedHroBhtOR9Mg/yuWSzm
NWFbGt0SgyB8aeTFyGUdBDDrAlA/GnPHfvCaSM1j+jz71TP+GISjqJkZyYsdJTWM1/8HNQH77oJU
s0+w6XbxyrTgvAGnrpgP5TYIyO4kXGCisMF4ze5U6hK0HTo4zjL6qsV5CB56nygXkqZIF82eBn8M
H/67V0wCWw//OTld5aLEMl6tnn8gUuMPJ9KWxJRgXXmGvYX+/mvZvKvMwVQHK/Ono7DRUabpBDJf
oyydU+SxNqdQmJQHRN8lU+hy5670fKQXZJugdULnY7/V2J8WcRegkLD5ohBVj6P9nMy+9c1o1FjN
eHQauk4EWWJExHFvL064/CEe896KkCi4ffnbh1jyu5GAIa8zu6dyzt/apVrViyCnDGZ+Tf3vZ27r
91zFOCFr/2UKUve4LEgTvOkbJeJf4qDEzoRjoYgdtiYvzf6wTPl+MaV7xK9s7obJ/tR5h6XPr49M
DEsUN+JlUpj8zNatz34A9GpO1rAJnOTd0nTx2DUAkiWhraifg9gvgUqKqV8zbfaroQBGWaSX7/LU
CMhZaW7p2KBIreMBOEp26Mfm8PTfH5hSNxPdwVsrTOzXTgHoFeWYnWVcH5vSwjNooMOQC6WUo6Y5
QIi+4bs03qEw4OPi3EFrOlhIG4dQH0fzYKFO2cdeBn13z0MRIV7WmmQWNMQgtOT/yxVI8atX5mgy
dfao+oHa+NQADjGrD11Owc4JfgaPowX1CrF5VvgYTp2LqYC+qxYcdK4GjzgkzDIt/9++qLKXoTQa
+i+Kz7lTxmPb8PKMdXxWY/XixctdmKsd6miyAdbsMSM6LUmX4mQNVOMGWhwqMyFCBdx17Md9HxI+
kI9k4tkJiHzVQehR87QLQZevc2+1qPICffIGKCyHNso+RXvdDmZ5HK32H+9sVY7Fq6PqdFtp9pPB
CY86MX+dEKU9FJO7jsOGCvJBA7fWVx0H42OBPhRn9q4Nc5jpGc8uGYWIWpD7J/QU7NPW/YqHRAJW
C3FJkV/TT7M1S3yvFFYXawTbaUnoPxatcCbZr1N37VB1QhwV8IE/FCKMtE6/BtN/N3xIGCpL8Cgm
DPVDErQPchzfCexjQ3C39LCNf/0QHQ6alvImsXqy+JrJ0RP1OVcsE0kvvSdnOMIuY7Dr8rNU47c3
TX+qkqBQkOTpEbW3HofxNjHPzm2nJ0yV5k01lUdxmWuf1TSe8h7dPIVBEyEzyr6V47EFpkar0COz
MqflIQ44c7HtmxvXyYgoNDsr8mMypTFIosvXwnuo8FatNW6TfCxsYF/LQJfqBScW0r8mUSNTrcJD
pVt2cmXcy2WM9E8foJRBp8bznvqXHlkWETtfqYzfqoFObkcFNE+6UIGm76H9DwgOL23ePF5IfZH2
dxodKFqqVuLhK1aD/STmhWh3F6A76Dxv18/VZpgHNxoBLK9TYT/KKXNeCL+Hjp2Wc530jIXLQba+
H4WLqR8HN6i3FsGICByQcPnFl82sQIlp6DDVuerNJUcZFwW5RD2H8ArB08MkkO7W8/09Po7TMcAP
xiyVHEMz3RIO8zhNKYKSfL5CCIMKdThbjNjrzpBrx84zvIixtz0GLWmilivluhCst9nMoIpnpD2r
PKt3tsm3dRoT1LVvyzOxHsmKYCe5Iz0BEY22m0fC0tpHXeCu9RPrxVTIOpwc54PK4uxE+h2n5zzb
qBEKcULTqAjXNB/HsabJunoqqrk+JeJu42rVncAfdsKRemUs1YBw+eandNwNBTosv/S+3DrH85X3
R4rhohmw/eDhgVhkLk+swtwuonwXPhkBblHsifSvkMNDCtyHB2+pjqzy4kATlr11lPwjTbc8e65t
HozJ3I0TDCeRSxCQnqafqMF/hrNTr2ggZVALz0qRL+cO8TULefAQeVC3hz/uwkIVRF2YKOgGc4ka
mzJCFimcgi3LxeD/UXb2AjSktks6rDvopwuW1ifXEfWNsRI3rXlGGoOIoqkQXVWq2euhea0UhVPe
HPLGM+P0lNbNT4YpfqU9EjRGjaGisP0nAIPkKD3xCYsAkirScz6X7Y1i2sRHFk//7rQv6QyXY8sq
lDTXOTavQT9433NxLlGy0ukLoZxcHDn0p3EZHjFmkw4xWe9ggfsKoKvA4wn+T6Bv57kH7U8PlMCc
6jY/LHPY7hIm3jXeQ58N4mTDhnKjKOsozHGfW6Z6kgypg2++9OXoHs25ONiKJcacbAzvaXKWhUt8
38iUIbXsnzykB/jYFTKNGPNeE5KJYIQbxTuCWKlwvvz3h20VRsTSN+ydYu9JAtu0R9oTQcbp0ZUJ
z6oEdsnT6ebFHTEX/aHOqVwTnTlfvETkuJezll0Q6qBtkUXF9nzGOr6zCuRqgZfM19IW48HkAjvo
FvEtuTzKVp1d/vsj7rpdXHrTgUFEnvNqQQmVY4nHY0nXQu4fpMRvL2c5rwOVaKD38hF7Q3xSuXoV
Xm+f42y8zPTo7R2g2j19UP+E0/u7UhOPvxhYOgeRt28AtxyE/kklTfilVDuvEv6PzJeneLgLi2Fg
t/f+QxKYSS1uSAXXLZPldAebCSjYoAEFmXcC89y79AvOZXO0GtkBDZOP6mAPx5NFIKLBsIlHelpn
8IZpN59jpBbjlNQROmebnJw63IUVGTpxEt4cslZfCsPc4Ab/QDZABCnOq2MXEHPiryi8EFfTAN2Z
gsBazQs9HjGCUF4+7O3e3RQ/OsexpBLc1HZClOTYA3gRfOAQYji7/OdM5AlIs00VSmvkW7wNaaQL
5+bV3m3Gl71OZyc5ZvflX0z1KezMjGACYW6lg3fakk0SBbo7hd5UJysS17L0mEvaSlcVyT5+Sbpd
5vfiwNjaRnclqFstm8V1bks4zS/BzJ4Ml+w9+j3m+7hThxil8k4Fev7oRXEjHd188qwTlp7+GLdk
j4L+tfvC4wWVNnpcOx3qMc4mjQTNxM7shekRcDjBakVYd4jv4UOYaFs05yZ6GJpPACceB4kLKWqC
7Cpbnb70k5qIgCPqt7dnlMchMl3Q0h82fnMfCiw9vauqyGrzV8B/FHeyVG8NaqMLX2JvufU/HG7F
lkC3u+Cg1teyegBgbiMSuXmQ8nHpIuUJJLje3QXilv3KnsgYQI50nNsMU6Rz9wRgHt+KGXpmXOL3
qbw3vrYpwf4SJ6nV84fwff3OossXrDfp6Aw7K9fy5kApTSm3Vi24uIWC7SkbGs9FkpPFo0yyWu8N
XjVOrCQY6gszAGL2XVcPaDIIXEHgPi5f4+xgWRtvi0nDXgq+dx7me0TOjJYlR9wcw2NvqNChF3Me
iqhK3WStyJw8xmVCL6gmGwEr7XGJMR4iOaefLe7w0oZPc2qbn02z7Uev+wqXqcPBIGhls+v+qyNo
K8Bx75uk0+SEtq3TnNiixNYaX6vpfmFiJwZxDJ7EQgqTtRCjpFUGTOXWFqUqXooYrPE+8J+1Rdd+
EoSrDq5Pboqmdslm5eCo9ReWgRZpeQAtoUwev8HQTGVN/GtRIuaTyw4ioL1Dmfqo4svyca5k80Bk
v3hKEmcLjLIN3bi5JdPA1n3XnbXobvPWz58NLBOVFedkcsHWDjcEf9YnCfYnKHf/ZkrjzVHiPbSM
/hEJE+kpeH6q3vIPQ42y9H+cnVlzpEqWrf9KW73TzTyYdbXZDSBmzVJKqRcslalkiGCe+fX3Q1W3
S4cSwbW0c05W5YSD42zf7r72tyTPig5ZCbzT1zCY1br8ajgrwtMogrMr1XwvekO8sqymdqJEw+lM
koATtvVDTI0J+SizXh8J12EYECTK6Ni1EZWmiMGvTZFpUTIL1HwD5WQq1fLDT02WJVuCmfS9Lai3
DpmHwlMKZwljRrcAN2BTaIHSIvL6bzKEEVRRpSAFNx8/WL31zZPQBHMCKzqyiJcSk+tWQNFKJmM6
oAU52UK6sD9xgHDjgfbGEdfbtS2OBVQ3RSgeUEMIHAO7WXNqdxjY7kxOoO75KtghYfHEcREH7qmF
gJAj/E2lwDsUar6PhpXgTu+hz8jNOwql8iEL4PRx3rT31VB21DbLv+NiwJmdaYClq2QyROqc8rY2
92U4CICo32tDO7+FQYjn54g6Mmql3erYPayzNKJ6sxRyNxSyX2xzlPv2ZGYu2r3m1gdT5GoUbW3Q
gVDyf5LTJ4Y/PF7tsVdiwe10Psaurju+8+C0k86peidRQbSKZNXaIDiSr2RgS42aWgfR3Ctqr1xx
zpodB7nfWqGGLMtkDvUF5SpQqh8aPhCPnJ9R3ZL3x35ILEfpJWvHspKy2k5/6yNDWYt+e2+0dJus
4xtfxRTWGk39po8bOkUCAMKMsAXQerBxBiwQu8rj7rY0rhQ5zg8NKmnUrGQOAbtsyH2eSKR/xlTS
bIqYLBHigsRJ7E2Yq4DcQAc5ciHeqDnb0iQNnNJiEVj9qN5DrUVQzmLvzqi7nc7h9FUDmGgllrdp
IMNSEnS0FxK8q7IM7yBJ9Fs5S9ACUQ3MQvVa6n2oYGXOakTDSU4CNJUG1rumJvp9QxBGMMbpI5Ke
lVh4oJtIO9eDWDXXoVy2B6kJbpM0+nX24a73qkmGwoqZEsEe4UAhuhFyUEdTwl2cZuzcRyWTMKoA
JVc5Qe3MDXrJFjXpGce+IfbXaVhvsa5EgadE5379weGnnis/VrCJOIejlBPNwj4zsRvtPRaA1Eve
J3X0pImd9WghD2VrvlBJl8ua03xZREAhIV6DfIk+pGNnzaFgbNSnUcZtFIF8ixJmS3QNnJKfsRGe
/Qb7Eh0q5CgrvZaDR/aSJGrrwSeK0unaNDSPdVcQr6l3d2vO4T5yHFMGIIC9Hsdu4qAchCJH/TT+
P+C9z3VbRtv1YBDRWwm4tSAwX4lnkBg1JZF7kbSdpMHjlIjaxSZEzyJrHEucPFC3Fuw6qUivqCgp
95Yi8zrFHdSE+F5WUmw51OpGBhFKgR11rYMSbmsxv85+N1n0VnXwkg01QGAkFQeh6Skt51b2id6s
2b3d+plQvmgNUjphUKD+a0TTzK+TfR0nrpzWzW3QhgI1/hHF46hxQgUGpjDsBxkGjRWkhi1lg7dP
PfZzSxUcDVZgw96vDYpcB3Z9KzNiz7JgNziinE4mR/iRFEhNqi79wRFCckShkq8FNkaPIZ/NIRJF
bS03RXZPCfrOjPO3CjzLzzy+OhHyH0VRvwO5Gt50kvfqoQTdYXTxLKRZReVSVe4i0P1O08BFCIvC
YE8CLoJWiOV1LVn5nSErv1CwS4+iV+4wF0nXSpLrbphW5mPz3g+avjWCc7iShOQpTerhCdkBlWNp
dTUIp3Stl4O/YLAi/bvXiaGx0NJxEVewSbImXid0niCKpplsNZnywFwdWXAZm/enQs6dvOqfzcGH
Hq3691TqkzUO5UtEPmzXY5JqUQhwZNHMKXh2NoCGUQxYo7ppJLgqxPYP847/+osvS/k//83Pf6YZ
ywo/qCY//Z/HNObf/x7/zv/+mb/+jf+5Cn8WaZn+ri7+qc17ev2DHcTpH/rLlWn9n3fn/Kh+/OUn
blKFVX9XM+3ev5f1ufq4C/xlxj/5//ub//H+cZXHPnv/+99+gjKtxqvhQJ787Z+/tfv1979JIoYb
//X5+v/8zfEB/v63bZr4/3EYf3j4P/f/9vfef5QVl5DU/1SpJTJMy8AuXh6HQfv+j99R/nM0z5V1
UTGoYxvNP5K0qIK//02W/5PaIFG1YNkpsiKrmBaVaf3P32I3V8fECXkM7rCm9Lf/d3//9Nf5x4uj
P77w2xn9Q/5lyiJgV2Wo5mi19FevG9EPkMIVCFzj0rDPPvtOp+dPPfHFlccrfHXliWNJ07M7kMut
eJA4fRx04V4/UXTTetvLl584//3rzidfTWMgdDmdSvHg/6j1VfMLzWb9Wj8Vb8ib4UqTAvJAhi0+
B1eXW/zr5/qvBkf/qE+WRKaYRXId1OIh9wc3L0YB1C/VIn2J7wbhKGAqETbvl5uaeysTp0rWTjlO
tTQl+NcVqaqaL3gc/dVO5l/PMDH/Smt5kENZxSGvZmNPQKqr3XkIJQW8wS/f+sSP7n+bMMfu+9RN
oWI2Qptz7/G37ljdUL9G9UHxrKIwvz1vs1f4dklqS78uNyePd/7FMPs3B9Mo9HoxG+vs6vh4GvRN
E1p7zjbZ/2puqHlFA4rlYedvefLvfgn0EOGAHJX3CXsFsomYoIwfQJiPtVMrpENvXZstDNG/+o7+
qycmBs5pppmNgRT80GnRy2gSWDFQ4WVQHAE6zTcXmpkZLObEt0w6N1JFdYV4CIJXdXgWk4U3OXfd
SWiggqkozyWhwcNGOWh+d+W3y+9srl/GBj+NEL9L2WUTueG6VkBgAAOrnlNOV3HJogb5sNDIzFA3
J/HBr1LMMPD0PmjKu6kMVxWMAbHq7e50xYkAK08DsjzEBIPNBqulrDs971MSD1+qnxCmQ9KzbN8s
XTAI7EEmNuWLO3S3a8EYbgxYxlGbjmpd0BwCgMDkCl6OY+JaTiVZse0w02tkzo/Fe12hEsnEjySL
joUJ9QXtaVB865jWhdCtzu0+PT2V5WsG+FxrguteTG5qAdvijpMEz3BONfjMDmPLRLaVGiSi12wk
NGjGqdikFYQd79AqwqakH9lbuDpLaP6Q7NeOkH9PkbJ2CLmi8CfZOokYYifUWpX8NljPEQeslVIs
+FDOhHtzEh2TNtICc4jEw2l40pOnAYxzuDBe5LlXOQmHADuKuD7zIenkR5QArqwGGkgpu5HxroF6
gbQ2suNH8PcqVAOyaU4AEs31xWoHtmUjxz80zkuARR4rDg80Td3C1jvURnQwY+Xe6+RXXypYRC55
+c1MFeYkzCaln9cwLyAHNSzJmv0IGtYj+D8UDafFy8Bx7Ylyy8sjXZ1pzZhEXD7TbpAESj8V03vu
Af5CE2Bh/+qJymqwBIT471JkHOJau+mL9rrhrKOLNXQrxkEJEYWAAW4q6rbYGRHS5DW3ftWYPPip
bSj6Bnz6Wqn77ySv0JcHO5U5aopYgSDVVL+rFBrrVb07McA9DoMlpNcFqEgJdnMSPvoo/hNAD+w1
2xUVeT6HutI3RIcOhm2rlMrZuGoX0umZcGVMXPs8wazh4dHnMnhtHdl3ddpc7uCJce3/BnJjGsgl
hGoxpgkHEI92DwdJIaWx1F9C9B03swh+RdM+qPl91V/70Qv1kVgPufiyoGiH2wUJKjR/UrPkxNRt
1Xm7i0LgaEiX0Z4m8qK/7lwHjF/Pp7Cqp5GSG7rVH0iat75aXUXCz8sdMBOwjclMYAGa87IERZge
Qy6p3cS4OsFRTdk+0cP95TZm4ocxmRSy1o9Cq2W2qfCwC3+p3o1uJQtfyFyuaEzmglOG6X3ZMzZA
Ku2anbKNbtDR3efO4EZusgnX/XO5NO98nY9MDWAzqh/BvdPUSRDtSICioIFtFQNXotZ3aP8s2hqT
iKifE3AGJa1U3bMqvAv1PbHs8ouYWNn+a7RPgheCerbQfHx2hANo5jVneuvhcLoKN6ENGGTduZUd
r9uDeX25vXEp81UGN3WFz63cNMSm41lksC8oIxOvcvX+DLXmG34sVwVcFOX0WqQvSrduWN+GZ+vK
O30DymF3oENCoXQkrMnGo6raKzdyLructiEH9TBPMkDWcAqTyFu8Eik9NOwwVfY+BM24vlHjRxHS
RBn/KMUczfNRHzgLEAxwU0zda7XlSJQSlssPKo+j7YtUVZ9EKKExYFd4hniIjt6VtQ730QON4z5Z
kR4LvzXoKLfqQ3vUQdthQHI0BAQr29Jj9xBew+r0tnAfY3tf3ccknOlZXxZhGNPhjrk538b31nrY
nQ7xVtl2h+4Ax90tN1CxncZGFbOWj+1NwB5PvkruxO15I6wv38fMrD6uej/Hqyyg0EWVdPbDS1Cm
WBg0OAxL2ZuIlOdyCzMRUZ/ELYpHBwE8ENNwsDHiXeM/XL7uTDyceqrXccheS0Y+gjEcwwUOwot6
hnUF+3SAd3m5kbmbn8Qs5I2VFkYeElYfZs2hANNx+cJz0VAfP8RPE0UWFVkrx+QLmVO6p2t/C6vN
EezcoQh8I9kYIDn+wjueier6JE6hc5IMw5OHg15m6yQxkMUbB1l9uvwk6lwfTUKVomlFqYT0UUaR
1kpHgrHqXeov17p9Onj77iitwx/GAzqQ6pit8TvaY466vVVX8U7by2scS3fnb/pPYw8d2O5cZZ8f
rTtjj4JgXdlnO1ro8Zle0CYJmo/0NRVP1sBK6sO0Fttfym/bdGGkzAzHDz/jT+9TFFVfLfqClQ7c
OeP02Im3GjAQXBXxCP210NVfxwxtEjOQA8c1Dm2MmeYFvfzKp07g8pWlcdh9EY60SRwI03NR9zVx
oHBO19WuvsqZaZr9+d5kllmalue2JbRJLAiGJq4QRg0EPXTbNs5V1/fjhFY7KaNdOOruwuPMjElt
/PVPbyOrWNblFsd87V6/O9/me2vdbaFSMbIGt7ypnqLN5ZbmGpoEiM4q/K7AkJRVEYch1m2p31y+
8NxwncQHQc4yrR4v7Ps3cbv3S3y97i9fem4O1CYBAexJ2DYtvaNvcKLbpJvgBvWDa629HXWzm+ia
xbZ7vmLZu8ZEZh1coRf+0zcziRayVUbCSJY8YCm6Ea/KjXZoDqrT7U+PAhEgeeq+X37KucH2sVL7
NAb8eLD8KuMp5U11bB6tNXXOG8sW19V1cGC1tDaXPp6Ztd/ULB63yBLJBS3hFbJur3S7d5t1cfQ2
9SbcZC56o83ptrkfnoL9Uj/OjDt1EgpwKUWNWtJk7N91ymvevl/utZlhp07iQHXKQk8HkXZoz3sV
HKqItTQeDZcvLo1fxRdRRh1b/fRKAK3mKsbqw6HftO5wzB7KJ2RfTnyE3HPHpoBwXGhoJhp/zFWf
GsJbdfDODaJyds0AeLb33jfrkD+Zu2Tb/YZPj7zjp3RVXEVX1cJwmxsDk0AQhC044YqOS0GmB/gL
i9Qk1WVMyTV0CEieYIZsjrEWxtzc+5+EB78KPDjaNKeLN033jTLIhXekjh/iV+9oEhyyBrLUUGas
s1eVE69+YbfNP9YqX71xqOqUq3f2TchVQF3ayeoZJQr/mA4+Pi5wiFVmnzeQnbfl9tfZPq1QmCzc
2OzgmUSOOAhP/KsMB+UBe95hh0jdtVzDLV/0l+Y+e5IX1kJzgUMZX/GnwQO2IqopkxonD9xDrqIH
/CSLAyC6vb7F/O7+bMfPl8epPL6uLzpbmaxGKI3JKS4jGuZusUtuleNNvje20Vq/1e5R4LnG3tog
FdyED9Ed1etP9Xah4ZnlhzKJHy1AQXzQrO7w7dDb7K/a377FvObX2KUuah2sYxuZsA2bYVU73584
x7HP3MBiIJgZZMokzJgBpS15ShdTeiFA78E8cF0VaALOsDv9F7wrVBH/zOr28uPORDVlEncgrmGs
UeCSpwOA7tHT3UrJ259depJpxHmbGVVGpIkgmgweeMv+kGTaQuoujV/dVwNkElbwJbLOok/uLiN1
eXsb+OiQdWWNHa2wiHIuP8NMMFHG0flpwEeKqFBpzttI/TWGXLK6+7PrTkIJ7iB54nXmcFBNc1UI
xzB4/bMLT0JBr8i6RCbJhbPbJN7h7335ujPjRJ58+YVCcS5q7+GQBIdzHeAp6JYwff/s4pNvvVD9
UrHG+GUCHJFjSt3DuxSf4ctXnwgZ/nfHSJ580UjOWww7x4wA850IaENg4RQfb+sKR90Trjjak0Wx
PdpkaCd8yrhq+9L9GRsuYXemyHrAarCmCDxcklbMzIgfBwmfRhW0iFRQCm6otmAd/vbgdWSBPHLl
Vm2CQZcIym5xcphrbPKFU0StZlRD9wfQNRJV2K8KGOEBNLwzLjOQtm70+PuZbKBneZZIe2Vjrtjo
WviA5sbNJAh0wDaCDOvCQxgj/Xzz65dC+HX5vc5dehIAqlKIwnockij/ACnF6/h8j8HHwqiZm4A+
fv3TSzobulJANOwOcsFowaVnwJs+7aGcpEA+JaABZH/iuIEnPst9fRCLdiX6I+ogdFq0llVmUFMj
r1MpvE4TwTmPmCFBh5ilLPTt2IdfREB5EkSgmJVgEvnWA5FTo2jXgW263LWzn8wkjHSDkZ/Fgkvj
X+FUTnqtusWDsaU2c3NebYKteJSYgUEJX4UL8Xyc3754mI87+dTd6kARQ30aW+xv9P4xEjQ2TLZa
tfRIH1/7Vw1MgkweFX2ij5GxZayH6p1WoksrtpGOS7wJ4i8oN5ZyehOQ7jXSAAjid4Ikt11LHNKH
seVU7Q+zUXcn/zo8XalD7I7Aj5MabHIso3PRuAqat0JdSH/memMSsgpMjLB9jvsDelmKGR+TGHl5
ZatwHC6/4ZmxI40Nf+puzizrvFTE/iDBgOyqH0K7IEOZ25//2Nb7dOWzpmVBKCb9oYbRoKy7I0Uq
LlUCNtgtp3Cfj5BsN/WfTUsfieqnxgYpPVGNx16x0QD2aX4F1Tev7ha+r7kQ8JFvf7p6eM46qaM+
gRy0dtV9tit23sbcZ7enbeiaTn7UX8wXKGo7KCVQuJ2lDbm5lzPJOhRJG4qiloaDCP4tMjXblKuF
9z6XNn38+qdnys8YM6p5yutxYQusYBS42sZbXWcb0708tGabmAQPC6ejUj9rY7d1jvgkP3Hc7YpO
+SA9WQuvZq4NcZKPCMgheslUxzYGR3gu7wi8LrUiT8NyGzMrAXESMazoVDWn3OsODVMlBzeRK4gc
BcRYSHsntOV3qqOueide1wc9KtxEpkawutUWHnFmehMnISDTMvTMEB4PDUFK+N7AQDXR0y+8o5kh
Jk6+/zrKQirqMVrvN926cxQHEiJvqXH3P04OxalLw22cjL+IuuL4dJ+GW4NtJbULtDNGgxthheE3
GQc1LKuC/evFZsah9VUz42N+aqaj9pYhMT6OnTiUhG2ArtECNugLg3rubUySjVYUwqzA2IL897bT
5Ndc/0Ex8svltzEnkRAnH3yhw0/++OC9MoVL8F3IT8fQv5NwpPHx0UhzNKY5fi/XzFCr2gKNYL63
eNxh0ON6MK+tMMHmE43PYwQ0O0+uQvmRGuvBejJwf6ykxz4a3Z5BvYnhoYs6pN14K5vJjh2nGz/c
6SZ88/056LcljBmh8OC6QafFCh4KPKxBjLOoTi2fYiYLz6hAWt4V4sLDS+Pn9NW7m6QxlWbEhdm0
4xDpN8W6ckQb4YULgtchxjqnHZ4qtmYXnHhc7m5pbrRMApRhhSGVzCJniWq8140HP8AeTqvhtP1M
PVBOwRmp0yselgtfwdcfm2pNghUIIdgZOXsZVNkkyVbtlzbzvk4TVGvs0k/DHn6EmKiWwMbPqreV
NV7VB/zs9kjIHAwQbfUAXkrY3S1029cvSrUmEcmwupPvabSG5ZmLs5jNojvdGPfid299PCInWbVb
0KNvl5v7+otDYvzXZxPiSOrP47BIoMLrPc9GrapyWpIlzUzu6lRarMSDT3UFT1M4ras4eAJdBTeA
f2/jTXwluJYNQMwGCr4+X5n3wTsZfbq9/GRjf/37gFetSbDSVarsIap3Bwldp5qP9Zei3RaPZ+m3
5lkLY27ms1Knsn3rXCmsWthRHt9V4wD7XSvOaQtawa1WyibfodXbUE9mL232z72wSRDLDbFsChzT
D9JwSxHASswV22qapeeZG+uTMHFC2BRjFMlO1V3ndEd2A9+ym2b7s3bqXXnbP+Ahai+d/StzX+wk
Qni4ACYCwNSDEf04h+lRV/dKXDpe/2jqT0Oqri0IvzIUh8iqQGLpV7l5snNN34VBsEo1zjXiehMH
p0PeU0R06tdVFzq6Fd/J6MBjLC8pJEqT967bask1xs4SOEwA3E5TiTgnDY4a5UvBbibaUXv/1w9J
baTGlBV2V+JSdwbwMAYVxnBzneb8GnmSXea/sP7eyP3ZNvrzmrqoEXwIBOPY4zZG6dou7VFiK28n
OdwF7clRsE7GMdXtpB9lce2f8N6oXBl/g9jQYFK3VMHvaozq2yTaBEUFhfuM99BjLt5a8Dq0/EHU
gYGdf424/qIV77ue0ic/u/MlfNbO0hoK6SpA6w8EYZ3jkdm3GEFAMVAorTpDvC6pSAwPso/zsOlG
xa8ThdSnBFvw9ibznoXzbUPvlqwcU9yc9ErHRfS7JMBYrI5Jsi8BZ8g49zXNUcPTxa/uR7M8MAB2
gJVtmpu24iOWOD8N2q2BA5tk+tcRUKYstlZJcOP1JlaEKrwo7bo2v4X+NWNyJQ0nt4SxpdQ7FQT6
+UzFvFltTXj/nU49oQ/QBgsqA7NvS/rWBOYttRR4Nxt/tA5i0/Cv73gIdAmwMItbszw2xlVYvZTq
QrT6ev+IivbJpeUw1/qYaAUfGbY3uMOsXcfZVYpbdg+0FNj8Hs8R53JsnAkiU7W4p4CXbL2+OyTJ
dyyltBhDmfb75WvPRBBzbPPTbGlKYTZgU9sfvLADry86ZvrYFxgGQZb6sxYmkb2sG/FUj3NKOdyU
+at+gnf547y0KSDPRKWpZlxOKoEyI0KgxgFUb/c254IrPJGdaO270IlcaUOJnY3FB/t3uHFzwgSB
d+HZ5ibMqYRawtZMOWW0HhyDXcmKeFw2gH/kPMRys0PuaJvvvaPYnImMS2FhYWjPPvUk8LeKXFOd
xj4fccbpXf+Q34fbwPZXPw1b3sHlGVv0bOKuo69TR94KiwvxmZn634TSWYbBT+H3B3Yanc6KHR3o
Yg8PJenuoz4OF7p2LkRPJdKFQKE8m0sIhaqX1v8u5ti3iisOekgPsM+k4vx8/hbWvy+P0plvbCpF
TvVTzS4XOzQx9b714JRqukb5t5QmznTaVI6M50KaqEHZHwA+bKQ1zp3rZgv3fptt/SOcuHXketen
Z+Xx8tPMZKXGJE+UTmelD8bzOjHMriVV3VYhywU0ex52F4Hi23iIL7wn5euFgzpVGutpCL1bJswa
ytFk3hMsCYTZbZILGNhX68x6a1tco8FZJDcisxVzHdJkrG1QI4eQMPr1SQqw0MzWWK+5GlxX9qwM
LJcEygESCA0Fk29Z605sQHU+HVsMIy730kyRAuV0fw1+nd4lCqQkbl3/qQEULzscPGPZrgfIbsGb
CRDCa/EczgK7wVYgBkn3S4A63Bm9HeG8JWIMK5/yA9uSqxIQSla7MdRrUXjA9VgXtx4lJZdvdSbK
TdXQXSeYBSBxjrAQ+uE2s6gcHtfqX+TdU+3zoHp+So42rl9Aie0JIW5xCI8wPNEMZ7a6cEo+M2FO
xc+IIs2z0bJ7l2WPqXnsRNfE+3mgtn2bnnZeuvuzbpqkqKHmB3AnGYtgffNCwrCvW3gBc9nvVPKM
z1tYtAJPYAivevEDmo1FLV5hvZ7TnZHeydW69CjFNH6a3rdePoEoCzdphNkkJRcdPt6jyUsgcQwC
zzii1CLw6hdV+OEBuB3OpRt5Htzz800arzUsJE74najyPoiwfQfMTm71Rx001TNXqtF5vSAOBwvU
BH5RnMNcvvBMwYWqT1Iib7Q6+eifzBE37FewfDztq4N03d1n8Qpcwp5c2IFcvsI18lpA/qncFGvT
tRZe/UwAn0qTzUCKhHrM9urzbw9HHC/b+fXt5Yeb+fqmomSvotY3yMcQZ/5M0lthKfmSPj6zLz6/
qSx5qMSgHjk+h0KSVzJesX5xf2pfY+kmONu46Izq5LekWNf+VvJuz9nrnYbT5B40Z0+t/2hv8U3y
X+FcUECFt6q1avgfA3igTBmZKYDl+31uoULGP85tDjaFUvTTd1DeYlJgXrEp803kJyvFSoHfYxzy
QZmHSWP7v9PmEBaPus9SzWtcIVuZ5fmq698B55rWPijuJI2DGEfKyEcPGdz8AbdmwDbvVbEFtCoJ
3/XTQzjcCpArcEB7yc1w55/Sb5aU3wpYIbZq4GoxwDBs86TqGDdYvp/uNFKXMgLps5YfC/17395E
0TPWXRRjWdGDZr5WxbHQHb95Fh8JKKx0Cts09TVAVrexMooJAKKgTeQDre5DH4a4d611V0N0UJF9
4y9a34DHi/Ur6Lh2pZiOAuu+bKik8mw8nEX/LQNVHlBXGlaPbXVQMXkAapLd0ol9dszb+6Fmce3f
isnDkBxzbycK16dk68fHLL/p84cw30EE1wMB+nwES2XdRTuZrdfIjZB8WqDIZH81FE8n9ZApvxJW
xufoOCQPbQM3IHPUsSKx/BWY7mmwFVD62KFcG5H00kvJawBCmmVfKdzx/Gr96/LgntGWq+o4NXxa
AkTyWVTyrCVB35cuk98m3p9vumdQvBv01W61Ubfa0mJg5hBV/ago+dRY2XcR3kTjMb/N8RGNnR+M
t/p9eMa+6up0220gB++jV+V7sCkXFmszuZc6yZWDRomkSlJI7WB1nHN2fXvWwoYfcuKJJ1oVLHTk
TAT6kMh9ejS/xWPOrAKO9QFK1j2uTOFbYn77s7c0lZml5QBP0eAtNetm11+n+3jfkT1aG8WODua2
34Y3weZyW/JM+jjVmQkpNOTUpC3RHpx4Kzzjw7LGE5B/oK+tBBtRxEqyn+J14upboB3r2Elc/mPB
ITiXb2KmN6eSs05Ran8wGnbOsu8FBjNDB1t4cf0kf5326JMx3/hKm2PYPq7boPGztx5x2MMQtN8B
sd2Thrp8frbsQHR0TDd8ruOFdHluKhlv6NMgUWM2vNKOhlt5f7KuBn9hkM8c5WOK9tcL5xSSBj4s
KJCI2GOQJmM2mqgDuMB4pZCUtv0jwLQof5CGFa7U2A1+F7Sf0oAaEyhN+s1nlxXjhGsg/jeq8Qrw
99sg5FhyA6NPN6pSLCRScx0wSdE8sWqzUEJcF0Oo13w4TAs7GTMXnlZs5EOoRGDlUQsLuCJA7PX6
JQHiDLFAnZZrhJg+1EVZDQdhq63wNWLAvI2aR2SsB8wXVgX7/ADd2F34tbRzLI1rtS9Sg2n5hqkn
iWpkbFFS8u1YL1Kz+kd6rjr1Oj8ae3Nd3iT7pT2mD/X5V81Nloyns578Q2M5uiMwkty0fYXDH1q8
f3w3s+QtU28xjcD6GKwVjhExxizebcqeqZ6Fqzj47YlXPT6PIukeMHRUzT+z/rqLODpqsacJVhnM
sexKKK8tObABLa5Dqu2bMySw83AcRk9POXAM8/rUCbYqyptWfavFt6C8HdQ1pYaGD43/OghJM5bQ
GnNDZow9nz5GSxfg3Xujnja/VyGW6tLCVz5TM6FOK0qippNgyzHKx+EyFq8kDhRtJ2WHxuO0d1TK
wpXYNJvMDvaerXC4/GdCCVWbhDZF0xUhHld0g/gzDW71VFr4cmdmBW0SunrzjLUxCLKD8rPXnuvU
1sx24z9KubY2FkX/M2F/WmyS1J0vtmVPMgKzuerJf5PnhkhxeVKZOwDSJtEnSAJFDDS1o9Q3XxWB
cVBbQK5GFjg+jeTmO7vRG5DtrLkKjLYL3HVPZ8eIYNMUQnpbZSBCfeG1LjU+R/gDl29rpmc/jsA/
jcOBQrOYqsf+YBqRnRvUOT9LA8sXksYo250eLrcyU7WlTgtPfKysVA1GNSXVxVFZVzfFTbjBH22H
l/pNvFCJNCO8V6e1Jr4ph5lS0EpyRAO2H8/WSLM5W2Mjci3sFpOU8ZV9EbCmtSehgGcLvonEx5fy
2jhIW4X/cGW/id+ja/yyb/Rth5tXdmXsLEd4XOjDmfE5rUnBOFDPhZSny93qaKzHyrdme6JQSCUh
krfnPTZ9nnu5sY8M9atHHOPWp3HRiBEWCjWPqBe/vCazLf3JBCiaGceT0ax067uV7qyIrW722tTg
zgxwJD69m929xiEPHrAsFcU1Ll5Hv3uS9b3iU27SXaVyZVtlj5vNi1o1LmwUQcjZVYKpn1xXyfMg
Xw/pbQDFHnqKtOmpwS5Pj1H7o0+XpDYzgXcq6FdSOdPxiub8pIphNlquaSzV4M68oKl4X+Nw0dJk
8kZd+Z4MVEFQuGMuHSDPxfWP3aFPb0TREtUsx6uPcb1bD+vexdpwdXLJlFz0NYiFWgflLflA8XHW
cF48Sp7rs0lclzPVxzxtTPDwCc3A9xdGsDDQ5sLiVNIfeqnWtTgEExngAbqiG9jdFksKThJKx1xd
ayT2hb1E5ZpZkCmTVNUQSdSMFN1QtcbUAggXdfwnyJwLQX6uoyYxvrP6s6jDrIee8taY172/pCyZ
ue+p3n8QisLK5ZpFw05bo4x1Ub5uzofGZjdv9Ztj1yvPNRfLLOZeysfq7NNYM4eO3W8RZ5dglx21
FyqjHdz61hTaulho7IpV44prNqE5z7ocb2YEhOq0KKA3wAwoRjQqxsrVI77wLqmt/QR1eeHVSDNB
+2Mn/tMzhTVUx0GnhW+vwuqmWx2zVbT6ffn2Z/aYP3YmP127heA3nFWuLXIG6K/ev18/LamjPvK2
LyLxxzncp2t7ZSKYGWSLA/Bq24/6cqVL0Q9Tqm0cFgAUX4FnZf3lmmlrp5m3Skq0QLq3Ms3bDIwg
zg3ppo/uguhRMGFXxVdW8Nr1P7rcifP+oKOg1zrcNXtrWLWG4GYS0VptQMOjx04HqLxSGOD91FID
nT5Yur6tU2mrR9qqPw1rpa1umvMaTsXWL3rIfb2yKvQaui97oDEbeAmbV4OCX5mMka/2iByCpNRL
AForSz0kzXx1HxHzUw9JWO7EEX6Th5fXt0fffX8+7oPVg49u8vLbncsrPo5gPzWQipaoBFbI0Hl5
DVf3m83m+PT71+WLzyRg8iQiqTiX5fjdIW0ZcGmwbozzS97iY39+U5Nfw7CwrzIXPyaBCScGJW9z
qk6SDOf1IVmnAsKRiFM5/f7cv1x+lLl+mhYN4NTYA3TlRRzYM12Vq4G+wgx8tU/shd6akbOrHxHr
06s4SZ6unkbhZ6qJto+HkB7uGmr0zw7EbGyp9AzeMNg2cuyOuXCMUH+4uvm4pU9NC6Wo6aoocJCq
4N5m3eP6uDDAZhKHj3X4pyvndVt0IsXuh5P3YGLBp2pAliFqLbwW+et0dVoCgHAPzHDNjevSxl8j
HTHSm+AhfJSHa71f/46tzR/unH18oZ8eRDaGPvA7nxpD47VL2PPRSOI6b2kH62O6+yIWfgy8T9eP
vbzEK5wBljnNWt4EO34cdwZXKvJHDC4ZBgFrXNWp9gXV7ODx1uxRrn7glMAzegsdOhPtPxY5n+5C
6NPuJHicqHumxzGHiFvLXddRrYZyrGXw6Xq0LrGZWnh9c6NjEiH8Oh30pkQfICt7ue3hrMM/F54E
wbCH/8vZeSy5jXTd9okQAW+mcAR9sQzLTBBl4b3H09/FHvWvK7UivkGHWgqpSJjMPGafvRhRK+BT
NXm50W7s6QR79l50xRCKcXrNQvcv3+EW6f3uxv+yfyh6NU1dwg7Yuy8f58f7u1fTfnr4y6L+J0D+
zU//dXqghVBQWDV7YF2GGw2UWCpdYyU9KeWLaH3P1eJkfce0TeyUqubVCKfzFVRnfhY0gHjqDjdw
FxNvb2F6U5Guqgkr9waq+SzT+2weX604tDNL34fS+DGN71mH334gMpidTF6/jtC5zb+koP+kEf//
pSi/xjExQv4wrC14CspVEXAJRG8Al8krzK/REPCIClpMHyVsv0veEAtBGqAGZpfoH1m7Gu9pWDt4
z6NESDvfwE9DqnHID/Frrmhb0FGiadSUcD8Z0u/reaNjDFgrtW2FD1D8QL5v8klw9R5UAPSu/376
vz+iGFn9v7lgk6G3U6SQaxJbmlOIJzg46vJOgFunM0ycGetfbN3U375myq9xFGdhKVsDn6S21/xm
rp6Wf8sz/vAG/zo9khbKUoKZJWeX7jT5IW1eZSzmWzxWpyU9tvG30B6LTnLacTMo20S+/+9794eD
99exkRR79LVLSZ0KQGf0fTR2pvoht/aT+b+GJ+Ivz2fRTL1nhWK7ZrcuTBz7+/uT6Pbp4fLf1/D7
p6L+OjTSgkzNc8Wc9+kNeRbd98JfOvd/asmJt0/8105aRWtihNM/3/wW96cuQSZRA5kGFUvdLr3c
PpH8ecv+f7OYUsXb6/GvT2zw1E7R0NApm3JbLN/n+an63yxJqBP/359tRTeGnHLLmrT7VHlK5ye9
+Uv89oczQPzlDOjqTEz7fMVkRzrL6+CaBpTiyP3v5/unoEr8ZXfvinZaNJljmxI65eLUXwPzprvf
fL4+xZ6wjc7C3d8qS7+/EuXX4Yu2WNp6lHgA/bhT0sc+3zby01+u408/+7aB/evhtkne9hg50ytJ
BE+coAyBaVHEa4vpyFqO8MRmW0nw/UpU35S+rEZ1irLayeNwrKT1L9HB71eL8utYRmpG0FN1UnXR
fBGqa9E9/PfV/enn/rLKEzGRrEji4uT6WirbuAj+++fK5j8b+W8OrV9nL9RJLYu8KpHmsP6gHRUb
rAyHzBMOEla5mT2/RvcN+CztpIYO5Og6g4mLZM3uJlsH29D5kXmnQDFHxxYHQuysiacC/FTeq2YD
By+opmOT7XTTNZh1sCBEOWHqQO7LEt9K7BE0vUXaaKMHkT4hE4VVkKbeEDuG7gjxVyvt+/ArHm3h
A253l7qDastPwHJi2beWQ2E9ppir/DQaPFZcLTxETHFmy5f0q1WfKq+dvPk8SS811SWSnn6j/zRo
5ND/4fiobZX0nCa+iothYdodlNa+a53hNPWHHBIReLrObggRaltGpH6Xamh60UhI2+huHu7K0K6H
ExXEtt7lgD2UdrNWw0ZY/SaVg+ZRaV3rEilioM7YlUnVYbwuP4YCWfcHiaH80luTL3zSI62XQ67f
A2ZjORBTAv5ZtlL7aVggTapDjT8bXNOfsfGadJOnu/RuitABOp3prlvjHuegprnT9E+Rf1bIXotP
L16yj01k51j1CfdmqWxK7b2+ky/DBjAHC6J9TKuAqFXXEOQ7q2yvADQJVro3JfVhdaLCtxq4jXaj
Pwzdl4k/eujy71J0NYhvbaQnxT1fbDrRgYnpV4PJecTFdGYSARvjDsn4tog8ebKLHAfh72myXMt4
mVmWmXyIqLmt2kb6yepdhAoP/zlf+5IqvCYc+aPzxYOaOcYlNZwysA5SY1ulN+EzKR9Xw4nGy9S8
ZROeF4clvozdpu0DocWz085lt4HLuHqtEEwX6LzFfQTb62WNvDze4OwQv0YMA4B0jd21cqf7cm89
N+Y5lZzbN2jAvHnqy/wGgb4VvOlO608mnsjMNsgN73qQT65RbiULQsoZtSl4oQYM8HMYY/ndnCA1
rYVvWHb1kTDVvnoLSWoWTPdWbMsSHmKUSORxa85+Hzq4eU6NK5xypNKWM8GMqrb6HMyAZbpryRuU
7Tou+h79add+hoU7ZDZOGdahD+2q+sqq3SLawy5B3e4u5TWjf9MTAF7D8AjHtCqPpnqum+0aRnaT
XjrqLqab4mJf2CngruoQZ+4o2aN5pXikPVO2j1903O2aDXjF9LPj5Y8cgTnh1aNpChJPLlg8UK/O
0aUdnLhz6+a4NIhYAOLZtXZvGbbVbxAT8Vshutd8VEhx4QCwriU3inz8svX3/CXD5NbYTgbLL5B/
Kuw/7ooxts2Mu2FHz9YH/fOodQzNYbgstB701ZtHlhMP4aB1j13u8brKODx9VdM25FnntvWyKtum
scXh2N6+sMMHxC+jBEE6WOdNeG0TX1i4/Z20K77zrZFsRMOhRZR93UY6lwuPogm/WS1av+lVBwpP
FT0IMiQft5WekmXXZfBM7TAw428dZ+oq/prxWO1wm9DshFZy4kO+sWvWWuJMyK5iXxBPavdWIv4f
vFY7RvIGJwMMhMxu0xQQYmzNoot5akYHmwjeoWk4150jMJDD35FszE1CvxtuYv4KLaktJyo78XZd
t91oG6NrSplzY4bJF7wbNWFbFRfFxAvtDFypSr0x3WaX6DM1gSoeO8VWFXaBjXYwRp+vUQ+7NHKV
dqux2efbkVLrHpafSYe9AZaNXJrBHltbgiU9qdkm1b/CeiG93Y+oRpnfodLcPLe4aLIRdC+54g5P
kHubxjFgBS04PgYKbBkZ0KOHhkN/x8eejUb8Bp8m7VMo8Py75/FruBaIflcs8OFf+dYZWFp+bCQ4
oE65XA0lYN4p/TD20YYS9Oj3CkJEm00P1o6IZeeParjteUDs1NpFoAr2+DkZXjw5LfMO1S57j88V
b3YWWCgCZmfqvTLbqcamSDdLe15TZ9TfcrhCpb3K7hoAqVqeGobJpwejvS/mXSJgu/6tgxPU+hzu
+l1jPY1MAyj77F44ACF4xDgGEucu0x3jdkoSwi4vBQmaXL+v+aHWkBgc2tbT7s3L+Bx/LfK+mYP2
a4WxNwdYsLlTprtCBKJ50RzAX7ZW844rra3GGSNYWEG2gysaijNBhl5Z+71Fz9RiexE1L7kdDV1r
SwqGx1HpdzkPky+aD+yCervJkfENCfuFPNuyDFEps8fsG5ztSaWtlhDKa/plxR5fHUNHz3XO4Pd8
3qh94vaDFiAjOBdQ5ES3odvgpepDo5/65DPJrmN60KKHMHqIehi3l7DYDAxYGSGAwVNVPQHTk81N
ke/ndVeNjxz33tr4I4x0y3MG7TQKx2IZnCjiu7JFdNZBXXt3tU5NjpMLZyKz1TNKjrn8MeXXVfoA
N26amxHoePgqDT8QsGxD2ohDBYdp3C35XRZ6hXGIjU+VqYZ6V8kopKMvYpIY7HjId4Pp5xiWV0Tn
iiniOcEmjmWliCeQ8nZeFa5kQm5S/UgAT8kBbITfHcqSGSPdAYGm+biGx0yuj/GCmVyGbCsrt+tw
Lyoq3xSm7lxtLIwaR6CkB7Xc9HXuVOq0VVXOkY+lAiZgNf461A8tC6MsyXTmj0kAPiUtXs995sAX
up3UiIE49xtMNLZdiW7KKpzJ1Daz2MIj1bft8B1y7UzJ2kZyzhULjNrU2wZuFDnUKZi7tqBq8DF0
aGePSghsWVDsUNAPVnKnqWdDvMsl9hsOAUMwsVQpAFWrYDCFc9wJgdkzb7A8htQg85QzqD8Anw+m
XHKFedsK0MxSLgRP2qL+aueMMCDf0CNyzNV0NRz0lxVHNk7cKFTdiMC71BhOEyZbQmna5qUvDedx
Qh9F1YL5naDOPnNJddRU3zUtNbzGtKeWRxUWTqW8JWAxFdCoxjDahTzYZsQxqzWO0h4yrtkq3tXy
p6wmdxzkjWHyxkBNK5N/CmSAS71uJBwlMNGHR6VLAmt4i/uzVe7TsrfVQnLS+SFKzfcbHz1iAtGo
Uzc3U09uTb/OrnAC3WS4iGrzDGPsfbEMXh/hONeRjJDWxM+W/Y0DAOZpkIq5k0TSq1wqdLKja6QY
dj5z+cNRYdYwjoRNXYR+HLPYMhjimZ9RfkcaA1f3Ro/D4790AJnuKv6h3LeO2sQbvQ09AV510RzG
1Muy09o9KsJbGV+mjMXLRCawPxo3nJvSrhHbc2dtZ9k801rxMMHhOV5rXuC8fZLj55hrHqcnHWju
EuKUAk9b019iFqkcAwJmLlgfBTtUanctJdTY2Sbmh4cqB6q4EZXN2p1kgfm22x9IT8Y/JRMpyEzT
qZm+jCyKaFH1lChvZYvhPyYmIhZFwg+GPHbVXCThbMxvQ/3Va7u4D4ai3fb9pY4+a9g+YfpQGZGv
S9u1fROk79kw9vFtAxyPtc5PAte9hFcj3kvGsaXnpClXQZ6cRZlstf2ywp253stkrFRWVOFQG7t8
vAhMPtSZU3WgmdPRzpfpc0VMHU5Yt89ISHXJnXBTz3ZK/bqkd6pMIsFMe1h8DAN7RKPawvwzryc5
vY6wt/vZnoTJTbC1y6N5WytEhjFbl3U0tNQtUhzulu5pHHNbYc8LR5iGp5ZJVqaLxpFSn3nsEP+K
FVaUEh05evPVrTyehqXTZQ99pXoNqrL8FgLyBJY5OfTDdU7vCyzO84PUIyLfx3PCkr89i4H9K0SO
L1xrWtfSO5iZIjqU63XV79T5KRNeK8aZhY8qAfuyz9tnXXptdIkA4NhKkt82rxN2cbeu39KEXoib
u/wttrE9DOp3F8UB9N1tw12Te7i7GnE60bKeCvu2f49Gwa1a1e5yvMNEKzC5K1pccEONrahNhwJR
0tqUXrM2Z8uk+kgnAJpIvO2VbFNpW6s4W8pgi7yC0EtZMxzLVrcRJsCgxuQnbJMZW8d0ayMa983C
8IbBAnmrYpQmC9DE0b/t7EvOCp7aU9VgWyrHQYUeJYl/snAfD8x3vy3iS5rsteUK2NoWCGu7KN1E
9XeRXqb5OJOjpJ3TzwqYp0OTsp9P3I8UHNiym4h95D6zq6h2DXauJfxKVbJGTbJr9aPOqOBhkl1V
ux48h6UySj0d5fB5Vs8Jdh3VNp2YLCrO6iDZiyRjZnfOYRTpy04SqtOiDMdCmIOK4rA8xe7CRLSR
xq5Urag3F3rrPaT6mj5p1d3XBFND11MBphizZh/93ATz4BnSQEgMCyRsDsU02bL6aaGMCaXa67TZ
bo3XGJlkkiSu2YMaUQRPDt+X+UcsUZLJn7K0tSTCS/WIm+dJIWdRcWeivbzrAWyW9ey0deWY6may
Un/qe3Czs5Pmezy3mJdeOEoYndGfGyX2R8Dqa/ilUwTICVMrlRVVX/VmV1bXwYiDlVxEpL7SdtV5
ug2N9zPsoVMdxpuRFGLs6TTLlpPUslfo/YNpxGB6VBai7DRks2s/BXLe+HreeyJR47HrGbxUJM+k
3pD2tBaJFdZ4QyXXijnbl+QpHnEesnbZcNQWFs00Ey8f+/nJmk5WEfQdBs5pdJd3EVd1xTwRAgR5
fqr4pHqZMh6SNWTOHxV5JxxIoyM6CcZWmEsnakxvphuHSpWEU/EzYXEbVX0BUO4UlDkEVSfkXEoo
crehdbfLjTthkV26QGF3pzbZVjf6F3UCEZ4qFPAyJvs6xxoOgK9Jqj6XekNwVC89nmaGE0/necSY
nuNwIEc2AFHXzXjXVcXe4B7IluIJKTM3+uyITCeu8/1cxJu8jfh4aTeqRqA2wDaJcCvtLm6lO1Ur
N0KjQLMadll5Y0KT57b7kSiEkSykyo2zxrPbFOZ21rE4LgiO6ImoLWmOnLpIAQR22/SmiVREigii
q4RBnkhODxZ5MIl8Gv2YGCUT9nFgrdynQXLM0XQ6qm1RaZJtolEiGEkllKhNjl9luVOl0pt7YTcl
4RUs6osxTW435o6aDTCEclvjRJcqwx4qeRsxdKAu7EYof/FkyKPc6XCHy+rxXCk1Ut6eb1c768D+
ASdUUWYc68SrJTQvE8EBUDXqMavdF2xGL51CmJoUtiRNHi4mgXGzBxiucdXSotnXmWDHDX4WwnPO
nyhjz4v7KrNDNfkm7K99lezyfHxVrN28bHPpWRAUTxN21uw1cu4uusLO8tSF2c4aDGeKP1PKGX1h
gv6y3CK3ggrrCeNsKKSFK+a5qunJmUL6WTpWhuVEJAZwyN0iQsVl6f6c4D0+NaeFrUaZumDQRjeW
MbnS5GBVSjtCmNEsfghjqOFd0YpvMyIoXo3NbRvQRKpgVUaXOszm52HQn6MOh3asssMHrZEcI++P
hRrfQXR0TSjczcasb1thE2DNtxk6KkYdGOwC00QG9Y9KdOZp2RFMUZO70bXk8Urkh+RPUn1qmUEV
xTewo7Ck5oqk+Nak+zISdAAz5oQMSlVy4o9UYQUxx6Fg4nJbhuPH6QC41FFkMxhD9owl80qeWr0+
lRWxWbf62vSQm7IXVZ99uT4Qiz2IuIR2MzBxtLG6wG30wfKhDjdEW4RkWs7b0Brw05gdDVK1gUzO
OIzhyBZoObL82liZN1ijYxmTUzIAHIezbc4/RoykkuqVMEafnawcRmppMfBGCN67XhZ2DRM7a3tD
wyV+J8SeXuqPKdFBIlrncFodyTqmxUEKtb1YkT333w3ZVyj07qjnztqT0MwqR37iSobCKOeripdY
KTp9Nh7qm7UGhUYrvLTUVLO+CnIld8NMcatmcjAGC5JetgdNOxvxNbYWW5OEY7eqTl2fGsTBim+U
pwjfZwq3FrFoctXUy5q/0rGdlvuq1u1Yy+VDWmduKmm7aVIfllE5hSS9WZXfYQXOMFhvZ7fofpXe
2jD7J/jvs+ioZPJW18cXDVsGeaD3KkyRPfNGSjVxWn3XQHW3igTx8G3TYMkOtZ+qgq9p42VEuM0n
Uy5lBq4gvjXCYxWTwaWe1C8HeWodEVi61og7VabcU5GSi0Lpz4zjqYdRNz295pCYF7tdDVeaSPQz
bC5mnb1/OmttdeioyhrUZ9azmC7bkXxHsQQEfY0j9tolp5Rg5USPZVeD1KsOohxSe5F2ptKcRFXH
z3kViJKMU8stmqJvi7RLyjJn4FCp40tk4ga7bmcqJAqRW1zmxy6kpkgdQsh2Bm1asRywJCFpCOk0
lG9T/VRyEiwLeYKseVn1kYK0nOq9KB1y9sM1v3E/SdCRzxn7mX6jipSyiO/r+FnBsiXtTUcE9oUu
2y6Md6U69SOVWf29k1rPJAoUciIWjb6rhWmNcOjmbdVBjzYVEN6lbSiqbXQ/M5kXgSmCYKyaJvCm
a7UZasDJ1JmFVxn+dX3j/2Wjo9UnupKOREEUiNOG/c9RCoYFhcRf1W8rlh1TOOQ5s1aozmuZwd16
dSwVHxrsdwat2ogVNeqLGibswWSs42eGc+7AXOY8HOOw3kQ6+TMB/SBlPo1ER07yn5lCl2pck4KD
u7uX6t6Z1P6Bennenhudyn30bRpUn0V8JEp5l2hlEI/fskQFJi48I/8R1k1qMQ9TF1ulanaxaAT4
4px14zBMxDRwXFn0t3lTk6Os3PYlyGyyFXliNHhaj+vsldZbKVGtEKln1zpuT9QTk+hpgPKplW91
Ggc6ozxjGjKuurja9FyxzVlz8iwUL2Fas+vejaYaFGlKqyEhDvtqsaeBhN2ML4LuyVRbheyYEa7J
6XMn7TU0MNqbJh7lhCSbl8xqKi+NdVvtxtO6/iRh7XSq5YZAgeZadSW26Cr1R4p7VhwdxImDuJzY
vQWmL2F3qvWulChKjZPXsM0lRQ7dG2kIIr6iowCh08cbZ7eQFMIXjV+xnWvEQ8EIbTWaft49Dyu8
yfmt6LHKDc91Qle/PMMsdqvkwTJ1ykqxLVLdbPr0YI4iYzQE9CIkDHHc9mqG9IKcm3Te6jNnlHhn
QjwXVVHcZtAwU/UrXMPAMjdm31LU5hsaqFVnap9WSmCXwM6kMND0FA+0faeHuyZedj3lysSU/V7N
92lD94eZ4CLT/HoeqJDzKsedV1WzIxhSoIENVMj8ZibfVbO1J4CVs0qfBkb6XKjBoD9pXeG2a+T2
AhtB3bvzpJ7Eht6J+i6sbDrC4EKT2RAK+514ayZNhwkxcEndrVMaO1bkJ7nLH/To06T4OlqJXyEb
EThZW1RmZlS6WknAZ/60xlsPZDu+5S/5a6kkXllhSKFpdszn9J1xXxSpK3bTVuunXdaZx4JQX8Rl
jFrCvsEWMCsnUqj0WItIlsJ501vGMcc3Qxa2wmDeWOluQy8MuY9rQEwfyV9HuaKnQCm8iMbjWuIA
EcWbvu9fxWWmcJ09xaLlKRZJhlrrnta3b72hcDgPtStRsSjS+VqOMUneLRc0xiQo1JXUEqepQmZ0
T4RoJINvSx/HNTp09RhtpuJtksvNJHf+osGIzLxIyGLQ57Gfk4vVEoPV+q5amN6t5V1a7S2Orl66
lOOhKl/H+VXt3qcWF47oRVoxFaTsojObFRayL1jlaypxWyRbo3JLeSPVSy8OPTT6JQ297DRrklOb
77X4mtDAbdXczfqc2cCGGuqnsGwTmg4yT8+c9uG8s5CeqUEnJ6QsqmOM9feQT17F4sJTcFDvrWw/
Uu1bGXh+zNTrSE1csl7U0YJci09CXL5X0eyYukRNMg6WnJ6VOEvPAJ29sWkfElF8nHGokhPhTuvu
JKLPUk+8pGeWYT4J0nTQqn5T6pdwPUiF6YeZ/BVPh3w8FrS+mmY4WqLZOZNc6a6qtXcRxFk6ok/G
qhE0rj9FERt2J13rOfzKyoGFN8rO2C5uyLFgUYBgqHwuqlNNKdvK5B1xGreh8TsSIyODWZc/5GMW
RHp/qmIq08SbLhBUauds0eFjLOSMQN7p7Lix0nlCjxRCa+k7tHTEupwFRQdDa6l7q5MftVUgy5eV
1qFV+yZx+miJjT0NGaKm+UmLskM6lu8m8/RzNvixJW8Xfr39HrSnr4TrtuHXPmZqgF9FgQyfbWQA
8mnr7b7mmfRJqTnj0Dt6WF1XJMu5EX3EqbYVRiJAtrRBzHwrYtiFSj+WR/Q7kve5NtwQ1wJFxtyh
pvqvU/umCIJTiZtF2MHs8S1jdKpY/FlpH7ALCwaFWiKtRJIWX66X+7nb0VDfYjdw60Za5kI3Zj6E
8YCUr8WpqXhDRqfPP4n5Ei0fJa3QrpP8Xqs3xYrmlOxLjd4r6dJgvW2N3sK9bKejRTNI7UNXYQzI
FHyDv16v3wpNNmtd8Lc2fI39SuCrw0ywS/5/aQdqPlCAj4VmOIq0uiWRJwAIWnVFeSj6rzF/T4Ym
UGAW9kxl0fU1qbGNJMuJcVHyUxm/RxwVQEfsWP9stYUgfKDdVDxIUegKE1HqHCaPo0E/ri6FoFjj
U2xsh3pL9bqiazP1247hpWg6twJBq2g+CwmesNF2rYNUNjaDQOEh6t2yMTyd/qOUfk5Y7lnzw8yr
OmMskKnPi3pR8+FsymPAIIybF1gZJCxwheZGkl5lTjL7FnUa6eBJWSrbQq3aKy1dKVL8Yd2KRAJC
vhun/TiJvji3O+iYG7ZGYbiBmMcfnb2v6upglR4jkhaOr1QDIbskwyM5hEpWnnyaGRSlVP1Uxlu+
qJaM0YnWfl3LoBxNtk8RhNN6walVcqw29WaAjezYh6rPLoA/D1OXHUx9DeKE93gcg37aCy25qZYc
C13ZSgNkHvbIdCaLX5vNoGqbFfNW0MGq8iXQvlKesoVQ7qOTPphbimhASMohyw49YohpINc8I6PQ
9Ys2nBriADmazwIdGoHOX7Z+pt2ztTzn4TcnOgrBkzoGQ8yg8lmjg2eFWz07lDjCIjRtJZIn6Q7R
gNTSv2vuTOHORFNmiVuh383TJWuPUX1S86MUHxPpKC6fPCZXbB+6IXErK/KXJL2Pq7cyWg6rmGJD
wWiBtaSvUy0CkPzUl5dGyW30k3eVRqWkKbycbiVVPyqA+n3TGgyFPSTmto53YkPXl0zXn0xAN/GD
3uKwQZeyye7rWbBvXYKV6THMrgmaHydKOYOy470NLVAL0b2a3tcUra3mqTb0yzDI95FUnCM1EKeg
5q/0o8Jd1N2w+MG+nwTyMIif2VJ9dOVLKlxWujKWkR1m3HiLRN3EbCcWE2RCfczN21OF3aycBHz/
kU0MT1n2VcMMXSMqmvspI69r261kCKxgJAJNMe5iCSHLauzW6HI7HfVCoo1dMpqUWu9DNZxntSVO
7t7m9tNqXmpD8wFT+pFF56y56uZDaZW08z66uLiskRV0twArL9167fddEYMANncSSZSqflfshFCY
+50hEhMX1q4TT6Z1GlNm5CZiEhEn6LjGmER5FMveMUrNn8ImiNJnC/JHlAZq/W50aLQ0ZZehRhaq
4oPjny4P/Xs1gWftiJumxPnqmIoPsnmn/xiZr7/pJi2QyGGXM6gvkVkK+VZqgqbaF+LigkRYJorq
BMFO29QUqfYllzCnd1r4LafqW5bfd2R28lnEROxKZDLKvip+KEgbRHJ4pv10eT3IdUjbhNP6mYM4
fVottD6cMlF6r0122302xuDUeSBbQb68S4Yr/MSqXwjnPgv6C46bskkE7qw/EiIXsKedo585PQQq
hzkaBSetfQhW/CX5bHKP4ZQjVOItXBmv5ex6WjYmr27noJaNjCM6WXa2HC/taTszt0jD42cNqaR6
whRkmrJRy5TNGqcOe1A9/aNRZDvqnfBhpMhSW9cCy4Iasr1HRLXWh67if5HDUnQ7ML4oVnvaoMSw
xJsZUEydAt6zkPlrfuu3U8Ts3rr3MNvL+Q5RtpYdqKwNtPfkcL9cAbqfTOUyoInCmqEy3DjZD9NT
jpV95uVMe6VOLd0L4t3cEchhSH2Jqt1Qk2VQK3WkjGELTM2S51HYGtkHhzcf3bgdLKjdXH9FN+sw
Kidom5wwhlX7ZGI9K76QEmT6pZ8uGvn26EkDgz1cr/w0kwsQmYvEApbP9ppVQV8fCC1CVBKZg5Y6
Oc9v1bhZn8zaU43HXHMSct6fDlfNv5lKSH+Su93+/F9aPjWOunaYkLstu/Ex29NCQTyR7/WH+N7c
ix+k7vrJ+st43Z8+6xdRaEosRZzCZ5kdqcBeKP8i/v1nwuJ3wrpfFKFikoiVtvCDp11yMnfjHXqZ
8aN+Xu54r97HCyF8I9rS138r+f54z35RiZazkch0c6n5OOl2BWta7LpN7NJms+O9iRnjX8bd/iAY
VaxfBKNR0ShzTzNjXwmQxlQyEnZPSacHDbSnj4ZAGqgU5rJfWN9mOD80C0VICicxWpeMEhJqVhaR
av/lum8SyN/c5l8tdXGy0vL0dt3LpvJ6/+VMd8a5/UdbxD2J9uVvo2Z/eFF+9XUds0k3s4rnKRan
WN10xt8mW/706Mybfvxfr7u56sSNRYHL3lFEMNFuqcrvb64wvJHuza0h/wsQ5E/36lcZqdKaWSjj
JzLC0DFwB1bMUxKmdlP/zZv/n7m73z2Omzz3X9eSiFEvjIkw7Y3wPCN2GippI+CnAFTRNmVsg0b0
hhLHxwzOhlIpJW+y38ab0ArOqEIq7d66+RrLyVmNhIcmpGza1pTX6oNa/EUr/AdfFcX8ZX8hP1rF
OEKmm/INpR7LVDpjcsg0P7xabKTZp4+YcMbD3ag9TChmsDUm+aOlvSS2WaO8YzahUe8lyxOl3v3v
N/mP3+qXnYgnU1F0spg0/MckfHeb8UYL7xO/Q1penTvBeY6cfhPvrL995O8nFJRffWQbyOZdJzJR
R2+WIMDHWpvR8tk1bGSi2/xwM3n9f5ydyXLkOpqlX6Xs7pnFESTbKmvhTp81jyFtaJJC4jzPfPr+
GJ3drcuUy8u0SEu7oQhSBAEQwH/Odxixm8lUVf2qP9hm2dfWJbqgNSuJ1fcPfrT/z6auLiszsxz5
LR5aBw3WZsQG4C2uSDtYZut8eWLiOqZ0nhNkzS5SdMkW/eGA6G6R757V5SUlpIW/fm8Xb4/6AtMB
GSL7Cw6/Xm3nt3milade9cWQmBNlzVKPii4oh4NOYTCJky15LCf05sf6zJwfW2AMT8fGnziaFLwX
3cTNfyKX8aJGWRteqA7FpkVzMHfRY/uUnMAAH3thc6ysb7NF9toBI+YKza9TMd8myzexyBcX9XJ7
qncesYZp/4aTDVTJNAYTaoqOL1ILN3xRkaakTtkjN8patlN6tjMi6awYwm3jWW8GelndjA6xe0a5
LDdXpbo1OTKtfgv2xQGZgSqVjEoRZzFfIxk1RNL1F57NSkpu4QE+j6ym7LS78kp1VRQByL2MnYty
Yk1wxExlziZHUw2pcXdoOvL0SVA17TSE7YMXPamN+hrkRvmnHPX9qDo2E88ps0NkJCIu6HatAzZg
2W7Zox1Cp9oE1wAW9uqlewmr3QnPi2qZHaS1fZad6B9HrJraHBurpXqTKnoAdhVLkliiQj0P9gXM
kn6LntB5b7fJRl9YjG/xWBNwOxwmXgUgyU28QV39w3E3W4C1AqoPWPn+MFjtUjNrf1mPVJS+b94/
z/LVqJ5NWgauREUzGHmGOXAIcoOoWtbvGkQERci5g86pcXg1hk8UXFOyvNNX33+lSsnng3O4Sf7S
UFTpH13OO/Xq1RIXVriPCxt5C6U0wfmyJMiaClYthkWFYzlxJZlvGmwx0ToZnTfN7g0XDkBDTax+
1RHG+JSk4uxXHaBTOrPl1yC8DiysNlfSeN20fFP8y8B8JDQXgcp7kXSXtnvQ9IuCor+qiIUR4F51
n13OcZWwuRFmsc9NaxEFlF7irTL4v6P4haQyKPObRKMgNpxAqP5x8H7VlLMVpQiEUYcNNNICNQnn
G0hbYydM5FVQveuDtBr8Teffp2Oyydlc6VLv2J5/Ykl0ZHKe83WpJGdShyns0Bfnnrvt1FMftamX
ffFQc+Stmnm6LyVkFhoLBHt81/oFL9Z5Khfy4vf3fVA79svPFo466IWqKzEje+6jjDQC9XmWEiSt
jpAgxNpu+m3VlGvdooY3dOs2D9cIDiGi7fxoZ+dbud4Y8bCSVRRhwIDjrLgMDf1R6/IbW+ZUNRbX
VspaWnq3iL1VqmQpTOmXzfEl+9Uzk2KHW59ilR95FnX6808LR2p1eOz7lmxMfzNlPGi1dWKLcOzK
s3WV6SmBriVmR8n1PGnvEnTT37f/keW0OptghK1lXWqK7hChpE5AjWeuD3IDXmUqO9/fQpmmky+6
kTqbZmSq6jYN0x1kMm9DvBFCBqxY7vVQdwR6phBZhigNKkoTve7E5HZs7zqnGlOE69IxUoASLIzF
r4JoOnfn7szVm8VyItzbu1Nz9LGlxJxx3FZVFpU+d3qYkp1fKaRc+87bk7eM1nTrE604fV+/aMQ5
7rgkvy9KEgY5+gxz/I11fyvK/sQBwtHGmvWvoOqaslCm6WtVvOQwegpSi4JNuu3W+lo/C6/dVfgj
K6gmZj2O7QnMpJxbdcyUOUWJWssWSnfCDfgHYvBVO/1bZxuTRG4I4+Iwd6mzqptCv9LFy/8ExXPs
Xcwm+0pS0yruIRpEC9bhz68KS/1+US/enqaw6FNW3yPuYs2Y+A2fppNIeJXUVjxKBljK2gCWYvrt
l/wPpzGUnseS1Ue0Pg2GONYN5rBO0VWZ202N9/Bg0JUvwQzdvD0y20JpOmX3PrKANGYTftJYtq27
CY03lOsYurSJErC477J7U4ahZZ3aix7rCcbspEAPJUC8sdYfoOpM/Eg2YxDUl6gMTk0xRyZPY7YW
DltPyIFFV86dZvnrGe3COYG8u8IZl7coDhz//CTS9MgHYE7FTMrAtOWM7QrBhw5l3mXsZJt+8YYq
1VGdaH2K+HzskWYTgWp4pdSpKiUsrdnawbhtist+8omhsvn+c3Bk8Biz8R+p8uBbStof0M6LYtLo
LFRxAl9xrG/NBn8jh74mocw6dEW+jvRfkXE96JVjJt5WRhPi9u6p9d6xdppNAWGsd6KPYNHw2SJN
5Z7zb+w4/jJheD4WO1frIcc/YgQ7SQ468hWdky6pD7bNUCmMzWEpLwPOF1oOVF5uTyZ7HzlImTMu
hZ5lnoX64vDACp7CB4fsb11P1Y5YvmlnDDXtXsLMlSLUik7CaI50hznzUrieWyrTPjyIttEQLl3x
oBTN6vu+dmTUzEGXqi27GdoVuGbiQOV30E58jI9NlHOWZT6EBnVHXgaWgbW0GNfpnQ/GUN+VgOWM
Zb9JV6doPUd6mj4926evANCzQoWIyzOoT8IqUF9djRSBJXx63zfSsTcwH/IisjwqzlMj/Rqpk2vD
ZCC7+f7ix97AbLRrxlBoXgX9LYyVAEm67mSowb+/9p9F6hff+j/wz09N4xm4SBvrXzil9Cx3ikO1
zR13o6+qTXYPZHrXrce9co0HCCJ5cnnqiPjYp3kOrLcEUenDwGNpfP61rbaN19nyhgPpZcXkj2xj
iQzn4N6cuqE1vYwvHnXOsNfrzrAju+sPcoWZThmcEPFx752FHnrD4D02icWWMVRSy6hjdp5ps8It
IDSEIpiqvdsxzi766NnGVmZUgAZCQO1BxdZbrNPqqUdC4XfSflRLCsXnugQAvUyusE+soiFGT4PV
RjFXFnGyyrR314lr6abc4hQzwkVUN0stzQjXQ58SqUuQf4cGy0Xc2rug7RYZv1Djn/kaCg+B/HNE
Bmu+jA1UevlKQmgzRARHoALw0JP6oKAGqAKt5G/rCaraomavzmJv2MluumvQm4wS9pB7GxVpYv/O
MtL85LOUgzItfHTdu6GtFs3ITlBcuHoAbPD1+952pCfP0Zt+6MlBxEb7kLt3NX4v6cSnRD3WjbXZ
t8QUKcKnxoNvVr5piGzj8npUUc+byU2TcG4eF3u9Cpx28DBBmwtPpzw8IIqrvOBOg0doTQtp2te8
NuPnSlC10pN1ndWHUvY31hCsYi291JO3CJNg1dVr9nurKSAjNbZVdRZZz/Ikt+x/ky/XJgjOsduV
7AC96kyRz/AHmdlZkXyQJ7bMtQvCGAvM0xTDVJRZNjbkonJ3DRqZ2nyrZeiOUrSNec19k20r20Po
leCe/1CEvayFtLDwZbgl2Yem7Ojxi+o996z/NaJDuh7tXjAppbqLWvS72EAdfZUlxk731/pobf3i
ws92aa8/tZG2BemEiivBIE508oVFyoiiICxXsuou1VsHnuW6xZblpk+mthrzg9o+mobqZGj0zPxg
D+6iGcx1QJ5Ic9YX/k6aVL6YE6Nhp6V7W48RpQD5iMd1KN1ltnSVNOS2U5/3ia/sFPz8ACd61FtC
c/RVboCeWHs4rZQO/0XnrRrruRcobUsM/5PxpejXsTU4KSmVgxZu40pC0lrcRhh93MHYJjlF9lxb
5kTDNTi/tPKljc7V6JyaGqZkNwQV8qolyqrHialbH7b/pgN9zyd5NGcfKT50GwV+jGDIlTFfFZva
zB3LMN9zjQQcq1/Job5IW3mHqdZxU20Vm+lK4RSvhRiQNnzdRYICB1mWB4237ddd5t6Eowpolty/
mEhgTDhtJT3YxbjU+2xry5cFXBUvdHrWcL106w+xI4/KOq7vPf2mpgxfDmiS9Y80H3ajjABZtMsM
NLcWpuukwemJmLZH0T5GxiqsxF1jIm6SeDHyk+QGexcT0+SSLg3MufFHmJ1XyrVb/u7kYSNX8FFM
+cS60Tg6v04ryk+fEqh/isIevoNkj5ZSehvHNzd/9+GQ+r606VoNGwU5bFayyDm/NJFD62OyGuwp
u0rZp6SxJfK+9t2lGvEe4UykrsLBPJQIle5gX0tFjuiM84HxWdGuShMfvJptxqTFxU89rrqoy33Y
6evOi1dJyeFri6pIxaxnLmGRHgr9MBYkrLGwiPIttKy95IHOtYFmC2I0a7ZnqbkcmmapV3QCTnDN
HmeHgTIlWMdJuybVy7VVx/cR4TRPIIS3uuyu8uHeQCnTJi+Z+uqiCvaQy7X0uhulv9XZm/vFVYeO
J+rwWUgW4UF4EzJjHVXp5ZgbZ15AODraTiLZF55iL9vUXLQ5CEuy1kpFWgq8iUMHV6MKL9LhV1ZZ
RPe4u5h4JT2omMSMtd+JSx/Bs0wQUxdpt6BeO+uXolDy6SFcZdpaIJ6X0fbGwUOG9D0ryZxbhwXW
9Hzb4NmE6+2Y9rM9YjahdtLllmOLEtJJeZZFOemsnXZuoR5tMDXow2WbvA6ph6tnmxRvfXY2lA++
bC0LVVtn1kXTQNbyVsh3cSwpj7LE9MrDV4PE6bh40APJiRIeXA4+pLrdZHlwR6go2bzVTdigo5Hu
NaO6GVpyHUPT0TsLBzw1g+AqlC+6Cg2VNG5b4BVd0O5CqQfaky3LCM2RvUuyK7ssVq3l73tYbvqF
3uPBwvVrKdJmstGIQVoo5V2QaPxfuol8vpwhytSNVjdOJid7xa3WhnjO5dscv1ZDHQ3okSxv4yZZ
+SbeZaEvR1FSSGDWyhCzi4+6dddJFUFtYQjTbXu9uLENirbkFnmo6uQkW7dGgE/42VAiR5QfLtBS
KbMvYvV3kUPuydGgkfrr94vMtxdhzIxsNruRQ3ZMiEuluJ6EjG31VMfJRSm/m8NNxNCQMBpK0rkd
1ue5gj2tXyX6LyF3TtG+VNZl2mzlXFwkabtr1XyVyT2IB4jkwZb52O5B5si47M2tWfAOIoMS/Jvc
oU3vPtqyOEDgg5XxKtJzHF6I2LWlHF3V2ZtUnHc5vGGmlTFbGRTAZTe+k5nfIv8R+/9KlYi7x1WX
+He29yJXe+GxglG42J3iIWdrs23ZVWucgCsRfZiouQTIKSt7aKuDgZoqt8TTGCEKDcKVnzz7frnm
7tumvEvENO2Z9F4koJG2y6U9mWvQggbHYhUVhR91dUMG0qoL20Wdrw35Os35nqj4Wt5bjTNLTM4F
Q6pLcZjW9lKGX6JCKm5oDHEXxRsrfTfTbdniUEb9P8avqkSOK58EDTjjmBBhFiAbi6mvtAe1OjPt
FKIDJluBw81t7kaZbEEUw/iAQqw3cYdKy7BvW/NQIWzHBpcHuB23Wt6vRSnOG5TvZvVLiiMEGEgf
UySzKbCkHjCGCM5Gz3sPdRyCzUPY5yzwHpUaobCRb5OKx3knfgB0WX2VT2IE9XfSX/dAW/SAky28
hF2ybZXb3jtEXoLjYm8nbHmDdFuj0DF7ZZcPt63+Ihe/Btwoo/9qCx1uBmWVRGx1EP1sMRZSlq28
BrG0eeWSHIqYObkuUYNp4HUstHjykB4CBUqDimemre8R1yIgN7NVFvnvsaLtyuo28X7pEClrF3Ml
s5xSPw5pAqXJ28TZ+GboHooL891S7IVk1Ky43EVXuej4M8lRVewO+nPITi2NkYwn/mHwyrcEV+SQ
JGAyMJZSaHv1ugbeijaADkQuEnNALnAaZwZtWmMHScv4qmzFzrCvQ/3gasobxQ0nqKKDSNdaQGXs
tZQv1OJRVp7Mxr/xwwTPdnqWibcMMW1sF5vSeyr4DbTiwY5AjLrpuV17GFUptbT3TX5nQDcaUnPV
jWLlRVOHzQ+9ghRcPW/LV7XdW4iuRxVfNZhOOYywHVxkaMf75j7IXoXAeF3HF+V4V0pPaTY6VCkX
1IedsUW1dw6YYtErhM/WwzK2MR7bd3w4tzJaXTEwNwuxH6C8LGrR8pFT1iH5oIEabFz5XfeRQ4Uh
paCJy42GRth3RVS+Yh5ad9jJBBNDklu00ciBPprUZPywh2StxtYiQQMvUDoSR7JUdJbPULxISXXT
X5nxrPb9eQD8SfP8uzjgjKZqOR5qkX+6Z15+7YIbEAYZjLW2q9BFZueqYpwjTeOTPV0tZcTWv0rF
WPUhIpPoabRYqLjKq1lV265E/R4WexcHn9Fi5IwibMmPQyatlQ6og4FAJaUUEbQQo3yMI9LBM4hU
899O7FKsI9t5bXa+mtV+E+U+RaiCLuur4zqI7krNvR30cFOhqwyUhCaT1rF5WeTjWVW8mdGLxyyg
xoJEcYAT7Z2PHrK0FMcsJcfD1BGnNpHmqK2vR1xb3XjBxw116ZPUwNQygmUPhUxKNracrrDp5sTs
aYJqrE2cEX6FBPBaycu28JcF5q3dHuqm3Jk+ZwGQYWz7RXYB9RTtR5x2SBh3Qnksw6eeLVA27oxg
18EJC2pi2Pm8MLKH4MEF12Jn6ZWBQzgsHowcFqM8LoIMzxsf1UIKd1ZjnocRltmpju0oE9Mrwy/6
pCrAa0zUUv2yci1eAJbruAQBNFyEVJaZjzo7d0rE0hkav/J55ExBNtYZ5kY7gwIl3HvXm+TUQKki
w2mks0CmoG0l2PTcjaQqZ0PrLXJEt6b1MfS/Y+1MMNak4dYrDwbmFkPKtprq8TW3cOqYi6A/J7id
3w7aTHYT1mQcxt66i1+94FeGw0Jyz1KeWi6Q/iLo1QuKMvFjKJ715qaz3zXkwp7SOKFRbkIGDUdo
Us4yGydrEHUHzdpIAvaZJp8F8UXMhOgmwG+tzsEc7uTtTY0LM0SibeHN8tSNBC3kxqwwEmNvgQVH
DLd5q/EiRUw2eIhlBAPnoF/J3T0WIbPdVxbEABI3e/tZ7lnpBa91azv6CAIgvLZU1tNvcdtCL3mQ
5Wvfe9X087J7dItoHccgrJjnGr40eoBV6oagWJgwHbXHLak+jg+FJsQBmwQ1U5kp4fGF9N/aEXqW
0nNMUiGl0FsxBW2qbm+rytoS7k0gqauAFV91bjGb2ZqJq1Y+qxM0Wa19UHEq1+34gkuODbXpmPlD
Vj3b4kaybxX066WVA+rSH+M8fdb1GPPmU0ycm+iv0a/Tk5kCU3bOdLTKa7H33+kYK2FbTl72vYsL
RgvUg4ujIpC82zQt8DI1140mrgIZvo+tOIHaLl3lBvvbomS1bJvustbvNbQN8sjflqMzV7vFPlLF
NzUwEo7lBqnmpCc5dLrkSIp2HgEdGXMnyR+0/Db3CYRnFpoyNbf0zSI8TzmNSm/NZt3415L0qKZn
RndRjbclUon4skxvvX6vgA62H0V0sFDRFC8enkvLsh2SEfLgLFTwIfQ3jYc9x7p20RO20k1Tb4vq
0gPe5bXZjal79ymJS7DjVFwD8CoMJ+WRchArGmDCB5cYX1bZSbThJ0N+HQCQwnFWoINIlDe3HnAD
twMbA5YR9oWW73V/U6YMJFgUFIjLAtQf+YXeMokcXxhLq3pUooqaobqyUW0Yebhp2+rekqqD0ghU
AAJY4gf759ivFiVWcL9QamSXoFIMzslNwImWu8ewhuHRZ9XWOCqHI7rNkVTFUgQyFNvgdZHUqxYt
DJKSyGOtHLZb0di7vIxAh+1bgBnkU0r6KutjJ7EdYQbsDOQplHgpIT2xy5XbIJ1nPZ9znIXeJaqv
0IEjibpIbMxVAayDdd3DCOaorGYGsXZWtG8TLGKC8vvoY2pZuP5LlcJMA8UXsthrbhuRr9suYo/f
45tCSI7vK74M2vt4EqEGO9VfKUAeVQWkCa4XRVg3+agsevpT1LDw4YiNrTc8TdiiKSFFNHCeCRzW
FMRy/x5UlwPjYUdk0lUYv5XjLiCz0a2Q0DwUqXpmWS3AG23fe3dSTWasWaxd6CAJUERl08k0k15e
Z25wrpHnWhsXzRCvyOZdDR0VSxGvgs4nh87a6bK3S5StzYnFWMGMCHHgu5vOeJIEWG6ldYLuLezr
uwDNprbTksfWvA2gYlZ2+ljX+jbOvJ3vtmcqG/DvP5bHRF7adOb+adefmQJIi8UYy1bpju6xau+K
G3c/nqW7fFet3A20lGscQUtlj8XnJruz98qqvGjOqqvESdanSuLHjpO16Vv+6ffolFZ0OidEB6up
74WH0ydRsbliZh4pvSruJq3TpZWQD2C9Fy4ojhJfNSLJDltBV5hXqDhuspCoCNu7sN2P71vn2EJi
VngoR7vA2SiIVgM0E6q4g232oN7Jkuax68/qDnpktW0Rm1RPcQnVo3wPQ9YfmFh5qHi81YAANPpO
56yAMmQF6n4smdO952A4sVY6VsXRZsUJ0nQz4Sq8fk0BU1SGW5ljvd4q8VWnjos5vNSFw5k4cD9j
rbKeLppyBX2B40J2LfIJ8cWx898/vfPT25fF4Mlu3iMbUoEtpuxmi7s6aKDG8IUZb7r8lwdVT3Nh
N9b1tiQdvUqLVQxApOObKHVYycsQFlvMJjALl4L1ZFN/jPjkv+8IR06+52lKlRsqfV3jTNYCkIHF
AhbSiQF4pAv8kQR/evJ0VGRzmNRHAs2qCkas4TDMB7/y/S9+pHT2Z7h9ujwLbD8ZkQ2yxJYXbn7w
RyozpGaSRnHiDscE2fM8l9CtkUYbGk8QeTBMZMilyp56M9AI71YJ7DWZsusk0TeN6K4UjpitMt40
U6B4oDlg25wmh/QSajuwJYtIUt/REm1rOIKUmNYWhZPBeDFVeZsOjfN9oxhTWeGLUtIfU8ynVil8
4pganVbxsZk3vXZWldnKrrsdEKMdKczs3tJVqt8GQ/Bm+BZ4kluj0R/s1NxYdnwAlZcQBN5ryIIa
uH7rCAJzoX54Iee90a3v2+uBraRCOJk1fQECTsuhrnkVS6carowrr0utXIv41RyeI4PDnQ6Y4hA9
6Kq7IYFs6UHBZu7DcHMnungVxlA/xv6Vz9pjZNyX0u/v2+FY55j+/FMzDBF2Xnw93UGJyVNlid6i
GRjUq9h//3OD/3zr/5f3nl39nyat/vu/+O+3LB/KwPPr2X/+93nwVmZV9lH/1/TP/t9f+/s/+u+L
lzZIP7L53/nbP+HK/7qz81K//O0/Vmkd1MN1814ON+9VE9d/Ls/vOP3N/+kP/+P9z1Xuhvz9n3+9
ZU1aT1fzmPH++tePdr//+ZfKrvI/P1/+Xz+7eEn4Z+fDS5q8lPN/8P5S1f/8S5GVfyh8WHFd4Xk1
gcv89R/d+/QTW+UHqqVrtqYpsqFPQtY0K2uf+1n/MHQgSxY/F6joJ8R7lTXTj+x/CFlQPTJlWaiq
QVjEX//3F/vbu/n/7+o/0ia5yoK0rv7515dznMot/t4b8Ff3pVY0+bYUcXY2ZlHyK0cD/iPRC5ef
dbY0zL0ikjm6170wP5M6u+uW8RDbmdOyKTgVdPKlgoO7TNPspy7tUy1o88rMt4ZacF4cV1b9y08y
A15OpaoYJAtjNK5qtibR8tP7/Vcz/k+abWrOT3dU+9DIRDFmW1+ysTl1qsIsCyBtPDFZfa0d5ZFm
iwToLaWvY3TY9lFpY2dvFFFtDX3Mn6RWqt294hndu6aorE3jrv6ljdOpDxwwwl9lXS0ffvaY6t8f
U4p1Sdd1CAZt3kA8NUKAUyszHJJTorgvP4Q85ky45Le1Uca1ycmAp7W3aWcpH+G0MmW9JWU/+tpy
k1mduc/DVPiCqkkBsIIsVD+2LqOyi1V48t24/lFTzRczdd1YveFnxdatlfbSKnIY9GOqnrBlHGmn
+VIkC/K6rUtOUKwy0CEVJAjqw9QyYcqZo6JufvYMs8lA9hClCYsUh5gaz3osjMSR4zS4+dnVZ3NB
GEqpEphhToRg0VwXSl6QyGCWolx9f/2vl7WqUGfTgAIIE8tBlm9FNPTdpRcYgwwA2XM1DlkSSt1D
l2cAtUPwWszDgYDT4/tir9tmIB+MpOI0xo1ll3LxmOQIW6Uau70vI0g98StOCtZ/W4LwG86mjSHI
uswymajc0eJ0o8lkGACkfqNb8CLJzp4HX/faVeSm2ECgT0bEgumBOl5/30JTS391+9mkYuh+11qR
V2xFVlr7bnBhzVkhpxeDyHFPN/br9/c58lH5s+D/NDs28ZhHBDvCO8i89CaRLIwyvpLlp7ZQx64/
mzW8IEfgnmGCiI0Yb7+rpMm9mfjWiVnv2GCbzRd1J1gdhn7BoXYjLaPWCG8lv4ScMhTJidniyC3m
K/RG8cpYNqMCLNVQAdiQuLJcjhA2Qt80fzac52v0eMR/kLLq3YZUFjgWNTTgalGSwVP4/j0fe4rZ
fMHHdnR9l8+DnklUTsYuKVAEY9IAPxLI4ePP7jKbN1QZk2sMjgcdjFFZQJ0bxTpUdOX4oq8aCHbf
3+ZLDa0q/swqnzutPdSmW8vpVjc7wGeGokf1ran0vQnKyoaj7ap9WlICVlT5uo2HMfthX5hNCq0v
F4qWu0xbrJLvzEABGWMCDraReXl+eOLxptb6Yuz/MXB9ejyt7KEJaV229aKcA7XFoGoZQSmSmXCk
ikYRwoEi6uH5+8Y8MkL/aNM/3a21pFylFFRsmyrHweTmle6uMLum9z+7/mwG6HNT1nQiwbdlxMIa
MkuV/dZjGW3Iz64/mwJAoeZSWgT5NpjgJ3D14JWJOF59f/UjnwF5+vNPrZP1lZqUMjE+nUKTADLF
5kSYoJXW5n086qPYRkFlVEvefm4dIiz+qLZcuzv1HTgybueZeqnqtbqi8HaomNi/3ERT0RaNPYfO
tSWd+NYc6QHybG4QxFwKHKysycusw+s0dvq+c03z42dNOJsUUjgABGwkxdYKhggET1Pp9sqLpQp+
RRYQzUN6ANIj17XAAzTRED2ZrtDevr/5kbEkT+366f35fRAN2Jcx4bkK6Tq6qHx/G+K56q+DXOqk
W9Ovs+zm+5sda8jZ9JBLqueaaUxX1JPxNWRHdS9joj4ls57exxfzgjxbE4hClYKir4ttHQ+S0/by
YzKgJPCrDGhYdh+LYPP9cxzrdOrfG20KCm2G6aNtGS1aMa1vGzReWZGpHILLJIn87DazmWEwkkIg
FKW55CpABVHc1xbaWTuPf3iD2dSgxW5YFQUvn1AXeFNCVnrg1XYLzXvs6uj1+8f4+rUY87g9tRiN
LMjYl3dGnKT3iq+1OKyyhLifWkpccz12BD+QtUKy8YkHmzrUv/cEw55JARMrUDMOhOnV6HxuNITr
hNi0WlL9aLVg2LMZwc7r0Kxk9jA5ipAp1EYxu5WVq1R2xqrXjavvW+7YY8xmBi+GYllD1oe6l1lL
u5oUbQ0wrO+v/nUvNuaRe1lSJoSdMhpTpKSH1Cwz8GBpfZcNwJ9+dovpwT7NLq6og0i22K6KFKGN
FEoF9KjuVqqCev39HY410WzM+4puFRLZtVsO3zkZNnWOJgtPOXH1Y000G+gtIzppvZIXUGnaQWU2
iePRX2pZfGr1fOz3n41xX1IL6uT01CDyi5dEltpskUhB+vCz5pmNcAuiN7vennVzMmTg+KVhVdjq
yZXYkaE9px6JUSIbmA3mNhg6UGYhLPi0cuIAkQV57+ep5J9Q9yrTL/zFiJ5jj4Y0im0zS3nPKTwD
NfhluQP1nPKqirqzvE32ua9+8BElsW8K+/lR682JSBAaXc5bbE6uwmBvh9Lr6EY331/6SM/ixPNv
I6PWq9rtY2YQ39SblUeEBqVUEi1LckNPjO/pUl812XTrT4Ov6dvYVZVJwt90GyOoR6fWKrFTVdvJ
hV48ff8gRzrwHGJUZ1Ibg5/nOMeHuzcCyUXDkxTO91c/9gyz4U32ZFBqOUv9rAgOoSRCMkvg1vGy
E/LDUER/f5tjb2M2zlPhgaLivGXrDSPU50Tv8suCHUa1SBWZzMPv73KsqWZjXWqNuFIGI0PKX6Kz
JDZOsPr/4duejfRCywkwAUW/tbzLXBkP6YDEGHFBqFYn3sWRX38OECLCCTqx6NB/WqWCvH10+/aQ
JqI8afyeGuKLHjvHCFlGEeZdAe1XSkawj4HakFQNFzspUkJgYzW+0VQTSXQV6yslH8VtqZExYzRV
//ijNzQnChn9YCDLzhgydT4w6ROD0wyyf6JKfGS2/DeQkNk3bRbTmVUNxKQXNgANA/SWMjkwdpQv
A5KYnqiTtaeQbsfe2GwGGPwGRb0vc8NIQZs/9hV6EatmtK6/b68j42YO9zFK0xuVaYqxRS0tQtdA
exvUypkRWt3m+1sce4bZDOCnVeDHLuUJzSIaZigT1AXIkk4M/GOvZDbwASlHZHpxUmKLMbxNcBO5
hJ/E2Fc3hCi8RqX5I0qHapizwZ/nvSmTt8e78Aem427sEFJq3VntocPqWVCsvm+vr89+DHM2D2S6
jKWkw9ujqa5KGRraOXuVX6nu743avh6LoSZfsDZOjJgjPWAOrkmqFniUm/MdC3KScodeQYeV9lZ3
LxW1W/2sE8wpNqPURjguaLxe6kmnyD19Z1Fs3H7fZEe6mJg6x6cPZV3pvpwQULFl7JvrPM+anV27
0c/GyBxiIpduq9kI67ZeE2dOk5aGw47I35pWf2oReewlTH/+6QFUKTMaTWFiGfRAORPUB66yfMqu
iNNMcX7WSFPjfb6HWYeKNtgxfkOM8R7b3FVvptWJRlL+BL1/MfeL2TjPiQqvNExJRDPYKYYTjzuF
TbRNZAuMb9RUm8YAUW+PDYa8NIZgleKZRK8Kh13ycQTaVmoGZBSU8L6jUkMBbiWaflP5BRE9WWiZ
pDHWbkeYQIkUzIr0jWSQwGeOeXMfByNoAbntDwFUAMczK/Wt6aryvi07z0Asq6nkvdSsy5etHcpL
K3RdKrKx1J4Hqo8yJc5Hk4wLaHQewVOES6SNDkU+otq1b7R43KuulV0qekXswRD8b86upUtSlIn+
Is9RQMFtPsqsqn5PP6Znw+me6fGtoCjqr/9uzqqar0jPyWXVQhKICCDixr3Tn1vHmyt5tmn/1O1C
3xdWbkD/JMG/jdUQDxeqTT6uJIjtmam6eWpyvn2dF22+TlD6JFDoBeFCbbfmS77Gfw3VEv7sQZH1
hLGrv1qwM3wjIEc9hmOcX4oeeYm4Qw8HJohLYJxK0BLb8FLUA5TI6zV87pOwfhRJI9ACGqxoS9g2
8gnobvHPECXqC2j6Uw047GKRo0rRoSYTlHIPW0uvaGLO+ecyqWIAP+ttBEm7MDmkRLhJ/pVq4E+k
rSZybgIBbQNayeSDZT30P+Ie4jZgugcYqaTiK6jN9foYFGkfg2y7lb96UxZ7+QCPg7ikKMvImNiY
ggYb6s6noEOT4qTS/EyD0ezcvzxl7tglRenSOtjsGDYXAC2D+IkbUYMIeuONzkK0JqI4Zhg0csjE
BplVQgL+3G8g/bqAkXaBzVIp0OV021mv2dfXnMk51tQIHnLStpCizTfz2XSkfIcE5g+J1oZDBYAy
0O22bdFLp3T6TkJ4qNm54noWOnFOuRWpAzRS5v0lAXFaxlGge+gBrgc6t9mjN/EN4RxwcWdtY+uy
v2yj0RBFzcl6oqh0fhdjgfbY2wvoGcTl7RkHcI3kFPryJfgJoEBPzT952nbPWxpAY+j2GJ5jxyW3
aaI6DmbCmsuWTCE5GsqnEJ2dQt33MnOpbUy/lTPL1wZtoqLOQibM0RTAht3+9R4Tc9lsVjlby1cC
aWsJ7XmCZgljU30yaEI4kgac56hhTA/j9c+matmOYfvWzDklJAtKA32E5qLCOX+o5nXI4g4NWbfn
5LkNurw2k92CREcT0Ckt3xZIa1bmn9Lq6GOhKYP6OsRlgB9tkz2+Fp+VOd4SSL00EA8ZL2wBHfWx
UXoGw2hZixT19Lb5entWvjVzHCaKS1szZMEvNRrxn2XDmw9RKtTP219PXg81LqdN0bAlFmlhLirO
E3SJRsOGbpwa1PX1VIFctFfVMO3svi8L5PLbdHEST1PVBFlYoVMhpQrlOKjBb03xY2kAgzcLBAt7
9TjhtgtBr4+3p+hZQJffZoumaiz6BRDuFerkfR4EmS7FsDMpjxG4BDd1PKYlNMaGSxgukBBMW5HH
ZyHblB3bVsp+Zxjv2l3Hf3GBM0rxJi3VcGFpMj3budX6B7q1C/UsQs7lEzgEh/6hIWndIYNXMPq4
6K2oPkzFMmw7P8LzOHExUirp2gmFuf6C7rXxr3LbGnBsaejSaJBxX1pq9LlOEvMAglq27Di1b/eu
/38x7wD31rBEWeuSa80+R7pHB22651s+66e/f1z2JcVzThcXvUCPu+4lmsYFCCknFNzLIL3vkcXI
76PEYznFfAAHRL3B344UYfx7A+pUdN/Jlj3dtnKfHTrBSJgpJsgSpBkre4yhGzTi1FBM4S3rT7eH
8G2FG4lsu7basDRbZDd/BVIweCuXlO+cd569cPl1llYSzoJaZpJH8Z9zD9AR7v0QUz7ZHu3EDxQJ
VrUzE89iUafABL3ZuRZBKCBsUiandcTtNwg2sOGkdN6xW89h5MJZI0h5R0bZHKJMMi5/8RnF8ycg
jzqbBWEHqhGNTP70uFjcTW5vj2/E68K+8JSxzetKp7PMygDarN0YgyNIjVCdg8oqwZkUNrVArzgo
QPZAZB6DcNGu8yKKpoirIBtrAHqORsxodG9pOEY7txTfANf/v5hSMSwyXGoE7KELBZq1gEOrTy0U
AbadAXyG4ASAiqC3RFWBzICdNQ81CJ4ueTGhC6gC/crtbfHNwfF+HZO+WtYWi6R7CLbPa3SqBNkD
cPi+7vhkzEqehGnQXcTSfJvnCgdcYrudjKfn4y6SdJuX0hK2dpcgXKf34CmBrmGb8p21933dccIa
1Z6kBlPVJeAV1KRTCMIbE0Xn28vuwWDGV7z8S9tJ86aNQ0gDZlOetH8aUEUciQKSN62Bxi407oIg
hQe2EfTbh0RF5LnfoJfDwRp8MaIcLuVSiweWzt+GfN0xhasnvvKu+6+F5YU5Ux1D2AgMNhekD8Ea
pbi0Pw0p8491VCe/5rysk52T2mPXLgBVNKsd0wFJGMU0etBzKd7yMGIg8CrlfcVhF0Ha5eicB4wG
KR6G5mQU/82bxobkc55v47+399A3C8c7kZQB2ACR88IsEjEGNF2AAjchpFrTaWdLfEboeKeEoqtA
w0N1sR1gIA9ds4D/POcduEZuz8G358653A5TrNWCAcKRT1/jOaGXANelIzpa4/dN3++BWnwTcQJB
VW4EQeaq/FkPBZp8emL1KQmnje+slGczXKBoT+QKypGxusxbkvxTFyF7MzU8Qia37ZKdxfKN4YQE
5LdUkjSyvMgVBFVTyMIG2oMrlC76Pkl+3N4R3yBOYOBDzpHSk9dew74ALiPp0LpHODTdjzQXdI+U
2rMh0dUgXjg704CYkHCpLnRS7MzsBG2ukO91BPomcf3/i6/XCWvyfkHDZCwq8Qb99P17vBOjj02l
kz9vr5NvAtf/vxiCzOlS2w5DLAP5gZ41dNhrdg9hPoldDGiTW5MQ3laXbhzVB7EI0CuwfrwvNLmY
T7sAuTgOSYmzXINoqegZuBiqNYBIUVpFUCq/b4Ec165ytmmlgvKShAU0bWohwOXWBVTslWw9seO/
t+CLHUDClkPEVBQXmbMf6bihr76u3rBleWfnhewcFZ5MkAsBVbwQYkVTCmZB322R/WU7hnZrOZ20
iL6BaRs8I9UfLNg+3141j+W6kE9Vz3i8FrS8THNylcObIvocstz8Fa7zfbD82IV88jAmzRCgSrNs
EFLc5MazaBDb4+0ZeBwjdDx7IRVZoL5YXkgfBRfwkOQXFJ7pzvr49sPx7Bza1HnS5KgwbTptQHSQ
GPZUFhP7aSJAjN+1rCg/6qVI/1rbCGrUh1UgWX+5PTXf5jg+b+rAKnTC52B/IssjGebgo5nn8rnL
K/7l9hDXWP7KJciFeaIDd45rQIsAnTHnQfBf3VI0h3w1P1IGFp+1Qjabrctef7Bvs5wDPkk6gFqQ
lLmgEmLPUFaeoI9a72L1fZ93YkDfBDTk6DS+BKxKn+OcokIzy34HN+V50v1XbXsRABap41yrPr+0
dfRhWFpoRa8zWOHon8XGv3Uj2xnn9W1nLsZTJYthpkAeBGp8EG00A+jwJPIgiy30TrD0DeEc7e20
mlKEIZ73HRAahyRt5btCByD5lP000jtHcc72gTEyq2FEqiUM9YWv/Vifq7QdxyM4McadC8Tre458
2+8Ho92MmimoALOYmhWIUf2G2vU+1DBzYZ0c5eySd1OQoQoFDhANSrKWgTZulTv+5/v11/+/sCk9
I+5WAgOQsS9OLAqHR7BD6+y2d/u+7lzZh0bZOaqCNCtKXb6hyxY+6gB0W/d93XHmFtp+G5q30mwy
bQKt1TUB4GNoT/d93fHlsgVvAwU45UJN/6/oGxCuJdFe7tS3MM79nFQzGqyCMYCoOzSClQS/Fw/n
cuel7vEuF8lJ9RB1k9zSbBhpAMQVnxZ9CtoCb1tT8HavMOmZhAvjRHFwA7lnh1xGQsllnsHT2UO4
5K5LIXPxmhN6emla9WnGq6qCKFCaZ7Yl3V0JUuZCNsG/azYjJQLQoHEpiOcKNH9cgKPtUHQ4FnZM
1LcT1/+/cK98I2QuDOJcsvJ/8xnEP0RFYNgM9ip3vj24/v/FANjZEXXZMr8MFWhaIgOCBi7FfY10
qGj//vWyq2YdKBRLhiSyf9YMXMFDDGqQraDmw11u5spF8s2IpqwoiIeURX56VuB8M9Gdy+/4cK9i
tMZt+LiO8i+RUM+slV8hRPLz9m/37a7jxXKCuGaeNvlFAUv8OALT+Iw72HYBk9YeVtozhIvTTNfe
bLwDEwedto/F2j2Fq35sFLjwbk/BYz8uStOIoU5oWaZZaqv6Ta9a0MvTIQBL5H3fd45giA3MaEvB
6ajrJf46mjIGjdpoz/d93Tl7O8ZsuhQJzpdhy9/wdtWXYgKk+PbXX39wMVdasRWrhaQAzsagA9sX
AEIoCimo41TqqcujficS+XbA8WDSEWajEsxbGjQGQL6rCgSC5bqEd+6A48OkLjqgRwac8F1dPsqy
fmu3sny4b4mIEyAWrDaROAKiEmoCnR2Br5LJxxkR6QhqjZ3cg88JHDcmSlRBhf4EGFFovvcqasa3
EL4n4k2Mp89ex5lvIxxvrhpFZzuVMmsQLY42nmKkSvmys82vX97/41J5Gaghxwzlm+S6UrFhj3E3
0I+6DDqor1fnrhX1Fx0JuXOBf/1RxVyEZdwykq4cyKSiKktQXNfDUwoc0yNHFvycRJ19BOPLCiYf
sM7fZQcu6nLtEAqZaaH0ESefYopakwFpZmj0hxLCrvdZsgu+BAtNWKctaoJElPpcTlF5auJpLx3v
2X5XNY6CWq2poK+YzQa6NNWY8hNtDN25kvm+7nh5b6WmM0CH2TwonskEjV9zQ5t3t5ff93XHxwFw
GZTQKL3RLo+XDBnlzkL/QfJqJ8nhARwwVyUuBwlFwSVMisr5+9Sn30y66XMabM+NXS+s7fRJWfJ5
XaunUC7/3p6Wz2ccv9dW9+lWyCBD31Y/AKKKtp0nk9f5CCnPgoHLPuYU2ktrvJCdiXpCTeIEAZOC
OborbZAVZDYf0nS2l5AF+lPUDnv9KZ5jxYWjUVNSMDTyNCvXRqXorSKtPbZyTL4DaU7fQSVx2Fk/
T9WLuVBJLSTi84bbQx/qpPikVzLUYAKb2vWDCnX7QQZMRY993YF4OLBctYeRJHo5iBKN/1neogZ2
hhhMOH/Kp5KZU5MUZXgCzmQXNeWxXBeOA+JRY3sep1mXg5C8jRaQcw7bXkOhZzddOM6ymiFGUREP
ITq9CUzxHJbTE/iA73uiuCjRYVyRLM0Z7BPA/78GU6NjLeSm/3rb/F/P/SFy/n64plGfR1G/pJnJ
wzPb2M+BByhQVJ+rDTzEcSQ/mm5V74JyvitTzlyQIVMNXitMy2yk4K8tlndJqt9ZXav7ArgLM6So
o7eqNWmWp+gzIvHWZEGQjjtf92x27ARBDXD5mAPVnl2JVstZfARF8ke8rPcS/L7vO3cdMHbFduVz
mkndfJqi9jGYu4dY6h1n9X3eCXa2NIC4ixr3tCtnrZj7CiRHE3jdtboPocH+YyB88VhM7FwupscM
RDT+XRIYUjLsXG88v95FDpoZ9KDThEgTSEHPXPfyMrOuO5crJIduu8PV7P8/VQyQ9+/u0M/go5Mh
SL0H0HR/jm0I9QMepB/4sPxMarpXLPccOuw6wxeLRHvZjJ0CGigPc6j76BlcR3ruj5SU5kwqdHSS
fNo7V33hz7kWiKKQmg0KyUNVRN8J5e1PXUq+c+nwbYrjEZUcUacj6BCI0Up9Cvtlg7BQAJmbpNm7
+Pkm4DhFyvMOGG4pMsUS9ZnJhLwPkRXKbm+5by8cnyAJ62wXwKqGTYOsQ01delnyYUQWN59PdUzq
5qBXHuxEEN9knMO/DchUtzNcME+SNRsWhQjYsP58ezL/8Ru9YsAupq2cUQSGnhDiediPv2K7NJDS
Csvl11ajZvBQ5esHEirIakclGIQ1z8EkLdcAVO4rKTI0tf3Np7Qe3lSqj9+kAQg4D1Abmsxp24b4
czmOgu38VI/huIi4qlniSS2tyFAmLb9ZXaV/AMo6IlE/Lt3l9nL4xrju+Qs/WxaIFdQll1lbsukh
ZVMMsZtuhljALqbIN4RzgDYUYlgWvLtZbiEIlYOMebD8X5JXO9duT0RyEW+1YGqLV9BBsyE/z00B
aT0FMFo9zx8nEDKcbi+Uxyr/U2p/sVD1HG1SQBYm4xHU5up46c9hGevjfV93YsRseBVFbSwzpDpw
l2jz8A8Zcv3p9tc9DuwyOqO+3nGppjSrWQWlhQGNR3nCDwvf1kOJh9AY5V9vj+RbJSdUcJHTsl0Q
tjkoTn+EZW4eiCrkH/d93YkME+ttADJUzCMXX+NYLe8nKYrPtz/uMSMXWKdmVodthGM5Kcjz2tk3
lJLnCX1nVrI9aKNneVyixjEJ+kCsuHoF6PN44KC/ertsU/zl9gx8X3d8GRwwhIQVrl4pZXXWXvUr
lJLp+fbXPW7sAuWWbQ5ipiZAWeVsvlHwTf4g2xQ86yEA8fd9Y1zHfuFkQdlvyWhTkS3N0Dz2bbcd
lrifzj02e8fTfNO4Lt6LIepWrl3fxQK5suYpZtCSiJrvvNU7q+TbA8eRLYtiZY1Ks2ZL+HPemOZR
qjrceRf7bNQ55wVaQXRS4/LFq5o9LWBEfWvB0AQBgRVgFySS0uy+jXD82FYoo/KgRUo3H3+0tv0z
gJooml32QMSeR5VLcT41gGElUY1oqlTXH7cY8PVDqWPeZZ2q0xSafrSMH7E/UD+X6DIYIeahkGu4
PT3PLrk1/ERuLI6Wgmc9we0SQlrBm1bJ4cM9X6du5R5SBLSuCsazKwrzpHMoS25BHe2c2B4bcDF/
aSKRThgsjtMgLw/tyPFMWSC3EifL5wXpxXvmwFx2yGBKhkgGm8iQ0xp+WLNul3Cb1513im8OTqRq
l2gpuYATsqB5zKulOCY8uKQNOpByBtnM23PwjXL9/wtXX+eAtKxGVYXk3fvBpl/SVr9TknyeGgD/
bo/hsSSXFzIokjklA9LVrE31udcyyYZ0GHauNr6vX///YgYQYtiiQY4IVjpfUAJvyblIyq/3/XQn
VKGBxyYtMTybLbQOj2tbNhWAHyDo3Fl/3693olVu57Wd2SSyYl7kuShHnRVtbT7f9/OdEKWCZpg3
ogU0qkbyJq43qA/O0X3sqEBc/L7yyG4uec2BarBFXz5U5dyc7bi091mNi+/b5DBOaYJ9jYehzpJR
kezK77pTePDYvYvmGzuwjw8iF1nPxQfaRPNhHNK3jNfTcU3S73ctvwvna9mI20ajeablWH2LVEE/
2kmpnSDnOaVdON9AkbtQVZKglz5YPnJSDKcAOMhnUEcNO0ecxzpdmkYSTqFVYYEINwo6Htp+Kb4m
bQn4430L5PhuOOLtODKaZALyj/l5GYbSQhGxGHbs37dEjvtSWUTQm0KasBNT/H1jEK9doVn/qJYt
/3h7Cr4hHAc2udEMvRA4anD2/jGxUp7R9lWdilntIU99u+B4cc9ZWgqKB4MkPXTN7DhCSUvtZZ5f
/zp1SQvnDpFtvJ4ANIdOO+RwSQxZutuL87qXUZewkNF1aaCZB8hEa6CrOKSkeIRe05T1izlGS9rE
O8Hi9V1AL9jvoWjOp3oLFSaBJPdlhUrfqvT3tKU/b8/Dt0bXYV+cMbVc2sbUG56eIA792naignqu
IEOzc9ZfE4P/n2+h6XXcF98ft66xQYXcVMIJxG3ZGyuWv/XWfEfN+gLtb0iZRndevByXiKp8AKw0
4Uga0hpi4cHQNIe1K8Lwzq1wHIIHEh0JPd4neon0YS7abI3EeZHJXUGVpo43sIV2Fvrr8IYF+ZhT
kRqgokDwy+5TpoDYyO+bMdWDaMwgcPHic3fQKuTHIoWu2W1T8liqi3irKVAyIoczo9hdHCdR/7mG
8TeO1vGd9ff4nIt1G+lUKb3g7ks5+7RAofShA0N/bxL6GKzhztnjcQgX8qZrAx4Jg3yV2SDyxwY0
qYUSohO31+i/XpNX/MHFvEm7Jk0LGa2svGrtgB4vBqfTkvNVHZIIjD3PAtI7bwBahnxD012Vhzrd
JF+VSoPhX7Q3kD9zq0D9KplQjxWQMH8zNqTRWaS2va9PhrrMWuj7tUZA4SETgd0gNMwEBDAXaJ7v
LIJniV1GrbVmyTbQKkaaqEZyRYRr/H1qojY8315knyE6MU23E4V84CKyrkdf6olj/6aDibsEYmUc
iiI79u6ZhkvUCI3gbUFLF9IVHVQXJSXz93azydf7JkF/91UxIPeb5wS+qot3MBkk7KBtXJTm0+3v
+369E8zGdQ0SNXYiC5s1AedH0n4dQay1E/Z9X3dCmYD4TBQCL5QVVLMUerZVbo/K8i29z4aEE8rK
CSqFCmQ7GdJP6S9cDNfPoqPzl9uL47EgF/HXVNxu4JVMM7UK9UStvmqYtYAXSpHc9cSmLuhPgmYH
/QkF0nWyzg0aegDMhnByGYv7zNOlXlwJanIpevazHowoGV+g7NC15R77hW+FnGtJrnlaywmg2r42
xzqneGRAvbPYI9+8pgJeCZMu7C8NGzLxsIuzCHLHiUzVsWhIxgf9VLRjfiqUveuSi4PjdzejRbfk
swziDG3zNmsDFD9qxsL3Y7zpO43J8eTWVsFWNgOOddvMX+I5gJRsU+oUQjPbEvx522JTz4I57tyM
G6dFYXlGVBdDHZqyX8QMY3hUMz8HqUEvtf0DnV2QY+/b6uH2oB4vd7kKoeEALIrAoCFfUJyl2hxp
oPbK2Z4puQg6zTRbyBVqZqKvstlAFWUuaYHU9swgxReeOJ62w1XE+vZkPBbtwuealVQrhAaRy2FQ
eID0rQWlaDBwaNBqznaium/FHLfZpgEaOwuaMVjfzA+lGIdLrIj96/YU/munfMVtXPycQBmYzUIk
Wb9CGTsOH1bbHsfmx9qYwyzHg5jYsyHqEaqhhz4f3qCsdR9MnSaOI7UbnnG24teh1whVApoeoGAB
EqtxkHeam+NIyVo2ahAsyUCor5AqpP/IOr2PNYi64LrSUN1TE0GUsm30GayY43GYZXPAobLzPvHZ
s3MmqqVnqwHjUkZjedB58yBpqA59XF0qEkJ7Z3mXbuJU0r0UhNcanDMSF0czFANykshf1UnW1GHX
n6upVOpAt2CBUjWpA3moVZVuINsf+uW4yg39cknY9l9sTSo0nVkI0d8F1aIu6K7BY79Fpz1SjgnA
fVUFYmg8Pfc4Oz2u5eLsYrRcACVXJJm2wwMOuq81G3dSar5POwlrtBWn8xYjV9oky3oG2dF8HEcI
V9/2WnI1gFe81sWYJWGnV7bhKoYeNjGdxVq3+Xdw/oHARYD9FwqwZRB9gATyEBwkZ1I+QgyI20NY
DCE/BEkQBkdodUXxqdxGKL4PRQp+uroksXkatnX5GVII0gck+RBLs+WHDbfU/mhBMZmcb0/BEztd
0NpQAlAWlCLO+kFfItl8LZelOPQEqru3B/DtgBNdyp6HSVqx6wDT3xG2+YCcyH0NQtQFrdXXVF2+
JTF4jkbwE4q/2y3/I43E3/f9dvdo5oaG6YBn/SziEX27A+TSm3Cvsfp6crxmPE5UQRaQRHwYkgyy
EOY9kkN1cVhAKXvqQbF2Xts83TFT3xY40SQux4pvMcdNaWbkp0b1MTzWNIdN3l6m/0pYr8zEha+h
TxSYWFBZZDmBxOU5iLupOUZAdH6OwJbyrl2alT03renMt2Aoq/zcbKR7B515NZygGgJqlRggnRWK
SSv0sU0+QW4eepFzBVspWgGqVFyJT9BWGhMIjKx2r8HJswMuJi4oSF4yGceZMeXXq/FfzYfnsz4U
1Xzfe8qF6C653LayIzyr0Ri0Qe8pIdORkcDsaRt4dtdF6fZ0TgHcRL56NAxEvrjxPDYFoTtHn+/r
17jxIguY1nMOEZcwzjakFkFLl3ZP4Nut7ivoUuZEhxXcfjjqrq/NsMr/tmpATgu55HCP9cET3phz
8eAwJTPbJcaZxfjB6it+oOHpIZLhfTUh6jLSgVwa/UaJSTJZ4B5ysGAl+l4oWd9VSqTMiRIrh/Je
PRpsQJvrR1rE5sgT0+2gQn3b64QGBU2lcDFjjAY2ap62xTQXbPh92CvqQvagPNd0wBWzTEWsOMkg
jU9iC+98yLowOzFCk8Z0sB0Kur4CTNVVmx9I35X5Ux1Pyb+3g5vHglzuOYDgN3TcoV42ET3/wXIe
fuIEWuIgusu78+0xPKn2/9NTbieAuWsE6GHgP3CZa8AYGvbgCt7amuFmV8S/pjQv/5y4jeadMT07
76LvAIZDmR1nc2bTotDHNgIDOK7MA/t1e06e2Ori7oJZd3jroxIIzUMtDsM0xvTIti39J+E9+7wC
pPD19ki+HXJ8HG21eCsVA5KSdWnelbjR/JUASftJ1kl3nxO6QLw6TrjUiqAmGCTTY4ycHkprUb1T
0fRNwHHxTqhxbUOCCdguHo7FbOU7kJuJvwTu+jtntM/EHEdH+0mZQDU0xnZXHI3sSb79W/SEsUO8
qZU/5lveyLd2wA85bIAm7UlBe8zARec1oqIwrBXhK2fvE9W/Mw0/bTgUcR+u8uNtC/DYsgvPgzyg
SMvOIueUROl72k7sQTXxHpzX93XnDZEy1sKScYPdpqh4I1geXaYirnf80JMvc+F5xdguc9dFNFs7
Ph0n8Iw+JSyNHiCfPZ0Hk8qHVMjqPldxqewoS6q1Ayk7oCOqWY9FUfbLCTykJQh2AcvYkyryGLRL
ZweWsQnk9TnNBJzxyrvxB62b5lgu4j5/JI7LNyyPtyqfaTbE5fqoqlJBBIftsbP5Nty59stGLtEU
dSwL+1o91DNA5NyG+uE+Y3W8XYF3H1q9DcuuLZP6QMo5+rxA7Hivkcf36x1PrxXIXoMc3y/oJ7bx
9h3bRH9fHsDFsAEFMUZFXuGaOcwJkEfs13gVOr5rYVzoGhLeYAAacNOx5VY9R3VZope+T3Z+usfP
IseL535Zom5GXjoc+3Y7VrLeBNBr/QZnYGyNH3ho0m/FTMzP29PxNCxQl7ROyqSctkjQrJ7KXgDX
PoGZAUnWYD5c81Vvp160kB8gkGgcT4pOkMAAKyvkgk59ObH5wKBGMJ5JgbfSIbUkWY9VAsJyXAwG
SMnKKgTTE7pG6ZNoTfHr9o/2GE94/f+L635QDh1SGZCeR5OQOa8yjE9Nq++jPKEu6K6owLQEvVaa
WY5C32FRXW0OSV+tdz4nIufnjw3KVG1oEXhMNZx0NLJj0HXL6a7FcYn2SMWCfothMJsl8wVNke3H
uK3vE8ehLtFeYwUHb1RIMnDb6BPEOcxTt6F8UjfVHtma5xLwn17Hi921Co9+3TOCNF79fp0YQGak
fJsM42fZAUPYspk8qN16vOcUcKF4dAIMKeEdzUCoQx/tFJDjIll7EZhVdntHPLcLF483V6icDGCM
B/g4bfmRdbX6loay10faVSAQZGEy7h1qvrGui/pi8UZQ6IxTS6Osi5vpJMI2PoYtWd9SyCD8FDNd
d6zMs2wuQC/JjawWyUk2bptBCQPMIuYg0rGgR2Wacb4v2rpIPQjGm3m8mptFifcC7Q15KoAt2ZnE
1eFeyQi5IL12CtGANdIwC1ohjgVL+Al7swfe9W2Fe/yPSz4mKOFnkL/qQCiyfhzD2Z6gFoFC6R4J
vG8Kzi2gCRo+QtaH4OG9sC/o3u+PXNL+y23L9X3duQWsoqhZ24dRlgzV/EWxpnpbL+2eUpznsHNx
8nMn6mXrxygT6VAeNmWQZTRjIKdDMObh57DQ84wG9UDutEq+PhviIudLSuK1mi3GsxaQBDa1R5SZ
zU7B/fXtJi4a0MYMKpSVibLalM2ZJexZN/GDjYv1wDkgoPfsCHFxgavJhWgWFWU6yPUfK3SN38ej
3cuRvu7VxAUDDj3HiC3msDZr+XYpA/Ec9tHaHtBVdB/6h7h0dxu6Lhao2hBcu3P2KR9M81YlhPy4
b32ue/8i/hWTmBXuLWEGifbmoUWu6xQV9Z4egm99HJemOLQjnogwW8Zue2jStBkP87DKJ4iNoEni
vim4Lr0KcJNFU5jZJpKnBPppzxub79POIy4IkMdDPgIdEKHTkKlvebB1X9Cut5sq9a2Qc68Xto/7
uZfwsdgO0CaLx5OFGByaAKtw51n1ep0TOga/bzGPKzxsO4stDhT/0uNOelxmnR+SwM7PQUk7SK6F
9dOo5vrLRNc9pKlnZi46kAdNrsoWsbCEjgc5DFrHP9M1MsVxgXjdcr69+Z4o4sIDCzYGOei/cCSt
dH2MIlueA3SvPNgtH87dbKadhP/rsRd8578v4lZWEZ4TQZhFNSQaL1sLoVs0jndTfZYT7/QZvAQV
ASHw9Yp6e2qe8CuuC/vCNWsw482q68KshKImUkdg8zJTMTzc93XH8TfOZxHmV/L/Zczf92MQfW3W
1e7YnO+3O44/lW0OHriSZBGfhrOOi5+Q5dx2Fsa3547Dx1qTEf2/8Jmeq2wJg/TSdvWGvkQu3oFE
6j7CeCKc01x36EQgbU6yoWXIn+m1v1Kh7yW6afwfZeD/36eIC5oLRBe24PEl2ULz/N+Q2Rg5VWHW
qplAdtGM9ftSI53wGC/1vByWYV3xxNVBuf0hu7GZT2shh/B9bHlKjuvQtfMZHK4L4H14EcsjGFGg
GlGNsR6/pejbDA/JWrH5FAZTdVhArWCKIjwygV4CW30fh/VZctk+25TKj4JO60doKY3HbuDzsZ+L
5TAIXeNgU9EhEMoe0JLztJTj90iHy6FL8/pYF7M+JvH6t6oDSCgOzD4lW9oDkt+/RV5nOaUoY51k
LS+WTcUhqAN9SNpeQk6Nk3OXQsWxX5tjDzTuPHbf+jgMHupa/TNTu4DqvkZPYpB/LO32q9PyKowX
fY3X4RdULr/FJvxiiE2ONZm2wxwae4z+R9GVLceJQ9EvUhUIxPLK0qvba+x48kLFS5CEECAhFn39
HD9N1WQycadBuvesQZyUw7zeaUsRwxbG/YHAAM0o+m8h89VlK9llGchjwiNT6SV5ROPqXBhp7t0U
Pnche1UjskYYxRCqxoSVJp1QxpwEa9kO+4dvt+lCgu09g0WyTnOUdc6hfs1U98bz7mHBr9eoWzXV
RrflOM46Lye1R7rodoeiOtINRSTW/a2dLT22MW4U2brb1rCXRmzkzJFlDAw/KmgSPMncqQIh3a8a
Vajl4LMWrOo0VVnKSGEXQw5Du38ODunQIg6GwgXJDAVLe3H5JgqRIiDORh+SNSvi3en30MRPQdyz
ezK4CyYkgWSyCOIPEX0HlEzIWFHqOC/5tRm3i3L5Bc3en0z5L2Ljs+n66LjFc1aIRKHhu/G02jCY
FvA2DfiIw1Ia3v01Mgsrt8R7MTVIqUNvkTz3KXLTAeyzEwpZ+gvfLK9CIbY6irr/UsHvrLZZkcwh
KxhDDUdM+b+Vx10hqWqfXDs+IxxKQoPI+qKb06kYQEIXqZy+kNC0V/OoljpVweuYLluJr21D0Wbn
ij0fttNmXQOC0GZV5JSqQqx2xSznN8rcy9SYB0ZCSHpnYLR4jzJwuRBMuIy/tOh4BD1tu4p5ZGIH
CAc+tn5+CRErVgwGaXUD91MxpuF8F+/mhpfqOx2DU9qmWWl+LP4LapuKIMppTaxeCqrnXyrusT+F
46dj7C+8W4CFHBtKhKEib5jiW3Rt9t+ie1vroAvrERBFKWI+FPHa/Zlojr5Y4oC0TL6wYT/jpdPf
8YA9DyriexOHT4vKULi5+PPeLrrM0+6OxfkBYTHd1RvaliwCMtks5Lpz5U/G24fO8mdP4mef4LUB
8a+PA8GBF0z6K2xdBMmwNofBZphtB1aydM4PJOGuCon05aqgXhrHlpSJ8p8zXboCXkyk8qfd4zwF
ryLNn0a6z3WP3smC43gqXQDRyGqh/rbtHB+SZviyZpXQrBpoY0bB0JsWL6VCyknhnW5LusO5m9Gd
nqJR8GrYY36Yd7eXISoGzlOYGDR/7kFJ+vi+TzgvVJJ+DnvyNk8N3CcI6saT4lyxIFzmGMYIhc2z
TbwATmKX0RErChPAOjLCpvE7hHr2t2kkWkvDJkT+iJmMeMrR+hiXbLT0XTAlLdRSc3LbbWYuwkXy
YCEleTYTThsXzP1SpjEw7DJF4jMvFpK0B7z+7V5GwULe5II67rSNTIuvgZqjCrf4NCJZ9hJMQ3Cy
qCo5LJGMceMk+Cka7/yl23664psQB+gGCcU5ieP5he2dMWXewGtGIZEE8jbuw10wGmCNomUiLqIV
GqUC6bT5feB0989zzq7zCM1GYYd0OA4omKxi/LGicEnEr8xRcVpmmroixEr+SEBf/9fzxV6h2+//
5Xxqn0w2spewzaRHF3YYPrW53e91hGm2zNjYP8VZS77ifV1+tXpN8e1m5IF50R1X1LC0uOOYvNod
Eu5Cj3q/paazw21EIReqeFjSk2KmUXSXp/N6spHY1KElNjrlft5P1Fn/a8ly9zqj/viO7DDFFyh9
lEnRt1tTGfrTZTHuzPe1odn0nSLp3BVcbCOy83eEDG6ueSE//lecEPd8ZZ/TDAlKP9m+DFUui3Ee
P/dmWp+7cYMlJLKuoEFgHkd0uV2QE3SD03IvIrods4T+blT0kuEBKhD+Z3B54TOhKU1Xo5veCBW0
QsQNMG+L549l+t1z8unxIF3j1j45qaGcQqjzry5o8JAkqbigg6MpUIVD6zEIg6LfYZbAMf7MuvTS
MPoG56U7ZD3SksWu94uw6VhMK5OlnVCvqyZw8jBzbzh2hXmEfjquGDSuJa68v1aKh44AtU5MOpYQ
CofXPTao/MwSX0ZseJIDCi37YYIIXoOsaqfgniV0wF2Ol3VCz+V5SNX9jFpSeDmaX9vMehRW0zoG
xF/NbmS4wBdTUi/2glr9adscdtc9kaXblwWHej/j/scSoog99tEgyiGZSIEi1Xvl57ZsOkVKUOak
8Dn8af0QvQq129IHGC8Gt/XngU9/wQyjkKoF4dljOin2aD6uCQb/KbO+FIxl5YoCtAp65V/jDm+5
VB65YYH6m4kFldHD3NajDN8QAtsVPAwVtMU6rla2aoCl+VL2xPyZm/AL0QFtYbt9r3JDTgkbMzTN
d7KaJZSAyCV865GNVAyKPgdhNFxgrIB8dGb7LelVhps2kjvCgvTvNp17fDSTHvgWrYdxGLuXGPrW
ws/bsW91cFhwv0Fj0twWqFK/t9WbApd8cIIwgR8IHZPDZBQ7NZwSYPjwtORJ1qsys2N6aIMZnYxo
0mkrdGwLiVN+l+PT0BG8F5NYQdH16BLobmyItDll8K0fhP95XbAX/jSd7y17jLZgGuEZQJpkyTqb
PuMhWypKbXaGL+5ndRf6a/GTPCdc+xOUqHu9r635GyR8LNMhc4/ZEkcX2ojstAs/nKec+ZcgovGD
pdvw3KCnVxZ0ZuSjEXZ43sK4uUcuZ3Ig+cTfNbyyJ7RlNs9o3Z2rGXjHQ5Nz/Y2sA173fPK3LI/m
KyIXWyQKTaCbddOPZRPIXBWGrjghxsy/DFGMJLdM99dlX1aLaxk14qsP8mvQNsERwT5rvSJ8+Wnf
xVq5XPkYJ+PkbnjW6bttO/urHTHfjEpiEpfRCmvePuIVTvibDI18mb2idb/sGdyxkSrxrWDukxqo
mLFDdM2IZ4e5YyEe2X27tXZsKhcl+nUJRXZRA+OiyBiHhwU3+d3QilEcfDR0VSvbrIzShpYwaMoK
GWLtAWFQDJQ3dTX1XXTuczrWgs9/x4Y0n9pt26daW/w9tRGtE5TTfuTJmj/kQATxZLjudUZfzbPp
O3PI8maou1zzo5i7sfr5nm8aFV6YLFINgWhDTnbj00lNDi622CBmJ0rWCxzMCsOOh4QVJHnNUW9a
YuTZKjP28VsU+OS64N2tMhsN9+MyT5Ug8woeog8fZyj1S/sTSOe6NYVOMKGVSxPylKcsOakZLFTh
dY4js20a+mbFnE8nBPKg9X1O5rVGqa8SaDJNx67IuQ1+JzPSjAoPA+lNypRc+kAquA7HYC1os7SP
0q/sCQyy+4q3OXhbQxZd1RY2fzfahL+pCPLwTbB2AOC7K4oGALsL8ift8Jd5mMK90SUhdqZ/ZB6q
vRJbzj94OCzjTYTjONbDDpcgkomR6lcKzsg7al4bhf2k7X6LqCPwQbQAbS7hwoiqRet0U2BYj+Iq
6lq3XfCYq+kSZSgfLanRnAXFGDXyXwxxDo5y0sFxqHgq9hPqJ4O4sDkzvLI7HPeYU+k41WuYwwHR
DbwtXewmekJ7AXI6HDqd9Tft0H1+tcsum5NqlpAUYhHLnxR9pw9dOjN4xadFJtc23hN/MBsJZSEw
9/HC7PG4PC0+pu6/Gdj4VkJRgjlp0HaW50wPeVisJO0tpJoUd5ZGiRqKJsWPcW/K0g5exLbFioS+
+TGo9q3Z8Ph1+AqeCa4hJNRyg3YF2OJzfQwtT78UAtXXEmbKcLjbgQs3VRPzvL/Ersv0ZSBzNha6
J+Fc5qOf/H3chFEH++eQ3w3hhMFQbMbFT7GK4GRFyw9WBp+zGbdmOougr4mxEmSsIv4ln3SPngQW
gdfOoti7gyBRGB+WZNueYdkn0QdUqaCkKZvQh4163ljWPcb34TDGG+meJJnAo+hNNk01mDARqLqf
5FQudEnMcQjHaPgIpJsDTJhRFGL18CJwzwjNi+SlM6MAvTMhIeaSuTDEGLci2PZl79SWXQxpw/44
7XbClyB7IbezzlUcnhs1ztk9YIBUhIWyK83LNV+JLVyEr62AjihBUeMuB471szdffEx3fdsZm/09
TTQqxAsfcL5/RDqSvGxIhgOBaBNml67VLity5jYohNBUNyEPB8d7TbcZm0GAGIyu6AhXp4k2LYTp
GBNQ87j2DmcXkoebWlEC1ShuQryVrVhwDy8rmL8X30YBef+pyY4OjoYYpoNORlh79zF+dI2LkI8M
+qJgK8maW7THVFVc49w4DdavSwFSvO/wtMsVD5Vo86TejbQEaAfTwzmDFDn4aFDzcmNdH9giQisw
BqeMzRyfaUQekVdhvh8CtEJRLP2hFni8fT4tRTK5fMXbOyJrAyf/Mh5sOM//rGDLx2yQpFytiKxt
TlJDFn6fDIRmF0qR7ldCzb8tBca4aLtD/5cPK2JHrm9i6dmMBIlM9Wc9N31Yu22JNErUzOjeUrmH
0Su1Ec4w3ObrXi62zQJUaaq0vSQsQrxxTPCPukH4Ob1reTA82S4Hr4l1s7EH3MrY+6LIdfImyU7S
i8PAJRFp0KEJHK9gupzhknO/GquS30S0CwdSQy0rl6ABGVGiw6O1B2zS4/7pFx7F9yBP+fiNopDQ
fSN0HT/egN60mmYkF5/UK/03ZNgPKxih5qhg2+6X+ymAf+yh36D2K22SZeQR9b/GVlkjnMBIFWiQ
5XAm77gMaIx7AepvIEzbIOExWq1uqx2zDI4CJ7h4RD5GZ97bACEuF6Hb8WOTuRBPsaYTWgyZmft6
0FrNZbY3w37x2dyF+KJMp2D0FHtU7HSN/L1vxnU/Lr3eyUUle/d7asXcPi2rWaLCuXUdz3h2orHY
vch5hT4TttWhX4f1SKcu/BeNPPi2S4b/rg8xJB6x29n0zqQ2VNi+V5xFvneO3aYFPo2zY/MQXMbI
b/4cm84shyBuiL7hiQnZMygHB+wKXvG4dCxZ4zqhk3BVtwbY5SO86n/QNGv37yCA3PcXh6jJF4CP
u/iYRUmOTMTUIal9USoJIHQKLPKLO96bazzrzFdhOKeiTtZttHcscV6UMHmR7KxonwSIxRsyehzD
BctADvAGmwexqz9w1Pp9JVatQxWPg4lxBzmu7sBxz9HFbuOMd9jjvqocUR2rm9TzvJ7nYXBHAHMO
R33DOjz1iHvlBR/tFteZNPlWw/IxYUlAqAMpwCgEpnAKMOwVk0HM79oOK0Upzbr4KnAkjmuIEMn9
MikhjnkLO0oxCM/BVEKGaAurg0ReMTWP8wlrYWyPSzTwvVI48bGJpVsrrkLHvquI2KgHWqabf0FE
yFoncqK6EkOn/lNMtm8w6w5hyfeB/ks5FGpFvzg5VxNPo6nibo2e4GGYvn/+JeZe9Eu2NeOcdFUS
D+17imTZsPBJwv6b46Az543yZKzMPi04e7ki4VgyZaN/cPWvrF7AwRms8Q1QNRpxTEfABVt93RBT
0B/S2Ul5tJaN4oKMpQRfCupGHS1dM8ziMKQ5T3wh8RrxerEI6nn+6engZ9MiPQlHbtKaJ5ejvKkE
KRQmN78NcBW1u90IRA9bEMFAMfdqoRcswiytTIrPe7CIs8UInvUG+5NA8hIeQNSjIEp68m/jIjnK
2rHxJwUR8cb+mA5Ox8cIUYTbIUZMTfcCjWqYtoDKkH1QGjG751QOkCExhuyiX0oyaU6qhRWqXnKl
5NlMSLD8ClmbhZccIcMwPoV9J99Rda36A87nBJCj0RRR9Hghh5q0MogrubqhfcAFhtpoSUg26AJx
qsiVxwACwv+ugWx1LXfUWuDFyGU+feohSoaT31Kxwdgy+OGKEMUt+jkJd96XCa4vU+BSH0WRY9rE
xS0HuT5h3aT4hUaCnDn0ABMfMNEN7cEAYpoLN2/DXk0J9PFnjmkxvMREp9NlALIaX3oqwhP6p+2d
QhStPg9K4+xxNPJYPyc4OetIhygWmkYWgXQYWKNPs7FdCj30wF7W3Y+Y09XQJQBY2Ay4o1uappCS
dnOVhDED1LoqY75m5gJS4W9TNE9orgNUqIeYvQyw5A+4QoBy1tBZtOEBxOmMUxHeMVkhf0zYy5qN
zbvAdcpvHRptYyynYkoLJCT7/J7lYoL4ew9HV4x5tlRRS9cr+jTWvpiHdThNNg+/gIgHjwC303fa
70OCy3Od6q2bFqTZq8k//Qy5Q7FzDaGSSIBKp3rOn/i0r0PRjCnAYxF3KCZl/DlnSYSAl2D/THXW
vuNaWa4SnXi/GhIGGHGFno6j9xPmSWl9gwUaMYayD9sDJTytE+Rg3YJ1aOYCpxLe3hhnPhrLZnI1
4SqDH/yx47VRjfyQ0wqMpNvn9I4PSHwphSMM8GGzBXXfBM7ijs2DGgZo99aHVDssRYa9KQvsolkg
+qylkaROZ2suHb5XkA+ZCfDwNDkYeyvRQYsg2fQwsW3Fbo2SHnierHvYIzq9Nl3vDwwYhb50TYug
9tA5IEsxoe9567w+2KlXYB64zSiWgg24MM2o2zHxZPsp8VjFnsa4ny4sbLAXD4H8RYYGzSNEyMdG
z+S8EYrHMM/0re1WhrKQJIOl0a7pgjNP0/tYgEFolzD4i1Yod1wXWK5/juxXKTdWeZDfV+YHeUfx
5+KsGflLOm3RE7pGmj+BGf7pMePlssabK3Lkwp+mfQmiAhfgCvx3zXFIkBQJyhEuKXBor52PwRHz
IHGI+ZqWOy9p+mESgwOnG9khb2P7oWZt/7hJt5c55vOXSjMg8VtGZzhZsQEVW6a3W4ol5S+CdCnO
zG016rDbHj5kRIq2UUnTedyr1sOmhaF1cnGxL4z6YtpDzs9OZCqrtWm29Tyg5349YJ3/lF68ShGb
Gj676D5MvMrKEF6seoSwHpMg9rVDOg5zUHtYINMC7xsFPryvL5lvu/ctilSVz4igarOFvyAzWv8b
wcF8Zn6mX1p5DK+bCjpcScxUwWQVdiS1mDNfg+c5IyB5RfRJcVHfIB4D5yzi/XfUCVMGJrfIRYhd
paJoROtSn5fhSprXKBU/7bfd7muzO6QGcsRRgTVaCk+ALKUqGU9KRTmABVTv4seNDxsWtTrXzZ8x
2BuQgWt22AIvAB4JdcD9O7/DjIT5BZr++9Y3p3RjQR1sqCVgxHfF0juY81W6/Am6ltwt+Gvr5mC9
qmBfT85p42o4BgiYIrThff9IBD8oQsVrC0thbS06zeZsYIeEkGAqmM7ST7iFkxzdo2Y44IyJa0Ni
d+dQnnOe0iE/zGKCckSncQkeEr+7Ud2lEwm5JC6zZ7Bv4WnvEcW1YdJCys6WVFRlzWsy5u6cB2GC
15JhKU9Y/okObZ0WuHv9e0cij2Y4VHPgN/uvSOOwCjWWlxQER5EjwroABekxMcyk8pgmjgHHcjpH
o31MglierfMWBTAb3kbSxQ8axVIKPFs2HlEgthU9kjV7CCEG/4wRnlUaP3Ht1oVzbO2EPOppWq5Z
3kbvjjt35Viyyq0nsli7GQs0lXr79JlfTxq9NXeEko8+lOnbsjTbL23bpywOHEz9oL4GsQnsQOiC
EviZXgLF2vPOxqnMTD8dxmka34HuZ48748M7SB8bV9nCcK+gQLNKzJz09cQWG/waZI9nKViMOmZp
lNWI3+AVJNwaqZ0sMzWGqbheyBQ9z4rlFayb+sKl85g5c1FInYZImPnBMxo7gcqJt2r0NLqfx9ZV
vVq7e4CS+shDHVZhvv1tMRXc0FzPH323RBV8Bu7EDd3qXmO10SHJy3TiH80e3XM7YYcJu6jshq0r
FYqjfkK522NMm74ys+wcWstTIMW6AbAITH0HsxHQHAsdWfE1VnHM2ec6EX7LVUcvc5OsFLDzD+i/
0uZAIS2uBAg5/GiiScrFGfllEu6LJJq7t9VQnEtgmM5ROjffXIb2ijCH8TLxHwYOjo/4Ld23CDzR
glW+TMcWmczNGvrb9tPgyzYF3QjWzudAR/E7Y+nosEvCsl+mEZonNkF/hXJ46RmG5jIDWgSQW0wL
iqMkeJd0w/FSjBpxs0UbIcyrCMfJIRJDIf55d635QlWDv9JFdtW0DYkD02dRQw/g5WyyqEFztacH
vqhzFrj5hSRB/hburf0QElzbhPG0yhCZdFx9T2DsE+Y2OLyMcCnqax+T9Nw7yfGQzCA4OkAyL3Ee
KfyEBD2XCv9raDzMVDcqAb2XDbZuafuCXKb8sJIt3kEEZulF8zwHGEFkVGeIf/0zxCFyz1DOVTIg
lYioSMk9XnRTpIDyP31MgpdJR8kpJjgIzbrmlwU9EIcZi/zVRyS9Afazt2G3IJlod0Jha1sits3/
BTrH68At8jGI1Gvfh+qyyakDV27XP2ZST/DJg+UaDcqyoLU5DposZ0xkuyza0CcH6ePXAedCIaOp
ORmHA8vlC/2Pqz583buVILB97N6TWKqjVmGIyRisBgRo+98mCKJ/QZJ9z4huBnMxTWn1k60AVicH
t57L/uB0YG8qZOuBoaOqzFkf3Tuc8LidhjY4SWlVBcEM7E4qT8Zj9tOkowM5XD3y3M6QiLR/coBc
T4tIkNM8ue7PFs3LUS9sf8nWZLz4cCa11GJ8yEdLqn0IYFTu8qqzwtfpICAzyuU7uoaaAkIPUWUE
LysVG4BhjrmaRjJ9gMRwOzR8bW+qyT/SJNJP6fADMuV0Wq+kTZNr5zoQf8BtnmIxrodFLsD4RRD1
5YCRu+btiG82UQxZrTHOQWB0QNRgurI1og3sFzxR9J7kOTm4RKhK5hsky5iILzkLExQTpP4tBDuH
bU5mdxyR7W8jzwa08ZI6QvtZ1dO8v6Mh0g7wh0Ttp84yD6t49HeRo74fVvXUB3v8ICm6aQywpjvQ
Baw2/cpPMWvYGzqW8j/M2+Z+70BO9mIaznBR+hsqq/kFysuwDgJdQ2KSPkrMgjUhw3IMNW7HghpY
gQMNWmVwzX99mgM8XLbhazAAWrZYAnPRnQGUuPDaxzqsVwP6T/PZHbAXN3fYONOTBcJ4wHuBux9A
1Hni6/69TQ7hicaz69qDxpYa93nQxhAFTC45M7VrMCbisEy7OpjeRIcYoq13YWcATzJ7i5MuP8F2
tN1DSZ9XvjOymBx0N1ApgLVBKmZ2WKA4xNy4LzcAkcN9F0l7IlnbXYFT8MI6NWKNHhXeB6SpDVAz
lzZfwDgkvq16VJ79NxlQI0YMqqINBiAEEoTlugNT4Lhd7pIwf1XI9oYAx5o7AiLhpV1Q2lkACnR3
lOfybhv939RwgkCX5l+6h/VgIvUcRqFH5Ba4DkIDVvQ+7A9QfwCl95jDOLeHTTTbySTL32nMJ8B5
lpbgrNaj92NyD5cFAQ7WLerkh5jUxiefeGkksoi38S63gTth/1oxSnTqCHQ5fiGgo85wwoM+UOl7
x1Dz2cC7jtUBVYoLhed4D3ZzDtUPsbGDNtm2VQPTYK5osOr/6ntqiwSj6TnHGls6YAcfwI5AF6ML
4T3tsu5t//Gm8wBxLE1nyRUrR3ZmmImf1qUNzwYH0wHdnFDTECyat2XO5ZOC3fU93Zx4VAIdmOZH
cdW0kz6DDlc3YaaHMF/gd5r87wmDQA2Esy17w8hpbvJ7m+z5AVKZTyfStQpaxd8Ipo6HDvFmh86A
y9xStVw2UAQnweP3NsSr31i3UMTAdH0F0nussizCPcRn9Q3hlTlyBo6KZPN82smKawKGxrbBgAvB
gP9yg0oiRB/I9CKyXBerl/Lbj+DAwoHreo0RRJbQWR1C0JmYRKTE6Y7NAH6/9hxEUEApADESSyzX
D2sSAZpuk6WEessCp4vSUoR6vNMNM3dGqua8b8t2DJYM2fGaw2MHh/AdjHZjkcVosQ8TupVLS8Ij
NpHg0WcoEFpZkoxFChDhfZWgo1OlSbVx/dvvtPtMgw2hOPkSt9dgWjNgI/YJqpa0SFQjqrRh39GG
KKWEpv5oW7FVcsYxpzKFoVTP9uCDzRziJv9vzKBIMjJfS4JdC1DW6B7czyfdhP6diSE4ZAiAes76
Jr9Zn5gymWcQbsKzS74H/zGsSsBGLQCGpj8H8D+Xloh75EdiwgzHuYr6FcAoElwxnen3PsM467z5
ZYA5VtsKFAvifV81WvR/kSE4PGRj2xQ+W7Y32SH8Powicel2MpxV1n3TZGkxeCevMme0TqMtggYl
m6poBJJj6RDUdIQSTyP25m5r3IkgfftJo4WuQiazxJWFV20N2h0SDhwmy4KAmYTnET4O1gywq12Z
jAs/5R0NcbvQ7i4iG2CWEPd4EISILWPy24ZkKZnM2ucwwPmJwCpo65otdQcPH1llBwOOFDVvlYc0
6dxDx1ACak0KrfrhYn8Sp+y4Qc8HzqUA0qzPelXuqCXaI6wZYbTRyHfhAX9GHhuBbkSb68bi4G7e
lvYPpTl+6zIBbjMIE9dx2xzWLmneXA+3TNNwJGGyeX5yuMYvLen/TDm43Xn28F0IhTfLB6oaJ5aA
gMnUVRH6kWzsd5SA7dlaFhYhhTIVgoM6zxtI1iB/xl1BRuQy6XC5BHGUPMA9n94W1tEbCuF5Kebg
ycpkOcdQGVYiz4dqN7G+zgGAithtsoCp1KHufgHO0UKLHnc9xT2pkiIHjQaBRKDPwHahFAoRMRiF
WFHb1C51EENVoNEUmqz6TyOhQ4DWLShaSE+KFgqJYoE9oiTwv2OQ7NubFS6/k7gEH2TSsRPfmvU9
GBBTBLYjHB5+WmALZ/olweHUA8gcmfOvaSCwobULrYGCBOYOwrv8EeIxiDBCahAY2Kwnj9f7AgJv
f0SSBodyMjhAy2Buum3+LTJsf0GKw6rU4TJcaCivHLVLIBqRM9fOm3kWiH0s7Yhk7ZmT7QBss7kD
aRkWMQOvJkLy0VoAfss6YKvfWj0gkkhvPeRSSFeFEOPD4cM+g0abzty1omR8fhIGX5gM+tduneOj
FFDJ4yhQP7l6f8FfyDJJyDXrsU2B/ofVPoaravsjfqQbLlnmI5/+p+7MmuPGrmz9Vxz1jupzMKOj
7QcAOZGZyUEcRL4gqIHAwTxPv/5+WVW3uyRbpet+u2GHwxLFIZMAzt57fWvtJA9413JkX8sE+kw/
XRTXgFXzBke9/epOzScTrfXs2mlBAVpf2448Dy3pTFY9+3lWPy7GereSRRbqE4iL4bZbR+ufO0c8
NmIkk2umzFhW7bZeVoxLeYmQ7ZXDmUvKQBkwjMCq7K9l26hd62oyMA0G4exF7P0SLHKXdsmpmNWz
M9EarWPd+I5pV18FiwyP1L7swYTDOBtuU9D8AvV+dDG5PpRz3gtIV4/2LMPYP3KmPcuu73ZuMzZ7
K1feBkXF2s+t5waZBoQBsAlSHqzZqr5UqiYzeU0mLTDRG3daz4h0beNBnkWPWtrS8bwjq9enpqAq
KIVhZ36kTXXo/YaLGdBVST+2LBbMWiQn0w7BxnTmH1bMTLV2+ldPuOjB/UB7sJTjvYAifCPfLn9r
4/Zy1I/2dRszdQMAjLSrpSoMipsFNnOUnfnVY/PIexVX7P6qoII5wOzxSRYYMHjIaCyj17pBFyHP
+mobeZGJrD8Ss2Bo5fw2stJq77IzjNw4ZzmYyQinY6/dfNfXdoNQPzXbycyyXbTGIqCuzI+MOvVT
Ok9qv0xtQYmddVDNrCIpt9KI7HcIB3XoM4Su1K7bx9FTwz7VHDCUkkdrm3nGXUUpfzV3ODynrppC
cy3GB3sSCyNKvlfoWtyqGlT/U2styRfURaJA0sITDDIJiX9GsikfWTJZP4nE8jbGYKbhUGnTtRCi
7v1qyla/juvuy+itdevbvVjk1lgUyBgLYdd100GpEjyWqabw4zJy9ng7us9s3WBqy68zo4mmGaOS
SE60Ztq1xh7IIzPJHGAt7XWw7tXT3xaPqGFw1XQixClTN5GNpMipU4NZUHCeE7fXdwU5vvdx0wkn
tIhGZqKUMueg29V9NynzJ2ikpkSbd3qa8YW4u+OyVsILGPFUHrhGVk57hLTqbY5F/lR5YjgpSAOa
uxU0llRJpqkBMiQ8tt0UzrQprMVDCrGc5toseroWxDsZ+6LpE1SdRHj5JknzuA+aojGXJzFR8/re
LGMnWBjabLKloChMuNX6wKwzg6GulZpbqU/jQHOSVZ8hW53mEtus0wbUzpAEYpoGFhLFvV2FWdmr
zUodyOgn7+kUKIqHfWMO1W3UWc4GpdE4VwUa1iFaHc8JasAE+zQIBtOUpoT8bSu7FJ7fdl525ZUx
F/BsoAps7HJkGGawkjClYJ7QrblhtZeUAWBxn0UJU9O25JcSdMx9xrDJa6sKsS2O7nZieeiwvVR6
t52sTG/TtEZ7C+juHfoudqqwnNu1CCBfNC9MpYZErI8qNygne/VmshjF8msK8HKz5O48AbesCxaC
1O68g6OU7ZAFjXGVNySvoybi8dZ6xmfQ0j67U4zHFh+MRzevF7ey9QDEzBw3bGWLimB0UuZbfdWn
AypfW4C/Mfpdz2rIqnYPYp/PPgM13qeI5/gc2nZlRI99pXfRh7l0l+olSYvRKIAUpjzd2iWq4Uc0
1nnYOYpiqGfz/NKku3LNdDeMxlI9pXHe3FbE+jyoMnFyX2Nqf241xU/Jc5VSyXITpwgLWTHWNpq5
fUInMlTI1LNdDyPbROqgWPrkY5dKPQoadryMV82UtEsoitlB2vamLv2MzGuad450RH1jRCLKdxMc
GBH0nZajH9g2yCZLJS9CyaS7HKbRfMG5F6p2tmXW66M5L+LTVGVql2iNGUq90Umf7e+zIuGVxCLd
R15ZhMTs9A8OeGjYy+aOhnu+tol42bTm3FFwdHdpVkWA6W48Ywywyu08pMIvYV1DthszheUHDZgf
V+d1lhQUWbGw7Y/FozezVcvFp2Jj5oxuvEHRnl+sZbzjQMz2Sh+Nh8605itzjN2bjmUKmPcaiKY1
anZxbfHIHYz+cWXEhiA9vw4CACzOAJPLZEpCF/kVLHPW/MTV011GcNOlRiTzLauqD+hQlJvmmN3N
UqtDeIRx6zrJGs55pZ0ms4bUsDBjTyN2Sm0GO6GaqLYiTSOWvjomtavT6su5p7+4ib1+mjZe48gX
pErBE7ZCxtKjuvnYp8t4qKFBCIbUmuYIJ6m1QQlZrQcU6FWYDp270Vw6ApwwPOz8vIniVxDP9qgy
uj6IIjmdPXNpAO/nof2qBCNzCVkpg8FzlcTskmMoyFU7A/HImWPC66at0Vn6jYeawZySCwp9dvwQ
W12/GSt21uCbMWH/8/RBH5r40NpLcWiX2vqSVTpFoV7WN+WS1McIFuuDbQn7Wk9GTo1JzzsONRoW
X45mnWwrZdYk6unjlm3fNGxgdCyrJsSd8h8d7nV29Iy2yq3W63Ye11ezZaTlW8vizT7BnFGYIuMd
OAy7Db3Kk6XbURO29sCKOnbufWozkJy67uUHk8qT/mhwQjlb5NU6kNRWLNwnh6n8TlcsoFt6dR95
2ivxJxmSXJZsydI9FxX1x7qszsEk1HbLk/HggL2FxDlGG8Hkki6v4pdX3ThtejTGUmxSAUCYlhMA
m1D9NZ0EtgjpWHSsxlulFFh/pee7auxqPzW7W8+shnCt0zS0x4HAm8E9rSUVc+PF+VXqOnbQ9PYS
an3nYOKpz+6gnwCHNnVulPu1z/ZtMoWpA/hXtZ1xJqfktiyBqVnk9ZQnhUlQbyWfWbf2tqD1++ZY
u4E2JhBSjvWAzjltNAI1N+xefwMsOtndurOG0jlYWn3sLfvRBWwldWlukXqSE9f7wgy6xEvUxrq/
RLLdG8yYomGIQ9dIN9aUPwxa9qlNBNUZggjbypiXJgfdSo5RB3CFF+2E/uz4cSPFwa0Xdo3xqOt9
NEInJJfERLgyN5Gheko97fbCocK9c4vhSzaa5jDUSfKg7OpsrP0QsAg3C6QRp9Qn1V00Y/aq4gQ9
lN+8PzNrRR7pksJPG1NtzAasr+GEQ9aKjW3XXZ4+VibUiQrnrTAVczNOlQ3q3QiF1jlMounTjKzW
OK0Yv5vReFW25qmupjdXqjqMveXFgxJMEE7RpmPjoLyVKd/kWNsyaTFwNDVzC1M1wYIqfECENzar
mxSboceMZUy188UrEbacGe8Psb3GNWlX9R2LBvoHO06Zdo2zCsl/GcJkMhcoVe+UVsvKzW7G3tPg
WU+1kbNUgqZp2ELPHEch60fNyU/uUsQBjJXHrmZbvCz2VH9K3HiiKivlCfk6T494J3gWIkkfncpi
MqxRKi7Rkm71CLi/xwawdPlz5zXzLb4fxGPYhWC2Y+tqNka5NzxjeZ14+j8gosVh2jC395R+M+Cq
QgabhN+bToMsrXQAyxoHUZO8UWBjBIu7RN23mpA40kD+u9JJ5mAqwZqvGSmgFrbDpx5m8crEzteP
pruNUh3Aqh3uUtALjjn3kdoVXEQDRM8V97qD0h/by7A3p6b7Urb6uq/1+IDP7WTSt+ylnuTnFKAE
HuwlrbJHEdUvWRVflyBCOw+q+EQ68xAyjx5Dd6iWF948uVspqEOt6C9+nbrXrppsqAZfLJZ+qnRM
i0nGXeoUCwAfzENyxC/OLdk3WBt7EyjbMfRwyT1rn2mTdWxcpzqibFPlJ0P/2alFfNA6u3pfLa4P
G9Pu2eGJFGCZklvQ6yTIRs1kHjnUx3wa1q/K6dKWGGzGeYiUNoiDFyVXrpmq17Ekc6IcWNtUlEb1
sUh5INpOhmpmveNdiK8XZ9bfkf7nqyqJ8n1Jtwg2SWa3QRjivp+TLLBYE3PukCf5lq51UBq2RYwZ
ce53LOs8OmNEsyNUYb6O+krNkbD2dRf1nZueClwsecAucvFerA7TNrOYmuF+zloJOJJ63tNcdNaj
w/Je5TdVvZwqrRj3Hkqj2mUN8yDkc6FuddMrP3HhxPm1UxnOfezEsw1paGGki8hpG+wJy8YlP+U6
mhv7SAiZvBOQ+1VQFvNMMJESU2h5ZYOBwNY+VTbrdWcMFAv9VmxlZDcZxa3Ki+S1p6fej+O4fu3W
qTlmXpYOIR27+zyqtRa7NFkWhgwpTOwonFudi7bzp3RgPjZiTaAeluYDBJhnBVW5SrA05D9qtaSx
mBe0zVmHsnvINAYvRlfnR3wK3YFZDfQY3qlTE+naac3YPtMmqokwu7XlvJVRYoe10LqW99zR7yk6
7ZmNJp56sSCnr3NTdAdVWstOJ+kaMqd3jRMQb3FnDG4Zus2EuaGvjJPWOvJIiQqXoAhJgF4Bjpnw
SmLP97qHkgI3TORlqieEW9/W8IpZMNWjHXZDnwerriMu9ArB3lpeTJ3+r5ub/kklrra1lvTim5rc
u5TOlxbHQCyZsMtvy3x+T+1G3eUe5l0kxaj+msqaaqKDpqeaJxsjFs1J6qa6spJ8vrKa1iJWyMRV
F1XzydBXbcs1km0s2wVTXlcj7AmceUrzhW2OnP83CNEfLNmpPSTvCpajOrnPhDniXmUMD5X9WZgl
Q5aEdmy18ilwR2Z6DUYMX+b2B4F536/HBr/fxPSlMfT4AbDHOmTxqn8gsGXcdA0EvJzGPhhziXiU
mPgTKIdwJ9fLBlbOoFnjfWgZL1xIBcZ5Da+Mrpz+gcf1w2iIIkwqlpD2MSQ7tXlFyWPHB4nEykOD
gaqh6/qBVcAMEuylDyJg1dtWWvPiA5rILxxD87bL2R5hDS1DTI0mne3aM31FfsvM193SmJG5jwYE
OzgBXXj2UXUM3Zok8T6zd+4yFYvmo9cmo+/oEcosm5S35KxQpdtI38k6nIt1UcC8NsUD0T4hG39S
+nIPgVXJ6AZeYwr4zSe7IRHHOG1vEJxTxqEQWGnXUfLbrvHBvAh6eaHeR9obv5wzAs3HRHI7dmq3
jIXhC0wrQS9AmyCl5SbGgMj/RPa5rvQCZNJzzlMmHz1vdIIKyup24u17hf14Ny4WlTKmtZNK3I5W
mWwdB9SPuRCjTzoWXzakRnfjGG9SoE0aBldjUuIsNzaJmFW6wtBizGwuZo1OTqvPpmTLbwWXvZkz
m8vT8UQ9UfhtPBHBO+3tGRQttsDzZOPt2znj0wwaUdO6LKmfzRPbnFRQjxg9zYbo0MisOT5q550H
AYudirn4WljuuDNX+wv1cHvTGIq3c2XQgtuivx5j3M1tJm5Z1eLu+8ptDkpFme/WVUO7q3cc9eBe
rgF6g92JgggVp9TyiMvL6uQ5hwHcpfC8QTYvKHiX/eRqIsdoXuuP2VBcdixRQhal+dDTAnKB2Olu
8pSHgAOHu9IiX7FN7iMJhV7A4XbNCHrglcdlCJxQbBzJBhnsfwUFv4GIz/aocwr0+JYMmqOoUnrr
2nCm5p6IRu2Go3nZq3Zo6XCbHooxtngYTOBbJWBwT6++w7t358ILXWuWmzOpz02KX0X7x+T1UExj
eT+DVw2xsOiSeEZ4PRPZYTWNwMYL4VMfKfK5LPAEfHQ7x0007l5PGM+2WIoArYM7vaxm1HpsA3Ut
SkZwq/M6eku2n9hEdF4Blu/nfBxCjZVQZ3t2yi0Js+wmpVFjlJB3/N/ZHvFaFbDdUbIELOzIzrOY
Ywq3tAx1d17JTOmNPQlGH4a1k6GYvUs+QWWdTAxzAUQzc2MdHxttfXLVqOIEO3VjZXW+VV0c7/JI
3mRFc9Kg2QJD4oxz54qDkeHMoRPgXYty+2cdaxxCQ9GBgxXpfjaV449OtNykUZXi+iwpC6fBVxCc
PNnEuOGpfZrKy/AfsrZrAWfKInOu+9XRH/qEtiEfWerbqxppaLkYprOK0XZbMlBOtWHHlKrftVBZ
t6VNwklq9qOfyuEGuvhZmzSx6fJI80HRupPB+x46ZnFVGckz1HsXiBn6urYoR9qlPzN0Wz90rlMf
OzIea717nW2v2WaYexm7scJl7ph+xia74iOd6iPioWGtcGL4Qu5nHqGBSOdHVlt+shSnuJ3M9Rbs
ZdyUWTHujDw5RaZpbAbX+mDFw0jn4e3tzMw3a+aJrYirmF9H82g6fLxmh7FXlM9tBpU5WfqyaZkV
WA6GuYa1AhsDKmXvLJmCsc2KQ9Ql3aMzGh/Xds3gGdAeSrMHvhy9L5L9yJRysgxMhwtvWTP87fh7
cYfnPCK8uN7Xpsc8TKkPxjy3b6lZXtm6Wt4wamXXUabHV1JP3RA3ITm2VftWy0yncbNa1NbFuGGv
xPipnatsu9JivqS5MV6XeB62FcbED3mLY85qgbJjTUDJGJaOG8O8IScAidtD+UOE9w36NE4q3ILm
IAPdNm7oLQpyF5gSjiy8xpu0tyPzlthT6p15Vwv9Ltb6LU/GK7Dwp7ZLjjLljIOdU0FXgx07vOug
df0Gf/vneC4zDtHiclKNviuzLuRcPWPNhToV6Vkn7IJGjgdrHQlMsrN2itYxrON+4yUjTpNBO7O5
3NoMY8dQttcxT8Y7e00h8fLh3eYEJojDmTcLtWY4c9/7rIfXQ89Nv+CcorHPiaPFdkg+SJ7JaiP7
JbtVqj/mhcsVYHJVxRpvBF7V12bVH3kWvlooqdto8PDwJZoZdvYAiUV7C3JaqC3n+IremcWbOPb8
tKuNs2ckCIEyfsRswU2SD+u1m9kfjHqZdvGy3ElIOwIdKqieFc1xzbKclh37ed3I8prarbnYa/KK
kWM0PqmBxQGdDkQg9RVqe25eXNW9EyeCTxYE09UGCIc8io9rhAEUOmkNMD/i/WnYeuuwC3dvlvYc
DHEhkAIpYIocY4pcK/AmQCHfqIRC2+oek3hNmeStZ9qwS+k0pkEEi76xcE77ojOOeR+3fpKhYdqL
VgclRgifqfVDVRnS7yP9lkXsoCc5M8fMMnHhMKIL4iJ5iVHfFRPtbIZVb7RA0Xdt3Mx1twDqZWAV
xdeoWp9Wz863LBO5CD75jan0BiC0BrXL4FiVhYnUixpkXH3dSnOdb7xssYOEsumpNdYhqLUx4u5a
4tBokHudNnO3ZKDU1yhruo8P397WLQZ6RF4shJ5+vcStcw1ZMCGUJWor4AJ5Kk2fmmmKMJrN+c4w
+6cxy28bxon+yFDs4sZXe11v3ipXPCbJgCVxStaAUM6cqxopexGX3Izu0e2dduOYI1afC6hf6/TV
RUGRVKxP7kQABB0eWyAiDYXeEu1uhbRipWbKiNkcC2q0tl7NXV50MMD4Az0j1BaqBX/OVm4STebq
JnEEv8TEsPPPuC67VyZZZYvkbsUEpy7ONZ4hnoD4I+VnxTN9DFvDbIudNjSaDBfmU9VObwTYTzxq
JM64rdejXVllGh2mOBmIks2Uk8DozA2/R81ovZ1lDZV3NqfYmq+lbMenKeLyfcjsEdxEz6Pe9ivb
iIYtOrnqUBy8lVuN+bnNvFkAfUF/qJ9lfv8gWun7XXjRYElDd2iuba0BE/c8sXxy8VG9/3Uu1A9i
u77fg7do6zzPwsIrLdcCPmoej8zt2EqUVEvw199CXoKa/kXu0fer8OJcH/HtQrkpYQq5p6hOJVcd
Q65gAeAjtqdSLTv4Slu9UezXn9u+WWxmepFenFY5FPWOuJb57q9/nB/ESTmXv/9TzharHbilmT3t
oqqi/vIaDjZr+lzY48tqLD/J2ftBftj3C/Q0SorMRYbfNaVZUD5G0ZPOsEb5eWziza3TjHtcNrDn
f/2ifnSVXP7+Ty8qThonA0Vdd9jcGF5o+RoOZqt/+N999e/ivaQwJuTZdt2VQ2OHtDzmXohK/STf
60eX4Hf5XlQDItZTm/dqRCCDORX4iRh2Ok70s3z2H70930V75a1XCRewZFdJr2B3GT4UnZowTX6S
S/2ja+q7WD+tlCWGOLyKSXOX6MM+M+twoRybtJ9t9PzBBfX9rj9ElJx8rmIlv8343ERogvKsPRn6
tlFt9b+7iL7f+Ae+PMBBsBS6zWxmEIulbXRUgf1fX0Q/egWXv//TJTqTzWHVIl0pzi5St9VVu4Wg
ih3ExBJarYyIFmnqn+QE/uibfXeTZ/CSyur5hXSjxQZDgddlIBnhaoljtXXromR0Nca/p9/9x+f5
P+Ov1e3vj7LuH//Fnz8zc2tVnPTf/fEfJ/W5rbrqvf+vy6f99z/79pP+8VAV/Pf7f/LNZ/CF//jG
4Vv/9s0fNqjP/XI3fG2X+69MgPvfvjo/4uVf/r9+8G9ff/sqD0v99e+/kBVW9pevxrOv/OWPDx2+
/P2Xy8aP//jzl//jY+e3gk9DtO3f/unff33r+r//4um/MpZiy4EwyZ+R5Mb88rfp6+UjrvurY7lC
t6VuEMpGaNkvfyurtk/+/ovu/sokxzWEDnXm0VHySV01/PYh+1fbcy//sV1pk/ms//J/f65vfjP/
85v6WzkUt5UC+uML/7bl+J8OI8Pyvrsy4gjHPEE2+j6LmwX2RpCDGSitKfaJq9qrkbEPdOFwwYNd
y8DDTgNjL74yCtmTTgND6ibCQe/tKuu9x676FC1Y+gAxjIH4vGGyGMYXY45A7oxMmla+LLNDkXsv
s6wTNIDWvmf8K+D5s5Zxe+Glt2RQxFDQpvQEEs0gCRAatPg9YzCPWCIZ3h81k1wTSh5H1r7IabJ8
B+O4FcSlMlnGkaf1JdhHjxaaPfzDPiM2eEni6SaKYUTh6NhqjPY2Dv7sR0kYHsEJyAAbbV3SEsv3
0lshXTgsJVZpUKMkauYuNIhw3SvS8nbGapenRM7562jHyxUzSGLJJqKjigVxjZJ9xc4nmQ59mrLc
u0GhpBFI8qn3JTlcnt+7NEKNU+AmkDAGsd/IovpakIRxJOqhpVuuyYvKlVbtoY+8167Uuq+YDeKT
jRXtHFeGd+/IPH+MRh16rJmARUzA+MyvXae8WS1muf5E5M/OsOEfCndsnvtcWFdNnrbMpXI7vc+r
tXkFgB7ugRfmBxF7oArECjjM7e3mE9k29hfTzMlbqqXbgsZX6BEsLLun4B2kHzPHusWKC6Hm6WaD
uzU3Q0dzBcqx4kAvwYIOtFc4nmmxZxsirbU+s2gLWmkhNh+VnuFY5Rgk/UxVvE9Sb9l0q5QHxwap
wYWtlWkoXcl4ne7giikjeVFWofEiNYvChcGpG7FZoLQzZCGF3nUkdSGfQ8GBbwfeTKVMzrX1ni0t
AR6qmYS+TzI9Avcz7f6Z56CV7ZFPooUYllyawZo0xg0AKDmRIzE3UNo8o9/6XHdcDMEpwAQjmum6
TAp58kqRK05lYAFnbS+5BlENK+PGKne2IGDaC0CR+aA8W1t3zJwYGuXV3F1JTcbvWrsyDwkJANH7
rYaluA86fBZkSTU6lmWH3yEzU0b4Y1bXGqa4JAfJMS5X8jA1AjpAz+9ySzn3iGIuYxbE/s5XljSv
TFTqAwkWZNnEfWPuy0SoQ0NlGwyVnnwtDF4dSdbx+Lll99Kz4XrFCGqlrM2E/N5vDK8fP0bGMBP8
VElDfCz4x/aOORmtkC2q/g0GiB42kYvrkC6igdYtERmCjeUCJZHme5njJbWe7TRnmD8z+ssPtrti
Pet6Lb9183U46CSnT35Sxajcoo7iF50ArhtaY+3OtEZjrxEkFtP2xVjpSWgl87mwLX9IJwRLYuSG
vVdOxmHkNAtRR8EqlBHL195Nqz6YilVd4sMsowF6EIzbS305jhnhDD623/7kCmJ1gjyRzEqLXnob
9tMmFnBBHYesX8bCwJLq2z5Pl1NkN3pOWsul2x2SKLsnlA2flzNPJthl0aO5GIV1TDVCpgJC9N1t
s5bLbZIyAghcUVev3gwT6OsNixVwu9oECtn8MFOZbz2B7xXIuGWGULrqupsN5yzcRd0QEDKOGNAS
RDoVLfdVpz/q8al3u+gjruvusXa5P8fCJv+xnzO5A7Sfvv52dP1bp/e/Ppe/Och3X6vL4df9/3B4
Uw39xeENBPJVfXPY8+9/P7yltH7lbAR65ha7nN0c0b8f3lKav4oL7+TaNJ2ep3NC/3F4W78KwF7h
8QFT6q552aHyx+HN53C/uzSn/10M/BuH929LV/7n7Ob7GliDdBJ2TI9iwTW/63bWWhOJKSfyWJy3
lBzzWC6fCmy1IC/eAzuygIcEgWeCQEvdya9nKBAxeGKX5xE3d1KGGFTOGHD+vb3Pv/1cGHYujzYK
FAqc77ZLOJ5WLR7Jc4dMep9ttFIS0JZP+VjoIa6udk8a1eFSVIStw/QMG8wON/VPKt5vW5B//hm+
i//WSGiQC26kw9RUBEVm+tGc3TumkEYgXfcnPfS35fU/fbPfiqw/1fSDJE8UzTo/sPv801w357LT
3pLygILzJVf245+uzz+KuD8Xbf/ipRkERHmMYi1GHuZ3XRzqTVZEkSqgAMprzyivDWaMlndJKE7r
nzSjlyv8T8OK368xQ3i6YeqAZlzZ37YrTZcaIimG4tCL6DkxGfzM+pH0YmJVMyfsE/tOX2Q4kZgb
TSAcNeQfF1x+LLLus52KbsOp16JEIvSRV6zzYJO0iX5na19a953I5ojChQleoxtPGPyin/Rwlrhc
bN/eJBAQpm7bnkFFwUv59gXUWj/HkMXaPvZEdagMeLae1N+mb43QgzucLYup81IXm2LZRLy+ujtk
ZA+FOJOWzRiX9bmYsg3bAVC61XxrEY963XglKAxKDV/CI544mzgzsyUs2hWHL3egYahim7pjHJZ8
sxHnua+a+W7A8Ev1nBLV08X38Yz/1XAt8t3mVPctxIo7c5zOdn5FhkFzmByjg2sC+Iz1S/Jdcx5n
kT0p07spdb6iFNGdFTuMvOvD3GKuYwXRy+zaKIRns2M6ARp8HIi985difTaZ/R6q0ZpYLcPAhRzp
5rqSSYUEMmOBXSCPpF7fTmvVbgZwkG01tWGcU04uqss25WodTI9USnTLSw7zuJst91gPy4LKXb8l
JFz5DoNJNtbsR6rQvS2LLyY05LaJ6tc1QcEbsM4FfeKXREnc4/ipqOrbxcqPplV+ycAItqbdQtTV
3ZY564xOdzFu4ULFypocM6UlRy97IZ8GWrjstgIM1NcNiUcTp01dJzez20F0EM3ru3r5wYTlCanE
TRDv5srMCIfR8xdRrgc3Jq1JmRttyZMdCuFHas3W5zJBxbPa68wwUwgG9LLBstbt7OwxDHebmZzC
LadFEDn1o1vNQyBkcprdQga5hjBmeGZ7LxjJlwZ0q+ijsIfBeXIGVMRVIXN3Drm3heZigIwvg5fx
opbcW4nL9J/4m9UayG9uj+XgRddNlb0AMQZkn/eOGz2Vk3pvq4qbxQaib870IyIXc+A8N00/bRcx
vSZFZvn8OOPJykd0Gk/zZ+IAKHXuCccClbmQx1QgqP3YV8GwCcTDNMWrdXZONG3qricc8xJDZ018
VsNmICedN66tnrG5LkFfYlIe8AxWS/8xreTAO+Z94TUtlOVwGyUT7QAOwSYnwHiY3h1yysIC5WBX
pPqV8qKZ0kbd2XlihoU5PGRdfeeSBxeahBzYaVVuANOBxUxYaVyk/dXQARFX1biXonT9kTgF7i3Q
FMtxgUW9m8uZ18TGsammTwWPWaPQj/NqPbI/YFN2WRJ0j6TSSK7+4hU/5EcOhLNLElKsobrXRicv
kIFH4jK6ZO4NBCWrtybOn1OJLlCLGgD8IU7WgqQO4jiYOev9tSiPYxuR+l4rl26CCRSOh+iahY03
JCO56HxutyE16ROBWsURb3V9Gprp4cjc1yRK93lSSf6BKf1Z1ZhXI9Hgo+31t9Lwns1C18i8oNT3
CA8nEoSIITd7tUvzEZERnTrxsFby8DQ6l3Yu/0AoqAxRsAswuPjjxePhJCyh5io0suGGaJg6TMjw
wKoI7eiliDoyXWiv5gA49HnOW+zcIKRVG5kHsp8xNxrkmyau+LiYX0T3kUAK60U6hrYdR9CaspOb
tIrmF2MmficpeCyp8iGW5T1yC641ohvPKqsxuElnOzhkh9DUpPt4zDJ/NVObyJ6xv1IQHz7VE2Hn
LMnQZPFKgh97u9YDoRjyZcpLMl/gAFdVJydXuyQy8XsFXtSZu+IY2YFPm7ROlMx2NOx6fN94FuLm
EdrYgKHsB3WmFylBIpZ+C55F06zF+y5HZGQCLw69Kor7Na2jDTJtENUE/bImpL5NqqoH55k+r6XV
nJGaq+3lPDLk+O4Zsbh2Y32rpFn5rJG+7Upyez2pvL3rJv+HujNZkhzJlusXoQUwwAzAFoDP4R7z
uIFkZERgnmd8/Tte1UKpKvKxSRFuuClpqeysGBzDNb2qR48tv4BjlHDDQdhVPiE4K1AVDJG4JWYK
S/eHVyEGkMi0NmkmIVBoJgEgRpTrlpK4U81UIibH06cGNrypbXDwF1uJHLKVTZYE4oobV0Vzj2tw
BiHoOpu8SX8KC4ZCqJFGAf1qOsUSpEtI53qinc203KviHIq0ecBIrp+BIfxSYffosB8rl2W8MVmj
FNcH4BqtAM17e5PnJxMHMGd79RzxyAODiTuzdYhehthtDCzHAg8hzQMe1N77EHM3zxvgTi3507xr
CKGq/tqQle21WryUWuTsMKU5OJVBmyBv8fphJxmNFzex5HFYtJOZuV0w9OgP2NPuWYE/KHLgW9V5
bbW+lbOqvQzwwAbewkPThbdjiIu/n8Vn79ijR6iyg7jRP2ID8EqDwHMNRqSub3ltuTtA6oT2QgWZ
aT5UwiYxbdxCTykDsyuA8lh/FD5sBcHJO52ATiN0XKRhXd8YcLBwhOAUyqG/lNe1smlr48aMyY9n
oeH6rcVuuWqoQQjLN1mRmOuL+lh1EAj51GmbCRKb4x/eKv4bzITjemNZfeYPDTgie33rVApgk4mx
r3lhRBbeLq3EVEVOsXNo5+ob+7WOflaAOxs5u78K8iL8vdtwGuVBbzEJgKe10n8f/v6m3P51tPyz
tvDv45KFL9AGEyug8bl/zIN/GWXrpiHYPVQZdwJKDYTPkbdF+JCkxjbMS3EPG7DzerwShiMyzLrO
m6ND6MefcbGVuMXRXAADImw1pHgWW3fwp5gnZUFVyUU2zsZSxnunYnHXWPZjyJUuQrpFhLN0N+Pi
nuylrT0L4OpmhmgGUSRiL2ywqq9NFzecNm6J2lDuFpf+qkE9L/WIU3y05ULZQK6YiMjajyVOjapb
TgY3E/WbByqOp71pslu3k+7V7hhZ4qH5squ3MF0E1jxsb6upJydWmzcLLp8jhiZmkEZ7ivBpOlfu
8syITxsANhaSvyCqPnE+T17Ux3XA4+oOg/oj5S/7UEmAbC26j/Odd5LYQNnx0m03hcjf5DiAuByL
y1AQv5qyB1OUt+48jgehu78ckYM2K6ybJrUYAWN6G3DR+VY33WmAa6zw6A6ZdkDaWVmfUXCdTM7v
JpP2rWbXE+UFexoRz/31TZxULIyLFQUxSSHlYi/Q9PlwncPkxBIxKneD1szbZaYSDMblZqquBgEt
8TV854RZrB81tQ8xkdKNYSynqApTjxAiBoCu3jOv3lWprl0rBQhmsakH6AYtDvuuI69Rgwbb0IxI
x+Z0IivmoWFbSDjapiGeGL7j4P24fpmstk6jhGIEAUHZTNnsN2saRl3ThbHC8y6U6UfXZB9T39CW
xnGxuC0GHEAFmh3LdMYmg58gGFPY/dEbPLS97JNLU0dv5qrfjB0uIzJbZHDiYymzL9KCHkupo2OQ
+2zVa5k0FxilOd5HNudE67GfKioIimfMtGAp74S8Asl1po7Wkve9Pe5cErWQOpbPaWE4zEiMecaU
BxPaqmdquPsK9BwPSO3HCv7Iy/ITyhCm8e4TiTndGqX+KezywvLFgc2GdYLbew/pR2Ox66CW0mk3
NONt5h5rjgLVgDOLjB6nJhsAOTh93n+f5pB+RTHxjTlWfNq4AIsVHxeBIwis8AxZ6cNnsb5TqZjo
yQlKuVBLM8MqtozfGR9exDL/gqvoSVsHRPQROj2xvYMCB1WuAAox1PXbvrizlGqDMTJ1P+66ezni
Mi0nSl0asuB6k+bPWvTKACCQ0m84J+7pop02rDUiX4GdqBShwzwS0gcQcMdoqviU+UanKL1EnQJt
1ZAXFIS0iL+9QGYNUdnVOXTTy9zxUyXsiX1YTm8srR7WmCSziIH8Z/xRaytsHE73mDvdA5P7cJMj
i/Kvp5OzyAQms/YB8gtugaAzJ/kxuxKAQsTNVKfle0ZEOesz7kjKBDKrJflfG2e7P4MtjbdDomN0
WZLamwuXtHqdfNoFsEyrNu9KNBSLXEXHsWQe1dNapklg6hz+8MbprnVEaki24VhzmCmPmlVzbugf
aqIEWP96cu5j9ruzp53E1/Wn3PH/WrX7P1vL/X+k7VmsmP97bc//VXxWXwlmhT+3fNdV3vVv/Fvd
0+1/KWHbhkKnsv7csv1b3dPFv0zTdV36e22ErOvS7t/qHrqfchR/hncXzQ3573+oe4b+L2Q/3Xal
NBTyHwaP/wt17w8Z5y9vYkJ4luWgFZqmbkMdVv9QXlDs0jWdx35fNGNFH2jodUXzNNtzejO0VnUY
JpYTRjhCPonz7hANvQ7dYsbrp1f7FlF+D6uJF6IzkR1KiGa7eEq39VzcyRZoAxck2ztSgahUsFYg
h4y7hBPXNZbwBsmsfx4kuB/Ez81ize5pyiJOVdd8WUXBHHwy1fhppaCO1cnOMnh0MY3lO6tDZQSI
/QqlC8OmNLZ/+QD/F+KXvHoI/vFrsa96rOsIyW9HXrW4vwwow+gORNfjbt/rktIf1ewTm3MXlhqq
f0wgzbk2AmfCohjATZGnP35XFeEbPEwjqZGkeRtx20YkWXnLazROEEGBB/GakP7rurw91gnYEaRd
oti6cQEK2gc6hNFtaMQ6vFDjPgZ/fY4chJ30alcXTXOlbws7KPgceWTAlymqKdmZ4/K5tM68jSbt
bXS1/MbVsWBK7ap+HiKLhagr5ozGke9VS3ZpRoEEOIBnLFQZOBD7z2fEfzvciX/IlNcrypYCedMF
LwdUiqv6b7+6tmr0NLLbveXa8iSGct7oDdManZQWH6NvRpbylNNXh6Vcxu06FKy9KBHTxC8zT/Qt
C9CzYfep30bjsxtOEfAIGqYgC3EfERVW/MzAA/KAUFhFr0BJ2BRiMewyywhAxeb/QZy8Snd/vxSk
5XBnWIaJ4M4S7O8/Dx0MqZhjo9vzPkh2ak72jWq1QBcVyInCeKFkxNMKiVmvHY3/UPH3jyZ0Ling
4KRJmEagvhlY3P7+xXsxDL2tQXLuMMp7+lyII1H1p/L6wf9x4Szr25iaK5lmDiciSa27qHez4Nro
vGfj9qP4AA4ZgQ1N08Zz2Sx6UKKQ/QebiXFVg//xSwJGayuJhms41j8dM/QvM+/RmrvnFyX8adJW
KCNaEDeKGWoNT0SXHM92Fj5nHB3gkCD1WxxW//e3LSb4//kbYZHCNsCmUtA2pf0P95Sqc6t0Ye6S
iMiPennBsDB7cNGcYGBNseEqvAuxiHrzMB+VQTYuXtvvFngcIX4622T/GGUQMVLE3rNaDWrjxzBo
BG4AlbZvJFBTK9+a9vJBhOcaxCA8OLXTtrD1A+eGN20yb/tM3YzXNXICL8wbbCpihDhivp/YtMLz
nstnnVDPqcYqfejon6FY2tmsudn6+WzYB1oXXhXMME4V4CfjKH1uErfdpmk/HUPiwyAn+V91GTre
4jQdKRyvIXm7tmx2GdKZ+wlEgWvo9IKqmLq5BnGVcTAdYhz4is1XIRc67UaGcXKeu4X44aZZyaZ0
15NClbNgTaIugy4GFmrCy7+tlxhw8HX4K7oTuLf03l2m6KVCzst49W0XlwiQS0Z4XPsfNP5HS8G0
5Dl/IPx0v6jozhyIbYjBgQ+p1+9Fq0jhJ/NbrkdyKz8hAWTB4rI1MSOIGRXXql840AVWQ4uDlN4A
gmIAZvrMSFjkKzMIh+rEaN9s4cuNvjCyzTyTByg68+zE9WFdYA/DxKQRrtZoO+sQJtMY/KLVofJE
0sE1Kn6s3Gy8yo3u277/4MWWggfrSQGQPbdyjh54Zj7Takc4qdmME7i1RbL9D7X7hJ+Og+USuvea
Kx5tc+l3uU5+IRkJVRak2aAOLeeer0+ww7yNOl/NpdjQIkcSJexecYHQijC132B5f3W2OwdjDqtV
8qAUNRgcFB3d70Oi/aURXaqr/a9R1mvS7DhfupeUHh3PdpvJgy50gVdXb/pCe7R6RCaycdGy4hcw
jWdhdM9rLW/mvN6H/Wco5K+CnmBAojU9jbE4Ue5yaV1QbPEtFBAUdRjqRb8C/hk6RSTK4iSdg6+c
E/gtMIHMmVClrj4gYvH07oO2J4a4mnfGsJxjrcWT4Pa+riVYm6fyGa7JsEujjVbGNwjduU+fkH3I
wRovSJ7oR7zFXI4FmfWAhp36E3LQRtVr50cN3Uzl2gOpWsMz/6hOuDOQIrQPfaojXxdwkMO4i+9g
sFu70JSsBUzYfa7bGkeCsh/T2FW3acxLWrGcHFSp76PEEB5dah9LYo70VSLGWDAVIc3Ku2ZYTjbR
Nt6jnl5oKzeEfSbyYmyaCnVB0HDtDRhithmGgH2Wc2qwTFy0Tidvo5a+uyUGV6M1zs6JDXq98v5G
71sOr2T68R1IbxTLyywpp5y16hwWfF9uEXE0Q3vxamQYa8QvzaNnomC0nz2+pXJS40UVtCuBQDrD
2SJzbVNIpME9clu6tgb0prL/1FyIOxC2UaAjzqHxAR7qAQHPJ+bBmigJ2z2echADLzG5ki1R+99p
XH13aTQ/GjyqiGlhAdHXNzlXr1bSF7tcyyYf+P74oR1UV+2zLhwO5dLIQEQQxNkG467SZ494+0vm
5j/sFmjisFhzDU63Vwvg96mSA98UJzGglpj+w/Y109u3OEXkmgUnlaJQVMyOZw3rjxnTLJM4hub3
blJf3HV9n1kPCbFOXz2IKa+o9HtVspdIR+IumTW8jvVk+MCYI9qYBJGOwscBnO3tFFBey3XTv+Ws
xIKk16xtmMTAj60rMs4YMaFRauybowV1r8o+UsZYMJPxvcgvNCiPJ7MsN3MpvWy91/U23xQNlNJF
kCfBegWtOovnLUjtfQ/I31/KjM7BbvyCoH3VGNh6V/YHVWpFar5BnAE/yj4woDYNdwoRlzq6pxP6
wa60Z9sgz5x8R7kKKGZrd2Niyk0EDxdICDgCvaVGC5WP3oD1bqp8Iu+iTdjAJbKioY7VxRNdAzbt
VZhqKM4i3irJfhW/GT3Z9IC2VFSOIoe2pT9p932psR8HY4iQYexbLWv8Oeod3oz2OcdSvw0JGuKm
rw+8K6lw1KkQzFyIesLiLnWHS2pX0cZIR96DlJ4B+sNml25H5UB5IZoRIE6/zm7D0zNq3qINDOX5
yKbTZi+DB4XmyDreZ2ubHUNSrz1rKqFHzylCrxzyF922H+06fCzc8FfTXiI6c/fhqj4y2z24FPfc
8W7YdGPXwVizm6BvC+nbJGfi2wTSuTfUy5dTw2rI++KdsngskwAVlhHX1CBZgWV0LiGLuN962lsb
A4ycoA9p13FYPxg15m340sXsNPu7ohnMe9fhYhuPcsIZiBUtqDPrRRO8eWBf3Jq2WxKqEIXnaP2T
VP05JqmFpB6+wer2nNI8k57TT3a/WQlINXkpd7S3GFutFAejkU89HZoBxnSE1qk8aKP9aJnLxAqh
usuW332t2W+rRGM3YFqKK7g5Fhw0oIqZNB2Qll3rAEAfyVDIi+BdHpCH2wugHumSiKdVog3q0kCo
S+NhC6SEAJ5cCK1JtngGTPTa/Yhl1+6sUl8CTBVEEab22G5dTEk3UW6Q5I3X57HDnsUq3a5X3plS
tajaUXGu3Jk9MNMdvNqpP+DvJgquih0hMXFKG7fxi0hdH6K7aRT0FabQ40eD4t01jW6mEaVbwgnd
h5SgbUUxyNM4rdbNQDSKjFFyE6sxvMnrbldnE1blBek1od2BKJN54Ln+243lx1A54a7QuWLLyFEn
OnVaeFX172vLcYZGBAvnWAnjR4tXx081el9ayz4s+lydW2d4dkD7+44Nc4fG2dIjwhXRqSKJ+lTp
HpmT63ElXGOn6Kmz9ZPOvOAAD32YaX4YRELjUzI1QHe6buPmQIFzh2rNK0hozTkh19PP0hh3jriu
UBFrWvvDmIkya9oJ6CBW7wEJLzO5ZAFsUUuaySNApu6FmPFHF7PvtuDJJ6m23lVUVO+GibFitrYk
GB6Vm/1yI+h/imOyZ6r4uRWj5oWu/lVz9xAlHDZr/QArGgxsXX6wEtq42GvBooh9PZ/sXH8AbzTt
ZUj5rpTRuzubR7fNAywXTwURhnxYhgA+PhOKbWY+IiP4CKMAAJkcVhJ0QWnT8VEN4iXiCOADQr1n
Pc2ttLylDCpLz4dR/zij+doqCF/TAHMY8jB8b8MrlHHX6M0t3KKPdHLfG6d6qpKvzB2+6Sp8711z
4pVFt9CqJ82RrejXulacHkzOjZAMy66E2t++hVBafRGmMPcEUBuoGD9a0f7Wh/49i6lb/OMdgcvw
aKTXnFxM3FtSUhQqVPoB8po1TxcN09Vmatg0tw7DahPfukX8Ha63mjHdFuXwWWhNGGiD5mwMBGgi
g+xCWVVz7geeHJTpS+Oe4rF8pqnS76wSfHeV/+bMvzjIt/mqcdDIkPxoNmgUF1aHvMOs5p6q1sOA
qB/AXGBhkIj3DeAH1ZUHOdLqMpcNSHVSnjo1zwHCaSCqdpfW7UNvAGiWGVXKScYlLb7WEeq4nCiI
GZ5pMHibV4tNZoiBsjQgsHSzsZWMGACsXG2XRbhJnHWLD5IXqeWwItOMEzAOnptOd0ki946YBjSw
ogLHkMu7GJD6ONs3+Jo+Q/yNyaw/5tb0iVHtOK5gWF13PjZFyGFDyaPBEZhi0syk0QfxN1nomZop
kvENmpn8fGDOHNL3vqBkHK6mbTpnIzXvlBvyeKh4jXIP/DCTzl49NOdMWXd4qvpg1diAltnN4FIV
SWnjLVBbngOODUyLY09as/4WiSSTLzLC3HAesJ/xpUbxPFhNtul0sowiorigGMdHeo+gO80lBlOL
4TLuyqcu76vNymH1YbCms9uNsKoIEvpjH3OcoHqt6ckRJ50JxnXK9qrjaZ1nWydjSVQtdouWA18M
vgsbRdCRnUEjiuv+zqPJ3JdfmMFPYzu6nq6n33Wmc0ya1K7g3iE0OJZeM2p60MbQkNn1N3k3nxc3
Z800Z4GpFJ3i7qFL8XlDWWQJGolTJfC5Lbpz7PmzbboQRh9raJNy3Vx3enENwCKiQccBXbC1pow+
dROYFtd93RTdtrDsnxy8XzhmDjdBngai1DCR1NRTczzA8fq4RM1rVseXlOcrZCjntrfLN7E8WW3J
piXvj8TKSuBS6RcU9UylFLiO0ApkDEunTiB/kf13pGw22jCccdh3R1dauyoET0j5hj/UUIn420cI
b0eXBBKdZpfIFbVHsBng17WivVrXTxgLX4YudsukP0YDu73VmE48GsGDrfy3M+BEyib7W0rnPJQU
SE1YlfqEbEH2BzLekblXsjmgHWmh0CS9Ix//2juG4+U0IQUTqMysXu+Ko0IFc1sXbpsd1Uf8wrxv
sI3BgKAxmCXuCpLD6SXj8ugENY8vihw8UfX0MgzzRWsq7UgLKuFLVQCEMsCS5PTBYkRhu90UXykF
dFs+woMyox2dMzeabJ7xeFO/9IgXGSBQerZBOQVFxJojQScgA8iWqTzrrW4fjY5HrTndcdR+CG17
JasqN7mQxqOp0bQcCgolxqv2kLAPf6B5Y36wVh9COyvGscx3rgAC2DgSqEvlIP3lcwb6HnRxxHOl
1dt2mxSqPhk2uC/yAJ2Pv6Pc13lX382Av7o2Co/W1TRsasepnrSNoysFXww2iCXju2y6igorO/ci
mwNnBSYIak1syhSDns1KkPqhX9FE0yN8hojfajbvqIhKfUK1SJfXVc5g8X4bTFYxeFm4IWZWfoP5
u815bmYGQHfHaM+F3gMxHorzFBYF5bwJ/cG4pIsxrrft5PAYZ3fbrkcbYYGTrxC3tT4+5dVbBR33
nuYDYL9JOh0p3ny02hAsfKIHyiTPm6GETrODK0iM9oNp6De6c1XZ+hyipDyztSbfnICzL1nq0n0n
2LxE1HEgcmxWuuoQanK88ozC9WK8qpnn38wLiMQex5mErV6Ixk3h/Q6tfPHMxKH4ODloBR+ZTOiI
j9JwM4WIyXgJwJ+3X6XOaqro221rajeF0exo9aH2SUGXpSJ7ccjpPyniEVCHbeLxbUVuQmD0atcf
q1U3bYLZAKgjv11eKVRxm2xZ63YTmUzsIL8/hN7co0gn9M61vAe6dA5c+l5JoEdPItpP9EhwEoxR
ZlcgxXwdwxCPohjDbYItsx5alsuVicra1M8x68Vd28TAKeri0dZSwVsm/GgRwyfnWvGY2D5py3fu
yJU6Sdo44G6UaGRtglNj3MeJfKaJYApWHS40Os8Tq/4TJxmepj1KWcfg3YR4ImDGuL4FXpCWpmkm
Zs6vmIc9YyxCsTc31haHTM9hDuqNxgEXkLnwYhcaQg9uivX7taJBm2jQTINCZrRLNmhKI+MVxzVe
J+aBLqL8OMd9BZV1PRt1htiXU7QDquu2LLXN6FzfvU6nE2ANDV+BHMna78IQkiWzzmaVb2ExEOuT
u7RDvYkm26ZQvv5l/rZ0ro48nQ6rWx7nZIFMABvHs7RmYIogOh+36j021/ZoRNnHKEgs2NXMwQZt
Bu8NnuLR0vwBeMlhmMtrWbazod9vuEkBPe3jCKhJF48brW6ITdUhiNiw2PUWc2dZJUc7KcBE1u+N
m1GvpuMoqY5DrYdwi1EF8iL0bZI0Q85OBkMsZ8v119BTS9oUPZPv3B14NkCqs+ynYtaCPhp/JXnB
OtOMr12pOXEEMQJDEeUPriHJDWzeF5yEAsQykGeF+7vpKcOSMTiw0NHZI9fOdrHUJp0fRoO2Sksf
qLJcXuLV5CHxQFXaArpKyCBqkoNlT5TE6uLZ6C1g4ov1u9DFY5kDEcHI8SOrUwVGm6ajMzkd3JQ4
z/xGK/bAq4Q3MuVtHM29NGp57HPFHl6TR1On36bC8uHz/tWXodnode4GUxwduXsvsdHYNxRSfjrt
xIEAaJwW8fMpyZuKYBLqZArGi2i6F3MQbHrHumSLAFa+XjXVhVm1g/EAnjOZKHNuiuI3RnR3q7Sw
9uKyt+h16kxvbQnyX0fY3G9y1e3nxj5rK6yVpGfNi75K8TuvP7rIHQbsmtdICZAtH5d2K6uxDmjw
cKk93S3NfR9LHVmCa7DWxFMjw0fRWLcAo7/7BUbxqPHHxkOIE5+cGAw/0m0DM0yyMQb7ybIy5ODC
3q9TvHNE90m8DnACzQuxDPe62BZUXO/6NEcYnuBYIQJLb1VOYC5tSNjNeYZCU/nRjNVTxOKymlfq
GyTcWzqSPydo6BwLcQbDxc74ost7NscYaa0W+ayg4yG/n1GCvFiy6q4vmdInNls4DyDo0MfAV73i
JcIBsBA8oBmdJ22xY8ZP0pTMIUt6wX6qUZVkQGUF+y+ikg4PkwAdfXrsGPncNE5KGWZpmD32wn2i
Lb7T6+9cO5I1ZxjxhEGV2ztmlu/ruL4IQBKEJGGwyZyXc5lGO6M0AwqiDp3ZVUET8ZrBucgpCcGu
UjZjoJ1i5rCnM4RC2lOXATNXw+myyIeKYTNn0IzKh5FM0cZuQBd2lEmBvTSZTwAnrFP+K8I948s+
vEEFwEBSWQ+Fks+CU9uGQQNdPx58YDLgJ6MjOAXmUUr1NtECulF0NiOMDrCjVZwSknBX05mExWvu
/IldVSIxw/JwfCgNQNjK/F6M7OLAG9DmeFeMnFJ67d5cq+zqO3vsywgQlGny+26y30t0nAroS/tk
MBjEsNT0cXpRsv9GWah8aYAyrOeufhjECdsBJesWU9dKrgUGTsqJh6HW5Vvy7L7PbpCv8uKKHmUP
khf9MRtWzM7C+qLc0zN7ep4MSYVKMo5WIG2cUYb5bEfJb9cet0WGBbee95aD89wlCLa6KBf6lTJJ
xZbfhk7hhYM/MNEg6uffSlBmkVffCZMZ6DrKGRxPtdaD00HdtGI8NpU+i4DOibS/H+mc9uuOscZQ
WTAODsKAWe5quhZ46dacD/X7SsC6nVdF3wPdmbSGpTYzTH3oMBpRVAMvi2uAgN+D1oJhDCcyYH02
zPuGK3KZxh2NnzKYWC4GA2ZTlib7yBq34PBO1ZDsIq5A4Wr6iZw2fYILSGuHT05/rmRTBWQK6o2J
KcSOMhQ3gh84hB8jC1FJKxlVNEJcTplCSmR7sbIn3PAshStjbbo6hRrMaCcGLt0sHfe6au/NhGON
EPVCPO4B2ZbdAq2Um5mraQSOxM6BKz90Wyore3P0x3R4amFSYzvF0oTKjs+Q77eZc9guS3q/rKsM
yK7fG4n93fZUYDkR8+ik3tN23tDQDAjJnI5wVxD2w9brF9oNdFZbRqMeQit5DRXi1OycVhdv1dwu
HOv64bCoWgCgah7SiEIMmp6xmWndpYMolVYNMcvQIAXZwrcVuAZ9ZnrSw63Hg2wEwVwTd1wpN2Az
TeJAQ9O0S/il9lhQp4ATnWfELBFFULOu0MAreqxpnnNjCNz0S2Z45seJCpjcHVvcs7nO1q6g70bn
ZxgnejRYc7IFWkLA4GV82LNfgOaVLo8y7YGo4cRJ83nTAivzwSOdVMZc0rbLi6m7t1zkWIVans0K
h44/5GxIixxKHF1JXs+Ngw88LWFqCcqysFjY7h4eE2XwPAUp5CioWuTpr0L9sDr2djTC3h+oC2Eg
5wouCkofhDoQ57nTY+ebKWTBH0frVUjTAbtBuGCaQ7HGkDH8Gsr2+5lfeK0lPFid0S/XvOFbSp9M
jjIUADOpN/m0sYt9wkprS+vy7WC8lC2rl4R1uF+mUIZogcUsOAZWYyG4cCHYqnzr56/cKLcgp+PX
Mhvu6qH4AT6lv+Lrp98vjF7WCkAPZ90KI8UEjqZtjpCTHoXb3qflG3nxp7Ko3E3eqePgjPqRBlPf
tiYN30j0VGEPlkPzzSiMtRkQrm1Vd4nJAowyY1I/6YTKP1ALMEzmseCzwahewPtd4jd7Wo+Zq2l7
Hb4GDrYs3U520+91isUQ1OZDUSODaO7ViUZbGtQ9HSCR89yaB/AzIw5TXM1EHsassvmZ8x3s70es
DkHpdvcdqmWCX4wRj6x3hUoADuletawbBDs/fM8ok4Uk4bzOMPWzp3i2BcM3uplNFVpsCJRXh4vZ
0O6smlNxq4+7br3Iue22Do7Mm6jBCavTp4Z0QucqFKWsSO+iloNEC+CFIMgLWtKp4wf3EwqF/d7a
wxBiz6Qt2UGk4pduLOelyt+U2b2OI/V4wp587LQsBmpFyQZDnk8PPKXCFd93Ng+NpzMtvl4nOhHy
xpuG9hzeyZofKE6oWc7L5wnwJ7zXJxlDq26S5nGKWBCxB/PcQY2bYnCf8m4impX2pzUpN9xz3CgV
hP6yp8fXJCGh8wYxjAGmNpj1677qo/yj/EtDsynxSrfjUr1r8bsLuciz3OwtzyiQL2xwj/VQnl03
krvk+m3UEnTiInKMSFr85tTr76pH15oLDmAOD63aeCncYQqcBBP08jYN8AbE1H7pWnQjrnUsK0OI
VxXjltlaO42ChC+rEUp/YPVysk4mxmKhz+Atw3hr0vrhac6qfJ1ihX0fPtaO8YPYWdNodGsY6M1l
bZ1DMDFrREmUAR8vsMA2T9ZonuPiLdHyI/AuI8jJzezGFYVwNGkKzenXws+o2Pb4tTPtk9xtWaFG
wndS98Cb2gxS4b6rzvmUph0Au3y1EEj0HqNhI8ddlUKProz5hRYWOp+vHUxYzLyM4zywLUGYmkVi
+2oVPMXy8Vz1ZPsj0QsfahleWvBm+5k2NU8buGaHVeCBZsu8U4KibFUNm8UI9dsFD3OkpuqclRmT
+nJbSV7yzLeajROGgkvEqf6hEe6xH6/8wdhCA5PVg0V+b29XmbVVTvaWDAQv2ghcuNs/AJzPcAwn
cD1T7bGxNd9Yuon8Rk0MIbL8eI64fQrQfg0MCG8Y51vS0f0m1N/oLSP3pGUjulYY+W1rvlM66NDa
mCv2tB3nyxQnREyVtw3vSzWMd5Rb+3FsHteOgQ4iGuZWcLisn9n+E63RshO6HcxUXPGTzZO9LgB1
awUmJsR9Qq5OYHddhkhLaCg0uq2VUasRhaTfC1pD0Gz7bW2M5s7qZ7IasQUqMtK/Y0QTTNSAGtpk
wU8WNu9zeGmX9L2enFOndw+2g3osGown0+R6Yxv7jIElCBdl+BWRIMnpC72sgZedrKCdKaLkAzK2
lKb9WnX+jxWzwwAMNTBcgw4kC0BeU3lxjD5qKED5sSx48M/3ijDjcVUj2/EioaG9p0rHnmqvyZfA
JEu4WwfnFTABIooluvw+QunlyGbeRJIi1JZCrPhVxb/zHrt4nLAG1Yqn1Kne4pCUSr3FPx0o6/po
FRm1JLrGKzS5HmNX/blgse73qzPd6PHFnUt9ly3VlrN4d3Kdmbku+jWyAfESaxGBrZaHITZ3kDbv
54SfYqZRcT5bbvySPoxDPT/E8zPlYpjdFwg3Oa9fT9aiDSpuNJ8ipxu3mkrfsOeXXlyhZGPBkJDR
eJUS2iOAVvkd/AZwFLRLkCf2wEj+WsuvLudZMfVc9YnDZOxiZCzIiXQQk/SkLMH6WYYPYuOmacun
hhLvjcr4cdtk3fa0su4hwh46cgglysMGOoCz4wxh7LUC29OkjS9lXOFan0IZhFZzoaVr5fFu4dRP
wkPecppwSO51ZWcBu7Y2cml3i3t9+zX6azQbiO7K3SZpnm5SUf4Xe+e1HLeSrOsnwgS8uW3fTbJB
L1I3CC0ZeO/x9OcDJ/YZCkM0Yvf1vlqxWhJMoTKrKvM3UBEb8N2SI92DFfztBGhHgBW7hS3k7ZpW
+qVZBs2QGNqE4wkBHUQKS0OPxLiCgrqZPoRVQ3BDI9E4aOxKH2JTBYImjQh8xf0n1FwixTNeB7a8
StPV0AKTlL0jdrlI/qMm4Iv/pCJqrUh/H3CbOQGC4kAPQCMTqwC0crAzRKs7lgYVB1wUdglMq1Uh
l9W+BJGR+uw4xLa+RZkbJ1R6NqNWeV39EuvO2WTdSOHEeKOvaJ1xdGQ8hwwFi5Q0HGsYC9LsSqX7
Ui86QFcCsh+ieNI+EE4pcr9oA4JBMFmGtfx77PUnE/GQDfJ/h7pKB1Al6W2t4NEodxRoXRWGVMJs
Cl26J55FCTDR7wS9am7C8DvKIuyI63xY54Eh7jk1QC8XHxBZuo0ECkRy26DCCTD7CGiUs0+BF1f9
W2kQdi0xvJEQlNy5hlQzHWs6Xn55L6jMc3YPfQ2xJUuiuygprJvSzw5d2O5xnTY5BHjljQIOreuC
Yx8quE+DG+RrN0+W3sB4aGPxNh3OKoyEdd0m9zqAs60BRN6iobQrFesP9NNt40u/CcPV0Hf09N1Q
uBllMJm4+0YFXQkU4N01WULxDICk5b4mnDJ0DyMlETFUxOMyck/w03TRvgHnzCAZKkKDkKpa5i+i
fT0rGTZpaZDvWx9vCLP8GTHv0RuuwVLprocYyhMoBRzCk4TyW07tAg1MkBzfjdyX9qxIFueshIqK
7n5XKmwMWBGpBDbb3KTnXErau4hV0dr0anGroigG8MFyHnBWMdoCDrSD01oLD24jd9aLrwNgkhG/
yrACj3XILQ5CwtZA0DH3XqyqT3AeQjpycAp2yLpBU8vi+GaaCXs2MX6XSg+D7/jX4LTloSwezCQ5
Fy2GTbjGsr8vlSNGg89FbOC3rhXss7wYoe6QumQn/Ul6uxQTHfAv1VZDAmWLeC+44KJSV60UQ7/F
xHGFiii8vUzftIIF8KNKbWpl5cqoLWtjfBcUGp2IdfSwJ9pntu93NBSU1TubWNSkOZtbnZasBah3
fRdvwrzeWx7HGpOCJxNOX6HgCK3Mx9MzdhVotJm+LYXAduqESgUDtu4LAY6ZCQ6qLhzGh33iYDTS
Pjy2kf/Cen+oSlm5C0R6eilpAd4nS0FSHoQKsYfObE5ZhsytUsoYppTG977FhiMGE7PO1Z9YMcPi
jj2MD8sjre4fTt+FJzTG35UojzcaHUY/wROHnc3aHZLXLAIewKlg6/XwhkW9e2spcoCJjn+6FWfU
0MfeI2l/VOgSsVCxwRApS21jIJxueUS+EJpzU9A5BduCuqn74yBq6rtidAhEGKMKqU47u6kwqhIK
dNxaHDbU4OeoaLVnNm+gObt4wqN32mI0t4MG3q6ylB2QFVtsKAO6DhrwOxZtoBCxgTUsKKMiw/It
LOmAYsz1g6PmEZU7LJMj/0ZoElBcOiAnpQfdQLeAag+cH7d86NpQpBMDMkwV6nAtps6TFfpbOt3D
hgari3wOoIs2emInZ95Z4VYxA2U39BI+btG7g6nUptVYU0gj9YmDorsFEiQ2fyIVu8FEFB+QWaR3
qKGBlWQbo3GDJyS7j2KIiWAB8S018m94cKJOq5tHtchY+3GmUtt6hSo2kkJttwGAspcM+IU0u4Jt
b/p3idkqO8bnTnIFikfjpkY1ISTiWIvSjlkgW5DHv/2m/4F145E2ANBsI/9jpdhwpjjI4hjAcIi4
4yjhm+EIQBfAzNP1Ip//ptT6VLTODzAhd2gClHuQ0ODy+uHVxy9xn0n+uydKJz2OwTnFoNkMQd56
hoZtucNRxVe9FyPLf3QI4m7gKWEB5b+KKgrfseXBPFYEtH8Qh2zfZX24UbP4W93nt12XUg3wKNQo
2i/6huDVs31hSHRzRU6bkY6RoFOy0Jq69moeyrJWiYviLCYAsOT4Neold5dyEGVaSSgpY/JG52JX
hFW1N2JKiimpQEWfFe0k6YA2rbbp/Grf9mB6Uk372avuLSXMDlMMvM0Vza+3KmsuDqj/5NBn90Nh
vWWJBo/eiqNXdIOcsgtgDuH30vXBN1yJA3SJOGRFjrluqXOvEVuiYRoA6RP4MxwBrdIHWJbm3yX/
n04l3+IJso6RKVCiGOEij3/YoOM9WJ1w1gMqTU35UkHsWLVpnOzQeNnD2iBWTcjBsWy+VPjD4wAy
PKq07silNDxg2Rel9FqNhjvlPvbQ9O5kjrV6AQldTrAloJ83KtgSxoGOURH+YqQIjkEJTmABHA83
o/Pha5xAlTaIt8h+IwYS7uq8xg9HrvY6pMs6l4t1jgocLqqrzA+Mm1rydloWykfthwyZElQSubTt
/B+9QUk3Fzo6q7gnVwOwGkfjGJnBpQsiK9mGzQiY9vaU1TQILx1edskW+JC8CQqQH51PbV4ITo2S
2TV9Q4R8vVu8tNkXe/5NIBUm1i4RErZIiImtt05jVGWyzPntD36/FUF/wlAPdgN+BGSoINo4tGBW
DdoCpKYeKzcnsoeMRV+3aNm5KScRo1kHMiZfZqnT2krAIuBPnIcCPiRecyNFJkVxk667T28UWNfA
+sS2D4gxxY3kJLvRTxlCO1LRw1gDc45OQgXOGMQfXeyt9QYus+u676JS4Q/G0yIY4buHSOs4Y2AN
Ibeixa6Hg4Z6EDSkwhTUmdeWQb53KAaquf9YiN6hYccAllagm1TrP3qlfgXXd6O0z0ohB7em1oKN
VAG7Y/QJJ2ZnohcIcqPQt8BFT8iEeLCkA+ygTcpNKbbRNGHibyJo+g2tvnjVOsqJHA3+ShGKW74m
b1lEyRZMFTAxCoPO4DfbVFDDHcBLkpPqPqU+5Wis3YGtNJaNs/1Nn4vZTo1K9mAtVRowXs4NzfI/
A3oxH8QRK+/sDgqRjdZ/tRaAnW1p17cbxLewbkirANvMA0Jmeww85Ifqzo0x7TT8P9GgpecWY16t
kZ+FVNFugq4eU2ANIMCXfcCER5QTtBVqbvFdoWTPuT9Sx1s531duyuE6rLTnupC3WBTymb9pAwuT
C1G1kpWCxgfHz9pL7z7+7seT4hwHe8YDx9So9NF8IgPA0srF5e9IVwTVBtaADZC5tVR3YCk8EANV
eyeXIMLzrmuPjeXi/2SFtybOfnFpCEehGmgFwlFSu5qye92LN5Z3ipK6ekSzef1BxzKANqzzwQtO
mQuPuvLKYyH1vyCTWieh5eSkGsm2SABGCYmKlN/I14IjCthMdr/pY+3brzt1a9UUe+KQqhaYZDbl
vVHexm6+wZoNoI0OiAuoQ+o+86/UvQfgkT1OMDwVcXL3FkJSOTce1olpFcWrqvKDERLGa7uUWzu0
GYYqeEAe7zGu/W5PrZNGJbVHoHtsZcrYUW/BtiVrGLHrtO/MTQrkcxNQJN2EXn0vVfh56OqLEcTR
XuhulK7T73rHy7ZdGxTbUiqGtayWuP41MT5FI9cta94kAgc9hkLblW3wEz2C2zpXUMEPh+8C568b
mBFHMQ6ecA7UbmLkFx78GE2PvIrus6Ly95i2ZqfQiQES+OIZAhXC4Gqm7l18liyljI554lg0P9Wj
lmfq2cFFoxZqme0dcoScSbaJCGfig/eWqCA0+Ot3SWRurKoMV1YxuG8i6CJJCbB4IgdlsnSbJry2
XmjJMTbbHWpZ8S6ppXzjqlawlwHX3SSyCDo3tfYJ9tuxBEgjpW1Yg+4HP5QIOw9fG6DsCOM7dEYY
PAtCbfGjo/DfWhT9CpHvwYanUsvhWAwakVpWG9Yj5SxhmK75on4ScPOgvBpVO7Gjni5ZBhugSGTl
1zpIu2PuV5xgJ0DkB0RMOZgDpQujmSNfWim/h7yJwSK26VEbOX+9RkutktVj3tWAUQRF3/ZWl72j
pDhs/IgeZ076LJs6BbAOCJjw5einbRNLj7fVOKDo5MA80zJll/jN9w9OF5ox6VEI3FM5sMIEquM+
1gXymFrrH3MlgOaA8trGyOvsGIj35EtAMRrZN5WgZquS9vPjwl1B8STV0w7d46zbVlDYVk5i9Xs8
M1XMzJBUR4F32wcskTGiauxUWuReeiLCx0xsoyjdIYJ4uUIkCWdJBX0WzuO1MOi3qe9sGp/uo0TV
6Aji0lhletNttUw6pVoa3KkjPRK1ETByfUgq0WLz6HbOllrHY4PbLPzkH1AXw0dNTjdCx3HTdaoI
M6Giu0/QuWEpB/OrFo9WSrf/g8Lo0FqmEOkeioJ8bFbxrhtjHXtT5redUtLf9l2aoygSpAchz25F
1uG1puTNTWypOUU4C3ahqx0k8MlBTL9MqAN+9rv+FpOf3aD7dDCj8FEX1HiNgZs4goV6JHAa6axS
H01duT7rNe17P1TPlHq3WCQZD8zjkztW8foGiFUXaDxTHvwaQkNCEJ7ZNViluvIaR98IWVwfjchC
YrO9j9FGObuSS5EsAhKeqThUj38971SA0Z68/SUw6W7qGqXkdODk3FmPWktBx/BfU/zMjoKAbZ6Q
5qyxUX1vlJp8qxaYcydAY3Akwc7DbbVT1OY3fkD7EVBauVYtZghmQC2+rJ7IsQiLKAWURWXG6s7M
+2elL/9Jw4QToPMe0pX+NyHu/wjbC0rKKjTmC4Rtz0/+Zmvz139/CClLivovA+cUbRQU1LQPIuO/
2dqG8i9OlSocLCqtGkp16CD+jxYjf6TzL+HdyqIC9uc/ZG3zX5JmSYalm4b2v+Jp/8WvhF2gGuDg
lA9xxk885Gpo4lG1y73Pi5JjV6EKCKYBTfz0+l/RnWeuzoN/puri/+kUHRXOe8fiQM9GQNkYxWh9
iInwAqN6VIn8D0H0Py8w/v7pBdhsd7HTgCdF0R4sSM1moHbQLLj8An+LFf7n6hO2J/pmIEIzS7Uz
5HKAhvl3qRIcqED/cVXpeN09JnxmZAnLzMBRyNbS6o+jly+OoG+rRn4dov7b5VvMDdJIav00SGZQ
6H6uyhR/qbmkfn+L59jm8qXnRmgilo9tLWjgQFFtQRSfcUYAZ9JkT66XfJMc53T5HjOPPyUpYyZr
BUYjAD9SMnoESWV2Du5eeLQuvMQ4H7+YRB/qi5/GpwhdHeqModpiSC8P1jjuSNoBwaSf173AhO1P
3TErHTApdhoCIGpTge4X8kcLUTY3PBMCuYibN2Q6iMFtmevroDRfk4hF+vKj/y1A+f8jQJyEMIWQ
3gSLKttar//0pAjolnDESfVkcPSsOuuYVe3+8q3m3mP8/dNXqKTCoH2WgPTw6Oj6Xv6WtbK8kCfm
PvEkktN6QA7F8bi4UEFzgnuMwsSQngagj/9eFGcVCuZuMQlkUQfWp1aBbFstQt2u/wyJZO0V5sKX
mBueSRBnfcp5NTPje3cYS2JIX4EsTJYy3dzVJ3GsKZEuVooQ3QtU0GOohgWdoBiRt2u+rWxNdAbG
bVuDlp5379b52GdM9W0EAPPKq4+T99PMEWon0TjNu/dwMgNj21J8hFjbUmzYXH78r7OcbE0C2GBx
jjqhym1HCvYE8cnMWcFwGYJmE8ZX3mQSx3VK5UzXvNwu6/RHVIPjCOWd6lKhS61wab0cn/i/U51s
TeLZld0hDarMtP1kOFlhAeBb6Xcu7Tf66Dt0KG4uj9jX80m2xt8/fRIMKiqsbs3Mpp4ovqgh8IYu
dF4uX/zrSEMF5O+L1wNIMSHuMlvUQX8AWS/em5bWRRiE1dKMVeZuMgnnXGnZrCHnZVfiDlPVDd4O
ZxElTNqLUMPqO5paIEneNbxjYWhSsKdu2v3WwZ3CDwfeAiI1rs8p53z9WaF3qp4oH1OceK5rmOaN
ssmBrCcvoO3NwIHPuWt174eAQmfQPevGYysv7C8mGhr/k8Jla5I48EQCdIDhnY0s41iIeWvkD0GG
PcwrGLiFdlJrSgNumdAQS6xVhgnFQmDOjeEkqyht1wwUjQ3bTWNjbfTY9g0+zUYNRYCFqJmZaOYk
syhO3ni0fkzbBGKVuBiUO+bz5Wk2d+lJWlFazymyXNXtWre8vVZa1r6GY7TwXWbGxpzklLRX5FzB
Gs7OgeTpTnQrpf2rKzvb6x5+kk0ShN3lQQxSW6etJgFgrKxvdOHyqxZr2Rzf6lN8m1BT8iKXDLuN
0VP163tZcq4cmPFzfLo02E18D6LesHPIHtvY9bpXLxC0bZgP4a/rBmeSQHTBzBylKE3bpYDvHBs/
6PpfopSo5u3lG8x93EnyEOmKFbngJHYlY79NoZKyFaq3u7wGSnzdLSZhTQ+qyRCOke3CM3aBWxyb
tr0NG/nh8uVnljxzErrgVCPPFfJRpLt66wv6bqZwQt76pJv6whvMxNfUDS9KAOL11FTtWoTvnkoU
CVWRgvTlF5j5BFMzPJpAKppFXL0Ri4MF/Zoq2BPl5esWOGTS/p6lNZMTz1/DTrKRTIf2KXAq1ZeK
p8uPPzP+xiR+Fby0YzfMDDsoNedGy3zqjGprrTXd9+9bELcLgTw3TNNAViV0zsXAstUy+xYA+BP9
8MZoogUztblvPAlmKUFf3sOyzYYwKnxP/ArsQqyEV50M5akaUywjYSMrrC9mCK1bTr9nsrfwfefG
ZRLBMFFiFU0C0wZg7dLjwDS1iIPmG8XLenv5E8+NzSSCQy/Dt35QTDswwZ3Q04DyhaVK7VS7624w
iWG80oXYzUSNgzM82gDLBQqX+kJtZObpp5JcRYSaB/gXEzVfOylN8GQJigdXPfjUeyNRUExzjFLH
7RfWuUfNlge33q67+CRy1TALFb8SJbscmQedAijXT4vguo+qT+IWPrEHubiR7CjKzDtkInZJ6foL
SXlmUurj75+WRqWRYGNRNbdRtm1XMDUbFOBRICkBOS6cYuc+6yRgE6+TwRs4ug0rBGbgkAprqGTJ
/eWxn3uBycIL6UINMdDUwcs0j3osU6oGsygVxUK6mcma+iRqgeQEbRRQrsiz6l5JzTOawLdib4LS
NYMrJ+ckbJtGU63UzdkWJmWh75yhMn86KU62C19gbowmUWvS5OyAHUZ26Rb1jVbiKe/oSXLvN0D+
rvoM2mTTLLq9ZaHHENuRodwESgf7wzJRhqr/XL7+zCTSJjtnWF6mZCHtZbuJEey8kXroOWWzMEDy
ONJfHGKn6pmOBchUMI3IzvtjpmhAE/DmhhghIWK9CuhHcXjS427Ff5DXTOtjk4jnjv+hN1QJzQqA
4qYV44OBQ7vr+0csixcy7phDvnqySfRLgVTq6ONHdgjNw8FwJITZgnhkpjnYlA/by8M7M0O08fdP
aUDQM81wKu4CAQm2CHT+FT2FhTV17uKTBIAiehy7oChto8pvIgU+OojjIR4WInRuakwyAE3ruIQz
OYxr0gvwH0SJOz3YXB6YuYtPwj80i0AsoGjYnZooK8rS/d4YsczXXX0S+CV+kZGimI7tdJmzAXLu
HIy4sxbW07mpMwl7o9alXvL9wY4Ns1ybegaLqbG+WwhIIm+B+GJqdtrCm4xx+MU0Vafx7+minDsi
m5sGzwusOrUtihb1Po3k9mAKUJdcJAAPkI6Nhbeb+TLqJCO0cBXUzjBMW+/z9tYJB/XFKrXk91Vf
Rp0s6ZaZChFQ4ZDDioWPi1M9Y/S48OQz8aBOQrp2Rc1ISgoMYgulKA01lPzMPD67LQDUy48vjfPz
q+8xCWivqcNwgP1tZ1BE4haUXJT/EpwWIuux1r8VuMemA2oX+RGVgG1eXzls48f6lEeGspX0AEKK
rZFRMsBbDlw2UY0zb3v5xcb59NV7TYJd1Ia2VsD92nLdyudMscSbWqYqi0d4shEMSmZBjxBkgkNI
mPTFQgYbv8xXd51kASAPDsrzcmBX0H02GSqeSdi+4Q8PBA3x0cuvNjehJ8lAkMywVZU6tHs3y1ca
YlCI+wD5v+7qk2SAIx6WZalg2PB54nfAYTSmNEpn7cKHmXl6ZZIACseRQ0eVAjsGEgr/76BYxYK2
8NylJ5Ee5ghxiV0V2rgSbGpP/d0hSHrVqCiTMI8FL3dhnw+2GuUC0iugbep4qVYpjWP7xbRRJoHu
DUKnSiiXEA2v7BxQBbgfyCKdc1+F2V0Pmi2qfy6WZeeGaRLygPHxylEc54wkGTzyEneJNMfs4bqR
Gu/6KbKB+TQZayAUNnHArcBHOCk2Mndhds6EtTIJa38Yko5CaGCzymr4HYfDahBM0NZBs5OMAiWN
SN81oF1hZePUdvmVZtZHZRLVGBeV2Hjr+ItmNJkxmWpRIyU/4hgF5URZCIy5avmHAPSnkcuADOWu
qfp2bSIZKGt1+6BFefpP3UhAJDUN9bv27Hj6flxhCiW9k3xhf/kNZ6aEOBlWSaxRFMaw59y5+R0C
0rTI9D9XXVqZ5BNjaCKo5q5s+12GdqCE0lFu5vXCp5lJuPIkm0hFEHruIHYAj/s3122dFaCJfW5Z
W6Wrni+/wRgXX0SnPEkrmScMviO43KMcxdkUFIgkkvx6qDlEXr7FeKmvbjFJL17GZIXqKNkZdONj
1rjOFtFrGKlBPOxoYyAZL2P/5tapeF2RSZ6kHEvQejUvxcEeEu9G1rM3Sc5tq78yFU9tkGQVnqyY
NZVdyH316mDzhrtIufBB5kZrkmKsSEfSAoK7ndYShkCZgDWaq9e7FgXYfdw2+Q7sHA6CQZq+XP4+
M/EhT+JjVAGNe80okXlM/QMa4t2tJLTewpl47uqT/OJBoxAMMS/B+rjICna5qb/XWYYm71VPL06u
78qIvaRWJZw1rELX5iDcFlHwetW1Pw7Kn5IWxgGaUxVpYavsSaIVGOrkQxQrVxYefi76JvkDf4/M
zfvSPMs5gurwvPXBXwm+u7nq+aVJAlEgMg0e7XS7k+C7hAZ2IFDNl+ABMyvHhwnCp9EJQrgbbiyZ
Z0t48Yejpo1sziehecQJdSF1z2RAaZI69FSVcO9TzfMQ1DWUv3srQ3h8pPgk9fHyGM3E2xSq54N3
agYv4ROI8a0RYWLGG5UeYI0qtY4NbCpo46p9+WYzwSCN8+DTkKmJQ+FVUQQcCwDulwDdkyXE2Nyl
x98/XRqPyE5oWb/PXqOcOqN/jIolj5C5S08SBML6bpdS9EbWHF87zv2WGyx84JkA+Di5fXpq2JEG
8hSDcIb/vBV1f5c28e9MSnfXjffkNIHBdQOBXmRQBA1RWs8QVlWcLmEZ5gJgEr0osGGjHWoCguDD
3YinHgYRwkKKDJ37Dp9iIYPOBMEUp6fV0B6MshbOEo5Yq75AR9AQ9jJNPhxP9YW9xsw3nmL1msby
3bRXhXMqtC8CXHc3dBdW47lLT4JYRjQRCUO+MfLBHIO1YxAn75e/78z0Ecch+zR9sDuQ9MTkqcse
FYf6WapeSzFaGJKZzzvF6KGAbWmNOe4bLbxDMNqIjVEca0fhMyuvXb4mYduYWtEPWB2e5Up9aAp9
YxrV0sZrbnQms1+zUNzAuoJvCkgZqAKkAVKOKhoLqXNugKbzv0NrqS35sAAMH4d6OEEhgRDj3ldl
u8czr1pYJb+eQNIU5aZrcNh0EbIjqNg1i85mnP/XTCDJmmx/dacokByxrHPX9DD5tEDclpH0nmu5
f1UKgprw9xQNYyXPa79lFqXdQdeEjV5LCxN0blwms78MCwWNCdE5I/oLuUtYJ5a8UG34+tNKUzyb
PAhyiTT9v1N+n/yK2KWzuGfxadCihbGfe/zJ1G/D1oXA3gjnPkiRlR6n5mgbevnDzpQdpCmYTQ1d
rWpaw2Jl6R6cDiEtREWVCvfy5oC6+INr1OdeqzEMbBfqY3NjNtmJ5tC9rDQOchtK7TM+aG9Srbyo
Bp6uRT96Iqfby6/29XqAHMzfM8ojuipDGwpbgsK+DhSv3yDBVG5cLK3uqmohtX69L5KsSXCXRVUi
WhkXtofIK8LEv0tJWauVeIq7cm9W/mPbVgsvNHOrKdYMOhSbClXP7DYRzj5WI7qPfGaGZE2JZoaO
urVaLKxFM2NnTuJdQ+dzgDud2WGI5VYSPVixeU5c1B76qF24x8w8+C8EWohxXij3mW1h5bIZzPhF
0jGIwXY43blsb2pRXyquzYSQOckAkSgr7RCDbQXxVj9UoYsitSCmSMVcnmoz19cnO7+8gTSR51Zh
C0X+c+jptEnRcGW8TLFuyDR01JPzzFaxXX4r+jPygAomZJp6EmpruEXpiJxw+UXmptgk16BnjrdU
wzdRUvxcohAWIl+pvguUuEMkVq92WoXY5Idb6uU7zgydORm6OAsFd4DlYpcxAmRbXygQ54rwIckW
XmnuBpN045t9g8SywOquud98LUI2pkQe47qnn+QY3wjwR3TyxJa0VDsFhibdZknj3F+++kch5r9L
QtIUBWcEmqAMg0O0W9+65MEK5UNPYc7o4P/r/9CayaUncLyuoNFwzr+zZ9/ICHnV6pOGNrTa/Bj3
e13pr0JoT7J2jDwBmW1vZYgYcOmeflo8Hs6M8hRMl2WhRg3AdW1/kCwSktk+DlKw1LWdSRVTMJ2s
u47gWENjVy6TQ3RsBMz2KA699opxhx7By+Xxnsl6U1CdCwEhVuSgtEvZv2lL6VEY2qfGCm9K3f9+
+RZz4zTJRG1SBWISF6Wtibm8qizEDiMl+ee6i48b3E/b/KqQ0SrCTtMW3fqnI8r3WHpd+dzj+3y6
dF1TgAG4XdpqbPoPpoX9N5/b2Fx+8LnvO0kCadkwEILZUPwqi5UixmqG1uoQoYcdoz8XpNU6bxv1
2+W7zX2DSUZIkavpi7E7kZkCxHDVxwsBYc6FlDAO9hcxa0xSgiQJqA3iLmKDF34u1PChzgO8Kupf
lx9+bo5O9huCZxVaW7Eap0mwN6r4Zgz4zizvJK+1Fj6HNDNCU3CdlueejtGrZ0eOPTrqkTe2nvPT
j48BstGjpYXg66tOePOR1XNQLhqVm/TFQ/bMO07xd1UsW03TAuwLVKjIQrXNfP1e9sw3vQyvOpMh
Cfv3fO7y2nAhZCOjLve7tugeAzyZVKQYqgh+gHlluUma4vEqf6j9GsH4s+cz1/oKJodvoZJ9eTLM
zLUpIK9T+qDEAq2y0Tq6lZTsQW3KDQL0C6ebuWkw/v4p6BMMZ7pEEVLbK7po7fo4jjX4eC8szHMP
PwlDrDbYZOpDAhgvv8fC8NUalCMn5YfLYzM3iSZxmDLyoRSwNIutPkp7I3TYsW6Wo5ZtaixWd+fG
aBKPGiplutMLiR07inhoW3RxYsF1F2paM1efIuUSSW+hMjmBjWUbe3wY9E0cJ/vLIzR38ckmP4ia
EiReFtihoSt7XzC1VYx72uG6q08iDK9SL0AuMLBFNTV3hdVEezlrXi5ffGbuaJNlNE5TNGXSymel
y22UxGHLNnemOCxkh7mRGW/7aeJnmoanjiz6AIAjPAnV90HAjfTyo38Usb9YILTxpp8uDqcrKobG
9O2q19cxojq+fpBVFUVBf6MhbDpk3Qa73K2VvlaYL+lwB+L82Elv1H23l5/hY+P01TNMFlw5lAAf
Gg3d7DJZRfkx6HaKgyen/PE/zTnJj32+U/z7Kr3r3fZMf+GQgN9ukPFEyWU9xD8Rul/L/h1ieWsp
rFe18eRWT0nl7eTcwBLmdxQ2qxChq6LaV8H7oL617XvhPHTxu588mUa44dLcuZfeBo7n3A1nl7Un
Dduu0tctJxwLUHcfPmPgi/Q7zjGF86hg7Ehx4jQ40UbDWQO1zS7fVV2ISF5m8xK9Va1M+eQIf7rG
7uXbSkEyRfY2jQrqyyuOIUZd/bEXsjs3xJyi6PYAIV787uOhC3cJo/vRePlqfCe5zYrxJ8FN3bdV
r9jjHk9NtNxESr9R8WtCs7hPfwjYdvLEfPwBb0elR89e+tlWwyp1avQrl4qCc5EySYNG6YeC4qe+
neaZsCprEccSgMM4r2BFvDCbmLhfvewkBZZKBp9OET2oQN2N6wDCCLph5ZnKrRMYKOotgSNmXmUK
G6z1ykAsInftcPQAqZRotM3ojoWBXfDlN5m7wyQjiiVCFU05uHajMhfCxkcT3fUIQev18g1mEssU
KQhqVg4SjVfwETbGsjcPUOPP1M3lq889/iQr5imm5AP4h3NjMZ0GLcT4QfOwgwrLpf7HzKo6KpF8
Tl5GjECNEJfsZ1ACqkP/3GrCbRS2d4Yuby+/xdwtJvlRcMshSoPUOuMGcEhADUlGc/JiPMCb8vHy
LeYGapL+GsjGTVb65rlXnGKreDfkHLSLHbm5ciLJfw+TqvpxKPWpcdZRdKvL9gEjv6dR5um6558E
dVaXXo7wm3EO4zZd5V2DV/qYZ1NjYW82UwdSJyEN1sVS0UpyzkLTIwIUDz/DZDg0EmYtZn1Ctfkf
t/KdhZvNBMUUDZipKMnnZaifVaMzv9d+iWwmMse9tfAx5mrcyiSs00yUstYL1HOVWztwKD/C3LwR
Q/lPjE1eQmsJqLNzp/bFtg6tP5c/0cwsnoIF0TQOhLbqlDP9/xffF45GJaxpkx3KTF3YHFpf590p
YlCmjRrorS6fZQyr0Ar7UQXDKhv6I/4su1LALArE8zezRcHpuneaBH9digExErbntrR+imh/mTrG
BL1ZPPi5shT+M7GpTMJ/QLtcxGyFPQeS8UUH3F3Xn0S6NpffYe7yk9BHBDlRG1dqz1qPbYmBVX20
QcLMylaRi/juwkjNTrlJAuhz00yBuFZn7K7XaTjsst7ZO1V69NL6Jnbam7DLnioPVqXRPl1+s7kw
miQF+JpiNORKdVYENnWKMvy2evHK2TzJB3noVLAP5Ooc+d6hxKoGdoP2ECNKWpjN7qrnn8L48qDB
zU+RqjMq1AdEtR9rp368fOnxzPHFDmWK3tOE3M26pKvOfYrDU2V9J7ntA1PeRbJ6D7bv+fJtZuaW
PDnyeIqpYuQUVWc3SXZ6bL0hqvGg++nm8uVnkvIUrueXDcbfhlWem7BF9y76JesRztr9wcuigyxz
kLDihQGbe5Px909nFEtSatznjfKMh8lLnRZHMfIQAo4XqokzmUuexHhISspiPK7OcSJ1eEuE4yLW
W+j8Ovq29erfLAnOTacb2hpPrnAhX868lDi5ax65jSWKQ3XGD+ik4dW5weMjX5d+9H75A83dYJJb
elFAB1GWsjMd/6NgWbi10RGEYxhd+QaTrCK0QV9wLs3OmSMn7/JQt2c/KrBD1PxkIdLHwfgqVCbv
gJaCDrga6+SREbQyNNTKpRBFxssjNPfhJy8wAJ9vG18rz4XBIVcqkARFjFPXkMNNk1urxwqsqUss
wLTt5RvOvc4kKUpmEwaxEaZnyUN+v8u6AN/bcEn9Y+51JmlR1cqBtBuk57w/OJSR+xr1/xCN6Pyg
SHemkq6KfoG4NjO3phjFwPSqQpP89Oyn8iarfxh8nR7fy6uGaYpRrLHI1lCiTc9hgn6jI2B/WOid
u5DZZxLX/+PsSpokR5nlL5IZ2hBcc60tNdVV3dXVc5FNT09LQgLtaPn1z3PsHWr4ipSZrnlACUQE
QeDhbsITeegFTS8mFWc9yMgDSI/88tg4X6ROl7/dSKHVC8K/712zgD5724TofwPYwCErA7lMdc0i
PHQVpRXk5lIFmuf9pg8Qw7BqfwFteDC2caQWAV2lSnnDhY4OZe+bPmBiIBeoss5+46u477JHOEWs
GNkErwRm4L+Lg+fQToc0hOADrru/h0ArSLXkpP++7Z8bIcSbUr+EILSMdV0s1d5vJ/XbJZH/sm14
I4a4y5CgC3Ks4rDU1ZtTJxRlKemtoBJstmrsqy+bjmduKuMw9U55QE7z1FxStCez1jtn0HVnrF+J
5rZPGdFjgRRvjW6SAdHjT7CFvQn+jGgFfd0vLGMQofNWTNUSOkxg5AIGDweqYkOMsDR13SmHAIOa
yTZPMxGRkDcagnbMhxhEJw3ER8gebDBr54XtrxsZlaBROkL0CnmnU0R/C1pOz3MLDvqg+nrbmGwf
MOIES0Gi4hG4Qo7G453ngMPbdS50Ce+3jX/97odEivYszfG4qOKuBVG0M3Z611Pi3qsMOui3P3H9
q5+c2MQwo0Rq3+vapY3BVQ1aZTGwHenRHgXx9to5tqytt4EwiQkwhJJEBOjEWMdhW0FqtvsxSbGG
Iv18I4iJMKyGbGaRWLoYmsSnueu+QYr7Lk/Eiq99ngcQE17IZCgHsUgMr8VX6F+ew3AbVopww4TC
slrwMF4gQAsn2utJv6cOO0zJCHnOuri7vcm25THsKBO9bpSXN/HckqecFi8jwlLrsrWOPcuFlZiM
ecuQLpnjpw2Om7SDRj3YkKpkfBtBGa5SF7RmkE4KpuafMIJklCfWXkNs+2KcFcDn9SAycuo4D9J0
3oFDPEj35Yzbx7aFMzEdMuKOGMElgFIZiVVVQVMqeK2dccW/Lf//f3iSfC2XbIZuShDy40CLx7JS
vzZtORiW/xM6Igd8tmFXNahUZOyp6wAocxOWXXwIZq3E7s9PIMKNo3TppibJG9nEMmrSA3Emf1/w
EKK6fp2/6wAXsVTw8UGMEP5Y+eTnV3FiojJboRkJgPKIIQTt8u8kA4MvWpf7hqhLmXmj+1ZVrQfF
sxnyj5Vz2rSWJkpz8KJqhtRBHSchvxd9eQqle9dO3dvt4S1WYCIzwfmn/QxS9bGL1tT6HkJDM1RE
ewmRS7ZyiNs+YViDR10VXvkl47Si8pVAOuPeW/Q2LjRi4j0FUxAxZksTC5G6HIJkk8POQ4V0duX6
8vkhRUywJ6mgGtAVfhN7aJ8sJ3l2O6jW8BQS1xH0GbdtgxGJGwcKS6zwmpjkjvN9mKoAajXpWrnV
tgPX3z8e5VDYLX2OOO/PEEskaXekjqhWttcS300Y5MjQ89tDviLWonogk/fiqeZcRs5KwcX2301H
1868eP3cxOUsIL5GkPD7ZbfG6mob3ciZCYWWe6OmBipLYbfz0vA+cqqVy4RtYYzsBmxkUic6aXDv
zbxDEoFhjV05duYE6h6bzMbELnplGRCQVTYx9GSa+TylTPGHSLJ+rW5umYMJX6SAaRXEjyBR71dx
TeVjycp51zo6WQmqlg2ITNNc3ArlNLjvTJZLrvmTM3TbfMrkuCsmCrrkgTexg8vzQxRAsd2JoAm+
bekNu2zHYQI0O0VVw5+gG9L32V5U0Yrp2FbFMMtkyMASUKCowVVVQCaTZ/vcWQ2Ztk01DBP6Ln0L
oE8b45ln/lGqDqdy0y7+3/24qK+3l4d/mtoTE4eneO27XX0NaGUKmRQJ1Z+e/ek0YOn3x8ehmQ40
qb6UZOM5ZgLvurSY/A6tgHGRtCdIOv9ZZfrn7alYNsME3KVVxjT0YiEFW3QHxqsT8IrbUjwTY5em
IHWrwraOmyZH70Xke3toZc+xnJaNDmYC7ZqIgVhiqmsAYZyHroSUULus3EwsORg1fNfPpKo5wZpP
C6qHrjvWx1FG5Rm0P+zgedD8EQnmAX2edmW9LGex2a0QhFWWFSX8Iq19FPtgQf08hhBrExB02tas
QkwqvLIt8mmEngwEkMsTqBLSHRP560j6fVlqd+e66h5Snu+3jcvii9TwdNT6gjxLJKq8bfQLbRJQ
ga2c5RBSsrJkNus1nH2s0mQmaBuJM7+Gnn1U/QOZ3rWrr2VwE+SHvjqn8YqhijsXMH2lveZUdbU6
bFobkwxvIRJKzx0q4H4yHXEZuquV+NmVelMtEWRU/82KEuQtvJh0GUudd0/I3KFDOgb9SjXOsrEm
zi+tk2lEp2qFvCU8dEH5VIfVF0etAeYtnmAy2S1ZFQqIeGP4rjoNtPxT5OSPkjF3D0nUjQtk+Hcz
9k0yFHUVe11+ULx/klOzUvmxGY5xefYrEjljjsBXQSYNGELnmSXVeLptN7bBjaO5g2Iplz5RceWq
9hjVCxpnNFpJto1ueGwq3LoOC9TdJqZ+Iwm4U802rjcSGr4qQ6HLaZrrOOKLeyKJD5wiq9eqbRaL
NEFoEM6lvJ+uDwtX2ecyvZY866fcb7/dXpir3/xvNY+YTHVzU4wQ6x6x7LRFgQcC8p46zWjoLSv3
ZarpCrTbNg3DbQHJZR2jOHWIVn+3fXWGqOYL84OVeGkb3riJdVkLdi+OSqGAtrye/izCtzZdKwpb
vNbEoGW5XqgTItoPXfSm9fSIhvxv0Nm+q7ceylc1rI93vSKHEblKX8tS/ZnU5Vce9A9UjgXk/PS9
pMM5VGu0EbYdN7w4qcdU1Xlexs0AELAX3UE3Xux4Lv4GBcaTP4iVK6bFoQPDoVnvFV6qqIpraGeK
nci1wNvukKzdvm3zMFyaTxFOhzYqY1ZB/JuJ4afDoMetun9448f9qFeins22DP/GyxsfOQ/KWJXd
2QmS+3HInnjmr8Q9yzRMNFqbLWr2yPXFmNRHCJY+K9Gf0ITyw+f1A0+9w20/txixiUlr+5T3KVR1
UN3rxL1OsgFQoDa7D0jxmtRbE1cThiYqMkzNmFS4peTLUz7WLXogRf/P7UnYqsYmBK1CNVqiNFzF
ELG6hJ5uDh02YirFfdvIV+0vZ8iP3jUVxLV7vRK6bBt0tYsPdRh3dlzcJdI6LhW7gxDaG7DWd5Aw
e6ldKN3zbGVuFjMzcWgDWgxTp8gz6OLO37tQnHHFe+2BeL29dLbhDa8fFA01usLqmIP7e1z8HzSQ
XzrXWblV2IY3nD3vtQhcSHbGc5m8g7jwW4Q0v/b8lVhiG97w9a7woiicyzpm5fA2Lt5fqS/3PglW
0j5LqDL54nzN/L5qqzoe6uxFOAuEV5s1aK5lbBNm5tfFWMha1rFKUv7Tm3zn2xiK7p9N2/o/SDO9
yLyLGMo86goCYpWbTKdQTBT9cYXo5PPtz9gmYcTARZRjMCakvDIw/Zk68qeSyUr8swxtAk3mwGt4
ctVcHino1PwgL84sACJ30x83gSZ51LuJ7qI0LiqvuoeiaXiC0tHaNd0SGkygCY0cDWWYSsbt0Lrn
Amzv50ZO4lxEgXMgSwhELPXl8fZULFyNxKTEcipVZBpF4ThXUfGM19bkKS9ndfTTgB0gIZ8i7+wg
GqvG9gR4kzx4VA5PWTVv00AgJt6QhUMaOERd8WYV2Smuw/00bqRtgmLof+Msh6R8m1M4oXCcZldP
JZpXICscog8U8stz76yso8XgTJpADXGUikBrJB4BkN+JenJ287V14fYuWc5ZE2pYCgVRo6hQ8TzQ
b8kcnUKQkVZSHRKOl8xt3zBieVVpqB3lcBmPeW8VZI9HJDuTBPp/CdcuTBbT9oyAHgl3HKo0BPGz
27xnyr1APzDmSb6f6AQh9Hrl3LBthhHYNUlCd+5nGU9RUewK3HZ2w/pmWI4NE9M0ZJGsSa1UvPTl
g87yFMz00UMJXqHbG2H59yawaZ4j2icSt8pkKfW5JjM5BywfNsYuY5vnpFYe6N1FHJDWR91M/kzD
tXdk28oY27sspYeG/ayIZ2eJoCYw7NKsh6h19GXbyhj7SgO/hdo8Kh0R+Gh2nV+Ve5msMk9ZnOzf
9PBDSgZeN8efMpTx6waMX6gH/dU69T1oruROeXrbG5YJY+oA3/C8LFVxpIs+OKD+ni8QuxvkShHR
YjwmkCmPimEOSlcCMpi/QkD8UAOOumI6lgUiV6/+sEDFsNBi9HoZg+X12CvxPPPlmYOhcUfmNcy2
7RvX3z98A9osapaRJ2M+81PG+SEU7Azt3UvuLtuu9SbVG43E9YIXyLik8jnPKm88dxld5q8VaFaS
75tM1YRpB3p0BwLUV5wPvRvuMsnc6ssY0XKtqPjpRkfcJO0qFXj2gooWsewZO7S9fNBz/v/a5FYZ
VobV/p/6DQa/fvTDLoAPDOicScu47vHS7Tg4AKpSTZe0V2ynkRnsy9Sp9rwMnBXbsk3HCEt57uMo
q4QEgxcNf4xZAAV5Z9ErAJdP58OIyQrNvTSXunFk3OPVY/CSd12X93p2DkMtYtGLxxrazltmgm8Z
QbAnCw1EgDOuJKF/pZ/e8YXT0zazMiIgeIip01cdsNpMZ2fiBeVBl2GwkgJ8ugn460ZC3rQehSxx
jXomL8aDy4U46Llbo5D99HSAUV3fBz8YFdSD/D4UqNZ1nDxnafkHhQDQrin9w+21+fSdEeNfN//D
+ApRdKYRQd7sAfyTwDxd/bWbu1NTX/VN1Xkq0icCfonbn7NNx4iGWB2UPiRqH60M3+SQogErEDsw
O64kMbbxjUgICfDWoZXCq3JUFUdIPrQPslb+voV+5t+3p/CpW2DFDFMFTL6VpKdlnInyofXUdwCY
LoToH66PemQ2fpPZmqSX7VOG4Y7Al01KjTJ25uo9XeQ9ZFF2IpBP1J1eg07t8cx2vj2rT60YszKs
OJsC3bJEOpfM4ROEigbVghMCbfIrdmaZiomTKiXKBlBTkzF0F4+ATJ7Hhjwnuj1mpfPoh+ERF6YV
wJFlKiaiaa5bHpIEG1SkyTtP+RNX/dqDncW+TDATBNU9VGxYGS+y/VuI4j5N2heBKWzaBZOtTmu8
zoaqwfAqF85uSTu+A/Bv3tQbEUFd57/eTrEqeJXiZUwi79p0NQZkh4Vvm5VYaFue65Z8iCYOEUSM
FMvTNs3fDUMzIrveU4o1mi7b+MaBN6khn/0CBeAgkic+090CKqqdaoO/bq//p4kU1sfwbT57TVUt
GJ96+rVWwZNXT29N791fdfq2HHX4huHUjbtMeZbnRawGjoc1UhYHNm5rpcTohh+jtlihbztHugnd
wr0z1ANEONo1sKBl/U28FANDYCtbJv4tPiH4nAjVYLDIN91BI27CpQZXZEWVpkUsWAU2eeUmOzyG
raVLtn9vHD6NZp7j9ohBEFg+ZFA72FGBS8tEV/kwLKHHxASHWdaMdMLecsKCHVXVe5eGKzdc27+/
/v7Bt7Suxrps5iKuCzdDf0oh9864TEg2vHzlELB9wnRf7rl+JFBEc3p3eu5xHhzrkuqXYXLXUN+2
TxgeXINnf5bBiB32u+noLRU7pt7Y3XcgxzvcdmLbJhhO7C0gs+lchQt10QR6X3p1BJKEUoJc5fYH
rvbySaJv8ryVvMoaZGAi1mO4HKKAzscpVOGXaQQPW+i13V6VSMW3fcxwaD+K0kVHA64sdXKhBDKD
qdw3qnwMp/IFLQ0rkc+yaCberA7V0LFJ53Hj1l9Rifjd9u7KDGxDmykmOuxRd2+LOBtyDRKGzAMB
ZbfWiGkxKBNdNqq8cqiGzfY1/0d77TEP+ENJho3h2oSYQcyZQ8AGNxMvqB59sD7voAOz9jBrsSQT
XEZQEPdqCELGYY4KNZSK71EZexyK5LxA4GeI2m0uYSLNILtZ6WbC7R1tI/9IkQwgEhb5tnzLBJU1
btFETRQWADCjoreM74KvNonYdtfw5TkLytmrgwIo0e4YeMFD4qc/dLH2cG0zTeMsjobI65uaFwD3
IUaMEMDDzZBsXXXDdcMQ0Gue9jgNQrRXOFyRI5fZGrutZWlM7FgiuyjztFfEqNG/sVa9RkXy3pXR
8+24Y1kaEzw2V5lgApQcsUfzbl8kTX7oQ3BUbRvdOIoBWlZ0FjgGRqjTvM5LQL5DlWyT9nfETewY
D5XKcOOXwAnU+kIlG76kY9XPG//8dUc+nMQuCjhTNwDU7RIOYHd/aYZx7ZXMtqvX7fgwtkITAzpH
sDDNQN7R8HFPVfiV9OR4e91twxvH7+ii0CzBfxk3qpA70YH3hmZ/0SLbUmrByhv+2oKOtEcQFjHu
4eX8WKOTiD0i/o9ril82szQ8lvnOBIzMhPw2oOlBtnO4B5vnWrC3LY/hsVO11Bx6nghlQUIPCijZ
O82TX6Rrf29afxNDJhteQklqKuKeLacuWejOn8hzhwrCtvGNs3aAPlWdLwReO7XuMXB9/1h4VXDQ
Coq0tz9h2QGTyIymbRiGNMMdqQQP0S7lefgPys+iX7lD2sY3SjiO4j4F0KuI29kNkO3gZXDhmwRp
Im4CyFQXBm3Q4npEi/SLu9SvTTXgTXC6q5v8VfLyy+01+hwdg+8YbqxHPKDmbYecp2f7pWyPuo1+
6rY8gcw627lO+yiz6WeU8nYHqY6721+1WG9gOLeu2EIhGyfjLiHuIchq/9CCNwLAtTFc2RzLBdlE
ko16qb38msuRLETi3j0C2HB0vPS5AUnY7VnYPmF4eDToElyqPvYf7UQv4JuGWhDJ0/OYZeHLjNLO
6fZ3bKtl+HoVzHkbCNRa3BJ3TXdqh31HB453aC9Kp5WjwvIRE1IW0hkSFEGNNwGvfctI+zvFA+sY
8u+352DxFRNKFiE/ypscVx0Q2w+HphvyPbTxtv5545AWJRtwsmGzJ+IsdwkZyEM/1CjPJ9WabLll
s00Umd97oZjLHghIN79jnP5ghfNHruhzFbprR6ptka578+FITb0oS7EyRZyKIMP2yiX6wRyWvd7e
g2to/eQ2aKLFMpKUjQ5bGTfp8IaCDLjePE88dl2Jhge1aFS3m/FchuOaXrfNpgw3D+dRDMIH7h5U
5ukzuI7zL4BoFwePr4pB2LbFPMbBzVyW4PhCHQ+8f112CaPhAFo7CNLqFTe3zcJwc70UTkYBv4qR
wo4HEQbyPnR5dqD1av+DbeMND/dbMFSWwFTHSR9V+0gNcj8LSCDe3nfLBEw0GQf1BRBGiB+Qccr3
Mpz/0p1SYOMb3m9/wPL3TUCZknPJWbJgE5gWe4eCRRAtKJvepQFSMZyboN+nkLQXcZZG/T4fQU0b
JMlbluSAVrr+Sj5yHe0T5zCRRC3Q2oESIwrCPDk2UX1w/fZJFUuxGyQ/Rs0aLaZtrQwfn2eXjV5E
ROyLBr6XB/V+Jtm0clT8i1H7bBrXz34IIQJKgVEbAuBcAQ4Hwcjj6LX73H1R9CUDO4JT/xR6AucD
f5z88Y4MXxcR7Pvse10Vd3Ia96Lpz3OwBQ2BnTP8P2rJ0jKCS2vXl9EDz6Pyjy7j3cpcLa5voo1m
CNHVHcETOUvZqUDPPPOmx7Do79DIfdhm2IbrD2NFifAFGoeSqg33DW1IuF+C1t/EaRVxUzMxbbWo
/Rqv1ElQHyKqTrm/Br+0GbQRU/JlWohDAfjKBGpYoMCEwlAuziFl7qR22tP9yfH0Mh/Lxe/TZNuK
mcjMbKHVLAsck6lL70XmPrlcrryYWo4vE5Y5gtiFOm5bxkNCCnA65v2h8SHE45Vuc+Q9Tfdjm6X7
evD5edP2m1BNz+/aqcix/ePMc1BSk+lxWliyglqwRIL/gWZGgYh6UaNMDhkXyMml6hjoKn/e9t+N
OCMb8D00uIDGcyfvJefgyatXKY9sf/36+4coo9kCOpQZpd6umP07lkbLboKwz3HbXzfCRjbX6M6o
kAaJarwP3OluIGvXZtsfNxw6dKJI+A3+eOsXvzpAzaW7moRa4pEJMHO9EqVLWeFv0xTcoO1DRfMz
ncRFbCMgirgJLyMg1YSGUVGAxCDP9qnK9B6cN/09B2jn66bFNxFmpJehDwxhEYOPO31bWrzB7kDd
1C+HbeMbpzl1E18HeZLH0nFStddz25EdCROSrWQ7lrhn6ogyX460CwsRsyx5qsLs2enkU+2VZ8gO
n5ZxY+Q2YWagRsfJCtWLGJcweSqSQe4yiA+vrJIlZTPxZWogBcF145oQVqhcBPkDj4rfuZq2PdGZ
iKmsnoYwjaI8zoAh9Pzq15imaof3rpWz2b366id5iAmTyjNAOMsIPszmfB+E07hLauRVnY4Xnvx5
xTcPTvkdQqCHeYmeatfbB4P7W3rlt9tmZnFGk/owgiQZL9umANFwyP5yC6g1H1ge+n+IZWA/EloN
YlsYN1FVI8SmUowp4sVrB4gm9PyJ1n20pTM3YiaqSgs5OjwL8zj1WCb3A3gR/1zKeVVy/fN1Yian
S+jxdhFTmcdJVKf7Jux+oSfnD1ZlP1MarRzcnwddZmIVInAmT+nA8ziEcNldSIHMd3z56/ZGf+4p
zISFpROaV5aQi3jq+tdKpQ9zEYJw1l9Zf8v6mJxsitbV1HteDm68CPz1zqNLg2cp/H0frFWibTO4
fvrDYerVKSB+DJXucS5Ok0bVbRLB3yxZo1KwjX/9/cP4Id4yFR8ACXcg5ALaLPelmvBG0ulo5fr3
eZMJjPS68R++IBY6QpzAQS2du8HRC4kbd+mw/IoSqo/14GRn9DGAwD5pWL2n/ujte69Bb9xcblLm
xT8wUgZv0Lkc6hx3xIV+d7zkpfXKTf7NTBSd8mfWU4q7eTk51a7S/nCCiU/H2+b7OaqRmVRjZdOA
o6HB5qgObwOV1/xKVf6zzK+g5fD7uNCntiZ/zmX5dvt7NmMwbgXZqOc5cXDhCNow8Q9T7WvxlqDy
R4+N7ka68hmby1+n+8EiRg9VRGeYsWhJ9b4UAMbUTrqJZixiJmxOpn6YgZY3BxsJ/1Z387wLQ6/b
VAdlJm4umnkwColqA2+IOI3Aae65on+PDV2DJllCigmdY25bA+6BJs1rSHGH9gtp+a5g/CVBk8nG
WRg+jyRrGljo5HE1MfCAqfZEWfpHT8iXTWbEDI8fxgDYsApZXJWHDyDh/AdCHHdhVKzkcBYrNZFn
INPC2xkEiuJhGaPzVWD04A2Je0x1V5xuz8C2C4YjkNAdI3DO5jF6b05TrY++8H8oCl7VxN10fWQm
Bi1aoLlWz0sah0Nw8qvg7CwrEdfy5030mZ+AjTzD41O8XFXUQee4y8vwPCLLAuPDxm8YiTp66WRf
5iB3ADHYcuj6PtrTYUp3uZM2+6QI1ySWP7/WMxOJxrqxcaIycS5zADq5qbgykPhhcwoply8RC3uI
EaItYVmCbWV2ZpJWAnUVdvBA51KG9BXsfs8Vb15uW5Ul7pkkZ0WhPEWDybloLbJD06jhUOXVSjnN
tuvGIcfagVMvhYkilL7LLqsBCKyeoaf0pmq24ti2CRj1dL8GtW3jt84FNP7JLmk9dyc7d41Y0za6
cf3OIlJM7aycS9QE7qlUfXdEbtKt5GqWqBEZLh22g5+EespiX3kn2Wi965j+ujTj8fbmfn6zZCby
rFh8WjRZm8Vh1j60PmTaiuosA+d14u7b4K3VcC2LZBKcBbLxU+2NWeyNBHpGHRkOLGTTyiLZRjfc
upLNIomLSfRVXe4H0taHdP3V1Tb61XQ/nPvB0pa4amOD2TLn3wtAWA+gtk9W8HmWDTZBaKJtXCK0
cCCMl4cHGNJzXdTzYZjJivtaPMxEn6URi3oo7CSXIq2fHTU8ojXqCPiG2Gmy9hpjsyLDi7MFTYg8
y5zL4Bbfodz2xMb6rqpR/OvZi1O3m94zmMltNg2LRyddZbFDvbvaL78H3fyYKjntVJZ0h4zlb7e9
wrblhk+zOhXqiuWIx3FcjoPvd3eKu2QlE7CtluHT3JcsDEaMnjY/+/DXnP/03Ivbs0Of/N70/010
muMOeda6yCaRBT8FwNHk4VqTge1iZELTah1Jl7pOhn6uJDriGsmPLgG0VKJ091A4bQ9QCmme25Lr
vR8pcaQR/HHQTXveNDkT3YGackNBHw8qg8Yt7xPBwjs3a8PD7dEt/mjCOEBMXzBScucyyZxCmwo6
2MDPjgcgL6q725+wWJdJ3db7qZ9lc5rFc511WBmhT/6E6tHt0S3+bsLvZgppnxl1TiCE2INW/XDI
Ju/iiuoxZf3KItlmcF28DyHRcWG+TcCymJEcb31atvukBmPi7RlYtsAUaqUqLcfUCbDBZYbL6Usd
DPtgWWvot/13I1bxYYym0XVTKEMruUt777ufNStVIUveZwLwCPBM3Ckw9hSKuzEcf+A5HcUCoIBE
NL71ofMYsV6tLJNto40gNYw0KwI2pDFwTOVuQJg9oLraHByh28cRNbBt/mbyukGg25mKoE3jaHaH
fQgSin3AyLfbe23ZDROSVxS0TL1BpTGox+nOqbtlP/TeWlZssSST1A2S8JBInbBEfa++knn47uE8
0kG4cp2wDX8N8B/cIK24bIKydC5dAlH4wK3lI08z/pRr1qxUamyfuG7+h08wcACOkug0Vhzqv34e
67x/QifNSnJgMVgTkVchs/RqwpDby+W3cqpnX7i/yjA8yWX8I3PbL/4yrsQM20yMLBwcCHwsXM+5
9BAh2+kihTRf9Thl09ttS7JNxXAHCFdy2pdlGvvhdBAkuE8WDT5SP3+NGnVXNOqcjtlK0mazWuME
9wZ3Fknp8UtGIT4l9B1z+YpXW4Y2MWuFn9aiwiv3VST5fVFJdOrB67mpw5GZiDWZMz0W2cwvkXLV
vsYj+kHLMt3d3gHLDpucZwDiBA1eUJ3LlWueFdH3hJUnQZZtD53MhKtJaLm2pB6dC55Yom85bs/P
0K521oDllnjqX6f1wdXmfIzY4jrJpeLpsodgHRoG2FAdyNzMEMZeayu2bfD19w+fYSln0qmRj89U
tve+qHLcF501gjDb6MbpNixRmpcDvEy2kGva47Y1nSpervbMWPb437exD/8+ky5pl7LjF4kezQjt
pc0wXZplTSXU4sQmdkRT32sDPDch+2J3da53U5Xf1c50SEu9zzsGQLi3ElktWfi/+e2HmVDhdX7n
4lOdNz9cAUQ6I5e+7vbSSc6D4/y67RS2GRmhoiGdaLvZZ+gew2NUG7GHZuZ/UOXNu84dTnlGzgtZ
232bCRsxdpzmFC9rS3LJYAFFnr8meSZ3rlc9JNNaqdeybr4RZymosUHU67ALKCP28Em6g7j22Z/V
KUuyZ4Bz1qRxbJMxVg5cayqfhjm5RENzUqk4VM3yznJ2UZpuLMqaMMJKNT0XxOeXpI6eXNGdvDE5
A0397fbmW7zFBBH2yskcSQWHQF3htjsBWFK3b3iWZ7tB+8GKiVl83gQTcj6KNvNcfgH/br+vovYf
Vo1r9yHb4Nfd+eAmPor57hBpdkm8jNKDm/lTsqtVXb1tWyIj6rpt0GUVsEiXosBzWtKmyd0im/BE
3K5cOfUsFutdp/ZhCh7uP3nbU36pSx7zND+WjVK7Jkier5lB3vlfbk/FtlRG7J3DfJl1OSSXrnEh
x5aoIJ2PqmurdGUiNnMy3FvwGvQaycQvS08biB4U5DTh6Ws3pZqet83B8O7IS4YyAAvFJR2ml9Yh
73MQriRNFn/2DH8eF13MAi0+Fzxq3iVR8LMC7GwhHRjiNvqbidSDLIxMUt3ySw4hYN9tuh2oAncj
4sVKimPZYhOvtyzgXPXrCjuQtXLf1mV6qUN37WHesr8mNg/wG1VoIRC+yZUFDrQmldiVuQRg14+a
blxJMS1Hkom4yvKmqzTY1i/MrSmgn9E992ecQt4DdDVOC+/u6LB2ItmmZISPhLrQs619VB99UfiP
uiGMovRbJ9lDUERuuFIBtn3m+vsHF5+cEpIKA0OgLerna0TZOdJ9bsrlZZNbmAR3yNmcKIhgWCny
2p2ba7rrdLuGu7IEKBOfFviJnCoUarFIci+m6N1b0tdrkrWIMc7kJpWRiJlkaKzN3SFrG6Qi13Nv
B8VN6u2gnxV9vb1INrsy9loGELegI1IdTcpfSUv31xLFjrnlU9GMP8NKnJtarcQpWxnSxKolaCQh
ZSvZxZvyPxqQi2oIzTp1dkDf2je37Q+LkP+iFHNkjng1XvmuJYiZILZuWgDM6Qqsoa5+isSjuzDD
gTK3J7TpPN9eR0uQMYFslPO+q/GKf2FtR0HRs5zRN9cdbg9um4BxhnDoSPoEaNRL0dCXZfBeAZtD
AxbtmkMbBq/bPmKcIoH2pgmQBnaJgPM69cC87vw5n05Tm3vnThFvpd5mWynjSAGpped1wXA1ggFF
haZp9K/FCZoft6fx+fDgZfpvVIFqORSU0zq6UEAbdkq9Tbxeeff8PGCBKua/QzPQMXmZ00YXJWS9
G/3meU69p6aoN9kpyFz+Oz5FK1QPAr/oMmbhAwjoHx2EeFVFL1x2K+e5bXUMd6dRBny68NhlADPQ
n341uM95Mq8hyD4PJmhmNibgBXyZCkwg592XgvBzLZPfXl29XJHHpAIebpw2TuQ6wQ+Hx/9xdiVN
cqNM9BcpQgsg6apaepPcdrc9HvuisMe2NoSE0IL0679Xc+rha0oRdaw6IEgyIYGX72317Pd5jk+x
CjttXrZPRd16O5utbaKNpHAJSOmX0NPNJCW8x0MVNMgSQA3oq5KU30YthbKU/w6BV7ipWPMpzBpw
WXzacs87cAdnzdviwAjnaOMy3oL5siBFLUjjdDIVfXm63vjFI/8fVQsA+H+7vjVyavOoZlmMpOdI
S++u9rtfrRjP4KI8qXmPptMyESYHWt2Vw8DCnmWRC6l1zlAf6KK6OcYR4KaBmBAuWpVzA6JdfKB2
X8NRzABAFT/XtTwsYXDXUZRrX/+QJfBMOFczQbCdTIxmDQgKs7gZ6xdXim7nkdVmJyOsqTv5/th0
Yabauh4TQlX7rYrd7heKycbuxiFcPv4m5KbIVRpUbjQj3CmOFwzOGSy5ezwLlgLw0IRyNflY6miR
YTYX4ROp6j/lFB0gnvup89hLqINsa4IvbJp/Sd3/uj4plz3hHTc2QcfT3PkFYN806yVE1vKpI0lZ
qem4hWQ79K5HnrxmwYN4QfhJ8KXccTrLMmnikLlfDpB1DRE9ug5fpyFYj826qTHR0eQ+uHnzq1ee
PqG+C1j46yO1uJ8JSelywPjBQ0szxkWtoIwHnCLLCd2TmbE5oLHaoKR382nk0kwE2/RSjr7zM6Zl
kxQiCnaGYLOaseZUhefCuQnL8AQxnoDPuo/H9nkl4TmQKFYl+fjAeXjbDvB/kLmx8NZ5G2k2C/Bh
anrAGeW5mG4rbglN3BxHdb70UMmduWqdTtRfgwdFl/54fbLfTxdDU8a5abYRlUorJvtLsYKKZnFK
APKi9hONb6LgxheMBWd2AiabltAMtRVjQqNQnbdVeocmAqDg+ihsLmssN8Ug+mH24FKLbsez7/ne
OQaH/443WRzWBMhVc0V8p46xHjvOZ1TnZ8Xq33W5e2PnjQxiijdeNCWWe8UaN+lLLhOHu+xG7/T/
uxIPciz7udtoVijHPZY+CR7iZWmPY5DPO5+wWd8IaCp1t1ZMU2BccG3lKKkPfbG6Ox5qyR9MBBv3
oWWhXU4zCTTnRbzLFY5IxmDKLrcYQFjuXL79W8P4zgpvYthWMQ8dim7wocA9eCVv7jclvhRFWWBp
qj87Bb+r+hVktxNLCFN3FJhSIOnOXjg/zUP50oJOVOyyT1uczmReKzaKpzBB/azUpXPnOF37wKOZ
JrJV+tP1qLF9wgjM0G+q0c99P1vH/rdPyHM+d89a3qRwi7A3grJWI+u9aPMzl1TLtyXk6qtu5/nn
9c5bnM6EvQGPDo5b0IRnuuidQwtsbzIvcq/iz+Z0RkxCLMr1aOuQjI3bCMB7+DJ25e9oaEWSu8M/
4bqHrLMNwwjPYNii1l0kyYIK+gGgSH1kYrvpniE01TsdHw95Di1pNjpteQZ1LL+Ph2Y+X58Am/eY
e2w55B64s7GNYxL4jKveZvkzCfH9evMWw5gQt4lSuA/raJa7zu+hrr81Pn293rSl5ybCLS/BwDBw
9NyPui/+CmE1Dzyrs3fbPVz4f/ivLS9FX1Z+pgXxDmVZVk8iFsHpeu9thjGiluflEtak9zMoOU1J
M5AxaXz++3rj/z7EvrMImsqdvhaoc6xyLwNmez5GHV6EquaoUJlERpTeSB9kdey8zd3XdQ7Pq+ZQ
7+N7medlCO99/DLkN6eGefY3YK07gqdN/mmAZC7UX351giQxAHW3bebUiOx+wtEcvGlAzJF4SaDL
vBwYrapk6YO9KwHbDBkxTaOxBzfKTLJQjeIuGMBMGGDl2Nltbd5r7LabRFmaihcCbIr3K6h46oTb
P7hvf7nuAbbmjbAeqi6Kcf3tZSDOXL65PmbBD6vouyDRntCcxT4mJmzwIzYg4/GzynWPTDTugSNG
dsxj8SETEtaNS+XmhQiyYRMPgk1JPXi4J0ZFkePym14j8DDwXz9FRU/nAXXrZS4gKriLfipd58sW
772p2OxjRLg/L3VeyAWYYZxcTuMklrtiGm+rDQxNSJiQcRWvBEaJII6dtFr8qOt+xzC2nl/+fxPA
HdABqNWUHm4u6G9A5V7abq8629a0EbfCX8IehQw+LuZRne1Vzu9+2it6svi8ybsWDcMMFrfVz4JF
yGNVKXUEj11wV5XytofFkBhRizLWopZNEWRxID7Wkn2f6/Hr9Yi1WcaI2D4AD9A8Ln7WKc3xqCjB
x6zd6Xy9dUs8mXi1FcV4QxxxP6NR0X7p2yI8rQ6dUgIq5jMeMP9c/4xlECZybZM8XOtu8gG1HKIH
oQIv6aPdQ5CtdSNgtVwUbzcPi9rIoUyzXvhix3rHQrbGL5Z74/QkWANZS4kNGddqp3ia+7NmYmdD
tjV+cdk3ja/u0M2Fi8ZV0UGzh0wPs17/us3ml2++abvsqxaygSOiNa7IKY9dldAivvEWMzACFudk
UEBMl9PyHNAkWukfMXd7ZPMX276TKQTGFjuPccu22nezNZTRwxh032kUTyexyurgVntvaZZ1wYRC
FaqoitLr3YwKwKGq4EwmchJls3PwtzVvBG4JcqDeF9zNpiFqDtrRQ+JU7oehJsebJthEPy2DL6Wm
+YZrsLJlydKt+mmcdP75tuYvt29v/KcdCVTqFxfmmXpSn5RUkFcDmCv+c1v7RtQCUDyD4q9wcXUB
Bq5jH9Z0va96pm8rcwhN/jRoUZTBFOdrBklXAANHV1b8ruhE3t7dNAJTl08QFi2FJ7ZspvyfKSh/
SB3uwBstC4OJWBiBth6iTW1Zq2TwCDmpGewkwZ6gjMU1Te1ICTXRstHxltVC8JM/Mv8QYI2+L8U2
3eicl4G98R7R5wBjgqQXL6ROhXvHgCFyd88xl1XmnQXCpHETcxyvofa2rEIpFjaV2jt03SqOGkQ7
99CZ0oeNUS8ZnEgel7znyTg07Gma/AG3PU2IAj0a4OLnJjcwWd/ctiBF5YdbBnAwlE7GpZwf67YV
t7mCb+QW/TbLKqqrLWu8qPbul0YRcmCgBNiDhFp8zSTGwVtU4W6d1llNZixUuD580riVO91mHWMZ
LPyhVDPHKstRQS198l2ConvH8rbzrIkYKzyNmtEGa4iLQkxIxOmsIuHpghlxeXkoXaKSXjWPS5i/
Fg2KNGtQJzg3HgRNNNnieGEPJpktG0s2z8c+LrQLpq3en3dMZwlTE1AG9GncqBUx5HhNCmKne05Q
i+TfetY06d7idRvLKu62jDfbn5b5p0qTPyqiH6/PvK37RorA3Y2jdrtE94tYnrXfDefar7ZXH6Dd
w22fMBKFKZ9F30P3PSOz2s6kV/154r4DNNH6+/oXLMFh4sybUfqdlPhCLkd+ahzAPRqUSu44sM1E
RnC4bdPHkrQb5Cqc8VzHA0nIIOZDizruHRNZcikTLrjMbecr3ujM8Sd91Bs/l6FPD1M3AZuxd8Sy
WMmEwK1BWbVd2eqs0ao5qKDy7kc8Pe9kUrbWjUzBdYY2dzVHpYLfZRIhf9RE3UaZHroXu73ZqLgP
zL3aoiXznbL4NC5xd4c3lb3rHFvXLxP/pnVHuMDUcLZmctDOzy0Q+Vem1F6ebGv98v+b1jsakdZ3
ojULijA4YJKHQyzlHrre1roRv07NSSc8OWeo3vTOTssZmCO8Pb+0uL5Jh1ZAFdsX5YhJ5XKITgOU
FD8FAHt/Uyyit7GlhiYTWh4FC2QUqinjJFRJd0HxM9nuQC3etw9wff+1fjGWqtNglcq62u9Buq3L
DMG8R+1ga91IvwOycJZXcsyipSvOkMnW916r9zAW71ufmQCzpfdWAF6YyiQLHhqxpSAdOTprs2Oa
9xcdFhtBpYLYH7eOqEw1+a+l6j9TQR4Coj7EYq9g0PYJI7JIq8M5xxkrm2q8qpTk0zKsqApwzuPi
/rm+9ts+YYSXM2+oL/FHlbn9/NSF64fKrw/9yB4auVvP/D6WgZk0YasYaoqCRAxj5utZyUacfFb6
D7MXkTRqJE3cuvK+1W57G5kHM59enBCUd5ptPAvqvjyX4xjdbX0Vnm6zmbEj89nDobqEzYIt8pKm
rxHVJfAMko/RCaxb7c7OeVn7//8EwP6PpSwee72NwZD5XR3do0yRJtDJlHdrwIbksrmJYg9uYosV
Y5NeWVdUHTQrs6acfy85Mlk03bFxJ7+3eJmJbAtE46kuJDJbNXnNc79IOqVQYhs337tQ7EyLZTUx
0W2gno9nTyAgm7bvk2p2mvNladxp3WIhE9LWgQ4rd5wZk4FbGmcsnnixRUmsq73iTlv3L7Z7s9F5
wcrDqEX3Qz/qPwSxhzy+2FVluSzY7/iSqewZqMbRxbgMGdBDXxq+PHWifkYJx13F6jNgrOep6yAZ
N+48zNsGYywrYcC7LV7zPoNg0T9AtgDFGPa3bdrMBLKFapiYmpnMAChz7pGpFnekxfvn9ei2dd2I
7sDxipz5lcz82v2h1mJNNBb6Gxs3Drq6x43i5ao168e8SiGQzuokbIj8cb3vNic1w7jUIY0WLbNA
+SCqKgvWNGc/jqBWH0R1vu3k2xZnMvFiUKgn6xbFfdZFcNBhjd1DCATGsXJGkTXbEJ99Hm1HtwgV
oGtxdLxpdCaODNXCXRPhKJTpZWyPa0P+aJTnBNBwvN6+ZZUykWTuMtUo6Rv7bBN94izsHK79ryDn
aeHnO0mDxblMJFnYUV/GgnT4BCg7tfyQt+XX6723zL3Jr7ZqvYLYo+kzd4legfd6Acfbz0qGO+Ai
W88v/79ZngaIZK41X/psKfpvOqpkQhyyV0hr67uRhveBcqDSpvtschb/VPaNThigB2eI7d6WJjPz
VXWs3FnGS9BmgDzThK4Aqskw2HvwtA3AWDQa2uX/niWyzWHuuVX8Y9MW9KTl+u222TUWjgZswRN3
vA4VtEGZxKo/eZ2L0iV54+5pYmb7fo18WkFVsqNVfD+OQftQ0OjzTb03EXBIWhSor2ibxbFz1mo7
OhN/ad3ipiIbZuLeQAEPzcpwE1nNou8o8ioSuVQv17tuWRRMFFvD2hy4mrXLSOR/ppw9VaR6mvx1
POR1s3PJbkmQTQ3RDnBiPPlopKsuxE870bpf8WhJjhAVESh88kQC0O/0F1+9+nh9VBZ/NZFtsZ6I
y33GM1agOtdZSj9xxpwm2l33dmnboIwFo4y6NRd+LDJck98XgX4Jt+0bdYrPayXPI6iQcfr7cn00
lybfSW5MhVG/9lGvHgU8U5XyTlCm9zCadU8Jx2YrI7aL3Ne1Amty5sgmdTtUoYXFQ+AVO1uCzU5G
ZG81tC2GCc1r3BccQvBqZ0q1/hl1x9CQYSU00hllH/Lhtst2xowkAYxMa5DnHa6ZiPN5CP06CWJn
5xrLYisTmOa2bPIKrxAZgJ9NgkeLx7CVjxvUlncSKNsHjHsyintoDRYgbEOMqU+OUupB5i5Nmar3
8MYWbzLpyS6ypkUeVV0WxAMIu+MpeKi0u922j5rwtL6YtyUaa5G12/xajN5fI2TSbwoDk5Ws7NwN
FwNNm2m/rbK1m/NTrQO9Y3lLPSszcWd1M+o+16rPoM3ytfK2dFLlP/nWPRPR/GguDzZ4W64lAAQN
BYXj8tf1Udlm3Ai/qApCZwV4GPcsVfe4jir+OYOT4VkB3rUzNNuMGyG4gE7HnWmOalxgx77GbIbv
cqRS/k5iaTnIm/xk7lD4QLxFXbZ0eCZ3qvK1aIfHym/APumlfJZ7KhyWzcrEpTkcWtR+iw/NGgjz
kA/n1fWPgIr+NWl/LwQt1jKxY1HogvOLxl02VLmT4C6iSqBsdn99tm0juPz/Js1shrlXPm7TsmbN
h2T06JqUEEhEaevUH9U009tSBhNDNvphoCpH8myTUOx54s1E+nPgtvJGnzI5IAfA3+a1Fzzj3L0L
x/m1n/Mvt9nIyJYXFflN0C0ikyABTSBx+4HTLUbJZvk8Rntl5LZZNsKuW2ZX9R32VOqLRR0cz8Or
h7PU4+frg7C1b8RcO/EGNaDIQLRa5sPUrAo447E53ta6scfBbVBMs/o8a+Ze3nX12N2HapfA0tJ3
E1FGKofG7ahEVkL2WoMsom7Pc8e9dme9sCx5JpSMqs5dNjmLLI7GOGGjIqcAYM17j1e/b7KPSYRG
CupxVCC2mdfxnyzwnMSnhX/bcmqyoI1ELL7K0bhYO+eBrrQ5Em+sdxCaNuNc/n+zQsAZYz26vch0
JfoT8jF+B3rGIS1yse7Y37IImZKdbRxCzkh5bUb78cEDak2T/KfS8ZHodsf9baMwYniMl7VycE7M
Zlb8bqf16G3zvXLkTpZh2XFMdJmqezVI8OBmuTMdUWmSdgx1kHQ6VsPyTz6yT9fdyDYKI4i9sWBF
ofsWUGU8csn4/rL1g+pkZ6ptcWZE8SQdtRXr0mbgmu7xntuua5PEvNsjZ7BYyQQflKrgjDZblTko
TLxDRfF28iaoHoTaLT93k9M8Qip+L396fzDULIAv56WCdrUo8Ewa0yRw2se8im8jHmQmTm5u53zA
M6/ICnDJP028g/hLTm5MK0ySsDkSG8NLBNbqWv2ufNSiDt73qJaHeG53Xgjetw4zGcLkjDPctPZY
sONFHOklmxeCFqfrfmpr3cgqtOAogYQ+Igo4/egYsz48NaBI2cklLFFgQs2mKpZg2pywVWoIjM4a
kurlj3gYf9zW+cug3ix4RSHLsRALz7r2qV1B0dfisWlnpbNEgAkyq8Tmhl3eN1lXkYNTBseyDs/l
XGCrwfMAuU07BgR8/x3CtE410kavzoQsVcJlpxNPjefr9rGs1iZ4zPFjMjXhUmddD3IiqmTKuT7S
1flSeNtt51qTGSzcILU0bV6VTbx/oJTcgV7wbgTm4foQLP5pYrxw9VL1KlyqrK3CqU98Vs38WEdE
7OFELTYycVxxGDORr1OVFbw9inYIEtG51WGbiThua3gbTJCZaCua12tR6bHKPKjqHLhXseOAZ927
26x0ib83gTDmPALVcFFlgq4PgA8NJ7cJyY2NG1G2qkX3qmVFRvP5uafTfa42eVtCZFKSesD75oQH
BbCoc3wQ4MY49Kvcw0hblh+TkbQJZyZm1HNmecDvtOPda7/HHdWefrnNN409Ppz4FPoAIAJBR7/k
avjQBuLv6xNq67mxv+dgLsKBBQx1fInuh5U8hMH86HPnn+vNW0g2mIkLG9iWz6qQRTZ76/dGqGRj
RULVj3794sggAWDjMJVgh8e/179oGZCJEesDLfu8c5wUpcLHpVUPAe0PxSp2sjrLVJj0aL6zuHqO
0Hyn+zpRZTkntePu1S7aWjc2SVkDhguFU0RAKdxXsS7DfT5Uezm1rXUjePF0PnWVHzspdcXHiugs
n6LTdatbNjGT8awQqCwptO+kDvWgRByp+Nw29WfqlDrx40UdiynfSXhtozDSdn9ainbsyyJriZs/
j2HbAbheiZ1817JKmyjl1QkXb+1okVUh3tc8of8mffirlvPRm9hNGqTMxKSVFUKuBTA885ioO7xt
R+R1hELQlpTbJm/bz0xMGhC9c+RNi5MWyzYtxxI7QX6MyI36nNSEpXkO9ItgIzhTEQL4HrXgh5uK
z9fd6f0gpibxmadnr9BqctKmLs6XIFZl8TGcpp1M931vpSYsrcw7CnwKJll13ZS4ECBJYof/PW35
yQ1zwAFAKnLTckRNiBoJFBtxW459J5yGZ8idlHdLtTlnOk/kpuSU/h8JWj7FYhyVkwrtqSSqlQYg
ao/DwDYTlyh8s+GXJJ4rp5ROujXlU7CNj7wZ7jpX3pTUUROXlsdjULdzHadbzFDwlj+3C/Rk6/Wm
1Zqa8C13WTWbBTZO4q6PQcj+tPGwhyx9f6WgJiWZ72tVMVk66YqKEEDnHyEZVyZEjk9jJHbWOov1
TdDWhPrRhRZLnjZN+9AU7I6W23lFrfD1MHt/KaUmXEuVYTDORYDNbJvwkI1CtXsn6PbgWrbWL9H3
xnUgVdlKXErEqRyK4ajzeEgkLfda/zdv/v8XR2qqSRIOr/RBBQ1kZnSGtsaRzc2Jx/f55CZDJ5M5
/+RFTbL2WxLP36NgeoxJcczDZz/6tDY/WH6uwOd+myEv8/dmqEHcS9zqiDiN8vXrWOYfg4B9v960
zQWMACTjWOUaMuFpXXbjY9TGI8gUyvF+FOXe0dDiySaYi4N0kBUNYtyji4vDYR/0OXl2mODeK0Ay
EPqo83k43TYe/7+m6kmpPBkEecq1eHAW52GrVRbpvXd8m7mMVLmQQV5vbZynW8jPquSHiLbfAO3/
c73378OuQDBm9D5E4SaUvvJUMNDd1G013U/YapN1ofE5BHLzhAvF+tCKyD3gpW7vauZfFvJ3nN2E
QMyUqEhQlaeaVODkfRnWv/O5OubBcnZm5wi9i0NJS+C3+6NGKt2Cl4zyu0afW3CiDWvmlt8DBqK7
7anIIQY/vigwck7lcSHz8bplLNFuAtKU7gcqCctTT7p30PR4XZCJ74SXxUFN1FnFOFiG5iFK2bZ+
DuJiSLQDTDlZvtaX68jrA7B4jgk9423Etirf8hTMHi9zHX0Qo5s2yx5g732MATVhZ/mMOxIeqygd
mwGMBvNTrdVzAUa2uUZlcxkEJwjX/rw+FNtcXIb4ZjmKurBzPWeK07zO84ey3ra/l7nQO3dtttkw
ViTWzmpqZYkQg+6JFAUOck1atcHfudY7G5PtE0aOv2yAETcOi9Iumh6WqHySVUvPhWCPC6Rrb1uJ
QmMloi4uDJtyi1Kwfp6KXq5HXrj86EX5HuebbR7MxairRqcEmX06u+CAqIe4SkZNX65PsuVoTU24
GN1GMI25Y55Ghfu3V7oiLZ38D/TuhoPbx/kRyFN5X0kiUJZChsexiPfgOBZfNrFkHHc0OuzdPJ39
+Yvnf6TLK5QKUXkrPjpA/8jB3YlJiwFNVBlq88lQVlhu1zFWB52Xw2ENcHN83YKWiDcxX6ja8SVo
FjE9AkivJQK3vb+x8h7ELHtI5n/v599buI1QpK1m4EdAEjSKGkqHQ7Js+uAvWePeFUQkS9ic4jLT
4WWtruLXIPgJ2NQhD+ZD3z4TWSbDFh+QZia+dB9Bju1JTGwrjzz45CzPQxAdO/FNeXu6d/++u7zX
XyO4VR9OoIaiSMi7z6vEk+qHSzdnxk+TRMnAwu89Clr78uu6qpdwYHe4V8Nxo/hQgynx0r94z70v
YfheT4w1oKi96qLYHqdB1DygK2HeHcn2iWNFJuQrqhnO2NG8YjvSNkxCZ08G/d8L8fe+e+nPm8Vz
KvXQrC1mrAGHNKpxgB3wNnlsMD6uz2HpJSOqG+WUJ1t1iovg6A0NtO7YWXVZJfWHStBDi10JP+PV
OTXei9vsXNb9W5f/Xt+MBaUvIErobF6cLvx1XbuDN6AKBZHXbduRsy7Bnl83ZyG8u0tmQIOzhNLm
Gu+cRmzRaCQ/oTOIiSyXhF4EbTIFcZOUYb0X6zbXMyuGosbbhKy3GECyH936o3S9g9f8yNUdC84j
7VPZv4g5T2bxe4wyXjbHfkXuLw7wOghw7tzN/EvL8Y6JTfic48kigCjLJZXH84LrJehADD4TsVyu
+752XvUYNh/aFuyOw3hqNzBE6/NA/45B/g7zr3mK0wbm3mv+RiVAsuW/tDyjwO64zdHdJZ24OJHY
IBpKLi6y77iW2TEJ46o1UBpFMSGovLr7uG/UoY7KPXS4rfHLRv0mKFRUg8qyKlia0+p5WuezX0y3
rcImGk+XFesYLVmqx35J4jb84E0qQ3XJTvu2rl/+f9P13is96DHULG3UX8BFPDcQC72+f9haNlao
VoG+NawrlvJqmpPYZw8uER+vt23ZYk2R0DbefC9ae5YG452OwoSV4UGivjf/LoMZ99rO+bbvGCuK
zr1WuB6sT8f4uzvJ6cii8APnPHNdP0/Ywh5R0d0n179ms5ixgvAWuoLD2rKUVbWDAArBCzeCRuGm
1k3o3dRyDYEXioQOJPr8VDWbgHZaM0z9ba5kFjDkvmpBhxOEaT1CecfJ8TgbR9Cdvd59S9JrgvqW
XoDB2ltZ6vXLPzoH+ZzuvwbY4Poi35lti/2JEcaiiyXz/JimDqnleSIkOqqSBcfrA7jkNO8snSag
rynrTnlFQVM5k1ceiVcXHGgAau0cCmzNXwb1JpChNd+VDfMpzhrxwXHGey8nj7HedjZXm22MaHYm
PMJSh6D3na6OpYQ4V9REt5UWUpMdLo4L1kaqQudn9nuO4iIhwW1a19Skhdt448l1Bi6zIr2TRLGs
cTs07h2TbG5pxqwfDB2f4TOVU0j1AJ7yqDiCD3FFDQygOR+W3g337tEsU2yi+oIQep5LzGmqvQSn
/G1IQLl43Tkt02sC+lgxdbTmaNplbEncecQlwspv83wTy5crObtOnPsp77t0q+Znj7d3Bd1TjLaZ
xQjbqvK7cVgnkqqJHdd4em3xGS/fK3+wmeby2TeBFVXrxEQfBak7C5o4QmTBWLMbTXP56JvGYe3K
nUTgp301HX01nfKNnMnQ7jRv67sRtWNPe0X71U/njZ22gTyU4M6/7jE2qxsHAUUqvKvEZZDSHsXe
ddBGh3br29MGptzT9U/Yem/svhLvlnwkjp+2sn/YPPW4vyjYem+EbVcvQH1AdBN+Mj4BBP0S+1tC
lnIHq2F5QjPRbh428VjPq5eqdf2roeWTIOTEPXm/RMXJ4WQnHbcYyIS9ubTq+97z1pT0Kznoyi0P
je96O9uhbRDGC4UT9L5DWOmma959EoBo5mud4RLlSLfpQXQ3ZrgmQ5ySMuBk2jaE77w9OVCuhNz7
UBx75uyBDy2VIdQEwFGut3Lq/S311vVQld4xKsOHf1W7hrE5MEd87P3+ZcjHO0byV+qEO3mqbYIu
/78J72EYRFVEcktLr64+Q6Fn9ZO8BaXL8aYIMdFxG+5+SUxXna51/Iry2jvJxh3fss2+Ed+53wLY
utAl7ZQ8iY48NLn4K3bzKnGKrjuE063bmgmPc2O8DgHDvKRxEB7HSCH16tkvIBb3OMIswW5i48Zw
3RoQCsNKU7ug8C5+jvv1GfcAL9dnwdK+CY7bOJBeUKXVKTByQNO4XZNOTa/ug9Ln99c/YXEkEx4H
aocpxrO7xvvBSHBsHuaj5uUeg5etdTPSXYf7/eouKevC5ounCRUJg/bVTWALaoLuQHMo8VaklnSM
HfXgspg8MRncxpxHTQLIeJtISWgP00C0ntXO3UUD67rVbRN7sdeb8IViYMc7CqsHTgfxOskO3er9
DMLptpzdhN1J3tXQ+OM6ZUX8vHrOx1Fth3bUewmjbV6NGK79SQ6QBtMpaN8vD7oQJlgZDq+3WcfY
nls39qK+ieaUReI4VMOzaHIQPdY7MBRb540tepZBnPftNKeliztVVBOhBKSY1E76YsnbTeQdE5Ma
Se8OqabqXHpu5k0aTx3rc1nK296mTaydTyib+aZVWk9jcdC9e1+ElZ8Uubfz1GSxkIm2myUZtb86
Q0qcrjiQIvrk1OV2uj67tsaNrFqGpIUIW6fSZpp+Oh4pUOWLW7PbGr8E3JvAcuLZRYUPGpdi/tH5
Y5s44Ou83rYlaE2wHW/6RmJpVKlocBNcS2xY44alX+y9AlheuU1tUU5WVD7lhUJUhe6B1OGBKfLi
5fHHyu1SErbnGkCOhDu3iWLj5e2/1lq1aIthxojiLazOXtA69yjY3KM+sk20Eca66cBWA12tVLnq
IyPeP140f7o+FZZrOhNlt+F1bdWoLE3zdj7Gur+fKDm6Ut0FCLbART3CsFcn8H48ExNwh6s57PJR
O6TuUKeioOcJ9ESzmL5Bsu7r9dG8byhiwu5w+z404HUZUj8sM6eenyUIHa83/b7PEhNyN9G87AHT
RO9LDW4LDX75wSEQ0myIu5PN23pvxDOHCLnsofGc1h7lr35f8fvLg8lNAY2c878uqmvWcVo4fTqt
3ksh9P3oLN+u28bW8cv/b9YK4kKRnHdFnwLaMJ2qUoEJAnGw03Gb5YP/tr5tvcRLFt5P1FB+19AZ
TTxXf467cicEbH5pxG6Yx7HY1qpL47AATu08TPrEdH7vuHs3UDb7GPGLtabBk6wWKcEbR9p7jXpy
vfY2/lhi4vj6ZbsUHi99WkZxnoT9euLS+R7Me7Qxlt6bGL6mbCgI1P/H2ZUtyakrwR+6RAhJSPAK
vU0zuz3j5YUYb2wCsW9ff7PP0xwdM0T0kx0Oh2ipVCWpKiuTl7eKTPm+TxZ+jOWQX7f6JoQvGhWo
/Sda345V56cMfVvOrZzTcKmv8yqTdK0cOM1QnimRdU3Q7jGLohUn3IDjraT6SsUNldJ/b1CZe1AJ
tjt8ARQoykV7QHSYwavczV8Hj/k8PzvWK2l/1iUF4UtztKE4otNjlToBmBZ8l5R71QKCPN00yRhg
BzJGfNHHAf4TL5JdN73hb1acAT33jHXhW+XYFc8yCd2oUywZE1LdysbCr5OFL+ACFRT4Nlz37y9U
biqURvOi7MXyiltgOg66jg7cmg7UqW/sRQeg1b0q881N/N+Fl7tOO12gctizU986OxUt3sb+WQkP
rhEenDn1aNR1BQI/bli9FjfZKL/PIvrmknwrxq0tlBEhEJrdSvcZZtAXv5mdPc7WkkEILQ2VYCCS
ALh+wyQrXODcRAAOUwUVBNmWt9Z0T4hzlhX1p/GfzVY4r9yb9mP5xIRGhXTwkWq+bhlNeB3Qda6X
TXl5O8cFyrt2FosDZDez7nc92WP1E/yBW20iKxYz0T2ZF6EeCPp6EIgMn2UZPXla3jc2aBe5d10h
EAoGhs9D86hKnFiEXQfmuqYFrXoWQ33v4wN1xTFNtGRXpCBqF/0cAj6NXMuo+b7V4gSK/quetdxE
DjUOmMZaabNwdOS3SkAWIJpvnbK7KqnGTWqojPRVAvIeFlqW2POJPIgh3eqPWjmOTMlDe4ldIUqX
hk1T1/vJXfKDh+26sfIrjmjSQA2sRcSCAGEIXSU0MdU/mtQKQIOzb3vy2rDpx3UGNoJKVoqoZFrQ
MK2iGc31Yyh5W+8ytpW3+Cdz899aJjchp6SHLGGd4thbROpfDg0ga2Ti56C9ZrUbgEdtZK+UZceB
28eUxH42Z36DE0rp2Sdb4jorG1lelvndzTChMpttaCnftpa1jzLvq5M1u2FJfl61jCYmteDLVNuZ
N4d5cVY1e26mZc8GvQUaWdkMJh1iytyBRbk1h23jnnNe6H3ao4dBKPvFQdMNujAT+6pcLjfVdT3I
Rg69nS1hRw75rG6hd3boZsufyQ875r+vWy7jJt3zqEatLF9CUQ3iyEoIQkCgTx1iqvPrPN/EpBIN
mot5LpYQoiZ1MKlRHVvJs43L4orvS/OYHCMLd9xuDp244uGowNI3J7TfSEusjW6ks1Btct2qcEA8
hXT32csr21fpMu8+Xvy/v7S5qUPquhJPlrqloduhbUOnYIzw2JFZ9Rtt6SnT6i6Lr2vV5iY92wKp
1qifoylUmey+SOGRx3ag05dkqkAw085FQ48fz2plzUzMG7WWsUhUQxHpxx95rM4tW16vG9o4YuOx
0dmiLBrqZmx8bY/ssGTkOqwNdNv/HZm8YeYMtMA0rFkCklBSQwaTFlv19JUriMn/5o4sB3VhN4Xx
OAXR7P6ky/Srt5oj4V6/cVStxFYTd1ami1j6WNKwi8YzAO137WgHXco3LtVrw18s/i50Fz2TzhJ5
NIwnfgK12V06F3fxsoX5WFshIxZ5cy1B2y5EqHrv89hFB1hgz70MvJvuFiBpbXMap+xQVBIiJKMM
7YQ9opP7kzPLjVixtjpGJKpYqZqs9CZ4cykfFjJZuAVCtgUwOmfmauOyvvYVIyIJe7aBMePwLqf+
Bv7W58TpXiyXHj72sJXhTbyZnnIXLLyRCJdWPlRd2vtoLN3xMj59PP6KjU24mQVhBpuBtCBE2fBp
YN6xWaKv1BGnqKivOxFMzFkitVVxvdAw1zYFhJH+SdR1dA7cBJtB6hWKJGU1hWS8ROyklbsG5/SG
bVfaH7iJNiOqjEUa4SILxuW3zq0nf6iHz2lvnepYBpOoTilEIAfGTrZHf35skTWLG04NbltgDKFm
GTrgBzlwbZFzEbktFI2mfsPoa58wHDurKGOlnhBYm/LT2JLvxHG+SSWvyzWaOLRYQTDBansa9tMQ
2t14mpdl4yxb266GT9eLI2ZvHmgIql5Askem75OukAD9TElAJuzb64xgeLXXTQA62zBCNQPrE+Wi
hXw0tQ+uZNbGJ1amYuLQasjwtrkopxCkMGD+dTJr5+J2sydNpXdl6w4bZ9BKhDVBaXabFuA4q+ew
S2zuA0kx+iUBU/xVC2Wi0sBwmlGdpFNYiDELE0GbE4M86oXuj2944cpu/S/PnOzUmGgWEpLc9+Nw
ria68yLxfN0MLp99d4h6DdF0FtYYOgPxzl4yDyfqlFlot9EWddHaDAyXLgZoQULNcgzRNuqcVdMm
OwhLeWfJG2f38Sz+Xk7jpoip7fGKeyJjoVDHYmgCEZG9dLMgJz9zzwpke0TS8uNPrW0o48huRwlu
7LbAi64cep8PMkVHt9dspD3WRjc8HGkVUbczJpLGkCojsraC3HKLjd++5nSGX7PawfWFwxKkH/Su
lU2NTue+CT3tTTtNuq2r64rFTeiaHMaEKSSbED/i7qBExl/Bi748s7lvNuLHykL9B7bWNQpdGI4d
5v3MM78Greb3hYpp47X7D/LjL9kJk6rNq+mi6lHaIS3vCzs/jcArUfVl1nqvmi6IC7ovyOtQ1vsG
bSu1S0ELUflx6vm53Hokrc3xYsZ3vqnQd9zWJbfDGSXQT2DS9QIu0q3Lw+oUDdcfKE8almL4iD2R
6WdZgLCPPxexHQy627vJXSPx7JiD2FU+5ipn59KAVV3Jecz/6cR+N70mdSrwx41TmBRMPZMFzT5g
Px5uRskieyNAry2hcdbLuScSLQVjWFjV/KkEiOJ3kSTF61WxwGR8myFoPOcNR/B0hmcrs96kl153
fTcBbbVIRqcqcbKUoxuwgR+XcggRE7ZOLhd76G/72wgFmTfyGsptQ+h6+tEhRel3PeC9hD7gwvfW
sz710fN4XWnaBLc5EoW5CYiHEHgQ6heO0Du0HVo7UTX1dcekCW6zOa96kC0NYddcKFpE8mNsymPr
spePTb2yXiaLJlMyYh0pxtBL1LHnh0XLEH80ovNdWzM/3pJDW9mxJtDNoVE1WbU9hF4Pfsspb6Id
ANdblCproxs+nxEJCCCJ+9ARUR5WqBH1ZJyue+qYWsfNBFEehetPmKWtvnGhdfuF4+DfwsysIHC5
CXWbWgVapwqyTi21insbunG3Nl65AS54kHNDd9hLVSvlo9ScBSQey9hf7K4ILSG8Da9cWz7j8Lc6
a44cgV1g9e5pWnTse+xKegT+z7TfxcMW4Mm8LMUQDmnr+KAbQodrqm9scP9+vIdXjv9/3nnvPlBp
R0krHYcwpf2eFeSBWGi1VM556qcNcq+VBTIhcQM8sMjHug89Oal9oYkCaG3aOvRX7hUmGq7otSrI
0I9hSSRgiF6WHVlrqxuZTNfBWLmJh4NgyCgkq0fERdruraKHoLlbRhtRaiWKmBqlOhqyruv6ISyI
uq9k9wSgb1iwFPoI7D5LvRsvSrf0UFesTQxX79ve0woKgaFS9og2ay+DNCGXd90k3N00de6GydeM
ctkK73YVUPcJqC/iNoQ2+D3aUP5U+XwqbO/Lx5t2bUcZJ3hpx5moc3iFljI5VI3ug3FbfXBtdMOh
O5D9RF2E/g2Lz/qeVuVwyjtHXndJNWnoPA+wU6kW3INLDV7GKRl3Szdl++tWxjjCk0lHoDtALJ+Z
wxMfNLdQsLbrdiveXhLN/70iMBMOd7l9iKjLhlBw/aMopsJvhH0sIF8tIvtXzPKf18yDmZg4l+dU
ALA4hnie2EHbOOPOiZw/1w1+mdy73Uk0oI72CBN4GafQrSxFwB0mNiLq37cPM7nn7HygVu3hPBii
trzxrIKEbT1uwe3+7lnMBMSNPbNlO+QjLugHKsVySBeo5dRu+/bx2qyNb3iul3s5ssIpXAvMNaBV
Aw9gfC8XctXuZybzHByrL/MMS6+hdL5v6cCDnEfWlUtveC4vUxDZEdaF0h1VMAyVj2aTrca0Nbua
z3Cnzy2QjfUhRz0qRPP8vLMiPV65MIbjOpwnadylXZgxlxxaFAGOqXK23PbvZwwz0XBlXJKpXtwu
rKey3KfRUATNkj7wJEqDEuhEv2mlCBaLbX1wJU/MTITcMjC8xiWZwnSQCzviDgjm5VRnT0ljW0eB
3spdZpXdLbTRh2aXoPi3a0a2pZ29sotN+JzsdVkBctyFNOtODRtu6kY/zPI68CUzsXP9XHB10RwK
tQ1C6Uaq01y4z01KHyynum5DmDC3FLztxKEJLmZI/9yj2jp9m/qhernKzU2MGzoUabWgeznkaiAB
pGymHf6t9i2XRRvP7DUbGIc0HR2otlHShAVqoBbvzpPjPrKsvCqlzkyEWwqyAUo6pNNTsbBDZo/q
wAHJ2n+8PivO7hrOTlzU1ZVEFUV75fCnb2nxsym9LTa+tdENZ3e9rkdzAh7yaBrvf45ttdzQot5q
cPn7JY+ZoDWPgCnZbaBqHdtpkFXNj0y2n9I5+w5CyC3/XpmBCdRJAD+2UFzABa+s0aVLp4fEmq/b
+Sb8RmccucIOR1AN4If2BSsHv++k/eNj065cYUz4TS7Qp1l5cgy7kksfWukQxVSO9ltFv0jJ55Mz
6I3M7YoLmFCcMgNato/aNnTmQ2RN0KVS7VujInLdLcnE38jES4aiR6K5sPSXUnh3deo4G+67ZmHD
fRkESArqzjrs07n129i5qXO6kUldOY7+jbeh/2PFTJtKCB0OVW77DFRKlKCN5n9Jd2mgrh0NvkS7
C2zhXWyzBT1Ym5Hh01EpiJODCDMscwmNXo024KKN5o27x9q2MnzaI14Bnvi5R3mPMR/1XPdYzrm9
l0VDTtK1iufpWsYGZoJF2ewN2obIUDi3dvSgUqs50Y6DWLLOt9gfV1bLxIpOhPeD5dk9kmdNn/sO
S/sfqKbUG164NvxlGd/dwbnTumNRkDYcutEFTsaC+EM0l8HHPr4SAk2kqBCFNeR6aULqebPwLZ01
YR711pG5CeobgouNU2jF6iZm1NJW2S9uPIZ2mldIOPFxPCbDwILFG/XO8vTypb4UyT+e1tqiXf79
3aJBF6OCUVr7XOqR7pKesKDSw/ePB1+biuHwDXo562kZ7DOV9xC23inJHi4UeGwQ312UbD7+ykpI
FPTfUxgVR0XUwVeGbvIjmX8H9ad23I2X3Uo6kJl4NdEwAb0wDF/xi+hB4k+Fc0zHHtWYwWequ60v
PDmnJB5ukI78eEprVjE8v5yXYdCSIju7jGnnM9Czh3Uut4g/V4Y3wWpzmopYclGHvKyKIqgbl07g
RYv6Dbuv+IpJvZZbtCJTgay/LuIDEqa/ekJ9qHWfVKmfrlohE7aWFI1d8riFOxaetRy8KZv6IIrB
LHmdY5jINZmroh9hhhB6vg+Z6l5FtKUsv7Y8l438zudyirRYObdDaNnTXT7pJSiX5iuLgVLI408f
r8+KU5j6pVm9QHuVdyi8jPbemavbwvECYFyvylAzU790dMAWUXootTiO9YRr55OatmrTK0HjP4Rp
ZRKhh65BPohGv6qku0sV4qsz3cRTEWYq3X+8QGs+YBzdg01j4UCWJiw9/amdntIk2gjgayMbzqvU
iAKgm9jnwise4mhCDty7Li6YQLXIZpMq59g+g10P1dLWOS2i2GjRXntfmyi13GuXhEcYPIvUBGm4
5PPY4w1XMd9zR79v04NlVUicTYdcxRvX2ZW1MmFrwm5mAomsPOzJpPy2dr1DRotp97GNVxzNBK4t
scyYrdPL6GQPwbhdS7zfS0oeXRpd14bBTPQa64lVRdIjZ0iuffK49SL7fONO6yEe/CUzasqeplqM
Jei/QBebVdF9wpBULMr6rSzTejfXRbobVTkhvmbyqPp+3vjqmkmMQxvlx1IvMiJn1WYnEEnsQM7/
8rE91oY2Tuo2b0UGnUP7HNnic8dU2DMoZn889krAM7nTMmuaHQHq3zPLph+i8251Ud7NTbSl6LNm
DMOrragScRljWYrOftJN9QAKxHtSDAGcZZcXEMHLp2OcaLmxd9fuHSZ0DSGkL0uKCXWQY1tI8RhV
TexbxDsuSCzz0vkyKvnIizxIlulIubwuxphQtgZy5lkdOeQ8cest6eZjP3vHj220Yn8Tx+ZByKxw
cwzNM96gH9SGoO/88+OxV+xvAth0wwdc0Dg55+ggWBz2TFPri4iqDWzByqnELp99f2azCqoaLiPn
gWeHZmoQ2ONTm6RHHek7qB4/XjeLy8q9+0w6UjC3NZhFBQpVJ4lDN+uRSXU2ZrFmAMO3m4FZEkTi
5OwtyY4n5EbnWwwfKw9wUyUV0A46KBsLVJJX9P32yezr+SXTmR9VCZTrNsy8NgPj2IYohFXjuo8t
1OSvlu3+qcfx7bq1NzycziALblIsToI6wgV6nJA2GHOx/3j4lV9uotXiuU8cXjVF2A0W9CGpsPdL
0ma760a/mOXdxlm4FGOfZ/RcVCTxZewlgbLjfmP0FecyYWpJQkdGkIw+e330TdD8mU3dUctp4za5
EltNXrXerceJDdg7nb6Txf3QfQIEIkiiL3jJJelPnsuNALTixSa5WqETrx1G7B5Ri5vKc86z1517
5b0RYn9yXXWdF5uQM8+qcuKJXofU8Qb0d1v5vqtHb08se4succXdTDo1hWYUYhU2ZqKOFxiqHdch
lk5nqQ9BnKnqtxIEa6Y3zmzXXdJM50seeuCoR2Ok+80d2lM1TtcdNyYCLUupiKy4wPM6ghIrCFXf
WIbCzsdesfbjDZcuM8CC3MHKQtr6dvQVkK2p/fbx0Ct3SxNsJqmGOM2EoceqPTO08TtoyaqtEXQG
G5t1JWCYWDMIJaEloe6Xcwvm453d6uwmX1y2cRSsLI2JNJssmkeO7WXh0Gd3LVV/FhBs+wQVhI/X
Z+3XX9btXUDq+JLLNMrKsKFFkfizilXrxyCge71u/Mu83o2v0Isy5qRVYaVa65Qz6HGLId4SD1iz
7mVW70af4rz1nDbXYZZV34FueWGZ84guqvtJTqfrJmCcxcoCu2IxlQsadkEaNtOB+DTl++sGN7x2
qfWAZ0GxnGW07Ospe3JBnLfhVCtB1ASQ1W5BGmD5y9C1oxflkLDorBITcO+bxPlMVHFdFDVxZKR1
XQ1ZP3oGz6b8UfK8PTtNJqlPMmRDr1onE0gG6SVENbtRYVOCSBC6YtOhkt6W5t6KD5hAsklZpLFj
CR8o9K2m+k9RtF+v++EX47zboOgnakFV6OnQgXoBiLYmGdB23MBarf1uw3ddUAhzd2ElIBX8Fy/z
E03JlUMbbttA/SSyp74Mx6UCy2KuxiNodbYIWlfc1iRUk52TTRNexWE5tfq7py9AGatH3dtXnrCg
bAmpC+86FzO51VjSg54Ty3RGOW6nQDXuQyR+q1R2WY6/PP3/w6PG0tnhI9h43R6KFR14KSDPkePP
j3fP2vDGLTpbOHR4bI1KHEf09MHjyDPIftaoJqZ+jSgtN7bp2oeMA1hCM6kvq1aHgKyrk9t4yS6J
nPlbRruth//fb0KovvzbE6I2zbO6xVKJ4pcHLnO0EwzkoAHVjNvB5/0Weeffwx418WNpNwydF+M7
rChv8JGmPIjxq1DWXRL/+tgsf/c7anKreRBIWmYLLV5irB4dJ3lyLWcrav/dEtTEkOncsQEqtvIQ
ZdETTewgFfTr4l133EN54N9WyKVFFSD9Sdg55QBS/0zsoSymDx8vzN/9GgJr/x69oJMsK0hBoI8/
be/aaeh2AmyGvnCWP22UbuUL19bIOJIBk3K8KPHSC8bnm4REkuzEsVquo5KknnEoR2RihQIfXJhX
458RZ+Vi86tuW9TUR60GCE5baZqGsMOjtEjuy2LaSnGurb7hxEWWah5VfRra8/RbD82NS/sjzoj7
ClRcHxt4ZeebaLKEZ7a0itE6V1mKxEef2ju7mrbaEVbsaiLH4q6w5njpMLpTvFRls5es33O11em7
sj4mNCxVCc9jjbd3QuP4YaiyQ+pEfld1yS2bqw0XWFuhy8ffHfitNSuRuEMSxgN77csaALum2zpu
1gY3vLePJgdULFUcljSZdlaZ3NG4Xjbui2vLYzgv6FV4LAAyPVuyeaYjLQLSydaPyjRIRncLirFm
Y8N3SzYKtMCLOFymVCFNCvVnTSPXR4Pdp+v2qOG+S1e5ywQ3OzddCuifE9kn8Idc1xFATXjYrIEv
7RPbPYPmv7jLlqg/WVCL2H3829dsYLpwMvM6w+vx3PBpwGXCYX5WQVBXdi1kRVW7//gzK0YwcWKl
bux8BLnp2R6b12pxvrT2spvADrSxldbGv9wB3jnBHMvWlmJ28SSeIJjmWLPv4XXs1/kW/9DfU1HU
RIq1DXh0IFnunolyD+6AdkwAi74qZi1QLZw/50CSBYWA+SO9RdO2NinDs93OVrVLwMhBeXNT0/YF
8jXFTjnLdcJZ1MSMueClAel7JM5dS9ixUwtomxiTGzf6tZ9vuHdd2VY+JUScMwijIak/5wf0N6jP
A6hQv3y8rVbCkzR8my1LzUii5Fk7Tuy8DjZaHB5FXthbHZYrczCRSZpAfbOEVNe5Bk0jD1STRD87
VNhY0BDAfq/bvf+pyfPazmNABc+tXn4lueK+HsbZHyr98+N1WpmGWZW3ag3KKd7QM1xuny39ORXt
UWu1USFeM4MRAMEDS0srEs6Zj9HX2tKfkJPauL+s/HKT0Mq2JLrtcf06T7EbA3jWHBdgnIJYeFv4
rbUvGBGwdL1JynpyzuhzV/tZglPS74e4fB1TZC6uWn8TQ9dRJ53SqXfOpTPnZ2jx4FFiNe5pjvJo
Y6FWbGCiI5gV55lQuGsM6cLOCFQltqi3BNdNwMgqgAvc5kOdO+e6Ze4TbTv1mOrO2Wdl0zx9/ImV
CZg4OtSAQQqw1M559Fxv17RD/VAvUm/BdlZegyZ6jthL3mUj9IWZOw7yEzrm3f5FoIauuyj3fjVS
QGi+ZFXz2YnQkPX5ukldJvvuXCq7vFRpHS3n0Z7cHYXmH9LZ0bJh8xXtWWqSMbJmaFKQ0WJSmdX7
tHLPbpn+iPLmPDBR+jxyu6Cc32K1xD7JoxeAN+uA6OwNwu/38xhHvsvaPS86f8IgMYJC5GYvsute
O+F9SeLoDfTDuR8XTJ9l0nSnqe4zH7ecEmdstBX+1ixvhI9kbrO69CpxbqeoGG/UDI2TG95IeZ3E
DApo/7aCaOMaHNDSPoMVD41wpdP3h8yl8Qaqbe33GxEECAs7Tnubw7RFAXyxTqvU51K1Pz7eRCsR
ykTlNWSYxZDX/DwVkBjWQ1uG2dy1e4eTZOMTK1MwgXl2Us/J0hX8jMe6DXHbUZwscE5vhL+10Y3o
MWvByIybxblc0BPkNxqKx/Ho0peP18dGIFi5npmovAWqNSpFNvJMmqQ9LqDkBhiJ/4RB9iTn7gEb
6w8hw432JO7/bQ0m5zx+VZp9Xeziycvzr610fiR29M1qpmwnkvq8lOImjTwVOCAw84aO3INP/7Yh
WRd4vR0HFQOCTlfJIyfptwkY3ACQut+ZFDFadOBSkBiq/BQlYzubfje2s8vbClrO5Vc9zZ+EjUt2
TfirrKB7oaPpblRA8XALkcJ97ZPoqWyqGDjl6qVswQum9L5U7QuYsZ9I7Kb7yziSyWMVkV265LvE
7p+quXqzHFkFhSPfCjBn5KQ6u0gr8Mg+ogPhVLfN56Tj5146te+R/tCkaFnSETIyyS53qqMUSVCi
ZxotiiHnxPMLkTL/8rsTZ1kObARIvm9s6ccErEkgcLgdU9A/pdDspflD34tzitaSPMpuc+o8RPXM
fcsrj2nObnvl+FG2nAfh7iNn2btjfJOI5pw081lTcoMu3lfULn3V9PeX3Fxm8ZdpEG9F1N73PL0f
efWInHkULPHySPL4lJZjEnhp8ROAtMNlebPSVnteuy+QMc78hebZ3kFXW1tMDx68J4hT+o2DXXVu
l8OU89Ad+LcKtNGOOz4XdPgKHO1d5zrSH2MCgfVoGXa6qN4uKz1k42PKWrwnVPq55foTUc0elHMn
DsJ0MCkPfjvmUIZwo4PW9UNByH3WzL88171Lct7vh4b+Gip1w0CArKT3OtQ1SM3SAyD0e8jdBxBG
/uWm8UHHFmDW+MciskJ7qVCbVJEf90PiL3MOjpy0+cRKNO0ti31vZfYLrkHCR9vqrzoZqa9d+m2Q
SfFAZHdr2y1kbRh9IV5m7W2Jl3XcgzA1S4Q4DCl7qsv00Z7TYkdj6pyGglp7dFIPu6yyUwCXaPUI
/Br3mSZo1WsqGR9xAqSBrMbuM8vUTdGUzXPSgoQA7V0PkI1+rOtKnVVX5kcXZYh9Fy0RbFx+c1Mp
jhZ4doOSW1BlmpVPiuy7ozr3oFy1K6fuMPV0J+ziU5xNs5/VFQ10xX55Rbb3ZvKYiehZRfo3B/13
4NKx9WfIg+c4IYCQPVp51h2j2WJ+H5cnsozan3NUXRtNQjYMELEqAqT504B7VvkdD/+XpIEyhe1F
x9mSr2iJ/0IhEXCUWXEcxx6sCpCQIlb/2qr6OLo89emcPWfoadotjdcF2Le3PaXf5wvfh8xvWZoF
ttfuc7WQfYpmpaD2yCkCv6hf5emxBjhvpzh0tWaR3xadg0RHbDk+te1p57hV8tAm9nNVRD9ieK/f
i+4MUr08iLO48O1OnPHbviLJU9Q+HQl+ZjFAAe7CSJyVj6Tr7umS0d0kq18VST+h4zXy04yNgAel
D3nPtJ92Y45hF+HLmUbnOpvULmsJqEOq/EjQbtN19Y+5XuaAOu4czAq631M705sCkRKJkvHPZeMN
7vQJ/QbPUTyedR8jnmXiM/pUrd3SQwyiln/KKOmA6CF+2Trcd1x6Rq/nV6eOwqnwXiVSv1mkXyyd
70EEsUPoUH4+Ve0uB1SqckqIMI3PaL66oAmGX/jvv1Nn9AJSxxXI5urmC8SapI/XduGXskOoWFwP
Ep/9kyJJWHWTu3e0c7LR4wZeLEAheVZ8F9A02HV5ddTQsPOZJQ6NxQ4jZGuZjBAt0BI0Fifont7M
UaP8uAWx3TI3vV8BexDMCTAzyODlp2Zx7kZ7hm6HyLJzwhgNOtmfvc4DybEL1lI7aKqy9TNe7ayl
fCoX/V0W8ycIopwIa5BugrB7iTYBlwZ1jFut2wmwoHTRqXSLr32UnKTsnpF6UT6e5AHjEEfN08U5
ebT+Tdpu8dG8Mu3jS8iX43mAIFZc9Lu6jCffjYfuzoH+h5uU9cOSeiGD9qBwhgu0FeU/z76LJubt
asp7v8zJG2XL98GFTJcaIWleegU82P6KTt3piItkfkKzPagi3YRDKnp46ERFEBm8Jzmld61Xn3lP
TlOmEsgA9vtY1c+pyp+0yrxj0Uo3EMmigiJ1jwrNqo2lQMA17oUN4s9ZPrAI+Teh2iFw3fxNslYH
fa6gCsF6Z2dVyy+8hAu/m6ezq5cbJxPw/xKdDlDg6YOmtOiuF0l3k89N/FxEUH1wCpwJaTXu4zra
28N844Ia/lG0bNeKmT/zfPEbG1wg8TJkX/oIHPqpXULzHYYjkt3HnnwBQcU9tD/jQxvZ2Z7F3RJk
qrZvdOT8HC2S+Umbo3bUOYPvOt1rOi+RT+rJ21UMihBaFKgiDv1XUvfUTxLEsTmvmoBNC0pmPP9N
rbzdOcSeT5zz+EaxSQR21gJJ5uYnBrDOHkIz9q6F7vRuRpv3cYbYSgBA3oPbgTcYFwS43hJQyu7m
Nt45fSuCGQWCzKvrHRDGPwAyvYHnnS3kDPJBip+kn/h+LJboseiG5GhXgz7R0Vb35cDqL4P4P0dX
sh0prgW/iHMkENOWISen56nsjY5d7UKAJJBACPj6F36bXnRXuZ2kuLo3Im7EYq6NNkONzU2c1o4E
RW/J+MpJMlZZkrZIGN66veg1IPECBtg7WJV+zEtPUnglhhzOSUPn7uBi3RRLz1CzVNzG1YQf39fh
6CeFhfiuubfYkziMM3I7aBdNupS9Wt483qeK24xKlAk1GLTjnah93plXkaXoQBHYWUVtOMOqdx5q
F3TqEjOzv/tNdocQw1QpBJQdDeuCpOgjhbI2jP2gCr8y9tPxJin2VMfVOKQboihI/8i7yT2qPKS6
dlGjn9mOSCI95vPDKBfslAZIJPyPTbR7T8ak37BWI7fz1josPhFBGK9yoYnH9dm2j+uwHuconU/I
hdJlTD38izvWQ6hB2VrLTdi3RkPdEsvOn/gY8p8Ahus/LYcXHZYyxXC3m9UNhWhZWjVTs0fInTML
L/rBJNsv1ToffRyZa54FXT3l3VxMwTLXok3igxg1PczoWC9w4O/qdOf8tkcYUk0xfhzhf6u/2MKC
e5+z6S4fZXdHRBzV2J/da5HSJyTzZsXYiOiDySx8wCCHhJWFo03F2/Yot9DnhTdEvnj0pyXlTvw6
S4Zv0qL5sANo5jiL9jrhe4b17dBfN9O13y4XUymX9osu46Nthi/WUnzvAsEAGCrQsa3bN1Yf/EHK
JDo2vn/OYEFQAKqV71gwkgeyt1s5ZravOrWIBpn0lt57+N4c2S9jhfIHYIZtCYhb3jxHqfFlu0Wi
v5GhjppyW1NS7AvZEEWe33fN0FaR3NATry45IMWanQMqVLGILXxr5ZxcNex8y9Can2gPzy7k4sGy
GKl2U/rstvE7Gdf8BtLDsEQzv6FLX5N/MHJTRYN2DHlWXhQGngNF5zkOncYKJr4rchttQ1CMpjWH
mU/yLaKrvVjsdN+MeRRiODf3QcjmYmCbO0P5FBaG+9xXUcNjvL5quGA9Xv4TfDfwbN/EwcAcHnEE
7Rm/Fy/stqi3iG/5g1x0VqIwshJ2ouoIu6DoFhY1y7ukM23qNoWssHC/FAESE9NDinNf7lmbFKBb
uiKeNK6YjLfVxG1TYrECL5GcHEIPcpTZ0M2fk8V6IQz3V9juCVU16aA++zz9m03pWvphg5wti3D2
d8bOybbeb9sWvzCcL3huTR1W4wd5BOvyOPbzCxHzXJA9bN5gJYJLqem/cSJhbxTG8hL2wV2qd17P
S2or1vRIWgmFYrAdmxmkWxM9RWzaSslte5l0DOPRIY5Kg18SItaJlAlZ9Y2Mlw4TVz9X0pi02mZp
q9jAZUBSlpY9glnhY8W6MozQp69rlpxCtXwzbPQfKbcP2wRMtJdDWI/EvaDxWt63rouRU5SmhzmV
dy5Gbz+2tqtiJXUND+LmnCXhay+iG/SlI+rOyEudevOldPxNuqmHaSYWMZsx+8BHDO4Wa7ejmdYn
zL9TIQjBRssSPg4s7O8YELTj3Av/M2PfsjaOfS47rvtmIf4lW81YJSMMOAGSyCoSq3+iO4+qMIWb
rPo9/H0k0mIf5whbP8lSTjpcyzWzQH9w7w/XDKnKvFKkze84LAyOREyfXEtTyIn15axGhtGOjqaI
O/ijoDEcygAnH4KqUFSOG/aTcjse9xY99dqhNTNWzQcd+PZEA94dFIyMq0nl8YGtXYZCGbIaWZHQ
vGzhd5AMcH4a/HyVrW2rVSQxnkz/48DaFwaRVv2ONzcN3XMHrhQzxtycfN/Ls1eLr9gY/4m1snjb
KEEujcFIqCv8l+lKsYl0Chv52vABu+4hXdL0GC97/D1jrL+O2zI8ugQ8N8375BCKKDjHrYZdXiBE
jS7uh6hfmihv9soNTJw3T/92wUhrFSRzpbolvgzr9EdDaQPKn94tOAs3ChRZMaihP8C9osNJSm3h
4/1r3DJa8RZFSfK2PSQYoKvEY8MuBAHyKGP7G67I4xr3TVMqTgCA+CU4YtM5ucZzmBd8D/YHjSux
6sNu+df1vbnvcGTvpgBen8XIDb0iawGlOo7f1TQMcHyNMIPrNTrSdfzj5mm+weqVuEpq3aeKvAVk
N+RPwYyfOSf2O/GDKd2QZgVBHS505tePLOH8T0LSoTQQB9c+Ek+DCFWFif9tGNexWAcgA0O/bfLB
TbL5Q0XGosPUIHFAY9rgqmmLOZ4X+iV01Bp4rqB5DmwdzgsKhslXlfwL8t0qYA6ZD/7iv3Xt4zAq
b6eC2ClxJ2ZUTq77tqHox0uc1+OSJMXcRO7PFoz21mHj6BYoMDpU3fXpNQR3cU+xu30bSayQ1rlL
xgtFHtd9msAs/CDzmaKaoaudoXTEYjRNyiVFCk5EluDfuOj+zmH8el5nR+wpD9aeH3fSba7w1LNi
jVr0r37eMazHzB5a6/g9UhYYK7JUYFbADRuAWLQLqQceZh9xzI295kSGP9gH8Afabuu3zFf8LP8b
Y0oJhzFQpAY3FruN5oPrvUd36+R5xkfl5RQ6xJnQAXmbWZZU7eoBWkCtVk5BhtcTHGYttn2oMDNr
1G8sGiOHCAB86GG3AXbquIpsPO1bxy+BteopSWhuUCUFAtIQT+xVwdvEvoo82T6RnrXAknAkwBVI
2lksA6TrrYGNbYlluKQcXdDHFZnbQECj0PV3eJdpioy1GT6QA99/CObCE20a9YEFCOxvpBniZU6B
nOeq19lcM7SOslpG5EpiMFnlnVry8dKEHcmKPmHBfNPkSMStYsHsD2mHvySamgPLt38bghTObTBs
T5kYk+Vg0yn4z6U2RNO1dQ2g7XZf/zKaZPcGEiNbZGZo3/ctY4XbnXzrMIXf6s7yvvAtrqx1z8V5
5k1bTn6Ji7aFAx2D0qDiMAS+TSc/HPFuwVCsTxussxEIhlbFb9dkWOGxE7ocIVxofRuAN1XfYIRo
yIb5KQ1cWK54mCW2rFg1wx5LVAm+pMuOVfmHhUYwNkq1qHSoaYlgBXdEOzfhl4iGo5+BKXbjgu08
Lzs02rmBGzEmQHkFkwhIJOiHpZybnn7mVshzRyCaUohBysoAffLTsOT5UxZTfZShHw4IPcDeQJuP
RzYktCCZ3n73IfobltL2s+9tXsJNAYO853J52uSWFSA62htM8egqoFmoaZ4iFGgb1/8QbR095T1f
brdNB3c5gINbFIoIqNE23iSaD+XYjsvJoR4WDrL/RxFM8mJIFhzcJnpdedv00T08MOF00qi7aBLb
fyQMdD03WXhUhq6POWHZKRvCP+MkdNn6bjkmaztd+mgB2tAAo7JibC9r2PqrH7i8oBOaHifY9FZJ
GDSFFcvwGg6LfGpMpM/TjrVN6dV8tHkQ3WMi8BVJ7fCpRjRB4+Tgc2PdQ7wBIGt7Zks3KfpXRVlU
0h3XO8LsdTFgme4uUXDq5JYFNVIuHRBbkRe/JokHs+/+sMQWV4ZC6LqUQOrapA0qSpe9bNFpA/XZ
LXCItK17mvq6a907gnX7+2i30zFspqDSSfTftOS4OQIPNkYEMj7MrQivOs4TUwCO/T0ac3gVYfvP
rzMpsAm3l8EaiPMYrhmQP7Q2dx1H4JwSja91zD+IQgIeWwJaJMnW3VPmhxsEL/zFxDoUUSLSmvzu
WWHb5A1+9v0nRTQTyMZmeEa9mB7bVoiHZQ7HC0/34F0mM/vJaEofGli/gqlH6Qunyf+RrURJRo9z
ABejMN/x/C7f5VD1q8EgmgdDSXaYqTjJ/HPcZXEd+Rmm5M1qP8kuxHvjt+Aqt3i7CTPgk2LTcWFy
ixoHDqBQjv0M1ugjcRh62GQQuJCpEMamjBzNHoQwVR38N8Y+gMxm5hEtUjqIk5ktoMqW8RMkT8Fx
IsNScTSahxZHH8glfUvaNb/dXPSoRoGYwBh+E/cO8fBFwBuNkVXKEi0MKUgY76iyKxJ9O76WEAct
Z0zgptQh/TPNCimTpn/v9w5DtFXiAw3mXKrRmRsDK9sbC+l2jbOJJeiZTTdNIBBDF8QCLwrb0Rt4
8jDmCT3sfegOuhEtbvDB4P4HIH8Nl93VuObj1y3octz1a3hukJp40J4s+COYt/dQvURsNceGmq5i
bTCVsPYhVzJoBCvC3XG9m6I1xl3ZsWplc/J7CmNAomhIRhgPFosb8oI0Zj2oFdBzMhuHEFfu65B3
7UMAC3lddHsgPpbF4TJKnKj3qMmBNekR0L1M2AGu375MhhgwypBOFW1UooAlhuJzHHvxFyMIEmnS
JW9KTIu+XjqM42EkcMtpJIGEhrboG1vxn+WBe4ha8CLTtroDdMziPlogaUW7lDyBiMl+SIPjPeIb
Q6pUPFyQxbV8oQFIjjqV66VNo2QC86LX75Co8XmbrX8zPmpgGzIqck47DdbDA/kesQT1MlrPKrgR
pIfcqP4pdIjBQxVH0zugQT/hE4maA426HRs9/BAwbMWGnuZdM2deu4xmDz7RAEHkusiKLzG8P0Un
T47v5CNtPT7W0m8UbEIOB6k6yVuNoMhR3UcOpaOgze5fAy77f0sHSynW5vNz3wiI25hFXilwvmIm
afiyTHN7GyHN+N2KZqqnbP3/FT11/PArzHnJ41leW9DIJ93kIXo+i7xAJPrhQezYOTFBrKtx9k1f
xQHLL37GVTCnKn1fun47NlFijsTw6GFUUXL2XdZ3CEzLxE3et0AvhKNcY6WuW3TVRjF9wdvsj2sW
BboySee2A2LzcMNvsTv9/kDQEgrHhM/2ifYClcI39AiaoX1QsRgu1ilVOQShQ7TZn9s8mm98sq8H
aMrjn24y5G6kCGrsttX/Uwy6v3YIFg+ROViHc0sD4GiOJ+yaD3YpU6P9mUkLMYyapE3KKBvSpyH9
u9F1u5M8zsqsR5E1k4M3fa+7KlUh/CAmdqNMfh+paQI5hjVKDc9yhEsd15ndTEhclIF8bp2Yix4A
N4Dgu4jxF8X7wzykl9SxAQCmfTH5NhRAxnApMUDDuKJcvzZl3DSfIRpyNJl7SbP4o0/JQaTsBXZM
pV6C9xyvOTqv9uyT4MLQhQHjx3IkuKwpPWCj5LKPjvxOhqXKMXOjfjQElOi88Eq27monfpvgukVQ
91wZ2bBagg4oGYdNiqN4D23VmPFNIqQQVsQYpzGIdN3y10bRHysTrC/Cf5qQcuvn97kz58HY25T2
pV+6A85bxeR6dlnw3A7Y6Ypof9xDgsaJ1luHebVdLrkGh5Zk51+oeO3NdzBqX0S9/Qhyfpp0X1uz
XlKtHtZdHPRiztx39xMLkjLUE4jj4A8kwdclTS5cjU9d3t2HvjeADyFuXsk7ALF/vFX3GQv+NXZD
YyXQCtkJMDy0GKWmc3Z2qb9NYVJykwxhVJvUfSnQCpNTcMmN9/ts4Gc0xmeG0u+8esr34LrnTa0m
9Wai7OLy9Fm5JMdZkl9dAHo0i9540JdJLO8WnjRVHon9CAAbu2exLvs9Tkso1GQhUGELmgS3AzaT
C6qSI8HlamP26nlznnzzjzFdaLvUJAYRFgUgcmK7Hts8PnqbXmU/iuPg22uWZV9hO3+neBNPaNBt
geCJuwgGR+jlS2Xms0n2DUhzgv4VFhrQhiBaUkS+cg0CHZAj8V9jQg32FRMnnGs60CT767g34wkt
Ha+mDn9xGoPrnOhHMYpDbrNvZAuoH7urrxT/OAbr8J1mU7XE0acd7PX3EExYCMqwCDHv8CxfhrvA
gBvK2+GfjtgJVetvsP4uq8BKfshJjf9lPeMl4gIdFBZBMhAh2WGAAkHk60l3vqKie9pcXvtQ1ywe
K0dJ9ZtbrBGXGva06neMNRQ9E6gqWFpLEKuM4T1twDYHM7+J/PQpou5uSpvoAbbdGhQtej+Cyikx
Jrgcsc+wNUNLn/2dLD1JPIS2xyC7i7NzY2XaCF4nXTTUNCP5AfE9GwTWZoR4Vb0NSfOQ9OC4PLwS
MJp6fhzm4QPrjRyPbn3BtYbMPIMsDZLGriSTfh7HKTjGoR8rkm0zajidzm6WBHS4fEICZFLj5T5T
6fghYVNb5xFuriYenwFEt2WfJgjHcXEIDAfnCA9MX/CGuSI1Q1Tydtsqt5AHPN7fBfLsa1vWx3Ra
D+sQXpuWoF1PAtD3yIRsoorAl7CACPDcCUbqKebwUI2eh4z9wG3sFnYrLc7hCGtwD1dNfkp5Ks74
wghoPcCHTQsMvwn5UCwTARc+DPFxjpuHocsuYcSep2Z+yOIQIZHrO9nplbVZNaGpBaQnHHysCJBW
lcVf0Hybasdt8I1PdG3D9Xb1Wx2m43Ha57uNT8CEmjAoA9v+sBTTTaJ/6GS+Wjw+gPRUHaGnmsoB
OFwxiuGYgytsk/F70fyJ8CwBCRbe6mW6p1siTsqbf+OWh1W3DmBcFUExtU8ks+dJJVe8tHM5Avdq
AHzk423SO3HN1uGx6x2AAqfnM13iuNgnfgQaa44ucPDewCEG4PC2R3B/U/SGEmQlwGR1K2ZQphva
eGvmH73CfHOjXzIKa6IyXIa00eUygbAbM2joaEtuhB5q1U/XhTb9i1+XqfKoU/5XkJua5wTHmDfy
e84IxJtheNvrBL2Qf4IS5UDD4JExeZNr8+FGeZvp5oy0k+QY2gzQO+/HCulWiAli40U4fYXNkbrf
U+SjR1mJnauxWoKQFEtHzitHNA+unBYgoi84uMgitmMZxWqqmxFNFYBfvWEHRoJyVRBBI6582+Zj
7/SfNuTfyQBI0CJNLTawKgMwjHUvZHZrFlWt2t4EKAzgUHW8UgfGCEOpt6hDBNXjhrvxtd93dPID
qTItu8Jn/mFEIK6b1ltF+NlH0wMIW9z/e4ayigcmB+w7DKtfapC991mjnudRPphBPgu/Czh/zUmx
hgJDaqd+hnnZKvSPN+k0sTppFS1Wo573XgWFh43iEQ1o+iBTBjJv0vWKjOCCSXBAHURqRTsKW6Ky
3fC5rUG9wbgsCZcPi/27E8hgWD+LWi2QXWDqLvwcy7Jt92fa7qA0mkfEU394sgUlEoEPmaK3Te7P
cKQ7QeAIP4zpKH5/VZnTT3Q0aCXa561FO2ATQHprwK5dHh7ifjEXvzUQN7Sg/voYN2e3x4/ZaCrL
xw/FUngb4tsy0CCVTdz1pZXNg0rZfLa5vU93BHBDZlMOMvnV+RPY4aFy4rP8PurpJkq3R9PId+RW
uQI2Ea/wBQ7wsnKQsAESiw0kviUgfnUOlz5DbFqW3KZCzyeSR3ux5mEDq8hOl1kDd6gNfv9x/rME
/IA90bhGjvZb65aXYBwOmu+0aIMFrYVc/gtE+ifNAZfaoQUkrGLgS1iqrh3bcjT+5i/B6nOJb+NN
JmsGeAQEr1+T/3jalE0/HyIJnoblNaas28bYx6BV6KrV8MJz3DY07f+mKfThec6GYncBxt32mu/o
otAay7JX+i/NtyfToEDo7XvM2aOjwWe/QMcQZU/ZhmRr1m13QrUWpMAM2hwuomjbhxOEhMe5adYK
+8LYOpP7v1zMv/DcGbrJY7K4O7FsaZmH7pzinYglzEdH0u2lFP6/QPpfsjz6ZErpMu2W9SFZzb9A
BQ3cSYf85CMbFAtawE6rRyA8tgAq/LtW/Zos4x3Dwee5N3WXETgvBPP7uoEyYnP06nq8IhJnqOAL
Jaccl3xFSfq4kwDMO3kGKX7Mx+6t77CX2gtxF6YEY3MSf8VozHobPiGC7Tvv6atE3YqW7DVZl2dJ
7AWlFJdfBjxuYeMBMcD/zS25FcPyFPEYSBpkRNan96EBeI7EGkxCA5rc3qCxGgP9ukkSfpk5RobU
FoZ1bs1rktPfoZmmz7Oyv1YGJiyzTTUPxDVbtSNQtZLwOvreCMbhnjQQiukGRD1A4ucdmrB6zTNy
ViLrLvEaHzJ4uxaBjmxJgySsvOgR9jRLXk8mfYigYS6xqgOezbB3BdHgbQTssUgAF2M66IGTo4PK
0Iu7alnxg1SfIPMKvzWFBxZDGDHmOVGIxadPjCK+EXdBCI87UCUvfQbl2p4m9hETFDSxcZxXvdHR
xy6gSslbP36sEAa/QNfSR8DrghX0qcYKjBj38T8Iy9Q7gC1ep3Cgq5tkeOl59rHjtyt3wvw9IIq+
WiczXvoQlXpqFVRZxmH5fWggE9gIpCQeF3FL1ycK8OdBB/gQA+9eY7XcLSYLHhKLzm3A8QUlMpUQ
oPMDUhWz09JQUSMtR1YQF6WXHjcOOywM+WkSqt4S0pbgiTSAG5HfkuOdyYeCLH48AFcZSwlwAnnl
iAVEB5s8N8rYi4MbzzGx6XaxWvknpJrrEo3PViLfwr8gQWy/pt2wv6HFvR8bAAaRcijpOQh5WDcE
xwFT3ksSsObB6P4hl+RtMKa5GsT6gGea+3tYa2VYIHIpyDePGG3VjBi2LPv28/o0KIZE9RRdHTXM
ldhp7RGIyAW00fRf1FoNNmIBYkJGOOYK9AFpTKDvWOQ38ea6t7vHDLYA35LBeB7Qsd/GHBEUHeby
k05SIDdGzlDgIPgabFJwpPCdR00KnrgB8QVs42o4e8Sa63923dZH2+bmIJaZPJLdYf6A0KDWUawP
HQFXpWL0RLCRaB4sVNxnhMXzz8x3+oUSDUVZPDRHqSdzGmZEqpIZ20xom1zdTtgMgfskO2Z7Aheu
jjrIuMAP6W4wRwkb9CJOQba2UwclD52XJ63ZDvJnmkGMsLh7aHQS9oXyuzvAcIsAlMwNvtyOrH94
tM94MmD/sd9sahi3L5+4RhiuMfkWK1iqyw2TJcaqZ46AvaJbO4PFJNVdQUndGR2SGwM3yaueJnxJ
JoINITDp4DZQnF8kZ77CMioA91TQA0Wg0mHSW3Tqc/E6yPm/Zja0akcIAcweLlDRcHsAWNsXcu5n
zDKmxRSF5nPOoThbUoxLfAr/ZmkfFWEcvTAyA3WIw+40ZSauoPTnZz41E+BloIp5Hspq1XSsIF/r
n/olsIXWuynp5vrSOLCUIKq32z6d1MMYgbTqNigjpMh/45fwWKZoactNgR8cVvk08AYqr3XcTpSH
3YWFjuEiAoxXrNARiXJqZyiprLUBjL+5hfpmxr84h5POH7HPfe853+6737O8G3WHCR1iw5WC2mb+
LfD2Nactsph3lpwTkd/03Xju9K7VGUdl/c7CDr/9CMfez6Ex8Sdp5zGv0nRlW2liUOEFuPx4qgcD
zg4WqwDR4Hg8FjphBBpv7GqlFTQwUAkEG5EdQMdtwK+vE+jvobBMukrFCttokMVBBuuR+S6PQM3i
uMS71cX3AbZmoSOIt18FZ8bTR6Zx/0M0Mf/tE6iS8MCQr1LhjphmKNb3aSokow5Z3No1DXZs2yQr
dimFKEeb4Bls1rafJnZmAmHbz9EZzEZ4idDprHXOiEOwwqgMgOuwA/XesTWNIMuCtwLGxBx20TDr
pH+ifZGfTkaTg5ZCzCm42Imtpxb5j2/rOv1e+jCe7U5AP8PgmsUMej/8FRng8w+Y16hs0m9Qm3G5
2DhHzhrDY6lzuBY0jyFd0fP1bQ/BwexGge4qiBw7pX0KLANVAtQkvjKMhzFL+ugMqKl53CgJHsZs
sGjurU3GepKLvCRRjwXCBcTCa4qHuV6RvSCzIstwfguH4VsVgdCOVC6KqLiF+ii7izWyGQrnSPNk
RU5vfNwD/Y+3bWhL3sXyTyOlfiNQ2CQFHecBf3Ydx/EhxCbkdxw43JoUW6+ApLjaGMYSKMbKXrsO
8e5hFuS4FDNIISITTJfAATcug0bYHCDCZuQRTigCO3apT0ZcWf1mymj0kNyB7sCUyZIFnBQ1zT1h
s4U60ifqVaZ0eoAZLJSavu3se7cC676IIICebiK8R/qX3kUELBYPqYonH/9sfbOPVW7D7T89gIQq
tKDmedpsCjkf08g+WzQmMozfuKjprDtSjiIC5NuuSyYqmDkphkYGRhdlAjQExZ2EaXdF8w0kiiV+
+mhSiTIPbmiH0mTDa3wQYYBbtotigXEa9pxvaqcWWFXXbcElCEOIhKJRBKJMsGGqysGxRAEPSSTM
rtQC0QTLoYiLGOD+W5uICC+LIYCwIXCmU+VYiOcBoTr6WzZv2XSCWUHXHCyad1P4xDHkAcj0d2nE
hqCOsjzAMNAtXUyrXHmIGgafFiT2B5/T3AFzAk9WuywDiM5jDA9ljDxOX9u0mboy7vzyYRYVfc6Q
wueX36UkUzKc7+8NPK1AT9qR/InFKnzTTnb/AfmEuK7dcnAVLfTNaOqyX13qQDymo0h7DahEduyk
uWSqwgwL5Q5rZ/WywcgsAve3UIfRx0oCRmgFH5IM+3xEKxpPxW8EH2KbxL7/RUBxF9WpS9I/gHjj
uTaRwOlhvkuOKeicX2MIgvQowAl+P+CUtq8qyyIsQmTd8pwP2KGDIhQAN8jTLDj2oO/uB8T4diUs
pdOtkrj5vnbaMVEKg6+ozmTQ5yh7Y3w32tVtZwy1eHxa/orE+eq6y4TPDguVzjoJOphCwQHJzP4y
hQDojxucwcDtErOqssunE6wliDzR1ISgb+mOwoQ4Af3RIbhLVBQUrDmJGY64RcK8S8s4GumzCnkI
XyuzgNJHtY6yyq1TAnkOm7A1AHQBpFPPFgDFudv03xDL/NCuR0OExsRH/TfgWvHVA/eFQgzof1gp
BT0ltJyRbS58cj4ugW5bLI1K5rAVxO3srlAKGYqVLBe/uEkPrMh/R7eDhbLH3oODHCExTdF/FPky
ZjG8dgOiQfSwXGHowIIGGwLUbiom4LwxBAWAnVaibN3OUdhDQkoiWs6BWH/luxEBrIWf8DRkLguL
vXUo72hh+D1fDIpLmKjxhSfRdKbZAEbM49l+5VZvd6YPxq89jztbbhtbw1K6PkakRLMAXMo2UDCA
JTgktsHA6F4MfWR0FY0xDE9HCNRFsUSjbh64IjS5i6kNIV2RSdA8cj1D0AJHBHYEFghFS0OiMb9Z
NgqZoxlhW/QQL4oXXTRDB/o/js5jyXEkCaJfBDNocSUJarJYLF0XWKmGRkImEvj6eZjL7o5Nd281
CWRGeDz3GAY+AAKB7PZSOd6xn0pQzUXADICXlrIqQV5sT8k8fnlz8ZsP3Bb9Qu0ToMVk1nJvcO0Q
D1nxI7TpScuoqWTKkeY3JlMpOX/SGd+45tdKBuchraoNk7NtwULqsCrBfLr5QiN6ZvJ0mA3zxGh+
Z+uui1aW/XqVfhl741DG4x5L0C5i/At5aNCD5t++RgJDUNh71Zm8Lv0XID28RAl5oZi8e+Y0MgLt
wcDYSuBk6aVO5XNDnOtoVR+Utzc/GM1tMPJK5LntbTvwI4hPYOf8ylD5We+sUEMMMZz+Kgbr6lJx
MMJr6HiA7BTPUownR7eao4VisGYo1m3l6J50js01Q8Zrm0bwOkkPplyShFun4gnC49r2xvOYDLss
GfsNAzV62snv91iappXZzUcrST76zPvQq+LqN9Xe18S10iZ3xXf/gUq0j4yCjiJCXouGF26UbAMT
oNb+kG/aetjQ1EFTK/Y+p6SBmSm746Fsj0Y3yYMJ2p5n3b73gZX9+jDmwTP6PuplEGztPtsnrbgb
bIRfezprkTmPsCrF91l6YhUHebtOTDrtPENrbQYttKy5pHBLKSm4dCynf7Qieexizwrbof4rLePA
E/4XO/JNug0EdAoo0pgRw+j4TEHwavLZDr3xz3QYcpSAaXV+qCBB7Ul/XR5H2Jc+5LN8Gj1+yIbg
y7XFyGUTtxBBMdR4mxtPi0OlzYN3i75y22fiO+XxAL/It9PAr52H5lAAYsct07pxLrZjQjSRiNLf
xJ529lxesFlCcGkvSTr9kKJ69PkGaXkDTlpqsVXiuSccGFdJS8q+3nKfefq/qZvKVSaNnaKlW0+N
1m5GbeHC9GcHqi22dObd/XCdQVXrwrdWs919Zh6TJxZcbr0cApqu6WirkZKYB9RFTKgH63s0XLTC
unwBbHkDOxa7RtOe+g7fxOKbWncZ7QKTc1C9Xp6jFDrRFNqwdtPxbciyW1r46LoGJJPZyn0zsi1B
IFj43gLhxqEFt7lIOsowHeb5jlvudXxAPvyegRKb5TL/o74GjgD57j7Y00cFYkLBqMnZp61zn1Vx
jHzvVnnOa8ACspb7hhF//VBoSUMxOj8VfvnoW87JljA8Ecsh4MnHI9/aa9IzdDem7NSV0Ok4AKa0
/4gHZ1p53uIzc+r78kBQIz73Bv1RPHQ7N9cG5p0Ralw9dIDy+bOoYrGN7O7UD7yAhfTUClE2pExN
VqVh7aJePbnMGw6cFM9kqzwUOZkYU1Ktck3+Wz4WUHM0Xa73kAaa7ctyy6T6ior1ZOvJ3Rzlu0dg
g2DwIybx0Q7NxfYL8mu4JkANNpqc/zGzOOSW/TjW/RAmRX4ch1HfpZXE1ogiNTEC64z8s+rNv17L
+MGxTSZFvDcG65bbwTfxGRtGrhBK6Yc1G6+DPZ5bNPJNXcsLUR7vlgOx7GTbvuh+EgjO5WON0vig
Cl9bw3Il0M79h7TKu8d0bQWMv2LwDvLm07p25b/CYVxhjvGLvoigRiKvTp5sXVed3IEaK6q2Xip/
TBlRlGlxHDYlIrQk9I+1bv0h693DoKZl1nKdFoGD+uN5qNKHNOs2Oo12aC0hyfMcXwZVpaFpz9cY
IbXr8FDG7UeFIZCF5m+pnB9zJyu5CRZVAIY4N/damt3ZspsthFk4qGSflN6JUnnJE9FZsD4Gv0Om
nVi1eAEZa0MkpgPmAGa7OL2/gyKiSZ1U98f633pvZHFxCBJVbnQZWKFtcYFR+L6A9a7tOjsJX734
y+RAEERKZF9idl9ekv1rEjO0GzNcfqAApbZwtD247ryyTUGF61yLwiPxvdyrJrhozMucCUTRKKoP
HXSnHpOnUrqXunHD1omfhFE+RwoQz08PtjFuiW4/B/lStmbBjSUT2zRz8HgX+V7hdpJCouZicFiZ
bvOR5Rm4TXY2l+zgmtaZc+PVFyZKIEHd+JOOkzD+7IgXyam3Xa6fnUpspEgghvoD0hzVXEyf3nRf
aSExCTjxqpzqXcvf0JkQz01qdhZnH/gh2Z1jiP1gyfMUBI91A7YZBGwS69t/DMHuNdcAzuqXomXc
2vWujXDrbDzBY0lPRLdWnZPEK8MCYWAFfmivuxgJzA2iN+xdG4Wjkt3A9DN9hI+G96Fvj3iQ0q0/
V6Rimc2RgGQU3cIhSDIOMOsYrDwSt4jeKdHSd/wXZ1AhBm/Kv7nTZGwQbAl7Y1BdxngiPHnIAhVq
+XiLc3VLawfGqD9mgXuGS0QrieN/dckIgG/8xZyCn9gxt3NDnYADQtTOJa0Ljm9clLUN+YOUWOEn
mHzxyKaZ12Fy/oihfsp8yvqSr395/8bS2tm8OZ4cj2XDhiaTfmPJndPqHatlT9HYYfnrG2RMtyhC
/pxyVUogUjNxHlKDv60jxnKD96fd93n2Tui+IlycWVnc2WPYKbEzCK7YWo6NL0o2TzSze0NrOa28
CukUbj4aH4uo3Bly2LMGGzhwuLZTdcVR81EM/kGJ5imYuIkHC305GN47N/insbQjxLR6L+zo4DvV
xfA5JaIASVSbkkeKsjVlVljU8okmfWPbmtiwNjp7ahumJAKv5UL4LydGHe9IqN15TR4u/0wU/zU2
yugzSVyxj3ngXNcn/i/dcQSdlVEzGREv2Uj1ySflO8zak/ZBCP0wWP6TbeKw96zdlNoby59uhTM8
ODVnDiramPWPtD7vQV9+d+yJSO3u0rQ4Vz1i9lXfbsU43TMeM42nJfCXvopvk5LrV+XJvtNwItl5
SXCQm6kjcOKfBKPAjLarRxYd+E2TfRqmeqmRKzcNdgnwYiol4cUPmoqea4qVunCDtcirdGsE5Qb5
uPioILMsZ/rz9DJYe2nyJxL/zPN+HtBArnFl+6fJNrNPxTIqw5P3vpU3UuxwLOv1a1PUryrTorBK
8DhLgr2onstgOqG/opXV59ytcUH6+RlWI8x67Ck9smaSYbGHXdB8Kivfm3h7S22nl+WuxJBbDhki
drXRxprGTAZoQooaoNwlFRw331QxlFtlx2e2o/GGkJjVpY+CuggTWLILpI13WnnH2m6mtdZ3u1yN
oZ0CS9HSXQedzD2XCKxY/tOpwGg+x2SlaQXUV471Qn3YZV2GVuN1YU+iAb4b7wck71IW/ncRebsk
mPdGm6+laLYmc7IVfQ9nsQJG7zf9QnnP9DRlon/OTjttE4OZfGndLHqQyDc+5p6Q/07bllp/nzNr
kw0ZVYluH6rIeMxcDqQiyn5TiThRao9BOdOjiOSBEexe9sPRrJ0Pj+923VnO2vbirZa64fKr65gp
r8iuCQgZGGLGoDfajH0JYzGFbpmHoyzZ7xB7YYKPcSzbDRoOZCIVYiHVZYDSH+ySMFz50ththgAY
3SZkrap/9+PiM5r6G0V8tlAPO4dxByQVEuOSoJ6Nfz6rYkYOd2cazzo4EfhrXx0z5Qewe85O1/R7
w2UK4P8wzc3W9Uv0Mw+PfFXdOyN+08GtsAy3DiQ0z6K3bll9sLx5c6ttNcHDjX14k8X5LjCQN/uu
3uH1eIyCZu2odA3wHlq9DxLtPyJsf86p9uTRoUl6XX6S0J4iTO8IDULmW4i+0GoJJdBf58Rcpwwx
kS/0ncg0wO5qPy51b8C5a/UF2E1wx4qx9hRkoyMtO3TS/DIVNUxEA1GING3m/IOY37Oo2eR+s5vI
h5gb3E0z4ZptzeuJf+Q34DksqIDLwShgHFGeK+h/zGN50r4xQNTWdOyAnTUdFoicTBZyKtBugWpO
UlTr0aFBEd78Wmr4vir76lOZu2m3wz//pPR4G5kN3/Mc/EWa9pyZQBMgSHaFzOeqpz4XO8tRG1Tp
jVaY4Wjou9bzw0bPNqRFrdUA1UoFvolluifD49yZ+rqJo7OWiWtbd7s4QplNxZEK+9pYJbBOcFwe
WkgcRHj5aFNN1m2/s1LCahsVdr05MfWPd7IbX6ZM7iH9G8ivYa2m4oQneGEJ8DqPQKJWqJJ03zr1
c4Cne5rdI7f3JnBpfnAgYVBIDsq0Mav6FSNh3nhH3RvDXMd8R04vOAWS0AMkr5EfR29IVyNHQ8qt
3tTIj47o3PVY4DnONFZ+1jtH+fpKWfVmuXHUYG2Krntq9XnnR+azM2fPqEDZ1jIs9GciU9Ci0uPk
6BsA8wD/XHUNCkm2QGe+LebXSHnPZCbtiTbatTNzzZQzkgvMCCG9CDywaBUWg1U/GmtUm2wVjIoo
s+nBkNEpbcfnqI8viAfjWk/yD6KXPjrm4J5b34Tjvoq8Uxj8pLHm0ZYrcxwOphefPAaJDncR87xz
Hg8P3EtvdRFcs9YNx6TaBob3jkR9nnXziIz6rZf5fnTaeaFpdzOFbNRaf34WoWIO3UOayG0EfdoN
fheCITTrtsRQjjbMUmJwRPj05fBsOh7JUWIbQwatMDJH5lKNFOvlD1RmVvMqUsoiyb1QUSzcUb8e
q/IcBRIQPkBPGFDw7E1GlbmuVXYw+wL10Ya51b1rOtdh1TiwkbzPJq+nScNjuAU09XPLCbuioBrW
gbotgoEXYAcv53vMxkI/eVw+Cpy1I2CC9mDKeIsrZAAYwW/g9J8iIvIOc4Gjc86bnvjtHHFIGxbB
Nu7Ws1xK4XnlG/I58hl7WDWDDAO7td3vOzQdQhcg3uIQz9Arh52XGc9Tj8fJ7A9+o58C4WJIs9yN
bkZ79PAl5RhvYZe4PTUg1+EUbX1tho9yzxM9OxsomIPnZCqNZ2YMe3IrBjCt8cO1opcmEDt8D8Q6
ZDszlV/QAnAt7VrL412Zi5WRut/CXJKWfpZqwskcvCd+cvQ56ngwb055Q55nUNy3QCr9nrExmiaH
F/9+yecrl9/EP1PaaysNV6MDYLJ88NE032rb91cjPGe9CJT6qDZeXv6rvTZU3QwAWLgbU3tNIefP
qSx/ZEniigq8UOuwvPZvE0pqacvsGDtWTsnq7mmf4rU1P9p8KL5I2rDLR/gfMWJ0RRLMbCB7EayN
TtNXbZa/NBOGdu1VgBGh+3gAhog/wIV3aOZtXquv0kvo4sFLVrETIFpk3iWxeCQrceyt5oTlb9XY
8aPNX4oH/li1IFwyaFGKijDnKYYP/GNx2tFBubKBVWRrv7cDr1Wl16ETV6eZo4nP+kEvEsTd4ovi
+JW8yQA21vzSKYjaItTwrtSxhitYP3H97hJe5TqAuaxL1r9aIzI5HBZfli3YQ0Xgfm4Mt6TNtt3s
hL5mh8vbZuk9+THtuXKrhyCuPvUW99TyG7NeG2lyf/lgviPHO8+88FrQPZDuwdTPDGMyJGKnpT6s
Q/wWa1P6Jw1OJR7NU10Vx3T+4kFYeqyP5e6rEnffVvpdL8STZ9qrlDn8En6hFygwjUm8l9ykzUxE
Z5vxaKjsVdXy0CzAegLyCypwxMLdr7N64sRHG1s894UPq+b+f4UuJ2ih6mbtIayVJdcmu08UPeu6
HdNyler1lyqaU1FaxB8xdCUfvSFepvrOK+9f6WNMzhgAATe7KxklDJOhdeF9Zp1kZ6tWzsmCd95V
YgIedqHyFN4I7lXrSRfTpS06aBS/tMKi0atXzR3vFDHdBj/SdnTQt9jUlTElnbtdBwyD7XXam7PW
b0Rf006TwzhJg75e0yE1ZxASppCIVK59MOLgawG2nUzV+6JW1Q6V6LXNug8Ith1kMAWQvvKHeK2n
NDklG1MlrhKrBDgrmXusq2BawkMgyzqwqjRtLh0Lm9eNRVzJqMhHKYYHm4JmHOVTn3aIOopyYw6e
p6p5yU00707sMSH+WNG4LR1nywybACf2i8gh+S6TedsWlJiFfpZ4G9ckP2PSSMeLAwHrm9q9xPS0
VpX9rDj4J5r5phB0bwx5MBJVPN9i7+sozaXhrLKJTjXQmvaHP584Gw4OCnYsFEGuDgEuIUX/sMoo
bPCX3Ikl/VIYrChsrCsDdG2VSoKJpuRXWujORvoti+pt8nrCHMxunxrtY0nkLwEuz4ZFfP0Yx3uo
ZcrCCh3GNIuzmDog63Z+cCAO59l9Mm3nUeExWem1D0bRUxdi/4Lf5QHEaMpb1henzK/fcqE5h0ob
3psSZ3s/0upgdDgbnBMYmrJzSw3jz8NOaWKr9f6zKoZ7k5VXczDfKy9+ibCXMcBziePJsdM2MvvL
XPVp8jQGTvKnSTdc+hSub9SAZEOv/iC6maIPp7Xp3ZCHU2wQPZgSFRmCcV513qqzffrZwfwu8S0U
Zn0arRTCnTvUgj2qkuEMWbgrffejcwt8kgKodbCx6Zu0NFnNf/NDj/W+qckvZm5LKpG5nPzzE0qp
3CAavunB1G29jtk5uxJlYxoXMeMYtlrMeW4cMducQGVEV50HmQ2HSBTBajmZ6gou2eqeXRdZJo8r
b+Xg2d5AO0b8X0YP9B7QpTmllkbZRRQxCJCub1BQsnD2tEvEzctyyI07J3WYOTPMGR9L73Y2CI3K
TrYGrabn4GF2MGenZgBQm9wRm6huf9AhIDxp6a9eFCe856c4Sz915W8ZtZ8NdppzNTb71LdBK+M3
e4C6DTQfp3NuPmCD3mETCxhzee/scT9YxQwtkyoa/Omh6tC4MZwEvftsq5KcNO1H5wVjTLu3pHxx
OFEUR32sLAx6xhyWIg2HVm/A0euDZ5bHesT3npAvhCK5YyXezevFE8T2a22jyeNOuURx/+en+XFS
yKr8ihersM4mWS8VdQx9UEx+S8AUJ1InGz1g8mbkW/J7JBEDWVIgmQbeZu4tez3G/WZRGZ3Jv0Wt
Tk3fizYEDft1W0nJWgGhwj3fvLl6zvr+y5kdCaiDk0C2CDxi+KPn3JEoEfaZsV/KkN6LvnlawsRx
TkrT1qYaiWlcnqvACb4yn/upjJ9K9AwzKA6Fmx8CER1HE68daWuQxkdjcA95YV2nBqcv9neST5hS
TFZMHnGxzob6uZ1HIri8M6Fl8drN/YFKcuzWmlfeyqSB8c36Z/zLiKBjtYvrTAOW7WGLYB1p77Of
pflza+/eI7kkhXp2R/58zicIgT8vA5F0gTIZ7tMpk9LDC34kOwgSJ3Cf45qJ5GxdHHs8VZP9oGrv
0TCLh84fnsc4eI+I66cZa89pQ+m0fLzmwrJI6u3EL69kcR6Wn568iniVmgRcLcFQ6IbW0Gw6pmgm
RW8C1WXwjQo1P/VJfTUGkuWIaoroR5Sfbpk1leE8BgcqvUeRig898C+xAWOotfr/xSUREOu0bx4q
v9kv/dFElW4z+3ai+lmvgUudurxG1rQn+es4euJsNwidVONdYJ5556uraSHYtfWc7PQWdrwzeJsj
0txC2x5qpjpNvjHatnrwYaP3bSoJ7XH6PgTNNB9UPMQ7oWfJWUWZdzdJVILNNebXrKVCxjCmH6TC
0731DS3+IYEAYx0rrPNNo0b/LcF5wsMSD9W1Uhw2aqoPziBIU5KTTlRTsHQ74uoAOcvaeHc54Veu
dK6DZZKsthCVpvpLBEhPzaWwyADspYFApDaZyUjhrWf6bXKC6bH6C/wJGbn7dfvoGAWad8G8z0QM
YGaTRZiVBjU8EXG7FHrWlx1FT2NJeJhoEg6qYrKPRdqn/5pghP2gZFgv4zRX1yNQdmYj80j3sKJU
HfcK6oOpTfINgCtPFpmpq4rmf7bLUxOQQZR28U6bSNQaaLKXfxN3/Tt/YQbihX8s8ugHseM9GO29
QGkl7q7WVmKkMCqj+BLoZB6I4iMbU4xyfh2tTHKW5FB/BZ59SjueYXwhQKnJ9NqoXm4nbfrsVbEn
Ce/EUOLBg2VPbP9P+vVHIcYHEvv+FqmbfW6v+OWpFGtiCmT3At8R76nuKDp75qGJSt4w5b8CDpJs
Z5ewyjmBZ2P3E3HRWR0jl9jpfjBEMhlErquMJ3z4h7F1r9iEINPaLab7M4TQ8P+VTi7Rc5JGl1GQ
z9qmozoHdr33RrLqoGce40CddTTZvB4+9UF9cVT5W7dLb0AH5wgSKrEWc8C0Ec10YTBYsSTI+DZl
dnd6D4BjMjuyeLwQrOAx0vRhh5D6Mc7WiRwSTIw4gDadNaYb8ozCfuaix9H46ZTZpQerWEsrZdA3
BDdI+sc4c5jYj3lFRqI8uskElUDSwCbT5IeKMLVlfvBbqWhktt8sCDhFW+C1T0UfVLwLhQESSGNd
ex1hgn2Dh5Zje+XCoIe2SEvgkBrFw22GO4WZsdP8/tF2qAQig5xKIg/4Ri1CPaTt3CapMxCg4gU0
PdZF8aa0mCTBOQ4OmVe0ZyEw7liTudjT2W/KVr5/Ud19drPpP45ZecHl6h/daWnoYH/XXdOlJF8J
RpiMlFesZFeUN2NH++kd2tYmVKMun8q8/ZZgaxCtV0jFC9J+gcsVpM6emR8moNKbeC7rgzbmw4+p
z/rOnWN/N1S68TvEbRmskgiiUzcVUobfMmooQGJFE5S31C31XVCJdyFIt0Pwpepl3exKkOe6Kq28
XHEbkc8TxRvJnpedl5uvBt3vqz7xGGpYUBLXeB6M/q9E1OXMq+Kr6DCAiEp7saSl//PiqfyxIAkg
TQi7Jy9tEuuWynTv6YoCyHfvieK4HAebCI/EmA6SEKIV/w4nl9aR/ZNHj1aZEeyj8meTWRglYzVu
HEZdySSZ2UwW8rDGdzXM5XBO0WieB9dXW79y/bNeYHyOramh/HWOs13QPQ09saI+09tL3viPjTSI
dciguE1RYFp20ohoysqIgKmaS5pTKM+DTVLeLKIrL0vO8Hl6qiZq9bhVv8g8zE5GETzhD2c21QbY
HvJRuH/E4b/2sr1heLzVwA/kOxXwEJIkKV0x6gj69CVqYlJCemqNrrfLMCCWnLAjFATygMddn1Ye
HWXwlOrA6J0n44uQ4rPorH+W7xPTOtSg9jorCEuvbp6sbPhQQBquHe8HYy45PSjo6cpPuZzN1SjS
h1FguZcj5nI8s+W2t2PytNyOWUbututRKbMmLYzfIYwOmix2DqjCtzF2bBDq6tkqzHkdlLT22I9q
cP4kvzCGt07daFrvgQd9lJj1B3iKHcZK/bo5+W0p9Uc+MZ1TU5V/TMP0YprDzfOIkXLbvH5vy0yc
GwteWwQxI7aKOWbenExQ+QNK2s3s/WwX1dZJJqKLOMvxaTQDXI5ROTkUK9CGY04FGbhzc9SrHsBb
a86DlzlMmZwvRVd1dfTsqvng1lpc7GpwthUWzn/90PwZstuR7lETbVbczCKl/TPIkVW/M0cDvchI
60nKGPfSymEqFw/ZU1x0D11r3lTBJeIMqBpYHMU6cKtPK6HNtfv+MWl6Ytyqvz7W/4A3/RAFh1w4
R/st2/lRK7JLXZAasvyPMq2oBSnnSBJ6pO6BCfYs7BIc1K6zZBiYHW+GWy0cEOlq1BufQdkjLkZ8
GV7RzxuSbpqTlaTOxsdn1WTTvo+huUhYxIsS9RR/exGLna5arwStCO4p62gPaEzJoskWay/wja/A
n7XHDoLt6E1+4m1IqJz7daM4qeinQe5ImWk3OiT4qdQw8kysM1r7kBWnqiqYDijb7bGYSrZYpPiL
OlezzlZMLu5uHuP6cWyy4rNodYOJGwAn02Dd03P+vAnLVWBo+OGZeFXvuuYWx8wU6o+4Ldy6PYq+
R/NLVtrd1urm2WIztj83wNBtYOS3satlw8kfECNr9jrOtmhgmuam7rG1PP1VykkCxeOk52tWwxHY
u9r1U6SfcstPH2Qck4fSO/O9T38j/jYFzE9hfjlS638c1TLP8c24ggsY9KbDn2ACATuubtKeGvyH
nxd3KMIUtFjKkSQ/AnneisUIil+JaMErSgg9kzFK54AqkIex2fD4lsT2cK+LtLriYX9xZIddO5cF
/FmlxVvJgqs5hIMf3wTSWwWRv5ZFwPlC9pT7T9W6f01Uj6ER5sv/pxMxJdbkVxarjGOEFOB0ZJlV
0Q8khUR6TOYNoohWAsy6bVB/yQZ9zojpqj3Cmm49hAGEmKO/iUlTMbqezXa7SBYvetYyqkmcKWJm
OkK94b6MiFNg+8NbPaX6IVHYIcUs5xp3uB7sMxYIHEhPkHuHcHgkXdMATjKiYIO50T8SBK0IbWn1
cywnvG594v0NY2cuOPRke9x7mvnP7RqO5zQXONtGmrqeEOrcTNWduSvmghrz7zRh+NIgoBhrYWC4
JwVyxKQFyASO4z3COFKb+kZiE9iJna3tkplS3hCA6Z4ITMAo/Y8URTwYTPwcNKuam8nCC3CyUQAz
mnXMnWPn9Q85Q3chZL2tSuCQepynoyQKdcWnGtznOQJs5VzeY273PsdaRQ9DMIpDifa1jqKO690a
anU0xzk+6rjqvu0xRimwKrWf9dJbe7PEDp360X3K3PSC43U+mvjBTlY1pYTN9VOyzs0ElRqs8h3b
LrHbhvnb13Cam5ZdTfsiiAYMCh55ypmmAYxNebREo3Xv+BTRAy26yHXvsVs8qMf8kvAUXTAMRrRY
vrC3XglzKbGlo5gH5XRxLJdwIo/C/WjZmMkf52IirD+ph4ZUXsv+lnOnHcTUBPeikHLLh8EqpLx3
nYM/TEAykTDSo+Mwj2R/vd4SCV6OBdxpXmRfUqsmrEmEAq7VWCfh5EidIZSGBBCY8wCXAJK2TWDf
ro5Xcj+kCJIvKb0k6Zg6kZu+nfffvmxo50vdo8ZRk4dOKiutfK2jRPNXlFrsSZgyUz74g0yjw1BC
I0GWwTe1ZBphiQeVPfRVWqjr0KSRQ0qlqxJ8o3bAkKkCNU01fyGQnAX1b6cITRPVIcOGNWsGi2I4
HWnoMx9VjF3S0q0zpv/KwnZc4CBlGi7PzmwjlOWEH661OXDDqAlmdZ3RNu4R2O7a1CcdpCJOxXZI
PVXvdI7MTR13CM4RR1Mta3l3HOm+lr5W3Stfy58DC1kGkKLaVUran3pTWKs6y7Jdy/Koq0PUcxhL
NKnKYbZrxYq6hYfSfR+J2nsuZ7Ls5ByRFSMb70uAP8erauhqh0iO2ep3PRcjYQqGn20yq2lDx6dD
jeqsiR48pyvPUk/IGelYS7l2G29awzwsKxCCDM8KzvoedIwDTc3oNsJ36jfTcsvngsYHs32F9Uwa
+ECwBpyVFuhQiuTGtM1UheaA2wIHn0tEimRjNhg7WWD68ENijf8ndLt6JMyWNA9L2hcrwM1XNEO+
YtxlhbXn62uZimblNkazs5JIf8WUMu34MJf8Dwr8tgSQWUeku6/wlSInZF7HoRT8tVFAkCl66mrQ
2vzSt/g9HwTd6024rpzCLCAaTJKgvrVix72ZNRsZqUGKx8AgNR0Hs3wSEH7Mgz28rokA49jiWSnS
0AOj3JGZZXzGnD2XuMKd6DqiRUklvejThiHaWIzxj6NNanqno+En6LMU0bV/0zyZXczO17DCG+XJ
cFL3sc0lqUlYI3fWCKSB3kTiBUVBe8hTzX5KFOtU9U4vtjbzpde6yFOo93QodyJF2bE1rT1rWOry
VVDhmhvxxv+5nhb8GwZBsgnuqeAsHEECPwbojfTYR2Xxg4cG2Wo3g/wbdECVsBd3Ip6zy4tNbxfW
rzfo2h0vA3HumTtsUh2p1EXp8PZ+XOOUdpyy4XnEEmfPtDbOQLGxhbg2N4ToATA3jbVPFPBmo5OT
YjdYNE0Eha2Ju3eTzAZ5BXotd6MXFz8pl9KWBb2oOORcrV1PEFfmYXzQMJISNFq1WrDpTCZb2Fes
TeNDkUVJzgzFtBE2lhGMq8RArMvotHj5ku7dCgZx0zsvGfa+W0+3KZnqfS4hM/Z+RqIeofSMEQ1J
bsI8Rtg43VF0O2LUxlCkcfoQpa35RwQHRtIste++PsePRAM0WDLrYueMnoZyPKh+L6eW8LqI7hmq
o5cauxPcuf+2rD4vtw1NsQ3dOHhHOMTqPHsdqu9/HJ3Hktw4EES/iBEkQXtt76dnevyFIY0k0IHe
4uv3cU9aI2nagEChKvNl5UFFT2umcPXcnTo34eomGMYlrvN7zsbuCJWLctxl2EjkjHtwnI75cAVQ
NUt1vjdGqKceQ8x7PuN7W3OwL37FKXzUZfidosldNCfmI6WnAgqj0MwYhsndJK3h3eoUIz9fMqCX
XtsbkUY+Otnhr9OH+WkwLPOCHtf8TGcfFCRXUOq+IuVWsEowc++ILK03tqvCTSKXef8ovbc58vpX
Z9RvQpnZtTHGjimXn29bNw3oFAEf3cRN0L6GacC8Jyj7eAMlcHwqJgPrjnVeahXaouNnFzKktUck
DBa3kbQBVEeOwGwsABzsWZP5UiTvwgy2DeT7sKiggUcg/pyfumy4cQUo90g9p5JeJtxp/O4YKQ1J
gcg9Za1xcMnS3Hm6x77v91xniw39R6w90qk3rKsdUklGf6HgR9Ezdtr+02a4z1KFz9hmv1I5ffek
PczuaK1cba4MqgQiuVBsYdkcTHetBfit3jM3Q9zcY5lcXCZPyKM5Yx74R8CmWWuet7Xt+4cwq0++
0T53TcTHBYNkNrgNNrusrX9XobyT/ogXr8VLFqzzrvxJBG6rKv6OnIDQhUFvYvwZbFVcniJiDDxg
KHg0Ny13U1XCkc4n+zG3jMajycKiJh9M2g46CwtORrIo6ulYkhvRWzGCd701Ca6QLMrcJfR43g0y
OZvTfCZyfZcCWseHeG+C65QQnTD8LuBb6ym+W1aNCqe5mP1Hrz64opzzJNykCTNQ5Z+0QFSYKlrx
QPqQ7NIIrvt5kRKPr8Y0c9Eoa3s3py1OFqitK924zbFxA+eJS0EOCFn2wXouRXWZNMEgGdO2gSIS
TWwv4+BJFzWNGamcfCdtw9q1lqk39KKAtbW+9cd1nfKeWlS1ZrmUpRhHV4OErNAVXXrO25xcB/it
2IDhWYC/wifdJPV8B12XHgI3aLH3pNFL5Zk1t7IEaVNWgbEQ/YxUlCd7VbVV+6lcEhs6qt2jrbr5
mo9l98tzaBfnItPP2jNKqNOuQwiASWtlNsz6Jl1VXQbClZ4n0FWo2jo6NV2BQFt4ZfaG9B2Qlqf1
W+yUPbqrqX6Sg5fuMdZFO8Mw6kMHBGOVFxAJm4UAUbnCRg5bpH8TlXc7+q7zOmiJn0s7mO6RGDnC
BM5TjfLBgRTb+ytmat+mP7DJAuzOdkarUXoMUWueMsI+toDexI5YqiU7QJTHoOo7DJGNtQcPa9C0
w40UO7D0YrDvZy8ALuT5yj01spAmVnJw5anrh4c4z9WuEDS9+zGsXtzRm3g6Uul+QzYgL8RWufNN
n93agCOTDGRB3GnH+VuN7nAAVBKs6X9j9lAeepuwGDm3u3IzwqCEeuJ7NFUmLIFoVZFh+vGuTSWD
yZJJ3N4Fv7qirIJU4hTdyvD7r8Gm72TgeNsGSYnzG5wJJT4rC06nYa2Z/ca7XqWAJMl7XaUFPdDc
6EeYE3jayqjJjoFoYGTknqSwSZJJI1qfMDN0UuutMP32iFHavxJT5X2mvcp/Faz/neqYgiYIut/H
gOYW71h/RhC/8UCXI1DrZK62gzZ+l02esXO0Pxa0gU2KTxv2u40aKm/vqgisbdUgiA1Lq95WBjNl
0Vu/6RK2a1TC7VYLXx2D3EOg0lTeJkDsegOGmx6cySRWxExM7M6q+MByJZ67aqQ3yi577HIBJtpg
eqXCODqbHIu/+tSs1/mMZAFlMpD0IHUrtMBAgiWam1XrtuY5cij1jCRHPjVX1XM55PZ703Fc2BFy
O5GYf8yqKl5cuGtEw+Q+kR5DvC49x6TVbg6vTBHao8mgmPgALp+Dm5U723QM7g2AlXxZIYAM3X7X
z+OwMbHZXQQ+xo3sMRkOnCRnvP7I8TqslZYFqqWOnfHKas6ZzmREWmBBGk+tiNUPxDx1HwdRr+1J
ehQubrTP4n560UkGCGWU8WYqC6SUAv2UCqpiPTlUZiJuim1U+phmzcZ8lFOVYs/v6+GMwxKhGUm3
a5h5w75vCQvqekdsB8nM1u6tmf/BfF3Pnr7bWWb8Cdu83Y9J3V1acmF2zCjNW5Tm6Le5HZwBHKDQ
cZkehH3Y37jPOa82AuBtHDcoGnO+jMYa5LehiuJ96uRwA+RovZQVp4IvBHZaG/vErZsHZ4Pf1ngp
ojrYOCJGtReCyMNjguvDbShvKmM+Cnq5G6vW02nOkxKUK/KcQXafWdjVLkRfJi9JgOCQbzJytlaW
DVjqjKFcZbPIbnbXqWsetcWyS5b7pkoWFYrVrMOI4BwVjNR52JrKF8HXeh3nuP/bmC5rHRm4evdM
2r/d0AGIQXaxxklig9jUTQO3yrTfmHCLnezFL0ERd+oA+56x+eMMMoATGAXkQxBo+bYwKsxILk6c
JAkoHdShrCOuKeh9KStxSWyjodnRUcJQ/Cq7aedJ+5wF86/Z422JgEK2cH7SoH93+KCisl87gGog
CW41s22CvfZ1pOD+uPvln8Mg4WH0Don3XTY+uarVF40XWrzITebafEPvsVFRuG7L61QO2wrwADJ+
P0vA4tS4ygY6fvPV0Ap6QbjBbEMTRpwn+kNgAlYzR58X0KfPJx6M4Wn5VcxoghN00qkt+j2gUpSp
Qp1MmbwNdX7NJYIr2za/JDFBfeRcEk6YEjKQbuiRuih7DXObt9Mmg3O7kqK5VGzZfTg8IHnsRFig
dJYHHeePmT+QZf3JcqheyzYcVy2G8zpJUAe4NAiM5o6eTU+wqUYXUVB0hlGypsGyppy+JYb9Zdrs
+Wh9vbTBioI3lkqXjZMgsvonqwVtOvKLJnObWvkuAnG5MczywViFkTU0h96BRnStRb+2k2vdBXvQ
iHT9wkckeuTN2dFOYOS36GjAhrctwXwlbr5lCSUYWy2V/DYgVG5C1OIy0j/JALM/dNYTtGM6Bog3
+gybmN5YLpQtDTqxa99HffdgNDHf/DAUh4O6pda4tZzo3R6YxOjsYDjmoTblyUjCQz3hoyD+m8Ni
eBDSMxz51fX7z5zvWPFqowGpfZYAwlvWnaT2S10T1lGIK8g/O/O8owxAsPrTRb8r+6PU0wY8Lnqq
RR+d/vOiO5KlC5pCgj1M4JFoUnzbXrGKcheobzPWZ23SV1vAq4AOsTXBAoOKsQod3oRMsU4MW41B
c1mGiek/pnTaZeIlh9uZsMIDqz0Gc/orUCYsbWrWkQ3xYy5/GbJZTdZnRofS5MslZebiETQArhDx
rKTZw97jGvLcMe6dBwUFlp0bdZpI7gNrYyrEhZ/k8387Q6/CGjXzOODftYlSQBc6Isr2wy0o6a0H
7sGL02uAn5xuCSRkNzLpHPaLLbHahT0iibRs34I+f3DEbct+2NY4dLQsb+FQo7GoWRyL8z7Ibjiq
KNazNZP/Lv2KDGsz17MJwpOrxAhvrLuPY/Iejz3JDOIPRsUjVI+PoEpt9hmT1e9vTDREJRJwHtgx
EAc/758X/Vs8IlDVYOjycpca096SAo0A6TOTWJBJxnqMg69srL/L2ngV1txtx957X1YkjUccnvzW
WVhPAhgujPV96KUnsw/cY40YqsnnR+8/2vjDhCKxivEtW3X3YS0JnBNcN4ly7GmoFwRLq96IxSUk
ICF2Uy7MQUyI4UZ7yOxGH7b8XLHXYpWZTKSpODj83cRjjC1+PicjHlaSVSjQwugZqqlxdlqbhB4R
PrVQhAInZUmlKZHazlubyds8oN7hFNgVqUJ0q27Vsj5rI7pwD7M2hcMeO4kJ0xgmpCZ1j2FP/Hdb
I191ua8sC8HW3lOup08iAA/OIujJBSAGo6sXqVC+AD1Q/mDbXFZDmo57d4CKBOoz1/21dn20NBOT
0QrF+6YsY/SXjWJspPryu29C+5nyeT7EtldgL0zaiykHRfXG1cwKuVVID2p4GD066qRK055f4KVw
NnDAIDYXY8UJ61jvMdEz5JH2xrzNbQk0D7g5wYDI90uvfwPDc4HmfbK1hCXa7PsZGMkgTsi3KNGC
jo5bPpH0h4uahjBtR245LPjhSSX5B/Q0MPNJW+xUyj6oYoP6uX4OZzz3CgjERmCWWXvMjfeVdK9N
u9TtMdoEPvFX2eMXIKKLuqVbJ2X5E1sT+RE0AFl7wxju+GwwJg/93u/QBtrKeyY/mXsdhGwiZBDZ
xzI9Yf15EGOwIvDvUUqyqEgDQI3x1zLQzyd1duVcwbBoXxoP6DagEJsBhYe6kpsy4Qf0noMOCZ72
mBhwQe3d1Fh7OMuJ1pm+mMj/9nxiEyMQGCTfld06WE7HEtXiioiavz1Pv3Bp04XGYpeyUGCHW2Oq
2SiG3SRH5ESDR/8kfodAYKwnlbKgm6+Inj8IoFM5I87sgeg17Ad95p8JPNhnTnyRZvREZ+eFiyat
s8AuN30mr3LydkHdfuiUT2yYO6QwY7mt2TFKs0i3WJp/YIhcmFdsNF9hQ9QJ/Z1TPrX0Pu2zRSkN
fehTZJQdyjyPISF8pIfRC8NKRA4EStsiuXrj8BFqkzSlTrCECAxMFap1g9Zi2jM9WFAv7gR/gF1t
sggimNpWrtsgfNjAkJuUHM0wbOW2ZNeA4xFyolcTKU4WjelZPpY3AZJ/UTSNP7Mwz1zNWYo5RANK
2+nIbREcQBns7aF/jobponj5RUNgEmrpjQzGR9IZL6Blko0TzXAbRupYQ9or5QDGM/B1hiX6/MKl
v8KeJ4E6c0nGcV/QQQsjUicaBBkkFIGbT7HRrlvt4IgfXnufLmrB5jMMQLRC78nNmDMBHeTJLgcg
c5JbR9W8VhXYVi2N16BGUOailBjkSBxLNvwkHpN+0wq35OgRneJBrI1UfaUzClp0RlBbR8neMaxn
IgLf4oV7xXG3jyvEwcqq11AsOyZR/VUgY/dMLkR1M+4mUF/CMD6dfkZ63vn7nCM05m7TDPQxbIGm
upaYONrsbtKLUexwKWnvpG/u6aASPFq+MTo6OH3xEwT92ecePljhUuqxBXB/F2u39TN0j86ZVavI
+ivuCjXHetRjfQ2a0d4ONS731rYaOoNi3gaL1jAI5edgzLe5CBhL6b+VzYVw0lrdalSDDvVhhiuS
1MM7se2wTBrMXRwflZf+Ilmh/e5Re59lOX81hKve6bD7uCatm+1191Q13skRdfilkjF6tQsHTFMo
kW5KdDuAwnlHEQWSY8fQACLUuX3QoXWM79EMtrtnMhc4GF8MpEEMl60+QaAaBi+zJJJLY+TZ+kFv
rWrCx6AncyOPoYA3V1d59Y6JSwnAnT9BKOspd1JQTg7hk6LmwdTn3AJEXaNUW4UxriblMA4tMNsE
wUK8o3yjeVzb6AJBJC6nB9M8BDGAdwa7W0d6BI0cKOAapn0bGJNtI74RMjvXCGq2XAjjFUmojDa8
QuycLPyH5NJfS0cUjATmC/2JN6lN8ox0wTty8YRAjvgscQ80nXhvQCAksu1RmKs/UTL+ZkOK725s
v3h1+E4U7At96IPn2WKnQ+DYQywecWSBBrA2dSiec8gsjDQOTh2CK0W9OyMq7GRkrHJCjfYg4I1r
YfcTPiw01xamAFbnUCd3uhv9ppkKdBIMG2yQ+MSw0CIO5V7zsYsQDX2KWmvtusE3+vnXwG2f1ex9
LM1fSUKjghKPNRuGZ6qyq6J5Xif6lPDaXDG+DslgriCBEMZiJgt/wrrPzoL+CruPIgslzTakVN3I
gZfSFxVZugc7RBe+gJMw4KUJEMIXZXISkaAWj9/oKXj4Ymdz25mBD0OpeLFnFxiFAZ+iM3sGHICX
+GLVA+54AdNqYjRd8rQ28SGanGPVJlwbgnlrdk6xpef9nFj1M3rk4BgOI7CXGmwJEBS+o+Qn0dF3
EbrfdYBavK6vY1XcnWm4SA+FnzPkB6mthx/Y/S+ROK+Q9LaLjtQNqu5Ip5BbQXAb1PwyNqTZWsTb
idn43UTt8ByKQG5GI7tVWfPs5z7IfYNbE+krqfGc5ua4SpjBhlnO/ZM0y70G++8Y4y1zzerQ2oy5
kv9/00xipyvT5sjWzZUgOXhDgjS5R6AldFtuVB2kh6lfYNw5c9JKTluiHGge9S0D0gn7E1nBff/u
x0kLINEHu168W2P4gRBrO5fRW1kjGWRff/eEuiMDOLWxPPbpdEW3fp51eGNS8EuUPBz94Oy0mj8Q
tvw2aW/smM7faOptsHa7zKpSaDiI8oLM2mYgbrXjnmJutS3a2qSgiKEjzlh37YQC6hq30oRsF3dp
bVjCem1a6q2acNRQb4rMDZe86z02/GIzeyn5Z+Qc2a5EP2Yyi5Haf8XE+M8X1PIiWrPiTn6OCB8K
3d1IPa7CBrTAiXEWXfgY5IDJbNVrMybxzicpTydzYrqtg2wXxtylw/5Kj+4aZvExsDXXewTAsp+h
jzmkQcnhD10ZSAvJw3GyM8KS7xjr0qZsis96gv/ELUCpEhaKXTPNE+BqOSLAYPwzS/KvVmHuzevJ
RLtfuWDlPeWbBzl3BCTozj10zpJo71lQbwiQQnyVFzQUBnr3ecisqSyNnY3/Ysc4EmERJeytNAoT
wEkEmc6Llr6UMGfUD8yCk9GswcQWNlflmo+9QDZ09P6/pqZ+wACO8dWnnQHAlSDnUGSEY/+MDEzd
mLJLLFONana+J9vDkPkpXigYfOsxSszfjVtiHetjw7tzuhefRZH5iC9QxfWEkiOmWQBNZUkMcuq4
7XrKQmeHORKQKjEuE98Lx0KlHZjzUdSv0WSjmhQZ/S0XLrdn+X2+jlG5bLPQjG9xO1l0/jr7pU4a
Yx/3CUxxb/KP7gBAXs3Uh/EQ+Kcx6lAMlWZ+MeH/HNhuxDbyQrROgy73aDvUFiGre9GFAaPEERRL
4zKJMAD1k/bq73QRA2B3mqbd8NdXxPcGOBhdOzkTlTNuyPCgPdFOLqaPuPysupq9D+Q2tXRvnNx0
Jmy5I01jiWreu40E9+wHgIa8XnnMLPWwNzzGvQDMURwymd7FRazvZceT1xsSRWjoGs+dYE+iddOw
nqxuG8JS26qaydhg0UNnChFvbTEQzCnYqMUIWsRKcw97mVODemnSp7Ee/thgC1hdqXfwpBE5mxbC
5cNbCAo11IOVQedu28/5cK4cO7goY0R4kQfF06SLZRt3aGrEOqiAnINaXXFNST8nrw327DXdfk5D
ve2RbMLOZ9JnpZylfhPle2mGf13Oo8WxW/BY+rA50IPP8EPiXw6ziVXViIsZCQBozLJ4mkqGEFO0
zZZxVxdyAXaPio6ZwXYHQfKqgvan40aEJiD8J2QFf9VrDl7ofXVjeurG7JQIks1piu4EfbRQNVA5
4/aOamLrjqh04VcQ92hhqYns5FM1nbMqonYbgGjMDPvu9PUfbTd4nHE0rMbFnFhFi0kG4h7LGM8I
YD/TdM8Z2BzkuwlZ7f2XQCu8GLo2TaKdkzn41HR9/zb3/YQCmbQaI76U/pJxUzHq4rNAsrrJZ1z9
iyGjhNuL+v4EX3zTuM7HVKfr0dKPxC4hDsR7m0CLumda6zav0J3/9i7aqLjmCtotVYmSF28OLxlZ
oVZlXMd0aSOqi7CiY1uVv+N2rNFOqtOcpPcppSvaeC+wmp7G3vpq9fTSDx72fi6lGcFKXeKNK7c1
fi3GFH9OHjbdoFiUT5l2nvzKRSuTfXU48zoj2DttfbPp2dVgZ8iKii8zxCXORuyCCQjwuH52PXGr
Bgvvup19thmDIwBQMAwv9AJfTbjA/mj7KzuP99odT2MGQ8DUJcNFoznKRrzYhb3zdXZd/t1NuE/a
oO+zUdJJmq8yIDgFdfXvvG930h+fQtO8elXDMqi+6oVx0qnpPVDDpQzbcIk/MoGsF+GeaQg9sQ6P
ZK9P6NxOiEoYNg/fOEV2Ra6OSGxutWfuBXLjXSgU42f1hKz7yaa95SEqQisGP6eU6bOTePe21nfr
f+PLeCO8szm3aR9y0TUulKN4i2v6cP+zPJIaGVGDjN/JvVftkvvBg8fsiRxCZk7o6aK6e8g5879p
vjCLirP8OqLTCnqwblHtfVmldbSLGTyURbWywiEVvHrYcnhxELa18m4t4zkSRySct5RzzyrK/z/a
HsGgY+fARmBGjQRRxgk1jhpnJmO+BlLQwW0TlN2U1h1zV1rmVs4oVjrhs00HjaBWcsb9lMxwGLCu
UWAhxVTrqQm5i0GJIkntQXDZn9Ed0ADqxm9IJg9QmaR6exHb8SJkqUyxs6g/oMRvxoRosDBXn0Pp
r+1g2OcQRRZ6VoD31q1+j+jlYD5DzJXdeuk0Z21gXwbbhOpPVu7SWGikma1dZ5723QSaAhNsQmdz
cOZtAZWyoa7BvEmkBq1cIORQX0+MGL7CyYBThRO5yrYcMLtUAL+OkNNE4mSR2c5c/dQZhI/Mjlj1
NHlyRl/nWlrbZog/iJNez2AOOBM4EnpufdaSKv7WVzrAtM1s1nKzvxOrOWIj7iwwZLmiNVOKV2WB
p1VzcVjsEGrykO7HS+5JncBpGEkGUgPlA1UUFwFjqTbN4stW6d1lVIwBk+mVi7CwyRiTRb66ljHe
IN2dBvg2VNUaaG4OUUM4mIyi6tJgm9FT8uOW6rz0SPRsXzGLPP8/SAaXuxWt/2SG5HFLbCnh0CR7
RNc7HXF21nQ1G1tvzAitd5dw86c15FYgDgDGrCMLc4JjR48wn7dupZ8aNcDhzCdoiItIWd9KITeo
Cr812heR41VXGAYGCoVcvRdDflpeVxzF4H/eaV5fOUI2QZ69RYj15QS5ywmo4kD5899Tl9rAdO6Z
WgJ/6fQH4T5Q3S0bipu0A+68gCOM9GiWy2113nKibWsHOysNq/+5NFa26UyfSp3sXAQ+kXnJrA76
jiEzAjuaTYoVohYhObnMftM42dg6QhgZHGTmH1yuShIpOPmuix7dew4G81RnwXPlWjsMRahdbYEt
wumeK5vo+tQ6twSI6i4+5pHNzI0sQ8DL4xOaFlgRebB2FLfEOJw/0nSizesGZx8F2GqunPcC389q
Vtgmxby2sG8vKxS/wbrn9Y8gC80Spw0rOxr1NpfvJQfdYLtbm8eWiy6CYPWeO9hJM9QwVpNDjA/2
nhU4h6CLwQA6DaIEjC8x5ZdZiSNQqHsMCHZsg68BNRD321cCopbIe7ZkQuQn7wOE8ZOnqj9Q8DAW
s9yXR0XZHs51ErIjfDakMA2q1E9msuxjgd6pxlB/cLUZ/F58YGmCDraiMe9NJEvC7cyoHoSzqTva
fuSX0JpR4Z/GbJmyJ38LEiXp4nlr/PhHZYL6ZbYfrawKhG3l0psNxHPvtC9WI84NnkPaJmjbm4wJ
vr6ETeXsEhZF05WvtMx2TkilpEvMHQ5yIYBo67FLPgIHN5Y/uCcUU2C4UVJw0ai4RYxvkcNdlXrR
YesBxtI1RyZxO3MsPhBBAPBKCUEeo/TX5Ccsp46cMwaSbO4o9es8ecBIOCiiXYGLBW9RXF8swkQy
X3lQ4rtffj9gZobqvhWW5F1Oxd82nF3yd8Z4U4gMdzjG9N0Yjs91QYeF8mg5YnmK61/Q9y62mt8y
07sHLm1b+sE5zHM+c9cq38IuuoxaffWuOa0WD/AkY1JCnKeQBlUXWC9t65EpH3rHqisWKtNEbjty
MmO4A7J5KZv2T0lj1OD0XBFW/SiX4EkjuKnU35eak7TK7We37p7CKv6c6MEePGTzdzoULhpf6Jqh
wELu0/ac2PFUzcBBzTdj1Gg1Il/QTUYJVpS/pJ/u85pBI/RbxOD4J+kIl4V1DGtg6kERvnWItlee
v2QjtWb1bAdJdJMGHklu/dN1qLhAdcrd2AiIRmQvrLiCstKPNhQRawbWh9KRKFGQdAy0MIBhJJNz
8JcycGwKidrSZ8ZGGtOF3ri9z8c4fmH2oyn3Azd7AlXl0k0GvFT4Yv7kYktiR9zJ8WGPNm3YQUE7
qaoUegccXmauxkiSoNtezUZ/1R6K1WnKBJQBzjAiqY4sCiBG1SdFvs30wzZ200gP1mDCFoTZPvbn
r76ukMGO4yvzjTfDjyXoF2ioA9e9avS5LkoDHZB3y0lMXRld8dt2/M1gCpoQ7dMQJkxS8VgIrtW0
cW5JVV+rlqQEr7+FNFdWlIEHux+eUeCW6x4Lg9+MxaZBUkFJ8idr8axS4aGEeumUOhmg/rEXxd6j
cww+amXP4kWjKTgj3ZoX2pTzVkkI4Q39l0PPe/3rlC5jrT4NGbWjpkTv7yK64p6ZQo9W7h63evEd
EInw4SkqFlrzuLc+SjVgpGljGpk5UacYb7w/tZQvBawBkJO/PUhgymPSm0x3BEYLUWq6kg/6jr33
hdDRlwZCgIxIG7TK4MlrLYtMgJ5rPTDXJ3qT1r2fSSJKykXdhga3HoeAJ2tGtsFfhjb/2GvjQEQn
LTxytuu03VkNtH+BqgatBlOusKQ/0R4CPV5rCnCDWxbXwIE7K8Ndcsk5gooBWoXojg6lSms3P9gy
CLWpDtLILiPXfS74l2AhiJRoolRHfSN7qDIjIqzLWGct0xZqJTxC08GNrOglwszE3YJsH688l7b2
93OV7oIBQV4einRjkz0YV+6pU23842jy5O25ftgkTifN0g6hn9xxedmUzFgR1AflD3vIOxMPxEWW
0Oe5QeozF/mwAxocWVRK1SlpZ6BLBYDEJj+WbhhiZCgqNLONkb0v4AnmYCgmB9aFmSZwUjCvwSVG
Ne0A5abQSwayZ6j/4SluxTx/OW55YXs7hOR/w+Q6+jq9D3myS/v+CefUxo/t4QQ2u4buCj8oyd1t
St78BiqKsaIlEXPcMy/hVm9z5aCKOFgT4153mu+tpOeU5gi0Ga8wg2kdiat7QIdxTabr6JTZa1yk
zK684Ucj8jnQj1o6xuWTGXVHu2v+yDZ5BDVVCbKYXY7IP+Mnh05zHHz1zED3OCvUBOOQtd8BOXrU
jlDpRka7g73B0fDUOks0XEJXLriUTvrZG+XVHRM+T28X5eLTVe1jXvg/EVs9yINNNk5PjjQO4BzO
YOn2fjuc2yk70Ox97SRKPWhOOWy1hZA9totoNKFgLtmnlzZdmb5xO8frFay1As/RkX5nUZSraskd
YJY29MCCuosuy23j0aDLmjdSVTZW6v+zhIv0W1+MFq9VkjFNS7MCLQZBFrgZiRkhLUPFBGO0nPbC
ZBE4mwHZeSkW/k7h4HfFyolC1v1bW924pM8SuITMaYVxb+TCGiwOx8onpKq+J7xC20Pf66PVnSaa
qkUzrnxAxNoGS5sAVg1DGPFRP/7UdfWETsrbaAzITTvuiXqgJFpaW1Uqt15ADTuOfCrGuAev/LHo
ZKa5vVVOp9a1120nB01QjEN8JSb70BC3kRnZwdS0MutFwqAPg42D0V0YJrLGN1EAnKsY57aJwYxD
OJeaRbkwszeBCQ0sxCfBZH89w/xWjPPEKM9M0vbWgoPPcUvtcXCQ3VABuACiTADLskN4DWJVKk9U
MO0TdGwy0fwp2KYEEeKwXIl+IKcoCf4h7aFGn2OctbW+DIIWbCNq5tq5dZ+4M6W6HbHJghTJXOMY
+83ywYvPuoPCYvH24n47OpCMgManLtQCW1MsRZ+zPd6Ei8doeU0eb1VX+PJjA36SfWcV9ytEWsCM
VIhxU7XgEOieG1Hzqgnl3NsygoUjW+ZUio9NTv9qPI1N4+6bnoQ6LHqQqA/oirexGf7GQ/TBxo2O
buC0rBBEVQGADzm8Cd968pvprWJy5U7TZ5lxdBXhR4DxDFb8I2+4Q44ONaxdY5lq01q/xBMom3ns
kPXouv8xgWB/KSXCUz7YcmfN4S+/aH9KlH9ciNjShj47aqc8k+HDh5HucNPig/WfLN5ZZuv7DDov
NUx6ssPP8m5SpqFFq/GSF9e8jo+ln3EUaXlPzGaCUd+fl69yRq1V6P/DwVm99rVSeh/yMIamj02o
fQEcyIzL2GXmMiwTEal18qijJRrJMB2Qq90HxPpPgGIX2kDkUqjpIHv33BDHZKtk6zrGuxTpfnkg
xhBBDrseaoSrV+hPKL88Rb29D6cQvYt1m5e1xarLUcEF1BmqLT+m5XZRlwFnBsmfRqIPDOJQ1gab
poOj+qhBwCYK0eY1wPg/lgQ6FOIboNrZHpx70R97Hh11RM+JEIWI2CZZY9Bf19ZjGnmpyXFZxI6F
ONucbyUjDOdfWj3aNDlndEBT7qEZSJYgqlhRKLr42ZEAn+HaFB+IbXEx8sN5DQUmuOGWRIdF2B5Q
keGvZGTu39DtrwtUZBltl4SHxuvY4ZjBuggWKKXZ5rJnXmZTMKTFhtftLEMdnXbeVvVXhnB8RGDg
W++j99E6P/w8q6p280hrmNfKY0u3GuIDShh6L96FFIKtkxIejBaCP+GC1PZTaDJ0p32RrAfXRAMx
rBNTwbd78IK96NYCmsDLUtGJdEkQJB7Fk2veDi8UR17Pza0b/sjyIwPDxy8lHB/+oJ4sRJD44jyI
uv7LXPzhpecItZhdQ7EJFg3O2rWmlebNzlyMAzqidbHr/fYv2Hgb/2NxtDBALQu8JwpQSHmNl1uf
fyyKdC8AJyc1+ZnuPQ5p3Sc/Ds6x/1g6r63GlW0NP5HGUA63zolgDBi40aChl3JWKT39+Wbvc9Vr
gbFlqWrWDH+AQUawrtSxJI7JO2oaJK3W/Y7CQwD9dTKPSeRRMcWAoChsjRt3YYJxHuOENWQPHkki
fx2xagsiNL/gjqKiCbv9YyynTatqnEn/LoxL/MJbzUitueNnwIx3mglI/3tgLBq9sPfyUBRHFksS
yO3LQlbSuN/YdPrciOIoQYg/aMj9NdTA5NFH6VtpLn/5qdmYjxbTAGVnhwXMmim8LezT/cvY/Yrq
lIuQjcN571KjzWgN+xZGktKKnU9yZ2QxBfXdAECGgKd8DruB1VsgoQ3+YDV45mrK0FmYma0xxeAu
4Bm296sZpsNtnH7iEkXc0t2wBrXhpS1oncgCxE9H36UVBJF+10DBwGtkw9cNTRvUY0EL+c1y3hxw
aW777aO0ZpB+DNpHGjEkNA/N8jaiTQmK7hijJNJXiMuYFw/5YjsnvcIU7/8vdJh2afyHVT8ToNG/
0IJAVFpoCFAxuchHoFlnue+MgeUvbGUxowDdiREKCpUnrnnx0lfbDw8wrhCvODpacl7wVCchkPOo
ia29AfyXDxXYKhQfPDKwV4riGx/W9j6tJ0TXGMXyt30HlpT824xhFhjVxm6/U2ZFrGmuT546bS3Y
usXRIFAwe7+0sE9wHjto3nQqG0wWO0oKweUoBHDM+U/gIiocQYIPftlTfTl/dTTCs/TOrc2W7tAY
6cZQs1xhNOnHzHiJWRueX28Zimxlq/ZDcLLze9o9sjq5CtTNHrgA2W6yeMcXXJ7O/IBx+7pme02E
A1+PaeO9VkjE8hcJqknDeCfbpRr1t7FyVywsbpxJvlsiBVBhwrE8Y9YCD7qeV4v7CgZnWDAi9hBm
A5W92Dt2eU64JDY09o98+CDgI9HU4HOn8rdDoQeUAAK7+jlH1bI1u6ecG8K4+M7TAEOztSCesciT
7x40SuUh8WU8BcWNa4+h5GBgul3c8OglZfeIjsyeOXWz4r5QqtPc692nKs2+8dVjrBRRYeLj8Q5O
7TiDoZNoDKPvRP3Jebx8zpZ74FZmln4ppb4saEyHaJJbUfjBwKRN1GMNhjfWlo1TOEeeBXdrToxT
BNwxJF4nKt/QAoYOryic3/nyM7d29D/wpVlNFKeMsXZAqzdzeG3xYB2G+BBxkug0FUd0beeJHJAt
V9Y/SO6t8A/eBiYnCM8N+rCNsGbPvVLZg7I+5SkMfXHyTWyeSdySLn6OK3zmSo1ZDV9Or88S3PsW
AAV46L7RUdm19ppjHu2pfIpmSwKjpvp3Rv9A6BIa1pClomyrnGrDIkG2Yms6R2wfceIovnny/6TN
1HFMeg+EMRqH7KKBgB+/mrrz6vITLtWrxVGv+OBLJFwPrwla5ExBsXpuh8qRe56oj2LguyM1UYXh
ptfvMnSKkynbJsE9SjCfVhgRLXQ3QBLs6UTTLAvRukRoNUJeUVJZ2Q8VYkIs1Masngcf0VDAVHKs
wMRd2/2OEycLQCm6QABNprf9rmZyVXN8TMONccAl6fKV1t2xJJI4URxd39l6pBFW/DigoNGCUC2t
QKyLzvxWFgz+8iv0jdihG9t9z0nge4EXQ+rM0+pHY87T0oD2DLVnbQDf8YvbDFGEQBbHxh7Vvk0Y
eqS+zQZLro2lBT9LZONfRcOmJDtI8uJgNPVVXlCpZkXEdfVsnwHjDp8ymGw+JFfKxyOT5INqEeo0
qgebyoCTc4K+LOcEV2pQPPjodQwCuMZHalRMFjJ3+Q9dpnOSl8gQutqOWF0kxpsZ9nen0s/Ilb9W
ZnafrfmFW2WExnpqw0/ZGmommWarTUy5orJ5Uob7ivbSuq+fVMOWYloreQx3ttDBjvDXyLAwxSJ3
1VOy/P6GPvojR/viQUHRGEMiitqYRxqOqM4W63wRD+q/WFlhkcesVbtgh3BIOKAnF/rf4+Av2yG9
DPOpGZCOa41do456bVxlkSjUrUBTIqHHqd2tsHE5cAvkjB6ptLT6KjtnaT5oPCEfgH7yAAYhzZyD
gXNRRU8xz8yjFi4bE/aFrfCf9okv8zyf1NL+Z4OFXsdt+4Op16HN/Rejdx7Nbj5HgbZBPx2zVVRQ
vLH7Zgz1mE31nzpEELnC2bQx9Wck9QaqCZhKZKUTfup2CjM7nEdeguLXkMygrJyLaWJEigPTSZuz
Dz2IjnronKrBfMtc8ykOPWdlZUis2MVxdOczet/Hpa+OQZHc8Uzc4+FzgPH/nCDTUQbZDx1bnpVh
fRRld0YgfN+G4dEiAtAz28eIfaxgPa0nP3sy7IIvRSvYCZB+KQVtx+LobOT9nHn6M+rsHNveRcOC
p0a89+yFtRyaO1TyNq2hTl4TTeghoXDBcZhPjUH1hHnlGGjTyovr38Irzo7Wvk4F1kC+3fwZuRVp
om+tHm/tpHtqmoJ2w/CgT+mw1sx+TyPzqOOa7jbGPhK2JGyfl6wEl1jO/mEpjFuOSrMklyMYOAY9
ByjMe4v1WygYtRTIbjk+Ou23hkt0Yj6zt3XzIdTfWuImW1bCcUzQglTeh0zN343mQ2fXVDp94p3V
Nw8eICJcmMBoElUfjAo82QOpsuQ03fCrZ8uWQ3BgafnEeQYeRJ83YDR7HbMC+4cezqoE8FjS5Gj6
Bz/8jfs7Jx/nn+yYmUGSjgx8n12xJmUMJw50kEOCL4uJvXj9eVP8QuAsSE2JwHTmmA08FtZ3jWpM
3sYwtp667CpnDAtejg6tUl9L/JrxwbwrkViWWkz3FITSbhk+omyRKke6gx1H5TR+Qp1h6MVQMlXr
yHD3I3YAxvTBhcrdIRR6Hgr6qOZJZs2Fa/1rR4enAaVTfdhQslPQ4DkSvcCv10vHHN88kmPgUkBm
r+v52WlJJYv3CUEZyyZ3jJcHl8xioqtAdK5MaG5NxwRGP0i0xWhsY/TvJQiZ2fklaDcel8kmlTuT
4MRMo/SiMXTgudGRoqPEOUtCxzsPnKgy9VhA/msLCF4dVgqwABIH2zzJ548QF4eJyBrcS8ok0wIl
wXtwGSHDH7O7BlmPvMM7m3UTRMue+1ditdH/h7UUIDAprwb/wyG5Dws0XjD7kTQz75D0JrAW7h85
1igYWDy8FKjxqiwiaEDclCbcROYzz4QjFMw0VA9O/iePeiNJY5R8fv733pK3yd8tQKarCTw8pZHp
vnM3eXWQ/6gYcBKpl+IpIaK7TtUPC8NKmUiaxyLDqNZlxvjIEoDILntLor9pHmjvn3kwvXGXYVJD
AdkknFp8Ex+JPKV9ZE6284tno/gvIDPnPeP4tjCTBxKwokuGr6txMFmVBcq2rAJ/WAgml4FzKyQJ
h3y+V+kDW4KqudHRFzJpJMavbJO0Q9YfVWCwtAfmVxsf1dMRM7Axg6dcQqFAO2OAqJI+a3SxuUZJ
C2l3HpK8P0lWWpTp4zSmWy/8rXRE0HCOAOoUjfWDwk6WNXDAvfKx6UXCHy9WcAYcFdXykqUsNvdu
6hGsunnaSJiw4KrIuGwTx86BL2m4zEDZACrpTuIDD7D5TM0bZo9SvyCBuEZraps5T54bfEpxOBXo
F2ixOINDIngdvTuzJ8QVijs2kvm+qKx17/87/2Rf6Wjw6r62ij0Qv+UMupprS+f0XSIG6P916v2x
lf9Ikcv4Gu5K/ZQSBApZ6gSEKf+OULFvo+KUyaHYFnfEfsDjMYtjJaYPlB5Bbz4ErrlL+bZaE8KZ
IWUawzUrPugDYH1IUxgjnJNsNYWHJP4zyrP238XSGZF81k7kraUkjP1yWyZqFWQunK3iZtBlQ5fm
mfE6YC6CU7Ztmn/3IOD2h4gkGj5ZyLFlErCSgt+kmIGLsRT2VSn3KseE0U8PXh4fABGcYr4JDQbJ
Zx3PQ2iEgTW5oxh2O9PZRpITRN7jlIKYT8wdLbCNx1WlzZEnyj4kaElRTWSR8B4O4Vr+dySnySgo
AnWakF3lKng1umYb+bRsctfUHnxHiNf/1iHSeJs+qLcJ6UtC70ECv0RdlXXHf2LC+q6yf4yyWy8c
YzFeAkSZQv//lSxLjwXFIg9afUtY5knLhp7CTUOZa/Mv+zRG3tcECNExBRks5zHopWUUcBfkRTWd
64UgwY/YGwsJG2c5SghAY8leOzqBbtYfwuFFagCfnYgExzO5Ep/D864ScITFTYJvyRppjXvG7krY
PrLYM/2J2MONkoXKq13LBCYhlJDPXv116KrI5tVNDI6w6qgSkT7Y1bS4pOSUTJ3mqNxCwqEb/rIW
5+FuDW9ysrWIhcck0QS2ED48F5R0zJ1J1P+1RfLPeSTJEAV44yadQsxpUfN4r6IRuggaenn7tjDL
6mmxg0CWVoBBbSxnoI9uBpcsyzeVMTegJy6dYMZV8+SwTuApTdu2BeGdJA/ylNrcO8i/eZltMgfm
xocBEVCaK/J8OfGp0GhztN/INq+DGtVBGh4uEEl1lCZHTqTTcQuQIGg5R6uydqDkt/Hwtbgegmvw
vSgiOBYS9YoaMkgQ7zCNuHMjOJvSwJMzr+ZQB8FKpZAjUXB1/X6f8yTkhvBFGvtTmdAliNFB9hhn
H/JfUqGgT06K+yi3JHRfJg5pOTD4snJ0z6S4rIl/g7vSWbPy3PJGjW+5D5PHr9RfpkR7o+oeDTIh
LYtlWXLGymqQy23JzSczYQ6abnlORFJtpJnGZh1IjNOeN0KzC7lbCRx02yKA/taDzW5iU9Gg9FD/
DOdrh1A934P1UMXfC1o6o61vDE5KUgFmKMDAdxTqWbaTy2cFlnH+aDtvhReseI4lbbomBTgsZ1+b
baVDI89P1qicBNJkoxHIK6WJJ4uYlQ3JZEuz8d+JJHBdnpVL+axi7Sy9Qi7FoiQdqnxDP4qJBDmp
tTY1C2189gtnQWJi83AP4nfe+v8TMBWU0onq8BhyeGAk6GC9DgmISQ8wNtmN5BNU8TZvE6Iw06V3
OQyYNoDNeW4rZJ6IVGZeQqb68XE1yzimOVN91DAlycDa6sB9cyjuqF16to10m2paZupoD8TtaC+i
Csj8Pwemy9APDhupNUsLx1FpUMnBSpy9cNzQJM06vFeKbe2Cv+Ld5VyFp7JisA61A2lk7r+cT1Zo
zK8SG3mAcIiNDQ7TePfk1qefk+m4YYPfeZE/WOa0gOwvy9cOzQnkXQKAp8NWt8x1EKlnazSf/A42
v+CsHZ9TI+gqH+EW8nFIIBW2D6tUJbBIQV35Nfio3kNKwoed4uQoOoVJ/DpQUnh5+TwG2QCY0k9v
s+vO7745lJgjetUjbqLdwW2bJ5JDmkBJf1VFROhNSBeaeYcC9TbNioe5pa0iZAnk9ZhKObciT44j
iJ3VUDKZkQROFtTkdKcFiUciibtony5VcGf2b1ntcSPENM7c13SHhrYg8wEEl4wzDQzELUNz3Hg2
Xmu4TFURjcF4ecn1Es4C+j9O1D9LY35kfmBM2p7g9qyQIXOH7kF2mxSO4O//MyhCZMj4v9fPJyPN
nnRtfIXAhICRat+DIPgcfBhNLl3+uP2RQkszwrObJieA+TQSrP3UZ5eo8d5KdDHWuvOod8YFpfzj
RFdzcjFgmJqjQ9MB7OFj5FWftT3egy4+RemwkdRfipacRMv3uud2Rg+hn7QTQhN7+eFcG7gFucYt
TmgGtW73HDN7kWhEOnx2Cc8udtsvDJ+vmk6PhbAAFA9h1bhqgK5M6crQka/IsrZYzzki8dBhoALG
CeLEVDZ8goto2gK6Free/eQzBizHCa34yHkdm+apDzCvXfIrsmsneazVuIAttUVlcHiojeKRsc0j
ntzYCA1Ha5iSfRjpsCAaklnHFjakk9oPHEHTpndb85oVxdNQdQhSFBTNczb410wz6p8IDWxY9hpd
TnpySB9mFLIx3fYcKTcUvlGVyg1tO8aIWGl5BXnQfu+S9DaSe+gAqKDKwN9MJkw2aVJAZngsOhI3
aTpObQnogWbLTAHX++ahznHnzHiSclZWnglOKaxf/pVpxiRrZR12SDuRY73IoaeGgCbZQIUDNgM6
9Tgj3GqXkcEym7ttlUFraSgmTVdftjgYXS1tuOOTCn46RzHOIBFDTwlKe1tcuLjhMPY2HY8IPIdq
cBXOc0RoInjrGog9Iw+2SFUjJkV1ms5/bID7jMow4kIq49rbUXKbIcXMtXbpClCFBo3bZysIt4FW
7WcVu88148q1XjQOKHQ3wFjIZ8iISeMw4rleje7CEEZ/1P3hZRjVm4zzh9K5qg5C9YQmMEktMzzs
ZpDMvbWmEvKJWrAuMlHGDH2WB8nKaPW/QWIWUBHAt1t3FNoIonhYo3MpMVP5CCF3xSYAuxZCC5JD
SdqNY3kdqbKTecSBVojy6rUi60aLF7oMcMwBHIVFKmyqDzrVnPvc6OE7AQjLPBsqKjOMEga2decF
htnuqekSBy82xM1ZNRpNXFCiW/I3Yr1hoDsqhmwWgl3VVs5o8huSkW1MajjAliEhslMZ+MByBQ20
dFhHEJDbcgJ3bm5Mp36jqC8b1KAmXXvX1bSpgh+5MD16r8n6OEnH+FW6AQiJYEbR/R2o48rSgXQW
Y8cHlmnuUlaIdaw4QPF+BmnS4dIIARPkaI/3HSlw7j8rYD8I1lLAVSs9dllFO0bN4J+Q6EQJMluK
l1Kk5EvOEHlrn2XZY4rD15QREBSgU8M8KuzuHoojNgWyNBqlJ8YrJE+ymRXIB2Ayfpl4GDXCCfJr
8hBy7F69VdxDD62mfIgh38RYY3TrppzpJPAYQvzZ6MdVfOWY7luXkpGWv2N4NZEJaJjqrluqec7A
TIhnIINkVuySrbaZ9kIi4OoainfXGSpvm9bYGLY4ogUrh/YPCcrg3uWdyR0GwKOYaXG6YutSAQSj
lJJ/pTtf46kow11S2Bi7hCl+pSGpkWbJLyP1KgeKLD29xwfulexBzu1UzmTYfoMO/63MDkUIDt8z
DjQMTg7qMZ7bn8HGvnO4T030wJv2zOJkbWT+vEOjkBk9Tu7p/I7Q8IYPlC/lFsiqkIlK+RSrggxf
+hE34WxP4fPoTN+RAxgW8aiEhdY5856pY2brz7bOOek1OxtsNnpJe8UBndOj4D0mOhhWD3uhoPkW
iDL39BcH48+8Nh5Um71pwfBOJTTleOVgjMda5j0DuKEKzQw66fQ71ZZvweMGr7hG6fDdZGlLmSCX
rKfDHvwJyEGO3MHrsSCnBuvvHqr6ESdqjXIF5JJ7yECD5F22rDSey3z6twBojgSACbi1NM3toXqT
dKfwPiY9fIDocsmr+ogmyEbuv6N12yJDnJ4bSSdlK3cqqMtjBEdT6rIOkmQBZcsZ0KPX4GvfINyu
guo/FzXAVe/kTwvJucvE1KGFiQSFgSB9tgAIjl9hEYFL8YcvEjb5rAShvnWFmYHNh3gIEUhlwJaN
WKRN4x3gUR5kAhFxzLWwdUMF2hGip6QAFVIisK7WOpEXi0J3I9rxZaDBGigvbXEaguoCxPpxirN/
9SSgiW3HEm1pdkbeBawAqe1EX6wF9zrz+GSbyXqTEVvC+SyTUAlADXrNSnVYztP4cxp775vwX3P1
k3nTTe6IhCyJdDrwGoM8mTZZZnh70nn586HuTl3YX2gsyZ5064wNbe9k2F3Xd8YUgVe+tQPKTWl8
88oFkAge4u3QyfvIQumSP+2kPRAxl3pmp1wzr6O7TEc233oV941JL082ok9Q06+IWKD8VjPTJ2bU
gVsAU0KW2cOkmSYIX3spf9FM4Px6H1i/Ic0yGc5lBmICeBzDbSl3Or+UvDr3R3RV6KilFtQDtE4Y
VwREHYJmGyIAHEMz7wrvaeZwThrkAsrmlKMI6Bo5LS14x2RHshnYeJRNBF3cmMj4aAfFXncDmSxi
4GhDzCvQb3SWfxe8y93qhLQE+H54QISnSg+PbAy5wWgWYU+MonFdJ4cUwbuCSF1Z3mE0nD9ljlxu
Q3SCaU34TFuwW4v72zSYAgzxnibWzmeHz1WFmF97S013i847wJ6gcbZ4hDO+t76a2MGLQjvUfvul
ue3NGJHqAuNUz867Zi7/iQxPbAzv3hhvDWJXWpvXBuN3FChw1ojnDBFdSx2dED/pZiPt1NJVuznX
ge7WMNdyWDZGtdMz/WrYC4WGc2HQggt6fcwJ0CapVmclH5RLXqhvNd04pE2PzJkEmjnay5kLV2bf
IINHQD94g/0T61QarMKK6MB47t/xJgCtqdPsnc893tZxcPTZyUGaTODcEPfiDE7E79J3d6PdnDQX
dWQpYyRQylRajmbZCg1pVVeNGLFYh2YGqz/yxqX75Yn01xSkv7JyqgE1mbFqPCwsx5U/OjdgBomW
Wtcu+qJju+3QQKGtcLAQ/Lsk4fip/PISRiDLG1RrulY9FJ2/lofUlemBgCLZiDRlMHfbsW4wupSg
QFEYQbJyc/uMT8ZeztcKs1LA69q3UZf0ZMua9nAA4s2go6fRCe6C7M0t4QZz6EjFyjoCU4NAODgj
y9/oEchR/ru1m13HFqOrCVEuWcuZiZ7ap8zUJcWUgYXs3YF2BMoTu5L/roOf1DYRRMJncbhKG4+H
7ngh9nxMUFmsiWM9yZfo0wcPhdO6sR61+tHOeHuQBvQW0tjsN5PrXBOtRD60uhpMLVxjmDajNMrB
HtIyDIGDyTc1zOFczHDfTOuoe2SKNlKYqc9A3uJAHKEacieAELMf7egrGXCKnC1rR+BP5hJYxYdc
1pzBYqFAyHod6EstkKaSOq1HQwyR4lVLX1uiB+1EyaElnIU8idBt8OkgLjrLhbHLTPNZchVHMRWm
ISPmEn7yPQwoLJZhhvKKHry6JkiDqPR3tVL/YbyKsG6Lk6/hgjfGnqCAroumU00nlmH+dtC9bc1a
zKqEchpy4NdUpfaLAt3S01OC7guUesHuCdVAHl6eMr3HUTKO5pOdcr3Ir9i6ephNDqAaP5R9KejV
ShnCOI5wngu7j6zGANrxjH2cdY8eQJ4JxIbXzZccV8eFjJwT/DQ6ORQal+mnm9hQ1MAyEg3xENhx
1LknK8l/Sz9QWxT0e6QjYFt2AEECZe9dlRS3WPdQvgULnjMPPpuzZoAAAX+oqRvSRmt9gHrSKwTO
26T/bTh2OB9edDv/22QTuGCcEDoLSq1V31rLvmtF/hjqDjcKqDmez4bawT/NeDxlcrW77qA6rJGC
9m4lmIO0rYWB26JvXPQfkRrGCCe0IxAYRvBkIYsuR2pLwbFvStU/28S7OXSy9YI89KqZsGaEzVdF
A/6lwZNB7aJziNuCzTCr4MFkXbvEccceTkkAYcg3X52yvtC14gQJaVXq6WgQlhd3ldfBsKksYMPa
0h1Lo/tA+PwoJ7mlD08kKefInfb0kNadXVz/gXuRt10i98zIG5GxhRRbqQ1xD/8tBUZ7xuXDtvaD
VRBh0V5hMarhRTPUZwmz0RnpNhfJzidvxmDqzGrdGR6zS8SdwqA8OEp9gieEbbKcBz/5z45pF8Jp
YvfQc+YqKlu8IuaUNKw3v4A4A0cAye+MwA5kvVS6Ty+k+cSFAYJhCXov/VtV480irYHHspEnEKP2
bE3Rd1MAwHWaaxrbIKzG+zAHHmg4WKYml+Q7LILYgDDIPG2oowUaD4axMIchp1+WzvuePfOssvw5
M7l79DpW5BG/KoCAldc3ZIk/pQRoU4MKakFJkb2fiP+M551kcwb4Y9ph+U7GhNgTdX+K6cKAjUCd
Tf+WvpHbN5bdttLCW2TFzxb+RE2L6rlMtnq8uvGhORZ8dkTGEA3WTzYBUS5aQiSixszu2o1ycFxr
JGHOzUNgV4jCtMtab8bdQrYb5uN20us9yH/kxhhkLGBT4G3fpWSJU0pRJzlEEK1cFpLPtmo1Sr1y
efMbb4OeZrhK/PwnBU8T1uFviUxYhZStQUY7De1r00TPGpLdNNPJd4g9/b9kZiGlcOJ3JwH6o0/P
Xp2Q5e+6bqR13G/hoV8LWv4mZvctDu1ht6HJB4+cDku7NV2Y0/lftMkx/9E3WYCITFbSNeiGVQik
ERUynihCOBp4awFAwK9BbC9dm8ZHOTQXm1GO1+vgkYP5YZxK6FTGsU88RCHiCpHHyno0m/Evi48n
j2iaN0Puo68RbeMsfvYYUqqmYcoCuIBqBv33cOVqA8Meah90zrc6j9gerP+AYLODbRgvM+O/yrX2
lYvnZcKTiUYhXPlIuQQIaMxJ+GlkGtQI89NrxgNyy2tUFp4beBzugCJGEJJZKsCrHWlt6yv6rrFD
ATB/LJg5DZ4K9o1MvWgSoNf/lxI3QZi4udMs3oQYDXHbw2HedBPtJNJ/lyPTBLbhegdRvGYkhsaa
C8ikO4cIVrSuv2qotkJnPzJLKcARy+fyfXGO3hi6u5rUlziYrW29vUcu1ogB6CN5rRc+JmwjS++f
yAEgDZ8nftpwjKGTulFtjDJNg1azX8DiByKc+4fJDreR92ZME81B9VtQooeN/pKn7ssQ0a7EdTRu
rG3TmqjVRd8BajBYNoSrWtE2oY1OyzcdkKhBZ389Y13oeWjBRPbKhtyRcJglsCwzy8G5hPK4ctER
njFWybJtPKN1XtFZZ01SnLV0AcIxw6yY1jRVUEsF27aXTPV7pTkf2FAC1DhxJ7XJ/g8eM5jj4ZJG
at9p7Wn06P/LDIhDBxAF/0gxwj8D7XpyIN/yUYTw12ivIBkYoRu1bBcBCTvpBik4pI2yTYB4nOQp
xMeGRgFyo2RVnGTcSI4aZHCwiCKpiutS0ZVDUoHixGQOJNt0wMxekoOqS9Ahy5X3kNUDjXIfLSSn
vEC04EYar3WPyiKlhG2S54a/BsLBWup81CTgOqCk0h57gvm8M+fpTHt757oprpwdWg7k3tP4HNTd
s98yuG5Df2Nw/vYI5yN9YjwZIkOipo5OdL61mNjVtELyor/0yH72GiVtOzfHJugOo48W3WjQ+gOU
ymSea/Z/E+Bdhp5cuVUyUSjq+XMZtEOHjijH7rwOcIVN0/bZh7a+4sZhefC5MFloPrk7UYpWtQX3
C9AnGR6T2p3NWcetI4l9rSh0pwmlilJv8nXjYXTQFG/mnFwkRMHTfUmIcWHqrrIlushh4E/2xc7j
U2pbJ/Bj+7y1sv2AxYLSfNiKbLR+Cg4z7TMkOw+WysFgcaSmgpPT/YkzkoKk9a49oADkvJ4NUGSO
Nr2kTNYzZfw43bINuvHR43DufVLDpDmGdBWiNmWuTiHlq8vMjXGjFtULyMZp0l9CF1wE+FkDUZqU
7GdS1VabxoIND0a0OaKzD4EFgRh19KYRwTIy11KdHSfcDDmmeCrCUsY4Nbb5zmn6EXDi+r576ZR3
bLxbbCIzlNOmAKl08lNO0Tom3Qz1D8uElRXkFx7y3jVxDoAbtmnm9kGnru0Nh7nZiFcWsH+aTNxO
YmcKNoRNnZTB10RTh2U6GsZF56b3BUJhZAQo3q1pC3wXdbOSdFuSCF0ZRwvSFjJUnDDan0kBU4G8
g7UHqLN4WoE9OOGzsJ9FMjd676Z5PyyQK2o2qj4U9w7NXfgTm5x1NYAY6w04AUw1Vd/tCqzPvKb7
rCs0lkzAOQDJeWqFsUWnXxpzPwVisd0wfC/5lwVfVqKAEw6f2WJdI9/6iPr0lY1jUDKUDoavc52/
wR1NN259t10qPdM2X+HcrW0j2Y1kHDwHWgEIstDapPPmRdl5mJGVQqUMCoMXTnceGssd7Y2tzreQ
uiCgfICbe+YFNO4cQnNIR7QM3a3eWugT2A9lNF8N+ibPFV9snn1wWN5HVs3nStXqJ26AHOC6trfp
VkqLRbOchLQYkXiOws3ixtUloLRfFyPMD/cd/RbSKlC5uvFR61oLhwXZGaYEUvBoTnXTyK6Z3Uf1
n6Gfy51rOUideCV2mNp8g8HDyTb9MZRR4bOYfTVAQGPAAYrisB1+ZVsh2b/LiHdA+2c7cEUx67PJ
mkND/FC29BfMYnrBVA+r57oXzVtWmL2ov9pobHzL29uNd24JIQUbfFUAccDUg5hn9lX/L7HFGQ+2
/+Q+ZY32F5ucP5ZXfqdj/jNR9pmtvc7AzywWHZIgR0GRR+gpdB8iDQkRmn4UU1Po0bPLbXK0eD4W
ZHIvtdXNL+1gbr3RsHdzlD5pKFGhvDzBODa3wWBdxCA98/7gffhtIoS5yam+N9iC6wdc9vrD4EMS
MUH7fw2JkXyZtkqPy5JqaES6jBo8LL9Zb6O2PGU2J27/D6wLhMGHJeWPYAmjBaPECCUyoGQjihVq
FK2vFOdlh9gta1/PoiOSlfSFMWk1vYfIhX0XPoca8pbIqFRB+1lPKKs3bjlsp/CKYh9QbYYdaGTe
EcX+0bvmXHr1uWnG6+ST0BhU6Vuo2j82it/txGzMsEa+CnIAmgbo1LedcYc/058EODXKxJd4COIn
sq49vKofp3XSvVIlMgN0rkNPlWs0rM8Qi44IzdFjYCl0gFR3kVZuCTsTPbL2iAcNTlK9z5pFPmHV
A3Y0wTRFU84ZZ1zGOT9iSHY1R44nZ2w98hdbRFPZwpLxeLaPipxWPqaDwpUiz78aD1FvfXlRPUoK
pUeHQZVpjRne9DjV/qlezIFBlW6tc6d8zQL0EF3opC9NwYmsd+7rBBElN/tb6Th/kqEedmEYMktI
0K3uX+Sew/wQz8tWYQOlfeC2R/ITIgaPgwz2M3oJINwkb4a+HkWtsdG6ztu4eclZjWouSh/grglg
rdV/TW4NJIGY647Ajn2mDDmk375sdgVcNCAiiF7o9Z/WbZC3ZqdOTQ6+v0b7nGbZV2lPzxnytPHI
+K8b2OhhLwdHou0X2lWPDhr4oMCh+rL/zGkCJD+PdNWCt9APpnUY+0jctFpwjJBO3zbDmCCSQ/to
DtSz6finJc8eDFvRgERXM2FUDKkq2I4+gtKIWdTzpVaET2TQ37SYzarjtzv1kCR6B78M3/+o8+Wa
5MlmUtmnV6Uv5giKuGz+Rn6/qYvqUtpo3s2Te+AZpLT0kT9FGf6MduYmmyT/MtHYhOPFlC9eGd4Q
vwdzyiVGzDp4elVDlVjtXNTjQRyBWAkRsaIKj951T+05B4B+pxencXcpRDyHRrqa5pOfBXQ3lpPb
Fnvdyr7yEdl93ckPkFu3aETsqtS5o9bORH3JX7OyxFmtvKKtv18S/zvU+8NSzT+RZpwKJ9vWkwEH
CrCe7b8lM/Qd0qWm1qv16EfdLpzL2+LRSnOa6G+eeGg3agbAiap7D00IipV7ZtZjHmxHQeavXA78
ntx6SUwy4bFrHxjM3XJngn7lqOcZTwKAwSxOA2u/xh8J8nW2q9rlN5gEQ8YoBt1MO91Q+55TrWMu
jGam2VlErxnFwI52ceZMT8pU9zisYSzlr3lTlScalhSwtGxGHSofmOthY4UT1J1mFzrYtdFwhFpI
x3gd9fZRyYsYNm9qm/JgqulgZUaGzlVVfaopLZHl1Q9il3XSQeR+edySwOtgveH/gWsYmw/BXrsb
bhqmCB76Wqv/4+g8liPHgSD6RYigB3lt76RumZa7MGY0Er0FaL9+H/e0blamSQCFqsyXEm6tZ0x3
vPVXy3RvZHNzfeMD2UV2x0A5Gn7kBH7RbvlwMBHu7ZALkLK9r3x2HuaUd7TNGJGCejpHJOY99qiQ
UDuzQ8txviQTu1piinM72C+TzL5laSL6jhCXjS0w2h7TGkhm7JB91h/S0DN3AUaN70hp9PeOqYhX
n+m/+qP8ZcL2apF0e+R6XXPxZGPuwwCMT0UziyCaDbmHxkqXctjEPXhrd/yYdGnu28phSM2KxYOP
iNu3a82r6R8VZLUkqW/IHdOdW05LnLpDwDL2UXOesGOR2EaUWiWxWgqmhTDVHnRPzGZLjE6m5U+e
hr+ys46+o/4ZOSNMTj0ZJvQvsqh/6oE6CjJlVgZOzyTq4y0ZkM+6NPYu2vuNLlBbZmg+8cxzKuLs
6WgTDlWQnsjdSC61QbEcEU64iWXwmwHwchsq0AkvPWwVvKQE4t7Munn0DPfFUQkfXIWJMfc8muOV
Ex/UxIKpbRKAuRSyg4aBcdBxxcgiJAdbj3DfatYy2awo+aMwPEu/eJMRmLPWBaA7+M91Y/2zfC+4
zUFiP6q8W2Ye+rGp7Zs7ztWO3tWtgsG8igK67+w+oU1bspORR+yXj7IbLhlO/5oMIflvjIfXRYCA
VaVc95FDtT5B7p5H+b9T0qtNKOKz8RaWM14SinPu3kxyqHUjVZcL9Het9BSsZgEpOTesW10t1UpS
DCtHOrfRjj/TsduHgZrWqtTPNaEyZzfvObj9eljpYIIIqXw8Hc2zCJwfIdsn27Ovlcu1qwLss7L1
qFbUCRd78A5zihBvrKP9WFeIxe0JXr8fwFmR7l5zWNRAJv9XRQEhFVrsGz1dIMxdPA0oqdS4ip1h
TcTJcUYI6fjQ2lq2Ziyna6USgDUVZCHC9BjQt8Pfye93cRgx/kxOJYZsx4XZZqbOhqjDaxAbu77P
P5cpo6DmzV1H0f4aN37l3aTB1cmUyv2WsXjNCoPjAQCXwaDFCQLeH8i/ZUiWuPtjpONPJui8JYRF
xfIFjsszLZV6K2SaPiIGg4vacNt0sBWqjMiQYo/e5mi7bE6hJmS7Wk9Bkp/GymWlYIw/+j3Fvl2x
pfFqxB/EkFTckJhtB3ZvHigcQ+722Wfi0PKTMj0yGl9Ju38JivoczjjaM5tkz0J/DKFH49IiZD7X
0Z+cbNKusElkq545Ivix+uI8MEVYlSq7wkfktpeb50CQlRsE32UC/jqhAySW0kaBpisKQcM9mD8N
G3QkXohFK8lMtV1wFIhSPOu98CtSk/sNgjBOvvpsFuVZV+WttVwMj77QQLED85TX5YPJ6NohA3fr
E3ZDGaourc3Ax2OObLfpbbaIyuYVxULc/BbD+ECy4qsJojJPBVPciOLPz0X6aiYWDYqCVVqdaZz4
miaDTRiFQuGBvomyVJ/DbDGFVk9MIgGpjdyJh0tbu78y6iUnS/OS2OVM0g+bbgdvfWrdM4ULxxsy
34qIz5X0MUZmxFzVMtvmJncE0yBXoWkzYFYOdwugIQZKTXjSWgPGM/Loi97DmYPqt7I1l+TiFIvm
afnqOYkW3uA9Ro46JTHll02XyRkNhB/FMQNYHc4TfhBG0aVon5x6emmW32f5X7WdCb3Qowl5sFDF
Co6MxnJfxwSiBxOXJ3aeN0xl6HoGHKfjIa/cjRsFJytjf9IIj+qU2ZFSv0sK5NYiXaeNvmtEPhln
0GqUzQ2nHlquId8nEVljyy5CQuyqKuL7oIprKa0/VdaSZt5uR+z4JPXkuLz6bwgF6CqC+dhn02Wx
liy/vfL8kyzEu0sY5v+PNeVcrSLZrbHOcmCYlOluuRHWRDdJPWjhXuzKf5gHAF6lN2zs2q3/Me+0
7l6iAW7ko7sHnlafaF2hUkw1voAm7Xdpb/uXLu0hdE0FM8xQjUZOm5n4uU0SamufeaCswSWA4zMl
VywT8puio06wq08UcZr9lvj3yWlrnEtXkgFuOi3MpFF8GTN9rMwMnE1gtlAm0p6xoDUjvI4dQgNs
ALhdrO9RH4QwHulCtsbwUwx+dhoTB+dEqcXWKrN+bc5muwGF1P+NstKHn5QP4uQjZPJXOcaKfdEP
JHdaTkX7AZWXQarxU5DK9DmRCZQSUMD9SQ6lvNeKBukQttiz4zqc0O53dXQAVVntbI8pQ+7EyYlL
GcbooTdvYmIoDV6R+3frTXercK2DSthHEQLoV4uRTNVSqRqFpmVHnHtcX93wB0ASRqr2RNxE57BW
gebb5koAtRzVw2AdxzHeijQlmGbR+OHQcFeVEK+V86nH6qMsPpf/AL30uPyXPI4BEwnvXgUg6xAU
MaVccAp5WSwuSPDUf2om/AmA4Ix/rIa3xvlwa1Lf+vCvv8z+S0SczmZEx1KegrT9iQgYN3l6WMmX
XSS2T0F7Xjw0yz/VqDFsNHcearAgRDLp7YryrqF1KBHskEMJvHZl/YBnZqASnuNjBqWlDM0drqlp
uI9glDz9S1Asd5OPDtyNRDc+0DBwzGfTQkDsvYyd2Ofxr2eSRGx/uagGLFPhMDv6TbP1VEg3BG1T
a+FZaehZ0O8f5OvyA/LLmXn7Ny7bM6ITTQZIisg3zsGP+eGqcj7QtJv88AXNMJ9wcdQpiYbWoqiA
K9Il+C4kmq3Jk3wZchJ3FRZ2I/800NbxdDLOkiKOX4uOTrSPXiB8mvgVYaHxyrPG8RjaYIqKrwBy
LOYhcGUZOthFgoWp/NM2SRIsTxYfIh+c9J1nvqbVAoydQMr6MMbsZs8f6Adzn03BooFbfij+0jnQ
mbsTmxJuzaOVecsXMOrFV+YyDmlPUlU3i8qyzRAaghveqoZ/0f8didFZPr6ShIOm+EE5bk30LxmB
kTvF2Qgho6brvYgRhnd/UVrFSw+ZB8oj4p8xoFEaUjjPf/FEHrhcrBc/zOK1oi5/jMvn1Cufua0d
YYRy0tSnvtHHSfcHDAd/xyQ+jKWz46kqcbGC12oEJlCeKlXiC2Ls6r3qGJTX4zxgTJc7fkJ+2eXE
IdRrZ9pMe4BYWfQrwOkgvdZyDct3XfMhY4Cb7GK9LBTX+ucPzgufSMmhS6NoHRvddbD/+aVAJ9Ns
BwPScnkyhlvB4IM/x2lNnELNDbHDhEjD3cks1KFBte9lYDAdP9q00Cq+TZVobuxPgQAORfVOolv6
4gj47lXCwOWqOKks2pK8Riy6pEWGHwKQ4v5rfJaYnYT5U/g3NyvWIZ2b3jSBq5TNode6wG2E97X0
mmHtRzQ+gzrBq/dl8Tsui9vonI1J9DHpqisgTOu2+Fl+O5MouQYheQ7S86RVsdPBV1fUGwtHvkMo
Q1Vk+5rMrY58AF4Wno/fisfIuC9fc/kLxARHeXsylsEOo75lTBB3PERzWV2qhKdg/jSUVMvPsWwu
IP0+2R/08hM3tXWfY3injXwyRibu8wtGVtOh74tCwK+no+L/zNpqv3wbnvOyufCH6GonU7uncUqm
a7u81jwNwiBhjxmH1IYhozkDl99YVQBw6/e+DvfSji98ibkM8QwSpdK+dXVI02e3vLC+OSMMPGEz
ovf+s6yHxIxHwFfh8xKPd5hh9qsMIwDczEpsk8zhjlZHH4vwLM6MvQFTzxgrnDq8W3Zf78e5/jHT
+S1Jur9TjBTYJl8GirL7JUjpBGd6UN28FWV+TSYZ7HEOO+RUWgF+Erw0sQfOm/RIownOZd14J4Zi
2wVB4xKfYVTzG6UHq7rjy6JJIawXfX5Ic7Nr7klhoAMiPcO3mSGU1ocK8XRlNP1CAzWpPaAR1+eE
kx5tBfwB+980ojOs/WOcsuwn629qd7cM6HWRpTggmD6a3ZXAjJVtdbS54XxNJlzM+rd30buIoQWu
hrF4lB43zCI8t6beEPS+G9CQeLL7g8wlPndeysGTeVgV+PgJPuUKsR/tlFmZW92pkJm2NzN9D/K8
dFNw4e0uruI+kszp1owlRLRGu/u59xkw5xsbc2vRGOZJVFAqxPjXARPP0fQWE90Y6hJZE2ylgIwn
4gzitTliaYZaeSLR+2QQOjnTKzVsKEkTtDIBHLlmMdXzpdPilfMY1gtl5tAf6yk6DG207Wo8kc14
MQWDeqEOdU++ciDHvTPX8jxQx6jEMZ5KRidTKjifUOKFzZMS8b9OU/osB2lFwxkR2imP2Y6yjhkJ
o4vUm89zleznMT9JPb/YM1ApN7wtoesleN9GJJBEaOT5aMzFDH6X3d3hgxnoLR1MZULTAvCHZ7X8
dPmhZ7gmgRusk6k7z3O2nQw4iL5uX2zHpX3STX/wlHxbsc/4R68hAh9Ht722bvYoI/Ne9+3WYFLM
KMHCwsRJ4ZevftC/OkV/TpGwG4JRBaamlQqNp8gcjj2PEiThukwI/zXAPBkq/bHN8iyjhgBLVI9V
WA67RnxqiKLonNz3pmEXMHKjw9/T8bdzTU1GU9shexcQOX1h8LTZbuD66xEgHUykUXbMGfqQIxB0
32sK/HcM3CcuWL+DTBeXXtBy/UrPTfzuhSGy1jZ/Drv2qLPuUZnJoW2tjdHZRx47dhzcSmN4Fn17
0RJhHdbPQ5jRMRgwRvDUdlG9yMnTN2nG51lEPrbhpLwEXZ2DiCMhq13eZVEUzSGw3L/a8R+iiBiN
RCGTTJkQ2hOVodbYfITL3aXgMVru8FRpFHludeBx3eHWg7wd242S9R7LwKqnam0ilFfN0J7LjD08
KukO4yQ3UK+YWwqPrWOnXDe0C1pEv5rDSKzP8FvbxquAkuXM5h4di17HpO60kFHXuTlhh56K8zwO
V7zQ0OlEHn8EUwXEQe/DaRFvNFDuMIAMyNtsInrdN2mrJ5tY2FMNY1b2XnPIiCvC/g8RxYJFz1jP
h61nFx80rHc6qb+dIQRryqIPGQyArGzJHSlcBD8FKl+yg93EQogbP/gMvbLUqrEf47BrkOwR9kNX
AOtGGpJRYk/+s5uodo/UjHfXI30eeViGt3KOr6ZP5Ti50Jv6bROMz15d33LeFLN771T1kY3TIXKB
RVKnwabxj+kwvEqksngmrn3qckWhszV7m64e4ZYDPoYtNPLvte2eAms4tVly6btFru+TbY801Rv8
g+v2m86kNWsn4hSaDumcojoVgbWfPPt7cjsQlWn6l7sxas6uv06R+y/wiGDqBwB3vmXzmljhzSuc
904zuAcuuGWEcVCV+5xZ4z6J/RcnHs5jyHjMMF7jNtyRrP0AdpDOAb3EGtVfbzHUX96hqGh+BpPI
6CbfGBrWsRWiQoVF16JOjSYcLtVRt83F9qanwJMPs9M96Th4C2gR51Vw6tm1hyS9C8QlBtUOYb/U
TSaq2Bj73QzY0Gu6N5Rnp4buttdFawI5mL3Z55ktcu1ktr/j+YiVSUYHvhUCpNwOjfuY/RZFTcdC
xH8ZM3zJ2uoONdfU3gYqwZfyCchk40Q+LTZpZF6I+GVQktH76epv3Db6UcbMdQjmugeL6h/8YvWa
ALBfGQbIGjtzAAjVXBDDeji2Qp2rFsXhlDRMKlypcJ8vCVA6/HankDKQ2ToOHTzIzZJcMsu8f5jG
tN6EbfFrNsO/MakvWEdJWBl72LqeP1GE/Z+hsHUse/jnuI674WFHmFJn96WUApWr0zJ/trUibbOl
zddM845mpwfYsW+2fYP2uBkkQ5yUjFZDSL3tCFjfwiWYr1EumCh2dUyF3/XveV6Lc1RzhigVHHUd
npVq9n6tSDxzd2XI5ooU8qPUYGY0XTKbhU62xIFgmBNesHOdewgOhnSfOuwJltM0+wBmH2gcQXhH
4aLnTLzXnAmDluVn1GKnLB3zaa4z3IoWxGLHgUtDg9a0wc1ZJazhyeeaH2fBc5tVqIqqCu6oqq6J
VTqI72acVfnXPHWsLD+09qaqmm2Uec8EpQHuMNqVqNI/FjQEEE4dlKOpVbRGWmbZANFtS0MWXtrv
oz4XhXO1lPGvgBkQ+cVDlEI7ZkgwrGtNRlDLuMJoKT6K6dyE7RnDI/I3dGvtfiDHfdvqDvNr6F1Y
2WjpCD2q9Ecgg+cKSYXOiiv6gYe5zJiOqyZGWOWLf7MaPySLELvu1ssrYkg7TC4NkaeyWHjk6sOp
fZfhuLpxD1/4Dw90Cp5ES6A3WyIej5sWGOPn+ZPm96MyIBZVpBmt58HCChmrncVPrCcQryQ0nESH
udSGJCYjSWYv3gc0IN+F5KzwkVPxsv+pY+dP3DPRzevuqSUDL+mHH2WKx0o3Ha+vE9GIB63oM6xk
RFDmuCCJRvIA/GW6fQwaOjw2hJTO2OD/3i64dm8u1hG+01DLL5LCT43FwCsOfV5FSOygWfdEx58n
KG/L9cfx67c0V/BJCBTqe3rLebajUaT241ALlA9QGj1hH4VqCIWg+KCYoPjArVY7/rZgAJRkBWMv
mplmdrcpM0kfe6Tgnd9Jfv4cVPgpvaI4dHPFcHVkop3TDvOkz8ESvIVj+Z0irAzKng5H+joKxR1a
HnINLbwSxA3R3ahtl8RhMmqY+MjndqFXdblzCYcu39vs1fA5xBdI6W5nJ/QdJosWL0Dj1yazd9Kj
LewWGeG87b4biFy1g2NmTBt/6l5bOTI+KJ9jkxiHQpHdPrfpPRdslwNUDbD/LGpJRqiqkMV7AFMc
RIu9T9qlbXnOntHRszD0zk37aB9S86HbmjZaGM+qaZd+QH+I7PkhiasbSQav5EvcklxdZZg9WwTZ
dhVGk5kmqJg6vr8BWcjn2ZEjCVdwONkubsUlcgBw+xZgN3VwMeOy7NDqohGkU9an4wV851fAZ6Cc
/LOa1dUy8m8DCjRIY/h6ZszJDI1UMC4bGDAy5RD4vVzZHg3ihv9KLL0sxAHFvNk+WvyQRkyu7KIh
kfFzxHJXLBWbHad21SGjRg0NE+tGggfQyarDEkGaBOazdMZTEgU7wYT1aHBPxz9612xOHuE6fUbO
2egSomgGSJ+dQ+fOvw7iY15d+tKOh+xvQUzY+blM4n+ui5+hcrMJeZhNQw/flbbYNfuebrbr46Eh
zgJBKOIhfh5jih4KLzsaMS1/UEkmr7l5oDNNv35kOkSex0qpEIvQgC9FhuBDcyI4MT+8jQLTTzXs
p4olwQKbkhYLmvWSC0qguQP4ZM5yXRQpTT67Jx+qGph/IgBorDVnw6Ywge/6kT5I0Tlbx0PKjSaM
wB3lLeZI+c5lgaHO4J0G3IzlkDPyyfFTUvIeRD9++oZm9CoNBObDg471lvH/znRIEO8VY1jETpnx
1hXIbJIlf252P3WmS7RySKYE+cBTeotgf0dLHRmkYtw4fvIaF/4Ve8ZT4VT8Rr4D5XPkZjyVdNbB
Fup1QOXlzE2yniKDs1E0xkY2AOArcNuHuFhAvjayEU5DzyU2VjReeDDMMf/LdQn/GCmc7LqOANwR
4Zg0zKNS9q5gvYI0JHYaJFuHVTtOpouw22tRGi/NRKNkDo9jLA+xzA8oBV7QeHLjsEkGJpl1p7hV
IaFXWxfQsV/5O92gylQDibxx/5BF82vML2p38bluFx0KZrTYocUxoS2dzTtv4zppi01nKzISx+G9
mFkkpECkyj4Edrc1qSi6OboCDm9eetQMWIVgIC9crijCjaKAEaRNda4Xd5Yd5tupZULmZvYtF+Yx
cUNkRvI4puHKDqZdbRiCSaGDGRSPCmU/o6w0SfbThLk/rewRR0/6uLycVeaR+kMrakKxmeaIFJe/
mRCLGzxExGFne2D0UkT+zm6Vv1H9fGi66REVrib1y+mRjbRnZhL/fJl85gXSm3IUh5QqDoetTSee
ll6UZIqQWx/yRyuSbRShJ41SxcAeuunWHPKUS379YrAjOqQlpFkz0t9f8Mu1tp1tEEnmFSWdE6OY
Jz7P8SVNppcgiRhBD/e29F/tuT+PcCc5pOyzRR3cCOfHI40eOBO1Xmo2K6W5j6mYfSlw/+QmwpXO
Mh5zx9xK2viQ11cB2i1V4H/VHGd1/8zEHPZrcPEDHx2QuUt6cz+G5KJ5VQOD0xMDkvMoP8tBMMRq
mZwUs8elsVBvqjQAyPpIwsew+kqJwxvG9KnnQrNk81xth9xg8kOA/Tex/KGR9xsvjR6f75qV0T/R
YVpU9jVgLab+fDf8ynosUzr8DDbKRXpBonOOAjBj1FjH8jeZ6KlWi3XVrd4YOgB/lJoOEAA2eNW7
2Sh2Mm9vlecygYIkwfUI3Y3XP8PHfofsT3SN8eYo1m8D4rgYqfTm6Nmux5NTpdYmCzP3s/aoy6J2
frAcdIyVFZ9Hnb9pEtvWUc8W0Pi44s2mDI6hrOvznAW015iCrJQkbswclzALsaKtAKjckthWq+KX
UvjZprrDK8AvF5QMavGmLWlkePLLyC3ONdE8LM8RUIWJrYpY1p488VS54N0MNoaZsVjXMWnoLGJQ
Y8jjgooFBDI7A5eDay5678QV7MuzBxPwhUmXeWzYNHWNyhYmkjfb94Z7iheNe087+wjFMG4p9s05
qLjt28e0pjOh3eyc8RzzJvpgLEn3sJ7p3A4KdhCngc2WuVVp++GMROuyD+XQSItk77VTSxauxmJt
SiC3M2aaPDgMXnqoU/mm4YSHOd15Cyz/pl9Q01Y03i1rJoPFjNrhOWe35Kbfb0Mkwm7fE85oQveu
kh8exTM2IPtsOMYRYQ2SBwDRz3WVU5m00TEywxDsG4mrdZMZhyHzf7rAlIzOZnrhRAajtvWOUWle
W1+ddI3CNKwJWQ369hz0KHjTLJ/Jn0Goag1HkwZY2CR0d8Pht/CHYJ+xzucgg/LnPYcWoxLkCUxX
FPoZKRa7LxdkgP5nMoqOriEJFUGPgwIJ6hShlmGnX3wulSSSdihdjRPH+66LULuJeFpnMYzo3km+
JYq8lcJZPC7EijYL6HkKUDxgcnIyqla5p25ebuzpuODMc43flnxOK3Vx/Hl3NF5HZuQ+bxcX/Cyx
GQDN+UkEJAOFc3I1QW3wZ9GiERPrsrXSoiiPXY9jyypYOdp/D+PiNoX5Dv3P2YriXZJVl1mi0Sxm
B85wiwSzs/tXN0bGHramt2FynQOxYruQfCa/hZhqjiluzMlil24LfexcAtp7m/znynyM8oQoeoPT
B/lsThWx95iJHlujxkDdjg+GE8HAWq6Naey+Eqq7r6zg2kT5Y0ceAMwRGgC9B1qsZDC2FyyUTVP0
PplUisxAj2xolbjHPGluY+f8FojP4+bRJpIRWQxNDYe7P8dhgJy578INQR7rJakrqeuXugo4NRfn
pp+QWmwGn273oQvmsu7AHBRreHQX1CRtC1xglHvCgs7JbK+LdKSlHN1RTW4Gv30f0+JcjH66H1rC
G7ufoufgWLZx62eikvMiBhu1xXIpq0tHv1QysJiLdJUkcCiaoP3jhsahNbJtEBQH8tmBgZgdOU6F
DbWAiPBS0uEVSLMEsjfQVdTIhPiAHTEfMAc1q7ziX1flkrjgTb9NhdpeFenjTJcqyMSX70I4XXDf
vB1bq1gGbeE1iqIblfpLKeg30DbGj2vmd5OBJqlLT+3yHtmYockkzLJqTaLp3war+Rut0rsZs+Cl
B5PFMr+xWp077GCzu7TuKVgiH5AIEj+hER+jbvGQJBBJ4sHqaifa/zZqbFj6gAM7MMMOowZ/VhsQ
Kk+No/a1LC5eNP/mWMuYagoGET71NDFnfua+sYPLJtsOTISDKX5cPsu4Di5jHG0nfW8iMrfQVgIZ
e8pnclq6+FbOE7gVE/reUp/khQkkYGBqgJYU82R/C6Z63Km4+s3CglVI7G7HVJRgqC79dhaBJrtk
2AKBST+Rpp6ryNlKCv3lUm/GYmObjKmIXCFZfG8s2n8cmlFOQxvNXqPP3STeUYlsZYvpuEFWZJNw
KWa6Nr06EXG6w2j4BlfkYBohygS8jbg0Kw3oE80rNHXncXkhpxKjODVZIYz9MAQ/Wa2YA9NRiO3n
IkD1kIDi56OJ42CvtIWeGEdRhl1wmOR5TMcdK+xf2Ucc/9xsCsKDPWkQnofgbgXqAd0SL0pfmFjC
Foc23UolFHOEyXmJRfws/AY8TxP03NhNhqyVBHoUGrRMAqYN8dSgUQUehcps02FBY3HvJ7v8Kg32
Lq8WV9Qtbx3chU0xtckFYneCQb/ZzzJAoePP8yYqzOepLh8H8K4D2SYu8EsLz+Gaxii0AgueDwIs
M08A6krBhogCb+2Qm74hstU99A5p762JghDl5Jc5hQ/aiGl9V6XxFANWQVpFZkgJ/J/K/Qq6liwJ
oww3jmzvJVgsA6awvvc0oSU/LZYs3EvDg8qCdVgNyScSBiSrKBVi1BEr1/K4+7Nhu8vWoEHV1c7L
WCJ7HiVU4PLdI6yBuGXuN8A1kAMxNN/QgWccZjNMqaJrZryOIbkU47Al8+2W0ndimWDXyK5xhJSr
onlo5X9rRd57jrfeyNNDmlZ/8sl8jlBAIJlnDr40wVu5tC2Gl6hgcMfmeHfaDrqnvNTeRK8NIQN7
UToFOz6wfWb9tJTy2i4/cCfQZyZpmC9/aALrMo/fkAFXpfEaCA0Y6XdO1GZywntDkAsX7UczCSlO
WhqU0RubyB4vA/Z998H2IcjShWL8Ea+qqSWFXm4LRrIZb2Rrc5UPLzZG/uXq5ddABtGLOP6wmBne
htE9VyXUxqgfdqF6gRYFpTeKH8u4uaGIZO5foUrGCDL29mvQBkzvncPyiaCcO+WsMhfqpzvPO8XR
x/iBSyWPc0jQ3YxgdWJkXGsLPfY6rb2FEk7XgG7GLpfiDZfmtUMHxf0cX7N7CVOxsBPYmYTkR6Wl
QENK8nHbCoVE+aUS9c/0sXjWAiQimOdTAOXj7PsV88vI2zchee0WibiI0Qtf7OiNPzSxcQoVcQk9
ocpVe8dSSwPBPwBGgkrsPsnRu7glaMdiToq9PbdfmeE197kh7dsz8JxRQefAWeg1Wwk4l0ZZGza9
Q2kxv29b2a85zb+BGH+1TKxxxNrXzLWITSFBT6XRGRH61Snzt0Z7amWlE9123TXb2hUPKbbFBjgU
3Vya16MM10Lb9P9CtslIpXvO002V1zvtecbeCtlkccnZXVvv3LCmaOWBeZVdgy1vP/3I/AMmdTtG
AUFHwVMaDj6W9Gml8n7vlsMehfgazg0DOxx1Vn+38bQkQPRUWt/sDmGI4JocXnyyaWVsnspyPCp4
h7wKTKoGLrPZ/MBUfd2Qcqv4GjlKU2X1H3SJ93VNMo4lo9c4Hx9cbgG+IhdncbuHlzIMD91yUAmU
f404x3I4NhgYeSVTuG9OkP2x5nejQeLWW9ysqh1KolVEuEXc0GyMviIn+1eO6S+GhxVhzwTMVtmy
Edbvfr6sPjI6cUal1xYxrJcoWDLGKSsYMPTOHy9ZYJFxgyctx2YIGbXYVnWICVthUuDI3c55flXG
xLieEHJFN7/LoFBAxzGPBDeOZP30EoEdEBsj/aMsUJKCmn8q4zPeg7Nyo+/IFbuuQUWeYcDSA5HU
paasni66Hq91aBxdfLANBIJ1zhyezffCHYusAe1uM+rfschvJhtQ3GVvA6tj5cv0MeqtP4RjhSvN
dli08MrSCQ096UIZH037twO0tfgruOhw6c0do1iiUV7Z73nIQRPDCgFX2HFsI2079IBoXL5d27u3
5dWnJfuEqYYccDQZBJqty9q824TrzFNEnxb8ALNwMzGGrS0TYktate1s624W9mGeO/YsIkSMkvSN
spn+1NZMml//5KLVW/rAtP6mdc+LsPKWYSXN0OdUp781D22Dfdhc+X7+Gin8eIA96AHws0hXEZvG
/GfVMVluWvt3KHiBqhKxKE3d19RF0t4v9L6+4eqKUtEjEiSWZ/Tl+NpphFPv+E2HKgFvBwObfC2Y
hk69+SfDBLvwSaO8+dU+Ia0MsFxtA7AmOEV2OHj93TgHp4Sp88hkOfQSpilBfTfxR0KBdKTxoYW3
7SLr13biX5d4wyNUyoscca5XDR3ZZYMHMI+9fNg0fveQEoMi2vGAmZfkn0Hty7w9EWJvbUHUdcaS
5+X+LSQujRLds4wdevKsJ7OjRB4aUC8Il5eHMZlPzPuYe4C+T8E9BTOFC6PflIQAf3b/JTmkwuU6
wU1tD+DqSN4dq9X6lmL4DGp/3y6x90ULlI7Crkk/+1RvM8YzOgq3Vug8jvn0ZrrBBun2aemaBriK
jE5zpQj5gLVBzhR3/9IJOC8zKgDFEhH7IA1gvZRswpGDjr1xg4emiJ5my7uDatvHms7e6JTv2FJ4
aO6ccwst3yf8f7R/L0zFzyGlow/vGA8zCBVSwo0COerQUdgk+kMOTr6zuhLlGqfUMOSobFJDbKzY
/TM1EzCocIDJnF39qbyGzHsHTcqnwVrxC0O9Vn5O4WJ5h7Qb9swtXYai6LRs8m+ayXhtiN3NeaA7
6WC/Q9u6JUEwAMLHn+vgm8CMpZcWtveEb64hLhdSD/tYVfPeoaWBQ0TxMIeBUgiG39RcUsdCXOLO
30vZSLvr0efgCsYasLN6QspxIybx2xXB2k+Kb0s0Vy6Ltsq/Cep4d1x/W8XFvWm6cNeMgzqKuLul
TXybJiYszUD+YgkBXQQnX5GSrEag4tzSP3oXV1MKMmpoFzXneMVRcZDY3FZuJ/4SDsRly6UnMjeo
AXsm/ZA5dOn8x9GZdMeJrEH0F3FOkgwJW9WkUmkozbY3HEl2JzMkJOOvf5e36kW321IV5BBfxI29
tP0rpB/aVuR8a0r9ewrBZWYtNS3OPxmbW29oz25XBeAf1wQOYXZMNvpE345b/TmdrrCvYOZQ1Gnr
9iszRXljl4Vdc/h2k+i5Zx5yk9T00BbwS3E80R5lMD+rUr/REWB3M5FJxyJAu6PFjJo4LyFDm+34
iJjq/yZafEhcw2IWwSaucajXk/4dbASoIppJo6fgP52LK/pH7c2v22uf+vlvkwTXJPIPU5ixi5Cm
C2JAKYWJkZW+nQLoYUait0vq3yJcvqaMO4KXPbtkq3AoMUx2qZe+VS6AxQW9QsbeH9jsP1sb7PZ6
dSm9YROXB7c4bRep7QLTcCU+9knw26FjpvFIZqYRryj3qdMU81p2CR0aGAYek0mB0GPvgIy9vOue
ZYcy2QjLDLTYrr14GLNJdGVXQjaXmH3XqyxyIQ8YBrYIVD1VnC52f3x1N/6ICZN/FgLBLRgLLiXt
ObLRf8mCmjPwcAS01A2B+5Bk9dssut9OFZ78oeKxDtgxo/kkkpnqOPtReuWZYXW3C73au5+x/0ER
Jke+QDjgao++31WgBdsBd2RUOPsi7F/cenjnfvTSQeITFSCTbDPg85qETDKK/4vG2WGsK5A3vjPD
/WPA1vEIUz8dYZQy1LJ3zp0TRBcq64ZbYbprGeryKUT4Tz2skpRU7qQmOAEJkECs7G4K2Fpb3XA6
gvPoU++e/LECRjQQNqavdbctkxXBNEU3dVaMj8jQb01J8WVc8y64UXzC+noC4nppXfdLzOpRiAa1
zqKjdB4Z4Nm8hnyqmrT1ZtzxKbyyn1z6WaQHF/5ajqcUfe8qKe3BxQKiNm2+ElVfQptyf2+aF4tE
GK0aBr1l68Q7lcp/g5L/tqNn5yeP0sENmHSQ3Vx9J5rxr9uD8m8Q6ydfU2RmbmXVqLNTdDw95V9l
qadOSyKXleSV6fYwoX484/2OM6FgdExX0DJ/pV99uQm4ft5GDDao847HQJBb5TSFWDDiG6vYaLZF
HY/Vf5AJSQRDHIWWId+3o9VchQ/BZiEC7UVSJjg0JtyrhKt8Q8Ji8PKHKo6PemnPiPnTDWU4NDUW
IHvzxWWqLuUdOiFw5K1ejCJv7Hk3oYf1cjac5K1lQigL+zYGmBf98V0k/RO9vLfbAzzEEmmUo2Qw
sUhRQurJwOzzmNekHxfwESLaR33/axq6H+2Vf6eBIIIIoVSJ4T7efEDOnGX3pWfvATCSLKM3BoEU
Axz33nTkvN7I4K8rOB/nJvsGRMWP1kWfVchQWywGt0oEDpwPbkRHYcCvARqijDQspTuPjtkbf1mZ
qsSvbli9qiHC1qzD50Fgxx37GXYSJs8YC/zOZyGuJ9qQm+WqgB+mQYmZL73zlvLCegz720tefPh3
u8C3DStY/DqgiFUUkOwTJz+F/YrjJH+Mm+m6plylE6k/B3+iUoWZEgiT7gNH7RsRpqeqnS/5iJcm
9Beka7zInc8ClyxnpzMaDy4WsTLlvOKnzkcPNegmC+0ffPlg8CcfA+l0klvDio3uW04ZCVSE7dzo
MNxtcnKwpf3Ns4ILh4JAZgFrAQ+mFgORNO+Kfv5ZxMQAl6CjLjopnuZRUe+O3bB0XguMsH4tAEK4
lJkOu6XynkcsUDp150PdK6gegj/WjKSbaEVnxNfizpuYEGzxSO9QcKPfZ0q+YwNJoK9xok3GeLhQ
PDncRnK5uHHwvcDLnEIk3oHQVcfLOQ84F3P7HhQMNCdbAELV8zPi+GczUqXhlrjE5rJnwC/9U500
vwxgpzRE2ojg/EPz2YEz3y1TypiCOR2KxoM3qa94bZ6wdAEuUt7b9lv1OExvisDgf05os/AYquUP
NopRD8vN13Gn+BxuJuyfN/603C6pe8bi0t5kBpzG2j5he49oUIv32Vpcezd93KxxUqWPfY8SzUGB
mM1FC5fiqmApbzsgEzgIOLXXmy+YH+liuu5NABhi6aQ+gTqHmu/PFfKH9+pczs51G1H0cDIMRoJ4
YXTpQAztcg7GNo+uctsHxj9xPb+IYX0KlyWG5AcFIa8/BCFjaBZPbhs/zEtKBQWLQy2LjRpLepvz
A2Oo+JU9/pZoOA3t5R+F9Utk0xHh9UoEFfNPdi/mCB4MBV0MTmZ6DTZZbrvYIoZchr661oiNNWv0
tlYnHeE9OX1Po77z8ZwRrzosm7NxKX+8KD+M8bpPi/rqKPJ7FRR+pMQ/cVpiONDqvciRwM32lZDg
ezUrkR9VIFAkEGhi49zqtT17QX9UHCkqJc6TrYDmVYQnWSolO1crA1a/9lq3wVtgo19Da/7b1sgB
SXBTWRnx3ltMTF5naaZg5KY8EC0pN+JYy8coTp9nE9xOLaZ8PeONkupFBMl3MjWvXa+/hfSYvvM8
eU18W/mTv1NxVQCPAO0wdiP9WGPE+AB+UG4qsEnykccXwYl0vDfSsWUJWpDGuIbI/MxkwSpup4Sp
NT2TaTscm6o6t4LDUz4AAzB98rBdO/0saQ7aiHsxMALfOqikG+FSIi9LrpldpqDEKYMzAEHgWSjz
XJZcFLV74V1jQcn0PvNgdPaePBJjJMaCTpDW4T9/hhK6/ZsoL46JE/1bM67RgZ7OsYmeUr7hZmav
wC7zGtrorkrSj5ZwfT14uL6ghcziAUnjbvGLsyyZypEgEEy40DJut3/nM7EaF2wjoT7FE9Hjfj3X
+IeVN7xHfvwxs2Bwxn4bGw7CJUfCxHBfjZ2PcdMkxuZbr19OTeRHaYYw5qkd8qec6cZahD/0YvPn
HmQTJ7TeEAvX4mUJl2OGRAasg98G830sZsrOyFviBCE0nbK1A7WrmbvpabxfOSgVKSMHzDA9j8eK
HOnWJN6QsEQccqruLn3WPJtOPQbhCrjXO2/9sNvriBByKgbvsRwEsMxtUwz4tYpHvEFgTCv3Hmru
fUGNF1jy/NDyQuEdJ3g35N7jOJWvDcnDG8Cj1H1a81rL5GG7CUXzeDQhBQUi2DPS+VODC5tZGdii
PupE3YiWieZUmGtE026aJZ+wQ2jzSF6sGp8j/gcgyV/nbku6wfK8MduDlKaaJCktAUmcPaYgWbbb
SN3NP2s9f1vOvWp7zLvhHUGaFgUAMa1tOFjn9y0nJ0SIHz93SVyp6hSG5a+sZS6Tepd+mugGC66j
xSpnhmsHJQbn7sGhPGEk29iUwyHKzcVR/I5p3BwNRTV4rcID0yACkSK6S5YuxojbvRQee6Hg2hC6
kAIC6qdhy4+Y6NeOUnCEqa/eeh+IaMjsLPbLZF9dYqugOLKXBqmKNZWHogZ40bYv+PZAxTqgs5Fr
hLpsB+i6E3eLne+7npYEaYCVEI+9WaDrl/38lpXTV59jGw8Dt74Lsuj/x4p/C0lF5dEtUvC2BHK6
H0hAck7gs2jcB9FyE58Gs9y1pcvNlp8rZuvVPtA4V94vznQRdviIzXSKMmim7AB0pfBdB0Vwrvmh
twfZs/qlXHP2yvXv6JXHWGrsPGb43H7YjNcvGESFisuogIQuqQHvNmqTL2OIViXYC6O64q4BLfGG
3Nfx/7lLbUvi0L7+5WX6cdbmZ3C9Q+n3n9Klx9rp+uYh00XK5aSezlUcfi+9QRaYKCwOhsuERc04
4wPnzbu+4wATrM0HhopTv+HUavvEGkcqYiKtjsYLZXlsH+Igewwcg+WmBz7rEFo6gKaYOajZifNO
9oPti+3LPsaB+rVmDpicrtmtSv8bCsV0zQJ5UsutlVyntttvVju72ovupC9vZcpU1DRHaebXPotZ
pGfulMvmmnCd+L430cEbyJ+treTCS/U2c7fuWleEBmv8NoFuXtc5veuH5ldjhl911zs3czoA+XM9
yTDa1o92TQsQ2z7jxUE/Z27zygAODWH6FQbiWkS4ACHTP6Rz9ZRZ9TYAYOGSLnFe8C6NgXnta701
nfX/lbF/yiPycQnuzdhX6lQDxs3pzdwLsrHHxIpnQSGtXHEcY7hBxneaax9wvgE4h528qaDb21ua
dbL96vvciKsg2ssQUbQt85n0KAg5N8nIIc90GsBum1bvNPT1LWdTCgc5zHTt04hXigqX/mEp6NKb
xZ4gEyA/749cyvvUA9Hit/gMZotypFA31mh6w+sYPHutJxn9tJx/7XqX4Ugm+qYvMmRAahz5lOAK
LeFvDjHjYo0jfnWzcgcW+Fth3RyG5BfxUHwjTGQav34YRXAfsPXMDGqjuOC7XJ+CnrFh21A8OXIW
wzMHbz996VgQ+lW9UWZ6Vh3m/YWVlvkhJYz+3SjkienznwTfGPUZJzGxjRYTx1SK9bBfeXZPz+T9
UNjDuOJmjllDBqBZ0AjACQFZq/GrCJDrAnyA7xOlnYStjl7LulSv3ZNduclEc/afMc5bGxX3xhM1
6hZGAGYPiZhplCwBDkqYUyTDptqHacQRfeadwXbXuTe5SuG3OPIk0CymihmEpjSBvsMUl2JhaZJO
iQiwaLIWVyvpveWr9vHOOflm5uBHunFdiExwvpxeXifeZmoW3iM31Q+Z06kbJYdHDd+JCFMwHBW0
oCCXUI/pAWcQUPr+S8CupIOEnEP5oUL1t465HnOkHYu8he3Bt9POCrD9dG3y4SkIakwC3XLxpDkO
w0K5Ml6/ID3kVtPV1sDs8Mae1KbHvNNZ0/SehPdjuWxgrIHRZWbwvMX/P4VMHgtW68vXpite1TSh
9QcobL4hETJUK62V0FH/v4B6lbifPPFpJhx6/sy6NfZBfUGre3AK/SMtl+JMI95JAbA9Q2MrY/fY
S6p6uok4aQFwaxemBLX0YubNI5BeWQymfej1XLHST5HVT6Gf3nWV942XASPFQEDYF1rfTaazJ6Kk
exErNHPoqY85BeX0R1ugSpASSR9XNjzpmtpMFPfmUIMKu87Cix59wgMIYLiwTk3Zb0CMtDqONdcL
QjivHsteH8h334ovBicESQq3PXgeiwZz1NeslBEpTpch/QwvFSPTrW3gza9gGGK0t4aEexcfUkl1
LbT/g0nb96wLn8qmu5KFDHj/8Ikuub3zq/Cl5zcYRcsautyGvCoF5RCDwntEE1G0wNjQ8uDNcj/F
JaKhOG+TQ+vLE46Dh5jktZ7mJ+h1z8CEN0drQzyBmEhFabkmepy7QEgpIWpw5uKp8DQhJOyE5CPg
IWGMo/K8/hjYcvcNwkLoqKOIg72TmVdOKz+Igt8Ii7z59RaTKxG8lzn+FIRodyEAaaD94CC7ITpW
TvatRb0VRzQMp/UXpv9LCoiFsGX4MOX+oSWTW1m0jdR6Fw87e5Xk935REvKbPyLTnANuxERYqQcR
zBI62nU8XohRqJ/VbSvGFvF3bJrPxJMP4bT+qvgLKt8tDvSsUj0XgfPltJbO8YOPbjgzduoL/wpF
7NQmPphrB3fSco9Tjdk85s/GwthW0nTEzzmPQhtpePXaMuLY78uAic98YUi2y8rhjd/nUq3ly1j2
H/S43qluofiGtTh2qx8o3uzE4Z3X6Us7dldoIoBso+qcM3F5Vj5umW6JA47ocO8kv7fo2xjln3Eh
wayK96A4YTG/7cL6sgwrV9i+RaRG8kQg9I/s2b88jJVF5XysK/DRed4ao+psvsRr8UvaxB68MX1N
o+zch/NzEvrPg7dckoEElhOjhDaGCsTZoeoiFhhOoumxDopzO4yUiU7UXs8NWTchpYavHeMW2lyC
C5glgtYOBY64kbYvvd6XvknPeR7ee/5wbLP6uY/Io8tR/E3W+TZugz9ezDS6tdzjMTy8ZnP+KanM
7SQDtHayb8EUI4NW/tckxNmhGt2b1T+3GR4dq34mUZ2KoLtfGkv1C9N8BgRXAy5q54N5e4jaSHAc
654Cxv08uDQCVUVKhFiL89yro6w7eWzGhSl5NZf3E37o0YSvOh/uV8MtdGmqh42fqYP2vDbVbVhk
UGa9fL+hS51cvoYOZRbuGFIuzvqtkwDxF5M07r83Wdkf8kTtLnXDnybGyNAAFQHccwyT4KmlWStW
qE+pF8LuSX78cvrXSG4dfTy9Vxy54kqoE4yZ/FDG3IOzPPvbqoklfnwJW2pZChyMAyQiHNfRrR39
+zrltFz7G4ZQf01NSvKY4VIzPiPt/W29xNkVpv2qZ+yWLj1COtTFeze13NCYEFKLyScVaDS1Vh6m
ShWwUxDVg3HTPaPmM/PDcxAwfIp8fYulPNkmlC8TH6KR463vDXddnDh7qpawjniAJtvuF9mw95FU
Cqi/FqKdWG8lpIUtNbk3gkzhLgZwUVu2zdjmn3XpP5R95oFIaKEKOfUl4OMmCHkJu5BM2hJ9x6s9
eS1EJ71wUU0BbXZu9xxwWMWTU2Al71nMdPzZZJF+zWT7d0iCBzXZP7b1n2SF4lQBaDo2w/L/DybQ
OEvskv1arfmx5JocNZ6nePxD2eHZ7ZdHNoI9y8mp4BO0VQmgAZ/7YwM1yQf4/Mur1bWaSvKI1QAY
TP4kGV1z0XRpMkZMlXnyKyipbfC4Bv5f14Gxm2T2Em41sVXzF/s/Kae2uR0qjtA0el1cVzE9a7oP
7dGJTdHTURIcmWv1E8oVgJIJ/sQC0Rom0nFqKO4ARnr1tv8kxmm5FP96wjvkYYEXmimdDmU3fazx
5vzv5jv8pDt3Ht9zZc8rpvS0avCTzLsup+IESwcnoIqldFTrdJBL/grS0LvpUFrRTJFKU9zlKlZb
CXi0WzoQTIKXe0Qub5vneRpetv8A2NYbXi5qCHBcMo7c1yyuSWQOQx7epuPwusb6TsXpgZlMsk8t
5NI8dTlDZXT4YbtiaGOcT69YQL1CmMYy4KfbwJNcBb65k8a55dc9NKYAAzgBSzSzUb+xV4BJ9LXC
r5XhtMZW6LlHP6wb/2AiRxQU4i1tcnCCBUZ/7lKbFpRudtIkoZxPGhPy4DcWpKrCqFtUBTgauNmO
f2DxzJo31yqbPBEV5N46JqmqKY8rc90iBYk4fxqU2HQDfOhZegHpuF17qbDVfwusMx6fZ5IHDgy5
KWxf+ybzq3uFhQWXpM5WI3jB6Hsjmd+1dI8xUlfEuf2ij1M2Nl8x4RgLO+/J7iBjsfCbAg/NKou9
oDWuJBuum/YhmWTc7Luei+zecSr8J0aR090n45wPdyYLRfZlZFuqDcsRMDgo9GLjl6TkQ/w76BCK
MumOLbacJLVDZXzR6s08FNeINvuynHL7qJcI/6qfcV9j9O7n6j6JZvMOa9f3f/zULYKvQKTtcpFJ
kJDdb8da0QKkYfxRs+ZtVkbTF/POxaqJnXeaZQHapJhI0UzML9+o9grYO9wRA5OeYqXuAOArh2K8
UES3udSji4LfVXpZgNMO/HZ5JmbMA/DD59vabXiiuY5H/XOSGC/5HdUdtC/UoAFDbcuQuqNLF+sb
fh4mkTwhVMWUyA9dy8pUFzXZ1NoZDfsp6J3iBkYFrexF7cClOqgQYfBfk9bxvA9Dz3ePo245YcdE
Hv1XS2C5RtzuY8J+XQnm9LS4WUSfcaNrREosDsXPqJ0KT0MsBwyIQCWUiR+LwuEjCstUOKjIsMVg
kPVBhPRZWvuuRB9Mj13rzPE9E9KMR3s0hbvugojfckPjWif53eueJ+NriRiemp0xNNf/ZBxAbibe
xLTTyuQHm9keNk3EdzG2pCx6hyWkKMuta7cqHLLPSwBi4dqWpMh+Wij0jJP14m5eqDgQq0t4LtQ1
O8KMH8YWG0ywEv9kkmDj2Olie9hOKgJUBheJMSVphLmfNegKJ+CvzMCvd3QK7BYHiZGxWzWFzo/0
Rje47zCBtNMrvEu1tNtk2SMk60uK3d/XoQ4koYhFifHXOLC+f9reDwlG9YVDyWqv+YCIus1icuS+
dH1qeHam52xHgEU2q+BXzcnFOzw1TSvfwsW1/csajXE3YykM5/6RLKyj30UD5OaWd3gGhqwh0iQ4
Jpk4zsG+8viowXFVLgd4jlCpWtWNN3UrLk0yWjULdNQARZnogjFt/CcjiLwSsk6n5ImEeN192Kpx
8RxYt1vMi9KxjL58O3SWkyRlcNh8VuHmG90tFU3/J++QHb7ndeipWpDsnNMxkPUgF0bL2M9+NJG2
6MNN2yr/xYHena5Y102S3HFQJ1OqU9UzHJusLB3+yIyBtb8ZgkTH0OKsz3xzzoqujo8qi8X4ugSe
5OrMarX43SGJkmrGp4FenlL5gDujQPjNaBo/DxPk0oEriyE6j4LMHx+AJ4q+gKvW6aRhzj/X8fg+
JLNvn4sa7czjtEUPIk1+dpZ+TLKm8WlazJyR7NpNnq4VersdkcUKWh9FIelc8yRQkT3OjXRLYrLW
aAjDAf6/cV9iWAZzZoq0Ig7YM+H9wOroTc+TXIKNq4yZLkIxdx0PbRi6Vu38imZ3SE4JLfbbNz7V
3lzc5Q6/C+0nbTNCqmIJ2Zg0ILZ6J7haFesWPxzuWkh1su/7z1SAcyO5CxZT/VQ6FBNBBR149Gdp
kffZkTsdKz/tuPUE1EWYJUG+iCtwHphCRrebqKHJvcx1zn3pEhM5RIOBUQ5JD9XoFr0i7fttmm0N
YmMeKezWwUIg1qa+3//YYkrqqxWjwlEmhT9joa0CUtPxjkXH1m9tHiz1C3VXxWLOTd8axOdlo0wt
vuiRYXRc1081Cg5gwdkMKrxYQrSEfKPIjQg9JbHPcPXG7cM17ChbiHwL17MRUCPx7+UIIY4/wD89
dn6RbvdSN9t6qbkjtuQcvE6GSUWUGqQlZTIM4hf34LuI7Yr1IAcVD+RwtCdGeMzeQ29MEubBDkrx
pkTns3ombyWgqsxlqmkTNLZYxlPP9ZTtcRWNb4MbeOEeZ1zDtrJNHnNFmvzG7aQTgLxs0z6q9la7
QuD0Mgt8l9uWatxgORZLooL2cVK65HI9VkGg2908iKU1e4OzYVpOTjbFw7+ZSINCrydeli+vYp5x
4ly8MQRGfXXSpivNJfGUbrpjXyIAPRSdIJ5z6mmmCv6DLSYC94KHbMoATUdO4FcPxg2igGKYGWDR
0coqi9zD6oZ1jTyfQpzZmnGlLrW5GpMscMCPMfGyesS3FsLzxyE5DWhyHA5Wy8/MEbDlLjVEHkwh
CKe5+HYAGqtHgulz9DI7LU5X8DkcIZicONOQeCc38FNu1BJ77Zg9j7Tl8M6tW3x0dImPVqNOPNx1
ueqdYjhJ1naNCBjnEYd3CFdYa28Yeac5AQKMy0uzH2Xfpf+l/qRTBJA+a5GzKk3oChmtNpVUOwKs
2hlQYMasZwLXNR5Doa6fAfMdmH4W+toPZY3Ts5Gincp9aJymDvA7ljzihUP7CmT7caJ9FRdFBds2
5kDgn6qGUp+MClEj2kegU1l2gFvec0mgaxZoeB673vw127Qbvgs4oltbSsj5Cx5AtloQ+WpJ8/5X
pRq9/iMNlWy9S306O9EJYwBjdaBRhCRbRtHkI/8TMurrs5oWosp7L4T60bCC1a3zOTc1DTKoJWUD
gz5uiV3FDthq91j25LDvRr0GHeELB67zarQOftyYkpwDGIcIYJdPX8gcRhqKA893W2fXTASV+CSt
sBCCZGK/ypdU1t6izn2SQ8wgqOYOHdXCM8Hr+eSQV2xP3WAb6uU58FmW4mBsVPOErTJN/rCQgPCh
SLHs42+P+SChIbVk/zrrjJaAJ694sF5Cph9d9JcYQsJIDCIrXTM4jcsExlWp4jb9yNphAKZUh2E0
0aUYajHhx3D8vE+J6y49wTUzlF32bJI0W79taPxoPRE6cn1FyMslTb6HsZwyppBJ6/lP+NSzcjxw
gmuwpII0l9TOpuk0oBD0gBqpB28TogxD0GOM7hC57K3QTL+cczJXDXaOdDQ2+S/DMKDkzchiCPwN
hcxL0cSjZDq2ZrBedtZdG6jxlvOA54idD7ncPtQZU5S9NTCQyjPh2F5dJTTe8bcRRtFnW2R6+nAE
TDqahOU0ptXB65XCMR+bMXpPaiCmf/LM1+xIpOc09b9tpUALIYs3DRs32J4h+oknVxcYDWMkVc5e
0FCZGZMOYiWjHdX4yMtV8v8oUNjkqnoKiFk2n3nnWtdHv9h03122uIrSNcXxIgWPtRaDw9GDVIiO
d/yD4TOWwiVigcAx5lATFk+MCbnbDELMrzO8UFb/NqmT/JWip1m1DK2XoceE6wZGNYdGBdX4l+OW
zn5Vbl6v3wNRIQx9jYp5zlDatNffg/BOE4/aztxRAnZbhC/qvJQJBZ15RKcmg2OELpqHJeVgy2+H
XKEMgUkyLEf+X/NAV+BK4f5gRw7qari63OYUBjqR+vKLI6us/ks6IFcwyXnRZyzVWiTE1waCjAwm
GcxaDFsT30nhnThw+uO/fMQTNCJq80n9Xj3THz1Mo6DPqXl0fwfMLDruZCaOmaLMJNb9D8dV3Ph2
bhIUGKhTkCkwfwYihhGrV1y0RFVLuAyQYIemrZJHvmtTljsavhOGVeG8VPW/HLUR+ARHCTSiUQoP
6++azbJFVFlil7vljC2Tt2Lhs8QzSSI4yuj57eRa3S3VGtm7yAPKdfXhnJBD0hUmoMfUWcDKTN4q
iKTn3NIXy+2uaQNzdnHWw3/0JYczcq+OHOXdEJp2y6jPPsI4OJiqhrST2rraskThQkxClpbHZs8n
MYVf7C+aUmGxVP7wUK6hT9woqYvtW879ZMlGAE45dDRcC9xGevByJRi8LNHtv7B3EuK1g7u17vlV
3WgmZGTkyCNl0bJFELMsbsxNm/V16XIg4xgTXmbQOia/yIInEvO6xySU/HWNe+pbR7B/6ELy09B8
8/FOI1kGNNTiLtV6BWnjk6uEi8Dk3CYDT6nkZnDkt+E14JWnBDc88KOJ4rE0RetFt81IwvQ9InZO
gNPYyPX+LEUoOJP1KncheM65TNFd6onF3W2Jze7yPlmeNEydtAed1mHoppwRpxLN9ymVcFEUI3zc
Vh3oc3MT4YTY+swlyOT3iYvmyr0dkl3cwJxatBPQ6kCpGfJLj2F4ua8burlgRPQJpkjc33VtnwGF
RPREuOj8POHopDq++GGep6el96PlXxupjfbAm5bHt0XW5hHuYz3nRXMXJiIUD2HfAXnaoS1OOZAx
JrtVclP11ej8JXItWACbNPcpz+G20oBeSaiIILGd53iUb8YmnTxs1h5/PSEH6IuPoM85AoYpd9Rr
rsekfk4RquYvkvHb1SaZQkFVosqadeFoT+No9E2hxGifmX+0hrrVaqnKve4yvIk3fBFFPjOrKuv4
7yirgagUQxVZwS0ekXmuLVuJpzZ1ZdD/2slk/q95BD2xEE0fp+U3vtMkei+C1SocCa0Iq5CPXZvw
icbfWf1e6qxfgLhwyu/836yYCZwB7mReOCA+VbqPATjGDEUCbwRNe6MobJx/irDgevpAIc/aYudd
VDz9Y+2hJA2KYK5/yinJOFBFQVKo9pWyh9T/Oya+KWnQcEYu5JGOhHiKexWNDmTISNPXXgu/7QSq
PhZ8+EdFMG6eFNAvW3wb7D8yz4orSHGIGkAUWOGtPYcNp2fzxClGE/aNCkqRI+gF4VylO+suFXt2
qoTBqFYKPZnXnDtrwcd5ZD5GD0gUU4WeYC7WHoL3eyeHbAKeHgDJ/+X4DPgnwuClNfrUOG7ZPPlJ
nrfPXVcu5pSKtIfG0ozwqDih+Q0o7IXZ/0PVdj1Rkhn7M2m+gmyi+TFstvkjcexWcApsjLtcfRnm
DA9Q9fqOtk3aNnDIlLhWKHuVra+fmZyEwX+OtkOm6HGKuFfh76qnyRwa1w/ndq8tCRCErd6p6Apn
XM24ey9adgoSkFOJmbsaSpFerE5lSoA3Ja1J59/0FhbcaHd4KIv6BFmR/pV1VUO8m7OGcyaKU5vd
e7HyvHNQp+RTKRRyhl1OOwaHA2QUCP8zUg05gDL7W3ZQKVvKGTzqlOvywZWVd7cwFn4gCA8POyw4
j3tFWN5zGgyvJiO77yZdun2tQYPaabvwQfkWLPWqqJe98eauvg4VDNZWc0UgK0Mqz0QlCRJSbgAv
rF/Ox8yd6RI0wfLk+7W3CYKIg70PtUWESX/ut319nyJ0PJk2paFCyZmvwd7ZhBwBN6Z1XzQNFbit
bz1alFlUzrqU5X9pkKVHL4YV2yXWPoZTwtvGNcD89Gj2p5GL/VfZM9SGJasYEUki6OVBmCh+LP8f
4aqr8HkM3fmuMlX43U/cexvNVIHrSboHaoO/fMjEfQcw9CFym+5LEixA+SnHMeFlkKT5mAWjGU+o
FnHaAELtsv73hLr1tqLmHcAGlWcupQai+5DbPdbC8tnHvAZTk/zOqcrL96ZbkmMQzPbsgbmGtVTh
YmXQ/pT2XDypBEpvsQMx9RXE2+jJFvc+iwuCVukdOVjPhyxf7UOb9wRul4i5Vmr6D6BW3tU3uHeS
0c13GKhIJv2Ps/PYkRzLsu2vFGrcRFPz8uH1G5iiSTdzc+0TwlVQa82vf+tGTyodGZFADApZCETQ
zEhedc7ea/dKSQKtWcOsgvUia8Jfypxl3jT3IyLRjJgEZwyUK//MpF4gQxCSU5ggOlDN5yhDteIM
8IJQ2e0aFwwm7nBBmITex8eqLfB1uzSamDiIdJ1lImeA1AnEPq1j7J/GT8dlxy60sPQVCNW1WTic
LQtsZy+oiQ/hHGKncsbX0BLXvuaoEZqcY0EFO9EhMrKtDw6RxipOu+K+AHwg5da9Wp8wDb8UKUFe
qch3sh/aVSlBwhY8QkhvI1twn/jOyE+2PmXDLgY9ggcDaAWPlzZJkpdnhwjoTrM5S4qWA/10jAIa
lEoPT7wmCRFIgD/dRhaOMFCsIuQ3lI1n9rPc8lE68megf5r9qVUzfj6aw4AGO9PGAqessm46mVhU
5oicYtZgJL0eR5SrOsF6qF3FsyYTsM+wiv3qR51jDvRJ3SDyA3ddMt+bkevJ5HY9JijMJBHPomLT
hgMiYU4iYXJsQ33dJuWWWf1Oo78CD4QYpZbu9rB2FH1NHpuMuh5OmlpcknpcJQySSf2K5rcwQ2AG
9oN86VWo5Wu9Sh5y+l+omCeyjnW4lsbWcnPP58lSoNsU+mfgo8fU1JVe0HVPQUeWaBnnF+bjVRbV
N06HMqIC6l2QmCINXqomthxKOfY63YSDHR9d+TTILTBB7JheEACM9cVU8S0hxVs5bbqdQNIDf5KQ
ON24gyJF/OEcPymEB3MAW7L4eiQbeLVGy76S4qDyvdBfh9Bax7XYJWQ0qToxUOOsMijd8bN3nGzZ
NtaJl/EU2QOBqPpRU4kemmePefBojO5BV7QbqdEMUlYS6DAHp8U/o5N83gp8UvlsP5F5+1I3JCuD
lfAnnPvGUzFFW3NsvRZudNbFHmpXdhrWvQGGvxj0Ry3IH5h/QQlXBK9Mzxi9d76rrnvDQfnIq0xJ
DJUZ8mYFBhSsgQHulRYMy5naV2fqz0WX3GeuuJd/UcpzReZA8zEwwiercDS3VJSp/LwRv7Eqszey
ObcK8OMMykhAbxEdP+jjaG0b6qJ0ESw43XVO3mJF38Ol9Mps/KSguIXgd9sVD7NQ1202HMI82vm0
nAnX9oW1sv3pMNKNGm3j2ZVqTS13Fn1AoJVrs8PvFUr39Ys6uSesrYdIKz/qckDkZ8lwi6Nd8mNs
/vIY6iTbhXSm5m0+k9JJznSqZuT8wLgbeGba8Gmj/C+JHUozNo+oVo0EK3VLvoVF4icGaZzt0Taz
MkSP41sxpUx4/bKuRg/F1yXCc2oAZeBtLMni0ernXt51JiAQcaDzC+oFGi3hxN+3EVGISfyYIzuw
mvFMke+qqtaNm4l1UylrayKSGwEjNZdlG5eebPobgDpUuzsjI3sjHIbkPscrGWsj8r6QqlqaM6Nl
zjFiUEkEA6xy9KzuSVAlNo13CQYyDXeF9nnl1jHdy/omwHwbGQVkfiSO+ac6zBs3sW41aPB2JJC9
tqueuxYX78S6H4IOfwWdBip7R7tOlzUsocqZ9kEceSGJFlKqCZXxRB1y0dmKZ1gg7wo45mjXykh4
csIYmb6r5IfRNDiKTSYVtOm8KxQm6EhUyX2tVyeLDB1FtbYUslZyaq5I1Ka+ObXdeYKbakT2Ru01
gNH5ipG6L6ri5/sVwQihm/Usf3uHHE4CTQBQki3N3MjsoPv2si6iew1UuToyT2Iu1KTzlVEq73k8
Vkf24vBc3Z0TWVfO3TuDaYHzAhLJ6ZRrtiQyrtDZc1bS1shaVvh9dtR5t3WgvA6Bu4pLzErMfeDN
730rxnqiLjvyeDW93GucllwaTiCtundUgwcRaU8zdlG+pCQ18bAnzuXFjvlynZIfhDVvz/3eOEpC
IC8odWF59PGQ1zvg3Eb6DrRYM85GPCpwwVd7NNAZaNvACUDb4mngei2THJl9B0vVAR0SNkrvUD6T
CWSEfLwVDVhdIoxjehPmB13dnS3eZywsFVaXkpI/V7i3o/7W7MK7ShXHPIBxT0ue7cOiFwOtZd+b
FWabka4rEBacRzt1cFfy/4s+3qtMJI1dbnCfN1QtxtBYJibHf9QUYoRDhHcN4QjahHxpKI/wCW6c
SnhyTpNzVlIKSFcoWVnC2Qzw6e6T4wzrmtNGImZJgHnJ/HaVIhdMGZ96B3aS6UOuVkrxLvcPSQt9
a8jrfaAZ2wqvpbzXhgHKMYZcOOjFVXNqDCix6mnUNhediRO6YlELKsQyelSi1hys+yylUdPZp76Z
Ns4MMbqKOzy1mrnqI5/VbyrDbdV2DzE/RqTT2sp4WopyFWSoz0bmma5+ysBjW8DtdeeGItEqZ28R
QcO2BDpXtLsdeA0lzjyNUGC578iyaEn5EpCn7g1TfsgbaykH3KRM2BtDanRxGHAgmWyHCrt7Y5aG
JxUEedKcxODjrsL3zao89tNu6Is9OsxHRX/32Tc3tcaCijWpoJCDXdDup72EERQDft8qpdHJbG3w
0tRjRiY7Uio+mx0ykzDC0CF13ywCEBY9D5Z8mBMtH1ozJ5sNqxv2m9I2D3J1aaNOtvfxO1Hmb9Gl
owfMFft2mkz0SNHOnMznog5uU/ykM6eJqM/2s8MeBaPAQUXqHteIzeVHB37wTLNzq6HMpBwVv6Sq
68lVZcQsoMfNsS3kTF6trfBVSeOTziCXNG6qpivpN5K/Tb73ZOV5Ir6jw7OxeTlzq7uXd5hey8kw
5zP7fa/Jlde4JcM2g5HfiOIaBu5Vmoblq0sLadGQg6C55PI55UbOpgUzPGzqGwdohvxl4SyiZZXS
gKq0XUrghpmMr8iDGC4tixq1mAFgVgbaVGNKytVHTGRnUn83SYOxEQ27CuVRySE+G9Nd2044hvJT
VUJI9BNtk2BXUTssBljsaHN06xS4j9GQI05EmvTdjRZCUXaRFvicwenXDRIsJ3V3hehvgfpshoAo
DgGvs7RWFSpEuaP1TXurhpzJMS9pc7WS/iErxMGolsc5JiS5SPcTt1+xqQizXRioxCGIII0YoxOZ
BCIKXXhv7VEMFIrlcwnbntMhd11eTkNZM/WYe63Q3Wdlf9cIojnYRikWoEq/eC/Z6NaNcxtF0Z2c
HeSiaRnupeaulYg+qMJcmt5YtUO/d9lx9LQ9qAEi4BB7opfZQCUPwLV3RCZDU59XVmdsRt0H6QcD
ihCDcdQPmeSaIKGn/b+Z8MVbHOiQqDL11euI51366Z6ncIklVF//lEswKIitdCASh/lzrz1V+bHq
4Sgw49LJWqQjzEW53cb05rOsz1n7YrI81V106jLkSbxSUAZhS0pSROI5WQfqPt7FWXJQkN9X7Ngs
4508doie9k2NiClOi1OZv3Stj6nC4dxLwg6x6JssnF8q4W8m5k03a9YqpRy53ZHzZhlL7DYwApZ1
8uYgZKBz78VNn7BNdo1lNU+eGyp3dRKf7DkikIgkrdqJgeQR8I0FKmVe8kfjMLGEjfgCpZHCCeI9
iU57Qwz7aJCFnID+JeVfVAc3qdzfEU0otz+m2x7kQ5aGxSgZPQhpy4Barpwo06y6raPh2Z/dNUr9
PUsO2ZP6Ww/BoBP9TeEbO7kut2n6hDhAUh/oktzJfQnUjx81NdRuYKM5NdAd8weVfb+pPKaCexJC
XLdMWMD9o5zIShAufUvvgSuCqZIP2G7do5xZaJXuKc18qWjZ0B5s5FqKXYi4E5KsOeEg0TxmYf/W
2/rgOWBQujR9USQxhreU3upOHjFEVmzGpEVm7CAWBHZs5CPdW2QxHDiJu9/UCUYVgE5EOxKIApOt
CMDelTRDwAFxThd+vi8L/K+qcWrZEtBOhM0dfZq9xg6qoRI5e8wFAZtIuE0bpzP2dSfV8Ui9wefd
ysm/K0hX5b/yaNkF86FASwkB+OdwiQh7Bpl6kMOa7vCOniaaIR1jYm3e+SzvdTsRpuOu5Y59Ao6k
McvI8U5V6qLhAl40LquakWH+8ZtNULWbHgcktctV14hjL041pynpkwxqStrkq9kVkvokeRdQNk2n
8DRon5pDgsR4k9rW3Tjbu4rxm6mEh8zZRvTGOrStjTzwmdO41DmlZW1yqOkiCc52tAx3Y48RCdOe
mSN6TnPqz8HGjaqzApxArmgt8OKOH+xkN3IbGPOexij2bHaMaceplbDWFcvysmTK15LoB83MjVx4
5dvixJAMeaotukb5jkbNo5W168ziiBk6cMqNlbyezjnC5pRUVbgzGaMo0Y/J6J8QazO+863r9BTJ
zK2NfZAG3NEhE8lN7yuoT/JVoNHxJKeLhNHvqLeFLLb57Qbyutz99HW/UTQNlzPRK4i9CJlpxakk
maWomg+iSdnUWF4ExCbs5gMjxmuoh1YIux2f0gnTB3uCTR6ONxJ+kLPlSpV0q1oWmnJjLf8e4bur
AD2/aqMezM5ySPAhaqvv9axiKw4cgcGFd/qchAp08nhp03TOscbKoFgQKySGFQovjs1aNj+w/9bS
4QIJmSNevjLKmD5iuLIJfqN2RqywBMlIHlUohRzm6DzIeS2L3C3vMi+C8LXXJh8uWWudrBjFS3GS
21y5jNIYxY4LvlLeaXaHM0w4TE8UYA5FMvErHIN30p/esbPsRYiHKeNe8nLIn8s6vrMGcUOpDmCm
TsChfNLp10DhJdWYsetrkQ9rZdaOqnur5ZHHjpDXj9AhMI4/NynNaJNT+2Gw5VfqGzl3dq19nbV4
LXf9ClNiyRtY1sNjzSmCoLAtqZteqLv3hL3wrXXGJkshN1nOyzoHDwIs5KHGbqYXechUsulOXkoO
Orkz8tmy5NTW5HaKHWASATmrHJ2GRHPDIWVTxwPNVZ/GRhrsM0o+tcjOtEsxTTkrNXlD+L5nYYo4
9CqOeUDgcZLHI1cnZtfOVoaEvSIknmfty+QUj8L4w1SaJXfFTfOtnF61uT6Rt8PU6NY7Fuh9xFoL
9Z4mbO0JsoGyRn02sUS7zIIuuJaQHvPCopxmAZwqc5f+0ax/2O58jdHhODWNj+IU6solhI8YWdU1
Y7GlObSTz4F26GviWyTrhPtRj18cGBopEkEayJ7PLlE6w3nr7BOz0HoKsmdZc+DwHGruQY39o5wQ
5BSsOha1x/Ji+TGZKEx5ldx1+POGSkIKX1AWGGhGeDhdtqCddnEwPRuEtNEyOtMOvcoDWJlyZuW5
sEnY6HpFYSo5m26OvElwVhgXQzY9tTp6cEoaYzafw6x/J6nXawdEeqGTHUy3YB9m7XNDOVSst25V
rcI5epK7KQQroHfa7OfpGF2sPLnb2BUWRdR7XZHdEgd85c9t7hfVaLfvjwPfqePz0O5cDbfaCCoi
vBOgBbdJCtUQewCgPGAKs/8RSys4A7Sp2ZSy4a6zJKF/bGW3Dv2RytLUY2i5W6Q2NLrCkxoFp67N
36lHbe3qf8sUPpOkNG/JmmAziy+bE0Wptuyi0zMb9S999PeaoCEescV3m+ZSlpUG19zZJ/V8yfRe
W8n5thDdhxZEJ5QpewNOge86d3bR7RsfvRL4VC+mBkFtcWVkylmWFuUGMO2zLV0bUBojZTXfh/+s
V8ENIdwfwqd1jwSXSbV5rEJ6OW1DW1IdjbOs1GiNtZLbKUywJKIYLIXZdtYKdHcYgQ3XwExQgSOP
Dz61zAUl9PXE5DEVOvFiySsNoL0Q3ZXW0kKoxm3lKqzqzc8NWwdduHaCRzkX6mr95Bb4sqk8DRwC
Q/gzcgMSGta588tPeQwfWC9p1Vz0truBckfSGuM8S4s1QS0r9KH7JqHpL5TcoJXUPsntsZHqZwSL
RyaP0zjEn7kSniFiHPk4j0rRC83LlU0JAajQp8Ppy9SH19wKCb1VzR9T3NwKxnFu6O0W8ydZhUTG
4m85tmr2lA/4NC1nWyXT2aomVhNSt12L99BPf940xHkHrbR2LjmlanSwHOe2ie2DkvQPiDFPdGTf
BlC5P8/cA4YxQshYLuRm4OdCDceTOPmL2pYHAErThoSnB0iCjzZ6wWWnz1eqjKtEMbC+JQetJhKT
yrzOGbpFWijLH4YRksCZbnsOtBLdmrDl7lqg7oosQrFShfHwobXkxcl6HvM/mIPEpZZXWijHJ/Xg
BjhrHOQwC8OycN7616jEz9qy/4krRK4K8NrM2mhasG5KJCuCf4ME99I00z0BZrw1bFSdsYhvFRf/
DcSLU91JXIllfkSKuW06H9+kqyywDB6LPD/6Y/w89BCLWnoKpuCyRUi2k3Fgi7/D4vNzMrGxyctB
aFfRgzxRpYN+DXhbsoo8CvrUl7Yb7oH52oj7mxtZU8I+RY2Ao6k8GyFlpa+iXsHBMVqymfo6S4Bl
Q+gTrMtll39xgHhXaiKSivy1n+ItZDyouRXNSxegHlb0w2Abx5rJrNMbZ1Fi+wSiWXpB238pdvMQ
ue3Rt40bi1LQINzNxJnOSY1bnHQe+s+1fHMKB0iz2TgnQ52c9VBon4Wd3MZRvWrdTCfpdD4blBGH
MKAzV23k2QYS+0tk9cR/c3A1zeQtH7uVQ6lz6F3OhOY+NErEjxkQEw2uNbsRE7WhJkPHNR3HI1QQ
GFXEk0/R02jrGjna+VMVIxVCgPCOduvQNDxekcTkA/XZs0iVA56axyEg6ctWIDNZzeDJIAUIRMbV
RyOk1dHDiJZvEQxUSUgRwYXTtfGyCvFCZkXjc1Z0iQbW4q/ZTZ/SfHjJLFvWNIDKNnSXgR9HnI7M
L2ES2qeMBOdExWduoWtH0fBgk4mCAgZPEvqORYRkAIcbtoi8OTYTzTb0baAXq+Jlshuk0tljYdcI
iQaamLmqIxWtyGGbw5RYTEF3Xs7xju0+2FYdb6toxiyNOoiWh63Kk7PlfjklzpBQYKxppjeDMxXi
ZIvuhrp2+nmjT+bV0ZpnWQ+Tm2ITES07+v5ognhV8n6F3G0/kVDmuIk3spjRcqZYxHFYlpjHKmdq
47VwiJTWzB1EazjPLVd1ENukOkC0PHiC1esFljqtIit7rrv00e5JxyWdABs8whW7hozC/Ek4hcf/
nuPQ9eoacGXCkqjQUwiAfQksLVhg6KUnaA9pBosGqDcFIs5hfHcSOLP7QjO8yRH3bk/l2cXjqmVw
VRz91oBLjiZzS0YOlcuM295wbslDbG0pJECHkLl0bvFEdXs0Iv5KzysEb0nLkSH0iDInJ4iEGzr8
2T3iGU9jqaCYwOeGK0HzrcvZRhXxcXLKi07eTkuAQNJb0JBwN88U2DnDFAatPZ+1WE+PcrmPhuFM
FImzQIG+6/kHrmHka6VAT065OMM6tpHrauDDMIpbd9jIbZasiOGl2KFfOAaK4o0FFcXRzUC7hrtB
9IyKZKum49Zgay0/kbePaCsruTRspwtlwsrn7jtqHH6Qf6SGfQrMcWta/aPZGW9jBknfzRAIswXp
3OAU4GSWftZwEcx4tTOVM7btMMPLphMYL5LAtxnJZf6A1E1ymHrsLcvGotsqjeq8PU8kx1ymuA9X
hV168h9qmf4Sg8va5arYu5AnqMTH54Adty/YtgobCgHFqdjmaEMpmyzEatmX0mbIbATdplqKRquP
kIwfu9rtvBxQGW7v8EAcRbog0+g50vyMBZDObIOHj1oCwPBqEzddjhgsLo/aVAdbRJTVlYNB7GVR
yC6tC0+dUe4bNfrBvGTLCnJzFZG9bnqt34Zp5uw1s3lsgT1DD1H2TkoQm+5EN3kQfWm9fTerCtgH
vN2SpEjczUvulynEwurYKzr498YhbZGRfKL6uAmd6kZpwluJCKlF+gLnfxtVwzUFmUEo4Lky/bdC
50RMKBWKZ199TIRxP6UE/3WjwzFMIwVEjsNYL4DFzFviMRHlOFCDMO8vRxXCKfuZe+LUCUHgeKu2
8+1guRc2ElSETfNzrqTTv8uvddR9NeHgdTMw4sgSxip15+Eie8l1QD3boorQ8Ugw7de9/cbzfEk7
YLMJYC8OvGS0K28cjDfCbkhFZOu/MSf/Us3hMY6qWyalnVY2l45Ol6zfOvSDQjXNPSIDbhR9piWo
pwSLx2fWVECyI5TZlgqipt9ObfuBUwFQifGlVuGxicEoGpFBl9dIV6j0UNwIpppw1rdEnrN80Loh
WeOOshswRXKQEqzGowBjSYFiqxA/PTXTHvvGUh7J5JvS99PGD2q2LyTWaimO9YmDwhSqd6UCZsDi
tCfbIuh78gWBRbcZrXHcFQ9TgEGbxT4e6CVmSVptGwmu73L0efoQbLI+PCV6ss7q7iXP0w++2V1t
sw0hg+RGt1RQv+2qaasfcUwSEpUDbUx28K7PSW+QOFWyz0g0pHpT7hhepaBJVoqdOo1XfPzo9fmp
Frm9frW3+O8o04pq3cMmw1G0344zZTYGsTmAawsnBbxocnTykO1J+1EOtHObKNSkdgYRAYQ3mnl5
Ky5+rp5qo33IOtoSyPWfFYu98EibXGPNxk3h9TlORrPd5i6yqqnDz4AwzDhrthYCkg92gk3LoINM
a4RLJGq3i+UeQ361sAmon8l8BBhtW5/Eo2UVJLLA514JdtyEBVAOh9NFFhPelWSAXYaYeQ8HxjoP
zVvmVlqRjozjwiAAz6iJSDloVA6xufOGLBJfjfueUAqaQttfjLl8GwZArXY/EqdhpuXO5jfrS1Vk
1c5HtPWIPIKg+SHc62aCX1t9jqb4U0lMihqJ9tXHKdIzxSLXpJr0RVRSYVYyVjM5whM9vBi6sdVL
yhSaGKnEqQnhFWBfQwrlmnEtY/utHat3GrDPUU8VHN3lOQoce4F91zr2Wk6FUVaWCBgk86Z6LGqc
I5romAxM9AQtcDG7al9n3QgXSIP2CpGGuR7eksR7pUjhY2yJLCAsSsUhPP6SCyhhcxntkJQqWllm
XjulG6uxenqqw4MN5WSZWHG19G14wJqDdRs10GduiueGnbTfZScanC/I5rDa29UNW+DbGsYh1QSl
lUwixGFyDzvX02ug2bOsU9/2nDTDns2mZQ/Dqu+6m1bvznrRQ4TDdYor7Z67vNOj6mFMHSo6PSFl
rkq1mAJjqmpPZoOIuKWd4TowQNEYOmyH8qfYqe84qXs2DtieWrcf+fQFlPSx1qNrqMS7LnKvE12t
KVTWjcL5r1ZM5nYYpnT1oMSUuMBi09qZZCgHzBB5pd6lLVozv3du0846gbi95G69V5RwRzP1NBOz
JKUfN5CaH3EuAfzxi5MPVpPsMHup/0xJi9Z6RyUK8d1z3FhbdNc3ee7ACiveZub/zlZfBktQ+VOP
LKRflt3dR3QVFhEGg163J/oV9o2fRt4Y02Z2KggctMviFGBY0TzUtfnj57sm0mrd6oUDFly9jIax
d3taC6hg+6XdN4Qaxj7Gv/w17uJ9lirHwtGQIcz4Oro0owIRFms46/mCo+05IyYE5fN4r5GavlCH
4LMaiXY12nSJ5YyfrCqPdpLHq3Qy3iKinE+CQiHsh22AdX/MC/QiGNK92un6TY+9uwhQzNq6Trxi
nh+aQvzIcwp3WdKrVH1VHFvwMQsULG483A+lMXqdZjxmafpZ6iCdW8vJebEF3a86XOMDs7nrDlrj
UYD077tnWgHHxNF30xRf2PSEF2S9He7g7kXzx892LDdao5L9nO+YVvfKAHYJuQpAtXJkgcob8poG
B8UmgaTjYwchYxFmmvleOmN6zsMA8/QwM7KFAvlQoAK4EBMg9qEF5nCWoHc7SSlBiiEhviitCema
K2tDOkP9NpST8SOGHXOooyq9TyFLHCv8XMnKBFGHMtlnmm60jkdqJXQ9iKOJ5/ucrLl12wWEkUAa
+qgjmSZZRtb0IpKiRAqD/sYigAPSfUD+jbCQgTm+f8e8P8gkCOXMhDi8EK1DA5vR/GwaZrGfqjm4
VxzwAXqlgNgP4WJCwYlphVbgqVHqusVjW9TtQut65XlqbMsjQTDwLL7JInTtHQ/jpnEzmKU2WhN0
+vgMYT7Qy2aHZ87TR+gO9PM1GKxPVFI9y41e1cr/GsUIsokjGUbqdYjnUtO6Q8Asjb3xsaC5EA/N
GeJoxWweT6yeNRyMiPbjsG3x4kI72NhVcs5NVd0GdvOGlf0jpkSOIfVCEvAjtb9XoYy3bBO2vaa8
Ka5+32XY6cpGWAd9brNrhiHvhm8X3fVNfyXECzxjSnRBCjDMtfGtl1r/wADJtjU7BuwDbE0pGBGN
5+vkWLgRiEsqsS7784VqwnqFMnnrGnjJi9IwPP4PjbzEfWuJKV6lQ/eE8gxBlD3fCLN+iXlT2j55
mqiW4X971Hu8vnrmVSL3Ust+FYI50ZZoKsrxgIzQeKY0GuhY9zMqbhYEMnptnagAus3Cmo5OzEnT
sNX1WMY3ow4vqxzwD8W9OLcW0cikBiUhx9nKyux9rqucsO0cooydH4OorkhTdWT9zqhgtlKaDUBR
RyQoI+/51DqXFd25DGlFcIF5Uv0Amx26FIgo2sJu1CvvCab6xFo7M4c+SFJUQGPOXY7heBEdCT+e
93Vj30VlfuzVaiVAeYWC6Uit+ztQix6z0i61yvvMzl+nsb26of7S4oOCW6LtRdOcqFXeEu+987lX
gwBo0mfpeLHIfmIXnZuLkZr5VgzayqLjRc3E8gCP0Kus8ZWomXJq3eI5R7XRYiDwSQeeK+RTpcXX
wSvfKoIoNf46PP2lA8jTSI2jU/iPYG63ZRQxp6TTOU3sBycIzx03aQGQY4ZGQwAZhm7kycq92ln3
dgj4lGPOg9WrYmMrFYHW/IPSvS+qDmhMWdElnzaiNWgMUeJI0tPYqGeM3J5WiCMNTar/Qv0R28p2
RBmGSJJXGOUdxV/2xJQhy846uKnvYpYI11gFz0IpvnLFnI+xlXerpKUcItodoAHPcnpgbriy6YVU
ePD8+tlRzGdzGj7clma7lgPOriX3vaVEL9RVDHUUY7VMXCvu1Tzc6tO8hQR0qyEEXxKHdJlbqCa0
nPIFCmh2h6Iq4T1a2Ayz6HYyUS6GQUPtdToplQXXU6k/Uxs545BtUxsTIZU3FE6q/2LWg0fN9pmp
9BwqPcI1nxun6HcKoOyJdLuClESA8ofJpAUvu8ymFqscBuMd7w3dkdanLYTyMB/gcRiUUsEzpvQ7
kJLZVKFynQ4jAdlx8BCNdHqjrj6CAj91YsZs3WKHbQraMFH9CsVpXuajeNF1+64k2nKBeeAi8T7l
pOLFzdaDwEXglBR5J5v4D9ejUvAQZXDAEHQTHaDQzxLc2CiBdFqIV5zQZGKUzQvAkEOS9Pd5FKEs
DQ+i0t/F2DznqnPPK/zUZ7SxTN9BOaswM0zO+X9vqM4jyOdcskvu62lwtpj1nJWjwX0dzfrVb3Kk
APGgItgraahglWRiVJ6m2lDIDAC3I3xgnP/+13//v//7Mf6f4Ku4FOkECvlfeZddiihvm//5t/Xv
fxHHJv909/k//1Z07HecBXRL/vnH2xUPJ39J+682GNQ5I9F+b9Wn0C5PLs3XqtXefn918xdX1/56
dSrSNofsSt83WK+JhmO7hXFv8WcXV/968dmlRjhMpU4LKX4p7fbaFfbhjy5tun+9dNSYoFZSYihd
bDbbsDDyrYFFff37qzt/f1dM8derK1oGETupYV2nAEd6zulq0qxH20aR69NPxOD0+w/6xe035Rf4
j4cbKL7qx3Wi74OmO2eDeYrr4g/vkP3XS4NV7PSxDPW9mbJ1bHxlp6TEKv3+e8uL/M1LaX57KW2w
TbGuC21fZP57qXfrkLoBVZetgxPkHz7jV/dG/vl/3JtEYai5htPtodamIHqJMmU6//33/8WgMo2/
XtswgKno2GYk5P2LiBFjNU8pHHNmNu/3nyBfxL+7Q/pfP6FX6VrkXaHt01CcDG3eleZwNByfYnpB
bSrcylkPO+Lu9x/3qzf22zimu8DZOLJk2Qsc/AShlWN8rVTo1DNii8K733/Mr57JtxFda9hA1dgp
94ZaWOoKNmyOmDGdndUfXd/4NqxNx6L7UtTl3taSH2kO2o7YwX/47pq89X/zSIxvo3pMOkEdg3hn
Kx4PImtRdTWg8IdjXqXLSo9Rd/Uea8c+VVDw+vQjsoSF5M9+2feRXhlUrJ1k2qOEOYPbhhVdNv/w
y37x8I1vQ91N2sI2jWhCRwtio85XdYvrKU3WFfl01uXPfsC3Ia/2nNENI5j2DuOd4Io62rSCyOff
X/0XA9L4NtgdmGCV3ijj3gmmyGstI1r2xmzsJrft/uHd+tVHfB/zbeVQj+uGfcekiEkZpMakP2DF
Tf7hEf/qA74NeZ7wXNWq27O5byk/kirawJx22pvf36JfjD3j2xAXhp80rdb0hKOhYR3dkcy6mRCV
31/9V1/+28iOeg2uiFnx5VslODmtVWyiKay8umGD+kcfoX8b3ImI28oymm4flxA9217b2rQwsjLZ
//76v7hB+rfxHbtjVg+11u1ta8La16cKRDTYlb+/uvaLUaZ/G8E1YC7CVuZ2H2Y0Nv2NFPbEGcrf
YVXk8xrHIdovJEvJpnTipdLOS94H3GkwaCOkrvpKRaX4++/yq1/6bcAL3ITkt9gZlDX1aqhAs83i
zzaEunw//mPVVYJGJH1QV3s6PeOa4xSBXcb0T8P8F6uiLn/Qf1wd1LHl9zZm6db3UShHtO+CALQY
pjpoQWjyiuFVMchU1xPh/sOD+9XN+jbuycaadSvpyj3Rps6isCC4igES7Z89im+DXmgOWleHNT3I
Z7EwW2R1WZ65y99f/Zcv3bdBnzdmH2uQM/YacbXF9CbY/XfstzhK7UR4qzft2Q9PxTSvqghwhbOD
DLHKUEY3QbltDHNn0vf7/Xf5xQyhf5shOtCOWdezNsdzdUpEuut97VpKQuzvr/9z7/4367P2bX4Q
uqoaU2wVe2ngVIF45t3ULsHz1eLsTlZJCIhpgxigxBwkJBRjlodeOacY4ndQauBP531CZYAcsy8d
0AuWk+qHjYyJop4bpFbubxLhG3S7os6N79uZVWc3DfPYPIDaV6ndAZXKwJy7tA1pO+qly6dMee/C
9LbmePSwM5uVhwDdQos5Gu8gliL7UpQlTeGxLEoPnl9ES2QAsdvj01B1h+g3eGKkZLbhKOuSaYBV
LCEfAiXxE8q3KEL2OxBhGJCEgGMsWM5ql7evY67HCFzn/0/deS25jW1b9ldunHdUw5uIvveBBEFv
ksm0L4iUlIL3Hl/fA5BOqSqvVOru6JeOqGIQIJMiYfdea84xx0518bj6ILaIFB6K9i0pAEwQYZai
Q5q3/P/42xyzmuecn7N8KAPPrz8s/tcto7me/M/pb/58z9//4r/W79npLXmvPr7pb3/D537/d+23
+u1vCzShgnq4a97L4foONKj+9yx4euf/7ov/8T5/ym3I3//zX58zNsn0aV6Qpf/6/tI0bZZMbgJ/
zrKnz//+4vQD/vNfl7fy7fN7/B/Au97SL9V/+8v3t6rmQyT5D0vULTYrHTBY8nxm9/7tFekPySL1
zTAQGJJsw7UlpRrr80fGH5IsGnBTTAVak2xxu6iyZn5J+0OHu4fhXbUkVdNE81//3gKXb+fBt53y
87qA9LPrmmGZ+ofTRXDZGJGLuo/O7Ckky0nV1c96aKLiwPoPqO2iJcZWLmk8IfNeI8t/8wfvknXU
IIVc2fxlw33/Wn8tT+jTlejjWTt9jQ933V6jxdHBFeKuLu5MgdAPnxOQXkWS7k2/cRpyeYGqgBlT
BrwfQNIWhVqhvxmbL0UoP8ZqcKLCXi8l0h9Vg4qjJJgUWypozEFiJLTh41vXEBsT+sNjXHNr70fS
JwDxXGW4XldJnQTHibij6/tSFeOjQrQ7KeGnmJ4Q7X51Ifdlt0njaiaFaKuRXjMSMb4kNf53zXS3
XoJVhMB3CGSOomdTX/tWJM3JSKhG+dCmFqnZU1bVxJdCkD6nIAwsJT/0Lpx6OcNMFYvQ+OCWZi0P
RFp4v7kmKj8bdExb98OgQ6pzXaiLHkdLyHCmBazdSPz4IZCvrlnyNcjnzC3FhkJpN4G0wGZ2GPLw
JUuNbeZFKnJrz8aiMSVwvE0ghyV2oG0uUS1vypPOctehTjMjattmCo2/83KQLkiuFnl1sEK5XZUD
QVzd2FLbVPs5ohBKlarfDAgp0Gbbu6Iwtv98MM2jjJ8dTB8GNni/xDYSGEIPbncBOLEPtXGqmEen
uk2hzKstWTeaa4ADhygyGB1WmpgYotEjYK8uNp0eOkHu3YddTKdD/tyYNc7DSuYC7gHUzgBrFmqk
7Tz/28nQeERm/ua7y784ET6MnKLMQo0niMWudL0NAtCdEqILUkgSUJEmgnNqzP7RsFBj6yK9uhp9
Dh2BsrNzqI/LOOIoluAl0Nci4T6xpIOFs8WiTdynAK/b8TejZGnalj/bxh/GYPB4fS0y/HIHJ4zs
2cm8Wjlu41+hwBIR13ufS4TzmZndYgUUVVm1S9f3ICa3kzc2P2QZaHxBzw7/vN1+NqyYjvAPw7M6
l5BN6Um5a5HuNwCYtOaz35r/t3tl2lt/GXGm9MhCTyzLnTrkhyIuDlU90AvVx9rWWmQArUFwqS+C
rihVaU191oNtBh8klhPywREjI845ux6R9BVcFY9wUzLn6KvEwYsYR/dAjzYQwd7/eVtM18yf7ZoP
o72hy9IaslJJWeq9T2MAFO+IuCiipwv4h0ReKb/ZLNI0aPvZv/RhMKdxNQySgIxHKeu2MqZYHYiw
OnjrFsVXSYujE+VVo9YAZIffjGXlX5wg2ocblktFOyVallxJa7xXB3MfRljTLRUiYdXpX6OAbPly
6IWHyGuWiDg2IU6gUtSvTUTaIzFpNccH7kiwXTWqQfEZZRpeybL9ZEE/XiQIZJeaAaj2n3fGry5G
2oc7G7NIAayAme/o/b+gcZYx+gJyLyBqTrvjrQ3KTVZnuH6tB5/r1NJUk6dSRpFjwptHje0BzaPM
VEsdQFrX7lQNnaO+73qibbmAUxofcVnIog1OYFXBffjNF//FTUP7cNMYzQq5oqrQTs0Lx9OyEzpL
NOQYlRX9RmoWeYEYI8RdITdrV8dNh7I9aOtdQ0+/0VDlm8WmETGhhMWLQKUKtPbkzEPSiNVR7N+a
TEU/EhzADt9PpMLfHJRzIe4nB6X24eqfpkIMXMYqMBQoMBFwiAoNacNQNLvFGAUtzeJRX3lD7+LB
aFAadyh2dC97r106UnHT1WvquToNf3OEFACaykDJFnnqAtEyZk4IdcSJAaBVKoLBIkQWsAwfhC58
VFzpYciUV0tq4DdEMTk8wRudT6KerPKa+uJb0BPJiXONwqHREBzTPkzJWv+8w6TpWvezH/7h1kFq
XG1mqpTvZLgYehrsdd3dJbr13mrShjLyKSrRCxR7bVQctaz3YkovDPr3b+awvxrDaR9uCalZl43M
MbuLMkLK4nFI0J4zPtKlyr/kDDosNeI+pYyE62bilY7r51woSHdqoJ0bllKudXUKBB489Ccolazm
S5/0BeQs/HbAq72lmkAUW+Yl+8knc9TOx/rOIGDDCeR6b0w22LzcJ3G7VwW6lPTUcf34prayzMIi
ok4+mDmBGZbgbWKsoaMsmAzjiAMtEqzSEt5J20sIh1AqDHPcsgCjFeI1K2UyAf3yFVeQwijCvWiD
r9JKEE4tke9RbDxBNn8h0fdgmtmGdJhD4imbnLlYT9CyU/jqyz/v4XmS/LM9/OEuBwy8M/VWbnZi
zwC48opb1argUFo6m40iksDty7WjlPT0BWCYi7hL5ZXOJdPmVh05JgOVZR2pb5afk/+Xq4nju56/
gii1K7l/4lNl4PzP31X9xQBBm67ff7llgvn0ilZpWlzT3QGdRt+eCFi6qEq8z5LmDI1wZenlAa/g
5LQF1KpF4LDGC90TxHCMa+RtoSCBIJcz88ev5aB9Nsb6Gvo54uZqU8D1y0wqFIa6KYm8ilWPX+ru
QlndUd5YR9krWptt4erDcjDKa6QbexlfDVqolSDfxfqhYfTKB2r5ay8bjqdz9QKZ9c+//pd76sM9
2KURFPhdyz1YsNS1UuT6PcjBGQEebCWzNGBsYO3OwIMsMx3wk8sFXBgt9FHa+EbGE0FSVEgWqC5i
hI2FYSsFwRGSTCol/EJ8JUM//u7L/mLypX24jQuDKZGJlNQ73OIa4h9r8LaBHg7HKsqMR28yz2XT
OScqDYGfGbMsD6GIqkvetUqDpAIK4wcXMwib+y4xJ1+gWh6tNpUR+0MFzzolccQ8Qa5e/WaIo09H
0U/OhI+d26FHuyWQxbCrNLG2wU8i0asjfRNVAVx+C+Wf4uf1qmT0bA9qhhwxSU0ALRrtGI/49jFA
O+uetXF8y3tGa7nGUJpENX/VN7oKa8vFCaiqFtiTsF4hqokdHZ7tQsbcucjBROMGMDAyScELwvhL
neG2lD1Z3aRCFG1I0YIvLJB7HPu8UKBxx1eIITGvsXeVQ3jVXMaB00DSxSFC+Gm1aYf4xSx91DrS
Olfj5AigkMPXOyHRXpH3hsbAI4ZsiSAJsBIa3lXZTuN8ESpw1epPdUSsmAvgeNVSIgcIirnP6EzF
+b87oj92s6Ui0htmtPnOFWo2Fag+mJddzo0ucftlWwMmxUCOWT/NxlUNHHsp9RWmZiDbyLQrbVVk
0lM0lI+Bqj1icV4qow/XxYv0rVr5vj2kivSbO9FP653MBj42xLMuT1UjzONdFJlPflu/1nAyF5oo
PqqlhpDevxiW/iTLxlMi+2cig+s10lsuiTrC7jHF31DIwQXg/9tAnuQ/b8BfzZjmC+VfLogK11a/
N1JKHIWE8hkKzDRekut7F9mBL+jdoyZbhS3nA25YSZXsIEwBJhTCjro8OiCuKRpsNSpIR0yDwRrP
vveb0+mXG0z7+8VabgcDP6SYM6VFgg/klnA8pfLWCvb6FcOnfhulCgJo/Vx7zKBHqxbBhGLsMxJm
e33cq2e/yUQH7jhsd/Bry5yD8De3EukX1yf1w8BCGlNIGo1EV4lU2SIqF3JuLCEP2hDFn8sWKBNn
eZOS2gaJK5H8u9/ssV+MgD/29xM5EXEjDN3ODaR1HblrMZlqYoG5913TdlUR+ZxlF5phRz3x9aH7
AAV2LQdDsVBSIjzoru1HhVuaX/9GjiH9Ym6nfrirsvO1rpDAOBpt+6CE+CiVGrccePSLG/ZM8iro
32RSvCeCsU+5Uig+6ZXUAqAXjBrpokK4GiTvMxE0DZOh8A164m86i3P75WfX5P9+zxPzBvA5rVFY
K9R0gKoxWP4qDZK1YzdVG9krpEXB8BPd6z6iVAaS+zFialwG1AdaSUHlSVS3M7RNsGM82d3VEypd
keKrBtMBt/OLYTC/w5pNgkt9/uf9/Kubtfrh/ufGgmaQ1NrspKJ90GoLMhpG7R45IR6X5EWKCFX3
uD8AEdqpav2mUYjkXgJGWGsI99aFYxVMDoPGmDCVHPdsBBkxGsWlwNR/d45OE9yfbN6PqgY9J3dR
6DQcaRIJZ5YYHqWix54tpl+UAkCUknnnKTUsj8dHU80OEtkkC0MkVFhN+HaFot3ABb2Aln0ySgZj
TWcLuVyv5434/7r6fww+o2LPvtb/P5T/pwvRr8v/2/RLlr4zk/tb4X/6m++Ff1X6Q0QZLeOcNTk/
pzHMt8K/pf1BXIcsmoqhirKiTlPY74V/ivs4xS3LJBRWUrEec0X+XvgXJJFGgqai/ZFkPlXmTvJ/
UPlXDPPv5Rsdfb5qWCqACEvXdJ0v+ferf6IQ8qMV4BEALN05x7C+ywIQnL3xPKr55CcE1iNKHjy7
JHY6qc92zfQQ19LBI0RbDVZ1Hgm2HyDm6YIAdgZko3GlNx5duCFI7MSARowOG7FSKJBxYtQp5sto
GP/9dF47P6SQTXfMH7+YiUVCYJANKWgE+oUi+vxdWKm4lSR9jQMF0lFWBemumB7mZ72mJbtAMv/9
yrwcT/+g5QOzjDXjs9tUoF+mv53X//pjfnz0r9/z7SOmf/SvHzkt//TryKoGW9AbJ0EB6WzIavlm
82fMzwpPMKPFvFG+PZ0/ZF7++Pq8/ONlTYzEcSX06bEzxBUmuK9NLZ8W4PMVOx/6LZroeDHKt9y7
BWlhT1eDza5QPy13Jor/xW4FfaO2D8vEM5wVRhFvtVgMeHMASGYbZrzpeoGoN9lsYUR5a4cJvYHF
c7HV1Ha73Tpa+BI0r4mvH+JQr2hRgpEfRfrI6Lk9CXgF1u3lFM62rHXPXk7/HvG3y9XhgHy3WCzW
6y0ee89ebBe3rYOE3HZuQxc5hYgZQjGulm6C1mleF07eGMftbSs0yWl7PjspnLDjObXS6/F4jOtn
IYe3GLXvYhpvghTDrB+ah6RomOBWVGfjU5FY78vTapX4wmW5ICvoslgd1lNmtrNYb33X/bQQXXdN
We5mDsbeHNLVYrWCy26vFuuFDKRvsb5u/TxaTr/b8/LrkF9NQX+JhltRwcDz08zuh4MbBeFimxTj
YQtL9qRrlc37y7FabM+fUDimC+d4dEKcCM7zs92QW5C3+7JTV4zoG8Ak2bpAC+KRMMrxAH3WHIMX
bBmwoSllUqSM8/Gx8KxnLNP403P1M0TCnFyIlp+xWhQ9ZJV++qrX240Z/l0qhQvn7KAvuaXnoYJq
MIyPhJY8uFryebE1NfHsXNn0hMss2a6vr0479HzDouicpt8qnn/oBaaghffct5XjnC1x3DqvR6eL
y3W2OO7tIckdmxB4ME0ZGL0yPFTSsI+NTz6dbIe0hxWTQaNLncLUDovtVmziNTt7C1Hu4GCTxInV
bIeRAR7QN1dxusbYDSazL0XddE1jbzHtCRsRx/wiHyN/bailXVBk21Jz2m+33sLxE812tmdHJMvF
OR+bsF9xUJjesZeJVvX8ANZCu6gmYIoY2WEL12i4NUFwDvRmvw0WjlDkK+d8Pr4ejzLKi+Pzfr8P
S/iP7ASliPauvlcbLbOH0i0X5dZ6IoRlOTZqws9Z3BxzLNbO+XYk83PnvL4eye09HZ+PDeZETXio
shYYrrJOzGUZaI+SfkaXtsALCfZKHx4WC+o2m7VDlNyKI2tL/d5xbvwYkqr5MAJrfI6Uo2K9kaJr
k32Mm8i/laYMxdlPCWD0m31EDImuKW/ukN5J2ZOgdHdtla1jubpbLBapLt1t11s3sZ6325GstwZs
Xyzx3Z0I55xzez2/HtmVtt6XjrO3GeeKpPQ0CZA8OglRrd5X/gBPkCAY/OPvejFcs9jcUY+7qFG4
Avi2QPZvf91s2rHabHb3u1VPpD3gPj11sKQtXCCyhR5CXFZJUgDwRdrQzgPCGYQSTVn9RJm1g+aj
OHpQwS6EIBWArws2upSvDa3aEeDKdWp4XB4WlND7Dcc32L8BaO/7wuOHxGK0mzZaDa0sa5yj44ii
bje9um+CApynSNRIeM3cqtmERu8Q3vBag5mxxQQOe1auDfGNi/GZjeUF0n573XLyEGi4cc6vTloF
O04ILTt7noJQBtOQXhNI1niTA8TWo3DdT9A350bnV+Nw5OLgOT4RmK2lUXe1LmPWsdUNGAX6dNLH
iDhGayAlrXNEet521YFvFGu4vqAaxBezuauUYLddXLcVVccUggQXvhz0FCfo2Uq7B09/SRG99XH8
iXKf2qdflzieFa6vfBt7QS+TssieYyy29ourA47+cdpMxC2aF8dxOHY4kSG+nqnfL7gajVyNglI8
9R5JED1QWSv74mPxqYfV9H9RSo+LdWaWd5x02ExTPL9bCGYHh1+rShz8W4N0bsep9VUEWtYaDNtU
VdtxjjFlsOPx2TH7cC0vCSHKzkebpOtiY+9tUIITfSFZ4bd7NDLRho9XOYmSP6pd9qmFWw1LuF8q
KW61/jPEdkNQJgTndbsYCmXD9vEWuDBsmRYse//IyJt/8vX5aBNjuCO47tA+MfdwFKYU4JyIqg4q
hbyBJgYDmSAHiIJt0DY3I7MWXjbY5Mdr8X2mc8aJRgsueTS5BRyisn5erA9bpax3iyvKn9X2Cg9F
X3HqF5Xw6JzHUuHHNpyMQH0K+SUNhYtQm2wo8QXxTbhQappiysSYV/LmGMCNy/X4abFwpfx5Sy2l
Pc03U1Ac046J69uRU3JCiHHm2wGhWnIpLCquoy0WTzse38uwuThNGD/zHRRZ3TpbrpsFF6zTmbuo
YR/Pzw6hGI79zH+24BQBHG99l1gD8I6q2bvR7jhyyy+63LaPPRIi2y7xkzWGLfgcB+wjUHMQbsaN
bVfK1q+4IIgdPn7bYjKhl2Gd5Z+F0H0ZCSbcEV3+/QGzoE6kemzgMVYZ6OB4SXfS9J752fzGj4t/
vuXbq9Pi/Cz59gkTbYMufGLPQ595kPjt2Y+R1LwcTGPKvwyvksp3v4+0/jK++vHWeXhVT/K2pPe8
VUa2yhT7yb9uBmi45xHk/OzHunmR/FcGaz/eM7/87a9/vJ3syk9QOppVXgHR2c/jYeJyxO9P561G
3ddPN0EAOF1W5Y1W1gyspzEwyK/WzaG/uC6DGezygjCZNYM8IzdhSGruRgyv52Wvjp78YsS6aGkl
wB0FCrehqneSmLcLMSGjDLvfYBOWk56IlzCA4sTgsEqdCa4qbRsCt495I2anxoOahA2UC/7gNZya
dU5xnTt42ui9M+bVuPFUQJxeLkB6LDrpag1XVVO0+3kNHkYyzPCW7eZ1evHK7LM8aYG1CMhhO6pu
XJ19GUtoILd41t0MyuCQRHBS4lUrVsZWNMNhimgx9bXgh0QMVvFotwQF2RHJITvMrum2VHX/PqhB
U2cDeYc6Xu37pNWio+RL97Rbjd1IfOVCtjzlod4HQd0/xFqdPnj90r8nobNn3vCQeZJ2ctFeLXQz
dvfuqLr7Mmu/P8zrCHfq7WDaXAVJQ3SHPGlhyEl20qYH3KrqweueYg7kCtTyBiVQsk0SvSUCWnR3
Fj4WBFK0ehmXSXuQY+TKh0p8VIfwqyrI+E/DBNa1mlm7UAyqFVsJXL15Z5Re+0mY4KB44IaDSMrm
OR+HhV7is1TSyLolTSWectW6n5dEIQnuu4wchem1bw+ubnetYN2JRmfdYB1R8qz0Q6ieRW3QbjGm
EpiUpritCby81V4yIjAWcqedFiUykzYdtqXlvCgQInTwGaJBY5Iha7rJHYr6+k7zQkeFtEzIvUKu
ixqq1/nTdLPEmy1rx/mfGn39C5kqGPAG4CaqzM7NvW6Ca/OQkTlKpjqaIeh1r15fUZrlyRgb2lvf
V68QYvQ3dJWvvVf0L+kQLsJEgSKEWvKMLdU9kd0xQd+s4VUFL/HtBRKV3JPaKJs6E3a1DnXITF08
10Eg0fFR8eKrDRS7rN0PilhfsvACOSF6xPudXGBVPJLAlz21FKO3A7Q1W8Vc2Yx9e+7JnbkYJk0X
Qgyp0gahepnXtRQjd4HuPs5LTZLaAnHMGEXbkyQFwl3bhcZV6WE2uGF6DYpqAy9BPTXg7nctZJ/Y
cJXTvMpIzWHTEYlJQmXwqml6/xSUzJ/aaOzOSC2wSBt+tjWQrO5QtaJDYdjR0WLfuzLGUbMa3RX2
TOs+mQ5Vlbrkmd92s6yxJvyO/HmKx+w1N2t9piQFPQw/iH2+iR44nqnijZ8WrVbzTx1MWHyn7dF3
G2FF/0K1/aaGWdrkE6aBNKDKBbrX1bF5yVLI8CqkhLdRYe4Pvs27a9AzH4pRcpfzC7kU7OGIWA+G
mqabqT051Lpk+6Gm3WSh8fZDOLXpAxZV0ed4T7pT1lXaLa0N6TY48ytVYqVbcMzYRkxyDMAMn+j4
NLfcwsfdCUa01cekvVlh48J+70176At/k8h0P2UNC2cM3O3bg2tZwRYnxHpeT/KCj+FdvyPkXj/2
lkHeQNwOrwTdhtB1RP9OhzN51BUFarDBqafCGeRaC0uzLRT/vhmtaNu5eHm5SMJcjNLI6bk2MxTh
gdTcl5Kc53VVFt9XzeurkH7U6LXJqizNBk1KpBgrTcpLhH9qeWj19pXM5Xqjp6IAtVaopWPQPXlh
pJ7UuthWldnc43lGJWzp4rHt2/EK2+smVIr+EusD6Qsgenai7w9Pk0Cey6fxUos0OjgeQWZ59TWz
rGqh9XV+L5tCuy4ykklpTKo7xM4aWF6YKuTbRmaGgEhr7Y6RSFZPzSYpLY4/nili89d1WtyBR68r
ajQa+APGOinxMtSo7YzB+quUucdaj8azGNQO5qissiO365gyNgShyLFge2LQnOk0Rs6HZ5mqxeAe
EbiVFvpQmlH9ZX6gLVIDGyU+IxH6y9RR2nQBrOwYvcbClJv0RiAOCsQazzsBkMOWG7EIuFwRToAV
NThwEjR6dYQPnbU3enAY6ImTcubFoqyjrRmZ9TKlA3GzItiCaVbldK9dGnrzdkWN+tKYsX6XV7BS
itb8vr39BJxiIrrDMVEmqaVf3YJpP8BLlZaqJiz10QfkLhTdPiNp1KFI5d6rZO0iMklA0VlpuRp7
cz/UonlPKHJ/JO3YWox9ULwgSEfe1ATtVizie+ZKidP5UUBaX1fATu4LZJmD91hTyM7FPnhWgqrY
d75LLGCTF1dBGN/6Mb7Ca9C/WK58JEWxeB5bWbD1etLJIDsi7NOcmqnpZ1UHilemZnfketgf58VA
y8jwYdX8MJIDvxFaaozrEGbWki/q3vn6Dpx7fBdMC+h2u4MW6HfzS1bApdG3zGGNCmWaFMmfczPo
kQXCc8bhkotJcd8pPgvvBN11FGti6xBGXf4kAasBqlTc1KjW77woO5p6ll0VKkwkDJpNviXw8qTj
ZfsKlXIpt2b/WWBuCW/Qqpg0Z59qxDqLViR5KOjeYxmJiV9kzW3QeoDrdA73w8iB6ynjMu6MQttp
SXTu8KFvi+SRhG494qxmapTqcYbETxKJHqC05+DcHy6BnEVnCWlwW7Y3UtbyFzMQlJUoxcPG6PLi
JbLKhRXmxVPfd5tKC+Nb4stfBC2KLmZW5JfSvJgddQvVx4hO1U7QCa+GAfYewX2/EZmoQx5qCLZi
LUEpyifCPWvwgrH6JBLUvSTekPqsWyhPJIjSJhrXUQ4WtxPd6gz4qDr3CuClUFpoSR+vDE0jckg2
2ttgjrJdGWRk+UrQ3oKoNzfmWA/EHfJqV1ZkqAQeYydRNGEW99lbTZSZKifGF90jNzYlvfgWAqhx
SN+tsDcN0dmbLPqGAEJBDfKnNm7IRGz0dKtOi1aYvLmN2J+jqBFPvm6BgfN3quKXR0/3KgZCUnk3
rTKkEtN6o3kIjEtFXysCwXxK20qHMTbFw6DHjFAICl9JhfmGvcrpuwvZgepl1HXlok7P5C59gQI6
7n6sLxSgjcIQWsuCCGjh3k21O/xQ+hfBI0RWlccXo2hbG7qhSO1Cr+Fxgf0ZYtH9NNDXGDXjmWH5
ih3XH5We80pVNXjo02LMXVpW/XQ3L80PCXcJ8nOGYTV0pZ27U7YnlSR5TWPaZBLKcT0gDF8kdFWR
qlHASbjnDmIZ32QvNQm3hQwVJ81APlSgHAYpGTib/dLxDCpBoRGAQuirpSbn0gF4MpngBLdBcffN
TdVZya2U+miDJ8paoo52SklAY6gEEDYyXbyKbdDtskxsVxZ60UehBNctmvID6gjvIPUKStcuVx4S
GZoG8A7AW1pa2RhWrKUXxYD8JXi6YeLCgqLaBmKHZ+O07sczr6vG1x/v88cC6gFxBX++dX5DppOK
TYg8fnxVwvRYwM0Uk9ImasQ4+tPD/GyQQ+OYCa8ZcdDAWGvoYfRSbOqfjALZy2zGPGs3QT+8lVT+
jlFkJLfQ0r1V0UIEmhd7JaaHFzfFVoPadp4fuN68ifRJ/rIKgGpxRpGEjkQFScf91nNzoNKJhbhN
qpKNpAjVtehLlEn6Tg8Fb+vDjMU4pZQ7o0yxTgtMyPUSF47u5sZ9gZ1mGRC4+VJI/a2wPPGrJT80
lnh2c+CobWiVF2Idj/P05c8lRauVB6Pq0SmpTL9lGZ1cb8EWdQ2jt+NQGhx2p38fkVp/N706z4rm
mVLey9/fMa+b35FWzM+FuFwaehpt5zlDLnposXrvMs8ZkHgiJstr7zC/SOQoQCTBGCnBMqOIyz50
Ci8wVkxJqzWlINECEjnWr54+dAevFCUGeJLwWOWljphFzVfzYhKT+aZDYdyKeW0eNRIQ0eL6m4YS
/kvR5v6K3dAcMncYjyJQOTuCEPaqlsA8CYliKsTNWozgwKVdnV1heigbgyjONQMc6b7pZCbklRt8
sSoEpkMAvdllKJAFqGj5XsqVM01YRU2UHuVuYkq1rrwJqQSdWDfxlVV+TxBaK7JShaMRFeeSHKrt
ILVyuwZU0tqBj7hpfrWOvxYVSDAtH4YTrB+ytVzNAqmSZVjJgkJGvGj1p3S0Sodzk0lIXQRbLv/O
2ObDvsq97w94oUHaA8TvIVtq50DE7+JZPnLVrjsYiIQ54KbFNKoPo0J5qvDg6TF6XlYW4H6sgrJx
/PZUiE/iYjJkBPWhrKHTkl/FzXF+YLCTHasx7myjoQkVtN4SDSO1vyIjnq8aMXhTVl9JnVldlRqS
PFw+Em7HUr1rU2mtjbX84CWKejfI2FUnh41hA7cw9rh7s1PcSrpTV0bjtLJ/FRhon/FYyA+iGl7B
gQ7nkWQUggrcx04U7ubXyXeSH3rebU3vDkkCKbqGmhKtdEx0j6owjicmpsRSk4h+R6NJWzHJeUIz
nG2UaQwy6onWkXYFjTKeR5tynZ4plK/E6YTMpxMy61F+G00Z2vM619LJao/hh8TuF5KRjWOpk5pB
4khg90zHpIVYKI/aPLgPBMC3vnosg1B5GFyXczIMV7EhbAoy7e4kSYjvmzDaakGkPgUpdt5eF14g
1j8IEvWKjBkp5QOHxlzizN9l/gYSh0gS5/VFTyVlb2T1u2y5wkrRUYlKU7kiyYfvi8hNIzFP78RU
He68aj///fxAU4aUMa0qSKRMLORCGYM0L4N2Bf4X9p4vV+eqKKtzqnAlo2b3nGlefe44pbhJkZ6X
EirSSzczN7o7QcNbrDEIJO2pXM2rjDGSbmS3QoyjgroiognkYCYK67Kr6JqSmg1v1CBolOTgq5rD
gBzKIjlo2mAeyWTL7AlD9VakILC9JPxiTnqhptIoiiYBuPSMGTncbUpecpRecqVNL3o5XHDUHxNj
yqn980G0PMiBJrrhSerBlSb68rcnFATib2sQHTquSFqYMHAgyYUibObNyexKWEog0TZh3AbQtzFy
Tifs/NCIloxCunbE+Xyd19WKOZzykqaklAlnyVDDVTPNKfSOaFyPssfe1aq7b6vaKN1KDAMqR54f
wSnN81tEeLGs7n1zjJ7Jc4d6ODzXfpjsmfCrS5/xJ2LiuFj3gQ/BbwzSfR/mylNCB7fptOyW+gU5
ya6gbXRwxkSc0IqfJO0abRcrcGSLaA4C/pSDVsWxbRpq8EmlX5WZnfeiyIO3+nYEW0WyyTW3AXaa
Kg+T+3U7L+JEzU5YmR5r12IQmZAhbRB1a2fdUN79WGdKCvzb6E4FBD7C9rsQdWyZXFxQhhmh7AxZ
uPc0KnT+dAEozWE6fYwyO4khfGtLkj8Hsug1RFRCNc8tLaSLa+knQ+gdfYyj67xqTEVuoD4pMaGG
mCYydHHf4Pq89vnwyRS07ttShD3CSRjl2W5e+vdqaoo7OR9zmlqg8CHstLs2NJOLy8R675NUMkxf
+HuRsy8Y3kuhTpaCKR1dQmQv84OgRsOF2sAlM81xXwUtYYsD9jeplzSU41ZmU9ZvtozB86fI815i
JA1nLNn9Y4uCnMvCZpAEROPT1cZvivcAdOd+XmrjJDwLQuAI19asx7dSxrUfDz6q9PJ/EXZey3Ez
WbZ+oowAkAl3W96z6ERKN4hfDt57PP18QKlbPRMd59wgkGCRKlUBmTvXXiaKXrqihxw1/wBfROxQ
IW/fI9V0bLeaihwY2V9H3ArZkHFYhvjKs0FlV45vdFGeW7NCoaYVX4loXgetHXwfBaoCwxXdJeyq
5Fa3hDJV3bTuCdZ+U536c/b3Wl8QONaM1qZK7ODFlhh4VlPhXzyNlByjl/m+bnxxT2ud6CcznU6F
VomNssU6nzfxhh3hjo/j7lGv3JAocXVQPXA4xFb7buWTuBo5+HJWGuO3NDdeCQ8iZV0pXHpnBI6M
P+o0LXVpZZiZOEyqvCjN03HeCm1q4zS/srUIQU+F2Lp4L+xSN2zenA7b7cwMu18COaUj5iRhWW+m
yTPPYan/OfwdlphUnlg5BEotWeGXrcbyHz2OfiwnMBn+46QkVycGLdKbNnzysNwdWiZQ/CN56nwH
j+8Z8ZGtG1xcEADM6GPtaBlmenw8+yY+WzcAun47VDk+abZV3Brbv4ocnJyOz0mVafVElch2lj3a
xnT6L4lBEIIRaMZ7QZ7jthJG+1gEsnkY+CrYWcnVNsGPdFndBpCTX2PjH3DN9745lpggqvobaEL2
3RdWdoiJrcJuPe+eWuGEG+I1Qjbkcbb1BXyDcYZQlzOBw/dXtqQ4GM9nqFCz1YwhreNQDw+tm2nn
0SR9gfl2/LTaAj741JfnxhnGz+g5rfz+BYmitTUzCARhUODO1hn6RSgtvlZYpu01N31p9TlWHcm7
t8pxSTom5RC8BjVZpGY1vbZa9QRYCZwIm7ElHDmk/Ioc8exDmJ5fGbfzDWnoT2lYyGMhfTSOj8cz
1bNj0HaE8XaW8U44pjoPibdyJxTL2lwzaY3bXcia9rnD5nHaYGMNwY/8Pj/78+PCt99MCXlFzvth
353qJyK3uql4EkkxbkNB6nYsvFm8b/30S/q5hFaBVLYB2BgPV+118n0qe5c0VzZNdWoY704q3V3f
t+BMCvOGkNXIMCYf0mxZKFLMDJ5QvAaJPEmOfTP9zGlMP7V2FBxxLW0xaWYRJK8dN6fSJdJRtMN2
WQrxbQiuVdD5V900gUdm5Kk1UU5R1/yD4Mhb+0PjP2mJ6k+ukN+oogxcxoPk1o+EBf23MzLF/vOn
+T+BauccpgaS1lD24SnI5kTrQL/kilbBZpgaKBGJfVs2hdUYvmsyTJ5w3eNpDft8G+qBv5laYkia
0AlxUZD1gfVav+Mp/N2piK6ww/gdl9aeqF7OMrPC1jKfpuvUNcQUs9nv7ZCPLx2Jn5q3/QsAsFwz
BC0olG5z06fUk/pMSHKwkjhqH/WoLjbkY9b7KaimozL85A4O0K7rkqqkmQTWRbYHjCRwAQJJUqIh
K4wcnz8A3mFZ7rp5HazYCB6cpjCpN1kHC1V2V5ssg2CTGIZHJmr4m39x2PdWO1wdQy8OWiH1Y58P
7pMKLVTzVa3tnJAJc7Vc1OJihfr4lDZadl3+9aoa5whqX1ADgXElbRFfisaiF8S7Wg5B0mAelbbH
UjTi0pSOdejsOttyN5ef1jVRLqhQ9Nr4YXyJWSOuYB2kevizA2If0Dzr8XkWYYXUROtydG1ddnDG
tDq0yBlWJiGkF6re7ktnQvFugc68lLCVyXqKBb/t2GG6HwJlvdKG2HSFfHNC3/o52fCYC0J+TF2N
6xSbjHUGUrQSOetkhmfhx3IWUmF89B3zpYgwkmep8bfuvNi6/C7xgP7GMUXGelkTTt2FeU/7UXOc
w5QgbUzqiiKGmzryXP1rP1NQvDIntmk0tgpQE85wE1jbvpIvMqPTMZR1gIhH2J/j/EiKovqpB/KH
E5b+uz4pe+eUsTi2VpjdW5voo7b13B/kw/nFCEccG7Ut/aJ+hV9t87mcQS3Zxc2Y3ZZSx4xDBxoD
oZTjFKeXBiXMyuZPbjQniUH9iuGaqz44a/H0orW22IUqab+UmvVUEPRyNKcg2ylTH66jE9Ctmfdw
1jwMcL1MKmgewtGaNehb9bVt70uvgexTfIUnhGnLZd38r5f79o46FT4Xvp5dUoUvsUaKDMQ2yG0G
3gQWoJKVqguO71jYdlEEdKYtWn3xpdKV2KaUlHuk++JLkVF1dW3ZnU0/O3TKDe4tDpbEXKbWzwQa
Bu7b+T8qMZ01WHT81Dllc8LGG7oL/NK3v681Un3DYp3/4ybI4jWw2vMg8+A1Q+GyA1cyNhmfB/1G
mj5I1cv9RCDByg1Z48yeVnLX2PWTXBrDYzTcQvM8zf0PKwjrS/nojEwQgaqsuy2FY6AMiWd/EKym
moBMZr+y2g6poo8ilXtWvTuya+xttzgLJQBpW6zvXaIwzv7Imlm6XnVaFuJKVjW3H/qrwYcThrbh
W2yWL7lw3HekN8U+qbDsTAy/oJ9G+3MwB1LLpmEOyNXbO9DGailiH5UsawhhkCVg+1zrmqZpg6H7
2i4YRrKuICWm22h2YolH6X8NguICIDG8Fr1X3TpbI2G5SYKv5NAXm5YNHnzV3Pq07y6ueKesZQuk
pUb/YrpsqpCodGuXja4ej9ozQQz0zAysItxpsi/13MHtothYe34r13Ye/V4+2+WwfNQmNjTuqAW3
x54C55FvpTQE5QNB6XEqyCP596oVR/UusoIKm+JJO9D76t4AlxvCI1MoQvMwnLvDoeH8XkY+Yc7V
oIZbnUpSwHTL3j6e+lKWJamA9beIxDPIgjDAyiK376Xl2XdvbQ+muptY/z4OjWW+F7ZFmtS/L6WQ
urDK38dSi3+Solvm0vqZYckw50p2W+wG2C6FqIjc1Cx2jT4/CUXi0CWSc197nuKFlRrI71uctlnQ
B2ycrssmsXY85F+J6EjyBWSj3Pvz07+vW15SJ0X/eMnyA99y81UsS/vmSHAZp2sxrp1rlz4a4mdk
x6tllBdTtgt0W0/PNNBIbzc/hrxp6Kbn5Xoao+p3WKX3saDlHRXEtudEUX00Cblfkz5Yr+OQmCQB
FfXdyaJpx3Y7vyZhqA5OgKfgow81NARJ5TPEggcEmj3T6k4D+a8raZXthTagfggtI9kstWYqRnKU
ySxpNDN9rTxSPefqJTGH7NWIx7WoTYrLnuq9yYiZqwLb2BYzCALOLMkWmOvgfvKeVYnea/mBYZvW
yS0J61j+ki36P0NPF81rS1aX++9Lyy8sr/j7+36QMb2SfbkjBcc80+HHPVuW71Ge5nRK5muG1bb7
2iQI0jT14IWa+x0VUPm1pIW/7ZvKOIjELdiiQbIa+o1pNu0/UJezFalx8RzxWh8a1fuHvLLla1Jg
589EaP0oOoz1lB98DmOltgNqmrPo8S7A731vGYV2n0YbtftYpT8crd3ViSswOqYPEiZDu7PSVDRH
lqeW1QlizUIN8b3WwZNOfsUfp36urf60vLOyjpKNTx7zKTcIbQvn+JD5HbtwQOhQEtKRCDvFXnz1
QBSikyRD+RW9X/XcNerZa5T8gCYYH/WehCCym6KVsmALPGCOtoB1xmp0WL5ifx6GndrnYDJbc6bH
NDlt65hE5GW0HKRPoSQLkf+BL6Qlu5WT6MWHTbSsopFD6TOxQJcgAZk0f+kzjiDjQNKHdn5pfTCe
TTl+X6DM/wpqLj8xA/umo3blQ5+bzTzicj6Udkzh1yg4ffPo33MBm5uN1erFbbmkNYT/llM8rL0+
cvahr2tH14bfUXJrb3xZ959o5I7p8FvJXnyRs8ONyuNpvQxLrPZ2LZFbu2VIwVasoW6Q1OBo9UrU
JKb05LwvbB4ES1RIemRs0qwFOYyLt86Phos3GfWLblT61Ybp3LgwgDDUPlXzTk4kpXGIe5ew7DHw
Lr7df6HOqJ5jFWLyHfvWITCxv1uH81hJSOOa4+N0PY5nRJ/VrH+qn5aDmjG71Ov/47oyxFWaYQDB
C05G3tXqkDrqy1+GBl2F5F8EjmYPitBdF2LH8oqwdNSmtemclG5H84gAUFyQpMdGSeg68ZTaKexI
NRTZKImSs7MdYvzfiT2061xv83f4sS35ssGfs+VaE9VHmwUKHmMJLjTABJj4/50sBaDu1+TQd6aj
v1mO2yAWKJwfhk56rsrVb2RRT3Yhhq9Elk9rEdv91jHIL4yUGG6wvGD2Yazw1SowOwt7szrrWm9+
qUd3pXau0aY4+8UpoVyFFe4XBEg6Wnb3DXPjdhMVOoksW+aK8daGWoHQdsSuO8yn03JtOdReWt3w
Lx6FqnZI83An0C2q0Zgi7+Y1ERE/crgHfjauHUSaJzmqH+Nkha+IapMTXU+59XX2W319jPhKscUK
xJ6l02T+kMyI5MWY52XcNn2680Up9wUbh1sa1x4zA9Q8LJ1ID5qHf38QmqBmfBE/gnoa11YyZvel
AF0ORWtugNNXXVIQgTOX+7k3+ddqaItzQfqhD2/w3ku/vfS1flxGbsMymEQtstr5RvRL76hCl3bq
ch8KUwAHj81GNEQeDmEWkZg8o63LFnM5c1r0C6VRqPUyJDvn3IjUO1WQK7xJry8LsPxAl/uWaDnR
kXQOA43kWdK+aH/QqLCzL0B6ySGO+npvmlmx7pWfDM9N0B0qiIisPTpoH8Fz5SFtBu+W2OmfQ012
0g6XoHz1wFXqTu7qIOxeehotm/92lpcEUYpw0A80U4t044autm/K7B2gYsa5IWo74u5jABHNJ5HE
g52Yk3s9+DR+fcs+jkpEL8nQfwRGC9ViHhEdMNzDCdRkHg228cttSYYKw1JdnNjW0O7T4Rxt+1tt
V8WLrHx1qWhbrFGRZ9vHHr1MMffUm66DUFkI+1TpZBXNlW1iBke3SYZXdI/RTua1fbB1ZMq1W6/z
BTGbr+vz9V67ksynyHcEzu+kRbhsO5qbBc8PLBDhP52P0iqPy4dITNj3ahDWn895+XSbDlFBplWI
9vPht+8YxhPWbtHRMajtlwVZ8nU9hmjAPFz+S2NPZFq+zUePbLu5MbEMkyEOV6Y7ynUReUSP9B1A
FnrqiMyNTQJn9uJbwr7XHXSmkt7LP10rf5osXS9mTW6NyPhwll8w9XkXH76ndXZJqgpNGRm3xxjM
8L0IhqcK1/5/bLel21640Y2wluDJsZBNmRger0O7I2inj699asmf84lQ5eNknK/0KrxmWqF+jpwI
3zRpisZfg1bHG86P/LO5cA/i4ApT1H6erDZ/i0ZMAuaee+l59iUzSSiQ86uMNAUJLeh1LL9ELlxD
fYsDQ8dx3/K1Hq0ElX5DssC1xFsTYLArnq20QZcPvvfeZWwdocB43/KcALN00H437E6KOSPck+LD
LWyIWsqdzpE/jPdWG3W0YR2BwFX1hG2a8z6IxNursjT3CdFBmITiMolcxzBk/mx0WvoeOy1ThJF8
+Bg13iyHlOs2q5y3/1A03h/q0v/05VvU/X9Fp/jxmY7m6ppSmqWUpf1fiWBbiiANrbE7mp2ybkaU
9uRRO3uZyuCuWqMmwUQf4/1jtx7CA0SOFn0uzShhtngTCUUXuncxQ1jQvLLAwASDXSbA1B+ic6uj
lNl4DQTTnQn5cwWC+EM3o+LwYNsCA5GMAUg5L5qVGPzTOLpvJv1hDJGYP1Di6vm2L97qOJpekiYB
6bFx4dTaYDxE8zCrQkjEOAEOiay3JBbkH8Xg01vBAPEUzkO9T17gCTl3ayit1//3Bwgr/X/JdvkE
XcN1dUtTs57Tlov0/j/k/23n+cJnl3fivmOhM/EK0yeH/zTpdy2tPDHgSZR199ohbTBqEazNnRWX
/vAKSUSxzzxVYLdkExE1Q4KP+Zusw3idmPGcg5x7+G+pNjsv485M5XpZSHzkLDtbFiXucKYLMoHH
lK788LUkknpNKoSzhpv50Wm0RpeDaX0vkj58NmeeJ8QHmBhOOawtGavjYFya0Z3gSmGa4ea++GWW
VxYUedG7RK2LMghPVeLXRAUxbUgbd6M4cp13TElXgwiIWjY7YsvBVW0QG3w06ndrNL5lBC1jHNaq
m6CjeitCVR1MSgfXc9cIReKrY1sS0qtTk/bZlkxlzcC80xHUMXiEjnf3jH2xTZpyV118zwVRM0No
XXyl53TqSYVSRXBuglgSSp0HpGjykkmnkUD/lAJ+prdEY3rwdBQbFma5u6426MciJCQL/ehoXveR
N9qvPC67T7yHjXthh49fG9l/XJDckC0CpLvXYzvcLhgRBL/+WqRfRs8MMEexq2dHm0MsTX+jOitZ
L6WMU8X1tQFtjNRcDGSYr2vOjQQ71tUZgO919RX8yf1umThZWqN1DIReX0XU1c9QE98L1Q7nf19+
PJcxzVq8i2AKUDCaJuFi7jiAtmRHmlTD1Z8PGR7aJAuJbiYi5t7anHvq5UznIwB3/0BO8G/kH5Jy
338fB0nInO6ucBsbX5eWYozBQQ3b8OD7uXWnI7keqni8RSqONwPuzyy3Y3TzyppfBFunE9oZZYe4
qyCBbyJ4a4ZSF25U3n/PPcumGRA5J6dJaA51WNLA2rUpnAIvUatlYYzckfa5cF9ppKqrofPASELz
VGl2O1W6wetUIzjz8nfm3zd97g+Q1FI8JVn0hu1bR9h95H7vckSOZi/yi5Xb/VqPIvSm2qC6dhcl
LPlNbH+XVTa8ZyOdWncS4SmN9HZfzpvgsq2jzRSyh3Bte5U55po4gPwljcHPMYuQcxI6xkWjdopE
J7ZilGCIrShIPiQ5dOFOVqZWXrGpd7+TjjWBYWFiTTdh/ntK9+vvuQ8Ltw/VVo51r6/T2FLs16fi
WDSr3rH1fRooe+PmXnTxRtP97rhpfmxnHjLBiU9tQNENS45yAFa5NbcecFbbOTWRKa5WVkcBtW8h
bC5vBlK5Czg1lbsyi2+kerrkj4PHRZionXPDek0qK7pA4ewOKrNJUxUtzd3GbQ9qwvUYrIzmMaO/
LxPuPK/T/iOiMJJ3OkAXgON11HfBr7zOVkPso1+FvLEa6jZe47zk4LuXOdcyMfKbZVf3voDqkll0
eJJ+vC8d1Rjq0UEjC25TVEPyfWxOqkqtLfdLdHT91tlDxRH4DNbpsQO02+hZBJtURG9VB09FF6jX
5h166w+zxCVdC/b0Z7udQiDhkTmE9KI1TvssaVFU/SqQI7bh+Onz/K5GCEW3jqnAJyn4EOlWucOz
GYPTyPtTcfbcUHs8W8x1HeXxpRa8a1tvAP1CLfjuymBvteO8ASgQhi3vI+lVv067ISU83itvY+1u
+7leB1EAB4SNvNZYVzd6ndhfHr8bkfE3WX2/rzPFNFLZ+alsoZIWbnPF9TPWTX8fLP125C0pSbp5
uBaR2XzBAeS7yNujn6Xtl9Go/3V5eUEvD4KI7pfHy/uhfC1q92JF6e0vTKBlOSiQN4fs0hV2qsY8
cA84UAD9PYgQrbWu+onvLkHkyHEN7uUXzf+6AKxL85P5iYCzwJSbjgC61QKxDdKgqWjn2f7RCGhh
um77hJSTqIJTNkxG8QKzdlfhhbopCl9/AGs+TmF7mHzHBczMg9rCeMZut7V8mvS++aeKzG/62HQo
Cij2lcU+1CG8yukabRavEBLaReYOk+xqq9swFaTIuBVwE9iiADjoLQ7b0DvHi8TyZa0HuKUsxUbw
BQND8R7RHcEkNj2HjhbwfaX12qdhfy+zkWDTYej3WVA1m8Eri69+8BPyCuojUZa02bMRjrcH12Sm
1ZdaNWDwnQ27UTOwIczkcBj9jhm4aJtjDg9ibc4doYX7nOxqFcC2rYPqQiGdn2GWgmcNu7LDS/TB
vbKsYkMKnPrlGrkkDHqXoVaxo9Y6emBgtwDW4NnGZqXVMNpdxDJ2KEIqBX88FPOOcjlYdeddHp/B
A+SzrBb0benZeIU6+youL3FsQHjGYupgtdHvVjfi00JTBO7mS3aCjRqZoIqlgzYfFtBjubYAI3Yb
3hIMVR7Ih10mPF7uUHytfG88UplF636Ajwm8ql4taJPHKkeyWHfmAXp4+FVF9Oerqvo9n0id2mVw
enmOkkTbA5c53GFTtNWmwt60XUnhTTkV7PPoPXEDLBfmrZUOL3TliemQ0sX/gtp6v/S4CrvA6Cn3
zkPgZjncDfLEM81KNwK3udflLEP7nqck5IluOiulI2iXTv5NBD2c27diKkdS0dxilQzWno15d3By
qznpnTT39gKnjpAcbDNwd44XpKdOOvWTRaY3xYannwFlTIwR5TpvbPMdDUd77eY0PHuq0/VjP9kp
Atvrijf+/zUmtWfToP9V3OMu7tC20aEsaJZt/h+nz7rL227IQu/4+KfifP6Uwil6bjpM4XK86Heq
Rv4BOVju/TSN79KyodCp8VNDJbLTJt/YL8M00W69auIbXqralmSU9P7AKXDj2vr0rCH2D99TVcA3
Xm4T3e73aDQzTOJyZ2O0sCz7tgku1jTH3aGz6yC0DlaXkhVgZc+TFOtBHyjvWhf4ut7WGFatrLTs
jkvp2uDT+GzVjzpWl4Yk4C4klozkunUtg+bUKOwgOy/HS8ExzUM2KKgSvtHCG0ijjatV1oo+L2S1
BTLJu86CyVrkBxoH8ZzmM8D/zGk9J3G+Xh7Rh1Ah3iQ05DaPXUyU6+Fa0up4iyWPOII0tV1I2Ebt
Wucg8ZnmncDY5ciq1vFS94W1+sfR1KcxRcahn6kWOomvtE7Hl86UsIwm1Cl6Tyu8hbJEWQ+n0ZfJ
Z9BjBCF968UTwSf09+qyHDw7qR9nwkCEDzkH1gA9V0WnZI4mFEBwNCbpGGSo0lZpMx4X8tYEirNy
fYIJ/KrItoXyfnuZnt0zHMvQ2qfpcUxEeqeGq7aWHrJQzbzSzu4RJBnJdRINKblirNoNrDt8a8uw
WGeE4fYbQlK7i2F8tkYEyyBsBCVdq7EX7opY33oYczypoPVOdMWfl9HfA8B0RTdElvmTM5GZ3lKG
JlKHgd4o9WbOTNGkd6665YUvE96mL4YuTmYi5EdtgNmacB8bTH+NrI0Phlm5dGkN9ykro/TJkafR
Imu8MCYa0l00sEeCKOzGXvIsk0l/hZO1X6QV9JX8XTEZ9saAOSTniUvdYhvzzbrQh40I2ZdZWdbs
hG7S8KP0rkkmmZeULNdJhuTuWIWm3b02iVbv6x6+AgGrAIVqtxC3MwGah1Bxk2XqEpUqu6e4DL4h
ecdK12M3PG+PHSfFg4yw4puRld+auXFDO/wxWurT5WeJetflJRPuWyeQM1iRcYYb63z6rlQ48Wgs
hLi23Qjs25lFMX4SfOwcbOwZ8ANrb0ttP7oacpYBy61l6FXsIJfhEMrPNGpNsmghedm5/c7XUh/g
4QMUASt+9hZ++8VtEVJ4ZvvLTrr4PYIWs7MdnVl4xFLR7Xp5y1oRbpSTSNpNNs9Io20LvI73ZLHW
z9S8IiPtQo5jf1jolsuhkVW1R62HdUJVApcMCBAee+goMBJ6Ra52WQ72fJY6ac08ssqjtd0E3ocv
Id0Gtk3MuDlmV6sRCdglH3uJ4npg0Uz0OrsnneNtNFOv1pIc921ahO057XLryc7G97GN7oDE1Xdd
4Cw7bz3rrH6DluJ8eOxBx3ze8dlVemo6zLCh5hESgy0Mjx6roWaN9f2xuKIeJDIe+rLZfM3rXpbf
6WTaiT/sk2n4I66L5jN3vpY7HrabHra5mqf6vT/Y5fXviwXt3r2r7/++/u8LTCv//uhTDWhdUntW
JLvlU5PG9nPtOl/yuYuGwG3YTllgHzrsZNZNbrsn6Zr7pfGlItSHrjNjqNLsTk3ki20TlOJi9GWw
GtgOrgGNxpvXJ96VVJIRvmAIEhxmB2MyLLRH8E/ypv70YxP+GtnObdUkP3iNs0q9NNiiL+z2y+QT
DsXPMUdSwVJqIyb4ZWjfW2+Kf3oBFOJEBvXrGNfsI4e5/VhHX9P6gy7u+A1PBn1X+XlyaBE6mV3R
/ukAa1qwT7WS/sn8+TeRaADGk+FQKOMHFmgSk4p/LVBlBLtUI3gpGgTwWpxHx6rEoiHSSv0O+3Bc
N23G2iRVsJFxmd+iKnkGGhiPdZ6itoVUMV7YrBAhUZpX1iO8dKEQDiU2PrF1GYZKQi5JIh4jZd5z
LS9uBikDCyxgal31bNqluD50k5W7tgv1sfwBRNe9iXKtNo6pYX0kRrx9fKHO2KMb8oAMaF2f3aYF
zTcErMks7Kw9nKTiFPhRvkEiOH56iRNgv6OMS0yl8SXBej5pseXPlPvia9LbhIR1Py9nGb2M55Fm
lUha41TFE/KEapYraB3Chcc4TbMI5VhRPf767yE3+0+vysf1g3sczNgteipKollI23XuBQMZHaUg
uxetTvqTtPWfPu7Ea8stx1funeqXi8PfKhqT6vZYrnrfiqgKwvyYOqCkwYyGxD3caNqGz6OfWvWO
+KJDlRHtQFmgvTYFhfHguPlZwAO/CshiW2rib06ZhM++GVw7S+UvJgmzL8kkMSuy+neRsWvc9WHX
MUfSSChd+WHzXV4imborwyrVRzPKTcXG9PxA3DJDufiwVN8rTQUX5QNh09Jwtumk3Dc/kenKy5Li
YHRI+qdEqza2xA9hYC/7WQLVTgXNDaHS4q1P0o/QSJrvosetJ9Lqf5SkrBW/Y+7W1xG/lYMVNO2+
cbP3qYrDW1nOHbEiTo9kg2c3XQu7jd6o8JN0j+1oZT3iQDE+uSGOi/PlMdPFbhqwupHzUJ/sY4uV
55pkiLdAQeEKBuyfOrbPBaTaz8CFIDTmmEsHdRE8B1P024REgJkaExXEg6e2CKsnOaRsjw0HJlJY
DZgexB5cBCS+j28kkfYmrYmTcyMFiG5XSBgdPZO7pEAlmWpWsBm0iK6S1RSv0dS9qaIdPiz8Ehr6
EstmAjEBFY6TQd+c0VEl7Hx2ig6qdY9HmD1a+nva2gOdETgWRSDRIFpsP435oVRjZqwKs+t2fq9v
J9/9nRY6lGQ3zA8iQHgY4iP25CRhtIlC4iZdu7NP6DyZi3QVXavRyL8MfMpDaK4fYlY54OqDP2x3
hxHfHyCueWyAW/sJqbcL6095WNQZKTVQuvKNXPss9ao5WFrZ7nDyIAtcD+I1EulxnxepB0l7RkXn
ITov1pl5CIpUhVOxq/XA2iWTIT8qVRESkSpyjtWEOqYAlsnlD20cneciMuhvWH4PFM7cl8bqbpWT
di5kXKWbDkrX6fH8AFmiHAWTfCdpauen0A1An0dSmL1pJz3oDXbkp5dFnTJqkUDQHuqHRWKyXMOR
OPHyl+VCHufWwSaBeSUmy72KrA420azfYD7K7higIZpq0CSFWWuuytTTLiSzVaeocWj2Qeh4q+Ky
eAmR3C4jAdj2eJPWWO2Wet7SNIAYsxREXwPWV2E/51SxSa5ytR71Bkk44PnJzi13ZzrY+WMOY+2d
pLE3CCSSf5iF6aRC5iIMVTwV1YhDJlKdNwOWIbrQPrtkNbf2hKV/nkJSBhS3rssZ3st/ziJddusq
o99c5JCxCjE+GK9Nkn71OynO/iAP/tB6BPb53usAhXmdO5P7ulzzB7Q0D2MVrZM9lFOLv+S3EGP8
Pqcb2+OMRqg7LOow4aweio0VleHNN+Akwj4TVZLtJlXkx8imsYOo66meO2HW3PVSrj1sA/wiWOrn
AjNMKzyj2tDY5r4HnQ88eUDC/laxar20mXbkHYovljZ2s8O0seqaEKFKrbO6omZYM/sn97Ec47OT
KfyZe6f/KoMI0BGyy/95Be6UJTqcVaB16bcwwQ5lDPXvTdeb6yDU0WXOh8YDAFt+YJkmifZu+k2x
Md9WFrBO2xb9M1t08jby9tIttazCSmobQs2hZo89SMDDQz3RjKZ/bYIK0ZHg0aNFbuFhxl223G/8
N/Kt39eHPrKiQ1jG9bHXhuJpDMdk45mj9wmX9KktIwxE1PCq4zDC3yn0t6Jtx60+Tdm1ZhI8tUgY
9733JRG3RYnWNcU9KHWHBdu7lmlwTUYRv6G6YNas133oEh1spPYZZ6OS9wmshGJAoIa3iXztHAe3
GSPh788zlhTTsNPMIdi6M7AUz090IvovqW2P946vegUfytiGbdps/cqU96yum204n/nzteVsueZX
GH/4QwxjjpbqX7ayO3Xxcbm2FDZB2fPNGR4u0mR5rUU5dncXoSAgdC13oEnaextWnzEC6J9tkdx7
U2HMaDbG2Z27EqjhESCzG8JsJNnU0oxOg3JmW5/pC3V1tmtGWzuhoNCfcIto18xO9o/srWkRh6SO
N9EDhbjQpFODUB0Y+9F0ij6CxPXebZ3lAoQZNVvu72J98g4eZljrJvgfws5rSW5kybZfBDMENO5j
alm6S/AFRrJIaK3x9bMisvqwp23uzEsagGST7CIQCHffe23d3TmVg0xfWisv4r4jqPniheV4CeSH
mxR8lyAVWCMR8XZuGjP/qQLai6b3SB/krnYHkxfnwoqDu37t1lO7dcZefNDbeUoN33kKGRFfrZEF
vRpC8YFwkiIPQyDmWiaMQUrnXyNs/fWqPhshygczEy+jnoZv7dhbJ9qBPTpC19mPvpUfvCzaJxSd
v0Wg7dqmtH+DzYHUxRX5VeoxTuz8RRKyeGdGDhuEOhjFQ60Z8JuEF/3Ii+kx157N0YUqglbsqffn
c+q0yXvZZBmu68XeJIUWvy/9kjPq9sKLb43MCHRjXjURSu8FicaLLwSqwrw0z1rQzhcDWvhW15AR
xvHF04T5iEvjr2UKnym6xK6T5JGWPSe2Go7+fDS9VxyzwbpacX68bd3obuavtuHeuxqzvdYKsGtF
zXcauu06qe5dNwDMV+bxhc17eUWbTai5JcQDsYUnVB206bVpWsVjJQWYQXQARIFffIi0b0nirstK
JJ+D302rIR2Lp8QiyMBlo7dnCjncaRVFUxF471qZZwc1jLIdxzkb0fICTo65uXSrqg+z09z1UjXp
HinGcqfpEbbbv1kACgjgTcQyWzCqNnPbP+WLEdznwhFnOBU0XbK0/ogyT3Cz1sXdOLJjY2cjJzaW
8wgA+tWK7fqjlZURei/3wHNtP8f5cFjo58dp2r6KwLaOSdfTgpJ73Brh4J/rIsl+jZnzQg8Rk+oy
lqzYKKf0LKmuVVn/Kia72ud5YO17w33/04X1Yn1ll379RntrY2QifSvyvCIvQphbxAPj2qWNstO8
nFgvNSfrzOEXGXnjqnPFOdSs1z+yLqXtmqqfNA76+8YorZvaKxztekWeWLd2+q4/qk5/G6TWNssD
giInaSpHENWU0/ykTBeJjX5EfcmYt9+EoQ/qQA3uQx2RYQ2r6IbFIq8Wg51z6BK8eLyC0utEzOYg
z9xMC464vV/V1MmRs0YSgaJr6n4NxeTgUV129PynSMuQEaSEReWSDoakKNjXYnmYyFnZlRpjkjZw
rVVnJ/X2H46yuV9RLxrnRnK8AAD8k+gFw7Q8C2msfAYw6nzOBWlArpX5T2zEzD3eL/AzSt3KjsnY
2jQiCd5sg2+No+0NuCm/Yr8GnuYN+yBjnxaoytHFQk/1tuxy2Tpgu37vZJ52mDRRHuxJMI7K+/F+
dJAe1IhpHiPd36O78u/Vh8/mZme5Zs+cvv+61jgVZDe1511m7TOK6tdZ2kO5WZlRdBTM6rSDd4V5
bKbZH2mXqRowYbf9cqi0PuiOVKn8qaF4Sf3c/zEV5u1g+PtAfhVB99Qy24Fs/j/9OrhywYfomo2u
Ews5DRhBGvuRQIf+zar7ZtsUaXvRMt2/tMQQbEsnL95Fj60o4qGyphjHQKdNGyZ05SnXreE9yw6Z
fOqEn3qHPN8F7Bo3GI/KtyQfqk3XQtjo+qp6G9P8o9J8m56Z3my7xq32o/Vq5Kn5FoOzulhDajNs
5TRhW7cKe52ttQ8xKQ2HsyOec3lCfSM//Gw/FmE6PYbcnE9lv5miEegFGiiMhG3zqD56A4Fd0JFg
Vcv6FPaLdy4i7pUudtluIcx5HvACYYJGc15ZEOrR7Fqt95BLuXcxDMZON8IHNl7YZqj4zoHWhnck
sPVs0EbriZHrHoc300XQ9a91OCH9nPL2capGCmFdsm1SFMP+AKyoEtGPabC6DUq84uL3dXnsUo+O
HdNPumFszjpTwBUdxstcl1gyo/AllmVc43q/TfKfdqTAFhuhB9l5mdth0w29SxpXqZ+KOQqR6S3h
cdJx6DHNLtnZ3dOd8Lf/Ooq6MLhdS9QRLc9NJVBR87CB6uJ2tGDDHWNjYWsiTxFWHZhzfXNqv/rO
H7GPZLendSzouqnLu805FH1mrosIiIuCnYwN40K2nf5VwU7MKVoxxA5fiv65lAYbm+HrdUH9fsKT
ukOU/zRqItiE1XhNZupKhADQvOzRC86zl2lIO6xT4EzaKZJuvtQK9zoc6ksiz8yym9H1+gnZuE15
LH0PyJYa9/45T+wWmSnopb1Ynrshrh/Uv1Ek9Gp/K21bWEJeMJxCxx5/yQPcjJM6GEOXeG4jYf4p
JaFNXvDOkkfqY1l82gGYa9V19CNHZgntVb3GSO5lcGqb3iZO9e4pn+NsGzh6thk0ZpZm0va/iGlf
sSK1P/MkDoH9V+4jXCdtb9m8GMyqCe7HAqDpnOrhfhyEvstQ8i5kIH+DFvIbR9jXQVyY3IkNLvYy
J1uVuY5q/jrFr9HugtchWZYL2R4Jc0h6wn4bmKumcD8nL0OuIoU5XR7Q91aH4NdCX99VJI4xEEBD
3WDLuFh1x4odaRZMY60Kt0XUUtYHgB6VFij7z2kwZ8Pj3BPdLcewcAOWc7HosDcFCNW8x5na9QtS
Bdwual4siBN/VmfSLZsWPiucUpSOg1E8BxWIxaUQ0wMK7/pY0d3fWkQvahLp6MsPddRZA3dNIubx
eFNNev7wu3P7x8Xz4stNOGPgLyF4Nlnyn7HD6NFK4/DBLabzzcARw2lcj8Sg8rY1C8xNUkGroWRc
NXYgjrAbiJoyfO/q+9aCciuiNxqm8Q8DWOeQk6hKyNwJXxt/oywqNsh5q7WBkvj2F1Rf+OWjXcMV
6aRUYZAfYwUrzAkJJoKQxKQzMR3GgNFMLnKC6zvUhjuXgOi9lVri/OdjwctSr9B/jLTbF2+dBjwu
lFtIo//zIQwrOQR+difhQGvUmcM2NsYvN1Yoj4yu/6tAf7m9/cicMoARXGiE38J0BE1eUChJV6Jv
DtX6ZvjPGvO5KFJ7mzetw62eNi+F2T/30vAuuTEMWIR5Fxh+e6c5RgGKpJOOiRqVq53+cLQ+eYJJ
613wJc7rwWMUxexu3OjyDUlE7xmpJSpdeRbJF2lnhu4J9PyjiKEyzmp+WxvhQhs7cc62a9lbkcjM
pS712131frtxRKbhVJKrfeIPBCnVjPR1OXhQ11ohmJahHNyqYURDj6HTGuvYTelw7o1uOLfyQx2p
ayiEuRZ79J7D/FC73X3fBNZJzSwmOalY/Ig7BejnQQ0u+AmyW7SMet0v/DDZ1fQb9ScLr+quvHD2
ao+Oa6xaWUsw33bwf/btai+PESI951N7NgLnaNLGvN5eMoad7PV51UdR8VOvgk+c0S4rmni7LWPd
0jk/TFRC4Cz8n/3ogCDoYxOFFAr+Ll2yAwSCo78EVDA9IcZEQ2xBxTQvgeNk+E0Wfx8ajv1iN+a7
elIY+X63ANdJQpt+6Wu5m9J0cx3PFf2PRk8ODY2x+ygerX0irAJuXvDsM+/5K+irfj/5Af4kNPzP
wk9CXMh9+o3iYQfDAXw/T2KXhwjN7Hp6qHS6dT4hfFuCpwHi8yv0efks3DR74sfkb0oxk44Sxe1f
5oyIH7Xf1qlaY4NZMxC7ghjCVRyOzxXw10Nu6cU7LqCVH+XLt1L3pAciPPb6KIifCfwn040RPCX2
eP/V1GZMvaIAOai/VZTmggZqN1/gw7tr1Rwf55ZwS786xoAKk6Q5dE3UftThrEPOL7OTU9MmT5gl
o/ZIp1r7sdTjr6HNotcZlf62bdDb9ZB66KJ38VHV5slkBNTfOuEV2exhIYwxklmpaDaWrtf7ukaZ
o7zSRt825zqvq51J/OsaqB2GIc2owTTYFK7pPLxpGdEEzW6W7swIzOazx7OL38F+1bRg2k5s7l54
tX5vNb97zHr9XSlvWzv7oYHkPgj8Deu0ov9R5f73Um6Gkrjb93M4vYENWikWJjq96YgCwyQiKnMO
Jlvc2w697QA/2IjobSMIjtkYRnsracb9gMR81Uj5ZV13FhLA8VH9sUooBSSWB0Po6b62xuYl7p27
wTJwzSMjjrQMxuvsTu9VKfZUq9kdJKEYCX6Xsl2CLpTNbXpVp3Odx+e+jps1bwgAKQHxyhg5dQjs
yE8io0z2XWgamzFPgnXuasWdk12+NuFR2lxtUfr3NV74+yIu671ZEA5nWSNebzML+cOkrwZQKqMp
jGtbt6VpUBByFKa6/cyrtn00GxqTbmE/Y/gKT7ffebL0YVOG/rck9ozv8qDtu9sB9pfkHbjgyUmx
Z0kh49Ln+ZM8UySmpElXehlFDwGv7lVbE0muhGFqO6uuNT0pSgmmU/UPDS0rAEwYrT10SPtbjUBL
3MVX9OJgcrsTcj1VRUgg2uaQTghgJuAC9xmogv6X5df8c6HJLDelNjTYiDWfEJDiMVzC8hjHvntl
tEITkCr9diRKK90mnifWnfQuNKEwv/gqdr+rpUUW8S3QC7MVG1fyYNS1MQWI4qS9AX9vjh/ouzzl
JnnRtcLludUy76CBrHXcitsUHfD96JNq2cF9ux018igNLF6Y3WC9Ts10lzOx/oulrT8gXE32SZFS
hKryinnBd1hHRHYgfnbsyr0GfQH0TPJ/82nW9nRa6q1hIXIKZi1c63bh3THfWCnOr/Ef/m+yaE9R
sTAfkoRgcwFQ5U65Uf/Q55ruCTMKatInNeRPrOqMaRm+v6aZ9FOZPZPpVDzYZaddG4HixRELUAyd
uXbGBgTpkN0+dVkBdRHA5FNZs2uoi/FnMVi4jhpBGgg7vXWd9dOmGAM0TxkvD/77/qxIsQGzJPSa
KZbBomL39naDaJhJaUEa+Fv7xUrtbua5K9e+/pIsuMCTqKDlJbSBXUdFaglmsxWIhfE+SUtjG2UJ
7Vh5RJBn8TB53SEZk2WlBAmMNWbsaFYmZajAGoc+FVe15mTMLDofDDM0mKNqEqjeQOfGaBRscQT2
tuzbnlCKRt4zlmXZJ5FoP12pFvdA3zd288n2XgNomkC+04idCCWI3BQMhzxncA/0LO3n2TaD1e1/
lFYKw5Vi2Rt67l2QbgEzKHtNA8rhz9ReZfcClnSvlpGGAM7bnXGz1TaWCfKFYcmt2Axys9p5wBfp
RrO2QmkCkEUu7Q1OMmpMcQLJfgwdPkyIpYevxxx4C1LQsr56Pj5IImuiH6njEEkbI99ximRPSXpo
WqKRYLbD1moLrYArVr/56aivnSCatmoS3FoJj39M3shNRyxbJq0rwstQTvRJ2TU3Wevtbs0mkHF3
cxPZR6URhKnUHCetBKZjvNc0+x6Ia5qfQsxopd4OV1bekNpF6lp4tJC+BdlVCVyczgzA4fGiDZNi
3qNgzddKqmrYzIpQMwn6xR61InbRe3U0Qqo6GpggVoVf/x6sAQrcnBpXqqPfDEvjy+3n1dYvNJ2G
A+pr83EO0OEztbM/t17b/b793PTyY4EV+mnlA+WAPtLGoCXjI6bbOpafHxQ+jGokx5c+sCuVIwIt
jcE4SPSwjgduwi+4Uf+0NpvctcClcsF7LY+kLmdcZhKJlb2w9bU1ELzfaa1XwG2L5jJS+99YR6w6
b/6EjDglbmGT5jEkAEt3T4pThR1gukcevY1qApduE0OnsLbc+folkgSVVNRgVAZtOifVjySwn4rA
HN4KVOPgd8r+gyaH7Hkiee8VFKOza/90Q78G8dic0IzsK8Uhynkub+OlKTDWSVuXB0AL7UUdhdXc
wkDl2iKvheH897epH6xvExexOHCue/hNfip2mK0YlcIRxYluVYceTe7dyMhym1W1y3vKCtdBq8GS
NqcXq8C4ZPgvHTb554ylft1pDE97XEcmUcdflp4onC5C3US9VQ7rNnWoGwLPvPP0OdhHEEJWVldY
d3YJooKe5br3HcQlddaypBgSFnYqkqi9xLPZXKr/HJWDoR/7AH1t9aTsajDlp5dQPCm7eTt16kR9
4w2jsXIWgkW0osj32H4N3tAgfmLZBojKcESqKEc0tjWmj06mFftorqetVevwOwZ4MdjLzX3SR8Nr
rBMwHLnEiKtvO8ioq4q4mutSFP1rYnV3UxZ5D0HX2EgJQVnZTPxJN2O7oGUebscg/a2HZP3c5J9a
JHaiM6j1hmHZ6mPuv1Z1/1Jks3PReZfvrExGsiDG4wCokAaj294Ci/IZEnb+QZEZR4M2rdvV9+qs
HfURQLe3N6b8xx8hiRYwuIib6Ecmm0xVlaJA0Y2KjmX8RiZH+xamvrVxhB3fNVhQTkM2ggVsgu/Y
0NunFKXuKtNN7wdkH8xuY/ArSv39REbMIqV/OVZFuOV5fTHNIdvhIv8sA7vcmmEDblb2IVH4Y/I1
a3NbJYs4WlX+qf7LSf7nSNC/3/Qr8VyiyVPwQg043yZ02P5piwk0S354XRRd5zrJVs4UJKehiY0H
wxY72lAM5Lx8uXfGCLdQ7fzFfmE+KWAXvnezGYI7tV7Gee1sAODpazMPID/k/GyVtFiZw7KWpvZC
R6xPrfy+nCZt448UCWFt5i9BD7LLZWy46sDovaTtZtam9MEJYKp5Bh6etElxD+OMn49W7oaA31ku
jIBwe3XD325ssSWVTdzNLPKrhIoIE1OaVyu4CtO1c9GuxkYS/2X1C3w6xE2fKCTIKgjDyyiztiC9
kXyR5gxo5PumTbWHOu6GR78by03TRaV8XVTnBCH4ZpTAyXp27/O8SV/U9UxeB/YwHItQuNvMjxd2
/kCTbNFZL2ZVPrdwL38Qekv6DsTrDkWzmoTGQckMtRS3uWheaM83UfStCCp5cC5CmP25LYpXj7nG
+c9HNnT/PFVfzKWZruwcnWQRAInq4jT/2ZIQFqEknqsFVeSt6+6MoIkh1tDrQzZ4mAs/XseoI3kz
ljRCCfVWK/xtmZ/IphgRi6rFVS2z47NrLwOvQmz8ptVGO4hHNDLksy+lkwc6TQUZW9CQoSDJ8AIs
N6LAHGw4xnBVi8efU/UtOtWvb425yMCNkQ0u8JASZBK+9UGV3zWVhZU4GMK3OAAFOlQAHNS3AyjI
rQbTXcG6sF+IQ1f3SmwbWnvXBIYX+dAows6+2KXd3ouq/L2YCGb6RLN2NLCTtep3/Glz2LwsVmZr
jAevBmpKEwjiI46jx17IohwViTobOVMMCHVGO+/gM7gQSX/xpReAv090rJu8XCVwaM6GP2Q3Kr9l
018NtelZXWfUlm2qUicw3Z4NelhF/Uj1f688sXE7zSfgD/paeWKTliF/4rYbq3PQOhWG/gXAmvkL
L2bQ3fEEMdsICXEbRBDuM99fubLNjdK3Rb/ESgKEtnnwLAGiLbO0lddojdNtxxlardpNpSYw/rom
IKBGmAPfo+cFUhXPUdQOwMZCexXWcCHzuS8wUJgej3nwEldzcGF9i56F9I1aZvFEnHd08lCIE+LK
EWw6fHrzPeJoBs1STKNlpUWyWuDfCTdx77sKennG/9iL5dTnQj6GU+d9tGWWPFRG7qGiCqF6lMWZ
8JBu3SduczFF7uB49Mq3uJ68XVyyaVNTDq0c8nWYD0wxjUIciiRu9x7UgWuK3GAlGE2vVK2G9BiS
g1Mz4rZ4s6jdTO/F3VHFV6jACkd2vdWp+oBru3JfU3rjtn1N5T5IPSX22Ga7ZmajQd38vaw0nT17
ZZ38kheL1k2Q6ZQxIUi97A4rW31OMQXyZKJczNkcAxu9EtJwcmzrZy5fJWZLSlITw1yDDvLejnX+
k0L/u004x/52q39tYRoahoGsa5S61nLr4qCBMl2lvf3zf3fV/g/OBd+CpaQbBolTlED/ihxGYaXR
t6O30hbPuFrK/Z8RcdzK15CbPKjWuqURqWfJpI9Ab2jCUNCquYGaIPxrlkDuwgLmKgQL1USEBsZW
wHhtbCN8buXvSgYlKbWZun7TnU3JpWF4c6oUhgds+rmd2MgNNOPvRqi5JAi8lA13F0mo00kB9pmh
etvKZXHucXy/VHE4n+zEpy408eh1Xf2gTfZpsZ3xWhvLdKLM2qsKw8N5wti1kEndRQyXc0J1uFbv
gNZibFANEPD6VhwSn8W9MWLacGYpDY3dzm29du9PE08RYt+7KRjGYFcHCzr8gC1jbZekC9ghCuwG
Cp8bDuMtHvjn9P/CX+X/YCR3/H/7oH3DNW3dpwfu0THxlU/6Hz5oxzYmP/fQgMYuAXcTmLeonu9I
YngMCVv/CUwojOAGEyURU8YXywOZgf4xr3Qb9m0fPJSphgS6552KhO9DHZWxPt+Oov9cU99OLcv+
n18XpsXPxW7F2fXL+TIZNiBlqYDuR+lmt4vyOmq6BzyEVwTYka3SUGX2TEGnpTVGdSRVQ+kvRBIG
kGLkaW+OZOPG8SdcCX+tKuBuZGGLEqM5KE3+oE4HRoli+cxUZESldazwdVLs4apDmpAfaevi5KaY
Wo3mgrJakgWVB4LyjuZTy64nTWPUcvLUx9BFgWUINgeg9RKktgdlOPGsMTwmTdnd/CeFZX2IJi6n
xwJZ2L+sIZ40iTS67W5rLSYAISqnk9EWPaP5r9ED21GUlz2cIDmxF1proLmA0MPENj3qhYG+2wiF
Ry6BMzzXUdLvjIbYvzDqh+chbIkRHoNVQuxwtQ7M8dnxaTsvbZjcfj8l8MiBfaxvsA+BFA2bFvtf
RBjpOaKSQVbuVhvXz/r9UETGts3bYNvXWb1RwierrVpCRLKva0xi3BV8tXbnshG9onv750fHzr4L
SFdT1xPK+1UxkYEVLa27xxWKGEt2gjIDYh572Oo0yk5Q3cVPet7vsTmttUnGJ0RBc9YAIr36dsaC
jqwyi50S+B6wWqy+SElrrE+qGYRGOTkno/cCDdjqtom8h7oxu9e9GK8TA+ON5pjBuR96RkLyyCCY
9mwswM7YK4U26wWDZyCUFsGRhIpkr92gMxGVXEXFLxaFD0uHgMxNubgQvowSL438dukr9+LBzQP6
IneqQ2pcuIUfHKReyzJ9j9xqIsjK63A+tOaTGzS/iVozLnFX6JupDR5rZ2zfS/ZPm9ojuSynl3w0
NKyT0dy+txmvllYaomHo5agXs4yVJZ32fmRibimJHLeRLd9pvp6+QeZTSi3iHKcVlTaO6DI2rxna
uI1lJvXHUMWngX36Dq2LhVjmb/qfOlIfuphgspHcGsStcS67seExTDbRONYfk0P3U5vhOkRtK066
RpZmFrk7twi7tyadUI6MS7PPGPy9W8Q/elaif+97fdlQXIG67cxVO5np14yAvBewfsoNNI95fjF4
QyNfyhd+Foyfpxpyg5kVr6kvd+u6TB5RaqMyKDaUy+I5HlsH3PzoH1QEi1Euz3PmIVdVgvUvk2mC
4MBLWuTIaX9SnXGlYskLTKUGtISt6uYGU0p7pWmnLeLn6JjJbtOfL6Y6n7YjmJ57gjdWmDHSe/AC
DQm3kKHjOck3bl95+Kma8U2QmUSV5MMtAb0SeH7yaKXZSZed5dluHCkaIDhDb92VygPaqmbMwMSd
ZRAuEVYqrykgUgREFyrpBZsrpAVBfUHWUJJ0P8agYPDy6CaWVqmvaW16H+ADe8M6GFaI3ZpZ5B3t
JCp+LMMU4kF9uG396dcsZ890UYVjUUivpbbk9DF754xMySDzjInniK354Gtb1VDy3ZmCNLUf1dwg
mKHqpe4lKO3lZMDSiNb68owkutqYRGxsGtfBn5FDjMp618Lo0gxbQ2T6R8tSBQANkUrd9rtb0lXR
+byPZ+aSjQTOdlFe3Uc1Nxiy/TUNzO6FXaoSgnRNyttctPrVb0k8VS6+aPSTFV0f4lij/Ox6w3xD
RIAj986mXYIv8NChhW3jrWqMc8pcFfpCOwe68dqirbzNoTX8pfcQ1lc5rAQrK6tnVMzQjimxzdgr
nymbe2bOPcN6JcSC6oT2oI++KWiFaXXvo8MjVmrPSthIsgYKlbEhpNFbJJ9w20uFo28WtP56H3+H
3vvPzpitkR5416Aqp3PoGjxfLjErxBGimUbxfW7qiBWfsu4tk10tJr36BakWD8KseevQrkzwSy4e
M6mLcYOhu0zzREZielc6ov9M6vx2UDrlrvODTZYa2YMpZ/px6wCOb7IHJscxThsfsh4KLAP5NHhz
00HmVwjjbUiDGn4HSkytCJM9mfbTOlucYJNCf7jONL0uJCWTKYngjsw4oz9MDjwwy5y/tehUdgwO
FnSF/DLWTcTIPsMqLBjXUaIo5t7pzo5GDJ5qS6uP0nHds/CWC3s+kj8W8DzgK+q1kvxFkE+JEAEK
0jxmWIgT8AgPGQgk6t0gfF7y+UnebB9lXnfrusCdqNVsQqtWijr1OTmP85th0OBRBT5lmbZCSlpd
bv1lHnbNbuGjDmYDWwcznJd3zYc6Epn7daSujahLeM1+4502PA6LgNbsuDWZVPx/66712w0nSiei
to/ozb372JZBKZK4piRaudmUJ/K0JvBpWETXRe6SBpExHhQGWsDQc+/7kaSG3CyPqp6q4O1czZGa
2GRkj3YUc9wiGTZIwsXDmHb9dpxsuuMAQDbK2zQYgfFgG/uhmYOTZYefajIW6mIkyUBzt+3iWs80
epP9rfVeJ4xH4j4D16omP93QMguht7jGbNg+imT+GWY5ThY9WDZa3YMGkxMDRRuq80G/YCkURxqO
6DNCo8Mc0Szkff3dEQjh3RmecYJo4X7SMg2B0f5k8p6svcXsNzBvdZQEnv0AFvKD9tj8vhCbseaN
uJ8XsztUoQ02U/6d0wxBahtyh7ruMQmqZYNVL99RXdb3SDxnPN0SXT4t+bcocBGx1YxLZB9MfbQ6
lXiuYzdxHnTepnSn5/mSBW6x1Vryu7BZPFD18tYx82uQxYRGynpChGwXkELskFX5F38ct0M8Wzzy
hPWgUf8ku/PFrof6cJOjNwsEzcJdfgSzBe0wHb4+QIKmIES45pkT4GfpfPfr5WcQgGVW66zjW3B8
VLhF2ZsP9Cy3/9/fo8EMDJtsvquTFsyDVKqFA1Q0t3zSLJyTRZt8By9rfJcH9CPFeuLOPipOXVtu
XCP0ocHaDNDDajqO9Ek1HEgsLGetNMgCU6VqCop46zgsxXMzBh/0xR9QkbYhA4L7xSqi393s/TA0
+LlG05BEKTsPehhpOw+511qdZrnH9ll+MVpWvUrlhhuCX3XnBvAMs9y/qp2lPpG1zOIjtuwTv6uN
4TCR7xp6Lclwbli9pY4pNuQGMXRKsAPo5P/cWU3x3gZj/SDKBEYygRUq2gOA+K3t7KdmfQ4rIzw6
0bIbmMqfrbifz+roz0dRF8aGcfLv/71YFob3L5+/b3hUySbdW8s2ZRHG9/8ovTqaRbah+8PpC0jr
JMNaL4EdRVMM+2igEXwjcmC7M/Zqf84g78Q+IDy1ltVs8OPaG6vpXh1hducC+sKNFcvG7aIR4nTu
CvdN/ZvejAkll4LFfwvscD4WGVmqYYESuAd5+A9xjFTISIw8FnKcONZwEmMc35ctRCymzTEYaKO8
OomDXlS/M0YmpKN8KJnlTkj2Bv08tJ6zSaIGDZkDDyuEiP36dfSr8TIZ3cDm9zkNqm921E4vjs8T
HjQ90eq1/RpnDIGluzABPnfsy12xCP1KytpvZc+q5BlTZAYgtNnSLIzXehQi7ovE2ZYFSF7XiPal
jpOC18f2hWgzc33xNATaU9K64bpzQvbwsoZqi2oq91NQFoRqGhuCcDYsB+kKJdV0S/yw6gCC1uA8
JWlKvpAzYY6eTXvnhU299TKdvttIgWaKcboAP32MO/jqTlEvxyVyrTUoUf/o1e1wooQhjsI0cXgV
3Tn1pu9seuuNCPl3rNvqEIU+zX/55vOdmYgn+t2EWNoSSoP+Eqd5RQFBQBwkDZ65sb53U3vHArHc
Lw5pBGE/fTMy2oNurldntUq6H3Xe1v9Hw0AY9n+7a13Po7vjMkq0XfBGrPL/umuLoRNV33UTW7Qa
+/vcZXvdS7xrOWnp1xEEnxXbbzB6sv1FXjzRv+PypM7yZjFp3MCT0KzA2yS1T7y5DH+J8FE9aP7k
nAmfvbuhThbxvU4Ai4bGPDMLIaHHCkTzLnz7R8Lv+qlD1vZbr4iY3pF7F7b1Z+/3v03R2W8iSH+0
2GjTYh4ezRTQv9Y303nQ4+UcuIO/a3NzejR4961B+Trvdhi9Ms1J8W6WQbM1An06Z47IN1IVQTpx
LsCPDk/K5pdaY47WTwjo6I7+rEfdkz1j9r0B86oqe0O1hdkXfzahU9iJ1TxIXatK4zdaRP3sz9Gd
ajGqaXyIBu5reF2kUbRVoK8i/Rv5pVlNfIN//bl2OwrhUdQVIIzJ7ucdQ/v5G7ilxDL8d8hyjB3l
ZQKGLgv6PJo5LXaQ1MpkFoq+D+XRrJlfR+ranKUCIHzvg8aEeD6kz/BPsAwGYliF2JjO6rTN9WaH
9RdFGrrQuQuH1yKe09UoyvCbOsJVpX384yidXt3uQykalZhRYYO6GreT7hbuVl3LvPLyf6yyuvPf
71ffgO5HupeNDczE7+RJ2so/VtlxdhZhY5E7lcQF3qeV0+9gPftbt3G7tZTGUeKY2l8dWWR3GUrQ
G/UzqkJaVU2vP8zpuI/oZe6qMe8ferNs1pCmo59B8xNcHit2JzxSYGLMZItfnorG/yaabn7ABj8/
UE0K9CeyacDdzwi3uyRlXryFwHF2KGXFEVMvMbIDcmkcz5iKAK01TvOZkNzli6o6xVNXPgL8Q99Z
h9ohasS4T9CgTuBq7oJqXjblbD4jP26eJjZvd+5EJrfqg6RzGm+I+x2PA3ngm4qW/X7S52id5dmb
1VXFrl6C34Vo7LM/Bf2WlyyDTRardeV5Dl4PLb/pmOZ5rq5L1t/T4T9Wi6P/5c02aLw0jLeqzymv
z2jJGs362UQVcdVD90mVddeanf/sufwo0chyn6amARihR/Yx/hdh57EcOZIt0S+CGbTYptbUcgMr
loDWGl//TgRqurr7mc1scgAkp4vMBELc6368xFJjaLQihDcrEYkTLmsENVSVD4f9Fuo/dTi6Sg/X
KeWJbWt8nh3kg2tUAl9ZFnJWmJTAW4XX3lUByRZhm+1U9Xsri6w4AX8UTTRu/vsdZar/5vN4KtdM
zTE0amUWT9I/7yi1Llht2ARKKsjK9li04cn4sXn2Se+4RkPFN5jPcCEDQs7AvbGgnD3tKCFcxNIE
x3oigCGzT1WjPVRCa2f2UXpLyu5LnvW5mdwUd/jKY/85HK3io1GPcx/R3uIgqerpe9E5b008lPcB
RrdzRCMcXxSoqsDQop0dQ+lLdffJwh15mqvxm8LHy2AUqKcqJP6sHpEEK/qODYJLzk7Criuop63T
x4+TT6GKesmCmSU+hUGpaayD6mrlHTRwWB1YChtgtUfpE25b7hkCTivwiYZzGi0LTdjsC49VwcZg
yJ/jXonWuh2oBMLE+bOWWMkagFv70CsEgNZ92dPgB/SQQJC5Wp7Trmq7aG5ZS6yFVsxoA775BqGo
EsunxhTqyHt4FEZNFoQMHhJlRTvwu+Fm5ROICdJG4Yk9AfDUd3XdReeSAsuBjHft0lu+TViF/qSJ
lX8zGcZ1Ns21KxymvryNzLwgP2TAOyA7gbUTk2ERhg/0zlHQD6N/iXW7viBEF9rShngGk3iVSLOy
xRCbjZQJEnNMkOGFEYlLhKEWXVhcabnS+fG86T2zEjKjgRVdUyuoMY8k+q4ja+SBYsfOMdTxqMNf
2Ea9Q/lIViD/FCQH20/QA/EpsB7Prrk+qPvlSBVea1kC9sDeHbzKq/eZ6ZEl1SbTtc7cT498sqs6
p0wANuiA63Lutfk5I41AXpIv+vIjWMLK2iRHEONHHbEjqfrxFGfTL+EBOJM7qz7YZNjKryUvOmtX
2CRXBZTuKTgb+lOhip2Wa30t4rgs8lAdNYwy3Qixu4C8nnam8tMv49fQrcyPmYhvwuOC8Gij976y
bX51oCL8oIS7wyMK6lgvVmVnj9GqGcItON/+p6/TJ3WJEcNrCkuFyeqtVpRqDSIM3nXlfk5JHJ2t
uImQqHOkRzC7It85zKJSaAwTacXCpugWTgA/poHKVJVev2fh+0E09nwIk4kqClnH5p62PVpfwKjl
qjerYE3hP9tiCRDQQs0a0S+1ZBXQTzpQmx42snkvT83e7jd9PgeEqZgfEoxZdO5EX2HyjqqaDVuT
he12LMBLR118lSJD+aLnvrYt1Ygkeyt7iYMYL3h7KgVzkehXcGnxGXlS+FROLR5hryMJSw58eqN+
OqltbGQmtcqaZlXm2QfTY4sgHDTlVLfmRuu7Q2cZIPMU2jzCZdI4VKZsb76pSlXcN0GynkbFY4yx
SN2ZArQBJY2g3qlefNuvd1Y8U9B04uqA9k3jQWWpjzfgOqpZuR8HfcahShNGqYMGLh152FnTHQs/
iJ+Gmi617tVhB+e6OEISiIET1OS6ldTV7bueuJXDH25dpoQfdeRCO036e3q2gBraFj6KOAo6JpdO
aR0Sq9tH0zaGO5mM4LtQygu1hwwFgYQiRLqn8uWdwnQ0LqhW3S3/cvhcAoPn+8QPvCgUlWSsLw0C
4ryc0q+oZsRDkWvd9QVGM21OHjUbgZU/4eqTKoV24PGXp8NAWsGyrwwmwhClYmapeaQzAmzKxeug
Af40oNI8mGOZXgjZPOaeB/RK3IRlrsyXGxU/9aJRI/0d7kGI1ryRhVW7oN+rtVN1lfeWgztp1Zkp
rugsZ0cAFBBFx89UFPvUplH2y1ZQmRrxUaZsbuTyj5u2S1k5ULpDwA2LpqRUuifwhbq7qEy4zfBp
umsadcWPMumCdTYSbk55xzzEjD1LTcqga/JBH5fMbGFq42uBtiXocPIFozVStg7ZO+Fsw6orUvWu
jdvkDlcEfBwp9J/gCYis0VCMnCVWhlMQVB/ULluAuu7XIJRLUr4khRKdp6HbNXTib/ySkL0g9/Zx
RlVYMaN2pyios/IAeMJ/n+h19f9t0OHe6J6JQkd30NPb/2pn1/pgdE7i00cuyxhp5XSW4FstKu1N
X5a48O2OuIw8fQ5Gf5cpZXWWn0ANDm2z9ODpxTjXnr7NMLXYt2wawmyU0+diXqsir5zKxEC1iaME
xuV69lNtoUHXGd+ZXqftzg8BooRB5F3BhyA6VPPmyZmwb7iJ66+b0CKrpQstVDy4QS6JMbEE4qEs
TBh/mGHdjTEXBr7reX5b1pglLFvie4E/2fbKpelxs4QQUEpM5ZGrpI+sC4e96ff3ojQ8mab6KEvD
4qx1G/VRbr/FGbrgvRtbe0l/lOp4rH4AoigXYxRGj2QSfyLY2RIpm4TJKiMa6ZYoKJFiADiXBT3i
Mo/tpQNtwpZBicM8jNFNw1/0kdTjuhwpJ8h+Lh8TCF6mHj2DGlyb5Q/5i/VETV3Fma6F7qpHZRRu
7KgJ9+iS3b3n5aTI26F3jzoVNkdInQkVCXk8GnHcrmrFB/lfkacJRl7MndH8WgD52Q3sAdXWac6A
AEeWqLU+laswYWpYAXhgjaxqN1mepnDS7hqW0iincFnPhu7ulnqH1aJsN/Ru2DaJPh2z0dReR4I0
5erZolQtq4JLO2qMZ3NVTWP4lgb5UVJroxjxYzUP6S2OKgPYhubsZgMy+pjF/UpmjsaD/940k/VU
ooBbY93placZbU/fAeNS2iDZS3511WpPhi/yeW1D3dA1Uw9KPNoHpS5CYhkUkqZ9w/0oi7U6Ose2
Kf2fcdqgowAg4o+dQRWbVSe3/bvmuNnJH4KzHHEMTxUGsuE1z8z3lP7Vuagj/Cl+7h6sLI1ZO/XB
UZYlChKYbJK5wqw17qVWqs2Qejux+SiWFi8BdTpDN6LNbJTdAUwgCebmjD9M+PrLwnufyDx4nNVk
uDCgmOweA+rquvKeo7y57zTqmrgnoiYj693GdCelW4mT0ozOuppxlZF4O8ENkP9BVVd/lHYY/49N
gmv8Y9fpghpzBKKf5Z8AzZuaeP9vu05VmebKUDBIaYPP05u02aZFU0kzxgFWlgfQz3PvZtRTcGlJ
XMRHAA81CQPoQH72ZInr9V/Xqae8qEYcHZE5qUup26MoSWZHn52kkUX14vFgZtrAFjN9gkr1reFg
zY7U3RUzyX4MG65+4aGmluwNBGzN2WPfM6db0xR/DJh/VoHBnGCMws3JWaMnv6+nTmk8WKYP1SDK
X/tRc49Da7EGE6c5HeS97pMU1/8nwKZCzXPACULPQFyjJGGwxkjLm9aVm1Jt4Sf2JNRhG+gjkLfF
tJnAmm2kQ2LxRfA0GDeYS4pHfymtna8h14QQfP7hktv3zwPIHMsVjQPHoGc6uUS6Ah6pD/ScC5JQ
25r4SzVe/ffpQXP/OT2ISpij0vK0TMdzdcOwRaXs799xHdUtSBAsHWQKHTINNYjtB6xkXQMrzWiv
Okwe56AtXxK1mTAHotpSAYtsbLYJm7pTGFIqvTm34qicdbCaOVQO+Qbii4lUgnjaLNjKvsm+MgQn
7+WzJLsGY1ntIQD5+8hKlGvu0Smh9kJcI+buKq0HejWB/xBNA/JKr4kefXz1mMi9xyDp9ePsd8Yp
tLLfR/IaA5dxisW1AFYCpFZ873YFEalwqajWRHy9TVn7NsAH+lSc6nLsRj/5XuZWsuG5Yt3HNo6+
iB5vOoDi3x//9bbat6w9WPys6rIE9eq7pPcQPHijBlRt23IenlPNnNHeVfVXVRj7sI2QVaTTR+cw
u8ye+c2OTX/l2ob3mGHG3DXpaB26ottqBqnPuA26TZ6FzU6eypdS8/ZNTN6vREkktuZepGMrog05
cs8xTALCYBA9TSGdP9P5WnreCQXJbdGY5bMffxoeWQVKFOr3RvwdjfDwMzK1n12eZG/jCJW4JvwN
BwdTILvSYDWw/D40REAj7UDEyEYmXNleX7K/g0lkNcYPNj7OnWu6v+R4WDdpsOP2WkXRwJNV9P1x
0jX/RDm/Pyompu1cj4wVYyNKSvip6HaUd2lkhtfK6D9H3v1om/3BdpHvQgy5BkJeLzX2UnHruoWC
v867yjN5vSiPuVCosOBHjhJQWTprFOIDUYItqox4dyVc+QS4HRy4Ulv5e6oUwVbwaJytYqXzwU8r
RPW0xXQk5UfDRagiT93AXft9le/rLkhwIRKvzZ6PPO+uE9148avFXjNsW8G+i1snu00Wdf70VJD3
tZadKrxRmxIH/XPt+aC1OhfA9+DbK6YB0iTESyqgEtY42P8DvmwKtPIf9DKPtKbpKm0ZD32rYWr/
VsO1s1toGvaQ3ZBpyiHz3eSUZd5TDvyfOoD9y1UaOFVkcvp59KXNufqCTjejNDhMJ9IOZClX07zD
SFTUnazupk31a54HRCEJwGQpY/BJlX1wPfbhIgzOUExAy7F9IzyBAPkYC500DlIp1e8Lcxrv9ajW
7x3Pa+7pnfquoM3g5SUOKEdpaoAeWUnAatp1Z3+0qB20HfB+qfZ0IGTYyt1ynHrG7r+PgbLU9Y/P
y3ZdOlh0AUyUaZ6n/nMIdLrGq4Ky1veqzR7K1GnEEYL7lXTdciCuqEPXroeqGm9/vY9s9W2sbYxS
UtbZduRT2KIhs9ilIEc6m9hovFWbDj9bIW3ttfRFj9XmZQrH13rQ7P5Rm8ZnOYcntpjWrcb8X70O
Ryzw//x5rm0hY/VUTdccFXGkapn//PNKIlwzL0vCQ2BXOoAFPbijSPoiwyz+OrNE8rbKIHvSIzRA
ZoxY2knNY+WZ0/NU3PcRiuKaXMyr/Mkqi8NVSzg51aGMp0/p9R9OMdnX3MKWbWbUBjV6RgnbO6Vx
zBsFxewZ88gBTwdNMaTyqwU/bIgICPoC9SZE5fAojxJqYssRtwmYlVQ9DBPMc218sJMIjAJa0kC8
qHkJbJp6ceyU5cHziCZ0yvzTCyb4xaKzVtnlZ6Pl7U2ui8WZBcFil/MobxRnmre1GnivcHqJO6XL
PQ7eOTUtH0FPShFB3pW+wP7S/HugcVMehqHPNsixmR6k7MiWCqRpYPFbaWh5RUJGDv1BRNww0phB
D5RN/Kq9C9ouil9cEF9nPyGpbnGRKf2wHqwInHJVYWpotM7fFSHRH/KlIbfgVXWaXda15xrTG8qd
zNw5otbnDi6WFvGSAKNAGUGIpGyzpaPrnSrwlaYoe6ELo5edJN+TKs32zURKsNE1Le5+nYAlT8VJ
OEbpWzJV4QvYLjyc+VwdkEiGW70D0bTKSWlZIvJMMyD9N20H7BB9fKCYS443DugVlX/1BoMbjYBJ
nILXxE9Nb/L3Uze9JXbcAGIDXMtcisaAXTNxiDuFOYjwX2S4yxHKtN00uoiEGlCS3TThYUSKp0ON
8eN8fjEMNb+UqgVCqed6nShbogyzXZu6jNABVAu5azUKIhqWWwu7Lr8CjbXhKUzVoz/33aebJ9o6
LKL+PqPuerCLwj/weN4zVRTHqU38XT6l2U0ZaLoGYOQHU+RA/Y/xhjX0vx5JW1NV1TAxF+kW440p
2j1/W3ShDlVMUAL+Xu+iSMRPxquY9srO6wPvLF/c0SXf48+5aQ6byGm/jUn6JSXAipDY40T+gjnr
3C1bTNdMDlZgf+X6FDxSiVEulkFTzWxMNq6yZ+1WdPuKPtm0XWcxGbj9U6fSxRaTfGW4DAx8ZIUS
+ReY8LD5xHytCd6IEfn3QwDiOYuUtcQIBGqFSZMAiymj5eNYJgCrhIhwL1BflNx+NTEELcYR+mfd
RhencqcU2Ogd3MYnIpxlmgGwb2sCpnwpqOsyjQukM6tEfkdVa/SHmm2iZuj1N6sNgK/FXvpg2V14
sLya0Ra5nVQFSH2AqVP0GSyj38lraDS79aCY+H18Z1OOg/Y4i0HhrzP524gzW020Zd/213vS8ZKz
ZMmhGCKdtnTA6pp/V0ykicx4djcFvtJHYNXDOnRN/wbOILjOeoDBR9YEl0iyRXYmkQBmqduw+Ft0
qUy9XWi+2ojlTp3uWBs9T2n8CPyB0OakVt1/4//5TqkeHVycYvkW8R153qcXHDW/Cst3H2x2V2M4
Jes/idGZWqCm1vp8P2MJx9SOhAKZAOtELXTAH8XWkQQJUpyE4skhL/U/9Tmvw72HG+E0xTaRqmJG
z/SC50qqtzoquGiZIR4Kea4TaME57Ltt5FjYCETrxzFiEotR6AZ6MxzxCVXPADG3kpdvTU1xDg10
iDR93pcyiZI9NFU2XBTXvNEAAuvH2u+jCkftHphAvu1oix8JI45enTRkzZVOv9GuQTSpe9npcGdF
ITgsOHhiBAzKr+WZZwpq2XG1/X7snelFc/LnslWU3Rj3hHrWNHlWhmP35xq/DAZkGNQ8CUIZ6O6L
ldpQzlgVqxFHkPjf3M1/NXbqbTIg7L/pTt7k+ft+bLB7CzcD+OzlHyYJaz6pYdIj3y6Zr5rAfrLz
MkYLzaq4BhPW0PRkDe8MOyfMf2EmLQWDE5rB8h/Qi25cTVOKar/EAiAWpdR3xoMe9dEWOFO9DxtM
wQ6eCorAQbKxxC0x+V38oMTVJiZIFhZgn+wX2ag5nxi5glvskq67aiv/VamCCr0M2qwxAuskfkG0
EcBpzXHGywZIYjZM/6jaeNpU1C2iuyRbTPKF6e05DwDi6mFRH3tXnc4qpKsdFJromfovnzoJ5g9L
l3hAoFgX2QPllepkkV27G8om3M5+Ye/CUmERbI3ZG/0/e1XYlkdErf4hy+YKlLCdJSy2lgy2waof
rvsJLMogshH+FPdkha/Uh6NwqXRxc0Zq2941YpaRL67Vn9kWEB7f19UZ1IS6U1tXu+UZzvNV6xSp
sMv9lGJZQoIIdHIyfe9VSv6mGL4NziOvNtTb2yX1Q03nH1NXVWemzno9+jBKbJPMKa43F2m1YQGJ
ewPa+16eOqXlHPLCAfFulWI3bOZ7uWSpPpePyB1ZC1RqdklIxSM2zFK2iVUYz5WTF0S0FO5hQWoU
XVC/1G+GKCplMybqbgi2ZTCUb2bAtIbCSJsoYcvxv2Y5Jh8HrbFmXFUjRADxdJQjzPpFgE4ByWh2
Y1nHWziTJUNXJ2x+EPehHkAvHcLnuo5hnqJUXuLJxpmyNSXN7oyuwcWNMhpbN69DMglc40LtNVCx
1nZteV7+sGnCtZ9DQUqreh1aWr6cUTxC2hJTjeyqPTIi89RI5a9hxhFYd9ZY8sUVR22mqael+Akw
Zy2XZvETkP3ph4lKgh1H623DAqvJh8kidVOnYX0pyGEiq9ffO3jDVmnpI9BOEpRbjaJ3O7ZJW7kG
DJ0RFVpg/0wTbnuLWxJNJzdG4YWIjKdueO1b/1dFWhraX8GD79F+y8+5gHhNoqDzHExBgjtvWo8N
7hQEvO0hqHL1PaVRKUW8dt3+XIKZkPLZqzpgcJchScykT7Wl36VBaN7ZYKIIDEvKbZqwNlwof4Fx
5O9yaBiqb2pR1a+WeRc6bbNWRDqsr+SvWl29mDgC1vhwgNfnzVvvkZ3MwD1C3MdN44Wcb/suozI+
q/ZBtcHL9KigXpBdkVjiw+NoautW2/2bWjUfA9nFF/LHwqckmr4nyVwcycLbyzK1UxJMO0NfPQ78
ik1Hs6NVQ1s06z/BJvN0iBcwmsa6K5C8fzBA49zRfufYiKwW0BnLUKXWNdmwRdcR74YPe+G414l1
bSgTH+WNqoi7tYPMdhmzh1ZvsmtYsDSSrpDKjjJiBtmOTzUxvGlqWOtA05RFvOElGL0ROr0NlDB2
JOSUm0QkWuYOWcTyBWLJF0GWDVD4GIwsvNjDnxKLW67KMQn3ZM6pSzPeyp3yLk5z8gyJeZCaPD1y
Zyh34rbrB5r9nQscTIgGTUXvjySymBsKPax0IqU8zEqCKc5gpeMNef4MLCq6tZH2lBA29lz0PORE
b08nj+lAwmLQC5SXzIlI7BNKUNV37V0yWQB3DOfCAowOpgUUrghoQcojmtQkE5cMsH6Ta5u0ZF9D
f8FCx0VHgartzzyptwn1rFdyY4ZNSurfJQEdSg268nby80arCbc11OudnFPLkra3RhIm0U3hg1pX
bM//OlLpBx2WqQpBM2lDif0sQ0NlqrN8Qfz3rsZpfe3U6SBZYa42Y0C2u29lStOwmEg0i+IsOhG8
2d5wfM0bP2JL3eSA8UJmaC30h/tIcKTMbvJ2NmSJTY7rE8m4EH9403AvU0ZhTiEzmKZPbdC0+7Ad
aULnVblgc/3M2IPAmTeOYvT71FLNm87aZyUx+GNjY5rr/HA3hDoUEPYIZFpkBdGvlCDA+hoPJK15
QV09292H3ETKk6j+tGb1B4B4HfUEgsDB6+wLtbi9nVb6dVntzdov6vslTmiKx4tynH3MMvJWM30u
jW7lVi6vvFaprqGhfa+oWX2v5jvZWqMRS09hnKzfAV2a1pRnb6DBBWHlQXoggBpPOxp942KJ6PrR
OSwj1WCuFAcrCQae5CoXEPZwbPXMfTWqogOFtxGxgmtzTKuLYtf2o2VWb3LAmjqDOSp0y0tvxM5j
1hbLdS93SdCMxnddQ38nPz/KnOtBt/OXogitu6rOv1BRMXM4RXPfBf2n2sT2q6tqwdanpXSt1S45
RcNxHB1l5/iO81gXEd7qLB2/wz9YKQwIz3ZEdONkRcMdS8FibWWT+4mncQUUbTu4WfFM90O9N4rk
tRZ4bjrELLBs88VnFbcjTLJaesuRR0+6Fae5gghZw7t7kLWsmu2J0uqP5UQDWR/Tq8zgywNbrGg7
cydPIy/u1n47YeROlQNEV2DjaqTtTZok+zENjFdsT6exp8+ljuzGZXmLfZNLNvdY4/cxmShqx1/X
U4saWWD9wPFTGamCBveb051J6mWcafVWvMO5OSnXIOsgwbiDUP0GK3lvy9s/0OktTOVgneCxhE+6
kY5nQ/yIfLcM0u6eUXSrZPVLSXn1vsXP+lKOb82YA55qtfQ2FQmOpzAEwW5ZPzs0HXs7s+edFE85
bvBBAo5HPL1nPwCEeJLaCeagf/+UOan+NZ6j+jKatosPy3KQxf/nCLnH72t/joIwZHbOibOQP1f4
SXk1Qr4Uw8j3WASbU5804W3W2PeU6JzfLK1/6yIEy6rQE7lV25Hz2aSboG3y94V/kyvlAzTki4m7
4U11uRnHnr3jOH3naneVYLfamt6CwbEPC0ia7DQ0sfQPdhIuFKWscZrcFpVPr36QozqdI22lli/I
d92zm5T10zhlz/KJqPw22vg+lA2vRJSQO3lEx5dNcmB1OcS6UjzyYN+Acs0snWgKxBSyH8Y+/30k
r4Xi2iyuyaPYDXYB1MCV0prGm4UhdBOMNCDlaatXJ1KXjI09BvVGMmYldhaySbQDD42EMBmbMzz0
ky+91tCnNu5EjBkiFSBOQkPTpYxOyxg9IWj1nbB/yjK7fzKq8bMmK+oShl3/pJqdjdnbttfyTVTB
NNbJlV1XA6sr6ZS253cj8fuvEpfoei7g+LRN3537rse9ICIG01LT9iSJNNBR1OY+S6sUP9VkciNP
5inJMVSb/pje9U4CHM/Vm2eiwGumbQ+Vox49GM6gn8shJsOT3KYvJX2Hmx192PndIKL4KKZOu2DW
+RMTkhvpGHpnO1VfVbPfDko4nf6QxvSwxxMhOmWzVaN7VYXTmaM4SowHxdJ/1YJqNRHNtGM4r1Y6
ye6XuQ/oe5v2t6pA9SQ25HVP9aGrVJMwNJ9tStzE27RqByF5/R0U0VnlHbFClJJokS/71rIkMWn5
xNHpIAxxok+Xye70J15ioGW2mYkElCK/EDTptnBmketns/GNxXkMwnhVuMxRslOuRxP/vuXSqRp4
ZEAoHEw3qk4BUQerIAjIJoqLmpw+7AGB5TovkBhXadUFaFHHjA7/FL4NvbmSvHmLjdFhhgeI1E8N
1gvtybDs/lgrzb3k1sgo83omBkExR8QE32JdcFqDsELsFwSHUJzKa6lZE7Jr6DmZPXFJzmDTiuHF
3i26szkv7DX/TLIhQNM6o2Hon1rKS0Pp9K+kjt3xVD1KwQ70w3Kvxc2wsxI33o4JuAULcog1Ks67
R2N6N+Qm4P/JDV/oxj/4Ld/OIg1ssSsVscIiSixtGLV3vl40GJhd5Y6VOdOTgtWfAHGddlVWtQW3
ULWVZJrZVPDTK3F61SeyMksXQ46BCHOT4L46QYGDqqZmyR1PZvTI1PXiDGX1QdVD28KpMJitcBJK
n0gXgsQLvfq5tFtlg/RFhZWXPcv1wjA7xZ04ay0dj0vjqVvs/nxpdRt8w238ELuD/quLwDJ1tg3/
MzE3ij75P5BKf7Sp3n3wEfrkHdjFPTimZSyAD+9SazfqLaSu0WKq6L/63FJ3Vd2wBxOWcfICYQU7
VXhJ9Nh5UbJyS40oAj+q6TutZ7eX1b3yUONmx5WE7k5Bu3VRpjSE7xwWW7dvnT0bn0tfRtOnY9om
bspGP0XGqJ24z1JIx0zZRdHmJK+5LFSMvnvr+6/Gp26QDI5KMl6XXlA7UGURbq3KtK5awQKkNiYT
86SCOya02X9VlMnScTAuTTYSi9kIZuUxsFr95z8PwhAP7oACHEEku0kta4XiExdVEEen1IqAg5vW
OaOe/Ojjw7+VeU4Xr0L8aLAa9CMb1YfO34clt3lHL3lgaZF+zzxW0qHCoAbnZxsz4WBV67prMKjd
fhZHobgmj+Q10GfzBhc4D23vkelWi5Fqck6OoAgCSKkUnz+xbO87Gv2PGPjuw0Yjfr0ArCenGw0z
COoGAOuGO99n1psdFz1ugcB6cit4BtZcDJ+9Yd+5Xgr6iYRfcF8dQ1SaPFFy8Ddu6ilHL62zXR/j
V6vFQn9ICvdG5ZQSgrUbOwb2CTPWua5JHJIEdZ0WBUNCHUDtNB49g4QNWXLgG/e2iK3c58EmYsrX
IzqphmavU7eZKWQOf9sZNYVS7GyzxCVcp7uq7JrvZmuuJq3wf1qd+dF2tvcals7PztKmtZuP00Y2
BLU8i+8qjWpdmi4/HfX514g16NWb8afw3HRX020eTQnOROAIB8+ZSZNHAywfo9ad5mMNvHJtlP2z
xUbricZrLBys2SObX/uUuRMGr1wPPnXrzTDoYurJB0qe5OBMRKHKLTOXSy9OPyrkJIeCHcg6Iivm
aP+Qaq401dOL4cwnRQR51fSt78hoi6gUKumHp2ACQD54bcoZHpaq/uojbXhIIlVfzQH1aQYb4QZO
KMqKo1keBVG9X2oXonGCrqlVwVY25q98bKNzYQXFo9PbylEWTokqKqGFTfnJScL8YKUIyceg8HB7
5vOy9XRbnViPpIvI5goQlk6Ve1wmnFBzjQObhWRC3h6Sfl11rDfQvMRssRnWnjxkvfKjLLyGBzEp
f0rdQNPW/mGsoUFIoRvigMattYvp19ahqNxH6RsLddpGoZOW6yIaQsQUWXeWRwWsskNrzdtFy04a
C0//M8Qad4Jt7lA9zesktFa/yztp3GLXCcZ1pU/msVebYNcMfrTL1MFbxTaxbEMbumcQiNAQ/RK5
KhTOVNG+8D32TJnGcPGaERcpitPfb4iQH3yW57DptA1KQRpgal1uywhurdzWxjk9vTTEuU936sqK
7T0YmwPK2eIXOQD/OhjT+hB7in8xu4xWLYr7e7Ou9G3m2gnZvSrNzYxp5drX9t7Og7Wm5/O1ZdS9
q8WL5hvluY4twqzdHK9vMO/lngPi6bDTe2veyFMgLMFTgGAa9DFUVxHovUjKJ9sZKZtDKZHflBGb
zVmeslfWTtoAsEZei7vaXMkKlp6H7blCz79aYijUSXWIDf+Ut0dpISdZub2JRpxFOhvgxXleSvmU
E/GlZ1ZPSA7emEWgNKNS8jFT3ZqSjAo2/TtURuPGwBK/dqb29zKl56Y5LY8qiRAGwmBM3aK28qfK
YvljvYKT2x2dmM6qPRD9J2sfdWQO58huS+pxovjBco+QVeeibEfF956IEA+eE+7j1VC01P2mMHzG
/l3sZ1E9ke/SwI7u0kS5OIbb3wVhg2hDw4zSzPmhsOfofkzKaKMWRUFAIVL8oFBu5HhN6yxP31Gy
eE9zFc/HKVSSHZbz5NPSUAG3ZbknG93dB+zqTySHo0wWGhz5UtHv3tiCHYz7ul/nbjK8GQ6oXWbK
10XjWGmkYkRlcZaDoZtPkCKS9JOyE/FSWjgd2RbcyTul1DJrKyPg5ZeEn7K5c4L4UvWWfhlsd9iz
VEaNEibaYdFalopx00lhXfuRUz9E+riL+qxbSM190agrDIUOmcvY1Me2pZZSj/mGoaf8bIF7Z3rg
bpZvazE5kwPSrzyAtUy42fA2D1fgsc5tWVCVOHdXskGLpinegllC14yRNXbCg1T/uLmeb4moU44s
U8JXcb2foYrg1HorIzffWn3LgEbsgHxPQrFZFEZ7i8GCD5ZgFkGxzSGjE+Q4sBWMzHvbGMxffmev
/FCPf0xp29BVVpznugGDtPzW1KohXNOGZFlpPWkTHkorRSfslXDn4lR5jlyWFYVONV7BDfdhjja2
l6h8ISi6u5T0HNYAPIjzCrxHJRhflNgyv/Kh+fdBVZwL6PbRbDs/c5LmTOypiB1YlsWsf34oY/5V
DIXxDgW/oL02tU+mPldbwzO7c+4rhzwT4X8i8i/CewdvQLexOZq/jwJxLRLv/vvnMoguTJYvMSuv
ne/E/n0JJWqTVkP4Yue0SSA4qh8F7JVQrYwfGc7xoh6BxfrN2SJ+FZmWGVziTOl3Fmq8w+ihJvcr
9pwOor4DqwvrENKXuh9gwYIaQHyWxyZ7zrj7ySr8syKbks1rPO5ZK5P5gdNc2tDhegBcnzrIl6IW
iW63I3+5WlOdHB9xw7krvxrj7xDp11Jcqyjluzgx3LS8toOXPVc+bdHGKu2DHo9sqQtwiXbCVikM
hdBD079BLV1s9mWYPOA5tj6qoqjWSBfqxzaxy136f4SdR5PbSBdl/8vsEQGXMIvZ0BZt+ZJUG4Qs
vPf49XMyqa/VrY5RbxgEWZJKJIDM996951LVVOFLbfSvKudhcSxtFZdFdD+zoF9dGQfbyCjDNpjv
h76M126OpZHosexeuTILqMGCj/ArgdXpdcyL8w0JVZcZTQCSGE74RpLNMLtsnSebGF+vCK4BLsXH
mzGP3IVnXd4QmAr48ByNkzqiydo9sQ28ZLV2wiAwpmjd29cBr/3ZwET8VPYUjGEuVrptMpcIox/E
ejn3hMan65s0TCQb02u1T/jp6y3zm+5kBeVLZscMVn1Mkm4Fy7AwjFe9z5oXt0/qw1DMwYaWzrUe
h4rineW9iQvzhAEkXalDC5eh2woblhAGlF9kiqQ1KWuK0t/Oab0rOvTVN4CteiOlL8msNPs4LcN4
1drRuWud0rtBBvRumrHjSWHdcKiC0X8RI2WA23vaWQ3PkW9nXDdPdCrAhsq7+wC8bNvaVrxTh5nX
tydXRGj6nOLSsD94QP64nJzZlzmWtEEsiFhbp6CeEtlJYXpB79WkjnpRchBzfwAp6pyMTre2RT7Q
j+EKPakHgCXO7RlfP+jjIte3WhCgll4GyzjVQ/u/p+hV0akh55iGoEALZw4XlxVtG8WB9jJHwCUW
Ykm/4dRbmf3wDUSN/eb24dPsRsun3EnbdZ10+ZNR69MuG4zkvHj5gFykHrbKQJjjqz65FQiUQTYv
etszV3PdDwd1wtDJXndpRoKoPHOiAgx8BQQt0eDIKJlBnLNAmqXFoRzzxW42nqYC2nRIS5F9TPfs
xElwID3Q26IPtd6t8mmM+ew6S/tEHNdBdZTVg0PINc5ErCW3LrPIw/tmIASQ3GIjLMqnCpDBU4tV
S/3LjTyqfG2jvk1ND/Jdk+sgrLXhUdXp1hQ1+3ocmXM57DhIkNQvRWwwqc7MEn0CZW0BS++jhnV/
pY2xdWdkvtj6dIItEh5+JMSOuOz/kOTkTzGhjp/MiWmWqMi2MYdF23pwDeTsyZb9q9R37rtwOij5
hnrQtXJc51UYk15i3f2cYS7IXAaahYemDeUdFFVoOujmlly34Ek4fr0WfSc+RnH9PgOh+d4REs8k
YX6f6BFsjaa/50ZGALOULgjLKTcVVk5IbLScBkOA2lk68zWYmfRGVflY8KWc54SugIp3+uuQAiq4
I896Xjd+55yjocAwZ07aaxmMF2/CzT9FCUTywXqVR6PfJS9eVhxua1uRuZ8GOpWHMm58zCgTjtaF
PRAoVmMFIAOCj6xqvWzOT1Dyvys0uEgT5zLkjN5HpAAlK8A2VvIJtwx2WUmhkVlzvFM/qx74Mg5j
k1RX0dBULJA60IkEDAhJ62DTbETYJjGBosDk3cJazSOnXqdpfW3kXVzPnfka1ePDDZA8FuBhPMe6
Yz39esOJK/lZ09Pg6gCbbEgVVb+1+rdnd+lkIZZQ4DTj5XZPJczaeCBpMl+jR2+puPhnQhPRGPEN
5QZNRPwcKo+iCPz3wY7u1Vmg1D1+h9Olns6Zi2goyBAHy7ZUPJ01k7oIlid2HJQ6vXStDJ2en/Ce
9qu0YWdohlbxiQEfTUy8IIgk7ga3rS8WnkNMjQSdhm4zblRwe0ZD+SGODConmDeblhJ2pS4OWgs0
LM3p5yHTSPNQjeWKYMFhm7Ano3MN2BsYgb7PWJMfyIEw132LFs6Hj+n6brI1Pa3awSewn2Ndjy8Q
rD7SDnYPt89mXEzttg9jhBcdKaDnVQG65EFLxmn769mMafohhOi0nYlU9xHiXhWcFeTCFXWSfkqy
cqZbCs6RHY+HahPPiRM39cohGu+Byny40pLDnFbXEeLbWC93NZkc+0IGcaZ5Z2xqvc/fw27gQqaX
BjoMG4M3uE9LDmGt8XT8Qkv7PMQa1ih2nWt7mDta4/U5y0N2dSG8xs7TPmaj9VWUbIbxx6lfUdnl
stFfOFWwu8UEX4+FH8LBNboDfObwpNmsKDA1q406VG+oH5mHrjuwg4pOo3z2613Z1rz9Bbef65c3
A54lfYKwfQwszE5TEkWHkqbeWsR8Fck4SHyhN/d3IiiZAdJzuKMf6a/a3DRf7dnZgdcICbEvx+ef
jc2JkbPvPohp6a9/W0J5SauezCbtvhMVxT6mBQg4ODUDHx9JWA4CVAtq8MtZ+axuyIW3iEfdWnC8
1Tt11cdjGR4MH3fRMJTjnZUOyUaBNrJBf/ZpVxFL19H7GMP2xyS7Lnb/ILJh+Wb4NmaWrvvZe+3m
8kNKWtB9KftpkLrbD6JLPgvBF1LVZKyFhJEYaFFSEBNA/rx+r9jLo825HtOvvSj2Mp0Ayop82baJ
u+ydXm/vGtmyGyCzvxLR/tYt2CKixfs6js58GSzY+qpBng/Nrmcetm5MmV2sXtSLYmu0xngjCPv0
o7ns85i0veHkB3H+PcynE1d4/r0NwMnwpd08DmhcQexFNizDsfpQN/XboBEKYtP+eavzR/V7TxUo
jqHJEYqET+qL8+B+3o9L8MgU19xg7jWPSSWKDcG8/qWb6UxGsci3wic9kBTKwyD7xBmXGhu1/KQl
UfWsweDAhcmMHXujCY8FFVZxwShfbPAVDwf1L+sJLWqPOZjmx9ObRfo5LqMnuqzf9RHDhCN7xkEm
yV+EAF1Cr+hf6tE4GEtlPHK5v5DRGBEaXlJBRXDqqjqKj5jNwGJJdWKcOY/joDHpU3d2wxwIGstG
8+BIvRl61HqfDPyvnoPeNz9EJpHjHuIvkpz5XfMeNWMTxVvfTvW7EDXDcymmH2rXKbeYeedOr2ho
hv3MhGYlAhPxtVx5IzLSTkuLwJhxCzboeCpgGevNY2RnB7WGqSOH9as3F/MCiU9bLe6Mj1VU1ofU
S7/oupH+8DImz2jLVr5mPTRkLF/tOifrBd3/RvhsG71Oj6/WyLwZKET+1fF2CO/bLzF9otsPTDlm
nbhm8PzvHyDwhoH2ZB9++yHN2KVZ1v3//5b//YD6PVryJS6dF50ot5PzSKeYsOdG+zTZ5oikJJJy
b2iPdo/aU76eOEa2za3COiRVan/oIcuon3chQ+zbOiv3DIU7vPSmsZ1dw3+clmyvzsg4JtvhdnMv
GbiMyN4oHWWdOMFExotUf1ow2a09xBLn1G0i1iCHxL04ZtsdeNmZxqz62jVBHImmhUC+5Fmw6EzM
hNfjbJry+zRDANawTf4ymc01KlzrFac3TW9rOM9GGNw2d6Q2z8Rd5D8P88yf903XfZ5BCawgW8Ro
VLwQyMU0fNI9/0PcR9N32yoJSqJVusKrBBGRzVQ8T+9Wr1mn1jWr9SxYJGuj9C4Y1gKqYXShhcj9
D4MuLlVNuI7Rux/IKPZf/c4AolswaDG5GO9Tkj7XqUBvM2VxfKynpVnXZEc/CV+MRNC66RmCGAVR
0LZ7Pgzx0KfpGUc3GiY1W2j47N3l3YgG8ga7899qPtfhenaL9qx34UpUdvdm9VN1rCWOhiq4JUeV
IkuNlKzaIkHXh62N3jDd9nIW6bmw34V9B2yj2g6FO116i78o9bGmFHGcbJDak6MNy/9NPaPUD38+
o+Jm91+u44bqXVuQ8UZIfBfFk1vGat2ZdvvNHJDg+nVZvOGoWS9z9a6rMGcU18NFP00JoTqZnDXP
DCPrVjtnfe0BGuWh9YFmyP2DB5mJ7OnlGALiAjZLd06tL64G5g7ZxhedFBYqLPmuQ7GgCXT43XKp
/dS6nSsLbVSt0+wP8RJsyaIKNhRI7TH28uzengbSHZO++px308aRU46ADd/KhXP7EuKp22GKJ6c9
LLehQFmLpoT/SaYNpD1Rzu7yOqV7LcXCnePrB3VICoq31npr2edT9awyG3TfCXG25t1m9kLq72aO
j4Fwm9uNEBpAfFx66+ehcGvkVQPctVjXPmuQzB51wS+szQ3zK5KlV71F0x8tmYMgtryopWMpteCY
JAW0aTuuPpQtM9JUxLd/IPLNrx7ju4uquoJ6+QSpxWHO9UiuB1bNeYbYqvy6OuAOVKyY/opFHCqK
rEO8gI7SJ7q1t18qQGySTnRG1U0cbMhwAnr098MMAN4K3Ar5UlH8XoQIHgiaj34+K/0Lq9DwCP+6
3kABH+6Fnxh3o6jItSpMnKSyL2ajIEhqLXpIzUqjV7B89BezfVL77VIkDjFmCWJhvALW4G7/bFuw
/00M8lwLI5GDS0pazH4zLfTo13XLCerjVEwf5jkEeTRatr0paPAx7k3XSlPsJKYGuhTlrZQUawlx
dWOtf47dR1pB7k5PJ32NkN6+guaENwB+LUFe8Y9OslcnpIFiBdqPDrKvNo2LTzWR0SYquu8OLve2
j/x3RqMvCyHBF7XRI5zKP6b+9K6Oov7dVyYywVTFRY9/80kb5c4dadr++YMxnN/tHL5t4tcEMGm7
JIi59m+IBYvUmHYief2oeUTB6lNsn7IwX4PTny6xN8FJqpEZKTnxojFW8Ii4uR1CedeO4VwVKw0D
XNK1r0qSzEEOceQ1fzNbrb0kasjTz2sxJB9dGwVt08GQIzoM9JHd1U9WWj54QPMeTavJn/syOsAA
SV+MujxqGLvv8FiLq44NbhMM0YjPqybprQjGrz6keZ9Mq2c6dJS7JoHgC2kmp9JmRrNU/YQFJIo3
xAFjuZfPJq2o1khHPcQiztuNWkzyYZtVxae2oOnV1ghj7V7yPzz/4BfW7heMOtCDDwRzQUeSBoR0
XkJwY98yesX3Y1xSYxh0bBrTAYV102z2hPOIOkFxR6mnBd4xY/B2smX1NwIzuFfPsBUdTQtfVl5i
bPjEfOpiAiTeFGGALHWgmcukhG9CzbUy+HWXNIDSJcbwmDp5tlXteNWYVw8hzKPNGLmPRpGNtz+p
/tDtj6tAPDNY2CYirtqhRTnSjm4uk60lT6Rqh7sAD/cmNcn7WQtcNqsyyxf2mtl+ssLxmYBVyA3t
nJ2F4WUfnWxthkl+Wib6k3PI2H/IO3HJi05/auwSqmRlfwonLWa8RcOjDCt978bTdMveVbG7ix6U
O+A+rFB/pfCyEe/XN5h+k9JvUlX07M/GzpZzHbsn76UxkTipxWQaxWWcDPOq+oitMwg8VtDNjDG9
xDk6Hyh46QWHZ4kDYVdPVfpKE/y78qsUjYvBjbCTP19T1j89rKAHIJLhSHd13fWlKVO+/zeH1BwT
RMg79rEe8rOyKmIL0Ha2kfdbdYn0TgUM0Qx/HoZpuokMKJ5W555K37sbVdLgX4ekaOJ/NPVVkZvI
q9zOvaCrdi/q2Yxe4kKpP10GwdCTlxcx/Og93CKODJKM7MA6o1R//GW1sSfT2omIIZF6TasS7fLn
j+DfNl6yC2zPM3UHO68Qxm+21M6t2pR/mCCUzqUWaaVCgRNnY01L/DXcKoUFXYlkA6lrubSt3V9g
qdfrGf5kwi6p06yLamVFXfnNnqP5DqtVBtedGgxbnzecixpWqBZa1ZN6VmBxeNJGqWWRzwqd3aHC
SKL+F1R0hVjny8Bt30q+R2Y+bXRmm49WRlKWUSEWEWN+aPBLfcyd6oS3KXjKbFd7KE3rdYmq+GM7
h/4+xooLK9yMP8ZSRJ1J+c+fP7jfsBX4n13d8JHAOqbpO47p/nbudNqMYsdImT+p/UIRyfgePr9X
o6I54tfzQyVE/+rDQOeMz++bPvYfuS8gHcmjtZnpYKfFOF4ih6mVetb4oL0bfYJQ1X9kW9a8DC3/
Ky+k8anV+zzREKMviJ/cMF1wmmQf9QUdfb6Ikp56jsbAHC9DEGyUuDB1Zmt7UE4ESzZ8Uf06uNjb
ZzUX1pPo1BM3dU/zxjkkQz/t7basn0KMrtxd7eVra9OJpWJfOzhcNl5Vdre/d1ic+8r205fR7hbU
UiSU4Zv1H0tSWjvRxi8Oe5+X2q2/9lFj/qQwizlAGMedaq9VocZUnzKysskw1pPRJPwqJpmNjuCB
dl2xS4go3agSJM4Mk1j5BlC/4XZHt0YepZia2uQ1TwnlSiTHAcx62v+wa3v/Yre6pnA8xxYW4FbT
NH6jkhiDoXN7BwaD3aE+5wU8eJcp+u0ZXbPmOAubEeL/XqrMgtUuYUFOw7C5lBFzQfU9LHb4I/NQ
3TjBt0gGp4reCu9G5HcrdYi2bDjAP/+sgmgDBMOXYdXIPNpfobQLXpi9SatopRYkNsq+k97WJbVo
CXajcSUOLYLQ44ywDfSJfJpXpUHtHYCJ0c1ztkzW5zJwEZct/rcgxYQ5E878ErmxtfOkTbD2C+3q
Z5q27jXNeY9De4uRwf+2RPM316yJxuyTZZN5hnMCMjTt2yJ7Yh7mnFL50NgpJBLwWuO6itiCkm49
32EVN1a/+qte40+31/TuIar09nNRMWIsRy/6GAe0Jzpm3c/RgrDKoFN3H5edvadYb06UnPZxmUv/
P6zrzj9jfeSFbLomMAZbwOm1/d/ZJEnuh3Ch2AcaZq/t1W1fDIW3sgnUBpDogLqWsy5wB81GTxKX
AoFDbSHSVoPHsC07q3qo2hdfDtHrvJ9gzyzg6O1JuLumh+IwTNQjcv4QaO4JQ0ewYxHWX2XKp7J2
dKn1I5HFnM34694vQVBN8dy+ZXEFJpZU9W+6Ga5nVeA5YXikTSMJAEpyqh6S0flYLHa/yxPSyuqe
Kmb0aKvj45qvmPkqc1Xq+kXLC07bck4vUP9WvhL4+mZHIYy9aGXoSCqob/x+nUH/P+XL17gY/R9G
OpJ+aOWfSzOkiYcg7q2s6HcXRGo/2sImRiVph4vVMCZx0y6++/ON1v33lWjxDeFgtmzHd+3fb7So
RjQTz2+6LyvD3NRSDwP5uzwkvfsZ1iSiUfmgXsdTpk1vnsckXoqf+4lexoROBYkPNxwExjRVcPSq
6xKpw7pm3PvBD2GshDrOcMMN53f5+lJ519hP06MbNeQJLqFxdVNTv+Z1if8xhUWp3lCvqXdFMZmX
bH5C36sfXL16aUMpjrDx943ora6uOcmpbHkUoxk8QTD6VhjE6VqOh4sMDc5jnxgvYzEXW4rCIxOs
4mGBCnt7GBGgABs1X1Dg+vvCX2BlyYqRRJTR7tPN2EzeXg0BbVdoyOO0YKcOE1vMBzKLYxkVfVBt
h6pnzF5rSXGtW7O6Nmnb4bgK5/+4qHyJeygzovGKw7f/+3/kRWV5mOU9y7UtOiHit9tnA0G4MUsj
2SObTK+9RCn6TWjt0P5PP2NqEj1+DwvLXtHPnd8bv/raEyYmjVBKzVjnlUUbGUG11aXAkG37wno1
HgNbBhqJJNxQq4qTa5TmCqtZ/Oi1tPcDjDGjzj5BpWGnftki7pmrAx9A9QH28/vYVPq9GA0Y2BXl
UhzryRPOzWmVgkACRcqhemDuuhrKfHhw86xbl9iitr/U4My4w8u+xFHhdWl8Vfrmxag5O6NA7DTR
Z08jK7J0CZr7cHKz16Zr31DUU4GZbn5fxwvkh6Vn88Dp/cHEM7yio9Pe6AKKM1Bb+gN9KOPwizqQ
0FxdFx2RUgUBxg8Ogzm1l1bb67Es3uMCxtpYzr6xo/1Ijq2xPKW185ktRXG9zZcs67O/AD+JQvFR
/0K1YX/2m5HtLf67Y1QjvfCxaP75CvZkzf7rZJDbbNuS5H4FijE5/uc2G4x915pm4B+zKPO2VYH2
IJnK7yCAEthLrftiZE2zK2wtxa7iQtLXDWNTCm/6SArgFV5X+d3p2ks+6cxbq2HexHERXV03H1bh
WNZHy6ItIE8xC2fTA8Gia2wr0cUZiECawyYgRhb3KK4SfLOGpN1VMQgBOxzBOyUioVJKM97mY4Df
ZDxAKFyTiRmuvKY+mL2bUVj1zfnXg2E0Nr5dD+iBW2f3ZYOrl65tuyJGJCMkRxj2KmTqfbJb/ph8
bS68/OBZA91Qd27uZ834rvZAs8HyRlq0uWU4Y3+gX8cQOWFWO1d4GAJ5E/Nw5xOiA1HgH3+yqHOb
VD0G0osbFywvM0JCx8oskiE2pZ831yoid9kdmKqp4sGs0dsQggs+RlYb6rWIzfGmEFaEtGe0/+PG
Tf3wr+9d0LCQVDcTDoX++01gxCE0ErrrH29b5AnN1lmD7cgy7F6MqPM3WmrYu2ieNZplTbOPpSkv
MoxzI1rspc4SbgYK3z3pK9VWSHhM7cc/D9VCPVsF09ciQ8Omh96ymmx3vmkcMwqeO1vjm3Sn+JHE
OnLgk4VZACS1nnNDr8rP+NTdVRY45n2raR5aLmn/g7f7lE8deZJZmB6adNRf2ih8UZ4JEntAyfXl
dL8EL0QHJVtlYC3dseG+HJN+mdefNCtOT31n6+cmJzo1roL41qvwtQYJnCuTokyRobFmhtzHU84J
Fw67OcAatrBa3IElJiNPtM0jgIr6mKfdjzA06/sAqkov3P6ZwEZnnRol6W/ycJjj+TzkzvvtKCiw
4kTzW08Df5WRcrW3lxz2TF4x7oQIsXfkIfnl5V1D3s9avYsZP1grQEQ1MiswnE6KJCz3UFdTto+a
MADemDL4thwqOla/Wwuy97vxXM4BQcByrFR11h3TsvmonJrVGLerSkzlLo9q8+jkGq57oA8efSqS
i2YJNF/IFqQe2hgGahMD+RzlOjoSVjeUtOhH0NmTZ2we/nxHsv+5p+AOJIgSIUuIjZ3OzUn8VrxZ
Tq7HiWuNICYILCxIsotmj6iwnXKo6ZRJd+mcQXHg+1+pm0mJ34gM6rPrE6SmPDIlcwvINF76vOhz
SduizJ5DEPS3Z2XqYrYpkCMJEqiBhPhsL5ryWhjMpEeG6zfRZVeb0RE2VLwSQAQeG5yI23hJtI2i
ZyAewbPYps9mbWt3uh+Ej4NBZ8vEq/tlSoitcGfjObcc+xC2iJ6r1z9/TtY/79xyGbeFyzhSt30B
3/X3vTEZiZop9CLbW8s1g9v0vgzoNv2kGa9JYKTLW6ajOvH9pXzQSqQA9mRXF5togBOmJmuXl1P9
3PrIGRaH2GqL5gcj1/+lmulkJaW2H17MUorI29gscXdRle408il+yg20ot5VejWtW8OJz51H185e
iFFMFxNpkkt3qaEPcVRxNcCdT7H/6c+fgfh3+IwQgt2MAM9KTWj4Em74ty5RTWZ1t2AuPOURv/9i
jt1Jyw0zRyDjFitXzsqYMzNkKDl/imTd9U5xrBeUdQ5ZAWPz1bNqLuHM35N7idRZrkC0XB5AzTA1
oUG36hS3C7dYTy4v5igAlK99Ocyv3lEp+MMoxKPfCTlMJBK7Mssz3s/wDIMq2kUBwya9Z2fqb1Hh
lY+x7oD4Hizd2d9IKCWqo8MktRj2UtQYd+ZtWDrexg/K6CivlQ9xNK8sWvufzLaE/NElbyC0CD30
Uve+a/tHp0wZuESj/dS26bWuGBowqq1vLoy63E3R0NOHaVs8sGZ9x5g02JJUwHgCTtwFQxOprS2p
RZVt+Xcm9/WTOWHiUBtxQ8P76ZR0dRQ8iJrjoKyWbj02d2E5fhGSl+zKB/U6eLAfN200kJzfmvpB
UKR3P91nKPFXlteFm94v/PdYFqRyxiTZdNGuCCoPZ+D/NpsARB/JCYK2PqOyCiPUNlFd6Q/qWSKf
lUH1kVSJ6JDo7UEV7kToFQ++K7KryaSO6BkDL0VsbCc2CtEWLNMP3AXkZo7CRdciUXRdttB/J/Z3
e1sFmNXPG0WuwqGKkT9OoXeFrElLpPMGsUYrZUxMdZqS0xxMG7XTbGxNbHsrZphVOpj7aO1+rZyZ
/yc7uxvQYwmwfao6dTR0Qoy1AB9YlMYGV6hRrb0xwCAS8oUgSJjOtcXvOevOcEnQdZvhnH/Nk1Tg
o4zevSCedm4tfcdJ/sP152ZPLC1896bIyE8dDGc3TlyUbg5Bbe/1L7EVzOdCdbCDitHbjVGBKNFZ
qQ53jZVvCwiDarfI6OmYw92vLzgORbNtAnNYK8iZI8Fnk6bX0BUolCT3zKC/sPa9zkEERpOdHtC4
rmtfbEBWUMJXZrtJ5wATCMj6Y5SbP5+1NDV2KEY36jbLmsYFkejo7mXRPlb0wfzcPixsgy4D9iH2
jtEncoXPtOj7h2Zs8pO3MBVRn4M6nKJxv8wh43YS7GPRRRtax4Rbz0Qr1MP4gmqE1SCc7yK44tGj
U+ifBsEJDQt8q3wavTdUTw3xN4H3HMudyVCRBWQyP35ukYK2cC0nP2gfBulhWWIQZrddVKDNaEjp
IqvBjxUl2lmQrVJ8SyU01R4mf9t5dYxxH3xubcT8ilH65k3mW9q2u1Rzu9f+OeN0vUyh47Ggj8ZW
Ed1EPnz0snG6em5sbFydmWoVJuXbMHGDksybRj6o0zUpI8mxGfqVhwVBrHzhuGv+IsaOklqZ5n67
Q6bEeNzFKBLQd1S5LqNjxGfVJlEPZuAccqCkK0jXxj3/nXSXoebYiCW3zr0MYiHC4E7dACtsR8fb
zQx5EVgLIQlMauwnEUMjmra0Ls1HgW1QLk/1ncvpvkMChOsnqLqzHpOgWVlCe8JBGK+LdmpeQMIx
gxixh5Jt2aAyL/1N5DA7VtT4QR52tTC2mYCvIVPoA+Y4oO1tAolEtAua0djHEDgtPPQxc4FmPmvS
4yIqcY000sZvIqUFPuc6t4ibBTtJICU3yEsaEbYS1wgyCDgyH4wMYavSYw/BcGbCjQyDXh2Trnf1
RCuD90IfrEeDNFDEyeBrHLpR+E2mI2Z0j48wS7RTGCfDSo0xYgBz50JnwgdDD0M00SWvS0njwyXh
gJTPBD8iUYq8o5789RbZiCJrX5h/SDkROJuoHdsDRsjwQ2nU24T/Clk7SXYMMGLsZZ73tozISSmG
mq2T/2qVPfHYchfPFto5zc2usR86DeGG3PtEkm3OulhtRntKNupcgVRIzG7ineXELolqfRO67Xy2
UmO8DkZkAD6t74cwifYjlBAQTca1apHTfEm8wrt2ymafjOIhK3cMFewVctJ8D03duqIdllCqgXsb
Q+Fpz6f5VKtUw34OzR0CNWQUmeevmqD9mTkz5UzPnboN9mLxxVogKdz8Io/YBJyMHskXIsNdWg7B
Whno1W2WKXl736dWtfWa6bUxa1ouiX+vHuwKtLfH+OdvryVum11uszNtKN64FFFU01rbAkEqr+rT
yhVd6Nc7Ff+hK5sH8xSW+UWi/PdFX/g/n8X6w5KEztGWOEYGKuEFta7I+MQQsKTPoR0hoAz95Kg2
6l2Hflkd9sIvNtkijB2u7v6+HnBOEsMcgPV9UM+siNOEFLVkW5XtazQM9tPCWszgEPhNGRVrDPHj
rpumgdjVMOY4aI6BNgx4PPlZJFMj+AyMklMIQkOpRD1SYgzHe26dZTj9ej3ymX399XrNaGrD1Ykz
jRQeB0rOLtBqmnSy0LDloT+nqRwqWK+BbkzbbnwMPPk9d0b5nnxX/5SJompPkM60J0pKvgpRQFt3
g2adsxjLNBkW9dFmTv3nPaOhy/7Wr5aH3DjT2KanbDgmoybn99LXJQRxHvuo3kOBn7lpTOJ5sgrn
bFOmTfIoaQLI/9gvfq7LdaejFhrN+U51ikFTEmbhLdj77HBdq52R7tnjnXCWCcgeX3LbyHmQ5PVM
khS4xFH3VJYFqlf5TNEDFZ266FB3U7G51zHGBy6zJKDoNfc14qwb18iqv4o2+qgGQ0TNXYBYwuCN
oVqokoV0BExKLaSLXx0wokLGTdPVEzGMWkF0yFRJo0m1x+BHSyEEqaOcf4hcuD9CD3msdV+mXXFC
iqkxGAjCdgW7f8EBaa+WjtJ4mfx5V7m1dy3kw1xcitT8nNQ1+4+WdNmk1k+3C3iKe4YdshOc90mK
JcgJdzp6ja0wCIW49c9MIlzVZM7Syn4tAvIfrIT4uzLhum2IMETbbNNJDtaLRw935efuCiEoOiO2
ucbVTz1AQd5z0s7zCz6bdFPTy78GSeMel5wBVWIzwQGKEROlC+tDjTjE1Obb/ziVrH8qYtSpZLPa
Mp+ldeYyjfpn+ZFAO5zGIC3J2onAENRmuGsml08QCNCTemi65YfWL6T5hPi2Ok3/plzJCEqxVAFK
vCTCtR4XAHdhGB3Dkwt58FqRDHwFTJRBzNMJhWyxh7VI9ZaaWLI06w/1ktb4dVFBoLHJWLe6+q6r
2PTdFvOym4fdNJbane3SCOmluaAHY/mzu9tYxVox/QIYiA/qmVlOxRrGhI1PIgYGhuYUxqD1ST1L
wAN9iuplZ0/NcFY7wsmYNSzE8Uc144r8zr7UrXcwi7G5qCU67yrETh55b6oDtExRsAuS9KN6M63b
eOuMg7OWLxmjbu2K2cl2atuopBqh4aBnydgNmGFxJVkMGIsV69spI+fWKor8PAU2NjR0NOvJbYeX
xiKxMnDrF3WkHvTpbGj19BxmIC2L3AiQMdACKGQzoBhx13hpYzl7i3TFlnH/MXCQCcc5AlpDeOkH
wCAfQ7D1x8XSAALH071P5NtHOiI5YXU4kmfPaw+Dya2T1e1L7DXgyTrkGepZYRJqNZZ3MbJp4qUY
cXiR/qIvlocvINCe56bdlXEITCNk92ItUBdigCtYIJGpBYVu7JKQoZE6pKy5c1lNGFy7X1otIG6y
TP8jYdD551SAaarvWiang4PPnwGBI0/1v1XSTiD6CiDSJNU68xY7d3mt/JzmUdoX+75rxI6Ao3Gd
ZvHzvPj1g1nW4s0Z74q0pQCG3PA4Vc6pGCzxVo45FJoWQEQlD00zn+/CfOGyqNJD2fr9h3HU144U
psOYvVqD5nxyZ3dcJxmCY0mU29O2YWQbBMHPelNVmEvYre0vc41ayMnNh0bqC/86Unrbv46mGkZb
GHYPedIadw7EuK1KDrFMvvfUyH+EMG9OaG4IAO0s58xYe2EQEeUHrvUa9jyghaDmyhQTbqjKhWll
Eye1MlNn+sJu/GgkpCr/+XaiFp5fC5P6CmxPmLaDIsvH5PJb5ysYC6cf8gXQVul/V50t9aBgi+oZ
o76db3h3ceG49h2+ojAwGOOm+vA0ZFD0FfgkNxgzcrq/z67Hut853aUYYv2cMQCB7hb8P8LOa8lt
7IqiX4Qq5PDKnJqdg/oF1SN5kNMFLtLXe+FSNfJoqsYumwZBSjMkgRvO2XttB5wPda5egzwDJ2cC
7DS60XmYGwwOVNGy0kQla5J4ru5VOwvfJsSE13apfFC1e0PmgNOmCoh+GhyXDTHyz3iCY+ITKDZw
r8G22FQNRF2I1mB1zZ6SUGrruyj3Z0RxyVuH+uKRNqD+1IkmPYAeEqCZhu7/cPD/iVnmy1j6kvQn
PYRE/+huEFcG/p/UlDPrlJ2ae9KopYSdEq+37MFuSfcRdsNVIJ26um/COdmN1kJDaALz3MWvMkmM
yxST7i0SPq2gDf8Ye61PnJx2HCo/fOTmDR/LWRosJNlJq3PqgVDchBJmdRLkqNzNhmvh6oudbUPt
7Q2588VNx63RdfW92kh5U/oyL89qcinWFf6oleGnEzheM/UJ1ixWBYVXBPRWcqGmriTD1tJsDgsM
wso0ldWO/ljAA4CM7DmPmFTlIanJ2Cjzdp1VxMMXUdFc55F6Mz3h7DPTO17rd7lpTidtMWmrBzee
7FWapAyuy4Ioi/qNoTsxFU6egQxLN97Kr43yqGBiZFBsI+mxjVHc8Sw/5uirwVEQBuPr9RdNl/Kp
6wooL1rHPsRp70uA5FeuNlKMtXUW60z+gqNOLQMyM9oIdbS8ahXeH34Vi4/l9O0Ny1ttoNabNLWa
e7JodxjK5JfwcOwRCF09Ommo7b1uOJISLh8aGFnqGwa8XK4qVHIPcVNcUwz1P5aDOU7zvaa7UJP7
it+57+e9KjZrsrr33XoNMMQnlWUp6muTxKz6p3nSBN9OOoEjT2yKM0nbrIj66g6i9o+DY4OS8z0a
mZl1BgFRGdCYRIx+inxeMBZyY6TW2dbn/8whZp2iyv4cYWB6g/a9pJ68ziOi+Rzvc5ZNuaWP4q+o
fW6j1KLAWHzNSZZuHYRbJhqESphoRNEJNWBak/hQOmTuFNr3CHTgrhxYixdu/EOm3apumF+MfgpO
KZmPUElZkGDTJYsJfdHI31gHpwnxy15URJ+RZCS2tsj49Hq07UO591ggo6hwJeJA/YSwCK3iWGQb
L/JX3a52zZSfPH8duuA5KZvTgSJolkBrd9r0TJ26X+PnLre+V++g4lhGs++8/gqcfjcVEAFB2EOr
HF5TnX1sJkXJDCK4DoJplUIP2zcI12wSnYgWmy55ELUraibRUwE/wFsXE5X5iQy5+iksC4hvUHnb
hgI9LBXz6DhHA3HLxRMW8LEqhaPBlwCbajzh1B5PaC9ekJGBBIqIBbAH9nsJm8RI9ls3LUecyOS5
FLg+5FAd67b9aBy9WZvZfKnBVtYwG9LG/gHha9jO+qcNj9Its5WZrMoeZF3htYSoTsN+iU5jU8iV
nsru4IcBa90lt8+bn/MgrTd+DEmgN2xEnpO5AlFL8lGVyJe5ck5T2TRbzzXvjFL7IQzjweXvmXrp
3+uhvMsL94x2mDA2EJ9Nz/3clbDEBq3k+4tQ54ErDLQExRfYX9e15J7COKUh4R+mfKkUjUG2Bji/
Yb2kr/2mZZfqP6OH2M4BpO7yT6h769Ai+rM3v1EzcbejIBQlLl8Cu7TXsrbagx3oxYvVVfOBvdUF
59C7Wsj9Us4ubTtLaAdyt70dpADzrc2mayGG74mYgofM1/Nd7c/6vpn1/jkthxOuBUFWQdZtjWU5
4qd9SlxIYBHn0r1ORtDhpqrqx27o3oJyuObGGP0PFm5u5urczqQj66g84mWMR3jT71muaVVxLfui
3HRzseeV1bLoG63PwnJWZk6DD1uoRwiI0W7CnPuss9c9mT4hP9nI11VMDXe+XC3/m/pnuC2rGIbT
OMmnyiPOGJFV6L6lktrcNDNo5xuoC2tff0iSz5oiu2HB1ugurVfv4xqLDQSQ9GCX97B6W/8QMZH3
ssNwswO7C4prlUcfM8A+L7rTgmeyg/LkAyf4uokoIekjPdW7IN/6WbsNZtyvHlfeafFgiJPBzs1a
qKO6Rmf5DWUS/TEdPx1wAQaeez978qtsOktZGuuGbKy1qLWnwC+jcyidixHqD6nvRGstdfOzUS4R
pshg85OOxG8zs2U4l2NJfIWNkY9iBU0LDLsGyuPS+LSGrkF6tRrS/BiaxG7FTj+ttbiM6ARnRJyy
mJs9FDeoIqFQF+QOmQEB8/03nHUje5bwBcdDsdV0530ydFInK+pYef/aD1lzl0utwcHpnbn79GMC
HmMvAoNbYq6YJHTL2ETAjBChpGdpGGt9ZhiZ6jY/jq5GZlkjN948cqXHCUBGUd25k31v6mb4SAzi
Smbfq30wkeeEZenLs6du29vpuIK+Fe9k/kBr4ojM0z7mKK+y4L0LK33l2913Kk3kRfZ58KCWTk3c
7zufeRgo/IDE9Iz1qz74td4QqDweXDeLL3rofSiNrhsAPHX8wlxTN3ZPLjq3w4xI5trYlb1Filk+
FVXtrMUM/KUvjGDtyihAG0hgaeUMFnhXMe2cyrOuFkkcFNRzkD7LOfVqJLWKCIbWye4GK30ZNcBv
LPfOgVs2V4+9WLrGGh1t83bZAybt8N7qobXyGmOvag+3P0rxWB4MA1wm3EFmhqom+EhE26AN4oPf
QGiaVQmoZvVe8eMu+8+NW9feBXXitDYJNt6yitLv6orCKN4O+oStNu0CWMi7ZMl35iezbjxWWGbR
mjLyvFOcJY0iyiFkv7i6NTCgZD6TyuLsHQrRbK67276zomiLgZOnVdZS+B4t9m5L64DEv/AsECS1
Zulipl5icv99/W6oBfr/LuADA0G6rrtO4PqIU//RkhX1hHihzc+dQzKwagL4Pu2QbOmEVJFH61UV
OZ1UFO/oZw4tw/2b6PRv5LTGfHfTvBug4t4NAbxmm2Gw17tnMq60AxYJjPmIgu6kP9DTGeL0mwPR
V6ZLibI27pSCorGAWMRPavFCeoq1Dpa0GZq8wRlGd7ZKiqFc0aUInwszzfZQTIMjTmUHcaA83Uwm
KFnZrdnaSzdyE1GJ/YodsLOzM/kvVqrPO09LqbwWkqZP5APSbsvgwJRCXmvoTVSIg+/DjHrSwqL8
POpGQs+dGQ5WNayT5l2j678aCi+7iyUKmoU13gAiypO+RclYbVS7JW/SdJ31Pt9PXz5mo6eDN5Xu
ZliWn0No+WyYkeuP+1vTh3IVoZkzzdGyRIobUMNfImfAXH9pgyzWCsAFAKvfBdAxwETFzdql63Un
I5RkWN2wiTeJPE9J7G+U+E8K6PblIch1FlIpS9mILmXD7aqEIT6ZYPeefIUh0VIIX3rGVh51d3RV
y/txSs6qFeijnH+CtXVUhumpaYvVXIz2U55XdDsi/tC/X36m8gP87fLDG2biiSD2C2GPbf7mQiIq
aBBRz+gPFSgfH5Oqr1fhpFfA+ZdRxWzvA9X08fx7WYz9Cihi8qN2WLtL70cf+1Qrm8algSPGo8rS
cYyGK29MD5WwtuwX20exgP11wyoukas/NHkL2Td6ierQu5p5WgGFEYTKpjj9bqwdfvICgMwcPiRd
so6W7kPt1/A5VPlPc7GLT3mYXYpa4O209MXz2eDxDRk6shh2FBHDQP7VuycrYWZsAkIWwbncemym
77Cki/GEcDOUrKRXFH/vbqG1XXMUHVlEO2obzrmrUhdaD9gqFcbihF5HKFUOULc33m4mRmuGVdOF
ggH+07C1dQt679XDb3yHgRH4JxC/82jT+VXfJRMMSRBc6jtV7VQP/uftq+fvnFkLpjtnSpKPsSry
fdZp7YFuu/uKAPk690ROBPm465gWV4U7MeEDIBAXb9n2SZVIQtkJlm8u1rkkY97+S1YcQF4fNpJZ
jIa1zTI7rjfh3wMUDKxGoEyUmqGvNhnKSoA6i1Ju8bSwAR1PlvSfu9tQsigmm7DxgV3EprvPx9Df
3CLMbDOH2r38Q9zsrKIZvMHwmEiSfcPpB1MT/8GnY5zZCBGwYQGbCCy3xPCJojofdfQmXpVt9cD6
rLMi2Q6hg/jtJsHOXEINrBhhlWz6XTHVQAMwxov1bTZKWKVs88XQpB6mqQnPbh38fIo/nVWbyMN9
ZsGVa0cDEe1S61X6VHUOdq88dp332eEaPBqjYd+HaMlPzjSTD8ozzMEOGFuOZtNpSd+AP6+ehiHq
l1uSthkP5E/89dXPTd/tIWHtb3oIbrgHiUmDpT2bawQm6DO7JEIirsqU2Ni2bl3km3l5CvkQ84DX
gb1dVrOpZSI7zKqXFMh+ZpWXX0HucEoNYn5wnNAtRc4fw28aqRM+aKZlYJtEjW4E8HJvt0XbcU/Z
ctXqlNVrbf4/eixDmRf/Nqy4gau7LiYskwQ1x/9NIpqiA57sCjhT1MrmVXe0Yo3TP3pTR5XdaLdz
6igKiIvw4y/V6ZRNTJ9Z+Pat8TksT4vZtlcIun6yuMhkBDgXDSym0aHtf2Fd5NgRWmglz+Yk7avq
3drLEb2NcJ8XRH5Z8Jr3VJQqxrhZpylNkwao1LilVKpfVCMW753hyyuyHv8U07jbzfRaXsXkf4/A
nvpVtCrjxPiGoN+FvOTFwL/i6cnAMKDO65FWQnZJ5DFzA/8VTRmdl2A/teP43OPdfxza+Knxeusd
1E16lImBezfsV2r6TWxhraw2Ge9UK/Y2LtwERlbyYs9gKGes2qp+Pg4DvfhUW2LXyqtAN33Bxi3f
SgH4CRGy0E33wnBur9AR7G7cyNv1OfiO2LuZEZyaJr3+MjJOedXujabNNoVpQG6NYYTqRTjujCy8
3CQ8S0m1L3tv0zCGrYIWRkjYBEjx9cTfTaXsd2L5aHZkDavcxBLWxOLQLOO/Snfp/endme1yfdPL
5Lr36XnQZSp/ZO9dGs2G3gjhZKS7FMjcn7Wke7C0Qb9jeweq1GrjP3SR7CuLNWDtLAklwv0ckgDh
u4spWMTPMtXl3S2qfUxYEOhTb9Cs77uH2WL5bIYeeiUsKve2axvr2wL136dU6/fkREDTi0heN6gd
Ikb8fUb1KeDBxOLS7wp//D4DwQUNjqrO4MiO8QaY7gBxL7LefMPPXss4t5BwDiBTROKtb7/2UBnO
pbZ1WO2L3b3kqG67n0e3c8urpTr39/dFCaWVXsuwHpRtf6PTpHWdXbK2v//3j2r/QxCMnBCTBXBH
CqU+9rm/1/9jvbfdCrrmWfc971h4E8oLyba/aPWAZTSKewj9h8omcwYny67OfOvFIfb9olejdpWO
DxsyAIyWLbHVS389A85wkoN8RlX081QSVQ+sC7gZWbXeTTb1VDMSJBj12oATFaVlCTUkNHC7tuTZ
XGDHD5dmICGHAr7+3ofeg0/3cbDD6YP28wEoZ/nn5HeH0i2Tl3//QlQq5t+GPQ+5IcYjE30lctTf
hz0DomLIwDeeazY3bLIJkbAW+VXojUcM8Nq7CPzPdhw+VWkR9eMh6/KnCab5Y+oI4+TVwZ9KgGiV
TnIcoeMoQeWvPq06Ksq0ZDjtki0gWLfZOj0ONGtCKi2GtjiES8NfWxr+vtnr+24OvJU6hz9zRuel
O8exqc1XrkvaAerwEJUCFUlQsVrtvPbGQozkdEzaxDon5tDehzW8eDtK5hMCuIu7SO90cE5moafv
hTcO2wTW0L9/nf7v/SXUdiSrmq7BvkjHzvqb6yQMBZO9ZWinW6Sc3enhxoJRsS2zqj1oy8hDTfQD
gGb1wDRLhqzqzuFfyWkQDCxOZr/ewUSpFxW6dh9n1S7GOP9Mba1+BpXGgO6+a/ilL7WVnSoh6A8a
5Idt8JfAll4UWCERbTmiu7tIk/IEv6SjpFhPJB1Ajx/196xMop00x5OSnonecTbJt1rTkLXXwfiR
xO3TmJThIxXNHz09uB3TgbMfyjG8kFfg3o7EcqR2+k4GwZvQb2qJS06XcKgoOLZnkBpNNSmfS7EN
jeAtCMb8IpeoMRtU3hVNPOjCMLobRoR9nkVCW5b61btXkugJgVDgNuUpZYGJqjCZg6CGkLqGPl07
NtC6KOkLRXn0vDxTSnx+kugKKY9tryVhWy+Ls1Ia/vk2uP77D21Yy3rg7zcOPTLd8A0sHfRdft8F
jxNxJpoJXpM3VUcGwvmpJ6pE97JgN1iy3fkL0AgZOabaVz2dy3c7wQdS9tN7O3Tf62q6IMkKr6r1
0EZZsQ1ysvo0n/l+GsCBR8s13Jh6TF4Xyp3bat8mblabyaZXbQfXMe4Zn4sXpIbV2evTp1oPn/NF
0awe1E46FLm/+blX6BA4BxQcQTajWlAGr3FxeeFM+aksgjxC8nM+oXqZQNvXFNvgP4mLiJdq+aI0
lr5J0urcMo/OGWyG+gtsfH4SyJHO4WyTfRqZxylv7UMz2sZPTa1eDsmj2qECQX2wwmHYl6PzR0cU
3zbxu5D6uQatLLHckeJvvlN3P1vnB+naI0l+4Y9cJ9lb4QfQd0yPRJHc4AOV4Z5uUxBUh/akKrFo
IrTzbCFncSwgIXoPryDTCNEq81NOjegpropmTZrZteqq/sWLAyippo4grrbC96pmsltyyIROrFlk
QuwxpznBdFCWpxA79epXYh7R0pQfHFrCmDHLxqr3WmXtjS7atqVeA1GfrhNcxre5CGDVxTiUQVlF
74amp/tIBv427GT8lAb1VzWPu9i2pk92UGLTVVhjydl76+IS2O/gsu6qsHRqQchFtFwZpfChhyyq
l6isbeKv7XdVlZpTep//frH/E4kS6K4fWAxuiPDpMf625TaLxAf2KZyzGIP8hSTUVSJr6FepQY2y
sM3PseOTGbLJnis4ObATGHD9NgEcMfre9hbV2PUtco0C0ugiWwYNb9VQrsPJLB6UmrnNNOQseh6j
zatOapvIthEOMmwdUOL9QGgtbKEyi1403Aff1UHVYVFv8qfId5AiYfd7sMzYYVctzIOiIFqu/GCn
Lmj+1O0jDT/r/yit/iEpIEXBRDTuMgjw//8QWrEm8JpZeNq5Iku8rLsPWrzAcsdZj3fGsGiR1POy
xSymSX08stwZLq7s3roilucsoRSpBrAosbszEZbkxy+jG2VYeXtq+HsDM9En0hDQ424QPOikMFxG
ucwfsIq+HLwd9J7FO811ba+lYUN25pAcDC0C8KT5ZI9jE6kW4WSIHtLFAeNE/YP9QMoMURtoFML/
kO3xBHi3/CiqXG7SmAormZ7OMRUOfEcSvHr4lY9aXxSIzFPtKzebLWGz4X8y/mBchwT6TgZx6Noz
siZ0IKKmSeN39srNNfC3HZfFHBdijyHy//wCKDd+G4sdUoY93UOaZOIpwC3/91WdpKHiFlED7INE
Et+c34M4hOrulKebwJFsVm2fTkGzsUjdO7ayrt+tIPwW+6N1Xxmx9UbI0OTz0VD14rsOdDbKiye0
0KN92OXtW+/gcPl1Pu603STFMRag53pwp7vIZHol+wFYENFbx9YhpcKtn1VKppXl8SopneESm17/
kg0o65qiaPZuTuvCZRyCqA0nyUA1+kA8sH/Hh8jWEZf8AU+ysYlRG+4F/gvGcRDhKVW9B9z+O/QP
1VrrBO5SqkYvPdvoCZQ3da++f9Fw5q7J5jCPt6cumy8ayOdRl+OTNzM3qwhGYVObdKrzQE79Jlyk
EUbji9sD2qT2UjTQalL0mg8kyfnrijXiE1TCS9DAwyGDx1h1tgcAcliaYiiMNjhQ84PKXKAr02+a
eiL2OWcthvTXAaMUZmtXZY6PZpZcLOeWMTYUhKVoI7WFG66dbkKdmOFdnoTfe7s3X5eGQyjH9li0
3vdmkWmo1/96lua2T9svtPatG5n3k4tXXC4RL8ikTVS7U3LfDqZ574iAZWGAtjPCxbYa2jLbD9Pg
vWq0SYK4Nr65DgHZttDb/RB5+rcRUE4vYWAgdwO8ODCQRx0BQAuLPQhBrMWt2VynCWRs5hvpGqDJ
g5U4zTenzxGU6yI9qPcmhr1OHCKrReoeta6aTiFRp5t0udDGIj+zri1efad4amfayI1VZN/a4U2t
IaoAvXA4DtlBm3V1urDL5EisObUXv7YOje3V20Qmyy4DwpCek8SSWlbzEvrGvjDr/v3fpwTv94Uu
vk4TN61pUIr1YdT8ttCVxA2LfmQ4KUp8PEKwZ10+RwuAkxBjzHrQBO33BgqWupHK1Pl5nmF7EfI6
/V41o1lMWLdCGrJpMget+L01E3Zk6lVpEzOC6Q3qG1FdrLj2alXCLWbhjnR4oHt2dtlDrwRI4O9t
pVO0R3E1hvqlgiD1SVxUux4ZVPd5QHZA4qR3fEP9rXXlDPmd9bdnYxiVp5+TzQRkrEQ8SCcVorQ6
iuy5ekpG3AnloFVP0XKUdEQO5YE33ihD8xz7xBZMzlFZoxN64UxHWo3HlxgTjGMP3cxOcSyNk9Lv
qYdCjJsQv8MjwN6esolgG9wmNB5Nyp///svhMvz9t0MPbDkgOFzTQjqkK/LI/4jg2m6cIDZp0bF1
8fEYYxO8lGHg76TA8sqlE7wkXhscKXnma/Uq4smJDL/wS72IQNR9bGR2+5PqDS1Fo3kipt4hc3Kj
Ts1gZybwBtfbn4GQBZe3DU7qRXYKwyYjL22vXv31T1evdjWrXLsHcyR9hpJ5kAGI6mx4ysmAHI3y
WT0IN5NUewsPGB7n0pHKfxrVBzCR1e0dpvSJDQecc/tTNau4SybCj19/x4CgDOIP5prQ7KpnLxrS
k6DIuVJvGWV6J0DfXz3pPidmAyZqKe3bxBEeGx175S2zU9b2s+HO7sYfEnvbF5pxcNLAOw9xaR6s
5WhczoEe8wkeIV4UR8SR8MLQPbHtyB8QPrr7WDpEZC8W8ljiJelDvz4YQme71+gQmEPWsGu0mlT+
NWEeyVprHxsYnH2fUhJe/EIB/24rAOrpbliehrpcYyDRPuzhy/HC4ctPW2sT4VYjCkFMJ3Ix3kgN
bM+YwX42PFqzPRX6fbQsQk1umZXe+hj+TO/QuNwFpCoa7602oEkAz6tb6Ub21fQHWSvQ2/FOr6ow
tljHLytuK0ejRLJNtRUaDDK/Dqq96rUUXZuDuTTCyxQQPrPcqnMenCT970+9J3PQY3oASdwHOzGR
pZkXpbbt/ROOoNTfC3RrQBdid2N77VvpDhSadImSuwz/90jrqbP8du5/3teCOmhZOE5dWb4mBW8d
ym594/S5bnJuXQqKqgSUA8tcI/fHYdw4wbVVzmlah85WjOPhZmcz0oFLuSrzA+luWDBJnXich7i/
g23Z3AA8Zp2T5Ou6H5XnFxtVN+1yKkn6wI9aTs0xVBC/SmrITxzWVwaI6cqij2iRprNsqnUt+krj
6gXZFdzzFBMnLq7uqW4qFPd++MH3G57VKXsGjBUbx9aX3U0ONkSTdpz7puN6AOZUMsUeyxrFSDqJ
H1VmdCb0cfYMyLTZWkSJc//rKKrJK+oavT/pvWu+OlLLUGxM1on87lucNZo/RlqW4Ls+t2jELVVp
dc6L211b6F9t31oIXb3gWzNve0eHaJMGwRH+PYXZ5SGNPPAWECsjH563SKbprI5+PeiCYpTmd7d3
/DrvrrlBtIspYnPTtQ65EAt0QT0EnadvevwoG9+ZvGtHO81ZNgDKcEkELyYfkhr2xMnU72jAtfKd
xnt931XV96xwq/dApvExTtgSNhSZ1+wGfS5qvd47jd+uxnRqvvkekpfKhso300J7z8zydr6uQn8L
9HejugOgAKlCYmhavr98JNQ4yq8yqqGd02hMtXHaVwkLz1+3odUTrqTOZUjHDsTJNQA90CwOOBlW
1oBPU93hYyO+9UHBrjk1KAtVNQWcluyBNy9IHmejzr/VBFg6bOl2juB2nAVEMLkEP8m4869iHle3
Z8upeqpwogXR914ZJLSwLndAWezV7ZrPHFjKsGmMJ610/5yZav/IJvCuIAOgYC6BHkUMqt80g/Xt
Wk61+dD0jTyrxgGscDAKzfQCcKh9MMLwnQhUeXU4t5GEymR5Rv5g2om9BWIMLgFfb22ivqNs+DK2
en2XafTWU0zFtQvAURMvJGbPTzf/XTbwSbAtc9vox3ZJO6ji5OdtoKqW+ei+Z/hB6O6wBlaBxRnc
co/18kk1NB1b23VV7RFd09Y7kHHxBg7qz48yof1ijX0K4mL+1GQfbmYHcIRjBOVhyN1h5aJHhQWL
0Daya7nEMHpsFax9VjT9n8tBnGAYXg60+OeBeiketI1J2QxtmN3TFFUNONRL410mM++Y90CTQlGg
T+zdFFXJAkdqJZoJy+wj2nBet4llNuDKZIOVFvG9JNv4EZhEiOA4gQOMI6lx/auyOk5ZUZ+gxkb4
8Tw0WlW3E1ZE2KSH20uFxAUNtqnbBWUn1UOEZea5pJV+yAWhhCqKzyXp8bnQDqLR3HVpjQOUbFb2
xHW7PrXf4DToII2E82B4VNFv42NvsOGjw14dO+7vlUE7nj1lmjwzWbaXcO6+sb/mFlOvsurUtlbh
2s0f0PjRSSyjnEsB69DbtrdS4516COWiwk6tbDN641dtmcG9ycL+nnAS8wwD43J79tf5YEC4lWuY
LC1hIrDiG9PBWO5Ys4i9eorUIEX7ljvXLkI6E8QwByR8+GWvmEUjYZw57EmpnlYV03lJzJN6tcCY
u54MlxwoJ9urzzaaZf4wzvE2HKN5RxIgJmBTohknF+8/Xgs1h43zMIMvbAy3fS1L6yNPhbUUr9fq
inRBDBz7DsGwwqS4V0si21LHZQcJYgzIT9SdmEIDAAyxrYTGCryeT7qUP7A1x0clQHYD5pRxIZ2m
SIJ1GriEDvBf4e2SYpT8640O15O/snBw4dPDcC/Cbu/Ah74lp8jlaZMG8TbuiXZJe/9evUOdUkY4
L7d+/gE3kfOlHQy3fyo7M9+iPVrY6424gmGZDxOBckpY0U0jPKzB7W5ii6bQY6qHCFMjzZxfikpn
0UWYsgioKO5My9QPaunQAH29i8IHrJjkcOAbAlZMR+NIxn19CWmzbMiDaL5yPPQ2AdRl45ETMrYV
43DTu6xMndeOPSI66Llc1bkVAZaOApLq6yN0kHFnUuC6aCUrb6PWPp0sCzcNYsdTUzea2N4akZS0
39tKHAkTaB5Vkt3yzBoXI7rVOEfhgMJ3fZLUnM4RmxrBzBYSKntkROpihx9iVZepu+3T3Dj68eg+
o+/+UC3E3mHRj27Pe4gMAARLdyjrmhwNqh68N/hy1G7dq4qHpbt19ULxJ5Gozc6YhTjKqqhfRj/C
c5Akf9QTm3tZC/kwjpbcYF2o911hrPki4quqvqmCW1cSmVljvASR0h7VXz9gyI+8VP+jqWL23yx5
H3oveI+JnNknsanfUmGzFEBL2ZLmEwaxtxnaiqk+sbOVW+n9Dz3K160Kwyl6+1RRlP0K5eStQOqZ
z/WQ29tM60bax7OGAZ/RzlAafx1+0WYYIfX7mmmu4yW12AO/7S19G3UejwFxIXHiMTG73c7OsGIF
QeE+UjGRq4ZhRrbji/po6kGbYR0miKZ6rTHOwE3xNWSzdklyUuI8PbUeJ0h4rJ6JAxnF9GAH8Jfa
zK9C8iZimEFj81q6OU/top1PmVYAscMp/tS3xOo4nZE++ZRqb8Vne96qRXmcpdW9TsFNTdmm7nd7
OwarfluU24lxtJQ8cYq59AYb81+RdB6KTmZ3WAAovJbynLsozaYOYWk1gZ3URtLgZmJlHa1znjXR
UVWxsnTPLIpRYaphZNfmIRQdLgHL/QFcbUvVTftsaSGtW6cKmWoT+k1y2o5L+gg3W3eMagJF1BGq
t5Jhe8kiDOo/1GVdBnl+bcJxJTQNFDkountKnPP9CG2PkCOJrqtmV3GXRl30TKWSKIVau1Y6P1+U
QdCkP17f/3YURfRZXQxqi2P27ALKWFXY4B20w4FcwRQhhX4BGwoZpne1nd4HofU2EIj6oZuxu5MD
+J7M7IPXCop7Zep7FqvDn8sBMQDjn1GGNI7/HAfpi23jTAYSZPLV1eeBeHn1zdxeG7GUR1u23VPn
kIgwLYCDGy+2DbOAfQVB2T1Mme8dMI3aSH8kU4CVASLSgymcnNHAn3ZNafqvtJnfWsHKHuG03z95
aTaB5DJmSAtY1xdPOlNrvI+MAWky7udDKYoS86DfrKymgOlNbyBJu58P82BNV6zw1zlLy5M6H/31
4mS2+qk0vkRn79UK1q6t7mK3PRCkqLmqmojVjezBTWt4khkwU+EKuM/LNlESd7G3K0+u1UKAxvRd
lPLv9EtepiScOkE+a5nKdANH7EuhrvTcxwluyi82SRn1PXBCU4dYjQu0lLN/jj3zex+UJdkalX9H
DXw+mnTyNshdpg+noUaDNBvp4dwCZHZLm4Kdt1ZFKnaFOmAn68m05PdoYZKqh1joyHRzbaXiidBg
oQ3y8P6vbKFRSPLKxRhRDfcmAfBnLSbJgGjNdi3xP63rGdyCh/Ps0IdWfBE55fbA1NqjnuRXqNs/
pXRFDRELzuG0c3UkPhA35/tUF/o5o7S9xcP3FusVGOiIoc8Qz93CxXEk6pIs9/prUCCA0muSZ6X5
3JHRTOBebTzI2SgfJ7pu6moFpeLv27Ql+NMWEQbpJIVQZf1ATI2fCkU/3IVVjXviYzRIh2+cbMAx
HOqPae4+InuKtqInIFcxc0GJa2Ccl+8gjPqTZI12Q96oEaJG0K4FwAJg6dBXWIoTfp69FWHgXHTU
eZQzNYLyFk0kVI5wRXfQ3OFjuJiF7a2HLMNPgqi7KbXgMKKFWVMQc1Eeu/d29kcgO3K6IsfcJsFT
0FP4Qkd3wJGx7crqOTGCCyXMx9GrzTXRJi71rflpJNXA7cFWiKI5U4zj0oiItjOILdR6d9paA3OS
HDGaDBdCyjU4eMi8hppaGHoTmD2Q5uB/4qG1oZlk1J3pta/oTe1A6ZPpQ74fkktubzuUz51ArT5a
BvaEDnFb4G28VGQ7PWZflZmHKTGcnRmQTtXJyaY2nx3k6ENz/i9V57EcOZJs0S+CGbTYQqSm1tzA
WCwWREAEtPj6OUg+m7G36LZOVpPFRAIRHu73nsvfcpkFf69bip3nrk+ESOC0brA9gHvDi2weimmw
ArSMb1rtPYiiEuE4CyeyJxrGalL9rS3V2g0LFsTUO3DwylHp5YmfZMwc7UXAJGfw0aXLk+X17t4r
+0tmT/qOIwaqVWM+Wqh/GlktewY9RYBw8CEVU+n3NdDEtFmwRYH78HmYn8s1I62l7v7AtcAS/zno
nzX2L5kDHqjmQJrOZR3GLKTDydyW8CpfMyF/23FN2p3zOdvmwSnVt+16QTqGh516wDiB+wxom+FL
FOxbFkVSRx/j6MR8qymcB6stbkwVcVRhLc+Lo8rIq9tt4/kmDRb94HCRdvVtV+zgK/SomI1inJES
1257YsD56bb2LaRuP+cO0KbyYhlKecqFsgbKOn3RNvMlWkqkPqjVFmulUFvgk3ZWIk/Z4tzTDfie
+uqtzpz7prNW32WrMrRCZ+bbksjhoE4FGnXvtcoJKJhyI8flmNAkoXjGRLEu49vIQTloVuekyvLH
kjzqk2GEmm3+GSr5lGFSCzWw+yUYPWUtZWi62y9l2MCsLN0nUAQIOybgSmrBwkKvaEYC7ChruNAE
V0jyHS0dZgf6bPayHA4Ph39NBBSa1ex5gRPDs8W6ruGY0Jhuu+1TIebsdmBJ6zLOTT0pOARItf6g
MPBLIfd1C6chA265Zr5UY2sEbkt80OyqCNrrjuE7pwvfrNMPSzHNi2sEepk6PnDVkg815tnVMlQF
5JYJ0qZimZVRoaUnPe2eXB3NEXu2GbEcv7UTI9gSzorR0h+IDSUyM1ADuOVa3+Vnhpk6fBoFHpqU
FsGYWSh12vFOsygE+j57rAy4CG6Xv8dKtVMX8rDtjDCEutlk098k4yDxzxbeB7q3fNXe58y8DGv7
QyUzAp9MHkx75I049L50YktR5OFFcUk9jetyDSfZDSd8XQi0Fhk5bX8aFpqP+kbaXgu0so7iBegE
sUNxyRflR2tWGVAD3Vv9SEKcPdy6ILzx4dQAHxwjpENKzPy0/u179W8P05XLvpE1u/WYNPqXsjIH
mqf+frEVkEVxqu7qoT71qnhlYb7TFuIonIxWR+lGLs64oISE45Vdd8yBpWAOaFfu5SIJe1H10aRm
HEVw1jH3jdQ+f8vpXhASZ1DQWhA62zvHKR4UTf9AFB5zHMxeB0EJXaeDB/emd3Z5ialkXIwXpy5y
hsP53h5QkgydQqKsQrCwXb0gaRKH2WYYqCML1xDnrK18RQVAezYh6lZJ/kJKyznIIh3Ap1kCO+Sf
oUW9HOvVO3CWO3NQcpBh5c9otF2UigFzLIpfXKN72XfiYiTvfexEK3l4wQp0OKjJDCg9Gk3OwOkK
8e65rkw2w1nJfSvj93DmNlKr7M7ru/cCUWbYKoDaXO5+8QzPYn1xXfgzzY8xrONey5QiFLB9AliW
P25iZOHa3aep9cWVxY5Zv64rEk4L1Lw5lZGqCDaW/inuxROf5XCy05jstAR3kz2WX72mc50wvfX0
1ov0YeIvGGbtAUOD9hBnxVEFCRYhIf6opDr5s2p8mDg9CBWM3/sEg5okezJQDNp9gFixcIwIOGGg
EhHD2iNWHYflYPsCmliI9qL2K5cuguK4SahkBuJ+wCj7LLMOiOExICMs1Va8UmRyMK5fz6JFIWV7
05Mwb9opx6ARa6+GhMpYUimFRqyB1VyUnYoMdtekw4i1Z8juRJWeC9gSk2IVIVHMTELwmpkxCaAJ
pp9C6Ry/BDAr8/bfmouHtaCRP46o2HtfjGkdWrZ9Y8POq4V1yDUkPU5tv5M8hBQ//9IUUuvkNNSY
54EdNGa6zbSe9Vx/R2lT+N2acxK2wJK02CbzGEYugjXMhYzvMm86DSPV+MIhfGyW8eJw3XxjmD5S
OKmo5BPqMSIRGa1kJ8B1T3HsI93Sdxm9Q1/CtY6BA1zsqfiZ9eSxUs0pYiJh+oU6QljqDAbkMPoC
02gexTRGiM3ucZShO+r5tESHrV5DatrXxQ1EhCPn1+TcdVIPiVXX/T5Xvm1rfSxX/X5SCY9kRvY6
EJx7uqWl+l1XqC8dJlpw30O8Xl8V6rN9Y8qoW84pmonXbOr2+rKkdC/4xWziVJFEzTYUk49EV89t
MxSIJjgrzzro+LG5uISor5oT5BVnucmC+6bPkoCE6lbVml3KOPDAtWR95SHyuvzi1jzvEtq8bzVJ
GjqW+1FtYPdSdNuq6BJhED84Kp1rDR7vaHAQhPECUDm5FwNzMJETBdfSIEMpGEcjhzVK5CRgPzlQ
PjmHJGsfeAa1sCU1Bpi6+Od02dOQxRUEggq74oqx0CPgNkjr+T5pPppqAl+VCdDfszr6Eq2PQyQv
hCZNi9pE8pwOYISSvAiLDO0U6B7F98xxZdS53pSy/CiHwCwsukxl5z5Y/aXVPpK4bJFDUCRunrms
nyIx3kz6RMXjcpLP4e8YTJEP+QAQLFEF9cf0bkyY3yyROTdi7u6beYASqQ+vNK/GcJ1zGhtVgqG3
I4rA0yntkxH18NK6RkjP/SSckTTRNcHzbU9eRDtQBL2SFTviciKFwMHIhU4bqI7GjY1pIXBXBpZN
Ve+mGIKeLkvTr1DIhaVW/OlpyTHlIO7VVurPhAusKfLZzBTJ2m7h7NtKnDgu96ppcZRE+BmJFKH+
iq6rG1F5IlQwS259A1DA80xw1GJHjpIKVi5c47qkFpDGv6zEaNi1OGRSOpIzEwUUUEg46VRSi9OX
t3o++ZpL2Bgk0ExEuan5cK7Zg7l9ugm8XiSc/B5FAKSWSRI1mNcUzV1/N5sFkAsuuDQBV5sKhlBJ
raZXGaOpZQlITH8FInJJnILNa+FpH3X7c3STk0LX/ZJ72Q/HmuSSrlKimeDKeYP5xOT92Us3lM6f
uRZAf2yFdBZkSW7Zez4tt9xnnnfT12QopX0RZq5NTPpqZH436jWWfMXjGR/eRqpxNPfFTusKiNku
qfTZa1FlOeFIRD/OJtqKpi8pj1LChAjB8ScBkSYxj7pn3Jg28ybB0cufCVehWd+E/cBGq0kErzGG
z0AtNymj8wyuEo4lmS5+u78+mF1uZAFMKQJMm/Q+wzT9hg29yp2XAVwUXbjaOtTjzfa0jLy9njxu
tQM+pSQvSVm/A6Hb1Xysud7z82Jt7xBQ1TBqIFB6Fqj/UvhWeAosnXIBoU2gjtYSqnFzy/GhsYyz
gjqY89JC5ohrnoUs/7o5Eyq96P7SwECxavy1FLK+nSTVQjprZwqqzYBc3SZ52PpQXShpcGbtSDC5
RXp7y6G48ie10/YTI6/JwOrgEo4UeAx+4N2yxCc+EpdzZ2JHYkFXbpM5/Wt7UNwMh6lchrILb1bf
KpKMhmEHmGbyQUFXIRP4P4MDsLBcuEvj5a/ZVEeQBYx8dZp4NY8wfn3mek8kcbAVMAygLPSMrD6N
DNPVrOoCjGFPhuqek3HI8AaNpIZ702tB76Im0sk+DFL7Eyc2wVg01XduZhJM5D3r3QrOHhCnytyN
foaKFlQL547CoY+szHlBgB0HA7nWOC+9vQ5kDXuLFbJ+cTduD7LqTn+XqTwQM+8dph77lZ3pF2dg
QikTBkTlWgXFw2LtnVkUn50BBzlfYXBR80RoaFuSL26bulHvx5Y5uVUddWaxUWvjhE8gRBwFfaxH
QHcRiAIyBDhYrRW7TTcqmq8vDjVs1X/3sYETgvS3iTPf0hK2mYAwWFbGGaKp3iC6PnmNZweQwt1o
mVpArnhmudPHlUNJDxdaeVuYbkJVp+1nqC34YYeQwrKsja2Z5JyMri53dpZ+2BMtKNvT7z1iiYOY
WjfqtY2EDa5SVikOjvjFM92PrurfyQkKdCnrfWllL3HRKMFo8L7ganza0n1ESNAENONmQgpKuSNo
89Kr9MsqZb2R9kjOt0Lhm1ZOvvMQqRDLyvo/xe5O6WlGiu62lAn3qHoQSx5HvTGhSUqx2EjX6JlY
pF7UVl26EzHHcAIaDmoRo5pRmzjyKLmIeGawowLwGoU1BFrs6b6YDY6lLF4e2JFd0TfvXYo4JnMm
5sKMsw5jNd/XWbz4hFTM707zl4WUTbZkweo4mTnurPBkI72c7HTyk5GwYKxaGGMhuUxzy3LuTs/9
0N9vZokDN8KHxrC7GN2oL9R7kSol9dDfdh2Zq3s9Ws6kLHy15KHIy/kp74fHpSKUR7HZPtGf1xp4
m0zDGaWmry7mSH9F8BrNxJmaZT+crC2QNB4FdKJ1PfeCtJUe0DzRBF0mysBLGzXCqwMigGMtOxVn
S8d7IoN0PiJ2zX1Rut+zwFJGdn3/4M7EvcSEuyZIGUyzpsjtk2Mp1Ugj13eBzppms7+2pc2Up3or
OGsAPUUIse3j5RJ/ONl200IUDFU8wmVV0di2Y99jvVjZBsmOr/J9YfHb4UEIwf6Cb1HEg4dO2bDE
ziobDFhOHvMzqCxsBd9tZzSYP6Grjiidj/Rg+pNlav+00jrJYfiah4SxKcdeYDZbhveq7VD129CE
U64JrJyjSbcb22vubLIEv/Xaf9USf2uxQ6mqmfcI64A05PIyNTYD27FxIg/XKLQ1hcQeoURJBy1F
JkCNBq/7p1lnDpjuMY37N3J4H1sl7aLclPcJv6edzvp91jS6r9VWFWRl+y0KTh+zpqJKJEbOaPp8
x2b7p2OYNm55UE6eRljwDdrF/6puckLK+CSw1+bbIyHXSe2HZGAn2o7BVmsmkT1ob2VGPw61rRcO
hXWxFxWbrOPnhvtgJ46gNIwpgUvluS2GlzmrnUDVl3e96a40/ltHqUEZlI1Nn3Z9qLBgjxZlnbTE
P0mT9Uxgp+96VkktqHanIc7Q+qTJHHkLkTMGkwwkDMqtrhGAQjbP56JPJZF5kJN141Ih79nNMvdt
3VYjpSGQBZ7FeZ7lQ6GkpEmQQjDOA/sod7pvKTMZdLTfMC4ASMisH+Bwp2J4zbzcC91ZxMQo8dkp
RgzAw67C3OAIjW6F6zGhmO0aY+fImfS2HI7FdNp+ujVbzW61Tiz3giZUyZI6wm0f4IRWCmP7js3W
6nfJPBpR0/SfrvoP5jrdoGns/WHBK9lOVKwibb1dTmXdDPNPDZomUGo0fV06JHRCnfZorymLEd3u
sDMoItEbmeHSAX3r6nkN1mTlSOMtjyK35K5bcSOuuUnXcJhfCMD+zmiakl3eB1qP7JLdAlXJJS7p
QOZDcuIY5ETAXrLAm5MvEiD0QB9abmdYS+SZ+rE33fGkYHb2ZIoYVHvuIWJvom08Li86cERCQ3mI
TMV8SRfc2GWuPlb5+icdsXTbZbav8p6lWp+TQGz9mNqyfHVU+PyVwlccCzYISd8E3dIG8zh1Oqr9
ZRLjxbSGGIPJY1Dd5+w8no041p6fJ9q4HEO+vVFa/ux1Y2i1LvQIWume900OdM8B/IH+DlPsRNtr
pT0fWrvA/GEADp3sxmG8yA3J/0H3Sidyli2vnOgJMJ0ADMXO7EPr4fieBJ5BkC9mmTOj7JVyhAcj
noyLOhbzuYTtW1gJuEcV3ksSO7W/0H4ngy6UeX5L12JFKLvC919ANvfWu1eu97lI1Eh6xl1j0Rqb
2xw0Pq5LJ/aQ0M/pIxqAM2a/O6OcbDqH3pftDE+d09wXXhwqMUM6I6/VwJzAy8yUEKnGejnW6jfZ
35hqpSMDOoeUJVX6OSsO8JmVrvBao3ybiMotOGI3ynBYa8JzCidVIm0cnwgPZn7YDEZYUEujfCL6
2ejyvdvn75O9lBxHLKgZ8fCVd0P7YA57sx27YKmTANX31jXRATK5zARsOCykcx3R/nVBYHt0zRSq
xKmRdwY5O4FLU/dC/x27WIt+rQXhpQjvYTVWmMVTjNtVcI4X3l+gGeE8s7WSC+LTV/ke3S24NnvJ
szVSCIZBG5Wiv6qyFwzq6cGLLb9pKbosXC1R7M1r6ATw3HMSUfl0Mi971nCiM5SmlaHOD8zRqTBc
qnpMaC+jNBhUJMmExhDwvC3gjc9OMOaSliJhyuEmT1rZO71SX/ecg6es6l9WB9uMbGDGjDqRJWp3
V8/tH4tQOawLNskCcywDhy1cc1IzqvPic+wUcoW8FzJZM1+fGgExSMZIoFpU83H+d1Gs7OyWaKPn
/N0iCW5XK8UHOHvQynZ6m2ic6zRJyAMZoHOaDr43trS5ptNYD8WuJk45MHTOrCNz+kCjMvVdQij1
podVtnjU1pr50DsFOwbh4Du4zZ9FG380Tv+QexwcslqPnPx1ASPtZ4JiaVlTyE9DcjeSgDBzRRQe
3IieShV4VDs6TJ0Gx/kNctdA7bIXr+WmdkmTj8oOZhHtlH1mmrs2GZpQc5WfcsU4Iyf9mBmsfbol
jm680k/20NE7amfuZDmnZFemFFy1/YPpXB7abHq3UnQsRoLfNZXVIc1Yc+DY/itdx4ffRZSGCoGk
V055vMAraH+sGbhIF7d38bw0Z8JDiDpSXEEjDKdJ0e9Q/A0+Np/lzA7WWUCaJtEBQEzFHtkctYT+
JtrC8gnKBsNeKEGRVvJgNGheYeroi031MPBWe5U3ZppkURuvnVcdLeG+QtHh0KgBk3OqjTFuISXy
YpLmjI+Gi+WDBtv61C+icK1AxSYBIFizDm2v3U/rfFvNNhvaaGn7ovkhg/hYTc3BGnrlMcZ2t6/M
LloJOSBlks8oKSOj6OcTVcBHssyEgCbIL9xeIhniM6xWel1SCbHK8aIj02poznY9HzDrkMnqYXI3
54RayoNBB9tDTz77deD05bn/VGkfWjSd1aD/7Wf3oIuEJCojMJd5Oq0IMO1Wh4yWm/lO1y7pQm2K
nb7jIqGpmIrvVve4+QceA5h3tHqKJXQE8yqRycnvdfhn/fAzhBLeyH50rHhPVOBWMNmXuiKow52+
VCRdobcU56GKP2IQSME6JSJcK/Pe1JCGpiaJP3h+I9kxkKKx8Se1yb1H2chJT5o74c7xzSpGVkST
zIJGyZjo3se9gbZTJsCH8pQrwzhjTJF1kNV7Y7nJG9sxoJN/Y1U4YQWhEfHLGhS1qVHy1HQ54vWx
EXQxhm6wd7NNla5baKZsTwCGYy9r29G8b+3422UMiiRkpH3CSVbrZmAYdtocJVM51INMRyZDhSdO
3UShmX67UzmGMOMVVrkOmZa5fIlU9vuetzVJENQIOBwhX+jI6/TQ9pk6DXuEnhZKTwTHM1NsP0Oz
Ri1+yXLvxRkhVk1c9gHk9QHZEZNYuEMYdKqdPFcFHe0BUWLOjO65ZBjl1wP3LGffPcjQ49BxFw8D
2Wmt2v9RXXi4tIg+ho5bRauTQzYSGFZ3LJakZtw76LVIgu45HY1U305k2LLlkXOMKG40yJUZAaV4
05d2lYwIU8LnKVISsi+4abdn0vOiLBsf0KEC5FpKI7SX/F1SWWboIU4jQcdrXfdQjMVZ5PN5QRCj
7rFvbsFScNfUWgA735WzeGpNFZ8L26C9wpuSSX+x8XQe1wkgroUem3Y/zVVspH4zNWCH9FcgSrAN
gxxTy97MjR+zZMeTy2HsZ3Nng3PyU/LdpaER8o4kzdRxkSG6f6wkwgOwUXfgXOGniewg6Z6DpNWh
uTpuYBH0yc2xxGFs2URmrRptBaM5GxCeYLNWAXYTOuk95w6YM/RW8M3H7shQZUbkqE+kWBnIvrKF
VV2v3YPpNq+LtvzIN/BlMZDZnEOW0KHKNV6FVJ3YpMRpT2urOlG/lYRqddHgjPlrUlQUsoimVot2
mWxQoXLslUscDTjsz0oxD7veOWlyfic8C0s9GmjVdL8B8VhthrPObb7MWf9GFrKrcST4s5R7dy7t
Q6HHTHBnK7KdEvhyYu91O37WuuUQ96oJLYJJn2huBmx0O1jLG28kPgLN+FQ8jv6ueyHgd6VRNUGC
a6wXUbbrmXPe94xCU2aFQ+009cfOLEOiVdgCZqoDJDFLRB6Nnnnf+cAKZ+qU94Sp3hoNLdXKqj6b
PuFYgfZ4l8nhuA63df0YC6TBarKjBc6h524eSIGDFg0Xp7felGT5NzQMrXKvV8PFHi+E9U6UUqSZ
NjkSzFK+tF6chrRWPhvybnz00DRJLbFiofhSLP3J3uDzpKPMfJLIWrzuqeVBonLQqZSMogzn4cdy
dwUQlhe8KUFfi+TgOcub2aCy7EfuSGAOkll4EY6p54UJUGaITeaLQJBCMOQ7M4avum1aGiekAS/0
VOCi+t6Cl4cDy01bVC92hy7bm8wIDTXy1OyzrrJv0WwkEtEHiFkBaA70/+e5XkLdvq9sywjT8mGq
OLtMcAB2Gtx7o15NxHjow7LVPsf0pIIyZ0jTunsk7eW+tNX9iBEQqS9Dc1pVzO5ZhkwGdrijg6ai
+eh5hYgoNyGf8lCYNU9dTjINFRSCdEM/jz3NY71gMe6ZW2e08GlstnJT+O8UJVvvPAMCZ96n52xS
onLS111Wp387psRklWxLfMZFXmmlJkI1IhVxjpFp2K0ZdiQ6k51cg8lZyCEoPfuEZXqKIPx+KcL+
KifJmWI135WW20lzuWlQHpIyB6aGhSFMdP1bGTUAH4P7Um8zDLR1hd/oEJE57sJlM5I9lH0Gd5IW
/uR9wFyH5qqXzb17zTLb9pxM9jvHUL50p/7ydONfZX4Zgv6mPqnI1gUAGWQyCgmb7P8DQ3G1PbcM
cvye8c9+sNun2FObY6OokRGX46FNzoMkgAeNEG1OpbXo4Ls13xb/zcTMnADeQKuS+zMP+1gl+Kdm
JhK3XAjLxtm/lP1zryqw/JSBRyuOIJN+xTyR0SLIpshhzFDQHF0dtF/auc/O+qdu3D9Mq+0bz/wi
VJFAhWl4tHOj3ElU+VrKCqOVfqPa0EPHuyImSZHsRO5PPy9dneOiUQccMCU9TX3ZmxmcTF2Nb13Z
WQDtlR+x9sUut+oTjecHgityFBXqqzooP3KblDZistiVaXLH+E4DlAQOrjbl0qJ0bxcy83La1Ed9
bj91wxgvtWM2T80toFgs345d+pbW2ZHd01exwEnd54SHBeSuVR+EMz1UiA7/bbxZeh7W7W+UeseC
tNuOcmx20x/CFEIzJUo0nY3jlQ8C3TK5uaJBPJeHyWhyhiLXXDYNRSEFRi1CsbjvejI3aC05qVkM
NoYcZXZ7Vfi3Yt5VDawIxM7Fo9b1IXIhAl7wUAMQNJqodJTqFvTseeiK4QC/oXscEvR4nkLJ+Pty
g1HIEk30VAkgo46iHmoJUrmTZFX/77/cuPiw1Q4txGbPqsY1uaV3dKvSUd6kpygmEq9qz1qnLzcF
zkfMxxvSArbMXLl4Xvrtcdk80ctMNpuTNcnl1yKNx9e23Az58WZFkUxpGxwrVEO6TqYKSsbsmgYx
68bBXHL1pkR1OJAPcVO5WXZiYGYyGkQBWtWYgoV9R1PMQF/kMMIQfV/tGzndtRvSY7LRRjq6W+1G
w2yPBatc6OjezB2fTXec28H8mwjBrlFS1z/Qbbx/As/A/Vwu6ODj9tkR1norIKlzui3U6PfvUbA0
3CgcxaJJa407QBBbyNGG/WPypp9TirurVXfRsi2SPft9RZuLN7h9Z87ARsldEjHjeIpiVyl2uOll
cE3mKbqX/7u+mTIeSVXh8amzn2vgCia231dXEfpVkx6PxWvWQGtImQR+VznZfh35RTJVXn9/zERW
5ldprJGuaesfmeMfNdiingakFrhd3A5LfVedERJGS+GcC05NjB7xouqSUsvGYbcH7AFaQ7XeDXQj
kBDxwTjAH4kFdi4tWS93qKI585J+QaRQgjBbS/62nnQeqtnMWdDJyaoHuXxuXyes575b1DeMmuTm
bWQba5z6HZzmOGKqrb8YLTXwZIgPMCbanWIW2xaMtZknN2efX5eDRSr1pn0Xl1WOM9Pk7TVxU5w0
rx/CaI2Xnrbd7dgt7b0TA5GzvOwUQ0QAuyHr6EoaQAJf7jNlemjy4ZLM+qeK1edzJagtiNPJCgYi
wYKrmzXxyjKSYwunpMYesppqyXlVf5P29NFdJfnqXDKj9tL1nDTKJqVFCmro/CSnM0+VquVbuBR0
L2Ep0a/CvyW88X6lkiB1knmNwVRPN66BxVaDHDtTb4y8FCe2wIxEOve0bI6V32gi/HRc+mbXb9Ef
qwNBijGqfWCuuLz3eb5PyzrqlBQTpdfWDF0ZfYc5BG/oVZQWSm3Fu14xjBPNU/UGsW4arYu0Xl2d
mqok+cDITI/BNPJUF0JanN/nV36fuihbr5+tMIaAeiTCIryGr9CsOauq1591MXl7UdXbEzwr97XF
k65A9rlhKJeEKoMqmtAVo25VPZAsG5BAtFU6yZQGY4MWiyJYRrmDh8IYnSqcvNkN0A4nt1Yq0xsU
L11oNavrM3mJQynldBB1+sVisaUU2vOeAwfahA3HZ2E8npwU+vv26vqlcjF+CLAg1pN+U+hmxM8N
ffYKdQ/nFV6mk2wLe6d56/hcq+hOrdgenr2rQxHGYLtv0BQy7dKNNzxfKWjHmNjc7SVq+tzXZkfs
BWRyDurEJCVGfqcTaX2/unUXaA1yutROugcNIvdOEnAW/K5xxn9fo5rhHasq8K1VRNflS7P1+mg7
mK5k1zaX30s/td581mvGbZtEN1ckpxRG+DeDgDCslu2je/VdiN6tDsnU/buuKI5A5Ox4PGV4oLf0
I7XemWlGxKqLsOWmn8bhNIEpASRHNaIN5sHScq74OvTP8fg64sy4+70US8aPHAfmPQDmT9gE+K/c
8YLWTfpDv+XUtdu/pEmnyJjQ7Px+DaNbyG/p7cklBZrdeS3Jv4kROXVDH32mgLlyVNE/BKzxy6eh
vjuc+Pt8Uv3a6vO/nvn3ah6y0/V7MvTmVXhktoOfLhg2MZS5CreN2frQs3a8vT7eQ+p+WHpJCgFA
3+A3DMKOs/wIc4eEjO0JBRHyMHeyeCwpou+dpv7qvdcuMbR7ujbGC8CWEGkiSRDXzQW0yPJAX30q
DbSJ4VTrNv7FHpVBq0FKTlM7oOVYfi/FacnUTUTSL8erramvXPsk7fWetXzLOVJc5djbnApx2qxH
L3EQ7xCN/cR9d7jeYu5mA6xrwgKuLwsVLdZyZcEobvIHYtL6ZbTyCR5h94y+wcImSrjj9evZbS5l
/5VjTIiUQl+O9cKwBpxCe7S2o70H8+/kTguRoUx5CvpEUFn+f+49kjjbHwxgRaLQ9uxaaG2IRPld
CzndDY+q+2FYhvVUgOc6jslSUMI+VyPReS4dibDq4/kyJS4dYQqhw9XvejUztYh20b/NACG1dJer
AmshIgkH6WL0a69we81A3p63twqd5dQEHjEV4zfZmN6xWQjgQdBlP1RtI2gjWcWfOvUYhI/Dw5QN
hp/DPQsku8gFyKz9ivHPz8dhfvvdFqyMbYzMkJxei+z2bYnZYk6tu0wX1T3t2+q+G8dvckpxpF2/
tHDiQFE16HceUpeoM13tYcSmrhHM9LRu/4o7A/1AUzmnbmT2PNPvl3PbP6qGQuEFMq/P2b6vr6BG
tJecXlHVPK8mqaSiyf4sKRr+AZH3LUhl7WaIRxr52x+INd/LDZ+oMqfbd6tZHjJYZa/bd17/h+t3
VpBCb9J+8qd5zh5HR7m5Gk+VzlSPeckw84pea9HohCO+CwXXXdhfk8Gu0E19QHqZZXKb24Pf1PQM
vS0122FN9Zth81QZgnOOk236xqUdb/C7AykHdfhK5MOh1YpLzdrxiOeyfZTFerkuiE5bOMepVcrQ
pR0QNQO/e9oiH2SGFt+yvitPEBoOlpQL59F2OthqM/7GGXrKxklv2+QGCrIPU7R6bnrm88VQwuIi
BeoZRNcQVdy4OxLQy+eKK3DOGAHkpvvJgJG0tw0jLYH416uYH34zTVSquq0naq5eh9J6qN+X5Ead
s+aDgCPB7zo1EUTt5kNT1Y+qKYoQ3sl0q1Te6eosgp7/oo+t+joPlgH6lzQwK/5KG4n4bws86bY1
rwY9AAav3aEsknfWhhPSq1q+eabzVdL9+9e8VqY1/rOM6lln1v1Wcq4PVcObbmrO3mdLLY1IQ0gc
/br8fou3JbXvE0XNblt6pZscfX2Oc3fxByce/wBz3q9dCpJqKeCg6Gn77bj6Dqglc3bQoljdzN3a
yxXoOjvVONuDn9qKesOMpWa+D/kAbtQQGYgEdlfPsHWNBlIahf42vS+UDsnJo4OBT4TgA88U63tZ
QEaCbcUA3csd82BLjawgthGTpncn2t8X169Ugobi7/vQHQ4HV3K3mZD0kNRx/pvAe/2aainaCa/g
dMjrBCijQrFeiku9ReKsbk5Mzjh42W69Vh+GOlGR5uxbzDrfdZK6GMbJ4qaVsrjQ+PuIc/tz/q/t
2yGt8GBUKVnY29f+9we4EkXHnFsO83eDkRjVyLY6T7MpOL0kaTR37t3vqmsUDUrzes1vk842Q5tj
1VvTp2+iN+OfFu+UNaO5h4Zg0VtuJB9j7R3Ntixeh/8Qdma7bSNbF34iApyKw63m0ZY8OzeEczrh
PM98+v9jKX+72w0kwAEPpTgdW5aqau+91rdcbStZNvJ5oDLE5+CjYcojHqsOIk7q036Tp0x5trRM
IjKY6U5h/jGyWi5N3Qsv5Kxpe01wDMm9xFmO7azAm0Trb40CLg8V5ZNrM8nu1Vzdu4nZXd3G+tka
1kyUwVaAginrj5INWHWKODiTx+xuRgU6hYlXYWx7TLn0tOgcdiqGaxk9RDJvtvo9hsX9GgDvmLYw
LAhyqoFVHPf3v5lVlVbkSluU6Z6uJ+VSL0yi6rMwvPdx62+yv+8cWq+35xo+SC5smOeAE4HrR96z
GgTZPQMctIyBSK+jn1rkraXosnrHO05UUmtzGqqFbsV2dXsStaS2H+m5hKozXJSuvKhMJY83n2OL
GHetmqW5ov/ULtTCz6YXrb8M+eDed/KSxBMHXvRaZQrEZn4qHkfjbAXuN4d/+dHOgYCZnYoDO/fy
Y2UZzibSsvQBkzd8sfDFFK737Ix2upR3TCGyZU+I4rlBcrmKm51fGumTvIQ1Kk2/siuCJHhO91Rr
Jcx0nXtMLJTJ8M+BykXe6YH2UmL7PHdq+xqrvSBZsNOfGSq9EsPNEuoA1kipkwttsuulo2KhNEVD
3r2bPjU9QzCrfs0xlWxIFMIkPF+8JDTvLEflJ7bjp7bV326BCjaeZLQqOLBDNWZ0VE2Jt/v920PX
59//v/iSqERUwwBTq7sqY+svzL2I3Km8qRT/NJq0IZOoB3ZjO8kpHlV+ITH5LdFcftLveFEcgq5i
gpbX0uEHiXV26ak/5CPpAfQTRgiiUI/yQEhXf+/kcXatLI5jUYiUsQdrINfmzI1P+H6PKJ/zj0I5
40zg52xH46R4WvHRe5YxEwTapw4s7RogCn5aR+X4VxjrotTD98ZlR5oJspOr2ChACt5lSmsfOEwm
yzKtlRV9dx/l4P9vF3Lj0NskZWrRHED/IwRrSr7YG0Lym5pe2wUGqEb03/twrh0UDlSbJirUpT3z
KKdh2qVGGVwRzROdYQxXFiV9QaYhaR83Aj+zGF5NgncYcGCsqD+C2LP+iiYdlqlHE9zRWfVFRAOv
sPTk6HUpKmfhPvQ94UiaHSbLoO2TfU4HbCX9i4rAwWzH5lXvEMfVYFWghG7joTGvcvdIAxN8d7EM
kZXpvVE82CoWNEyk5dqhxft9rxlh/d5nPjvzGNnOjk4fxYLkUyg9DXg7iNZsMt0C1xDFew/Ysq4b
lDpzBn02Glu/ZKakZKW7qBsG3pokBjrtfmBZnNmnMdEuJJfZY6tv0d14DxbCywWeV0bpo0O7WZkF
XcbgOoQoO/6+ZCh4GW1iVtTZiTxNyAid4dgrvFADupqF/ILYeYg0RJCLLvbm4NUcI3/oPiT8po7x
5Nf3ks0NOwGdAdOtXaGpOOpsoZHe1uHOZPMXHCrNLI8/3LqOkQfb9UNlZbtwIF4tjqi4ElQ+j2iD
AqAeuOhksCuZjJdKjEC0VIVyFRPbtgidaa/5E5MKDsGwiMKLlVnMppnVFi5nvE+yZIYdY0lqhcr5
s403Pgq3+887x6keXL26qyHjLDom5zgOvHZPbWduTERMvVWt8SA5Wz2NjVff8P+ypni8Lyute3Ys
ayGM5AmB10HWu0rN1qTRT1xrI+PONNtkqpccaj7lHJxEgSYZG4JcmjLBULciemtevDdeneR4wLh0
ZLStKybCi8/n5J1ZMXGe2VEa0U5nzj4j7f7EOt7OFb9ff4w50/XL8uMAHDNd6iWiNr5uT4Vj1ZMF
iBlcICUJzGfxCNfbOBgprXB5tJTP2Y1GnuKeFmt8O/zJE2Bj2uUuVs1fp8JCiCeggvRLbETpRzYs
7ZRUhnoaxLNTOPrtmaKx31oP95e0tpa1e/InDBRNnyjrcYjLjdNP0B5ClaFp79QP5Qw/Iu0IaQSu
p23HHr0bbU2jWfz71+I/WzVAZ7inrmMZlmXzYnxZiuORIMfCsL0j2911zIDZqE7R7CUiSrMn7Lxa
8+ylislqCZ5fPj9QOiJdGpt9mmf2EhsoMAtROnvCfKYd3O8Ccy5AmcHSF5ViFm92xTpm++hXUY0h
0AvFcB+NdrjROJbdA72KUEbznJ9qIeN4ZMK2DTmEZWess/TR8VKXykPdSSSJ5vC+mLDN40iJ9Qdo
T/hA4zRvjhJLEEz6mumacpgt6WcQLotgcH4Ges8HeI7braIpQU2Xk++NIPjShVZEiGSILDIOLvIp
eTFh5qxt0ZM2O3+ZvMgvScAcMALOT/IptVAXRu+2Z6tFbAjkcvgWxw7YyKiJ7+m9qveUqNBMGA82
lAP/w4R6iknLflVrMW4a7AcqXb3bmfl2cJ73jkhP31xnUPc6EWR7Hn2LDRPoU2j/6OrURI3m6t12
iFVnUWCZWIuyUs5KWB5+/+bQna/wUdIiNFUThiaQxmjaV4J6hwoqrkaSin0PUpA0/kep91OIfFae
ITLKMs1fZ271apeihXCYuhzISvPV5I1kJoSxIV+eTZpqMguZ68eewpxgTPIBra56NIX36/nPr/i8
i/OfyLF9okHmwsugJs5j9dTMGVex2fbX6u87c0KDKp/zRfFRGNF0GOaG4dT0xuG2TapN/s4cqNii
Z9DOjm0VGDi5E9TpM2jYSq5ZGXrvegKnlhytHxFkxmJy02/TaHJUjtSF7hkFUR7eEXAQZAfZ9KkM
RMK3poYfk51Sz1Rs8tBWom/j17Shc+JZHYuMzFDOVZdEJizJWw63xnmyp5yzvqOfcz0m7k1Vjl7t
PSgcnlrcYKZ6io2iPEKG2/RFNqxrVKnv7Rive5EDL0D+tBwLpd6alE1ruTdPsVlvYZWRwykDaKBf
BOuqih9byZ0cUzSd8fiq9MWAsNCZrnpYvvmpW7znQ9yuobIquxwC0Eq7zX6mFPpyqgH6zOg8zGeB
xMdnGfkJs0NFYYJbHzAg2A86cOxrPtKVozB5tRzam7cga+LQOBrNY63PqjMPc+Mh12FbcOS68AIQ
7evnv+7yWuNXFiMGM2dYSBTM0yA8LnWvn4Z5RdTZnFbFvEDKSziIj5j15ZhYTbt2UxXZP4pLRJxt
duEcN94JC+5t1fIjYzSi3xgSBwt6mhAcT19GSko4bDirpKChC+a2Ckl+Lr3XSUnKtTfDySZ+eoS/
g0Aza2WHYAA8JDfMuQtE317t926BBiEOB7C59CAOWUySnVC76oraQlv7ReEsZWZMjah5XTYhtJlU
e4fQoW5sPSJzxmjBZhBbegXzttKdlnM8uFUZ3MapqjirCmPyvsQjE6jiI6m1Zz1Q9WdrQBNvNK1O
D1kp3kPV7DaUV9FK6eLx8ctdhjDR0AaVIBLjIgd+aHrAhOkZVmGKjci0FDy3IRGfM2wudkYyAh2o
iujOOBfB7h53BP69GIb3ECPPfbaLpNryX2W4F/BiDv5Vy6b3LIAcL6N8MgE9YGRH3020tAgt9fbd
2NfncLYK2vhH5iWx0O0XEQFWulHAs75TdshgZO/WHbIUDxEt0iDLj36YnTW4js+tSBEUcw53Kyie
urOS3z5HWFpK83de0p7f6KOLImfej+UF6f2vO6vf5LGlnG4/lYyWk5dcD6etYRc/rNRF2zbrg8aJ
Ie1CBWh7vt0i5qAhzhYQEOG0CnTGwPvEvghXrVb4HWpUiPSUjVw/63FAg5Fdx58vVnRVShqNsuUc
kJa683O+PZw8lyjFk/L7hVtTrX8dcYi1d0zG+gy0Cf4R7OszJvUfGFSodbh4Jui8dooHsLGr+jRy
9g7txj4b+KLO2nyRd/K5wXTJgMYZO39SFU+8d8S03MnPLW6/9yovoyMRpzvUA9bjFJGI5FTdsEU/
IB7LTKtJqEOC1Jsl0ShyQw4cmNxT46CA8kFHDtyhICM60h/cdV77/3/npPhSqw7xN44ekIntO0aq
EXP8FM685+skcJGhBJ/OfYbKZ2bo9KrHXj7fYa2bFpwXrhxE23XREEGpWHX+2k4YrvTWG88SgshI
d2E1Qfrc5RiXbN6zzDxosHhMnTKTqZNuM3Wakqbbmei4176TPqtdJ77PN33suLvJK2jZMHKu6dZw
5PCLS1RM/0ubRDmBcSPZBgnqzsJDspHIY1d9y8c+fI8SI8Ed227qJGUEjOT70THhyRp6av81CIFw
RThPg5w8uFF6rBWkOnQq0cMPhXGsevtZfk7FyFYqNKvZewW5OgJJ0ZiH+qtHhGU42cNzoEflIQhp
cSTgzv5wSBT/CdHR6eEYNkBdV3VURrb/fjfJc2OuVnMj0TjGASoLBhv6s7xzFLO+m1o7Ytymiaem
FMjfEgXcoRZYT0kTjEjywnGlzQ/LqMmOY0/vSc1bi1zcQL9PmvQs/6odDcAyJbTzJrTIBz/aqviJ
emZ6b2U7IkMqhnMyX2hN9mcqy2Tbu+jFC8Ze2JmM5wLt85GmmbeUfOtUxPmimAB/Rn2lXSrqa0oS
ONhJ6FdIsQP91zTZc8rutccVlUvKFJxrSEZh/Wjk2fiH9pgmD9X/KEB4ITlQ2bbB59K0adZ+eT0J
D8Ck2io6ErYuxfOoxuhSWya+i8QNmjvTB1SDciBfp00eEGeMtqcJh/RiZDXRmulco/oESWgt+c9h
SVfDasr4ZOP7QIa7uJ012qEd7xgu9XvLGZWtbtf5tcE7PbPjVT4EQ8vYiaq2mavzhgExwv+CLBfy
OM4FAxwZwwajzOOjuBYJ0bVZ3l4k8Lry4L85aV8fOXiqa8rwegMPvENAKPy9bFw4dAd2vkinhR/k
Vz+GppT78edNXkNHqfOYcWTkRgeQpoxEOk28REUzbAijqGDI5OLFSmN76fuwpUY9tF5KcE4LZUQT
iZ2Ot1ijiQNz82YjAi195gP9FxQnUorrEq4Cvt+t79sdnXfYBqaSn2BShGtnhvqp8wC3mdl/dBia
rT4/LA3jo7LzfNek5Q9tiMxNl/LeWgW2Ah6hjwl/razT5wVoYsgwkL7J53PyrtHG+zpGnmfoRDzk
DvN/+XbVSbjY9iMzpMzB/GFNavNaGs6LbDB7wbg0qDDwC9lAlk0yCudFIsKCMuuB1cckrd/Jlac3
g4rwzWj7VdUPIcgXZHV9DXEgp0m5x0phHf0+7c91QL+jigrGRlPNIoQKVIZo1BhlD/LhbYpdm/oq
zSaLOqz9Qa699yOJnzXRNX+1AerKsmnee3xEtymy7Ph78yAgM3F12KOmbARs0kVFGbvXVCd6yKs8
frCRgRVFFV3kU61wEVmIGgS3V2gfpI4OL53V/rQSLfmZWMsUWtzPvg2/TQwQdlXQGbfo1XBGW8Vg
yMD4jHtmhbss6+jeI/LpUSU6CDODYi/8mkNuEhF+Pf8aoW9oW93IGRjMDzG2lH+KiTW/dBD4ABs2
rUtL8LPZpjC+NLjJAGkaBbjJsU1Ha5tP5HFxzgFVJOiorpUxIs+qDQMS4eDBXAJho+Bkw11nFA0A
QwAuXF1j+BEhXd/pvubvLKtUn8hxf4qFS7wrASn1UC87ux42n1BDavFo5cbhtypRBkBHaDfkH9pw
fe7mvxTMovxbBCQ2mGIfx3b6VOa4XSz4Lkd5yGQdJK89qKd1lar/yzvf3vs+EI4Yc8XakZWNlQC6
oH2G9r7I7Vmkbl/wVBYorS7yGYtByEUby1cdJvLh86koVF9HbFRLPwOOlEajVdzdPhuVfqKUOdR9
tqcLm6++ZGhhqd/cgibpKnCsmo9NQ5LfV5z5bOR9qq1/v6XUlSJ4TwuIsgHTgtsFy1W+mQYrxvXl
I46b3/iy1Ge8R51mqP0jwhh/z8eNpIq6wCtXMZRrBMmVZWVRA7XxW5B4P8aqUj7GIeQcg+wjG6af
is8SMt+MPAMlrrlLR3uky6gjP2EKnda4bJI58yXOk3JFMpqoQZ2095+TrQS8EuIgEvjG/x92iSm7
kgZkXLsc4C/J5e1dpWvBXQbOYCknst6dOZUPmeYCo3JF9FCaIVMqip8bFhX1ubdz7LJc6NrHLfm0
ndCVW6nqzjCN6mq7ZXW65XT5mg7TOzqaI8vrMHX9XW4lqK3nYSElU7f8/dnT+E/PQBecPYkUQtuF
iffr5tYHTLCCYswPRWBcomDUMfpo+qtftbCnSjQz+WSHSzudOzN8rneyvJcX2S3vE0Ttxjw+rHhd
ZEtHXnoL8rtVtA06tcraV72J7UazlE3UduPBSs2HXBmmu4r66pYpHNig7OltCcKanGm6kJzVb3Fw
KCt5Rv98KPVo9VTnf3gltK/LBHZ0HKUWAzDbYABMrO+/z00YkTqdDFhq5FFo+7gzxodxzhaYednM
BfudENlM52eZVfXxJWp4OcqYqBIov+/wyd/9uH4fsM99n298Drisc2DMZBBU1qTZSknZuFNAceC+
24BfKjt63hMrpbgl4v20PpLC6dzrbGfLgh9+3QGO2hoZvV+VD/yDoKexKzV12jXtMPDxIDSXqK61
P4PyQx39aDbQ2Mr5tyDn6sVr0aLWYVhjnVhw89dAEBcBs+EJLPxmVAscg65wX3LlRzQHdkyOuORx
MWDYN/3HKCACUc7aa/HK2b1HGdgb+6oeOcv0RIz4ahm+xQnqDiRPJ2FB+etGYNrtEH2j4B7gi5YO
88MUphBIna1sk8qGqTt8CM0U+5yBKdHoR0zVMH5y/Zgzh6LbrjzQdQNFpqlvcAWandp5S3d8vjX8
sSroi0ggH8cqD3jb1x5ooQyrVkUr29aMj245rZODFnSyvOkCju2DrsT4FgzMEkWm0c4o/Re7cK5S
soVQRo2SH5E3gaMWVnJHAlgw63NwJndQRvVcW7o46e+XUrYmL3UG+CSy6l9zdqncqtSAw1duYSE3
RHRRRvEuxR6d6+Q7L2iAtVB3bWfr/9IqG0bon1nMavkdEbrYyyEDsQHkfQAZ9fMxviPX4J93/dQl
y5GgeNZZ9IdShGirRC78fmUQX4pSl0GgIdg0VcM056J0Xjn+UZT6VWlmdqq3B2NT2M1jpGiooeYc
BjGHooDOWthwvNZYK7CSSHmwfNwpWLNrw7rr5Kjbb+21HvXOPaqOTaXVzvEXhdivV56XfQ9ywgSy
YfgmsxxGdsqhgHmKeBBJceWMl4YOGnWcsWvUonukD8Osc5Z08ebkaJl+UyNUehZiM+YDhv44GPGD
ggb/2erqW6MBUlder3on7/A5lgnjGmp+pOYjSAdF2wsKsL5C/CIH/oGdOOD2EEzJh0kBarr8Q2KN
fOU+CwqbV9ZyNFPTwO3rvMBfzyMC/AKlRqcfHKtnMhjPuVYokpNX3+ve3NxXftTYo7tIb785MpQx
LgjhK2wbY96Imf/vO7MQ18ALX3+FciRAyBknJ0D6fzpdlRwkYL41qT+DNFXWEWSE3OqaYPbQ/7oL
eM4P8LnfYKPtgC8CYh0H7ylXv4kBvdisasTyMcfUOeV90yFI1sxqyUrlAiQg3nE55RMdxpZ4bmHs
rMA0TvISmAHdb923l7y+/iqJRki5PU4PxUqewMcNJ7kkGAggz7oVneXaUKlkBKZhcimVCYNd43XH
gcTtkx3ZwN4INkHsZMfXYupxL+pZsKtF1OzyVLNuKdDy01lAQhCwcPe9gsgpoFsBiyyq74fGBjfb
qy8VVvxTkGiw+oumxR/QdZu8ASjpC7AhGPJe1CHv1zC5SOSKlR0AmvKhV1wY+8QqoofiXSO0Qr2n
/eud2gqGYpME7sfvP4Ps7XzIPt8qDqJ70+R/pm2aKgoNZ/6Q/uND6PlmZTZhpTDDDT3Q7sVHW/ct
URwewRUMiNa9X+jfpuFx8nNzo4EV5wcdrY2ONHNbdL5GZhTT6Th1X4Aym4dJ9PXK6lvtPRrNn/YY
JoueqNCjN4qWPjvAjNnMMcTD4K50rwdsnk45oTXenTKqzU6xDO8ImVE59qIlAWU0ky1bM+KYuf2b
22VyGR3lH1zYsMPtNORqvAXTcgl71b5LRsfCgTRAWmU6ur0dJI2Cc78V+yjiiwGta1+U77H/I3MS
7dXBWnJIMxuSdVJvDFA3FDy5ui074dyYypavXn3BEdwPvXJXlqV2uekjoghWYefP1BA6jYe4Vs7g
TPO71oDs0ceKuKMWQHlKy/gREdz8ew7JNxtE/KJ52VVPovzEOz9dt4LSss7q/F5wyiRUrY12+eCE
1zFNv91ObnqC+V6b2jd5Vss1yjgnzAiHnI9uAkEd7cSWX2ESvIIZQnsdNs9JYpnn6ozkGsX52Wuz
dRM56aWbL32Zt4dbd+D2w0wFZ+ubdLylt5Rm8TeiYtLbvlqregvd7O72GYqUmiyQeMJUHS9GH5S7
1DtyUrb2wHMAoQS99QehiKV/ea86FFk6NZYtVNu0NO3LhqF1tV0A38gOltfnp6IUIb0y8E9GU19m
VYUHzWIOCckHzT7+ykah/ZuINt17NuCPhHrghh9vk1bgXRgx7UktesoRdZ1MmPhqIm80tMEnOZsd
YlbqMaAxMaTw5fWmHLZYrrV9Vw3jUvYJ5MNmfshyVC1VRQCHnB2FQTWGD/LO19LwgZArmvhacCmK
eV4yN+4cjPkXdc5OcBJ45VLsW7WduWxDUBuU1UQxWDn/DmXgqRgQBSRT/RccU/cxsTlcpWUKkavH
Se7bSNQaUw/ugrwdkOBiC7AysnLHeuz/UO/+p//n2AbeKrp/uq4LTvRfyl1LgDMwsLaDua2DBQeY
l15H7mDqBwjySGgsJz9jk4w/SLbmVXa88smx7RRQXDnceRyPdigBQXSTUTgUzqqdv9kU/RXqosI5
j5Gb3gP1Xcl8EAAr37IkpQ2QOf3Z1JRkbxVUpAu9Esp+DM1Fo6Ht7FNf3fmkNDE/Eez1PO+hoqWB
NrKxV94PaTrxbMZsUEh/yjP+348Uj66SlaE8ARjrHKcO4oXcneWFOKENqWDd8Q9Lr/k1Vpef2VRt
VZAkTrKca36ZtVeRplZoXzOMgc2cj5HWwvqflmu/8N3FgCK7i+NqHUzRnKEUxE+3N+88MO3z3n4U
4aQs/QnRlNYQqJtVnXZv4JNa5DOTved0vB7ihrJ28l/SXit3bSu+56HGchWMAdaS+Tk3dL7zufp5
m/GVxRwBkY0pOMAo709E1sh8XXmRIbvYIxY1yKeH1ivfzMHW7owOz3ETNLQu5w4NtPInQ1FGONsB
7dkGSIsIHGPdZo630YLC3jZ6isZklr22sXqVcQxqmKO9VdI3OnfB2ofusVJqqNiVEQaPaYynlIi2
Zq2bWvHg2puMYa+GfeweVEhzZuj94ioF1NAU643eGmTagCiXXYWxaLNf6aDw1+gs8lJ6nvLdsvuK
Yd14yiyq8TLMxjXplvB1PjsJQJ6ijSflDByCrC0xlxiP0JfRV/37EqAj5mUM17e35VQqH8agYQuQ
XQvGcKdk4GiSGf05HEZ6tRBhAPBQMIMJU0X3QEPGvWTdd7zf2lUuC5UHDqdpHPAcSnoXow/ZBIU1
LkLmSsfMhxprd8Yre1V9UGsc48X8sFIIoAQ35mP+CcJr7fRgBEB7nMQUPd/MDDf5JUrDF4IAKzBy
tKmk5UdeZN+iduujX9ePmOImZFX0NeSfDfPXQ3520aN0/plG+T/+kAHokSjc6CS/VBD1+6fKWf/a
REB2oOuOcCwQMlCkv6bydmDq2rGxou0tuowJfXfyZ4FcXABvCpL+LTMh8vSjBnQuqcpj5iJzk2/l
gFjneTDzaPqM0fMOSIwoDu0804eHxFgWgfF9ZIr/DZg8lqPw3I+i6dayWujD4SHM8vxt5hesMOte
MXmgS4nG77fI6Ey8BpXpPbWiIxPHEfmuNZ30Kei67zk43DmSisj3WT/KuJdAWH9kxjMrSRUEnyBt
ewAbWEqc7TgDTNiEsnOeeHexQ5wllNXkOMVGt9Jmj1oU+Pd5KNZj7WTn0a67J4YZ+sJiyoNPjIdB
PZhsYbOEaH44qEFzmBCZL/ysA7Myze5NJRg5mvflSTHDH9nspZSuypIjWBJQQ42Woa5Ld06jaQIt
uitSBzwsAopFw4dzQ95SvCvnhbgC6gV1o7HX8iGK0z2jM7jpkfuRqcnw8fcNMorvCgfzDRWkiWSf
1vyiCpOB3SB+jEH9LuxZJjil/YWOWvmscZzZJVbqbIawmd5KclS1FH5HTJ12skzOOxNzjgMJ4+6z
7jXYefvxW68zzaTT8FAH7JRY1axjQVG7NkF9P3f0kOieq82PkPeC3xlEfzVYHHIO2Vfg7smurfJw
X6fYMn+/xttfGsOWoLpF9qwKi3OL7sjm2D9O101V1YaiokEYokHdSYECdkt8RGpgY4dGtFAnumC+
zbDeLfWWvF6G22BO2vsKccIBIS5xx338l1GVwU3yGha5fgm1Xeqq+SGrY4apylBf65ExnDtiYpuS
ODtbyowgam1eWLdbl3VSvtmT5WMQD86sxQLqJOEMgVfrV3+w3VU03+VhfbWqHAKoqtYf0fCj7Ufr
mybVpfqUWU82cdjSptaaFeDwtjn5DDKftMGsV4PRD3uozuZrkAx3KkqNM/ng6cIYvQ/dr9iOOBxu
Irxt2yAPfSxcQXZzj2GHZyCbqdtCrZfQ9aybJVRR1GEjH2aOKI8j8QGr3tbvQ6qSa92k13A0qpO8
OK3SbvIC7Y182Iaq8offpDOfaf5VJxH4peu2rtkqLw8dvH/XSRV2btXjVLK9xcvnDqNmmTYRq5Ny
yPGqwP506rNfDN3Wj/vmnDvh/9/lPSL+588//7yTX+kP4sFwEv2lGxA3K3jYONJUy6JNPI7sQwfW
JhC3fMXE0940pW5X4KKqU+2HR42A8O+FifmRDWC406IOJXNuD0sdcqbaCfWhU01/Y+h+cNIKyo0h
ah3eSgpOytRIV6PcpOftSfMdZ2tRxzd7AinGRTPaA84PktjRwb40XUucUaN9DBlmzQxP5jmhBbpX
wRfunMyrLnTyPYQwROVgj3wL54iOOI46OjllsoOlysoi9f/BpPKLmv84T9N9ouv+vRJpRJXoubVT
CtgPkyi0K/7y7NgPsb+umdN9N3FEVU6/UMxsfGb52qMZz95+/3kV/9lnqCto0tKiRQ5KIumXCiNN
E89SXJVQQgfieFylDFHmXpAftg+1CSUl47QLGWWwz43aQMJtonKvDfr0QHJ7trCIdHY5de+FPnH4
hFth3tm9T4ZX2DAG98FO6Y7/UDqa/phTC87rtFysqyFBPZNHNNvmhd0/RF2HR7lS7fvAsH9i8rEf
stF6yiwq1czvgl02s2PIsjxkDlk0X+5wqav7LJ3Dn50KyvZc0c5xEQvNygx4kemdPNmKyAv52GTl
Whr7rJLmCqBZwAxkGVrZvSe6+g8aQsP670uM4YXVEBefY9Mx/XrqLdWiwCtvb8nT8u8GFQU1QCrn
RZ+ZBl1SiFXZxc6yalXC+oxtriI/bzkpwcTRWw0oxFAgKcdp1yRpdO+ToDw8x72q7GpbcZAQEKo3
rzaVCW0gowsduMCKpY7FhMezHXsATbnTAqb7pdnDsyt2uukTFwjeamMwq6JZ1gp75RflTqeJfZTG
Ob+eEdngNAmWKmhZwhTndeOVHVg2NrpfaOtWHfN1Nw75KvEmgujmi7z7vNQOfuXOhL7XWz3sC582
pC7dTtlsfPrHbdrS9uSTvxyqrrgi4InXvlDXt/OoPZrYzIkLq9v4zok5ogyF7a+pBd2Ti1xt4eSo
vnCc2Ne67dKFXCXMzPtBYKp4iDDQH0JYLus4L1IEEbNmdqyjfNcNqAuDmPyMcu5iyodKxMNIqyms
HZ/ux2yabJMRmWrbuutodk16oohPt+KboHaq2ySZ7j0reZCSoaS2xvvCzR6Yvo8E1YEtGdFU4ZjR
K76DxH33Qha+CjCYP5jtWStTrMvgqc8hsJ4LR3NwgADWvpFpiWIoarZf/lDmcX/+rR6ehAWC5poM
1UuRCcZneRAxBkeV5ceRvkNoYB//eQf9eZpmM8DtZ0gm+idSGMi3o55YyCfSevQcr57iM0DSZLMh
6ixBip4fb3Uy5PZmU/uPaKxefhnI1fJRnk2KPvoQIyShsHPN0zQQLVdlbnl/+0UC4GMHD0ZkhVpS
E4bqDOfcqustQolfd7ma7AOQzFht663wowGwvFdvjflumJ+rjf40Uk7dWldkeuqsUOVwrAcw9kIr
7/wY0p0fYM7IS1oePvlWNzlmrfruUTGxTizaWWAaOaLfhQyNTF88jd2kPqSeGm2Iv8yOPhGUd8if
qpWXUsORwOhuT0Hs9t/o2uprhqjgL2mByktkW98YzjUzSoKxTkaicD69SI0iHAwIm464Tws6SljG
dhKbkf/rUWSV7bWKbeKlh0WKaOzZRFB/DD0MOHJfqju1XyrfIDFmu1SqABgVk3M0Px7nsJM+TenV
exulpTUBU20T9AHcRCfKSYyh98K2ZWDL7ad9DM12ffulAa9Vab6gCK3nS4VdlKp6TlGeH+asOFve
h+T6NtNzJ8zoUVZYQfCz1YVxd5MAi3Ikv154dIECKrJqAL07m569KNiWhIW8GLFn7uXzjQ5+u0XO
upFQBdUl9KTy9Tv5yG8dMCUugs6MjwbQCic6Z5QotjQnC0JK0Anf6CHR6Lkbi5TLhV7kDvpcsnoP
UTssmVYZy7q040d9mtaT7wDNkoUA76DhMDZAukYl8Q/S6YMMcREWfbe7VYs6pp6pUPxHFcbtakod
auH5hRtc++nWqgJvQZSIX4EXVOvyrCBs8cY8u8+boVw6Za1upKVaXgZNIYGqSTe1ZY0nzv4Mq2fF
qtRoNGYIb8Vp78UckigrilL1nXVX6Sbt47YgkLcnILAfq6ucZ3Peu0f8U5+63vWJ0isrzr4Uq5Ha
msQ+IGmQ1awsSLFyE0lFS7JnvUTzJ75JJQ0lIZtB77233vtNcRfwgu/lXongGAwPgVh7x2HFUUOD
Wm3qrJ4zyvTsl7A5GbmPp9R5lB2PW6qcqsWr0OzEqsbRdo9h+LN+lt9IrCV/GKFp9r9naA79el2z
GJib/J8Aw/l1N3U5kmuma+0VhmFLFddVSupXAcqOwS7ZXBAsK1cEJ9Fk5l3YV8oGnDGATpeU14RU
NBDJZ9aF/uInyasMhzW0/yPsvJYbR7It+kWIgEm4V3orypVUpRdEWXjv8+vvQrKmq293xMwLmiBL
LYoE0pyz99rJdGidkuiTMGsfUK21W7eVuAoS3X8hb8JAutAG32TkbcDCiV+l/uxTOGbJgApUso6E
hVU8qoOujySB1t1baBHb4U7++B3MjnKkjZBSVh5oCVqe6IBNm0TboTt4TVLdKsv0b+qZ0J/iQz4u
YO3KfaxD+aBi50IWnVyqRXiDHmIhUYfDFw8CFG4wgkJZKi/JctASYO4CkWIy+9nncixJFQadc39U
efbOMDr5aAAC28mwQ8+Yxtkts2E5Bv4tSOLwZqWTuAmzOHaiYzaWn8gF6p46yNRPXli+zQ5dBqek
VVo2IQkhresTbQagb983rBEdYgWvJQ3tLWNMKt/avKlgoubBheSHS2G3zROqajYSQsSXOXQuQTlE
LygjxM3NufC04Kw73BCLpcrvUv9BDvObOoNHQkmbVktatP2bLNtztGz2Js0BnlX58iEesH8JaV8U
JwerX3ph6qcjrM7trn797Y0TzA9aOec7gh7r2+y/znUtDjoYhG2dNvWXyG+/9cKInggRjB9DEkZW
ptToY8WYMOEXRFh9ugEjpZaeceeE+4Hw4OfSTuB7sMLbR9ychxg9bjoNzo9RM35pUxC8uvr4Sjsi
WAd9WdDS09v3IC12cuzar6LVxg1eFHl2jal6tsX0k8iA5isoBjQjZkaRU4bfY5lf9c4fLoDgxwsR
MNORVuBBR+ZzQU0SLjmbRPKt1L/p271rW+0XPB0naOLlJ7cR4ylOuYgDARX33tH/77sJS/yzYUGc
s4+jytNxU+m2r7Ybf9v+93Vj5USlWietNMR2pHWxEfMnt62S3T183HB+ZXYyb1RYsCCHFEhCdo5m
q6BdTe5WHM072yIgtZJt8lSiIBPzs+0+u0ZEJanrtYNsZ2M7FL58NVLjijnll9vWIxkhFpB7giaw
t1p+u23MNvjsi63TGoesiMrPFF+T3VgW9Slt0reiRV2q1mqelRLBhUIGlHpDpgghIufBCbbB0tVK
Jgb2KHG6q6ypDKZ98H3iQeIHvnrAUqgHwkaaAJGisY18CdYl+G6FEkpHsoL9FKgc3AaxZuxtzwl4
tc2cONM+sDMK3dCqaI4hvbG81sA0UFPm9CmXtKH3yofZrlK9ZRaNfZxERj+8DlH90OkOOgfH026t
l9X7KRxuqnWTCnOXa6V+60IQopCDvLWZyOLWwtNUtcPJmoqLsFxSZwDTfjKZKzEHy/6sHKZzUFjI
LPqOIozPlrg0o3xL24yqame6L6VoKL2fGhrV+8nAXQE3spTQikX1RQYuzYjU73aUdoNl9QXLPc38
TemacM4tf5m2x+7oaKn32NXeg2Pn5KfZ7gX3Sv4dmNSqnI1PZVqmHxNYIQSsFWgBG6or5BGlubXc
8CIcZCPAxqYLm1b9lIa9wd5ONo9BXEN819r23bTaH50k0D40yvYwhoTSObQjeeCTf/IyIvRGGL33
qtolgdBmjvzbP6FFBtSzQkcEKptSsQoZHmVl8X74au8x0ezIVf++nrqvDYyfVzey3yu4ri+EILkr
kl/1h5Hsh0fJOIC5WuAmKX2LQaPRD1PGnlQpi/MYpadLtBfMy5IhMEgxWIWjc7RJ+lnnAmiuGtHN
liCZckw296oUGPVhm3nBQw376MFgqrt4mH2MRbeikt5zVHkM7QNr0PDnHDePqnRuDgGbSEq5G6cB
t5JrzJUxUj1Ay8lODcvqMMQaoAKNePK6EA3lMYQ3cVegyFzWQQPpiWt46uLey8tLkd/KqjoohT6w
uW2bQHdUzVmZzSff0OxnW8/CZ01vHnoD9jBhwmCzfNneXKApa/A1rzXq4jMZUpivdY9MS5pi/nAc
0AI9q3GgGCINL7jEiyvyH0ZCNWpjLDPvvbRCUQOM2uQiwPab6E6cCMwxvyUZe/oCG9WMAn2NO4HO
SVD2h8RaiLNlVF/GYK4PfPb1JTKqaOvG9i51A+shdIC8u7XT7DqwSIBz/Z6EGQPMF1QpJp+GvRmU
6FzLiUeRZMbQDr/WqC0Q6ZTT5T7L6KE2PIN+NA6YpeYVd/wPBSsZIpMoKBR7V/U5RT8DyzEOCYAe
Pg10iyNC8F1dWBau0ronRG36yMCBnaKaaGIHxuarBdE1Nl372LbUMZJpDjf1XPiHnDjqM5ITyEuh
b4EHdcx9scAvBkMOpJq05AQU5U/VCNSc2LkuZ5UZUpWZB4uEO3o8bub+iPr0Fb6/9kZ98DYShAJk
1TDvX6tRpaT2zgvsp6zCV3o6ZCGQya4ZuYlo3dcv/l+HbJreiYIQ2D3dZNVBBL7qQ4VsORTuYZRc
oXLQwjsJapjbb3XLIqBqrR/55HVHJcSq0N6vyKKBYmt73z2/DA4UB9P/YUewVQXm76VOlpHsumyK
M65tWp5YJCN/m7U6q65a2VTyFMag5ftoRDUn5Vr1FK0GtUeWWp8D0g7vysXSSt1V7zX5GYSTdgHo
y2hpxkV0qjKzfJhKWZ2HjGwW30i/NjlulxCrlmFR2EjF7T4PCqeWG6dNIgJPRXj9c+j64s0ytENk
uEZ+Bg5LSXjZIyhWCWGy5dax5nwLJD6AYpL01zKOo1dA8OdhdqsvM2upnWtYqN0GYu9n6YNaiNqz
lwz2myQKXAGBgsYogdDE4Y5heaDF1cu908a0i9S2D44MQzeYJJrh9Trvp46SKjzNIYd+HRKBcfSJ
3Lh5wXAqDXLH9HIwn/88CjN/7zVkUtiVH5xJnQzO0JhwJKnzwuF+W/42kmGnvxbO9ZiVh0iKfqXW
0c7C6uqZfB7nGIszTK+TTEx/qyOH3iOiptwzEkUbLjvctnpIJFeXMq6HXtxB1orCXVtn+Qs6E/X/
Sz3xFc+Bf1S/MShFcho88aZwXey1T0Pos6z1s3hDK18eGBr83ZAF5bHzdfui5jiSP+VehgXBMH3j
nQPG7gf1ArucqgA0jo+ypGK3Uk+WSxteVZRisjz2odYaBMpQmJEtF4RykdsWo2tvZIfJ8HT0fgkm
lWWDCMve2BDxqe2j1nmoswQWeYvztCFtYC30wj7Wsq6eyjZ9pEYGOGkq9A1mNuX4VauWYfH+TrWZ
rCPs59uceAHk8SxnFlJYkLi4sRBi4nWcOxQvrYgQkVlVts/IRlmelrNnrdqh6hC6ps5BVGPxlOW4
bfNGG7772WogasjR+uFWBzp2BDLgQDUlzxaJO0dVDclDrYHD0mtkAMDcCuz53Rn14qjqiurQ2gD1
lfM4jIfybuuqXVIkO9Pgikqe9UIbLorlKiMu4NJ1vhOf2T5bTWoSET3bcFOw0mVDHeyFarekwwUD
GOgxg4TDQPjVqcu16dEF27+ycm3c95E+Pc4LH4meUkui6Lbs4XUSljeddN+eNg274GRZtXvaTGqh
5YgXHU09hWyteDfhgu1bu9TWeie7vaYV6QNg4qXy3Imx3Gt9HS1RftbFrkzxRudwVbrjt6oI0qtI
+vF0n8Ettv5bit1UIcmzPKp5F/l/f7wvL6Lxp1oTxcJau9mcfdh+9ETQHrDgqbKf8GhaGGCsN7cj
HcxLHfFq59pFfaE13WBQfhGxX3O22Ka8Kt1WDM0rcxFcq0WeWvg1pg5wBqkfTNoG7WcenDvyv8cV
8Ynt8f42DbPEaqym27Yj9qkZcwxLy1Q34QzcWILIjmIZusLBZe4FX6bYvXWl2Tvfbuat2rXhlHR2
7nK6lL0QZ/vXGRTnOYAzQrG2nD8KFDwamuFtaS6qnrSvWGx5+LERU0OsDn6i7pmXlTfPmygp3SGv
T7IXzlYLZmvlTxk9NSKbKtS/W7UCmtsG2UTnBcf4pJrWQUNkF1NXtIaPVG8ySGM/ZJeClSA3eWHG
RcxxGKjVh0iz+VPcYsKA3tqtbRKAnqqlCmMWHUCwppMrKiIf6hfVy2iPzXRHunD1lNfpKxCL8qY0
UkUav2o1YcwgNnbqX6slWkEy0F2eR+vpQG93uiqZjxHdgOxRtiEUzHFwyO9YthbPfXQyvVYn2KTx
9klR+TvEHGR22hqbiJrNPR9Bf1MLzSSJGVMnvvSjGnZmrIY7lhzVKctITjHskZBdx2DQjf15IlvR
h4uuudTYHQG5oJoosOJ/y0/eMKPms4njc1DXXI0K3nTr9k9BVMf3HfzcGf4VBchu1JPX3i/It16W
h2ah02ohJFeNeOpNoD5KtoLFSa37CVEyuJY8iYE+hQh6zly8eqLr9d3QVID/MPGQYYVO24ROse1a
f7y0Zi8uBbPstpoQli4Acw7ma9n2/reS9lCZonMgriA8yTAMjqWnn0IHx7ppkQjFHgIMuDFESPVl
vFZcZmOS03YaGTNaY/p6VwE2GRfOfzqr935qkCxas/qBTLHqWMzJJ5NV3rcpBISwmNKUcrbVMI75
RhMSS0Ot1FPz58Amb3sXIYc+ymhLJ6BRqWAqB8nMpHs1WlxdP9cEe6mWoBM37OYqb35Mx5++qLRv
ZuQxeDaNdeu6zQBE55Y04XL3UDhHhnO+u2wKNmkoAZ2LmuDuFiy+78XA2XLf04qiyd3gTkgQ+AZW
nF1N7bNaoPgWrPGy6chMYwvqxWnzWnukYqJCBG4ekNAivF8imvJbBf8wNVxzyRkMr+5l9Afvwppi
OvmjfpqRMa98jzydzDau1E8cIHBauY7I4qx00gjh6Fn6TDnXGN81tpN7z5moihHIR8qxfRh90rkQ
47qbmhhgUg+sdycqSzhWC2SwLum32BR8+xh2zxzUvAvuqjX1B5Q5A9A2sdycugQpLqO2OHWok0nI
MpP/0Qk37H+KGny4MsKGDyMM21iapf9/fYiouWTGFciTEKxRw2Owi8Mk/547wwuzMnFshZWvm4rO
hIaR+KCLcnipm2oXhfrxoACz3lIw9OM3Lr8Oo2HyIiht2Ln+jB/QfM2CCaChNvUnU0TJrSItMvDK
8WsWUbBPxx9JTy9qkrWFns3SKCAmrxnBnld1AbXL1jGN+28lrKeLXshuNwiCqNWeBztjvXUXazV4
WNXZrVNSgx2/BW0WFtZGS3QYfeXcboPCDHfq1K6NYt0Q06kurfsirdE2pVPIa628fjb7t11XRDNp
dSzSaB5i4K0mc914Ge3iKUuJgWkz/xUtNfHxKLLvj6LlOYk8HU8rJt4pDHbO5Ia7e4fDn3/FmeNQ
3l5cwaxKO6KW0JCmhYyuSOqpC/S+s/vd4WlcqI/55v4baQOsugl5HNKfGiQnZa5hwHcQNclXgVDY
S1oZrZZHY1w7X/rUdA+SAO7LjAfzfrC0PsKXxyrFy8S472bbve/NrfRFGyyd90VhtUhzlPx90T0J
3MTbLIDchbNxIIQL1sYqQl2/Z5pLkIH8h4Js045gMGI5peZhjyqiHaWfLK3LPzXThnzp3sFor+bP
yF9rfvQwlOTLTwFxcG5G7HyxlBdkNH+yIAuvgwxRSBVWD2YXeF+SohjXhe3CTjNkw9Y8ME6g5q+S
u8zoBvR9Eh3KRR1KD7+AV5of6tpArdtf54EPtFn048A2b1QKCWRcVhv/vTJo/7swiN3bt0FOsflA
Af4P1T0evzAop1w7+V5EJxg0WosA5vvywArM+wM7afJ30VdfPQH9NDKGB6QS8kgyglhTj80uNtVT
1TWvGQaPSdRNa/w2F08wD6sK2FyhESZK6ed9BcSYvVUQkgay13Ve8ixJVVpDfGpe1FehVUuMedy8
NC6rikU7teqqGXFvMn1r/vMg1Ya3qNbJXUvweahPLlxq7YjBd5k7thf1lDqowbrmeVHRqvH8JPwf
Y9G/0F2e6+Gjs6j7CjQb9j8ddQCfUsea9O7oa2IAE4WNhSK/j0+M6+DUktD3AE9sr9Ygky/9J6Iw
9sB+5Sd5sDoZ7UMy3l/DKGH5uRj9A5LjxzaTTz3iIMDvmTj2MKMOLDiyR3Rq4SYI6/azqJtPeSGs
X3ryqQ/kLaaDoQS1ap+uHjmj3M6+SccoNaODb7AZDdKnmqjm/34puf+8lDzPYJ+LLIltO0SGf+7W
KQ9GAiHHdKyM8eoPmDpLquanhjb9+u6Zr4TLNd1EO3d5NYNutbH1fjiqV/XJI+qjaRx67RhluWaz
oz2bH0pc4FjRwWzozw8TFv+BXHSGXcNf//EgezUxptmk+VvlP85q57dgNoyJDict8D2VhvUFUuZ6
OWmHof22PLBYvPeAGDbEaJNXZHn5rY4k0XuoWr/adruJDFzc7GwjIv/YSlrDDECkwV65IhD0AGLH
Qkr/JGj9rCBBLGDdhUsLoDPaJ4vNWTYk9g0hsWbRcpr6sXOpcTi3C1mnYg2ywlumMba23VHWAWE5
1LrUQXekuD+yWZT+92/LWubGv9dW6BfaLk0BcKgWf9U/3bCuA/8IImB4skatxFsCxD3QxIeex9G6
p1nwokdVuEPA5kPk16qTHhFxpheUrmTwhIxb7jRh4Jf+i3eU9e3PnCCPSuuDjs3K6O5H3TpNPrGh
94mDoswZKI/3I5bGMcOg0JNoR9A3IVT6BHqj6bL3IgXPH+fWuMHJZP2PipJh/quk5GHdcPGl8RfD
uvjXRZoSssJ9auhHtpPxKZZp+4whZeuQGQB2lqVBabURAZYczInIzTvwgzp2uB37Yj5JK09ov2Eh
LXAerLsmMfeCjQ1e4nbcoRZtIFaRXrdo4YgOJfLDd4dL0JvpIx8EeQdZ6Hz2jFseuYAe6dM1dcG8
HHgcTXJkz+rAGy9RuwY/FE1Ulz3tC4q6Sl8ppzw93Ml+927xXTQTOTM6ocm/JAsVmIj1ozE4kgml
lWvlLqTx4+4w0D92Mk0gNmpDtO2JK9upcz8iWidoW6KNxwLrblwT3dsD/Iw2Xqppq7ik/6N19kub
UB9A0x1f1GkFPXovNTKrqwrRQNWI+tSkFSFxwfRqyCi8ykZnlpU6KLOcYFjZBfalCGRyvMtOvAD0
lQ4x5GsUVHcWXRHOPVlLyemuceGWl3u1G8vdqdylPcmhf3ZohA/TDQ9SqiOOMT9mlhe+MA4R5zo0
yfFew4/07upq+hNJEvg5a9v4f6+CGLnahQOPWWu8R6TI88nSHI+quVGdwf+Z6dUEnLLNRVQcJSsO
eh+t/1xnpIKzuzXf7n9IIqePaOpypP8GiR6pkaPuEWIrm5aosnQ8u5FsztSR0bQsVW91UM+XWXv+
81TADHUXjGceocGFxRIwtHCmsxpetJAF0UKumOO9J91fTZUFr7ExzxjihDylbuLjRp2ud/Kb6Oo9
yXTkcrAx2uU8xJTOpWtq84sQs3eM1Q5IWQKwvfy+2HUSlHQYJ8+ej+JNeSJscZuTbPreYxJZ6TP4
mxU5EqcuQ/SreUb/JBbUYInPgwxtAIvqBVQI0cmqBZUeU3MvPmWQPdmvjNwQuSBQLO2GwUPIm6PP
aBYkdcJ6C9xCDqtpOZ1SYk1iYe+bZHI294sht1FAjA7hqpiwwm08BcBphD3aN80layF8vVsZomgl
KeSGKdmn1C1mskJychyA1TbVYaqM+GVcQnw69LysACPvoC7mnC34JoqpEqcjYqYIKy4ilf5lcC3g
uQFEjdDrwon002A3OHOxw1sfvFvEHAB2yr9HutiHQ3OtmIZ+sN1Qd+JAQPKKJaX8pKfI3PRqDqFF
i8+qeNH0rLwCs/pQZ/jkzEOCzpyUvYaGat1l+zSyk7dZq7HCsoOr61ye9T71jxSW+7UNkx8jAOqB
v9pMVIrCq+7/rAygzurNWg2lh2Dgd0+T033paU6kkwbeWQkWTZ3cMsVEU28h1p2K2ifrGDOlrUjc
Ng2cZTunXrB65ijVJWOyIulnkNnerub5ofaK+YEI+G6Tg5rb0JiZHjpJNXKju90VwFIDKy8kv9mV
2VWQL78KUEncE5m65q3mzntzRsehvvGzKpHtqh3AckC3wF5gOVjjjCwMPp2fNw8Jfz+l2XCgwIql
e1PnFcACtiRLWqGqcJnYLZ6XM7V8V2dEyGwUBdbwkYosr42MBWvq9MEeL3dzUQdTrc3plHrIJrcx
bpfBKap3I4YmV6B93GXFvjUT+zz74kOtbpUj1JA19eOeIkLSvUpNivVkme2rqp7J5dG0PKdehbr3
K60IgRpms35pyA9Qi96gr+sXk+wAO0RQpg3eoxq9ep2YT+Sr5d6p6AvXSiIZzi7VZ+USguoB/baI
P+fO3GP11DO6BaBb94rFW5mtfR7LFGo3VBaAaP1VhCZt/sU6sRy0EZFeVwfathZ9fKT+9PxnLNLn
rD63s/u34elZOEXx0ENEe8j8EBmgayBK85uvZmK294/x/gmqD3Netjgu35XU/AlnGZdWfVR3fgtn
4nyfXTt88mvVDm18bsw4SJ46vPovup3SJsZR5ELBXqVJgIPJCrULdZR8FUr8L3OGpk3VT9mO/TQ7
zbr6lbwmWZJRIGOX0Y6ltekNh2I4VYxMBOaSAk2PsTPrd9clNZjR0QKbTPOX2PQ2JtSeRCEsiyhr
1vkg6ouPe48ZDnVsTm7PNsgQvCAxia6t2X5D/8vsHTvlazNmxQ5Zk0UGUzNdZjcytx7pik+JGzJc
alrw2KJ1fxi7sAdK1WkPXifR/RX6DWEGNxj6rnMYEY81URN8JG5w2srlEWDP8f5IPRdO/e9XUa+G
W1V6+/OP1aMpzj1yUAdo60tvy9Ojz92UiUOcsJVQxV0Kr2sAEe7uzq7JfUcjtGyrhgA1GMBQDW8D
melBjxC71q9qhJHLMBPlLrpQFvHwXfBP9rp3/vNokg1d03Ig+Yw+/JYoQ6+eEfQvP2iYrfZ7TZ6B
ajuoKrWqXJsNQbmBTfIimvj4UOfxTyWsjl3IjaX2o4hq6qNWVTj7dia2VTYY/EZKqpsy1fadFm7+
VHLVewyZQ0ckjmzggTYSZOjcoK4tEXS+/NJM032RVIfexneuqiLaV4V2s1znFvgBBipHc+ishuDB
y6HcJ8jo7ggT9Ry+BRKq3bm9wpcapZV9TiAegkj1BjKb9X6fSglKaynNAYiPrl1FYJXDGKieIp0B
jo+LxLeUJE+HDVE5mOfMG4gGbQtEPRZJ/OAq6PiiJVDAsrwlszKNH/DBVC9MOKQuVPPnxVqHqo0Z
Vk+tl86xtHJLl+BN5zY/VQl00fvFd991w3Uhc3gZBtQB3fMpNKfqch8ZAvvsOfb4lGXjXiEs+aQt
2FE1Cv9K+6o+4NgbyajXUD7YpN882N9MAcmkmiyHsWlpG1a5ftaH+av69lD2d88NKW2bmTuWeb3v
rnrSfFd/52hm5k1IOp10y1GLqM6ItlRD1W/y8uZKaz05RSO2bvjT00EkrnvJxUlTyyAP9Q2bwmoT
y3gA50K0SDf5R4jsFsw9+gIw5pmhnObL0BhYw4ICN7jj70Q3zm9ZmNxqosQO2Rga9zSuYIE51a27
LkHzPhSEzSWqkgi3ftKy+FSblrEjym6lJpek7IyXhrN2EcTFUWRABDAxbOrRMfVzg/WuK17mpH0O
opYM54VGGVKpZDyK9W1oimerN1scRAFdmXqK7XHjdNoLd/62AGL7WuUETZfkGXM9ae3xfiXWzhXh
Y4vfMf7Ifap3zAkfrE9ppRaGPGtWWxLx5purajl4PSl391Niit89BxuIFbCOuStmwykdN1aVL2iQ
xvxSGPlN1RHarF3X82R9j6qEWF85l08G3JFV0VHQ8LrY28vO7RldcqSEAxmtTUHeaYc0BWxpIw9Y
KtwNLTACS/5S0GJUcOCCXvPapR5UZuvQdLvLn1wmllTlgxUIlvG/E89yiF8jMm7snXDqtNAvN9jK
m+1QKWqSVn3T7cG++ILBQCmGy8Yly1tLKLWQfSWryDhPip3Lhi+8Ciu4pnmQrkNL2Neh0B8Vack1
h/CUY0mqe1bmSGujVb3AHZS+hZXjwz1+JWHTRnfdxy5oBZh57wE5gJNQQBFB9TtDDlO+tsMmM7G1
0hHyEH9Uai7qp+UKsekhHcpYfvRV2q8Ds/EPqrKqgU3s0d28WlyN67CL87U35dke45d7FaMgzX15
RLqUvr2nSCEqC+hULRsx7NFXlGhv1miwmfat+VpHUBkWd2UGAeuxh4iw7cdSnEUz9zcfiP/9VZII
+5MXtcgKgln+1oYkPWtmQeQH/P1+Pg8UTc+RNQzUW91Hdfbn+T+nUA1JdJN6uO2MhW3aqKOSFoSe
pZ+bApG8TTG4ZZVzFxuoF+1FgUC0/W8ZAuHr+S4eGNbb2ZofaLNkDJAP6tA6kkkRDyUKF8Ps9vfz
pEN2ihjh2pX1S91p9lnJsZVWJ0zLFyecnbMG8w0A2kHPK3GcMTNwydJJj+IAFV7QvqnnReQWdClt
zAO2dpozbX6FBXRtdPuZrmKL7us/SnAl9ejSiVWcBgiz8tLbHA/DcYYhdSg9mT95DUmYhjuiQBuD
9T0wSBbhYzSjL95CVk2z+jEQ4Op8aU+P0Bh0TJNHpx/wuiw+eNUH+lPAcxIhV+pVetjBUa/ayPlc
GoScmkRhSqsez3lRei8zi1QFnGiJf9GtuXgIioDUkmW7qxlcelHq1N9KMU+PzajfjbMzq8IZRwM6
QpeeyO86uZK8/+0lwnqrjXpSbyTTZeX30P/c8qq1GeqhJUCzmpHbswgLTqrtkaX2EaW196CMdmG7
VOmWm3BQ96OsEUfH8yS3EZy1pBoH8t9c0e1ptDu+n4NInt1rrtlPWpNUTzGb2qkp6k/xaL/clWXJ
ZJG6OzXjru28+K4gi5e6r6r0/nnhz3PYDp57BHHHKPbdK+y6k6SJe3KzoacAs/w+W5TuFQr9uJrn
+hlfT4cY969vyQt1wnBIw1y+sywYkCmwGb1YSXeDK7V3nLG+qTEjCKkGuQLlv5z8rFzPkbsfJhcx
c9nGIPJs89DMs3GQy3pUw+aCCyY1nueRbKEysY2Tes4UNUG3pLepF0FQ+WfSEL6buP7WrpW0x3ku
jdeRGIFdbJhgTpdTz22SU6cX4Vqdmrqb3ChW36LUMFibwpHIR/aaoH1/DZZp4ckwgyd1AElh2fxh
0fKMN9qY6uPpwRo9J1kbGmVOUqH13eaezKSuBPrWnxpTszN0dkjLAofesmckRC0sAuGM3O0NIWD1
/TStvOGpnIi0XF4MQtk+3u+LPCd/WcjwK1IeYC4LElOM7kfVOq/AkSOJ6iEP6rfWzVdxb+qfW0Qy
958cos7fKnuEV4NosD3Z79XPq1MW6f3ejsgDI+oqPIRiQMYcatcYHjIiFbO4ONP8puqWjuePO1Ih
+tW9SaT+OiN6a2YJTAeuEHFFzAe1bdrXuGhu0LasSx43t/u1/EccplFi9hrts2FYw0H9jGHW8izn
/peuefMesc0ScVXUc79xUpEcq8CO9nHi1281I0KJ03f1e+7LXOcckTR2o2/uHole+ZK7GQ599Rz9
EnfdjyRJsL8nVhag4TG7EPDaPinhNlYzFEEX9Vg9W+UDqIDTvPyLwuq2gZXFlyD37m4XxwDtULaj
i3fG1N7iKXulEuf88IvykjS6/CSWJJmKRdqgu8HBkrH13tXWuqzN+SPVy3An6yKEdbqMLoU/Omtl
jFH9X/WojnADNx2deGQMeN9w05lzk3+PkVLTTGpOw4A4VI2whZd7sJJmsVLfAuz+Bj8+EG7dbfu9
73bNTs30NZN/Zefzpif1hbbmzLQ8mHFycsL8vRmuJijld0DY+SWMgLuqnwmaYRsHRXUaZLL5xxCr
Btuo7WnmtdnGQNm4rQTmyWnZBfbtuZli+Z42E5b/0nsInA78EowJQnYp6/sjiAkY0OMRFYZcRaMW
s/dnFl6uZuClKSK/xX9VoNs8ed701ARudLn/DyixsaYN/VdqxuJaddZPIdIA/Hqe7omwtp8m611d
ShP114MWEhDGfwuAhctu8gDd2uaKGg9a2Tg/o7D+W1ZHb0sm5EHgkNAKuzuoC1WthFIR5BvyOeyF
5KPt7wVkNtzFCZRu8j+ai3hp/9VkgCyDrlNZmR1LMb/+JuAMfbvy4lFYR5kl/rf0edBKVF199zDF
3IcDGtWdRYLwyqH9mROwHgBFKLcWS/1ryJJ42QPhJlxXZpdQkMKWGzcNA2nhzIfS57JN3Sw/6mF1
NYdyeFRPUQusdoZdf2lnfz5pY+Y9DoNurBycN98sNCLq/2qA8CbJsoQfB3rKjVh4US4ntmBBOxa6
2GKO7Kl6dPUmHZGLG9wz28LtcBrVSIJF6lbbDDrwpnHpSxXWp87IoA5Xur62Cls+pkH1dcBd/WTE
FoFYY/ZD85zomOg4r1lU549lgbWl75NfTCo8cKYDVWlvyw93p0LTpr1WsFtT5aWoFF+0wsHeveyi
rRLQskdnIq2m9MWmv7MyrajZObqJCiXK51foZ6/eQrLQgpLSjigcbrMc3MsiQRduWL2nFRiprJLG
bhpl+V6Sf4B0mg1p6LYHtXcTxVA9zl2+1ppZuxRjjrwZCaTo0+de8+ebvwy8dUpHAS/mYu5mSqFC
KV66DgFxOc8/vTn9UG941Cp3p9U1FozS/ZiD2D53PQ3fZWcM2z3eB0lKThphcABO5g8Nu/R2zPVt
45oeATJiiXWvSFNw052KZSgy/asWTy6ilYIxtKQnLXOQZYokltNoWBfqSpoa33n28HQnpVFeK635
7Cwu+HpufTZMkLo9ZYqnO0nmYdTcPfLZ0nwTAbkoppZdzCRg6NMMEhaXGqgsKU8H0USulRi/OD2z
BDvMEAb66LvbEroB4cYLvmAfJebPfNF4lyyVn3Q73pdO9GWwG0FVmQJtM0UFjPXgeww+zCpS7QGc
M/+3zC6WeFwo1mXhV8vbDFa+3hxJZhvf3WTUVhMpKM9dB8YBT6y3Lj2+WK3pumcv9SKMCrSdMoL9
Vkmquyfi4AUyQnAVFXkQH1AJdzk14Yuh49mpwpRGpqZr64BCMdlcONmxpoCDzCcMOUNo4pJs9bXq
naeGYyyesK1aZImyYbpijeanSOCdFOuFsvGTdbk3CAo8OC2GA83Ri9c0+j/qzmu5cSzNuq/SUdeD
GuDAT0z1BeiNSCkpf4NQygAH5sDbp/8XVT3TXdURf89cTkVFRiopQ5Ewn9l77bZBV2+KW++qcm6I
zSkTW71GXkr8e0KwJPOC+TYS/iJhLcEo35zvv9NGDTD3p3maqx32Es6yagrXFDOf9mhzC8eOfY2X
O8hEl5fIr8pAKywSVQE1FoPWE30eNenp921QWXsBZtkgsoX74KvpB2Z0FqvQTOCtuDtXm9wTcPMG
m4EiZ/g6Ff3+Y2IS1NT/irbl/9OeHKCJzbUQl5Z+JZf9ySnpCcwlE36t3e9XvFI4F3b/RQDedXhB
wE1yejaFJycx/var0I6zz8K2Kjew40bdKO9Kkc43Ba6hpC/kpmkjgcBkEHSPZnfq68oJvsUDWmVc
CPiTT7q6jhP1KSgByG5YKQ3GYp4yeRgak0ItN9NzRBhnUFwfljbUJy0iFPUbYHANfxu5BqIhS+4Q
uzDfzxqmP2PjrOewf5HStpfRlcvb2iZtdyofOgCZU5rp3MKp5I71dKhtZ7jXsycQz8bZo1mhd06r
F+FX3dJlorC3K6EB4TLL1XeCxpjVPyIbhRx0Me8Is8YllIe/xf/9NwKqUwzJ5o/v+dX3sLtJIq7X
ZVItKkOQ+MNNeHDrZjtxAtpe98HWHjFtpo8aOX+zWpoa84y0r8GJ+F/Tt04ILTHp7pnXLL5P5fgb
I5aERzNnn62ndvm7Voh6cT7q/pvP2Fm/3jiwaJgoxWbctpqziuI6/P1vBDiG51HZzsq8QoplTxDd
9aNY49+tbkjxTXnrv6NPmEtHSwaDah0N4/p7BoX9+YoFI8oYEEXuauqU1OLw+wXDzstsn8Wa2oc6
1Q5c9aVJ1usRSG0BjYG0bp7crdZq+HKcTN2EHJEGEGLCY+LO9x8S1s+LuL4iZYXr/TQ6LpVU4Vcz
kEBO9Y2G/76aJlZu3pgaJReHr3yfknfhKSzR1fzF5tHejW3nLnrhw0dHAIEac8rufn+KKao1RuTX
IKMqrfr1941YG5iRq/BRG5IcdKIgYlcBFZyYbm/xyk5npiurv0+I7Bg1DFe4Q1ojpWBalCjxVo5N
ehivJq1BkmBoZkQBYAX4pl5mV2k9PUmA73LzPa74+x/fc4xCsH8H+2zsxfeVd+yL67xg0P7F6W7q
fy6BWMuysycJxxY6cNM/ne15FHZEJPb2Trn2i1+S+jj3Ul66GYcEc+LgOwTqe59QMIhe+olnbBkr
7Q09ck5ZgeGxDMFebaI8E2uudvMNRO8vBOBfmhh/fjdV/ZR6++tHsKEJlcO4p3njT03E1tZyqUFN
3NtH8FIaobvQP7+FJP/+Pv5H9Fnc/i4Zaf76n3z8XpRTTVBg+6cP/3pf5Pz/n9ev+e/P+eNX/PVG
vtdFU3y1/9/P2nwWp7f8s/nzJ/3hO/PT//bslm/t2x8+WCn4NdNd91lPPz6bLmu/nwW/x/Uz/6cP
/uXz+7vcT+Xnb7+8F0gGr9+NFDj1y98e2n389st3sfvv//j9//bg9Rf47Zenz6b9S/Cm0n/6ms+3
pv3tF9P+1XZNz/dMw7aEz/zzl78MfA2PWL96ng6MUSDRcS1hQGtUqH5jHhK/MiMgtQImNNRL0+ah
pui+HzJ+5X6CAItoXLCkEPp++a/n9of38O/v6V9UR5kpVdv89ott/JEy5Qr2a0QB+45hkb5omd6f
rFcOTPgyliw02gJEYaEc81kfYyzWRUZf28VYcPzUBDiu92qv0yQ9iSF3z9MIXTzUPMYgML7RhYKA
P0JnyWkzTTUdRel2N2E1OPfwGYyzABb5lDWMqZfsoEwd51SL65doG2gRPr3hUy8q91C7yHtNhXTA
nwfGQHwKJnP2lIVYmuwZF9Kkusuhyyi/JRlkcl+c2D22vbMbqmGT9O1eT/y7cWCB0hmv1mB/olR7
q2u1L0S3kpnHiCC5iVp3jRUR9nx2N5cDY5PoS+vHIJntTUVNpZfy2AmYcAayzR5OklD3ZFhs3D48
C+Weag1+N6ZUR0ncTf6NUxjPypZEi5s3+LtPhmEAVS5ghcA0CiRCDMOeH3A3c5u0k1dYFT/sNn8i
pA6aiXuY+vAlLeYn7uQ7wCCbMhkORMOu4S/s9dK49XAGJNBvAkWYTKCUKq/BOfeR1n32V/SXjxsu
L8KHxHI/YJ7fspxEgGqFuEmmB2PyHtCtrCNDO8z11Up/3XS3OmERrkvtZoxLXyRB1qL7seZmL3DE
aYyzyii56yJ7BTbws4+GN0UUp980a031qyRO0Rho+x7NLzH2CPujJUEUAcDftyazKUUBJveTdvGc
/oVb7M4qyyoAbrDRh2bL/ngdjdXFHvoM/DHDdA0dp9J+AoXvWfNojN7ERs+TnVuUW5zjt43wt3HZ
3Sk5HlwF58yyn8EivYIs3omCZLR+3odT+yKt+AC5az1b8aURxOpSDb1pnfFWR3T9efMsycLY9ZqP
z8HL5cLIiAzz4ClUUfnYGzCMSm9kLxclb1K3nsPG3zi2v0UNeGlU9+GE9m3U+bsZLlYglPyMCuOO
7M09OnuBf9q6NI38bNHLEJXLu6zuQ1iRsknPLvKdwI1sL8gdVNBs1lRQO9Gj7al145ZHyo1309WS
hSrKjWCjVHnxbkpsa+FX0UfbxueksX+oZthZxEz5GVXAlO+Ynj03+ng3t/CmsiqDUWbutHR4kx4w
2rhXz7Yat3rr3Tsma6YIWeow6o9h1Z9Mn02Rbr1nxtQDjZ6BHxXiDcXnSWHRCaQiUAnYD+meVRPt
fIiTCz0bigUz0RdXxsdkiI/OVPowcR1SjBpa1UTZSDY0rOzhVctKPm8UHuL5qvWMuzzg/LqEiXnK
C2+bp+GaaBHguxDKyQbR7WLX69EjUqOLHEfoAqR3LKuqje+LAUuEf402GcI6huCa97RsPhEWRvc5
ODMDh+iYON6taln7cPDaW2OsUHqGvgxQREMN1aLPqNe7zzCP7+w2MZa142KZpi1J++hldMv3dgJd
1GVOc8PRDDVNxPUFijUFMjudBiJOA4BDUPPVSZOSTJmdItRPGzVU4y31RBxkWe3Tp+cYWBOdirdX
923eEPA5FQ9JE9HO5Fj2q+4QMglcdx0Ad60yMS4LEjNwgC5sv3MQzTeQZcLqxRzFDWkg8P3S4hVM
YrcwyVPCA44Xn73GTV0br7PjPvlxR/ZpN4eXUsCgJCKGszu0Fl7nIc4O3xvg2b0oPoa+f587856Y
uwPlWUUjmALQ08/Avr4GY3otnTJ8K6DbLYZ+KJAH2hdVex9FJuaF68KwKrhJraiY2Sp6WbuALYV7
oXGgYjGtD1vkclCwj9U1Up6C8s4wsQiya6hwbBvuOhVmu57aK/uebXJMe1MnisBTmxl2GVJNSiOw
RFgFKZvgwDajMHBGwr3DMjpDg2BSWLk6cRXxaSrnRwUUqrO7ba+yG8RGW9NqP3LSYZcAzRfucOU2
hiwvTAbZ+yHWvG/C0DqVOTVT6eRH1KlwKvAXCfIQt/RBYO387GJm1MrmUEkmfs2JYTFus6Z7qTvS
xwaWBEva+HpLDKp+dmy3PlqRupFmX68y5WBM8fhCl6HLEcnFGWc4O0ZXNziB8bN9scdz1xPXt4Xd
NfDIhgwu6aAPN+RtPhPnjDsMBDdbynIFz8o4KVI/j4ZhiUOHRWNPBPO0TowJfdmVcJHMHW691iIF
oIoeIJcR5I7Ga93H8xpYnFqSl/Bg+9pMWES+z8vm0SshnOpxRer1rMqgsawvhxFpEOMgDkazJAmd
awZhk8lXNXlpgFIYrWaq3aWKrFvN9vZCZmDP47BepJUxrDCdfKisu28KDB3wWuTZ14W3MJPuwbE7
75DFfVvxxuruj9JroIrFc/45Ihd5aulZEbxXxrqjbdhErf7Dz3Kx4lqc76Iy/yBwuVzXpn+1gjhE
93mm/zCbFu9ZjPuMLMxx6JbYefvXkUb1NkbuMzrYrTNozMG/5ZAeULyaI6WCi2uk3U06b7zHIjWo
tG5Xac4yjciZHMsJwy4s/Y7igziJBf7xzf++Yv6flcPn8lNd2vrzs715K/8P1MQ4SP5BhX6tuf9Q
Ex+mOprmpn37QyH9/UW/F8We/isQd9t1DIONh+9ZiNZ/L4od/1diUHxKUs/EpOL+Q1FsmTzkgC0n
1Oi78GXe8l9Fsf8rJjjXdA2KZo/gp/9dUfyHTs7BIWNizjNNh2LdAKVznev84zBbGhlqRLiDSgwo
UfKSOaKFZyt2k+5f2EmuFfs//TRXkOVGx2gTbYlf8I8/DcRzWpaOFW8bylTuoxJsmgxBhaElF1ye
GpuxeWZpp7Gdu22KynNXmnO7crHw72c9lmCVKvWcgUM6dyHm8lUStiGhC5WxazMxmMgaEeQkDF+/
8iihECvAEi6iEI9S0CBhLRYK6sjTbCWkCY7XseUiZwy0oaJ/BHoBKXdwpPWczE36RnWVtAFJ6y33
eFB1gVH52n5gKZwGbZF5I4W9hospNwxskBabPKMX23KcvXUHa8gt4uma5WQLJiSJ9QlKhpXREKu1
zgqAqXlr7eI0wboBnilZzY3r3CGgx2UsxTUuzm3Y/LTW1doVrnwmhSwW1Ygtza3TjMm1Wzw3RYWN
X6uQuaQxhOtZ+O1d1evzD/A6+hrEcXlpFVF9qsMJCtIi32lRilsOVwviI1PNDQNqA+G0JLbmc0zs
4qCGevKYuRfGj8S71m5erjyJO6Cf39quUns1CvvRr1H38Ft6H+1o9vdQREkSYtV97q2ave2kWTdN
c12C9IWlbjISb7bAeuQqSfJhF5GnuW/dwvhsbZY0LnrzIJomSn2nSYernnKQH4bh5ossMup11Dlu
FmSCwRsIix6VNtOwgwUiYCMa1zikTV4yOboKIYoi6hniWuTnUVcbz34tOrYh19SEJAfxJBK9OdDA
4lckxxUen096YcXr8CULkL2BZJ+8sEPZngbo2+VCH0Tz7DWmtsm1xGVNMvZPxCyzH+vRCb3HTqN2
qN2rnWmRGc/iCqDRUpvoIQPyB2BxlYOz73S32wIRNb5Ki7BdkUSuCnCXU/WRF3ygpUF0A8e53DFt
Rzcxqfa+7SxYO1pRjlh4alB9pqufMvbhTOSvCkdFAqxOzAMpfOgnCNZx0OOnVVKRRR3qxqvoewrS
Br3YovBL45m7uN1vu4wzxEMog8pgipuV5dToXDWP0g8daF49MWStl+j0xTItRitF05BaOGdHwoA7
CQ45mEdw/5DKECe6uXVfRRx1VaYwAE69/zy5fr9EEobvtsnbchlKUELVVJJ1FvVUFcMk0mWX+uUF
rydVpIf9+0lW5QDIgQ2nvkS+Yy+cwpLXtxebWd/Sq3dKf7ZYDN5qPu1C4FtieHXmLLwNqzi5c90+
O5SdrlBoYgC/zsNzCC652BdKEu7tTjpqE3Z0d2HV9XvdImUsdtJpYaNDucbM1KfG6RiljrjT00a1
W/5NPwonRd0vcvs5a2dQhhXXp6JqrRsYq+7OyUFVxvEsN/NsxJuBdcRtnHfDZzR05kINmX8zDjZh
YoNf3MWGxsZfm4eD1ugcvjMF42YcwuGUJy7QSW7hbEBUFAd6YlR3Iu3Hp8m2e6wL3Zw/hCyweD1D
RxGvEHotRUFHdEUEAHvlVZpaMZYXX3qPg93DCooD3xkPcK2tfdpbmBPK9Cmhabo1uDo9KEgujCKi
rlokRu8RnlklvKQDfUgWh+2amX26i8PQWIlRI38+JbVo1qBJNtMUUZGK8lgkBsWWjpIK7CDBiJir
ONobwmiDzMzbFdt5FHxd1d04KXKDlcV0dqml5LoZpYhv/Zqg6BHs6WMMNPNGxtLlFe+KB5N74b7P
CuLiiUPgGgXd/2Mikpf2U38OgfWsnPh6PA+a+0i3bK1Hvm6fJpYf5KA+D+F1KY0QWqDKjJQKYtza
jEY0GlitcZKdR6xjFnhJew2mkO6tqBL7dSgM/5SE4UQ+Is5ELMl9tSW0AGfKZDmIzmtDe5bQ8Fd6
HRL9YbJqOTdC4BOOB08tyzQzXksCFtZeJstyrbkTIaJwKleGiOxd78YDObxDs/dlWi1jzY/2loHh
OaoKtSmt0P9k2YnlCixGiWMIQfOY9s42ykxnDfuzfJewytddCTva4WInIaWM3gGHoLd2o8L96Ufj
fGOT94Fg3lyCeoMSGbkWawbg2sD/8vtEmw2aH0f84CDzbyj/NDA2GiyuQLiFAjNM4XGNDM92bWjA
AhY10Qa21agzdurkuUTlQXaq7zzMlqpeLUu1Pj6kiGDtpjKRTfZ4OvY+aXlPWpnbN2boaTCvBsNc
da10cBwVmNGLJL7tFYL5hW3BLiVCRTjvRR76P7h+SnNJgmtIP2CpkzVgaQwIscaAknT1XRSSuwRB
IPPXHtPRFUvjmOO0Kr6qvo9WaZURYNdh3l1mnNdrLl4dp5wpgONGWJrptct1Flvhnk4arkHb5I/I
SEE1esz2qsXsVtEhHmXDmE8am7Tw7VMc+sDHI1TVWY4DklSi6K7Nwngfl1r/pqqq2Qgm1zvU4JAb
BtNcZm7TQKpJI4SDJECjmyEACaqif+NniRMxLKD1Txxb35iwg5+klXUrdHKcQ0Jr6enDcp/AUdrM
0u+ePczhW20sYlioCl6ZiPVHkbXynKOgPbAF0ha1podPOneaBZR59nsJ7fGhb1vzVsuJTdTswVy0
UjMZx4uR/rWpPEzxSe+9QI9J73E601xMBaUVISkWu1+wkgeLJdKDLHuJwiNzM4zncZwFNNmIVhVw
eyvo8jLZ+IOs7xy71VaulQChuxrYt74z2kthm/kmmvwrbSp23T2ZlUitzHRqTs5kpQMxdvU4b1nf
RHsgBIsqc4i37H35NDgu98+kKmNrzUTSPkvDi5axb9IeJQMCNS0FOAlwe61pmQpUL9JHx49u296O
b5vWrT7IOcMhj+ynfPTTjmvRMGD5Ymc53eGMtjZumIt4CdGG84pTmcFIXK1pjsSGxtF7VO5A5ZFF
RfUVGQiaYktUHk8d9isrJfXk1RWQ4Ig2PO/snL4+A4+ZsNYKo8ksgxCY2Q5QSovmDSjOp1topncs
VExKADHLFDjA89IllKThKFs7uoiG/d3CTtLoJGpAoEGU4cYzLEgXrtVk7wr1EaeiCJNymTE4zxZ6
WCMf8zvDenIziaibCYkRCEtaMAaTCDJN1SlUCwQ3/xw8eI1MWLS3MCMpwmVFRxeYIslY5RHwn35y
Vg4vMzhHK2RDX7jpPrH1+qAIIrlPmHrtmPcazxPDDLwR8/zDgKl9Kb/vXAVrdFZ3jX8JDV2/FbUX
A3prhzWXjHjAl0maYKz0emtScw0sqU11aCs2p4GPgAwJtZGsRO7Idz9pIYwNXc+IonA1EnS7K5gP
xgkrxAKVr5X/YJiq3ZoD0w4PjSQi7Kx+qIZcPMDVNDHH6BLj5lhFL1oUuz8joowWoN0SGYy5qB8N
lSFXGGL7saoU8oBcN+wvYYHYi7OBy8Tg8iLbjpmc6sSnIE5nudPqMF4zY/HONYDXiNuCCUrR0ZkH
AVrPVrMz0dmXmKgjIxQ7JSBKUCcg05dpctGgzi5p742fJJGWdw6BCGerjbX3znFGcPm26JfkUZVk
FWCnX6m8ii74DzXE6JPhLaNptBHtpNkQ4DxSN7nZwPowa8IVLVvdEWwSXi2dmXk0KxHfV2OW3RrY
xNIl0Ptx2xP9glihtfb4zuTWR0OxseoaJ6A1DWuhp7hn4rw/5dmVJjFkDbFYlcsmk73shlPQOeAV
yu8qgrMuHkv+i036D/lLCQF8DEy3JEjWAEc7ytPFWHkA00Yxvsgw0n66tMl3EdLpz17iCvE0JheV
EVM+xH34SChPTQLAqCPrTTp1Mc26qhbt2MIfnNQAujPP9r6ytW3FRnRbaLOGkF9jnT3PdpUEfizl
JsPJxLxPs8e1L4ASiTAWW00MvLFNZ/ewC4uqX+jcRQH/1Pqx6ryY9elYuMRK1SS3TmU/ssYewbUX
+tDhSzCZM69QEMfZxa5aPCDsqWLGckzXX72ZEOR1zZB/l4q2RaEeu4a9DGlMXisdZHOWG3AltaRs
5cqUNlEelDXSOWSmPaxazXgjcoOI3rmOT03VdItGu0YjtoZ1jid/2I4yeRn7wVpBrXntfFYQE9KS
GjU4fV+5qnJ8Mlpclf2Gkr48TQ22IE3LtVPOaA/jNaLWRs7eY20MLe9gk+yxA9gr0gXihSIVfSU1
t1yEOIGPlSRzt7J8qj7Cs46+6w83aE3rm6gy/DDQTZzgZG+Uy7qOXszB5IAh0HHROujy+1b1eNKK
W/JZQDtlafzaTZgnwH22Z22s2dAXbQeAMHXyQ4+Wd6+xtOJkSZ1wTwWCs9f35ngnh7yEpMfBq226
xgaSL70EAYvNyjtathOK76pxNCbNXXPDvevqGKin5oKDGimuqhGFBGEB4oGabDLnNZDUigxZcPeP
Ds1yi2rKUEfyu/uNWZhAJQyv+Qo5Dcge5uI1BuHgxEe98t2LR5htfn1W1yj7FLzHQnUFLDc6ZOPD
hss8MnfMS1Lm267jCLam/qNl9Hqk0uHsTq6rFFCGZf0wxtyEYp5DF+TSTW/G1iVdg2Pfu82mYjJ3
ee0yQ6Y84Ns3kN3Q5dklcBaj19HzNFVBy+KPmFmd0aBYKg2ZNOtm4H1fWSUj/85L8hdLuImzcNUg
esQuo8lkMPN8ZwhojbVbvxfNS5a4NqFGo/+BEYJnbs+j+oJAXss1TkX0JJ5Jel8J0LkKdIb+UeDn
0uwW3Ri32FTcWA/8dLCypezoFxeGKZ0zpEETYX4TEulB4h0tgpOUx1YV5qtuTPotPZuFfEQvH0WJ
UTnTlL/2r808jP5r5E5nfJQzaOq6RGzWe0W49Jy8JBfajnOkmr4D1JENYipjg9tb5DS3uSasfegj
CWNUhXiI/9IgtPSJifhgqQK7uOdf3AwCxEKHlF+t61JLb/LUhX2UR2airUJKpmfCQieab+Fc0KEZ
96nS2mcO6+5U8lTWSVxnrxHIvB2NOlSpps/9TSej/uCbA3JxjwY0cOK0umNqVkHXjJP9PKj2QXal
9yFkkxyHJGSbNQ35Ia6alhfehG/I2/aapVafrUxPBxxbOMlHb489nKVy2GPyeUfORmpQ2RtbPNrF
Mp7x6nR9qIfB0JbD4loeLWrOSCYRqLZeq5oMP4Vc8Ja+yLpJ3VyemG34ZNsJu/hZjz7JCt5AoIo1
T/uIO9MCF4IpSZvAwYTHQqj3KC3zVT5AIC9UaWzkMMk9KiDrUEYOepxwbi5WnkPoy2xxbNg4ftqx
4NINLeAtLGp7jxBErvAA6VzqxsjGEN9NCAv1hpsHBG0JV9iikRRVqALLNLUzVxf/nFG/PvuuXu5G
wwToD9iEtMwxaU8l5b8XsKW3TyBu0ovtdN3zKCobiGCJ/HAxhhGiL3Ix0wJqn5PyoENsRlfzozyR
LF0PV56mDHUqLR0J12hMBUyEiDGIK/Oa7UFvD49VbwAWFlP/OCdueqwZ1eyrrmaRoLtILoNpCEew
jxPw3iQH8xqbubfPzMHYc+oUaz2zLDptttiz6GIA+UZkL7TGlTvfVRlgE8c+6PSJq9aZqg1rDeMy
GXm8wzk53Tv+lO4So6leR2cuzwZUrZirfEFp1ZBHZidW9lTq8XTjjb2BIJJDVDeM+mBoZvwwVFoC
eJ6hyrIiohRBPNh/tpFE467geQMUJqsPIa6rFReqO4QLvuxf6nbKPn2tQlSajy6Fopxo/gIXHO4n
AZhgwqWY1Aaqy/QUq+7Lo498nEsWw7rhj6ukHrCeSy4cmTXrW2GZfWBmuXYOhykRS/QLyTbpjLLB
opqGd8yKdWyCXQQ7U5HmkcXNcvZ0Mp1mKrzJd6wdkzCzXBBywGvNrKKlhYubCIO6k9xa6LQPptGR
TeK649UVp912XtE9VJo73pUy7B+1SubghNyJ6AVqOhbaVB8zJZ2d0Aqusjo3HhB7JMTCxo4Bnbtk
yqNOMVPTXOTJERclcSRhByTBn+sn9PbgqjRSU88xkW03beyonwg1hoPVXfectumIZRxjl02avMfI
NNhUg3V+KgvIcChZIhpJJ14ZblsccyYDiArx88XMSw51X7h7AsbswGBtt51D4a4d2eV35GCOG/Kp
EvZZSjw5c+GeSKGRB4rJbOs6MB6TxlyMkxUuum6Kj43hVQtr7DnSHCiDqrHEM9g6kglr9WqT70pb
P8qNYeXhZmLkcqmb1v/Zh2N40Qr8X4nmu+eiqnwStfDEpFnWI7ifwjPjtmJlz2W7rVnFM0y1YyeY
bCfblhHzwaCJSn/bFVXMoGeM5GvBlaNbIglRFvtCFk7xFXMDCy/F7+AgME8z9y3JGmteh6jOj6ZB
MEYezfVHZmflGYs/dJS85t/00lkPmuXsAHSLe4er4SNtKUHLlcy4k2fwEtHc+S21dQFOMByIqJVz
YW0LAS4nMvv2S5F1teY71ntu+Bma6Fn38U0nOnbDtDxivSAGr6inu6aX/Upze+fGH510YfezJFM7
HsQPAwTdObXVNVDZzsQiDjv3pyTSbhdNSYim2BrycTGh+Y+C1gMxHjhEoR5Ky6CfKQsDQorTLZtU
VGsoq+Wau6gemF3n7ktu52uYoNFu8ufuaPVh4gQV1eiqMFtrNQ11vyYRsoYyFCX7AXku92PM8sxt
7uQYS7GYapLth5Aolrj2M3dBtBRGkCibzXpV9cI72Q3ZLmx4Jat3F/x6OXkS6CGmh5OBEBNddhI1
i3IqBLcu5fy0rciAIcUSPWFtvXBkRmS76qZs7QncG4Eje/1HSi+3aY023WRUMvd641ln+npw43iV
LFy/Wqo/NDFD/AUhceG7LkPGDn2IsAKaHvLE0bOzVTrl44c2d3MbtPbV2wiucRm1hfbUxsJYZr4m
dsTHWM9N3ySnarTVKmMP/96bYIwBE4zCWvQUdnf4PcwljgZiW5M6dq+4i4oXUnN1pNjz1P6Urqku
WRtm6w4iGTdRmBLLFmPuPmtJkxpmG9FpHo6rNBa4BzwzUmSuu82bFpfmZmJSuNTNyHqaMqfe+LrU
zWCWuH5IfXKmwxAnhKCTVhSRLQZpHjeGH72rRHQXIaXFxHRo7DtPc81Vg+30oVfSP3lAkPDHR8Om
Kq8bCgNly8g3KaeTVdbqXUeyQdtv+o+drIga1LiMLPI5ljF6Rrd9CbNr6mzfwZ/UuFf8ILcjXmOx
JKYLsMmC2mR4wm0L/nKOXKTtxSyR4jQh/gtPWXesq8zl4E7A5Bt/PvtpiT/aGIqTLweJE6lHBuPi
237BEWluuZ3lNxY8YblwZvqSRaksbsBNYq9NiVy26tJ82yLE29c9UHjKP6JtS8156csyWZICLFGg
FIyAEDmo3TS606VoGYxsrbzzOP/4Hl8MphNyLcZwR0gI9X1mh8Lc6n4+o8CAzYRLUfjvNiKpn2Ut
JzSjrgMmeTDfOcTr57Rt1CbtVHiZOjSGJ18vxU2cIARKEoeLheoTCoIpje9Ce/T2MFqdpcNw61bE
2bzgUDB2nkY7uLAmu7yb4n5Mtm6rKIRG4gYXpeeZNsOq2D77ftcfBhQMyyHLjHsuvWwssFKPdYBd
HpUYGgS7CChkmhRstJ+dE+BG7HfqIn1gk9vc80rKbhHFJcSYSuB9wWxXa+0NWVJwf9KwjQ6GW+QL
SngtvMnnxut2sO5TjLfEsh1tMT6OHpoh123cbgUCEZNAHaXPmhWmx1DXKgi/nXtr2LLXMOVGxYee
hPlRFKN9JyaJi51lLg7k1kBCLqLhLPsqueHSBbzM6ZIffe80D+i38nu3Q6LLPjQUi6bLLbIfLGvr
ZLOzKrQhPSDUKH9GEu7O6IUkwrh6jtHMZgGMRpItcNgsmkTwQkWE480IGZl4q/It54nnAWah7kcV
iWSLsbhZdVmtblNZiHujiGYKi0Rfj1pon41Wkzts+tO+RnKFgxTydlZOGQLrllYgmrB3B8wsw4ep
6LqVNlf6OQthYA7mFN+ahhmeO9smW7z0i0tWk4MRxEZ4FdLYNryvlg5xkRV5ewQIgmu4c6X+hiWX
jZntRVtbZf7B9/RsX465vXYHy/iJS5Z4FFnSKvROcujwagWlU9W3dRjK05Bgap0sgbHFc7FNeXLa
JzMDUW1qBbY9t3sism1cs1H6f+yd13LcSNZuX2gwAW9uy5FFFmVISWTxBiHKwHuPp/8XuidmStkE
EKeuT1+yQ8hKs9N+e331ntNUjMTZQBS57SzDP4z2WH8xWzt9sq0IlhSn3GzroZPcYpvccezU8Git
NawZPLkLPwHxzM5cIQz30INtzsOQxpEaoj3aawOpvbxqkHjgFvWUKOZrnyq9kT8Dp/SMHddR09N1
WNEJBXgz1+xf8jrX7oNSV+9KrS8+k+wzJcy5dvmkyWWws8h+/e3koXofcIv0gXt5/YOPOxXWm5rB
C/bABtvM5Oi3XdfRXZc4zj036O6zm7Jp3bBfJPk6Hvrih544yXPBEovamzwkgqFlhQkbMoGlmoPi
nrtj/8yZrLgboiA9+JWvf06TrvqaxXGxVQvYrKxG4e+kxpXG7TV7V4TMDB4hsCEfXX1p8tC8g4Fk
8/ANGukpKKAITOuMZx5yMtqlraIigM3LEd+irJGNu0wrYPZy4q6+NGpgP2DGVd86bmvdupnvfJDk
NCVnI9FucrKBeTXhYlzJ41/cr7NzlWKeJZiRtZ2Fje+Na1rZzkiMI5fspboZIN3uPb1Lf6Qatyoe
B4XvGIM75U7q8vJeViXlI2Ro9xdehViB5V7rbJ1GBxMGS/5nYwIUdnVAQUwwjo1eMFHdj0Ghd78l
u4BrU0Mc5SlXw3Io9zEU2HoOF7OTDlH/aTDD3gaZ0UCgrZwv5HYpN0ro8bzqJ32wreqseZAIwFek
h9GxNPTmvrGU4U5hHxNyyRJgP+YzPJkG2VhYjWvuessufnK9CUzdl+2DCtN8Z8iD8tjxcHCXl335
8V9a4iuDh8z7BvNOLgG9rtyTfIzDTh+g2U096bdsFvK5BXNy22Z993Fs1PA55yrxJaujlqeHjlmJ
l+4hPHZmkSm7Xm3yYzdwNdXVQb83nQTj1CZVP8bYT+Omm1BvF9l0Xls6Oi98QN80tnwnrkaz+1At
op//Uvu688rIJ6xjx/iUSZJ3b5cp2CnegL/a3IQeDDnEeDzJpfRXh6XA1gv0/oZTp/c1awPYPXnn
7fOKJdBtxl9lQ04JG1JyzCX2ORbPwlL9lJG1Sp4Bg7QFtGbku7AO1FdDU2RjhwIe1aAMSkjyYrRc
2dB9KFzNeOih+z0lGC8/mU3S/tYxN/vSRpEEuySjRwFLx58zmAEqd4RnCjCATbbS3qgr6XG0M7a7
Vumkh9Z2dN7XKtLlk2bcjXoGURvS20PJQ/KuV0rri1UnSrThZVc6Vk1fPpFZ3pyQsaXHhlvDzVDG
wYFbmppDdKed/4XvQgKywArY4rf1Visk5wCGLzyMEqoWre36b1ypd1u0jWxjMP/E8ckK6/CMpS6P
ZZKmfeI02R+CokaJX3m4nAdyZ3wySrl56jtvuOHJaOw4w7TR9l81OAfb12L/tve05hMmuNoXyRyA
hGOp+fv/q87q4a9MDJnkhflMjMcGefX3P9Iwpn/wt+JM4jjzb9OAHW5YlolH8CQs+1typvA/dCCp
MpIvw3TQff03D8NW/m0bpqyQGIFYU/nrH/1HcqYr/1ZsLNZQSetc4Rgwyf8f8jCUP3MFJRUmpz65
KvKrLrVmjV1WYVTp4QnIVeO5+ywo1UonP0724mfX61WJB2zf+q4kLWpVII24aAGfGvVKrz/HKQ7l
b3h5d+apynW4jRft959skcvskD/Rsf/7UROO/UIAB3ejJhMzT08cDKIzb2DqV2Rin5Y//mfK+P8+
Lhhem6Xq9yqxe4pxcuLBCJTpVvMVQPlhpbuH5ULmaiCI6jK8e3lNVJOTz6GPlzm/lopdhesA4+e/
I+ydFpq+83em1DQg/1cJIWsmsRr20EwhJzaxSGtib7yB7vO50OPhs1oUK001V8pUu4t+aEsrxM83
gXDgqdFjzGFW9ozmTum5giDv78tyXeY6ZMoQuiiFbJtMG0lqO+Fg0cg7Sc214NbtNF40faOyyt1y
MXOVEVSVZYDJedEBEY+5dFOeLCWVkxvuhVQlYR0ghXhj5SYpgZvl4mYjS8jHqwyJjbWfuSfwoaaO
90Y1jslN7ZoNF1p+EUq8wXC5lCU3Aw+KPkQxD5kl1DN36B8kY9TrYSeb7aDv2H+XwJmWf9f7I1N3
hJHZc3oIuVbt7z0l6L/pCYYlt4rtGvZx+ftzzTylKV70plI6lt6i2zplSQXerCR7usshf3og/5H8
+yu9+X41DBGDDgmqwkKdfCpp8J87Basq/KWc7XId5j4uzD+uNWSeDj30RGajsQt4skEycu3cIAsT
ECRJtVB4ZLk3qnHY1uTgIHKQFP11+cfPhJMsdDD8FJ/Lz1DDO8Uyih+azzNeuNcQtSL1dNKC3cZy
QXOtJMxBde4EcoJWjRwylJcgmvwk36VaTsLMdQVMBV8MJbW3cUvMu/BkWVjY7GwrryVujBCpLH9/
ZqhOi/Xl91MAx66i5Na9UzHvJLhB7rRaegER4D74VndeLmWuP4R5J1ED7k+6zrpPzTzb6XjNosHM
4QnGabDSUH9Kuf+7GsjCVJO7dYipoxKfnLg0NmzPvzh1m79gj8krfp4duKII8pWy5npdiG9g7RHs
kD4+sZcHEQjY/SVFPHy33Fjvd4nuCNuRXCUXxGtkjhcauAupn2hWvLRusTnzNi0ueoflct7vFN0R
IpyXozGDMmHdY7fCzt6oohvX0pq9FcPnWS7i/YbSHSHMa+S9scTFHI6IXfjUoQH6yF78afnjylwF
hOBDKFDJvLb6J+5bJdvaqq6ZoaLiIYV0UouTgoafViEpX7jK8+rfUVvZ8rnitaPfmojz1CfcEvCk
3QSSbNpn8hIdxLScW0blE6+AafOfXJQ/krcvt3Jzv1OIYXTbamwjbLyXePnv5dx7kmr9xapJNF9u
ibkChCB2IlSskmqCYQT3eWpVqKIh9I5HfKG8K3tSiGAHaIJrTSiEAenPsZSM4tWO1HKlAnPjRAhe
Ln4j7JHS+qTJXFz6xSC9GCMvbSvxOo3of+4UdUeI18J0SZYgO/8E6FnhDtEFMOTW2CS5SOR8OXXb
784QR/1PhIIyEMAujEnB2i93zkw420I4O6UpVZIaN2CQMXPLGtv7Bb3/s1ZZ3mNh+uHtdcUI0QyP
lEOVm2BiFpZYG7UKZBNzrI9gIM4wa9yV9WKmp2whojmUYEEkJ1xTj2FIKhcv6UaxIZFeJfV0uSZz
RUwNebHkSWNZ9GZcuvecFAGv2mb5iHNO6a8MhrnPC7OGnnVlz328cx/2QWvuOwls8SHp3HgFRjHX
31O5Fz9/UGFO11HIWK5tr/5WKHrsY07fmra1N7rUTr9nALE7ZaXfZ2LfFmK/Q5/MHVfb3idhlcND
M4ZTwRX05yBOnKflDpmrkRD75O31XKiB2NOdRt72SAW3LK3NLsXwbzBCf2USmKuJMAn4sMTktNSD
h7xIvkqN/gW3CuxnPFJfr6uHMA2MvF8mcPRC6JjBsx2bOw01GZo6TnJdiXB9uZSZ8WUJ8e5mtcSF
p0d+dm9WJ6VUszurlMn4XP78FGjvzGWWEOceqkVJQ2b9GI39VztN0l3nuz8bLs+2bpqyexu7leZS
pnZ5rygh1jsVDKqXZuFDHMjfoLAhcPsQoO7f6HZbbbTE+qbALjJ7h2cB9GArFZwZbdb094v4STBr
j1Qv9k9Z7BrY/qBGcJ2q25KugzRRHa/sJmEawKJz5CU3Vh9JTY0/karlP+MQJ69E5dwgmP5+UQkU
4V6JsMs/RekADkhVsdy6sXrQeiutNFeAEPae5hVabQTafSY5KWlV6EW3pSepKxv2uU4QQt738U8B
1OafGj+RbhQAJRtnqIObutHw5smy62YWSwh5vL7lkUtu/yFpSx0ZVv7RCPDatuyo3raTv/lyzMw1
lhD4JCHUaIjxZYDDHN/UoRY8D+x8V+atmbYyhYD3jR6Nse16pHc2Dly9+J7cHenQmd4Z6r+1Xa7D
XClC3Je+jYwx0LITT4SWc0e/aONNj1kH1DxdAwMFsJXzrV6unEJm2swUgl/txwrYveI9tOSIwD6w
lfuYG9rros+cankRH7bFQ5Hmq/Jj45X9d9lxAmULhoXb1etaS4huW1cT11Ry+oRdESkK0bMaheZ9
micvdWgqK30ys2KZU9td1MK3cwTLY+g9sKnzbxpNVlBxV2AFUP7tlyuiTgH9ziRsTn+/KKNHp6aN
ca/fpy5p9Vyg4tpYjYjkDVjKt1UNo5C3WWAPzSta67S61V1eRAdEWkBNPAwsQ8mA3ggLO0DcaJdd
h1Eo5hrFLoR8Ry7U2BXWd7mruuGjVZBzcOckcRQ/x7ARJlGwxGXWxjVqncfMwYa48tPNSdv9sFy9
mVFtCLVTYo5bg8w8CfPC3tVK/iB7pIqVWuZCvbGd64bbX8aMF43IW14JRyfKH0HPppvMtfonizSc
b8uVmAkVQ5jFCpTIThDL2aOqt9nJDlN7nyiQMpe/PgX4OwPAECYvN+2rtgXUee87Yeqlu0FyKuOo
aWkX/YaTZ/jn3og9K7sZQT1aWCoZWdt1K4VPc9g7hZvCOhDpmt2qZhs/FG32DU/Ax0h2twOm53fo
fV9iTYY+gm9V6lZr2/O5mBIas9NCy5SGACinLH3Fg9rbqeSUw+DJ85U6zZUgNGiE4taMoeScGoD8
266Rwh2+D+FNWIK2Xu6zmWab0GGXQas3ld4nCEkeqlr5baadh7ha2jTwsWDkGdp2arja7IZNKhnm
ymQ0NwqFBaJzuCgPSKI86Vj7Peq9pmApYTXZdceavxAKFyGEMlYPHN/DQdT0shtXsj5FUs41Hiwh
6I3UcLnlZjrHEBaGzh/L0VX8AKhiViYvjg/x9gOJcmhAyezx3FZeKWgurKYfcFEfm37nwcVLHqZ9
dOMpH12vhUSLvVrVO9/wK8TVefrLcrWmVfOdODKElaLIeccGk4idUu5HO7OojW1i0P9yaMtbRPMa
xsnD9+WyZgaCLgy+KBw1sl3G/BGXRP9zw+zEJQfCgNvlz8/0kC6Ms0iylEzLi/zR5eB8VHm3wdGh
wkq1L91rh4Eu7D6iTjMyn7vue2sANTl5Q0XZjZwg3SF/B4TVbrkuc00ljjb8Gg0nNmmqKON2OGu9
7FghmHq67vPCGCMbO4qiOC8fdRxtj6at1xHekipSsOXvz4yqieByOYY9nBSUIVb6+3ZUbYTujb01
NAM76gbmc9LoEHrNaGVKm+t2YaXWyQUuUB8Wj4mTSocp9kk6x5vw2Out9WO5PnNlCKtNUhjg1XUt
APjHHcYXEk7wLOWNQIV5PKZkfR2Xy5nrdmGNcTULlolWlY+BpOISKJFnts1JCvVWpuK5eggrzMDl
Ionf0ciejRzAwndq3LvbCptbLVoZuTNFaEKQq4bfsXNymsdhcNX7xHLdV7RK2l3pM0mvDK+ZZvrL
hvliigzIwTJKS6keE3DSpEK20n0eJdLKnmxm8GpCiGMPL9WDV5mY1kKbjYDE2FDRpNJ0YH8AWTbc
I2kz5ljtitKUs1/LXT+1zzsTsUj6QVzo95gMGJ9HqffRDindENdgivG78qczLqnxxU6VmD+b26rH
Jy7Y5uPYWx+B/w6Ay5Z/hTrTtKowQgIsh3EowvVV1ruCPFOt6zwp43UHi4e7QZdrd0q6wGH7fow7
MEIbstL6MtrnWizVvPO6Xm13e1VxQRds2gFnELSKFWZICeqxANkxYIm0Id+07grna4lhPDkxHTZT
AK+lzoHNRg63FBp4RTQOpgWt6VopXJu4SkIJsrEuB+flqs7UVJsG8MUgSroI/S5Czoei130uchvr
1rYMbyUMpon6ve6cSr34emb2Yz2YdvQQMJwOAxkudusjimWX2rbd1+UqzI1UYeojbdiV3D6jCkmr
br0EBmI2Sco8efgNyfmQWpK+srjODU9hBtTJcwPbyH47k21z6yb5XZOxqGYR24SpKEjP5xGe/aZ1
x9/LtZvrIGEyRJuKqGmExezaPPgeM8S+6rNWWHp6XC5gbqoSxnqqyiClhsHA8bNrwSmiKkCJPsD5
yBs0oyuT1UwniRbbVTsw1FvdPxluBKxiI5fk8yV3du0gUHVaKAK/unGw/f6ge50mrc2RytRM74xA
VdgOsYszvIh84JOHkYtVAygqEH8fpAC02j5AiK7d+WiIFLgaMhSe6MNYZiF826Yk0+gF1/DK2Cl9
lXrOyhB6v7k1RxitViJ7WSaRFEwCWcFbV1QYL54LmpTcXj9cibv3B432F3b/Iu6GXBnVwENgbPtF
u8dAOPohkxj1aXnEvH/zbCl/XYZcfL7wyOjLPR9Xb7kNdoqqTn7lIGEC9+eQ4gRNUt6pi+oXJYAu
FLXxt+Vy3206ihWiz4Mmj2WyZx7NOP9WWZK/NZXkW9maa6KauQKEWCObqVfi3jSOmUt4q2b6zYWx
u+XVc+34/G7HUAUh2BKIFHEnV/7bEKnhm43AFXW8YSUfr2ohUSqpunprgLg0jo1Z2X9VgHyolHRB
f+19Y6YCihBPZGVlZpNqNFHCQWxjJlEKRaAFW7Ncg3fnCQs96Z8rBkgWGZZwE72Z0JJQ2uk9yNFW
9ZwXyfGrG7uPuLKVsuHrcnEzPa5MC9fFSI7sqMM5U80+NHHKpBR1n2VNjvdKzZ7wuhKmki9KGLjP
dNxozD7odvNSdN24dZJ+wL4P6MpyCXNdMv39ogR5aMCWDon/Iqs2qbNB4x1rW812y1+fayFhvnK0
MIuUtPdfWtTkm3oypsepxETCGSTPy0XMVUCI64Tk826Et/uWsG9+RC3ywypdY2UvN/dxIaZtOYzV
DGzEB1nNYbBz/QfqbrzqhMpwFeJZNZrOC/rCf4nKTL61SM0smJS4bFwZPTO/XtQQwuBUswLn8Rfb
7Itbu+F9DyShmz0ut/y7+zML0OifQyerVajPle8+Z2mPJ7vbfSnM9B4HN/smlyp1v1zKXCWEmJYC
FcizZtrP1qAHpyiuuWszfOfrdV8XQniIU3kEBuU8e+T770lOUz912Dut7I7mfrsQvhhVeSVJ/c5z
75ufBjlVtthiNYflnz4TW/JU6EXk2pHmIBonTaoZpBpWSfIJcRw+RBZ3tsslzHWwEL1BMcjcerfW
M0eaLwDTxo0nMfj1hBJI/zBvlouZayUhgs2uVDXVTYuHBOm6dhfUeZzt7dwYrnpPZaAKUdzELiyr
WnaeyW8klwbL4bciAQ610kxzv18I4zZ30HXHufOcYVR365A48AMstrbyVvfuqQHe0fT3i25O2jqZ
9NPJXZDm7U4nhbvDBIFtht10XzMpBGDZlA/S6F+zxaQ8IaobR04sD67Mi17ZFWYTQQQ3Xe++lY6z
tp1/f+TimPBnlQbLqGVfzqwXJbX123x04oNSSMk2ylcVo++r06mGENhm5Yd+B1/wTi1M+DLGLzvM
4T18Aj94x3vUVzk0jlWcYh9n36oTRnJMzsvDea52QtC3HRhKx039Nyw4nHrnc9DbuyEPEQH4Omm3
XMj7Y04mOeaPUSFncsXlr2O+eImp/sg6tcNz3S7XVo65OgiRX7hFUJqRZuF7Xf7wVQ/gamq9WWN8
lbyd7hFiXo8SAGhjaD9j0t08N7l8Q5pz/uW6xhHjHVoQIDE7eg1Jvz4qoEsTmMC+uyZHnmt8IeCD
sZFNa2ji1yEpw63XtPUuTsFYXPXrRU0hhJIywgEjfk3hI3IN5ONQ2JXDbvnr759pLXmyy7mcTwLf
tq1GcqJXuYpjcJXptmw7sHnTlS+vJVJL0khpwbo3QUQax7pIv62UPDXPP07TlCyEfU3OfoP/GRgk
w3utqgqMK1QyrGM4zeC74HWHjnzEUk5+ePxxpdBpQL1X6D/mAT6uSHH0mujt7aCxTzfg6G4k1YVf
bMjbyu+/+21U4fjH9Rn583cAXA6miov98i+Ymb9F/x+u1nu9yNXoFT7Sg5dDv4pNa2N48TedZyhD
wQRxauchtVfaearZezUWpoZG6fMm1gr9wdOlbxkMNdOv1b2r1k8kaK+9Hc+EgKhMhG/qBWRHgDcq
wGnyfNBtOoNLzuU2m/v61JkXax6ObprOYTp6BRFebrxSsj/5Qdh/X/76+9pyBqIwP2C1yMYG687X
AQ+Kv4ZDmveHtGsPf8VEGk4vdsRDWJndNh5biA7JqdcnLyQUeSCeN4YUHpZ/zMxMawtziWI5cMzk
xHzzGIC8IKUd01Sl1ID8MswarypElC1W9jA9sxQaT9bT1UTgYfQ0avLRSrKr9nCyqFwk1T/R9cxR
H+zcf8VYxvgQk9G7ktI100aWMHFkIC8t2+2cN/qj8+8GYMMHEtZ1de83vMRcN+hEbaIcG6jSRlc/
qkr8KCNe2/BOsfYiPTOiLWFTwAJORkbBx1nlwEOaw3d4HdLKL59rHyHii34AnO3ZfNzmDF+F0rfO
tKt9qpJ4dd0AEvYDXYjcPA8pgfwVbK8QCMjTqlcmUb1SwrT8vDNrWeqfIV9EURMrCQyvQiqPpn6n
4myWwcHIXO8jxF5S7fUVscM0at4rSYj+JjP1Jh8M/SgzP6INxaRBcbdZ2X51TfVXY68JyGbmYUuI
7EYDCddYifqdbOnYwgYUDCHKOB2kZ61/dQFarET3TEH/0CiS6YIPcB/h19Ikh2YEtwT4sIERw9aB
a/GfV40BU9g41OBEpTHHjLg3vOEWwhMqyD5/cAd8hZZLmKuIEOewGGqrNlX5LfY9A/equAEinfI6
YpZgP00I2rvlgmYCRlQodlo/QNpu49eoLbGZ13i3Iost2kDMdFbqMhPwphDwjmUDS41Y9nOEB9/k
qJTu8WO7cq4SxYlBBt29G2v5jSvh+mgyeO+mILmudYRgD4wsk109jV+hdcaPvEQHR7M0cKG7ugQh
2EH/wMwrpfAVbKC1gbL4MIB3OebkC6+sRzNBbgpB3jqF34UN0J2ijw7A7kaMoRSEZtbRHaV8Uxjd
ymZirp+FKCdPLWpqpXHeggBESlHAe9kCax+l7XJnzMyLotqsjuzAjTTNeasRgMP082BSpZJ9Z2tl
v5HGwd0NUYvSbYRqvFziTHAYQpzzPlzYvdXr36G9ms/50A1H22U5sWMg6NcVIQS62w+O4hMSb1Jv
pje9Jjn7EhzKnlqsvd3N9IuoNUv8oSqaUbGfW9xnPioe6YSbkf+uPAMaQnwPvNxLtde5b3S2clOZ
qfVoKk2yIp2d+/XT3y82wIOMJBObav1k86T0xS5ksJqSxjvude0vRDgWhh6OzWP4Ko/GR1lHfel3
rXRUsVX/slzCXAWECFerrguiflDewPS9ja3dbWsW9pUROhPcoiZXl+XWs+xQP6kOiuVM3coV1ytq
5GHFVHmvjky+zHXVEKK7sweXwkr3HCuIiw+JnmL6Nmq2vlKTmVgT5XwQyAe3JrXjDbyYc4dlkHUo
tAmo0fr+2ko0V4YQzzyP6xh5d9JbDirtY2iB4lSwqH9QoaWsxPNMb4uKPnwWsGvqKvfNbtv40e4N
+6fk92ujdWZboE9/vwiGLkgBiI2j9Fa0VXPw8+JYoq/dYk5f7+p+NZF0rhghosPWxOEgrKQ3n3eT
rYtUcFc5UboLqr/n12jlSmKusaa/X1QHn1u9jgH+nXnDL+Vt44Zu9VnqtfAqkcDkOfxnAV1bNhNt
WHozopYXyT586H2p3A0yEsKrwkIXoruoNQMH0k6HqzVW33Nbtu8VGyzZ8tfnBqywdmP1YyUYmrlv
QZVLB0Ppqm9kEoASzFX5yj4Q4tpOGxWLPFcPN6bhdjdyk3S/fBrtqmdDWRTwNQNJA0Pvez9K0pFe
FCk0b4Bj6z+vah9RugcaFfhcZhh4sheOom0LKeJ2aaiLIyh7f79cyMwoFRV8ZqtXIAlanIsHdmvc
CYKcCx8kNOe42i0XMbO1EeV6kWfhLVxGFkVgn/ncFmAnAZ+dvDB0bztgbz+zNHTuyOFcuZmfuYoT
5WqD3hSDmVvDmbsk8wSWPcQOBjHgCU1tGZySlJvBgzc66LQ29eCW5g5WIDnry9WdGdaaEPeQBKvc
HpvhXNQM67RyP8FyI/OjDdZKmOszIfCrgEylItboMy8NgETanXzgDmtlUM91lxD0EC97swtqYqax
AHbvcJDrN5HWx7cdCPM9JIQWjHqbGofcDWHMLbfaXJ8Jk8GQOWkj18F49sLuINnjjVGeYz0/Ouzr
3TCDcP+lUPOVfdHMEjCZcF5OzUUAUbQD0PHDs0PnIDs4J3eAu5OUzDwM5nbLVZoZCKKazendoIiM
0X1rAaLtHN47h93k4fA4dGliXTfaROma00SVmZj9cE4DkCmSznUmPpg6ytD6yi2wKuzi8biL0lFX
JK4upYm5qHX4I8lUabmZZkazKiz7Jkn1ShQ57lvhSmN0GH2qUGs+lOvl7891w/T3i3U4GT0vxC8N
XKWKycW+M5DuALPk8mRIflxXxFS1iyK8BNenMsykt9Cs7a/IWbGjsbgz8Xz9uoXsH2K6yK1ME5IW
zM1c65IahXBdV1u4qhL5hMu1mAlBUTkX4eEURjn8sgQb8EyNvqCAhxrlMW/p08sNoPh2G1gFHtW9
/7xc5lznCGFfcRc7ubM4b3YoSedBsb5UsZt9KYrEXQmQmVj/h5gu9MjRykv72PTpLqoMuOeIcTW/
O4yWf91Niqios+0kVLQa1zSL+/edl2TZtkQvu0+LwFrpnJkoESV1WYEuNdPwhIrkKckFZ5mdZXnB
ykZvppFEQR2aMIWUHCP+MQRW+4nkZOz+Ov01AYjU40azunLNdLeopNMyeLJSIdlvUFVxjNFDhpZn
Ycbmm1+WB9RcOwnRLoe4xQ6Dpp5kmyQtPMYgYKurZ4e5r09/vwh0Oyok7hMbE41YJEfbDm9ajEbX
HqzmWkdY14vaqkxnVN23KQ4gYed7LzFOdcCz3nLjzBUgLu2ceGSfVPAjHET0PVL3VS24bHXG6HG5
gLn2EcJZTfoqDodBegtwQNF3bmaE+TFsxipcqcFcAcLK3Qw4o/91DRelhiZ9B6xWQQBkT1zcXFUD
UUuXyW2EEZ2Wn8t+skyMYlzAwjVk58yFhqikM92QtFX8BU9BWj0Am6s3XcZTo+nWe00yjmVlaSsB
PdNOIptPZbvt+AD5X9QgbPwDyHR8yhwX27uVXeJcAcKqHYXBUFVKlZ+j3speLS8a650dpN3aG8HM
UJWnv19EWhK4ALhTyTrKFrw/bP5c8Pq4ya1fTs91xlSzixKiIQtkYOX2sQO/sOP2HtB3l3WHqON9
u8skcxOo8pWtJUR2ZKuNl6rYPnBfBiBZryTDP41SEbYr/T2jtpdFr/VAkjqF06J9nPbPqkzOiat8
DIL8hLn0YWiKY6LXT22ZbErXvl0OlZmDgii3KzqdTaZTeT8GH2Ei/EcNk+rgQ4XzNzlCZQrRO7ht
U8m5ciMqC8Gvs0y1VZDYR31UcKvIA5jqUXKVvA878WlbdDEeCklvAmUs1PP0Luy7er3FSXWtf94N
Fz4+teHlxws50DCP4a4jtpMndtPpXtE07/NyT7wbLHx9GuIXXx/SIMHyGrbAJlLG70hd3J3e2A+j
tyrlm/v9QribQ6X1QSAp5wJn420DdOsOxpe+MqvP/X4h2LMRMWUIHfro9bazNSUDTBFsESAXzs/r
WkgI9qFv/NQgQM4qEle9wi/UGM14XyTKcLiuBCHEuaYOyL+brngD6xH33BiWQ3ArueFVKxOdLCze
elE2SplVpB25pVz+ArER6PgAxDLK+N1yHd7dBlKEsHxj4igrjdmp56wu2y3bWHdDHqP9VSvH72Gh
5dfoPChGiGNP0U1Msofgh57I5oZbZXuXpySfp0PkXdcborjOITO1DspEPcfa6N8k2CzsrTKD6ZF3
a7rsmZAQBXZJZvnIvSr/B2Ly4kkvY9ycSX8Yjst9MRMTooqOLLMO0JmrHacRCyPzt244Pp7DTHrL
Bcx0tj39/WLS6HodY10o6eey0V7rRva2uoGkP651fIrK1dSWuWKE2A76NNBAdAYvePidExCit02p
Ptv6EN8aDV4Cy5WZ6wwhviPIUHaF+0W4kSEm2K9JZCTRs+uvpie8u9iZ+Kj82VqDjYlzAdnuWMjW
lwKa/dHGv2QbhUyCUtt/ZUPtbKUgyN6uq5AQ7cikh9LxSoyMIwgdhqZP3qBhtrJ0z3WKEOh4cQ6m
lST6UeeEtIM4Yv92AwnnNGdQb30cVFci/d09Fq0mRPpoBJ3P4x0eNFF/a8UFbkAt25+oP7S4p24L
K73qHdjEPenP/ikAp2h9pmbnpuxReSuYQ+PKt5Y9NVMPUfbmO6oZYm0W/IBgE2EQFmHCm+Nps7WK
0PmgBJa0J9vd3S/3/Uzoizo40vNLB4kT82OEq7zq2c3eG6PqkGv+mvJyrggh+CMsikaVc/0ZMV8f
HqrEiG+sEJeR+0FVrbVdz1wp098vpxhfCd2oC62jWpOxkrVxc+/K0+ttEK9N9DOBbwmBXxiSYShF
op2HyMb3WjKDo4Gh2G65J+a+LkS9zd5V1TCpP+OVpTTfNVltMS2VGuD2K7PwXBMJcS5rtp/ihMXj
iNekPragufr3JV91649xuXY8mAL7H2I4wkMI+MhujKaMovRcxsqz3tr1IRxd56l2lWhreSi7OkW7
17DK4c04a54yMx0Orh/9vK4ZhWmAQzp5El2dnPHK82GWFXeGA7Tjqo+Lsrgk6gYXzzsTj978W1Hi
0dY6fbXScDPdI4rhCqkvQgOvqCMir2Sjtom7n9SDMRmh19zsmo7I6Gt8HoswijDPBRkSW96LJ3hb
fuUmRVTAVWXW63GQpmdXrsv7SGqKp2tTGPjtQnzHeKmkKW9tZ4SpAxLEdvKG9RJPXwmOmfAT5W82
lpODMcrhD1dJuRA2sUwCK2IFw5W9K4R3VwRAF8fIOuuxe8uNPb6eWnlU5CxcKWCuAkJ09znWWlLm
J2f8qnlslDTJ9DddYes31419IawTaegH7KL1s2prWnKAJaKGN5YE//r5ugKEyDW0lGOfE4VkuhX9
rY9F7RNb3npl7M8sq6LorcHCzm2xNv+hSR0+1fhw8upoW1mLbTaxtpWsMv8Au+66AcWmSaiOVmJA
FI9+vx+Gj2N6HNeS996dJgxken8udByScP/CGXnvDp+trN4U2dHCiPqKPuDjwt0B2dR476Zxt/cs
vyWRbXjS8LBbUaDN/fKpay6WaKvvtBhXhZ6TETC428h/jNPH6363sMdATgWTqeDTuX7KDFBj1+z1
aQ9h1pFC203dEXSOWQW7tHH3aryWqT311z+WST49xfFFa5RNE/tRTj9qTtgcakXSt71iAizDPzI9
xB6wAS1PzU8klWi7NHeUaw57lCtMRAp8z0h36WJXS554Dqt2pmXqO7XXV7r53UijAGEiwqzQ7m0/
o4Cq1LZDVp3dwGh2iu6Pd0ggsI8C3LVSmXcnPcoSJiV4Xxzr8W/Yu/YH/OvtNbb43HeF4JWrQkvU
Rur2aRXcSGF+o60eH2eiQHyqjzQ8YqWYTyv6b9Pac1+KffTLVWEgvtA3JIlmusVwjfX0d9H3/c9E
Vsa35Y/P/HDxucJwlKjscAnc28a9Xb0aw6ttf1n+9Exzi48VWVyRIlwo7T6tbxPpUR5+Ln937icL
M05OLkkCDKzdN+Gxbn79H2dXsl2nDmy/iLVohTTldD5uEqdxEmfCyrVzEZ0ECCHg698+eW/g6JrD
W0wZCHVVkqp27V2w3Tx8ut70Upctj4MEwZhCe8ocivkIKql0E9toFNgICKdBaZ+OYJ6je1/73xV7
grTLlisC2rb6nLugyZv80hw6nv8ba4ZyJFau4FwW5sO3PCXXhZCqGNHvtEpc/litCRYsuJM/lGhv
/KSWEfdpl42HrALfRL0L85eovpMCEjprpMmX8b/jim3EQ6WqMh8N+i6hOBeaW296xkNS+9XKqbqw
DW20www+p7nw0X5a0GNQmAQIyn07rUXXlqbecoKyxN0yMvHF6tmubsYTZdHKqi713PKDBPxDNcUj
HdrBryV/9clv4q2VZy0srI1kmEqFCyV0rw+98wCSIOh5QeBpemR4GJb1Jtp+CJtaF5rR4Vyzyh8O
rooPssGSdmbeaE82lKHRQ5y2FUYQNmX46PfKnPoesbtt28ZGMADs6WMl4RUb1JqQQJ0GTvdTFByu
e7Cl+bcstuIk1r4H6udW3g3p19mrdgqEGfR2Ys1+2y8uO/aN7UI1vAGd2sWvN5/K6jQykTDo5Uy9
swvESr5zYYt61n0mJLEvZAQfH2cfAPXc1fxEVglflxq37jLeMBflhMqeg6b8AVVwp7K6JHE3gQOx
Oy3LLQzxgYjF7mRFexz94TaIkQ+OzT4TfNsNySYE4hBdjwfQRR5y97ZkWeJB7/364i54TTttHnbY
PHzExM/xL1ZA3PgfLn4P4+l66wszb1PRMH92wZoDnzmbcd+ApQrF/wkovg7Xm1/wmbaOnQMO9Kkg
wJhOqUMeg6BHQA/MuC/XW1/qvLVtQt6Z0bnsyQH1+W2YcHafyu/b2rb2TBc0XHoNLh6hMEcKzs5B
U/B2khWnszQxlsdnzpj3EQS9D158w+mHJltJA7w/Jb6d8p4oadxQoN244k9ehfTYIO4lRHSvz8r7
3fbtpLdfQTWUXDajR7L7uB32wB782tb0xX++cWJT02ajYTOaxoXJj9IkG8XxetNLk2JdyBrF+qBr
cqxlNu61p/4h8wwYcrgFKxhBRvnvnkvN4iEjHohfw2dU/9fhb12slQB5SzN++f5mWsI6c925T53X
qQZdA6qYvhUN9ZMqDu70hC8lUEa5ks8ipsglmpnceh5YKkjtfhStfBzHbZEvDNM6AeLcj1s2ukiT
NB1gbIjoOMHGBbIM+VLQBiovrH0Rq6NP2n1dyiOAi5ucnG8nwceZCAHghzkov3iKIc6SMEQIpfI2
cQRgaixrTiFfHQ4hzq/YfUUtym7o1yJFC1vXznq3vlOz6PIaHFA0MqfQhBZJVDxet4v3jxbfznez
OYsJeGBxLgbs1jXIFzFyyvlwX5l0JR64sH3tnHfrldxpTY/XrAlx7fS/Rz39dL33S01bVo27/pRD
Yw0utPf2DSP7aMxWJmZp1i2LhryGGafADAdQd4/cg27pvR7/2dZty6CnMCZQ6ri87+nwoKL618zS
lWfE0oxYFupGbQoSTRzmEzkOzZdy+Hdbly3znJmPIrcB7XrsBIrOyWyiRY0ASf7buUXFpB0aoGG3
O3b5Ry1XbmNLG9uyx3AE0JBOcPgxihySDqDk/ajIT9p51U1Y+NXX6/OysE3sDPUYiyFF+TueVv63
tLzz5xF1XZvuH2BJ+XtqvEhEzO1hON0Q7Os6OhjmPaSroaClrlunbU5MOftK1y/hUHRJGdYvedmY
JGr9jf23rJPprNLB5bHP2gfSiGRmB79fMc/LHPw3kACt6L/nJm5V6ZQEJ1HggSoeEsYJ9cEDEiud
pPVwHHT+PBR0DaC8sJnsfHQ0xEpCdwu7vwHrTjJGRTsmrZHuGaSB4xEQ3I23cT+2DLg0rhcYAB0O
UJdPcM6cwEi461l1uL5fF/yDzdQydQEeRxFu43FQHelYj4kEum1b25YpT60DEbfLes/0QSjoej1d
b3dpo1qm3GYFMsGXhxXVzu00ClDwDNlu4OJ1U/t2rnmsZ6V8kJQfBponchbfCO12sSQrUfqFKbez
zRJw2h50+OZghDzgrZIo1zte7/lS05YJd2R2wK+FpksdJzwGuarqkm1NW8bb440cDQo3Wo9OSduZ
vQrX+AmXem3ZbmloldUB7mKya72DGSYf+Rfur9wJFmzVTi+DR9GEegAfrMnMvYHKCuXTCaq7+8HN
1jLA7H3vQywjdfoBlJcTdqSgD4GfHVXw0vHbDrKbQZs05s5dOwLeR4BHvi3zZXIKQG45Zr85R00B
Y4gcZSgQMg2UBoQfzzcFhKWTBjQKQ+pXJyQ8NhHJ48+WNXdpHfrCxRjb7kjE52pbmMQnljWnBAyx
MajADiEpdqHX3IzC31/fswuOws48T6iDkWGKjRV0N4bdd+YFhe3b7MEmVkFAvyIZ03BCMUq1oOcF
5Q9Pfbne8fcJTyPf1vCCqvXcmgzHWaedF18Gu4LrROn+V0/GfZRqyODKRM9k1+NdDxkxoLU1WXm7
LhiMTbYyAbUbiRb/jtIMCiDBY4m4eZ+WN/W8RmG3YPE23wrTbZG2BAvT1uZU+W4S6Wnjulx++eZx
3MfuPFYczjsPbgkCQEG+Vj631GnLyHuobYzlhFu6oz6l6kcqV95DS/Pt/93jsgiHQM3YSf0wPzmp
+yiqfTwmBVXb7l02w4oKgcxKa9xW8hnsuI9ufNNlK31fsjDLeOOGQn2E5vULk4zcSh8/aU2X7+uB
bPQ7NquKacEl51y2I1QeTrQARatg23pvC6SRKCgDnsOChqxOZv2Bul3CopUb6cKy2jQqPAVbeySx
rF7x1LNbY77ySSSp+X3dRSzsRptHRTC/qN0UF7dU3innZxyudHthRcPL9zf20zIXuFT4+UMOpLvK
ul0KJtVqLRa5NCmWdbpe6rYoRsQTgPzDnCfgChIQ4+4C+WvbrFg2moHCPps6WL/xHkLE3IW7Se0i
8m2WlEiNzlSGaBnOELLn84FP2ypj0LZ1tPJO4U7bY1bKSiVDcyPy7xPfFgCwwVBDJlw9XU6SpjuH
9T3xDtdnemGf2GCoCFFlAKJh7yw4OMXHqf3E15zKwta2oVC1mbjOOMolQRWAaoue/wihu7JyPizs
QJsKhUHvHXglmCUPMhDGjMAopx6ZkxKqs4kOu02saJFv86EUvnJTSXN9YKq5ib3mPKAqvZk2yZaj
ectMRTsSd8zj/iAjfZ4LsnPUGox4afotG0UyGMW9A2bId+I7j6cHJD5XKgWWmrbMs+QhQf1Upg+p
qROK6hPgAlfWdalp6xQdFapD3EsoOtXA8OZuM0ChrllDCC9dyGy4Uy8jyEHOuLHkntMnc5VH95wO
8lGw6QGEWd7O5+apb7xoLw2JdnII3aQAMXGi2KxWEjkLQ7SBHiwrIbaUwuS0B1mih2DY2K614O4Y
Nl6X0/7AuxKiMc0ujen+updY6rK14CoKqyDWQh8imn738K5OENT/saltm9+FlWNd+jEeu2ACaO6a
fvR+NE7obUtr2WCxLhXRaIhEz+cuidm4q/Qa4HnBddpYMWM6p2v7y1PaRM+Vmm6KHGGdVa3RpTm3
ggC0i6ArHaP5OP0YMrLLxjUpy6WWLz71zd2gHIbGnSRsjEFp8SBgyXum6jXm26VpsSxYQU8KTMeO
PswTVJjzD8K7YXpT0gSi8takuF41516qm3tUq7gmKQbenwBQG6OkGFEPd31H/sGH/CcKib9YEwS+
QvB8C8PuunoYYfcxJa3+UvK2CX9Ipkkvd4TPYQVV+LDXBMRUVRFOIPd1odCrz/40kvTL1AxjdFNP
s9t2pylFLdKPsQTdT58Qt/MopkfS3j1e7/Jl/O/12DpHINudMuD754/Q2CxleNuXCC6Lnax6FIbc
gnSeQiWiHaC/HO46FVIV767/+N2QCabqssfe7CWeORHlvM7u+3Z0kdblBYX8HzQ9QTnktFygFDIu
aJcfG9+LQV+BsFmdnqqW0qld8XuLy2V5J9HNZR8Jpu/yQBfDj6ie1ICAd+NjGY+gYRnzc1g0/azu
DVDBo5MoENcXt0oPXfPESBGBMmXqB+Rak9BQ/W+utBlfAxLUTX4op9gNkrwevVXlxHftD3NmWYiZ
grY3QcA/l/AWAPN0fJQJYXKNFGypfesemjmBbpuOlV+UP7P70jNNdUAtj0r319d8oX0bd9ZyJHYq
fyb3UA5GkA+6N2l4GIbebHm70NCGnOl2DFjO8+pLlmdRA6yfiL6B3EabpHNLvXKhXrAYG3pmKjFT
Qcv8XrtRvpdTR5MyguRhIMfp6NP2A2TrxxUj+TMz75inDUSLfC6UlCy4n2sRBtEx0nnfP6Y+0T49
K9UNk3OgQMa7/QlCPA2Y/fIJ1IR939b+Qz+OTfwPuFshnA10gFO6Yj8ULuN059Y0876NhTHRmBDJ
i0jfTllunPKDqILgN+qqNY9WntlLy275GJnXDMSxQfFFpyZP97odou4uHqFuu3L3e/dOj3W//PiN
L5niwlMoE8jvo0yCZD5W38WItZl1+EVCxHNlMZaGYXkL1xMKpPaa3Tk0LE9dUzTBLi6Ux/fXrWNp
FJZ1Z4zKfsoZvwc3n7OLSfqJgkLinNHyHHhduzKK99EjmCzbyFHmX4HIxbvzmzo04zH1W+GeeunE
7KcIh1yQvRlHrbxjVzezeGIKqIti1+Z8HlxoqhhWPdVQGBcgLspHBw+zOfbbeFf3buGudPL9qQhs
QSQkRQo6AUB+l+ZdRf5EtqPwGExAZZYJuMQ8xCUCN4jqFcextLTu3xuo0JlSZSym+wK5sKNLU1Yl
1JvMt+sru+AybPx+yWNcBrx5vHemiX3sm+bLEAy/O6+bj/Wcyl0crD0L3584sDb8PZC8qX2mmOD3
pJuQepZjratTVJUiF0mAO0lwM3ui4eOK4b17ZaOhTUA0cqm93ME6dQ6eqLtgjFFpWmbln3zZ3K4x
Ei/N32W0b+zbxQ12Qm1pfJd5fJwR061xB3qdcoUwqWCsAB0DhSKH+TTgiVHxlU24sClslCWBwIdK
m4l/zlnqdt/zTnX8c4hayy0vDEze5b9vRlVr2uNKk7I7wXn3JUqD8amrsq/Xt9zSyljOqoboV6Va
FzfR2EG6K1dnCsqHL1rytTDBZUu9czTZXETTRBTE7Jr6ziHi8hqVOm5+ceW0GrFr5jXeLfw+40PC
B6iZfBccTCRm476zfBin4TiCrMa7MxUc3J1PCAi2IYyTt1+KoYyH4/VJXLImyy30zKNBlWGFQM07
7CDK/kSL/utcYA59t/yy5SeBDc+MPB+rPs/93USHkHzzTVDneZKZehbPBRcIr4WmhKLXyq7+E4D6
77oFNl5z5GGuWO4WtyAp68ffDU31fKIy9ecvo+coJ2kHCKL5iRNnHRuSNuXFkO/6sTEhcIy9H1cJ
kjdO+GmoPTN8mzlwFcfScVlbJkYA+iL3BUyflOdyyCZ3h2cdmHF3M+V0+jTNAQ8/dp3JfZHUWjk4
WXgj6ooc0lxV2QdvEJ4PIQy8NQ8z6UZHPGtn0k30IlEA3oJgW9F4JxpC8U7wQDKjf/gF0fLHrBuQ
Yu1yj0A+o+wEGVbM9E884b0JszabTueRmYx297OIQAmRcE3z/AOh9VQ/lLyLp3znx6wMQEY4xIG/
dwx0gyHn4NBGf1bQSRM/1Dh4rvkxEgQRwp0j3FR8yvGSzjXedExAGI4y3ex0G4V7XF+CAHR6CG8o
iKMCkvEg697B5Fa5O36pB2S4+NGkHDL3KoSWyrjzL1UQScnHAmzBApFAkx/mvIfafTL5XUDnw/Wt
+n4UjAY2BVWZCTnpqGzvHDelfQ3G0EbOH8MuC+ZDZJqGT4nErhh/lT2BdlTCiUfCD91UqfzG9/H8
fppo7kw/0yLiYb/Sq/f9dGCLQ7pxhXdpmRPMqJs95FOceyehtVeteIGl9i8u9o2fJiV0d1V90Tl2
oqw+sjA2p8AE/hoj6/uuOrCRoqESzPiN7u9FxfOnGG/fXTikDXTJdNdsG4ONGWWk9Lwp8rs7HAKj
8ypB18J/kaZvX6/vjHfHQJidDccdkZKyluXLUCmE7LtxTgK89JDuCrL99V+864zxi8vl4M0yZH0W
Nzh0omeXOM1D1WVx+KBZN4X7cNAD31W1N7QrL5al4Vz68OZfUGkZ4tLDcC5kjslgCC4bYbkjfv35
+mDe3VMYjLWn3IjGfIRo5ksLrkB4tbFLx32Qy2wj9Ut0+fGbETSNA4wO98lzgMEAha6/GJa1Jzp0
m6KYGIJ1wwhRCIEEUFC+QLX4tZYgsyBO8BOod7JyUi3NkfUe8tOymgUp85dM6EieZBWF/CZuSrWR
TcjOiwe0LWfiZtWLm07urQMdJry4ZLEC81rar9blIWubOGizqXqBRxw+TUUL6oO6ED8akvFTq4q1
stWFabLz4wD4ismJqvC5biBQvVeZ9uR5bDNZft+0V+0sue9lGZ8jXrz4bZcdRCgblAlPqDW93vyC
rdl58kiKbqQIxT6ngaKf277CzYCP1PzUwzSt/eTdaCNhdraceG2AY4K5Z8Orr2Yi54tKnFvKx9bE
j7pH6l89iMx8uj6kpSWxrNsRXYzUxMRfoi5yRZIPFYosc2qi/fX2F7ZWePnvG+OuHdZHgxdWL/7k
qw+ImkOlpZh2F9ziP4UzuIfrv1kahmXhhQnCEl41eP7DRt1NbLzVfbYp64Qlscwbjm8MKlKULwBQ
zfNOjQoP1iyvNoE70L51bcvcGJpFVRk8BwOoRySU2ite6ySuwLh8fX7efZbiD5aF1xoAqarmwVnO
869sjD5nvjilUDW4yA7i4r0Spl5YbTvTrpFL0ABfcvDjgFU0ojNudRn55owQi4M87Mo1d2Gx7aR7
iDhZjVBv9IxQCNS7U+OH5DT2iq0JJSz9wDq/2wq0RCl0YJ87CPOdLzRuLyzFy3ebG7Hz7XSaoqmC
5YFaBqshG6EeBQRRoTyTr1QQvPvgJcxOudPU51VcOcULGYY02CvS80+Oh/OPg4CVUumdI+i4TCBI
XtMDWNhgNlGJi4ouYzKP/GGHzHJenKdJBzoxJH0eQvRkjlfpOpeWxzJ2T5JKOiEOw3birtrFNML9
vRearhyHS+1b5s4oAnlxW9YvUM1sP6blANg23m3t83VbXGresnbiohaOV2314jWVN+wrBsmko3DK
dgUUudS+ZeuDM/FSFzhlS15gGTgp/238tl3BRSycgXayGfA8OtRhXr5E1aXqHDqBAxDnmQrDz/4w
ri3BgiOx884E1Fexr0n8HBiJ8P+OTbM0JfJdvC2gmsBnL3SSem7cjK2YzMKs2VlX4QWgWjYyfynS
dIoTyS4U7iSmtN9vWnY74SpVLykB/PWlNe2MjE/Um6POwMe7cgddWpjL9zcnbRczEc+hrJ/HPHTO
UVs17S5E6Psb9ADMyj8W7iZ2JlTnNRj7q7F8DnvIxl28V+jrXYsagYMECdUfUfN8EHeOcbYZi826
ESLBrDxQaZ6nTn5TFQXzFmMDLVcGtDRplqmXHejcLnoyL0Effe0uN92UFcf/x8tgaSNbxh57XtQX
o0SlEsrQdp2Ivsesa75XZRchNKTJ8frmWhqHZfM4yUdhprB+BjvVdzh5/67uDdnlZp5O1/+w4OD/
kxCF7lHcdTh0GYjQxKGPJnVD+jQ6SyEJuE19KE8MovA3vnjsBGnNkYvO2jF78QORO4lH+/MQtFqs
LPyCudupUR+Hk9BSkWfovRcfM9nzr45kZput27nQkBg1S4TJzzn16ZNC2OS2T6t5E4CMsD/68m9M
nVbtKCFK978Mk74KMjjgbbKNaPwyY28aDwOB22IDjkm8Abl3m9I45iU0vYMeHAsCF9W1VOjSEgR/
/yibtXaVJtHZpI66JZU7NrsKPMBrgK4Fm/gTGXwzENZOJa5vkANwlStvKsjIPkroa/1b9QDtXDeK
pV9Y1j10gg6TN/OXwm1V+0lDb1vfpBmFoHsC5sNgzfiW/mOZt+ont2BtLl7Au/0rT1v2DQTAX6EZ
tCZ7tOCm7LRf5zpcawl2Z17U9ITyFsC/XdLvNJHqpIDoWZmwhTW3k34GbxDT8Z4+k8YjtyR1kdMf
gPxaY69dGod1c++kgIYmT8mzH+vubqov5PTZlO1r3QkoCHX9ykNnYUHcy//f7C3lVFVYSRY9z7XP
T2oovw6uX6B00NtU7UiYndJLIXVHoVzr5YkepIy/ZsjvNfueN1G7hvt9P7+Of1imnsrUaXpHVs9T
C0gf2PUhhw0l2HSWd+GFehevq+HPmZ514hHVoycdFp/FwIACdL6FAAlft6KlTWE5AjfK4jSXOjoT
b5L3KMwQPVRB+jlb8fV/8AL/SYtgnNYpnzeDCJADIefcyPkhbPpKJ5IbEICYwimDHc+N1yYZrmVD
EnR+dSEfwjxAmBMiAAWt/TVCmaXtafmL0u8pxfi8B5PP5Y6aYj5BP0Hs5pq9Oo1Ot70AbF0SFfC5
84qSPI+1QIrTI9r5p+vcYuUJ8P56UTsN6IB7smVhL16M9i+qnGzMif6pZgiBrYWN3rcvamf+tFPG
s09C8SKa+E6gxHUvBMW0xWSbiiChdoJI9W4Tu01aPrdeG+2zvviK0ui1/i9NkeUfWjJhpfMpOqeu
6EDFDn0PFCHUx+sG8/42Ar3X397Hn1TNtcTskND7iNtre2qNatsjjcWtH2m9BhJdWgXLPwy8dBBh
CcTLODnNribecNbClftsyr1NJApYBsv4MzDszkUYRc+N0IPZe2XBmyTEhfbz9blaWgnL9lXQFDwr
Ovps0sbdU4/nzs6RE+Rrr7f//pOI2uwspNajDIcZgY8iVE+1EWP3CyX10ImOprE2exoDWr+DkLoD
QuoZ6aaPTSHiNYTf0uisi4ErA8eZQtzCdRCXTyhTzMdTMXg1W9lp79/6qZ2M0/CMuRFudM7Cdtjp
MOu/tlX9WeGCsC+YVEcndQBAuj6VC9vaJnQxY+65kNu+TKUCbze0ovIMOilTLe+dql3LYS5Mmc3p
onLgZwWow88mnn7VeN/vvGwsVl5JS0O4fH9zL6jqAnLakJ1/DorIPaBeLDxw+ODElKbfq9bTK0fm
0rpYHoCmQ1WHTiVf1Dj/SmuwwLt+qG77oY73k5PWD0Gf5ZsyjJRaXoAipqAcEuI0UQ0/VW4b/J8m
i7+aAlxaE8sJNHgL1IMR0fNUBQjsVLzLb/E8EGsAoAVHRm0n4IQlcCIxeQZF15cs9H5C827Xz+62
Bxm1mWDabnCyPGLgnWfNsNeuxIM4otuOW1uzRJm6i2pgyZ4VBJCOIA6ZEt0Pm4qQAUW5+LU3O3Z0
pEvDAjktCA7XwRHCV2n9mLZpWZ6vW/X7sWhqU8HwqC+1nCLy7BX1KwHu5MYMxSHt5QWcfiBO6ich
KgpXfMjCTrKlSsSotBgdT74I5oHB3TRh4DzWHlQUX68PZ+kHloUDmFxOftX8b6AbFRRIQDR4DGxi
1sNy2IbtRBCUI5o8R01FegQ8M0fuO+OEWyfoMq43661FlHUFDeQLtAaHREhTvdYo6t8UrkPF/d+t
14CHibJGZEJS2uxQsNHt2boi3oJ3tRlght6tfZFqeL0agI2B9WESgufqUyovr1SV1j+2rbF1TQeV
baEhOEIAC8tZAops/2aE4v3+eutLo7DO7HZIM1RTxdH5oopYiq7dQ539U0boA2t7f+VasvATmxgm
1LUzKqbicxs2aeKiiChJFX9NUZ2+85ro5/WhLPhVmx/GJV0qvdGLz6qYnlzQ1CXp2D4w3kfbzNkW
I0mhpFPWzRCfEab7d2I8AE5LfLve+QVLtqVIZJ52o6hV+l3PSFbmLe+DpEPB99P15pfmxrJkAFNR
luCb9Dt47vknQ0f36Ed9XyUITcyfrv9jaQiWMdc89KV0DEQ2GynGJOVkzA6eCsuVKVoag2XO4Zzz
tAFo8ZwX4fc/61vX2Wuh8/xwfQBL29Q6mPOmNFlMkTass0vorB6yit0FNWYIxC2+iCBl5bJy5Vm8
NBrLrFsCpWGkov0H0uaQjR/JT0Lm9MTZqtUtrYdl2qEK/DzPKD1D9lLtfDgrVCEMm9KS1KaI0QEQ
ZQjWZD+4H1VQxJuCcFf5EV1zGQvTYwPjwrArGleCt19p1z2S1i9vaUuyPTLJa/ewhfmxgXE+AL2t
BGPVA2oIsQK98k4DQN8rm2lpAJdN9uZoUzSawx7c9Q8YQI8MWyrmR206U+zG0aNP13fs0k8u39/8
RGaFl01sjs+yufjUmonT7Jk86Wk876//YmmWLt/f/mLuo4KhwOm7Kbz0Y5Nz976hXXvc1rpl00D5
linLU+c7LtzOeZYxJNDEmr7e0uxY9pyVgKdNM4nPkEpqdrls8wRqZV87r98YL7CRcLJzyqFWuH/l
nfcx9bM2QVpo49swsuyX+L7P6xJHswI3FUnkICaz24xcoDYATpRFLapCO9+7Ia9POgehtxutMjEt
TL6Nfss18jV1Hgb3ONlwYLIHCUKNU0riR1PUEtVT9bM/CrojKTmOMQqpDOT7OAog9nMGbglUf4pD
U3cr9/6l3liheFeVqVYDr19Z6fgJzozxFJuLOGW+Crtc+sV/DD4Im7Fh5etUFF6IaqvhA4nDttpV
HhR7r5vLwgllk8zkUR/TvMvqV4CbCiDbg/QbTia6T8M5+Oxx8nXbbyybr/vIlLTl5DyV5KHuggMQ
+k6SNenz7CCzuu0nlumnddxFHcjeX1SceklJiPw2lRo15o4DhWbe9fOmAkSC+t+/XVjLqmLs5yG8
813cBWuAN5K5xg3o+jj+0Pb/N6CPysC/m099HIOqcYNzmMZx8ZAjfeJnUO+kPepRcmY4ilPcrM3l
XZdNbXeXMZFOPJFlDPzIvqJhPfxDWlZXU+J2pnfZIS2jgXy53r0F/22D7XhcRZoGdfpaFGXaJEZX
+jmei2zFsBaa/w/ILlZhI0sd3tVTMHV7zcfOg9Ckr7bFe2x4XSuBIAIJQXhHY4cKkZSdnuVXpStT
xslcTmwjb7ZvraJKI+x4n0M3xM1/QnvtB2oW9kHIo931dXg3SBb5vuXNmVOhbtEBuwQUeH4j/zND
d9nHnSmOowMt56+TitZKld5dk8i30RHaQ8hSMdIfGnABmVifAIdZMdqlpi9xlTe3gdJp52COMAo/
BH1rUyJasnIffte1odOWh55JC/1WFIQf8vLLON+705jEzbHcVEuN5i3vjOhkLyKK5kdouu0cpsYj
VM/54friLnX+cia8mZYqN6wRmQ+yqFHu+xyu+DsYwffRRi43GwbR9CRrUFhxIV9Kv/A2+uiQ79d7
vrSglheOC+lr8DYMoNCO2b6BhliiHa9f8Y0Lm95GPZTYhqaU6LdS5AR1olPgZKceRV5+Me8DkJZu
G4Rlu53J6mLm+I3nfFRultTgGrve8ruHOraNZbVAEPkewNZgo4KmbTa0bpKK8Vg16vV6+wvTb0Md
ALQGIdWfnnt7VdxJszLxS+1adhrXwK+M86wP3B2g24QHCCI9azi1hVW1q5dNoXlJOZhHS3k3thRM
MI+86XYaRMt8XPH7S/+w7NXLL+wmRa0PQ/NA6aGLsmOPx03aJWFYb1tcG9UASEPAOgqSJT1Hn01A
zyRVkDMwaymkpUW4fP/LK8gaDIxOf4ill/RjdTPT4PH6vlnYl7YYTB1KY1SJrtPxibp3dfZBDFsi
/JFv4xOi2dc+wvz6MDpfp+Cb7z1d7zLDqP9zTUK7lpGikj9v/ayEKY0fWv25pY88Q3JVtYkXfhD1
d1zQN66rZbQg+W6nAPVhB3c+T+H3sPtR5eWmtj0bbgCQZDGxy+zU809WeTgDX5tVgqt3sxORZwMN
GoP3T5ViVTvxsfV+pNFjFz+r4N9Iu7u4XilYeP+s8myoAXcasHY2IOgaMvfkAE0Ceoh9q+tj240r
Iev3d6dnV5bqumuCMAMv49B+oulvqm7ybdcEz0YbZH0eZngawmZJ+lT1zWevgg5SZPZuw1bSBku9
t8yWA1NegjZGH/q+S7L6czOdp1URmqXZt85b8OtFKoKi1SELNVj8X2XAv4QDOzrVmpbHUvf9v73O
rIa4D0rc/KAi+aAm/YP2zicRrCVg33fMng0xkNUsc17BAIwz3EwhP0bqtabOzdxDrW6qT9edxdIg
LBM2XTBIL8RffL97iCtv15vmKArv8/Xm3/fMIK/+e46moMwGSsEIGIGFJqTDwfhrj82FBbZxA00b
68hxK30ovU+DAs9khvs91PD6ujxe7/zC3NiYgYI1jjsOsK5uaI/AVIMPP9uR3llp/n0/7dHLwN6c
WrqPyZx1mJuqHu86cB7xqIFIQLXjkDLTaZn0xZTE3abypsijl1G++V3h5akHIKw+uGAU29ExlsfZ
FGbF2S14VBsuYLRT1w7KWV5wl2gT8OOYXanYgyn7H00UnMf/4exLluPGmW6fiBEgCILglqwqlUqy
Lclj94bR7QGcwBkEwaf/T/lu3PhE8UaFNw4twMKQiUTmyXMiUxw65KTe3pkN2xCOca85a+MG6d5j
GH/oPSiYgLa0nk5goEqj+CY0FxbMsW8xGwNFEHCBDqSnCerlRSqiag+euGUZzi1dmLmwsVhxbmnx
HY+9J0BuDm+vztbQjk2DTccA9ogfDikWiH7oA9gPdh7XG0O7uIFIgzajHToMnZNjEILWRu8JAW1Y
m4sYKFALaukIkk8wRvzSdfsVTRTHzuzVUbaGvx6lP45/qLJYRiEWZWy/RP1yiNa7jO0URLdWxbFk
0UcdmddcH0sdJiFILZZF7IRBW0M7VpsZJJWqK2tsEK3Hliwn1t5EHxT6rkYMAw+FNwTXG1J574Ns
fVcN005oe534/4agvgsIiHBvdaTGYuf0sSnuAIAFsPypifaaCLY20zHNxYaF6TsE/FPmq0M0rWhH
8s2YDmu511u89QnHPgEzsHYckNsZQjolNa+TGjx1EO0pdtZow4dFjpWSGVZJgUs7xu2ziVPwSSTB
+JKzZy/bq5psbIMLByhsLw3hcJPSlynSV9+Eyn+gSfAqxtDtTGNjnVwwgIaMdliip//YheCmV0NS
TGdwAh7fdmVboztWGwPAPYwalpWv7aGyZZqtD/2uD94a3bFbE4FOEk0QExRD2LnO4ici+IVS/eXt
H79hu/z62T9cTpmFFjxASIWB4yztYn3QkDG+bejrJ/8YerZI14oOoQkSEDH57BFiP/UgTtkrmm9c
565eTNRnMPMKt5O/6Dppu7tZB79Ea0/I3FYHO9BjweM9fpwNzRjf1YxhI6Qk6hCR9NTmx777XmX0
KHqZXNnVY/QoNJAn7Gh7FM0ePG3LMhzrnqhfRuALQOxu/laZTdehTjMOksHPt+2PY9zdNHRTGdHi
J6s6/SAlMOGjD/6pt0ffcB0uJgA7sxDIZuLcZuziQZwJ4i4n2cm0hpYIr3YelxtnwEUG0DysWsnB
4N6YYH4Is+KFxPVyoLZ9mgvmg30dNaR6CfeI7zfMxYUJGAiQBqS9ngLG/6FzfgI93Ne3F2xraMfQ
BzrSmaIcfQRL1gOf5L+TCPaaj7bGdqx8WqZw0Nd8egi1m6qxh8rTO/u88UJwOXLQODzz2IbNDzIV
Z6K/NwNkL+10BgDx7koziCjpQA3d4Y3d+poTVNdVFPERzB3HcIhPQfABxYEANMGRkhD2OXIgjeI9
lY2to+Xc39LriqYo8SmrHnL2y9RPXH7R/aeAPQc3cQWHvgsZEGFUA4PK1Y+W5X5qtK2PqyK/3j5Q
WxNw7DsMmwl80GAII8xeqK6SToBLahUQuyJw9WGaT2on5N5wVS56oFDgKyQCSTbVZv8As+l9uHKf
HvwQ+Zg15OWOx9r6zHWmf9woQTnHrABP1dGPh3O4+vdQ2f4QUnWqq2wnTN76hHOZ16r3wS5omx/g
tB4TOVSfunj+RYL4NNDw/u2N+c0V8Ero6RLp1AsjPGghRygodFDYD2gNJ7khySx+zjJMFiCQULJL
G2SK1y54afVzIz8ItCIiSXoXCP9gvJ9NqaH7CiT/8IUO4sj6/KjC6SBokJjyazSzJMzJc6GinRhq
a2EcFxLTQdZ0sog1M/UwhuGjbT5zrQ6xCH+9vSxbX3DiBRXUQMwuuDEWCdq5skCJwgZRdm8axtMY
jRFfbvuO40NE4KNSHHcw7IUedD0lQAZ7WOg6CRjZAzRseFwXZtBBtAgkEPhIF1bVARDOf7Ni3oNi
X9f8tfPjRAa54Y0huZ2PxJBfQfSJdetLPsXHt9dna3THb0w9EXm/YvTW1yotiPEvEviLpAwGfrjp
Ey5QgGm/IrlcZojTkDsQpN+prDzPMtvBI27MwMUJrOPSBCGDzPBY8MS300WSKiW62SlHbQ3v+Ai/
4UjM11igMQJpTSBKD2JG8Q+2Tns0fRvXnMvDY70azZczSEzogF7PFpzA2Qc9/RWW91kkTyE583Av
h771qesk//Cpsp37SdUMPrXzDmKwd0PfPMXB/ElDy91m/fe6jx7jPDzdtvOOkXfEZ+Ah5jMyotUR
Om1FCrLlUx/oPVTUhuEFjnWDwmL125KC+FTH/edZtDx+mbjp9xD4G14qcMKC1QMP4ZRLyHcw6Fe1
tD1NS3xG+1yqvaDcuSG2Tphj4GCRWfslxgmbx0sbPAjvb6uf3t6A31ifV5yHq/hCfR+lQoax18f6
UByL5P7T8th9kg/9XX5Sqfz8ErwnH/zLEeIk6S+SfPw43FWnPPmI/1aHc/b+XL+TB5MEyV6SeeOp
4BL3rHT1cz1BLn2NLrpe0il8aIJTH19lk3eu9Y1T4bL2LKMopOSYdF/76OypL3bUt/kyl55n9Ju6
ChV+PUHKup/tEaygKXiIbhz+eg7/sE8WzwHEmBDz5Pzvrv5VNy/L+NfbR2HjlLlSSKRbaGPoBDV2
EqHl6cyaGAV1uWPpW0t+/fsfP5yHqrVTbYvv2kJLihaVRl/MTeQ7YHd2rBy8uJlXUNAb0yErpgSy
Url/vlKvkR0z2VobxwJXDoJ3vPagxJgW9yLdg0xtDevcrdJbwa0+Fwb19FMxz4kPMYli5ydvxPsu
0qsth6WgYsy/m5EjZizOPAsPI6JWKuq/WlBuN2znFbYxC5cBR+ihqPM8m/HuKqhOJi/wql993vfB
UXVm31W9GuYQt3pmwjIwU4jU1wy15Jb3BytvrGy4IjC9yLpYFOuMlDW50i3j5VJV3982q1fdmQjc
nz0HpFyG3LMP2aSNeOfpCDR6nAmQfyRdPKL7tuVe2Selmn1P7biJV60NH3ViEnDM1SA/CtUjcHNW
jom1dB4f88LK/uPb09r6guOI+My9wazV+Gjj3v84UWiFpEh2hTurtjX89az94S5KgX5IAdnTx3Dw
v05gHny/huW0U/nbGvz69z8Gb0btszBfxeWqtvg1y1HFSda55DfR+GL1HXfk52il74JMPizKyuYp
nONeqAORVRmlhvZ5/c9te+AEH9ANW7IlK9sHs5qKp2AsH/jTGot82HnlvWrZmIjj9kwQDp1qG/nI
u14GiYoAW06Vh7psOsd+tEf6ubUfjhtkQgyjl+nsRZdVOSKdyurmjF9D95ibX43SRODWAEkUiqIr
vPKx0eW3paPkuNa8TU0WX8AGv94SpuErTj6CQ+Elxgyyl15BQ1xlc3EgqxLHtlrXnfTaq04dn3Ds
mhHAp+UwTg+57HXlH3pP+uK7ClUeo4zXgXHurLltLMSzuGi+aNYKf4+FZ2OX3DQFg5hZ0desfKi8
sl7vbMzzTyPExZrD26d547BFjkfpPVOCHKwWL5UF58wovfjM+hCA3Ba8Ibd9wvEqGefor/dE/NJn
63whYZRffm8OONz2MB5bs3B8CwqTDTaIRVA4GcO0ihsIotZtmJbX/709i42NcEuVXC0MJNth9Qht
C/1UotwxpZ42ao/7amsKjlspPJCplIuIXrJ6gDT0mpGUsIUniMn3VmnrHDuOReWzlQEW/SFqx/jj
NOu4+I6WvoGcvGny5C+2ZPn6fR3CVqI5CCQYO0u3NTXH06AqMPQaDFiXePCiizWUPnexze+nxng7
0dDGfe9WMBWXAyA4U3NBjXlJbQPi1J5CfRzp3DSQBrD1eUpvOghuIbMia+aB0DR6pmzyfrb1YD7T
GSIHb4++sVZuSzNfoBdShpN6HMK4LD+WlWqCr4XKyHi265TXe8f5N4z/f56gInD7m3ErKnTGrdXD
NPCi+TnryogHiBXz7JRNVbA+hR5o9/1Ts3Y+zREkc2/+0mRA1HwIs6YYIDRseF8+oalG8vulnCrz
q7el7FhadnWr35VDPKzZAZJtpOe3ZH1E4LZbkUGFXb/45jKByibIU7DqoxiUSDBeQHBiKuhep+KG
tbsl2dF2pJumiL0QNtPsvhqhVpfIlkQ3+l3ueCyw5wWTgtLYi2bGLp8s6Zv4TgLLLo5l1YZf3j5N
W9NwYqIe8tNVDX/+XEDN5tEiZf/cACt/um10x2VxsdJerJ18FBASUl+1LdE2SGgx3ASaxxl1HBbx
dVRC/YG+oC8yKI+S1zF6E+W4V/rZUCUMuOOZhOeVIQvL6GFay5k9T7kmfD1WIxfBgQeobqSGLWbJ
gRrh4oF5lZ3Hu5aQqcFhCLyralc2S8g/i2Hl/xSNDYD868IMzuhLX7EhNp+6NsIzOfHriQDznBNF
oqc5bxk0n97ehdfb3UTgZlqptLxbmAkvY5G14QcDTB0fUq6ChdxVmTegzXyMdQHxHMJUNHaJaDpL
zxyFD1EnYdgv3RGUXY33Lcwnj91FFYvY/PL2r9vwZ24J2o61ButQJj+qKvbeMREX76UYAQBnud15
tWz4frf+3C1B5A2QdniYIzWmVZbLO8IXcwnQqwZsux5Sg4fYjvffmo8bC64W/+bCvzDUj+7RxegH
ydJWy0Uxgq7J2xbNCcoEBw+HQivzx77pqzGhYIqKQBkERs8kQjvAXoC+4R1c7ZbF0nwqWeNdfMSW
PmhAlAbsLSZounh7Htff+8od49alW1LWwP2V3qUegCzsQv8nWvr6ywC6/CRX7R7K63WmShG4Ci7A
VXdDaCfyIKe4DSHEZcEAf64qHfmPlBZrfIbwQ4w+JNNWVe4nWccFTFK3YMk9eK0HjEeaz10GXtMl
potIu9bntjqEkKUK6o83LYbL8K37xoqh7Pl7g4Iz+q0mepQGebOAm89xB1TX25/ZOqD0v89sjhbe
WBZT/TFTeVEc1JVSidRIAx7Kash3QvrfeZTXdtbxzN3o+5J6RXeJ8q6KBURZWeiD+K2NB5UYGfLi
3xYcY/YUtbnqS3ieskMZiNGxlQmVei2/UWhAm9MK9PosD+jqGs0h9yooQyS+V2TrcemtttOjQki/
TAkhheme1k4Uuj4zlo9ldikz8PD8CvsiE4e5HjzyD55fFAklK1iT85MsRIcuChkY+bkG542P/oRe
1NmdF5m+eV5Y5AFFHc9TCHLEah5DegeKNGN+tAujmXjvC6OaZzxa6Dwc+Vj5xc9iJcSnB/RxDuob
84J84selG/P835IG11pv4PXljyCicXkP/TKmyiRqu54+mXmKvObQWbyvIc4p++ZOgCV97lKmWum9
7yCQ13/F61UEaRgLCAykWQ9EwrkpwPA8JHXRhvSCBrIsfo9kQ8csoAqBXoI70F4Xc/jQopun+7ui
YSbu+gnSsl+jJcia6WBGO/j3YPzHCTzUrEE8mXsymy6ElGVGDrEH5e6Hqe2YeA+xzSA7ofo4jV/H
SpRtfxxKPbU6Rc7DzIcxQLc+NpgUcuzTaJm8q3Zd7QETqmiZ84NSczc94xVZAAZSQms6iJOs9XhZ
J6Qpmz0ivQ3P5erGkNgbBfqc7YPgBR+PEchngkMWDXrHy284Lhb814jkPGRgAPe7j7oIAeWvKD3/
5gIkopzPXVzc1PCGeNYx1glq6N46ZPMlpqLjJ3BRxvG3xjDkvNla1u1OiLC1XI61tl3B21qZ7qVv
ggoZmEbhvVLIwvv3bZ/zm47zFXfg9rRn4ziGbaTUC8j3o1ncq6oeK/p3yysp60MjCGocOY5N37cD
KJe1aPF5EtYU3X1jX92tKh8Qx9sK8j+/9JwJcZm6SrRPBqKCaMTEHeInnfTL4B1e3xo1sixmGRSo
vOGZZbVeHyIbwP/3EIal0C0J5+VjEVlJPxPfyuVd1viQU00KWnVhjvpKQAjwAI1WS9qGs6Qo7ZFB
I3Mz6/5gBvDIXqSnym6402s8DV/YdUIf0f4SLt+gnsIUtGEnyFWnoFqUwXCP6I6XD2herCU72tYa
IH7GXFk/se0wN+vB4C6a5HHk3tXljHZCA2gWc6nuIFmvSwCHQYXQH3rcReY0BuVKLoWQw5y2iLGH
zxLa2XJCb9u6BC+q1UTedVW5NgcRNxRSi1KQsD3ieV0gxpQKLCsXFnVx0NxnQqlqSQj04NsTVB8K
P7sfxOR772k9oCn+yBSf1HjMkd7ovAfC/AxqiALN710CHs+oejFggql/Ik5u4ieQq3Dx3fQoVk1Y
zdiPdcoJ6yG2KasAyb2xy0zT3hVgT+g+RwiMfHvIRRVV4TGrjVLjmSECLdOws7w96lzMaDJcTdhW
4nGe5qrtnvxpKKHJhbs7mnfuxFfr64gPnDD/ut1riU4EMGA2CN3KGMJZ33C+cnWv19kv0TFrCeNF
aiaLx3fSCLxw62PQTHXz9LaJbJng9af9kf32IYXZUQiXP/Au69NRIAjAdrak35ni1vhOGtSDjguJ
M7M+hDCfKM2oVwJ/6++2GG+N78S9BXwXg66c98w0N+aEbOeksISjas5vL9DGHrlwFFp64EODd3op
SrhcEok4rWj8rlrz6EACPaYZa73UH/wPoCcaDrd91JnVgny0HIM6f8zjeXxPaa8GmwCXKSMYQREy
cfY8yrICHIvdiAwS5SuIwZCMj5XMd3IaGyvr4kxiTwPAUDTlowrGfHosVbFkx7Ls9R7x1XUyrzhn
V+4pLoslVnCkD+A5tvxnPflh8Vcnx6z5MowABl6Fnuaoxz0HRe3mn7dXdmtW17//cd4nbzZStkgp
rRDFyxOwtQJfp0mW3VZNciEmY72MZuX++BHPCHHQfi556vncZDsRwG/gw2ur5lzNcOJhQ3OIsbbT
WJPwnQbfux8deEitbI8WsV2Yn0nMwICdyrlrQbRmFhu9ENUbFSZVEPb4Ey8geVvcab+rArCURxnE
ABIvkJ29Q/Zkjv6t53AB02aGiyQuk7IZyLcFF9BVUyPMZRCecBdk4ICgo5rGVMRebHSygr5J4KUb
jf49a2hZHHO2lOTSkrr239d2XKObGrmQ9nAsZEQVRwUUVetehcvZ1JE5FLn664ZDgsGddy7EogAw
ZCV74Gv9Ugx0vkeXxZ7K2asnEINfH0h/nEB9bcpRY9xBUcmL/JSB1qe5y5Xwi5e3f/2r6XR8wDni
bAXz0LLOFlIo4Pd9ugokjAXJPti5emnjIM5xeRc1SFNA1fT2F7em5ISlmtN+HWzl/wz9jAIMW4bn
uslvukIwH+fEB/7aBEPM6U/gcqR5H8sKiO5Vd0O14+K3fr4bhpZN3FhF6Xeds54nVEAhOmn89qYK
MCbgXPO6GzuUgDv/O8rMa0JqzzuA4Cc4hMbU92/vwKuva2TInGscZOdguJ+E/31SpAV7bRfRMO28
YbzgNbyHbXzd9+ArzmUeISYNwIFIygTlgEF+Aqltlx2x+33bJVXM/favcVbI2Xy1AV1MeISQEJIt
d0gUzQNoGdF5Sc4gRm+zlDWD+YnaVVsdZDVF62fqz17wgFB68kHvN5fDC2V2gFAaekRaDI+OUJAA
pxC7woshRVUtz1ZQ0w+DfNCSlRyapq3xIWMb0myw82kUrOYnM3bGOyGPxIOdw/LqEwxr4ByWAlxk
K2BX9CHzV36xBYjCkBxA6ZCVR6/fVVvc+oxzZqYoYIAZedNPFBaa+LgOnokTlEKDuUynshXxE6Oq
+/L26dkwABcdVOXQW4esRPBAs9C3dxUeP2hYQvFS70AHXtc158JFBRFuNfzNCunqNkKyqwc6uezh
hKzqgZg4BMEa82+ADhmvOFdxrRd6Qn0xl+we/WcD13hQI3tcHIKlzssqBZqrEKfbJu/cJBTsTlmG
ouz9uPKXbIIsVajwErht8Ov2/uHsoyIMAC9V1Tc22n91CL9SE3zhtsGdm2SkqOjzlqhLfy3NjqDt
TyChsrNlW2fi+vc/fjnI4CuPdUN8b9YCb0KfiQMYpc2NP925MWxNhlpwzpEeygAYnciaGMN2LsAN
Z/g/ZFJMA4XNeH8RZfeULYSe6nU+Dz2Pb/z1jg/wlI/HvfHpz1HOM0W3QxHS+5hHM5Dwb2/tlvk7
h9JkOOgChcwHAssEd5qXFp3+WFT+18bPdzzZxjK5iV8u4Eeg/8UfbMtMCpKL02igYO5f6U/fnsXG
GXJBpAU6BYolhK9UdazZP+PERnpUuYyanZ3e+oBzSHlYYGf5NH0HwXPUHgvVNPY8ozJ2CzQYzt45
ppWaZywTpw/jqpGmMcYe/j9IOrd+Pf2viZWR1iYTtv22FvPnefJ5MgikXN5e+43ddQnJ2NrGcwja
3HvaT/9KBe5rkbGXUFXFjt/c+IDLSEYD5XtgX+bgaldV0hbmW6UQhYfh+O9NM3BV11rVxEtT0/rC
81EeiV990grYmTHfg6purL9LTyb9Ip8myNMD+oF8MRm6OVXxnuLs1uCO56dZSZVdCnURmeBpz8ly
nkCxeLxtba6b8od3LqaR6bYq6c/WIhk3luETmLe9L4Px9+SytrbXNS0t53btgYlClQPQrijDe2Ig
c6yTgZlbP+LYFxoPY9XXcwbm4nlJBCIqkMcCXDSgRLpjB1v74BgZ0lqx7iJWXUw89ofRAr+04tC+
vQ1bgzsXQaZA0e2bpb20iPGvKUueQnX9n7cH39oBJwS0xKzeCMzoRVOIIQggJhIGJaZkaRZ70+JE
LklZK6amBwoOJgZum6T17a+uC29TsoxckjIahE1feC1C4yurNtVGJhqg0XQu97pYX1+hyGUoI8Hg
AYxfIgCaW/DP8U+Ua5v4wW11EB65/GS2772ymXR/sWVTJaSwFYou+ZiULU7q27v8+hECu89/LVkB
sVUWddldegV1nwq98anOvJtgmpiAY8UF76G/CKKUC6Hd0+/VXxhwF7f9dMd6VS/YMqNaciHWnDhb
odGR92InxtraW8dudb52mthGXTTyuwloOsIkK6sKRdhd3OHW0jvWK0w/+sYP6ss4gOhdifVDNxd7
GIOtwR3rVatSOmjn7kLjCLKqga4PK1ff3175jcVxacnGrPKqWmJx0IYy4O7F7S5V+BhcHdBtX3Ce
+mNcmkj2k4L7n79Jw9jpejUuQMnuHJ6tKTgR7mjVGgb1kl9EjmcXdGEJM9lhyqLy+PYMNjbApSeT
Le06adruon05HooIKo9DvXx+e/CtX3/9+x/3r8CbCOQrC5bHwi0LIUHBMUJ7FA2TN3UJQ7LdMV1e
9INqvUpdUG+807IJD7W8MX6I3KYECepC4wlsLy31vxxaramJ5s/D9XZ8e4G2Vt8xX1CXa8BC+/7C
m1bD7xPxeUCN7tvbo28tv2O5fTHmIHvy8otexIlenQ4Uru7K/eO/9fMd6xVCQywju+5vA8L5tIeF
wf+Mih/fnsDG+G4PAphx1wGPVIxv2u926Wna2d28wMbquK0HhYqHxvMAOpZ2/sYq8qsKlumAEvtN
7Xs8chsPaO2PIaBZuHer/qInCK0MBOWw25bGCZw1Nf7Qzqy8sICuwNCypp+/BmXj0T36ma3Fd4w3
mys0/Wi45sB0XhrxSD4vE57Xb//+rdW/fvUP1yArSAMJoJgvKlzrAzfi9Nu+8CB4ue0DwX8/QOJW
UtDZdxfuIy5scZAurBPvAODZO52vZx8iV7HMxP6y9D6kGG28yMQaKA0JUMWfrvLdtR7Gu9sm4ljx
yCcCgko8MUwrDKAI0zc2zafAm/c40K53yf/UynBOHStGjaud4HoUOnr7R20gDUSuN5klEHgrqxWF
Lb9V823n1oX6t6WYkAIS2BY5fwSb24p3xq52xMahcsH9baGnoATE6f89VfU0vONXdYqMN7dAcTjO
/H8P1aiDifbgjrgYr+uOvy+DGDT1b2/0hsG5mP5+6esQgszVFfwxJ9DuQOYez/nbBnesWUdhiVdY
X18EiFMuQMLHj7PYba/ZWnjHmjOUIMJGZ82lD9DBdV14yQKeBprdUmbHwjvWDNwcM7mt2ou2iBNb
PfXnqd4FEmytvHMNKzQioHQmqktGIMZuI6iGt8teDXZrbRz77dcsHPNFNhed2TVt+/YpIxBXlfne
2mx9wLHf3rAsrvL42pcF1SoFMG0KZec28am6TVcqcnHgxOZrXCFGwfJ7U/rbU0eYyE1H00WA2xmw
J6tLiTKRba8Mj2uKe+zLbYM7Fiu7bp2brG4utp6Pv7fW57vB88bKh84lTIKoMWVO+wv1hyIB9MMe
AGT7OFXFXrf7xh3jgrzVrJD6pAtOpgzzFyprdaKV9F7EEj5O/bRHkbBhAC7UOwsB4TLzNUwBhuGY
DWv1OWp2a/k+oK6v3zEuxluYfEaohWcGWUT7NzAIPdCZuDe/6JX53pHOovohR1k2J7qw8TxOUHLO
kpWvom4SZQZSo4XdnxZ+pEsHLCDQAN2x0FibpCwaZGupiSt6GIu88I9IVlL1wV/bpbu0YBCtzkLq
CtBkY6hl8ljgVhTqq7JDs6BrMrKLTqoGP/FkhmyihzZY8jylhBX5iUWyfN8WZCoPUHhcu1PbK/qu
p0y9o0PbX8YePd0PBnH2PXSgiyVVuVce4yjs/sLzc/5G2jxfjzJb/X9Ir/PniJLgQ79k/sHGNHix
ebs+kyArPsq5IWcdKIWvUR2nZtb8STelRxLwqJXfGKvDMxWeqo4KbfEno6qVIM0LBTbfmugsmtmc
5jZUP7mq+D1BsDPfoR2ghED5GItf1VBD7wwtkBM2OF7G97qi1xXLM0iYq6xhP8aWQaZ0RUohiWNw
2Ny34br8zcGN/BUPIf6swUx/siGI1lHIxh5wrqAYbg26nEUzXAHx/PoARpX5GWqe8gF0zV2Xjr4C
vyO0GKe0jhseJMB+m08yb+SJ0mCdUK7164c8Q80jE6O3HHp0giHMATdFIgPsOwvq4rj2vHgASxcD
EjloIgYd5kGfgEgdo4R5pn2WHTjaErLG3Qn6sfZv9JOCLMCg/xYBIJ9hovEE7zgC+z4iS9gvjyRe
a7y5smX60HYWahUUTzA1xYCgAvHY67txEewz46YGtTKvNNCVwMlDZwrUquc+btm3trH1ChmTxWen
zFP6a4xV8M94nEOwbCZ2/IdMdRcmwst98aBGPn6uNAg88K6UIArKuvah4ctwMIHJ/1Lj5P+Uvr/I
S19UAIfWbc/CQ9Ay2TwCJ4KaORnF+lKGXkxOsm7C88K96kfV9/ovvSr5IUM/K+Sju6U51m3tnTQZ
5X0OAdTPgJy2ZUJ8H3GFMWF99tBxt6S6XIVIVlFZ/zLKQIDenrDgmawoST0V1cyHe2jH+fbcyyz7
2Xr+tS4VT1lwQOfY2N7xCM4C8DQgZERfmndRjDxROrQA3wODjt/ixdd+9BLteAHYRKPeprRCySW1
a5w/jYr5czJOFL15IZmj781KsZy2z0d2QLPMVRxmslV3TwqgQCDvOWXveL2yCpJjcqUJKEoncGN2
KJkfmDXAN41+VUfHEhj65p3HTFeepCxg22D08O1F55x8hrRQMR5pBXeQTpXF/4t6QcnQFxr8v2EP
430hY5+r59JKlUHXWjdBCvrYjKVIErbjWfGRNy9swQkKTas/Kg9KYEk8Z0jcFggNWUKqUjT/Gg9m
mwq8WocqnQrL1jO6/7P8Hfg9fI3QdxpGQKPDQL6QkJMxldUgAbUb/LA6KLxzVarQxIhty8YlTugc
mugYxUvUgEoYYnt3nE5YCxEOVCZZFgFULCDaU9+ZCo4JWl4M8kBlP9IEutz0vPZZ0528PowGIGqa
jtzhx0494LtSKjYDn8kz+r5QqohSMkFZLYmCoGo+27pTIDnUugxXdGVPITvqYPUb8L73wA8f0Nkx
Ne9NqAo8c2nGLywG6/DHIkBiLDHKLNO5JqbzHxe7XNHb3hyWUNSMJhsOfwkt6XLQinr0u+xluaC+
arUeEiDPm/gbj9sGbxDitYJ/gwSDnh+lXcFS6RUlF/dL3paNPYbRHPI5Wam/eH8j2Yq7GGYOmOtj
6/sTRR/JurCHIq7Aq300M6urOaFY/vnkQf+G/FOhfjD/qGSN3ibk96HglBjguGswgAA7rXFraMk/
kmAqQPFryZCfi9XWMVLcQ7XeM3+16khVOeo0j+LOP82+P4pUjXbkh3AIDf8LtHXj+8qs8fpczT0k
6/DgQmNY1UVgtFaz1y/HEA7WpCMt6v4AeJWcn3geqSYdC5vxe3+O2Pp/pJ1Zc5zKsoV/ERHFDK/0
KLUsyZJt2X4hrG25mKGY4dffD+8XH45bfaLvm7fDG+iqyqwc1lr5QfShsymlZci9pVfzIXI5Bj+m
au76m8GfVLcn8A7FDcJ2CTMGWyZOn/JiNJttm7WmWwUF6qjiUZ9Df/qS1AydOPiWn8bjzs/Dqnl0
JRN88Ii12XO3alUoTkCRav9XZGu5+RiG0nd+CcfT9B9xH0X5Hi0IrkV39uP+kIylM9xoUa4XM3aU
zvXbJH1XfqbalA57AEFy2gnAjkPgTTLpPjWWEX2itTWJz62f94keIARhNAU5NHhCBG7jDn2G2E6d
9EQuodyNPcmsHTZ5qufDp1CH3XOMG0Mbx+2QMTSQYXyjAnnZ5o4f/ZB+zgXiDmEsNkwDNNzP6TiE
2W7qZ4w+nBAnPYjerkUQ4xar7VS22ScQS57NBOE0co5J3RXRtvMTSDoSxzJ9GFRS1neubvcEB5qR
3TCKS1UQMqmDJccQKy64I/B8G0A7sHUMcPhywylRxk0VW5baTZ3eDx+cTuTJviwYjvsEojGpbhpv
1H8gB2M7c2C2WVZ/npNkaE5G06bzVut7vsSG1Q07q2RY+V2WesinObVHxLQRcR8W2FrWWEIEo0wW
F2ZWjeUFshnahT4QMj1hD5XTB2DuTclr1IrQPuSgJhqknxd6ojVGvdo5MWOFvjkgZf0Pc91n/qvl
V74+bPPE7Z1Tl3Suua/NJsyOvVXkYu85tj39UI4++7uunRvX2kwLP7XepQ6SQLfZYPrDr1K05l3v
Fp3+IeRQyxuny6NvLOEYm4c4NFtz3CsLmJ8ZkMfYo3dg+sDsfoxdkakXw0Ue7GMqmIDzBSYJeQgj
RqTWPXhDVhRbRt0bFXlVqyn/IU2HpLxjHGCdPinQbP7OKDy7CzHWIhkPItdD2FBO0VYzQ9nztOZ7
K1Sh3yzQ4wyMLKNqir9ZlHbU4xRlVs30NqcdvoO8JrpwbD/XJd9ouf1hih0zfYa64ah7xymkdWpG
wzH0ALuq1CsDitt/bAnK9DGXeQRQS3c0c0ARss2LHXo2SDMFkJDFdAydqvO3zbw4UhV3lnEz9rU2
BcqU6OJlFl2GvRrb0r/vUKdCwzQdCzHdQBmQ6obRVS4ZZTYO09dQd+sBBWqmZ+aBN48AlNtsbrkk
omohoFDytIEhL0xRb19GoX2yvMLSjlaSjd52yspGZw7TPOhbI0SQZyPAP6cMHi9csYkNhhRn3DBM
ae/7VO48YRXWswBj1twrsxwHfyvrsnwF1+hHN2ZuZU9NCFX6Lqcf7tx4uTnYp24Ys+l2AhUBh2ga
Yrry1AHD+mcGdE8hZNho9YOumWb4vWoEp7Nxopo5dF7qAd/3q+zTaPf2B6lFZV8iWE7sc2qjiUt3
1BLDv9caaZ8Gs7LyYwcExdgbPpXpaBsOeeLnwUSDDEeTphns0mCcUstrA380R3Mfi26y+gDMezFF
W1klufXNUkOhf577SAPVwtDg5NGSZVWcFItmf2mcvk7KwJyRVdiklUGcNBQGAyfwxJOAOJhCohNJ
4/N1hqtJ5yjjTNd+DJpqvFtUw+PbcVI074KsVty6VhenXE2dMarQ26gidOIbyBLCCmZRj/ZnMs2F
3ZfM0H4YilN+z726kj+8qCO28xBrl9vJm4qiDjzoe5+6qIjVY57XUf+Wx2bt/RoqJ48/6mDW80Cb
Ri+585vIyeBQtXLcxUKLoj2xbZN/c2Lg8bscOxdvhgUAZ8sdOMsPRmY21Jqb0IzuZcIOBd5Y1PXN
1Bhg9owin91nQze9+tWLzKTeobuXWTcWVL9278FiHTcWVFb1wbAjZ3hLFYu9dVEXUbusGPv+oMoh
jz83nmtKBC2F0WyFGpvmBa26UB41PSIQcuy+JvkI29mq98qLiUQPltWO3+uaO/hV9pkpnaCP4Bbu
CfNb+WnofKt6Mt28nU9+VjdMQ2bSlX7HTwqtZ5uAX+C8Ro2wRExIKh0G3Y2fkXluoofYcDApKzPj
8msHaYzxfJFTmvGumGLvTQ46eFMDCmu9mfpsqrvAsMif9jaDTrtPseKy2cikrbw7n3WfJRQBEgpq
e0N0MKeoau7MdFbFLkLybKNrNvdjoPypnlEj1sY5MMJ+MA+D70s4a21Bbirseug29dhEMXfu3Odb
p0kItTqCFah2tqHkyS6TmSJZlA7ixga29jPXPfbHR/EExdChhtg2TAUhXk1EP+9m269ecniyyaEj
MT6JaiBIBHY/Y3M4IXGT+sLW70LReZ+npMIrNl2BgI7H/I/85JCE72Vh9fmGpKh5lUltQd/WG79O
A25A60uve0xvHlsne/GFW0UvUWSbTzAN65IcpOzukmg0wpOu1868R7ajTw+5lHiIIXf9jRUtoJoc
2dZ6b/XVUjrr/ZJuE0/dwGUbq81Ejwh0TC3INhgJ7Iut6Ab3yfMcmcJcU671SNCARQsr4mK2xsYF
KpUl/LkkZ9GsjYf20/xxKnUYeFle21tfhm679cfILz71JZIepdmSqJSFxUVg6Uav7aVr9PfebDrT
lm+Mn1NXNT8m3SofkcupnAeqfml2XwJ3fuH+7Jqvg9ehS+2my78tlFUeiI9l/THXHJesf65cRZgf
K7WPijAlQAT+iUcuQlR/Atqz8we045LhKHTp6tt+cmZtqxoMWFnZQM0vjPVNyDFkhMY4F8Uujbn6
vraVUxYPZehQ0uhIrbz7wh3ETqCGUQe5PhCTm9EEktlyPefFqEFzvGJ0foN4RmXepZWZfNAWWv2u
S4m2YBQ3WOdcgBP6fZszTFIbh7cwX26JsFX2GKDUJxVirmMUb8vB5zM7q8mHLRDE7mcYz5xF6sQS
KJOsdS/IpahqvqXMynwne3sOd55OBtWVZjcfaEiUeh4w28RxnhqyN2/DzNzM3I8od30V/VLeMa0J
qzK0JrsRxbIMAgE/WNG+UDed6BMYOkVKaBuaZt/sxeC3agdgPPqWFlr+xjWbqm0FM2AMSE5IvLIC
9/u9j9023bluP2Dotp8GJsHVTUkyAtUwRx9kx1CO1ts3WstxaqqRm8rKwsbep6DeFz+pR59me9I6
yheplhFqCHRag9KbOfhxPEbefsIcscaxwSZBsIdvymeibrMpqoYjF9X8LNstCQYGLSerqzmr/Nmt
CKOLqjbvQoKgkx+DT0XQZ8qOjLJSnCJUER+QEpjdTTq1yYOT2W54G2oGJFUrtzEn4mI93UB+dV5L
WyQdpfp8zoI6c3Gbfj7r/XEw20E/KC6WXVPMOjlKnyuNODfjUFqo0/MhJqy/YIJGdZR5P+SbVhcN
bHdwUvkhrPT+6xCZnBOjrsb8UzlK0gXpWTI6SEegIuEoBpR9GCbKNJ+UUzt3Uh/q5JaBeIzWhhdP
8DsNCdcV+j2UHgwkGWF3gv0x3Mm5TSEWb/OhpP7Ue3m598i5bjT4xBZZZkNhCGwDSm7LWf4yEUpu
jVyQWGiO1dx2SBcefFBK3xYrOQ2qN+6ZS0F5CbSL6W8yb2AkW6kZs7axQGC/CvB8447JOnFxKsU8
S/TUp+beEnU/wNSkPP6QhpIzQVhoNDdWVJlqIx0srSu7fqlhshpjk88fCOqNcFukQ/QijV5+SROV
PRIdLjeJ36SfU69RKNIN/ePsUIJVmtXDvTMiTZxS8t5q55As3Tpj7NangmuWays0e8jYllYQNJc1
N/MdNAXzg6lp3SeVz0UVRFOc/czcqX7DVNzkDunzJA+aKVLLLhDUyXEUESnpJL90DDV5VWHfPadS
wTtmFt7wQxX4zKCNvPyhYWp1D23Gkhv0BjmPZcdYwY3r5fOj4Q8uKOyI7mcO0frZaajELvTwL4La
x23vR+xIQex5lFTpqJtAMd4VIvTcLbzu8XvWaAnBT5lBgYtlODhE7hTBt06XiAendyMtKGLRPDn0
bO4GJxwrbkczvrdsz423c7qcSqe1qcCGShS3JikYZRRv+BGNVX2aEC29LXu9LbccGOetrZCH2ErL
a3aJxai8XdGb1SaMGnwFWDbKK+iUJ8dK4Cq8xuTZY+RU3wzwx83GDyc1b4SRUvOaGWKacgto0Wbw
BVWsFIzyP0Ps9fdwYQm2e2xaLzpjg/e0nc2Yy/Lg6bZ9wj6Hz1kl0xiCjDPnzBwImy8CDPiTGTnN
bYzARRoUmWi3cHbT71475m/TFM+/6nFIfghKdgRqOCoIhQYmFQLOuvv9z+dpHL97fjq+5kNMZX+y
hkM1D5KRD5N7hDLaDYFTJ9prxxigpxLNi+0w4JW2kxNTM7DgULbbMs69YteNaX7feGYkIaY0xS0j
MaiiNoU/vFVVpH23YuJwSUpdgP6DfGaNwvo8RDrfg233TTBEXf3ViUYlNnBXEphJuXKfbNX3tyQm
zgulgvS201zxhR9hH+LEHf8xqjq/F7DYIuRDMkS2qFMaR8YNhj8s0uIsiLM6+5RaRYmIgKi/hkOJ
1yDGWa5B00hLhjt4ZhooObr+ncyyZB43VMswxjmqtGRb6qSMgcJDt0FYGxkT2IVLkX3uZ+qVjPqc
f+KfwkONIIi1oUPRnWIXyg1SG0SGIvda70MO6Z0gRmReT+eNGnfhl9lTZlROfVKdU791wpGbsrKn
auuEWZIEBp2Wr5RaOPw6ykpMfUY68FE4mko/d8XofMRN94+mazFkK9cNQkqEQqiZar4y72Lf8k6+
K7qflN3bL1UVI6Omats9ZPMgKIKhfPMy9VT9NmFPYFUNU5QfEj+W3gGl2eRGAgoKt7nDZIXAqyJx
0uo4drbCg/lINdnhenMjlsNdeBRhOpOFDrWZHKbW97R9lgMUCAyqMdPepMr07GpIpgT9yCWzbeuR
7t3sc5/x1+JJKwQ0V8gwLPhgpf59ApSq2crMH5850+me26C9QcUoD3oo+9TZiokDMzYl2ZNna1O/
QbuzIpEJk+8uXQKTs+PJzw5Tvm9Q3gjzTV2kqtqwKSFCDHRkuIGrFnSc7j8qjxed8r5lSAuulwhA
G6HYGcPw1IuyP8Y1Lop72trrsQ/FSiE+g67PjNfLnKj9JErWKxjNSnsS4GePFBcp8OJRzV/U1ttv
ou8IB0dPp+7a9HI+VPoQV+DDBlxhXakJHzCi4hVMbeoN1AbyAR0LBjjpzIO0g3xc6sWu0anj2GtE
/TKz4ueiZOLdBrhH8tBQ+9y0Hhlv3BdoYBEh3DiJ09sUxjT7B8b1y1MNVmBUnpfvmKsV6wdv0qId
6mWVdig6nyXNNdf7HIYJuy2LhkKxj1poyP9TyQchXaAdEAbEsUqa5DXO0LPZJZGgvAdM+RP0OUl4
bHWHCMH7z8ISlr9F8iB74jfPv9LQ1yT8T0m1Wu8wJLpm5kNXKwIAi4uGs+AY06/SHponUB/FjZ1z
H4SR4f3qHJn9dIpseFoikiO7AO7KRbvUySLtSXOrtLqTVk7AihRNVT+5hrMIjzTjtJu9uXmizkwc
XYCS2Nhjqe0tFeJ5HCEqFaAJBVS11iSLJmzPfp4MWiO1ouvWTSVzbobC+VFktvGRs0z5IdNi2lt8
+pOv0Gm8iU0fIk6iEZ1OTc/oKwaNL+OQhz7cVtnIVQw1nC0upS+/OJFDT8mjBfPgxWZ8irrc+hky
cPG7kbfMm0EvKQ1c4ZX651EkZn+0m9aPyeqoAYedUT7Si47eMCFIkSaxJYOgEPiQJVWhj7lO6YZ5
ikYoAhv6uPFoaWV3yinMtlsNEQDKxWpO6kNuF0Rb5RD5P1XpJnhPw0gTGkc2LmZSjXjw64hqd6nX
zb6o7ebWzYq0oTTStO4NuS4VDaHp1UsZa320A73kEgf2ConR0T1mRkpCoY+NuPNrR/eOVc6otknj
YIpKJE4gurzzF+pbmn6ve8u7QRWchCpVQsgbE4HoT103Vd/GpHbgwPrwt/Wa5HaT5pV6LjzQoL7K
1IjeUAIXZxs6jrgtNLhJU5drrylIlVdpW+28HRsjepopI1eHdEiZ14OGjPM8k7A/0P0ID9y+uARP
G1Vz6jXptrfczMND1AzFLqSej75v72nhVg5TiEo/eBgH3ZaCkXBxa+nJphzQxN8JR59+9oNff4SQ
zHw6RLG+l00Z9QxmqkkayXCfwIYjtkS488Eq4/KG3L2zt0yEaEryMYPUPu79/GHu48jcJkpD3mZO
ucUqpIK0QNktV4Ok1unrrRo3tWEaH40qrndG1HXPDXpUTOLKl8Qcyy+hg9kkaoYWpd/7cbn2srih
XEjRy/mRllZ8P9MdN7fcYqncOroo/5EJ8ao2xgSjTB1Jv9B9IbuQfULsO7rSCmJywWEHYifdO1Gp
vaL3yWRlX5jWjEyPDYqhHHrzbvYonga2NEdnr8vIOZRmNv+sBef9qBVLUq70PNxV7LEeaK7TRnuP
y/1e2Qx92hmo5DQb7hRKEXmRJ0cvTZAN05zyH8Tu8xrRxUzuw9pUYjuFpdudunGuvqUd/03MhNDg
0iUl0Io+lRAfuUTBympE/v29GzvViyGpV0Q+w9ALhNgmslUnO3LUSPaWOj0kpbQwXtHoon07ur3b
7LMxTtFacOEgBzFpDfRoy/uqeaFpHfveLNNjbttkAJplE6IpN2yzoCoiI37SQsugL0O/CWZuZbIf
atIj3Founqw8x8iBqmZP/czHmRqVx6C1HdoPvZ7OP0uO2PBgIAn8JBI9fxHkqs+26zZfKq3yuiBy
vUgDd5poc4CePlF3bGTM3THjbCuasTvQtGk+D6JQh9qu6C4glsgfNaLtrBqnb0ic6tGHUtLyChA6
nW5ywBzfDTb5ycwmOr6WNMtTP3Lbb+Mx1fZElDT3qaCzjcru7ysCYAXI73cjIB3L2fwuEzz21qP7
+YvgSckf5RjLfesIQzugXFSeRi2e/hlmpMp2qAT1YYLckGcd2165M/GarxWvjRt9D/VuEUbt+eCq
zLUnUv2ZlHTKKUCoIUuXmyjckYtVL3LOYy5YpC5H1r7Pn6fYbo56k0TfKE+rZ9yJ/F45Oh1R+mzR
W6QveUHjJpm5iWkXPpRtIbYdibb1jZb9dEurvdQCVzd770Dd0p62WgZMJwvC0Uk/e1KoYx42FOuc
QRuGY5PoqA5EZC1B00O4P5aTwdWHDIHayrFR1bGphNdvx84QFUVtP2ZqZeMAXvGlGB/6BCm9D7lh
OckntHD04UAjNHuyEB33niPGEfmbvNOzlzTJOJAExSG0+1ZD9cqIq9Te0iYyPmRxZCU37tyH3Vce
obdHc3LlTF9GANUQdph5X9y2GH8WblpstMpJ5C4sB7pMfiSQlqMSYxQbv+2Ml2KeBTMrFsHoo18l
c7zVppneMSZdDgfyJuoxVMhjee9bGf6ErJPWvx9NVsUwkJnT+AjQovtmd04GTJAirdVdgKWfAxut
0HaGKJyp6jr5L+OppBhznLXZ3F4H+FrB7by0Lh3dDMvblEL5Xs2LF4pcXO2F55/DfK3QdkaYVeEi
r/Av6jc2lb1RRvusT5YIrvoF61GAXW4PvaKYw9wiQHanCdCDoIwBnKi4bgesBaX1B/i65Cb1SMDK
20mDEbb8BNdNpus4DdYKcRdbatRyiwWykviBi60J/gek5hkc2VpQn+gv9sl3wJHZQuyZC1G03GGj
fjAis8whzY0R0ZxLDlKYseVch1D8L+HqeCTkH70c3CwcvaF0qo2bDR/f3+4zB8pazOSPzQj1BnBY
UspbLgZnAwLtGz7nsWWUx4UNOfeCFXYWlT0iQhhzt9BFnY85WJhdKTzzlxb63jXj4hx3rYRIf6A3
aSVC4zUravUWLSSjtv8XovYZp2GtzDod/aXd5mIUFonuZ+TME+ujrs3lBY7qGaDlWgMR7bCo8mpX
PwmTQsdR0HXNdcBeEzlSMUl3+odSywwY8apNX+ulUScngXWB2hM7PUwLXwxR1af/gVh3ZtPXstJi
0DrbQq/wxprg5A9WVBBDqlc/zS+NrT33hpWdK5cM27EzkPw0OsqgQUFn08vOvxuTMvv0/jKd2fW1
xJRFTC4ZT5zdGv7o3DI+mjB6dDr3KqVQx12rTMmUfp/TWlS0bC2w2N6NGCRAGUVBnFvk8P6vOLdS
KwsvCYjVNAJeV3oFmsV0gFc+Tgygke52bshMLgninXnRWtJDWq3va62a7iwEkxEpRqBl6hADcBNC
o/d/yxk70Vd2KJhb2qjCaG6Vj86Q5+ZUOXMAVVZ37+bX0n3XsgxOomVamLi8pUx+erSPt7pFWvL+
TzizSmvxOdnlSpRjXt4KLhMi0OIbyjA4q4u0x3OndhXglK1pj5EuCUHCmUtqYRzlufl23devNoBu
fKQrrcCbw1Ug9w8DMY4/kvoio/Lvc9oxilWEo6zUVFZYLMNe5Hdpxw+W/UkyUxmwxTNo2G9SoWs8
TD9mo7jOQNa6XE4v9UpqkFNiv+y3C08auVvGmeKTL/jbM1uy1uRKmV4lizbvYSqGBGoGKvnI+Uth
HN/flXPPXzlDEWYObVrdOhmi23Va81oal7RHzxzXtQANfahQV3VinqbGMx49xLz6k6AVRikd6etL
Kuxn7NpY3v5HFOIZURGNiWmcUFgXe6Bh0qY/aAz1+LFVVTmABxVldYm9eO43Lcv4x9vUSPHBYC7T
aTIhTqSyjD6GBNF1G/ZXCTO5a00aFcY4qrbmEBuhuZmwxiDK2tf3d3vRi/sLY85YGbhD8q9Vdtze
dn6NKMfIjEDvp9TMp4HZ6VasBRTCbjODd77/vnOna2XzoHqmZrLK9nbws4xusVVttOySPMS5h6/N
Xfbh7KNpfNt4kLQVJchtll4UKDjnTdaqaV3UJYPjxt0trTm6CfhzGuLPy2J1UdpTO86/gB89ul5x
KOorU8y1kJpVdyZ4PoMSoIdaf+4hKwMYI9+/vx2LUf9l+38P5fnj9FJ58wstHPlJ83AfdghByYL4
SrnqA7m7FugXWbJn0h19sdY/3pSPVZdJm9+xaHR1MMWReOh2ea9uGEGzGckO3Un79v6vOnMO9JUH
cOj5C63S21srnj4rGDhbZpUbF3KQcw9f/v6PH0ILPXbNuOhuvRHNGqOrXzMT9sX7X37Gm/werfLH
w6VwQgYHq+42dbUv9CJBsze6RPT+Imv1r2+w9fWOd/HkNJNyht28NXbWP+oaOimPXW3viBuh3psA
wRpcb5O1+UOM2vs1q8LDV/tZzsyqKf1p2oG0phNUjVowcH1TLKPddMXC84rVruoIPPglAER6TjTq
zRc5Afvpf73/8GUR/svKePgqbdWmaS4aO+52LZBXpX8typdEPcb5x+seb/zniaykYhpWzeONTgM9
ejtZj6UDg+iqE8/nr3z2YDQD83h4flE0h5FRk2q6dFf/1Zh49Mpjt0s5wgpZdrgzO0gS27K/cCDP
nPO1WpltaExFolm/s9OFP7rxZLOZtbf3V/zMZ6+VynqNuhk9gG6XWRDyLSDR44Wjcu7Jq+griVw0
WKAM7kD83GWd8T1u0wt1gb9e9bYuVibalyAJ6ohHq/wk1AQai04jkEZvb9Z7DstoXVNj4kUrc6VX
qY05I7/gOU5Bpct9710qWZ6xJLEy05qWM3IRTQPPY9plzMQI+g7OVOHujdy8KsLm+1fm6oBbLotl
d0HDMcxDAeK5zlLFylJtrW/zylgsCfvsrFMCs0w3bmV74dCfW56VpTIGD/R6U0MLAz5aMcHbmx5b
+bFqLhV7/nqLszQre/X1CmEUxAl22vQIhDuClhP+xJeZzuPF4/N3yxVrjbK6A0Ff5yx/O780VbeT
7s80dLbvW+65hy8/7I8LFm48mCbQrbvRGgPXujVq5qT5F9zCuYevjJepcEYSVv9aGB8/CjZB/3rd
h6+sF938OjFKjKqxmdIyZLicclug4fn+4//ud8RalUwOxQhXU0w7w+6/h5V5DAfzwqE8tyorm81m
21WxxeTuoZsDq6Q1ODkbu7hKi9wWv0fB/LGjxVRHLryGFlCnvjWhGzeXcpW/Bsc8eWWtpa+Z0JJo
WkWp6QKTd5sT4JVNixb1LZr/ch+Xl+7Bc69aGW4+zObkZ5wcYTebetrL9LScHoe7yzZfrtvile12
jptSm7emnSKRmJz86Bbygsc/8/lreTKp+PTelv/6tZgJjP6bF3+u9AN+4aqP95Y3/7HLOpUoRm5w
/PXavqmaR+Um1538tWzYQMu416OwhT6WHOdW37fWdQffWwzij28OEcFN/AhHBhwniJD1NbwQDtJ1
15RY64VpyAgm8DcAVxT2Sfn6sw1/5P3V/vs9QgflP78clKWD7AZesitPWVgEVnQCmhWU+ZUrs7Ks
ARYZyNVlNw2A6u2bZ771+aUp2Wdc2XpsOYOQDDlmLHvcupumh47s/rxuWVYWVNga8EjFMWchXPMt
yT/2ts3jLyjDnHGUa42wYg7LkeGU7S5Vj0twxr3KKgXvf/u5h68uPoCBMClhoi4PX2J4wo7CuRSW
nVnytT5YOINMh9Te/k5wfNfZ+nDa3v/uM0dxPRc8CiFYamK597wXIg5ym3C6NnVihsh/HvTB4qsB
Z7e7WX/Ti69wgFiXa52Wu7r5KgQ+EXBd3CKJk+tU24sn8YzDXQ8B12G8S52Z7MuqkPEtzuXfb4+c
l/fX/dyWrky0TFulwWFsd0Vib+YOAvi1N7a7uuwa04QPs1x2g3obKrUd/UvF2HMfvTJQ0acTFUW2
05o/5qRmNeHj+8txxnzWYl+jGzP/ceDJPSm80N4aMQYXw/ZzD1/ZZmYX5jSP7Ca2ybSQJWi8Nppe
63xBTU+cODenXSIZEB4izKCCDHrFx7L3od68vzpn1n2t99XRE3RSXZt2rpy+FpD4S7e6cBWde/TK
QmezdyDp+mwpGDu9sJ/jarhwC5179PL3f9zPkV2j7OFgngaPjrMIONklr3Xu0asLtJCMsayVwao3
5dd2iD4yXvTCWp87LCvDjItCwgPDesgwzPaNS8LirrhuH1eWGZnShjfhk1rn8w3U1c9wcC9UH859
9so0U8+zkIw0K4Qn6JkEXmaggeHqpZZvKqS4LuV3Z66LtbzXhKaBPhW4rbY/YU01hfqifLtYyTuz
r2uBL7k0sBiL1u5GQ/32ipfDlnNfvrj6P07jGCeTNg/sKy49G18886UnX7p4F517/PL3fzye/rCY
rILHc10gwB5MiCxTD/Mpb1x1dtb6XkWeMoXDwlCXsCvywd/al2bUn1v1laFqaoD1HrLqXBiFhJim
1xe8y+Jh/7syK9ZiXo7vOO6kvHbnxcfmtizfRNIGWgIDPNxfrBYuO/i3l6wsNmohJDkdKzOR0hX6
Y90+usWjnbzo+v66tV/ZLWzxUB9jVF2qZRLvRkeC4gi0wawv+IVzh2dlvNKEjdN6QwNyPDs5mdqZ
1a/Co4d+qX1wZh/WQEEjVin0Ck4ntcmhPM0FyqCsVfn2/7gK11hBJiXDNF7qkoXd3oR+/dAja9SF
1eP7m/D3+qpYowWBRnc9+GeEnLJfM5STABMuwsc6tzaVYsypXe0uRmdnvOkaPIiDc7Nx4upKCqi0
ODkiS/dSoeDMbq8xgso0Bi00eTijhxFxebOsn7ghq317f53OWPMaJTiq1i9yxLcQsKnE1nIQSQrt
6CrIqY3I13/6ucJ3p7xZanBLI2fy7O0kL41fOrcuazu2cqTGWtbF7168ZNGEmgNUBoPLbzi3NCs7
1tNWFH2zfDwdlsVDX//olQmj75Z68e/Sc1oFv9tDRbt7f0PP+Lc1AlDXmNOW0BffkRP3/a/ldsG5
0d6K/Wp73StWEXIHq/LfUgqZN7pMAam3lr2Rq4mrgMS2WM+XRJcFyZuKqoGozPEzQ9bn13pW9iXp
1DMObg3/ixf5flQYf5cOImw2mrwjuSzr5Mfu0Y9+vb9OZ/zCGgW4iHz1HeTxndK/GVAFM485fdal
KeFnjud60GSbh8rgyuz+qQqoqigOjC9lYWbXTFJlB1aW2zFlFK530ewqxjGPO+UiZrb3dIWszPuL
c+7zV/abic73LJsX1EuzMZ4QjHOP7z/6jGswV4ab8pGygKqxm8v4pTPFQxT2ByeOjnV01ex0lmdl
wIiz1q0w+PpudDdmqA45dvb+1585NWvQ2igZhTH2Cvp6aW78Md3aVb1NB+u6yHCNWKsKe5izqJx2
pg++yCs2XWxeePS5L18FzahQZD6qTs2OSZW3KeJnoxw/QlC6cmGW7f4jaDYTBMm0FLLmMETqq2qT
un+GiOv4UF3KqL3g3M6cS2O1s20Xxn4LIfZ3fLg0SARV0at2dg1ZAisfa8Zkzjuk8NS+Hi2PMemF
3JVJeYkkccazrQFKXqnF0hqRCKOgcAwjdUcr/56i1xDos/2W60gF6bn1dt3vWe13r4x4rJlGQLxu
HWtUs9HcR+npqhk0NkoV/7nfqSeSsWpNGIQhQI34MRfq/zi7kuY4ea77i6gSQgixpSdPGWx3Ejsb
Kk+SV4gZhJh+/XdIfQtHMU1V7+xeCE1Xurr33HN2oAbdWIyVdbZhLB0IxkC/NOqDJO4d5GL+x7u5
3TCEtbaX39/s1L6X/ewN8NBB3PCgxirdZWWx9ahesTIbvzK3BvSgBo2nnb+XlEQlz7/kbX2+vKgr
fbcBm4ZkKCHXU3WQDbwpEaBISzpb2pArJzO1JqYpUtYWfj4dMteXoCFswl3H/Luiq+svFAKjl4ew
4gLZGM0J7nLYt6DwhDY3BNvbaJpObT7vaJxFqLu//JG1eaJ/r/HYdgwVswA+DI1/P5F5b2qxsTXf
xzb6xFa5dZpynM2owEHagzAHVap7EGOcxDgcu9G9BXXFrgLZzKfB/0p973B5PCuTZmP8OcgxK2Jg
DypDqLZ6hD+UeOUe5Vub0c+VKbOhS6A3rcbQ7fUBLAvg921xxE4bU7bWtHVqgx+0mrwcRrFgOQDu
+uxk3kasbKVpG7uUtMHk9R3Yqdt2fAYX5ocw3thCK9ZgA5cg9O7iBYwpRxhCJuDP7X7HY3/QzbfL
S7rWc+t8Rm0i1WmLSQlK/1ugdVQDNLsx4Wt9tw5nmacZVNnRNqJj2C2QeopC+IZwczf249oHluPv
zRnKnRC1FEvnAW6p+3vOPzfhXa23gAprzS9z9qZ5lPf7dafRfIxeg8dkB/jJ4NyNKD65PPkr9mTj
llo5J4W/RGmUfwS1AiiA4gVdBP000DnHG5O0tsL071G0RRa4KO8HgKZLP2YNAIdt/vly/9eatpxo
cJPoSrVoeqriKEWPwRB4utz0soTvhOBs3FLiGu6DtVkfMiCumuAIBGZSbOz5d9eVhTZeCcdin4QD
MGl1eIdX6h6xPRxh4MbaWNZ3+472rbevnwL9P5UAdYFe9glcT7dsyD4l+XDNswvNWybLBwSTcJbp
w4BctmAhmGJeLk/62sQsv7/Z8KCb8/sB1C4HM6gDqvcdeA7+7B+GdCvm/O6OR98ti53BMVA6Lvru
JM4S2KbuERnAqAXeYjMrvzYKy2wXBiKQtuCJocijb07LsYNX++g/XzdJ3t+TNDSQkgDc8M+hk4N+
dXDBR8T2EqiLyx9Y2z6WwXpDqx2XFNiergax3DM08k6yu+amwgJYJlsHKnAYBDIPI6CePgluvNY/
Xu73u+8KNG3drwR0lgTcmSDOzf/nV+UJywtU1EB/ZaAx9bdwRSuzYyOXALnwNegE/nylmKqoQPXD
ZjTm3QONhcKyXJAzMrC4i/bAarYfKN85iu0vz85a05bVMlVMZUqC9lCz9MYZpmMXbmHR1qbEMlvi
O16MQ0Ef/LG7K4j8BMDbDkS+r9f13LLZRvGCgHEJT3ZM94QiUvB4b9jSWs8tUwWHVl9BxQTeR6Xy
G7qUPc/QBwG1BpmuyRljSS1z7bHXc7+L9R9M10Dlhzq/KsCDpi1D9SemxiLlSG+RfACtaPa9StKN
O2ptu1h2OinQg5S+1x76Xtfg5OEheJ7DqwI86LllqppPcu49zV5FhZp5BYWOnT9vPflXum6johw/
7tyk7tlrHoL4qPYK8Ii2/OtVm9FWTtQCnCB9YthrqpNm1/nDC3hTfl7XtmWiGZi7aoggsNcA7ASR
BvcQSNnyfndd65aVZnWbcGRSnO+OD57sQOFdU9cQTrjc+ool2bioqqq7CegI57soXQ7+UkiIjVWD
Wocx27qX1tbVMlY+N0kFGdjpJ8BFzQ0HY9VZF7J7ujyAtdYtOw3Bk6J0ObBXh0CJQKAcj4IleeNK
XWvcstRCQk8S4JHpvwWHFZW+BoWtllvn71rrlq1CrQY0gCEohwbTgsBsCt0QkCBos2/c2csO+ccX
ZmFgWWsM+G/GICrxE7zZL2UP+vhwCh46qbPd6BYb23NlA9l4KW/M+3D0s/q7D4TNrYBQxw1C7+Ds
FewqigAGUbu/PSfRNHXeFqT+DlaFc+NBdsenqKwHkFo9X95EK+6ljZ3SupFZjbTxzz7n7cOQhuw4
zgIMYb1KQfqVFWDMS6/S4MRwLIOewDWuwMFb/IT8yLe2K3dV4D9ABOAhaK6DDOMb1t07O02fGjmm
P7x66m8NaG2Obma+XJ6tlX3Ll9/fuPvlkIdFnmn5o5Oo6JwA1AbvoCf317VuGfQABkLutTjvwGx8
nhQdQIa5qZq44mtyy6AJN3kInYD2BdvoeWyLnQf+PMTbECZMn9Ip3xXOVtBrxfq4Zd044UaQpAfN
CwNDctRP7kPqIMhGmnQHf27jgArfN3FumTj41FFEKT2kLAbvW1t8aTjq4FDMLTPoW6Xdi8f47ZCm
N5eXZsVMbMxVmRjlzPBBX2jP927Q3YRKffc776CH+AZMnC+XP7Oyv2zsVQ3JOkW8gr7wTqKu28ki
hlrijRlbG4N1WUOrJQYzTkNfPLCb4zL6PCQ+xLXcbw0s0QEb7uUxrGw0W2YRcRMXPKG8fgkT8Vuh
xE911b2p2g9gGP2dpcmNrray8isnsI3H4i3oLCutyx9dGA/+aRwa8QUcfCB35rQwamPe1r5iGX1Q
MDP5uKJefa8C14XnZ48NwfN7CMBZfXnO1tbdsvwWKrhQQM7LH23nDjvIhQwgt5PBxoqsLbxl+r0H
5njayfIHCtE++KFLIiPAdhDW5r8sSyEoU14FkmWhb1l+CMp5XFCm+x5CumcvW3C+ynrrUn8/gI/W
LZNHEAHExnma/8g6/iTI9EWCl3vZWcuuklN6Dnx1VLFCUaZ/XeTIBm0hY+zn6UCLH0tdP0qviv4z
GCidjWVf2Vk2Wgv8jjUhcV1/d1nBIr/IofmO+CAkb8yWD/0nDfCOK2RDtgiEnwD0YOH3UeRHzu7q
1vtfzIPPCeU3CQ4zWheQgve/qbh7bH2xcV6ubGgbvNUESgfh8lUIl9VRntblvpyuozUCc+wyn2+u
YZm5wMrEdH5Vfi3pbxGAR44FSdWAHBbk6YxXxNngSlu5y2wkV5NprM1Yxa+ISBbBQQTuWIFDn+Zg
Pe76SlQQW0La8NPlc2DFUm1kF4PqotNPXvwfMOy5gTBw8pSkldqnECb90jb5kEChczMut/Y161yQ
4D8pnda0PxNnuFncMen0jw0UIFJyhrbe58tjWtsK1pmQgdXaKdwu/O8PvTdzEoV6dTj917VunQnD
6DfFIoX6zRuyF/CCEYg4IcV3ufGVCbJRXwPA8pBNDMV/kkG/wBkezdB/VJW50U3/6HRXZU1YaLO/
9V0IlRkxi28QRf2mY7xGGzAae8qR+yaPN5bhD83DOweBjf4qRCxNzWLnv9Gt3DzdtQ2IF8muAdOv
gUjONBale9SQNsyfGSToJi9SwHuCHUe0EG34AuHdEnzopuuzIfJQDVF598ojGRiyM+Er93x5yt+3
Nwio/23aKONOJIRK8n3N+6/MCc5QY3xsNbQM5JTtL3/j/R0p7GxD1k0VkrJFvi+cLoWMhu8AMgIV
1S0Z6Hc9IOHZSCkKSc2gLFP6yEFoQyFaW7UjSPI5STOou9HZqDtOwHxLbx0oyYT3rghVuaVL/+4E
4uOWQcSgCxeyHvQzDyD+PfQLa39QyANkdatdTU25YRvvTqLwbEAVn5rOryEK9ZzpkRygoBI+gP6d
XnPsovVlat+c8EKKGGLKin/ksnaOtOXnuAN5WrYwAte0/Hp5I6zMFV3s/s1XYgR9UgUQLSTxoIYQ
+wPkAqkG23Hn34I0ttzwv1b2gw3+GGru6XrWzTMEInO5p24eNPeCNkRD1AXcDO0LQ1l6cWi0qsUY
oZgcyguXR7i2Ssvvb0ZIPX8Y5Ji0EHorw/9xkPIH+zLnab4xtLX2LcdVYxBJn1LxKPNAQGIT9O5z
K7agb2utWxfUEGQeR4ireVZ+L28HxC9POYcY9uW5edf7wh6zLqah7YaJNCJ5Io7vfaJqUdZUAPru
yxByMNd9w7JGUeZQUtcqfeKm6r5PcImgy4vynf91UMjcQrasDOQfBFxGO+i/V+PjwBfSN2WgCH+E
2qGs9znwycHx8lhWVsNGwfF6JnVgxuSJlsz/GNcQg43At7IFkfqDEfvnghKeTdskzFiE4G+HNHYH
CVLEYWN3IrcNbTovhaQGnMgHqITqczXV8QhdBiRFx31QQNxujAwEGzi0u0vwaJ/yVs1VE/mul0Pl
bJ6hHvQhYR3EVTf89hWDtjF0cDPiNIV65ZOpgiCSSn7jY19C4wCh0rjCId9WPuh+wNR8eebf9UMw
M8vCv7HigYcMpOeDfJp8qj9C6LHcqZKlB0hxVDuaL5osOdiIL39sbZmX3998jBvEA8cUZqEYrhIo
wCzSKVBpqreCv2uzZ58ZhZ9Azs0jjxNI89l4nOpSJ1CkDYAyUtArrUCvdRwUyDroroTONYcOY0Kz
rRfRmrVYhwq0sQVLoe37GJskHz9CmmcO9h5UTNkNlEZUfk0IGmtmnS5T2EHetWzqZwJ86muh/Ala
o2oQwV01zS3whdWIoNvlJVvbH9YpQzMZaFr57JHHIXYFc8jtVIPVEi/XRzH0X7oON9vlT73vRgrP
Bm5BhR5ycZAPfCwqyGK9kFHrakc8lnMN3fEcUCWodUlIolBTsS7fJTGEydkJswzVISZ4mb0Ujg9h
Py+EzqkDAWmhgztEDRK5QSa5ssA2AIyD46zWVelC4hGIjCadgSYM2zFyUYdzuDwLa5+wHAfFkr5o
UTH2HMNDvp2KbDmvQBR808KjuHIYi9Pyxg4xrXkNzTyos1MJaVXI7JzrEeHg1IVu2eVhrJi6zWIl
2r7zehrSZ4PD/dH4afmSOqXeuC/WJsk+SJqYdengT8/QDlFAJoJYN+bwRNOgEBvrsHZn2Hiwikp3
Fn2dPRU6K6J46Omu8DwEM8iJ0EVWBP8Ipz+C4gq3A+71fZF4v//8YWJc9SmJdzPO0g3rWHEobfKr
KicKMmrh9BwbJMzEYF4KX/tRAw3qKPSv3n7W2YLMf4rUEKcQdO7qg5Rd+EAa1BcDyLNVqbK2eNaR
Evu4ZQc/KJ5FCYmXrGY4Hj3A6pOoj6FOuL+8Ad+fL2q/9qo8DMCr7cbPjZigYsen0KERoh5+F2VB
okGvVjaJ/3j5Y+8PidrPPjbNTQXV9/gZGuEfeZW1h9jB/dmVXN9c/sL75zC1cWYFlIuzxpj42UBq
6FjkAZi9yo4s6ttPc9OywwwlzI2ttjYa63iohDtyCBXFz8KBpjub41PYDxUU7Ui+YVzvnw7URp4V
0JKfZKfj53hyoBkEzVBofIVZmHYb07U2BOuAkKCa5UGMBSF4Lu/+sGNDW8jZze1monntE5avIcKZ
FCEtw+cYoekjqO/jvSjb6r5T7rgxirU9bPsToofoodD+Iy/G8oVkmQDNMzRtVCh3HfTuyasTKuge
bpjM2ogs2+et57f9WGXnKu4h3rscLyZI250joV56eRu/H2gX1Mal0cLJ+yn11Fk2qICIq2ZsT8oQ
J91pr4dMj1fgnDF5Th5EMi4a6j1RSPTVbr4xpyuDtCFrcT8jXIE6s3PBWH4v6+qz0HVzk4f8fHmI
K3vbhq1Bl22aQ5eqM1LcbVQZkdylXtlvdH+tdcs9YI7GRRSy8YlBK+kXxHi6bzhPoa98Xect0zep
GqfYV9NTpSeIhoKF9tAyKG9d1/qyJm/8DoGSX0NrWpxjkKllUTdXsY6qCuLKl9tfW9tl0t60b6TX
TSEJszPosbN8J4cZ1wkkLqECk7SuuapaCE6kbflzNUFFtAmfSKaCfSPC8gZlndf5mNQGskH4D75Y
YUCLHRtosqZanyCQBc3ndJRbIif0Tx7o3xcxtWm+BBiEHMjS8qfJhbTWA8RUyvKkVOLI/NBLbIPv
KXGb7JOKGVQ2M94FS7F/7IQgBpsCjx5imUEOlDgMYpBsTP0pQlGZ5LdQs4bSKUKqfv1Bpo3vfMKD
Frr1B8bDRaJYzFPR3aIuNRM80pBQAhnprJIjLs2ujqaAOvFDXHfBa++2Y3cDhAj7MnlQHH8Y/JTF
R0SDhnjXIJdQn5s0ycS9HlICJTZlYgjkghoJpNiQuCX1TwTAoH7Oc8cLIRuOtAO6OIbecZLZeA9X
vvs5xQH04qU/56/CU56L8uUQst2cVCrYTSV4Gx4ET+JHmlAxnqoawl/3cJKD304n2fCfmSHZhYJV
COCeSF4yOIPh2PBPgwna5D8U6bOpAdfyImCp0840BxRfQ1V8Gpe3mgYt5453YwbnRAXVz6IFy/cd
aKPwoBJB2z7wovE/aMw4qljKYmibA41rjFoqSNh+EiaGnjrvaza98pxW+anKaEEhTwiAZTdBE7I0
4pgZ1taoK5xCE1FoodMdLUY5fa+Csvc/c6+ZH3lVzeEROrxtepKeouNhCn3UBWYZHpbIF+apvAH3
TOHuWUg1jcQ4tw741OO2CDrkkqdGHecQCrTgW0ywV7p0nD4MeBuxYwFAKSQhTdjMTYFif0oC8GYH
ec4PJvX84iSkJ/tjVozFaHZFh4wLdFJ11bOHkZkWVcxzVf0IxrHnNw0li5gTNMoBBGTwFE4JdGyL
T5OYxJfMTaHjO3qq/p8g3Yw9gfX+5rSz59yD/Huef1QGJfa3VY5czllDbh4SvuC7B54DQnnfgGGc
f5k569iiDmvifZ/MUDwcBHNeIeWt6k+VWQRmeQ1Zw8NEcZA9mM6V/b7uupxEavQryPo2Pg131WhC
75QEarxnJIRWbUs1OyQTQGkPQ5krQKxipckPaKJCPJeNus7ucClBEHlsTDX8hLAfah+kXsBrEqLn
2cmbHaV/VkQ1v0IPytFO4avihtZAXHyCNBwkCtncQng+TfFavIWIOrQtWwMO/fuiXuYMrK2QEJ46
WYQ71lb9Li04b/r95KVJe/R7kw07X/cIiYBIqH6FLjWkjmbT5Z/nMi3LF1m7HbkBTnJkGOPCa0/M
clWXyaJCKbkzhJGj8Uo4VHXhNfuJtPX/XBztX0VOhuQuTBRU5xACZ78yiVLgO6Bpk6csUEBe1gNv
6X0N0VCyY12g1a78o7QkG57J3ZKwGfZKMOBWI09AsbQdVJJ9bAog8ckISWx0SAAE3eZdmR56kOhk
t5OkEzmOCOt+ENDcVDfMeB6Ew1WRzw81tNMYjTJThd5LC5RBH2UFQ8J1zqfm2ZldSH1iy5fJ3gsd
CFvmUIr/1hQSnEt9UYn5FCYGYqn1gHr7D7GikKR3ZQ2mqgxUiWoHgWYICTcOhOZz1Y58h5J/aOqB
mJ7oneMOkM5DYNjtvrqG5t8G5cqvjpp1eDcNamh2ScVJc57c3EsRVyinuzHV9FvgQgEWjkQ283vH
GWK+EUZauy3/eYeZooYSt3hifqaHA6dO6O2zdKjNMQzcQlznUtgI5CID9S5jqfeklVsUe5pBWXfH
S/N8+c5f7vZ3LjIbg8wCqGaypAufYsjz7jJc1x99x+2vmyObmlGnguuwLZNnHvdqr2OH3QhTpNHY
BemG07I2AMvl0p5xvX5Ik+e4HdwTWV7c9eRd6dPbUGQSGK+dWeU9jZTlz54xzqkLvR4sAkknN5As
KxvJJmrkiaY1yUrvqfch43mCTblBVnyGMOl8FUWmoDZj49h3kKjMZ/Hk0W64M06nHoYu3tKNWDLA
7+0h652VcaKGrB7F0zTX/Z6qR61xyomSzNHQIy04kPRQes5rHwK+ennbrn3SemsJINlQvGTEE2HD
I8fCT8aTO4Ny1QhH3LTD0bLvfORVk2GYNixxbZ0sg1dlU3VSucFT4WfgUuEQRO4iiHvjLuhryBZv
DG1lQ9vgZXBv8L5MRQCDT6iOCKqcvBsHYCByvDx3ax8Qf7v5k4jduBNV8CSLOs4R1PGcat8TPf+6
rn37jeXHKc+mPHiKIT9c7wSZ++GYBMTf4pVYCebYYOWYiCBgUprz0Ps56rcL+n0A6uERWs/mVCCv
1+x7P1AbRTcry27DlrkPEdQ4NviaH7uRSfoeBiSLKJBZc7o8Y8vMv2NANnjZTFkTBr1nzkLGv3Tv
sxo1s60+MShtRckMXPk41OSTy+V45aCsNxiZxjYtlTLnKakM+AJgJKaTXpQsn708qJXoiw1rHnI5
sdyvMKiC5QfTtR8K0QQ3MW0+5Oxao7QRzXQoFPd70Z2VW5pI+J6+gwDzxxnmsmH2K0eNDWeWPGd+
kBv3ieKGASoAyqWLgIVaUBtQk+4jwcwjpKVOpQw3Egwrn7QxzVVelqZu1P9/knjzjwm1EbLDqfrn
i6yVbVS4bTRin1937NgAZ+nnZdyiXu1ccUWnuylTCox7PdICGx9YsSPfOhYmqkHokKf9WfbZPO1k
6o/ybh4VJScHWatqd3nbrX3G8gcKN1MSotvdmSRCfm0Cv36dZuHclXMZbiSZVw5QG9zs4p3EnWry
H8PBm+VHOsN536WOi4j/5TGsnAf+8uE3gZihrEc+hv18Jh38b6dJThz0gSBFCr96JX8o62DYd3Xu
bFwI7yNRBTg0/v4eGXQ7a+M3Zz0N7fAkRi+AM9g6QPLeFnLWfN8kkEl8Hvq+Ez8EEBv+pwwloKAa
kUHpCmhZaOZcg7REZ+jfnTEFYDcqNkihJLN3W/T6A8PTFnB7V93nIvgMj3XDzNam2XIiGkQD3LQr
KMLoWuyobB5khZlFl37LMt4h4vWhJf11OY5/INJj2o450mBngQLUR9M1wWschtMHZ6Bb1dwrW9+G
RItxpG4QmOGsjUo/EqMBDyBuNt3CUaq2aNjWQtD/QKN7uKqBmMgZSiZfZxRXRVxQ5wMtmwHPf3Zm
YRx1I7ZrmM7+R7BWbazWyn1iw6VNg3u9KhDNz1o6j5Hqw2zec8ZdJK+V6zU7J6s2lapXtsY/KGkX
wnRzkJNnkHKUewMJpywNXcymA2AYRbLSGfynkYRb5WQrJ76NmxYFAgsMgbhnUqowylJnB0KQhWAK
SQRdp+UuBk1sQiEfOS9b9PIx84dC6R2/w4ZQaxr3ui3D8Yy8f1aSHSJtU1dEkHQImY7CzuB9HsuO
eOEemQZ3flDUq+QromLUuc+rsEr6fRo36RQcJu4J9ShKAV/vcu/+aGC81zvrVBJNMRdZIsMn00ul
z8LjTv5h0Kiu/DBrH5EGRD8K9ztisU1Q7Ida9XP8I+tbdOSuT2N4zRkAn3zeDyn48aLAJSGm1S+q
H7Wn1PBN1WENXa5yaDL1U3MUcJvIN6EEgklWA4Ied7zwllR13viZcwt5XteQPW9rhWhbnBEETmSX
OJUfMSJ7lu9Zm0/9l3HOEBiLZTw35zjJc70HpLXKISOcOTDIBqqz46/MyZkDSJKPlwMqo3hKw2fp
+wJZXODCAC82pWhBwZkFReXd4lVLmx8DEXENq+umek/mmbIWmh4kIM90wkodTBbEU3DDe57QY8Z6
A6KyLCW8RWfjRJTZHvXddHikQTBSFRGfMf2lcIVEBjGugMU6c0hjqnMAwRnnm+apTLNdUcqRl5FZ
RCBNlJLerx+B/xz8cCecrvfuxyDL+YvSHVEiKpos4TdO0CUZv+GTg4zkXvVFR9DT2BFNgvBUiHho
2zRpO+2bfijkJwR1JQVDgZAF3WeadX5xdDnxwDHoAvMpoSDNWXlbpd3Y66grwUD4icZh7TIgF8TQ
8kPSjyT+fXnXrZ0y1u3DSc1QPcTL50lkx4ngGCMl4OQuM8+1V21VOK94ELYKOyn4lFJXBc/EJwjb
MwrNwhNyhVm4Ydprw7Deqk3f+mokE0IWwMDNN/nk1J+rYioeKqjTjjepqLaAHitDsZH42TSV2VAC
jsBQuhgcZIZCibu+BnP+hjP07gd4YMOaaOMRwAmhlF0wfsZp3+5KEpMNb3Gt8eX8f+NpZRQ8dTnD
o2FI4MwQAQer3VSAfvc+Rs8tj7ca4rT3HAEt4NyIkwQk4MZwFBHl2ShvL2/Xtf4v6/+m/03T9aZp
Jn0n8yzYV2Cy2y2y0tc1vozrTeNKO6V0wry7k4mBA1bGqGdPttQy1iZnGdGbxkUILg4WOvrOjO6p
8fL4IDvUiTWbj+q1qbGujyER/z/7Rqhf8Az4LvGKrZDXWuPWMSH9vmjiMoGgbDjmD8PsvOosZBvz
vjY1ll+KmjnI1c4hvY89qPwmwI40EkKvw7CFgFz7gH06ANRRxxM2ppzzsyb1dBvXxVfIteoNX+39
6QG87u/FJTV19SByfUdmqMhC/Kvd18sSX7MvuQ0Xip3SmZs4g9Kykd859/NdPiq98Uxd67pltC0P
g9Thufpdtg05FAn5pKu4ubLnlrlSAGlnuFX0vgKhYbgfOgU8FdIz7Hx5Zt5fWG4Dg4io+5nxybsv
kqrdFS6iA9PklNE4Jb+u+8IybW/MljGK4qSy8e7JrFm6K9IMiZfMd/G+6JDL3OJ1XVsFy3infJLV
zAd6b8AWsRt4/Noh8XHlElvGCzh7Rso5bSW8EpLf9kGiyC4jQb3Ft/3+g5pzm5mq5aLpu572KGFK
kqexbrIoRTm3itvbWSd5NMbqJl+KSjUHLUXpof4SztDG8bE2d5Z1+9kogoxOWkYJ191wP4sUVAvQ
sZjy35c3wWIL/3jmqEe3zFv0TuvoJMAE+m6Q3+a+86v16q++miHt1bUvcJs3Qi3v+jH4knU/9zko
IyrVdTIKjSC7pCvzqJONuCWF/0CS8CpYE75jWb0kbcaN6xoZlWH2KWvK/C4X7hfWldPx8pytrIqt
9Mf6uHdHmuMLuCnqnRG02vsL1+B1zS8nwhu7LMOyQwjcxUS1Epwzqq7lAdnrq4QNMD+W2fO8M4CJ
M/RetuMXyFhM+w7FiRtzs3Js2YigPi0GNx19tB4W5kOSZOh7NX0cXQziuumxTD6NEz7IMEEe2qMA
tx8a4STdE6OUFVuUQmuDsG7twql4rdKcw+ZBcOG7qQSo1Msh1oPoyHWjsCwbyAZUOTcdPhELBi8e
gcfnJk+uwn8B4GmZdcncURLoMQJJ3PRMRZ0Tf9DU8X/PLt2KAq+YgZ1vzoUzA/6RBknUud0L0DvO
h0TiFXjVBNn5ZlP1beegVjuJmlj9MqnjnzxZbj11VlbYVgOsEi8NqBFoXc2oLioREz3oIqsyPOBz
vKKvG8Py9TeWHA8qbNxk9JPIH/PxwQF56GcUNGxh/9cWwLJkLQuDuu9aYBBu/uSKJE7BO+izq+ip
sImsm1sY0YoBat/YRBpvQEhNNFHXxmTjQljrvmXIU+klTTn0DORHCWoXCPBIhE5XAavRecuGQw2+
BTgC6LxX0h+OiIt93Sf9xsqu7R/LfDM/5Qj01eg7a+gcSSLVnZLt7XKhXfWehefx9+YZRcnqjmls
nrqdgT92S7GL53gr+Lsy+zbrVTwawKi85QAKZriVKhbuHvxFVxWAccz/3703pK2ADHTjX0lWQFmo
Aa1cbkC10ySd3piglTWwc8eV0TTlnh//yqex2wdunB6DqUpPrDJ04zZbmyTLgL2mc5QxBBZGdf65
9jz/hKL8Lb6jtdaX398cD42aQMJOW2wij4iHIjflns1OuDE9K54dt6zXCzyAQwKD1hd/FeHnD1Kz
e+MgajHM5ang7umqU87ODstuhiaZ/HNST6WC+OGIJJc2w3WmZqeFG2A8CSq3cZXRZuAPJM2rIw7u
6ujrrXzE2k6yrFnQznGz0gwAn+EyMDH7TlCIEc26SzYGsbLUdho4YGkvhI4xCF5ho0ZInKLcDKw0
T1etwT8p3yGYXI+R+FehgvOAov5bCBEVGzXca523bBlsqLOvkJHBPYD0bkQk6J8imucosLzc+5Wn
gc1mxQBq6quyZndVrW6qZIpQb/yVVP5t3tBv133CsmQhg2EKPeDjItHpZm9k+DnMku4HLVsKHQTH
30BjrM2VZdNM98insQnfIV6S7RE9WXgb8NS5PIy15i2jJnED6CSKnJJIt6BIBUzVHOqgU/vrmqfW
iYQUWQXQdH8HTgMEAGJaJK8M0ap440xa6751KdMpi11d5+h+nsLAynrID5mRW+RrK3ZsJ2aLNtSc
thNDrKrlnwvjZl8KFFp7B6CXJnXdcWenZlUMHzcb8+FumJj+kTEv17tWl9PGRl0Zg52TzZK54UID
maS6EXw4GoSjg3KOyOqdr1pjO/mapV0T+nNB76o+CHdSAmLnNIgbXm59rfuLib+500CDxZMcoYo7
LvtnUYEFO/bNR28cs40ttPaB5fc3HxBhDRYAvMDvEBYBhmdGZUtUy3GKUp5s8T+vbNN/kqnlhBLv
hPR3xaAl2PuCHGD2q9jOkO+yTBiC2B4SlFN/J2P+RHOPILZTvF43+5b9CpMg95GO8VFDwPMESxMn
RdInH3o7GwfQylFtp7smWrsJcuj4ghqOQ8IfGoSbqY9YReI/XR7EEhB6JyTFrNu4QlGa42nZqGi5
DlqafQI/zUNZ9AeKMrimDY7tfF1ehNspLz9bAD9QDVWRW6WHthPnwAmvcx5txqmg4KBoHJwpiSR0
ifZhXiJYkY0bl/KKHdhMU4KDMjgGn1KCmnhVRiyPbzi8lsj3tpSWl+v9nXWwpQaJ6fTcVS7637oT
ZND7G4fkxybLnjgKi1LtHy6v99pILIvWfp3SrhowEmd05c5PJ6DXG8Z3ZTFvFfKuWLStOFgWJcqD
hsr5NYFoCzT6prnroFX0ct0ILJNuippWrJ0xU1Uxk0NcDvqU9Np5Gnp+nV/hWZbNuOOBIU9gktra
Jwc/7JEeTIotKqgVm7PZtIoclGCEjmi+cc2hoI67V+pRkuQm+D/SvqQ5Up3p+hcRwSAJ2Nbood12
2+6y3RviDvUIMQkBQsCv/w698lWb4o36Nh0dXqCSUpmSMk+e01Z049T03kRr5KVLxrAcXKumyAGD
wGDcR09bCcXAA5vKtSrzwr61SbNwXAp0JfbOv2QYnE3sZvrgqUaBHcP8dNPGf/Lwlrts+KWhrJw2
BXyGulMMw/eFdn+2Yz7ntNNhF7Wpv+17JQ9cmTUs4dJo898/HX0B+rjHsUgw2jSCUXTkv1KWg+U/
Q0tDsHfd+rrcpG+d4SnvO2OkyvnGle5Zwne2oJ+6Mm1oE3WBgwt9kejP4psOeu3beErqrUfWnnIL
55Mt08aKhIQdddJzOTC0o3VoadqgKSZ9RSFA7bDxcrESthZ2sS3Vpnv08njlxM9cu8FtCpk88MNP
DqqAl/fW0vctjxdDG4EYk3h3eZo9Kh9stV2Fc+ryxxdirk3LpXs3aJuMp2dk4ZJjPTfy5GnEDrEy
a4S4S7/f8nLh9kS2BBc1Y6L2LonS6XttUAG8agI2HRfQiU4QqiE9RyNgXUIpCDTXMykUXZNdWAiJ
NhMXUS665aB2zFHio29VFmwTCTR60P8Vq/C1o9VpXY5yYa1sVq4p9OdEDePndGzVLSKueJFBlT5f
Xqulr1v+PKZFneQFaFw2CszXim9KyScwTU1oYmbXpett9iz04DOPs969S6r63nQpAO3t6qVzaQLz
3z8FPlzPoDbCx/FOFdO0JUWHXBBD0vK65bFP715FE3jQ3DtUBfTRhKD9d3ju3lz++oKn2eKEURE6
Aw4DD63MGvgSJghU1mUIYqaNx1q1dsFZGsZ6WeusHN2UVNm5LUHzgSauQ0Jj964avCsT6r9BxJ+M
4Gax4bLqqrMmQDPqqvP3PVQ8dpeXacHENjTMbWskxkadnVUDeqGx7VHMR3fylV+3zunIc8GGC2ad
86inYjeEwfiDgYRp5aK/sPY2OAy8qZH0M+nNIkf+bs5dJYX3Nhi9lpZZONRcy4H9PACPIo/yczcl
0aZBkua+YeSeJV7/BDGbYi1LuTSR+e+fTMzCWtRE5d4db7GJ5CDEHica0vfGue6B6lqeTDxlkB1z
3DvtjxXEd53phgfBHY3Rj395Iy3NwfJmR/Zd1qGx/iyz5AGU9WzbjN7/YmhT7y8PsLRTrXN5ZGgL
d+JcnvFokX+V3Qh4aziCXWfl+0sTsDxZ9X5EOXoxzuXcaCsk/CxUMjmCI6q87oJnqxiKfKolH9ri
TKQ8TkOT7P8PVY3fOut/vhupjRjLvQKofkaGO6nwww+BRIEe/eMBMcj78TxP4SjVYKZn8CyAvwGN
pUMx3gUq7Jp6Lzyhub/3wImU06OJoxriKFwIXjTbXgOh/he69OvpO0X9HNVyN/MA+IQS2DvPJJr1
ZVHSoN55Meh1PsSENjhfF85z5ipQ4nnAPXjyzsV1MD36+dhDUjpVdKDR3hEeqPA3pW+8+rXIJlAX
bMqmi7ND16AF/KrkGI0tP0YrRwt+blmdRaHpVoAb50llaAToZEtXTPv17qE2bEyHNfhAnMq7G4Vm
+zGgKegJPFI/YH2vrB2ig+C/cYJ2Jvb56PbnKaLJzgTJqRqFWHHgr/2LxpYDj1XVM0kz7w5K0d+1
ACSwGlZZgpeWx3LePMwV+vxK73elQQVgOwbPwG0WZmu39t8X0K92v+W+QSgdF3LfBd9k8QgRCxE/
uengHrKie1BcAEKJ/bYLVNrvgcAfNlRNHESS/bR1WPpYQWJ66/bOFjTW0d4r2C7o6XMLpqg7j5I1
IoKlVbCv5tBojrAR+/NQ6WRTD0N09NMexA5uKlaK+wtD2LiyBBo7YMbQ5ZmEzqmJe/CLuqLehAEy
wpfj8NII1pk+eGh8BfOHPhdByb+LEu7rTCm769vrhNYZtdGpox6HIgZn0h0YM57ZkKoNpMB+Xv75
S9vcesxD0G2I5djmZ/DajHij9oSJQ5alLF3hIvj60kBtHFxUFtxzCinPui+Ge8qre+r40X1YZMB6
JoBDXDUPGwwXAWsXSo7bM1IGT8n8TI3r+LpMEY1m23+6kPiBj54a0ffnNoSiu6Jltu18sQaBWNpB
Vhgj0EHv+9jVZ9KjE5h04pFk6M/ibK0rcWkAK5SFQJY76PTR5zowARAKw/fCqBZ0StfJ5jBqU2Ql
JeGtUT4utiqMfjpV6L/FZYr95JACYKbLJv4670T/YMjK23HyukGe8wSlU5aAcTEdS3aHmna9Fax7
iQdX/3t5rAW3sCUgiRNpl3uqPA+kie5rYO/cLa5YJtxf9X0bGJf0aM3ynVKfm1GE9Y6QdPhnyurg
qvsttTFxbhMHWRK11Xnwgvs0TYpDVcX//u72u/z7F7aUDYsjvqwAAS6qcy6Sf0kMXg42K+9dm4qg
NjJO9C6p0QNcnrOIVkdKXfeW915xvPzzF8xrk7B4Km1znYzlWXYQKfNjEHoPPEl2l78eIyx8cfaG
86ifwkWbhKYBFdJ4F7kGJ28N7DzwlWVzy7LsWdb0Fn3YwXhd7Yja8LgR9MQpnsHNWUQ1TlFolVVt
8Hp5JkvrZN1TWjfMY9bDzLSqnsMg/zdi4b+XP720g6wLioiCchzaoTyHTtv/BoaysvWORZ+Xh+tG
sK4XyGqgRNiI5lzmTO5chRJ234hd2Ix/XR5g4WizoXFcqmbEbbY5u714hOrqMzXd91lkzaFk5f6y
YAAbHheBVKVqhK/OQRh2Wz/mEKzI6JXn2h/oOM+XpRkmffY9339jeTz+mDhoty4vz4KFbWDcABUt
EnOqzqI3YsdSdopDYrYs4WswlAVHs4lUgJXyqhqnwRl66Tc4497RG3uDi9eDbvXNROW/Q9D9H/BZ
XxqDoDv4v37teUiG96ahJ6XQltCPAi3+iVlZraWPz6v4KWi46LqLCePNyc3Hn64HNbUgGa7CKOKX
z4N++riP1qmxVGVzMr2bb90avJW9qf6pkiTbXWFsjGDdMUD57pokdZtT2ODpoL0UncYG5OUEt8vt
5SGWVsgKRpFBr3hR0OYUDJofQIDc/qCun1/jaZiAFY/A389B/Vk1pzTvaLFBgk5N21Fyc77867/c
q/i+FY3a3A3GQTTNiXrtxhuGv6AssRGy2kVBhUbd8Jvn6r0u1mjGFoazq48txbs4i4Pu1AvxVif8
0WsxTM9vSic7lDJ7djS9r/O1SPLl3YyA0+2/Gyxh6Bp3CTaYGvID1EaPY9HvExrdTmXwCuWKa8rP
GMZ6rRikYsEmyoITmDAlWBZx7wAR6Jq0wsIGswuOkrtS0jQMTnnbjv5dX7bK2yKPA9W8y3vgy4iI
n2/5uMoKjzvKq08MMFjtgSS/B2PIPiBrlCBLM5j//snPK1RYWi4xAJRx5S0HE+JGZMm0UkNYMrLl
422Y8EFh+57m/dT2PN8UUGWZNxTaeOoNRFluL6/Tlwcr1snydLAvyJpA7+8UR/rgh/1LTMVzp3Kk
0RJ1zbsUY1j+TvhYBjrqvROLmttiTKpNxcRjl1bXx3Tf8vlRNqRpqtY7RWbMHtuYi30VkXYlYi2s
kl171CTSMSOJe4IMptwQDZ6ZUj3oqbrvQveaehoIcSy/9oJpQiEh9U5FgjQRCFin4saw1lm5QS1E
KbvgKDgYXsE36p7AFXQvSu9RDrLfSNMfOr/aeTX9FWTd9wwFpZU35IIH2mo+Isoj19fUPemeBs8x
YAzTjQSfZ39A74dsVkZZcBS7ChlmAwtScOd8gPb+0OfhQSrzw6vD26H273RUPl92k9kIf7wzYBzL
2yOTo71KY/VApvE8Am2yKYPwEKDnOnOGR5zGx5CtvTKWFs7yfWFiZNGS1v/w3frON+w1m9gtccvX
y1NZ2suWx9dj7vg6UP6HGdltSsSz9tgTYNdb03crSLUlo1gOH4PCOo2SvDq1ZfmtlOZ7Lot7yJY+
gOj1QdZXIaRgFMvn1Rizqaud6dRKX94DYRIds06sgfkWJmHXJ+s6AcFJVbgn3lSHiEONL1PDj9nM
eOTnGzR//7hskAV728I6SdP0bSnJdIoJQBmdKb1j0mtkh03Fni4PsXBY2fVKWeaGUdVNJwKenaek
a53b2gnWMjhLE7Au6zF18joMq+nUUB7vJrdNQHHdq4Me/XF33QTmoT+dtio2QEGNI0zdJ5D6Q4v/
oaTUHC9/fcEl7Bplxx1c2wt3Onk5QY0K3q2Je1TG/BtM5a/LYywtkuXVdZNleEHp6ZTE3NtXCYMg
NRTP5yPwqlQLQXT97yJFw1yil448DSPtHjKh3t3a5Cs3kqUtZPm0KU0PHhpvOI0UKGwJ2sS5++3y
2iy5muXIeRN7xAUj/0fXVc85G494I/8ysT64cvofVf1KWPraBKFdpnTjMYwcnUcfgnmPXjw+gijv
x/+h5efrbRTaxQNQuSQgdXfCjxC9k/Oboybgqu+q4wRB7WtWKrSlcEiXontSuPw0Bd0LyHoh7HpX
9GI/aRBR6WlllKWJWA4NCSdSmqnnJ+KC0GyeSUv7H1C6faz6eGU/fW3z0C5b8lIqsNxjjGAk/5uH
QNy4Ba/k7fw4Wz9Mv962oV24BJe3G4H6Vx6HTSj3wRoA5Ov7QGiXLDVgPC2PafBhQvFoplckaXfz
hpWwNlKOdSRXbp5Lv9/yaWiX0mxGsnwkhu1IXD2tu8OSlS2PjlBdBBU55gCBxV1lwhunbTf+QEH/
Xq2cO0tDWI4N7nYwK0Ep6GPK5R2260gbJK7jrRe8X/aHBZe2i45DKAsRJEXyE5SbtzVuFl40gj8u
viowhTaDBTjfogSr5P9eIvz++RFGe/aQ4QVQsLU77IKN7bqdLqB0UBkefIjcfxwlYG4OBZzu8gp9
fe8P7Wqd7wZ1WeZq+Mh89hTHxTYg5ZHg/TjfKtP4SUGgvGzCFTDC0lSsc9rU2dCnipQfPlqvyZ1f
BV31ksWZt9YMtLCjbC4L6LH2aRynzYdT1cIX28zPhulYKkh9QLhBekaCwkG7SXa+bvmsYxuVCt4W
amw+TJxsC8T1xsHLshw3g+h3KUJVr/H31a2wEFfs6h7L6oa6Das/YgSS2VI5dpoch42p+kOFu2cW
RysBeGkoy/25p4FMHKL6A9Rym3l22N9ozt/FSCsNYCwGuHN3eQ0XQr1d4UuC2vRJFNYfhpkfox8e
GPIYQQyhcPJ3CumNq0ax63yt63BSK7f+ANPGbYNdPdXiQOroIexcACzGFX9aWDa73hd3IJJQZAQx
sQLyH0PN7M55n2y7GMkNoQ8JFAOvm9G8np8uvZA3b0yORNlHPMldyn/6RXPLRbLNqn+y1ZrWQnyw
q3956bhdAkjhB5RZNsaXx2Qk6G2Quy4xm3k+EWJGhvldntPS8tkBQg3Eo00pP9qZqzSoduX88oQP
uRCa/P+6K9m1QWSc/NDDjelUuf4ND8UhHPrbBqynQ+rtW6desdJCyLOLgkXbeqTwg/hdFbT7K4Uq
EtsoSSq1smILES+0bgCt16RtI/PsI8cx3brkjjvVU+f132OUOS8bZeEUtZkztAkdIXov/Uj8BipV
qTy2fnwCWm1lCr/TJH+mT8LQugdAM1QIz2mdd59ME6k2vc9JIbZdxoSWu6byke3cIgEmGRqokrq6
L/0qi8ut73vaidFBr6gqbqTmukDCpU3MOwEeobuF+Gm/Jgmz4Ah21SDxSVhAAoq/VdDJ2dTa/+0J
MTTBNOg4NlNnDkH1T6rXMtQLdrXLBuXUMQbUbXGQXnxjCg+EHxQqw8iA9zxeYy1ZmJRdLEBXawlO
L8PfoOp1o0gFzuU7VVe7FARjMohfM/d1pFfRQhB0MPw3XpV5nHLWZc4r4y4CSGWkKXdF3btXBkS7
ahARv1FxETsnUNWCUGHczNfucer2vum22o8Ol91hwaPtYnMV66B1wsp/Z3FN6ptGQn/lQCYAPFb8
beFAtEvNMm5U5qXUfddCJOBXIM4A7vYNutey4KhpA9JesLCha3s7hBAnW8lALE3LMg9yD7xuxnh4
zwse0G9o4PDK1x5kxFcRR5LQrkIryidepX397qe1/EvjaP/F+4H8vM4q1snB+qYYUJNs32VdFXw3
pcprj7rLaHS8PMCSVeZ1+3TcGqTFkDNou3cHsNnJ87YeI/sZS0JL/75i/cruWgi2NkvLRIJ0Cpu+
eQ+SSui/fDOEyY8oALP8r24IGX+5bjbWseFDjSSO/bx+F4G8ny8QQlSoc5P7+QYBQZqV0L4QYGyu
ljKFTuvkR/J9dsn5PJ/dUrT99zLim8T1tjWuk01y5aXV1vPIKw9Sv1ChOvlJ9/ecgp/vx60ie0g5
vnH+k/jjVeWY0OZviVtoWCcmEO9x0cavrSlTiGtM8vmydRaCv83eUnM+McSZ9N3Buu3yoZ4O0AW+
8XMy7dqpXmO6XdhrtmyH6qNYoPEyfa80a6cNFgryhX3ptDl6JLp0jeBgaZh5lp88Z4BaOHG9JnrL
w/hBZwUEg8IPk6qVcLkQuGzJDi5d5BxTFb1BEW5oobxQov+lSyrPuS5NYUt2aElIrn0Rvo01OJNC
B489fjNMBAwTa+DfhXsvDf67ROEkM1PVFXvzGIiMVIFW1UQ1CVDA8EYcXTu0xs7demWwu7zDlhbN
8v+Ig89TO+hjhOyH+Z5CVfWtYCDS2Fz+/JLJrdejjNAL2zcpFPoAR22OBPg17z72+nbap2zI13QE
lmZhXRy575DSldCbM/nww2+hUhFH+OfyHBac0OZ14U0L4FIWZSCvNofZELLR7z0J75okXkk5Lw0x
b4dPnqH9wYmJm3dvCbSR3wAC40lwGGQ20mnT4xnkmqc8dp215Vqwyh+ohwm80HkbpXvS6XRjgDuS
Q4NWdfzn8pIthHu72dorKu3qijmnrKjuU+NtC/x2CKptda73kDg8JtWDKrvrskl2wzX63HhWx35x
wANRo7Fecmja9tQM8cohuWQe60okW58y0kPhLm/66ClJfGh1JMK7Ux2gkbwiwf8uL9vSOPPfP20D
yWKgKSD0DqlMcHYrFN6FL++SQT1MwyrybMFXbBkSX0Ct1k9Nuk8GvOIU1C2364Zf+vj8908zYGCt
c7ORZfuoH38KjVwBRCXWUjdLy2MFRzR2KNUM8PKibyE0Gd24hD/OJQ03XoNpL/1+KxwGwmOBhIzi
Gw5c9hfEmNO3jqTtVbyfJLRJcnA4gRp11PlbqNFMcKiKaNLbKgn42km+tERWINSOV8eizfI3yBi+
oQv+X5a5UMcld+vo5oXgYTPjqEzKjAQse8t5bh7IVIPkPK8oGTe98NQaScDCRGyOHEgVQqF5YMVB
yBTa0u5TSII90BV3Uc/XAvuCsW2mnHIaKk9GtDjU6KNFv1VkNlPgXgdsCW1s6iCIJlkFoP/AG/o3
xYVe7w1I2l6h9Fpkh8sRY2kKs5E++VvLhwwCNnFxmFC82npSDMfJDGvgtYWnjg1SrXk3okcTU0h8
vDsrEwsoSpPilg0cqO2qHZEwNXR73VQs7w4Vh3AMYvlhbLIXiqC6l15LVh5tS+tk+bULMjZFaY11
yshjOtZsO1TXNSOR0AaqQrWcCznksDQ6bm71iDOIafScXl6XBX+zoXcV1WqgI27LKpyGrdeT8gAy
teA4Ur5GerzgbDbyjraM1cEYFgeeNiEIIqHO3RazoDVQf5uorK90aht9F+cQIsociO5E8aSDOw8E
s9ENoZptOUnSj7ZOOfn78qotTMmG4gGtHZhRwSatjsyvfpi671VMjbONiskHpt6J17QjF5zEBuSF
0NzVk99mh6Yx2UPjl8+CFftEkfTo1FmwCcM1EObXsmwktMF5qMQ0Mu7L8OTjBQ2tsq2HQDJzMdHJ
OSKWHbWnD7PIQB+R/eV1XJrdvL6fAkxTFiXYbBow6E7Zjcv5AYcwuEqT9hE37uOUhWvJ36WBrEhW
gxYQcu91NoM5XgrdDdsRPaHbQKkb1jbikHRsDRm/NNQcJD7NiWqHdU7AsQ1zfcaRnwPEmt0nYXLj
xJW3CdPu9brFs0IaG4wXDF2eH2jCXyKTnDPPeW97/xiMXrUJmux/l8dZeDXaVCJoJQxljFT4gYRT
vqmCCV0FxW1N+5tI9j8Bnf4BEZLD5bEWIulvOYxPiwd91CJsmjA/dEGc+OhdzLJ2XxR+1a/suKUB
rCuM9NGHB+OwUwm+j67JP3QurrOHjdUrwhg6ZI7MDijNPYSFIzY6Lr93ZbB3oLm+AZftSqZgYQ42
Vk+AasIdIge1JJMTB+JyUfYgvczolbNyYQfbQL3QVV1tWhflUfA/TLQFqYvf7+Uw3U5RrradYCuY
7KWJWO7f40DTYjAYqAnEBwv66aONaHwV5ReBPPR/PTFNDATmHB9kCqzV3gZ6GdmwAUHBkF63W23I
nhNUuIHB0Q6OyUZ0qI7qgOP52p9v+bcDXqNk5B18gafuR9DJ4M5xJ4j9XXa1eRW+KIfZQD2diS4R
aY+iQud8pwX40WlqDpGfrKEklqxrZWecEapNKYoMhy5q/qZ5F/wKwYGxtjoLUckmE3GC3HVaUHkc
KI6OIfe/I4H25INrp3T4TQeWyH6Ua2o8XzvEH2JUPnUMJJHS7BC5ybchReKvT6cTRHwPJIBAirny
IvmHLpUvOg9LJrJDmoZ6V+bBdGBd513VTQMZqv/6Q0xZNLkeAvmkyyq5mVLufC+7HkjQyztqdts/
dxSzeUbGigsylYhLY56GB16wG+pWN02U17upy1eSWUu2sJy68wynIc2yAysnpEhiNPyJ/NiDlnDD
6+HdDcM1QZyl6cz7+tNZpMBm5Y80h9Ud736Ywl8UXKSgkDmgVL0SAJeGsFzcADueExDtHVLVfENK
aZOMDt8OJN4PY/hy2Spf+zmSPNY0oLyikDgRB1EVzT4qPQ9XHtl862Klr5yG5ekdmuYlhKazQ9xU
+5hhGnH+zkZ9RydxVfqdxda53VXgldcch2sLbMO+yiBmS5Lp7fISfR2p/lCjgjakF/Vukh4mocNH
EPpMN0pM/hr6benzVv41bUqIoI5YnjoHtr41Pd+6q6j6BfPauL0kEHEYGGyhvEq3vG5/ZsCDDVW9
UoFa2KE2cq93iiwVJkoPrRP8LQJ28l3tF5va8+RGEaPWCGyWxrHcmnVToEOCaZCwf0ir6bF0O0zD
e+/acX/ZyguRwwYZsbEIeZQJcdDd9NCnHVSSS+8BqJZ9wko4+FrrzIK5bbKBgPq0AFdXehDUAOTg
MHPrFmW4cmx/+fXIt1NXEbTpeUiFfGmD0PuLC8hjP4N9SfcrvvzlfsL3rUPCT+MOVAxU/SCF63gb
1dd99j0uijLZgC+SrHHmf2lvDDP//VNwLVmshzZu0ldTtf0W6NboNofG1jaNoDjY8VVpgS+vCRjH
2leKD3kWAXTwmiinQ0KJ3uuuecjdrNr5Meu2eQgF4hIUpJf32JelCQw3W+3TtHTQG6PccniJklkN
VrYztVjY/i0z+Q+yE7N4M1B7SR+4t34RXjmodYqUnUj6VHjmZQR5wHaWHYY83ZMO5Dc4bYxYk2xn
LHiar7HdLs3SOlI4XNVF4cq8GA3CvnlAWcgnzYdiZwrebCCLtA15/EAlepQuL+zStrSOGInCRVNl
oXhNBA8P5cz8o1sCRpipca45YmA764hJRIkxQMX2UkZddmNG2n+HPtda9FlYMxtpZZKxiFoIW724
Qv4TafPbRmxQ4Nzqin8UwUUWRgvpaof+gofZqKtWxGi+MVH5Gk1ZdkvSIIJGa8OhtYjaZRaujrPg
YTbgCopLmQlM3b2gsOv8zasx3yYKpZnSR/sYq3ofysjuTRXA4y5vhS/jOJqFrdDhj05aJQDwvUrj
B7uRYSwy+7OrSLwFbIlA6VGt5Y0X9p1dzJSZisN20mivRCvs7jelmkuSjyIq1ooqS9OxQgbETqDt
bOrxsVQ8rf7mbh+QY6xoAnp9vMLjqtrpFnyPu7aNInIVNSkW0Y4ZWT+0GRhkXo0Xsa3hjfwxjdgi
l020cEjZWWVXeRBsAE3Nq0m7+jvyX+JQtAyCgJc/v7RkVjAA6SXug1GqXkZvAtHzBJOrCbRBbQvW
0IHpF/AEqpWxlqZiRYVc5U6Q5W7zktAuPpWTF4MRMk6jtd284KZ2KnnsU3A897l8TdgQujclj1rA
Ike/bPDMNKMhdbVJm0HLlQvdwoa2E8pGVAn0viv9mo+ylei6kA7udST/t3JN+HzZPgtrZmeSE0FF
XBWtejFBDyItHbac/p3GzTC8Xh5gYQPYbd0a5DKj1nXxClhOvi0r6IjmJVTXZxXFTSBBD+ylq1eI
pRWb//7pTI9aDbVaXcTPo9s5Wxxp6shbanYppAtWTvClBZv//mmIHI3VU1AFxauYNPtRlqHuj6FQ
ND1eXq+l71ve7kLzBbXbRL3mAymOEe/iYl/xylwF+QC3gv/f3z9O3BRlV2WvbQFE1E42EB3bKDei
0WGoWBxsL09jyeyW33MBaFTIKP8Rqan4Vka+2SYuBys00Kp3dSFPVUXIikmW/NLye9cRI9ikDMrD
bWroxqSiTe7AQhLy+zGnsbNLe7waby5PbME+duo4EX5uYsnCp5IY+gD8oHvwx6h9vfz1hQ1s54uh
Ed4yJHuyVx0KdoTEt7uTA4tvRCHXVCMXVstOGaOmN7IaVJKvoxNGu98CPVC42RJKg23AnbXaytI6
zcN/8hMtkBgIdJKiyg3NzpsRZZ38IYhQrFqx+tIAlq+TPJZgtTHiVVd9e2yHrLulHVSerjPEPOrn
n89U65e4wEJwNCLuxu9Bx1sGhqb7pu7ilQfc0hQsX89ZogzpBucF95RegdgoS+oNWHTWhJCXTG35
Ojq+lS5Aof3i9qzAkUu826iqN2A/2CqT/315pRY83bU8PVLeFLWUN68t7TJwXLcTslUH1vYVU2Di
R/X1McidqD9rYF7MGp5waeksnwcHMACQwAk/cyU1GDl9MP7nkIhpVuLX147o2b3fRqdeCeLl9FW1
/ehC+kIGZJt0VczupmrIVk74r2fh2R3gbDIkAkAxeobCDWqckSrTDpJ9eMBfts3S92ebfdrFAPQ1
YxpO4bMso+AxbwaOXq2yQeH28vd/F/v+yCNHnp1Hzvs+cVzmBU+6LTLvWMdJOIoNcg/KaTdjpeL4
m6+J6d9RLR71G/rD+6DbCFZ3GpQY+ciT1yx2CL/KoUDI/d/5QnGF1XlRBC/A/UbbyE1Biow39+7y
bJdWc/77p9XMuZeVVUeCFwItha2acvdbTa9803p2i3hSejmYEnjwgod6TDdRPmQPfp1fpUAFS1mx
QBBqyOgp/yXqHXRwMAfP120pqnyCFNGaIsrXAceLrVggCwBkA2qCl6SBjoseaveb8tVDEzbVnRfU
1x1hnp1hZhy5kjoGAhMcyW6xb0kuvTc/i7vgJswnL32A1hJX13TUg2ZpzhJ8sroJnLaWJeySZzx+
j2TrFYfeFZO7EmkWdpXdM96xpIumUfP/JSAMSh5DsGu90x5wq9NVu9bOOo/QonTarBDPguC8LwX9
hRzx2pNoIUzaOWfeNWXq10H6AoHl7GYELyID328WtPsOweKqk96zOZ4jzvPQlL1+ZTrtq0OSNt0v
0nh1tlJsW5qE5deo3YLnSnvxi54m8U0kifeLjW21p3LKf15nBOukl4DmURHFzrcW3Kc7gZvR3vOq
FQv/RlN/EYXtLvDRkxNADJn3lHtBm91pM+DIamkh8g9IkYbZA0/7Rm5S3JjoLmFdtHV5VMV72U+9
ezvl0EI9hgXelLoM8vo2ASgme2SyqZ0d1w2ehRFYO8dyo4WqwYgs+jA/ikQFyFXxZqiPXhB1ajd0
jPq/wgYCaisFxCXXsMJJXoOyMM0S/txSPXzTOlV3Na0+Lpvk63uLZ3eZq6jRbe5wjjs8Xj0+iPQF
LDL2uO21RfXkdddJaUXeH53msi7jtI31K6qek/kO1ajGRUXGo+Wxk2OxuzyfhdhrN5prMHN4PtiO
Hgyqu4e5y7xM0mDTelA1m/yr5FkwF+tGQaQnvLoY6FMS6eaeQLJyy7vAPA6sXru1LrjjH8WfDqoc
ZRHSJ8P97MGdwnrLFKTtlURB6Lq1mof+FNNJlEx1zWv+8Nsdea/fCcfzR0VBuEmDuFkxycL+tTvK
QWGoxgxk4j/GiJXjrc5VCUXUnomV687CFrZbyRWDSm8etuqVBO14K8DOwRPKtnnL9X1b94erk6ue
3VU+ZrVv3IB2rywVob4ZuwqyeT4JDMIkVdkaxnVpxSyPb0Pi+KqoIghaCPeeRX30mtI+XHm7/64P
fBEo7b7yvK+GABWReGaVKKf84FR66G6QXUXTuIsW8+i77+egt2B5gDpjjshIb3jvpDXfQvaFosWd
pCH8ishkq6tAtjdsBPyWbGVdJGW2KwsWRXuCEnLHDxXUke54EY3sNUdfK8pZYJNq7ng8SBC/p+iv
oyDwjnFP7mgWPHCfQKBxZ2Rn5EGESZsexzIu6XceQWVm5cK+4Ft2H2FUNFwFIsyf0bpSoaV7DMAz
ywz0MTaVM0FW9bJ/LZjR7iNMqqZHSbIWz3ih1/lNS1LPHB3HufLOZMvBj06B4qeQNagVi/9H2rc1
x6kzXf8iqjgIAbcwB4/HdmInzulGlZ04AgQIJA6CX/+uea68tcPw1Xy5Sk25EEjqVqt79VoExWEQ
NNMD1ObDrSzfijO1W7o1CjFhaHL90gFz/ShZ9ZnOsftFkvLz0twmUBJ7dl83+qpzI52ZPbt1VDXQ
1BL8B6eiTZ5Uq82Gk1hZC5tJXEMLCRjuXL0wGYn7OnLCn40zbNH+rmwou4ebAd/oGhGIFx4vbMdx
+0rd0FR3ivOb5H4wS5azZg60RjsyjC+cFskTnbR+At1RuLu+VVd8KL1M27ujgDdFUAC3z1+mfGhp
lALFPQZfIX8oQbCwqAAMS+h8jb8bQrtObpjh2ppY4eCEAAOAIiUwaLNUKWsq0aRQ/nC2SEDWBrBu
e5NvXDrnYQIRu4qHEAgdeqRd+8F7uz5ra/Zh+WkflBdTNPHkGe2prygcOg9gauVPHtorGhCn5UA1
Xx/o7yVLz27gjlnsRM7iQFwnDsdT1+rTTKDJNFU5P4Bz/Dvpx0OpUE+4PtzKd9ld3G4PNpG5k/VL
rS9tfUVZQx6sh+AmencQGSA2vD7OyvrYLcrd6ERLNfnNC7Sm/Pxx7pEgf27FTG9iZI+h/PTvbS2J
dlQwzMkziSsOOUmqFpOCP+DWibJ28BxCjbvujHyRusjvIJx8AMVdcqd9lPXKSG8lmNbmydrHcW6o
DyLi+mVIQMoz0L54cNSWjPzaw61NzHph6OjgFOFAfe2GgcgdRLf8jWBj7elWhvKS7OQORLNfCFpE
zy4i/RPgap9v2j92K/IchZXn55H6I0JZ/x7c2ORHtLAh+Ljt+RdzfOcVJ1DbBQUqUZ8Hjjvx7iI1
Qs5J0SDuuT7AyrlBrHsE5PrmJikVf9UQ6dvFEejiAZRvTtHQ6I0gf2UByMXG330Dnfu+HEPjPdMY
8iUp5qjVaVIHX69/wdrjrWPJdaBWFjpO/tp5E32QHLXGYQhudBDkMuq7lxeIa+YKPQqfY1/lx1gq
SBMsFOwiG/O/4uiIZb+yBYlSUC3dC9Nz7GUzKds8k4FfFl/AGKmGtEe+UL1cn6q1xbaseM5VkztD
FD93Kq4/4Vz6IcKg+LS4W3IvawNYliwWXBCx/f3nIfK6U9eoMANKlByQE1k2PPbKQUQsc6ZFnidR
1Tkv0xAn0DcQe+wn8yDjNj52Ua5TFfPk0E7TFpL97ygkz26vFXXY4o5dBp+FMK9dBVhYyi7iBGIK
7pcW/KfEiCxIlpKmCnjxjX2x8pk2ZhHoY4EEXDt+jilALQwKSZMb/x5Ql0yRSBzSciD3vYcT+PrO
+KsRUTTP/3ubL7iG05mF9ZsAM/uHpXWR+QaaG3vxtudb25wqSY2ch+5NJsD3aeieZcJz4hvf3trX
aB5rl1hxCX0np9wT6AuJLJELqJpve3trW8emcRfOyuZNQiLMJ9Aq/X+A6a1NvbWhOzdRDNCL+b6o
hE5FAZYsld8onGfHUa2LCxSHUMAbAD9QtSlw8xNT9Qti6eS2ubdvsr1upKgW0r0Z0cs7togXldPq
lrObhvb9lXtxpGU3QobVGJB7J0lzdFD7uW1Z7dsrVEuNu7hV94YUefOPKZukSoNhk8F1ZWHt2HIq
0epfQtziLW+K1yGvkAvyypuQl5gZy2BnE+go8E3/FoH7Lo0GIY9Jr5wbZ8YyVyBEeo6CZfc2e+Hb
1IN7rqhvSffixS1bxdVqjhAPd281l98H0t5f2mW1Oz6jtfmjcIqNnfPX6ySGsUzWbUAIBv207g0o
N57RnHwVVf/NpWBVIWJ8HkHZd5NvCG3zXYbQjFPlF2mRFL8nAQ3rtB2ncosJcGUX2RFmnENh2il4
fBCB0oc47N0DOmS3TtO1p1+On3fhDSBzQxLNUfsGCXH3rHRVP8qceLub5sYOLk3RuVM4hNUb1A8R
8410QK7LLXvx+bbnW5HlICIXII1SvcXazevH2oXuyjk3iXi+7flWaInkdDy2kkWHIkcljcp8ODqV
++f6w1d2qB1ZTnQBntSb/TNtos91AU6HYrwrhPrnAgVvJ/d4fZi1FbZMufQqyWXr6LcK6cbiQhgc
lJmc63kLobM2gGXQMcFtRzbdfD/P5E300W8ogocbh8vfG+xpaPOzyGgcF/QS6jdUYn/0fuj+I8po
2tNeMvDbh8u57IGooc5PaJ1BVavkt3AuYlzLqr3KsIgjof6WRI5/YMQJT4MaXq8vyV9jfhraESUE
tJYoqal4K6Tme+MpADDjzj/P3IW8QXmjuKMdQvoqJhDWKXC8QaVk79fkrQNtxU6jS3xjef4a7uND
Llv7nfdwfAC9ejHCl8dallmkHHOfLJ7Tp1HZDhvYnL9jWzCKZeXlDJxywAkgvqOLI+7YNkrHr2aI
Jf2WtKYVh3GAwOfytQU9GxwM1JSZXyHOaVUl0eEYQZn8xTiOKbdSCmvfbfkF36AQDgy9eOMLkOBx
lTy6qMxmzrjl2NZ2yMXW3k1s0gXSo6wRbyIA0v010iKqWBaBJaz4xtFLcmRibqbbvKgNPdbUI0k9
9OQca3QvwUd/YSr6eH2rrzgHG3VMJ1NfTkR2mF3Pv2NyKo8jX35ef/jaMliurXMm4ptFzvcMfBQp
z5PfvETaK6dbBf2Vtw9s1wa+owD9A5AWdSsvK4uR7712q+69tsZWhFI3ObjemkK/6TrwdEad3Hi7
IESpfSc66bm7PuH+P9dnau1DLHcWQxe4SQx8dOeCwLArc9iF3KJIXHm43abT0MnVSTD2b47qtYZ4
F+X1IQ6EdvY3vb3dltPVXemDnwPr3ELCZmLTK01A9Xz94SvHsN2L4wOYaUCwSM4XWa1LtV5C6azI
6ecujz6aeLMpYmWz2i04xUS9sCU6gSRVlRwKgkY6lxiatuAEu/4layNcfn/nNFwAQRiXYQLtyump
89Bto3X5GSDJLS3ZtYW+/P5ugBmkXGPSjd654/KLXurx/+MabHfXSFPDe4PO9cDbPj7W3qW6VG8K
yK+9umXJgo7dLE08n3Vp1AOuA/Kll1pvxFgrpmzTNQmHllNvluQg2qZFpaIIcOUgudp3ph4O3rDl
Mtb2qmXGtUxwKwv7+cyCnjm7AfTZHyaUwr9qMAt06RzM3EDts5x/Xd9RK99lN9pQFs8dQyrvDESc
PNc0D+u0LR32w63H4MMy0nZj664sj91h04EpFl38gXf2cYeCxNaSNb3Y6pNesQtbalDwwi3ymrb3
ZGwuEOVgcc4A5LrVLqii+u36VK19weX397aBTkiTXCgEgXuk6VSUTRbd/gnWSTfrafBaadgBEi0i
RZnpPCOwOzj5TSUYGtrdKMxz5cR0y0DAIxBkQUG7HMuvkDIdoC10fYbWNpN93hUF+rLGwT3X3eRD
Zqss9jpqxpQmFUuDS5PN9XHWVsIykjiqWVD1IJWPVdICHVwNhzBPtq60K5vJbjuhk+NFgWLzWZb+
n4IP884F2zgYzrcKAmsDWDdyl+Q9i7pyvh+QMc3IGL5MDLHlzUGN3XdSOEGLQLImZ6ac6eiPsbfj
agt4vPb2l8V/ZwZt7zgtcuVxAZY1k6ddM8dn1NhlBnBnvbtpgW2OIshI+H3VJhjD96uP4yTKlDf+
lg74yja1CYrYqLVawo4f6yn+eCFFv8QDMSn3fnwTRyQNXcua61CrWda9c4hB/uJkfqcWmSXBsEXL
umIBNk0RwV2H61kND91o5l0Thy853YxjVs4gu82EcadokTcdHngStY9UAl/ug0z46BP1yJlGeayK
MOptS23ZsusXLMlzILvSvEK4YXQzoUla3RQVE7u3xA3BFtz7LZ4u8jg+QY8WRDLQKsmuv/zfbYHY
TSVxTwaJptTuHoRd82GqwW5Q+334BJJFvb8+xN9Xmtj0RH4FPsNekeBMfQ3XbZSfNctWXL/2/pYt
04INfVm7DPgO8Co/UgLhv308NZX35JppnDbWeG2Yy+/vXAZhc+hGjou7Sd59YBFAXVPMIcG4Rcfy
1/odJbaSIGUMJJY5xypPXUuAw0WHEunnn0Op/pkm8nKZsHZods4mm8n/erb/A2/EkJaBT5MMmGz5
cvYZ+KMgeVKqsT/OcOxO5rACnB3Qm+QxMhn5/KvWC9jdgeuG1J5EIpscJK4I7icA4d3gLWBRCGKu
Ch11H9zEW+RvxBltB6jdJdKUbW+GtF4S8FWMHBi5XVVNefU4KjrepA6Dj7FC59rpkHsROcPFBTuY
FhfOe78tN/L0a6tvRQWyUlXgL1FxHNxOIj8JRpuiN7vOlV4FrYOg8f/cZiqWK2FFQU3BHecwyOiz
5vTU+f2n64/+u0tEp9i/d3AdViFg7Zwf424geyBmc+RxI7mbQLaObnHcNQJ0MGx4lRWTt9tUeIAo
nAqWHLq+osdpZvJzUnXTy/VPWXv65RPfGWPhsTg0PHEOs2xEWic4NpzKvF5/+Mpa200qJOkLf5hC
nHtgyEn9SH6fCnj1Tm/Vltbe3nIlk1raJpZY47row11X4hpGONnoTllb5cug76amlqrP+yVyDp03
7JH/e+ATua+n6jtz6p0px9sMIrZ8R5dPKjAeggPXVHNGQBxJL5Qw26K9a5Nk2XPhmLifvLw5I+yY
d6KmNGNIddy2xJY5C6Vd+NbJOeie/Z6axEtrJ/jRxtNt1QaIJf97FWLqNoM/RuXRB7dHxiZEr2VZ
bKSaVzao3SAyQUG69XjtHBig+3sxmmcO9NgegfgtGGCKPq9/v/3Uuo0vgqQ+s7kBiyRQS1k9iK2r
w8rK2j0h6P4di6rq6nMsC9BEc2CA+byFdPt7XAyVqH+/eiEcpwqC0jlMgXm9ZJhcUEUPNNy5xvy8
vnnW3t8y3yLifhdw9DQNAehx0UYcJsVrG4qJ3Dj9lgmj324ayTTVZ1f7wLlpkKAouuUf1t7eMlwR
+S5ALmN9ngcI8blF7+7zSRxumxrLaAcU+WNoZBY8BcdC+Q8I7B9awBpvqnaBx/rfaxvnygMfnlef
CdTOn5iLXtoQsu27297dMtkuBD1LDQXvQ5dIlZG6Ug/ePPINrZEVm7U7BIayLpc4COozHeEQBg+p
beDE1d5zN6uQa0NYVkugWziHJgBZjodtU0egz5j8+U/fFkF6fYpWYlS7N2AKdVvkHFNUF/LLNDF+
B3RHDAaq0UlZTaLUyyN9FwwUEsxKhRtTt3Ki2T0DNcD7vR6NxFXXO7o4zeQ0gre4/wQe3ZMDSMb1
j1sxDLtvAM3IbCrlIo/ThGpZ7S7zHn5wA06y9vDL7+9OZSa520SelEc/Gj8NaI4CndVtyiyU2JJv
MTLe0jOgccf/eqTdot/OeCM8iFDLpF0O9zb7S32u5Syz2dR8H3jx7+tzvrZlLYuGXlHhOBMsumAF
yF4ozl8/QlMd+je3+hzXhrDMWk9e5/hRLI/dpceci7bdQxX0U6R4sdHxvbI/bfAabfKqonMij9D6
gbQMTGEcPqED9o4IUAlNt1X5iI1gGzrVhm4tl/u6R0DEcvgNl823XTtsBFsNLjS388Vyrwl9kU3R
pw7jW4yQK5vfBrCBjqpecLFtj9BZeoQuiEyDfqEbPmnt4Zd1f2dZtZ+HeY9A4kjztszcOPmSL5tZ
zrWHX35/93A9qH70e6c4TSBrywb0ZR4qQePd9d2/EqvYom207iuo2iXFicXtQ4e7/TA2X0Qb33kR
iPyuj7Gy/UPLfOOmMcLzpvboQtcUylZeKpeiSqNiCx+0NkWWCYuw8dwa0tjHqSo/uJfCtrp951jG
O0MYGrDQpDv7rR4OwgV4uurGjfvwyvTbkLV6NFExl5G6nwZX8iMEqhHNsVzXU3NSDR+0OjkhmqBu
6U6nhFjHM01GaO0AjnE/CDP7d/B1MdJgQgRbJN0rK2HD2AAkRPBrohYZnGZIXdqUF+68z9f30drD
L5P4zhJmv1EMxMnYR4txUgGt19QJyYYHXXu4ZcPoz4w72tXqPJkKhDauAMENwOO3vfll0Hdvjmwk
gkTH7c4yicmBc49/Uf5YbRzsa5vICqfp5MdV6yzqLCcEKLOLCx/Q7olbZ8nlXn/bJ1hGTDhvqVG9
OgsE7cfaQBmtBinb/vrTV84vG7wmYgGC1KotThcXIQg9afq5gBb8zIM35W7lT9fW2DJlSAL7slZK
nfWMDTR4Ff/Q9uB6vf4NK27uP1g16F+G0ItUuNWM6D/qiw818l0ZsqjfbhvAsl4y9tilKJ+doang
I3YXHHxrKue/89xUp9vGuCzQ+53aBzi+mqY4kYXxnYzzD6zyvna0fLn+/JWFthFqMYG8YlIYRBCj
fpwAikvRo3+vKrEf6+Sx51u5oZWltpmZZ2h3c5Sk1JmRju5BWcY+9NWFAOD6Z6yttWXQvop03CWg
k3CJ/AhJqz7VJvky5sgjXB9g7f0tmy4iHxzPSaPOXYxgvdHeUYE4/njbwy1bloPUkWEBfN0IKKhg
gAGnypSbHbBrL2+dxyiFh2oMSn0WpQOCUernxaFfQJF94+RYduy28zAJNiz3kC6bD11UvcRzMW+Y
8Yo3tTFadcQmmCyszDXhC5siaAKEp6j6hSr81h12Zff8B6VVMFHMvafO/iK/SJRoH4oQN9dg2qx2
rZiZDdWKwaDPEz9U5wFIhRQL8ulSOrnvAj9DtJQ8IEFyY3Rno7WELgyAYSMsGqI+wBerVDiowt98
L7BJkmlXeXQadXcEvU/ZH5uCkz+mc4etXODaglu2LHTTDKASWu7nEIgRNxi/Dcr/Kpfkiyu35M9W
LMKGbAFt76IAFeQnpqAMNff+eLqQ2u1usmebELnuWA/A/ZKfoG9VHTkh0y7ot/Dda1vJMuZJQN48
mfz8VM/B13rpWIqQ+A6c0d/Qfhyli0huy7HYCnu8l6CaB3nSIypaX3hEzrNxjxCEfGUJ6Mv1Fr38
ylLYSC0p+i5e4rY7+pcmspq6H7a36spc2eAsFgVSzaHS94L6dIKORR472QSez72vaMGfpFMM58hf
PHnbcf0fQLIjJo0ztTjJwimWbJ7AcLUfFk8/yRlSGs837S8bmswcoeIw6PW9H8zNHkBl/bF13Xpj
3dcW5OIl34UcaLPoddRO3unSMvi/oLsd0bt526tfBn33cN20QoWu8k4urZASRn94O2c51Kl+bDz/
f3Cm/1SwCY2tEUJko/ra9YpX6DeT+BQVyVKAJKvx35LQCz9JVHX8V6qKRe3k6ElHQSEZ+OgXLynU
dFazW3A0/ZbiB23wLxvQmBN/qmhYQIMA6pbsB3rAcrbra4AJ0WghwHtDpCzoLmE8ONCojR/5EM3t
Ti1TN+7GmQ5xVgtiohQQCkic5spx+VH5MYTi0rgHJ8ix7uvmW0Mbpz3EbIwK9CP0odiNA+7ph9AD
4HnXjhEPdn3TLL8X3sTf/bn06hS8c/rbQqDhnnVuYO6qeKLPgvtzlcVyaZ8qZ/SqnUmGCR3H7lK5
ahc2yPGHY7z0Ka6bs3PiDl/yT74ICSjI+QVIX3WDC9ovEAs9L6Ij8h+fjcI5eKUvcVuag/5XI8D/
fLj0fVMEpReBVdREoT5BAdDyUx6o2nvqclycv81jHTsv4ERYwrPyPDFmpIwZTWVVDvMZ0MnmwxKi
s+5QTIQS80QjNZMhC6vLxojpErDD0ppRHB2gBOI71it1oY1yi4p/jFpFzJs/o+H4WS8BD7sMax5k
pVsND4RTMuwS5Q6HymuLw1TgCNlhCZLoOWw78Be2kL4kj0FHA3JXzrxkdUpzqEF8rxdHeE9x1LIq
XWaH1Rm6gOPp7Mdg20m9WsxequTI3V0F5XOTBlB1x6zlcRk6wBAVRXRcZNTcux6TI0nDnlfyDxo7
JufSaQfFpNorZfhECyeM7uKGj/Ux9jnpm7QMOqxyGAjA6sMpyhPI1ei2xe2odFvaLqnP28CtDw5I
WekHZ6TxF0DtKYTDolL32Rz4zpxCkGH+hRzn/GmaHX0qDdcfkWybOoiDlIFMfQVagxSkKOKlQb4c
oIicqPyOJywJDgi2FCrbcegExc8cZPX069xPrPvTjBVP3hbQZcrMVO5sUvC0BvpIAOilaQQxxzGd
52nRRw6w+HgqED19caA427w0aHfyMknbiVS7MXE08F3GC2gaS4IN1Ae+/4sGdAwzt4zAL1KD0wZs
UqBn+sdJuuKBxPNsHrpkJGUqeAVFdinAOb7DRodKHpB6P9oAyOGGBmF17iCzMWWQbC2Hk+uFqjxW
S9S4L67xwYxbA7DLjwKTxtNk5EWbqTaPh9dgEE0MegRnealqY/KddCN/T6Yl/gSNC23uIEdFf9aQ
nHmKxn507zzjRG5G4yl+5doNvyxzG7LP05RUSyqitv/Qz5Eq7iOuUXNv/MYb74BFYt55AmLLe+ih
yia+mUg31c4RphOPCHTzYQ/otZw/Q/y6V08gDfP4jkAt/ptqXaL3bZ23gA5OoBN+bgY9D6kDEGRw
DF2D7E7nOZjBOSZEpUjZJmjr7KsoP5OctY+l2+mPmsnkN4tKZcDST9R8QOFMQbu9bF/YMoPBW4AB
4ZX3qD9lg3ZIuI9A16E+enMYOyaLxioaXoZimYRIUVZKVJvCGpvgSNHAG2P1y7pI86XQTta3Gq9h
/BGOxNFe+Hip1jwXGnDWo+P1lF+KvMtvjcns0zInhbvLZZ/QlHZ+Eh07YKs+eh7gWzuds1rvwKbp
lBnYs0M/dYAm/2zU0P8cE5ywOqWEhQYOjxd5Jgx403zSB38wD73ej7wJkkPITRHuZN0tS0Y8ib2T
a8qTAbwHVSV+w3mpKqPajdHNMoJWMQ1JKxagM5M86O7GxJXjh4mENBBppSd32Y9eSHFJRgJD0w8u
H5CBjKs8+o6DAPvOj7zCPJih1jxTCfDJHydRK+ceMSFawPuunpN9UtWg8CwiV+KlI+2Ti16RYOfe
Nz4/tp5xm3uJUb46UHbR8MxDpA8OHZC5ShUZtH+QUV2YXV5N7We1JFBWrgs/cI6l144xPKREOEWC
mh11znPdp0jnVK6fanSGDvvakyGUPlkOX0vKodBLhkg41MCDJHn/Bwar9c6tGP3uRBSyOL7TV58H
nCZfIZMnq6eE6MV9niBQHZ4mY2S7qz1W+ru2IRRpopp0EPZylD8ckVwbwj0UdwfnkPh9O79Eo9P1
56RDf/8OBdDmIaz8me1HCGnFdyBBidpn5Ac67ythZsr8nqHYXcUIoFKoCxg/nSZuvvgMnWxwFbmM
/MM49kX/AsDMRFOnCIx/JKqV3clRanHu0eMsQCekqwAnT+q1UVycKklg0RC84kChTRfQezrnAHXv
QJjfVC+LG05AYINaCRUVA2BRhr7v6FczggvrldSs7UhatpAw24/Lgr9kcP7yrvWRMN43OvRFNpYG
XKMF6Nj/5MkFJida1YnXsKzbF6/n9Zvyejh5GQQ0/j6YpP9q4Bm602zgSE9VJUMoZSF2pfLRTNDr
jLOkgQYKKYE5/wrV96XZg2nDnae010Lwlz4fGb0f9RDVe9AA43RWVTHHe0BD1XSP9a/1Y5wnzn0A
bSC+DydP/8plAZnkVCtVJJmcvFKnfnLRBi0LCjWKgHdDBDb5nDjFL4+7st5fYHyfJ9Il7RFKJiW/
J67g3eF67PbXazgiNyvHsrTE7zsK9bmI58MZok9Jxpigz5Pugo0h/hrbYggr0xLy3sjBg/ZfWMkZ
6sZSvAZVW2/E5WsfYF3N5rJDq+Bci4Necp1DZ4f2076vckfgSBjrLR3ttY+w0i2sDPuqpFEOWOPw
1W+42sU5kss3LYINJCp8OooSCsYHR7rVXRL4f2owcu1BV8431mBllmwkUe3Ruml0kB/cbijvukDU
2QRJ4FPAiy2k4V9TCITacKIczFO+MBDl6yPinsDuAak5MvlHqvomy00zbyTuLpnev9w1bHbWhIPR
r++b/DArmAKjyWlu1GMTuDsFZMohEAhmhBtsXMzWvsqyDzBMLPUydpAaRLvZbnarJ5eZbhfm7alc
trIvK5vLZmnNTVS1JpH5gQ5lnkajaA50GW4i1MLCWBYC8iah8mUuDlKy/i6o6rodUhQkx3YrF7k2
SZZxmKFjbYtc7WsYmycv7k+Rp0+Ypkcs0QbWbmWKbNwOKYXHg1YXh0U67FgGpLrLy/AmvjpCbUbP
GPxFjKBZDvc+KX7mORQqUrjysN8w8LW3v+RK3t3AcVnskXa8mN9EgDiquxyUlSqE5MHuugdZG+Cy
Mu8GEAZt2UBw5AcWBPkTxz56cop8C1mx9nQrO7Hk4xQMFSbfo8nipCDralF2XJLauyVDgfm/DPzu
9atkxm0uWPKDhKoEggZOdyYCxe71yVlxfjYuh3HDjQxxHTUO9LiSoG9/thHtUwKh+q1iyF+zXvgC
65BDYBSMusAKmzb/sORQ8ZwdeYeOr/syij+grezu+resLYVlzHWgRlyk3fzQIEKFNlMvU6FRwL7+
9BVDtmk7xyKf8xYH6QHMvB9yU7yYaAJ6bcwPZbgpi77yCTZOZ54TQSMwAYNTm6K3oiRz6tCtZODK
OtjonEmWcRQtLj8wPelzzdgRDWCPpZz7tGet2DHSHq7P1co5ZEN1cncYuqiGzzBEnEjVPZBlL2Px
oyzaU98OuOM2v24byTLu1s2dNr4Yd62TU5L80Cw6K9xpUMDaB5AGLcrhtmDK5qBCvhY1bnP5pigK
M3pBRwZK1PtSon3uto+xTH1knWihY4ohJHmpOz8D61JmWu8OhJWHan6M9JawZPL3QMGG9UQ56yAp
NsAnNguC2iAzhfjQs/jQa/IkQBg6OslLFeafrn/Y2ra2PAAvg5wpiUjBBfDfzxyQD7AU3QU03DD9
ta1tmb5f4MAoi9LZAwf+E+xje28kl4SQKrOy1fcluQl2TtBx+G9vbDpECI2qHbBXhNF+UqI/oY9v
frk+Tyve2Ib7+GCKdwG8vHhKLauT5+CulMUhyiv7yjfIul4fZmU5bJhPyRUnxeCyPdq5IrCI+u0u
LLnZePqKo7QxPuBImrzGIAiVYDE+jqgEfODFVL7OtM+hLg9Q+m1fYZl+IIGv1d7E9q1XNZ/Qg6Qy
XhZqo0dlbY6sc33II2I6BDt7SINkxPRDGrBxi0twbYoug7470wvXXcaqJfxAulzeIzR3zJj2o6mK
dEY7d92nQVGLrRLE323d5kUVQ5tHlOL4raFb237pYjDQPeWBQGvgbQthWfcCIFktfFzKKi6r51Az
76C0CG9cCMu0S9m7jmFYCM4c/2GZZ5ZNw9S8Xn/3v9NiIaNvGbRgI7RCiXK/IBdc8R2LhsrRB2iA
O223zz1Pe/VBj7h35KnfVGzkR9rWBQySIvdHwsyrY5pvfOqKF7MRQn3E4r6uJNujj6t+cMKcPEE5
Md5zoljW+NRk/lhvgY5X9qDNaUX7QPG8dZ09cEJmt4QVO6qymx4Hooodkstsf32GVwzJZraC8Cqv
x7Jj+yYX8gDZyjwFUGnL8a94TBsv5IXoCO4NdkesJuc0Ic2bIZ1EdsTz5G2Bnw0Viroq9gJXs72Z
6ruxJ126GKSde0+kzhz8vG2WLI+gxyLx3blm+2XxmoMbe8uHJiRi4/xdW+vg3/7GC0e6oFru7Ici
pmmYd+wZdFsq85GuPKp5LDfKzWtrbXkC5jhs9Bvq7NFRyTJHBg0y1g2/8emWJyjCNkgMilZ7Adbg
Z7Q6o62DxVuJhrWdZDkCr4VURRk02KcK+qrQRugfwU4tnoyGHMdNi2xDh0LkuynRWOSwIdVHlkTe
qZBsi25hZfJt1FBcQi0uvLhh15Hl3gSOl3UMbJe3vfvFZ707spJERSFUYtm+gjf+OoRFf+ICkPbr
T1+ZfBsktCxEAU9Ysj16+po7Scb8zh/L6a7sqxvPERsmRBTUPHy0+15sAFeFfBT3lC+oHF3/ghUT
+5+Q2bv5ycNpAhtnwfZeb4Id0dVdreWpL9y33jNbuiErYbsNE6IlyrulMQmQAkPW0gG0NcG9UOJO
yPGAW9c+gj0nIL+8/k1rO8oy57qewOHQ4Ju6sfV3xiPlLna8LV7uldPOpnpq5siN6xpP525y6uLh
c4wGtH1N59SgMJ+5vtlSdlj7Dsu0wfffKE4527s+B2sR9A9RdSnlxiytfIcNGII91GLiOduTQPxs
u1akjOvvYxAc0YD/T1ug2+b6cqxsMRs9BBklWUJgg+2xDZKvkGESD62O9cnFRXfv5R6/MSlko4Zk
yVQyNU6yZ4Uqslgr6CD+H2dX0iQpzix/EWZCIBDXJJfKWro6q7uqlwvWM9OfALEJENuvf86catSl
5Fne0vIgoSVCoZCHO4gj47Qk5MZJW8f4zlwKh0euy2YHgn3pZwrgBi5r8gee+u6CAMU3Sqgt4lPb
8qwu511Prs9K5jA3OYwCj3I/o2pOxX2Z4534XAwJHqihUYNrMB+Bfrm+Tpbt5q7/v+uxCqCV1ZWT
cwg7d/q7DN3mkvDJebmtdeMsb4jyW6+PooOTj1Es0Pqe5nm7UdfL8Y0fvCCY7FUeKsUW4tVoncov
wBlkh2YsASIZxrveAaQBok6nsJo3TnTbjjZOdJxTHpBAKkLAC1aMGWxTR5eMHcRXIBukoKexsSK2
fgwHgFQ7awtA7vZ4KoV1nhNniWly7LyNDLzl+DKprChIJEDKhPYFfXLGxxxBFft8fbltTa8L9W4z
FXjzzt0UTafgtwWsyUl3rNpCkdsaX23mXeO9Luus7QF5CfNXMp0m9beX3fjdpoEDBAigGJoO/K9k
+qTVHbkxWDBZq2jYFk0SsegQ5kF/rAIaxbmmK0xnvDGVbFJXqQWbhRZhdNDlGO5BK73EelHh6fqa
WhyEyVqFO9w0BZEbHcZIIQDp+zkCumhp3643b9ntJmkVQD0FB4s0gEysB+NCcarHNG6X6pi1csNw
bRvHMFyofw5RRSfsSq86aLeKqU+PJVDL10dgmyDDXp0RwkWONwb7tmRxL74PSL9cb/nj04CZRFUV
V2WDp9hgn3ACnCSiGjIgxVMfUcayG8iWjMbH88NMwiqRksaRQHXvvfQE8FUctfkucLeuKh/zOPtA
CP7Xbn2EToDCrM0PgIM9dEIckoJ/8cX/Qv8YsvIA5o19JZI9xE03Ju7jTcUiw54lDbxwaAfAStsB
uL3lvvWKuOroQw61t+tr8/GqM1PqHKrqZQk1dXijkuMJ7TKFaqNl28cbJ7LSkd+QDvNVd29sSOMQ
8BLnGZHt/vqX29o3zmRU+hQgpcWXc2SENAsBs+NxMwFJttykSoglp/9dcrn4GVju0YWa53vhJXtY
3ClPvY3KT5tdGAadElaJMscMgTr0vgJdDlvCOHTbp3auQNNzm2GzyDDsWhKg39clnpJlH0yooriJ
QB2V5+uV6d1R5qVBW3WJxvy4TwqyLL7YefWv68tr2ZgmUVStVAnIIdpeJasaJDVSuTHtlo1jKpkj
eqt6SgjfB704w8L+VS6omXhmOv/f9Y+3uCKTKorzagCzFT6+k19K/XOoP/HqclvTa5fv5rwO+iED
iQBOARbsdPQWRl+G6cf1tm1zbphs57soU5jXz55eO813U7FFJmjZ6iasC0RZ3Yr2gDNQ/wzLdwAu
z3V9DP35yKMtkSbbuhrWuvB8oJJgny9tfZ/6d5z+DoNqL9yX67NjW1TDXGvthJKEGIM7TrvAuUz1
p7S+iQoRpmQY6RBxLxraDo0HaTy339VNDA4+M7Fc3IX4cMIR92SeTO/TuaAnL23F75vmxMRx5YoV
I6sw50P5owDd9cSa2OcbVX+WCTcRXHnQirCqMOF8hoqqFwXnNpzvi3pru9vaXzfSO1MSBGc6MOTB
vglfG35fkX4P+q+N48nW+Pr/u8YpaSuENrClhFTA5/5Y6oPU9HDbtBuGujQQtATiHMFsof9CFuKf
jHUr8CL7elv7xtkaZjLvs6iFKYEKzfUOIYCSUKOIr7e+fuWf911mwsvKxuU0GjDvVD044ZFOv29r
1zBQFHvQMszQrpq7S9+4n0EVtTHhtk82zNODUMgkCzRdkugpVVHceeq2XW4iyXqweg8oO0Jc6b+1
eEBh3VFHWwCadbd9MNUmkCzSw+zzfF1I700X4a4sjlxtCZDZGjciYk9HGjgmFSDqfRAV6lJQHVNt
ZSotM26yO2WMg1ZqhvFHbvmWVSTbdem4EVvYPnz9/51tao/luCfgw8PpSxRld1P2lNDboK1/aBG2
oQNCpxyNe4E8FfNbIe+XJDxc3+K2LzcMs8v7FvVmNaKi9Q44QLAu2o/Bxk60TblxgKZDDwF5yNLs
y6q4m4bsSNmWyVvO5sAwzb6PQjzgoence8srhoqqfNeFL1xtEZt/nENjJlIMtL6p5hQdgIv3qWBI
0uHK1Ewt6k9KMAGwRv4VkpuohX1mIsZEhleY2pXRISBlEifVmO94Fg6nSM5bD0trCP2B4Zq4sWGp
mjFtSqxFeww5QLiV3rPoh0x/zQ3Zpf0U38QaicEYVjzl3JflIrFfR3UeWQi6X9QVjKFLT9f3rCX2
M2meOvDNex3Lgz0Ln0s+ndn4eey+19Wv0dUbmW2LWZg4scAvwzzy0UWXn9nyNnrgqtq6hFt2lilV
GEzAj0cO2q5n5547b42jUEbzV5ENe9LHUt4E7GYmOqxAzWExluhmSH+FNd+txp3jSl5uHQUWEzQZ
n/DIh/AyBeNlOaAulUSflnk4p0vwomr1en2lLQ7EVC1UQFL0rpNGh1IU0/OUFP1nPS0bQA3bGhtH
MJTHVSBTPCihCqrRewUBb3lQs8unPVTHtpjnLLNkosHwCNo4dE456mfm7pRNQX7HZkF3pHSWI76g
/nx9qiy7yoSDhWNBwrDy+CFTwU+5RNMpp8MQD6jccTUq6HySjA+d524k9yw2aOLD8mWoQ59N/DDV
5Z3I2d98XL6Lqjst/vgpku5W0seySKZYtsyDDJVVdXgAiWUdZxy1xhDJAC/OgGD1+sxZNpm/dv3+
8G7GYUJ5VngA90p774eRfy6bIr8tNvXXXt+1nilQhaP6ITiQcCafWFJM+k4VUXQbdoaZwLDWy8YC
5b3B3mn7OHcCIJvpCaVptx3hvnGEB6TtXOhLQy8vaPURtIDRfbM46e/bpt44xUH+JCOac3bgBRhX
70kzLUh5etmUbmxT29oaNl6TKQD2fmSHmi79XuDXQ9iS4Nv1z7fYnAn1oh04mfxyYIe5cE9z8j2r
64csBAXw4j14YKq+UVXVZybOC/XUtaODjh2EdlC9K6IOVbQ3Meuh8dXG321R6HBNXUcj/+An2QRB
LqgCTU+4GRfBhqe1+EAT36WRIYMirAcu+DwER0P5Nw2Xk1u6z56z/O/6Uti6MI2Yg+AwTx3/wGnC
kzsy6PZxdgvnZaHUew5E2/gbocGHWwqgMWO2fLZMaVZ0w1cImNV7waZ+X0TpP9eHYWt8Hd67paCl
Q8BmUHoXX0Kf8RjMdVCeCs7k223tG9PUztOCwk6dvw4NHOuTdqpEfReNg0LCDX/3oU1getaRvRsB
Lvc6A2Hv8JUo9iBYeicBa9kFEgJ1XIO00alAsD4NPtndNiLjAjOLNgkavDBdIKNUP45C0U9u0G5B
7G3rYbg/6FUkHhRRqhfJJ68Ruxr6pzo6VCBbgqLVbSMwnWDnEgDenfQJItb0GLBaH5eiPl1v/GNo
7Ipx/O96CBTATkPEsietm/vZb1DFMe4B7/4sHP5UrlT6IN19ZlH5I+o3eQTX7fTHZYO7JkaunAI2
L/niX3RRlUe/l9V+VZw7htBi25i11dw+6mLdf+/22djVkLOORueFKOhAA2zmgPgBYily4t1hdJIf
oF/xNk4R23AMk68DLv0h7NsX4rjJc9fk8n8jipS+OMShW7gg20KZ6DkQF5QJ1AL0Vzq6z52S7G4m
vRMLNv+a8cT/yIWodknVODE0Xe6dpNoIHC1b3ITUBYvfEdDiu5e1/LCOlbu4wwskPJp84yJi68Dw
CCiDnzqkRoMLXbKsPUI2eokOBJfrH9e3uK19wwOMDio5BFQQLmRai2HEEizRaXGE3jhabKtv+ADl
++AhoXl0WYWKJ7w5gizknksXVb8tSFX4xiuSbRiGG6ghXy+rLvUvXA/0k/Jd/jXFu//++iR9eD7C
Ig03oOoGQRwkyF5KPy93Ou+CA1QufmKLpS9VASGb691YBmHC6PyZNHXbAJlM+lAvRyFJkD22Lapn
N0IJy2KY8Dlk2SASy0j9ongynjoB6hGfVadlvCkY4q4Jm0u0cqGwpckF6tNzdMcJAZFPD3aCZcNx
2UZgHPFzoXJBKY4U0abOL5/CS8m+BdVnqEry/bZlWPt+5xyzSo4TqNnr1wy3mWUH0TAwDg8MJ+/1
9i3O1wTHzdBElDWYVv9G+dnQgjkorDKn2EmpNL+P2Bwm390OOtDpWWVRhDez691aNrFrWHrnZ37f
N1V44XhamfxdpVK3+Dt0feL9GH3aJeBzpynduPrYFsqwe1KB3w03kvp1jpZin0GQ4EFkzIsXPvEN
12jrwrD5wBVTTqppusALl08+ncmxS+bkF9TWx40AwGaRhuFnblsHoC1yL3oaaf2t9NkQXURUextY
Q8sQ/kDNBSQcWJmDtoWmc3+X+VGXvhG+eO2hWSCYumH3lqUnxnEPrdqAgQVPvmYJpw9+5bzVDiLv
jEH2M6z7rTp5WzfGSQ+tLdCjQYHroiBtEXKwOEMKNNrxlvf1PoOkxuDtUKA8bz3qWVaHGM6ADqBx
lKFbvI5J0Yax1gWrHwqs0VZ9XfRxmGTC7DQKTyualM0rB9lauRvDbv6CDJHOn5KlxPPtqPOXHOSn
VbfyZrXO3dh3WyGNbWusg37nhUCKxYIQaPpLnZdftVTinLbu8xKBAuQmf2BC8OhIaQdWBvfC+cqP
IkiyHzX2gkBl5JeB6g1vuu6xD0JNE4qXoY5Luc1YvczeABD1NEETE/ynPuLmNM8DHHYy89NPc1rq
bJc7U8NuAlNx1xSXxICyJRSifQ0G7bP9LBb9D6rYxBaSx7ZChnNIspwyUG0FlxLvv49+11dgS4vC
6C71BsA1rq/Sx3ucmGg9EkQgqs167xKUMJ2DKnWuDi20IDf89MfLQ0yYXrmgDLOWKe5PxRovN8O0
Es2BgEiKYynksF9fPQocEhvj+XjSMB3/3dZJu+QdcJ7iBeSbS7jzM5Gfuexwgjd0U7LBNmmGY9Bs
qXFtk8uFEtdDnSJhnr/EeDUIoYtyfV3+hYP/ua9BAfLfgQR9QBl3uwRX52RQL7wnZQSJrAwxSbGb
URtX3ouE0eh3C8aEFJxZQN3tUU0ApqvOKcGDyMBZlX7LnCjqj9e/yTZsw2VwsM8znWDDa99pLz54
lcZdQblk+9vaNyII4SkCFeQ2uqiuVc5eQXdyZXcTeHi5rQMjaNBCRbmTqfaVAsZ2r8HTeVhUPf11
vXXb1jPihc4Hs02VU1yloEFJcTfs23pHeiX7mPFAbJXa2Lox3MLYjrp2IREK/ktRhY/Q7nR+j6Xr
Jg9s8rutu4KlFxPsJ0BoLGdQkl06mk6oLncI+NBCduqVu4Hot+wmE/JHq6X1OxC4XRTYIOeDaJIS
QKvUczeW4+NogZjAP52s6mxu3r4S0g13XQqVOcg5pjEZmdi36VBsxFi2cRjOIGmrtEpTF+NwVEaP
WTYPARg4q03Q7sfxPOGGJ1CtFyzSC/tXOnbtw0rDV8cC9k5xzC3RckkRMI6nJvDlsmGIth7Xob6L
DQidwzxhnXjRjut/R+K52clklntB3GqfJU32CD7bm0o2OTHBgjhDEzK6xL+MhRtC0ohDxwpF4lD1
usksTQI4XHSiyIPg6UsAVcwYUzbf1VMh4gHn90YXti1gWH6gywhatFH/WoLG9T4oZ+fJ6z3vtiPU
BAtKlPCMqT9Vj8ipkTuA69W5LFYeJ7+BNH0YrA6/nXZ9u5kh/Df/+MHhY8IIAycryzDkDUKb1unv
ujyf01etJ7wcBgpcW2IXQCqaDjr71HeDfFr67ExTEimUTC0QGWDUEQcO1ojYDyp5oP1Qf6UQQS92
wUjqfTm2KtiptI/UUwBK2+Wol6XPwVCbZ+E+c+mQ7pwxDL27MQStwqcJzDb9ExlAMvKj0cGsILGd
p6Q7NSNEtzfiVcsimuBGGSqQUdBseB0dJ7qgZG1MwSbpTHTjOmnxRya+sa6GsMgryi6SFuRlHsHS
ItOOP81rhez/Q6rN1o/hjzKvEEnUVcMr8Yuv2Rx0d7rWS+wtyEt6xfL5JqsKDackgywChbVyLxS3
/eGYyU7NsRYIWnfu4rDT9V5sYzEcka6cBXUSqniBQFz5PBaBd5LQL4k7KnG2unLcQixZjrvQCD1I
BuL4Ys7ope5a5jyT0O9C8PiVU3PyJz72N+4xIwCBzqzPElCDPo4NCgBKEepD323VL9g2sOGFdKZQ
81Ro71JrX5+yZu7bw0Tq3jtcXwxb+0bgQcGFvXTuADUA4IfOc+KIdudIxrbyVpY1MKGRtC17MWZw
OmO9ePORBlE7njXeduo3MH2r7nLTMEyQpB5UU+eCR5cmJOVD643Zt8Jvu40dazk6TXHMwC+oBIGR
fPEzXHXqZTwKsB4chR4AN4bwuedlWwW+tvkyDF0Lj+po7ofXeur9Q5ZGn0cHt/dUeN9um6m14/dh
gIMCGEA+U9DshsFPylEOFUfTAs7q6+3bBmBY95yIys94Kl8kuAhBYA3ykmRKu10PvsgbuzDsmjYI
77sSzw9zWJef5oWBBp2AE/ux7Wn98/owLE7KJN+bm74K21ojPgvc5yxzy6fOyaq48KZ559aec9v5
YYIqSQSy5qnDcvvpWOOtllOn+dYRkIefalVmcwyCE8KS3fVBfZyawgPQf9e+nDy3YH2iXyiognea
+WOsGPtdF/XngIOSXNVhu0fFzh3Klf++3qVlHk2oj5rDOWqyanoZVUo75MX7ctwHHeAy+y4L5il2
ROosG+Oz7T3TmXEXim1NvlwE10lx8MO02ZGZguBfBBHZuG9aOjGRo3OjuQMiKlxoQdpyQKb301y0
xblZ1BafnWXOTOCoyOk8ZlOSf6mDmj5Bkgkc8E3uFg8ZgApPi5uUWxWRtrGsDu+dM0BPfRulSEhC
YTCIIR95BxGr+ewsXOyvr7+tB2PLdSzLaxyJ/NLlbTodgrCP3sA65zqnJVuWrdokWy/r/+/HoZIC
pAHMuxDG2MNIAvYgJyDDRZfepH/NyR8Y0gx6PT7CMPhNKDuecHf2xBRHJSQUtlbDcsyY+NGgCF2Q
31P3VzY7rRtzXQbZMdegeI8HFQAM3TGSpLtcQxplY3ksx7+JKJUeV4BXEO+hRIL/5ziqpX9L3VzI
jYjS1r4RvkhIMCRRwz3oxU1uMe4IjRLvkZJoCjc8qG3pDZsfx0DKtBmXCwnz2t+LdqSfRkgIBHsp
/dteiokJKeVAtYHx3+9ewZbP+l2dqASVTBmUeg/XzcQyTyaWFJoDEWqftXjkeYiKapDN1WU8LWwL
q2pxKSZ4VA/uMmRhmzwo6hcPEoCUeeLuXiLndHRYueHsbaNY/39nhhScFz3vkP2ppyb/TgjOfg4Z
nI0LuWWlTdwlGO0S4kNE5jI4RReXkC096C4jz5mjN77f1oMRyau2daDRmOkL8PNdjBLQKpYtxOIH
nrzdts6GPZA0Zcqv8ua1gznovSyW4Fvtp/2WHrPthDesQUJrJSFDTS4Qg2gfURk75vFY68n5zQcK
SQfIKvhQJZQIPMDMB6EEkX3ro1p1zW0b+Q+Apq91C9xkf9EL/NmOJ334TXYD33iU/Pfh+YMkhgnL
VO1UDZOXOBdCPSh0zH5Buv/5KYMmtxgXyX6WM5J00OpiM0Icr0Epz2c8Ujh8DwmZ1EXw5is6HhKk
4UEwFA5NOmyM3AInIn/AFB0wBRM6jC9jEHlxidq7A14ADrWInlTk/YbWTXrPcz+IG6K/FIk7bgQk
Fts2sZ6BDCGsgzqrS5k5PaRsoiKG2h45KE7JbvK2gJK2blajeWfcZSUdhao8PGvXjVYX2kAf7SRE
0JLDKHkVPS0OQqCNdf7QkwQ0XD/iXWcclZHpwoQ8CzKpu6BAFkwl5U0IcbRuDCVAonjpR2c4g1q1
25eAQ5+GCvrZN9g4Wje8YN2CH2PgoQZJHROxj6vpgSYgjL2tde+/M1NH0EVq2QxpusR5Kz2gCaNN
sgTbrBv+T0cAXPb9iLQfc8ZTBhTsyRvYy/UP/3D/YFoM18ebZoX9I6c4A3mRPIwMFeTJnSympB5j
OA1Zk1gsxaaA5ofRFPozXGEWVl0fgPz3VJbuqRbBI3H4XReWn9tBfu17/eX6sCxzZiY4ssxPQGEf
6jvq5FV/rL1F5adoJFp8v96BZd7M1AYOB7fhkmDBg9B/xRtrvws8PEnOEyPnBXqkt20sM8mhAw5t
shKLPwsnP8ihUpDCG28iuwULkGHQ0iWdT5ZE3+lJO36cSGg1HVsnnTeWYTXdP84FtG+Y9JhV3QgB
ruGs8maCIKEzzAdItE13eITY0uq29WEY9pw1CRil8vmcIUo4SgXcg6rSf7oaqkTX19q2mQzjDkSY
6s6bhpOf904ZlxP0gVBzRzaLe2wdGBbeDaivBnPvcDfL4Kfi41oTPr1e/3jb9BgGXjfAoOPFrkdm
IafPHDUrsaLqKafJ1tXb9vWGSYNUyhUtCqHOdd/ku7EPoriaxBZLpKV182Jfpy1XoCbG94OW8GfX
Atq8uorrk2NrfIVSvDvQsjDMucfYdAYPAtnNTcXjUG3CpW2tG/f4kqKkB3J0+i6A2Nq3oFaAIDod
FW+3fbxhvCRZqtGH5tkd95dfuor6ONXpVr2Z7dtNy11k40GicjpLOX6nQT3uWOTfksUDtmLt892s
i6Uqu4I2eCl28nY3u3nioCxvLg5egwcH1uNavWG5ls1v3t0VxI6ZzKS6F2GSPQgRZZ942kFTUk1b
9cS2iTJsNxgnYEDapT5nUw3wZcNPYECjtzxiYKYM4511OHHlNdNZTQPbAfLbHnKnGjZmx3KGmfT/
OpKi6yFeftZF8aIolGqAC0lPq54Pq9VN3PMBNW/pCQoEIqBilzOiAQ5GJlKgwLDZQARYwgnzho78
Reqzohzu1BCQnaQ6RkHkMzSPT3g5fZ6gqXyTrf1xU0+zCMVhxXT2m0zuifDh49RWGsCyhcwEsCia
Ilwy4T7gbexJhHOwawVqhW77csOQFdBfrpc6+q505nnXdZzEbOj+uq1xw5KhxVdDzdYfzmCpkO0J
3HnQ4GQipeXGg7xtaoyjNyvSNA1HNp55A3xbLEiuGZR7SbsRxtnaN6xXV37vDsU8wnoztRPl9Kqb
Wy8FvmG9FLlJNiQap4tYcSSN7I7MKYf99bm3WK/J9Y8XrlV5ko5nktbqVIN19gnK6MFhhFQkmAyb
/DYf9EfuAKmiTpFhPAedRMUE1WIXBluQUouDNhMHta5Cr+ox/4AnkYcV5fCoe9wo2+1ct2WJzQQA
Val2qUO6s8yjJh7DnOyrcf51fRFsjRtnsOzdxEMkjEcGDXGFpTl0Fe0oeWLA2TT0f9c7say0ydmv
Fr1SsvbjeRT5M0SUP/NlfKVl9eaQm3KEAUpQ/3skj2r2ZORLbNXBpXcJWP92JATG//oA1nDqg2uA
Z1gxGdMib+TYn31U7pYl4OSQTZqn8Mid7OtCkxgawrc5as8waMC2xmZWowYSdSoeZY38wTjO3o2t
mxYNgZOyG9PprJu5jjkR8pgWmbfhqm3GYATSxMu61vGm/lxzCIrLPnuenQCIxiz8en0dLB2Y5Yhd
3xIONWGQbM9j8VkUst0FoBIGrWpfbKSDLXvV5O1HEdpUzyMRTygP+ymgDHvCDSS6azQKOfpM6eP1
kdi6WeOBdyFk1ztUuzCDM+lKzFfuBm9doPk+yxWgSrUs5401+TB1G1CzGrH0vYSlDAeQZCUJHyCq
uXwigFZHO+Qx8iKuO1Qi7koOHYQ6jHR+cZIJeJbro7St1/r/u1H6gWyzWqjxjDRfuRPSRQlTU75V
Cppgt/Vg2L3wQCkR9DVemQUgTHxKAMeqyuYwyKS5ia8aU2hYP/UaSqGqDfdVl9U+SfSXeq7GY6f4
U4q73cZILJ6YGoaPkC+pelIPZ9pO+hEgqWHYLVAFvjEJYBL8+2MRzv6IYyRZ8XglpOTPDtm6h9q2
s2H5gU5Cv07H7ly203yslyE9/RsHlrIVT8u0leyz7CezKhGXLlRWEwgkosYlCmKqZHuQDs/3TJJk
w0Xa+ljPgHd7toawIED7S3fOoqF+pIDKzG7PPqXj1pOvrQPD9GUWeBWPKN4ROi1+Qha2OrGBF/EQ
lGR/3Sosy+Gu/78bg58i01pDH/EM9qvsAB0jfSybpN2TCUfiSFFvdb0f21DW/9/1o3JSR1PWdWc9
oWKjKzsO6rGuOLdNsaXYajl6zQpF6TAVqkb35xJPTbHqUcEHYFy4CyYAFcMuOKeqFYdo/ev6mCx2
aNYm1qBpq/yo6M6+t8iYhvQbgJ5bNaO2hTGMXOMFopekGs+io8uuHkugXH0sjMjc8cAGtVUSYhuE
cc5rvx8T2qwpLWit7jPC8gMTEPC+PkW2URjWTouhcaqZ6rsMabMn2vDurlTAJwJSEH32cB38er0f
y9qbJYkcyvGZjPT8MHbzTlf1Q+0ORwFUYaV0DP3blyW4qXge5aCG1c/SoenAehzFvfiGbOAce8zJ
N8zEshrEsHi8TCyTQGXeWbQSGkykHHYgbPc3VsPWumHsWS29IqlB2aUqER4BjWIn8NzeeP026w5J
TrxiUFAe2ZEKyDu15u4zf9gKT2wfv/7/zoOMWZInGZLH5xlaTJ8S5sr7Ycq2OJVsrRsnd9k0bjuB
VgnnxYxlVZj4Ssitoj6L9zPLCcswgXxUmmPiBRvjMseLQAKA3wGypP9cNwDb9xtmnCWKODkEcx4S
PnyRC1l2wFjeVP6GLW9Y8VwPZTikMyYH8892GfBmh7KQelekKjjcMgDXLBkMGE1cnbjTv69lKAYp
d47r/LitbdNk63zJiUqHs2wQlvERXKZyDP++rXHDZPnoZU4jIaEAXbMobsNpgTIf2XKgH6+ra9L3
iwRVh/OsMPVBBBaHscGbTxn1X277duNUhuP3CTSX5/OYaoB9exyNs/J+X2/8Y9/vRuuQ3hks0pTI
wNV63TWjymOauflprjonViTov4X8RrfmRobtBhl1BecjOppREYd6gS6886bmJkRJ4JoM/nVbiwo6
RAglSaXAa6Tot4ZUG1vzY8/gRobddjMqYsK+wrdnPWyJD14QlzzF7g+r6KbMomuS95d1qcTgrgtR
126/hw4LPA/KSjdOFcsQzKI+2pRdhbhhPisVfi3rnq3onhQaE1l2uL6TPr6ZumZRX91MLh72kNjt
IvGT+qL+hfo4t9sDY8vFTkCB7i4pQDAW625a+tiJvHJjD9vGZhg38VmXozZ1Pmm85KPIj3vx7OTD
/lY+gMA1ef79qk+cVtIMr35D+jOjAgzoEybx+tRZ/IdZ5gcukwpafAvQ3MKFrAjeRHvoa/d02Vga
i5Fzw8hrp4OcWeXOp1K7z4Bw3ymPxsFQwxaT/Hh9DLY+DPueOYTuPZRBZkBvl3KXNdUPjrgFhGnD
ZYA+9eV6N+ua/pm6A3+44a8oQ+lrF80ocglR492QX/MAnH3tl9V9k+Pa1cBCN/r6OF51uWH2sgWf
X7Qk80kM2bP0g/P6ngOm+hMoNg+z8H73fbuBT7V1ZRzeunPd2fGC+QSCKchQuc+KlMhIkpPO2FcQ
VR77driFzyhwzQI/H3U2KZ3ZfIJsWh3P4H/ft/m4MWUWUzQr6ajq5JwWC/DHooLweZd4PaSLBAoG
Jlc0N3GnYAiGwQsoKHQT8HqPPi/EUTn0N6LxrTIeizH+ASrLFwhmumhcQcp1Pcu/40y/CbyNL1/n
7d1xm1RsSUDG46U7EoHYgX3NtP4ya3UexHgEgeFGgbXFGE1wGWVy6BrtkROt8cjGS/ZQ9/5DpvGS
Aaa0+Lop2joxLJ62cm6dzsEeRZUezyYUb4172bDHbbOwrYVh7TMKnifGavekvOBnkOGaEnoAXFz/
ftteNcy79kGgquvWPfGyQpkzgQ4C2WV4f2Yxc6J0i23FNgbDtAOGsEfUGrfrcPhCy+Dr0mxZm8UZ
mqgyH+Tz1aS8tUp32vtSfl0fm/3orwKsgSEdNmzaMgATWqbDtqlAetHelQPeJMHmiE20WaJtiRpM
PNkYAeHahSBfluV4pEjKdSCqBlj/mOW4BGTDpeTVg7MMG6eUrbt1L7+zP5GAkk50DQUmawYAbAX9
JTWNUar1AxScz6u3beB5wxsf5FwTcSahbd/ypM7vqFsNIOlI/wHX4taN1bYy6//vRhOE8wj2Sxeu
qom8lyQR4bPD1bBh37bWDfvWWk2+P5flE9CXF+qGA9R8Bv/7deP7GKIduGbpnBiSTjZtWj4p6Z4o
A0IVgJXgANIWteNYDj/Nv/KuyndIRbX7kffxpLu/pnmiUCzYfEy2+ACzsk5SujghgqMnKUPxSjNN
wfLvAo/bVDcRcWGghv1TyUEXJBLnUZb9EKtxzXHzwIt7lKIcrk+mxRObmLS5C5sgqoPiSU9Ft0uB
6fpGmzbZzXD2Yg+WBbGVnLL1ZFzSRQip6iBMxVNW679ot8w/kDec91Upfk7jPG/ctyx+zVQqUB1L
nMDJS4yn2is5HDRKmk58Cpq4Z0iYDIGoz9enzrIBTM0Cn7FMp1EkH4W7pF+zpKOHcRm9fdpk/1zv
wRLamZIFEpignEPG+GlkNH9CzZjzQ9RL4R0ryNr9FIOqL23vMQjkQNJqY0PYRmU4BhDnI0/mQ8K4
TIfuJJ08P5dOyfaoVblxW5tQNtEHTQh5NfGEDCUBjgcchihFy3cRvfHpxjXLzoSDZFzqZPKplEho
JQVK/rsUgDYkW7Y4UG372YgBaO/LkZQMz8NFz09ChmfknJBhb6GW3lTB1+tbwLYchgvQrElIQ5L/
4+zLmiRFobZ/kREi4HKruVRlrZ3V+41RXT2tAgIq4vLrvyfnu5k3387KN+qmZ6JnIlXgwDmHZ8Hs
DzLbdXQdflU1O3ABeMn7T7gQMeegtnEOoXVCrHoII3Q/miwYt4AhN6e9gBQAQ1G6BZ9o/JBffUzO
YW6L6GcSxhNmhv4rDGJAgCo86eN0//73XJiXc3xbPFQp3jqWDxVYjqhScS3bxlkEp1UFpXsaEngF
vv+kSyN3eoP/nKFs7rN1QKg8iNXhKYCaV/PnAbdt+ciooA8kjILoQ3wVck5zTo3IugrM6jpvIJCH
xYzrO0Xk8f0vubDKzh0NulbOxEFduc4lRz7bGdBhUjO/2j66RiK6kBKck+tmoWLSxrK9kYm49YOZ
kQ4m1260L73/WbLfzmmyVEDI1vlEzHMkLXRkPDtadvW0v/T6Z9HeVBzkWcMnVKeM/AGSwRfQ1bkG
7r20Zs+iXIJbXIOhqW5kX/8sp2Rnar+TUEhR0t+8P8UXPuAc+zb0VQW1yMRiiuuSvI6LD2Bq5xL5
sastco5/6+Y+KZeUqpvYxz8JM1B/EvWX91/+wvicA9+aec4YkUTdROG4jWJ/I0XzlOr0xkTplfH5
O7suJucsN4nz3EQ4Z+8lmzZTg2vrprH3JRcS4pMAWvcuyOuxfxBueQV+9pop/YWle46Ii2DiRCvH
T4G9Gvc5lNMnY21yzCL2z/uDd2nmT3//n20qFRYQGNGpm0VNp3oFqk9Wma8f+/GzTF8ukATVKsPr
I+GGaCL8s29WfMPHfv0srgHQTHwg/h2ccm3uF4YbTR0GV9790tCfxXTVQJRk9ineHXxS+AMzNQJE
1kdFPXfTlTPi0uCfRXaXetQfC5KRfOhIDLF3VAgEq+hD43OOgpOK1GKAp2mdx+6E4pPQyrrO1rsw
PucAuLQd6jkNI2wZ1UmBE4CetTCNHwo7ddfUGy9EdnQ6W/+zOEMCqXdNAFHJu0gd4S9+1wj+WQBc
KdQ1rNCFOTgHvoVV6SYZ1PiOVq5LjowQZ6e/Bhy/NEqnv//PFwyyhz419jt8gR2mHEx7CwoILkhc
BB7L+/N86RlnIdwq0qwgbOEZcSzNDXhuv1Mxl5sx4/Hu/UdcGqSzQO6gPtOoqsMj5JrwO3Bh41uQ
m6+BWS/N81kkg8LgIemaBXumoS8WRUWalF+N5LcWILr3v+DSIJ2F8yCM6tNJ4QuGFviERld+Ww6a
b0S6XDMUv/SMs3BmQ0a5s0xjIqoyeWtrRrv93A582rjWTN3H5vsc3RYNMM1O4hqfUsbY94Zs/A4b
RP/Igdq9sjFd+JJz1X1FoOofqCbckZrfQBq46Du9IfU1sNZf5xsGRGcrdhTxLPoVBkSGNE+xlbt/
8cvjCmnqE5D5/Rm/9JCzNbvgYLOsXdi2GwFmBOkdqdOzMM1TTa9KA/81LvAhZwsXuv4zncAF2rYz
988N68w9dFkgofH+J1z6+bNFawCud2mCn49UOfySJeggvJ+yr+//+qUBOluuLQkin8iQbeNR0rwi
bNpGvQ1EEeOOsKhTiT8/9KTzk8hlq1/bqm9f0LF4ABXrUHLAg1pt7kNGXt9/xl/rLcbPzyPogpcn
Gln7kkpkya09ED+8wCP4SJAVklMf8P3nXBi18zMpreCbrNqufjldtIQD+NCY7z1xw7Ps3Ueu0vAt
p2f/59QIcR5lI9SXoJ1N5QFqrWEeVKhP3/+CvwY3fv309//5dVe5SkUAsR1PeLPPK3woQbZT7QNM
SdWVRtuFhRudBXhr5h5k1tQdZY+cfwmiqlDxVejlpak+i+ypB1VHOA2l0qXJsHDD1wnAxXH0ahPG
bHudDXdppM7C27nQEdMQd8wgJgpBTbA2kSZXt3Qcot37k3FppM5CnFEHj6ZEzcc6g0W29ykpfCau
yeFd+vWzEC/DbhrENOED+BznUCOxeZZG395/9QuRcH4OGZahA73WEbx9Figi1zeT8J+yqb+t1Qff
//wcitqe9wxE6yOQ+zdLpstcXYenXhicc+cXV61zaUnpjxbSw0U7yr5Yqqtn3IW1c46tLqcUBS/p
hmMdjeBMaK+LhPXrji5XPZEvfcBZIDdJTOZwGocjC+7H8p9Efmz7OcdSO83A59YoM6uM/AnjWG/F
nOjt+6vm0kufBe8sEjnXssS4kHibafcg2LXm3qWfPgvXKGYLdGlD/DQuWUdc6FT1B/dMchamA7wR
u1LO/REqdXfUT18buHflUXpNQu7Sq58FKrbLtOZj2h8zYATUA8m6aDxSPdlrreILwXqOke46TdvZ
6f4Y2/gY6OH7BGoa7jy+A6L95f2ZvbDiz7HRlRtJWMqwOzZ8epwcrtgCFd+6+mpWemGQzvHRQ6+E
atEXPs6QCYaYG3oVA5EfO7LOnVlCCAO302L642Azn6th+ok+7TWVgUujfxapthSZEf2EH4em8T4I
M3OzRMN46LMYUBkm+ivBdWkKTiP3n6M9DWIPp4AU3g62U75YuYZK4KSj8I01XTRs3p/oC+fvuQ1L
TaGjZ5gZjyaQjzOh8ECNvrVddztX0R2NrlXmlx5zFs4VLL8bYik7+p5v4s78UFN/sLjLhZNotYGt
6ZUj+NKgncW2gq3rMExiPkLNZlM5n3et2dT8mrLNpZ8/C+2Bg43k0Gc7Im9UOZLUqGC4s8cVimqu
fMHflxdk4f/ntHOI041DabujTbq7k9/qKbVOYr/DGvvy/pz//StwtP/PR8QKJklM1DP0+5/j0Obi
VOW6ay3uv0c2O7dYmVIOznU8zMd/ucsdr6DEnXwImMbYOYqaj1QTrbFtEBJAZj4amP8yUDFc2Tgu
jczp7/8Tc3AjdSePuu7YVeZrZdRb6vS+Jv6ajvilsTmL6bbFTbgbyugoSQlSk2I1oARXf/2vt8gY
nLPjWCvrG9mn9FiN6rPCRbEH55LyZittehOgqz3S9vj+Ejqtxv8FscSjzuKZL8sCaYYoOorw/yNk
QJ0pRM9+DjGgj9n4qWz0V4P4/tjjzsJ6gkiA7TyjR9QFx0X5bUK7+8QNj1CfKP79MjLuhsbu33/c
pWk6C3OABTO3+tIiQ7D4vjppzKd14PZaL+DCMjsHWjvcFgIJHdmjk8nvyWS/4R2s8yaV186oSw84
i3D4vNBO9wT71ArqSwlpEVfrAoeJyN8fob/v5+zcPcURXlsbiu7oiPseEnYQa7tHeVXl2g6HBEKF
H3vOaZf8T0AGwJVR32GkDJDPcGzZtmjnJoofOE/+D4+5MOHn4OpKB2USRZ09qh67uRtDW4hlvbYj
XpqNs6hvSo8yUE8GcYnu+jyUOp8ldL9W0tcfW7HnLilw0KVsniZ7FLL/5bVzm9qba2LfF46kczz1
EnPqjdTjESZ6NxH28myaXtCP+670h+43GDuHUZdqcWTixhyDbJWHirT9XdjC9/L9VXRpes/iuVS8
dIA3QK185P/wwTUSoqJmuSZNfCEYztHSJQjpAMyP+mh8dnNKmMdO7mKFcUph2Uzna9ZOF+bhHDgd
w495EdBVPsKnbZ1z1azkp1zRgcVNr0g/D/Ds/PyhATsHTw8ERSOrzXr0S89zsqi06Jf6Y1kUO0dP
L0BulYvS5hgHdCqaeA1hRtKyvG8a8+v9D7gQcucYaoCxB55poY8E2q5FN4MjU6LxCphzdQ0Ucmk2
zqKar63vKe/1sZ/Wpxg93SbhmyTju1Ol9LGvODvQ6wXZGQ7a9jghHxSmOwCGdD8m/IPnUHJ2iotk
nSAhXLZHurZNkWgYtsEmzm7hpvEh9jPcls9O7soHFlY2GCVbBc+uGwDFr8x9w06q/a36+v44XZqK
s/huxjgcotTqYxhBMm3OKguEblVuJUiam2iMmo81jNk5mBo4bdh1tIk6lqH5StPx5nQXccpDemeu
Ha0XNqtzKHUXVTbWMe5IY+mmHPCLdsNGGPR+aKjOsdRMtdMKQFtzxIb7JCo0+Pj67dRptSIq3n/E
hdg7F+iM7ZoNQ8+aI7EN/Yb2fVNk2RK8ZSmcuz72iNOj/5MW1GkAE+wkqo88oXcTmWWBrDoPUvzL
+w+4NAlnwT3BpnMyZq2Pc0gPOvOvQl4Tt0zZvwfDX7Ln+Cyued3HAJIFfjvLZW3EJqBk4S9d1idk
3Ew8TQTfUA2YdltoTrM+yitz8vjCHUJrkyhHZyDsRd51hlV1nkHswXVFBThsvWznrjTVkptByHIP
p8cpIRszxhEMzrjqMRftsMTk17LgLPkdUi6C6klXkw1gyGuHOf4e26Htfi6mmXArudhVlW+RhADP
oXPTXE15TdHQOoR0ThtcgntuK1s0Uz/MYc75QrbORPIwdTFv8aJdODRfomDUXZ/TgHIQM+TI5pOc
9AiDF5YnIB+VSIpguIEmk8A9q392TRVomkNUUaf3ZRov7isdCXwSJekhQh6EzW/RrmaaC5mkiiaA
6NuA7EVYlkF428a0r54EXqlfAXA0Wr71k4oiu0l56tf+Ua9dTIOCZIMK5DZVzjZrTkago59RnZVz
n7e4wuZRAbe2kYlctpzjPZJW6u9z28Ehbh8Ha5N8n1Y2ef5JOapjkMrihSqyicuULD4n1aLIK3Wu
6R/trHRgCxmxE6s1msmafNWeSuYLsUqfvAwZxEd/htwknd4q2gIKXNSqN7jP802VtcOGcSu7NifZ
6E/EuQky/GWe9WQF+mqKpjre11IqNLxFLToZ7zuZRTLKuV55/MtU4DC0+akb2XbYD5lQ64FCHKjH
mRuzmt7Vbg0esnTORB4B0l/mPWRosmMHURd+k0Fvl/0Zh7QWb9mQLr3aWUHNIOExw30FU21oM6xv
AkrhzRcooTWlu/MphV1xDgOzGjTIMfbT0B2kp4y53RIouGnki6zTBV6lc/aW9M4vyzaa3DSJneFL
HfV5xiiK8IX51Ve5wGoKf2qpgswUiqW8+p2ErJmqbcUzGT8GBLZp6i7kMJx6DYLKEbELRkvLn1av
dQLjZzIs9Uu54lW+2Aii/E8r6IjmYYgZRHd3ve/B1ctirn1TROnKDDS4gnbptx7dN/IEdGndyK0G
fjJugZ01fec2ySBL/5LA7rWuc2K5X34tdef75h4b0ZjdLzyJy3nTgwHsSG58kqDLWcEEHR7DiWmC
et1S6E7M631mGq1+jTIGy6XQqUnXe2vTlP+0vKvWQxuuQxbshJ0o+56RQKbpbhqDeP0zLToeb1nY
uWTewHG1Hj+Dx07TH8Hoa8/ubBzGdQK6aK/ZbkwXWz5ErEzsE8WyIrcrdPL8YzzYwO+7idfuDlZ+
gR93QbhQfb9OsI/50k3REnwtSwqSRd6jX5dz4MtwwyUmCOAfbMWTVmxSwgf21SzpOHxPYJJWQh4h
GnT5Akt52v+ag6SSWQ7TZ2puTJlFKB3hzx67nPGeTAyoMlt3z32WZg2oFYpaxADkAutuyTMVuXbb
jouQvwV4Pq3OTWe0e9HROJJcBQSwA9gRjfZ1rt2w3AU8xj82rBqW+dBKSegPKPZlzRHdwCHYqBqq
qtUOXmVr/OzJ1LAvGVnb+SCwD8L9E1j4MHz1Us6Nxhqf/KAR/gB4oeE0g4UL+nXpZjS4AkK6F/DA
VimKhZIJmaY03tF8ZlCI1cUKX/V4zwx0Yqe3SlSqJduqnqs0zKtpHrs73iydrfK592HwxlUJ+6Ze
0jL+6nwGo4F+KsMGryubl6SH1Pxure1qnqeBkUPveJcxQBeZq1pIekEy88us5BQ9j5DiMTL3IPgF
byC6E9dtBFOZj9Fx6mjzkyhpgqdyySpoECg3R74rGiVmGmzCAGvoOYgBSw1g3huJ7A9thaKfqjoJ
hyqHo+hkDpCk78w/kXLKfEscXu9PEgfd8jNyOJ2iLYza5LpN4A6abheO/XgpLATh3DdPReN2HeGa
zUU5DIM7zhJsQLhV1YGLu5zAnd08Y7vp5CM6fTW8WNKBtjUYiYue/1SNa1CjsxYMoL3vewPVaUzs
EMB30onWvcap98sT6LjY3GFYABkELJWlUs2G6JrYQz9kZVbm9ept/FuTsOqmgtf1MD3BfoCpPeh3
UfbYrVXQfqPNTOpHN+hugKGgmlNfNLAgci8BoLTrHTVtW/+ANErmvpMm4NkNX6dqIrlfy3hgUCRf
2/g5smFKVD77UsryDklK0zytkGwO2UbSpkdEsJjFIXgrqLfaPGtwOJncCwPL9xz9mhNXOqGgzZh9
hdO5szeoAME4/lIKSErJB7hW0ErcD3Vr0vkOgqzB5IvIWg1oQ5FVvBkOLuiySO+Aa7ZDl8+NH/sf
2dKHwSN2S3xLEarOBG9tqyOQzxKjucxLKvp2v0Kf1gLABW9c8hvxS22ciyjwUb4ib/lB6jYxBwx/
xm1R9VEXp7tlTLP1q0yAOVpynPMM507N6wbuXKVm2DkZ4WzTwdVe7NPVps1GO7CNkwM8atFzK0Ti
wibM+wzgwINIWBJ8GwHDOt3TKc4+LQty193cjzE1e0HCKfl08m/DD/chEtk1ByNwnfczl47vsNfX
y8+sNTUtsriZGn9QompQaDJ4VHHIuvGTimompig9ltBKn7rcQcpohhxKXwN+kreQUUe0L0DH4cp9
6Fhmu3ygAbBBhxH1pTLIhmbr7mcASfma2yqdJrrDZC7jc12jVfKrjqEUk+YUhsIMUwGa5yaRHCDt
bZnAfmnPk1LbX/Mcdcxuex2uLUimAUTud1UTrj/SMvKvET6U1Hm9kNl3m5YmEKzbdfjPIi50Etbs
CIQ6Me2+DiYR78uGdO19aVVVP1XYBUyIy815WUQ+jo2x96Ipq7kv4PZZ2c2aUmzo6TJWHrdwQSDM
RodmMd+ZpTNQ9tnYhzchr+MDwXVmluUaxiMeuedo9aRyj9SxXYtyLqFKUMzC+6S69QKUwxrQo24k
j1Aji+I9jhWebZB0ziXdAKU8ls9EmJk9yQyJqtxks5XsLRNl33yq4GhSL3nN0mlYt12YfJvmqIlf
tOvq9QddI6QWRWZFMrONq0pRNzDYGZcVZuAu1ga2ZoTp1wSGrVOSGxZ06ZgnlV9Q+fvJEvcAy/Dh
4JvZIUxbGnIfFCoKsLUAkTDgIN2WFReRBhYiCat/fJ/x7nNbS8FuJrWCvn4biYSky047BS3nnROJ
CH5VPmsXODkyuZRTnmWdKB8CJA/6n2GxkR3yTjbU+E3EIWQZFVkTmBRXnnEAVvEwUuJzjPQUAzkc
jS1/0MjI3O/Ea2TEMJeBfHB4s3re1n/atdaDRhYLI4Q5J6JN1/leJXNFtzaldmAbIGrMPO05q3gI
bmQ5pNjMXQxvXX47T02kH4ETGoJjpOtGfVvETOSQ67UhcbyZFznq9DbGhjt393Cnq+tPQafWO/jp
ptbmdY/5PPpxTdv7ygnQIzYgLVkqbyP4oNJ2H9ZQQrAHuE5b+6tnEcrBjZgyAnXLLNXJ2B96/CF9
0WvMjLlRAsquK1KC2EV+C/RGbeO9avQ42i3SmcF6VAUj7+We40BR/pgucR9l24yOTAJHsjCnD7ji
tfVa6IrAg24H9NhrAKGgAnBEDdYz0mvuP6XaCebyyMEET0FyG2o/44bQBoUMuh6OLU2xnhKhZiPW
MhzgM5lmHKZvq0ynqtrJsUF2kDs9raVCBuRh6ZwjS+rr3yvv7YBFOLZL9i1CCth+jU4qfHBjlpJO
flv7xncyd5NiMKrD3gIxoNu0h0NKdyuhnW3JbuQDTSzoIIHr/CcocMGQFz1EpQeT43t8w3JNOZ1F
zgM+pHfw0CG+xqwItjwnehr4t5VYi+kMk276pxZVpBaUb5nluwXdvBhJoESovg1uSprXOh6rOs1j
0fQUwUwmm3YFNH6a9M1GPc77tF6Rwm1SkOv4V1JNQj2LsR7Uk63Din4frZXtUQ5jGYW7TE4pCrNm
7XkqAbjG5WKcK4imB0gv0gkopXwkuLlONq5spIIYtu6Hqdro0qe4eeTeuDZ3c+CHRxXDzQrSLMrE
LUw5QwbrBzt75s0mmnHy6S2DNjKKqaXBSRRtFMSr0j3MyBOo/asyTNasGPW4xN89dob1h+qcHb95
CE8v1WaYWx1+EbXMQBelM2K9gcLNVOFMX/wyyrsqUSv7Q8ORNSZfEf2mK+aWdHG99QkEWGDE7KLS
smdKsYomaLe39SJzE0dDiMGcTSZtETeVmX+zGL5+9c2a4Axsc5PxMIRjsOK6xHVoLbggOKtAe3jr
XAknJOLKKgBiHXvyhikoleStiKqS56uWcOnZZGOSzRqe3mzh1RbpW7O+TWszYR+PUYqYO+hVNmX/
FmV93RBcKmq9hLC0aGbUXUsjG6Zzh95Blz3WuNwaDpZhpYEwN8YN+RySpR1CfGpyctrCVte0vwNo
DUVxUfZ+UbzooQQkUuQFpk8/Cxwdwha2xiI5dSGmId1r2P81r6I2Df8RTr2JnleiUB1QYM3HOU8y
r9yjZrqPHscevBEHVbY+EQ91vSwhnEJBGNY5CiNu7+DoB2MoqAE16Acjj6JUvHXJgJWYx7iGWJ5E
NyokdiMIWnAapMykd2CF9aPaQwKRrd+kT6sKVbzthIY6xyTc8C1iUJQcczZVKYow1cUKwmQmJCL4
mbZBPP4ssy4w0SMQgjJ4DBhtRJ9DsCLsdJPD7pRWPPfh9GVsRpK8gF4lJg8rzdWun7A6J+zvArIQ
zOapSNFLuLORzkK203HbBkE+9VP8TxlI2MCtqGzcUvQge0JEIkIniKLcmoJBZwVd1nlWu3Ami5yQ
vrU2HTdtrVJ3pxKnumGrx26EuWvZR83Ei8XUJhX3betT6JT5rnSV2cJSMJriDeVwXffFhBYMhfkS
DxFMOUGQkd9xECTCFXZJumAfC2+WLzJcR6Q4SBxBjVmWqnlpU95SJFSA7SNjnqYpo7+rCryv7w0W
S/NPCa/XZUbi3g39kxiw3XzJJkArP0O6v/SyqIeVJHdtxNyAQiYgJj6G3apD8E2HulYo6clYoaKq
qOmWb+mMOHiInQ4RVjNWVn+EQCoMMovZdrG7d1Vgq30SlC1t80GMZXPDK1xwPqm1C+ZlU4cpgreg
BsB5kqMAaeWjY5D5GYoSMuHLvSYuiiBAjjbAnvam7AV0l0UUv7C6XssnQDdtVm9m1cDGIFdhhN/J
VxI7230zFVRu14IsGE+6T/s+tjg6wxkyVZUx3hwn1BZlf3Bu9ujVqjLpFSxx59Uc1niYFg5YK3xg
hjwmskSOmgDNESPnWod02EUEanzgkdpw6WAGQeE+9d1wqGqvEGjWtKxznbG6ZEVbojSl6P4ju3sZ
klYrV8BOxbS/SGgz0HQEwSD1+RywiPHitMf0Yw7/Tax+vBRac6Zgp44Ry6ts6KKviMFesjwuXQDZ
4S4xSxcXPXJX3GbMkHB+MsgXGuicAJiYVKizmgB4/g6ppnxbsI+vB6M7KZ7qmBFQ/L0C/xoTNzLk
hmWfdbt0hDnIc3pKspdtmI66/t7EsjTpU5iVS+y2NrDNHOx70mbNcoAycS2ireu54+0uamqYLu3Z
SMcFDSQUn62BHmjpY33bEqjVFPjf6y9IpXE4FfDsrrt0O81GULJPUHZwcbOChgoEUJuOkKrdzPNI
UOfWFbEOGq90Gt1njSgP9dfQzmmGo4qjhdrdCosOXXUTgJI29y8OheGzm0HSeIoRN7UpKJS3BIPz
cOjrV9OjYRgfWWbgJlg0SZPCK+rkGYzblBqugoMHQHI70UUq8C4MALaAsIh4ySHN6oY216azuFdj
Ygh+QPAh2qXx8DJF4VwWgkpFf4PaPo1D3vQ18sc8saA06Vtf96iQscs7o54hbxQ3r532yh5iLKKy
K0qYfSDQoCfduR7fpdFm3BkCYuWPqUdOg8eDno0uZRpVJHiZfFX7GNfeblA2B7xC0B3OPl3amzFE
QVl+BjlyNp9BhnTyDbeMkPBCw71z7o90MsKLKKjafu4UD4e7hOPky7a4twJGcdsaGc2PEU5eRFeW
OcfGPMSZppZtScOZVjuDUk6sRWZGUr2qKeAphsOscdPf4oWxixYTr5boIBgsC7acCR29TEsGREgx
Dxz9LlpGNYIPBLzkVwhR4GzMwTPT7AvS2gliNIYOtN+l6OzFuD/rVrO3Mlgpem8QveQLjLhJhdIp
cshdWlQV3ZNTDePYDEnCqh1aDbhwKzA5TH3ncThnxxCFc/MWtdg4j13g2sXlCSqC+oEFC42/Wl1m
1e9OgsIAbIwaJw8hOLRHsk9ouAT+GxarXl6QQdP0YQ6G1dzPo5hfpcdBXuad8Gu2XUa09yCkQ0QW
PlTIUMKbiiaLf1WS4/yJwLEuN5mQmd2Aw9+JblMuNYM0PuoTXxUz2ijqGbdiTTp/qzgqHOhsKTuX
j2ZeIpgnszYJUbalWlUgl5l46f+MfROjcZw1Tfwarj20miJsIuNSZCH2q+lQRolocEvohUsPOPnJ
S6tdlWzglgyp3q5HDpyvNfhrWwp912AHrkaYFIFGMXkPn+m5O2DNjju6kgbDUp1a4TVb4lNHFB7i
dxVKDohXo5E/5CQiZinwwS065NoPYptlwfq9LLX8Cb0HTJQcOxbcyY5mMQ76KBjCXFmaylxl/YBu
WOwVHD375GlC7XhHGQQiQOdCLcHKUR+qliUsj3jvfsbTnH4p1zb6hto8fuPhuiybLPT+plcgBkQj
DXBUGaL3sbIlnHSx1bs91MKTECNa11/Rx19e2pZ3S1F2ffQTjooQJOLjeA81h3TA3fPMZN6XM+0L
3CmNO4JEZFfT1j6upZV0Owk+/SNWzrIXhWQ7PtISWeAtzB6JQEvcDH6rKyuGjeWlfXVQEb/N6EKR
+5YSGolTtWY8xyGuf6Gnw90bEPunq094p/od2ofWbiSCBS2IbOrMXq9B1u/XpSbrIXVBTTfVYii7
iRzBesvGsg4PCLsR6SynItqUrtPfFV/Cam9WCQEPHRuWiz6D4E60VMtbP4fLgTIYsOerV7SDUcnY
PWUEotonogv/apoh/qUDByYV2thMFBXOkGQ7StZ85ypMDforFej2jnRp+9iFYxZs6ADfaLkMgy9m
xiV9yHrLX8KuWtY8VFLpG+Qo9KHsq+iXICm2vNq30HwYEMB5k6QROl08WHly005K65seLaNui0CM
ySZbVv444pYrfuQeFMiCt4rPuJbp9YvVi4DXq4uEzimgqYdAOIGutULqh7RjNl/GucV0otHawk2p
mQW/RV+7FIWCkijsFKFp2YH2O1bBNomq8Q9bzdg/TRCttUXdQ3MHdcjCNj1sVtUmhZzjN2ITt27W
luDOz6GYkQXEtLr6PibZTPeOIvHeZ1wOM/oyyRpsGNTgZpajIK4BHgzXGTcVfqn5HdqVI26I0pC8
IL3FeWYxXsgw62aNbtip27HVKOEfB86D8P9xdCbLcSpZGH4iIpgz2RbUqJJKsmVZ8oawriWmZEwg
gafvr3rZ0TdkqQoyz/nHpEegB3NDhNG0W+y53E6LBfQXp67hu0cXgCQXYF//rcYVTCUrZlcdIBgD
fZ4nd/0Gj4vKy1zagz4NWc8m1YiyXB4z6/5RgVoMFfmkjX8iPCOtYiFmcfP8oPxRLVk9Hdy65KkV
dCOFnHghbWEzk6m/U8afsW40q7UkHAL8N1FbqfZLizV/lX6o+yRzzeAd+pCc8DjyiiI4lCZY1ri3
osy/SOIJrr7mQTnlTDj9i/aH4EnRaRcezCail3oactiRsGa8j4rpwymRt8dBb4qH7t5Md1SGm/+y
LVN4v8QD+oxHbuwo9m13auJ0I/N2p6pROE+yWTfQ1pHtgBsa98mbidrcZntoTQDmpvoe7KLbyhe/
xsG9G9rSfcqhzM7r4q1D0kdVfue5LOcPWO6Qn8JQamfvV/1S8OFxy+2IQ/BenTn1XrMub+eryUd/
oSfGGfqjA+f6ity5uckwD8LnzDO82nSjjuV+ZAvkH+8JLTl2alJJk23hdkuV4u9mZtKvrllUvhs6
mTq/pzpyvnICoj6XIiQ0Aigjd8vbKIsh3YN4FHZcMOc7sY+JzY+b3h3Mg1M1Y3EByTTpxzSQirbb
Ogb/V+171beaZtEljdiCiSSWwedqGsOgI9Vs1jkCqdJVvPJms/3XwM9hT4l5t8c3YwnDpdmhjKsu
ZSdWSH0/75wYXd6YJ+OY5WrnCqjOhL/SXr+6MO23B0YRt3+m044gw3LQVhAbAGwi76as/psuHM5H
wJLBoXkFRnzXVcO6XsPFE2Ncc2cLUmA74KIo69P058q0t54iD9RsN3g5pEc9+8FT7XGes4DfD35u
x6A+qdpfJmqFq7VL0vvhtddY9P90m6w+Cqa84V/VkUFzInDYvm1Lz6/ltku67bZeejdnnKtp56Jj
uPo+M6arMTgeGEHL96XNp1vrL/M7ltGGHTqyWkZz2qr9Yyjt/KvWlZjiaZjHckdKFAqFDKFyPJB+
eHGK1aLoRbNdUPbj6YsfQGMdRgq3/o2O62OOx6S4Ncd+cIKFQTCdnctYZ+qfQsD04jAV+Tu7jxzn
oCXE7oOLCumcsY03/7U91Dp7deA+YEXTP1YNjHkI2y0KyeYrIvvTn2Z3ePfpNlAHRHeSIaVX3iMR
d2N+aLiArITa2V7tIVi5Bu2x4uZmaEOhA3+w/BfSfKuTliOfPWkcrPpf1RhZ/6vrwtP7qm7W2Emj
4KXSde1RQV63zQ/jVEN4rIwJy8e0hyE/WlAV+WmZhjQ89SGba+xu9ipihQnwZttD1Z/cHL0BrSV8
co9rSYXsqfamzT8PqeZHDiJyy4SgHNe+etZcCp6WDLGAnoSqkylzq+2aVowtJNlaVUHJbQDYf2Qe
CYs4cwN6aCx6ZJ9lZar/HPY3eVmXVHtx0aJcYepf8+WRMBtAVEQOIUdlSpD6TTOGq9e5lgXuAhHl
ZU138rpN0RD7biC244Rqrv90HRF1R3BkZ/vTLiUPj16jbt11g9TXgnuIPLdhSP9Q0N7dbJCG4UFu
E9fFTJJlv3c8Fi32yT7CeVMWsHRj7GR5ukLSNH1TcS7LtGm/x8Jtx+g4GTUN71Lmle7e18knmvC2
BFgIzHVUtt2VKK8jliHva8hlymgDM0BwlaK+bDV7I9paEAGEn9qbFFJCq1huplWN81QExOnGU49U
6J+aIkc8smhXDPRSAmyHq0UBnaxYYrpdYNdWfkM+YkUYYUDP4rJqWNQlU7VImGiUm4zLXfLO1pu9
dW46LIlREfhdGKU+V3rm5ADBruM1D6GXoyiw88ryE7eXejhF2xA9k1WwiWM6b/rJ5ZnP98HSrSCX
mU3L8AQ3AsA4lc20g+4vVmAW1tSYGlz64h0lqva5Qe8+7qQXtW+s+8tNbE7/j7vAf7cjkptf6i5k
P1fj2KHObVavu83ECk6oWpxg5HkhqXHXllVu7Yd6FEz0dFy/VUyy5EDQiBHSc9ZIi65RT/m82pmb
JRnVcJf2PlE/5BvcVaxE0P1k4krTfe0Oon6fRjlylco0/In6xX3WraW8vWqFcGmk6Iqozw8OxB73
ry6bawldvHCa5dq+TY1b1T/1VrRnpBKqvtVaDMUl6lOQDxPUqTkh43SaWOM3mL0Y1cI07x05uHpH
PDHKGWYbd0sQi/BW1DWQeMKIqhitROiV+zIMM/U4FhKhyDzbXIVdVhAPqzPPbXd3RKk6d9jyIaL5
ysq9P5Lpmww+aVj7rCmd5hR66FMetrIcfoJfyu+1VNG1mm1Fz8pS2PZzWYnwd9hXXfUmIai+SnKi
HucudxpAisy1Hy2HqE296/hDAABSV79usA0SXdPqbdemHjhWRbp0+lgT0jCBMBRGvqtu8Lc/jUip
jYx5zLNGxMbV2bZ3hzG71XTcFu3eFFbd3IgwL7MkEp0lzq49TuqLTXKObqvtjQwVZuSMgz/2aZgC
H1BvoxBIPRoUOwQ6r0Xg7ugljt4au466R5jf5U8+WPN20FaYLb+61THVZxXVygac7oWFLIx0Ouno
2K5d+XbPACB2TbqO8zc0ZXNj+jPjEcSKSj43XLARJ/WW9jMMbuQX222B8w1JRpomyM3F5MY7GSK9
2jMrDT0Xmy/y4qArr3fJYfCMd1wo/8FPDRuTH3slGf5co0Nv17WyKAEYYNn3vrGHLFFA2b+mzMnE
GRLWyxLC2ub3sJ/Ff5xILgPuIK1xrwd+udi2uvGM1qCmhSlo9pp9Nd2zhXTR2Vpo7DzmiGF0G8+T
LNHAIftQ/ZPuxLQlBMgP01X2BAkVu4EprLg2U9aX+26wsmEf0PQ2Phtg6+xvzeJo3ay0uKOGLTDU
z37plwfLNd1TgSjrL2YvW8atMeitZ+2PI7D0NnuX1Uu38azUtIlHbiv+33ASPEgbE+Gjv6z1rerE
lu6nOh1ebL+KLu4ia5l4pe14sd+k5frsD2n7a+NTKWLTZXnSeRr82GLO+/QYmk/Ohpj/b8FT2Z4W
Nmq1J858+FtL478iDBmuyGqj78jJxlcCZMOXDu3Mz1rVjYXUa7Dfw5LZF+S22v6x3cEusNXlz0Z1
4bPPKv6dqrLJwMDr7m0tikh+lWzd3rFvAuHE0Ios4sDN2T/TrMCQU0c+SdcMwtxB9OZpg3/+h8qW
oY2mEpO0lc2GMaPXOUtGikPWo2Q4dcuwQVgsOmxt72Dcpe1v9Ffr2QMGjoQ4yYKoCgeSdokhdvqW
g2WDuLKZvNi4VlUdSFLSb6P0199ZxPt21/NmyahmKIKuHPWR8q6yIn69NyaJ/KV6kWufvnCkWg9z
mJb/KSxKZ39cQFlHk9kp+mBYvRW+/9zZTGWJsnXpXcZWD/Mlm8RUnpatQktS0K8zda35BWDt70fH
a31w5mmyf08FB2aOkfq/cfYH50CJAVtLtXkM14yJwXayfa+xYwcQMUp8u0OikSGnhweZM6YAeBb/
jXXrDgb7NBzu08jLwpgnTqJ+yZdu75GWCBUMJvIUFMUw7zOGP/KYhGqDw+A1U3mp57G45pqE0ENm
KQpCQWBB+PNhW5Otc7N1X4VFlUHeh1twArNq39AQeqDbZqptojIrsx2dqRmunbnPgGCOyPGUZF0i
TQQvq1ShXTGYD2GwH1ORP+tozuaYXyy3d7aNAtrvTPavYpyyjkzWqr+2YeOaZPUX5SXI04qfcNnl
ze1kkz9BItNzOBS9lx4QRpHcuohuak9TxSCYbU4KsN8zy8hozF8HwYPnptH6VJt7pCNwuji5nY1s
PCtz70UF83whMtl5dbXjmn2uLbgE1Co2G5ce6tjz/LzaeXpS16gmem036SwrT6CfmX3GkmDqWNHm
94uTUcDDbyVzKKBUA3i8lH/5mkGzhU34qr1MDBpdK3joGquh+/uOXyZebxYTQxNETlwXTfA42q7Y
4YdfTnyloF8UsdxKA4QwW5lgkwAI8Hf1VgzWnSgVhiWXFRJzpsfcDnl9nNCFcG/1VuMk2eaZ6tVd
lPrXiCF/qeye4JgG4Dvul4i/t63IYFtqa0jGoTS/WBaaIU6LDUrUqsrqm+lYy/OI0m1IusEtj0tU
i6/CllKdaN3Ve17hlPWD7E+dpDX1avtIObrbudyYzP8uQaRODfOW2KrOzjr1OVhtySl0qVLjyQtg
YfCo3br6zwqjXsNI2ZwwoJ3WuEurYnusczHr3arDfE6AEfl2PGKCrjLwvGMdLes+yEvG5NxkYb7z
I909VZmAXxPF9HvyBhaHJrB+LKmwX1cTVpcib6I33wFnYsD2171I08HEZh28H0VVMSp2DYI+1F6h
fJrqyv2sUyXcP1WZrlZ2qEunik5Z5s3Wy5ShUI3ripRytnbQ1kOgDQLIsC4KKl65c+cj4Asrl/Y6
ymJCCOU+4QhzpivCMOQ0QSGHv46uQAXZar24b3u4vGKSoXqYm0jA0Dai/WNSzzsH0IM59yMqpZ3b
8gZoRCVeYtBZPNRl0KGoqYPiCvje/TfdY+xTqxEfWwndAvLa5fVhdQJorFCqVFIjDVB0pAaieifn
MZBxZXfVrwFMId9JHyJ6p2lG8n8CRAcPXSAKEfsW78kOTp4/oqmh6A4FURnj2c5YGtn8hLd9c7h1
5Y81aOww8VNZmisEUz0cZ5SVuyEkb/OI0Hoqzuk66PlRW3nmoQt2cF36ZA19eU0Gzdwv4x9Z6fV3
3i+4bnjW3fTgR3P13RSTCXfWUEw/9eq24pDPJXEvq7ayF1WJfj6x1Gk3Idlg8k6TVkaD1KqpTTrA
sAm1Od2vRKAt0UGCSqIwpLl4JyZOihSw+DPiM6oStW6GDIQarZSjyvpJzrr+OaW+ePdmYnR3GSO2
ilGEB8Nh6gwfLS0zURMDNHnfcgYLB2cI1/+iNZt+F/ZS/ueqzO2RTTUsBV2Wzpc6Lefm0I3aWagS
UXfNUIHI+gmBhRdT5dCLU4a9+sU3VqiZW13A5W6yDZ+kMz3MMmp+D54WUbvzVnuc/8t5MdaDaK1Q
nO7SiAfCOea4TfnFLbJC0fSqDPm3uMdam9JUl8lLI/Tiwn1JW+E+dC3dWp62rL3vw8KbBsXq5N9/
achme4z9mZWjKBYXRS8KULbxkprOqOTatIr8CNshGM2XvPTJ/kWhEPZ9YJ7TaGs+x7ECvrOiyZ+h
Xfzxj4e2zT92dNqwD6k63M+WCPZy2763wDiwnHQoivMd2VIJ3mnrzHqMjH8aDJcj9J37hGo//IN+
uROHAULg52wt7h+eAf8W2H3+pt0gnZEVaDBJJloUQ5zC42/t2MO7O9prkyjI/mQUCiTGQ3ZITWeV
7ufIQX0z2Phl4lDnCqG0qZw/bV4O01OXsjUC21BWH0fuZvay458G3A29z2rr1p+b4GjlOOWbXANn
freQVB7BzheYS3e9UiXTPZRBcF8Par/92y5j/lUR9fBnGMEbd04I0b1bi3aYYtVbDtGhMLCHHAHO
LzLop+Hg2m63nhCp+h84RCqC/ZCvjIyICTPcth6AuosmqfvSoR20mgKHz20NuPLqbPx0Fx8h6Gqv
6RBPbr29sCANDxog+CFY70c+/thkhjNF5iXbJFMjWPjcE1VTrU7xgJJnkLGle9XucWszDoYRBovZ
hedsgo7kU2RjeWwmApT7Tmd7PuWii5thHHhC29b/tr0uCBN2mwh02gm6k9O43rB3J+yTO+MvwXuw
5OGXIczjVbvL9IHroni6SzjMrvaa/mCAzBaoSNf5qxwUnmTHRs+tEl2cOhtHV18Fp7pDzLCoIWWu
mBj5VLl6l6CM9BsH8+YRUyzSYwYocYbAN/C8qKVWRJqF82Y8hCpJak0lV5VYCZOQnLVfGsnYuNNj
j1Zr7mww9Ma/0wSotrp65+dN++nPdjg9ijFVTzhZUs55Kxy+SA0pmk9kKHrYbaj3yzjlX3tcU53u
LVVah6mSTtLLkOB5RLfREe8FKEPRav81KmpAzRQ/wbDTiGL2g1O3cDOMDWmcVvz0Ze3xaHRrxdTQ
ed10nUlibHbBlg9z7NQEWccVtx00uyjGVwDe8m/oIJOH1gKbHyO7uUxdD5TA+fdUSWJ3rWbj6B+z
FUCwhDPad0qNvwq3ah/yokmfIyQRrxaiNx48u6sPE9rFm9UoKBprLE+mczURFmH42Ud3uDoNF1RI
zbxcC8/luFvzajxJiZuBhPBFoKbBDXPilTXeQzYNzpfdsGvsBs6dZp97LoDkiO6c5tEBnNQJK8rE
ViPPDK+63oe8dnpXWcH8z7c2NBBhTy68tIbpw/SZ48brxA3qsF5z/8xqb7fSJxl5XE4B9XMWuGBW
OTFxDO5+Zgb/LxCj9RVxYXl0xZWVjBtgPhNjWYKps/uKaW2uehQt+Kr0r1L5RbC3jKuK3RRa2RdU
SvbtF8r+kacs3E9sJbxSsp85FfKQhZQ4TvPJfeocZ6/337nf/fLc85f9QgpYvvfpWr0QCt9ZR62W
8FNJ9lgafm0gzaiW/y01NprDEkzl52hWtZ8guh6d1i7yQ2Et4NzLRs5RkgWLdy4M584u4liKt9W0
p2Fy7Rvx3NMQi3rpTxppmsIh22Z2oiQz9FkTe3lpFyUfbDQsv/IAO9zU18WAw3LJc7huZb/PGolH
5xl3r009PXj22v5CN6M+8iqYn5XugBvxWZ3Qa9w7pOBnEGxOLSatioiZYRqja+p4Mj22MNc9iu7a
RjYlbT7THHFozbpTpU2MTFi7vO8jtI3fsC6Tq+w7SV7lUbJMBtwgnVuePcMxOsqpfITasz6Lwei7
vHx0HznYZdIHXn/WtbU5sVnG6rt18+zfWEu1d0PGcfYxEGPDTQHEIPQpQr14AKi1LsBSaF3gxy2X
FIWm/xi2DFywzmw/2m9RpBEjrynId+tGoTy7WKA4vEA6XxmzR40oJEJcsaWllJesYlqCPpumJAvH
7d+SIfCAV2/9mIbj8PfshGzDfHDmUdm5uNlpgwgOMgSYxWN6qHbBJNryaPXoDB9GAUWKZB620LUo
OcXINI4kMnhB+NLXde/h7sCTY4+e8U/K73XN1FAMzXIYW95ZXJmBCS793G4vm+e5Lx44yIFM6iDf
rw169N3KmHb3UrQl6Knn2VcWjGx47/vRo0WIFlfnt2agTPkNBeyLRfdqeYgid3xlZl2ucmUjx74H
auWxXqlDITwLpKTh8/W32fwKQKQR3mD3GmOVWs6nv0aUY+ah9dH/3+riiYIHc7LZOuBeHJX94p6K
3opixWUDOdZaIo+DqrwLjzh3vfERPRXYIxr2qcBdpaXcC50V8hXZcq6fNwNtvhCktKCEKXrTMf2J
quiGuK97vjYxm/nZzdP6Zw7s+CJqu03qOmp/qN52Y1wXWXti758J5ZfBp111s/MQCH/Mfy0YLX4B
j4twX289O/VkRYF7JnLcwfMHaNYuzABZmjsXvxjH8MyxPONqNB1N8PYOw6yzbLtqbcUP3IHKuwUb
l0+9H0y1JA7KKqpy8356CTPEtkS7lLdlWLpHDA9ceCmiaC63XLZ7IDBveEG/IIjqJCk/ja7OZqx0
T7xs65Q3xlwmqHIzLMpRCrAZN8Bt0a7l81exRpvlJOmk3OlYV/5WYNucTHW0ZhbB0wQz4cKrlqgr
+tbRWWwx0ZXxlm31eEBk1mLx6ZtoH7plb/PGO/a58MPmhV8fhHnckG/v8sbmF0hd+i2E9uV7sDks
0K1W0P/zIHLJmWynf6LWYsWsl+1JN5a+WGNkPsuhQOEzBOlKrBBajIIcDf4ThMauKF5k53Gb20s3
3TCTrRNACDlsxy7CSbRzhIdbG3lB+JXlNgxF0ObDQzjL/2tJMETFQTPxw9FIzFEyeGQI7AabJ3kf
4VnrkYRUqYSacxvEhyzb3c5Ta4FGD2nFL8yGCiSa+bKF/OXTewidRvxH9oo6MaT2N8eaLdij+1vc
MOzaJ9+iOX1vhd601x0ejUOVeRheBVdheslz2xwQLMCuWdJ90cb1bgWk4qFYKx4Vx+m2J+RkwwMn
bHZuKliTRLX2CPw/II6N7c5Sh5k68yOQkXtYgcufQgnK7E0cOUqg2rz1uWcsaLEZ2vmnmvjBF71I
9YoZnJyYbSuD/JTz9bxiG5VPug9g1WqkPNcliNpXYUr9NHVTiXgu9fk2vIaPwVJwxjsozzFJkXEx
/3GvlZxmC2n+tgzpOmC6vhYwg79b4KBniSYWjSYD4VnTT3OPlgXPJf84/y3IKX50ssD98Eone4tG
1DbMv3zZuQryj4Un/gqksPyZeQKcxJ3nEbko9Bd2FJ50ipOLwv2UQb5e3CEC80Neh2q3n1q4AeA6
502nEvt+5bek8U7ywai0+FngYjpGWw+nM7kdlkz4dIjabsLeGcPfB9+5bmt0q3MZXbsss473hOLf
qDMYzWZXfqw2G9cubztYHZ4H59MixHbhRJ7HP3rsoovJvfAmpqI+tdmS3oCZoysaseC5nqKakQW7
UgkSPViHrvaLn+Mg69tgdemxws/1PZI8LlCGFMNelIDuNV7JBr2AjZZIezTlYiZe/pPuwLNUNTio
9mYkDRaOhNhKWJoDvuGq+vB9d9Q/tD0CHeEWUicnJHmyCJHh7nQuvSnxxzpAdVCpTO5b/DlfAVw7
ck6MV4cG1wHvebU918hvnxTbcMzKyqvdei691UUUqC9cXSgOhkGdhbSbowwLtEOakqbeRhZ36gh6
/XBHdaduvPvwZeDxWQpyQmDRR2YPdqb1X6uQbY1UyLZvAcapo1Vhbkicea3Kv35Yjucqo+IRpIUh
lcsIMWAceNgEDgqY622uF6zisgrdnVc4+BsHvLzRBbRgc344kkBmTpqO+RIwiZ3RbTdCuGtflfMO
L2U+77U9ORHUV++pj7L0DEx2GGJpE+EatSRRU+h8aFdMrjHpo9VfNKjUZEpCw3USynz6bUGIiqc7
IMPhHPVSJGzzo7cX47xIKnARujjzomH7uAWj795Yw3IK8xAYPcRxtiutAQvyVhWFOEVWXuB5jWSu
nnQdMPj7oSTWaRvuEtBMTHI+kx5f2qcRdvpSYad4acM+mGHBh43D2ZHyXxmympFoXjEqVH2ZpaeJ
1RhsPA2RbweljWyowcb7iHzd/2dVWVQ8baJOo70zBR6XVITedofWu2cR6on1fywCO6hxvYTmUxgI
i6TWKsM1gCpiOMz3oQDtpeEzJqwBEGtmxPN2uBacRGy1xEU9z+aLm3GerzAAzptYAzaoEiWIxQqZ
lpR26uh1kY3NRsqCgs1g9d/CBtMu/BHuzmPTEJLRa9/g3V8rNgt/7tK9rEqMdlu1+DUgR2QjRvWk
lf6sc7J/zEZDEdq1AFAclfYcryLXr4yH+XJE9eods7XDqbYCUdw4fShDaDKRUgjY2jxuJluA1TJE
8jnkTFkSJazLYcDb3Ob09mUTpiUZqfIB4hhGp0EBLXZUAoeneevvYKdzX1t6FA1xaxuvjz0SA74s
OVTylq/RppJ+EeNtRXz8FHa9ux57DaA59yj1ORuXtN67HS66eDID2vSMYFpUTvzoR6BBdsPNxVVf
k/JnYU8r6Bl05yHkee/XLC6Yipw9sJtvxwg+mi/TgTx3zPF/6HHpTybyx28p547jBfHu3x5LVPji
tl39VafT+oEFoO6O/uq1NK71qpuehqzBvZQrkUSu0I9mNHgj85Td21pLX2RxViqbA8bjVThw0C0g
TYCaZ0bU1v9sqA38h+sEjo9LOuKDrobuaZK0hJJvTDvwwnXDcQss4ceaDO3gHZVO4IVJGxZ9q4A7
xvzumlx7AiYbTy39x9jmesQ34jn+McOGVLxhWYBmLy4tZ0rjPCIqU0N2RW0BFMh3MC33noLaq2OJ
//l7RHuSnlpSN3+IqA/7u4plqG2+yXbCUinSyfue3bn61fcuaJ3etvYh3XqbyYh2AsHdl4/W2cld
IbHMjdUfMvJgraaoKg8bPvapYayuYObXMkx/L02tZZC4SrqHqPbXx3CYlf2G4Df0/2FqdXWaICA1
y6tVVib4Ihpm5gJiI8Rpu6uF5QlGT4oLd/WKkRK1SxX2B3IcIvuCjrAoDmCKGRzgYt81PFvXfrPR
CnPDse70SZun+mIHLvdqKl3vh1qJPdhh+Oh5TIhDPJYKVFW6VfnO0w8C7mLX/8D5en+lHck9qQvV
/7sron/UJG5SPwNRjaa49hGKO0R+Iv4YIuJRo2aitlNq0zqnwV8XkTgWatwYuxmas7bmDPfZ3tZw
zyU3N27c234Z7B0ISPXS3NXcVYxzfrIfVrJu/6IDV21SoZWWTzgxpUpa/I/0jdXVlP+IEDb3nLkp
MHAufZR1jULERiAC5vAEPy3/VoR25cqV0T1G8+rWh7bAnbgbhpkvKMLw/mZIaMGNVPBNd2DlV2MY
heBgsQ+d6tJyih/FHMnyNRpLp3+qwH2RuPA/ngTdOFc/tABVvCyvWqAThuUYicv8lJJgEP5nJsUo
MDcoQPpC1hHcdhkCLSAGuPDvbywikUS7Sp9WexH4MteEgBD9FSwt4QxdMOj+mHPPQiaiM9EPbcnL
BiHFXt3ugEtZHPtyrPZzjdvzdbQ6+o3wq6N/2m11E/r3S9Q4S7a3vFF3n8ybgKk7Cvrwv3HJe8CN
rZNV+meJoUhfwYvAfFchw/Lao6uZcZl4ev6JenYLk1mw2yUKycYQcz8t83O2dRF7Akxg9zYhu/jh
OK0K95Mui+U4Bd18C3w3bfdEEnSuikNIoeHBsQUKG6i3gl3fQSe67zF7Qvp22nsmgWI9o9juULfi
Wr+4rUJHMaxdf7Tl5vziIB7qD5v4lJn8eKCus/DROZ1JgqhLph6xioeVXb3j/a2y4U+EEOc0csGm
p2aiTRI/Jr0oT5wMGgmdpsOufFktn0Wq9+azCNuxveaU2E1fAHR++KcNhjYHtlDtZwOdHiab1lP5
0uDPhOppwy07qqC126e8tmfAPhLiwuWDt3oSfkzGL1aNkYCQ8Ssn9Ml8qmJEJbtzm75o3vMGhP0Z
DHO1D7lLCjha5aCzmNT8QR7hsgS0iS+MxnllO7NUP5zQUZuTBCGW6HMdQWS8lFXhUFZqfBgPn+u8
ubiQUeIv29Dij2CwLWIlLo9qygLSXZrGX9FF3zeP2KRkj61x0YN+kFbgdf6JThKPCBn0o8O3D9QT
pDBZHKv37aUU3snGn9J9St4S/VASXeDDC0HKfBBn5YLOu1IT49PQcFrXO+UbQ0BL1kzquQtx255B
FoP6aVyXQDoUDKDFLRDMfLQ5EmiC1oOtOqeRhCqHJYu+FVa88GpQVhG8YvWj8f50cHP3HXLefJ8E
9b6PDkvWh+ll9p2RwA6IkvxqjaPOvzb0Ae7Kt80I/5Fhnq4RHyCeq3+N5JWVb2LwXPm7JD3CS3dF
yvH45mZNSM5+VbnbCNWpqZ00Z8IY3FWfSq+YhhJsr5KBte9NqJz0R5GXxsFh56imeyR0Bp/H/dkZ
zTEjezcXJfWhtsn3MorK7LT2ZGbJZOnwK+8k2xWq7aHt/UPl1NsW01Drd9x3dSBtGw//skZvw+zm
/+PovJbkxpEo+kWMAB0Ivpavau/UUr8wZHpA0JOg//o93KeJ3dFIrSoSyLx578lfy6qj7C7uKeOh
cVAzN+dibHnCR0Qfe80qOzsweKs5+di8We4R/EOqX4PMZb5wSLqgQn0QIuijmxcNxLl3HTaA/qPD
otRfmMijmidT7QSfYhqwYOjFxR/f9V5cHmdGlP0bjuuoemnarvfvcIyxFpUx+5KfUsdT5oXPZH0m
whaYY0J4cTllzPJewyUKzd6UORFLkA4+mJPOUhK7BWM6Zv+xvjRIutMpCaMcpTmc40s5Oz2mFDhL
Lhm2pi8/o4kfnGKwEm58Zaqh07NV8ZTghUcYe5QFqtRj5wN/evBsvhQXgf9ofZpMWtfdwQ2jWh9N
AfniYqRJ+KuPczw2z7jesobH3N2m1+OyrskuQFHlf+BStgGHtdOFS36uooD8PPiCkgER2grjSM7r
0DVn2YfWKi5BSUN8tBXWJP7R19LtyJd1XtNfpqGJ84cwbiaJyansumg/WmnW+7FK5tVBUxbMUhO5
aVOMpjGfRouPzlaxN+us2eX73azkRkkQj0n00DUlc6LK4MPjqWpxPC2xS9lMgP+NxEgX7TynxqjP
VG5+nqptnx6QmvUhavGj72wUTfUpGWbxJBh3rseYwAn1Uuc/VV3uL1dRRmTK58EzzLb8kcmi68Ti
t1clHW4C41dqt6C1ZUdTtqQ2JZiTXR32+iPjpYNQKbtXB9jZb5dai1MnE5hooyFvj1U3cj0uBRft
vrMLI7as7dOzX3uBe4QlgHoH7MDkj8kAP/zk1gFtnNun+hRERfbGiAdfdBizU4co21h8Zks1YH2Z
kE126dDRGbEojZEdd6H3l658uLdJBAZhmV3E3Kho4h+6wi26j9MZ5+i6zqz6GVLdvLZhjOswhqNF
eVlOiGKt7EqXyzVJjyYlZQGsFMcVSXrif9nI/H0DrK37Iu+c361TYMyagtr5reZ1MDeXicoK/9wQ
3SB2Bs59BCOGrQ2aw7I1zVNcCZLwC0OQIDabyYCJSbLL4Ip+AJoi31uJzB0v2mnEpUB7etvOxbvF
skx1pwV2zVdGQvVVFpoOkYqBiFochoG7S5jsfzALLx9rXAr5MR+mpkNBbwrQTJ3Hfw0n84A3K3yM
jECgwlzL0Vel4a4YB301fb0+zjmOxt2EoSfG0lkmmmTlLGz9Wzp5LxreDNHPDzbsI1YqDoONjwzZ
UnueMm7B4jyRCY4b0usuylUOzqSLr2G4KtNQX1YmeRGL15p+PyxY2k8rrUgxM2ftl/6MrJGLk+pC
O/1KWqn9m2UAO57SeJ5iCp9hNLc+Lsm/5ejRjCTL6hvIlI+NgFDZfZLO0S+22Dl/KMr4TEbukOKw
tEQimaVvFbOZPIqmJJlpPJYVJB0PmHW6cyCxgt8K31Hmo5nbmDmaqghqtc6QTlfCwDwTKSyqazpR
1GJpww+xC0Rmf6InUlQHK1XuxUQuzLmGO8Y90Itwq0zQKurHta61V75iSiGXNopW6GJfrsJV7DRN
q9kDPozhhDkZLqL0J0vih/QhkdsU9pjbOmbIpFxkZsIiuKTTnJ4uIO1EY4wUMV18nySv/4KKNKw/
1ojdQLhnwqSSB8Iv5XLBntXlpzBqlYvaPNRkaKPJuN3rmJPJKBaPCm1ijPHYYBXKD2OtIwMNbMRX
1i4CWwROWLq1cNLM87DuUS2RF5jmT0xOIcnlAPPYLmpA5u2MXuVwZ3Bt/sA0ntrHepin+RQXqpze
Jlrf+yrTq91HbUYSw4A1ine5N7b2DrQPYboyEao/R7J37KcOWj4CPLSBj8HY90N7S/2BgMTYlyvl
M28xFqDcaeavacYkcpe0xluOKc9j9a4KarSjwZdDoCFwgp+kOPjgorUq8MxJFwdfGfei/tXPmby3
0jPjuXIma879gB7/xNFjxbxf+2IhOIt9ocRRDD3+5Bpv224uBv1v6RNprvzqKTg4AyyOex6cumHs
mtbeOYDQ1/+yWDP+cxTKLNP+hYx8Qvn9a+0AV2GviSr3YtolXz9EVi/rfuwdGRKHSZ0k5n4Kavab
62a8EcNZxG3Fafkj6DuT7m2MCHEpCAsrqEdO98vXw/ATtZOeoyudsCKemjXFafXqcT4vRduQ1Bnj
t65yGecNaGgZ1CwmtNCS0vaTAWvw36owke6tHFeCiO24pTg9Rh9LIpdf5TRBfEHpw9+WbtJblAeV
OnirDiqyqEaZ3+h43ouc06i/3zQoiypfd3jJQQyvV8KZ/plMr/NNzM69tpBOpwfgEYS9bY051Hor
UiM+IfTMLMdSnflDWZ8CpvI3m2nc1WGhp+ox6eu6om4qSHbFURVxqQ4zFRMuaerTobMoJWi4EvIV
3fSG6eEQfEBnJTeJ8siXE5Mnn6682174K6nxS+yixMeghrrEldbRPf60dEQkM1AX9W7tKyrbdi75
l9y32bjXTd08kkSuf7hOuLxVjnS/Mif0/kYhWtu3I008XjP6d3J/xMXz6U8yFZQjdQ/k67yBV8yB
PGGMp7Zwad2WDpfOJXfQvXcGK+55TtH10Nimu3B1yifjRARIZ6Fy/+wBHcPPwmoirKahCBIU4557
L4CydB3KQItjlnvyk/Q1kE4Gi6zTTUwZn1JGBd6ORpWDMKPmf0ebHC9htprvRZn6JQI79ACidPnP
yaiLWFGI+LgftwDcLtUBFAKvzxPIkCBfHtQarq9u2zrffuqw2HOuw/hF42r8kEPBkc98XB87Lb2/
KdPldcdPvU1HoT/cr4yt6UC4BSl7TXZpvNSCPmj1UeQ+F2OzavsSe4n/1JFFuTOkA9EOs4Ipr2l6
rzxIqJrPm0aLccULBJJWz5w8nvFG+hr5xqlwDIKF0sUPyfvdX5G/GAH3sH/wVWTqsZaS7ja3obrm
dY25P6vE60CsajkCRtxKGVK7Zl+VCQwHF4glAJTp52RZtIBrBMoZNstUzjxNRfrh+242E3wxaHBF
Kgi0Vzr8CBpoD7ug0eKn39aDd8K6tww72MG4eQHVhYe2HVqz613Gh03XJE+G/+KYzBXuaX5fj4cv
ZLH6jZ9//go6m/9IMY0yrF/DmaKkUwK8zdxBjrzUJouCA1Vh3d0lg+bHk1B91EmWw+RspQJCYYUv
+62OGcqjxOavfJqEW5rY8T+ACI0HHZTYMGwqc+9fXW9D+RWs4Al4YoaRJ9pyjT7QgVd4DfQgkAoX
3wGRW8QngSoPXWbl0/nhEU1mY4NuSoV3Niwesf0Q5Ief5fVPNFYmP/dLnmco7HQhj4RC5pDjuG5e
RQ8Sam9Bwd5P2RJ7xzViKcrR9L4QnMn4ANDpt3O/8LqyOQVT21XPWQ8w9QY6UQ+oIlwpGHkUtbvw
F1McRoP76obZBVVUrhFoVkVzmcSQNU8kzNU7HizhY7qpJ32xK8YgmKwwJqhjscftW1/YxxKXJTQ1
dBR/z8+aTP8QX6P5XLUsGYrozJ3EHc/TGDAR32lZNv/3AzJ9U7uAMa772xkoKY5hHk39ZWH8S55l
9Ep5wrAcvuHdDtPTZCD7nZBzdEsnaXFd/ujID83juVRtR6smPf+/gVUOL6GUSX3A2KbS2zgp3b86
mc6ucgoZsTGonv54vLLxrsXh+7IqL3voQCT/419Xy6FzNz9bi/GAh2EkEbgjOJwXz7gJTfLOfIyY
L7+lU7xMUECiM/7UKTrS42Q4EzNfgjycCxwESWHtOekhFh2g3zh/IAETn3IrNX2FgDXFyixrqfST
SEtS2SMRh68qoNngCzOExqd+jkj7KzwVnC7Y5/DoU/vKHHc4+mOPORMWSK0Po/LDHEtmhTspYF99
dR0AKGB8wzMRHiDqutGHqkKGQzhbPiRk4ZMm6KmPhLWJdtcJkYUzaEeSAUXCnUvdFT9H5CfA0KJS
UsC6k3dhj281nOMceNNWlfAt5ai7j17e4o1YZOG8Umcm0a3EFulfpdL001VtTX0rh4hspk4SrpRd
bjwJB2go2oLPuBPLL7B68QWOywIsjleW1HovAFfV5ApIe9RF+tChziDEWiXde7O2CKuixz3CbIqQ
G+bNkPFBGzVoTA5EgGUXLSWyeoKV7H1GbjirXlcCGy/Zv2Midf8eARXa2y5pGzjABV9hXMbhj9Sz
2Z9yZWA31apQ55xV3qDJZFC+tYMp3uvATsNfXS5++xuXF11YR/jO7rietqxOYuf+vBLurp8U0md9
D7dzuO+Y1x1JT5XReWqjzb/Qe40H2beSL4jcBSOjMiMKj1NhDI8Dv6Te5+OQfE5qVdd23awILcii
EzMrX11yPYVMOr1u7d6g62p1IsHdZjBOS6xTrKNczS4YFvts8cpxC/DhUDjwhJ3DeSIgXzWM5Bl6
e4xshlR0v9t1IgSCewozAIwef4/rEr1j6LLl77wSbL+22KMZhgGjPKP3Ns/Kmqm63zT2ea8MCe09
8eJQPWUKtu8pQgPpT8nYuD+ku2TnzPNr9x6/kEL2L0vK41kYm58wr7CxxA1RkP9ifaAkJrkin+mH
iy19IbLqpho1IVdXDtHk51Qsw1n6AlGh9svcHJG4KuduxjJ+56I3Py+2Cqt/dqqm+CBFqKtfTjqR
Q1FDHl4hyvKMV2NfVeeQSKS5h9vGhAauUP3Vpom44lTCvsLAMvf3jVO77WmxLvYghV8xPzBoxva4
ekPzoO3mfUyNbbvnYMqZzpPwi8n/1Sp91yESPrkF3GPHBX9gcOWED/5TrSfxwBIHgbrMSk3s8HRO
ePhZk4glY87PqMUgK3Y69fUPjKHZeI6J82w50qiylzLUTQv7z5ed/OdRcMEBLTv3nQxB8I5FgsqL
Nk77j6EDgWvPRISwbtwQ1bsb7WDHU2ZW7G51ZEV2bUzgMLrzM4IBmqd9JE6zBA65LE3LNFvPLR7l
xDrkU9FkmTx001abdW6dXUyYFv8QfVGcBgjzGI5YPYwv04+9z2qNcTqOVPZPUx5uk9ghEB+e6Mlx
JGMCRrfOEv0QxEgsfwbgVfGZCTml6pDjNbjV8AjugMgwsYpk1Q2X2l8VbMNQZMS6lpkS/tSurI+A
lekBRAiamMF3l1Hz7IjYsXkJT4FNqxO2u7bYQ3IAiDGLtP/dEKZXT+DLZP+Eb04cmXbQsUlw6OjJ
7VwdJ5KmZBDbIrqLZW64SCBkEnzK6Wy2vSvey5JHiXunJ9a+XyElblEZmkFJGK2Xmz+6hMEjl9Rg
I+4jEtG2nr4hYQfvrfRIXuQ6ILedckT/NGHA8V00zVod8iHhyiNGh1UWq6IeD0tGYKVGul9309gW
/TUzEAD3edagvSReaBiPNEJ1J4cJDV90ORdX7a8Y4kClLrAF8yg6LkkF5DPpYSHvE58bBeBUSYnl
1Tr/iohaZjuNSf5ZIHniBiXetQcEQBaktRTg+7pwh3MS5N7zyMCs3HNrcBATcNmMsgmOBD4ei2u9
iufxpSFdgQtiAO2wk6CaNf4/wIVHtcDG2tHOOyUEgT56RZ+hhGCdfXHkpsdA47GQ4tMlHuLs8iZR
/7YrUuyCYJTP0HPkPRFg4l9RBbYGl+JmC8UnigM7O+dRjbmZ+inwj1YKmgIpKiwJXERFfRJzP6ZH
IRKozMw/0+5U6lY/TegGL7pJpncTrRSnwTg0j5PXqQfjcjrgDtQAE3xvA2KgorKMAc+3efRGgHon
4Jbeb6VH4OCmdfRb2WAyobj2+I0WHEnyIVwZ7S5MXo94e5PiwvmZN4/SW9WHzkv/V9DhJAMmuGwa
Go3epc0YAIH+nSMSIp3mA5kmUjP7qRj7x8R1MoQqENtXpKKwOSYuAyOMRFNMyjkgpUD95xM74xR6
4Esrfhnr4achv6cUr/noPXBkEC+DtI6rJqz5FgIcOOWeUNYWtEqr5EjMdxvkNBsYZgJ3OaNWzunn
MkYhgVXLAbE3c4PDmMqZSonxrGUgW5lsn5OautZ+wTkY6gF3Q0lE7FuCHoqPQ+ZzRA/hGr+Zuk9f
S4B6nzHAaH9numizBayR+TmsG8zB6zt+repU9UeMUBT4b+MfKo9IG4hO3iumRF/Jyp61wyYIdfs6
Aqm7C1umsC1eoDeqfNkcTQXP/0Arm74kQxpjBGts7b2BWnfMBd4NxjVwxXTKWjrBxQgDWYApffEP
AsQKMobR0JewMbYPWyrzVhN7/ypZwNJeFGZsRGlEJHvIwwyrQi3RqnYyGnqcWCVzfcMWsRgxW3Wa
IV2IR9kpMbqR6+Itt8tQEBwyPiYMDYC6pYvjesjXhVOuBGjOBd2GYXmWi01f666Yn1CqRo5EQE1o
05iDh1kyg1CUSBmxLuBruBC3VGDS1XY+Buje/lFqBqaHbR/cL4oLznaGGcSAa47ll8nDLYrhkZ+m
1ZiGSu6ceo9Iz3PSYhX6cuKFdsI4EzY08iYGw99S/9VdV2kgWIF3ATSMEJgwUWZ1RNjnzXFp6uVv
a2MsggZ2JqZ1wU5qg1JAkxa33Z3pFP2hKpz+F+BZHvA8dADGhelmT8fSTY6M5oe0BJbFf94q5coJ
FzSfg0Xz4udEnDwwV2Eg0vad+EjyIPvjkbaud5NrMpeNRZO8aSKz61nxtBGIdRoI83OOI0nQiLTI
qMapzrM/4WjESwzfhF1pY3qb6tlGuyHrg/SUWvxvR+tWcb5j1jsWD7jfMUl2K/6uiwfDeLrBHs/t
SdtyIjq8SrFcA08Q68FNg0TCXy7oMIeCbLI9GPGvxIz8XURfczz28YiATniqvcLexEJY93K9azVV
zomma0o+mn4BWqXWTQl0Q9GhbtoxnK7zxPlAw8nPSBGtrirDJnBoazoYhA+nAd6ht3U3EZt8riJV
lHw94EqYPFgzcReqWZr7Ohr85TQ2VEoLNWN2h4mjW3g9MwP/n9YgxDqC/Sa/92aTVz8M34J5CpjE
dS+NzJEuIawqb6815RqdStjI9k6GcTQOyJlQOq9BAPv1xjlTpc+8BnPH6U5tuIeL1MVP7LjA2YDV
04oLy34b0+3B+kkgP8nEt0lTOAGXYNz9zd43ybYxUnIG/bgZ+AOAm6TpdFG9Ww3iMIiyX/tLAGI0
4qxJNxJJkkQjrWDH0onHmrUrC9pjPOUH5TPVH44lRqKuvWfjVJ68TgsP69PgWtjHJo2RgXGBcvlf
+4yxyqOG+S7vJmRp5whUifaGWiTvzoMLO68GXjxNlb7lAa9ggCqCF/ok3KElFEsYkdH7jWIJD9Te
k+R/iSJlTGO7i55wl/8s8edpoiad8C7getquPAhWHdT/xCrQDzyOyfxn61XMoI+Y4hR/dwDonfcY
lj0pU7nizNqXYTmsXKwzCJ0T7ZPn4FkcWvKCA58coc8YqxV+HhhKPKsBhmWKh3Hk64d6FNN+4PUA
io9fc8O8SO2W4t6znmF+0M1VGu16wFHJn1xt/zx4fq4q0hszEVT8PnlThl/CgTnDhgj4+YdRGsYA
Jh95juFOef5D24zAf3U+OO7Oy1CfcUFKWJV3yZyH6j7ClQ6Lvu4DoCSTZEXVOeuLLPyCzRVvhky8
bgSI/QUbG2HGprp2FV/AZvCovYQviVjSdTRh0zzYcuvMVTPQ4y65qAD/uVEqxx+AZsfyeWK6nf+n
0VkQVZY5X5+CFvTwZWk8zNcM7jz1QKCec0RUQLRedA8r7hmQVYnNVXRV8GAhnDvXEfMBtGJ4+cGb
DFp3edZegNwmIOHkGKrbvtkF+NPaSwIPCkmZKPl80mPmp+91qWX1pUSzBOkxb12KVHiEuEXwPcX3
XlrDJBgF8KmIpqDb87AuzXWO2AKxW5xoTA+Ty6ZCOA9B82/gNd3jfpnGn9ydwJLiVPUl8IaZTnUH
3ZDQkoEDnVyHCkUODV35yz/s5CIdDkhArYBitZm6+7WW5bkjg6sZa1fT6+Dj6N8bX+QfiPgUGOwD
I0CSSA+nMsiFAlG6l+rAbMip/5ETDsd3lAwfyQT7E3OmPAkXtvqGfOniTy9LOfy2o1+DQ2ZXaF+e
vdVdezBbnq+eGKe5lJXelI8/yqxq8k/kEYfsfeZgRzlKHB1kFwalZX3z5rBfSUSjqCCGD4TBbw2q
c36aIkI6KYS16RBkAPp+shCiTy4jiEna0FLRywIR69r21EYaMD3BXU0fjmWcKR/ycUpNsVAkkqGi
YKnyerhTdPVLwgtuQfFQlcUVe3gVIB8LwXDCgDAe2mXwvXMyj6hPi/H09LkQ3gULqE2r/5L5yvSN
xChRKxUkDGTAoFKLQI0nsgKwQT8wLtociDTL/aGGgFJyk+Ys/NiR7vLnK0zH0PnhVQaXu6GP9/u9
0gmjDeZ4TCzSQXBXYczsKEawXYD99FQXgzmL3OXFkgpnYujUXE4eG+Tqb5E5Q3jjUGufnC3RJsxG
7ejyrYAHG0uYrnQrETCRFnmuX2EFNNU3m29wLC5MMsUL3S52yyCa5+yE6WAMbgsj/Ipc2DbNRgOg
jeBQVGcgYn2u6csWFXJq1/Ja8v4Sng58948phRCPehycXWTisv+5QFBgQRaZh8znkYSN/o3vziY3
aqqlfvTqCavPaelwnvDg1nyirzDCvJCtIEV6qsE2jhdEA77xPT5gbAODq2v1Yvm0VbTzKUp7Rrc+
7oZgXvUMl3A0qCRtTE+7a31q7Lsmj+fh0BRCLtURHbpfDmw0QqlCcZmbZzOUa2nv2awghxczlWNc
7JlyQ9bYzY1mfCLCYYYXu5KaSN8GlKDmX2kTXHHgJUTSPbPSYWP44bmEeOooRl9EgLh2YbghU2gD
fhLqj2Gu7ynXdo9rsHKWeCA1l8uQNaS3hQz75wBoobizNP8dyW7VtQ81ifs/Qw8X5qppVbo/du18
9Vl7rOw8KBC59m4Z8XC+uIOjKpAawfpONN13j5NqF/dWpsAEfnpuk8xP6QCS5NQRPBAWg5PHYbrU
S99dBqBBLtiNnhxHkgw2f1ALtcMdi0wJwbSDbczX5DRO/inV4jj/TWalGmZwyVHgQSgKd7LLAtXj
22QAfFxDbPFX7rsty5LZ/Bs0ExCFbBVHjzVH9VvrreP6COzalHgnKhX7eIzIhhUXUFL8btCW7FcL
/puBT5Ght9qIdpP+QxSBPaKSJ0CJU+Tvh0Av7XCa+jB8o6qG/CY8fsK94tXw9nJFidl7Gqv6YQKF
Y15khaT2k0Kx2MBaftOeBAKPD6gzpX8CnNIsZ8BOeORosAO8+CP987yLMx/3VJ53MT2PsK2DADLX
xKqh9/khL3+2vJUiK52nwBlrdR+4CGMc/2wzyHaUc9XwgbcrR5zeILFYGLB6EDVaoheTJdF0R3TB
eyDBBQwE8opHWgUdiXNKi2zEiyaFHoJ3rDRRf15cBS43YG8dleZo2vhJqoC0EYpKNL1nzMvk9gr5
cgf5P9kGAPHyJ4j1SM9bRxzNOYzY7jiNHlSSgAFUTFOAuHvqyB6vZNG3m2Hz6TsnMHmsaDnw9hbL
m+Q/I2DFybHeHG8gimBZBO781o6XMxKemBVfVmycaCrE94dDUi9G/ZKaSd3JBfkSnuaEadtBybjb
5khxY+4s4JPoTx1kECToQdnTdCP9F2Dem+CaO0fiw+7BacK+PTWW2DN0HmDl17JNUM8CaE3DbsJw
99nGbc0SM7bWHCXm5oq72zfN72RizcuC6xD/PY8Rwck5QJw0U4ERp4cUdaDFKj0wiECEz8gwc3Nm
DQAnGhvSHP+e55VDWFetDB7k2DBVS0i2i1sdMawbZidhl9LoqpnErDbOo6dKbElQmuL+TIQJ4nRg
o9a+KIOF6W4YejelYIjdP3QFufut3Lx2PyfysCyKEwWoz3LBAnQsyxwhSVT4ve7NNAFCS3yqmQdZ
ZmhmXO6zIMfjw8+Dge3i3ayXLDq00m/7Gw7k+q8toSAxRtT1gknN47Bp1jwlNeSJMARLBsmchUir
CR5DgHXrlXyAMg8MXvL2oPA74PmVKyEEguXCXFywYsWZhoOkJh3y7DqfjC364ksAp5TXiVER4yiB
nvrROC4WcT3bbn6CPxC+2aaa5BFhbS7fEyjBzAzKhivEjiN1owx0jJWiqC1Jmwox8IdaUy8k4hPp
qr4iJBXLTVL0TlfO2ax9pu+gYdc9Lr+ENFf0xuYkWnBsWRApErTRQysyRjEq14v/ewj7srqoas5o
YqMN47sI6h1FMy0YLKqJxtTGRLMOTNAL7wLROU8fyMQn9mUYexZ4HxHfuEWXomFWMayMKfkuHRwC
JSZWeWFaWwy/pMMo7Z+3KJ5zhok1W3gqzIBQ9M00VCdudmI+xBHqmD+NoNB5KPl/viX8luiyDIoX
NZExOGFG2HRy3K7Eo4KSHT4XT/mQGNo2WoO//eASDNBNB/irXuKehW3tyiMTsZf9AZfUIl56kOZf
eB2tPdpuoQJhyxMGod3iD5N7KPBPKSwz64wntl6zp9od6dAWfyLaOzCcK3kblPsHY/Fm3KvhWFJQ
l9Jt9tbxkydGhYJJKzTg7qyWyZ8fGSJIcRnwywyHfCYb+RBUrSjO2NnFE3MjHd6lWUOpa2go/03z
ZnrltPaHn/lqM/UEExaZHTWH6LzAY1VR2VsunXIYMvPHJO1wP8maCEqX2TW6y93NiQd+hRJQqhLA
Xu7W20aYukcPx81iElBqW9SO3YfIJYaFWfZY/7+9DlIG5vvJCYL3QUp+CaRS+6GzTDtvbehx6xEj
l4jCuNSa+9nt5+Zmxo4NdPC5RO0w7y22+8fMaOJAXwofNBiKnbXiKLC7cJpnKlZ7at+kx6Q52d8+
9piIRizjki38wvsZc/mT1GY31SfFPTifIRmhJCrdkHKKxBQDSuqJGg0Z2zV2nGXsTPaxwffPVDxk
painfHn0xgAqNAsvaXY7SqThgW0PzMV0jU8K6E8yjV+en/TbKzLb/p19PoV4yyQxkM+86aOeVY3M
wFnqkziMChAS4/yJ3MIGop518bCCYT/HdZLKu9iLqd5HnznMW9XI0Kd67xnb8try4CDLobzCsHTZ
74m4mtxZKt71VstMfhOugdApuzBTd5hO0++EuF96CvLIFWztqXhK2qwTwZWMrBu+LCW0sc+cH3t8
LMbZq29z4q3tpyDTpthvBE12b0DphuyMkMwJbV+wuYy58eJwFRLWMAcryF7CskJcQ9jCwvXGcEbx
0oVVsT56FPrh2Q4exiIPizlGMYQ7/PwSGkNZFrH6IdrVacdjbRNZPbE+q3P/jf5UrQ9jn4Y+lKVm
YG8TTV//7a4z5LsBS7D/iFpa0VXnU1Bi42biDehhaAeK/jps5+XJmmULZMD8Z13PLNryEcQ+CtIS
1dDrOTfD5SuYA2R7BYO0OLVs+FQ7WY2RuNDh+tsKgNBg0OoDGOKR0cF/TPpkwAZkgJFAUCGX0QC5
cGp/4okRhDLEHM4XHcnpvawIGkJ+9DxLYViak08tkp9JwG6SE/Lqb8ZeYf+U07k6ewpBjiE4pZ53
bhdGMZvQg7at2Mzxf7Q2aQgVeN1P7eBkSPdYIBJxZ2w1jtcKD+LwXI5OWNyx7QopR7i6RWMy0gvj
h61a1Q8cJiRudQdY6mIylgBc6nLMgc42ifsWAFLs2b7b4Hc9QEma60cck2uBC3mNgzfjjVNxJVqK
WxW937csjxLClaQ4xzSL/uYBTv4bVyGDGxJS8luoZvo20PaLx4YdAsGR5RHZm8S7mb6jgtf5SRdB
kj4pNm7U1MHUTMEPK9lQ9JYzv/kzuK5vc8aMpescEzp2oAiV0ObJlR3nhbFiWxOQCRk/CCb9fFv8
Yf3LhMFq/iMtQhZvR8JK2Nc6oWLbK/bSuCfFKpHmlUaITC72INMr7My+CxTCR5j4b/SZWKEsu+xx
aQBHzUzo4ky9Lkj6oMt9ztvcYlPSHbuWzQ4vIQMgBuPAnbzYTSF4RHRPrwQM0/pCkIYobD+HY/Nr
Qe1UOKxIhq0HO2W9uBPSwmTH54LIAOpzO8rdrSA2UToOB76FhSkCPtrotXTc7VYdfH+8ESrlqJj8
PEgvfgbV9k0sjQThWgNuhOYMbe2fmCglmBiskPUCkurFcdLl5L7Fi0QADPBWhU9+GXB2TZiNo1NW
zGiwwm8RlopkUILQZL6gZ1ovCW9MS8hPBPgRWFq5dIN+6qTkSAbgtURnNPfS5ZIMbZkeJ6mp39sg
QpTpfWLQB3hFQhxKabfrXAHSbA/uwl6XHXNwAHy7tBmJzXBJZ+sTLN1gdvaDyyKDx1LiwWnO/N5L
eI+TeVlfNzmS56qM2BEwjA2kcAQntaQ74gncPTLX83RZGH7a+84JS/fFCxeZgRjQEaMlWQuw96zf
658HeDDFvTeqnJkbgX2JS4aDhWiazaL5xp8VxTcV50l764m1vPqQ+J2zb/LkhDILWDDg04u/xeI2
1UGgrk14WkZ5z6oS8itWbBXZXDoolE2PD7qY/bG9DWnNYcL8PHtAR9goal47oOmDm87lUWJB2Yz3
LXZ1rJjoFHWz4Xw9lmRhmogyBh61MZDNp9612TNFJHlYU45Txk1LRCw4mSYYygNIhBQHkmya/mtQ
cdC4x9YM1XEZE2pbPJyQxWHK6zo/5Gk568+683rnJYOU519Ix6HkionQ/8Hg+v0fSee1XTeOBdEv
4logSDC83pyUgyW9cFm2zBxAMH/9bPa89kzbLV1e4qBO1S6SmTl0WZZ1Dse37LNiOI9T0+NLTKEb
fPVk5jV/P0t7RM9lcULnkMPgwonMq4/U4xwOZb0f6VYibmaFuXjpRz/sv0Sde499ABjghTnSTe59
7MWTfapK9sEPzDW9+Wg1uukpD/Am4qZjNNpOoIWk3hVttoIVxDhndwsXjRkcBneBUzIE3DZHZ4BE
baixok8yK0gGu2QzkUA84OhxCdX+G3ipqY+94Ik/luws52dOFfw4mNtadZcWJUmwoQQgp+d6nCmG
iQvWq2lPlgyPZ7gE18glUHYc+bHTM5tHUrVjMKIOsBBPnE++tSp6YhHlEoInf2dedB1CJE5tl/25
lU+O4p7aBPO9WCInfYnXl/ceFkOQ30UuqMnLSonGNRH4wMAhPGfqKDsIa1QFLIH7SIml/ArTqG5e
6w4Qx6HvpR8+RhNJ1g23/KTjM2eheIhLyANPbU+ceh9WOUJtkA/2b5bI2E9JPmGnG+FSFOdgMk56
hxuWwHPuuqP3OkzR6D4UEtus3Q7Wcgz1xBEutOmvlT3hWkO1RXae3IwRnUxn2QHpdgaqLnwJGdmh
KRfnOv2NAdYLWYNZoerqv06XqUVBGgZadfEINexVc23QUhpGIY8MwUQK1JEYv3eMv0ONE7HEp7PV
/ObbbcwnBZenI7UC7xcTkoTOpKDOkd6P5J/Btmr3kdcFqFkBrzTda98ovccxYeQeFF/TXoPMI0vK
XMbBS70ezVMbA6OFDuGEBvqjmVawc16rgo6OMeNjYDnZBxQylbo4SK2i9E/ZorKNPoyUi8eL+gHY
Do9Pv3YVvSpFmSnAbTaH41nQrcA0QSF68+Eh540/9MuwKWpbXFT7VvQ8CQwNVtxTZGlYgbl0xabP
mDO89B1tr+bBGns4VRmequRDNEA5IDEy0PkGW/EaQ5nZJ/bAhl4qTl2FpiOBEhPcVM1T30leVBwE
NUdoS+p1jvlEGrjjew+rap0eR4QxzA/L5Lf1nd3bfXiv6c6I7qADwkVLCdhiivGHVux9yPklNPE8
8x6hyszqyCYbpn4JaYPdv6oFgKdM+zDMkNT/u/dYkph2UEsGOiC7jkDgtsa+LN/dnv2D80vnFgzr
xmErKe0SFW0f5TjkoUP5AQfhjFVO0s5h6/6lxHyfvpoc+D0UHdTWB0ALrFc2a2YeAzBLZbkbXG8C
joYN5ZfT8wVm+Mn9B7oaMvvIEgNewWg33GEUyR9ygRaD1SsoHuyxsh1K906MaqRoSTVFY29QHfhm
0f7GJaanPhY0gmYqOyH3hjfB7Dn+wqnDqxt9hwg/0BTnISBitGjMgYoCONxuA+AsXlnwsLrSoR2d
94kvaO1GLItFFxG6rAsBHmMRFvP7QKrc/2WSdRWeUITy7rnEyXfLmFistXza6HZo5PgElHTb7tLU
ziQajBMLz2WsMZDscOA48sG3lVTDBqgzpZRc6dr2lLtQDG5LWBgIaBAo95PbIoThrfOp94M+gC1+
mUWl9iAFEGUn1soxRoP1+3+KByOscy/s9IZEg9iUtoutb0FWdn84vQr70WExQyNvkTrFf6ltOsSx
BdMexz3PJgTNGjHsSfFD42PtmEH4UHuJ6DN/g/rxsqthamfIClYp1PjSjv6yGUBcAzeO7NHSb5km
SUeWetLeU5Ra4D9PwnP5sPnuFDw20eAWFx/rgL3lhkQ2j4tr3J58P/PQsgmLxLE+uYlx2u5xBaWp
uyhYc3vAXevqx8MyIq6WNepTDSMu+RfPpexhcBPiaNbYiD18dSF4z62Nxbk/Iyd1cPCDScXARQa7
8J7jDP53ugkCq2M2TaZVVfZmpH06fzwTbQyQ7NWvXLr82st24j/szlvaOm4OJFdRFnSjeGelSRC8
EWtxg2ofTh6qYCUZE7/xuEj55rg+t4dl6HMLVdVtcaZB2fVLSgSihJYfqqti772I2GUPW6qlELh1
VLrjw4DdtDxPFPVa73ZfYLep+4XAkfE5c54IE7EQEd5Q/njNetJVM2rv3hsQnY5dDc6MzVvl5E/4
l3nSWeEThx+oJVi+KQGltmWesvGDBsoovxX1yNfJHZPIfw1DlTqvpqiAe4CrsF9xaVjhh66b7jUn
9cpS1ypZ5YWlw6asW7L6FIsGyTSY3Ly6UBaLr4r7Eu5qVCn2a6hLk71LUxqDeOMUittxrRdiDswZ
VmxeMau1VU2HgMsaji0qqY9jPQxt/whQyefvyLUrP1VGZ9mmoxIU1QLvf31P61BBoF0GxFegpkEG
pRJaEIDFGRIFXnPtSq4B7J7l2tDLLov9a890AkjWwpoSsVZvtnW4xHil2CvXl7yrBwcXzgwFb196
TRg+8vQw5xt/0PLoo9mMB48TAjpoqHs8ABTjirc0G2X9bbAFYKnyyM6/1llJgXLk4pDeUZuLxDtb
vXjAy7sMNjob2549Td7A2yopOG+1beFX9bhUsvcNc9w6JQvUJTkIMNIhq4/Mq97qLMk+EoPCRiDT
gnrJNN5B8P4mYm/nX3PD1u5XGIxAaHdVQaewhFdJTRB5eTroxgNytzNdg9SEzZm3I0b7yzTa5g2G
3lzSEOZaCwUJulZOUW9jxCEMIbi9F0HzdzyCDUr63AaOB8a+gTIeunVMBHRKuNvBS+IQjFj5zE8x
GaXls1Q5STnBunthKkDZIUSVqP+QkD240k/ekQWTB0CLRdxXCEzY8plOCm5iINSwD1HOxFcHYSdz
PniMh/gnZu3ZbPORONAvhEp7PoOBXaytF1UmwVW9ZiB4Ubbjb+YWECm04MhsokCwYpb7CfkRKAVi
3cU0z4IcOKiHW/ZRQbUZcDYYUsAMPsQyqg3lQun4z4aAU+07NVK8vMGls6JzmYirPeY4dgxwfpd4
m3lu+dPHFaa0DH3UP1W4pv/i/ARwRieOeVTM7/LRkoRbH9ZV5bChUxTroMAcfu+kNYU88SjT9J2v
apmB81ESaysm45nQAO0INRaloTKUaSFGo79GhOBpRpusq4/5mi/95MqnlNOXr2XLVLofWlCgV37V
U/83JpJXX1yXrwQUQMlNgi5ElJg5WmUlTsTEAf/CTle4hk84QRIbt0PUy+6OdatuTgnkOyqMpUYG
JlgReZeIFwUrcAOSm7wvHd7EhedgOdL+wqo/7VOa8VrSrubWh6OFrj8pN7ixxSF5lVZUZ2wGNWTt
Mx5KjHFhGssv4WAy4h9XvUe32ypoLpSwQnQmWX21uhgbXZxk/E12OPRsmwqXBYYKKlhcnHerlEGI
14dQmavxgZUP41TZAkvacp3Og10cE9SBi9x1zV9pkZw4p1YaQlQuA8Ay2P5YfJ1zcmUQBfu6lt+e
06KqHCUFL/GdpVusTKaUfE3R13mR4lRJ5aXupkB969LrRA5hPA9J1XD3Yn+8MVMdZSdaushP0cPH
+wDZBF2Zo5mr2dgNOAfjhjjjqW4oOl0OXGmwYUQGlPOjNfieoT4M69QQXtzcGgXZdFP4Kfdpcsaz
u3HK0g9J1TAheBt/DQyid1DgkGA7gsYZXMZAreUWWJBkV8G4WTB9YXQDovXiNS3S7i6MuMVe6Gpz
ZlxfaAETFDI2/Mk/CoYrLz6NKFiQkXCiePaeoOHC1OOMdZS+TaCqAm7t/Dolu/kmXmhnTIUuqtc+
5hxlqwjaJtYPKoe68OMx8LKlypAD1/tn2AQhN/UqAuTLra3/SAbSvndFNzdFuE+HaH1r+GlLda6e
AKVRPtb000lURg2UE7nO1J0aqo08axeTZyrBN2daL4+MYI7121NtRe1MDK+pQPrAE48jp/HtCXRl
bSiPWvLa4YEeuSYkv1mqADndzIkcxa+og8sDKbTuMSrlQzu/ZJCI61uqNME4L/DXu2tpWOAr7jTR
OppWubC+FV8WOnsI4GLDAsv94rVU1bNc6p1uzz3UHPkUgk+/s0v92wsm/kT2nT98ma3gSAt7+mdx
8vXOogWyhpjK/GC72F/brsOtS/2i39xxjPpgMwBhP6titeySu2eNla7FfELp4Ihi5NxMprMPMFqY
6HQ04FBDz1/MA0VUfr1N8JJc4N8uQFHouaRIDztFwA6nQMjmot6vOpBfwevdsvalLGNIGsW/zMBk
nuzcg+u266kcb/otTrFRgOScfMk2OXTakPy/v3Qsk+w1DubCRIGXoG0iDlxURpsbB2PZi0+wetmx
cAJ5nvm+HZ1HNizJXqILUoPXCtYRdZLQbsZOO7ZfIxaCrBqXevHv4xaXOPTu0R8w91mZ/JOjbtKt
w3j+FIk8rE+WS3PpXpEttg8z+pt8FWM0vxMuZ3mUzC2ZnnoW9roEnOysBwI2aBZJYfAam9Sk1x4n
SPBUGmeubrqYVXvTQ5Z42xx3a7Er3SRML16wqJR92uL/4YC2ENmsyK3OomhXYlSxgg8iRxev8WIZ
xhv+7xNhqJXhke5glYYNFwIWqhEJMIWkTq8BYu7Cne8vkCikIjfDRBt3Css3nCEkTZFrKK19jEh6
IwEBOCAKK+937Gt9hDYyNt/tZKsrz7jVoo91jtmZhRDCgSN3ABdBlm0p70g+8Cw1zQRasSVPAS00
yyj/isRk3bltMyVnDFJNcMMHzUeBZ7j7QyDUfNPSzXurXCy2bXIJ/fQcJIDk790KVWgL4SM4suDl
pw54qB7qypPutu4CHD2I+9KcwFz25sdjiulhb/v4gj8GTK/vkGKZC8uh40Si+hzIBqOr/6CaNKXi
DJgI/4nzOLBYkgyP8JWtyWt+asfuyvfclfITDFx9IkmQN09zb7fOd4yjqSPwUIoIFQsXdo66Sa99
1u51Ied0541p9xXnHD1H4TT+88g5+dRHHmGRFUs8MsMuxWcdKZMh1pbKecqBnfMybyY/+JQpoI1P
qJuazYSFLC3plGocTNhxxpuxtCNCzdrvcW+PJoSgHbugybiZ4/L97yqKYoThVrumKv82kUJVAT07
PtuuSJ6x9zIt6AAE+X71D+pLoXBV4iFdN/V1vrYFEO7GT1FoPyH+/h+sc2lbtMcdO2VcFW1IDu5b
0F6K7aFmFy++V+7YSDVBSP2RcHmLhO1KX8rymCmK77h+gMIQD48ZmiZdmJS69uYMBUEnV+w8ExnM
pXSZK2HO0KSR44rpum0SZ7bzmPLLG3BRS9wau7mFifGH9PswvcRmaVKbV0MRZL/NHE1ID2wrS5eU
lMon/2v1NXDmgiMIynNlTTE1i6HnW1eIHHw5yfcTjPiWEqbWBzv52jpLNGaH3bYwQU+1X5xYfN87
ebLxQt9VbDLVoyJS3x67MoPeGQfIqCpwYnEGo18lO3JZ+AID2MPEBvLAQ/8JWUW3LRrVyXQZFxkQ
m2DVJc0au7mgPgBxOc7Hg2+XUh9wrPWfnMkrF3FO+Nb1pv8MZMuTPq1A1hsqS0xCeGH/WB4XP3HD
sx3xTbxlvMvqz6ZRZCcDTFrqPsaxcfGTVDzT4uXKvecU9s9Me0bw1GUen6yAQLvOCSnbuDlyUB19
knKr/kK/IOc+Xx1JVCg9JAWbzaD10+qO2UPeTT5IwfUkY9GPm5/zpQoJwGBd5yXsuiWrHXzEvU7b
o99U4d/JJwS3q22P5PWyLB0XkcEzv/0GyRtbOMvmXYah5C5tInC1Y7jGCHx8HQewSsy+mNvYY3iz
rSk6Lpo65yllf7ORTAsVVJN1/zQmufY5iWrGvLpe3wmxg9cbd9b4wP/XvAVRlpxAFprmxU/IqYHy
p+aG30qdjxqr+Eh376K5oG/qAey+iiZWCsLWLkETy/IfsW3ibVUDX9lb7CouGqGXxFwBW7/TzEfQ
sV97DIvthQXDEGLDtxSSPwu2CLkwwsSp6WxLKGfb46LGiRoALXG5J/cL1zb8YBk190NHx+82YVFV
Xcoult8teIX2gK2td/ecWNwpMY9CPuV951fMJkkou2Ab5kPgPmdlCDzSRGRM7miOD/29m9hERfoe
r5aAqgGMABZXflZkazv8OanVHVSzJox71m71CXhbF6rHzkjXtWmDVSAZd6yLe0jKLgHBLS+HuD0z
WdHFaLSMvlnbMLVu8BaX5upgNSlXbnPbR/d2tUpHczLRf4Vfd4RgDypGhcS2XMBWV7Mk3GdgI0Cb
xI82rGDAcGG0knh29YEbUf5mY3vyL8KIdDy5upxfcn6nIZu3qZVetmmN6ewzS0iMZicCkw39MOXI
v6yYn8gxMtHNe5r7ovYO/ExRvFlVzAnbBH5i76YlHamPZmVT3EjY4t/iVBkn+1n0A+EgysdqE/OJ
NUhDD+QVnfAnZIhOwq2n5iK8T11VgeSkbNqkGxvDmxOfIpeNzT4yTG93iIFu+7yIHloqa/mGdw4Z
Qd5WGjZCcPVCK6Nq2enWSb1ktuemIuIcaWHXE5yLQObVidQ/JVNw0R0DmPl0k5NyW3a6cwJuG9Rs
kwOFyTOVdzz2jJleamOqCkrDWQ/vozTVDV1mGJ5oNaZDkjOO/2i6LbisJBvMERTTgzfW9r+4SDPz
hxmSBS9L29xhlxik4tsv64iG6AHn6TXufDLzqRm4ZMW+BJeJSGy5xVcJaMLdzwEeAX8XOyIenmVK
jv9OY/+cvzh0m/sA7gRL3aDyXkarD+4MQt0JrQbDQE61k7hhelHpdVIwaR7hBXnZKWnGNXrsqC7d
lz7/QHhZPCDUsIO7lFg/4ftlMPywKZST/607Vss1nVGrK8NzMGug5hOf2OQtRApqEikHoZu9Zlhi
50VDbQXpcgtnxfuZlIDrTHlG+lm5gzJbbKGyuy6+T2xZ+awvOXAbJs3aJv3EaccetczJtsBsJPtX
913qQHqg/TN1Jf5DPYyISL1wcFlR2pyTeSTyTtVCsOjVXkkd92r6Y+iiTGdlMy0z7RGeQyBk6wbO
Gv/V6C9l2qGVl4M7f4bB6mrLinytdNQxxZEDdQ/iNHOWGTLVkuRn4Cu2I45YL/voK+NHVWek/qsO
QxR8OFSHjQgGe3oWGCyrxxSw2PiXvBZ2mBy+bftJKnFtSmFBgz11Xs0XmKzlXZo1uaETaIFUTPoC
eKUxJcC7vmdbOptovCJds3Rg9qTbokyW1mbTV1PlG9OycK/IW5TH5j+RUqgwtvoDd/OY7vK5QmUW
5MT7Hcj2sPvt5qx/CLOn3GsB2o79GjuobM9C5Icc2zrjI22m4uSz+Y0Oico9/zhE1uwd0yUg9jLz
Tf29BgTjq9DrWBbaZfdFOpINCLAs969TWn6VbygnauWN41dUdwQs5wm3z5LYP1h4x7cUz0q+5RfF
HT7wPM4hYfVhdmOvYn4Y9/h9Bx7p1Lrkhb6NnaI0FNpb9fMsbTaHbW63H16asdF3ZwGAV5XNK9Gm
0eBNSlhleWxeQPDZXFSgVoXqJVMj6zhEseADh1QRPJSpJR+JVOse840AuZhCUOyGw5z4Pme1CqsP
aDv104hKzcQONOY1HkfctUgt48Eta+yRpQkd90BUpzrpss36Fy3oBhOdDQ9gCZKRHcZ/5aG5jQeF
KjOp35FYaIAk+xyV6W1Qi3kOeEiJs3EMBIdKIARBdXGWYUfxNleFOqWRcMZ90UdbrvpAu64edyQa
NpDfA1ZXqpMPNJpW2S231zS7j3OLhXWHuZbPHYzuTEwKzf1YTUTgwPyNeMzd0nIZF+m5HDa2Sv2H
fi7xMgHJzV4o4UEbHe0EdtrYYpY7phU0nj+QSbHWE3wkpZvixGcpDoEXa6UIzXuKfAC7hzb7iOQp
FRsuJ3HNzjSqnHPtTSRwHbxU27jofOt+zfRmR36OGKYYbAVyAMCl+aYjpPr/WES11kkYT1h74QtO
8q3UbAveaClK2k/Rovi/eZaAT7jh+1IXIOGLoI6jJ5QrDKzwgCrFuVlMdg9VKzfxv5nHwQ92Cf0U
TnxDGHHHezJ1qDpY/CtImiTwvKvIUjg+eNAoDHhmTZsl1ZktcdHcRxgZhhdUla6lsbhZhzows5Nz
dQM2sRjoNJvXM6F75gkcxbZ1T12F1a8xd7tw+SPhsM27IBnE8DhqgIk/SvZQvPnYbYyPxp45LQmw
e9bcP/OGFa3eeF0rU4yQAW+/R0WphGEowzP2x9ZNpOdXE8yk9DdDI7XHpMTQ/2bFSZI+x8S4ma1R
rnF5wAdRyY0gaDldOhh1EHexIaQjxnm3iOZtNSm5oB8OlbgxGbNOBWzmt6eFBfP8zMKdflbtwBbb
jlSFgF2G25iPmCDlLLaA5XCViEiRu8RsNnmH9Q+FjueFo3q2RYpxtYfkoW7zZLnyy5HN/CstOjs/
MfxlVA9wEVT1dfHaNrl2DewIShjKproSYIIJZ8t+Gv/lNKFXOwg3yCLugiBTYlpcbW9rLqNfCmzG
cIuYsEUY4OuLnRHzVa9b76LDkLuRr8pZ35FnyVoOEAYUPIQtGDxWzM3aFRiF7VOCqZsUUl7Gh5qQ
Lr44SqzXIFTnFOGHpHXHqXhFLcwFrZ1Ep2CuxEcauEVF3TKMxXd3KcbbBIRKrgKBan8UdCN+PnLc
7HeUIFsOzFPGB+J3ACw2/sT3mth+9odD2i/8NSDhD2RpUONZq7iSHnfslk6Q+dhgeXdFT1Uy+93e
tnI3z6mwadc+Oi1s/xfvW/tQTU3T31dhzU3FcSxsr5CTSIBTEc8uEtVpZVyJgggHBGymGINgiGpE
uazeI1Wj8iaAOr7KZI3YFhUxanCmU0J1W0XZOsiisFS3sV1xPzF3VPbKEcLSETiEHb7w64Rm0swB
hb+mdIN256Ss+/b9EuAfL0FkW5uSvIeBXoRUcrBKLh1gi8ULzFjc/3k7ifkQE5JFEfdz1V/DfCbp
PESjfiKdtvR3pLjkhyM4pjYuLrurHWc1oanAJhscDML9xTloS+YUCpltZmRCQfydWkSaJdU06fbR
I4T5s7AScOCkswK7ixWC4n06wH/cRYpF2ibD9BuCunJtfSqaIVvRRjQ9bqR0zA9PrEqfQdAu+iMf
uMCeoCpgdSJmxZcbERnRn3SMdo+jyhqGjNpRDTxanO3AXCBJpA4MgKAKH41p7eKI3UGWDyNdnOpd
0OqhOehzdtDAP6yA9TLLgli/a5O2OBs716d4m10KgetcYr/rU18Wl6XDLX0obKaYZxmOGI8SuKP6
ZgYPSKG0IHpcHAzA+rokwpb7xOVg+EFu7oQCr9ks6u/MIiF5QvZzebWpMgWikjfpcABS4rcEHId2
LTStZ3pzyYIkF0pZGGBmZeDzo/3x3uhFWHHkJm2GvuvxUx3ypURD4N2no3u8OBzF7J1mc8PRRNwS
GNiUEgpomc1w7sz+NoLMJWhnAB6NZlDgeUxV2IOjDU3PObMkMQ4h7Qj/d8803qxcOSAlPlv2DV3s
1KxxfQV5RD6HwxtX3Gp1BmWnL2lKe9tNqAwySU+qO6UadOR/5Z3CXkCH3Kd3eVv4zjZunU4ehHFo
ygTiveBJLSXSB5nP1ZwABUag1XzTvcxXCy68epeWVPfzUvAboyoDSQr+i+jemYG5fus4APNDBG3o
jitj4TNy7eSH54vZMsBc/1s62fgctDWPiO5XthRCMeXtIwIIJzNOTWvTg7fNt7meuNJiQ8NsAlf9
vzvmCtApU4HNqMbYzw8rFQ+GoDyIN9eKF98k0Pv+AH5k4ZKDdvso0AcsTJ5ZjhKhELi2blO3X4HR
2YUNXGLtwLt5NMM6hk0zL8VZszWEB4Q+O5O02QF9Q0PzxIL5EQU/Dn7FgWcuPdnW+RoDDP6DdZ5M
dRo5OQeepq1s9fqRrjCSCrUdJnsE1xFi5VNkA8TY41Zrml2cS25cJQI5FSpl5r+mmG+DHb4rsnuR
NNYXP2DwJkPYBRiBOcfwNaW6uhLuw9iHNxXuBTYo/gvzzkJxtZV5L0eFTw+3DFRk4LXetxClcQlV
IZG757Bw+GgweJXlpaVFFpyD3cD3IUJKtQa1J+tFGRD1xowwU5GGcMRfuDQz2tcRVagHSNeYgkU0
x/597oCT2AItpbgLim9xlVAIzBmwPzIAjTfDAI4XoySxz/DCJMphG1kW8UERuEy2esTeuGFJYOh3
a3PBMoI/ncb6TKPR8aJ7asTE3GRkE96gK8pfVt8QFfQZodxHIVm474RsEvXkDeBKIMStQJM5JZ5A
0HMtSgIxPd2gWhQEVTq8PZ4zEwZkUMsfozEFOoLtwcWSTa50D1KGH8PMaOs77irzdIs78APrrnVm
ubVa/LQsuDmh/rh7Cv9G8OxUZHXnAAs0ffP9APuJCA9TtyYmLV/cLGdkjiZN9VyEWew7rqR15XtC
NB8Ps/fk2RMXxFqn+LlTqGmod9VYuY+cQ0yRHtZfH9ZlQ87DVLbqNjz/Jjm3ibLi6xwa6nfykUXG
LcFyBA0D31m8RdO3v2YyFDuDfIhU3GZE54JpDfzwnieSN7N9cN/61GrGtzwNoatlIfbfkkbEMzHQ
dQyh34K5EgcU71G6TmsAizCS/uRYB8vtMtTum4mzUH76FeGJa8By7gW5ID9UYcY5HAQwCDe5k5Xu
WYcCVoHE1cunG4fYmKOlHp8zVyLxC5PY+3me2onffgTRDIgHqRn8ktP0q9Mr/DBqWFZhYFqMd3Rp
yGHaI2JP4mMajdoiMhd8yqZYk0TArp6qGGPdQY8t4BqXhgmHL1YRUbsB54as8CFDVgh+IRLRcgBG
AYiysQiq7FgnqhM+igZbc+LqFwJSnOySX1T+0lPvtrY8TSt4Z9TLv4gwAkVsfZ9TSQ3h7tjXCxb5
LMTDfaFQ0pzy4r/snUstAS7tBoMdaSGv4w1C3eWZ0j4SiRZbDnqNPTpq72OQc5obZdZdRuwHXAly
O3gsWEZ0gDU851PbTnwf+X3yahvfYIRzoFWsWcd+Yl9fZ9/a1XTtqskqgw0Rj5ZX+GSHdcWCOfce
gm6xm02rWQ6cI2OFj1g9aJ4pGGlexhjUzbYffCuguoXTgwkqCo8kU0mWU7nD9iwnW4bdo5ox4Ppe
aI/PC/IjbJSuh33vt509AQRyA+yqJy8qsFn5uW5vIY6z/kHOE78cCBHp3pc4lA49Gq97T55wsA7S
2OnEKisbMCG5MLnp2urkF6GaMUKnLvxs29TT+v0BcEBhMA1iI95uhPmDchg0m2xmcwuchkdFe830
W9EZQqVOkeKfCAty8dRaD4W1oS+Xzcf/u80BZpHHiWjCyzYgoux309b6YShLTCpEEh2xR4OoDIij
oaE3j5KLv3HQW/25Hjxeu2Ta2I9MtWK8rgHgwM6qB56NjCQOL+U0LHnlWPAbZk69q1NVXC4x/Vjd
LkScX84By/ufduox/jYdu/HDlKW2t3XIN/3y5wFqCrx7u/4bNlmF7Eo1rf/LJ1vCn8iHhKIH1y9K
4AHCND2XmSsoAeytOjzIWekel1eK+3AbkWk3FyvpGo4lAFAdvlEiv6Q0yki5mDYd41MWI9MWVHDO
FRRxki2d3bzNEQg+bCw4/h6tnHzF92TPYfE7pc8PARbFltZOLzGJPpfY3eWlCKyB7amhaiN/MI2z
htOnBMTFZYr9TuY7XN8eEoyzOMUxBS9NJ6khmG9wB/LgIPGz48u53uYXspYAAspmTPlV0j1OMVJM
FetyMm3WNnCPaCIaHyE0YNVQYk3MzbwgxyOkx+IVqh2mkMBYWJrceXD5LmOlSC4pi4CJ9qIWYUEw
rk63umc63dd4w+Szm3fYutAzWcO7vJzeS3KsRKAy5bF291RfvFSo8OWrRWPB9OURP/1VkxZdeODa
EVQDDRrYLbNe/9GVmBzOzLSNbWQqCo95mS1QDP6VeuxGwMVzgWXs7DXuQJEoH03b/uqjRXjBZm1H
bsTWJ0AvthDgAqbtth9YKeN8gHALhiB+i7rB2Ag5jl7yC8+C81DG1di1d4RPeb48xeuF2UaPAaZ0
VtkxLXnMJMDUqxq/6q4El3oQGCDf8dxRxtQaqc+Zi9hUEC2NC+c1B/lcfdVhSHEvuMzsVieexQZW
kzaSjvYufSAnuzy5jqEWgPIf1KN9XPlLfHaayQJ1WWdO+Vu7QvsH7sBh+o2rCjGaNninea5U58Zv
BW+r8bNofYQStuedB9G0w5an3pICug9EwHVYDXrB3x9p7rf/UMlC1zBTdA2Kh17Ykv7rB64SwBUM
dkVQGo67QGBMh1x7L31LCI6TegCzjJ4cJjOQ70B2VDz4XfnRZ9BQrjxFk0nxTNVUcm2DgtH1wmZ8
lR9jZVPeoYvQpskmjNkApDZlyg/91AcAefpej29YJQprJgLA82NtcaVkawwHllPQn3J0l5mFh6o9
qrmWNuD1NIiZsNdIutK8s22orTe/DPzyuQcj4BDjkV2cs+7B4YG2GsNvkUSlImzSGTnpx95zvZAa
JG4G9XRmwTamAhOcSZtPwHKI/ziR6lw8W01pt2pTB2VrfS5xa3tyu3hzTESDzh0iAXxh6so50Eqm
qnYnjQyqJ4uyixoygU23FxGcwor4shYg41nWRT5S6X4hq6HnA505+GFuiwz4t+YA5Ly7K6JKlbiw
cEVPatORoRDpLklU9pmVYoH1wyX+Jc6SdMYP1dWfmi2GdG5UsAb2pWxsCoIqntVbnuC33QjuZja+
VZ8oKbgUgLYbo8NcH7nfDXW4T9KFFebW1pJwwL5xcNA9dS3m/nsk944eJbJK4/AHPKUz/6k8SlVv
TC5L+E8GcGC3HbUM7bXh2ilI4PDevaSkjMDB+owVPDbkHm8lftbm3lDT0h5GrUb2fqbRz6E70Lxt
IIz5BHkqyIRbkI8zkaIUG/ubHbXtPxLgifs0yWzB0GnEXDxE5UJfvBt7VkZsh37IU4KcSyX6MpY3
q7LKv1QzmeJIb65wyNEpn+7aEaXqccBiH58mzSlSbTMJq/VeGeQ/jZRcJrLZda5n/aZY2qZKp+VX
+EIpOsPaFq8jfvqAqDBEYMzYwQErk599s2hTxR06kSDIh0jORFDGGc3kiNwgQKnpYqvSmmj6oTKv
IHlfMDItcpM5lKRgmxwkrc5ujHK4ZcnUvol0GnkGB44IJCtWk/d50MJe8clbOGcCoDMf+UgdFIOU
Cdt/Q5lNT7nDmthn72wH/Z4NbxhSaUEhU/RAjqj1v4jSaVB3UVD8pmgoMmjasRWOLxnPleJhEtY8
brqpHTxo13xcm3DAEX9z/SXS9+PMFu829KUDYxKMvf+TsodzXpuJOQVfagSjI8wIw4Tb0PI1jsVY
eQ9hO9Q+KLPJokYj7BqQarYSx86E9f84O4/lxpmlTd/KibMexMCbiTmzoKcoQ7nuVm8QVBt4bwrA
1c+DPhs1PoH8gzuFFigCVZlVlfkabLo6n3JOGeAwPbYXc5VDOX49Y3sn8iIJVIiK6c/CQp0TyFHo
6ze5SO13F5ZpuFRKuQWzVimAl8NA0leyEjnf0kEFHAXoyTUWNiVQsQXMh5+rbEj6CyJG9jOkgppS
O5t1LuvilCMD7K8GrCdQAmnMSL9pgYsVlOTI1ez3GcBQaLPqC1mhv9NsgRZhiNAuFscJejiQfcLm
jgZQ8kZ1WvKQdCggMyDgmfwGPtAfssJuNwH3nq+NF2RHnL6NTctZ4E4BuHsvmbHzxTVE99ZwWdIw
BUBLgeJSFNx2FIlPNukN6X5X9uydpOoZ3G28FSmaSZ5scfpFSWM5iLJ+t9LcHrU1bSpLXHnyDTGH
+VtMp/gXymPldzUuNHNpBX70NKIYnjHuVZ/BgXXQxAJPvkHMiQ0NOAGXqqz27uO0wmtYq4C2c59E
/CcQoBYEPgu/1dzSDiiwxPDhSg8t8qovf0Mi7Q4c7/F5GSrMGjj9pN0vSWk8c60nVDzRlIDz84LX
t9NDJwI4wpOJEfg9aZiw7DWfysqI+uUmnmJWwLfktV9bAC7Ix2hG8V3xjeI18VD04FxjeHe1C1F8
16X4B645JEa4vTUe+quSQ0u6jVTxAG+afqRdmNkykWJDvh/KANmMRQqGZXjtOZipwbIthhLB8Arp
qGXhm85PI4ecsPLJcIc4Lqg/ZiUIs2WcI22a2AaQysw0uJjSsxPhW+qq/slTjeg20TDaWJaOlec7
OjAJLDor8beFNTY7qYrm5s4JZWFucO2JrK++2iQ7MJxs78ieWb89LNK4jUZouK/oyngt7ah2EEdT
lWI4916r75EP8joUMY1UXqSU29lN0aKzoLQpHaTARBX4frpmZeLQofrBGqGKBAqYa2e3eSL32pLq
QaKvnDg1ij1dASgrMMMoHqd9gXQgtM5YoS3q2sPKoTwXL9swUu7wrO9WFmqU5Dwztqv9AE7ve4vS
i7HC650sk5WWW0HUEv6LgB4Vrxo6sdmrZbZAnJqKMX8gbh5B8qoiyz4CjtTbFW70lr4z49CW1lJU
1TTQQwjOI84IPxGscXREtfGw1mAYJl6Vudq2sK02OXB0UHSQSlJsc+2w+ohn/Wlj6EoSf6NHj3aD
SBMkruUKooAm6dWrMGLTWdi1Kf/UUBw6SaEioSjiacYJ2dgGmZoBHCJ90jh5s2wFPDIkQkiPLRBU
dNVRQoAaigYP1tlNXjwaRk3NKksb2sWOat90ZV/rN24E4nPtGDqHmlAFg7VGh6Gm86uAX6MfVkj6
Q5QL9b0SZp3eQr6pgtesqKU3RVLy7MY0uuSeOxWNevjC+B2h3aED4+JShgld1uNIU9YajtiYEUiv
4GvKH73KWRzrWkn2btXSJu11UtEFnKlAroLtkZKTXEROxPmV6xyal3RTi3WQcClf05hNXm3FL4hB
zJFurS7vPG4SPsm5FoFpYe4cI8tswhR9rJrGv8kibm0rqXbCVwAN5avBde1G5gokdg4GTVCNQEK4
6CTmsv/ipJCkf0D6SLu71KN5Rj3XiNxVpw4x8CLfU1kzXp0D+/GBnCu3oaOF+WudK0l3BxM2q16i
MNOgKed+bscLGrtFBlIRefUt53P8b9mNDeNgWhKUTI/qbnoCQhVJL3agoY0hchyNoH3D0lwiD4A7
oe2kNQkSVfGEKl6Xyk6IrHsoDysyMt8fqbxM3Aayn8RrxY8zif6PIQMckDrJvcObQNK3ARBQZDiD
Hg0tvDWp2qW0cKz9eOks30JoKo4OO1V3k32EtjLiYzKkzqVARYK1wzy1d9gABeqbgAFZdUvEfQID
n1pQGl9lhULaKk/QLn6RBi4qXxzo6jRjI+Fab3yYQqdChDXITnM6r3+l9eWITUUbDRktgOPqFsJy
CEXX4yx9B8EltXaD4IixFFlrkHc5kkDdsDIrdDeVXof6tukcyX6FyQ1aeEGFXYT4x7rGV1yiFCxy
2I+sVSioUUJkxsYSsSfPifxFDCQLs0wLUj/HRkdFEgKn8lUvd15w61BvStcqBIpsh2NoFR8ty7R5
gsgKS3ukSt0DWFMjdAfectUqCi7/fdYtOZNk6WtcNXFzQ7ZLkpPvZpK+CZNQLY0VgJ0Q+pkrZ+VD
DM1PPXaW0jd3beZnyQMsBGug0xP2NA65AThgKeTCualjOkxfezw+1TXdA/yuiXav32AarKYvgBXV
HtFPtulXFdis3y8TXcfonhNWTBPXDICSsVmlOlxRSKyvMVQk45dS+6l1HHXL+nU/5HymVYqatg7s
qAeBujJav7DWtEGSGKybR7dz3SHRNWqmlMWjT/Rqm4Q0xNEQuPlvE9Oeei0JP2fzlw3re9dZybNB
TyfcxJbdtKsmiIDqmaZPBdEQqMZSAuzBdXSZU3wbEtOiAqVbFfyqSDS4cVB0RX4a+kq0coRVuveF
7+j3RcjdYp0UUv+Oi4fGCSJsahhMZgdJfoVraQRrhg7fQpCngZiqjvqlhHAKKT3hDAjPgoo95Sbo
W0sZT4uHnPPgCIDxq68yDjdUe2nJHHI2opbqvFL91IRQxN7TwhpF+MCp2p2s0uZGbcDDI9vKsQZE
144eAuqYGamG8KFzKneOCTard6i0CsIYDyKvjOif4VZCoZleWLbLHRwn0RGhlgiBBAWkdZ0ETrnu
Y4xx96gDc+729Up2l6VElWeNzUYBJlKjyXbAcq4AA0m5HgvzZGxIcn62lnS5W3tRaXHgbRC7g9hv
gLXCEmy83i6YU93eVIZV4p2cs0Us0FtVv1ouxZh1aKcSOoY0l8Aq1dTGlpVdsAGroR5rN6yx7Gsb
xP2WErbZrHOYqeF6qGJZ35G3ZNBSXJ0elMxFrnnoQ3VAbc8tv1h6WfVfCiCPLS7tkuh/BCLkhD9k
Jro0fFXR7TAx8e9RilHyJ+5PCIvbfdFre7YMT6N9YyNNQmO2yhp1Aca7EPcAN9VsZxpo5iCVh7vL
xhUOZ8OiTFQYNmUlBXeBBINiSa89dXa+VPYZTLUcg8mFHbS2f0BnPgTi0DSZD3ZB994RAdBVxGWF
fwgFipb3A86cw50jmtp8QCdxaJDTRNNnZUiSebKQq/UWRhlwwlGyIo52UU8DC+/FKhz/E5T3IXDp
GwKr+e45EP1Y7W30Lfci239ACsCJ9vjflcMmKQzrCTkf0a3xWoIVRIYU2etAdRQQEVzjCKY52YMr
oNkBcsNglYkwQumriSpffoA47KYHMwnCji8CWgAkdl1T7XNS10RFq2jWA4/BYgNBX2nVSAjWvJoq
7HAUnUDpb5ixcnjlFu+oK2wq0pxFVPQnAFRYW5qZryA8j/x+cmyb0shvQ2GK8La0I+wVBwiZ2doZ
0gYZTY6yP1CUAnafJk15GoxctGsXG+iWFwsSAm3QUsjp7dBvzNrXrXXZ26jZxLiLai+agXDKTyWX
AcLSTw3FccCypF9Jra7l26KkarW1Y3asBbmywXql12x7lamJsKhCtykm6BnZZINXR/4c9Wr9G/o3
KoFQ/8wHtwCRBAKuAVgvTGT69yGgHrGTbCnwVy3V1OZnQnUdrXmfJjiiJaJ0txo1bmUFqh599ri3
nBevkcBuqkhyxDdtItXpnp57Ka9oIUvtBkwWdUHD8LP8NoGUsTNwJLQ5xCMgAwITypBQacMiBv5L
ybn6FkiK3Wv0vLe9nWTNyUiaGMhJa3+3czxMy1QttkaVSq+tVthAVpBcf4qDPn8w8MMg3lHCWxMS
GOc4Vvarxn531ENTgOTFritx1LfUx5wawakiB24GwOY3htzm2ZHzg3Kvu5KlbzUr4rKmIZ75Kyl9
BwDeUN1A1jYRR1S7VUkL9pl0pm4DX1KSNSx9c41obrJFc6F/zFtZg0aWItWnVeY71br2Ofcxed9D
zTJ+9GTjg6N00r6o3eE7aquovWa2VSwhNVGfrLDA3IUlukgbuel0g91DtrRVnvrVc+Z35k1VQbde
RnkLFDWgzfwoIdSioW8amluQUcE6VbAbRYrb3GAWAcAmcdobUK2NzBU9N4N7hKCbYJ+qusVqwLBx
2Uio+uVh4O79auhx0gT0t4BZG3wrwxBpV5FrXJmlALT3AmFzUPNGpflgMAieFqdWGr1UWmvxFfVi
v8CV1oeOLpmKKnZZYZRPrqfRUkDPEJUMKgKY/hWwoO463C+KfAH9tfmJC5mFoHSFYj/qC3J1J1FJ
qFYGHQnYw2HUYxxapAOHu6o3oBOha9JsoKv2iI5rygMFfufWj2BAQx4c3izRa684uAJ04HqpIzAJ
Z+XAN/aDPa56IUQ82omkVYlnyYUqv3VwOeUdEorj2Yi6X02frc0QB6gjxI1YiF61Q31nELd9qoXZ
EmEaeBsoutJe2stdSHGEw2ISb2sz0Y7olqBr2sbFVhFVeUCRTttCQtIebLS5vkQFVh1Yg5QbTvzV
kxenZbW1Awedi5KLG1nY1uvyoEaAcqmigLJYaIEt0RrJkARYpW3UU3nwSkNd4bSHklau6KYA4wyr
4YsXo5ddFCJ5zvpKvaOuV8ITR9HmixiKDOuywqYxaANmVuiTmG2a7WwYWs46xnoYrU2ETjB0b6uC
Y2EqcjZu10GXHnNgphAQDP1g3D/ctZcP4V0zVnvYBagoFXw19LXQlHhECbjblbkivtFmRRdwcOVT
gJXE3tV7YwezKd1DHgr7teXBTFuJeJCivc6hOfkuFSg1brQ0EiAvMQzVl3LulCi3cuvjVpC2Srj2
QlpnOyDy+DqFdoIsPkXFRLFN1C3TEv5tG2gSrquFyJjtmlsdPpZDtw3KqK2AYgeDe4BlMDivjo3V
0ktBvuVYYFT4avah7ca3qNY3+LbQiaeaJ+EVI1u2sVLsPHgPWZsHy6v1A+hqNK5LzTiC4eo4mPG/
PGtjgJ6FAqE5L0Jqkk3zUygEqpOWRb/TzLGtXKINgVUqHEdu/J07YFgN6HnblgP02RxHLfchy5Hj
QiEn9H6jxFodU52KFw7NQXnT1t0z0jOhfi/HIZSQjvyON4M2BAg+oVq0CnWcpjY12rxoIlABEajd
SW11A9BOqeIFDAkIx0GeDoSqRi8nQFKXPm/z2ku0odgQFKQDg22InomCKaCDCbC/sRH5Vd0HkOGD
1K0kIJbNdtCkiJuhZORO8gL2UwnqVVLJhl1tECbEcRXiHsAUUWdHq4KgIlKpQEsSp0VUwtZJzR24
XgXKIBk68mGVnlcriWt6k91icTzErxgjS/nXXlQtvyqvVb27MZSKbui+LCxaPSsbZZDyBOSxhaOX
4XpMR0F4sMgIcvjf3sqgej0uOdOqaVah8dgvJUd3nmwMNTgXoB0h9Tcme3b0iwZob6ESLXRIctwh
Yqt/cgtDU/f//tf//n//90f3f7xfVPmQYcvSf6VNcgTCW1f/+bf+73/l//3v/ud//i1he2Dppi1r
4/9/nJ4C7sf/+bfyv2w1lwx+m30C7sRt2kYf2YLkujz/dGvm6drfT0cqx9c0VbJOSaa5Wy82KTRg
IcjWaBn+kwUW62shKebp/GjGzGjqZLQaziWFP/kR4Kq8Ad2ZbUQ4Hq3Zqjbnh1DHZ332vZS/x0DZ
ylVQkbYfbSn0+y+uicvw6JCMOwK3GKOHa5BbaWO8mXzGaBMgJhLskfQrmns3DgoXfU83QaoJnAbc
S9gYQZrkCw6XdrelVJsqIItKCocLtSkD7Qs3bXihnP17/12VFA3DF9vqCrPbSD1CfDfn32puEch/
v1QVmjTpknRcWSMfQcY3sFvlyJGau6sGUJ2/B5AMR1TcM/Wffl+k2iNScXlAFxQCQp0tzg8xs9RU
++8hoqjtUOixuqfCaJ4ram9LatPlGh/1lcKJb5m6cnzhbWbWmTr+hA8xgw6FByKpsk4lhOFt6CjU
MbHsoNtwe/5dlJlVppp/jxA5OtI39tA/VZryW6DWiyGwvO97Gr6VA6yyaCFsQaiDJvEy6EV3i4EH
tq2xfmFBjON8ssrV8c0/vCFFaVuTcGA8qG2noZboceuoENpLEMZ/dRtX6k6D2mgXXndutEkOaqQi
qSSr1E9RGyMTB4WbpiVk+7A8FsKxLiyQmUWuTnJRFIRZXWtO/erF1PBwhBt2bdMOP89P2dyaGGfy
wxcTouQawAn3JLOPURPgMqXm6rpNg4fzA8z9/EnikUFoDbqWGifRFp47UoPq/NnKal2+chYmSaBM
B5oQgNRO8ElqFGVol/gxbC4fgPw6Rl/kunlQJrkgs11qq0PtPLoh3Ha6ZRw9APsF9+e/08xEKJM8
0NA1xdzY0E+FC6asG6SfgBu1NVio+MKmNjMTyiT8weFqrR8kwSNN4fC9p313V6H3djj/++eePgl9
1DwVhLGq/klXVKRDXI5q1H0HBc3s6waYxLYOjxi/xtg+RXlZ3tZc0ncF8I8v558+E8vK+Fof4oCa
fRNZdVwdROMZ+UK1vGoV9EECVxHPiIWW+vmFdTSul09ylDKJ50LuDer3tnR0Ew4tnKGQ10ZoTMX2
ZdGjEQYjwKNemaPYo6fthUHnZmcS5g5SMk7o1tapw4ejeyk58QJbBdE/bM9/v5ltTJmEOXIrUDrN
Ljo5egwHPxf3lhuFi7S1gRdm5hERmafzI819v0m8o9SdxRCL3GORUNfFxWCdxNgQqgMGTlqJbA6g
ly4p7wb27guRMxOb8iT0Cy9uQRhFDOkZ8itYex/cSZ8dwRhcCv+ZCZIn4Q/EmNqJ8MLHrCzzF4QO
/ZeBq8iFF5h7+iT0ZbsRAgqk94jpOBzOokUJ8FBjUhGtzk/KTPjIk+iPIXKF8IB19KtqYxXaZctd
urKXVS7dIeylXvkekxxgIuhCfAb2yY46MDJJZd4iue1eCJK5aR6/3occoDc2cF+/qw8qZYD6xs4a
DIxLl8h3lQb/ifOfam4uJvGfWaBo6TM24NRlH7BnJXqsJYD96sPd+RHmJmMS7JDWLWHVABgKLwV7
3ZvfUYsEUO1SGUwL8Xh+lLn3mER8hVQ2DDXXf/Lcqt+rThm+w/UKLuzqc3MxifJM70x8oi33EcCn
3oJPV2QAfvTl7NhW9r4eQsY7/x5jhP0jH1uOMwluz1NHaTs3fmT28StzRkb7sZIp2/9JyfD+c2zq
o5fzo3361RhtEudomCRS1zTxoxpmQDqQKmaD1HDmSS9M/qcfjgEmoQ6/p0OArxEH3gQifeYAH80L
upv4e1/3CpNYjxTF6kzVix9NhxJporfqERfHqzYSfv8kxNXYaTDAUaNHFCZGwBdi7Z54FGZFpKjO
F/gJx+teY5yhD9Eu9AJkvFw3j7oyQIX3o3RlySionn/63KqaRnmIH0/nYf0+voGJL86i6RR4ztU7
kiXQCnvafGl5Yc7nFtUk4F2aMznltOZVtDKGN2bHPnWoZQA2F85ec28ziXVbh65Zx279mAESX+gd
JxXbQ85aQ0mbHnm1kUrjiepZfuGFlDHMPwvKSfgXeoCoW4CXVFCW5rqH27lqaIbtoAcve4f7cV+M
RdO0j9HCrJHhQifgwszNjW1PEkKAdphpohkCM8Y+9kqydKUsXOrIhK7wvCmXjT48dIg9L8uEf0lI
glyXiexJbqCfpSdub/uPumreRqWvQCGwXzKZshYoFbSle7deGhx2zi/R2RedpAqaAzI6/jpqZGEv
f0N3MU7dLVCQPDoVSPW3h2ToAvCtBorFCzWRzQrxvgY1xJXnWzIo/yt/xySh9PCmAAF1FUs26Lcd
VlPASZTfrtTQiESPRpc8bJPCHm0WGVZH7FxYZZ+eWS2Qi39nAPTbK0fGTfoxE6VzI4YXoNBH04bu
8merdKVkdf4NP92QGWiSagrLqQFf1+1rjRjM0TfLYgsGP1mwfaY/O88v1ufHmcn99iTpuJhGyBTL
21NhgGxLZMDSnjBu25Rm+/kRZjKNPc00dQiLxyvyh8pAtGNVC9v9SotGer/u8ZM8Y+ahiZ1wWBwi
yKFGtIYcDW0noZcQepvzQ8ykMnuSWbAqkDtoNO4xy3Pq/BRtKq+TN9DJi5WUNUuUDI+tAmD1/HAz
U2JNkwkUFdU0VOg0hm8Ed7ImIcdgO71Rf6Vv0WoXbt/j4z7Jl9YkdRReKaNuKJJHUyv3GMVjTt3+
4IhxaMLRA33MHorcrMvxWHP+xWbWtDVJHgEaNwmoW9wJEkORoA4DpIn6RZbmko+NRJQE1qH0DBH1
V77iJEvAdW/anpvYK1S0r6qtWW92rlGyajB3IY5uQDU8d4ZBHThFiunCW86sd2uc1g+HBNmh/QEd
P3ssGmSetnI+KobDwtC/nf+KMynImmQG5HntWkHo57Ua8cuVQmUdlvHONTgb1rTSU9u8sO7n3mSS
GyA4BhgHBPFjbzbxi4vG32OKYNn515h7+CQtIDtI5xOozgM0GWTlIeqo1mZQUdhenR9gLowmiaHC
WwsHATV+dCXXNw4oDcToIpaUe1FNoFUKU/S6gSbpIULSCqQUn6kBvB4Bh/RiGbH5uDwYktLuzw/y
eZ3ccsxJVlCRXVJoimcHQFtwmsEBQk8D0x/I4t6riB8OP5BeE1msMcAIt1n9UmflndQmP87/gpkJ
Myf5QuqxfEGNw/quAXFeDEHkb3MLI9bzT5+ZLXOSGyqjtHt8B5NXQLl4lRWDtmrQoLsDSJGdzg8x
k/DMSTYwUwPyHiq+x1HxBnpq/V5hFo0V1Z3qlXvAmMoIJKcA5V06Lcx9skkqSELb7w3VMr+bLnC5
valnkreKAPiIL+dfae6rjQN/yDWq0DQDiT73mCho3lCCzIdHrDY4buHZdiltz323SRpohgzbjSFx
j8BlURoN8uNoxbRoKo4jwhh+Y/j6AAnsZzzov657rUlucBSzhBrrRe+FUmPFqpkow1VomMKukpbn
h5h7qUl28GQ/MDpVl45JHQDAE6APfdwhsR8Z6RXmscnlLQY4TyD6/AtLfDaEJ4mCtnaU6UrZ/0zc
wnsIesNbJrKfbT0pTuGO1gjTuqjnwxR1t5JI1GVVgfhwK+fNAvVxIS3OrEljkkdcpL20IEz6k1wb
2asrIIECQ0q35z/rzII0JknCA9UWNmbiv/d4LmwouCMqFQWotsE2uvACc0NMMgWsGwtzdeG/I/98
Gyitu60txNdBZOUX1sbcCJNEAZRfgCfq0qMdZMVWbpL+JukgJ9Y10Ovz32n8Hp8cvoxx6A+Bi2GA
haqzZx2zlmqLiygWxLqNa4035ExKkbbS11fnIWOSJgRYMRn8uf8Oa71eYzma34cq3MTz7zK3oib5
QRgBFwi9Ko+6WyPZh+EsMnslPo5XFkaMSTpoCjd3qG5bx0ozb8Xg3tkqsnB/vhMi0Hs0Ch/+B2E6
N/uTzIBgahZD882PMAb0NUI17d6smH3JDNMLS3jui00SQYPOeou4FpJWRYzYFoUxGQye2/8+PyEz
b6BPQrz3U0kyIq86RhWFaGrs7Z2aGS/ol7cXzqAzy1efhDli1b434Ll7VDuAZ0FjvZhy9Z74Dq6Q
gDX+3Ii6sdxz/oVmvpc+CXkrRmwav/vhVEsoqx1kDDbpGHmotvoXzgZzn2wS8mpCCbF28+S/ZwNO
7niYQCzAeePluleYBryVIZBkZA4+KpKCRK9m7wdFyOvzT5/7+eOH+5BOBEqoCSYlyTFBUTJAVQA7
YIRzMMd7MpBh7K+ch0mksxWmlqml/bG3tK8uhBZYQtc1nCxHn0S5LeMv4plVfyzC8Gdjin4BHONS
Chnn8ZN8q0+C2h4kMyqlvj+6fVzcyFY6auvH5hEcbrbUmotX3LmVOo3sStSNEaHCD3dWwia2c7Tf
UZWqF+pvM4/XJpENaNGIJNFG753enbD1KVd5x7Hh/CIao+mTb6RNghodGt8MOOsdq1GkEXkjiMGY
muHLa8vLlH0KClx7oY42s2C1SUS7MOOxbNLrY6MNyF0MKlgbrYtu4N6K1/OvMzfEJKSjmrUE8Vww
RFoNiwizvwRRPqUBvIm9a/5y3TDj8B9Cz4VO4CUOtHK8wcFDBrRMF2iHBBvqk+n7+THmpn38/8cx
8tGwC2GAowr54hazq+pUF7a4bv/WJlGtQtPG3S5rjhnyl4vCNo9dQGif/+kzgadNohqtohAJnLg9
QlWksQhPHwFWdlMfdtgihLh6ITXNzfYkwMdLiq5GdnMsXOMXfPphobf1N4o7lzBVcy8yiWwf8Gje
dr33jqA+IpplW0Gx0p6wRAgOmWZd6GHOzPQUPZjIiOwBUS2OyQCdS/Ec1LGM7+enYu7Zk/jWITIL
FG94dixUquO0PyJYfhcmYOZIMEUKRkiWh0ajJj/GX64Hxg3svy2yl7d/Bhrs9hsqM9mFVTX3KpPY
doUSKwKVYo6cVbFSx0ub68Rv132nSUTjIytr1kCdtVAksUU7z3h2SufSDWnup4///xDLOMVKTekk
xTErFUTeq6wblRCz+CpQFUKck2iGN+eXTWPn321y6QGX5eEJEV9vdf7bjBvNJ3vEH6zwh1+Pf45A
O0Hk3zPIkKWyQPTCVMq1o3R9bm5QZ7fqgw0Rp4bAYMaGoFruDq6Nx6RVu1fND4Ljf39B3ffLOq8L
9RTYubvwYJOt6hDN0/Nv+Pn8QOH7++mwy7TOtAPjoTcDLIsqA/7SKq8w+LhygMkC8G0dSxTUu04h
fgPyUQ6FdjvA/jRez7/A3BRNMqEm3Ajz4TL6AZUTkFOXJpvKfEm65jkUfgdHvshWgRy89F1xZdKa
pEZUpbNICe3oB3g7DHalEJd2mT7n+ff5fEKcKYgyaozQh5pgPaj4U+lLip7IEOowm3fnnz9z7Jmi
KLMe0xVfyi20sAClNF789OdkS3lrFEion6+HQUzhlKavtXUtzAGTIGdXWMDPHNzPr/xOk7AwTUPi
lgSpEAqJG91h/o5MfU+1x7xq4TrKJDKgZqIOGDbxEfOHeu0CDn1nQ0FA4vw8zGyw/4BTBnLoqfXQ
/FBsLncFGuDLaDwfhFg3ojRQ+tcdd6ZgStnH3QH2KqJYlRz5dxkqtmjgu20Qrq97EfXvDIIIkmji
EqlOIGECLg+beKPBTO4tQACaJe/PDzMXF5M4z1Ai7qQqjrnzmYN151H/ajYqXnvBdZvsHwzAh1yf
VB72L20QPLieQuA1jeHIq0GR++TCh5p5gylGMqkaHcEkOT4GXmbuK13xvhh+aF1CkY8f4pO96h/4
SDphilZTnJaFFeAYhVVH8ysou7za+UY8Ws8NjeXuBk0XEjoYofS9Qxe72WBfp371BMpQyE/oRYsY
bqGgeiwCTxnwFR8K/saGLcARvlapT1NLhvY0WFlzB80jzreun2Bnqqq95iyRJI3TOwPZcXaQPLIr
H3N21USwWc9a5S4x8LH9pkO3pS2FhgZOagsKJ4XzAK4Qf8QhQnB3p8NsjDB6CN3qkXBA0l8dFD36
hU6lztmnclCYoTjSeu67FELEuwRs+XSGTFBafy/lmM2kcVG92BRmtVMrOVkicm1dk7B4+CRh2ch+
eYqGlcuogoTaTkD9PQzwlrsiPnj8JF0VsuorSBDJ6NFh8SVqqqqlGC6hV+e+zPj/D8Gh12YRpVHf
w6BuF11ZbzM/uhDY4w/8x7rlh09OcG6M81TVeXwXCvOIkKvy7wa6yMryLrZ05n79JEVJSuxruMIO
mxQbn0FHvtEVF3793KMnaakBcp/nWo1+gBZtuq7a90V9IV98ukPwYSbnjESrXRtjtmGjZd1WGm6r
Cr90ShXppSbrzG+fJiS07nE6T5hUw6w2gWIhL3UVKsBUpslIBz2N3k4xbLgObxL1zTGzCyCHP3j5
T9aLPAnSFgkczy6YTJwVnLW+MBfa0rpBomQlQdO+cEqaWZRTtLbhppLiyM2wgZj+ZAiJuqKx0aTy
7XywzkytPAlWB8uRalTY3shdtu1ksS2i5savKNiUyYXvNPcGk4jNa+z80OoYNqap6SspydRl3um4
1COFe+EI8+lRkkmeRG4RJ46OGAxDZPAMdLiFa8C67rrS7GrtN8Z3RY29S9vb51lCnoSwWpe+nxis
1Tbo14iP7EV2qeE7NxmTENZbG+kNKR82xagbD3czptPvSzhYSu4CVmh2IZ7nwm0Sz0XfyUh3orrR
DK+IkKydLLqwWp1PP448BWjruFFx/dTTURrOCw/orjdvyFRlnLczD+/v/nfW0FE1ffkB46HoAuT1
8xWGIOXfe0KGqpfNVYJRUYbDDaFUHky3TBEhlX+fD5PPFxgGb3+PUCPBjzh0229Q6wkXjqesUBBa
pLK1pv7/xDXpqr1Tnl6xXb/1fLxAlQ1S0xx/PA9ufBhFm/Nv8fm8y9MrNm5ksYdPFrtP1771iFaY
1fP5J3++cmVnEuMKlqqhLxnMgJFl3wrJ2ihd+w1r7ReMlS7U4OfGmAZ5U9utFOr9JsSPIZXCjYwz
jKP3X9EM3p5/jbkPNIlteFcCi2J/QALH26IW/Vj7xoWYm1ujk9iWE3SrVM9kBSFnLNerUL6xggsZ
du5nT+JZzfsQBQufg0uW0jg3Ezpoiri0asYo+uc2J08x1ggiRknbx+oWEYidF1pPbtDu1LJ+Duvg
QWv0mzAXq/Pff2aKp6hqy/FA7Sh8JA3Lr0WRiL0YsN4WSHSoxu/zY8x8LHsSyrTR/JIn9puozoIf
iLyUKpa5eX7VMUy2x1f7cD7FHRrzNARVNpk+nFD2GjCmBvp4/rfPpKEpCtqBtY9Gp9Vv6ihSVtiS
hU99WL3VEffdgN72Qs3L+LpFNQVCo1TnSoXjyxu3RmwMQyLcF28GLMnKzfmXmYmIKQIa6qSPwRJO
1YHtKTfZCC3AaSVYK4aWXEhLc3M9iefISLQQSCiQ4RprVbnL7W2biUsHwLmnT0I68KoepjHeTMj+
u2t1CLqTBtjty/nPM/f0SVBHKRZAhiyjpAxISrqz3Q7+RIec6/nHz3z9f4CdhzRxDJdPk4BHWmKS
lm49h6ZE615crXNDTLbl3pe6HH9XeYNH22uvmS9FVT9fSWoz5Smq2dQx+S20intmYatHk6MYBm04
y1xqPM1MgDWJZNBUvcZ9hD0NMoUobio3Ut19MyjWVbQm3mD8cB9yhdl3Vldxzdy4GqSZvmrjPVq0
6YUZHn/nJ3l7ilemyIIWWtPy9MJ6qdj6N/+NMZiGCKSF5nUJz5psyyLMcqxqUT+JIvlE7eQnhrnB
hXP93BRM4leotsMVn0UaSRQqcCRAZilougtPn1ufk/itbCHwbE14euxiaaVELx7omi2E60tdm7nf
P4nhoZD8BEilshlyLO1ahPLXpar566tCeIpMBrePpzE1yI2MBulWtYGF6up44cGu7cIamnmBKfY4
qBKYXZknbwIVyzE9pAFulCqC7uffYO7xk70YNV+jFIZkH1Snd75kWYnztlJpzvG6x08i2FUQZgOQ
4xyqBnVkVW+87n/y+Jn1Y07CV5aCohjrpgddEWZzg/pok27CRpW7Ta3Qb7ymy2PK5vjxPmQJ9NuD
yDGEdWjkXKXSbOGOt6yA8F8oAcy9xiSAKXGpOv5q9iHqzSe3xU8A88FiU+qgFc/Pw9wIkzCW69Zx
e/CvVAQ5qNiph4dyHZh7LcE34bohJrFcSCqKioZvHzzZ83dNB/zA0HAMGPREXp0fYiafmpNgxoN4
oAE7+ukp1v/n7EuaK8WZrn8RESBAiC13so1dt1xV7ho2ihq6QICYBYhf/x38bvyozeULNl0dXqCr
IVOpzJPnfJFZ/SDy9tcwe/GUbYXaK/ZgYoRHUIEWfMrHWOYZ5MBoAGLnop7Ixut87fPGhQwpxADC
1IKhU7OEZG7hf/KLhG68nVY22TdsmUA3LIGkq3vmRfWPluASIkp9mEro5d5e/7Vfb1jzOKHRU5be
GHO0d0AkFklZaJEkp9tfX9ldExicg+Jxgpaoe1Ze/UAt+NLGAZFhzZ5Ag7iLtYCCjOp/TdkG0Kcp
E4YbB5jWyObS/6cdWvKhzKAqfXsea6tkWHPXjEUfCuWePbv++Hodgwxww12vZHdMPLDovQqadeMQ
60ypz684BwUmbwhGzhdoJ4r7cejY05gNz23H/tyez9q+GIY9FrquEGKQM6sESMykIievRhMg+KLT
C2o4wVY30drCGeZNe2Q/Qb7vnse8+p17TXNs+3QrQbnycRMZDL1lyAn66RTb6Zy3nzroHSagWc2h
Cb9hfmsjGLYtAg+EhmkOvYpBJVWkeU3nA2R66cYttGLeJhS48wt0E+fjfOlkVZ2XDA8jaXWu8T+3
N3ptAMO87RD0apDdDeJ8qiD8i6a3e09XzTG0UF7dN8Qy9JubFLKYUBoIKogZpaq5IyEa90Dji+AM
jQa3R1jbheXvb0ZQITSneW6PkLq2sLXIfIZ2DDnJtvx7e4C1VTLMW9sDuPjRi3pWi3hrx/FaWBQE
4rRttki61oYwbmuQZDoQK2hc3NYZOnSGXJ615XxNcRud9k3CsGmSBi5g63iZJMxDNhikYwjMLAiJ
0why0cFWq9HaZhgWXdUB1CRyBDYeGJ6/c4lcPci4p5+7JmFCgjVvJihlYqsbBs0vkB08a+jLR3OB
avq+EQyTrgJkdGTLgphn9AcYSSG5VuV5NLvBznybiQYG8phCIxPeFKpBz0IiKKjS4RwU4zOEBL7e
nsXKLriGXYPcHVo8WcFixhN+B0FgKw5mNm4EBUt08c4j1zVMGiJ2IDIkuFFtWkNjsQbbOzhiyLHs
XJThIB8NXUJote6bimHdHrVBSJzKKQbV9pSBo7ZvhqOPsHnauGDX1sqwbj7kZQtcxhjnAszqB4bi
eZxB9X6LW2rFtE1QsJfPkB2GIttrqF/h7n5yZv8HhDCyfRGma1g2+EWcwJbLg9cjPxM2O1don/KN
59zarzfsGYVPPP4DpEuYlo9QgdEQpnank8XqYt8IJgo4CXvQQweBfXZbsKB60Cs7InP4mScQy9x1
hEwK0YSC0xiKhd5Zaf+H9CGvlw3lLgIDHEYjBAe7fa/RDBrE0MsL2cGzkwqkxzOIzkG8PPf+zjkY
Ft3M0MMZ2LxkJuECD1RQ59gWeNTtWyLDpHWjKBJ7wRhDeDD0oeXUNwLKTT3G2zeAYcYofEnhyda/
gG8ebXmytCr5O6wB2NsCHSwr8Y5XMrHA3tCkTAsNz12AYg1k5o96ph87UNZHVhbuszUTEsxd9KoP
LdjbI5S+i0MXIjuWou55vL1KK9ZGDFPOJwvJMEhW4vM1eA91N2koVkGWyq96f2Mn1sYwLBot56/i
kWP8CrjhjS6OXaCLO6sBdu/2NFa2wkSxVr2GQi6HSonunatoi09QDYGCtgtK/HbrQK1Mw0SyQp+t
X0Q3hrjL8+CY9NaiMY/m28Ha7GFeuRlMQNhYV4D0g+4gTtBp9h18WA6UjXzLSzd2e+37hk1XA6RM
EKcGcQNlPR+S7v0krrOym60a5cpFbaLC7ESBRrat7Vh1RbdwajEosELAHFIf6pS5pLirbfQq3N70
JUJ6x/5MSGuVgTkbDOl23ADe9wnqGcMBSFDnaHPABhM1Qf3OysqD6/Q7c8kmdqziI+QjdIvXS953
H23VMozTDAd07rVb9NNre2QE5gplXSfzLD9WKSsOSaU4lJGGYMOdrG2Qae+ODKo+CylUxb3qBQqP
n2mGjyfLu16HIG75/+DtWjMYw+692p+gMGdjrMlq8xdaEtCA884BUAgOknX2xpxWVszElQkCcjq7
HmicdDX0Fceyu/hJoE63T9na15fT9+axByGeceyZRWOd0x/EhgJUK1FhvP3xlSUywWXQhU6nkVU0
Hl10Q+Ot3UY56e3z4KJOenuItd9v2Pwo6rqAdIwdk2Cp8CpfAgMLeaatKax9f5nam/XxptlZJF1p
LPD+iiBzbt23brIzkrKXUd98nVizTGcHMg1VCR3hT1Pjy+IDA9l7s1EAX9sBIxiHCh70+lrlnzlk
cOMkq4a7MRTkyS/IFnBpbYUMi6bIaUIGtaAxsUhDwcRka3HMHMb2ZcVtw6a7VCVay9yGJtSQ3clp
QprREyp7GlKoG+88RoYxK1oFcLOCQrEb7Ms5ZHbug6Gu9xiZ/x/KT51ZvZV2HY27kYz/kn5Eq2TI
Q3tPwgafN2yY+4NLod8+xNBxA2gTcrcR0ZtJ5XePEL5uBOTzMOoxrBP3XFZQCuwCKz0Am/4DclzT
+bYNr41g2DCDpBTN6pLG3phC1JJY/gWcW+rkSjS63x7i3UOKSSxDvzG0pgSdYCChPgFhpe6pq+UA
kJdwN07P2gQMM1YEbbwlaNRjMUG+iw9t96Jlqk8jUgYbQ6xNwDBk7asBQjy5H/PcuVQdCFH8vPX3
vFawOoYJe03bywIq0nFH+7yJKoiDq0PWDMVG3nXtxxsmjJioUFA2xep3lf/QWNANhDLLVpfw2tcN
27XDyWVl7flx41odZBqJd4IC2C6CEj80kWMABTq8HpgfEyT1njQUQh+Z733adSxNrJgoWtsF1QUW
ZsGk2eh2fRyCcXi+/fWVY2mixJIZbfKkKpdDr3R1aOwkiUPU2Q/OVO5ynFge03bBHgblaIqQuBJ/
SN51l5nqbE+jPz5uWm0bQgPBLsgZxFtOlOiiOvPWtZEia3flVzGEYboe8UFOAA6gGACT/AXsj2N2
mAcNUrnbe/BuRIrvG3bbCQ9C9y0o5ED/aEPLGvTCqSq+a7f/DHLE4Ijqj9xwoyt2YHJlVlCSTwZh
ezEhvgcpvXEm7n0gavQa3Z7L2gCGGctWDopLMsfSGxFlEYhaWw/QP7F2tTdjsQxLbpjn9hNvvRgy
fkGHu8bx6aHosnnDIFYmYOLFcjTPFlli28h9ivALBZ3wHwQRKtxwoyv2ZpJiOuhw9IEsseO565yI
J/ITJKQ5dNimDXtY+/3GVdzkFoju6t6JFTQBv6Ehl0LXORC7GraghGPYclMWaA/znRmRVqmaY1ID
LHus08GXG8aw9vtNe4Y0Z5/J2o89oDR0AOJbqATuAgPi1y+DvrnihUv9ouo4Dg9MKupAdx6BM354
dsLC2ueuTZhYlSZh2xMIxTWvguPAEDn6MqAz19lnYQH53zmMvHfzwBqcGJpC2aFCAjoq3X3PMayQ
Yb8QJUz9VBdeDGU8P+KTVTw6LuRr/j+ek2smYFpwwvwSjEsYAgrRH/k88wvIw6pzGewj6/D/w2VZ
MULzWubkrIVFLTDAFnoixxw6j+JbKkgpdm6GiRujaUm9xh+mmBVen3yQFEjWCLddGX677U8Xu/pP
hgczMcwZCjaQlUsF8mE8+SH8mp48Nk4/+rpFrrvM8787hglC8xXuFT0L5yrMPxKZOl+adlExqfMv
HmCbL2MwvNweZY3d22zyaplXoHIirN99XTgnuyP82E79Z7+BXl4K3qcDVEG6w2Tp8BCG5ZH04VZO
6d1Dhwkuf39j+SOSGNDbwgQR6/j/R3wiAcODwNwmidi7W4UhDOciU9bnlgzSX4lPPzl9wdD+VfGT
naGoImq2FeWvDWNEC2EHDE05Yg0Dq81AJQnyeUd00Wt1okrkVtCzNozhZuik2iEl1RS3g8oOYVo9
BrkH5tcpOUFkfeM2fDfywZIZ3qZgYEKsUAr/PYf8LrSsJupH91C0/QeID4I9Jiw3nr9r22/4nBEC
Q9oDqdyVoPOZnUaoTuZX1ogxf66bUqAgf/uEv3t7BczsC+vQKTnKdkBhc2bToebJdFS2/XXfx403
/ARV5sG3RP5r1pUrD2TI5AcfD7E/+z5vuBqgjTwZQCv0RadA1j6wcCTOCYKb2Y993zcOrt+Dxp4U
s/vT6Sp+rWmv5GPvKlne3f7++yeWmS9UhP7ZqDmXP/MqDBc9+PJQLlgqUIE9NPBuG2f2/aPEQuPM
chu8X63V+9d8Qiu5wJZEVZ80F7A2XfZNxDisSTChohmW5c+gLehp8hYWH4pO/6x2fuS1tSstGjDz
1ZpA+JwC+uVfkdEN88iGvhD64+3U39iPlYUyH65sJunYBaL8mXD6qe+5dwYY/1yrztlYp7UBjAOr
tFP2lVN41yVUXBS0gbb1spMT1GojKbFY1n9uXyzRctTe3BppGOqkZV35s0yz8VNm539ciMehyJJQ
tJG02jt1QauPSSWnPTgPjLjM9c2IclpgEeMsf7GWfuoS+692weKS5+xJgMUTlItBsu8cm69aKWdL
T1lPriND4n1MEQvnwCsd3Hp6uX2Ol314b/UMg281MrCQTJC/ytCfI7sE/cLU4CVSMnBqdQMOsjtN
W5CPFc9rvmxRzSvF6Ab+Q2dB2gAqooG2DrM3z7t6NLAzht2PU5i0alLpLycsP03oxD0GaBPY2Iy1
X2+YPHEsZ1SAzP6C1JcVTXPmXq06ERu338rXzTetV5SytaEoASLmuhtO6HVIu5es5+Wwz9TNV20i
tWjSQFk/UTMguDOQt3MYLnBksfdk+ANmNkERrip0ApDgWtngAjva2A4XXfAJgvupTLvpePvIrq2U
YfCqkEOZKjVdIepQygfoI7UOrN2at7g31gYw7JtOrg6mQekr7ccPEL0HjWPQjufbv37FIZrP224a
bJA1SPJ/V5NUw51AqwbIsZ3tZNXaGIZRd+i/RT1Ne1cw6yTHquDfG9v56vMx2/DqaytkBJ5oJQV/
XZvbVyoL1d6BHqeSB0+mAPfsWyXDkHMnsSzINXnXfITaCtrpxqgBK+hhRq/1xjF6pZh5x/UFhj0L
2/Frjw04rqUMkms3FdP4jwr8cvw4MXeCwIJu0wF0ul3H6icpS1l+HeuU+uxA0VorD7pjTvAt7CCQ
/ctGMD6VxwFyLeKrZGSe7chhnSblxoqsLLnZYCUmauHTy0VqQzS4IhACHETrnW6v99rXl8v1zZWG
dEjT8cGWPx1PPb5SOIPCtN/5040YQKIJqQBTmL7axAFrkhw6cSh9G/1V+3684RBsMRB/yh3vusiH
QpAHZVGQQe7J1QXMbKyydNdXAFPIn6kQ8lBrQLNQ8+vtnSfd7KgapeWCCiq0r4meQvKIiigpzqBI
Xeh3a6tTWzm7d/slMA/DJwhADbJukuQBdOCQerO7J/QoPeag00M7dRlXk/8Y4A/bzRIrToiS/z1S
bA5dNCXr8crbAe/fwL5I0Vr3DmoYG6507dAaTqIaGQCktT1ePRdtmXT2nePEtri6136+4R2WnjDm
jQ0i77GCFAAKO67Tqagru7ECs2HV1Ful/eWL7/ghs9GqzGz4Fq3173xiOVRVHFeoVERS8CwL45SG
Iv80ulBnrI+tlYfqqqtq6jykFRvqfKw47sPxGCqSkbu5nTv+RaWdPYRPAVA5ekKHiifqSyhY4DwP
mWt5n1vcQeQK4W7ehJGYa82AzATP21VbICeyjirHm2CMaj8tCx2pnGW/ytLyfyZ9O13RQ0rEuUqx
5NEMegTxKRh4IH9MNJkUujxmt5unqFRhFV58d9DB5wEFq+6pnkvXzg5+iMTxs8V66XwQXDQF6BU4
af7iDaeyn8wlsjwB4+B3f8ZGgJOPWtkswu+Jb009O+OVUnruJcylR8N7O3cb0m88I1bswxStqAD8
n+sknX+jpyg/pEH4RUIYCg2/ziWA2E3klNmfBHoxEe3RPHjbca08Xcw2tQ7AB+oyf0bGg9jefU7A
bHXvASP0o5n62Qe8MaBV2J4YaIZK5F4oSOduj7xiOr7hMkdUzhPaJPRB6HJ+GsfBvSejvwVGWrEd
s38NzHbpaEvMqyp8di+HdP7g9Z0LkQYLWia3Z7AipIJa7f/6F113OiC+IA92Ju5emzlfBVz48OxR
/76D5BEAznegFHrR1DksQpNFkm6lKlE2WbFaw59Wi0IExOasH8KeGX9INfKxX4KJp1ZxYp41+pcG
1GTVGQQotIk5KxIvKvy8ZCIaJq4/+mXjtY8hiv/0YA28Q32JwgscaSL77jBOrkxeSBfM+iFpUa74
SFUJjhZph5j2y5hJobOLbiuaH6u+Y/OL0DKbLrKHojJ0wcWU/w6TiZQPbdqVI8DRIzghIg5pT+ts
KxQYkwjJFxw3PqLd9gA+GPyOeSr90T1leTLIvzaUyzKxiNlO4R3IHsLymecQPv009oDuP+V0wDOi
aadR/8od3Icf5h6siC8sV+38rQE1oX5iRVeX/3aAvoE6MunZ6PsRiqglBJ6ztC6tq24ZsT6nxEcl
3m1oAtmqPsvd5wrEzt6hLXvyWQ7WUsrVfZ4cqC2J8yUdJyH+Sa28cx7DsUjDl3q0Wgh92i2akblq
Bb/4VM+tihza9+ye4r/NBSL2Lj3W0NBjp7KFPhLgdxbUd0KEPO2hVIXKPgQAHSzgs8aCJlTnWPdJ
Z+n8X1qTuY5oxTt1JW0duo8gShjYmRRgc7uUwvOTxwGkjhCAz13iOXco14dWhJn43S+Qu3p1Hk1I
D3WnAb6N3WcNJO+ekiEYyscSbUEyou7Y84vqqrz6O9fBwMTJy8ahvRQO8uFtGYb5o4LuRRUlHSJu
+9AHHUEa1qOy5L/KRtv+s92PM4hYeSEydnbRIhdEvQTEvzvVfPKqORrLYMi/BB6aF5598A0kDBwV
mR4+DqkfIE/mZYJhHeksePm7GSReJbwKPBEFPeBE/2poJSXPo5/57oNOwuwXzpGC8I5KAmivcEHn
/ozTObjdd9TGS+9rlko0YwonCcaD5l0PXd66CtEwCdUO4kGZLHT40YUWQ3GEHA3PT4MSxL6wEboJ
98JGqhkZiBAEqshL9O3jDK1Px4mKogDjzKF0Uqt5aDXh10mV3XDgaTI0DxltrenMlVPxQ2vn+rPr
64F9cyH1BqqvKWHWOYXKCr1DUhM2ByaZufqaBOC1PZZWIpMjUBwdOZVu37t3Y1cW3Zm6VVtVUYXX
winpAA86A6CS0ENOgzq7H1GsZA9hD7bDY5eFpYprAZb1C61qj5x8R7MmLlpRf6FJCG220kny3x0u
6/EZicMUrb0zbZYD1Q+KPkxJHqiHgEloD0UoU+EIKzKDdjyQNa2fKlB8JmhaDxqSiiOZLL9BCRPw
kANOXU0+ce1W4zNIi1w7hBMIFfIUAnx36pCmnv3C2g5NPBFULAc+QSdsCC0sSU342Skt+rPgw1A8
BT7h9Uvu1354zBoVqg+VLPris0U83OgSfHbyWtRDRT4grp/Dz409ldklQ1K9/dFVugbxz6BTOf4t
gKNOv8hq1PMDyFcdPxIBK/yL3ySJdUqwwOSYgoIyuxSVTugRoNUKdRnX8/0TTIqKB5tnjQXybTdh
lwQUp/wud0pa3vsz5NwP6Ip12r9hXvfWA4QbA6gn1cIK0qgt6jF9mDk0Mz+qwMv6u7LKylqckQtO
2+/U6qDKbbEBoPiiJeyFF+7wbZZtwEU0Vqrjx0GXqjuCezKdvuFrSsGl9gIJvjP4YPEKO4Z8LrZS
sGtXsREnjwGfXJKk7VXOI2ptEP7MK6hwpltlw7XvG1FyA0roUva29SVXuu1jiZ5AeiBTE/B9mSvf
iJQBys66cWLO1e+oRnVIlhl5sEBTG248Tl+B6+9EyGbHMmRCigCRhIxtaA8CEwmvnYjkq7BxasLq
sVPpHcR+0SWf5SqqxuCPcNVdChVTy2f7smem2JGHRlqwa7Lp6jlISCCLY0U6g8hRr6adSRWzq7lR
RHQWTeerEkn4Ar/OiiNun82GuyW2e28VjZgPl35YtCobrnRCYhQYyu7YFWw8Sls191M+fL4dmK0E
0t4SFL5JJdggRMi8RMiYOUUfeeH0worqY9Olf5Z4DLqoyHCqD+UCIr894Eq06RmBYJWokGbIbC6s
9uxEA/gMQHP1Cfp2W3p5a0tnBHuCzCWZMjFc5xm6H4H0j6Iv1Dlz1TG0ra1s/0ou3hQ/ko0DRdK0
mr54JbjIIsULCuEum13GvE2ekyL4M0HW+vairXgFUwvJYzKdUvCrXtkAlDqNqO+RxXiZ7W7pc68d
BMMvSMzCdcfWfrBtcU0gmMwqL/byhQk9rR7sksN4ID/SboqTrhwEswu66udw6JQ9XJuWZye09XgQ
+EVffTZtaXmugCPYf+WRcsnrPihiKsEeozJwremkeYDgVnNOUv+R+EofG40OlSJlHwsEsIfb+7Wy
mGZ3dO5KSxchHT4gfAslSHexWyziFgCzd11VeSh14rE/4w2ZeOH9xAmQg7VntQ7b+AErB8ZsnR4B
yrJ4DkY/YoPO8cJdzdN7Nw2KrfLK6toajgMNH6LMg8l58DpoFojxgwrYR+WQw8j8x9f33NIsNTny
ECz8fPvW1XAeyBoOs1XZ6KnAIYUoEdBaYKI7vPIxUOl/8Wb2lIUYLgSb2O0hV8zclFoSdZipXi8r
GTh4ww0O3sQSN4of0cx3frjVLGY8CaGWvnPrjAijSrjlNAlzUCrJbXFIUruvjk4pACC6PaO1s2GE
GAJQtwIZCvVFIYtsRchUAQJVO8Ta+X3Dk+SkSpCb1jMMG7+Zt2yhvN3Upl8xLbPRuqGe1+ec6iuQ
FWnAooYgu343qICGIPEtBm+6h054hvZfexxb/5so62IQUaZAdrEvujA7sVlWaCieB8MVnXv2SaMn
7chAi3RwQlIdb+/RinM0+7FH24VEAZtH5JmLtsBzPANsBMkDf26HP0EY8Prv7YFWjjcxwgzJHMdT
jlRXjiaKF9vqi0cm0Q7cp1N1QI6iiJ1gGDZiz7XBDJ9B5mGYEunIWNVoO1bz+EEg7GsamR1GXX4c
Km9joLXlM/xE0hRuade4W1hWA59GwwMf+wqEDtBEuL1ua/7PbNTOczdwoP9rP3jLSzlBA6qGr6PU
viK/cJcM6V0ztuI45+GTw8uN7POK6ZqN2x5Hf0ubTM2VA6ChIbZi5e4h1XM4bwywkuM0W7eh7wHc
KHPy+FVQ0PbwIsUOabynUGdCwSylj7VbbbHqrE3H8BSyngcbHe8iRrWMJoe8ysV09Ic2+H57k1YC
QbODe2yWPtRG9FeIHc14o4eKB1CmIcpHYmEkBHTE55LNSblVpXx3+YAtNayJgR69cT2wojCXo8I6
nkedYZu84fmVHQVP8Ggu/U+3Z/fuIcdghjXRwpFh7gde3DmsPoBAPfknH3z3MBd28nJ7iHc3CEMY
dkRToH+Q9wH9Xj/ps0yhr5RlYgOYs/b7jTAdBWLK3drScWJBnAjPATA2ZcipOjvpgvD7jbtUTuCP
RaEOgaxc5EpCYGNoAG8zjeAq3LdExm2qvASJSRXMceKO1bNGy89vv9/HO4UJGBYCtfOiADHnHCMb
yO4BboJy4cC/t2wT5bOyC2Y9i7BEOI2YnHOi0QaoIVJ5eCVkK5CvuuxaIrNYw6GhFYxjNseNrLzg
sQIqTD33FRJ4530DLPfN20fs3NcS2TfnjKD06lkucHGz123cJe86ET80iy/C1w4heHlftDeIo9D2
8mSQ7QGptTZ2Jd9SY1yxNbMMIwtwyOBB50BSXOM5gC4QjYhCt//eXqO1fTZMmVQIyWgeYp+BHbQX
bssBW3+wNun21n6/Yc7Ukqk9O9hlz7XGY66D8bqwc/2z7+cbltz0nRfWBY4pWIO7M0cG+jwk80+w
g/obeKi1328YsiiLmVqh55yxwzpqAs3iocnnDRtYuRnMtJsGi287JCOPvc75q6n/71jMPyH3/IEn
9Rh1xH3oBeBduxbLzMBJP1G2l846rp25cY7hOKeljrxANQFiIBVAE+T2QCu2YebZUIWWoSyd5VAl
P3gurTMtKnoqkuHzRDYJBFfWzky1dR5IZoFK4XHlDd/s/HdSggIETfZHyunZ6WCLk4Sk1u0pvRuj
+qG3TPWNL2n6hLdSd+Mlb5bspVX+s3CPj46LJk55CCFgcHucFXs0E2+aS1fVBeVJZFslib3MJ6dw
dsf7kKCQdHuMlSNt5tqQUkkR5JTkjJ6de+5Sfp+OPtkIFdc+btg7YH18qcG7sa0Je5IQDAYEpmDp
x9u//d13HvbBMPikmBUnfo/1aWj9oMBvcLIB8IpkCbVmlDOPKFkDkh4OsWVvJifXzrPhAyi8ZCcG
Ts6yQb86A7mj8CGNOc7lpXTQQHp7amtbb1zq6EnNAjV45AxCDl0e+2D+V3kzVAYCUgf7whIzuwbh
u9Ye50mD8tbpXqog1/dO6vdbiZiVzTcza3qYuwl1Rx1XCTAi6BmVTn6yBJg1NsxwbQDjShd8udAL
T8fKV8iKKSbG5sBkkP2+vQdr3zfMHD1mcinourGGsvJBVz4BD2BZPd/++so5MrkFUR31yyqt3Bio
9uQMzGuBSiXSYSiUORCFc/7eHmblILnL5N74Kihzq8J20KmdTGV5qJLyN9KozdG193EC+6GZ/Uoa
lROwvbgxV+oXyqD6NNhld77989f2wDBxVcqxaVPLiSWX84fRE/nfAonS+31fN2xZ45FXgsEOP31h
lQZh8hEtUck+7+0aJgwYjgdhp9SNq4w/SYoGjIY25JC5jbuBcFrZ2//kudqwciR6sc/LCMnyy+vB
/zExgCZ2rY+ZxQJZoeUFRMB/N4P7qCXC/Qa12H32ayaw8mSa0X6YwZNC4uFABEp9brJJV7hycsys
VeOFLAfhC4khstGechGIbw7Z7FFZ+/qyJW/NCsikSTgTOas8RJ6XBDKwD1aTT1vMcit3GzHsNsGV
rFhRhzj4wwfpul91qRMQi4F+vm+fPGgmRrLo/MjhWwWktdNkXtYNUhPouAmRyqEkA1rGHe6rGQ/w
aMiCrZfS2iCmPWeCjkslOQHZNlSlRT8Gd0I6FVI6KLjcPrVrY5hWbbtu6LaMXhpUEg8Vw5ECMA6s
NXO5pfa9EgESw7bV7JV6kg45U4SxnnBcPCkpLrZqof1zULC+G4CU3MofrIz2nxwVKVFbQ8v5meLr
QGl9BWwQBfPc+wTS7/ngcrb1wFw5dSbXICvojCy1CtH47PuxHQJD1HQ43wCUfsrB6K/6vvtFFURX
s8HbCBJXLkKTfLAJ+9ppizJEAkbRj9DmrvIj59APBEFqw8+obezinvbD176BN0abNVQrnAloQmXE
naPEAfgkouXcPE5zUv1z+/StTcfwDAv4aZCAtZ2boZx+BrgGPtQscNt4RFlbPI2e9DciiBUfZPIQ
0qplYppc+5x5KXtMWj48eoH17fY01j5ueINGtCBgn5BqAHQ4fIDYrnXg6CDYuFjWTrThBnLFAMO3
cc6EQN3swEkhPjLgmuwI+r72J2k3UIFRFgm34LErPuFVZfXN1hN01VZjg11RY/Vdg3scNUirjwNX
Vy/7FsxwCVA5adssRfIk90GmAZUT1/k89WGwhVhY2RCTbRAqYEM1VE0YMz+t/2FdkP2FGox7uf3r
V9bHFLIlU040h98EiBTCV5fEkr9p0ANF0k76eHuItQksZ+HNFijJgIJkAV6aNoAqY+fVhx6vj33B
hElywCtryCFkC3XTOlBPA2jsoTbv8p22ZjIZqBEMNQ5oy88wZds+VkIT6+uMQnO3Ecutrc7y9zer
UxEKeFXBWMy73PpK80UAvGWF2nCyrz7uP1ghSLob9kxZWPvA6y5tCMq5Et7/YgkEKHjg/YAY33jk
jHzWff8ZdZxTIKsL4HeXkDlhVMyJjqx5OKdp8Wn5d99pMDyADqg9JfWM31MlhEZolawWGuadkavJ
cQD1kEEVuPkhziSLiKRpF6GXbasbfeWatA1bZ+GAdmdBgph6pTxTtPwtoEh0lMgskn5/Un31OMxf
wDy3xVb1/q3yH4oDj4NFA4Bkcu5SL/tJvfQPZ4j+RlpMjxYAeht++X1gns9MxkLKwzEFYwOLKcJO
rkR3BGTdjhq/fUJniBvR0PuhC/8LDQGVo2LILgOSlGhOfARCfauLYm2yhqeQrEk7cIe6Z7BCqbjJ
BExZztXveWrqE6hMsl3EEZjt8gPeGF1X2x24Vpr5oon7VflDdYB61BaK7X2LZiazIRK3oFopOOTq
XkN3Dq73o5Vvqr+977GZKYoLpsGhy2oNAwIjY3cRc/m9ycFcgBbCH7dNdG0bDJfRgAPBEdnSucSS
FhI87LseEAZkITBeabOrDo89MByBhWsfVMZzKyBuYYvIA39zPpW/XeY2x33zMN4DFBB4D6TymIfH
8uooW3cA/pw/jf7Aga3ON5ZrbUNMpxDUXlm3y3IpnSMN7Im7qbUfswDoo9sTWTlRJneErO02pO2y
5Yv/FhxsjXhl7Orl95nJHFGFM0ozql+2u+cAkboA5SwCDvt+u2HThE3gCgAcR0RCUPmUT2AbJouW
0L7PG5as6mACXA48b3giT80dYm0Oea0tvsYVSzD5IUjRgdt7qL0zmG79CLm6SxNUI8iayo+o455u
T2FZif/e0Mykhmh0ye2ykN55IXzWshNRAhwA0JvPeWF9R0fHxjhrkzHMunLRdRH0yzh199Tkw8mj
40szNU896Ch2bodh1LRIKzsZR+9MgNc88QZ9hG1v/XN7odYmYNiz6uzEqQvtvYogj2n5e3kJDyXk
ovdJRcMWDFuWkg1a9DPWCE1BHNzAB+T9H9HHUx+mvPt1ex4r5mwSRNCsIQp4Ju+M05Ucu6VeD5q8
jUVa+/hSKHtztaEZaJwzqbxz0vb1qQrZH9YVW2KFax83jFm6rfX/OPuyHjtxrutfhGQmA7dnrCk5
lUpVhr5BSToxxoCZjIFf/y3SzydVnPLhFX3RUldL+HjYHvZeAygnbXDic9bseFZ+zbfmVmJT7FDT
vlSO4wSnBtZHbdrvYdn1iErhczO037fav4bgRhsjNAOsXMZYRgoiKTtWTN9q1Ou3BYApChHE2Eoh
6oMFBJODHVHBkzvg2Ny2cIwI9gi0UduQAJOcLlSzYEZaKKw27tSm1GEA6qiQs3CQauL4uvKQYkKS
fE07wLLNmVqHKgOvg3cU0RvqDzApnnakhDcufDU9KDBE/ep5ZjmPTTUIMH6cVDXYtJWkZBcQh+zB
+4EC+qQ25UhiU8GB0cRRkKSF41tSPAsJ6WqnkMO2STZFDhXE7AsNJCuey5AITgO4KPlgJmwqTsSm
wiHKciwFzwx7jwMFhwkkezh/0GPbrwHrLaNvwty0aOCMPsz+qalqFysp/GeaS/kAqqdzvh4FloVk
YtsmrXzOK+ojxOJHje0f7pSwHR2/CSiXAr28AkGz7HV/4dtgBTXMIE2eUPr71E24zBUtQAzX+2D7
uBHJMg8nOTYedumFB6Xw4MaVC1vq9a/b5sAzdriQ9mEX4hTu0rLscITlMfzwxFxMt+3gZP3xejO2
ThjnMbR1g4B0ASz96lDvmxwu8nOW/Hv947Y+GCcxdUDcG4MxOMXZlDx4Dp8/6Ab4+jHfKLIem/A2
LprOrdUIZSOQKfdTAtusjsRb1EbC2AS2iWwsciSmYFwbglqimlKBclj9uD44lpE35QbK0M/gv7W4
4oI7DXEbOARCdejbto8v169XNwhYJU286waMPJVQ+mD+bgw2qpPHJpKNQgsjUSP2nwmCh0ehADOb
HN6urEjL1vCXkgAtugaD4Z9E57CDmiZ2C20RdiDgvHyAC8D3YfD1Slu2OTBCmLYiUANcVE4pkE7v
STx3T03drBkAWJa/aYqbFE0twsU4uAK7eSEo42Hm4Tatw8w9bJtnI3wJKuAQosU+WvaoMNIBpaWW
xP5+29eN+OVD1TbF2Pmn3+RBAXm1Pamcr5s+boLYOhJA+Qyk8CXFoj/qjFW7vsN9a9vXjSv0RFu/
Sr08PMEM1d3B7t3bZRDXW/m6ZWZNxBrLHUB8NByB0wi5D8bkdAcdqG91kM+b0IqxCVPz8hT4hjnF
vjbIrzE8pPZht5pgtYSYiU0DG41qF4blJyHpE3eLpzSDszWhj6zPn5NaruStbaO0RN2rTYhHSQch
AiwfBco9Xt5hBIf38kderKqGWeI3MOK3y4lX4arln5gm37oZxl1RDs3EbUvIOIGZWhQ7JCxaJNdf
NJ8plBdWL7i2X24ELkuCjKUjBSqpB4OZiepH3JRrTt+2gTfiNoa2ht9Wk4dDHY8AQqES3nSo+zp6
m/xiGJv4MzJ2Y8vgzAxqDGB8+5jAc7sapp+bht6En8EzDcondVWwXeePAM5JcIext635SFqSECZ9
UwF6XVTFsBQUh49eVT+ktXhKkUWp4rXd7W1BHAyQcQITqchc9sOc7fQoPfbMHB7RH0oNov4VsNTP
91GY5j8mUNnmx6nys2GEpkkRR/lFSBd6k/s+acTU7GE/OSVqBexuWXYmcI1EoHd0Toue9yBXliGU
/Hy9EeIem3g1FsF4BdJA7qkh7TtRaP8wInG+7bptQtV4RHJCE4DhgJp6Rvm/OGY+XrfbFpwR66k3
EhpMHsDheE15LrTLIjWrlceOJRxN69uWA+ZfBrhG9lJDOVHDJBPc1nAnYPl+2Pb7jYgPaIwHZ9K6
pziYv/ksDPcUNINtG6EJVZNghknY66I6XqHAQqFtAg0buN5s+ukmTg0OTJlWoQTGPB8ymImK9uhm
BV9ZNct5/0Zi1sSpgarKMZGgjqhkOsEtLxo+qLx9F6Fc1He7KIHv1vVuWCbZhKyh6qcHGJf/B5WX
MFw5aB+aJm0DcuL1Fiyx6y0tvzpOl2d/LRsYWnsMd71Jg4yaz3B53/b1pdVXX+/8qnHTBV+jFRCP
btIexqRIj9s+7v/58RKGfB6pSqygTj4yfyDH3En57fWPW3ZzkzSp+jF3whTO0kxAkXlqxFMHj9Kd
3yXvipp4KwvJNvrGgZ3SwkGdq0ErHg1egpzy+xhODNvi18SkTcodhk5igAjkA0+/h78u++/XB8jy
000IWtnjkTAWGCCdud2etDI4zhOl2xaOCTtjkDzKu653oS3cPAgKNwq3XLUatv305Qb7elWOmTMN
JTYHEgEBHeumfj9HINNcHxjLPdjElMnZDeCLNCYnD+6/IqC3FIr0k+f9jEnwVEzRtqVjGtyWuIrV
UDLD0gFNA3rkBWwuer6yciyr3wSSMXCmvCwZEmTC3ctCUYYW7XuIYN2sU1lsk2BEL0ThRrjP1xim
Wc+4w/c9zIWLpNZP16fB1gXj8KW8ZBCuw+ErO1zxymJ470XzeckoF8U2S9YQtPc/V5JwYXTgpBMO
Aod07zs4Pi3MDJQoVibZsv//5pG/Wqncj3poLixhEIP73uD1CbEv7+eYQsLu+jBZWjBBZJwyBvKK
DwKhU7WAdiLt6wKwD5uOlTKvZR5MHJkElRZ5rgoNBCrcsYQ+SHc4eRw5QSgwr/TCsphM3xxSt4sc
IrKmJElgPzDwf5sI1gDXh8hy2ptAMl2IsIx7XIOCKrwjYXbDRrx4pAQcSsn7Pg//qaZsJbdsm47l
768mHILMvWogk3iCkFrtgrPkNcKHy2no8eqE8lTdrKQCbFIE5g4rutgZeFWJe9m3w03Kg58qiR5Z
KM9iqdzJxQUGmkTtzmHjSztudDcxsb2UOHWWRAqSwQGbPUBVUtGE8jC3UGv7eX2+3lwMUWxuwOUy
XSRQEAgAAfTMokycxpykK6vB9nVjhoKoTyFKV0FNoZhRBhsgfxgysAm3/fal1Vfzz2vcW5uR0Ysm
U/YsYMb5NcqgsbXt68aeC2MpSN33A74eNwDW+lF7nLO23QJYxLgbOy6rQI6C8F9xXyY1jcCCdLz6
HqqJhG0cemO31aqb66Cd83uuECK7GByUG5Cm4GF8fXjeDD50wHjvCCIiQd1uuKgpjp9ZxpvmfoIc
xNEBj5iubOlvXg+i2Nxw1cwKXoxB9iIggSSa4J64kB6aovlSQAZk5tuSKWjISFaquHN8iGZClSMl
zj0wyPU7Pa0W/G3dWP7+aqGSBaOZAK35UtL4kUFPoqmRiSMJu2Si+oo36Rq11jIpf+2+Ig1pmyRQ
pS6d/OiFgDjJEeXtKllN2NuaMEKaqrZx8yYcL15XP3DafO+K6hFLYdNlFjNhBrWGm5YIxXAJYMPZ
7AgEP9it70Fl9Xh94b55xqIBI66JwwPGlNdfOK+dk0jST+mIFIkGYmVXrffDNk5GgPN5aAZIdqsL
9wDAnObuuwfh1EeUx/yn6x2xtWBE+CLFC2HpIL8PWq7Du3wq2PdQjv78tZ4dP19529nOPhOtK/1J
14PXYvEu9T0va9JdB80MoBqdTyAjZbsSIjnvtBf9W7HkXZJvwvdEkWlL1mQ5tCa6mt83GsIlO65C
iK9HUBNeU+l686qCBoyYj1PI9RKVspcygOWdcOA8CnkkHc6/Gtf72eis3C2amdcn6+2TEPpRf24B
KZKPfSRE9SzC4D7GXB2jBI/w6x9/eyVEJhBXAQDF80lDyZLVnzoISu88kj/9H/DTtl+/NPxqA5NA
S2duGbAXpcrm7ndekTtIZ2/7+UbIq5bVids1w6VLcHo3KdIqU9HnZ8gbhxuH3wj6ADpLUDAI55dO
RWBTc0bC99Mwxi/Xe2AbHyPY6QAaaVWN/SWWcf2ZMCSed1ALV2vlBNv3jVDH3T9XbBjYCwdi/X7i
MgW6MU5urv/6t3dEWBr+ObsBqIpDVeQK9jhN533yRj1WD64Xp589DR/hE/7XKrLL0pYJwmXJ1Pm5
P80vMVQGD16ey53n4ikOm4/40Pur4A3LiJlwXOX0ESY90Li9kV9SgFngwyJh5eJpiTfTgBwsnLCk
Zawvo8zGGwfl8B0H8+NzEuBYvz4ntiaW8XsVcTrDHjECrvHS0HmCumrg3eOY+uhOG53oIhOV2xVJ
Rgoajs+x0vApEsJzp5syqKOvfepl3kqC5+0qTBSZuFwGMW/S1Wp6mQIfCmQKLijTkY6dSndi8moU
E6DCLc61M/LxHLTlTO7kWAh2CJxa6hto70PDPUwZzY7XR9a2MoytIHaDzIWWvLrgEsb2vICauAPr
wpV5sxwqpqVbmmRQcoMq+rPny+YUs/BOLFoBOp1/6TqlMCd4zhowQa73xbZKjH2hCyPuVqWDvkxz
dNP0JBwhk9vHL/Wo4JpwvRFbl4ztIVXj4Ic+usQb5FVEUT9y/uH3DbYTqPdOAsxzOFdGh+vNWfpk
4nrTtq4AGiPtJXXG6sgnwNGEcrpbX6+WgyybkGn9BmEYSaGIxu5FFOqjcLN/SIsWCKyld3m9LaEf
4Z8/Y5j6jgL2CprCXhmSXddB7r5eDrfr42RZxybQtxNqhvx7Nt5h0w73MhfFY4j82pZMFH76Mjuv
9p8pqpqhiXF97RQIjZ3DE9DAgCaWYO1/yNJtYFy0s/TudTtAzju6lMNFDIDwyWZRzfJXZ8A20Uas
E6QIoG1CnDsoj7DfulxxgzI5mxy5+z8oblsixMT8NshqyrgZxjsNlsMOrP8T5BNuYmym+2XThnvP
d0esActs8WHEPIWyQZaEE07rDgl5PJfIMUD6dufUwEdcX1pvv1cjE/sLmQQPWc5MXXSSRwcSpP8m
MiqOqGD4qGoKsUsI3Juvt2WZIhMFPE391IO1hAUQcN26u1K7RbbzyiFo4VgB+7m6AqtZ+PTxenuW
sDGBwZNSDpXIXFzgieufVa2Kzz2P9Hnb142Q58AlDRD4g0Tpolna5SiHyXr+df3jtqFa/v4qVrq5
dWGOliLlkiD9nJaoYjcD9pPlsh/BG+14vRnLAjORwencJ+U8tS4MGAbntinpIZbQvNEu5HWut2Dr
iBH0zI0dr5hSF+YBc3qYBAEib3lJxtUY3icjBBKvt2O7fJgmb1MDO6eor6Y76MH9wzFY8B3vFNSm
njl8EtKWnBvSezcLhGkvnABcUGcHs8g1BLFtrXl/TlgjqkIABEQg/Vs8lZI3p5YBNXG9c2+yaKOI
GvsAhJHbfI5d+CE18kzBfT7oSJ4B9op2U8LKnXbTr8hfntZf5JZUADjGf/ZnipoUTcYYTuaeWZK8
o4F74X13K5LwgXaQ/YwH/x6Azg9wDFlD+lkWi4kvVjAUHmq4KNxNOdhj5YD0MYzunPs+KhU8YThd
SXRYlr0JNYaaYjCBBE8uSkYRWCEa3F2MJayMD9cnzNYRY28QdATmT6KB1KsUkphIzgkQ7U8RVKXm
tFzTfLJs3qaaZpzgyGFs/v9bUE8fBA+CZ1Is2DwI4DijvwaxsqxvE4YsBq/y/FaRy2+BI0qn7Knu
cNW5Pl6/S+9/IUdwBTG2Cc3ivvbTNnqGC5Q7y4PqxVAfcqj77wCZrJp/GoXz/UbJmskvqu2D5ikN
iZ5gXTRBtqu49Umf0PgIB1Pf+RhHIwnex3TySr1jg1Dk14BHHMhLVR7Ttt0nnccGb9dmXGYEti1+
6W2CduCSY9xD4FlNiqwm6d2k5PSDw81O7PQ85CsoecvSNZX8JjaGQALm7cXzef2k6/qxDCEhLbKp
WEkRWGbatMfgvghwXnK4PzrD+L3JEgdo3hIJj+tTbeuAsbGkM7y9ZOHXlykW7J60eKnzpuYP0QyD
9OtNWHoQGlMAQyFoAdKGXOhcjagVwhyMQ4NdVyvbse37xl5PoDg1jlXtXco6bAF0AhaJPRexlGyl
YmQZo9DY7xUAirkLZZ+LB7gwW3x/dT58GPuxOFwfIVsDxiSwmpLZz9v0DuYC5AS3M29fUsV2Udyv
6TBYBslEnCPTECNZTeYLkNSwBYy187UK42yt/GH7/HI/f3VBahJAmpRbhRedZiNsfUj8y9WjtxID
lgPXhJzHOWwIPCrCSyfC+8WLAye6D+kNeJbBj83Z4WnvY1PpFWhIm2bEhKBDDm38z8i3DOEV4M3q
oyJR9pg4q8KvbwubYGdaFsOrIUtjpwHBH14fEjfj8kxzby6QC4c/1iH20ky8J3XO72rYxU17TeYq
vsnhpua8hw8P/SfomVM/S2cqxZcm1Y361FVJpb9wlJ+adz44tP7GTMdfQqtzOnDdB+l7SC9m+ee5
hdRyj8I7HPJ+1LPXx/XKqWOJAhNWTXU0t4FXN/9dAxqAFro4Cm7+DzuRrQVjlcbjwOtWes2F1NNL
itzkSfDJP9dwNnjetG5MdDWPh9rxwPK+0BTrBkbWHwQn+ghL2jWGuq0PxlNEeH3gI7MqL0gWe8ey
x4IM8NDe52wVGma5LplAaTm3JeiIkXthQ1LvJTRG7kpOw13g0o/gx4uX62Nl2TNMxDSJUwbnis69
pCl4TrEacSwUgvcrU2HrhXnsIOsMM67JuwRRGwP8CrOCANrRpyiuyKFC+Xdlq7Dc+nzj+OGD69Co
8/Gk8mcBu1R8WKFgB7Oncv429PV02w+rO6Ft9o2jqAmGEtyVBLNfzcUtcZV/y2OcFENabeLvRpEp
/wnzD6JEWrQXDfNCH7aMToRKQdR1K9O+BNsbd0sTUQ22XNpOUP6/iAr0hlKo6CtMQf8B5ZOekkZ+
GnNN7zJnmxZoFJkY6ylloc/dCTeceeIPtFd4y0SornzetIpNkHU5Kd1GU1pfJOUXPHvL3YiK8/Vv
W5awiavmou/SacBLj4lCnIggEBCKh+AJD+sYYldiNS1gWVYmvFqPecKqjrmXJh4KCflpr4iOHcD7
8W5MFdxXt/Vn2QleHXlB4hQ4x7l3mQhAdgvgtIna7tz1JDiFw7xJ7R4zbkR+AFb7CP819yLTUv3S
bAThZCacrNxGbINlBHwXDkhi+gm5TDmeMCop6bc+wrzXgnYrzwrLnmJa1QQqIlLX2LviELebFulF
vgTE8iKOlv+qF6r49Tmx9ca4e6aRbp0epoJYu3jVg4hFDiEmZp5X9YQt+7wJwQ4C4GcJilwX+Po8
xZlKL/6Ef13/+baPG0c6JOByNZa9d2HcbyGjnpXs3zxpsnJleGzfX2bo9ZJ13ahoWkw2MLrDBzIm
HhRtcIO+/ustg29iAAOQHLvKKf0LNJHcczq43P+Ue3kSHZza58P5eiu2Piytv+oD9Gq9aQqT5I5n
JP8uinaCd3HctCsVfstiNVHYRPdYP1mI9xdYGreN68oSouMsgv7MnHsHHw+Om3xwuva0rTtGeJdV
NbcUtx0YYFXkSwr8NN2HJPfWKEu24TLimyYiKBvfw70k60GM1u2YnzIpgjVcj2VXN9HYXqNLUni1
/18ZAY7cz3E86pflBTPDoHyl/GtrxYhrCSksGHRn/gVGkMAQiLYavbs0zN2fCZu8m1DkhX7eNCEm
VlBPsfTmoM8/syoFrNmBSGkaQbjw+tctMWICBD1n0hGXErs5D7pvneOVP6ciUMesAFvqehOWFWzi
sgPoX+dJ2lWXBu7T9T2s6311TKGxmv7k8LKsYG/JM987jNCu89eSkpZlZiIGY3+Y4T8F4oKQtTyV
tZd3u9CJ41/X+2QbNiPooTukWaNz/7+cp4jxnBoYv4HP95pcta0Dy99fbStp1U9SMJd/TuMsAkAb
FXF/r7LcaVb2XlsXjEBXQ9WnELTCKdjzeqcFRGS83ql3fdPkK2e5JUqIEesaxjhFWLg4/VCm0DqB
sbmcboMo/Vq7gCdcnwrbQBmX9g7OctkAx4pLjAoi7Pp8x0chT1ZTe7jegG39GrHuKS+qRoGZ+H0j
0XnnPyxX6qBEsdUNUazq9arP4duTQk1woJS0LxwCB0zi/U+A53d+G34Wm+rf1AQHlp2bNRW85i+x
3w6/Uy+Tq71TjWoYbFjW3H3enhNqogLLTMx5JhysrUhNt2lG53RXSJasQTds318W3KvgaFKwRKUI
54tMsuQ9n6T62Dc0Xplw29eN4JaOG6etEvnnKUnh5sPhmXkqmtRNN35/aff1r5fQzNVkxN4EKyL1
oiAEDlBLQXu2SYIK/qVGbHtgaMkIN4fPDAmlO6ikVjVutUT+uB4Rb8c1NcU5VRUVEahh88X3R3qc
m/GbJuBFBng1n0PYTa+cTbZ5MCM7R/WobQuQz8pmotD1o0P7bnQ6wK2u98PWgBHZXeXmpevU/WcE
G7Rtqdd+gGj6NsAPyFl/TjN32xl55rD73JXl+CkATfvWG2W4L/p65RZi2S1MMCBvQOcMcO288KlO
d6qD4NXMmjOKqmuWwrYWlj3x1VL1hiJgnmriO1l39bFpqq9embVHP15bqbYGjEgGYSuORZS2n9PC
cQ+p9PZshD8XimGbjgdqwgF11qZpHNfqM9LXBd9LPiRqB7em5PH6GrJ1wAjmSfEoH3zSflae690g
afAQV7J4AHfu5/UG3s7o0NiIZR3njfaGDg0gWXQbSC/M3uuhCLNnD2L1zaEMJxK9QCbSqc5ZS9YS
SW/2C29So19eXErPIeDHinF64aGidwnccCrurJGr3ww+NGD0K1a1nJsInEBR8+RLHMrsM4ynNuHS
8XXj6oGFmyco40J2YeRyJ5IaJsurqrW2sTE2JiF0pVEhgGMEg2Y9h5jXoXTDYl+g1Lpla8LvN7Ym
gNNmkpYCpM8k0PvYgQu2B1Xfw/U19fbY/8VBAMQGWMFBg4/Z5vxRdnlyFwJfufLb3zwewr8ICCUJ
kFnrAIElJLyPIXwScyAnIMW3lSL5F+0gbmcHPWDQoYES3I5Nmpy6YfhQjKswxN8Pxr8yqeiFuTNl
s+6UzsKT58GaPnG+qjk60Rqi7gt1NXH3eRg+5XNw12cQyK1XM962uVkW3astN516R9QSdF89OZj0
GiSqrOb/bpv4pdHXH28CxynKEFzlRaWF6yo8wN1hU40JQ2aE9KA8uMHMi3QPpCVhpRqXzv1QNfnO
WWQTrvfg7diLzLsHT+rOxZvbA3qfPHdJm+/SurptvW0ZenTCCG6dOx2AYrA+DLKihPt3oXauV5Qr
T6I3HxP4uhHXsoPKKXTHg5N21Z5Ng7PrhsW+x3t0COCh65RryzIybx8pXtOSV00NJq8gNySD02E0
brvbhJF584D8tG5Dp0FwiLnpztLxsmfStZQ/FCrr5pW5tvXBuH2oeET6N53DUwqH5IeJJu28q0jJ
NpXt0QsjxGUWDxIKldgG56k6TqC7C76qaGv78UYcS3iBEieDNoPXKuhHehEuZ6uOTJYt1mQfTLCM
A5mhqM8q8D+ncu4vDXS/Dm0PbhdJNtXpMT5GPPM68MuecNibJNmT4siKexB1dkLCjteD2TZGxind
URVVbdpBRbULf3bV8MXrhjXhJdsQGXHMm7xru4GFJ4V0FkAgD8qXD4izTGyTRAbl8s/N1IH+z1jg
2noK03DYax/RFRRcbhsbky9AHTkDeAbf4hjgp91EgUwuePjz+sBbtiGTKcCrtsP5VuDyBQXPH5he
dx+7KH1QoFgunqfLdy2M21fC+M0bbPgXXyBlfu25i/oDncUpjYePv+9kMeDkyqWPXZhVh7bYBHdE
Y0ZMA3I/5T7HzaDsa3osR4A39Zi8L2AZuQKotI2dEdh0Jn1Whro+x2H1QyhxhKjobSyKH4tJjs/X
2GuW2DAZBJ0b0y4BLfTUBThLFyvK0m3ZSh9sHzciO54rH2UcCK0GsFS5YaX2fkTFquW27etGWHuZ
UyOLtdyPNeQZdQBESzkFaxQy29eNwKYs8KQfZvAuDafxyEC/2udq/ng9MGwfN2KasZA0QQKBwyan
P3UIx9Ik7Lrz9Y8vK+SNK6XJCZADiCf+iNsXcUR4Iwug6Hkm9FOSjflKE5Zdz6QByEy0tOghX9+p
xkvuyQJxp7uuqeGgtxs5dQO+r90wWCsX2bq0BMmrCyWtQDehJXRRcCrLM8HZgxo6LAtqoE1Xtg/L
lPylGQ6Z7aGrBBTbg5k/xIWTfOgBPN8WCSYroObS6+tMIQXak2E3cZg6pEO8RpuzDc/Sp9fDw9we
5qsQICr7md5hqIDAdv3glEP75rBtURmhDPR4MJYE8kMQel78Un0AiseKHYtArz0Xbb0w4jmac9EU
U+yehmT6ICS/UFS3pB98vd4D2wQbAc24chodLO/FopsfoZfMLoUER27b142IDqqekXrxaJOok+/T
uNE7FW90q41MFL8M1eg6KU5pIbsBr4WSAY62SiKyjIyJ3W/cxXdT5lAdysp+p2YsztrDGro+MpZp
NXXCA6kKp+sgPAcKjAMd12o4BKg3H2qxKpZsa8I4jQWPM4dnMCjD4vynAw73gOLGvHP8ZE0K2zZE
S8uvIqyETq+CGXp9lnmd74SEnnfkrwJ7bb9/afXV12U6R02poZ5HZ6Rhgqz7CnpIvltSYdfnwHKZ
MOHbTRuGqg2hPdq0NSx9xtCfdh7UpqpdFATlz5jS+G6mMztcb87WHyOSqYggFOBiQaVNH4IIAh1G
3oH4BmjEGn/T1oQRzdB89agXo0d1kHYPuKH9DEYmTmJZWdc7YZtyI6JFL0LgJHEBEBNirhTgVYXj
tAkuHkYmllvQaoL+DjJvzYQTjfk6RA6DX5IlEbDp9wfLPfnVogKqeByDAdejspnZLaOgTsFxZk1O
0nIDMOHcakx7L6W4bfOMiSPc7eQnoN2bXZb17rmGpNRxWy+M0K4Xo5wOF4pTocPk1EX6xS2jYOPH
l8X1aojKlqZN6y75vVx9l1k17Mds1afRsn7+wlzD8XHMa4yQ54MpD673sA95te0wMykxbAQYqMyQ
WsVEFHtPEb0fkDy8PuaW2DIJMWxoQzjJLb98hhGYF+WLlbD2bx0GIOz1JmyDY4RvGUyR03M8OzTP
oTkHp4FjK9p6ZV4t211ghC70zCIy5Xh3aje5WbTheQfERNv2DyJC7Wee4n83dcOEu4ve78VU5vWZ
5UhGHxqKksm7Wlazs7EBI4gD7ZV1G+FkaIrCh1A/48eaQIBz2883rtUegcuV28byHDTyhw5zcfLp
KhHWMsV/CYiPrTvjOQCPAeHr/eLT9Tv3uO2XG5HLe8EiVitsbqX63rmo5Y1DuKkyH0YmqF33LdyJ
ag1TiiIv9jCh/1qMfO06ZFmbpgy4ruBswkNsyyKFkhleHLsS2f7fnFNcXO5Hvla2tY2/eQizaRpb
B48C2jjuufPy4Sai/rdt42/Er6zdcfKhPH/WvUuOGvZUN452hhXorO2nG/ErkjIteiVwVa/HABVn
GH9WTrMJwRxGJng9bYbCgW9N+ouH+n0wlz+6pnqEHfunNq0eNw2PiVfXTdeHQdenv2jF/9V1/6VX
QPBs+7YRtIJKP/by7H/nipIEWbQx4yvFfsvQm3B1GsccJGuHnFCWynZBAmkXJIaerv90y6XBhKjD
f3UKUgc/nTrxoyehfq9lfFPIVu96pE2vN2I5vbylZ68OdY/KbC69sT43KZjI1KvZkbVa7NumWTN1
tQ2S8RhO25QVHuxcz0CvRumiboknR9Q2/sYuGKEbpJmkLpHJL4jDTYB9InThWYocV8zWOLWWbchE
p5dzCD/uoa2RTGH/dCG9BWTrQmX+pPlwGkdyvj4ZtpEyIhnlg5FiwcqzcgCNjAv9wauHbbr+kQlK
hyxV5UZlQk5xWA877U3ftAsXnk2/3BSt1QX4zG0OTQCShEdZx/nBH+u1C4pljZrStGUUVn4btPg4
LfyvHW1HtZNh6zuXiodhvRJuloy4iUznPEggzNPX567SJ+LqAyfkrP3wASIep1EN70eUi7aNlnEe
B0XrZ17o/G+epY5TlIgK5qzgCS3LyISnQ+JT4h3QJ9Aiy6sdeGAQUJzDlbuobTKMaKZpXwRDvFQp
4Ar2wHt5H1QgszTDNr5fGP0lV0sS2VY1okBHkOgDFJLtFgLgu4I09MP1CbDEswlID+BOEKBQVJ/L
oYv3uIZWBwbmzFflQl8qiFO5y4sq3WYvHpnytRQSXTXLlterj9ZKCsuxVrGVybbMhwlFJ3Rs/alw
418Nh1omhG34cfLh+D44W+PPxKML5Mc70pb1GWob+gRl5QrSalBlCoNV/QVbL4xjWme6KEedIyL6
cKDvRMd8B+bisGZ5qKdO8ZVtKsGp9kay30SgM1aKTM1NdU4hJHzIYqi1y6HuTgBwdU+wB4IUfTPc
KRXmx7Jgzcotwda55e+vztgmnOV/pRdaA9KYDpm8YR5UbvIJ1b3rC9oS8iYyjPkJ8ELIgJ2n0CFg
SY7+OdPidP3jtt9vhHyDQ0OIjNVnDhbKPk0S+VShML2feSZXdhVLQJrQMLymIlDOU7ytIOUutfqC
W4I+LKcrMFDtwV0QN9c7Yxsp4y6ehlr6c4xb1VSz7uBRcCMl9M5XmEGWQ8SEiKWqVGXYtRUUa9xf
IKt/6wrxrNzmtqXBfZa5l3YeNs3KX7D0lMVFQAiiEiQq78THlNwNYmw+OlthN38D0/tRJtHQV2dd
NmF2QEna749zH3lrZaS3V9ZfmHQytP+74jLXL84QMfZO7ji8HxisGa9P99sLi5qIsTgA59ZvJDmx
QH+Iffa5bMUTTekphn/3AMfzbc0YId7NM4KPJtDoh8bYHdPBXUch06BrpGoyyMScMl+smRzZBm1Z
2a+2EwqfyVlO2MQWde/So+oITZpPUY2Aud6Zt0PkL6R6CkfpsfYGgnSZe/ZS54dPIPO77dvenz8e
eaZKZFJXZ9VIdmFFF7zAd6DYRHIIqQkUk2k2xCqs4ZqUYrP6wZks5gfW9UV0vv77bYNvXNHjqWVd
PWCiGwfvMJrFEKiM2kOGHOPKCL397PsLog4EACuqCFfpBcZAeQG0LDkHbvGjwrZ4vRO2Jow8GXVU
qEcY1WBDL568lJxLqY6yCJ6WhbStCeNAD5IhFvMckZOU0FrselHsUqzZLzOb0kPSkGJlw7WsVRMu
xts5aIIGBx9LWHjjyLLaO84qpMsy2yZQnfr9DEA0Sg7AoIkDG3Beq3AcbzKI+6y8Xm0dWP7+Kpqb
1O8TCUjAeUJRIPVADs9lwbadESZYDALqcFXkZXUWXS2/T3FETyrW6dmXTBy2TbQR0HCN5a6XhtU5
AD0ghRRYDDeidgjusmBbjoLGxpFN2xoOQUgenHk/Tbuph500G9L5i9932fP1XthmwQhrvJMyv/LQ
A6h+sRORTXqB6+u2DAg1YWPSTWTqDRy321J+TRnIOK10VgLN8stN1FgJ0WPIWDJ8m6LykPvAPNey
XRt629fNMG5T1Scoep7LUHX6doL/drUXZcTIYdPAm9Cw/8fZtTXHiWvrX0SVEELAK93u9t2J7aSd
vFDJOCOEuAkQt19/PrJfPEpoTnXtl9mumRa6rCVp6buQvhrhexI5/3K3HqtYlxqH/WyE8+D531/Z
/21tWea7OOyNsBwqaHBVNUn+vxoXWWpcPEh4rPS8kYpWsqoNDpumFlqpBepcc3qfy2wfehBj9iby
vZTB6Xxv1qbDOolTh/YlSUEqURB+vhFUQJvT0bzaAouvdcEKZl23vM36AOBnCqYGxiv7WqXtV9pO
O+KQLYX5vx+SeWDFs2ryUkpYqx/DOlX7oU1z1MSduyLImx0VZtobFXziXLyfH7S1TlmxLYyc/cFx
iqMPrZLdWCc7lcKiBOUcwBCx3I4XNWMDyRSArUGiSHEcWLJL0uEFIl53QEofZyE3pB9WemIDyYwy
sCByS0hwTuF4HMwItWqf7PMG9CkNxu3VZT2xgr5FXm3hH4E91QANJwJcl6l+wBX2ydms+a91Zfn7
h21vGqJ2gsAsObBQfIf2wI4rBUQNtIWDVr2e78dKtNgwsgnlFlKNUCytJnFKWkAS3C7fYtCv/fjy
9w8daIMMwG7a4oATze1uEqTa13KzHrL261agF8FMmxCCfseK9W/hiKJOGV1me+ODQvnfTy9c6neF
QT2VU04gSoNSTiU3CScrGdfWioX/UDrP3lLu94fPU1P1++U+v1zlozZx99tg3JXDma0QO/fzmEIc
ih5mQU9V53zTYy9Amu+2dOBWJsHGkbFaGyjsY/3QpPsJgVaxazJ3i0ex8vU2jCwBFDCsoEaOWn/d
72nXlm9QdJaHKLn0bGxjycCKD0Ynh+v4pNIiQUnTyXisG5OFh4sCzJZ/VdDlCuAtipto4QGJQ6ZA
sLghJL3s8ZHboq8kCRxUND28WeC2eOAj4CYV0Pywjky++vmW6NTaVFihzKsxZFkdAdgizK9Wg5UT
tv1n33jJ7vw4rTVgRfPySKi436EbYvH9Ju2DwkFnn7sXYvq4b4V0xahRSnQQVWxgnEQIy7+FePKP
pS+Y2jhKrYWDtW2XDkvEUOCqNYqR+jdNNNeQr4uy4TKAEfetjZrDwS9IIeABmMsk4ZsDxcsx4Gpj
ElY+38aQwWqXiNCFXDFu7aPcF/CvB3EJ99Lzc7z289ad2ilTPoRd4cLUWrCTC9TsjjrulgvM2q9b
W3LVRJPXNi5JYWJdNHHKm+oAndzh6rKPt3fjNuuoaJeRd7NG4wRT9NdzX2yeKFb2BFv5k5W19Gg/
O4dhxLMODjALV3Mi2WGEha1/ofUut0Fkw9C7ZeMCq2AgQBizQfS7eXGJvmyQrCh21Gi46wX5ERjK
fZlAStObN14I1qbXCl9TFR5xG/w0NoOYqvI4bpaJ137ailqoJiZFGWKXFJ37iU+a7oI2uvDyb0PH
wikPkiAHTLI11bFR9HrsCxInTrH3s00Ix0r2tGFjDOYgamD+fOAwo4qHBiHLBfCxXptu3XvWmrCC
N4SyD/GGdj6kQa9f5yIZvogo/Rr0pXPZ4rHfZAlex6GNMi8okYZnP5YqdBGM+en80vw7MTrgf1gB
pU6PW5WnflA2l90h4fAFetKpVH2LJ3kIxWlcqgcH19+6yXjrHbrANexHyIoBhcugJSS88wuAtLfw
tH8dUXyQvezqYSRO5poTzKn5gPNlnT9PvZd8r2dtLjl+oA1rvwhDkndqcMmTalCkiyHPn5ldSV33
x/lR/WvoBH+UbYYxb3Qf9P2JzVULDgQUkm/GRE/thtXvX7Mift9adbA6d9NGE/nd0Eymt1XeTzW/
9R0BdlOc0qKl927iUzYdkqyQbr2/rFvWXmL6tKNMMnNqm+UBlMAU/Up4vNu63q9MvV3S4bzERxcN
pgVysJBlaA9OQv7F4tyqaq7Ny9Lwh6uXdJ0CipdM/xCFyZ+7xim/JMhyG5G69vlLqx9/PapDSPmP
3YmzUIaHycWt/oqXDvlatwG55L0TU2/tJcxMXW+apDjpxXiqhxTpwaTwt4Ia8AFVqjCWlak2Dj5r
HbI2lzaJwihUUXBLPJRb9IBjFXDE4LUnm5KaazNiRzsfiyQMkupJogriX7UpKke3Nbi+F0lvYLzs
UI9MBz9vUpxIG7W3k0zyx87d1HVbjjl/wAICbpduJiesx46n8hQWaehdK6qkemRlEfoPXDrqfaQd
37ozrcyGXcOpZIaDaC67UzKCL8cX0XtB2jHGjTnaOE2sNWEHeOV2up5Ne/qN6Qth0nnEmkp3o4H+
9/kcspK6bP5fCA1ax1GLwk4n5+KB4uotX1UAFP+BNHXRfoV1r0ohugl3XeiMnW90ZZXZ9Zyw79M5
46I4ZTxLbvLac6+Ayf56/sfX1oAV9i22pWrieXFqxezdaGJehiUq5WzmXZCCwXRZM1bgS78zbgF4
90l0dB4Bhhx1sGMsvO6y8ps/pRdhTrCkraCHo6xIiaDVCczZDr55Rtz4DSCkKVh31+e7srbMrKDX
bd65ueeW/xPBNPDAjH8bQPs5wIuXNWGFPQxA3FF2sjwpnCf4cnQSX0IviWTcshRKLOdbWZl6u84z
OKrkyjXN6bdklwRuRilIKmkBRmIkwdA538zKeNkVH2zgYaeSrjwxiWJGSyBNYHoY20bbNjYrEWJX
fJieIByqEn2aqD99EyhsPCB/bclfrnVgGb8POyPpJ/Ct/LJE6gKFnJWohVUo2R580Tgbe9VaB5am
PzZBO9hMtqo+Acpb5fC6mIBV9Ri5TOmW2zY/vAY0Chq61WkaB35PqiS65rzYSCFr42PFNuREorrw
KEa/hfuXs2iJz3QUuKhsVhnWmrDCOgGPIMm5hDRbA39MJKjhoBpF9mMFlNT5Zbo2BVZYy3Eq/dE0
9Yk5If2sWDTfVUzRS8gKwR81nsSvC9nNbXkiwEGag04c/8iHohmvLvp6u8qDYiF3SxytTtSBqD4v
PPdnoy6UvscB8L/LE2U8STuXVaeB524ZJx18o+IuatTWWW0lFdlEQZVjsy6iKTsVCWQuJwegWhPp
4JoO+mGOhgvVLm2zlxAwyCGCWu4TA3EcgoXNPrpU/JXbxR5oDVV4w5nVCdK17fWQdg2JYaIBucvz
U7w2RsvC/ZgjupQjYysNeZ3qbnAgDtSGw48mqz6NQNttNLJywLEpg5SzIaraqjipNEuui0VAE9jw
+ipRUK6BwfFzk+PB6rIOWUGtSl+OQThmJ0byadeK6J2YdLrNOvn0+2ZwvpWV1PGHrRawB6Cbdhqa
vOGwnxyn864BEOmhdwGHhS1m/1or1o7NyZh10K/GAvYXZLUGKK3CFh7XHBZ05zuykqDselAINQ3h
MkjBQiZnIcoD7gNrBSjobqGE1xqwoxywknx0Zw2bUMh/kcK/b3poFZ7/+pXVa/vlkMKbXVVwdZoA
MsEze+s/yMUSUgq8oEBs2385385foc6gqi3tf4gS7Tqz01PKXwo5NvmuAERxVzh+tRcODgV1kGQ7
k3ntdZWlT2nDX8+3uhI2tpEOVN3HSUUEV4+plAcJueG7oYPD2u97zlQ702focm49oa3N0/L3D10E
8hEKP6Msfpi5D65JX9RXY1XlG11Z+3VrNy+ySldjRbIT7DSYv5NtDa/YhJLwImoaZsgK+3ASZaFC
nZ8mD89BTyJxSHIT9czbMlddmwxrJye+67gJL4pTiB1wgYw8IT+qg6EyuQrG6D3PN2/Qa4NlhT14
dXOUMQFBfMcbv8P4sN2xCGKZG9l4JavYJESo7GMlG9rcJkn1VWZ4NqMg+x6g43KR5EwAMYT/riU5
QvXMTdL2FiKZd4MADsFHMWbj81cmwnbMgaVw2WYJdU9wlppjJbImuidyQQe1/tUcltFtRvvkIrUt
dMWK/GkedO+oNMcZIh36WCc9eytGE96NvpP+Oh/nK/NtcxPhcCLAJcvkqcIF399Dsn7KQDJqx0tY
LejD0u7H0NZVEaAm2iM2ygKc3P6xzbS+DqbLgMhowQpv7LQjOqCaW+G4+TeeVgzPap0qLqvtUiu4
oWiMwreqhpNRwP1NE3+tCCSYzJg1UMeA9ENfqW6jmLgWHVacC4A7xz7pi5PMk3n+QQw48Ddh2Pry
ZcyAff552ZxbMc69Jg8nl+tbCEw8SRdKRpmGM+T5H1/pg81OLKiHwmQ/kZPWcLYJdXrMVf7cSJRg
zjewsmJthmI7O8M4DIE4kSksZ1iiMujf3RHiyOGyeohNUwzdghqRRP0JMNXgG+2Kfj9pzW/xJnbh
q4rNUQTsK0hwzZxfYHbyYBjgImOJ95syQy65bJiW+fkYeKU3NgJ2Zcv9zGTXDBNT7EOhzLfzv7+S
Cu13MHi5tbnMhfpRBdF7Ovj3IQXeonDdd5f2L67byY0FtTbfVnxX6SSmoOnUiaW1aZ+rQlH4BmS5
Kf4935O1FWtFuCEmjGbazi+DM3zGO1G+AzZ2OHQoUl0CDYfpthXXCYVAH2yC01OLR6dbbXzeQ2oq
CC7zvQNH+r9zncgcb1LJ2J90JnN0wVNfYUp+6aZtMxMHM0+pX3XTS6H5d01LHJ8iVF+OETH9RqV7
ZZJtZqJOJzJxl08vIpwV3TEiJ/fWK9yeb8T0WgPLMv4QDtqMIJZHaEBWeRsnBig/AJ747vwSWvt1
a6dOvNpxO8gwnxKvSvWONEHUxLjuXyTNAQt1K5iBWBtFMTKQnvIJd4A2ART2mKZ9cOFTok07JNoh
WcTn6YXDhvWxmAV7xzmn+HV+eFYizFajn1geVMApTi90xuUldMZuX4AYGnt0k9q6NgNWEFdkqmjd
pOIEYf0622lemwMdu0vTKbFCGIUQ0nR6MI9JgTxdOK3cz0RsyU+sDZAVwMMwuwSmA+axTZMHngfm
SurggLPmtLFA/36JhGHaf5d/EeBmZYDLepRaQZDAoeFNGXmtjutwLK6qyHz2WzMdKhU9dV0i5Eaz
y/r/8z3O/8MQx0xllTnCPfEBHhq0ho6YrurmroqyVz8H0fH8+vr75Pu2Iw7wWm6GuMCRYHlUbCtA
q7G2Jr5xXvr77Pg29TAZSp1ICJa9Ce2ZYyXAP5R9u1uIh5d9/9Lwh+SUJGVSo4DKca1YTjRh3QfB
zRyOZj5c1sAycB8a0KLySdg7yUkFNWcPBt6u4kekoYG0kV7XhsjapKeBpqPwsL4A5ckAnMNB6fe5
qe82i2trTVgRbpqeOLCknU5CcxgADp5pnCtCIDFaxI0Wm5Yga2vWivQi95hb1sF8AotdH3Vaf5Og
aX4CwOaLk6OMdH5G/n588m2pejPmmTuxIX0DbxlUN8GluxPG6b6xpmVXmnT6RuFQclmA2Hr1IRwD
IjzuJNifOvVd+nmfxn2v5uP5zqzEny1Yb+ZscPKUYfurOzfcTXCB7PZZOYcbbw0rUx9am3dS1o6T
6jp9K0LvhEdXlHCjSr9kXeFvROBaC8ti+BAg7lQCxd355nFOGu3vWW148nNIWifaEVzym/fLBmpp
/kMzcCJxWeEW4o2QmusXCZWC7Fs+1H56WaDb0vW06sYBVeD0jQYgxQs3I3vXbLnWrESGTULUTVBm
2FLFCUjxb7qGdmC5qLJHOQPwDLXBy8bIinM5N53Mm8b52i5A1qsKL7j9LnDhT7w/38BSCfrLpmQj
2hhBAoFEQfLCWvdf6aAsgZLg/fJ0D/Or6wk+rAeXNRtLdy00rJ19yiDpVZDMO4UOIINGsF+jc5kE
QgDDi/8uJ+VqN0jd0juJ3p3f4QLU3ion2QK4rHy6jWojCZ4itVt1j0URhF9getZ5uzJL6i1MwMo8
BFZUVxriY6RS6WvlVCxW0r8tnCYWIypDBjeaq9JJr/scJh7np30lxP9As7nCj/BsT09tC7lfTMlw
xQqZx1m9iddZGzErvNu8pqqpuvRV1lzdFm3j3DTTJmx5rQNLqx+ShyoqkfewSnwD2bu6pglcozzw
dFGtk1tliZUIt9FsQvlBCZFc56vI+ua+8pJhn0TDeD014BoHMBu6bCqsEFfGMbkWHTtJh/pFHIoC
ZrhVx0toF/vh2/lGVnZYm5yYyALei3MKNBOYJleEg0ThD9Q/zF1/N2pxdPtk63S9NmxWkCvDxqEf
MDNcI+u6WQ/3H+6FR8eX2e7/IXmysgJseBtrAQfOk0q+adr6+2lKzNXMUVGIIvZ+ftDWWlhi9cMa
04jJitDIPFYtLgGhEwxP/QjZ+Znl86fLmrDCvqiI08A32j/RDF4PxyGdZrODosBY77J83vK2X5kS
G9c25U0CWJabvjW6yK88rIb9tFAUjJl2AV5sjpd1xop4wOWAWk1b+eZVjbwCPju8cwb/GXe5Le7a
7yLOX7YrboU9zaNa+yNo5m0LCxeKAnothocwwksQdNyzWBvHvymF+y8UfYuHroWd+/m+rWQzbp3p
Q0hI+iRX/WMyeNClSWAWDzuyLZL12q9bOUBnzSyII7I3PQDAk+Zpv8+ybouo/7uQ+rdRs0/xhg8y
Gkh5+9v6cAhmcsUa5X2bG+I9wTtX3rI+m6FlATGLm8T4QRwmuv1BUuhFCz+HC22b5a/uwF/buYRF
TCScy3A5vk13HCLXNXPq8hPFxaKOsUtADbXDnWYri68MrQ2Dk10HC4Ep7B65B2t2EXluH7sB4OKX
LQwb/1b4qaj6qJFvBRoK4nb25lgHtR42ToArBwMb/MZzeNqm4BmdRE6g9+PBP4c3Tb/XeUd3ukzf
jRt0O1yR0o0oXhuwJYl8yHquFJ0X9ln2VheZj+cvz5TqEBYwud7o0cpeZNMfFQlxfRUM5ZfFsyXx
zYvIyvaTMv3nElzL/Qyy6EZTa31Z/v6hLyTQeerDe/WN5FjzgUhBpZDAw27lo7Xft7KCQVlwCMfA
+QoPyyNjfv8It8Do8wUpx+d/YCo4Dt9DUZCDzLuf7QgP6N/+f5f9uDXLPoPbgCogGDanVMWEQtEp
0GRrXP664eDTrZ3AjKiLC1DIDyII690ibpxMlYwXVEYAT8PzXVhrxJpc5oE52DFw1WW7CBBCU2ih
S/OFATnSy8RLuS3VHLpO2aCCQw4EW2fcKgDOg7K66K0C42Tl/VBW2vcog7CTgzMMneEp2TfDhevH
yvqJEsJJQ6hGCTk50F0F1LicNv0q/rr08enWMc+0nevrDCmJNtEnNQYuDpSX7bY+t5EREFZCeqsk
fBdqqfZSVu0x9bAtXbRwbFTE5E2JL/LAO7DZuRNivsXN8ROcb79czNm0sRGCg2fBlISOAoYoVj0U
5jKS640U/deDKYbHCl7Fs7IhM+TfBjmrnQb0bdcF6jmAhtcliRMtWAFMp6Lko0ncQwVQYJWCV9Nr
3BHPj//K0rFhEGHIYDIzLCoZJnqfPIDFXXWZlTe+3ErJvFamnjmhgFdADBPniQwKFnBuvezTrYAt
vGzMUrnIDS9WeUtiTpwqvHDQrYBVQITnOcwoDmJ2UQ+DTdoT7zfPzmujbgUsgXJx7ktYUFbQJ7yd
ADN9Rk1d35wfmJUlaSMdUGcjpFS+d6gcsEqmrnKPnQu32hm47g0lopUO2FiHiYQhdPgbcpjK4aXK
8VoG3vKwEVJrP74cVj6cFBK/ykfWICcMjus9eaOadp5/GbfPx9vtf3+9lU0I6jCsCjKaj7s5MAfT
wxD3/NCvfboVqyC3t7TK4CumFVO3mrcuaLGEgIFz/vfXptaKKM1yBg8QBm/OZc0zZ+r2xsODJcj7
W04+a12wwqqtOzjtEGwmBMhncOiz5VkdqZ9dpiT7B+ggHMTkMzck4MCQH4UKsitf42Hx/ACtfb0V
WaZRTDd8+foOqGqVAC8xG+fr+R9fGX0bb8C8kaWQ+/IOdIJzbBGO5MucDk4MLZ18Y+0va/yP6yGu
YFadg/K5aR0OgxGRQVmbz/lzAp9JCaU73pV3kEfeOJCsHNiIFWOzUBzAYAnHwJQ+zyOKEJV+SFKC
W9kWNmBttKxA4z5IY6ph3iE08lpDt6825X52trQ81n5++fuHLMGylJbOsrnAwiO6l0UuD5A5r179
YVMHdWUx2eADXQAlNkcw7gMOmH6ehmT61weDa+Pta22qrViWc03SGnoPB8h3P8g2PFSi3ssie57m
JvYM22hmrRNWPIN5Bk03z8EJy4DPVlGAo+d5s/a79uvWPhmWXlmaljOcDlPnh6BRI+Ke4QZzPuLW
ft4KZ8jFlWMQ4eOLiL+GEHW7ShMgsc//+N9j4A/sARyyJ+iLu+wQuPMTM+pVJ+VtWPs3g+9dlDH+
wBnAbm2uvALCP6JmrLlSHqATtww2BsG+yQpVX4Lj8v/AGQw+qJ6JmdkBtPt3YHCKuMQl+LJRssI4
JI3rixTuO8syJWSx++yhM88/efOWHPDfQ9mPrFCuAMqrhobCfL0V2SP1pPtVhw29ylSfX0TBxBAt
K+xDuqB6gMJBgWhTwfBZlf+0EJVaepHKSyfBimcmuZ5DM7BDmBczBG/H6CXNk8uwdOiAFccSdOeo
TlIko0zfD2Xw7s/lhavUCmLYXTRJRpFKaVB9qwJEWSiBmYzAH9+fX0RrM2zFMdMZ0JgC200y1fe8
cY+DYndtH25E8t/ThG/DCOZZO33lM3Zo0ghSILB8iJM+yjYOXX9P1L6NIhB92RaDpJhYmR5NWt/T
CfffIirvlyzdd80W2G0lIdlwAoOS2BBMCGPhOl+SsuI/igCyavCg4leNaLqLkqpvKxqbhAamSzzv
IH2gFur03ckuq3P4tpxx4sGXFgxbbMoEtqsA8Wdx4Motae+1ibBiGHoMUg0j/Kt1JL9Fo3oa5lcV
hQ8myczi5bBxf1qbBiuQ+UhcOcLp6qDy4jjmwS8Pnjxdkr53xZYg3FpPrGAWHAdquvQE56F7L4Iz
J03xTg597ILvswvPSL6NKCjycOj7QPiHoeHpTutx2oc5FzBe99ILF5MV2SO86ivJewbjz2m+Sox4
LwK1hRpZSRs2joAmkAwvs4YdZBk8qiF8BwnkEEXt6/mstJI2bCDBQPoOahxIG9CPXDAQkH3+f4Ag
VubYhhEQP3Xp7OSY45x882W7rFZeAmPBdfUUoRR1vhNrY2TtzzUORVEAy/hDluYvCUxk4wpHmDAl
p8t+3wq6YkiNC3c2DzcqwBOqpAqPndc85EG+xfpfmwYr3ug4lGEYIGmQEuSlqQPRvCaXOXPCXu6/
+76RmbtI5fEDMdMXKdIidhv26/zQrH24tW/OqhQDcWv/4PnkJxxwfw1B625sOmvTasWVUHgazrCn
4dg+HcO+OlGdi9gvqy3YyUqWs9/s1YKaahkCN9TmB/BrMBHHi2puHvv0InqB79tKNJrCzaetYMLN
cHrZJ8x/zd0LK8c+X8Luw4HOwLO98tKOHTpi7jWZDrObSPA8ssM2b3olhO3H+sTpsLNUjX/gNazr
WHEIw1rtKNU3kRN8AnL57aKFZOvODFQ2MLvH0ZFNKtiHuu/2fbD14673+5nqz6qCb2uUayUL5rfJ
okzp0OAfIP24gg/0EA4HQLnzT5wUznNIiqDZJagxTDGvpjmIh64bv7uGkC9doCn+f8jhW0S9sQdU
O4QX8AEMFYjBUZEXB9ZAzT6pC+fQsjAtdoNfm39JGeGNlwUO+zqVbXUPVai+jIcUmhtAFvNbDazL
ZwW/pOiqcnGN14q31yx3vb3qKX4kgETxm5fX/iceeiRunDFSkDc15r6KFAHqQFbXi2LoDeUZ00cV
+cOXJqrpY6hZ/V6ix85ecWh+xjBPybzPgkLc5YADb+LtmS96/U8blUb8CmmJ1yRRSDFB1RFklX2r
uqCFhoqj6ivBe3Ns4KH9PHtl/VpQeDxC9QY+tmU53hkZuj+5KjsQ8HJ1EJMqvFh3ZQaEZoYqHQg2
bbeD022HN/W6hojNUE8shdmDC5F7GqAyS+oJrxIs7bI3kxs8wtIiOhg2qHDHc/iEA4Q2z5CkcSNH
xCGYnHs18v4RLrdivtJN3kHztYAw31PYMIyvM43TsFO+Gl/xgNz9kypgrGNVJ5WGr0EmdxP4fOwr
m13oGybFwH+AITrfcYfR5PtUTo16oCnL71B2gtaWGDC0O6CivFsSud6tJCndF77L3og7UX2oU9m+
Tl409Pu8BEjytiBzfgNFQEhuR0rcgf/AzJ53ElTRNmlhJCCKNlVXAk+F+TP+vcSJ+cCL5I77bXbt
ZP3UxARy11+Bl8fj4QSEs0QRaSzYznWgHfK18bSgMZTKO4wrh7WaZkUxxdEQSex+otEvSY7iXNxW
4QwUlxuwL8ypqR/D8r5+qCYTHqXbBiIGKBXgg1b70WewsXHlIarDLJVMsGynEjeZnuVUDc+TwYdN
OpDzNcUw6oewQsFmR0eZlnvaGFPEcAFu6RXoQeK9Avn3RgU0eQLWAaDNvMH/drXs4e9uGAGRnDqz
F2NU9b7NKkP3pBs796bsW9pfqZll/zitg0IKbWt8JMwd3B+EJeyLQGg2MTO+d5vzKBuvx5BS8qJa
z/OuDBYfvyI9VewmnDvpXeHBZXiSPJ8gmOmF+Qmy/kF2HZmJvcGBfrxu/Ua8w7yP188UNZZnyNUP
bdzmuSH/VJo57Z6P7QyDvNmB+Vvo4R81bH53Ya2b+9bF6ipm5jykgVv9mtrKfAdGOb/P0iY8DuBy
irgR1DvSDgMUN1lXfcZJJfXvIlZgvc51V952XsHeQ41dbmpYeDeVIZy4yrpKdkJ3UMjMmvyTED3/
2SnoTd66snePBhh+sx90l3u7vhpQyUqmHCdpNY/TDKmjKPzXmXVu9myACtbnnDSYHQ//0V0lB/qI
ZAAJbMCVbsgYljeL8OIBhV1vn4RpmhyHBIcc2iw2INLti5eiHXzIV6gE1fbUdPy2rtrc/SSbrlFz
LGqkAbnH40QjH2sGwZk7oSvzb5FRBwvIG+FpVcDMHAo9neifXNVNEj6AappvDIUF3YFDJKU5iqmA
DEuigc2UvMNoeVUWQdVchTj5zpnsnrUmfNpJv+y+Cr8LnpMsVF9ggBOUP+tQYe1DtFeER9iC6+ux
mkPA+9LJ1fMOStnZgzcAUZ/SbBIyNjTwk9005fJXC8fLnxRma5+MdqJPBQL7OUx9jKJyluU3ZL36
F6i+6ppA2E8cEpHk+EyspVc+UfenaafsOCJNXic6qPYALnjiK/ZlLzsuZqb+vgiokzwkyGuvs7es
mTppSi9OhymbbxroJY9HljWLWLUiZbpvITKm92nTZLrYoU5ZfnVMScZfSg6ARk1D5x9oGU3BUfRh
/xgKf3hFEVvzOJFt9+SlACHu5JBnfRz6YTntK4LFsWgURLuCKvoCM6e+j2VH2yYuvTa6j6B9f8Pn
qvtuiCwOKBFV0KnxRUvjZGD5qYSvQ3011KAO71CKdJwvMspa8+R1bhnGFeraBOIdTXMP87Iu2vM2
6oaHREBwA5ro4ZcJElPfwDRqj4EM+I7xABBlVo/5pwHkkAfGWfvs+D2sFRQ8N16VYN4R6DD9jWcN
/4yta9jTyXW6GIi08TUZM1/GPChIv1eO57HrkVWzehwEHISADTIZmV8pTCW5RjJa0NAMMPvyH8Yd
7J7BNFK+I3ni40Om0HtCac0pYupVzjMFsInctMBUdgrSuqXOD+EwOvWhqj3shFXbu+kDF3qIi5xQ
cmUyBxIVgwz6B+V6KGXSfqza6zoC/PeAEjzopECqleaaRc0kv+GM6Yo4L/B8fWPCvg6e66AGF14J
4FFIAnBKTFNfI2og6vOlZJo+Qk0+/5RFM/tioJTgXJUydcefE4pid0MzTPkOFMbaDHFKdFd8E1g9
7hfthvgquDHwX6jbN7+cBJFNGA/fQ7oofXl4jL7C0aVgscDt6A4ugw2mjPbpnlGnf8Tz9RTEkOMo
3MdW1250xyrj05gGKuz2ieid5ykzvr5r1MS/t74j3+CVYvyr2szmnUdT+RalmY7iFuKOwHKizDJB
fZrTO/AKnW9QZUQ4gvLsN3dh3eDjOe2r+w46gO+1KCa680mdqR2OUjPZJQTpMOd+8VRVjlY7GP3R
LEY+6JCDsa25O4z7kOw0TbznYR6xGXEIJfg4ZLf8x9RX5iVoseYAl4E6+zCI7MbB3nYzVKz94cNp
p9sNCTx0s6Qg3a6G+/Ce14WJ9mkQ8UMd6ZzEmQcpOdwKhuoedj/YPaMoxVYtIuLddJIVL8xtSohg
S8MdsUetwaGxKAT/NSRIIjhCJu1DAe+352li1b8gS2dHD3DR8cC7kbd3M+C1x0liI4oHT7QinoMF
9xh2lH8nKVg1d6zPMW+DCScIzk9jEsDViOaccCifBToFVIpgB4tHIzHqSCGqfEBKCts8ht0qIXtH
OpHO4ihHIn9ogYLq9l7QYkpBTlDjYx9xkV91+MQZlMmShy+5K/XtMDb9Z1g8zGQ/42GvPcLyr/2q
5p7VMRQVsAGPkkxXyv8/zq6kyU2dXf8iqgQIEFuw3XOn0+m4hw2V4USAEAKEAPHr78O5m/44wa7y
JouuChjQK73DMwyuSOMYnE41wJ7WrZ3sIxCzfJxpUd1jPlukowxhVFASh9qE+6Uu0hAUMefaMstU
AlBHX0KlwXXzVOCtiqTSk+/talZn1b7z4ta7qSPKbqZ+su9R1dhXFZRuuOOlaXcchyOFXEzJO3AX
87o94M3B4iaGiPBdiB3SScPJIgVvMYD44uUF9kmBjFPsTQUwMB04hHt0Pt15xrfvWVxXvxvYpTxp
Pda3VQP3sQkelretKps8xSZaPrCuqp5iZ4R6TEzm1t8NyDyfxgwEq8SvNDbwIRjtlNa+VR+8COM8
hW4ZMp/BTHkO2WQfmybpKF5GVJWNTIrW4e+6JMq5IvASoAmTA//e527+DPlN8TXCbmvS1p/RQyeo
YeY0ayiH5oHLyv0YhE0DwjHLfsDC2ryHWVv9YEQ1j21mcITylmBj0RX04A+99apXJOPzjxZ47iiF
vi8SRYOD/BbedAD6F4B+z6grloXEnE5CwmqSAhIaQZt/9URePJWw2xxg5aRxFCh3YHVK/WWKU6D2
Ca6BlQSp3QJl7yc1ksyPdirDH7Tuxu9BBgkcARFeCGcH8W9ZsPAQ+qo4tCxHbpzP6vtobJg4ke2T
aWTxe5FH4iuKZZ6WJh5fNIeZCpYJ42kP9hdJqTPjXeNqSNBt3CNChJyORSX5F1UP008UNL5BfSZQ
UkgKbiXHDP6HN4QTpAh9ZMBpBjo+spp/9YYM2jp4mNIrf+UaP1U1vb0pxUiQiDZw88jsMNzyQI2H
MKT9K5tUcDQNykChR+eOona7dttSPrKAl984kGJ216GATdG8gMCpBwCKCWE/YuuB3wDExIAg64OH
qABcCuD6abjVUsFpQMFVrOiAQSUUGnTFVM9ekjec33X+mE27yfXdY47+ZYLKYXzIQaAo0s7HnEVh
avrSzO5wwzxseMtUexeyHv9d+yQuE3QlvUcL2z6bsLoNn6iR2GVG0sxX2eh5497UWj8yWB2VBzQA
AaggcdSkxo+7r6KNEPRBA/1ZAGXx0kF0IdeibqdjJsvwpo07sB0aTp9nJx4eWtGr+9ZT7S2yFpEW
QzV/7VjZJ2ZqxYfbkewqMx7edhahg1BkVO1aU5tXsuRGmYuqiockeqZNLX6Ftpdxmvcwdg0gNnAL
qaj6tiPKvnr4pg9jC7w7sAfZFxPSct9rbENoDZU73tT1bsJLgFg5N+8esqYpKUyjJ5x12VztKbHV
O4ApXrnrJmwZu1LnRaqA8btto7p+QMcYy81YEjuJrLE/qABFrYCFyTHOgqWB7Fd4f5NYNmhfGxfd
d2kOUpThlUtGwK7rpkY4FiFJXOT7T7yF2DQmSWieQAP+xvq8KiBQA3EXHqIdl2YeWKAoq7yxura9
N7y1UWt+w7hGIwXnMtsLCLpfU4tjZ8dI1DxkmGc/tSz88BQ3mC9UGb82SkmU0VPkf0F0lnHieahZ
JHSCv/Kwr+5xIvv3oQ2Gmx7h822gHNvzIiDs74omAHCPxoBNQSbECXwQZaIcBpZXKJeIk1gGXTuS
VDkp/BeRW6e9JnlJiuvabcP6o6doO11xx9ECLuLNCII0yl9UG2Hf02nHJk7eBIYUNzpb1KpgrFL+
9IiucaTNg/vcuxmZEjg/3FvSxRodyhYrFXnW5B/MCN3obwR2hA6K5RZnIVWyH2WCVgbFFjFnUGCa
/Kn6Y0ZX6F1LFOq7pRgqE8/AVPKaQuhb38J3EMEWk26iuzKHRxJa3Qwfqq1DTm8z5aJWgS2km/2T
gScWXJlI5mHKujDqrv25LtXOUcavb7ng2TUcR3Dm5hDZPHBYGS7ZZIBcW2soCn4TyERRllY1F8U3
KE/kxZAANgHzPV1DW3lfUFdgjULBRCU2h074MXCwBcDfHWcjylHgjVSU4TVlNi/DJ+n1SL2w9Zrg
lmLr0tii/WDcicDxvlIlovCHPzkom+HIqZFzeQp10d1c1A5/QnYRRyEOUFd9B6OY54kIp0jfeqEX
uTdawaIqYaI2aldbb3QeQi069KskFv5V50Eo4xrk/T66peB9su9VrIGCMjn3gAWEA3NCwgpHO88m
vIFsQkZ8yLAqqgSb94h350qUnlkUjdHeNrGAvHCRqeYhZt34TECq1xCe5Y13tWx07bXO+9E5MMcK
vhutgBbI7CPth2hVqPbhXOgK1/Kr4ooiZ+mAEWGxs6tjLO/Er3PYHvRIcd69Ch6WT7IL6h9eXCIc
FPL2PC1yU+YHGfYRQZqB7fNRUglh8AlaMph39KH3APJ9NbwinGS+l5qE5TXiDGmw1TVQX0UcDuKq
HlX4BK1caG0j2+iPGRTekbEQudQbhaqzvRP2YkJ62ox9DaF53vApSyyobdcUs0u9k1IM44eLrzKk
HuxlfoEEJ90fPqzy6B2Vfg4od+Z7mEQ7N/OAEu9GjxSQGNuhQoX/Q05uQtS6XoK2tYOkv2dXyoPQ
JPLMifw2so/UnkuGbSMbdFilpe8hPe07dAFgwN2zGtaqsCJLx7ibkRwNRD9qUzZH2mv0p9jCdgcb
YlTPtiDsJYNKf1qgwL4iWUGuIXoc3ohyhCGRNBydoiwLu2FfDQCGuhlI5vtyqvlv7bQBwPXFNLH4
tp0HOA3WMIRDlYEIZCJAQToYK1I9kPg+iBtE3rJu8pusB8QRsSh6dz/O2A1xOM5oOnhZ27/wTs2/
R+LxY0THfgd8urn3CRCRPSvcryUZ2+bW1JN+NDwKHrMQnI7UQtia70gRy6sIWakP8kjgp7TG2ZZN
2HSSTAS9SKsI1JW85EtrgIWyK+8MUu/qirnQXUn0hL4h6hT5IGIxxYmZG1PsdYCkVGPXLg4SY9En
1LrBIzDJ7IZH6he2DVQDLnMg1A7NgC6FxZ+Laix0sl1HojBLMGzAk2UGke/RCeqUpESLwW3Znkxk
+iBDUP7IJvRT4XsX3s9EmfxQRiCi6DlAJSmrNrw3HlG/cpCm7t2pduZrH73qXwzGCjhckbtWcLo4
xDQq3ENnaIUo8AIKtWcHxewdtSa/KozH09AtffQeYULNYjU/UZWjAZVBKA8iqRXr3ojsoXlQgfWT
hAXa4HmPpiU6plHwnWrsrJYNBGgAb7hVzkLGYqQ1d71FAwCqiwPMgpcMBH4y+jChq3GNQ7x57Nsy
DhI+9M6dziENBweqCjUax37wUjf4xjG6m3vsRsPXDFt5eJX3UCOUFTfLm8Sh7DQRLKD6QaWaofuU
jDNUSq+szOPfXjbHT6yrq2c6UpS0IbqPXSfLt2wO3Q/T1Cjw0c5HnYzzz96iXwF8DbdwUUjaoEVN
DuOh8eAOOnrnMWC3Ge2RJ6AeOTZhPdfIFTLMn5BojF8Q4/yLo5rmpYD72JeRTlkOtyufjz9dzmMv
9ZGtfO/jQD94NMpeGRAHaThWJEPiSTBAyGgG28d+mFNfetWc6KW/Dik7X6Wm97H9Gt+hCQUVM5kA
IfgaBVbU8MeTQYOzjC8qPT2I4EjjQS3ftyGYSkkbuyBOu1XpfcBwKn81LOo4XLIwBU8mjaqNijG/
igIl5a6eDeSzBw+t772wJZHJgClqg66XDobDhC5mKg00n3Yzq0a1DyJR2nsJdT0n7TAb6HYE2krV
AUOU6VtIRNTdMMiXixeB2HZuWkCk0SsbSXwcIWAojwX0tMU7WP3OQbiwyAGwAFKAuuLhkwNY0m6s
CtT9vW/7LwUHjN3pArV8JiF+TQXFUjWe3ee2qNQuj1FDaFNAaNPMED0uApd99/oxHFODdhiazCb2
Q9TvTf4Ve6Xq9/M0G7LPek/Z6wz53IxjvBuw3/ozKmmxbzwbBS+BdjnUPXhWmJu6L9p66U5PGTaN
gX7va9HZgyMsWg2l1+C3YsCDTkztRtjb65j6X7iLho3O4Blm2ojJfcc4YkL1+IeTuOZ72aH+RiQt
7aNwcSLgczeXf3Q1uzxt2IhKGI05V/9gpgflMebmzvpl+669BoetbCzq5aApzauZAo2Kpze/IT41
/SoyuHXoGU3cCTYheyTsROAJHJKqGY2kyYWrn2NZTL7kkGrx79GWLB5b5S27kAO9MF7jwHIhLHwl
lNRPnR2xEiM3/MiYi7O+BGPzdw6A7EGht/kwlktK4VP53dHIO5N2gPIl1u2YZmzKHSStnv1TV+g3
pOi1YhyDk0d9YMNHXtMGpnpxQLjTO1RbzrPqavTuulFj1hSo1txr2LVDqMQYdFpUBlx9KxyUOkoo
8mx42TzXY12++bTzHr2mCHlaacf9lmPzaF7yeaz7pEfiZq7zso/ee94TdPTRWyj13la+/QpKxiIA
wAJyYwLlHiGO7n5g+Dc/jybWewlBHrHrkXz417VE0zFvoUOONmG9CFZNvU/6m5hUugh27QwJQt8s
ZZzXikai4POGFnm0z/CGUAHuvKovkNi7XdTdUe6Zq9axGEWAko5KCjLn5XhtoZ7+D1ywcdSYuoEA
FHfofOfEXUR36Ew5NukC6HfAi7v8A69jfoTAx4DKVegSEEckX+8dwaGa5tRr73mEKvba5rK8ljSD
JcWUBTcYDNH6BjYl8ospB18ecqcryr0T1Wy4wkAE1VEjl/ncZYPcFVhCzyXEUQOAJWSkMF8DB6if
i3NMvgUD/pcpbrjCSZBYE2Qgmh6q2bYJfOIOAi081DsHGfhRIsrh4ABNf9mTrHATcM8drCx9GDWP
qEwxi/JH+16ZCMX46Rts4Q9W4AlaOzW86NrgAPbaH9TBu9HRb9Sw6/Pj+w18xprQjAIAKFIR+wed
Td+R1zbp0J/lC25gA9Zk5g6qdLycdHAAhOhDGnHwZmB7pIFDbBTaH2NUXPYl1qxmndcVmPV5cJCq
2IlMv0Y9PUPj2QCZrAnNlpi2gIwCPcgM2A+5HDE4S0B2zwEEuQyftLZwlUFYVc0AkAxGZWYfjjj1
ixmqHfGCRrtoKQXL432CgigDrxYliX+wE/YQGcv3BdmLGeSda8y30/fYWEvB8vdP97AFz8q+QWQX
cwRqOUEJEEpyxnZ76+KryB6CwINXArrIqO/6VMVdfQufq3ORtnX1VShLgrm6607BAbqA11DjVOlU
o+F/+r1sLaFVGOMla/SO/PCQoRORqBhMGO30b00WzmfgmFs/f4WEIqAMRrqn4cHGcZWIcRCpX5ff
T//8jV1o7eaBpkc3EYafrzwXRShFkg2QZ2xp0vT5RZ4zAaqj/107uhGsqhXGl4XOfrQZ+tJBRS4z
DQVZfHVxp6zDBgAAcAntdzMsX3eCUtjp17Pxddc2HtK0MMILwXha+BciK+sdeiZDElBzzs5h6wOs
YtfGOvK46v7/5zPsbAsyvDDqvsnVOVuvradYVtan2B21pI2VOAeEXEhVMd6RhXhs6lRoc59+UVuP
sYpg7TZRUDoqWOafT4Oddl0nflOgVZEynZO32Dhx6CqOMx250Okd/EOmq2ev9lJoNR8zcFeG+aXB
Tn5mw96It7WNh6CMlQUIsIeMDs4/gYjrX17NqzNQ/a1vsYpmnQ850C/Li4otplX1/UI6q4Ph6fR3
2Pjxa+sOD2l+Z0mLIz+u0IsiOJLRxvx52cVXcZz5FlW4RDQUAbyRBHr7O3c59C+7+jqQJTdVWOLq
RE9feQMOQ9RB4ej0xTde+9qso4j7HNawsGVtgU9J0Cvo0xZ4zKk969C4sTrXOhMjVGsIr2xw6MLx
bvbR5sE5TOI4jUBFqpwLwcL+Kpb9EDKnLHdAXJQAEGEMAc3FSJ+7+tZrWoVx0TUBUJU2/nczXQDn
MnJfe3XxN/b+dycqqmhAK2ZmB1SDb6CRVBhCROd0kTb2IH91FFu0E3MOTzDgqOW9Ldr7cMmEGhT2
kny9bBmtoreQPLYMUMoDeqTVDkDYMRGZH6cYyZzDJW9E8Fpvgg7ERGjrgv0tMKOxXQGn2rOqhxuv
aC03gc50CeZ6CViVz9BTJiCz5deqqJ/Ow203qrS13AQGoJgPwt4cpGnuPGWsuSdO/ZT79HcT1zvC
S3TksvT059h6V8tjfjrYsLOhzao7nDDcLfJrDJj0YQ7Fy2VXX4Lk09V5b2vXryKGwsMuYMQq29fo
Qx4uu/oqkMu+dNyWTvjtLvzT9k0bR/soJx+nr76xG62lJzwN0ISpGWgdUrJDVJhv/mS+N52/R/Ps
o/KjM+fN332xkaevI9pTueiCRUNzcNCVE/Zq7OWhad1//v9mzf3ojzs2l198BOIszygVbn35VazL
skW/sAoYjlEd35oBM2HXinOqyVtXX4d5mDXzWOYguscY42IsFO0abs7pnG5cfa1PAZG7IXM0Irwg
/U94G2Q7l11KC1grU2RlGTQ5NHIOZTuIxGWmSllAn3nu+zjxxssW79qJI6ibUM20jw6+qL+HLbZB
4I4ush8LgrVCBeOkH2MnAOuA9AHmQ6gXhvFChp67Cupw7su51zw8wBHupQBxMp1HAGlOR93Wl13+
/mnHUGOAjntm6AETKZoUANVfvne7q7O5xNhIzlDXxhwW0PKik1d9WxcAGXi3EeZmZxKljRPCXcdz
1EYAvGcU8Hv/tV2y6qWX0JFxB1/b18te0yp4CUakWWwkgEAAiO2RUI5Xvjj7BFsfYRW8pS+Hlraz
xnuq+6fJn6d7r1PlJbrBQbDWwMj6lgHPZ3D11vVfPdt1d4MDXMBFb2Ytf0EsmSDhp3B1ZlR/g9Fc
sTNBRo6nL79xKqxVLyjkwGeMk9HUnGMukwlmdTZog7Ru1c+Y6jFxveZc6bzxGciywD7FwohJJxB0
FPfilefvas7iPWrbl9NPsrFM18YbFfy94YKZ4epuxf6JAENLJ+ED0Rx+hI5/5hDdSGXW+hc94fMc
h85yk0GIvQfpGUwrs0eA22AnGPQq9dD4p5W47FBb23EA86Iq3K9B6gQYFdQBZyCmdHVOe3Pri6xC
e2p9T8AMpQVqkkeYZzi97oCQn/Lm++mPsnWDVVyzoY1CwUK8r95DbYgpJ1Dx9XymSfh3wVWE3iqw
Mw61NMjH4vJFYPaYFqVyZAft0rsol08xMs3BPrAmvAM16aLeG13bc3guj2tLgBMFOEBdYXICTogf
2P3p9/X39UXXLhzZ0KHgYjWuzj2AylznJwJm50zNnZvDutJw7wpgm7fTN/v7x6FrL44iUkPkwI7t
N5FmSuBpAho5BuwXbVx0bcVBWxAIqmHoftfxwNLBVT/BZfV3l/301ZkNdFEuNYwcf+thfKMMeLoy
Btbo9MWXi/x3qkTXwhhojQHr6rvOr6Iv1VVppHMXRSK7zhsvPpckLxH2t3usju6qs63TEsbBKRnd
P07UBsmiEdkGS3tGdWPilWhIW9rvYXaQxrn/Gs/NhN1YXSSCQ9fiGUMp4tGCIPJnOV5S4OeANSnF
OTeZvx8rNF7FvZpARiCBV/wCoXJXoaOCpfCIkc3Log9x/iG2brOKf2HGOPaBz/pjCn1jHfONLEar
1lwvu/DsQEf89IrYiJS1mobBmYWZUGd/TsRyTPFj5D5deJniI5qJ/3suVorOhe0F/aXn7OCGdI9O
AigKIv8SBrG68BGWV/jp8G1g2lVAeiX4WRHA0Meu/gWxhXNOgn99PxFqvv+9OIAqpYyLxjxS6NNd
LZ2Df7VyL3j5uPhqLdGy1JYzpJpw8/wiYVtyBd7sZRaFOEL+95eLSo2OREvljQxOcSdZ9GQa5Vxy
VkTBepQiOCRvJBS5X3U/TAkfwYsqJxBPTr+Xv25TuPpq2RTw5gohYxs88AmzlD88DgRzD7EuXAGa
jeigo3/J2sGdVmunZ2BLN3Hm/wCON7gO8hyIGtAxm/bC668Swwwq1R1IhN6rIAGYAmULtoI7OfLc
7/9raojfvz4tGPg3Kob5BigDgClLPvb+PnTnub/pHaCYdvnI+HThwywx8inQCuZl8Jyqne+yCTE9
JlUzzdex1wA3dfq7/z3rweOszg4DOJY3g8ryoEO3/wU2UutLsAAs2FXeNMfYztsihsQ365nPoTrf
sBjoWAFMazmmQw2trTPF7dYKXIV9FttW0XFwXyUAduUuyoS5nao+GNM4A8vr9ONufbxV+EM+SvYF
3uk9q90Q8K8xBx4UfpZJDwY/8mJLQF48fauNbYyuNgNN5ATWWuy+AiNKo3tams7u7TQAbnTRDdaz
GAqmAMA4lXP0+hrD7MyBclvZNhk5nL7+xgfxV1sC502RjzUV4KETgCk9TM37LnL2MHg919DYusVq
L6AhQepSMPbCQpc9EB+I+S9DhtYiOJnWXFQqRsF6OFOZAR0NAAzf0DrRBw8WpXvHz+PLvvN6MAPM
K4EJYSdgziGBviyjGdiOqI3PqTJtrKP1RMYrADaEiSXWkUvZeBcOFQjAfDQgSpz+zls3WO0AzFMe
2O++uqXu6N8Xiqpntzk7kllWy39yU7z8VVhDTKEJdcGgS09rdQggY3SIMFraZwMUwMGLme4FVFcT
YEP/Of04W2tqFeK8DGIRDlP2nRiA0+9MI8Hrtb5Lgq+OLaBhctltVuGtsqrIcl8r2A5G6oNQyh54
L/17zt3sx0W3WI9qytlyfIypfAOisXlRJqquOCeQXCi78kzRu7Efrgc2rHVC9NKL6g1MieIAkHOb
gDzT7lrsw1U+nWu5bnyT9dAGE+MCxMS2eoPeQQt5LAk2GqvezexeeoflAT8dlKMAjVi2TflW9aCz
ZrN49j0Wovl6blqz9QjL3z/dgNGA9Twayje3YNTcYgyE/kzoEJXtQ6eYpzOb7tYHWYL0020EUFyV
24fqFt7B4x1v5LQPjWV3GdzjgMKuz5yDW0+zinkc740GhbR886BlfSNBbt8Pczdcc7c/lwxvPckq
8J3SuoK6jnhjge+A3y+ytAR8Bm0b/0/cdefkjreeZBXunjdHUz7M1RtQFd6A7RfbY9oQsDcbUjnP
pyNxY4v0VsHezm1BJlBnsMcPzo0NzTftsfyS4jkK1vMaj3p5mTlddM9t0/UAc4MGX3zTDmDb5zar
jd+/ntrIwYdynNPjjIp17ydV3wVNMsyBFmd2w41dfj2wgStRBt8gsLOpD7afYU/gp96pEcPfKnun
EoYeaIHklyU+6wGOoHCWnRotHwGBBolIc/7Fb+k5z8yNBbWe4Ey949IRfMq3eK7666Iyxb1n3Ffm
Nj9PL6atG6xCHHSaeXSGSb65JH9t5Owk/6ZViozemSHCXzsZWFGr6PYGVlZZTeUb3LSvOhBIE9b0
NyV5GZGIdvlliCncZxXi4ErWcVMr+YbaYAL5e+EuiGpIq8l6r4qTESzmvLvwq68CnRGXq6qS8q2r
hhbUitJ1/ikEmIGXfZVViGtQNHx07+QbdcbvUkCadSLiuYvhWX36BhsfZT3ZIdb4S9vH/8E6zNhg
HX7fFUSlldvqNOYvUEehZ4Jxq6Zbj3naCGqzhtLs2PoTT4jpFCjGlfTtYVQ8BquQRL86THJtEqCD
IBLMckGUaopzKdjGdrOeA1knMHU2c/NoPWb2Yz/4X1ywgL+ffpEb8bOe/CiIpEmolsi3mcoa/OS+
SBzUEYnB1npmrW3dYvn7p1NYZ35XRV1mHkOohKU2IF8IlJmuoaN4DjC29YpWm4CcNbh7MDd5U/CN
/Krc4A6MMn48/Ya2Lr6Kf1rFTl85XDx6lnDUuRIEZr+D0lUIPttlt1iFflSUJK9zJt8MrJv+yUsZ
3sIlWT+evvq/Ke5fqoa17TpgPTO47i354cFlDARprwNZMUHvf2YQGpgYVW9gPysNZ1JIGygvgUqa
Cfdgr0HAwsAQtcshQ9dmY3TTqrwV4z26fDT4I+OOwumrcscufy08zw++tg0Ji6+R00FrDfJD4xcw
1Gqb9NwpeXA1ILmr5ius45mAfgylJiF21TCPbZt6WQ2hHOgh+65XP1d1L6f8Fw+hjZfvTr+HrQ+5
2pSk1c405rF8A3Mf3IFQ2700/vPpi/89QfvP8KlwhgCeK5CBUhAbTL1Su6AVI09IqgZSCo2G5NWZ
xfL3cPrvIKqS0G9SVBytH74gGYkgHwIyDYdA2+lH+fve+p/hk2VODl8QXb1zSP2koGU6B1D2QSZu
7BxDjyTUvxpl+Jle6daLW/7+aXegoJzzBqTaYzsE/9g8+MiGSkM+BLKtTk8g6nH6of7+8el/ZNsD
HdXQPBFHiWknZLKgYjI1Pj+zxW1dffn7p4cgcxTE2sjqCBUENxGxmj4cmNZ+P/3btz7IagciFfFD
E44gadUTOLVE/8yK2P2p65rul4jdQaLK+3X6XltPstqKwsGzTh/P8o1Po4nQMxyk/RYW2l7WpfrP
/MnDThNnrl8eKZvDhPhIZDEllnCFObuktiJkFehF2btF6dcw2liMAkEwf4QYer1zorNJ88Yd1lMn
WjEPcEAi34LImkNUBtANgJ4NNP6APrvoQ6xHTybqozkeivh+EbIAq53vIaN4zj1zY0Wx5e+f1isG
XS4aLbw5erbJoBQUPBPPkRN49goYq7C06WxG0Fgve5RViLcCuqHQSiUPYUAy8uz1Dbd75kAGf3/6
Bht7yFrJ3cqmWqQIm2PhuF9guArlP2jrZUndjl+rIbhwgEDXxvDQiYJUACQF71Wu56dRQ1kziUg2
nKk0tlbVKs6hNeT1whPq6KGi30MG/V4QsFigh3sGI7MR3Gwd3K4CKsPrxJED5sugVrZoGJZtdq7H
tnX9VVXhtd2cAQUljq0RxZMF7DNKy05D3uz0d956QavAzgYKeV0a18ewJxUAV8v0WqNoqbAlnr7D
xhOsRdxpk+duT/L4ftQYOpJ6dN79evDPnHVbV18NATQXDmjlSwYSLaoSUd9nEPAMposM8iK6VnFX
qiDBkHXlEVoLKB/byTUdqMWXUf9w/VUgR5Wn1ey48s237S/I2ywCZNWZLHUjhteyz5BWtA5o9uoI
ud/2mgfODaQI1R4OVo8hO+dRu7GAouXDfNr3GHXEGBBZH9uRyW8mn8VXuqDeoODy+7IFtIphOoRW
iZzXmPNAI4SWVfM4jOKcgePfO0N0LRDPTIPOrFvRhyLICwdqzT2kW/A3yF1kVuSOPriu6MQ+DCA9
+e75vSDnnB23vs8qtqE5xSBwM6k3LtFw7j3QTvJp2PVhMaQOO+u8u/WFViEeat3JYS7pAwE78510
4Q1r5+Z3N57ts2wE4VpLPgtVDFglyY8U3ZU4FUZP0z0UErJzrLGtG6yi3MgYgsbBQI8MKRTdCwEN
jFSx7tyIaeMVrcXkLQ9zj0FA6K1wUE9Dn9ZCd7CGDtGi/XN6FW987LWWfCG4k8GoJj9qAf/jdsAA
ywugfRu16qmmpTicvs3Wm1qe8FM4akz/DVF+fuShrm9bPyC3MUTYz+zlW+9pueunq1sIBzo1OL8P
FJ6tXxhg6QdGYlsl0Ls4ky1v5FFrlQPtzkGhQFJ+G4N8+tIuUnlkbNpryDypD4iYvgQdJNRPv6yN
2A9XhzfzRGtZOcT3HlN3S1LYNurOAKyWAr4C3RlgrCJXqAs/zSrcx3KCH6Fyi2MLUIK9huh9M/4o
4ywWZ2zAYnyF/zYlMJz+36/j8TqQEFF2jyKGFlDxVUUBpFvr4RpSl++QrU1q/CGCktGZJb2x1tYS
CJSKvusDTo+S9eX1v+khE/N85uNsBMxa98DOpZBRTNSbihoXtF1K/3HHdr6KXebde9ScOSQ3lvRa
AyFsM4jSkqx+05gNT/sG6Jy9I6GombU1E+nphbZ1k+UZP8WNdjyDZVUGR6hdSp3SXLuLNiDU5/d+
5VB54QdZBb+Iogw0czc44iyDHmDVuFflfBaGuhGZawkECNJKvCwLXf5xqG9hezA8hW1zHDEteIcH
gn5wIVV34cdfnfk8jPw2K4f8lhThuGfwdHgABmt+8qas/IBaBft++sNsLeHVDsCNhXab1OqIgWPN
9hy6fhpSyn3Gd6dvsBGTazwfh7uCn5t4kdqJDnSAFpIE7TCsuwdV1lfMwzYT4A9lc5HfYwQDw/9d
aq07tLUOZv8IghLa6pSh2f11Bmalv2yRrXF+kJUXxeSZ4MjsRN5wTEJwPQab2zvz6TdiZY3044JN
FE3Q4AjlSAl5v9lCRM320AvZl3a09rKQXMP8PFn5ANOXzTGDJlRqXdgZsYE++waiPac//cYGthZP
gIuulUogXiy14W1YC4y5hmj6lhFZQqSBuWeW2NZ9VlGv/Bh2ZV3V/D9GwoTqXRhI4tUqN8DVniNn
bN1liaBPWxiroEjmVSxANxaaZLLEBjOWUQkwMthYJdwzT7+0jXhZw/1wyXGuK889Qkn8Q4UFkoz4
QSA6JBCTivh3Pa+eq0idOTK3Ftsq/kO3mvMGuOO3PpuCtIQ6bqJF9NsJyJ/Tz7O8nr+cyWs1BQXZ
RNjsaveoPRPfw/9LfoPYPdQ9T19+6/evol0a3ZUQNWredJHzB6+g003ddBK2H/658f/GLdYwPijd
Z52yIjxaaNx+hBAOv5JOBQGuqYYG8unH2FhcayhfEcPlyuZT/cZtGL7GJaEvCtq10GYU408fW+jV
6ftsrK5/DZI+LWL4k7jc6Qw5Kpd/FKS5lU6XWGxoh6LLfy9pEqvZQ58B0HL6hhuffw3taws/opCs
Rf8Jlp5gzJeVK2+dEj2LM5vM1g3+j7MvW44bB7b8IkYQXEDytaq0lKSSLNmW6X5BtFttrgBIghv4
9XOoOxMjo4XijXrwixxBFJZMJDJPnmMY/xRJBZJPiA9QZEH0vYQwQglEbMirH5fNYB34w5IBOaTR
m13TV6pBesEyJ0STCEjZLvu6/+fXOUlkp8ATeKdCXLnF3OrrugDI6/zXbcfKsG6XQ6Mjc3mTvku/
FLHLn2oPHc1uCRp/MYvn88O84wk+MXKTeYEKn0YoXzcpaA7BRjh9mWZ+nKqZQW5RfnFb0IHVlXsA
j/RNCzBInOR/RSX+9/zwtlkaPkD7YTZMC15M6J7U1wUEbWnYjndIbFxDP+uygnBggv2msUOVNm+K
O3Dw/WSDOmYMBnp+BpZDbKL8wjhaClnETVr6we9xKPorx9ssLNg+voazHw5wAK5tiNjH8nXIVs2n
mGsYH1hjg7fLfvy6LR++r0buL3HYha+TrJLreHH0TUQu6lqLAs8wbx15UQ1ppPo1yF32VHSgop9j
+u2yX76u2IdfzqF4QiX6LdN3ZEziQZ/KD+ItXLDl3jApGOgSgYUBXNFp2/u4LZwc0j8sn0YwSnub
jT420zP5FzhKEQHIRqvXCWokNLyiDUohD9P4zuBdh7RZdoACQFgMBLO8g4wfSKzAFwusnCofsk4J
92Ws89z5OmmwhB/OL6zlpeQZL31UrQFbdBqRxj7oUW5oK8IOJIQNaD/nwUsenKGNnYNLEaWdH9CC
qAlMAGC2ZIyj60ymKoeGpptH9IdDI1bvIhboKz8e0vckShv05Q2ngj6wXoUb1mvZaBMfmLMpBowj
b9JIZctNraPgWlRs56KyfX5263n8xL2a6MC2Dmcyc0+mcQ5BpBXP8M0FP/kWXM/2+w0HES5hJ5Ce
E2kX0OZRjqL+KVn21HZJeX1+AhYPbQICPRH2OvQH/kqj0bvySP0CMSBoyPTwoHNVbj2aY8s6Gc6C
5zpGNJu3KV1AJi4rkJ15BIygK7PmUATDleJsn4txI3NiOeXEcB8BCDaSbFbNK8wvOtAaUC6IpsR7
F5LDt0uT3ILgU12dX0HbETDiBBANDc7K2/w6tGBQ9pCF+GfJCApul33eCBRyOg0SCHBoTYaRf6BQ
eTgFMdQXz3/ddsAMdwABC8Q5UJtL2eT3/l7nbkKfF8BbXCQDRrJlh7Y1MuIAhuRoAMob73WYxuIA
+Y/iYWwp3ZiE5esmPDAIvaqu5CBewY4BmQJMBY3C6EflF6GMAxMTWAEJn9XAyKfQwHlriSyBPKxe
zm+Axf5MvJ83d60HemjyOuCZf6f9WA0vOL25f8cCEqvXpciTDVO3LdP6Ez7cqUFdqBB95e7rEFXz
vbtWJ/cNG0G8ftlUDBt3yzmsc5DzvwYdDe9ZP1Qwh8Ifm59z7TH1PEugpTbGss1l/fuHudDaXyUU
ygaOkbEnADTFK6LnYeNAvQcCn7h1k+5hAMGXEM3kPvDK65+4g7z7LSmdxH/KQaMQ/B4EncPlZoYS
zPADQnBgHrj1vED9gvbGKuo39FzXvxmLZrSsxW1SBd+9hOCmpWWe6yvHgULwM0VBahZgJB/ZQLAf
upBf+TxMzTefZH4APcDFb7o7b85ZtDEx27IZziTmQweJAWQsW3/yrlRDslfiQp3p/AGwfd1wJiv3
ta77lrwCweTfgPC9pile4wtJz3/f8kQ2WSamSFejRKctFD6BupsCZCynJH+KhbvsWllBfHCJb30a
Hnv3IjKryDdZJhSyFjl1yjaVSds+sVaFJz1O9eH8hD73vr7JMpExBTJLFnqvkD0sA4gisCm7dUfQ
1+w7cLVtbIttFCOIWJxJ4RWeRa/IJjnXGQGzKA7meMzKeot0yjaE4Voy2cQA5dDmNFI8k0eR/wth
XPTC8s0y6Oc3um8i+sAw3qmAa6R6QghjxBANSFXMsmsvmIYjC53mro82mYM/P8i+STwR5i50AV0E
yWRGJfo2FCKiX0tIL85X5zfeNoD/p/tyQzerJt9vIMaBToZdxfv8G4TAoGtw/vufW4pvkkoQ8HJP
MhrgHhlYm6sRvLVuNF5B17O/hTA17pnmvtHgwFp6sCKfH9M2J8P6h5gzQeaIvLbiHv3dP7SYf53/
su10GdFD6HMNmRi8INo2CX7GTgwlPw/yBks7+W/nh7D8eBPip2o0XyjIG6KpCxJ+v6Uf0+G5BQvP
1pViG2ANjD9cWEw0ZeS6mYe+Au2xg8cVbgaH5+VGxGv7vmHkBUTIx34WTYpYfvQOEYlC/tXx2YUF
PMz/zwlQVgHsJcflf6IHnUPoY6o3K6qWLTYxfbScRMSbEHGonKb8ACqneJdUS95d5bheN4IGy1PU
NxF9Vev71Ks6ddIcqbY2RNmj8HARVr4/3ChI0h4CkG7v1Mzlsybkh9D5VsrBYpGxYfEL5b3bj12T
Ti2pvjFIZEFcqLnD7fJFzB3bTSxM9mBOgfzMJNDXdNmxNu57yC+yoB0kfZU9qn1XVQBOiqtuhgz2
+e+vm//fOMmPTZsvEygbQm73te38H9nk/pYJ2Jm5kA+Qcs42Mgi2s2GYP2t54kKpRaQT3nF7NGUk
e6+HxD3UDbfm8TlXZuSbSMDMBbNxlbf6tXIVWng5PTDiTXu5HoCqAOGx9rx/J9e/8wvnta/xlBQM
5FDnV9Fiu5HhGwqAid2sV8iQgPwr3Bd+TZwr6JtAoOWyAQznEHTdkkwBSkltDEDlDoe/hItw+VbT
nM2wTKigngHkKiecbl8P7qFemxZ5grYLcEXez9Gw7EboQ36dCPuJqPDuf5H6tZwNE0foTe04jmgm
SbV2+JMLgr5y1wxxEO0m3uaXhc2oi/zp+/D0I0MC0aJ0qBT6cSGmeiyTZt4o9Nm233ANXA4c4rFK
QcgaaZ7dwF0QuoiuCDfsZz1GnxipCSNsKRi7ISeoThLFyl1VN18y4rLDUIqfEhSx19MC4cJm2HrR
2qZj+ATIcLcMCqEyTUQrnro4b/4pgVe5On+UbZMxnAEQl5DlHTx1UsV0HQSgFp68IV0rsFCFuteq
Kw5zs5VGspwuEzxYgM2byQC3EkSR3SdoebjoBuXuPffVVmujZbWoYfuQ5vMR/QFK5IUNqXeLOxzz
nC2/z6+W7euG4ffI4GVL2cjUdYp4ryDddOsTCMme/7rF+5u4QWRcZIXeGnUCW8Sq05m/taW8y7w+
TbLNQpltD9a/fwicdKUgW5SP7WkQ4MQE9g3KgyU0MJ0KrTDn52FbpfXvH4dgNBFOCf9bNGq4Hmo0
sK6u6rKPG9bdQoq6glYdfxz8ArIL6IJphy1xFosxmCBBPObbJWgj/aAiqEXRjqrbbOL/yCxDuaQG
hjYRs3c7rqHF+cnYBjRs2wtijNRoJCOn+GUZKzDct+iKjTWozJqZQhaRj4dtKmnbcIaxD4BZ5iRC
dp16xZuWaidjcLGBqRqPpzvm8FUn+O38zFaL+MRJmoBBLsO8jRLCH9eoDJrjh5UHYwV3DLn3YxsC
ZQkDTeQg0TXlSDPINChJva81uEs7Cb7PJF7p8KEA6iXx9Uqa52XxFpTUcrxNGKF0kkKwvu9O7+5y
mPBCR1nz+rJ1W33DB9sBlqNvvFqoE7pjEqiL5pDPVdE1yxpQ1vbQZUQ65vxIlsNgSillfk5ajkzG
g+6AipL19Nyq/M2V9T9s7r8KnIw62GqdsY1leIS2l91YhPAI5SIfQjZP+47HrwH1bmRQPk1Lj2It
KuXnJ2Y7eoaHcH2kwlvN1Ik3bLjiNf1XhWBMhAJWe9snLspWYCE8P5TtKBjvgWHoZl1wDk/nFnIX
RFzfNaNSN+e/bls1wzuwaowUulX1QxsMkMJbaXHW1MNqsJL5dO82wct6ts+PZpuL4RwKHTfQkUVY
834xvMu0tcMWcMHycRNJKMteAPABUg5deewG/bzjLs9R3jn/0y0Xp4kjjGg+hwGjiCugcXlFaNbu
e1ANwJ31iu94OZHXywYy7n8ZdE42JZM6uSpO9hRW//9uaSjbvpwfw3JBm1hCsCLElWrXpRLQYqAQ
YTrQxBG7xuuLw2VDGDEAI2zq+tHpTlw2kE/OOqjLo50je211tmy0470zfHxyAwTrUfjgyXTXkilb
3O7E6tEbrl2ZC37Hp4XgnTcrcE18R0N9ibo1VEInBhpJlQXlP24LTvxXp25Yyw4uCHS6K2hSRM6+
hPY22YBq2ZbY8BDUqUKdBxN/nHQP3U2QTWS+aK4uZZ3wTf0mIJpRsnESIM3xEEVjK9i//hVzOH0/
v3+28244BukK5KBrIlIn96FX77F/htx1v40LXtdz0wwbDymL/zFpA5lbqakHA0HqxmM6I3+7T5YZ
VLpVA9WI67VmB+KxWO3rvFmaDVO2OAoTggh2I2x5hQg77F11F2vGlh1CMjB5n18629PaxB9WkY6E
U+GBsAK4RKtTyM/fg2jMOw3TpJE6xls70uFLCB292wjEVJe5VxOPWCV16wz9yB/jVSU3IAgwwc+w
YWy2VVsPygdbg3JrltSNL1LUC5PnPmCxswt9UEpuOAzb9w2HEbZN1ucQwEjHWoSHosrlbVzVW/SU
liDOpBXsnKByRe8BEirksHeaJUPKMH5b77k1TZR3yf49RJCBe2EM55seICNe0vmdSCsvL/beBLBV
HQEXfv6Q2SZkhAVt74XlAgGlhzhK3lQNGuc50/8w8EseArHUN2WMTiOtluyUw1FsWKttjwyngNbb
cHZ7WqUjBKj/klHX9zuZh/7t+TlZfKZvhAcqiacAeO38ccrrb2u0KIGhfXAyL9xwypbfb6IO47qD
UC8rcMYUGkx8pya/gG3Z6siy/HwTd+i54J1h0O55RE31O/gYmivZlP3RV2GcXrRAJrFgNNEeioBg
oHJ84hc/2gB9f79A4prND2yAVvaXy4YxTF0XkxBg7MHDalwVUOsRnMItBMQPRFTN7/Nj2LbCMHce
MSfO3aFKIe5W3U0xYUe6uGjXv+zz67AfvBXveRZHkcC9UrlBcpwbUdTfaSzDy1hWfROPyB3FaxLF
2OwQbcScFOwqwWv6/K+3GLcJQ1QiZBIVhvZuzZhlBTtNNEuuA2Rqb5C8/9Kj12S//peA/OdltmeC
DAFanxJZRDxFK0a5K5wGCgoxCHgSWm+F0Db7MMw7CzU046FpkSqVVwfilN2/SC2He4re4ctOlQke
jGSAGwqRXzp2U5h9j90RXJwg0A+z6Pn81lgmYaIHVVxXcw/CuZStDyZv6E6IWvgJPTlbj+bVyj4J
ak1yQclLSPr0pEqRs1aHYpGS7dFHVv6Ko1ylbru44rJ4wQQSVmBokz1E7lNQcPj7iSzY+ayJ6c/L
lsowcXAWQnpvpHXqzm2c7XSG1q4mqp19Jx3+7/kxLG7ERA1GNBu6WuiVDSd7ARx1ufFh+RvXhW0n
jBu8aPsBsr19nVY9fakqtD5qVISPAjdTE/lyw9vapmDc5LKdB5pBSjady/GtCtgu2mwlsB1W475u
EA1m9QTe05mCBQewXnl0mQaiF3HBhWfIMGpRSNorKMakZUNASNqGio77SvMt9inLFEygoFvJulqC
qAaWMlRXodf5P5sFHTZz04qNW9WyASZWMKh4ziEbgXPK5+9QDwz3A56JGwkWW5nSRAsWC+iLRZeh
UgiHverexAA37/qla29myr2rZX0jBMFhHGa170Ocrxyk7Yfz5mFbvfVkf7gGl0D4hKBMmo5+2B9y
wiL0JikeQYOAABx5fhDb+q2DfxjEw03eiJ5VaRVN7dcqR0v4XlT5JjN7/LlDNIWjnKUD12EnZEqU
849aOaIAikvXzNT6PpRLUe1yv7kMXuubOEIPDEKizN06nQLiH5ZpmOhOajR2AdndbHhG24oZJq8I
UG9hHQC64iMxuvO8vv4RNY3UF267YffSDYYI2rbr06PrkfCXXXMr45Dc0oBNW89c29kyLF9Hk1AL
D/JHd4BCB/PAosdcd9pHgdgiVf58CM+E8snYXdARDAfsjegWq8Pooe8DfUOWJru65OwiU//n2S2L
khY+qrlpjUzEjcCjXBVqCyv4+TZ7pkhURp0g6AfkUIpB/IynaHpKqi55veyXG6YtweSU+L6AY3TK
WyeM5CFso2FjWWwLv/79g0m7VcRL5uOhEc7IUFRefSib6qoESeTGCf08wvVMuB6Phxh5ZnRJxDM9
BsV8mNbEkpwhQd63Rx0OtxkEGOCW9caD4PO73EuMu5yHQ5kgo4pbVsT/TktX7ZrGzQ5odKlBpdpt
uEJL6sczUXyMVFUFThNYHkKGYQagMpYQhyuAYXptM/mwVIgdUAMBpLd7iPpqS//WtmGmxWO/iMIg
qerbcT+VxH2t3bKEeFiAFv6NNfy86uElhsVDlKUv2trnqQLW7N0c/XpUd8SP212XB1/aci5vz59u
y3xMcF/maL/o8e9RJWDYVnM0Haakob/KKvMuxJZ5JoOfpMn/tc+1SSDqy5d5rRKxxalPTqL436ET
AbEoIUadt7n7OiWquqg9wTPp/UInr8mI/GoaBYShg3SAzt8Bj8jg5fzyWTyPifxzeyeEAYONvioL
eVzQZv0zCP3w7/NftxivifxTTrZAxBzJtLU+3kJgMdPxW99NGiju4p9S/aOL6q1ui61+btts1r9/
8EbT4AMP4SBe4SC6j3ZNRRt2DbpNZ9442LYBDOcgAbQLwA3D07jv5gdIEaCsm7d91BzOL5jt+96f
E/DliNJkgGxE47b0JsyK9jby6o2knMUqTUAfxD9kSJcGxRw2kxt0bShyBbCLD8ospSIoVqviAEmj
Lav5PBrzYsMJJA3kmGI2C2TP6zdvRXq+K2uOMCFX/xjLpIUeAd26iCyTM0F+gU+oUEpXjxnKrc4A
YJ/2qr+4QMujvPag/0fYCVKleIPvUTMjfXB10Y6Z5EdSqaQe5JQcWT5PLzFQ8Q+k7X9d9HETuKAr
sGBOiZ8cOZnpc1V5/u95RCng/NdtS7Zu3Adrqdw2bwfa1uBUDZPxqKvGuQ6iuUISQUvyAEavZx9E
dJctlMloKJYCjagogaaCkzGNl4r7Oy2T+qInOLJDf06mGJKurlFMedRLoH8CSAq5E1rkPNk32aIe
SdSrfmMmtrvbBCbyKCj6xI+yk5K43qYEjeMrF7qO23Any/lvvQz1AfJk96SvXgigU+f3y+IcTKTi
pHJoZbUhclZ1FLZX2TIk9W3riDb6dn4Ai8VGhnerwKbjOsTNTi5Qg1fT8m2dlUfbX1MPKSLoOx+J
uIye0zOBi3VGlw70gzz1SohP8dajX0Z2Yb+CFxlRjkaBYBw1Yt6u083PNo7c4MZ1XejInl8pS9QR
Gb4tHgXXo99DDEMjyyqi+gt6Ud2jC+mYjRFsh8zEJ7oO6Nq7JBcpB1PYPkerRynm30j58etCJMWp
jrujqqdDwor57229WksawjNBi2TQAQ0HD1dcS353wPwF4Te29kVmHdBgALRU+xWdRSJ5x8vqrZkg
63V+US3n22RDLBqGEx1mdZqDO+OKzVH+BZB2eXP+65a43gQ0xoRC/dwpwcyPfD/0cLIa9FFtewO+
xdcmb4br88PYJrGemA9OlQkGUhmyvld40qA9cK2wDfVliViPrqN+/HrOWgdBB0/pICrk3ZPoRk6E
bvx2i/2bHIggLKgCRDgI23N2es8+rfEaz7M3KHTsBlrzXR3m/sZ2W0+4Eew4YS2WTtYiFRhB9hI6
tnm3Y0BAjKNqroDLOTjZ/H2ZnZ+T714WklLDM4iiECV4xKDNkoUPbSXvS186P6K5qQ+Lm992kAW+
znvQEYPv3N24MCxn4j/AQGjhSb+fMWYBUeu957VD83OoCLT3NtbSNsJ6xX84Fw3TrIFIJEzH96Bl
AY1AMe2KNh8vnIFxu1IGlmw1wjQbkYfeTjHRjc+K+GN9PG82FodqAgDxAmk7VRQcZYuGfIV2lf6u
uYvAR4tm4yllcQAmj6BiUQdOaK9OAYApin2tPP6Czsbhe140gXMIAy/+dtlkjHuU8sb1IkGyk851
nYPmn7l3E10gwAUtkGwrrWaxVlMPmGd4rzcCGSkw13g7BzmDOgCVChRlftCk/RWQ8oqQLdCk7YAZ
ZkPrGI0LDdSfgGzr9m04jHd+vUklZPu6cZ1WAH4P8xiFJyoKctcq8O8VNd+6rC1fN/F+Lvjjo8Lx
s1PhqPCgRshrtAQiGOc327INJt4vDsc47tswO1UFe4tniLzTkF4PCi/DoBmfRzZ9j7bbiSyH2KQP
VJAT76cQioHvVUWEof0eqh78CYieelfNxWWqyp4J/Bvqhi5lIqANulYvXeRwD9u8CBZjN6WCted0
pB3KKtVievTjiIL6ouufoLnb/Di/KbYtX//+wR+6oAnO40SVoGePxi9thKRaGWzKqth+v2HfLcEd
n4ilTN8JzuuKZDsBUPEt5/6/l/1+42oseySBC41yDAm9+LFUtEd2lVBOr85/3zYDw5xboGfCfpD5
qSwD378GGTgtn8e+cZprNBMtWzVw2zYYdq18OfcVKotp3FUgvItB6bZriPIvjBhNgJ4S2ZiBDlCk
QTDlz/hwDWqTZdL/nF8ly8834XmScJbUvmRHD6W/XTEqcVWu7+PLvm7c2ZXgFYf6UJnyPHbooUwI
ib9kAizgG+GcxVeYJICs0NkcF4BRALQK9SK3966Jx5fHtSyNSKS+zNb+I/TbdlPT9bC1iYcBBLmT
qPm30QRlvvPrZJuGYcsFshN5K6oipT1qOwUO1WEGWRJEBerpWHkNJBsvG8g0a7dB2JFPRcrmttyz
ogv3bZe3d0uNdg5P8OD7+XFsx8owbl0PC+DUJTuqZoxvsmphf0dM5M/nv25bLsO0Awf0KXPgF8CU
kt98dBJnJ9vgpcRltCeI2LZYn2yzMGy7C8TkQ4cJx1eJvN3LsBfVdcImYDfOT8SSPDYxeCDmkSUH
OU9KlrGe0Dk7Dl/A29I+lRAw/auJlPcjIqJxD5EGV7MLF3OZ2ZvwPF0tvNaJylM51/5P5bjZa9Rl
1eH8tCzrZkLzUMmnuRQVLg9vrh+gv8zIjvZyC+di8ezeeiw+3HwNm+oSe1GnoZjlIxKi/M7LI6gW
gAxow3HZhlj//mEINdCm4cOSHN8lh7gI/ypmaJcBdvHr/BJZjrC3Lt2HAchYjNrrWZFGgER7MXO8
3Sq8PGqnOLaevEwOEKJ2fw5DuZOM/ujkqasn6EA28c0YSn3Zg8ZE5sm66RcnKstUQoP5IOAUr7uB
vsxjGG3Yh20bDEN3szCbaDjmoKcL6ivaa+/ARlodlgCA0ss2wrDxeFIZ8QdVvCcEdOLG391uLasB
+XBwe7QxX2YTJhpvBTVptPcmR3dhb6rJIVo1b7IzWAzOBOIFGXcLZ2F52iK38azmiZIDuvzrYsMc
bN837nE094Mp00dalgR5cpAD6TIwPlTJ1/N7YPu8YdADdB7BKBPmKW3m/qnOqzidkDrYgmXZ8n2m
ri9HhDPMuhtPUIYrHtZCXeZCiHXIxd5Fd/lu8sEV70pRPwScl5AURT856tKXTW6d9EdLFwvJ+rou
0jDJ6BfmNpLv29xzNhyJbe0MC8ezhrM+Qxo4rPomuRHL0PUPDaSypgv33vvz91OQ/SRFjb3XKpxv
s6ST6PZaiN4CI6xn6L8QT+990z6sj85A6FUA0pnyKay+C7w3HnotXqgu0S8E5s3vSXIZn6z3nqX7
MNTA86D0lxy65FIkAuKQcTZdJYPc2gtbus8E6HHqM6fpka/wBvnagOly5UeZSRUeohW9sbIUIxPz
QNDEuLv4hJmYPd+HDHTdhrhLyrA+OqRtvnVjONQbTthyVZmgPZ6EEdXhjDvE7ZI7na+98nSUexmL
6dqFPMXGOBZnb4r7DjKZ/AASrSiXtHdFtj6haLw8JTqstwQQLGfNNa71eYQirDNOGEJPwU4Kfp9r
7tOd1zvwApSofQTGvwszliZWz2fFEo2sz1Mwawb8unYkmY9xx8ML02P/geflCzrfAI5/kMvEd9lY
652MIsgJf80yNOoHZTHci77dqgPbVs/wBEU85VmW4KrsndkB+VOPtsyVA6wLmr30xJcSFaONRKbN
ZZsqwEvvVEkLSv80QuV5t1Te30kyPOce/xZK5u1oA1U0tXZpyvoLqJzvpsa5zF+bLH2ZCPoqRrd2
6jWBepT5SBkSjnrY+Pzni0hMGF+gfbcNakwMaLh8h0ub76jnQed4Xv4GZ3S1Gwjjh0uuHmIC+pA7
6EIouwGPjDbwuZbFATmKrdPw+cVDTEAfatDBFJcj6jSt/KkUgEGNAO3q+V/+ecaRJEZE0PIllE6o
E0i5sBMas68K2RY7Ofr3ySLvo4w+1P0WBYDlrBGTmw+lRtC8B6K9mzTwd+M07zQdvg68nSCOgjNG
I7JfovyJrACPMtZ/r4XB8/O0LeL69w83ksuDjEFcAKh6L6mXnawZn3dlFWxpLH7+wCQm0k/zZK7L
hiE7hUrnSg0B7SqPB/9OYkiHCILPLdgb5uFCaWFiQv4iENdHyvH/ZzwyL/EBUq1bfYuW65UkxnPA
Qxay1Hyo07rvHgQuU1dU/Q7djL8bB5TC0Gd6agLg4ZtY3nV+uaUE8vkFSEyo31Asyh0zLz6yBlFP
waA2VCHR6jnwTO/tR+fPwuf3Hwqbf54FFSrB56LsHkGFp76orqu8p7IQzrJzaBc4t+dHsZw4E+fH
mnwsq1Ymp4nDulYlEOGDOO78xy0rZUL5WvB0+I4j4yOgkWN8oNOY3YLlTF0VI6I5r3eTL+cHss3C
8A9MiY57LZrB2iF2ToC/TS9lUhQbb0Lb140wgTtRMOY9gBtdnTkvHcSG5uveD+fLIOnE5PGDsghx
p2KOj1Ob/xWMABJ7GlI/iOC3Xpu2s2S8CtgCke9orNkJLS7luG/LGFFOMc7jF8jkXSYdCW24Pw8s
TQj1hefUSPMwsuzriPJTu8Y8Gy8P2yQMc5dN1Qyj18ZHKbMfhQtVJ5WM32E4W8LStgGMt39QDWSo
NYuOFevGPYQ5ToGIktv/xcPcYhAmZC9j8+gjsxudqj6C/0BTpJ7BvhaH7Gcp9d/njcE2yHqJfrhE
JFo7WQ7OEtSZ5nKHClO2Awtz2ibUvyIJ2iPPD2OxChPdpnUYx4siwyPX/S/OYnETXew5TGybmzck
mMIwOrqjKNOCk/oHOP/ary3noBFcdLXJLWu7RUxom8uKrGyARk8dRz93VaueFVsJORrQMEcrWUCF
2vLXbtTlifHqraBbgHjbAq5//7BPAXAZwyzB7iYVS57dHpWXXeQ0+jJkLTGxbUiVzcr1OnoKEpRo
uVAFHjY5v75s+w1rl0tcqGVk6hceM+Bcd9Gn87OoL0RGERPOBqZlT2VQCnnUFFKH4N5GXEI3GQJs
S29Y+qD8dnJrOj6i1avZg6u+LHdhEo0b9RtLUG8C2dAbzJeFZtPjNICnBqFct5cDkH6qCI94J0GI
8GLXboLXCj8PtBiFevRE+RZrdE0U3ZgBmr/ZaWRZLBOkphM6MCD/pkdgpG5VBQmpZZici0CsxMSo
ZXiTcFHM7kkvkFJw45zsC9fVV2wc1ON2ft02B/MKzxmE1byle/TahP0A135egFR4TrbkzixXh4lS
m6hqg3wIyIm1sfrlCvS1AP/Nv455pTf8re1dYmLVaE3LlTCenFTsFuMIyiDts3tSNLi3dmRJxrjf
FQPqCLcTqMV7/xrookGC2st1xri4C5JK1RTcbCH0JM77ANusDR/AljnuHd2RE/pHvsQKmL8BbCFf
OzqpjbvMtm/mnU90B8q1mpxcQfoDT9BZnIeQ2zj/+21fN9xAnUHOXnVIABYTxI+ziaGbvBBb7xPL
100o+zBPcSdHrh+nZnbua2gk7EOw/x0u+u0mwi6oZj1lXVGlgQPkoIpb/+isr+7Lvr56tg93U9u5
6EMHB/6vueLzvlz86DbnbbDx2213bmjE6wQpeMZGDnAdkqKuF75AMSx5DXsaQxYebLeiTk4caqTX
rg6bu2Waf102LcMNKKpZwWmBAys6B23rrv+kJ/Lj/Mct1mCi7WTTFVC9gI8pQIOaVtX8PWPRcj9Q
SDlcNoIRxk+BC/ufKT0OdPzqJlV7UzSc7UThbfkxS4LARNjVAXpK6zJx/s4BtbsuAegvZnLfVeAE
IrjS9kgqvjlRfe+6zYVbYli4F4TI7EeNdwL2W8dXLJQ0u8+9Frwq5xfNEg6bMr3FQoqEdJ57eo/q
i4l+C9TSob04e1tGvcUJZtl8E3E3oVSF+kEJ51w3+ms2sOkb+PHDftdxlEg2rgDbIEZk71EHQTfp
3RN4eqqdtz6Bisp3jzUj42UvaRNtJ5VQSRb77ilwpu/DiJRGPV/YUUxMiJ3blT2Q4XF/ihUFpjZO
kA3aRZ6TbCQzLKfXRNmNxTSyzJ+qNOtibzf7tdwNZfHGpPql88zfZY7DwUkc3ju03OJttO3J6v0/
esrEqfqwwPGSqzbX+54EnQiuiK/IzfkTvH7qvyUxYir1ShaKTJPBPUGZPX9pqeeA+1psgU5sE/D+
nAA6n9rSH1h/gp8K3oo4TL60OQXZ+Jw39bfLZmAYOe3zqBM9ZtBGYgCsHuTdVLYbXtG2PMYtzic9
ywHwx1ORcO8vqqZovBeguNYby29xICbkroiqJAHTHz16UdHudILsqOu0zr1IluHGWWUWLlqk/2Dv
FJomaN+4KKOM9QPa7ORzFA9qq9hlWSaTAS/mAW/8yaVH1oYTCHkB2RU9eDUu+/HGje5mtRjDRODr
I3NOuvWdE9Ly4dfLvr6e3f9vZOe/YTnnJs2dp53Qj8AoCKGglTc+IPXVwEi2r1dpn/ND2OIak9cO
/YOlntlc/JocyNOu7MGTUzXfvDVHJVp0zvlO0u2aFqnDkZHwHiTAW/xttlNqmHE8DuC8853wyPtV
u2L+/p5IxFPq9xzyLZoq2xky7DhTdTtEUU7/D2fXtlynDmR/aKgCgQS8wr76EjuOnZzkhYp9Eq5C
CBACvn7WzjyMj2I2Vby5tqskIalbUvfqtc6dl6Y/2DSLtzAj2dP16Vtq3TBkWdu8zuaZ/J+fQxoP
2oC4dawszsLhYILroGRYWUpP3vlCq1Ba82/b4W92oO3Dhea9D8Rd4fTy5OI/mz7nL1BdEzpIHtv0
nLBCnJBdJp+AZeErCjkL29kE1QWj4HYx2/krmGOB7K9FAraUAvT7z/PAV6H+C0tiYuvymeSorsjy
V5az7gWJKPJWAYe4cl4vfcN/zfp/ICgHGgOoTZ5FkOgdIop25FUei8Mu2Ybcc0xgXRDqBgK0Dj3j
PlPfCNGDllEhg7ejoDtcCfdcrl9/nc/UMxkFRKbmLlSA8ExNT2OqnNga+FNIBRK63oWiIRviDnQK
W1wtujNmLR0B0eU8td+SEjlKS/+kPkJkG/Ys2r7sg/93tP8jeF2xUjTuG0O8B+9W0C5NPdk4cPe/
jduBF5AceMM32wWGlV1GzeZyUzwaQzccYC6lYxHAG98yvFSjLkC+L6jYlmsxGjccX12M0zRMGPps
69TfiWwOwz0PEFPdEopAB4bvU4xZPqln+y2YHPc8F0VyKkH3uWJoH5ox9cy8g0dtN4VaHv8dZCjR
9CpQ2m1UzkbjF7N4t2d4EYJe1Wvtt7oT/c+KOQ0ihSxY8XMfh73QvBGKGIfMQwYmKX+HeDhckjKs
kMOuGxHrqCyeR0OT3NOxvVcyldGY0R9y2EQajK6NSw2bas/WU8Be0w4F77zI3T8Btm22ZiYePJDz
pekweK+WKLzYlvUQJ9Um8UoM3TBkks9zMInGe0Wl1hDNqCiN7Db/sclLmJkFQnPIcLUi/T2VDLF/
PkGv5iLQsXLhXtqthiVDJGCakrkNf1k9r6NhpE5UZfnbtrEbluxmUEcpJ8ZeMxshhsTpRczluOmS
gWk3zHgu5iCc/Zm8djPgPHXg/2KAPcSTy78TxYvT3OKGPCOakmlImWz6IjPb0EDSpxsYGd8aj5Z5
xNNZnttWitfrzS+cbmaCofG1C+Zni/0aPOseOStUiLTnWuv7AkwmVd/cgCJwxcteTPqDg9TMNEDO
S9ECpOdvosx+tH0dV3W/t0FmFwLyM8m10t4Prx3UM3MOfuums9a8fwtlGd60VjkegY9D0sQaUI19
fdaW+jAOaYvaect9Pe75XEetIlHKf5Bp22FhZhuYyvK0UZDvdBogI0GSJ6xtR7SZY4CSvQbMakTL
5YPTHvri6/XpWDBpU9qHVOBaTAO029JEA9fU/9QVoyuD/vDpg/U0THqCyowC98W4t9hp0vtxyKO2
/Sr0No9h8t0onrcjceS4V2lzHufmNZX+CnH8n7fABzvezBHwwJmG3LPHPWLedwAfR/2u27e7KRZR
tgt2zf4T22W75zcvcmLQfO3GfRq3kY6+ihXnsTB3ZhqhnaY5JIig7MELkDpNpPyvGXvO1dqFcsEO
TLWeNgtmEiaYvFaIh0rVNxaYkEidfbu+r5aGf/n93d0DteVyKOZ2BGy7zqMqyc44hz7Vbr2ba75J
7JR6ZqV+1nFk1Wws0mjXVVQI0kQtKBuuf8GCZZhZAznKMA/YjIVNnaj3+wMjeuUcXZp797+TY1mI
5TJgDOCDGrWDTGH1WWiF9CDr3RXA4tL8G0d11iZln/WYmoK+gZxeNPc0hLxCvbI7lybHsOwwLFM/
bzqYxzhxpIbGX2RK10RxlqbHOKtrpYIO5FXwdSODCsoQueiDynC/aWHNjAABtgPkxWjeks9i+OaR
l+vtOpe5/cBnmOX3XqHsfPJhUvpr/WzvnVtSRNU3DyJbu+q+jtOVc39h7s1MgDXUk9dRnGB+0cSD
qg/hsDY1CzNv5gGGthRsrvEFI39p7SrKxGsbfL0+PUvDvvT5ziN4gjW5T4dx7zVy+B10vVfHtKi1
XDlslsZ+6fdd+64ipT1qMe7nREEV9Dctyygp1mgkl0ZvmCylDIWMFJum9s+pElFpP12flqVnlKmJ
07a8n5sALRe4Tb/S+8cx7o9fyoPYqU26otTzDGvtbIjA+SOmpg5Alh6KnQg32qqphTOnk7TVVMOY
xoPU51w30SSzlSVdmHQzwM9o2IVAzaHx4jBZP9jGi4MZ0AfNPiTdU3ivDNnz6Slcw+x+HGamnhnK
75IhbEQG+3H9Ps4Vfyqd8Xno6Dkg5M0p1WFW7henm+PO8qLr+2fB0ZuV9bXnptDYwrd4xbfBkXEK
ytucRXytVmppDQyznfGOdFMoIu/9bN/z23ZNSHzhSWFG/cUAuCXIiMY9m/JfKNd/0lO9r6zpk1cm
ZxWQFSTM0vANu50aRqk3YkVIf5ePN1W+7Xx1L2fAO28zhVII6vNxb3v+njR+DJR+G4GW4UuQg+/o
+touDd6w2xAYuAlqx3ANU/iSWhKUAyhRWjGuxc1qHrMoa0YcBY6HdUnUQ7kKjFCRg0Ss6zVnywtu
er+CiLePKsi10rGFRTdD/ZZbg1R4wAeB8mzHmQMNukOeBVHCHvQa0cfCOWBG950ha/phhEGMGjly
pztTgFfSnK+8DBbWxAzvh4HTFBzB3T2UoFEoKG5He5OUEDiejDuz1JMLSkWMPOjvPP2ZtecmWTl8
F7wEMayYtZ2TVB2adnOw9/dtPNA27vNyl5F6pYulibn8/s4isiGwIC2M7RTUOHt/6/J5kxGYpfF2
jar+QeMQSP3yIN3ki1+V226xZmH8GLTaoS6cg18l8WgNsavX0AdLs2GY7uRpFigf26Spfjjt00hX
oq5L7RpGm9agaugv288G7aak484qN2YBzMp3xcGkxhMsoKPyYziUYFlaK29a2H5m3fvoTZ2eNSa6
FtnBg2Sr6H56dhZP3VruZcHqTQEa6eWcuGGBHtxfDf1RVmDl2BbUMRVn2qGoHSEvU24lcdfJ3Ziu
EXYtXf7Mivdag3cHpcgIYahph1rJ2akPTc3iGnr29n1lVTdd0OxmeQsi8d0mezLVZ8YUIhrAho57
alWR5brR0K8huhY25x/Jy3cuIHHcUQwBTLWrznn7ufX324ZsHLbamzMVzGg3tNzIhxo0YnbbWjbM
tBJUjTOBX2y6UzXeuRuvHX/O3HczQefG59AEvERvPhG1y9nTpvGaheulmqBbkvt6L+1TPmCzH663
u/R2NWvTNfYXKVI0PN1AQvyY3/9yPtP4xnpMd2u3mQUnYNanEwVlDC/ATZKNP8a63ZeujFAFPfp0
JayysP3MwnS3yBriuSDgcVwS1VMY+9ka+cGfI+GDt71ZkV6FadJVM+o9p5gdwYG7Kw7iPjuAef95
erhzj24cZ9EXgBQi7+k2/XZ9VZY+6PL7+13UqsH3fcxY1Z19fTcG2zyaWY+uwDkqwxIejUpyhiu4
SYKNLsA2TPUSSq6gs6n3buXvLgoIPlt7XS3tH8NWW5hqhxpSvQ9kdx9w/1tdJHs7H2Pk1NYc8sIx
YhaVo0qfegqUdHuQLsUQALsPG9SJNGtB3Y8X1DWLynVbZjUrcaxO1L3QoHXlXqdiE/KcumYZOQO3
ZOu6mCARfkotlJpsQnmh4ct1/t0+5BqEqJrMWNSwjgL/xOGCr+/wjx8Erlk/ruY8UA1YEfZj3950
M4AyTvUy4iWIKN0bnSELcr2fP4f13/brmrXjFxXYsqowN+xzcyhv0h/+pyE6Wi/ujTgUN8GTuD3R
5+t9LS2yYbVD6btNW6MrySGd/EDW3NvHe9M1a8TrLKwDq00RXgRdfUGTuMj+6W2ycgIstW4Ybg4M
XgE+BYTP6FNevsn8yV7T2lpq2jDcmaEuxqnQNASRIil/em4Wq3zjuI0LsVW3YVOH8GWWV+8H3R6L
ScVBtu2555rF3r3jlly2OBcbFXzyXb53hzU+g4V9YlZ4c83Hpkjga8jIIyACorZY5bP+ODcM3tL/
WiwtxpwCVK337T86Tn6Up/5kxf4+jOdPj/yO39H4s3/+l79e3/F/nggfWJcJtBoHUtT25bVj3+tf
ySPREXu0wdRyqCP9+jv5VN8399a5uPd3yc811paPjwPXRFup1OK4lMOXhvAd4GKwQzCCNw9suDwC
FF9TpliaScOaG9AI9iNqhPZV8JLKOx6AV0t+TpyXXB+pXIviLfmnwIhTWaGw/W5y9T7NdUzpfFZh
ciSzigKldmFAHhoYvAwHyGCMd3WQ3JIkiOdaxHVN9qycH8bJ2l9fzaWJNTwBat5Rq59gKES9FOmu
yx5T+1HmD9dbX9r1hjNIRl7gaiD1ntscQq36gKfyynN+aeCGK+iLKlcq1bgg5FW4k5a7A63pZ93c
jGAJXDlIFnyZCdhSnd9bbQLnnlrsjmWZjETCb+0i3RSvdE3MFk1bH1yi8JVBADA7ZHc2xSuBpzYc
QkfwhOWwliHbkfwk0p9FsFfyeH1Rl2blsiLvLggu6qsEq3q9T7wE4gzNgxbkMNbVSvMLNmgCskQu
uiCRlwPkwhuK7MUdnUD30t1aU8T0yqX4MhMf+DATmDXMhDtzcZn5on8kTf88S+/YCvdecYCEpbPb
NlWGoTdVl6OoCt1k0y337/L5kBcrprW0CobhllPaqbEc4fQh1BhxJMAO/gQu7oCV1eH66Bes16z+
xiVwsgcQHe/1+AOFHeO4cVYM022KunK7y91m9J6m8KuW96jjuD7khVkxUVhu5fUQ48HZ1HV3louS
rMdqW2TINRFYStCuRKXCuJ/GXWjddduy664Jt8rHIq+8yywT14tY8uazTdFD1wRYVdASl9aMhmkO
lYG2xxNk422GXab/nQvgSVbrYUTT3rSv3Ae72hRvd01IlU6bwpkobklNyg9O4NzMILS4vjMWLN7E
VMHLJp4VZgjSkM/FfEa1mxV89/WLo9aiwEt7z7DIXvhjZWlcHmpb/OPl86dOJL9VOW5cTuMs9Why
sUZ8AEGBdMaSWLdrMLmluTEMkpdlAsh5g4cZaDATC2XzvSRgplGfdCF30OVZS0MtHNom0ArcngWv
wxIdFeSQV9ORsRcnn8H9EF1f5QWXZQKphOenZc6wMVnWfQWMsK7H5+stL6yuCaFKUKfiQz4A8Sbh
/9uDHzq2c5SRjCCrebnew9LkGOcqGywvQS2URsqG2XuLV+pkAZi/Y6Bn2GcjX1PbWZojw3jJVHS1
LHFxdkgcljfhmhLewsFtYqigzl5nXonFJfxYIUiTpyD/0kdBZOSO6eNQvF6fp4XdSo1DtS8bkEpl
mCcfVf3USu5Tv4mBl3wUWXnK+bDSzdI0GebsgZWglWCX27sy/AHkOYeOQLCJuxe6loYxCwnFzY7C
mAcni8GlALntFT+3tE8NW0bZ25j6Ixv2jRu5hbMLh+8tSOyuT/3CnJhoqgaE3gkZMWyRjWC1LCME
c7a1fNlU706UQVGtiXfxbvVtp07tuHKF/7DejLomfkpw0gxVk1/a7aJqvssQiisAMlZK7irypXI+
V+MaP+KCAZuAKqftXR1AjnFPfR0j4xXx8jmkt94a/OZPouiDW6tZWV2hij3M+sv0f33t4uDxaXo8
+vd39m6KvlhAg6+s8sIW8i6r/24tRq+2RxcrvPe7G9J91SSL2CYpe6yHYbxNBaZQN0fbpX1Ox5ts
7eW+tDMNa3VGEO5WM9rt2rfQLqKhTVZmY6llw1TDjl1KVjnesGChxhkf9VQcrm/6DyeaQa39vxPt
OUF74fVxzmJCppF0vh2xzBa7QARrB+KHzhJdGPNi6wEFJ3bnnJO++DenXXEE7wL8AZSPuhhiXRWE
m/yiXbHipQ8y5ooJCN1ZQ0fOelTZkWehs1NaTocCNFsrXXy4HPggw79xHlRdqXvnHGSWlz7hIVqH
x7xEpdnKoix0YGbdOFTS+kD66IBZ+S3S5N2RzquVkEutG35OMiDnsyrPzkxMIvYEWHpDy3+8vp8+
dEDMM5NuIB13KggBstuczhAJrROwaqUjwDdWze76FoXQ1/tZ+ohL/+8chN0LSHc7VXbumNOCc4FN
7FeJJMr0sq39y/Z61z7e5HPBETC90W0ILidexGEm6W5b45ePete4VULO0h5n79x2yVzuJjl6UGRs
e//n9fY/zq5iFQyr5kGDoNqIJfYah0G4EmRaPEm7XemxM7IfL7lfB3FZMDcWVv7sAWcKcij3drB9
d+XQW9oHhtF3aiaA44fTjfZR/1TaeCvQAldi9xdl9kr8YWkPmKZeQEUkFOA7Cno6fE7zATz0gKe0
1pYYFmbRsPOJZeVQu7S/JW2d0whaB25rxZBYlh6NrGB01bAvdDjzNULZjz/or3QdPPBc2KE/3eQt
aF2YKwl4x9cgWUuNG2bP5NhqiF3TW5U6D2VmiYgKskkMgP2VsZsEcF2aCRAZDOTXEKgyKkX15fpu
Xhq4YeqgTarDdmrpebKYHeUh5GCRFyxWHMnHG/WvRB30Ca1Bzml6ViNt9c2UBOHed1C/UGhARgHm
27Zb3fDyee+MfuqQEQRHAj2zDgG+acxIeap72w5Xbt1L02TYvAMZScdNKshd0doZPmW8BgvcXGwi
dcUKGwbNoX6SjFbKzpW2m/bF7WcuPg+W61hrpEZLH2CacyPBw5Um9FZaTiAiQiG6EoMNtQtWfNJS
B4Y9J1w5hQI1xokXwOlPSqBmuAj/3bRLzcRdB8IPmzmogI7+eNrEq9QBpA+/t7VuGK/sSN9UKVG3
qtGfSpEXUDvdpmLG/kreQaNTp5Bgw9BTDYim8tMOJF/1921DN8xXu4nbcdgdyhisdJeUEIesbL6p
2B9jN85pPQYdqGCJdbInByRbSUPrn6QHafK2wV+20jujnWVNHda3mBqEQcJD6YNMYBb2Jh08jN6w
WbuxZFc5eC5HrbC9/TgnSPJVGy9JbmDYrAhVVSZSWKeprudPaYeoGrNa/7Rtbgx7LUeBmddtWkAe
vbv35rSJsmpcQ0BdFvCvhyamxjBW6FIFeEBh7HZYC28XtO5kx0lZyEMGnvrrX7DQh5lcy4ORdjpB
+itSTaH/mQF0i9ugtu6Btv96vYsFn2Pm1wgijZacEzz3xQx6xrHDE7mC6e6uN7/0BZc317v9iVyg
g+e+i+Y7xKPiBCIIAXBv8UUN4XoPH7/eXJP6QLra93EXZrecO0ed4/4DTSY8QoP7OcXNrujVP9s6
unziu08p3d6iAeRqTrakt5cLY3C5qIJ40Onr3fo1aOG8N9NuahJlAl4MeZOG7E6T4aAY3U3+/FB4
G29aJivC5LJumpoxPIt6TEWEd0qGknKr04frM7W0pwyzVrMjZdeX+jaYwEqtFcy6yOaVt8PSehtW
LYpx0B5IX25lGRw69twVyDuX4Epsgvv2wrWx7RsM855oNrGwd7ujkANkg1WVRJuvWmYKbvK1QNg3
6I6QdC/CaMo7q9z3czm9bRq8mYebPBFCga6jp7IqoO0q8uY3OH7Ut22tGzadQkRtFIEvb0SP1jvt
3doubuvXG19YXjMjV0qVzmle92kEBpUTmcqnNKmKyBb07HfeTR+uMkYtuCYzQafaAfoIVqFvPbt5
ZKD82ZU6R4lnOcnz9W9ZsAMzVUemoXP9ru6Psm/uJkiRxXO7KnS81LhxNPPS6og1O/5ZduEjUb08
z1apVpzq0twYFpwE2eywJrPPEHhMd1ArLTSYu7o+F3cuhYbhthPa5ENICk4FQMqYIEp/lSVNdxl+
2HY1MtkQglx4QzLI5OSVDFT1wAdZ84m4XCcvm5bXzNSVfEoGv+rpKc/BWx17lv+ZBpa1iS2SuX/l
6Ro7LCqwzp5SMB+UUQMNqXuUb23i6kTzhhVPnAJbw9L2hswQUE4JQiyU4KZxfW4WNpDJm5yoKueo
NfTzSFbzHPMQLiOCGgy5bVCEvwY+WjgrTb6DvJcIfJChP9oU7GUe9W4TxuYEWkdBunPmZPp9/WsW
bM1M20k7FHqWRXnDLCiu6zx/mMp64z41c3WJ4rVNk2q8LUuJciu7bVj44g7cImvIwKXhG9YcBNIq
J5EGecTCgkfBoD9PzTBvszMzT6e7ROimT9mJjTRLjnXSZccxsdkmPXRsVOMkzitsTcvN2SmluM8p
Dw6CtfyrPzO27QvMlF3O66GZHYVt5A7/lFD13A18FWm9cKCZJAiSZSod8oL9uTZOvhooaP16OcWy
al9DD1J4sTXZ8xrS9c/D8oN3iZnN0yGijAEUbk66nloegQYTsdtxHJgbkVBn9Y5n7fy5aJogiKZU
Uq+PdAE4idVggx/dOpj0Z78dvd+1pETuMEpgBOg8Tt+lU9vlpyTHnykuRC70ImaJC9JE6Jec91zs
y6YIk1NR4PlPchbUT3bjslchZlYfPEKt7wic5J8SWSM16uSQrwWLIunVo6VD8p3pHgo8s4DwDxRO
EeEB7XJtd/fDnIl0r4U3Q/OJsZpRFqW0JulOohY7x5OxydqOxBUwTaAxBU2j1Cd8i5c9TH2oSrAp
11r5wMeNFv4HONvI62dvVjJ8ZnaAGI7m0s9j7s1BF5OCpBIbrEW9A9R1EefBD0kV5VC6fmRthp85
2Nif5nLoi8eqAm3q/gIVUM/SGdwA1douEZEDJYrxYZqDofnu15af79ISAlbIsI49GO1QEvYqcsoh
Z5bLb1kWpNmN5kyXO4QHWgiaJxYEuwZXZjzm1gDE6xxk0EiIVMLKl8rvRRKrIMjIvrIzJ4h9j3v9
CuxvwaeaHAOkyoq6nLUP8pXwlPSXnUpC6jlRBv0wCl7VtfKVBa9kkg4kKCNU0C32T2VpOVFggYG+
ZsWmHD9zzURzUs6FlfiMnRI7yx+TMfs36cfypqHtCg5r4YQzE81Clqq1QQ9+yrFk4C/AhWkXNPTc
j4XOdpvOHTPL7CW1bp1Ws5PMw8dADv2uYXqj3zbTzMLxJ98TlTqWFCJSmiFypJm77QJpkngknqsA
n6HsVKryWfss9SKfcnvn+m279lRY2EAmiwckDodQBj47eTZktvJSRdTy1oAKS8trnDqlB+ZMnJmo
/LNY9S3noJQDKsj/TkNpr1jaQhcmOYaoxDAGM/VPAQXhctdCEjAXebLvSU/21zfQJfz6wWFgkmHY
gxfqNkcXnje+BBaAd52eevuH3eKQE9itkP5gh6x0C/v1eo8Li+JePvZdlCSQCeTUcP/6P6v2+umn
l61JFyy1ffn9XduIA0NpF/ygENS0bXdHvGECPaFcC78vrYfxohIDGGw78KDc2FqjoMtjXfvPlHhq
H1K/WrlqLPVhXMUkaRyRdhk+gTFeRkIAmnV534I0ZgsGkrmuER+Rs+xBO9oGp6lDTJUhq0MerBQY
qhW/t7QIhmFcBMhV0Y/hqWvFmz1ZWezrcA2KsdC4yYcxWYJRaIHh4R86QmdRLik0qMt2HPvPm/an
yYaheJq7ue97+Z9rsM68J4shPrWtceNNZSfscg+ag1Nu2dCwl8yBOkFRdvVKwndh95iEGIS2Xkst
G4MHifZXcglmizn86myOapu8GGlPutBzMhwKl8iRShFKBTimj7YH/U2ia6XssMqySd+SBkXPiQ8y
XEHQxbYlMIw4UAXuUQ7Rt1PT3asQUR3cMvrd9caX5t+w3kRKAQVPR9/yiv0QYzPEU4ozwW3LdE0a
e+H6RQzzDYLAbpC5CM/5ZXbsUn/WoUgeprTeFZnV7a9/yJKdGUbMVBv6vl2EZ47nQsQk2JmsFnJv
m1o3iTMQQKuJcoQ6Kp+mMUvRul+Jx+uNL6yBSZ3R4clvDQkLzojduVGiIK/Ma+bsKndV0m+pC8OM
RVrIMmsCB/jczJM6Bud13xbHIlDEKw6t5Q32tgCYSaVhKyHTjGP7R/l4kewYO4FitmpTGRJzTTaN
3K1GRBwnccNsgGtIx+Uh9XCLLPym2baTTPYMPTuNDEFjcJ6Clu3xymn2IWHP19d6YZua4L8gFP2k
Miu7T0C5f1/OUJ9sirnfBM9xTdwfAczMy8IK3lT1lrMjGWBgvrWJyRxzbxgyEQi54M3qndPUVUfh
svQ0ZGzl6rg0MYb9TmTmSQhRwByK3/SXV0IipGrqNfWuhdZNeF8+8DDo2s47K1wh7jsRMBn1YDve
Nu8mtUYwQntI5H8GT9xvid3KuOZ6E48rc02Anx2CIiwBeTzi4i2mp+IqmvyO7BuppsOmbWnyanTg
zh4AlmngPdGFbHIeIVz39XrjC87HJNbA/Zm0FERnZwJBOTUUztcymNRxYBdI6rYuLuv+7h6dipyU
gQ2O4FRA3gDBhxBVg0UbjxWupNe7WDjGTICfTm1KZQ/etM6ppljZSbtDdXLyo6ctjaHtaj1d72dp
q5L/fgon/tSFNm/OpWwedQKtqcJdvY0uLYVhwqWwBOTTiwY6zshjCok3Ryn4ELVhuUlKCbvVMGTd
V7L0xyK9ESj5i9Qlu9XrYdNTgJjsGsJxJx9X0PSmrKw6ZlScEODcdsiTv8g1QuW3PiGws0HZD0Gp
QgVQTr4thUlMig27dKa0L2FjHqoT4OXUl6kFT9aWXUNMlg3U5qFOSfTYnaHNvnkh6X8PXPfFblvz
l/30zr7svIAQTenY8A2I29hVUcc9WY1MfLzliYnTszu3In4Hat1I1AicJZVFj80w1JsOdGKyajDB
KUDp7pRHtuf8ToEKeRocviZP8rFfICZKz/MdFuSWVZ0vaI1SiGOCzQMRvHvXCf7dNvuG1aY8RVil
lu2Zj5APC2a8ULPSWpNe/ziiQkLDYGUl8klwnd/ndZ0f5NCxPWS5ES0IWRMDK9DvgNuj92D9WgOA
Lqz3X8A9v7B0PnvVuazEGwHidx8Oq0o3C+thcm4kLhSSe95gM3EJSaBAwT+kdQ7Sq7D/4iq8cDYt
ism/UU41s+YZFqe8GvqGHUmoH6l2Xqtt+TjLQkzCjYAWgV8RO7+HIh0klDr/4q4fEy/7AmFh62nI
kRDc9iWGcafzUAlbS/iOYi7uRTKKlxl6PttwJ8TUNUos1vR54lZnSdwAaMomvwM978pp+fGBRkw4
n076hoeirc5inN2z5i17zEPaPRMiuuO26TEOZBvln16T29U5sPIHKfDiaCpnjZNnyRQM0xYW6IJZ
7VTnSWlxpzQC+kO6DbVETEDfVLEZoVKtTtpGwEAq+gzk/NqVesFtmEg+TsMCauFyOLLJ/ZYX3RkS
lreloz5zW56tHgpB5bDyplxYZBPRl0AjE+K3Sp2mWZFvEuDE6nKxyL5fyv5/XV/lpT6MF3IiO3jY
oVXAJuhD0mT9c18Hj361ek58uNJeaAauC5n0iaalfnXGlh1l4iRHv8n1ysXoQ6+H1i+f9e6Adnsb
FQB8nl7x+OsjaY3F0W+pewwG3u8hdLDGxbT0FZff3/UTzrQkSc7GV0ZQGeDisI0nr1oTcVxq3Qh1
JQCDWHlXlN+IRpKT+VUb1wNfq0P/cIkxR4Yht8UY8mEorB/uBEzrxAAN0XnonQJn3uTr0IVhznaR
hI7qKv1qp8TdeSC/3w167Yn8cY0RWjdO6nzseloCqv9Ntd5FRrQ+UM92orYM4pHLl7qdb5Ohpru0
tveu5+0sNf3LWHC4biEfM5niCnmptn239kC5VpWyB/qaWP4hKJpHh3n7LJweuMZ1WRV7X+WnYgLY
HBUcI9iurve7sGxmfBsCXRACk474KqFh3MdZZrH5AAC6/EeKMKtXvm5h65mkzwwkULXLKXsZsowW
kGirUY1MrV6sxDc+LEnG5F0M993kqdn2OYHgyIvlsds0B7M0CDqiqfMPCZsfWo89dWV2Krs1upWl
7zEcgihSJy099Id8oh1NmaA7K03XKtk/dP74GsMNuF6KK3uWBi96rjv/V1cE0/AdEqx+cWi8JEGc
kXe6nKtDJfp5+icIB70mNL3g6UyyaC/pKMBvVv6mHLlnIf/OaQ86Evs4ANp6fcctdWE4iqzEI6qR
afGWDf6OYTOD4OAZSuZxqUCoe72PpfUxPEXe+UkNqVjvxe6mMmYO/9q7cHfbGjccRRKAZMBuJu+l
AefOkSBOtBvmZEu6zAvNWHjrSbvpRyDFVUN/ZiKHCB1xm23TYsbC+dg1es6IfpF1czuAaDRKEPDa
2LhxxlNVVh1uu/olSwC8GVJbxEUq18J0CytqRr7l6KvCorZ+ATvIsAts74GO8xqga8HgzLi3aFIS
SFfpl7brv/RN+zVo4GBHmxwnS32qUd4KBFE2bds/ZgjcpVaecsbKr6Bt6bs4s6y5Q8VyLn5u2p9m
FNxtHG61I0CB6aVOFrQ2HRDjw8v1xhfOCzMIPrS07/2547ue+PNz32XlzseZfOzl7+sdLC20YbrW
3DgTG3K+A76qjOcwrdqIOIn/tq15w3h7VNI7dcUxfss/N80gHooW0hbXG1/YR2YgXHWuaJtCcsCv
nBMfU7zwE95EQRK6+6kqdi5R7r3kw6a6aw/lg/899oBBzIrZQn+N4/UHYZH2NmB0o8mZkfGAt0k7
1Zrv9FCCz1ecxnbt1rGwyGZEvA4aL0A9FN/ljh2ltnxzp2Bl9y9sUDMejqd1VVAyhy+68d2b8YIK
CKESC53i/+Xsy5YrxbVtf2VHvbMPrRA3zt4PwOrc4iaXM/1CODNdgGiFBAi+/g5y1z3XSRlzwhEV
lWGvZYG6qak5xxxDqA1L977yB8Z97tYbd4OCU6tvm9L9XoNxUqsOUJF0oSsyCCOlkQPEKaiMmBQ6
aqOaOq54EmRVwiDbBnehsdhelZNFnI23Wevwwq2fKrcgjY6x7LkHLTRrryV73dnCh661bv7e1Zy4
/ZiBfTa0zT5OEEqyWVQiDhOxttO18ON9s7YcFnu+tnneGN5UhNWsUaFY7jwpRqaNsoq1Liy2vCEG
DphUVYQJh2TWYHs2WGvie7OxNzya9x9Al7FnJPdRp9xnIIVwM+emYXkf2qN0Ul/vtqg5V5YcXYag
mVEZttJocm4BOwXzQJJLqFn7U+d5ddAaRcbLS1fTEP8J8xTsRE2Q1ONkBN1oQ1YkyIFZpp+bLrrk
gtZlknYqYfYXW4yNWfoNn9wu8HRR6OfPLAi6jFnbhmGkbCjpF+gASFy/Su+hSmK6cZ1/f7nRZci6
pCjqx101Odfge/SJAyRg8znZQ5suI9bD1Hhc9Kw9x2DZcHcg2I2vceZY3f7joXnffQYy+/cNORai
VsJ08x+6lmvenuRDrSfHMdUBPLB6p7CLY+WMI9lIvs7e298QgVCAXxwxUplWbRmdcyZNcQ8wgPL7
qowm4MF9jYyP5bAV8Vpd4YttKodMJnba8ZdKdDeqccDcmx2bpNhlvLoE/5YPub4o9aJGuhvwqPeP
a7qMlJumbukMvK4vJQF8Gg7rQQ3lJUnoKa2KaL4xWtzeALiuTNvfAucopqcqY/wFEtCXpJmuKW8v
XSN7GFO+8YiVZb2MmXtSubaDjXN2U2SYJaLOIfDuWwfBWutzx96ceToF3ieH/l1oZTEkooIEd/rA
TSBG+qnicZsuq7tNrDAqURpyzs1ySAPg/Xvwi5ndVoTn/SABXUrdU5emVgr64S+IHrk3rsmg8obS
x7AcnT8JhNgDc8I9fqSoDQBDlbtxPP+KTr2zg5Zx4kRPEAarZB3GIxg44nNp2/FtqpIcZkcrpeu1
ftbUrZaFo+6wtkRtcNoNL4NKtczBaA+GNC472Uztc5lWo/F96CsifTem9leRmymECurKEg6YtCbN
yy0Eicqe3igk0/IyLAQb+9wf+rYqv3k0YTrfaWaV1epIe2pnD5CDGVnhxy0jIPVn1MImUxOQNIGW
o3yB+xrCJ151QH1rrHKyMSprZmVxWSSaLuy6cmDgaXXF0g6nPrZeOoOa7HauqhzyDXu5sm6XBaLU
pH2RtybIxwHe8c0JGGBHQzLpY2u8cvQvi0InABGTdrToF68bb4zGPcFIXRPL3LBQK1ZjWRHakCSz
pZ0PZ+QYDlORk8uBA9Q3mu24t11n4ylrQ7TwIEsiZdJ7rX42y04L6gn19rJ2nj8eobXGFw5knxhp
gVcdznCOvX3bt6MPUPawYfNWxn9JlyFSoDe5cuIvPSQWn4sRXGkPopfeiEp+12bjp6IydJllK12A
BdsiSc66of85FlqDO0WT7D4eobU+LIa/JvZIcoA1v9DeaupIn2ROH9uqsd0/m7HVxfHjx6xMxDKl
RCzmabTt3GP7Q4+2FOdX9vEyeZSgOqPShiIDupWc9O4HOIzDRqsPvwLWNN1wQlYs95J83Zai1QDm
J19ENuwz1T9QARowUN8GKbazQH5mH3tsT+Kt++latxaH3cgYc9JEY2eKbsV1A5Dl8DC5RURbtoc2
wtbdbe0585J4c6gOHFKRQzp2Z2EZf4qaXDkEoRTHuE2GKiqSTwF7bPo3jgi9J5UW8+ycZMnTOM1J
VpTbhZ9bV4vli6us6pUj9S+F16Y+EK+5P9r08ePGV/aGu7AeNXPI0DqV99wm1uWYZK9z003fPXyu
+YUzTaauFCKL6bPO64OZ3c0R79b4pM/nLjxaouAmg0DXe44bugddY+vbA/3plDSa0s1kwcq2XnJD
DIUjcaoPzlkvHRdcZU4xOkfXACn0xumw4iUvi+7rnis9n0acQRW5V6j4mvc4pA33MtNuemc8JO3W
o1Zme1mCz+tRm2q3U2dzMknls1jmJSpfikHGD95oxVtKQCtdWlbie+OQ0sa0hnOh9WEt3SsKuDnT
1G3Ve8f5StMJvjF6K9OzrMrPUDFKIYilzjqfdNCYx4jTbCYL1vqx8KLi0kMuutDUmdJ++ulCDfi7
7qSDdUmRIIIiZwy3B4Wx81COseCfOwyXtfqZNyLKPwzus6tDItzV3MZnVbqVo1hxeZY1+ny00z7r
G/vZo92+clWo5x7UyrqvLd8iH1uxusvyfLvpSNVDc/usuDzZRXyc2vJXghAkk7u0aDfiTiun1t8K
9SmgJ27VWmC6Hvazgc8ZMi45QCmHqq0PrDOeLeXY+0Zs8T+tdWxhLSmfmW66QX8u4/7GdEjIFXm0
xvJi7ljSbdXKrq3phdXMvF63m14fzsk0M6DZtRZAL3iLKGttASyspg04trLr1jtPs1ilpQW8g0hw
NdxkqXn42OyvJNvpsoI/tuLRq7oCpVBK+fMiG+rhq+Elt31mXZgJBo7VF9JhzB/Kcm/GfCNBsNK3
ZXF/DrLvLG/wXNG3+1zXQ6HbF4lTP9ufAs7Z9G/l/KmQRTYU/bnPvHONwhSUCrpJ8PG4rdjnZZG0
UIMLJCztziiDJ35r5rdpnXu+rtTLxw9YWVnLImmjFa6rdXV/lkmhIwNkimMmjC2o6trrz099623l
mlPoJOtRAFeVvqOXj0ji38/n8cdvvza7C09oaHBlr6tEnrnK98ic3MxpVgFp9hGJ0I0L59oILba4
XYvazm1XnHWbd5dprhf3iP1/DuhElyXSqsWJ4Ro5PRutczVpWDjFaN6XVvMNh/7+41Fa68FifzsJ
RFTyqXPPllY0PqB/uZ+M/PvHja9YwCUbgWELVtWOIc7K5meQ4bzOmxllunBMpfO/iFaudGJJRgBU
VlGlMRHPmSLPJhnG0NLVFin9yjpdFnpDboiCC4o757pwNBbmnmy/NhCkfDI9Tf1nK//XD/V/ktc6
+k8ASvz7v/HzjxrXxSxJ5eLHfz/WJf777/lv/uc7v//Fvw+v9c1L+SqWX/rtb9DuX88NX+TLbz/s
KpnJ8a57bcf7V9EV8lf7eMP5m//bD//x+quVx7F5/dcfP+quknNrSVZXf/z10ennv/4w5sjbf71t
/68P5w7864+bGoHKf1zW7Sts0n8a/J+/en0Rcm5A/ydBPSMB6wkyg4D0//GP4fXXJ6b9T8M1ESl2
dc92zTmYVM3t/esP2/onqG3BMQZYGqiVyVwJK+pu/shy/0lQN4EshgnYnov///H/3u63+fn/8/UP
6OtFNVjLBBp+JxBPTWNpGoc+yxoo7iT32siGo1TUPgxxLzZSIu+Zrrn1+alvTKNLYl0XMdfu6qbd
M4teUdUfSqT3URE1bWz895b1/IyFeRQGiBzBp5Xc53rzxSWjG5i6KgO3yjY2/9oQLWyjJRvJS6Qp
70Tdgz0qzoxjldRboY611hdeD4LRhZPFeH1qZr1P6Xidxd0WAmVtbBZG0XMmu5FakdzbmhHvukGr
X8qugyAnWLk34j/vmUYM/9I0DngCIPV4RC/mem1nKH1l2scxc7x9mfZ3DtsiPl570nxdebOYaOPl
SA/S+C436kNqNkfUG4YpNb57pooSsM75bzbwX1vk7ZZYWbRLOylACTONWebduX2t+w0xfSQl26Ar
gZKkqf65ZbuEFstaqakiNr1LXKRt0DPnQTmZvAXQwjx/riPzqngzYAW1LCWLkt6xrrvRGz0oiuI0
kPShiO0tt3pl+VqLHe54VlVVDnHv9IQ8a0VfBHXrPH38/r+gRcscx7y2Fls7p23TocaovxPc2Jk8
2w1TDdjLyZRnOn0pbDvIOdvlvQb9kywg7r2NKr+Pn/2LauC9Zy92Pa8NYUMit7/rYg7xHHnSyvuB
XZMkDx3ru6K5r7TJ781TT7+6Q+5XYLYqOL+I9avSy8O//uGoa8d3SoP5ca1CNbCjVv9pxd7GWv2F
7nrvNRfmQ6dtXKq0hwCplp4s6zvPnm3V+7GlLttqbwyjX6KaUmtpmCXWBUTLA9vuT4OVhRvjNJuS
915gYWIKr2Raa47lnV6OKBr0/AHjRUt5MAiGZgrQ+4F+jZu7ONkbtfLLttmxtg0gSem7TezHoL3A
VyGKmA5iY/J+xfHeeakl6rkc3TzrtCa7S/vhZ+pU14PSv1KO9WKxxpeFDkm22vTT0dsPCeiMLMia
9YPqo9hhZxclr34CwhVd0NuOTT8aQm7NUQOPQ/ZVieSLm2vPRkf2o6EuBqT1WmhGUkO7drs28VUq
TnrcPSiPveagGpq8VPiZA1YDSmEbO20Msjg+tpRdpBOYUaR6gGNwoevxoevcSy1NgnQsS9/SIEvX
d4eEDJeySy9gwC+zil+Trn7yQAhkmfzo9e0hzYq7jKDqkWt07xRZWJkc3Mkq37UOSwM58D0YOi6c
HqbF0hPfkPHRMqr7omj2qgPtK3KI55FvSZa9m2/Hnl0iv42hBJubzHnEJnKnpjQPBB9zRNWhji0T
ZEK7AgySMK9VMI59v0/6eCtrtmKLlnBwocBi5IwsjlCjuW+7Mqx4efh4ma8cpEskOBvMzPagUBXZ
Q/kVVMhPmixPZtN8+7j5lSNnyXdi12VOSWPxiIOaZ9ZLPo1uczBruUtk+omc1jwxC0vda6Jkjevw
yABfmPC5q1l3rSjsW8YRn96wR2vjtLDYVoVaXzsZRTTK4qbVmstR125BPvjJaVgYZbcVhie4yyON
a50/FfV9bBhJkIzmRnBt7f0X5lQDaSH4PBIR9R4dAs3JNd8QuX7Ioei++3iu1x6xMJjKoV4DSp42
ktoYTZqmfKuVV1xPP4NSx0Qvsd6dR5yqT6Y2qgoF1oFKZ/uhzbemYGWTLcHeiiomqF2IyJ6yB1IC
6ESS149HZsXBM+bfv/FXSi8FJjDt2shj8Z+x2bfAkU9RnMZRnzo/B6pv3ErWujDvwjfPcalWyB7c
WlERG3aAfRf7tdc/fdyJtcbnaX/TOLM0lLp5kke58n4AhuGA+HraMBPvBhjnqV3sYXAyjMyuMxkh
NSlR5Fu6eyb7U9xfV6kMNTP+nuR1yCeS+0hyfP9cj/62pyG4k1M81PRiRJXNKRhiMYafa3yxoxML
jJZ5S3FccEOdOgamqqG3t/Ag78XK5/FabOeyL3EhyYSMvM4GL99U74HaeABP5mWFintdM/26pONN
WQlnI6e8Nv2L3S0IGSc9x2DBK72ZDPEw2PZWkG7llFjiwL0akqmDLdsI5Fg/u6oL7Nb92XbGrrbt
jducueLOLbHf0kSJctZoDTyhln3NqcZ/VCAoP9adiCHI245BUXHzhgJfFPt8jOsgd4x7PdaKK9lD
Jy0Zk3inDwZ/ImU1nRqTGbueKXheQ2Ltjakw70gPjsqPV8/aiCwsBvJ4rlKaLiME2vdQCblEJfkt
KKuuO2yOjx/xXjIMS2iJKQcvctx6ssTqh9sH8l/D9UGleuwsF7HSfidjrl5IlslPJPbmxy3MxySH
0qs0LiNV6D4k23I4bOlnyDLmxudF+8Y2uSaoPNtOE5DaZmUocsF9QaH/+vFIrRxsS7IVw4KCRwGW
s8gBS2xYg0IdY+ayENf2z1Syzh1YWIuOOQJg0ryNEpP1vhePJADg7zMqIXPrC2sRcwtF71DKiVw5
mr5hVV/L2KJ+4ZqfyNPMD1gYB6q0sUS+HgdP3/YXtLW976PX6Udw6ObXqCRo7j8zE/rfGFfcAnzD
IA+O+GQ9Fqo9yFZGk1vdfa75RSCm1hAOaUspIytHfEdLD9Ws56SL/udG++9va0i5/b5Okamzuphm
bcRq1Z0MPhLw6VRekDWGBQ7RyvrWJ20TupynvgRYFFyleePDYfACw0p5oMmpCxyHtLjGecWl7I3y
EoHUOuA9Ka7KjMb7wQNRdOuMWqDFcRnYlsBZoPHxMAjH3FUN9MaK1HnkPTLrxjTwUCupuWNd694g
227iDilE6KnBgtiR0+6TstSvsgbcxCy1Wz9vdOeqQWLLb3qvAF42zkEtMrq7No3TvVcz78bi+R2v
dXYAEjrZx/kwXvRSdl9aS2MnZlMUIecy2TWgzAzNxjV8RCEhR/HxCK8N8GKli0ErxhHCRFFXW1cV
RMt8mpXfh8zdzfeaj58xT9bf7+D6kqKEgLrO7vO+iVpXsJNXUvuycqzxFZh4z2+SNg9QOGFtWOmV
Di0x155dJLItxiaitnUzNeorwjE37Vhfupirj/vzvnkDvuL3RZk1k5AmMHqR3cTehewa0/eSxL1s
JXy8Tz3Cm3v3xj73bWqLRCdNVFJPHCQCBj4OtSQcOvHZRyzOF7MrAPcEuWOUGeImtSkOGVo8Kup8
+bgLKxOxLLGQ0hAUWiyYCJz1Qeq1QHNzQYI2i9MDUe604aiszMay2EJBLaLRXUNEouG3XmzfCMWu
gSXeWLxrzZu/z4SCYDwd+cAjp3Xi51RpecTcjO+SItvi3FoZqSWuvrPM3AXFB4nMTPeuTMt6cace
dsalZahN9vCpM0dfUtJ0WueO7WiSCG7baayye3CH7pQ9fmHeZx+xWFOTSzigNXhE6WoHUD3ed6y9
1or4ujK38Acr87FEyubj0CUEmbOIgZZe+CkLIAfw8YqdnZ937NSSjcaFjzs6EGeJsqm/ZJK9JpYX
fdz02lsvVpGpFOGt0EkUAwEfzCV9Y9dA1XwQWwR3K0Z2WXzQehrkRVBKFWlF2/lVrUWDoT+Wst4D
s38cjXTDLX3fCwYO4/f9YCE2yp2ZV8VNtB00PHYxnV7j1LjwKgexb8MMR28rT72yMZaI4hbwKbMT
DeY6b+T15LkjqkLa7FgXGQWEztpSPFmZnSXIWLcoTqbecuClQk5lghgCSCCNqwEw+MOn5n8JMNY8
Lwe9p+FEQ5OBl0JcVxXda6b3+nHzKyt3qTmXZHjVph2dSIwGklR5Wu6UY2wJ/6wNz/z7N4fRxCDH
kYydE00dvYLg3FXN5QOt9Y2xWQkUI4H9e/t56ukceioIU7Hat7kDTthiPw17d6qDSlCoVV1riGQ3
m5zGv8iL39npS8E54qBUh4HkPlLsqiJfQDsZ6jQPCrU3q0eEmULRXFeQLqbxjSpfTet7YT3p9nRp
EYh+MegRPun8Ipvy/RRvGOeV67a+BCLbqarHnJVuROMByiAq8IY/J+/RhlCBbEGUGF8hN2J3ty5n
4Gq6qaDxUMedD4XiIJ+QguJ7xufcCQcY8+NF9Yv64L1RWviGA2MQSiFArlKFWEz6qDWGnySguC9P
FakDMiUBt7+B2c7n8TdEHw6gkwx4K4OmvLDjv4Akv+FI3iZh34/c6EuQc2XLDKQkVR2R/m7qevj1
U+DWSK9BwyVlSWh2X52m3H/c519sQu/0eYl2TuOcDHpGy0j2LN61AqkyR0EGZBaz/toAiu6b3BlP
Kmu+p3H/OHiU+zxtxlvZJm0Ivj3kVZz6T7MQ92UCEbqmaAdf6EYcEJ0kO15Oj6q0c99poNeUM1y5
Vd4DDtinPwmX3G+hshToHjQpiszmIY1jfMMBq2uTouT2406uWItlyaUCjsHp4raKND390zRT7nuA
926smhWbTebz6a2xKGvCdcMoI3NME390LLiwvA6V5bXgPBo2vLK1p8y/f/MUZUILDjf0IrIcfuN1
3SvhRzKcybRFl7Q2Rkub54ra4lpfRkmpToOtXbG42QrLA5fzrqOxrLrKZDrxdMLbg79bnlANZzwQ
PrUnFxVxQVNkCS5JommCXqNFWIwTxhBUMFfMKdsLFGlnh7TpgInGSX83IVhwOYrW3NMsxU01K6fL
nkke9KKz4WnUAwkB2N6iNVwblkUEOEFdu+yqvohiww1qT4ImbiuCt9b0wkXKpqkChU6SR8lgHFHP
+OjI4uvHC37FZ1lWGLgUWJShkHlUNNS3hiQwaOpbjrx3uX3Vs+tS5d8+96SFd6QPynBBos5wVLY/
0xqcm9U47hUl15kog7hovoIzf+PcXBmwZZGBNSMEbWvIoloUbmgk3Agzrm0FzH9xz71jCZeFBVaF
sv7JUBl8+X3v8NBUmj84d1V3InJfQodBc9UFCmY81zjECoTHxhSmhRPKdPAtcqZ2uneQFEq81I9R
bVsbD5qeBVP6mMeQfGueXLmHL+9DnuoBqog7FrPDgJ8duf/PI4zE/Zy9WyoLDojuMwOAykhN+ve8
BlWH/ikiKGrqy1oFhiECo16dR6Q0Lweh9q6SG2fRml+0rFTIvDwhWl7lsKBRCRorQwR6HHEGGt8p
YoQcYnLbdBsWdW01zb9/Y1GtZGBpPpUF/HobbEQsOzTK3kiFrDiQy0KFoszydHRIGTnklCAmxk98
C6K19toLq1GXBeQviMKl3MvznYfRPzYIzW1MwVrrCw8IwTqUn2tdHlk1v66MLEKx9Y+PLcVa0wtL
UUELPC9bu4zytGhA3NN7OzJWfPdx6ysWb1l/ANVSSlRvwuLR8gsiMa2v2cm5s9S1y6yrnOQ/GvYZ
7Q5sgWXNQVObRCO8Y5Gb1o9Z72lQqUAQ9uOOrAzTstwgngZqDZOqItUO465PX6jl1p+b3WW1QW7r
QPcZPI8M5oldP+BQKL3YPH785iuLfomnnRCVSoiRlZHN7aeSVd9tp9ilZrWlNoYD5H03YompjZMG
Jf6kyiLd1A7cHa5gDBxyHsyTw+lJB69VVp6EOuGjUE1yl8onAMl35mhCJmYKR1sPvVK7G6c2MMiV
1VmHFnCjQfy0IJFmnoqJ+1bhXJloiMgeRr07SgKJxHI89cPTqOHmYTlBroH9BUR7cGWtXPelbP12
QgHiI+QD95ZzqrtTr+9n0y5cXOIQ58Zvpg5QtEE/4WzhVorrxHNPnMvYta94aV+08hrfMXNotJlt
2DdF4Rux4dv2LS7pVzg4aNx9z4x7l6QhzgsNE0drEnCW7nB21B33jdQ+4BWgI/PgoDRCmae2HC+d
9oWVJ6AD3dIFoqDxR17vWxNVQHJvqDzUYmD02DW+A/63HV7BMRQQbO48jjqP/cx70lvr0LAmbIQI
eIWK4BsWvxKH71zjjFOv15uLuLDDLkN1iRv7VcsvkKH34mTO0M9n4YgAftkXt7XRXSLA8RR7adDl
17lxD2GC0OT4CdxKRpntEpM84R0SD/fQFOKPLQVP2VcoS/qkcr7VxnCs7eFQgheK6OluSgxfyGuT
XInO8SvcBMGaFiS6sVOTCdhfd5yH0FB6gHtip++7uPYncDpgbjLree4keDqRDBchXkWNfcDLer5b
0ZxcI3zh65MeosMf7421Xb1wI9MB6WvPdVgkWJJhbp3nBJHhj9smK7ticSLkZZp4qsIFpLe9M8Ln
I4a9gLjcWKFrFdE3HrNmYRdHA61b0gI8zRA+JwdLVH4Db3jSp4ALkFl2zV6PjQ1LsjZai6OCQ0oi
rzoBH6NL7ROtAZOzlTtsdGTFTi1h202nPJLM92uABB/SBHHnjh9zWW4Uc65AdxFL+92x4EjLOw5g
plGF/ZCqNICA5AU2XNo5O+yJ2WcS+d2g7xNi7WtLjwx5/nglzFfOdzzYJXy7UBK4J/iVEe9s8i32
RPPYQOAe5inmjxZg6Te0G7fwbqv9nNfjGweq9QrNACtiFlEn0y8Hz3HudKOlO7Be1we3JohdMg6k
Rtx5E5SnDe80tWzalYVHfHc0ml1We3Rjxaz1fJ7rN+/iElwO2qKsIp3VzTUKRoobLZn0hxGVXaFt
j8muY8UWxnZlwy2B3zQHJ+40siqyaP6zFO1ZUH5odSfQ63Rjja71x/q9P4W0prIFWCcCK67jNzBP
vs5sJxCD0CNzwB0XMMfPcP3Cn1kSTbvKGGOqctzOdfm9tsXN4KmdUfa3rYeqj1xmvpPHfhl/hud9
ft7SkriOWaKovojAtPWtqpqXUjefP94Ba3t7YTks6BBr1O6KqDHkpdfh4kv6Z0rkxjKbt/A7G2wJ
rh47LZfMNlkkDfs6KUFZHUNvtkhuHY5g4GQ+e9W4paO3dhtawolrJlqp10aB7Myxni5KfkoB8MU/
zXhtDj90gvgt37x7ray4JYLYiGmN8l07Q9V+6j44kyA/CKv0P7WKlmpXMbCnwIGxMlS2mHaQCsPx
Qbrq7oEoaA54F/OKQirXT/p62vdD3YfxYIH+Wkg727iw/TJj743+0uCIsR+MxkujTlV+7uDAT5Jj
lVNfVXfwfcZm2s1eWPti20k4u2aOc0rc6sDmQH7uT6i9wuEvpqjBjZLhdl9Abxu/wU1dknKXu+Uu
qZ/S1t7N/kWdZPChSr/M7zsBfgZk2GX/U+++9t3GSbGyWJfQZ1K6euMw9AeZPYnwFguMTaZR8itn
9N5ozYfrG5PYQmZiSIhgUUpLfm1Knoe0pmPQduaRWJp7Z5OBHk2Sf8st0e2p57W73Cj1nTEUycGt
nPsWsWnipx61DgbVoeQilfBVBsmbRoc+IsMmrn1wWZTgF0u9HdSAk8ea1czXqg6eoDBA25oyEzRz
o9qn+kgvbKOvb0YO3lAGZviDrGnpe4bxox6d/BICNIbPG0cevVp8Twf4bNRU1QUbiHlo2xZ0JXAL
AmVr04U0JgtUGVhr5iS+okS136fAZ14AbqeBRFEVxymvWsDJU8cHo3cB+cMGUfspbeFTQBdR0z0W
gk0feQ7Z7KiDwngQkOp7IIbB9WnOupI2SRGrSbVL4o5dmPd5HoxmlWOMWPt97FEmXOt2ee160KdC
HUSf3OmFye6JHj8liVlCUY1YZ1ZquAMZICUeJtDAKw2YDJEWGnwCJXZ2LLFIJyhMVloRTEho+tBt
PkHIPdvVlnUHxhzcGrrYCpzU7kJdDO5ReEl1AZiiy4McsvZIfFoXKClIDjnnL4hv/8ybITuZWQFs
JDONR16r4lYfpHXlIa1/kZdFctJL1jd+ZQ39baUX8jBI1R2RP3tQhIowHeP4JtVmQqxOIxd5PFWX
TGtYiLw2P+MOBiV3jzbkhaXSOIBPst9npZcdbNnZu5EmFXLU9bTLx864ZRIJ/iGzAWIiLbJLUoKR
NJl2zcCeNMq/uzqEb9wctVkiq31Rgow/qa51t0sDDsUgVMCeUtofzd59QGHLocvY86CacjfmMEpJ
okBlWfAH12IXHWfHKXWJL8we1sHKnpK+33nglOoKfqmnFiJvXr3jcRWSov8p3HzXuFBc83BvyuKj
AWZJmsU+bCurnL0n4/sekCiweN3Eo7w0lNSCPJ1+Av1lH0Y4bVO8T6wXSLP6huso37b2llXsRxjI
xC4DeHYxHt0OqDSpxpDxm8qtj0Kgxh8FCFY1gb928lN8s8nrA/RYwWz6pGISVOqb7BBT1GFo+3bn
tjlwVN+6yT1ouEr7ng52PdO+ngbkxmoRwo+6H0x+Y2MVEw6ZcmsAPrOML62ivzcRBQfRXB9mfTae
kr7JC39E/szH3fQqTokWZM4U2Mo8otfU4LVfWumFnThBV7/YrPhmYqvzhuwmjPMERJdTPerCCFNN
wqvToGfmvfR9FrRF5ntjvXPAFoWWegMzmY3H+atYkIcimYJWdSHGRMCFSfJbWCa/8HiI0/rQwCEd
GQGgV/mGkZ84+1YaEPZrkRF1xDVCZ2Dai8bCDEVh7oRlHRv89cQvKlw9vA5xHgTYQBMQSvdBgsgf
HIeQ8tw3ceWLoQ+ImO7wiZM+SPHda81AoSgT/ZDlU0vTS718VZqSKGhLA8faN+ZrnrApRNiuEh4k
/wR4qtxTL0dnfn2nBUZ7Mljip/ktZt803R0fr40UwDv8tdm5vpiyaZeU8bHTPN/FglIkvpUZN32F
ASz4SUf9YU2AFJ1njJjXVIPgk2VrO6xrTEJ+AeEy//9ydGXbcepa8ItYS0gI0CtDT253pz3bLyzH
PhGjAAES4utv9X05OXESuwEh7V1VuyrY2mTruhTOZfA7bjE5Fn2ZRZ+1cuQAGPxuT/1Q1E1aDwZD
p1X8WAZYLWC2wOduKWiFXaU4IuXbK/yLl12JxdYX7OBim1VL9bgWMXYg/1A3kL8t2ERlsKsrnbV9
+w+Zbyd8zsFvHnUx5KvG27/ulKTHMmyLfXFfhrjofnoQ1GZsnG94Rk1fnNDV0hQvLHwS71+KvOmC
X4qaH4gZhqeiGnKMfp99MtzXWwvgvkIwzmyn5f7A4kDaLKrt7yyLf0BkM+tjNpT9juuMGYjoQUj9
YCtsC1hsMF5Jq8o7ll2RD+Zta02RxOuQtfNwwKO7VylSoPMg7nMe6d7XKvVplVZw16iO9zVjV6Rd
YmSqScot+i8MEDqwNTjxu5RJl67Uu68Aq4PbMN/s9idSAzZxexpW7N7uSMNqx3DHZFS/eigjYLiQ
u+K5Yk0ioN8vucnubzbW1rTJXGEEzKgfOS5HCx9GCRQJjBfcRP1ETGWmVj+BGU9yf9eG9XPt+MMK
U36Fo2RmECmX5Pu+4Mft1fD1uRCApbDDtuQX3z7Y3hv6ipGvrO8wX2jIBbd/xHq5v273j3L/Ic2I
4sjLYNGOo9w7NGim14hDmsYPU/fO4ugDeYcpHvG8hX+DqMiWzhxhpZOEzW9IgmRDD1BvX/f7rgwG
Fof6aWlfynC7QSJ8aBU99nH0en9E8Rx9emz7pn51lnwIU+u2KptKcWPYCmpB8gpu3WgmaJWU7XpY
wvrZKwCqgZSq2OzyoFQfynqZJfU1ouqq/XoH5c0bqB5A//Ga1rQBOenYmMGe/RQ4c5xVEEMAN3lP
44olqhp1iBqLnYVvGUKKyaNvTOq5guCiUR/GvjZJU5o3tW0iheA8SMaGL8nSYaP1/bF94RKIUIn1
B8fzg9fB7KKqFrqTpb+3vnnYWrhfmPiBBsuzJuu76aenjXlQ6urdAD+qpcbrizDqP9aueNcr9DjB
KwCpz1a41wlJkC2+vjizgq/Uy3kI4x/XuYuWxa5T/ifmJF8qHGV3m/vUBINDqdXmfGVlCpVGBP8T
7NJh6FWY0Bye+DC94dxUL0BcD0s1w/JTnOuWRUdlcfq4Nax3DSP2oS3EtkfdJH8C5gf7FVP9LOkH
f0xH23b5KCJoy8KFQgurp2QZHd2ZUNZpBUeRHDximMR8wCHFkAAJEVrRZ1pws4cUfc79eaPppG2U
Ym6CnwYbKfintsO6wyxQcLJRf4TkG8t26V3CRj+Z6QcfWSpoedTallm3hvYwVtH27AN3u7m2VCcl
NvY5kYo9+tDgdInvRHWCPINDhWF99Sx1J/fExhN4tDnq3nyj2Jl7gd73lQmgCWldlOCqGJRaQfke
tWX1YTExceI92OSmm9ciHRQwXkhnu0tZiqY4GF+F9/u9Ng8zJnvxXkfrdiRI2bm2xTCz3Au8H6UW
kfTSp4gRweDq6wyRG93NcBp8xrpeD8LvmhLRd3cb/q3HYDLSQYD4jbrbnp1AvsY62u134htskuJ2
cGE285W4HepmjPXFcecHSRh7d3sVnO83Fg5ySfpqnX9qL4I0YtR8eVtE0/0hjbb/Bu0xB222v0qM
G7PlFqNxywMphYXLc9DmC+KzvQStGdxpuQKuXFvS4QWu9BHpyA6qi0b3uxE2lmd44EDw3av5EdGA
CtLv+C7+cQhvFI23F8Om9sY1c5v0MZnzuq7QMs22yYSyy42AhMrY2i0QqW/9KxQl6lVqKBWbqP8v
XhUgWmQ2YkF9z3NQJnD14T9rqZrj1E7ttyzZfK6nhSL+GceACyFYD/o4yIpi8GGla0KqcMB3yy8f
Pb6bqKRPxdw3UcI2HgIOvvcRC8aBOuqFuRschdVRvGYtrLsOsoygnzetl60h6TIYKQhcEgkzpKa1
WPGi1FlQT3N48aeephz/+zXbeXm3y2bPHeR/O4+N7FrpqkH4eDx6z4zS4JcGWj4Gzbg9dJpObRKQ
UprE86xLFZCh1GtxXHgCDmV+Ffrf6Jvo19LyIp346p87SZas0HGcL5z6lxDxZ9AjBxDADoSc15Vh
+3aFtX/hNFnsCKvDY6mN2i9NT09OI5rQ03LFvsPccweT7yeM52C2mgI6TXAJyDnzcSK62WOXAuHd
NwNn9bSdbIWw7WohH37kzfk0eeYYt/P0Fq4F2RHE41xhaPzlV/UP6aKr8tEU4mKnc4sk7QQbLgod
f7H4m5jM2djcpF3QwrsDMdWZEbzO+F2vHU44Qlg7g1adxBWjpE91DAd/VCfcwrQg3l4ItaiYFGZY
Sm/LEEX6R+pQZEWMkw5vkRPNowj63YJAwKQN1a3mAjUk3RcjWqmJ6ud6CR4RxJIzwV6EoAlvJ1RF
W4gRX5QdqzhMKO4Ja/J6FE+yXR+1WiBOkvaGAuZLBb1JGf5aUpJoD9vyfRnpWxw4kXCDes/3odDf
Liaa9rVH9nXpdoUb48SK8g77gOaJ5zplRMPzwSf/SZjrRcTrQZJY94d6EtCJeW+xEYiGPJm4grXw
XRvUCUzSm2K+L6Knrt1SWH2zrB14vCNzjKtmOxGLNzG2qNan3HawqzZNlBuFfX2eQ9xCH4qpoH6c
tuHqbeVjHKmHeWheJtvvGmT4Jqvp/YyQWO3jYI4uTjG5r1W4XntJ4iM2fnBXQcGQhUcatqd8QbUw
F55/UooMLwx0SbfrtuXaRmgZnBjsj4lZcFngo4vcpPIyNMUl7MsnjCI1aUlxvpT2wQBcTRT3HmHQ
6RI3Vw9AxT9jVv2oph9yXvkaItPuF5GOV7dWj83Ed2EFeJ8Wa9LTuUlI0N9sN2CwOVoOw12FOIep
GJt8xVmICPo3OEJ/arP8WGGinPeRTuoO0ILsO4XIhu5fY0aZtGqtk6FA6a9q9s+MIRaRfeTEHe5C
rAXBrUFX/UcJ/k2l9UNF1HFhJVbpGO3vzz1GFnQSRQVKpYHEL5MYi7TeoqyvmYGqOPqwGtcX4khJ
jIj2QRjvYbawI75+qluFaLQ+QHphW/2boAWh/aaS+yi+CKNv0cS7+1UTOtw65T63EG54HdZvqYh+
wmBXfQqiIfwXEVofSNnVsGQFTRdKdZSLZ4+hi++KzflFjuTMuTh5sz54jf2eW4PQxOUUwujAlZvJ
R6RG3Wv6ajcjnzBbgipdffmLOMoqhav5oeg9bAhemeDd/46RtZXMDjo+6BVghWCaL7gyxw8hJnuy
QiAOYwrjRNs2TtHYpGq4F7Br/eDheYEWXeEtHvQyiTb/rIlXJ3LuPpHgeGzi8SEut0sdlYcKCXxr
h0mpQO2ZRpbOJNsLrmknlrrOfbTFPNxyM8sf2JwgwZoWXgLpzVdb9g8E6ss83Mpgtw2qTJZ4wmbK
7nBOADF5I3iQw9qZIzhhfUG8fIrwCHyYaI+Ut9MMK5LRtA+N2L4l8JGp1BAn9fIaz+iq+NCbJJLR
LR6XcyTUudXuwvziGvcTakWsvoCu1476J+mr+3TF9yqqQ7et4C6M+Kwxx47zG2zpwtF6dstDA+1E
grfp5gDsrKGfGR2fzRTcqOQnggmsZPbiY+uJj2jbroMl50Cu/2o/fLERBRTQLKfg7kmBQZFzN9jX
Xo5npE88QiMGTzcOaKiN2mNF11swiz1pxn9xD+iTyPkP8JovaA8x2hBdp3b55AK1OO5E5cRLF/ED
7/mxQZWZrM43eGzyZZXIfDbdoWqag6n0AE1mrPfQX3IsW5ZHqxsBoejnUEfXGUV8UtX+Y2ymv9w2
64GLYEvVHEyHDlDVAXwzSaHmRaEwIqcSwvt5RmG83gNDQyTrYehCTYGCBxNKldCDLUa48r8M73EX
Ug9rCWDrhKeTxqqQ56kXy7FauDpTpNik3TzqJ0+sPPd6N0E45dY2EeEw/KFLrZ4rRMflLqh/XWPe
lrVqH7lSDQ4ASh/UXYGGq8Ra91ZGz2QRGG9bfB/viFOXlq3sE4GJ7sP6FfSUwrUnAHXibbQ+PUrq
2mwKh+Ur6uB6nm4hR4CoW8Lyr9W2SVmH9TMErY0SQFww2+8KDhgsMKdxwnEZjmsPFz7fLH/wVJHA
AZUAqBQSwUY9rv1xNzvVXLlGHdNMqD3rjhIQZxKmKb7aYBsxzekCIXA+zuF9sC7eZLLQeLvMMLu5
FSFMrpNuCeQHygbzHLtJAclcXEKxXaWsir9RXkRPC5X6gywb/Hls7LdjYjUt6uNQ8xHGPpwVW4Kh
t/aEPgXdbxvZvIU3E45Nvdg0CPt6X/kKUrZxmcoHNoTkNGo3nIa5jo//F1pa3pYXx6ifK0vjTE6m
uYydWHa+GcCvV5HOunojl20ZopT4hqQ4vNonxPrGP5Ulf8picy7t43pNnVeJKm/4bBiqM6p3sM8P
ZlQsfrmP0bEJAL9DTkPojalH3LmMSXPw/QIsoxLYaFdLcs+Pxl0vQ2hFeW2ig2yW6hU+12IPNaRL
xqnyDnqr1zxuauj78Nusjxy4rhFTKWh6/HPjr16GgID2yKq2hXMRxtzey0n6n+HILQKPO/pWMzvO
iVevzc2L+iLt6268OL3+ZeMKEAtXMJw3wmQ2YfbhE2YLU+YZu+y7oZjOM5/5YYWX20Vr2V0guuan
umn122JY8Kr7eTivUyUSLdsi4cHS5xKDs0lc4mQh84jUqEYxgMNQYW9x0ACsxwwbgEts0GMB9DTC
bB6nC32L7bAlbRySs7KTymPZqMxVEKSETpepnPr2gWDa5Gq1goY+mOY8wCucKY3qvBt7c2i4HtPa
RQQwZYTWJDTsiPQK1sOpv9b/QaIE6yc3F3MyTwRNR4zZmDcP/optMikHa25d2O0adAWBCGbSDU1o
qdWa6MoXVSpYP/zU0vaQt+s4hWxaZ4h1H/dTI6dT3QIWbkmw5lHPTD4RR8dUIzXtmy0YqyPKAy2g
oepK2D06C0EgvHtWcP35IGHk73AU+Vc9eOCjovHO/ULXLPDybmY/buLXFmWVdz4MluGQILLQZ31e
aOOw7mR/A/C+JdvMHfCAYcjCBndU1fOSAu6410bVkJglQnc9rH0qQvQAYE30p6NelZZ1ueKnWSSP
4D7upgo25RrW2ztdRBzPVE6PkYlMJiBwv4gWYIaHsbWceZU+jRGPEt3XMSA8Fn5xu4JarEmTsxGV
IgOJ82eY+jKH34DbwY0aQUvMOQneaCp0VkwV7pCP0z7GQMRuhoHGzhROY09WCpbSQ/Q+U8+ky9AD
nTUSV1yWy1fn5Lr3A7ehxeULDJRQQBkdrgkBfZ7A2nVXOqWzZsPMKlK5/vO6ejox56EULYpHOw3/
JFrYSnWPqtNPkfAfp5G+VKAD825rbkO9ntDCPS5V90/32NO60f9kDSrptrEqG0eJMmIIYArcInrY
43TIGjsGST9htAq3C4deQF7QSD07z3uYyrLCyErzt41HzPuU08tWUBwbceknSIH/aVA/90JjkqbI
eUgPpF7KxG/5Huvnx5M8bwTdN3517RACrEYO5LQQyJMKYWNaHtYhACcC3VFgtvcYMiZdDwcw48eC
APHU97o8ql50i9EI0VRvmFq51zvt84Aah7To7Cvj40PP5bnYZpfeCXw0cBN6qPatG+SrtwQX2Q5v
LY//IabgyOPmvbVwOWgKj6QyBHGst3HECbW+1woF9WgUgKmweVzuezAABGRkUKdhj6UqNI3Rs1nG
OSMMoGs4vG2+f4FP31/X2K9erh+L247assO8AZYcXfRkVH3BLNk/uXpP1HAg49Vu0H34Gt0PDlTO
Lq3j6r/RV3PCqmG3oaoFGgnGJAZUsaEsmGL6SusOejTvYwaNCirw0BXjzq+LN8Gql5qBfikEPWBV
gWBlw5gOMBTMoOWXj8iF+li96J1N9XsQSYtJmjhMBpzzwPVPTLNzYYC8VNsoz5D5IbSn73aRiv46
NTssg5Fnq9aY2Q0isEwjRGTKu3uo1Sgx3DQ/1AhChuEbTw0PP6fSuxBC6lSU/nJcazPvcM5RWJDx
J4sBe7AA4HjiCc97fsT3eZFbee2wf8B2W005r6M9i4J/SgCfH2i29gT5WQALxBBemzjuARvHr/NQ
Ia3YkXxsxJJt1fp1VyCWlb0aw/boOqA+4Qj4w1eSOw2tJQomujx7skBn6+JbFSMGNbRQGCJaasBW
ph4DgBpJyBjJ8D6dZmVy24Bs8bxLW+MBgYrcxx7Nwl59bRQwKrIcgLsPsL3uwwEANwjkwJbY7kdx
4nC6zIWTT1U4f2wjaQGIFnfAvbJ7UeLMnPUSZaYn9xO4fJnUcBTR8jhWKC8HZN9htcsRejsV/QuH
8iTp9gq27kIg9BfQgCWNX7QwOBG3oPWfJsxIprRdvooqiBAwUN3wpzqt2/o0+PF3iVm2FA4EKMDg
DK9NcA0bwNiKkksb9wMq8fkXSBnmyrfwcyMyOrKZQkfv2nnHy6JKB8Q8pncBftegiqh6ihPboD99
WGtfYBXIN09vSIJa6xxm5xAo9KPGiYteqI0hQgybubkETRfu1sgrd92Amw7kPcrLAuTFGMW5rZp/
pKMfqJumFBOkbb6Nrvqxfa0OfVnOF1ithhlD3OluIFMDzf7iIcNW/Ehm9YFW7BUbkkYzZaer9KHN
6GsPZNd6HxIIqy1bZLm9zhzdQtmwLbfBOL1Qf/nFBLE4F1FEE22qKYeIjp2WyFNZG3IIi6F2vMSe
uvZ4aiV6W8YTqYFdhUBF9iWTJkclihQgqukJ7H6T+oiRBcTdc7XbGuRX4mxqsUz87oVwtyalHv+r
S4lz2RSptEyfULmvVxzh0e/sJv4cdR4EP7ogiIHx0ULpKh4ewnHE1xqvPUwYqs7jFvdIUoBBBPTg
EV1WkXJA+39Y532OFkRSJ0tEUMPzIO9JBMRrEC4D6GEf4qLtM5TncjetOnrsbRukBR1/zYrZ726S
HfqRUoG5qLENUdt+emRYL/7i/1O268HN9mC6ETaRxgEC87pmNDk1jADMaR6cAVhpONYXGA2sbmzd
bOYJMspQo3C0ZLUJ9AEiF6A5AppZW9s24bA6TJfZ5yk2dJWTHsQ5IK4yL0uKrR7ecVVCus7bzUjr
ysc+MqmMYW7oo2Z6IrObMw0aD9R2QJJoZWumkfaEkxEroDH3yEqYnNqLgg3m3nJouYJ5/egnCFgG
X4rbKDy08BTYsgbXCL3GdmRYgYdYmzA1EShO1HE+SEDE9BVB87y2bZAX9YIYt4H1Ryr9OANJM14r
/AdSAX6C9GbF3qpQ9Tj4w9G6/BzvI3aVP5ITGLwQXcpicunh1IXfUZCifcM2yuDfvgytfRobeW9p
gO4EIVIxFVzasiGwCG+O/X+j9jpIaylDGCvkMVuEOnHeCPhuQS4V7JdTHGZPkhuWENbjxkH5ka6h
d6kZUqoAxUGo3HGbiGoguw7XiFN8eUOX+V1bKCOCpRI7qLX/xNJVezdVJ1b1b2Npv6UE/DgQpOR1
1YBOWUw9CJESQKSZtnRCK5z6frTu5Wp/fYriQSjg7XC7RlNpWF7GtQEbCks7M4Bu1R1Zr9GKbns2
eMY+s37iGG6I80SQ1qpY0S8vU850b9NJyg6PjstsjNZvVhGeR8whAZp4xX6evDUPWvLaiJifIPFQ
meyWLRsnXEDReLdwpIAd4GfS73gdl6lDNG+lYrOHk4ZFte1weokKUm6Udhngkk9Uyh9AiFA3rS3w
ckl/fA/odinvblKkAXkPRDKhDHviXAXqMOvo3bi5TOm0nKGSqVPNmyGFqX0NxB3K7GITUK/4+DbT
g6KuTua4evT66dnj91N6sIegLwFbbaBiBoD86A0Msi2QPNq0vctVTFQmRvkQ1ZSciPPaI3qW/qY7
FkJ4FT4JOKrnbK7bHDNS16EPf+aZoWCqHULPKHCPMoQgowhgG7v1a5f1PUIIrS8Z4IgabJAT7Y5y
gDhF1/pXSmA1EdV3CJHWLK+2tkzWbpSflUBGmCcYQJ3B/Vdz1Cxl695LMSB4oO3BSEEmnAGe6DPF
+PAQFC3gNuNTnBpekPXBiuPEgzQe+ML6xgP95XXEv/UFMniDuehunQlw2hd0efSjctqHkJRmURjO
+9GWUELaeEsaKEh2dt3MM4Bqfa1g2rf3JkVfI0C3ID60y8IAXhOeFOLD1mEMD0tI5xdgnY8aXiD5
7HfsOLRNl9t+2B4w63xX7tMOKFbtMonc0ZRa1ICyX57tWHWn2SrEYzUEUYor4tLjAFl1QNoakHdS
JLLbdBYNOIunaQrO6A/XKykpMmT0aHQ64269rEM43pQl88kTxkuDhkqIN6LxKItZfNAZPqS8mYKs
laXa95tpXre5I7tGxs3O9CW7FcQPc42RwqsYKDsKD9iaVziRlTAGv3QGn6Oe5+ZfqYswoW4Zvwxo
hF0pp+FZA3OFB9Gw1Am8hCHjcC0IarZQ7Lud1btxbFZwQWbak+4OJHpe/JeIMoQ6RPkv/QSPosLO
QWbH1Z3BQ9TfUVFDtDbSMluVMn+ahjxAE3EpSgF4K1pvI0NlyD2DWxIXQAmccj9y5uLqOhDYfeGm
owaiilJoaf+CE4/lKZyojd+d9htsaxHw1AEiw+WoEJX1qaUIH4CNMpM2gKF1QnTIMtKH7CZnWLv5
9aizUEAHV629PIZoonK/r9AtmXgcHye/gE8Tqmkw9EUcoYqx4hKu9HeTeMe4D7tiAa4va2YGl4S+
hneYboC/+RUMhQlOaKYhNmm9Ctjtav2jgWtj5pDznayIwk4LpnUWUyhpIh++r9MAZab1VptHTRDv
nAZHgRTOAjtco5A+YdS2D+cQm7pAwhWEZ3pFkC4UeTUp+R94yE57JZv5rdb3tL+4YMtB9XZ7Ccta
nQc0eb/+RvoXgY7pA+Oe8W2utjJHFfnWWjzhBumY+0Vpf09bvp2xqMS7qzUgCxeM+zXSa4ZtOzzG
6widTOCq3JGm3yFGabmZCj4aKKOBzKtyGZ5rMG5P3SjijCA0LvWXgEEMw/29Hwbs2wWK7iAtLHPp
r3Uaeh56XwUztAnE0zcn2MmQsc2zWnbl33hU0wFdG89aVg6vvah1bgHBwau6Ns/1WtncOq/8JJFh
V7l04YerkJfbi95CxqKRMjoxLJLO9/K1a/mfaDHRjamevAxTGf0NOqa/iy2Kzgzig5sdWPDphN9c
XRVCatYR8BOdFC9FP0+fAZfbHqLG/iBiimKDl/MO6jHzMg7K5shNQZfdQSiZrXSrzqSd9GFuAz/T
Sz999Jjx2emFw4W7qKe9z3n7ZgmZjqwA1oqRXnrpwOnm8Lpb/gtUOx1FCOylCMfuo9tAvpJlRPiT
sexJNzOAspLLdGA2gEantxnSPLFNNkP5ALVEg/GmBeCHZvKjjniB/coyPwFTyC98asBKYJrgAd6H
8ymOQqSxt8K+WBL1exeHEu+09cgb6PftjHF7db2LzeAEQ3HaSc/vYcGLTFgMNUH/VCPKcqfgbwKa
d/Zd3gxRcwgnjAjaudXg63vv0Rg+1AnDdX5SFWPSqFDAc2g9mh9Vx0taWm2OMPwGlcNgKXSEnd14
AReBMTDUz+wdjmflmfDeon1kMI8Eie9FqcM+lLHS2T/Osu1YBL6LE9Nbu4PDy/RoWL1dySDRIzTK
e9xc8YHX2wAJ2Da8+EOxHDZEAl2KAXMWqarCAR6Pg/k3bZiARsrLuLyu81ofGe/FfzFzLJN1WT4s
IeAvIDdg+GHkax4dL8s9oj5CyGCaOgf4gle89ESHTXb2/5RzIF55gVon5a7HTSJbjPGmupbTt+og
p7Ooch6DUVXnckA4TlH0EYqvaVl+bYk6f6TNEKQbqJo+oWEPYWDJzHvtNeTPIrC99psfnzDEMfwN
Ysv+SnSI+cAkfw7qKP7dmJ1zPtf+KeolzNju74kvYdMIgKxDVuRgRsT+wpvG436xn+KqfWqxKX0p
Z+J9x2P2vi52eizLYDi4aaEPBDGJMEiGk3QXb+ZLGorQimngw25goduJYNpeYTSpspjI7RYJbMEx
OMUHf+NkTkXnr3FSC1rkNSQtCsRc02YhjPKzbQGeNFTTevJIw+HAWcpdG1TgrKmbr8AYScb1BjlG
v4ldA+znOiqv23MYpmWwNuuhyQvKvaM4UPuVQWA6xP/NIQQ9Parix3EexN+yFXuHTTNpHaHXivU2
8VjDU7os/QVEKskijQK37bwFmhbQkQMoLHQnBLKdFflFsgA1P9Gh2cfwZYdCE+ugmaa/RRsh0WwE
GQ5/KojsTRjBDqGDzgKpPrta+QCM0ejkskbN1Hudy4UxI9hvG96qvrK3cGLLgvYRk4/AJObtqDYT
PdcN5KTIiWApTDzWTG4bfZ3F+j7WUHOig4EUROGHQNmKwqwz/T7AEwIE1UOB2kZP5da/VV1FnzzC
5gePxWy/yrLMqt522bLqYw3APOlaoGDoXX4ZEnFKaJxh4VBzLxUKODVAOTjZ9DGlX2EI/AR+0ov9
8WI08FFR+JkzfrsnlQgPxovsEZ0lxvoXtS0QrEE5KaoNhbyPbPm/cFaFdsCV7XV1HT35iIk5qQJ7
UhKzKTy1mzoguqVPteRtUiGMOvEFDD7QcqPWHMXkJ0vLuqyKV0wqwqX4Vhfh8h9uzvZVxxyCGS80
6cBhPSNaRTKgJ30K0Ngcm2D8C/NB0GErN992ExzDkMX74vhvobYfgYeGziRWCQ+b8Gkx4oQ5vxfX
Y8Q/7P4JFDpp2RQ7t9FH2LjUSWnAPVLbjajgGXx1XORduiGIn5rOnyCPb9q/cunBDRMe7EW0dTM6
mQIYNdng7Qh7+9SOmqSQuhNgWLBbxDv3KGd4gfA7zdD/banaD1Cp+yNyyheytOkgyGGO6BEnm4cK
GOJtFJX7wtUpHbH1l+xtKjccsf76Hzbxo66hqYrV9rtuYwYPk32jxNkfFwwB3cd5IRVkUZFX+DWq
9UlB7wDPypMhxXNPl6s3hTpTDS8zPUKEKcE+YMbhFNUrS//H2Hk0R45k2fqvjNV60APlEGZTvQit
KCKouYExM5nQwh3af/18qOn3bGre5m26jUUGM4gA3K+f+51zVUfocOCUPglECRxga7KahjB/x7DD
JCwK/w4n3LKU8a2xW2dDO25dzYu8njN6yKF/pHU+uFGyDTOTN1EFp7JMHpzOfyBjYW9G7ov25jvf
SrjBw5PbWoc0aTd9k97nFf9NO6vYBj+oZb1GsS3WU5/ubd7xVNgPOdHzVZ0emkodOQaAcRrQ7HJX
Zg6qeby1l2amxkasaxtfaa/uYSB2I4+bjsYHi1lVQQiBb2fzSoEU8fSOPTJ6GN8HM6ey2nHPCX1I
5ILxBdwKZ9d453t4HAYuutGuSPQ1mdu1QHK1Pe/9OfuQpv2qWI4A7zThCCts27vRiZg+7g9zxgAG
lxoH4XMVSXq0/iw/jJp1OJySs+ckfOSEur80URJQfUeXJIoftFD2ykmCq1NKGhyl99Z2jcHBu5lu
XeYJ7sj41PoCxFfqHdvsTcwxUl4jV7CbxsHMMfGm3VZZMySAlkdnTikVE32t4nSrDe8lEy3tPvmZ
OfNXYScPdtrWW1OOWDZAcG3K5JUyu3NT60vvFPG2Ft3WZr1a2VSKVmtunN7d+Jze0OHjJy9LXouK
d6I8DvH+S1n2Jb2+ul9nxnA2JgTUrrSndWD7J2Lk32KGJ1NBShM6PTe7ZEO5Z75WKrlLYbUxqCsu
E2MbE3u+WAGwtWfba20bp5noKRGkP+bMvgXD8En/45NNdNdY6mUimp1DflWxktKjKQ0WuEFNzYPj
xLdON7tBph+58cMlEpbrWOlgQ4d521CSg7reWejn2jI2dpy8tZw7lbYRdORHpedHJzTo+OY8aL+l
+6GbeTNmCqh33ueY0fNRILsJ8TW6+U+m/PyIcg0j6H4o6ezSjMS7pNlPfLRdpm+zrj9LPicRIXW0
82/pEOtKdH9eF08er0EPv/Uxq7Cm7532yWXIM84AYht0gjOFeRMktC25oW0X0VRS1k63w72IE6T1
YVz5lqR7NFdfNfIGSNeOg8rF9k1CHLx1o/0VAV2foixuS6vO78W6AaJK1Lhx6/6xdgB+HLH1hP72
Wyb1uhPHZ46o0+x8GtV7YPdrG085teOt87MnTP3plO19E2rHsNa4WndlOpzcat5lUDyAbzetoycD
XI8539d+SM8Stbn0Jsy89kM12Tg4nidMSb1Pv0um8ybymZjUFcdu0huKuo2wcG04IgP5JsrXiqZL
CbEI+TSV6WtBqzvLw4OdYFTP1DXz/d3yUaXzvKfPdw6YuaOSnlJbb0yJqqSclXSHc5eLY1lExxIJ
NRX9cRYx2xqlq1F/0jo9a1zuy+1QZMNWBKQMkBeTmjgW5imm1RlwlCnXpaMhUp8USZKLVx72YdNw
O9W86eXjsZ32mlTxRiTWG7kBMY78kB9j5uV9IJDpGtpMfF7amX8MrU/TTG+X6xa3cm9H5T0R2/FK
enLjVWya3ALtaHwv7zEvvD0j8fZznG3Nyn/xWVJyN80Ij0G7TcZH0ytPTtn+wgB0toduHwbFYXlh
WwyIVfPrstyiE+9Yb9Zh3GwIg7/QplrNNkdqxrPmBN6EXnao2hnWtl/3ZgOeWpwQ8H/qyD1MY8mE
IFes6tp8JLB+XbAa59O0FxklSmaD3xElMLNJz2aykZM8M5So5M5arnbdU7P1w7FJ6eoByrdDdMfO
qXj3amPRIyti9Zo34tpM0YMmVc1xHRq5DWpqc8UA3iEPPie+e5tF94KLxmRVyHZDZ7+OmTxMaabR
WJarVJuXIe2ZQuCahE/5+xn4bUVNLID5ip+ATvEqSnHpzIbcCG2EdDpbQHbTZiybs0Er21cJHpYq
PIzh7LLW1+3ay9RG+8nViYNDlkav1GQPUUz3mj/gBxDBfZwVu0KmKUemRB1EF1rrEU5q3+RUBR6A
dZ8taGW2Ito23bZ1GmyNUtwqNZxLs7uTwnltHOYgjWOzVbP9PRf9S6Urrpi8FEP64pTFeZDzF+3d
V9XUL1ZcOKtI96/MPmBeaH2pO2wDBinw2o1OnEt+J1b0m7k8z6YxXifOftLt7g3d7YvM2xWFfYcs
icqnBnnGf3ZnW4FNv07vTV+3pCPhNxzhLpa3jUgNBTq4954hwe4SCo1oualShWVlijmRzSP2ot5S
kNL1M2DNUyP0owxjCO4Jj1469fuMwdl0zYwDldX9xAKHV07Qfcx1dx6m+jgV6CtMWX4MSfGSPG+J
Ujc5huxyJGqwK69h2mFgJU+i4dF1tuO9KpPdNNM7CgrMHJFtlVCK/Jag3QVjccr7iOHWzjPc50Gz
vZlIW5hl6MnF0pqBM+jimj0T7bg5gz4EFs2Hk2dON2n1dJKRXjlZsHuDy8oqd/gLnbNrmPeDRqjM
lPEa4gct+uIU5uqFxg65IzUgncUCjib0JE21F639JfEYsSQ54yotEht7V/rVGgatF/You0Ve5NB4
iQqe8z4270xl3xy3Yh8e3V3aFt8RJZHDmpMEol/r2Z83VaTNVZ+PO4O8jj4eNeKx5/ACVYFxKbYP
3X5EZXcoS/uTHoy1TUy8NstzWDPxq4nKQ95A13S+s0jb8UuK94Kg1kfHlb9LeklRG1OVUdlLa7yj
CMOtYg2nsZdEPnXXqMxfDaPAfdH/zHilEIwq7jjpjd7d0CTEtDAZ1FfK2Brp8FtZNMG8LDxaWfu6
NN2kMDoY8mLJgfuukwCeUBnnctQne7YWWPobaHifJ80CD+/tzj1UoroidR1wmy73nVW1a58NsU/H
E83xJ8Gq77KjLte7ZC6OGcA1we43xpOXv4cD2128q9twHXIfcPUpNkGnhnFdMH2KAJLLEkaylJPM
sdw5c3QNS/cOj8LJrvtna0q2wg83ApYMKgbziL8xVLM2qnEz4realor35BjRewRnCknnlgd/6J5M
cW+OFaEn5QdEwHZWy8wB767mbIrK+s5LB6NaEm0W735bEuuLD7EaTwmISuSlpwWEgUWKOmTpInpq
OFrjf9yE0ZFEl5x8laJWr3NuHZ0++yRR4RDBNVWQFVVXXir0GulfI0tgz/zRZXeJYLhXhYO2pQ04
SbrTbXzO53BNsoyHLWnSwcNIKUXJuiO8Jkydve93d3x3uc3q5ebn4rPkHgaUzFKy4cNokaR8iZ32
h6ImxxtXPQ9skclQ3/GzsWnjn1uY0Asi+eLz2NgWYqBxrId6uaFNfwXXWW7iNFgbk+rognZES3Iv
Ny1ET7wPq2ZYFVEFw1c1K5cnQLCV86szv/yIbdx+7D9u0h+Sfr6LyfAArn4LE/Mxdke+h4Az+mfA
vo3fyefl/12z3Jcs7PAhm4lGhMry38Tpn/MWgJ4/DYTWOE9oo51f7IfAPEvXPXizu2l9IPXaeCps
Ps9lZJ731i9MKP6r5XjhPS//mqDGqob6RG8eBmTc2Mq5T4fgFDW48kVkfjRVuXP6cNNU4hBE015P
JRnCxiHhEfIpmT1QWzPKngoWlinglE1ED32BNu4WI9298q+1+1EO90AhcFb2SttvdhzdGXm0Hz0w
lWEdVW9eh2jGKduIjtK587vf9E7WFWIub1/j6kMHX0OCb6rkNyGgGwzoLx7d45XOWnTocKs6DpBR
tXY4eYWOPOq0+ysfxet+d83DsqmPTbShMk4s0BEkVabH8aTO87tNEpylq2MbdOcot8gWYNVImg5s
Kw+3TZyzbi1SnDPT9Kbx5eWBdUE9QS72P/hbGdq+jEbBTM5wMRA4Sa9heaI8PuGJh7ZjGYsUhW0n
nH0EfbbBe1UzQApyl/4TOGibrSOmLxbFnq9s35Hbwhx/DwvPzOXITPfJ5bZyQ0xl1A0xTy46HojE
TRChC/3HyZ+GDMXaejZ8ZxsNMYSJuS3AqyPA6YKHDqfRmqTBdIbaBucPoU/3Kpcj/aPaXKmZxcwn
qHWFU4roghDyIAVNo8rap1lNBi1xcxwNX9vSgxbCJ7AsZSExwoyU2Pu2h2NH7EWcvU6281BW9gN/
yEQh5CXN45JSkxT5Lu2N07IA8XAJuthtn+5MehdMrcFJjWGGE01vc/z3+v4am+KZhNqCiTaB/atA
BIbmP8W0/HOW1uUuteIJocXk5uOcTxTivNhexvEWewNiHDpBXaM6qu/SXchsym1JD3RZ8KJ7rqnV
+Hrtqa5cEq98R1WbKHegyYDOQ7P7KopSH+wxY1EofdwuEveaGcWfjeoieu7BY1hCwppvdUECFNFk
d3Ms+RVT+m6yYjN7ZAJehHHLBsfB41idRSxupYk72/NvuQN9EBr9bz8vb/ZCeafm26zdY1G9qOBd
2L/yoeRmybeDs2mdITu6lGno0ObwPCD9bg36D8+pJljQj+3+ZzCjRJaGhvKbG/rHM+Rt4XntcySr
bK9GPNp20r1aM7zc5DLflUmBP2lpuYCR3bBn8G7xpWWjX2qIUCz3zUy9EaP7epP76Wkfb4mVd1+W
jOWn4baAVXZugpLFvYmwEg7y0XNHZIRG9XRdOioVKDC5Nee5PzNaY1zNS2XCDdjTamMyRTYX8UHz
zvdT3qQQtzLIHmJa3IeunCJO41ZPs7vmFCaIuo3orW6DUNsENGj3I0YezfZtXDs/tTPoYqOqCX03
85na2Nvdxc168bxQHuxBM4yLFVOFar9N1m6hcD06wdeQsnQq5ikyQgGKDgQ1rjJGnfSfzNT9GUQx
OQuKunTV9zGR0F4z/jZtBi6umsxz9onBJEFXpNWq9EPMINyxzr6sRXYsgphGs9OTkrWy49iR6yrM
/Sfpu9a5KGp2cBHnB8A/CMpEgqnqOTBZ19Ka0Smztcefh/0X0oCs/0Hcp0E/PbBPIjz6qbq2jRZP
chpSOlkVBTsprMcgVOLg5Ey0XF7RbhiEE5/5TrIBoCh27jgiBkxRndzNhqj3PatUPBXvnJvKVVtP
j6TAnCbEigrNfC1yhefT5tFoEPj02VT1q+tG58X5NkXNuaIC1ig0tqIS9uFPQ+uhCqyECa1Yawa/
uSJxICsEwas/YVEdiuPyfFqVeHckLl1j2GH92zO5bSPMYL+kYCtMekR0tGfO44dxEJfIi8+GF7wH
ytyGcbYXxIAaefzo1d7KwqmSSPtJef4r7puD41r3TlccHM84epRsejC+lvtukQhCYOaVbSPGA66p
qnsoEqb0JvEnZhzcQiEbW5gxB1QmVKccG1ft5PdsSgq53hR39tB3D/Zo3zOR5oQ9oth3sdy1hTpz
i+PQFPJjSI2dBcqq+xhVLwmPGDcAi/y43rSJ+1QECel5NuKoIGqA8RleYTx0VsaZ1HooXSLQJaxD
ymsHUXQnk4EGR/ZKziJu/yubiUMZqmfGGt2I7SWFxr3mGVp+MJ2noXspi4kkc8oZyOj7IcQDRbjJ
2jXbfVK0V3gVwFTMuWWb7XUw7EjJCddyFmqFkXD7VwXmOHexxV6Fz+JIKPfjX5ICO3vZ4asoFF2Z
9BxW5UtoNh9DXfCB8bynJaNlsvkhWPaJSfa7Kg1uUd7fL4WQ6t15LaZuk41WvZ1882v5q3NpvTgz
UXqF+DCmYme61avfLstf0l3KCGd95xukP1nmKZT1r0jIx1HGpzHzHxGFAVMKH4SM+2N2H2QDWGYh
K3DqpzIhwFx8z1yhwldvCd1sjpuP6NR3QzfA4duHdpYwHa6BuyJ952pVxMLYOHi7fTTam05nLxk7
OkkEh5KbYwkSdEj2KaEKOF8NGDudzyCfn7KgOPZd+hKl1W+ovJrlvjgWBALOnAah2Y65z2nbLx6t
DvYfPwrG0BDbCCcjO2x+SjlZG9Hy/pNMo+lk1ZqG6JE0x/WS7e4nOSAtQyw8C+aGUI7TaBbIMpwk
w7S9+OAafcCOzI7wowl6OvDT4oTCA76yRlbNdn4fZv8Cf3wYesII43HrBMaD2XVvFs9qzAmTepx2
kPFzkWC8nOwaA1atq45qZr5TFwWAXf372MW3MiKeAPzm2hjk6DhzwIGndw5IQ0D3sv6qwA9IpsnP
GRDzqbLrx67BmTrlFg3cnAm9ZfLo0COz/O4d6o6yWdZXLv4O0CXZqjzIH5f45pZ2DZ+40awanWCz
bqBqsQNhn0zBDRMO5jr57kTw2CWIz5pkN1VVp3a03iDG97UqH6X3RYmx3KT5egIom+aUPop/Gi3j
Fy65l+XzxCV6M1jbQNz6gxKQPWXuX11V3gdc+n5JFlw+aSapiFvr13epmt58xTHc8BL7Koz+pXSI
Aa28zbIOxSkzn9F5LEz5pQo+kkTjrg+zg2UCwEulrvYYf3QqvwekeS5k/R6wci1fN1wmGLaLQxTl
Eujf9DV9h2q6RFO4wVxyjrSLA9h9r52UjJJFAacdvw4a4zuuw72fexyMSTEom7MhO26Eynog3eUD
+0G5DWt8USpRp5T53JFOeJzKzl3FlUEGktEG2DH6e3hXen9qa4TzNXHmfdO0lyae1qFul3HvUbOO
Juun6XrhggER2RHBlnuY+ZaDyxwEX+TkfJaY9Lq0P3ZdcCoscastHmpo65XIWPzdFgzOCPUjKv8u
tKqc958cupAL7Gp3r7oUHtrFCE1FTFcbcFXscjMh0s48NNhJlt/qNdUNwXZnxMgupQnR65PcUGNW
IFaWzrRlYyB1CVQd2xsRcsC8on+QSfItRvXok1fqN/lmssZ1lUSXZWBRx0mjUt7enLPjkOtfset9
hMvRvndOsh7ZeKbsh0UFXlY8fnZCycaWpcPhCPVHLxQ42HaqdRalhyD3kZALOp5JePbn7hgj1/PB
XaskQ6rwAwqJOvjtBFX/matqeNZtBC8iepyU6dG3+2HnyRghrT5ZsyzWrQ1XWFvTQ6rH1QStsg9m
nX8HVnuxZbxjlft2Ss46vbQfGnj1FQC/hGDo9yNRC6p2bnoI4M8x650qwhyeqrb2r+CatID9+dpZ
GIfKahmsUEVfusvidenH1DljxPmytzCWUBkJv7656fBjeQ/E0uxTw78kFpQNHeufCU44Ku+R+0jN
8SZl4rVu7Xs7aC2835jk22TazHFy9Dz93LJe0FaXeHlgyQBXMAmFn6kwbkU5Hkk8WpW1T7fTuY/5
b6Yx3VRCA1EJyu6kevGzFDse5525JMSlWwaF0I0hySNOoN9Tdwuz6qOm2r+wpWzjNL0bVH9q0x8N
PGVbY5ptiMF1XON+WVE1y5EDZpGzbvtjv+us8OCNkM1+ZVwLO9qTIIAaZWcvrlF8YK5+qYaSZRXj
r6UOnIgecEaczBKRyVPvpIHcjWn34ZU0mpZI/X1QcF+N7kR4dfUpI7DHzANr7z/MIuq2aSIfe0nI
YY/A0cXZKYgdh1Nw4e+zNjd3dotAnnkuUwPzs/SB08eB3TTqqUiiedlH0/ApcuKXHtKYjjJOhkrf
qcZhAFvQMCNAEUWmjZ1Rze/JnLwaSUD+xrCZxvAMpP+c9/pltAOEGc027LiNPERV1NMEs9ceyXWr
mvG8PGILQH4JKtLuTNQ7pWBqQfGqJ2NQcjfQeN8MgjifXhjTfqgJzNLdwLx01RDtFYW1t4sNyWyf
qNGnCIft4h0hWQvsFL+uKaKdb5ZEFhkD8tTMIHrP59rQBi9wCLO9ac7Ua7yIGN0G/cNXyB4DnMGN
IAz9EXch+JArCBmeRp8NOxInBfb2XQtn/Ar7Kt24nhpfFSeVKzEF88Gr8/Y0qBEFzc98vQiDp55R
nIek1eKAnw89MKILuvNEGW2sROYnWyAViLwHeR2isTmkJklkjGPphg2uHHLBZpoVVZ/hjuOkJj/y
jiqQE7JLPdmSKHVq8ABxZhxw61tpug3H2NwHfWKeQ8AD6oFyANhR8bFBB3unzfxr8Ib27OumW9ep
EZ2znCCZ2kL00FacPnVVP16mHh92U3awdyXNeBRjuI4RmIo6ZLykLDYns0KHp53/wWjx8J7jU7fV
vm880JV0TnEQF+RRW9bRk+pZiYnBMWHefQAVNGtdAwua1BsPGBAZoKDM6+w0NJ17eEJJa2RVj4Rz
8c459EZeveU2A7w3vWAdWahmSUzojRyb7H4sHKKQa6d4M40go5LunB+15Zt89EGbkOig0u3UZr9N
ntsVHbHpmZMR8cgJSl4QEuhvChiCGrvBGhWiBZhJUFLLIMOoG5DetrR37LGO133Q05w26cNNDUHi
CUgWLDjKb9Q4xNFYgfcFksejL7PxEJPjsZ50lJ4E4R57mY75sVr09FSH02+70aiVJsskxUYSbObF
RdWETAXBE4fTrlY4pIx2AGBoM3KV0kS3B4Dl4VSLeH6jpvbXhojeLctV20HmzjEKgg4/5kRol5W5
4db15KdAsNsA5WVbEozKZOWGHmz7XPo+ZmbSDjNlJtDJ5HDYCRhhNqY41wVZ9RC1/Upmdnkocvtm
DsK9hhaRXobmNOCn964bMhzEir+IwnrmkIE9PBav7YwQA9AHo9IE2c7ly6fCyJ7zvPgYmFJ7yNQy
vbqTt3x0v8RQ9qyM2M2wD5IpFzevzmRn5FqY1S23K6Zr6NR8nxlSvAoav+J2n6DFauEyZdCVwfrf
FSdSo3Wb/tFurGuirU0gnOOi4aAKHuKyuStSfCc6edRYJNwI5zZdM87NiYwJNc/X/944bZPEOcZl
y3LuFmFITuK7R3xVYfkZILXqLqd3TlU6L/ordwB+uHE7lbjfekPJhy4DzsOb+povyWOO/+pgaV51
rmo3eDKKTWyjn4umeUka8hMWrShs7+eyJIGw2ldp8yzCmvhOIKWiWBP4voX7fcm7fkkHwwMGWhJn
mxz4mniE7tNPaA4SyXD9K0D2P/42fan953/y9c+6QSGPk+5/ffnPZ5iluvzP5TX/92f+/op/7r/r
+y9yvP73D/3tNfzef/27m6/u629fsFlSm137bzXfvtu+6P76/fF3vfzk/+83/+37r99CwOn3n3/8
rHs2YH5bTPDTH//61vHXn39YS47qf/zP3/+vby5/wJ9/nL/0V5603df/+6Lvr7b784/A/4djupZP
H80Unucu46DH7+U7rvcPN8Tk7RN4YXuWb4V//BtJbl3y5x9C/MN1bcsLmTHrCsdaMk5b6Cy+5Zr/
EF7guaEdWiS0WEwV/T9v7vG/80v/+/PgYvzr678Ny7L+nsnrhQGDt21PeI5NkQk+uwTb/o+803aa
85JsXndvRAxPI5XA95H37NILw0voFKlmnoU2HGQlP2SWC9Ff8xp/BLmWJgiFhtzNMripYphbPANt
ZIL6j0YrL703eOqFBV5jn7JInjoMtqHb76ZyHI/WY96G34nrdtUpHLIgIJfTjefskSTi0OJAGyHV
bkTZCrDVLmymX4Hvq/QWmDK2trZl2LZHOAqLysolwPo57Wg3ASxmKkJJYL2/JtFYlieGF8TB0Xbn
qn+tWRvNg5l2eKFzIxQS35nTzs7PuGgNLH2UOek5toMov+RaxM6V+9/wDmWgWp9+Jht//TIhh+p5
6eJV8w/Dtjr84VkCGEp3c2jUi8q1NfyqxshCMVIJQGVN8lxjkLnkZU4dPsaw++apDejErmq/nIIv
UyiU867Ne/UjIaxkE3dNsm5L0E5FI88M7R+tO8jpWMRYfpA2h6pKdpxtzbLFyzBWhJHAT4+Y9iRb
AC3zfJBq+Ame6nnzGWexrHDi2J28yyLDrs5ROKkI2gTzKqpqM2VI22t247Imy0QQMYuYqGSzlyr2
HjKhvtOQF376ae51Nw4c9Wtv2U5IjiAhRnQN3LSMsakXZtJ+NZOzJItQumtifOgtw/gXLW3/cx20
Tn0xumlm56jrKCZBNEYceEab7PhLgojwAWDrwa8vqZFLvF4CSxsFsuQhQO+nBacHsMSpMl9pAZHY
gOMorc554Eh1oFlgiqPuwSmgM7PAtZj4mQCn40pPh5aLM+albf4yIpKIqJ/yMH6qere32w3bz0Rk
RjLFxROga/Lku6KeDs5gWvXBsw2GDqJHD454nNjMo70WwuvvexkwxtnViafeRidz57OqlaufUjdW
+vdQdpZkqtFcG3W68WQymDZoRzyEzsrGBurdYUAYxsMoB7P76YjCcC4Tpnl5TejhR2/84yEupaDU
uPQoHFtnkyonpNNeWn0Y3sdVG0UPhVFWkJH00C0zX3fAPZzcC6aTlmI3mVOjHmsblQOn/BD2z44X
l7g+8WUHo7FiuITVeStDqsm9a2pLGBVH17H3SXdyhZYTGVWZjq4ZRGMAfZlOJvqwNUoS6KArbQbu
0VFoDJHC+BHZhkUI1C2WoNVI2cFW4h3IyNh1pTwGgyHclJo4b5udnXpFRlweFCEJT/DI5FM1fZ4/
WiCc48bx2y4bVzYRRQpMrWmN4X3ShLKgYI1skSDc+TivhhFWP13Z/MnOg+qnLqA092rUazceyuzS
tQTx3Bn4R4u9r91Q4OVtFnRmJLQsIAvFs6yzNunXvDB3SEV3zdTk87OtJtMDPA2Gjj8vS4Tcj3GU
VOs0aHVEMNg8EblW5XNz9XMO4DCCFYIRZwddpy5ugBKpTdYVwR314JfzZxMMutkoq4HONnAvWI91
okd/G8qW2SLhPNcPI2l6ySUhFF28zfbUk0fGXZcfgqKk9+v4RCE8T0oIQR6nFWDO05o00gL8dszz
OxKidHFrnUl7FLrEsRQk/JByR72XRzbxNRhf4+IZos8Zr3UjJd75jn8qhVMK8gbvZ6WFgRtZTcNe
Y2f7juMEc74u+QPJzzeTcNoDHoz6gAUoHw5iGD0SYSO/1wTfybYoaOalHvkDqrGEuxn6xO8eFL6c
aj1NveIzm+0khreaUjt5R2gzG9IbpUHWG1NuaQNYRlGFmzmwU8ikhHww6kvL5+wRzY6fInxExqKB
zkWUtPJsA9ZX7V1csbs+M3lRiuC+kW7aDvuRaelmdcjGDHmcZg4VLh3M3CP3VDvS+Snx4Xuvlek0
0GwKgmwn4zGpv1JXe9zvmkNQuXJlUVsoazhevmtuP1awpk2T9MH3SAhonm27yfRpCAr7UyB+28iu
qs0BdDo3G8ODk1pWup/DjIhP/pY6+VBiTPS5wH2z1Huqkp9kR8Gt4F5OYTkSwTriMMa7RuWkpbJX
QAKkVxbhULy1PFnh/QQ03r5WDtDchsi21lg1AfVDu7J78pMOvgqqZSEvnfDDMQKA6dgaO3PDlOIK
+wF2AeYUZ1mg1sPgzs6Z/yEBbTVARoQtZ5thmB9mURFPQdSh3ezqkWTvDenHvQEEE01vVWHJ6lzD
u5NjIipFoIAhHJSFdBhw9uaaZB0Fj5HNyY3Dfhm8haJBHh6Q4sf3qDLM+OKKwe0f3Xo08qXLBQhM
cqfZkueU+b+zsbd0uXJaJzTxz8Fun8KgsTi5Anyk5TWwINQuc+ykUBZRPJWHhgjTbhejSI6v00TY
gbkmmNaajr4MNeyOF/X9i8wjimEi+ZziF435Yv4UQyTyR2PIRjrHI8jMPrBmPYNmjorUD0c2CXNc
4wL7VViYoeQikblKGy6yfeia0ieMg8I6/E0ztfGvlbCK8EEkgVPfdU1WGYe2bUza5FZMu+BlIt5s
+oYgHvK3ObSldwpTQ/YSOw8Gtmejc6fyYlJBNQXxQzMDdFdThjn2WGVM/fqVpDrIL90ogVsLZ67G
XRW1SfM+T4GZ0tfCsU8mfOfL4OhYdRaf0zKb5lWgyFUnJ0wR4OuElYlKVcVskbiQFXFKtmdWyW0w
DZM2rl3U2S+XD4ikJNeLjOqcZOVAMkiH9FQ/xzhbnd0clGn3G0FsNJtfSTDPySHrBn9i/5mTkXgM
MhjoU8+R068NLMnJXjG8VBNXMgA2PSQGHb5NiN1v2ncKJIhI3AzcajtVRjL+6CbWyauDxJCj0Va5
hX0tNto5P6SjNF2MpGzeeTxGF2Oo/eC1NlPSqdZNGkX+RZmZyp7Gaurhf8D08WOUCX3WjTeWbXlq
TadCBDRdw9/DNhHe+1/Mncly5MaWbb8I1+AOwAFMahB9BIN9m5zAmCQTfd84gK9/K6T7rDJD+Zh2
X01qJikleaDz5py91y6jDEe3n+DbOWDFxCyJ8AS19lamo4OH0E6a/ht8m3xY2q4j2OyCXvBWifSz
Z0Xqa7aFEES3XdthFgL/hXr3qnPWt2cSj2kdBSMz67GG4oilLJ0b8rP8cDxpVeoquY8rocSlqcvY
vZFKF97CzXyQfIvYL61iHdTs4264awWcVASk7BGTdkJLQ5/ZH450vb10Zfe1v+wSaKx3jjMYkMSq
cOb412d5eTeOI1zjPh698tWYZV48aybo+LFTozc8egJh/w4CkQWtg8zv8NhUYxsYqFoleo4YoXGz
cV2zlcfZdruWa0q6T1qMCm1t0bpyVxMz5W46M4/ty6QuTQ24wPSHTeO6dn+BqTmIMRgMqdx6czHr
PRTcHhwvNatObASUADTssS2qW6SNub/tndma9q6YdXXdzAM765aNUn+B+bkFXdLmMJfXbo/Z8bWq
U1ASyyQaE2DEYWe0r15hkdoTB5o6V038dMnKOClIZ1ggY/tHawkLbHvjd3G57aKC9vWGXqaR8Egm
N7uztXIQlMw1AtfDHFLjfQ1E1IqjofzRNsmVlo6ejwiMu2E+FcJGWCbglcoRW4JVtU+hcJLsVoex
mr8Rzzube1V4NLSWfVfq4MJhh5XsNVtQEtYMFfpHENjT8Eg5lmLGOm4jbdzERaLBb2ZKRLtG17rG
ksMHvB7l2LXc7iaY3pPJi6qrZu7RhIoeLt2VTAfSJsbecpO11syg7Ie6crzXlYrMT9UkAaoaVtry
Ejhj2b8rayr1tq5zBwKvS0Khvzaidkg/pzgeI3oPM6e1eaEnLm43zlZCFV0BCjwYaSKmR81kXMPy
FAGSNxco50stpBkebCQZBUSCitSbsRhtf9WxS+x78OL25O/YX1fuXY04rHloG4zdF4YBuJG9g3bq
aSfcpHahB5YKScIkJXWlzHa1vBjmIiFXjhJY804vJtNbK+xlsAoVNKDXLMa8vjOwl55URJweQBzW
/VgX+0GCwdnNvTJliepUwKHUKkPFR12N+ESUNBAkbqocF8YVALPRz5ddgQ9x2abSNR9CGRYnNhYN
2oQe8GiVyKqqCQljophy7qZhpi7feWY0rDwdwPpOpAmhY6RkWm0rsplttHkt3Uq0LRr3l8NWAuQJ
zkaK/phMDZLLK0ff4igEs0iWil9Xl0NK6/0CuGxav4Kw7BL2g8Kb7+sumuq3wYGgts/LRJEUgxd6
XomUHfGKSA8KQ0OSQqlYRnnQsa9WNEj3lQPf8DZpOhtrFn666nLOadpArEN2wUZm9g3UEe4wkF2O
oon+h6svtOsk/dbJkr4+5IY4IdCRWMxrasMC38CcIx/dcqrX4Y+WpCyBKiePyCBmG4xWvtd9Cfoh
nc1+M8VWlh8iy6/Ep4k/NL03C2qnKByRycJKpIIHVoR1mfPKFEFKIa6A3c6PUQwqdhZjOJqIRsjn
9Nd5G1TqIFnAcnOPQTWPXwY7bZJNxX4n/zSy1Bv2OK8dGxgUHUlwZFlU9e0xnOpOvbqqKJ0K1els
GySiFISNS+RF9XMEzS+OTg5Ql0XDspD/IF1G1RJAa4cyuTN0jkhhGcJ7xUhYTyJ/H2Pg84QmZKOO
YiD+kZpO8Zi57FaTNEkv9IzI9o4Q4JJw1xDkU9C59ihiLeiQ8xplRc2zXXWV10W7SrH2rvimKE2g
iDTcHpU73gS+w9QZsBzjeUwTezl0Gjs2jHysdxC+FKfk98hmRj4EkLLte4NcPnUVUdAcP8OoMZ23
0aqKee8UYXuyvAZjH23LVCL+pgIcphinuraPoCsbzKX4y0P2UNAuWqzsRs0LiaUjeojcXBMCMHu+
gOA0Rxk2Ex5XvRos6Rv3yKlTA06YwN1E815ihg5K3c5XIlH+8Nplke8DWGE63cxoAsINW8napgBZ
o/pFKZ64h8Ij/xfFUlkTq1iK3LTffNfVd6OSbI3ywozNB4InTeu+KqZChKjak5iDoS0jomEANdGi
BUwT2USkjK2J4if2hPjuxA1gjAZWi17SWDWjO9RbPWxPQ/ZBconzekI5biK22pgj1IslPDI8AG3o
u5dAEXLyG9o85AfPSZ7thsJq8q1AIu9RW/BlD1qAZcp56/Jhltc5td7kunMSOX+3ZZqMj70w7GAJ
/mCILsKob/W1ic8Wb9AQm+E64XqKHXVgqNlGAkooIlagqC0XPUUMJ8uqKHgFsJ76ymBn7o/UUZYo
q5tupHI8iO5xhnAz/YDwid5S5UVHvQD4M6fqtBh08qoAfyFGR4de6NusMRv/ybTrCDJ0Fuoeu6Q5
4j7yVKDg1tBQMptDbttTTZJCbOaCn0Gww6WZjdWI0Ijt+bdRqjwAeDvIBnQ1EJDc+j4HbkcWXeLy
nS80jB7iGO1QYEssosbAB9emwnn3DbpBJAi1nkkjtCppGa5cNVsVF50hwoXD0Fso9E4ihY64dIAZ
4XSH+9nXH7PSGIG72e3xyqZVHh44jipSLtlQwXuFwDK2i6o3xUmgQW8f0ElvGKlNEBCnN/exsYym
g3kv8/xpELFjL2vP8NuWmMzCb4lJTxM6JBfgLkPYRzAGYNfdt26elN8V7Trq7FneRekqbUR06lf1
RteR5JBQXNlkkw06ZmZKKdZwbXv1LGTiRJsa3UK1p6ak6ovehCVquLvSkiHwwrAeqs7fkfXdtMGL
zOowUU/KFShsD2ykTbInEwWOMHxHx6NMOGR1Ots8c4dW8K3CmoXwxbFzlVeoRCanj+9o+A2A5mpP
lUJ92OMQ1R54lS4CCwRI8hTiZbbxVG5VNCDCPFQ0L2lTRLWDUbmAaj6mSCToO1A94Q0y1lkS5VO7
KkeIwdM26mCToB03sQjfBVjoE9h5loljeO9jcRxvMkuSorDQ/J9A4M6t64eXPAFqgx6AjH6TpcUE
IbS0anJvOma3nWowyLvbAj2f//BTtf03BexTkbz675wuWq6u6QpLUV5HEuwIeZaKVxl9GepRJ5t2
HdDQXTgbsUPsMt6J2yZc0FtaYIRbF1tnFT5THBIfX4//a5jhv4e3LQdjMSVF7zwzPHfiDCYtw4/A
WWyNrV1vhyTZ9uPd1wP9Gup5GggZjs8LLZWL9ds83Yef6vRKS9stiEmAP5E5zy42aKRAnkdz7+tx
fg2y+3scG844vQBhe9zUX8ehgh8ppYN8Q0qFvuS0DLSATfWNV0+oDxNj3MN2/VOm6K9NiL8HdWwh
aUYozzLds0ErW+Y1xd2cIrrDgoEGxgDNxE85cPxm/keoTuPq714Vbaff9z5+d6We7wjfZkCbFebX
Kx0clPJRV3FH8SbuwCiSKNXLclowNwUHPqHosQS/8/T1/RW/xtZRgzSFBY6ex2nyUN3zMMTGG4I8
H8xkE+297RQvXSb/1bgjKudKIHl6AcW+RJzzh0TM89fnbFTrLOFxDIOQEDVG5brWNNdXSEi/vrDz
28kItukrKT3uKFd3djuNNuFIrMmfSrMQhUYST9V9PYz20Td9YGhNPwW0Tvu++kNm5W+uzLYoB0qG
tfk2Tvf7pw/DtLVP06nPNpTTw4vTUz0MdKD+8LKcf+enq3Ps0wfo+r95WQhbMXRPWXVj5bL6gdx3
+ph6x4GpkJfYhzIR/OE9+d3t9KRnkqjBlTnn89os+wr5gUg3Cgu78wKKhRbSWFqNs3FtvhY4biku
e84n1c3XD1Kcko9/nlK5ViZS12Tjajuuc/4k7dpnm5uPycbFoAOJZZOuoxVZINWDsYXSuCq/fz3g
+dd/Go8PnwtVFC1ddTaFU3EPxrTPU/J9oYTBd9HuAGGsSPUNpRzpbwWQLH2wUNu7dwZH7On5P/oB
AtGWybFVwf6xbAI9zl/dLGdlGlngY9ZB9IXlzmrlDv3/j/7UMBzq24p9+Ndjnr22f4/pMZpre3R6
rbMpr66DJMlmV2+AqhRrdit63zVR/odRzmebv4YhwIJRlKBDej7JWS6weChR8waexsUweTuEGgWa
ZuKWXAQZ89zdCqIUF8LyPqbCh9acYBQR6RaVx3XZhdeBU119feVnj/uvn2QhIvLoedsm79ivHyy2
rjYmv3zcDBR2oxBMLVyOV+V/UJV59aWL/gyp4NdjnqXBuqdBbY5ybBZ8k0TM8+WzppfZBS3G2WTf
7fvLbmcvMEbvm227+3qks/3I+UB//ZCfpqNxYBvsUf7bKBuxf/tkBuZ1kdaLHvlWFoevcVYvy1T/
YdU+/2b/HtamD8ojlhbygF9vqgmaikIh1wfqZI2KcZmsoPgfieZc0zL4wwxxNhn+NZjv2x5uBjZd
3j/eXeKCRvgy8CUSfPE0n2uYkGmivYeq74Dot1Bz/nCBZ6umcFgtpcW6YpJO4ZnnQ05jAP3Es2f8
mNlaIU0CMLzGYfKH7+Vs1v3HMKef8dPTs7qgcY0SOWMacdpwW0mPLpKgmqunIVWbctLbr1+XPw14
utU/DWiapSsTUZobhQ1m5VNhTVEtyFRdJR3t8MKr778e8B/zzmnbwYOT7Fhd1/POXpQo8gb0dpLw
wk5dJnFx9NLiDzfx90O4ype0Vdmwnt1ETP+M23bjBiLeqyK57QALTl98fR2n/8lPi9RfT+pUZZAe
+m3p+2fz55xyzi1rJrYye07pXPbdbVW2f7iSPw1yNlUlluombZwGIagaZbwKvHXgHf5nV3J2u6aO
JnooeCKDD40xxkNa84GBlQ2uvx7ot8/FFbal6KIxBZ4tczSoQVYmxbgJlaz3Euci4CFio74e5R8T
4F/72v8e5TT9//RGA0BLvbDR48ZSg7mzWXz2Uzp7NyIF4sxljs+cH6NrU6TzKgTktf96+D9d5Nn7
XVlJUcToak7BQ9ckUFABa/EM/08GEebZjqXM5xoJLEtYLh2sDKO2D62iNfr1KL97+1yTKf20K2Fb
ffa8stFRYeVb86aJh1s0P+ueoNcst/6wHv9pmLMHViKfifRpagU3pxeJCZLYxP+AWOFPsdrnh/W/
Ptqfr+js4bRjXA8SFdgmZY0gPRJ7JscfnZBH7BSXEBfJyptlsDARGMDbAoDr29kVUaCPfdrc1q5/
LxzSeolJhMKmr3QF5cowzP+PD/KnXynPzkpTVRWQQ8idtqJwacGsI2Kw9r59/XD/sYbymfw8yNkr
ZKhqGOnemxth9tuwTg6RGz4U9KY6fOZfD/W7264s2qbSVIJz7vkGm5In+L6MuETa5Euke++ZC0WT
ms0itjQKFXQBiEKy/MMC9JYb1RYnyZq03aUTVxdCi51rqSvf6jBxg+vK44evf99fR96zuVyxtlNE
shHvUg74dcpw3RQQ+zBOm6lERhyzYaZhU11MJ3k7JQfgDsOejeJFC0aH9tIRfdLSDB+HeR/Ozbon
dMsHzl9HrygN1pGJiK9IlgNROgUeqiy170yd3nYEuwh848AmVyf8aWL8Yeb55x7zVLlwBSdgsk88
S52/3Z3vez1RS5s6qLdW9hpSase7Wnv+SpO96g3kaBJ66RX/2dn+9FUxridY2DnCiPPbN6Z1nlSg
Gjap9TJE2AnrPwzwm03KLwOcbVIqI7Db3tLEbUb2TqBpLwvY+SDoq3jXeU9fvw2/mY5cCiQuSFrz
pH09W9hxK4deYnI1sXHTqVNL5I4e0N9T67/1wv+uG54Jk8/+9r8u43fCU8of3bkK+Rfh8nX1Wdx3
zednd/lWnf+b/yv1yszf/2+98vGtbH+VN/Ov/61UFqb7Lz5DRTWTXRurzv8VKvNi/YtPk6MFRRDB
aZ3n/2+hspT/cjjCedRwfGqvps9y/G+hsrD+5WMaMH1eTdMRrvMfCZWZx3+dMdHS2qejsinlr7ND
ioldNz2m4nouEO345figEKKh5S9F/Rp2MrsaOpm8p5HUVzHdg0tLGna2Soq5HvZzN+bjqWntTHDY
wvGVbssYLypZlJ8oBgglMcHgW7iRCNalBuDQnonsfdzbKLrsLnceqikTEDliKoOESMGcsdJaIqvL
UfeAziyzq1E27rNZNeCM0oS0Cz8bruoEJ3drz/pJ4dHE+AocGxmAcrp7r/HCB5/zxLGJVY9QUpIG
ZTZB+g7XINyY/VRlOxRc8gfMCyBChTuZl30TkmZi5N7dzL7AR13YOU9qTjoQxFXdPtnTyVTqYLe6
tyLXEjT+XBrjVewN91UGbSSRHWQQMy3aY+LV1q0V+Gm1xuaCUz8f/aNpjeC8PT2i//SUoSDmB8aN
SkR/n1lt/FSPQf1q61RfkEHfUkuo6fwi1iSG3HX0fWEVrbPsWeAhEufa8BczOQlr9ClAMLJBggJF
EnwZl3353Uq55DUqwm5rox7Jlkneqg2SAHtdpmjRBk/kd24w+1vfMWls+0V5ZfS+WPcn9fVilmqE
z1FU4iUGHXVXeo39ZBVImxCnWBFUuKF6nD0DMmfTlhfoOqI1JrsEk6OoDrnOsZ9AQO/XqNUBpDga
BVeQhSGBbWF1l1WFjVgNYwUoq2aZicG+pP+KCwVe+62PnGKFMNPeWoA2Lqw4LI4kQ5zEnZjfh2Xc
F/5d08ryqrMhz9O/GeIlOGsSMg3NK0aMgBCb3hzGLVlUHuZb8BGHit7fKqXzBI3YqDd1RgRxbVjy
JhzRk+GuGaDuIWn0971ObcAWo/0UE9F1U/YyfgX92F3VNS/d4ODbo9ebRBjUjWDtF0kN+nDsxJPs
8vSDh4NLRk0JWUDJCDHLrlWwC9DlrPvCQ6fjSk4IG8saFUq9WF84tOLxMuXRexYlAKgRLgVH1+3D
XeRmYnv6BF4RT1pHNL1kDxmwH8BrhZiDRYzKxgOgm/WkeUgV4e7Ggh5s5tqJ9l08Gj/YrYjPeiZx
KQJZ3EPcwOXo5xlQszib17MA6+LbMaZ/reLkIlNxffDRou3tKsfDbcPuoxjZkpWhfYcXwnJI7p1j
/Qo2JHzJKzGsZ8v1P4iRJHuYyKWHfoiSI9p483EUzvCE/i+GPJvNn1HcQ6xIZo3L3NL9BW1GZNUA
wi4QqNp3xlSZb15JK28ZmgSdZw0GtoyndtApbrzUIYJhTkh8mIM2u+q6KL7Q2YDHTyUaTMjcetFj
O0f5boqrAXICIt/F4OgW1fmY4cgRkOO9RUlq4CrutHspp1ZfwgOx2H62hLpPQDhcv6uW7tBMahFr
v3orHSJqcPp53Q0CfvYVhCwOKxV67W6K4hbIZZq+8cf1c59MwA9MXzzmU9esG7cD7ZLVPbeM6Me1
2XhiO5k8MIIP1DXWYBs2kJe8pGUefZOpl+yo7cM8bvIsO5JK4KyTSbQrnSfiYhIdkSQIiVf8sgGe
rtteo1OZrgQF7KWDNukCry3MCj+o1RFzqv6cUJDk90EhSSsC2vjQlsRyz7EVbethDi9ns3GrVQQO
YDkwiQLIJE1y5Hh15VZoYfBhuOON7xnqQtqgy/Cpu6vOCqabXjZMeHC0p3ChCT2bV7Ae2y3hEQL9
Pi/+xgIgMcMxif09PPBT8Br52K451cjXquxY2cJ6LmQ7HNrKxZ85xPFnpOvhpq0mrFRVQuhv0pEm
HsMjNu6GXIjXuejAmJcYfoNpnaE82mVtqXAwO8pdRUSXIx7WtXgFLgtkoqsLjMVMdNddPvPGV0Vd
featEW/S0e6vbNp53RbVo7pIMGkdqR6TZjtmSXOL1a/ZN/jW7qs51LsUJsOV4Uz6upKh/RyMXmMs
2L0XDyWmFVriQT7uyGYoSKkoSFumtRstBtTL3/UQzseiyPzbwbDBsrt8JW0ZvkgVlPduBsttHO3k
2nAx7Mgg816JATuFKaDDuGxm4sc7yNTrWiKPl7ZRX+LsIZtbs8veVkOTvFdVpPeF0eVY86HojMHU
bQoj8/AbTHoXTZn/iHSk25MW0plrVGTeA0HH3l2d+emOtF188vXkH+0sMzdNl5pX1Qk8Jsoex3YF
gVguiEbHEhyN7pZcxuiUnpl81OF4ir704mdBEwcfY1Pfe0gYP0s5g9IK0Tg+UtpO17Q+m7csUuNG
VGm7ckivP86ZHC5L0Pybli7rYYhG7cH19NRlOOAkXSR0SbaapfxbZBFwFcwTG/ssluZ39BUYYJhl
8fH3qUM8HuLgKw33DVFKWqZXU2nbYK16sQNS2SwJg1ylGKxWdkUGL3bMdKfHKoKwYWSfXem7KINj
1P3kL1r+onD7VhEQPbikaASevYjDaXrwZTUcfLOHxdeqYa9AvdyKCM4I2Spyj/0guiHOXN4ru+Ra
GGhZyRZ3Rod7dMvSnUDvsML7zorElmgg8omBRc/P0hHDc8tHfGdpl7d2SpAsYCgyxC0RBw6IwtiL
npKihiNulc1bzDeybZBFTCSM5sGS7A2Ep24hQ2TsTWMlq6yGMWNERo10dAD2ZUT9kbjf+kKckrnq
QRGT5ZujdeX5obWs0IPQecABzFm7zI/kCAcHJzHnN/gR8z7DqMMKWFqv0IMlFaxUv9RJ7NzkUd7s
8zCYDmOlYzxVYwbrMVUDHF2APv2hh+d3ikOfP7IxWYUXeCqrMgEbQyBePLDuJoYLzDjqwyVJEcZT
iLrlPapFinHJsrwrUiOKo2tMYm2MLjlTRdrDOSQTAglErdtndF/GsbYDtYsyIGBkn7ZFA95ckHhF
uM6q9JR5AeEg306ZNHbkcljHsFTOe9t77PvQL7Y3JKDmF1CSzAtWtuRb3MnpoZt8NirtUHuHMpzC
yywjqN7NbLTqY2tdajGEhyYsYDAm8wyiwB/JL54Bdq+VLWi10sn2rhBSpgTcqObB69PwQU4kzHdm
1L8QcjntUWEGz6xlxR6gcQ/fVqek/lqBEZCF5XY1NECjgkTSjihhXLK6dhav+iM7puQpJ4cTxoxA
oowvTd80HYGXjVHJpZaeEa9VhjqXIDZyAIPKxj1MTAQg94ZYNSttX6OTtz9LIJ07qdXpRZn36Dsj
KLNKlQCf83J6Rh01PpjzYIGYtuO9xMkOetSKVbT1M+st8IZ0N9rtc+3p9QyvG5anZa0wZ7TWspOl
eCDrlum2sjJi5/I3pM/kpNhwSa+6ENVOU9gkzhoeERMS4tYODiP6JMWbpKUFVLjDZ/eOs2q4dUcv
e7TKNNuW0vYuzTbH7JLOaXA8xcNfW8gGVs0QjN+z0YifEKuhQzFL8qAgAU/GrYlI9bLrHLwW7JFH
SF4Oe5p6PvHCByPG906eOLnoLu6oRTE08SYOhYlgyZzWZIJCkuocN7os1TTclIRtH6thYD51enNF
VIJcB5bX4ZIrNKdllP/Q5ISSVwMItc1kI4wnbXxCoUgfZ6G1Ukv0fa271IbFX06Zcwv2gi1apNmI
BVjx94ABw7WuwprskTC7UEU03CSJKa5Kbl65rARjKh8VMfhSa3oaHMjG8WgbR1Ku5o+ix6qlEhjl
RZOUF1aCdT8jfuAWH2X6Js2huEdaCGLVErQICtV1yHS8Fn5JlApxiwCZBXci2KMoc7nrEyt4GnGS
ArfqM+NRdaneu70QlyNg2pepcPO3uTVY5tGvJctqDrqdhyYI8Hoy8DL5vfM2+x3GVnL44IcY44fj
esk1i1r/4WlvWGOLLo9e1kI5MDoSa5qTyDfITxGn5Ja86jKo9pxXuodBYAcRMmtuOHq5YHsFyH0+
CvRw7LW3Dh1GaAzuSPDh4Dic8tzxXbeB8wMXL7BtSA8PHc62j15MlBV9g8BOwxuRfJTiTcEM2CER
Jvon5ONuT6ephUCluEywLmwgmBKq0ocEHxkdej6I4GF+Qy293VDiih4Jpg3xyLg+WCxSNUQSpm+2
Y9hI/Fr7Go0duYijTFeY/edb7JT1ex/a9pMppui116Hx4VRNOxAYwM6wFBSoGhJ60a7Jau2n08B8
ymTOLgss4ijZehP9XaAKS2A2qmm0YE0aFO6IP7cvNOavm9qpeIG5N/YVCHfxZpm4MUPPC98xyZt6
ObQo+afcMy7ZPw5XkeGgTRQ2LLReSf7c7HPMv2Zqs6GW8r3uO3c1RgKxI91P86AKPMCdaxhbf1LD
A7OTxeGBDNo4rLOjnSdEMDtl4f2wyyoiNGqe1crkLcdOq0pvZZpN9uSqChZU55OyU2LtaUVCbZRo
+gLq5aw+0+AU94HUD89fwH9uxdrFakNa0nXQg2Vak3cZXASuIBxSkEB2lLPDTfZZkCqis5dZDPif
k1fePVH7UxdDzY+85MjVZoxSQTatomIzIeO6RoGPTzNygp4SbA/hpDGNas3dataZ28W3pL8Z3VKm
nJZL03B/THbPziQtRuC8pjzgrTslGsKp9vJS8JUZ8nvXWN3LySADZsZBxef1yQpJdQZJGzbSoazs
4bojJHPnU049zCNmDhwpbreIp9myF/AW7GbTEQo3Iq5EnVqNpth45Wx91+kA+6IvFCW5qcE1jSo5
P+BD6X9Edti5V0MdGM1Cuji02F4atfR2pSQCKdnnZs8luqpNXyeyPHOORXO4acihfDAiJyNzJunn
axcPbLo3x9a7xDVNVjYd5hxMPKrDuxmY6wVTVna0PLQzS6Y9Yz92EybHCsSFf22PSND92LeepDHZ
zwRUzVB/q4gDnKseTRg4UMg80bCls9kwp30dvtazCdGDQ8P32O47VhJObBzQjdOCUEX7uDbMF0NE
QGvaiWBoD0THEyFH7Z2XgjHhbB+plkAAQ9wbhdvyDzo8UYskq2ZYzZ01gGBCefsjcSZuHNjy6nmw
RPuZGIX9EaVJDjpEOulHH5bTNVyOjsZV3eBDzie4blB+OaTnA5BCmt7v06SMS8ctcFCTeMR0NLlz
9k66WX0RdTLaQPHUz0TQ8PBqnEpJ0veXA8voZ+7HQb9EeoEdHeJAiJ8112C/UMCPIefyBNgtHXaC
9CLLmL+hqs3ZIabhtygtu8NYQ49xere4ywbO0zQYOOHIqIqO0KVIlm+qKP7uzRPgVBR1R1lI79kQ
ooL3p4hRNlTeY9HqNedBymjLIa+xrAd1EMQbhwTxhgi6ev6eUldTm2oqhse+hmRJkeYE8A9wYT11
hNzotRyt+qPHI+GSC6uBrkwe4m0OxY5Fyxxe5rZ02YIsMIH6u5yTzktiwmTKlVkWi4yEJ7GQ2PNu
DQc9MDGj7JoSWoS4kKPee8EZG1z4QTlOh8639LKpzBwas2HlpOJlsgQhE9smeWUjRH9IweJHFafZ
sz2DUNzGYWqAGI+D9lO5I7p+Xh4AS2MGwbtvY6T0EUe+D4pa001pB1CuDZEqVu0gdxIYYGn1GrSU
VJZxHZsXM+qZrSp7s14AsoINHbpz8OgVYfmajCEEwGJQj2GQ5AuB1vjCAW51qGor2nSxiY4/qvFr
TbiDj8pq7VcvgzO3nPthfG4kQYtA/D3zJivG6LpoyCRcc6wK1kUdOAS0YGV/yKBrzSsdhbZxICs1
g+XtjcUR/au/Q/I/Lnul249AajhyOCNs5MSh3Kq4cdawXeRjCTFi6aJyeQnmKn0biDbYQYwRR5WL
PAUgO/QP2mrVVg5NdNW0VX3DFj0jHLeywLdN+XxbCRtILkkVmzgqiRnwZF9szFxNEXG3nXFHduV8
GJNcLDu3rNdqRM20gD0YbOx0cFe5QzDooUgxs8ct5rgWSiiwXGJm2K66lQMVv4bs5hFDssw6mT9Q
EfU2JNx4PzKyW384bmxeG6MP/M8MSjKxpNl95Cm1Ug78J6PcGLwiOrdIZphwtIWGAvvpTEd0atae
BZPlzvNm980bwQTnZOAuZN4bH9BuOW2bfRRDnqhGUOWGcy96y3qZ8YV+wsCJvhEJFe1C0HxTION3
aEjT3rbd+aVuCuINK3/E42DagK7aNJ0uO1Lb74DEqVfdGFaCVy63IEY5w/ciN/3VUIhhFUR5teTw
kVE88bvMQPY9VuuuT4ofqV85u1ajyGfvLV9TyxsFCUJe/RD7fOlOVAHJLUi2u6OSlq/MQIc0Daue
YimuzPSYY4cjQ8Ml/axIo/Vcosov8up7acBYENQiMw83EFWR0NA7IwI9DI6UCUMqfxtaWXGvTldr
aRTnp3RbEH8y5r9bJK7OWYc6VgQoEhwdF+NQei8kPBif9jwbb2U0dPtAsjJ3TE4lbxtEnNzC0rBg
iomPbT3BcxbNqL41A2MsPJSh6zZK8baESeWRVhq03wnVo/qGQQl2L+W1vVU147EHnbefEkOmW5/8
WL2MSGZaE08bcSTPCPWb7Y6gC4PsTYu49rjeCc92D5aeyTymwobLLcw0eQ1m2G0qW2ZEAaoGVVtP
wzWPguxyKkeH9wrY9lTDeC0hcADe84ptn8hiXJj+2H04Kbk/WUPwEiUBRwIuNGb2PyPpHhsEqkDM
wwnkXG5Xu4Bz5MFTffE4zaQQFE4H4Zu60FZ01bBW0uhu0qAy2JWFxQ6oArVCJzSo8UX6lolVryn2
ZHsd2hZWPmGte1PWB7wb1mWGv+FZti3hf4mNjUGERbm02s5/qGIJ327mdAniQrL8psNbpUuxCdhI
7HDZxxWUYbZ+HpW1HQLeYDMA7nghCe5EJE6I7E6LkDRNMs+PfjgBcAJXgD4YKHzWQIZORWrg6Lbb
+7xK+ivFLm7JJpX3Dt7LpddW7c7PWn9dErh+Saf9/3B3XtuRW9mW/ZX+gEYNePPYcOENI+iCLxgk
k4T3Hl/fM7J0u6S8daVWv/Udo1QlqZIMA+Ccs/deay5gTBCgX4aYmKspUdTS7gaQf8EQh9t6lPVT
VqLlXIROONDCYxaUg291AGRCR9WnhiSOAvdyqJkhx+1ci7YZJjl/jKVyZ9WBci2lfoCwL4jDSGJV
W7yzz+eDzcgq19wgtNofeaimJIwnuPlaS9NcHIkCvfbUUDcJfn+BRAwtBtCeBsZj1oXpqSwNaR3i
td+BEcXglDajUD2M3JkXIp0xKDWjWmYrjHVpQvKYoHwkcauf6qVKXgHjKDB6p0A/U7qUXgc9X19D
OoZ3IsRL/xzPQv9cm7P+CDoBSNlQtOolIE1i8tkIU+b48dS9Gsqde2hoLVhiNSqTJ2VMzC2tnM5y
jdSIN3NbZiE7sSgQHUsL+pPT3bI4qtThGs7KYr4vsELwrk06l6DuODF70zCyy8uAai5AJ42HyFIr
5KZCEh7RL/dgH+Y4IKxTzWR0mFE14e6JshCMO5GRmdsF8yBScQSCtMfaQfhmMLVx52DqzOgRiNX8
OUUiGCIZtzRd+rq854/EwcCpu62Lac20MFiVGYQXss2bAPF0F4nfYoWl7TrKk6m7XLnkqW0xv9pJ
JCCMYkXKRupOGtLxJxFk3bKWuFUFD8d1/hWPi9IcpXAJMIHRBR8/iyIsjJWkzZwTxiyZvnCUEcTV
W3SDvYwL2dh9yPmQcIh753UBPcWxBJbc50T0S+7j3MABXE8EtNLu6vV1qEll4+mlQP4fDRo9cRNI
sDGHaAMaelElsYxPway2ZSdQXoQLyV21in9YAf/mZxgSY5Z9s5M+SEzNL2IKwQPzz3glLh2PadbB
YqsGeKuwjqJ5q0CzeWuqLPmxQGUlfmZpzuYScAoMlzUYxLqGeGPCYZ4HtkA1ULoN2x25LJooc2DV
+6SzWzakzjZzIXpthcT6ajnRfo0q/E6v7wTWVUANLYTEZKi/wjEEZwc9qpogKgJeMunQ2UNOq3oW
tew9WYaZMSCDgmMfWOauzMzOEeoi+zZMtTuVi1wdKH9JIBMbfVM0PEOgY1BntsKSvvLBVA+XteKO
i6yeQvIMd4aY9C84vRofi57Y0fcRhC0xaCmD2okfJgztvWNweudfwF0vKGne6bpy3GbikX0DV8pv
JVnIpx7TvFdISvs5w4n1q0on9hKxa3TAZBe4P/Mkew0QaiO0HOW6tsaATsGOjXmEZ5rLSn/tJvjq
rWr226jSG92G4xe/6nJaMnMw6CpJc3vKEWHtAlnnUSdfapcx2XTV2jA9zRQq1kRpepo7ZsakzTTb
fuz0TRuFwior4saH1KECU5/r2MaLOx/lBO7bSPmGmcUkIjuqLDJq+F6US8pTfR0MgN2aScyiArWd
4ldxLHjOZwx99TpOi/GZ6vAO/elaZZ2mAv5FuZffOPxb2KcjeSUJRbi2gnYkgr3G1O+0sTIwHxdw
GQIjXKDPEM6sPwWLNpduKnY5OfelcdLTBRBv0CbduSOGbtgzRsaWHLHKEOUSyG5ecjbi7KGDLRnV
Azg+wYXBglxdAXdxK4kJGyhle0yGosmXFnDFKcBbcyvVUUhhR5yUiDt5Kiqu3KRqniwVIPZoZA2C
91M58bdEJP/NYHcaMrT/WjxyeP98L//H9X9d/qAguf/MbwoSNB862mxsQApoBeMu4fgn6w7o4T80
RTF0NCQidhaFn/mXhARph2igIfmpUVPRd/wmIUFdIoHhVHFMKbqug7v7O6y7n8qhf8nMfhOQKPhM
/iggYR2GXgA6a2cM5JYBFy2VJ5pWcBs6ezwH3CIj2aRs9ruu2KeW8hdKP+UuUPl3r/uLrE2M1LaT
23JAK+EvPXTpK+CPYxE+SdRDInXYSesIwSazWQ91Em2mtVFuBRGS/qXu1hl/QAROrS9fokgOVVZ4
GJidUj+NyB9H1VwbVrky0xsbKkepHYIVlA8fv7u+v8mkfs8HxHD0X7z5u872dzJew+qhaIXRsEvj
zSR+JdpHFr9xOFTv63Rx0ya/rj4L6duYjsOnxPAjdJfxLCYzg4ijNZ9Hq3GM7Cjc4g/+6d7MKJf1
Iu8leX/ohG2dX430KbWYQOa+TMmCKZlUnDb0pm35Vn/TOHeT2I425RpgyaF4a4n3slVfdBnWruZ1
4BHv57Ze7+GVdaFV7Bebk7IXeuS1OQL2h9QrToL9QfCkjTWUonjP5Gt2OjQmwYtGj9eQfTl7RDM0
gbOpNwHo2eqYZU801nLRM5SnFO3EKHpj9gK5iszhHjpNZs8kovdOOxBy7Zuhz0RvzrZvDOrKLTYP
LT7hcq4vguIY7VrnvMBBtPS1lpys4MhMx00nG6EOApx0PoGSp8XLwS1rHnlB9K5dIxHnSTRkgHp+
q9b7MT+q3XNdbNN5rWhribygaC0R+zcQJHAyQ9a9lThslOGHXs7uXTc+rPOSUtYHzmBr8wU2NiJK
PCd2vhaZ7H9Ebv/UKistJaz4oB0yzQcCoHoZHddLO8K/tStvqpzuWVAPOl3hbnbV5gSfmf9IW7Jm
CMm1yRG04xvTBGJ57eFd/RQ/e8XuEsRKCEzMCdgsESW6y2/jhpEuZGIETLuQJuqfZXAyP9QouxUr
FMF2q28EDm3X+HWSO7+2pJdRp+wOj22wmttHhi13orKdjjWRKURKcdmFQ9y7nMzzlHSE+F2/bwFO
s8o0l++J8z95YJqd6LbCDJ4cDWNXFK7yvPBflkfPOoeMtYnn534mkSo96joNn+cWGJgv+9TnG8XL
ttkTOZZbzbd8zSeywyWCSFRX6UcR/4X8+q6e+7fLwy9Cx0mX8qgzLcQm1+wcbOuttCaU96gdlG1x
nI7FtjhI5/wvbBO/8D7/tQjeF6nfPc/J1CiqmPJqxZ664Nicp2v5Fl3DFWqOIyyu23yF9HEwj+X/
6yv+onAmojyDJmf2O+kkboOt/rxs6lV0Sg/63jxp2+wo7vW1/GIelb/QE0sIeP6L7/QX6faQwRFD
2tPvlFNdw/W3QTdyxJNerGO8nTbwhB9J0o2gKD7PW2lDALSHGH3NI7Bt/H7Lv/MbV9m022JvfSr+
sG/O3any411xjpE2kU7TEg526CybNowQuwvaAreWcH77MhkishdS3dBcpX6ZCcRz6tyLZJf4As43
8sGiJv6QCmd8iMnSAPSPrnx2e7TInuSBMwXhLDr7Y+k/GC0RQn4/bzRE2K/VXl5Bua+nfTc8iI0j
1n7VrVDCE34dHq2RcMA9LERDIRDLnr9nxGh87Od05h+mnM6fnZS2/q2XEDFtAtcexAPFGtNH872+
1Edr99iuFDJJIG4yNC+dFH8cSB6UfP0rJvr5PBOB7ecC4axOz0tueIETGgHJtrykdky30lZq4sLS
pv2SZ67RrfsQ5sqqzrd9/WWx+pbVt/Watp9ZdevozhffoYicZY22aPqUD+NOIAnY0RIXLnOyyqGQ
h+ue9K4v8SM5KJuYUDg4r27zGX4stxHaUeJOICw/prP4gBKORWs3pW8DBXzuNgrhnkCbXRjbTYA3
dw2gmr8h94wbov02env5jI/MVtfhun5W6gdLve8jisNFstbtbt5RhI0v+kW8iA/ZJnpUXnuPtpdP
R/GQHcp17zQ8RJ37o3GI7fNTNzxZZ759aWR5JELXgYI5cK/IbnXPY7e7jeLii14Va+3QeAw6HOxX
D0AsScPxKAC99FjWDhEa+8GffOskfkfnXeiCr3cIRbI1e+TlE8fYZK+1Z536Zz3j5rNJO1Fs1RsP
bHobwwt8xpFbPmK1QcLp4GRVYpedGxHoy3ySjiQzp6vOeggxqszPLc8BhgPc9SWAQ5FxXPEhflm7
+lLdmhs3AWHfNXoZcrYWt2nXpuWohKQ4mtfktuaE31gLCy9+Yj4swNcZNrSvukeGoE50kgjJLp9I
s+FH+QV64aA1ky7ifDUzX3kQzyYJ9MVFM33lIm6Eh+Y9OWoP9av0QAbPXvBYoT1lj8rIARLkdnbi
LvYjkfHr8iK8Gr62v3+ZghM5wfat21j86cQnk8ot/MhPD4ZT2TfJ0f3+Ufe7FYk169q/Tc7n5Jn+
vE9/AB+Nb917fM6OwRUpBHnKfKTQ1s/ptmYawm9TbWm7bNmzXEBB6IDfU2VF3xeiZVS7NMCJWJc+
pM4uXJHcNltlwEffvULAysYv1khqOF7Q/Llw303swVSQKqc527Itv/CJrQEz+SMh7fxVtOBx7UyY
NZwUHZDfDkAU3W+v1UEP3IFEax5ZV1iVe57EZZXv88irItSge80TjuFDLDyXbxDZiNeFquLkuTt+
j2S4WpuZG18+CMOqVQDeOCirJsuXqScJXXkje2KtbhU/4bSkb6QX6UVZq163IUfYXGXtBo3qcdn0
x/qob/NnYbecx4fhU4bQ1KyJHGtqQkDsdrYj7mTCdAc7+aSQzEFbkTVgUyEXyPng+BEFJToNGuHB
jS28hjsIP2PvttODpqybdrd0ZyRui+jU6HtgxtwzKZdzMB+n2VtWEwE8AExeimu6C3fdvk2ZXT7L
0q0yPqz0TRdejNdwSW+taKzr7p4gfI9esdvHcP5GbwquPnnKHrKpe2yL7MMAydeFTmnasnhfKcd1
cphA731YtJd105tpWQw2GYnRD+F1eBzO1suQVQjZ6vqtlMkssnwdOYuQyjkfhgtPw+sr/zJvxkU+
i+f5lIO67jnvUf9/du/E5lyGB1BpEP3GbiXqAwOsGuK/G8EvQkPR1/U665wgfguzlVZIKK5t1BqQ
L8r4SW02JChlhRtzhGouxE873dX86n4A5+LUHAPfGvb9sTupN/3KIaefX1VB3xgdxB4iCiUkTzNr
xESQ9Hscn4ZhFQ4bS14DLVQv5Y8EN3ixJh+suprP4vCRtj9maSO85s/dq/ogcscRqlmj+OVwS1CC
9SH3kHlt1O8jj3iZOyCqq+F5AXhY+PR6qb6RBsAlDVxjmPYkLBPtEh5oiyoWIlUEb241gvRyamUT
PVXZwNBJtbsXQusP2ugSdRKzbLPIak4dr3TrkkvALncKWgLJr5RTL6yojJodp+cWcP1eXaen+kqm
HsKVZy1y+ga9GVnSTkH6wewOOSovjnrePNpV4kwcREOPpHEADkXujSo9yqcl5w6LHfHG7sZHC/aq
az0En+GPiHluw6+tivOc3xiK2hFUm5m25WZQfXwEKE45ZY7hSlTohEIttWnj5V+MtqJ2pUl0PR+0
bmcQdjTer2nyfW+NnOV99zBz71XrqHlXFNJN9rn6YRGPQgGoEdK5pbaTmqcYbGeVQx9G5tk52WTn
YKsmKFuuJiGn2U3ZhxSB3QY406P4KXQnSp9zqEj69CMOHtk2DQ4wzJFP8zNr4wNj/ZanXtgp/VHr
j+kDurcL0uBT9aqUb9krwSflS3wtTwrtGsil3TNzxXLTujB03s6sSR4pmU9k5dZeRWi7BkgvmnjM
1mRd0NcFAKajBWgBpq7NkRAQAlfQMc8SuuNiF8LqEge43puZXW+1eOm5YSo0r+ePsHyQrxqctyF1
IsqTsXjsrzjudJqKL0AyH+szw49qIU3Qo+ogUoHicnoYP5WZZYIpFAH13j3YiOxVh8YcpcFn6Wn7
BHrZi/Fo+u0505xkhQYvoExAxHLt3syA5HhfkFdWtTPUx6baxYwvG9vIvd5N2zWpR279QRpT9gTl
xtz11+Ih+yIcbTpwhzPXLTmHRXb5EX8n+4nxuH0PgXmK9ulLcGTKLKDX1RyJ5hihEz/qF3DfWegA
HuNgI8trfBgZXhO278hufPHCZTZFRxad/xnPZp2U5K7s4gD8tcBiJPbKWjeTB+EVyNYTAnF2gPSL
1jDB0ZJ4TNoDkV52sG0ol9r2WZ5cjVOOPwqDEw34/mnfiuOqQuigCjepfu+zzBv7/ICGkEkYlIfX
8Q6aLL//flvs/85bdSSRsvgu/39wVWn0P/6kMVYyes/i9z/2xfiR/+iLWf+wZDhVtMBkulx3R/w/
+2KkQxjwXeh+QbTmf+/+qd/6YhrNL5hSIhENMliUn36s/8iAkP6BfFzHYwgQAFIYTu6/kQGhqrzI
v6lANesX529T9PTc4iA/zIqG2GcNoleVVM51MVqBE5r62AwvDTkxihvWIOoHqppOyV1Ei7EwO60W
9ZXICoiOflkBlafdnACVHb56tDIqInjm9Yy+tRJoC4eEpcyM0iVNaugN1ySTcHDkUNDAkQ2LVMuc
EGqzblQ7YRKBZiyIl7vyQMS48Z6mjVhfkmECZsLRcdT0DexqFKAkkaLK+dERAbNEEOulUWBb6UF/
MnLvc9JB7TnqLYwb6ZyUiLWWukPRthrJzORUskziQuQPQWep4pK30FcchGFzF/S85iA7oYwp1B6m
t9WICgnWQZjKDv4Nslnsjsj7TrI1sRwUfwkzjYoTnOZIOPAEAY19uiJqcKztVhTF+mAOBulXKVjK
+o3YpIpQt0BWsvRZDdVZfQuNIZDOjJi04mQC4LMyt8YMR4vSCDRNepCqcsI1VlhZdI5nTZuPDIjm
uvDSIKKrkgPZJAmRacwPhvQzVrYiQVknEWREjoqRTvOqR79c7lVFzmK/Rh6b7pR0NDmL6CDqEVdV
5hI9mP3SBPDDTTD5hwXONAcU7FdF4OaDFTU1bjkw0meyyeLsI44R1ntV06Sw2ofcYpMKQXvbTVsU
0iNeOvxzjpwZNbI0xpdk4VQxS38/0Fwkq6tLqnWSDlWzH7JcI3cYuVMjiGz34F8tpwUOnJIfTWpZ
3blBz/gMBZGggpYkSYFEbErnHgA17j7BKofWLtUsnT4wwi0Z5/c2DcGHt02cClQSUqUpfsV0Qron
s7cRJzmw37FTjcqM8lJHFocETg2WI7/EWlg6YXjGB9ySwGmOs5Sp7FItqoQRN8XIc+PpeT0a10Rg
5A7BXlQzcd/HnSh8Ivdvg9qda0XIcTzISV1jrenmkPlOqTHCeakAVtbRmjc9xI+MmXvGdDFuE9Jt
20EYCpeLVPUU1sasIMEzkxKiP9mCJqhSCkvigDBWwBCWPrCgzMVzC2JZ1WgPMpT8jiZUg7ktFlbA
FCyT5nTT5rokXBs0DZR+ZpRPsoN2vnkT9dpcWirFXqWabqV2Cp8hTGvdfiF7tqzdUQza+FHNxbk9
SiV4gHs4IZHWBKeAS6s2/K5Y8plHR9JFNZEwbkwRMu4mZcaJidIys77ZEWSnxO8WSqDmuR81sjGd
CvHujMALbn5/f1wVIf3A2aaDquH7MgCLYrYhqI5AmIgMYkXnRIF6R0+Ma8bFrnE6W1p6DFsxrPaI
svriFsk9yiUmmHL6lYlpZRJgrlUVLQ8chfNb0RAQQDIfmQ3iTgsQ7vtNNUzjkT/V0sWcuCUxZYE6
NUqCrOIeZKrACoPOO81iwhxkFbl1GSFgfzS6QpFpfBDy8AA4XY0+GBYa5g5HgWIdJoPwDC8hkJPM
k8TsSrovjXUfQQpClGE06ZFJ7qYhj4SPqQVAjj5KS+ZdbeRRtIbSCI02CbQ4XwlSogzxKhnRLY4b
uQVyvmph0uhPqLi0BnUd5fsRb2I0vinjEI8HSZkbmh2EVTXKroVc2ZKN1wMU6IpMb45RHIYyt+zY
z5ldJpjoNALS24aRHOpogbzbMY3S44C0fD6aVWoQdhXLPeIA1CeSOOH2ktTifY6UsdnXCNpKZgFi
MfSxQ+BCpB1YsRJxLRANTBlkxAMEm0AyATAzXgRVuu/CAUTiNMmxflXzMWU9DoRh7v0JuKfOyX1s
yZwjGY3YBMC2E8kZrVpNpmWnpdrNZ3Ukvv5IHpq4PIwEBY2037RRH59lnkbL7as8rV2lmNWC6WZj
jT5E49Gka2YslpMtpFozQ2gDZfIId4iGh1qpe0jIpG6h+SQuKM5RM0VNan2LCosUyXR5hlwpS3EA
cNxUuTl6Rs4DQm8RJZ94rFHE084ySRP9Uu5S/omic5KYViw0W5bGEOPHJtL08ExuTRcepWgepS0p
dEuyV0SdOS9Ro4N59/PcU4FSsapfWBY16gXSTmovFohvWZVVIanfzNCRnLDDztr00Fq9Oh9q3KTf
YVOkwTfqvaI7VPo4tzt8cIl4JemcMbEdEfFxz4I2KmxwmdGX0oo4h14kVhoe1VknM7pDC2GpoAf1
qZZax6iI53EXU77FufjNyD77yLDaqZUnjJJUnJNOlmuvHvA2EN8ahiKY7Br6LqFKlQHIojS6wSft
IbbcSllEiONqG+rVRx63RXsKMoQ5NDuFsYl3UdARs7nEFo5JopSj/GwhzIn2YquLMxuJ2ibGS0lk
b7YbhUTr14hDenD1cjIouz6QU+GV0IQ+S5yxqiPr9T46T9ciBwD46rHYKR2h4mPdvQxJZrSe2gwF
/skozJl0432WCmM9NLKQu3gclPKicHuVW3EuiuDEpt0aIE2tKaT+0qNcvMKwldGk9NZIgPcCuQnT
hajMh2BpEaHZnPwG7IVLVhGvg7Q+jWv0b/hNaFyOzbC8GZWmq7eWybr2lo3xIu1UxGyRP6WhQR5j
0XP+fyQ+sBvJqE5M8TGSU0g9iIQrwXJYE7LshmWmZyIHv1jeMkGQh0/0wJV1QMogcGXzAT7WKPKr
7q4nqTgppSSHeNTCWpduLfLE5pYNoK3ngd4NImU45zoCPlueIeS3PpoqoVJ9JZn65dySwgsyN2lF
KduT2SPqmoN3rBpiLzVmednFsqbUz2RtB93DRPB0j12gH0L6XGqdo65lYwh0XF5TI1odfgHkhxoG
YVEORJunOi8+FjQpReCXtSxzEhlF7Fv9B4exSMHVn1rqQF0WpOTfgenXkWhhks0EaMRg8+eUIHBE
PrCLJR2A86aVc0DQXr4Q7tW5ZQcnMXI6lAmi5mRJh1LP5SscY1aonhm1tBOLqtC+CS2ZStIEy2SR
Hv5+KfTfTCGgM1L5k0LovW9iZDB/ZEzcf+aflZCODEBkYYMkoetgH3XGUP+shDT9H5qpYRu6QwEN
Wb5rB36rhNha/oF2gOpI0zVQrabOqOy3UkiQycOTNVWzZFiuGoWU9LdqoXvJ869ZvSnLXHcNqpiG
HBnRgn4vlX43JiMiBJ1JZnCmHOtnvNhnxTAuqoJsHie+Hy4xwO5aotlcUeAPcY0fsH7Q0cCQ301j
ShaSb4s08h4XRSV/GGaHnhn5iRRFXscyYRcLfWBg47SBzFMYvEtzzahiOuhdvJ0RMEEBQjmcXyqs
mHY10Rno0+g9iRaMBbSeSRQlgmIIUrfXGavGg+n2nYoRL0o9PNLrVjJ1T6lZX3t58YJAqcmECuzf
XdJ/Iwr4SWj89UvSRZULeeehshv/8UtClq1NhN7h/PTxGOvs4UyfcNI6BSHDRYBiVk8eS7F30UW5
0YI2QdKP0gKyYxmlTdOz683xYdagJGhmcBCLZsM2vx7z+kpFhoayqFZ81di40+kalECesiAgSgzx
dmAU+yrWV30QH80l/cyz+JFFyv/zT/gLTpGCmyuvmOSJaECXubnuM9vf3QYstVOtqCgzwsB8iQna
xHbkiLHuZmj2FTFFj9X70AI/lKJbVZglxunzL97CfTz6+y+Zt4C8FUSfbEk6abS/fMkFrzxFbFMc
OqdzZGXrNjDXWqW/f8nEqGOyXCvy4ECf9ciuPvz5i/9CZPr5+fnQWGHuH18BzvrHz19QjpexQmhv
Euh+tEi2GB/E5e2eFM4J1NFn3NQqA0MEjpPphWGDMpa8Q7Hx28wHHfqYc/Q0yeKWUVloOQG6VeVr
48W4T4awhPRSeRUhYqYgbdHwotX/8w/wk2f867dH8rqp8zBLMpnKf/wA4ayzXZEN5ortZ4Nsmc7F
eAzVeLq7RRYnDeu1BsTFaJbVTDpH336alR+AurcLBNwt2lqZPmQQTC5Jd/ZSgqFHF0qrnHOiMG77
djmj3mUqJ400P5GeL/I1nrTn2hL+4mn7BSvFtTBkNFCqxsXgYYN3+MePUkBgjees71y10A+yITwV
Xb8XYu2lC6X3WZHZzcT33iCaQ/8rzt1/fg4AiUusrIahWnca+C/3gUxZLGE07l3cvhpjE4WOJxZB
pWI2WYBczjdh5u+NaFx1BXakqab3+OdXUv2JLv3DpeQ9qLwFDakrUMn/hC2MhAkovs5qEks004eC
+ZbisVd8kh7CIYwDlXIT+gEdyqifrXpmiiLGldML9HUt3L1WIHfgBzDlylWOVKSGpCfsBZTQvcaw
uMm1zKkUwBhLwWKtfy60nlxCCD/Cu486bWgTCIRzIe3M1+qy1lATc56+59I13NFjRG5Zlu6ktvbH
6Q3RUiGah1y+/2ZR/1StBPOF2ToC6WEMx/tLeA/axqCqS9PiDJaPO4yTLlQNjsy3zjgI4XSYc+WF
YuxRGuJd1Sa7vJRv3ayuW0VZi636wcoZLcduMA9CxbFObyHWVKfS6i7xYH0Cc3oxO/0zseLHkBDG
ObhicXiZguEShiHipb5eKxlxwFPwXg/Gd1vRBaATyTzTLBBmrnRmorjPn2t+MZYI1LOpcguMdq/I
/aWWlXdjTHE59F7DJCiSaQEE8qqlmeBkMhnUaGldjuA4ebRPCIabQuUsP5bCO9kG67jJHikjKMQa
5mNasVGMzqtG/kSumdeagLHMcAsoO9DfHinJdpFoPUUkI5C35aWNdhhE7XMq9fP9rzaRb1Om4ZdR
bgTVAa9waT0xww2VF6slFIJk0hv+rI9huSQN/7+eEuOS3r/N1pkU4XUc8sUm+sgpSeuglxd/m0vM
kIYW+Yg0qDGNp6TXXqjMCJHtd6kBZSgX+ZlsyH8U3SMtwEuT8mzkdcemHZI8ECuEP2D9JvOB6rQi
xkySbr3hgWbaVvU0b2oCnEN9OGcRSX1qHn7joMafqySAk8RbqUo3Lc0B1amMIYCRHwvkbPeYaOKN
7mHjyvtcil8tonVEyNii5eFimLmtt3EBmYQX/fkZtaRDCSHszEpGKRLv8gg4Si+YG9VMH6tJexlH
AoTB+kn6S6AnG3xxvp5KW70XcVtRlTkdItsEQRhAWvRqcrTLZiYfQsCzLo/8TRt9s7J/4xi6LTrt
jZDgM+JsELGNdOMcrIHfJoUsGCEJWS8TV7W5xveQp2FJTbuoi1NZ5zs6yvt0TF7CcK31FTQs0dzM
YTK4TYFJPlgyJurD7GghsrpyKvdhhJEiYWo2qnutldZqzoNI8jiCNfpGXSe+T3OE1n7ZmsIpozQl
mHsT1LwsCDEBL2IAgCCYYAN8NkaoYXuf8NkoKfM2lMdqJb+bPe++rbLtiI8Ai2EfYYpchbQxXcBS
wUpmOkoW2H3EfccRAfUqox2NP6a+ofWE0J0oPGPNU/yQVvrnpHZ7El7YCUdxNfbyu252hzIS1rwT
NGwzLZbQYO6pWlslShePJBIQDD3dUHoRhJ25utS9RSKjfaFW34MmBoyZiMdBuTEieGrl6cuadNQ7
fKWqioKgwWqr3AaCw9w8mLJ7tNWxDFZ6ZnyyRzT20BpPzWi6hVq4odbswZA/dO+yhLqn0IynqVXf
yWtZLYP4EAfqrc540MAt4x7ZRRC8qNsRQzWfKNov9cKXNSF4UWXOQ+rd200aM0U6DbPINkZUq0Hf
XXifV1W9s7HcGOLwdNRbi0g+/Rxp9yoQuYApY1AjFIc1O9G9egxquzTVTYBOKxWbS9UoXpF2e71n
3xNAV+XYjhvhQIi6U07BtxQK5OHFIf30rPUDOXlTpJCJRc6jUAmbXlYPCs1JOyN8Bw8nrS80v4XE
+zQFAEzvd6wTEKg9ZHlH67TtRJXB6V39tBog0EWGGSKW8g+sbAsnAoajuIKQMgIFsu9bT56rt3BQ
ArfN6h9dftG62yhLG37jyTQQvsQjM+CFgEBkbAeoFLhh97IBASU1n8jeYUvr5BdNv3fXotUwWRda
utwCuXq3WCDq1caZ0bXEDCa7W4rL4NW67zlQcJ6KlrekaP1VTRK/UCLBGQkM8jWS4BlcINCive4a
y7Cflo5Rf5Y8x4Z1VavsXAbYmFLrHMjFCfOpK2srzeivf753S3eF8y9b9/0YKZNUruiKRlb5H47R
Vk1mQo49AC9p9thY9AmNCK2VIPuFKq/kQT8QAX1O6PahGj4l6nJUTH2TqlhQWU7B2DFx+z/F6L+p
XH6iW395QwAEmEjdBecGjMk/vqE57eOKsLTOpXd0y8l0ilIFHTVHu6PSarHN4AkBDqvj0qo3syJF
S7bs3DRw8wWF4gQL1zOdC+jFcOgGXcLmmxWs/SyMf/5OmeL9+t1RgVKAmJIq6SZ+yF9OsLpmptiS
idQb1dFr6voZEp0nK8m2U3nfMcFSdD3sdozX+ZxfGYQcjBSEXU42VVu9SH3BHWhyQkuOKu1nu4sV
T6tI3g6BX5QR+uaBdbd71kBgqKF4iMpmKxP51qSmOw7wClE+12buNB3Jn4nEjdlc5jF8D/XpSVYe
1Qjxz9BHpCP2W3EE4j+02m1J2NWslTAoX9rEYhTdemZ1NlY1P1KmYw/USKosm4ZnJ3zMDcao4CEU
zFMT5C57xi5AWxZRawcVZXNvwqANd408fQ/i/6buPJrkVpb2/FcU2uMLeLPQphttp4fDGQ7dbBC0
8Gh49+v11PDq3mk01NChtFHECW4YPNUok5WV+RobPxo67bFpfpXy8CXHMGFTowpDEF7rvf+hDZof
SQtF2AExY4eHttbXoUjahm3LGcC88SBFoYeeDkgCR7nDU/UZ5Zu9U+ffcl40CspnenGGcup8rJJh
i8D9umt+OF4CpAl9HyU45d1HWdcezDzhPkF/pUbOI9w6efYTxsxjU2RPegw+UtfvG0APni+72viR
mLz3pG9VSSXcAjN/ll0rVdykMw/pgVRWho0ZeNHJNKR7Som/ncxr16OmnZpkbXpcwvhJrrzSePZL
Ln9KxSEXff8u6pRHraCbU7L+lExC17L9e42bthh4XdXxMcMnGv/oNRLtBzvG/TbPIacCfXSGAooT
RTYtP8LXwzOpfk+P05XB4NADuO9RiKJW/a7qjK/xOD5Cjkb+ISJtRm6uGxyQMl17MIou/JPp/7+m
0/yfQQt2v87vvqW/qv8fsAUmYfPfUcz9Vn/7b78gkdeD+ID/8d/vvyU/w/ZXdYEtEP/kT0XN0kAQ
QJChjWI42n9EWy31v4QuvoXfhaGyAzRi77/qaZZg1RiIEcuWpTkqejf/KafJ/0VpzkDN9bWoJop0
/4xzI6oU/wm4on7B7W+hhSxUkaFtTQIufZAC0dKQs2CPaPQ8ZhXvuPOHCFhd6zUbwHr06vb0i7Zv
5mgm0k9Q9X8GRlYGqw++0qR4eBnpof73RdZigt3oXxDf28hyejJIAigYU8yIwDFDLKOeXdvhOkCM
HHYqYgqgBXrZNWp/FzsLJYnJO/5//SIdcQyZGiP3z+QXYXAxllUhu6wOWXsNdMFEdwy0P6UUu5Nc
NTXWVR8c0/e352Jy6/1rZF3VFcx1qKOqk0WAWF/lyFTILl3/XaweyS73MOk36nD+lnT2R0/6bSsG
Un76PTCETYYInmkCKcyRNlD9LxadpgH8m5y7uBEiAuHe/n2XYP0/Pw//LcqJBqVd0578PElzWhqZ
tFfhiq/6D5rcu2mo3suYnXPXnhrUxEae8rcHnV0OtIt10zTY5LIxUesW3U1ENRg1FiJMoGrrFlDi
8D7Rv5xLmiOYGlfGzvH6JT7E3JF4M/C0sGc6qKS2ciu7eQsgjkb/ykzqh8T6Yhq8RMKGVlb/Ttbt
594JNrc/WszkxWmkhsQkKyYFbhXg0cRRQEXBspUhPLsh6Bx1iNb1GfzpCH3zLC0cwKWhJrvdrAvV
jmqGKkH1Iq64UTFx80ppS8VsYSkvs0z2D1/FmVFN/G9MEXEuD1aby8B4wkB2+xBmLqJwSBK5iZac
bk+eclmRvRrnlSr3pihst+QvocG9Puo+Qhw0vY1kD9f+Ds3Zla/S+oUYllELbbhKqXMtZNNXx0R8
pqoB37IMw8TO6fIzDZ1OuFVmHBNlRy8EMUk4dRiXk5FRL0FKgdFT+x+WAP/11W+Gncxu0GJMqkTk
LSoMRlARWBCfKbCBHEBPpJZR7MhJmxQhBm+tm6XDIj5qumPZsxr5McRSfBYvP9qMNKkzNNbWA+kd
0ARRtX099O86Vdr4CiIW5hF73G92+hL98s16P1Tjzsaq0uL4Qq3eS0pzh6rbwk6YXQrKkQ4leoQx
nemvYjviocdOqKrvLRUhXG83FpInVUEPKB6PRX9QZK8BDRpiSR7vca47NpS9x+S8Q7f3fWsb99Dh
Q+Uu1T7+zW/jBtfoivHmmsY1Jxh8vw24ccVK8To9f8661AXutFMbAxM3SD75zrP0tWS3q0av12gW
r3EHXzlMWQh6brD8zfizVNWF4KOKF8t0LSlfO/wo+mvO9Eqm/tJbtsY1NOg2wrAtGmoDfh+ffEQj
z/DEzqpzMjQbCVv/6TwM9+Cuqb1nyIk5EQDu1NgPKipElv1RvUND6GEck1P6T+8iDpnGgxWoJp1A
a7rf7MIbu2xMZRd41caqgA3a7bZ2BHQNIhSzhM7QvaYvbShRw59ODcV9dA9l+zUBm2xzAED+AHoM
jr5zQG7zIUm9D+DMNk0VrUvcpFWn3fhVcGwsuBnF+K7t+BmO9yla2ttzW9ukzSDMJByDqv/kl3SG
Z4BLG6EulZBMq53AgFLlvKO1/iMMvyHSIjHuwqa9uhOZdtPRuJlwATWwHrwcNZW1mEdqjbs5QAcK
F9ghP1Nhp15eP3h+B58tWClSuw2qesEUadLi+BPfsIUjCdAwh6MycDl0iy6AEikOTKUx+NI2/V01
PI9RsLEHoovlHFowPWZ1MIFail+gD97CuZj/BYpl88yn26ZOE8PCjG3PClDcsjM46ghfoP22k9Tw
STeh4KAO2t+VSvv6/fHD4EhfFiZ/bvNZtJng2VMSkZXJDCRhAMvFZvxxSPf1YfiklskeNWJ6czn1
yP4dOu4PAtPfowPUnkHcCUOcrFxaiblNYBnCSsJRiF3TracHRatEWYQzuefvtCY4AvbcW6N0shUU
/M7eiWLLyQnSU1/6S3OgscrTA0jwoffP3tcwv7zcBbkld5SfueUklF8LYFYeGp16674W/SGUOF55
oEC2US1v0yt3qpkfov5fghL/W0faubMn7EWpmRHntOlWtJGOlLMzC0Fhf9OlGLXa6jH0E1czh51C
+8Gmvpr17u31vyw0/TkAPAVp3nHckaoS6dWbtEbOjL5zJDK1IgPMS06qyhIkPxrOvEU6tMlvDzcp
Cv5rPI46z0KF1wi+IBfjBZESqImkkYT69TqsAHmle6u+A2OM9a/93AZbWzZ2mbLvMhTkDeek+s6z
FJ/fa/nST5nL6Gy8R3UWnqA3fZ1SMa2Ms6OMaBGZa8tJV2H6vspV5KX8pzSvHuSOolX8HDfZafCi
w8JEzO05YP2OyoXDn1NdCiUZJeS8zNFNe9sNQHoCSjjY6Y/xnD4Wav/D1+OTVw7w/8aTbEvfhqj9
jjf6wq+YOXUcfZuXPoAHfF/Er3yz/JEdNT1I7d6FLxKZqWs4SGgWqRvXVBdVyLykmvLQ7zI5Xcjb
r9/oFDffDj0JPGVcD9WARYZbS+1GpLSiMBmYDQYX7/VUu0dT9dhm/n2ohMey/57XzXPtDLs81O7L
iDq2slg1mDmBTAUVYkQlLZl4fDkZsa1m6NPiTPf6QOqjY4UqfVniAMIyAWX9AJT63nT8owU1qw2r
w2jF+0qXtt4QA9BrdvoYPWYKv63lbd8tJuNzi2VDp+Ds8DNNAZ+6WCwpasfU4vdVRbcV8N2mTlw2
EijH4Lfpb+gqhirwuGbxkpgdmTo0TrWUm7grL0f2B8330Y5js5bBEx1G9H28rSJVNPDMo+UgsWHV
6999Wf24vT/nskadG4Fl0XEGw4P5cmA1CM1Qf5U9p58jRPEA7m67vNvS2V73kbmXjOjR4P42imgN
znTttw/V0G18PdqHsnjE/86L7p2k1oANpSdtN1I+x9Vm6aUifsfkBjGow3GYAe7gJzw5R4CRefE2
3sAErbSypHEEI1gW1g9yTCHVQmPMYnBleO6qbK1bzVrtl/bvzPYFXmepNnwhVVyll3M10siPE500
qtaZDznd93H42GZYvAzN3h5SiHDqMbPDpfR19ts5M3y2rNOrmBxkJQF/nZskjUUY7NTA3MrfKkU/
Jg4YVVNf19qwo0y5HqEPOoMHPWYxi5uJpZTURPqImjZXy+TLtapCrTvAQtUr/W3RJIDJ4kenkE5J
l+yH7k5FOYTNtSpNbZ/xzhj68AkAw0JIV2d/BtATKrE4y2BNerkA6nlUAsc2uFAKDGoK8AYK+hoK
BOg2MHoEpYePViGvWkQB4sj/Vmn+OrEsmiLtna1EL+hq7pSqAbpcuDkShLLzU8pqeaWqMBAHtPaG
Yin5FLf71bYl4aJUTLEUJabLX2xQnEVkWGa7YApRON2pMkCi1Aj05p3500RiVBo/RggMrfogpH2T
7AKUGGM9vYs0/KjM9e3jPncnANkygRZSp+IRMvk9kRGDF3DYSkrW0s0cEJtLH5I4VgEYFihwS8U3
v0FTJNPuU2dMkNjOXoJhcM2E12ui39eZTx2o+psdzu7SOeDcWVd3dRcVPBl9n9Qs9DTgIehshnq8
H20kBSQyloJTX/MjRz9/zODs2lh7+HL6e2F25lZLyGfxWOIWMKY1oPgsd0MxsM2DIt0XWnqii/Pe
yhxwKO02+RCNQEZGCSMoDIKi2P4QVePJibUDkO8vvbEU82aKM4ZKYZ+3A7gsfXobJYhUqk7M7WOF
JU5hLdBr+2dQW9D6EAkk3NDu+nF7BuaG1Hgji2I21eLpkHVlAz1Sx4GuKMVyS3ZF1Ra7MQ7ZDubX
ml+0tPQzSaKBLR5lHjTFiTHi798kSGXu5BragwP6JtaXIMC0pgdwVAe7Kued7pcPXiE9AhWLgKSg
NWX7S0dUbPnpEdW4Aw3Dlqk1TT3cC5SElbrkB1R4dMFH8j/3BbRs8VqOpZNlxHvdRCZeR0tRl6gJ
NrsGsjTuWo/919uzP3e/gLW2ZfTdQKROD+cZLkE79NLg4imU545byO1dZiWPo43k176XbZei0l8k
6QYFT6hFPMzEql/Ovxqq+EpYXKzYBH1wxupBqfWDtM5WWmGBMApX4MpXQtgcANju9vfORiNTtl6f
Y45pXj3NHfp0cAPRIsPhyv/dgVA71+1dBUOjtYw9xgV7i04JHRMyMVzm6uIhqPX9WYKprtl3iO4u
/KC5zWgahiWgwbjPXKVhjllmnaNQSm+jo9wGT6NaPeho/fZJ+QDm9QFgOgII6SFT470SjgtiVdcb
gGcinSTRNETLz54kY1HUyX3uMx/nAq0d9sGYHCGsffC64Ou3WIZcn+8Xvvg6t2BIoNjEXcd2rr44
wfb9PEQqOjBQ5ZDTg4DlH5zMvCsHjYfa0cj9LY4z69jS7qgKn0J1Mfed+wk6p49LUtXomE5udTye
+sZLEnTQcOkQkVfrP3dp7YoyGTrkO5t570HhjxSodeNT1CXuwiRc5xXiTWLiAk0LlUtociuOvlYm
NogjsA3+TiS7Vlcf/tR1Y/ArxlrP0/14zPKfhYrPnqkBoxhWt3/EdZ0ACjsdZtpGOHqCTbk8hxl4
7VF2zj3iGuk+Rovg7MePIbyeKkdPgDB8ezgxqZdRT4VewLuYqoRocIut+CbsNnGnVKTaiBrwuXYP
Hbrqd0VnruA0/98NpU+Sx1Y+Q/rLGUqNWEBUf6P8fZ0hDWJ0S8FsbiEdnaqHRbLFc2Yy1FnTkaZX
GUrxGrZt+WgP1rYtQXJkBbcHJRF4BlW+kkD+ryJVGBwaL1FpvpN87+X2BM+dZfwzQQ3g74PlziSu
Uk1IyQstmkfh+ZQ51aEc7efAVu+Dp7x9sRBMkePFGt/MUSJ5AoFFis4TexpAqjMyl9DOercKuy2s
/X0MLVyrhIMWbo3YQ5Z1uG+lzznbV85hlAzex9uffZ1BEEpojoCsEnFUnuwrsH+Ngq1r7zYbsz/v
InLGIP7SqZ9rri97WPzimRUH/yaTrwkGE1fJ5T7Wq6IMswLBN2T43cwKjtbZA69Hpe1XQEtDQnV9
sLJt7NjPpQm8R8uehEDy7Y+eWWu+mvcIH0wrbdp6sarW1ABgd65VSBtZ859wp7zTk8hVgNVW6Gcb
Q/iV3toCj2QmZBAwFVt0okiepvlChnEPsOaicw3KIRp9wgI7ulJrNlmFSiTGT//8K6mLcEcw46Y1
LRW0Z8cbKqdHfMZO3JAHpwXtqjENNxbcpPTuTM9WKeKlG+r6TlZFBgxLh6YRpcTJmR4zCElhlHZu
S8+o6Z9N3MVRxt+RrGXWSsYZyZefspBCfvUXQVLl3QtylLKDY07rVY4FSrQ6651rhmTbanLqENls
QCzrQbzQ/p7bQgZhWGAHeJ9N+4r4Yjr6gN4yImioiWqJK3FyZDk8VGO/RblmE3Tmvgn6hYzjtW4y
uQcAK8i4kwkU6atCytt7oIQJq+CM2LmO/strIapW8bYoig04wZeQZsDZ+qahLpZY/i5IEXhXwLMo
9vPtnTUXNEBMiJhFY+IqCRmLKvT1s4rXchLsgrOxag3tPkQhG/ua9ehImxr99dtDzs63DqRBnFhx
Zi/jhhrpRZ+lfHdH6uvTm82FcFvzGOm+a1g0J7G6S5qFm3AG4wD1kuoiZB8slFBzvxy1M+H204jv
XMVJXbvF7NRXqr2H+lcs7WJRm4/zte87p6QlAwjV6nD7q+cm2iTDJOdji6kCtfZ2tZvWqsxYZaIH
r92jiMi1BBp6m9W+a971nbZwducCFHVFh8wKbMVVXBw1o6pLuyFAQQoqgmYdR+q9JX8MUooyNFxu
f9w15oiKsmkwtyZXH03/SSJpGoEtN4bMcUWPxS6sffFLGc1v1HCbAS5lTJLjPHamunDTX00qetwG
Vz1b15EFsXEyqSEOZ94ZxFGJKWYRYq2HwtSg13emLyBA3Ya+1z/90tchIeCpzC12QpMvNRDXbrRi
AO0q6TnmN+VOOvd3DmbpKT2G3DZPXjGWLqbiuDj1S1AZ5WpdGZ5oyLtdgIO4ey6/WMZECWF+ygOS
XMCVjL6icurU+JlyGa9zM/099NV3x7bf2/YuTqXPnhz/1AucMDQhyzoYd2HSf1YRpb49LRNaIm82
8btIPeCUKiDepuWLSsK3lDgChkd1IDpJH6RmNzT13sCyaq1Lpb1GA3lwlTBH5c9GVwZBZTV6yCzT
Xn0OEnwvPyVtcrK74FF15B+W7KXrQqnvI0vbh7TwPIDpxCOtXVUx8o4RhgmedcxSf8N9udS/mZtk
R4ZMJuowiuJMIlTjR3qXwLhxsYeGpgxqJB3drOq2vZy4BnJ/tydvdlFF+UMkkKL8NdlTtV6agyyX
shvV+n1RdtsQc9jgg+iWiyZppqDc3CKcnDwnYbRBXwCJvs4tcdxLkE4yTftTYioLGc51N5MVJXeW
yW5oZ8qvTNo3zxQ/HCqr6ZmEGMG6FVy1rRqlSEWqd3gWJCpkKb/Z6mftaHrafdZt+qLZAOTP1guT
c5Vmit+h0cDncQ6kcRq4kWvEO9qjeZ6HyklBqCev0nsPjyOC6cZDZng02zvHCL9Wjf2xrUDaJGip
pwvhWyiZXb7axM/Qua4pE4DmmJ57rW7aTjEEllNL7nAMREY2OhkD0ktwcFXF/9h0/hNqWsfazzfI
WjzmJvc2hXhMXzCxoU/DAwRVMde0nKeWV38vm0+dP9xjEeJ9LPHlgj2wkNmo4vV8kWIQo8A+cMcy
fdfoE6NP8xzxFiButnTns4eQcTc+Bnr4uawqSq1xtvYtjYYfTVoM/wD9RUg5G3p1CMjpawlYQG+f
tDx9MfjL8tx8T5o+dBPJglMK38xLpPdOy+VJVX1h2UUgm/x06hJUJjgUQDunhQFfy3MbxSrQK3A1
0gItUnyKlfzeqFE/r+Ov50w95N157aADjSDKc6kvYneuf4IlA98V0AHKEzwwLmPtUMSOYZ1tUZ+T
Pqo1F3aKrE+DK3PXfa9w/m7iU6ed+iy8o/UR10tc7+tblUgq4OqEU4Uq9LT7ZLYqHn0ahgHhoH+w
QduN2cnwundx9xn9MtzNyVV7hIjNn7cn//paZVwOPwmaIjb7NB4FVqXLLR8ewDCrajqRgXSKze+4
a/GQTF1UaxZ26vynAsqiBAuh6qrNVSMF1WZ6RIMvUH/Uan+yC/lR97L3wXD+ihbfeeweOkPfD6ay
xEi6jvaWypimqPir1C/EIXoT6PTeyFrU23q34P3mjSEGcuNOiYxj3uIbCizt9uReo6LEqvKZ7G7u
GMxoLsfz/ByLaouOi+p7P3Gt+6DLFVK8cbFOTEBi4KQbrL2jIH7UOi7tuv7J2/vbwo8Qe/fyeIkf
wW+wYMCDh5vs7SKKm85OncHN8TswPWtTeMkJ19gn494Lmk0V14fzHRzfp9vjip0zHZY7FSyOYgEJ
mzblBkmRDM3DsqcpCdp0MWvV2qTWN5AH29sjze4ooC/gHXlaMd4kNxx6r0gwZqWh4oFdtSrgJpaT
f8/0B/ymhZRx2Er4BgdfWf2vt8ee2VGoW5LokyO+0gMvV9j34hrRIM6tbyQuTlobvyaLUX7LQOCU
wtzfHs2Zm1P0MolVCLtcvSMlQ3UQdONG0QFTCfZDQYU8rZo7p/dOonNIJnnfLGHa5mIE4ZEWAlv4
+uGIkmE/KiMxIvLOtHqVH3hQfoNWCALsU+4pbpVvo676gmjf3uwl1++9TY2wsNa35HOPqlLh3iyP
60Z2VrenY27yHR7zdLY0Gq6v++LNcY4lTP30uAOuQD+j6+qHrkMcunhnkK43zVIVbG7yAXFwt5rU
KkjKL5caca0h7DPadta5OwA04lVwn3v59uxIe7BR0HyDA9KfS8nZzNVED5kHiCoQ83QQLoft2c2y
LLHDTD06jiEmZkJIeBCi34bgmtif+8jb6yEmLcVYvJfrmPZBuHCY544YgBmyM3IicdImH5/SEiy8
WqaDUQYfoMz/Kv0X5MHQxIy2FtrsWbCJIxOjFVP9cXuRlZl5F7JJRC8aB9pVuXWIqAtVEQ5gehiv
McTdan2/g7qOtNk739H2idl/x2nvs4DWe2nygtXqr16uXVP4/0njKaiig98ZJ7N/L9hAC7/uqnAm
MAfUkkBLKI7G2/Ryec7AnMbMYQ+CN9uXmBq18S+s7bGtACDSW/kxDeHNm8iYGxm0RtkJ3du/YOYQ
ABbReJPT2wMCObnB5VKtBmx26aym8jskHH92Me38ccu1volHaWEjzER1EgXqKqBMZQD6k91YtF6v
a0RY19fNj4ZRH5ArfSdFyosaKUtVs7mdr4I0kUV4FeItl1MbgKdGS5GxauV9jqCewHXiJXrM0eI5
oxpNTHK1xFoH5UdQnna8lJTNbTzod4L2DdcQrNrl+FEentPK5ylbFTjBUlXvS303JuyyARUrGKyY
Imm0NW6v58yoKgh6KoUUr8CzTk5ab9shZnnwx/q0ejAUtzM+aJK/dfzurle/ejhl9aPzFznZK7WO
Jgr/XW0iya+AMRZN7waRD/XXExIVz1Lb3ZfpsVbwlXoyE6CVGfIcf/G1QknNAgwhOyifXWRkZta1
+CfTS9L6AZOXL31+HDOcpn19n6MgEECa+LsUlGo3bBx4HIJCP5ljT2+0UdJYWWT+pHg8eFXw3Dbt
Bsv4Q3wocVIbJUyZ6sPtjxX/20lKpFJHAmTGhuYSmRzVTilxTM7OhPIOiUlNO2oU07H0/KCMzcrB
ikHSjYX5nQvcqk7FwRZcGgock9aNYiI/U/bt4MZqdMTOd8d4zyE6ABrQw7KGuBchlRj+RK7w8S++
9s3Ik6/tNTmVcpPIGPEAjcbPNh06LGKQyNz1g4yAxRLIZCYSUu1lF8ERpcM7jRc9ApSe2dHiNtqO
KkpzNM7V1hhxzzS5KZZ0GGYiITV9GxABoAogk5M9hL+sEsqWQLQYBhIeIPbAdPbSe69qdrcn8nU7
TvcNYHqYgbbNQk57QmEfGJkKm8it5XAnB8O4hus24msT7foS0125HI4eEpnQ5/qTgfCfKanHwjBg
gJbtXmny332OBkd+tjcYqtkuYsYLWcrs1NNUAFFj8MKaNsla3NszY2AyInzwSIh3oM93HuUSuMFb
uKILfYXZXS2QRLTlQBFb0yDZRiM6ogJO5Ef+NjTS0yhnL1GXvSjlCfG9Kgy21fhp7HlU3V6LuSNM
t5nLgKeUClD2Ml6pdlpY2HuSclrC5cNc94SNcATMYAql225bwbO6PeTchWCQ9APF1CmPTBXu29HW
O8+BeaohD6YOQGLynZXRhx1eejzu0mLcp5A1bw86950mtHOomkh3sMMvv9MvgmIwAK24Glroip3s
kc59SDTZzVRvbTf9O4sFvj3k7KIKoBJVIFO/LmGVBaLgSPSzzZFM73EnwQjmKDUUY/rP2KOu+giq
nVWyke2FoeemGHAWuF/q7Dx0Jqs6Zk3k66PTE6binVmDUzVEewx1QLRr2ujLiDaKZyx0NOYCCD0U
+HLIClBsnExxjzymFYUM2ubhURR+SXeQ9dLcv2ixsn14OkA9fSUtTuse/dhETaIxVHcG2wyiKjPG
lU+tRa28hag/O5UMxIsfiiSIw8uNk5QoBfUDB0RABWR4o3nToboEgBlNLiaf1fO/DNpSXjpXalF5
Bf57XPVyXD9PcUGQeCVo0Sk5f5UQghtkG73eh0Hn2KRAS7O7Abpv+iD4h7e37uxp0aiey8Crrtln
daTJSB1ToC7a9ORE3QZ7+VMcnU9B86SONBbotN4ecf6wAP4QTLMZWELbxt7YNtyu7QCrE13snRT7
aFKUDwk6McgOHWDobyove9Hyv0oXKV6DFxDvAKLS5WSPcaVKVltSNUQZp4y258Dc5dm4iw+pnayb
vFtF9xBNF95a1zQKsY3p1gAchud0VSjWpAS1ngwEWa6pK7vlNTqMFhKxGqaYxb3kSXTWG/XeSNUf
Bt0KP2gOfZK6onMxNFm5qhC5RFv6vusD1+6qCFH0vlznlo7NnOJt9WaJiTu3LyAHUVhlW8B5mcxT
UBSDmkA8ci1r3OW+jOI2ziNjt8Mf6b1huaq6RMScHZGuocBVCwXi6TEAze44jdq7Mu6FyuhtMtj0
NZmA0b7oDI7d+UJ5aO7qp2LusDA027kwLvcCMqOVF6Dn40YwL/VSfqdUqWsN1nMQKntvcRPMfiCC
LDKoL1CE0x6RrWtj1+kdtfDQODZ1c3DKDO+N4gHxL8ycfLP4dvukzX4fJ4yxaI3B37n8vrIeHStM
+L7SuS89Z61i0CXEGbLxIRmXQJJz0ZOEEn0ToXpzBdGnkBtBBWLDBAH8RaU+lMSxyPxWVSpQnAc5
xTlQWbp45wYVm1M0umkgTW8HPG2TyG9KVtCAlq76T0GJ6WIsrxRP3pwzxMNKFZOIJVD07LCU71jF
Pw5BlxNreLQdq4Bh0yHchEX8KAF5CbphJ1jyWZy8QCwxU28hVM9eFEDZRBWVc3L1CBuHyDdihWHD
Rl3n1SbyvyfjB0WFMQhLHfIiXY82QSHKLNd1/xdpFWqUZHIUT3jfT44ngpFxlMlcxPmPbjS2ne4T
ChyKxmAnY8RY+yVW/twkO4BCaNXT2r3qN+dpoqtI2/O1gG5LiVwj2lPcuS9k7ZhKH/vYwuvrr9Jz
akMyryL2lTnNHoFvwIP2gWUqQ32IVCguoIzTMxTQIMH3pjlESfKi2L9SjItun9ZrqJXIlN8MLY7z
25pwWtXS0DLDI3ygeEDdEKfkYRcQaRMrZrXNjY5ODnmQ5uPx4m8iqHcLv0HkONP3Go0I0F60fYwr
wSjbaFXZRywOlaSRYbSj4aUHntvWSywYFmS25cd69N9Li+zr2bSAirigHwmpqmlSOSBIC00MZOjZ
wiO+Qd2k/1Q28ueiLA4AMo74Yq2dM+aLhM/PC58tIv3VZ4Opp5uozSGDcuTRq9EH+oFYbzZgNwy7
SKR+uGt8VPLP9HMfIgxPtZ89fnccz59DWMFHKBf2wMwVQaQW2KvXGto0OxmqwIi9ugcKbdAWqOiU
pNkJLfJ94STrkB59XixhsGZyeYYkJRLNLqiT4ie92XWyoxYF2BUSbPKNPvZOToO51rsoq/YLkyyu
m8kkU42EQiJaQPKV0EKCc4eTllTqZAuqqJfw+MeMt5JwXsY5Xsp3+HO6JuIGCZ7MC2Nrs2MLSXlB
OL8SWQgdCXJWrvCVuodKo3EEerbq62OXy7/63n52hp/n0D8kdvAEWuqxbpEjt7/f/hGzM00RRKCi
hMbJ5Hw76DiOVLkAXyvBFwR1HMyM2/idLmm/bw80u4tE0xRdDZ27cfI8q1NbkXqTGHbWUdCWKMjK
rZPgiRILXW1KLFa70kwAhLeHnQZsAYMQ6Q1/Cqz1tGWclEiZewNGclIo70R1wzPBveA1qlvxOlei
3YBwk0yKdXvYq2vxz7gWXXkLWacrkaJUNhpbj2TUIupw4wu+fBjgAY2ccAEQykRep3iWdhWw/hCS
dFAZS5trGj3ED7AprXArIyLjTLOQUu7gRbZa65roHFfnd2df2FeF6xi1KCN6Ng9ZgQdFAUIrJqIj
JW0njyYogtvzMF3111/BLwC9yQa7KrWVoaxKdohoRmF2GwmUcMIVUcrVoaq6g1IY24LKy+0hr2L2
65gQY2yTpxQvKjEzb4JHp0WVcy7t1o3i8CgwqwPum7F/R2Nnncj4i39kXVaW8k8TsD/jOpSxOEYy
XI7LcccBP7FaZcZ7hCy0MdiMNS9GTcGtz3snxPxsRKh4K+1uf+/0BL8OC/OKTW5SRHvt9739XK/A
4g3EpquWxlHIGTY4KtXV96BRl9oa4gveBksxFIUImJ2MdF1iUaPwrBXJgOoLdseOgilZk++QXXgW
lNOz+vPcyXdpjGqTXj5oXXWKi8Xa7TRe//kJEP8V9jaRZDLJUh2XpTZ0nZv99ONuLwYuMWiDAfSs
Nh/U3BSef/da8On2JF/lQa/jUqIE5KKR009dD9imepiVoIL92F9FMYLPSUHnLDnJNRK3zo52wVpG
wNGgoW2W7YZS6Zr3wcKpnotmvAz//Ssm0TpW7TaI1Kp7JdW/shmKcXeOu8P5HLk+GAkh2iegcwtf
PzvrlCdIBcm1r4J3DOc71/qyc0X0RMKcugCkjV4Hd1NvzykW3mwGTBl2cpItbLqZT8ZNRqCj6UJc
10bkXKq62AC0acj9qqxRxgzXOBlqe8d8NtBFJ3FZqAWJSZzsckYUOC4gXIDYJsnHaFUxGWHQuckA
qGrU7zEnx6tyM1rOxgqXwtXsaCgMoewsMHPTB3hD8id5OV0HIYrYdwic6Wh2ZKdC/pQ7S+TV2ckE
DYqeGYERAs5liGpCFUF2n9DYqM1BPGGK2t/0Fur0iGZgRscTtfhiJ/9UjZHDQzpH4o41Gipi0yxa
QbndMvABcQVCN1Ywtj4rLFyzcDrmIj+AClF4BiuDWNKkORdJSm2Nstm6mPdtX2kZKOgUVniMIx6m
BlAto16XksQnSwu3zuzMItOk08Sf4Rl5QzSe89j5E/y95iWmrJac0xOctZSPjW14BOGSoObM7UoH
g1seYQ/qd9O+q+T4Ugv4r3MF6x1e8rEOny2zOcBrEthZ56+yCiGJxjsftT64TZNydGra8tkr486t
tXZjnHGzAJ9VhOf3UX+q9V0eKDsh6okV29qKGxIsRChxBS+shY7V7Je/+R2Ta6C3gzCmFviHNZFl
X7T+U6D426j+1GduFy22faep+usOfm0rYDlzXQeM8ArNFZNTakT9nagDtgAHBJQ7XkuK8f4s4SoX
pLsIXz8hS+WVycfYVJf298z9C5ybvrOQObhGjrV55xtwRVoXa4NdZrQbzzbWQWZu1LPkjka28iJp
E5JdI1xcQETCp/L2RTC3y6Gp2FRDwVTwHJzED86xY7akcxYsEV/CXkfh8V2tZeVziGRsQg6P5/Nf
DCqg9MBxREFtGj3s3NeLbGxaV1OEKUPqBrwY7N2gMXoKePg+7saFnOqqRSzWG4FsMFIG6pRkkpcf
OqpFJUcttw7tyffDmbdYuS8i7GnDbuW1z335gXL+OkELL7EOaACuZLPfoQmxCfCJ8Mt7uxxdSEoL
u/6KivX6s2Cokk0DgwU/dvmz7DQFFxkarYv/8SqwD4X6gHOa3rZYT0Bd5UUjvwhGo9BEur3ycwdO
+8/IUz40TjhKYoYkt6JrKkjuhf/LC78H6otPgU8qF98vMykHC0Dr26FHb1zdwkGmhMi+9LxfQn2v
dXdCd6zpeD51G6cOnrzhM1ovqyZdok/O3cfUmoS9OuX+q6aInvhhV+IM5WK0cC8ktQTIIySlKrH1
UWJve3teZ4cz8c3jdiSMT/NZr4l6tetrjM45yprUrM/Irjnqo5Elq7xZqofPjgbl1wDfSSo/xS7H
fpmqDVKeLo4yO6lGj8xQj+hPgeYl+VCcp9sfNxcuxF4FQyv+mIYLayjOKrZVbNeW7jPEW9HLGOqv
EAZWErwJ30BdMF+qv8+eEsD/IkwRJIkbl6ckaqpSMjqlBeu19bVnD+GT4KcTGDxzpQ23Egp7O1nf
9ZWzAC2YTUAM+nfCnI9TOg1VjeeUKNBxPjuZurui7yMPPTiqDWPknbSXvipdHReKwl4SEZg5nqTl
1MsAdSJ6LU8yH/IbXcsqlACxxFjFhrTBiulYydg6DMqqrvSjYADcXtyZvcSaUgTnSSAktsWV+ebd
aRd1aKsFNFsD78sG5pBaRpsA5ybJdD196e77n5yd127dyLaun4gAc7glOYOCZUuWZVs3RDsx58yn
319p45zlyckjnl5oNNANA65JsmrUCH/Y2Eqgkrl5wZcBWl0H5CLUp7Yr8I4sJIZwEcBwkV4kpid0
srQTwzKvV7KdR9xcFF0bCi50VUjSLx/R6tN8dkB7+R8sDMnUmGYJykYhpXwzoUwo1cdf77/TrQ3E
SOxtlsFAjk7C5YqNNSwTmc0ApuhmMH8IDG7EVYLZKGJcz4n83FvjCbTXf7MsYC/GKAD/r4JtEOqD
NoWcGHkgAjEFF6CGYMzup+SrlN0xrHLF6NEy/3VvnxsNvUcGSIoNV+hK39TBDV3qbCKSoi6+0M1u
Al8dhxPtg5s5ubed1nW+d0N96tI99P9WnKDuELL33PLyVexFOdpeCpnPK5RrRDI7CENDXOKk/ADD
Hm7aRKX5nIAiRJ303wd+nUYK7VALw0sIW5dfWuq0SW10fGjyJj0oWnHLDXuHmDKObvyOPZGezY1F
99UWBrYwJddjZTsNnWSKKuoTGMVV6Ph2CIQaRpSyfEzSXzAtlHg+LeMuv1k8x6qaFhN7S9w4huAb
Xz6nMQ9jCMcXNn4pHRzc1dJFOGnEt0AbXGb2Qs9bCAGKIGWh4vZf7GwwuOCgAF/x/Ku7gJ7FZEpN
w87WDE/cePEI4osE3oi+gjFBcg/z+SQ8QJbcaSNstYz0v5cWMfuvAKkWJi8cSKovhEKjpvMc+/uI
F5/RIqvc1XiK3Zig7Ozy2JPhaP2dDmdv5/FFr/Pq7aPByJ1EXIGWdvkbZqevazwD2WXIUZlIBJRS
cRrio46Ith7H4Hr8KL8VCBMzMW/N2v6C4fiNXe4NarciqRDSRvWDVjydysvfocDHGiq97P0sGR5L
azja1I3TfLadxRPyzXGN6YRU7T3+RhIJzp1OAPR6unbrAnnStDQrnK5HClC9lb1Y7uH9/inbwtcd
zFY49nLU3SzpXhhXr187W53mvyGEC2h9XD4u0KYUnFrf+0lvnDsNJgME0tr8HIbmOY7djj3/T252
3tRm51ze6whvHfaL5Vc7T+tKpU5MbHXm1LiVK8DR8DocIHiY8Trjx7nnEutbtwa19u/3GyuLSZLo
D2trhE5aOVY1tjTMYoAHVQHZk4tygbxRH4QoWpyi0ypJR0Brh7h6Hj/n0qO07LHCxWZabXrYFFRt
ZCcMfd742X8dvCwe4qVJsFKckn9s+0+EQ3Ge05DYjS7iPV4tpAqJdLowDBFX79mORzl1pKn3JT6z
EIcPgvi2RaBJxexQHCqDY7bzhre2lgJ7SQW7zGlao7KlopHJSDDDdKroYEyGK6RlYICfh9l+Hr9h
ZoyHGrZoY5Kcyd8+7yy/caKQXNGow6lZnCtjHjtF2zfLOMipNB7Qew9n56ksWxjONeJU6EPbDf8h
abM3mruLb0QRAC5kCxAcKMvX9USDsFqWDixeD9G3qB2OvZR8n+Li0aqdJ4Ee7tLiMCyBK0vFp8Dp
7vLcuVcayw0XhXa1gadFdxc5euNp/ROifXvh5jolpgcHyQQygqjorvZDHerj0AStb/IZbN2z0CtN
2+gU4JfQR1jb6cbnoSte8ZB+6Ez7M1ZG/NnPKsO3N5ReRPhlxLJTlFxvUtJmIbbEiAhu3/oKkKF6
55Omtn5Tfu8JAmM0HlEkCvNX1UpvkzzdiwGbC4IdBacimpJrisQ4s0cdZWqF/EGsfLc+D63wVMXz
r3gcVE9I1JF8+IsL1h7ZW1QaaBuJFDOJz30IlIL7cWfX6lcHVZQO//lJ6+uHcXYcjGPrV60OS9d0
dbWn9kV+oDZcG3+rvK1vKP2fQowmzG9JhCIIoIbMzM87v+T6/AAaFs1w7gBGdleAwnRRKrNTGsQw
DDdBvrqtei8p+BUtmisxkj5lddMG8YEgetxZ+zoVE2trYFxFMcO/l7dSVyym1HVq42fFR0P+1OMB
GvsKrpGxQm6AuFp0X8S/JWePJn59bFGgppdD4glN/aqBF4L+1rOla3zHSVwLOVI8VP254fmHj7Vw
DAop5cbHnae93oasyriO64ixw5W3GhgwU2n1vPHt+H+91bocpCuw8FE74vBpBItr6XjxsAv+D+lg
RNBBc3CpHwjnNUSEMDpo3d71tIENoD0gaOwAt0BdriGQuizBVwtw45VIPuucZnI0vtkmTUN4Kwof
k7Au1rVKnKLFlMb6vvNyrg8EBQxoKmjWhKmrufzcScasxg6sW2BdcQfP4jZBpqR8FT8lR/ZiUFIk
Zww3oJMv8iQB7ZKKXZ00UUFf3qAGMFfs5whMJOfGKlFy0qYb21pr/ERmrNo+N9k/CF4zYK3dToiC
h25HyPqcpAfd+c7uef81XMdrViciCqkIAsQa2aTKfRZUqd34kQmwjMYmaqJT82BpuGYDlXh/sTfc
wdWzIgPOBQakC7jR5fHL5DSs5jhu2frNGx+j1JlEgV6zw/nU4ZrlKLfShyakrdGgpp2dFSu7R0d9
Lxhep0cG5EQBUqApx4xz9TtsY9bLcoZ/+Iq59CcJnm2JpEJjAWxGsVM4DQkUgQM/SqQwFhrOQyAd
hoxhVu//2XkpojG1ein8CvpHzDNo7qwzZbsw8jRIw9rX6GgDRXbbBwWYaJ692OFvq0rdEqvljGqx
ugl7RPR7V3WTXdOP66SKV/LXrxCx5K+McRwk7t+Z+qPt7+csBaH7OsxP7MzPDZK6xWNjA/WUDF/S
Ez8f2p1tuBEfBfUNAAd2KyhSiMP61+pzgcPwoFgVFOvGEy0fPcKZizFaHhueiqYzCR8e1l/ef/Wb
q2L1iowy4OgrOm6Oo3pRdkblR/Epm1Da4eMLETDh6NNAcJSQrG3MnWn+RlFMu4XGFguKOdYalmRX
gwQ+gdhnW9/qc/gjTv04unUG7Isb/NrLX3N1TpenFNOxXrF2XvTWEQQNRiuC+wgm8ro84f4xQkmr
uH2FxTF1yfRs6K/iChD14NwyvauwOcleRwbxs4ncq1Ayp2h7/9VvvgX2OqA/ovD1DTACGo+1JGve
gDRiiNcNXsEtDO/EE+rBAiQmLkgxyENH3q/QyEyavUb5Wzdxffjg1zBI0rmRrgSiEicrTGeKG79U
dCy8bisALACZi09V8tGCXW8GZ2v8WaaSa/AtivolTVsvnx+6VxNbcc1y6/i5yiaAL3tfauPyJpUW
/h6gfglSq77FpOeZZEOh9h0GE+3yqp4WW2HM+Ura2qCAtvM9Ni4CkSAKQiB5ClfR5QlkhC6NlVLW
/jjUH1NnYTwhAy3OGuuHOus/l8XAzPF/72iRI+TcRK1aUG5MBym17vNyJqkK6JqMyt5P20gY38jN
vENKC6qKy59W2F0l55Na+422nMYRN0nOqGh8SzEN0zJ09Q4SzuCOOH/vvJWN2CyGoGiHAY8VJnSX
Syt9bS2TutR09jt3eU5KCHwVNwFd2hk5N1F4TrqQlUs8h46G2KxJi75eFN4U1dPOj9l4D6JNK/IE
wA7Uv5c/ZnJmkJa1WflzOB3G7PPSTm6mqLe2Pj/0Ib090EdxXeCavUcYveJJQcoSEwf0mYVqwhXt
qClnLKE64rNqZT58ZBQhb7F4byMMMIAaCNNUGWNaLEZ8Ad6h0e1ZJbia6Ukz04NJkmmhVd3/kELT
z7PhrqlHl+7RXlDZuNeJKIIXRUopdNEv3xDpbatClKt8B7ILMy5Xa0c3CkEE2J+6XjrMOs43UunL
8cNgNjfzDGE+phGKR2jCxGjWtb0O6EaWefGLxBX018VmxhO64LPNFQOj16H3g2WJnd0WzqtJ9dNB
oxIBT7wrjvVsvrYkn0r53+xjSEDgBcFzUXav93EjJ7kWxNzuXfNtqR6lzk+HV6GB1xJJpqHzxE4W
X01AcWspwxqHPCiijaHslWBb34iuFBIn7GOgSqsjJY9BniZyVPudnnLrOl8akt4kKx7K/iMeNDfy
FH8Vv2QesI2PXwWOxg6KNysDwbkMd/vj4tisrgAos9zFBFrIO2sjidmIx2gpU844AsFd7OU2LJZM
DZiDnBCGQ/YbOV3zz2A6sVvhTLNTpW3EeVrkVGeEXsqQdTerJ/1WxoxTLRSEB11nJGy4NVQPpG4P
eqr50S5Pauvy5WJBno62sA4BUtQkf+3KVjdNadG06s3Qy7H+scLWE5DdEaOoqjE9u8rQWLgfo/Jo
K/UNb9Nrmh2y8gbABA46LQCQwpiuX8XWIV8aNEid0q9kSO/JKeoTv3bnhVAK/K41nxsYNgwFvNQk
LdP7gwAQC42HIMF0Mv5V5f2NEnR7t83GieVnCcYJribXWrsts02IpyEntuhuOusL3cZbBPbxOeE2
dOju0aXoqtif+i+Drr7RnpjnuPtBd+srCdwNm1IgCK4Y8w1KMZOUNpWPCaqndZ0nWfmpPc1Nei71
7lD1TxVQmwJXrxRLqZhZ+54H+Vadzk9gPMlmweNMW20UdSknkv2s8nV1cJsiP4tMbcGkdqoRh4Jj
ZsYSdal0jJv+QdgtVxAZ3r/2NuIFbU5YmOTpYp4g/vyvveqUtDurIq58uRRIlP7Nl36SWk+d9zBu
G0fxYqlVoqGVgxVYGUs5/dcmDD8IwI2QP3bG8FCEBMTl6799NjwcmHxyDIAU0hO7fLZU7a0Z6mbp
izaYoIGqinRERRxzvZ3Tdv0WxUoi/kMdFkCby5XiQZfzwTLKN5sKwJli/gfb25OSvQO0udKb6jrF
HJST9ZaRqjQtu770C4JIpKq38wLun+68Pu41LzamPDyV6CAx30I0a23SmemVnrXFXPoj2prkY+0U
nmwju62AowVcGmKgyyzfLS3Jff/L7S692pbmFCM504+l37bNG4N3KWm+N+Dj5H+MSXdbLXNLxfFC
QsbO0mIbXl5YPDWMFuFLhvuWsXrDdWUkylBXJY7jdXvsZtpVVu3mE3DmOytxDor9MHantBkeDMzQ
Ba7JjvNzntNtxEly5/raCBHMMwVsmzsMiPrayUGWwDeNGLT6gDW6CV3pLr+X4lOPKrmoKPVK8jMD
WRUBr6oxrt4dB4lmzfp10EwWSDXoBByny62dlllnB33AIZo+OzSv65kTyw2SpM96nAGFZTgEPbEi
Wo39nnrL1m7H/0pcpWIbrkE5RqSXVY4mtd+knGCdlJg6lW6iK3PAdr67+K7rBwW1TuIkwPKM81cP
mkbOqILGRM+acpldL7W3gs/UYvxNV0YkkgGKz41CtLI9hYpoSnbABFePq2rgAanDBAOG8nQVRmau
AEhVQHHSITxEvGTROGCEr1AAvP+0V5WXWAkBAOwxYMlr6xadmVl9qSVm4beGfMKa5JMe4u2j7kEU
rlpALCPUUkCFKOgMrdsh8sSwbspZZpqYVUbFTWzaXoZy1SA79wIUU6MdpiV7mMcrgWxbrEsfCJVP
XMWv7vaxDauobq3CzyX91jyUVcuEuPdiUzpEpN4SbXcVR586SzxkmG7HqL8jgz9Eao8T9960/Ore
Ez8G1jxynOAv0ee53FhSBI3MlKTCL8JPDiyxgmAdFqiIu3n++P+RYm1927/XW117Q06hEjoBD98+
oYDp2hxPEBN+HcwnOeWpOapW27lOfnira8VgLIoPTnrQyp1tdp1k8ey0v0FHwB9gF6zu/ForSwRX
ieNGorvCjKUoWF3rkkdlXkr8y7KzNWfnJYMaUg3Kp3mI7jIZvfwy2RMf3TpcBjGdRiz7np1x+Rma
pCloR3FzJlSsbREfhI1txFkfSn3nsXeWWrf9wb7MOiq6JVsbl4428XoGUKLXnezmA1ducWKr80iI
jRGfyTxWvd26QNwpaZuS3gH6cDlmMGysrij+kWcEEfTic5zWTwQWX8q1l8zqbC/4ls7ztxx0/xJJ
nmVG/vux5eoCFb8IV1Y6BQKdZK9ujEgJHGMpuLJkyfAENKnvk+9zb/1aSqzVsXh6f7ntPcbUQ3Q6
hc7Iar0+aoukHxIuCZVj3seHqkMhGYc2NA0ONRfHWNLlZu85zueiDw+Dib7QHnz0+qLmqRHgonsD
0o90c3V9xBBwzMAkbZCkV8G0CppjOy2uiOI2QkMmakpBXrihcW9MyCson3fewlX7Chk3hq9Qk9D8
vfYwbdO4NLCpLMEg9zcVSiRTawXuUiaA8IIHPfjYMwRrAs0Po+Xl/bWv27zgKpGwQauKxRmHivPw
VxGhMkaRyiHI/bb5iWsMrUsye9ASczgeVWk4JoIrJPfHDJKSYEjRjAF6fxBUxmLoQYMxDeIg0v06
D/VrHppuOf5+/zdeYzHffiMuucCnxcZcnZOUBvVUYAjgixankBKXHZiG4Emklk68pHvCzFXwdnUj
xfJmLyRs7Q+0zLEAE/BXcT4u31G2lLXddryjKf6CNZQrmpzC+i1Z+mMKu0FFfA/18VMYRCfZfpSa
/Pj+GxDH4CK/4QUwBCKLpFIhYmiXP6CL0jmtDIsfoNUeM8lHHetEDfum95fZfNC/11m9aHWOQ7kT
69BjqJYRpSZINSPjhTGgaZh6rYNHduw6GUFetBuUvft281OL1gcjUBNf6jUJUQPxEEWVzpyF8V59
KLNDrx07dP46m3SOZnKU/xrNxTXzPSfhjcDPpAuKNERSXvMahVh3hj4YeOpR1ypHeYzOWWr4HXlI
0aQ7vc+NrIL5OvrKQkGTqcLqzKE+PZuEJOJ6LH8ULfuQzgkVGsed6552RlzsrPh2Wa93kE03SUDf
0ABSV192CZbZimqsdNS69BAWpuuaetaAMA3aignQV5XWqpgz6wqexWFA4yS+FZByUM9ixB/rCI3r
O/XaRorJe/jPj1pF/0WPSgogtltAF6mdeq+dnyOO9IQvzBvsFPl6p95Z9Lo+5TD9verq7WtplRuL
eBWlXLiGDeCIcnz5quTf0mB24cC6yVK5drejNby9LpkkGj10jK7QPWmRKtgCIzlQy6+FYpxNSlBB
F9BHTGEZTAT6y2BHcF72MCWbMR6+C5KLNP9BdKzes9novRlKrLwwQw95wQUW2RgiBOTSjgKrmCDe
jZ1nzaj1yBQTjeJ1yY0JpeqtbIIHPET62QD60MYDAqx0xRlcvB98rrzQyYY4+f/5lavvoupdkuqa
JEwP/2GqV8pndVLpEqCnFoODYIgUGKrf3ahz6eapzMzzxQunCJmh4BBYkgCvTtKfMr8Te1bwlJdk
JzvaStj4iTpqFfSImRGLg/3XZVnN0B57Iy78Sti48TIX0LJ2qn4wMQEV5XQMUqXPMl8AhYTXi0Aw
zRMnS+PkMSAqYmmn7vx/vDYhbUmPgXnx6rXleo6znZ0Wvv0Fg+2TbjK2AHo5klGCpBI/UBxtWRuO
mHnJQe1n8P8WmevajE40Fl3B0Qtr02uMh9pIv3c2zcpRDg5qt3PyxC+5jEEW5k/sfgx/RFtgFYPk
Squt1NRiUo172su+rpdHXfulO3vUnOv4ykKIXEN3UoRS++oz1VIxTbjAxr6Vycjy9r6M416UoIvZ
MDRYvDGwdjbvxs4Q0vSMj2i18HRr8qWRmHbPpAQTHzP/EAPbi1XTH6L6FNZz7AZW8JJU+oMd95/T
pnh0aId0xXiW68iTnudCwfdnj863EfJF4w+LG5oiqMysSSRq0UZTlOb8JIth3iwf0io6zUv1Yg/6
YzZJZ1NOz1mEXBNCO4rqtkrzTxCFn0NV/hmqbjDTorP3cu2NT0M7AXUOrj1wRutJbY3kTjlqYwxf
N3Yj7AJ7OfeU6amrO9/ID7q0t+DmlxEYV4pYPg/Y88sz2w/W1CdDEvsEFxh/i5vbOGzS98Pyy0xA
EyUBLY7oNIBz6izjoIv2qGkMv0CQ0/gItaMSfrDGYS/Xus7pUB40UIAXogSUgaug3FNKSKohRchm
VLdyq39NFPnnUH/twuJQJt1zXNdHOS9vcT4N5/E3eNzvDspImB78RCr4/di79ZKEeaMwcRSIijUq
HiRQi+In5aS8sDOj5iGX2hMbunNzDI6jytMrm3sxTT1T+fqlTsqbRU1kt02YNkR2caJw3AOGbgQ2
qE+Ia9OAQeqSXtDqwzFhGdEPRj60HG4yGY1Zod5Xq1+bFCGXLg0523kDaLRT3Wi+14flm+5gR1Mq
xUFK+puxCT62+k2r2S8m5XQjA6aWNOpq2A/0PFMVtPMeAH9je4PvpqQXXs0AA1YfdRjkSR5Cm99c
afc9HvdDvXyZleB2VAGkx9rPerZulVz74+jRY1ZnZ+0R6c67rikYxs+/urbJvHIeI5huxmnnG29s
OH4bACeIfBQzb1nCX5dX3HddniKO4A+Bcl/G6oenWlYf0nD6Aknlq+ZAfUINCq81X53wXkji77l+
M8r1b6ST91rjV51p+ntCkghBXUZnoNsuv22GDGYstcjGLZnzJW6jJxQ6X4RBWtt+tBrtXk4yRPQR
85ODJwG12nkV4q9f3URv+wpMHRDXqwRcNTJHLqoEJwQ59xElQhKJCbOK7QXDwzT+Y6GcE0fcmkpy
nOuQuie9b+zuR29Ee6z969qfN0EX0TKoOyhAVh0/mqswSLoQ2VpUE9Bxvh/s7qY1o6dkKT7JOi0A
J3qwIzpvxSy97LwH8ZdfvQeHGZHAuJJArOrKECiVzIQC9T7koSws4gXitFVxh0j7I5lYhBnH3DzH
xqnQtJ2PsHFUQH3r4AuFq8vVdB/LzcSUcmuAD0xVF2b3Szm6ToGRSjIfRoiI7a5F/EZ1SQVPHwE2
PT1dfd1HpMtdySXK8f5E00DooqQFXpAYQKvh7NYOPFbrKLoZ7MpzLu088EZ1zeoAlESSa2Gvs0pL
ej03/9fN1cFhxbWDqoHlYA3u0CPm288YlfUmUrt4Uyhy/Y+cC7GIgvn/vBMJrssu0cfA05xek0Cb
rALr0CaTZOTm6NtB+Qmoy+MYdb4cFIfQbm5Vum/APAH8G83OLXONleLUM7hgnCAgLpS4l6eeDo7W
yJI9vgGdFpsUMy0PVf4hpasbYtEBouVPG8Wf1Z6s1HSeugU1U4PhTdT9LirVk8LMK1o15igM+MMm
L3U2/DC06UGIar1/NLZ2p4M9oZCZFHJBq0CuSHW/2JKDr3FDTUR0GOPkdkBQIsNoFV1PI0l3YuJ1
65WX89eKqzwFOIrWALtARksH4EvnrWfV0PxpAwoX6fi/fj7uToActNMgGa/bfmZnSlOcI7SY4HZY
qvptqeOfmbtwvE+K6dzrxOL3V9za/m/IcibaFCtXrsJdki+j0qHbGbY/NMSQhlThao+hdw63+asS
knZl6kerKu8GvXxibvbn/R8gXuAq2AHjZjSMagsuC7L4AH/df7YEn1stUNRcyviW3OwuNADvWNU5
s8rj+0tt7B6KRJBTML7AFK8n/XldtEs2owxulYknFBfwjDr0puSnTf0J54Em3kMNb9T4EGhxSyN3
o0tIrnv5dLI6LdEw8XYdGEsZIyGrvilSu/CGEE1HVNmV0DiX5Y8wTTtSDOllQprNw7nFZYe7E93e
pcLBIzY1Wqu9G+S6cWjKsHND+/e/fzkI9pCIiJbq1YAvKua+Qtll9C2sLdgoZ2XQPtS0HsI2vbXo
tefOvzajFNM70n8KMxQF1KsBcTg4uSSZRJ5KX06UzPd1p99WU+qmQXaM9D0l6I0hJusBzRGFF0uu
meWR3GHxWwwkGNpLkVjHQu1uRrU7aihDlfPwEN8Y4xcz98pC9jJ8rRVJdueYwhsG+k7U3br03ojV
dM6F6Ofav6WrbBm962xCmjlBh7p8yLSXNsweJ/sGSwrQqeqh1q2TI3U/MJb59zU/2Q3ZpvnW7FxT
2jCcMsLSIsMoleRWyHIsEn69zY3e7hElrrzrxDd+06MGl0X2ba2GhNU0xGUrpIittPjk1NNdY+qH
xm6+iGaHZA9H1UmeEiU+a1N0o5bDh6oLPxrcsHp6LLPy2WqDhxYCWpf8quRsB2W0Ed3//nH26s4F
2hkVRTAipTvGh8juj0Ecg6qVQMyj4F8kO2mluJ7Wsc4WDoLIFpNgr3mdVVnSp6rRmsml5A0vGli6
B+l8p/m0FVJpd4C5QEQWytAqo0marKrbCclAum6zpTOL6ZiXAsFgPPt+0NhbafVxkW+I8qQjWxRc
UcECc0xclA2krY2dV7cVu/96pvUAOA2pCcaKlYYSPjqKYqOCKK82AOagswYnf0a59f2H2xiD4lwh
GlWi/IZ3twreel4xmUzRbhP4FdHBK9XEM5T+mKgOBL/73P4zzW/6ksUMiIa7ud6TedncMfRHhBQv
7c21LtIYk7M5CXJMIgKHQNInpT/su0ltnQMArf93mdWO6fuy6PBehqFO37mPfvfpC3goeqjHeHeY
tJHnCm0RqKWokwKoXp25Jg+jobPQyxEzDgHGtxgaZbV0lLQPXTczzw0QHfn3eqjEIZJGtGsU+LRX
3CmnR2NgGlCtifPhTsc8VrzNfu7vtLh4leLOd8LCkwb9Vh3s552NtPF6gY4T/wBK8M86C4ACHzRB
bPLIQlQCLgFDSkFxHTLsMvsv6CQ9JdWfJs0eW2f8mlt6D03HHePptyTNd3SkXiI9/Rap9k7ts/Ep
SDPpLgkoHHL94nj/lXuhc23VxUTBnTFgK5z50ZbuM2QX6sR4xnbbSgK3rYedu+d6SwvwNCm1gtwE
9fUq4UuDni5MggiV6gxH3XpRifVz8e/nhgyTYKtRF8JYQ8fk8tGMRJ4CSdd74I5P/fjkdMgOyl9T
fWeCd/1lWQYkLPtJ1K/rNv8saaB9VaX3QSS4rdS4VfmTUWw1fairvUfaGFWJNiAxxxRlKqC2y2cq
baUa7aVGJXtOHuSsIT/s7ycnQNTwV2/ROCsdt4tfVIAb72/g6zDPwnTuEQegVYti2eXChWbVUzAg
CNRXgWtKwKwWx9WzY7bbXtx4n8KV3CE1YRllPdMf5EINBxUxklK5SaYAQOC3tnxkMNbk+c4+vL5R
MOtBEhV4oBj7rbG4TVmADV8cauzUge3zS8sxyh4l1+7PcV5jm7WntLK1IG7gCCzQWQFasjptNNjV
dklZcEpf7fDjZH4PIx+iovC3SV7e/2Jbe0VFnJjHeqNfySuInOYsOsZPdodG8bfXJnh0+l95d5um
xxr3VCTZ+u/vL3gdStiQdC2I6JBCkOG83CKRlJF6A4by9fpXPD31SFXJeAUE56CAFx79aYOdJGdj
pwiigTgImiisxA/6K3YlxtBluRki1ZS0TOYRNp8EVik4acsNbNT3n24jFUB7AV1+urSWTtK8Onr1
LDlV1SD9peBrXDjpqTBjpNSbs5lT1CXHYKLjbhiHxbDv8rh/mD4M+qf/5jdAuCarE2jWdazpctnO
1RAZmSh+Grv7YQpOUS6frDg4GWruLk56lCvrKM/pXeMyw1H3ABIbYQDKJXNC0aVCiWC1gXWJPmST
JL3fFIVbZz+66iWqnxZmmu8/6danFZuJe4LqiFnZ5act9EZT6mBBeaqxvbDNbxrti2Kmx7woj2X7
+f3FNgoUoIt8VJAt9B+vYGbBVMSTkWso1DSWp0IVDJXHKZjcpX0060/5oqGw/b20aUqE32EeF0t+
GIvxoNo/Vb7AeB6d77oa70TcN8/qy1IBGUyirZBa4EitO0FNnBpmocfcX8ltMSiuEn6CKIEdxPMY
vLTqPVAVN9PQsT8P3ZdlfA2lY19/C8oP2Kz18mPVP74MZe5O09HMT3LVuVr8oM+71d31xICXx+WA
spGgwq+TuXQ0ij7Fk86fjF9KOT7BDjnm4S87te4CZ0IOtb1bICtL9stMw/D9L7cRTy/WXm2TMZzb
Spm5K7JCTE27kzW0jNG/KF11nCCkhNkeSGV7RaRR6SIxx17T0AJrqeo+YHKN0avbMNSizeDGJfK2
w73RYv1eyjv7YHtFwL6ojyDRtc7/tUa3Bwf+qq9H44l9uPRfML89Deg456h/BNPv99/pRhjnnf5n
vVWcm5Okac0GFbQlI6ANmofnHUjCBbno5FD+ihhATMU/76+5dVfR9cYHFPUhhUxqFco7cvMFxi63
kortmfYjr7QbOUg9o/kpadpxNA+GvIBxUc87C2/tXk1UBEJHU8B9LwONnsFQkBCz9FUyXRmk01TJ
MMT+ZCPggAo9rGxgLk0kzSzMPPeaMFvfVntre4ri7graprZZm9DNZvUqcc3spVC+RM5X0LZd9pBo
e3t3o/lFRKHvCfcFXSXAHpcPWzSDbRVq0ftD9dFBsmSkB9Eqr5F2yMqbfDoFBQ9rRp46fGsYNpy0
9GHWbnbe+Nb+4lsjf49uKHns6o2PqZbIEFB635o+NarixW2MQTK0vJdUDXDs0n25ejJNNLkHNwtk
8YMgCimoo1Wuebb7xg0h8uXzzrbfutlQSGPywm9jQLx6Nxm2qWFQkS3FyrMogNKkZ6SuAKvdU0bf
6PvxGTBGg/9DyXUl76hEUlgMTFoxov0Z/xFsAhTBkxQCKU1/5opl5+fy0zTu1KAbnWixLmxhinw6
vG/X4F/5khOrbTyFXN7R4PUlNpwED4hOZ3W8Kczb/nv/0wBmV54k+ZVOaBkfSaecZweggXwbmf5e
6XnNpgXWwIUBYossn3xfv9yOEqQhCZ3R3lfzuyn0kZfuywX3geg+K+RzbH1SoUa1zg/TWY4DLOfM
vmuRZguwCESUtDrau2gLseLVlUuPUoHCSkW8rj066isdcSHSGzFbHrV7c6rvJ+Igrm6tWyT5jSw/
hMqXBpxMYuRuIuW3WZa55uLs3Gyb6SZ7Q9StSJ6gn3z5ctpINTNKFl5OiOJk2PpyODKHe0qj3C3K
1sWq2Tek1LO5g3qlcbXbKtw5EldJGF1K9Iy55ITgLVXn5U/Ab53BUD53vq3r4B5Yt+Ao6qknMyHY
qaKvn1cshpgTvQhOIW4nl4vNYdeGNXpjfhH5Ek005avT/q6DW2d2lezQgk2LXAtraJ1RmLzzst/u
0Ivvvlpcu1xcxVw+xISEJ1Vu+/jx2UpdQfBu/DH6vFgflsijZes1vG3piAJBLH8Y7UOVuVr2KNve
cp7VBK/Z710yelboWioFVoBubekVP9Q08mI7geGonCF3HNXoU7V8rLvn1Hns5cztdbSba9UdymdZ
y12cOjxMnL0iyjxtqTxlflTyQ2gdMvu73stuTaptoIE4am6I1Rx2ArVrRkcI3+HwCyMr10gtlJ9Q
43H7hNnhucs/tqCD3g/iVzGc90XwEoRzmEhXbQhcBXIpLroOS4svggklVIKL2QdLwKgcbQgCSG4e
3l/zekwJ2Zg7mkE9yQmMg9UOySSpTxIJOUDRoRRofyG6BELDrcBv0i8r09cEMZM5/B4ZO4XXxvMy
m+KJmY2joemsli7y1Jmd0n4TR1S0UDD9deePpOmu5TGz6NM9uJLogK425MWCqw0pFw2Fe+y0fskV
HcMgNzvs0KAIF/x/KOFowbHA0luI8O285qsYKF4zGqGi38P1LK+as04WFlxQPGtlxK4V3uWl6SJM
6wlAttCWk9U/GS/fMDNfGVHhE8JT03io9xKFzXf+1+9Y5faNPFVOqfE7ggVYLyaeGlJv1TgcZhlx
IWnC13Txq52Q94ZdW794QCAis3cou9Yxb241uS5is/OH+nvXfm6cc5c+B5k3658l+2T3vwfyQsqa
pIt949QGblAflOmY1idg2oIgZu01qa7rQD4ITRUBzKVnxE25Ck5OtTiobdA0mo5Kc7asszPfmQ0y
F9+qs7RQHrpp6EKFpGOed75mPzSyX8au/bXU7o2TNSJO5dW/jNFzgictu3l/v7zVd1dv7D8/7y21
/yurKBs8DIaYtk8S+fVyMPIjPmvNpyTzmo/NjC7HcaoPic25vM/vZTA0rc6JvVvK81Lc3Betm2ou
au6dfIgUEADeGQCAMz4q1k78eIPVXv1QYhW6gcCq4E9evsc8SbJgUXiPyqwfbN5ahFgUjJkXvBR/
JSGce3vKbxwZC0BL8ZlPHqZRvcmcvoRq03xD7s7F3sTtgz9Nkp6W6iu6Wod6IIU2pI+p+ceQISpY
54wxqvmhimtm+H4s22d7LM9Ghio9inmk2FgeqM6xCIozAKIby3gkB/Ak9bUbFmYh39BSbKsvaa1/
imX5CNwtxdo07rNzJyn/YHoqtO1V4VL4kqR+PZt3Uf8/nJ1Xc+Tckab/ysR3Dy28mRjNBQqFcqyi
J7t5g2AbwnuPX78PKM2qywRrNRGSIlrs5gFwTObJfM1zlD3p+iYKKABoezVdod1ux8JNIJTLFty7
J9754ker3IUsZPAdMVbayfwi5TYn48+N6TnIYzdRqo2SAORBeJmA9PUy0S8dK9Jn9gn0glLByRGq
WZ4/DLlMyJif0q3f/V15r/VugTYU0XEXtesJrC9UOnkt6cDa6Mws+2Gh+ki8LGBklPJWqhdWe7fB
/USMYjuQ0LfKfrHAl5rmhmSz1Ybdp9xL++YtdceGs2lpEZ4/9BvvRhAOcHiiYVGp6KA4FHtkbVVE
u6K59UwXZbTkQTqUrnUXFKCM2xe46l20uvIRzu5781YG8E1mO+MbT/eKWgq9r5Rq44xtvsy+tdmd
iVbiD/9W+F6zS1oDS9V3j8rSwKK6T82dVG0kdakm6xIsSHswmo2mvwT5t8Ryy7CB27aoa0cdCrug
eV2uhGw5+vKiyqgPNEA4NlZwK0PVniSHfGZSXRjTGCS8BJpr1IqNYK7/CLZEuzWiX32/y9qDby3S
57T4Llv9IpZKt/QPmoddVcwRSCsIxMqt4q0GVP9k33fy9hcAxpvQv9ZuuPShQGcAREWKmHv5SZ1x
FOXcM+WebBAyFhU5tqS/nE0I7Kx+A0N8JehdGo42GLk2/SjKbSc3kThVpEgwMkrXwbAkuOetvp4t
DmLjQ4noi8XXwO/ahfgO2glaG+0vmpIn2b3VxYHQi0njFJD5xuJtlmuZlW6/Xm/XRjk58Qb8O0o6
j5QXAk4f1bqZhrdRqq4lK2dXZ1Y1mRE8VSoY5zf6FI0+v0hmqGL7XMD+t+D+TByjA6VpKR526fRk
+bfdTEAnjEsjpKWhPwDyWKoVF7nmWsf8UqZIPZcMEZELWC2nit4WFNlIyxDP5nrL4dLL5lZABTUz
fyTRt6CTHS6Vvic5pSUtvOb+649+XstC+4EwQ2NiZp1w1h3HGY+kWQ8ihct8X9pz7jajFGdivux9
eIAkkgBZNeAEefX49cgXMiYKK0DJMd5EoOd0UbW9lXZRRAXUDEmDERmU0ZeJlWyhQ07Nf1mO1l7r
5F58WZpM7BxmmQreyRKLxzYlj4pqqEPYuQbPMyts9guZc9VZ63CuI7EFsF9rrizuS7NM5YCiPQeq
qNHqPf7OoZlPIg4BvG78Wmi/EsEe6+f5OxvRk9jcmgGsLgEMJc5qQnytKnvhbvwJ0gUYgkLAmQOO
Pmr6QOUbEWLLs+PuNpnLNygEat2bZpTXXvXCdQDaLaUbHDI/xZ+PX7VA+dmMIwgAEdB7o0rXculq
0oQt9O1MsKtrVBQN2Knor369pC7N72zyQ+qJawHd0pMsPIkNq28to3JQmlro3dusCm/MGPDghcPk
UylHepuFcq6MO6cDJ8na0bgn6QJexHILY5IbOFLzffWrUW+kfmVpb1iv2t6EZy7fPUwXM4/Pxyri
6+EvHJyztBX9J84z+u0nd6Cml6o+p9RID1rfNKO6Lvrv3hBee8l5hZ6+JFpIXKbVmWd0SgTL4jDj
FGk4KdSXsX3QKDXG3GCDKHM6tXXx/nF15JPl5nbWFs98320G09bFh6/f9kLtBSAGe4jeLbdOSpLH
yysRIKZII3p+OmWFCHkeFXVJrXrNydbN+n4uunWaXVmqPZjcwzTB6a9Jx56fXTwCLhEz54PM6LQV
r3l5biSmWjgzk0pBNHEmAZQpZMiQvA/Ni7YIt1Nyhfp7vouPRz1JM3AMruJwlidNinSNgQFyBeiq
q2twyjdlkd1d+c7n23hmeQNGob5McPgsDP9xVZLMOE2DGKanh608psR2VUmLrobhl5j4KCyqGhcp
3JED0qsrQytnS41sc8apQHOmB3CqgqS1Q81pRR9usrY6qloRwCt0E1o5vckK1JJn82twZSpLMAKR
OeuI69M11+TzNOvoIU63VVyERRBpQeWIoo8VJUq4obYWofPI+K57E/iva16G5y0PeBRI02CfgGgK
dcx5p//xycuubDJFGkunlPJl7AMa1EUnUpqNUQrLWfyqmIV5BWwuNNXOZcFp++yuSZJ1gIGkco2n
fOEuPzM/UXllpc/9w5Njjbynj6tgKJ1OCyj053bTRc6PBHRvhtaZXwMy5HrsI6Otde7s/DTH0Vkv
WMfKDucfJ01ve2BFLbrB5oD2g64AtLzNW2zeChskq0Od6Oul8ynmfnxK8ahgpZHaR9WRet/xJ0x7
0xylsUH9dIiWcPRQ2ICwTuFhFqC3TMiZqm9XSNLIZrv0p9ZOxLvZLyLcZO27Oh1aQobZPA0dFort
NvJRAoHaMFdvqiDY6jGugHK5Eczq2vE6H1tnD06Xa0ZLcI84VS0vcZSUOwOV1Cx+88jmdTTueoSg
kWidhSv0ejWh3NnzXEl7LSe+sNWpnZsit71ZKus0bqKG3+qCUrLuOMfmJHCWb4knbVEUKzlF2UHB
ljBrXb2+cqRdOsyPRj5ZYngRtvRJq9IJRyx00BSYBVFm4Zh5dEPdmilvTxbKn0LMeGQo/Mavr5fM
eYdr7p7MgFmA/RfUilpdqYSm6gpH6aGOzdcBQJ6Z1bt5G69FiokqtfQmHlcx6hXa05XRz789o+Mf
Bkxmhlqfkjy6OM9yI5I51QXdrae1didMs59mtIjifeutsdVb1UXnfj3s+eF2POoc7P84aZIaYqY+
SgU9BGa53de/2SKSVm+SPHZa4wps/UL2ezzcycEGLHhQCoWXnOTABi5jjwHiKHjCo4fbIcnLOpv1
P/2YafaeZ9zS1697eY4/0xZ47DrIqOP3LaNswkRbROqVu2sdPcm+K8apkyTmAj53oCWf9rSd5N2I
VI2vDD5/zOOtzdv/MfjJHasJxwh24sQCo9siAVNAXyFV9pZH0zgVqJJwms/TjG/ANqnVdZCiOY4l
Z1ZeOx4vZMg8CnAwOA5AiJTT8qzh43jcNeMslx0vQIe303M+dUjjZes+nK3Wn4K05ii8BpE6v3WD
k5DReYczBTro1DyWXgugxglFsMkvV9X0ewosuwSUCU/oSon3wsrmajdfp9E0nPPV45kOjBxx1KhB
Cwy7ITmsFmOpYlNO16tYUdjcxtOPK9N7fnITIJEZoi9MsoIM2fGIemH4JRYFOaSCwdXIQyBorobu
MOCHq4+VrQ3UwehQB27emc9fD37hbWdsLTUn0uFzyfq08qQUNEDmYPazLpJ2H3g2CksBvtV9Hn4M
1e+vx7uwlGkpMZEAvWBCnfaWUlVOfCU1M0ck+xVHpI386koI/5yhk+0CXBAODjK6oAfPMBeEhMjM
0LMT1MEdFdSgI20fZNoeUp87Jq+ooKyR9Ibeaj7P4qx6aj6GQ01tMv9hqd2vMvYnWk+66nix7vgW
7mDmwTfj77GGEEE7uWNgPXl996PFGGZRl9Fa07rKNpFkdAC4uGEk+AhvyPdd8PPrr3duDqIgnQ9k
D542dbszCbJAiLLW6NMMQxId0aBuKVs3RUEZn6hO3XTOn2q1WTRiSN09sQftDqSf3cvvV57jwnaE
OkwNjIQTQcpTEqOCYTZUNqTiBFBDU5OuA89/rMpwq/fdrkpux76zTQn14iG9mZk48+EMXWZV682u
4J5jyPWVWb/4aWYKKecDGrOUNo93UYQmOMg71PNGn21DCT0ZyPjHzFZ6sgFU2iCfoStBNy3KoBrk
9izcmI7yyhev2stdiMk0bv/1LCdXTE8N5ECC/YSWCPn2QOKYB99r1BX0ILnRvWbnczqHONSb/lW8
zaUdNjNnOEn4X5B7x9+B9BnJgyTMnQaZsjH1XTXr3R5DoEJYz53r2dFJ/Z77Gtm28hkqsqFwJ9G/
NiFz6nW6DWksskwlal66dhKz8wEu8TSOGdAnyJTajlYrJfwYhS3tU82t0Dt70kXqGliZIJ40DOsr
q/TSE3CmqqgqzpiOUxCzPyXSNNQ5gn3irUFNQUJ7ahbxH9HERWZk4WH3oA3+MjH8lbzW8J34+gEu
7RKL0ixVBonU7FRpSErVUFNijVMhoImtwO3HgzPiztJExb89FCUc4CsqOs+fNMvjWe8roWhQVcoc
TxY3hhmsLMTYldonil2Z1/PaBYK4VE5mzQpopac10KkQI6OJ4M94qmgno3mAUra3jF+Jt6tRpxSV
6K7v0n8fMMOohH9NwsYH7cGTGEm4pt3WSGjVmXCL1WE1BeWOJlIqbNs03FpZtcisbhVl6dJrwr0i
aJuw7a+8+rk+zTyLQPBnKRjoXKf36zz2jayboEoKg+S02a+o1jZch/A+F9xMq+gkssvGB1NKNsoU
L5F7EiRx1ZoTQmDTOg/T168X2IV0DP4yKxuuHg0k8APH056h+S1kIuohVt1uSTIcNHHgJKqfFem6
wjEJsTRDQyFsFFdfj32+uBl6tmichUOIACdnXDhWuVFMMjAJAk4vkaVYd0YZINUW3n090qUVR7iD
34n6Dh5o8zb/465RF4qP0yWtsTCoN+ghvGbG+IFlstPWnWA3hhku+ym/1sO9/G3/GFY5HpZOXSDG
swYkeJiSKkWxTeX40JtVDPygcjqrvvFEf9ebKsttcL9+53PZLJYa7RQy0Bmjf3adjzQ5krUKvbai
2ZRNsUnH/AfAfVfwsp9BN641Fnm0j+Xgu4QjG4W9XZVXN5Mu2aOdFG9tnj58/UTnmeJMlTfnkI9Q
DrHt+HNESV1JY8gJGgzVVhp3Vos8UIIbCqXpTsw52rUrZ9rFef9jxPnnf8x73teaXhYAceTygDrs
k2AkL0L1s/fALifR3q/IOIz/1Y7616CnVbt2BO2VT7xmrTshdPgwHVdjTPN39FeCUSy6MHSbKNib
ln/ldS9POQudWEWzlLBx/L5dHGuG1wXgf5JhpefQLurmpkxBmYQmPj/6Nk4zN5GrRV3kmJKatmGM
jlK8gNn4hXv9gVvLo5JrV47eT03O4zg+KyOzzWkucgSfbnRTG2JP8ODYDZpw44ddYMegUz39zi+s
YlFkdbaaQqAiOer2pF1haW1K76aC62XJvjNV/mvo69ibe3nD9TV/rqdWx80p2aD29WuKhMUo17dQ
iL5erhfywU9BZ1p1M8oeF4bjr2mWsYqRPL16C+zxYD4Xrd2YKx/crZHS3Ol/FENzMCQ0G3cx5pYR
DdoksH5ceYrzu93xU5zErSBucqio3K9gbi2ZL/tbfe9psFxiaFVoyxrhtIzU5CD60bUT5NIBPVcq
4OHS0UDP+fgDxMZgJmWOFUBp13m1SnztoxVHGpR+fuu3yaZXLLcXzaXo1xQthldPtNxAWgv1s6RA
YcuunB8Xz9M5dGI8PUt6n1aDBymrQb+jZFslwO0YLImBOctpsCp9Ti+reEoq665vzYCmS/Dvsufm
0hgqBEihmFi5nt4JRzW09KAlFfPFcVWZomCrRb2dtMa14vqgmHlwJVe4dFyiRSBRRp5tM09l42Sx
N5TKVOhtDcotRl1urrePnqbt8QxcC+P4UPvZ5uvFNmf2pxv1zyFPIjJ4EcUYqfKjr8reiwK3ldKF
nxlLlExcVI+ufNILRbm53AifejbotbhqHC8wGt9DUVsSVXhf2yDqbU8I+IqdtAtIqEGPVU5c5zbu
MB8VFsfxmABCC/pr1331/LKFZDsdBuizrPSzvmKjjH0q41ziaGheJkq7MoRo3+WAqHs9XCcKl682
JS9LXtomXEdF8H1U2lfKqfhH0v0LBOlnKVIsD2mHeZVaOnGZAH83pxcjKV1DaUx8BcJvkfZtkEES
Fa3bjf23TBngI6cmWFB1vCkMgGhGHTwlSaSAUsro+AzVTRSpqyTtF0qRrLVCu0PVeLC/nvRzNSuo
LXPBn8hM1DgTkfNwA+z7IZlLAsHbPpyMFzNKV3ptIYEumq1teMDbzPF71DU7ye/XcSsvO9nf1EEy
gftW60X0UDQpIjBkVZ5ULtZp76/Fob+SL54fyMAXxJlrwkQxS6fhzQunQhZiKXJGZVzVYo2qVPww
BcptklXQj8X6W/ZDkMplkMYf/lj+0BX/fcRqaQqvmXuc7c35SVBGICyQM5PEHi/cMGkb1Sx4EqO3
nLJqN40i36KLbIttuSineFt73pUoerY35yFhdxLWucUQk46HlD0v6LrMiBwP7gf3AS+v3LRr3NiM
1rp17VtfekEQKjOZFFlDwPbHo0WyOWVhJ0ZOLL2lNECHsqHr+GI1t91731wp6c1x5OjY4dVQdyHQ
MNSMjTkerEOqugxLVI4V+UWdfGziGlvI6+XX6/w8fMzD0OJAsYu3whL2eJha6yUN66/YGY16GzcN
SE4gTzA8laR7yPBWi2S4PlO8ryXp8crYZ6GUsekI8oKc5FxBT3LfKmjEMh2BoAYKzsfRuIvkeDsk
xrcwk241Ld2bUFe4De3G3FwIM1Zciffl0N1yS10HhkeHM2iv7aeLD0W/jzIqJhlkZ8cfRO5SvxLq
IHaSKNmG9WEETCF2qJG25jLyIDpN7SbzyptRtWxL6O3EohI6DneJOEEuGQuQa8YV0ZrzNsn8oUD4
scS5rBFvj5/JqNMk0AUBB2qxXkZ6dSPIw8pU6AoE+t0EpdPwxAX3eHT7px0KVNcqb+drkboyimfw
GyloEwyPx88KSeOqWETOQIM5n4ql4N1pvXhlLZ5/eTgDMwufZAYio3IyyjBaWiEP9LLF4qUtHgqT
W+i0xxDHvbLuzkIbZQ1wDJzCgGaA5pysO7ES1ABVwhCrw9yu6DKnwkvVe7aJFQmU92Zp3DVecGXU
88ODQWdxZI2YPjtZHX/DXOoiLReN0Ml0QOJ1Patg2qKQrlEG26WqYYvelVxp/l7HJwgjwqwBGQrJ
/qyqPWZKKOZ+yHlcTpu5eSvIxb3sTW6qh/u0866EzAtHCWAn8g4uNOznMwZ8jZZhriVeBOx9vpKg
NK+LOzzS7sreWI5socYql5Za+WAktJcrczpvgdOXRUt1FsGf21mnJmET6pNtXOkR+oOekwJaVz3x
VozpXpfTTWDKQJhrV1WmXSjH9lS2ICnb+Mo+PbtZs65mtQH4PaytMx6wGHaZn4k8QzCWdkXAG832
0Uz0gxGaS9x+fsTWcB9XVxLGS6NCnuMmMuNnGfx4YSUVPxArYiDUI/g2k10O8itmcI9NYDpFIN6l
6fTSeR9ff/CLo2okSLjZmucmnXkrKwFnRuTU2YfmVcswG14kebiPUhO/3+EBO+RDcJV+cWGSwcRy
NBCvziljARhUzfT4wG1lulJiOUM3vZhcRFOBiVXbZyP68fVrniMhCFCzii2gKx0uz2k4CKyYtLsE
xEPtdhu31h5d52iOOyg7qBul6Z5GsV71UHz8+KMTyUGkoL/Pqv9FDEBPXeLlddq0PNHJtQApyzRo
IjiCKZpOqjjcV5P+S8/jvaD090EnYmWsHljsz4MUvQ/WNZOuCzGI8fUZSU+ZltroyeksmzV5UU92
N8XFQtOmhZavkb5xO7v0vFVR4DiJvLCOOxhI12tHy/xyJ7ubXGj2C6URdd6gSy0rqqDPknmRpfTx
cF/ENxYmkKGe7CVfuZVC003lwGlaY8m+3ItebaPD4QrBNUWNiwti7n2w7Ln6ntkFaYJWGEE+km+L
4xrNwawI1pSdDjJiw5VSb+JWBJZnLoOsvPFz62UCTFxwW/x6XZ7zsFmXBmBLdgE628Sx411fB6jH
+8Gs9z1VSyUZ77DJcwo0EWev3jgc13U6Pcae/l0pTVDFXelW+q4wF0rpO2qOzYb4U0vEN1XOUOrX
lEXMr2in6crZ9NlkP504knM4yLNVA9Hv+DHHMkzRbvMCRy+t2zLU7sO0v6tl/dD5wyEAtRj3sg+a
PXC0TBIx6tSwtacRYudW9dOsRVAp+Y7kEZ/Por7thOLQh8VDlGb7zKpdXHWW48Bs31qN9yBI+W+1
9Qx7HNOdpCPBYoJ8TQP1SSfmLoU2PmRySaGK1pUZWtcs9S4EePqj6NnTMgDOffqqEnXVQm+wIphx
oHkPrNgvlxqeVlUFRz60G0DHXy+CCwGeMAvnBDU4C+bJSR7j4xiQZSY38jb/Pebxvc7JVFbRA7eJ
u34yrtRBzts085KDVo23EeRZVLyO5zJR+ziGMovxhq/cd0n9bliD00ztOlc6hPphoEWtumqgaPhY
2OVj9jQ0MuyFUoKhjDRqzMqs8Mr4+iNcCERUzXmamQVD5nHyEcLcyyPTwA4klgTWz1ucFlshrZZt
ifpXVy09yIPVNRLWxe0HSwIJQCok8+37+FvIQpBUAzY5Th32W6HwPhC+BnaZfutSvWLWx7dWmWx5
0LeVmbqNNyyaQF+meC34Tbue/6vEKpznUtZnSCFoAzq1Oc5XgvP151HmJzndgRRLKeHwsOcKQH3W
1AGFw9DpxoNo9HcmPWEr8qqFN0riTkneqGA+m2VT75vSg0VZWc+jgSBmpcG+aS1oqr6AjmxcOIb1
NExtsAxawQPYEvJ3RJhHuQFPPFTgWQnozGfmLHSJB0PsKenWmiLokc30y0hHd8zkdV6+fv1+l3ad
Ba1glhsGaH/KNC7DuJLQRmYP8G4BocHR4ulVTdOXuM13ML0Jlr3ufj3opVSX3uC/Rj2pBGDfXip1
PoQO1HbMte4Qnt+C1POGYtFbCF7g7GgUV87SSzHwzzFPllwkTBHqU4hGjGKyD2OBCo5/JYGdd/DZ
WtEoo8xpLBnPSVBBT74uTZ/XkhAv8WXpLW/ShellD15T/XsBjHIVEnZoEMLPo8AGuORkrCqXU4Cl
2ZxAehwP/T7NqsdJqF7LqN/3+XSDSfh28K2tYBZ3XV8+aJJ8q8j5YlQe6dTZci+7yNpvUrPYR6p8
Iw/BVpLAw/9bU/3P57Q+pdRJ6umUHu90XUsEg54Hqce4D9WtZP6oqm1pbFrtd0tjntAWdE9fj/np
DvOveTgf8yRqKoUvDO08pphxoofFIcu1lfUzyXNXFLo9GD1cZQo52yVqsAyTkn54cQimh0naDzTU
5ASfB09y4xzuXLivUHCo1Q8tlhHRGu6ALF953AtxaG6XI+eADCJawSdTmdVVGwsj5YFprG7GYLgf
PWFX9VkMITsxl1Mx3ZlyabplJb6rvnWroIyjaHacxG6bD2tLKR4UfGawBpOVJR4q94FRhosyt7ql
mMurqs5fqm2HLEbkYPyl8M5fv8DxGcLnhhJPOwH83OxLqJ6GkDwbx7FsqAeE5AyPofCIyRdyBdKC
LHBhRobz9XDaPH1H03sy3hzS/ujAdpmnFYPpUUlPa9jE0zNg+JveL6h8AxCUhRI87rQTpzCzLQ/c
fpZ3D3qBRoCHPkCI8Zgv+g+dGNwrFGVQLV5F/nPfjs6AJs9svBBhf9cGIPCCAFzS6GC8Z0zd0lO6
nVlgBRJBAZhk0GLmoz+8jkb1qg/B9+jQNKLTCv0q9JPvvdocUr2RnLxGyEQXu6euVz2c5bm+11n1
3sK6aCucRFN9m1LB6GqetmuvCVCqZ3ODqjkJLp6RYCnJrE6SjglFF2j4VuhYmeUWZeAaYe/ArUDk
aZEZt3yo5TB1kNirXRFIN4GiHp4aICptX9z2Iv7wmdE+a+KIqXJ6P/gdRHYPYVrqAoECi1l/LPzx
NsL3Naxs1cV8e9FKFD9p8YzDx0gClwq7QMj2QVPtJC/bK/jBjaO1w0bJkUrRqQtjVeabDpcBCJvr
fpTcUV4PynilmHN8NP/jSEBa+ROSAijntASnDpHaWgJrxp/AzfqoCY73qfjLbH99vThPGh//PHvY
y3ODd9ayOgltCv5hXSxTNZpq+DRbVTIWAZZFRla7hRg+WOPNKJu3DfYtlWk96kL8ZsEjfxvMg9A5
SZrgpaFsS89U7FxBh6aXQClec9M4aXr8z0OS9xLxUNo4rfuXcaPq0xBTaQGCL0bNq16Xj2lCBXZA
+ln14JXoia22hxEtTxDbWex6YnHwhPIKR+OzrnS0l+HmYi5M+kExEUORk/o5WDA/yz3CWFkOd4Ja
ujW9Xq147NXidypqu8JSD2rmbwzYA+Oo2DOFA3LXSunNTdoq+7Z5S6aXvK/QGjAOyii9YhXTjvJC
6tptpzZoMco7cn9uEQ3k+xZtoJhO5JuYa99lpb0TY3+h++lCGSzIGf7K9Me1XOkHNUzsibS8FJzc
/F71i1qA1CoJS63FGyEuttqYOPOfQbUvpfRFMAVcp6Wl3FMv9F2lKhCCbB0JHTGAQiulju/Fqnoo
2/J+ZpdNvfFdnro7vw+++2PymEeIJij9m9Vdu3WcHZbzB+aIxnVrtmY8bTGbauxVo04sLPsJO/Qb
S1hMwE37dqmUNyFU6Hy6i1IEKp7EHBGd7B/77v/8HP7T/53f/WMq6//+L/78My/GKvSD5uSP//2U
p/znv+Z/8//+zvG/+O99+LPK6/yj+fJvrX7nh/f0d336l45+M6P/8+mc9+b96A/LrAmb8b79XY0P
v+s2aT6fgveY/+b/7w//4/fnb3kai99//+tn3mbN/Nv8MM/++uePNr/+/hfEmz8Ojvn3//OH8wv8
/a+b96YL38/+we/3uvn7X7L5N5heIG2IprMlJGd6//vzB+LfaGp/VqSRfQJ2xmRnedUEf/9LM/+G
RinMBzjgMyl6PnfqvP38kfY3fgeUR/YFt2tcfP/6n/c+mr9/zed/ZG16lyMeVf/9L/ChJ/V/Tg15
ZlvQV8OqlbbpSUwR46gZyWWwcMQvJMjaYlcJXJ3ZmsNSUBp/J2qxvxMwEhy5TE7WPf1SJzAnxONW
EnI0XrOhu+mNxUMDaMqrtKWWxaWb1aYAvRmIdk5hI6ozk0gZ2rEFtgdKm76UWgwQ2wTDXckS9K0Y
PKVFeof2m/SS6vKt6gP6luJvU53Jjtopvhu3fYRuy83INtVmZG0r1ruxVV6TcMJaxA/WdeFz70Ln
fdSsVZJld0GASk6iNLsyUvZGLDxKg/6ayFOJrzWaw3KsSftR7G+6uM4c1fJ2OulGKwZ7MD22qZeO
NOSqa1XKN0MXalcD+bDQxXbZoKFbg7tIcwvAXP4+pe9TpPzy1cZV63zBeQEkAQyX0D3rVbFR+xEQ
SqCASRbQE8aQJFSVg66DwvKS36n0fUjIAgsLkksSaIsx56iqE+/dD4qdXvwIkJThlnno5eQ+FwRb
CaZNU8MYL14NI3BlsQbbLFMNJKlUlVVWDTCmxpXeDAieCftczZd+aAJIT5WbWhogyQLMznLseHMf
IzxvZenPQmkMZJumblcEkrTWV5Gmc450P2ofEE266NFHEkN0IsuuWVli+lJmCObcmJH4OzTyu/kj
V4Hq6Nb4AzKc0wTjtvUKFxOiXZfJS8iJtmQEYEX1HyRr6xIT9QiKZafu1XBmP/uNHQzGayJYG+Qe
Vk04rDuM2BpV3lQGFRaSFCGYsE9QvUWeGiuBVQcaxDPXXuhz3OqTvE34S2bbxEszg58gdTeo+SAo
NmkP8auVPZcSwYLGcRDdAR7B8TPd+aHmdDK/KNGFTRhnGxIjSJ/DKle/+ZE62FI/jctuBExG4odC
23tiTK4RaLhJjdaTnlTyrlAEyq2GCc+5K+y8knawxZ67DnY1QgbFIcV+sa2bnxCZnRmdNVbvsShu
4qH7VT37ub9r6uEJxLOD9Xq0HQFTCUUm2B1oBVefoltNbD88IV+qKJzYFHhsWc8HjLowra2ScMVl
4d5rNAK8DyMj8KcYwT+rWSQi7gbDEC8qSX2rKUouhc6K2XsiKtdlsFLxWFqEWlgsUtMo3CbPdnUh
21m/6opsMUB8zdOt2HKHrzAI0Wq77d4V7S3zMFX8Edb9Kk+TaNMFRngQtfQmhbi56a0ctljbjfdZ
aVUbMWuKZd2WieMlnrWRstQVB3kv1jGobj2wnFpqq4ORhM+imqpPqd+oj21+aIy22VlBd98IoDCr
Cjxkgk3vopAerGUy0CGnbpnEb5N0U+s5CWm8G+hAaEH81LZo8ECJ6fKHQNw3UbnIxnShWfEuVnUq
0wvR9BZTNqF2Nzz7dTP/I3s0QntsPuCVIoSI9GQ00N8el3r3rFGk09CsxxflphaKRdXLh4a5R+wS
oSSKAt96yVqO8OmNZQPAj/LuY4cVUuKV0J/fPbFy20ReyPHPLMs3Zjkh3izbSPHggO05ppnagsjh
mJKd6N5dV+91HLGrPFyZZWvHekcBSli06aOEatWQ1asO2YjEiJa1fD9k3/S+YAW8KflaRvHFmGDB
d0/NtCti3AtYMJF48HzxbsruURzwypWYBFsNpJEqPQv45VBs86sD+Gu3Q/bBk4SVEYirVBJ2IQCq
XLm1FCx7FYQw6+/BILHXxnumaRE2yGTxfKGvNKhKrScpt8PingbYXS4W9gR5kMIDHDO0FP205ijI
XrNyeMp1caEZgzsgmF81iiP4lVtIwkLD5U4R6CE0lvoyRokrZuZ24BZCHhkmGF7740sqYS+KnZn+
UavdVkCmcaprbi7FZmiwxR4Ggsu3vIqXY/Ua6nsTd8+IHwwu6n5uVaQ4TiUHExD3YIarfvRf/D68
iwdrk9TLFje++GdpLhsUkaDVrlLKWOko2BlZatIHizq0Fl1VL4iLCE+WtlGry3CQbT9LFk2+SbAA
8OJlkfuLMn3tzfCxGdEeJrWdZP972r6nZYJ9qwyKn8zMlEBEzTxe9ca3vpV+vurCzk1TYyki+xF8
cONfTONH3UQ/yzjCUVtf9eF9KBlPVcZxOAR2Z8n3FerlQ5rbHVRNJh6NytzmPKl7HDkMkCCcJmr6
MSkTEUBDxIo0Wqrag1zX+wC5WlOMNiUeEBGe7AN+CaPOslppDXbjk2x9AJwlj+X/s9CoLr3RbaPy
Tu8kVz1UE04ckSg0tjh6xaL0ZJSDVRN7E6WUqbEkCxmJsUoIXrpJ2VZWhakmXL8qNtfN2CxEP36k
K74SUlDuPeQx/c2TvnvS7QCJSc5+NJDiw/nKP1UYiecLs/1Rhy/Z/+XozLbbRIIw/EScw77cCoF2
73ac3HCcOAG6gWan4enn09zozGTGjoSgq+qvfxnxHFvynWdzkiI04OxgYY2rGLHCuw6azhLESrzO
+DBH0rv29ss98rGuPnzxyROELh0EFvaE2aalPpHfe7p7002W+i0LBJfNmNYR5OEgZPD9yMaayFid
oAfe6aU5rGF2nb2fQa2xEeXSMhqb07wPk2aO7qmVj6UcuOkRJbDWMGqfOlfJ4xrU515jIctCJ88p
pPK4OeQMY6MOkPBoru4+WHUS+pfB+IakvCs6Spb3t+HIU6WXhoOD3/pIK7F+1gjLepuJvFFxxDNt
LWmIu3Ve68TNcVQxuyPl/TAJdVg1GX+DnyoladnAaxSsfnu+WWRwcZTK35lzmLv5pzdG+2YLMDHS
wzGfoxelrWvHLlnVFMZtjjuqJ/un3VhH/3J3PWbZq8BHVnnm3q/tl5ux1GXcuv7rkEVfxbqwVRK/
l4kbvMDjLNBrXCAeuyFrOCyB0cVu81oRs7JjT8euGPvPuK7NX/QxNJKZyAuAm5FjYJ6enKKcEwX6
L5f7gEd8Z6zy/Bx0EHkauNz6u4rcPPVm773L3acs6vaaOyBkAVlvpbMzMu9czfo6Nb6AIDq/5OUW
W8OhWIlXyfNrFfRlUrXhp9EKLB1D/9jjuJBDmSsJKpms8nUKidfIi/W7moccf7x7N4dLSxQBTXWP
dI/HvFlfArO4ulX0qrG0xoUi7hHjy1JcJk7HbX7ozAuMv3+5E36PJL0GAyhMv577xfjuc07JVsZt
N3B+dBwH00WBge3K8NNdyCqlrwnP4/bACi3xCwWUlKnDIP54AqJpU6UwcHdW2P3w5fc0O0eHRPv7
UsUeMGwKPbplfsGkk8nLY1Vd3BWD32mIZyzBJySpRf2o199G2SJwf67WFgfF9jK51bWddToZGJm7
NGpDTSlnBYIR8gx/aB/W3s8s+qcidW2r/rhILNXNB88cUY1gt8POUgUWR2J/MbaPsrAvC3+0YaYx
tu2RQ5qnYMD3vWUdsMEXdW6Ls8Q1HyDE2hfZcyfCfadekS4flaE/AvpDouTTsgHhR4WgrFgv4lY4
OHV8dEUYz9F3WamDwA5hWJfj1uHXa/7qhJ+4KAYC480O5VF31Smz1lSN6/EeC1WHIFnzTCWu3nzO
jZV7rvS+VOO+FuR8u5yuVubv6b13Daia3LBaC14rdQzCt002XN1+F9kN6ng39vC8nBcj7kv1Vrri
zA+mlfKffR5/rOH6dAlWXAvwDTDHfee2nwsuP1n+h8f0bDRGjLsBuJwJF779UTgjYTL0D5l7aqzW
O3V1+2ibKNwhAf6VpIaJUL/UwMT5QjEpWf/iWrntiEzYO3clsGHMPk1mIJ+ncp1hAki0EhvHpUDN
d/Yr43Nu3Z9hUNQJBf6pY20gMOnJkAmg+tDcitX73cAzG2hF/oxuRRrRYw4nq51pvXw7daHRR5Gx
K8ZgX2YfzkQrSm+tim9fbzvFFEeTE+mOE9uM79eOo5PlBFacKs4XGwb0dyPfx2DcWW0Rb51IN1mc
zPDkcvNKqhdm5sXOzL/GMaDTcKlJFigltlwvUp/H2UnQs8RZGyTSXW+eexWTRcG44CH84HdPnSlP
EN5putq43NTLklU7I8jQ5NK6yJNesO80pxt3e6IanhRS0gYftETY+2hdYoiC9h0qc1AQ6+wdVmWK
Q+xeiiAOGXFtK4+LrXkMQMShvKZbOd7gY44ArvxeTucqK4+mn1+0+WP0783vcdnGL9jouyGbTuWq
X3LPunrtv1y0uyw7z3QbiqI2cljMzb/q627XX/IBN/GmEcmjTTgUgEitqsmFCR+GNrvl0V6i8eA0
P1bWeLRCHifhXYZcxRZmmw1NSr2RbO1cKvujhJUugx8Ww1KV/a6JsxrlfLSU926a3KoL1jLqn2Dl
UKrqoWjyJGherPBrwBMz7FTcOn/6JtjZ0VdjXdYsPNQw1+n70y2VzhtLLEAmCzvsk1mS2tM/TfNH
Sw/meVfZyV3Zj0nmfc45LiUkqkw4i24jVzXDqNUNd1EoiCDA+FuDT77NtM2mwH2do2IwXgHiEO4y
B7d2aq0yniEkVkOEGOvH1kmKcri3Kkqq/mkYJCHNjyvfjwCj28zg4GZROuLlo4aFaSlP+2I+tGaN
FuNWm9HveaN1IXVibbZENkdBe2Wvt/aOGVpv3jrgsnGbmt++7Knn32g0U6MhN3Y4lltPIlB5WlE5
b0GVeFF+6+0lDkdnJ9VLuUyXijwNNSH2iHYhlqzrNh54MGJ/+wpo4e3KigcNY54GK2hQspeaTrKN
x5GpZxiufkRjyLGzXsPmxSuNIx6DOx+jPzd66vtg39nOg4U7vmdUD1ER/ZxMUmgySUkOkaAzvRgk
OWj7wV77FDckXP+n0zZNqVN92O6/vtpua+3uHNkf2sLZly7x43Z5nacli5dJjcmoxMmO+kehiibt
Oxbas/HbE+VzZbQHnXFKLoa3zzx3BIgwsqTEzeDu0G4XxkF38w+CyF1QlyGuAo4MsXXx0i7PfZAT
Ny4ie7+MxuM6AU6b3Z86eC+bwDiOYZQoq36WeXYJjY7+0HzPKkyyPO9gMb3oqT5nzj9s43Y0priX
Tc8iGp96Gs5IhOmGY7DRr0dkCVs8KJK/rmPjUzjHlFh7CvZwyPFz9RZSJYVx7HxM4evgeaX69AvE
DEn/vTbP4GW79c8wnjDvWR2mqwH+HPpWg6T2SVl/Qm+iSlVnZ6U5bNpTzhXCf+fnwtlq5+EeI9hd
5F1gY+227Y9zX/B59dnF2j9zvjT3hsl1axs2JGqfEw7RNoTcOM4DXNcfnAm7fj3ZRfhXKWhzyEK8
CPRKzKnVYgg1T3E71JciZxU24nPQymS0xQTL/rxWxUO2fvoz6Rbz5oHpf5pjxcyDb+2w7GZXpHng
kTS+vm11eCqcHgoo/jHeWxUiXonItVt+Ru7ftfpeTXHIVnkcPO95mOROmyL1poHcGPKUZwqQioOl
ewpAg3KWmJYKb6UxQXfxcftyyt28jsnyUpnB41Sxh04UBsHl8rUwvfYWMuWgOxujd5Qt5IfRrNMF
/8G4VXgz502SGcs/rIXyfTV2/h666Bx71nRecbW73EoOuH/zmOSGeXrzu3cRfJssodRC29nbXBXD
z8hZYXAt7K0+FZF19HNjZdUiIbl2fx33ryMsVqTyGjBq61GnylmTMs+YHpj7/W2jGwme8D+BnpTz
ty2/SmV8eCKkMuCIz+OtqQ696TDxH6blpKrhrAkRll2b+supxT+lqxJ81WmK14MxmefNAKP0539F
Dp+5d0+TfVaYh+NHQps3A8E9lZ372jmSi/eK1wzOzN9CeofeO0KVPhhhtgeYScL5p+92OwN7hSh6
robyxec50C5FviVVPIctwxrgYWoa3gfB8b75ltltWuW0tFUU/lohtkXZ2Zzt2A3UeRTbN+P6TmP8
bi7RW8/Wb4CZZ+/96Wp0P1rKfmb885vhWmef8HnwjVv/r5RYS/0wBnEoXQZOE4VR41CB6SC833Y5
CcT5abD8LTVbkLu/4D1soRy2dHL/6fnmI2YFQbP2pWMd6O0fdH8HZBnRgu0zY3qeafMt5N3NoE6M
Qzs1vNjV6u5QD/GLuBueRrYzdBn6CxbJe26Q9Mk2jiJlBDgw9R+OGL56ufztesK4eiazrcLX8OI0
YezVv1iHLgYLXNS9WR7XbptCHSSL6NjxrGQDUIZRJ3Krz4u3YtU84yfr7oFh49brfzRtdHPX9sKP
XzDH/lgYGU37aOsIMc11FeM1WO++JDdkAIfVsmloS4Q+KtZb+exmr7VXXjx64GL8gUr/vrbedQFO
m3V165cP906Q+u764WHu32qS0bx7KI9LuxxgQqrd13q52QxbTpFdbGLjd7Lp2ti3Z0yjMQGI4FkS
6lgcQ0u+D+bEMOg9FX19sTFWdqu63DXebxIWLga84KhTb7OuvlsQH8NWr8jad26JxdStE3+mJT9Y
oGdREaSWAkYCAWhOxWAm80xSdj3EXAhcDdcL2jCavJ52myB1mwbWd5hl21iIZ1d+DMizq7nY292H
KoJ7QuGbJsTL1H9q79dgq4e2+snluIz+YW0+PPddEo2jhAvw8FWrLlklZetuhVcgJTXNxC7mW46H
xhLpE1NytkyvCxLpSrnhfgnjSnb+rsL2XWzRQ5gFnJy/hP9cb+Yu7P8IQA+xYZw8EWBmdX+92tq7
1XnN9HGxvR3CtXTow6tHfJrFV2RHL7A2ktJY3p35YERyb1b5fqQ5kd6uzX3MO5isyruv+q9cfmzM
HIX3KyLNYQ6t58yY40H8bVgoiGpLK69JJ4IDsrB4jVrzu1zKkz9O/WmKep00lodM0Q+hCshdPwSH
geSHkGjgotLntbVv9OhQQtH/Vzk5A0HGY++0/nloqL2LjaMjTkrIMhwulTVUVkrwvX1eYRbOlnMT
ofHQ5eFbsbGFYBDn6avdx76iV2Nrr+YB79MhDK6Tkbcn4Uc/LEyoHkrByVA2n3VQfozTtnC+NE8k
heu1LAAy1q+lIFCqb84UzfV50BzwoSh/BCNG6lsgaEcj51RXgUM10wfHpmuGnW0lI39B2P3fTnbA
QvAelfVkKE7kqUjL9bQUw7nq1Q4XzUNTTvefTsweG3efWgM74cDe6pCH69lVwa4283MN4mQ01n4I
HAbQ4Ado6wDxe1ePS6qnbIcrhAzE52obJ3e0WywUKuCKfvvR1gapIkZx+f8FNBUDKmFeRRY9l45J
t2Bfvb6Xx5yAgcgvDwbNaB5UqZVtNxtfLjkXaef8gZ0bsqYpMGdsDxPGmym8/MfIb9/gLZb9uQ26
YacwxfZxxWhawp6YQ2Jnzf+JmSdfYkvUfPal8UeOa9Lm9D4guDaQaG6wwqiLmuot9LvW4Y+wgHxh
z7SAKz6LOZ7+WI/sw3E4TqGXmsmAC4ZuTl430ZFSWJ0Cz5tzjwhV9+JS+BxBLZb32XLlwl9X2SVl
+dmwcYsE3vOKKIXCTsqpSXCE3dncLZ05HSTn0DzLfU8gXVXgTG94DD+VolldeSCAeG59UAqcJXEd
t7u92zIsO1Lmx1UXF7IVYVt587PVGd+ZITDTn6hfRpFl1yBTSWeO0RVDl+oCO/FxNPrtmFmj2lny
Vq+W9bben2LtNxjUVh7ajVvlhj2RyWTmORJUGA5AMsqIJjjfTstsgFHrCIgLr6PdUi3+0aidF5EP
KrVr/6hWAMMt4A2UhVmk+VV7mU48OemD11PqV/9lyyeSW4M/6F5JXWHD9CBP0D4xdMya64pNmlWs
ZFWhMeiyR7VlP/XQD/C2qOZdwOzeu5f/X9AVTSejY+jDf/7FLM3ogtPruyvf8zaoXs3ghGd8u/dy
79kpXHGwoj30npuzzPOxCOd/IyqH3eiRNWKhJB6mwLuFHZEey7SQUcH300UgRnDv7nnSc3/ehshO
x5JVxcpiY+7keZnXLBnCJrHMLTtL1c5xENSEmyNcRsdIPF24cNrbRX5oMqpAwLWIXZdLKLnbddC+
e7DMTtHcXaWTZ1csGnh6IWYYuvMOvDVkzUh6TeElLXTonQgsqAeEfXBD81hXTLXT3SuMBnzxtxCP
RNwy+3UDOyhXFizdTJTqLMVF1dOpCnSVRs6/UGk7mdBQEwvogzpq9RWw3YTO3sLjX4I0dJZHrx7D
c1YZ5WnMxB+oUWs8DVwINWt+L7c9JC73s47c5ooavUCniC/l4tJeLaAMFjXEp1eSdJtqnranTRnq
VACeZ6EOkmAxPyrlRPsePcteB6ymG5f7ei7g5gYF3xyZ9FHLVi9Yqvbk35/SPll8dzq3AofZygmw
fpBRdBin8mZgF4iF43Z5craseBD1diAw276Vefnb15GTZp3zPdtffBXRhwz1fSltx2HeNFc3/65y
I3qF77+MNe133ZNnUn3Ojn0LPCqAbD/C2XAPUSF+ljOmZ8PkD3vb5Q1JRNdcTt5oVxJI0nPOusKV
RxmyuZwIYj3IW8HoWQNiRCL4IKodo6jxMgfsuZC4zIdoQLau+LnMNKDGhEWZDAiztFDb0cXUXzbF
txrqVzr9iOA0erA8yJ7yqPgyLFaSkW7xHjIA5jruws7NVgbpAsU1i7OosJ8iMs9iT0MO0Kp4n50J
Z4zJu7FpyZ7GyObcF4SxIFjDpnlj4ZbnNcGUQfOU5UObRlH3VQbh9OtubdZCFUy6IG+Po218OsEI
n8ejpfRtedViwrRHpvY007oPBU/d5r/K0HuqihZT2mZLdW5PJ9EsA/4ULN/7GiPCtvBraEABOBii
J/Y+d4H6lpLL250qfJzNlZOlmJx/LityOtHlKXcMlbZDy9mpRsYZ4Ij/X5wiMLngHRiu+7RY2r2M
d6xzKps/Rj7807ulcF7XgdVUWWTnvu9oS0/MDsXRKTSje3aeqNugE6MNcWLcOL1wlxuU87wYYFVZ
BXyru/E2+/tpEmGChLmNscN6EmFIWrMI1LVm+2plARmbENDraY1x7sxjoXLjZMh+SEY3SDKfrD9z
6ZOKzyO1KC8OBldKd9nR8NXfYdMBoFzTvYQTyViiM874tnGvFZmRmj52IviNfDg9KU1BI8+9WfGc
Td3FYNcqw4ChzFPL3idhbyH1D0soUiJcj3pb1vCxRE6jMpGZg3CCTyUOysDc05sfHZVF1BNsBGrD
vMz9pTJkk3K25UTWrAmIV32ep+4oevUzM71ln4X5bzZL9BwbN0NNotvqBik8ka+67bI0C7unrCDo
zZwKFmob/t+5p2iXGKRtBwy9kvgW+Oyo7s4Te02GeEoNGQ/ZMOCxhTZI1BMXug1V0g8Qq2SFOZST
l5/G2OLWZPSnvg9/aKCmnbRDdZyoZHU2ZY8WLBUbGGIvx+A1X4aX3K2B5trllGOAsAVOw/wgoWQs
vp+Sx2WyCbH7tOoF0yJh0HHPKh06asp1Lh9COZ5MFJSXshy8xO/D+7PrWG++kyV9RpqSm6NmMtzg
lSCav8YspxcVeCvLJcklUbnNdQmitA6N5tUuM+vFY4CJu5H1wGKTydJBKY4aD2oeljpcQeOwZjXc
mWh+KMLh3RDheCQ6DQfLxnOOVWTXR81pC12nhju7+UYy3IP16iaInsWcJ50Hhg7kYL31sKKYA+Vj
R6hIYgyb99l4qVCZJgpn8I61A1NnbtWfbM5yMpfrX4b6DmZV3NatW99QFo6xxF0kkaX3Mc598Oas
nNmYF0Gsuf9ruyLHqNZpTAy3fC2RfGXUdVqjcmiPs+UZQGKs59qh+ORp6g/92oapMP3mreyyA00x
KzRraPHLlnx0ucidZXbdU6tbFUu8ctOcxOwnOuR9GVBnle2Wt0KX4ubV2brPjGKJ/bXBC7sB0IiM
wjr//xLc/6n0a+MUFg+ep4Kz2TdgxBZ5HWtWOKlVm79rW8G4XRp2LgMrAKSxD+6mYYK72ZmiUj7h
tnzU4M7nvOYk6NlsJUiHvIso8vkCQ0fSfwTNbQvz7mbdX+phnWOCYMtjJqi2k1iNB38ox7elyNLC
jda3xYVe4/lfjiGKt8x1WWxnRpCUraMS5AYe0QwSeN5X1hlGgti5q6cPi9dvl0Z1T7NlBA8eaxM9
plll2+e2BxZYe0bHcqvks1XYB5zhv42o629SCsIzGTUJbtyPviGuJX5WUGaqYz/N84PLdHdwOvlz
A17LVrt+qq0BuhbO9U9bq//VbYELcmVTp8um+dhybC5lvgQ8Fp57Quk3JbWdOvMG0hfkbmK3un9r
Ovfn4igGt8ZrTiNl5MPzRRH7YrROfsHGGpXgS28IcYlG0KHQb15COTcvLGXjaolE3LtmfxSeDt5C
6lLqYBmfNEED+Jgt1UmVKIp7O8whXnZ7GFtTWpW9c/RBYVPVtkOC8Mg6d071b3NFcc/fKk23eRzs
Dor5vN1Kva4phqfdmXbtuV7QbOiB6tOaLas2NRcP4f3Fn51fm7ZXRJMu842RPW5tZzxa9xeplUeK
lPsuGA1iTQv1hPhRP9nCB3tik4SrxfL0/5+HwcrwOpNJ26yTkbQD8u/eC8C8TOkSEiyjkBEfXwlY
axe+C/3s+7N+9rALvdiG+7ENIkockyIi22i8uY2ebi2kdL2r6/IgfLxVIgN6Lc5y17VVEUl008AK
YKoTWOyDg/7NgUlOo532m+c8RD6EXzoEO/Ubk739uNofvZNF4GP1sWlF8OSsxl/UdCFVq7If8frz
oekhfnRm9WsFgu6mntlQrNdCR+PV6hrmAVBPlmy1OppyqxLfHKYHq+Q/zFX+gw3DkC72avwcmWbF
Njy0Lq3ssuAYBPLC5h5+QJflU9IGxM7qQeRvU+9BIlo91ntbdTNlE8HuzQHVVk/sDQdWTjjYJ6ul
zfanNoN853ziTD88KuTA+7yWhJzmzXJtPHYacIXrAtPuIYi5ZbaHzpmOE7zeXTmI5XFoSxsC81g+
OlO2ly1WI8VWb1/FphIO7uzHlpvwcSScQ57f31B1adMW9YiOdfkINsoIFegonKhnpesFT2s0Bk9R
BlCdC0RqnfDYW8PUe8sd7b3aVawkZP7McrcLQb3hWyPco7T3sN7MmzeMdGUQxGJ/mJl9p4pm4q6W
CE2dM3SHCFZ8Ovi0EL4NJjx2TysypJORzXCaCovlEADQ2Vn69rO/D2WEnU0aIuVWl+tTIEEx+JXL
QYerc6tLfRiGIT+XZm8hE+5/FZnj3IgUmhIZ9ADckajfszLon2nJ3/LSaC8jvLW0zToZW01fHTQc
Mgyzga3XLHssF1rSCswEh6Yy8R1RH5dGv5J+/ZyHyB29KWTP60r3syxt/DvB4Fevt7DnqoB67Kxn
ITp/Bx1mK3m03IbMfwx9vFyLmR0HCjB5HPVKcLX0yrTqBINj4tvbekMdsJfanNNiDP/iU/hSe6Mg
YbDy4SPO+5qSvlPae1qi7UfdMrr6edAmy5yFewdV5r7X7G1GGBS7kbqYFsv6iSdS+c4P7nplPrZl
6T6iOfhhZ+qrycyf5bR+cIHKmGRtEzjeua4hxJBcsRpT1fLQmG307hNZWUSLS+S0dS85FE3dgJbn
9RQ94ziabI4RoJJt8ScbMMi2rfaEmc+VfqRI57BktT3PP201bec+c20oZt5bEcxDbNToF5DC3gTv
0cArfidxvD5URs7i1bqGUtJIdSZcsmHxmYsAL2pOA3MiJpAAoBwfP3eLx96E12ab9cXzqurQ3Jlf
siiYFSZ3SQdH1Vd3jsZDSz/rskLLcoP9iocmWk593ErsKrVslwPK3NNaLw9DiBiqlaE8yexHFI3e
c5F/QaX9GII1O7ZTeF1NNb9GUwffgcrZ5ybsFtOhQb30QgxnIeHoTFoXT9p+Vbmqj+4C8SAYgxsU
JMLkNjWe2hARYDuVTqKRh0eAiA79OFw8EmeAyvMIlFCO17DmrAizHwHjaWwG0kH/YueXgX18Upkg
3PU8O1fZMjzOYUNOh+qJG8nAfL2uuzgKMVJrwNRpslMIxewGafil6AYLNJNhfWqqJRFF0CQ59kVQ
QZyeg4WVQVi89X2mbhq6APuj2ktsvOESs5jQjOdwONvAkTuv4nZerfKxXnPxOIUPY8cX4AIN7/Tk
ZTTkbYTUnBDRkn2lVwHXeO760G5hiKwouLCnSD3e8LW0vlblNA+yNb4mEyuRcQ3IS10CxPfbGqZV
Uf7W1Wie63El7lMf2goAeGyueGHNzHeoUVYzbw/KbIgHzeezMz/PmrA+aWAva3UnpduvzYcFGupf
6k6bkZ31925WCu8IDFMIOJAj2cz8j9iaVO3FyNgihE5VxzY7sWvQYRhaiVEkRoWTaIRNmjlHj7Uy
/46m0SbZyiJ/BLDEZuehcuHyeQWFEXqct+9LVkwF2IcPkLMb3Qm0qAjfRcg5mPnQrWYgETmODetf
7SRhaXHRrNV4BXraiYiIEK9xKzgC6s45kMMF/GyEBwyauxgkjKGk60aQETco2axt6LRrogyOQ0M/
ysz+MAxbx7bH3+OVaKUbY/TR0I6fdv7w3uv1XzdN+hoVrr4a95fINtK29bMj6T+MIrT3aSsIBCxc
bKRQih/Lquxw+3feZkddaZf7g7syzyx1S/mcOvths+ztNshPN6qT0s1Eqk35ws5AQ5VZ18d+GcEJ
xOAe1BCNicCOJFaAdKKxb7nVXrI8G47anXJuvKHft+76z0Ul+rx5XfhsqMVLrUXD1zE0uTVlflqC
kngN13MTqzLDA0DGqZaLdQpaM9aAm2fnLTc38+pVE3q96ac9Azw1obUT7V8O8ibtwgEmj6e/RMhq
XbTOt+e/F5FmGRVO2+MWnsT4WSwYgNoSY9dyoCHpSyupVpwU/LmU0CMjQXfXQEtkPNYmtIqgiUDE
KeFdOzxwnO+g/urTyg5d+vQnW/YnRHB6ai1rhwhLxlttmbFpdwOwPvN2mxUfjvvD9CBN2DObtMlP
7RG5gQuEV/rQx6cOBSEMiE1qZlZUIHAFaew9IqebxRAnQaZSDAYJvtFnA1QOL9UKvmEpOAKNrr4s
7kD2jWvJxG1EBr7JgGNVHcAu0bNJZysXqoB44Oxa9mXNujszrlHYWWer9l/tRoeHsR35bqswjZYC
bYbT1ji/Dq+sP7NkdYWx83LGP6dU1zHM3lrf7KDC80EQo64+faRRFGZMYLV4Gv9Mbgqebt8q6C6A
tjGmdPpgGJs+db76CIGUDosNQxNRJvsoeBn2eC/SNO7NBpNSZSXPVuXpa2PX7/PovtiiHB9dnP0d
nd84+3/Zw/a7RPZ5yujrdCWuw12dYA2AufK+45bKsHhgYq5qKvKwTN3mm2PWSLoctUU1++2Rof6q
ABXOMw0LtGeWbrazAScRF0YkRG7PEBJhRMPFERfI2thPgS8NPcFWPAPzfi39nRk236RxxxtZgU4N
lQUtGW9jXoLdOB2m1p9PXpW/VEtP8bKQsKphKJOITjFj1EGYqNjgl+qQb1e9FfpfMP9sJovJWNTj
Lcr/5ioDXuyxzq4LcxdttkyXChFCCQASR/Sf9yFz5SuD1x+wQsAXrNsP4XNRVyWddPHeTxmzbcvj
ev8xjkhzUMOVPFT2Y072t7Rrb+/jzs9sAjNHpO3iR4m5ObhVZMP3khcwNmyrxrLCMGPovcZhqE+l
mA7EpcNUsjaknSVua82orGQJ2DUW7J2I795Wmr7u1tNTXYQH/2F08UUfAJbFG2Z9TRwFpCY7zM74
HPPl6zXYYKqIIF2G+c3qeIN5sBYHb2t/9SOKB5go3t6M9EvIzmy/tL1E0zIp8i7yvzNKh7uX69k1
keX55GPlUdvfhv51CbnhAbWLtJ68R/y4qmQx4Qb5zINx4cO/CMf3DNNJGBHMWeasDrJrwJkWykb4
PTvBwHFEcO86/2mlgaVcB/GCTQezdxlZV3PLl522yjup9EdXT+H/h0DYCJMJ4D7PAhYXIvmPvfNo
lpNLtOwvohoOfpo+r/dGE+LK4e3B//pe6NWr74oSmdEa90yhkBI43uy9duEE+NEv8g5NTTgOTyGA
Z85SOVJGfNGtUoHoKUYXL4t6XTIUr3qdw760HLa6Nr56rUUdc0rA/u1dCfRiX/s/pOUDt1M0hM+J
020MtT2KsP1aa1Yx3fKoh+FB5GLcNFberYOa414n4XbRZAPuc/dkd21+0XQtl6US4yKd94sq0nrr
5Lpce959WZdQG4XfcBBBdbutp3Cv16Q3nlNfdUEsD45ZfqhCYisqFHctmpGeP+RPhsJYwbEBBdRK
7cZGrGeY39AhvIRuUr3nenhtpLb5w/aUo6s/ulEu73rp2U8c3H3tGKiufFwDfZfc2wo5GomfXojY
a7iD7OLHoOzuGlwAG7sJrH0ve/vAqZiPSyf7msTiqenD4b42WQNlz04VD0+Wx62Dy93tuorMBzus
8qusaTYcp+RfjSzDJ3/XRxqZVT61L6cbdKfukD6yFcRCanIxTL+kSji2c1PMELoFkdvqLe0gquQl
9goyoy3F3JMmH6xFNaK81CiSX37Bf1sXfzPm/cc0+f+NlRgrLfAJ/+d/DYz/Zay8/kg+BjmzVk7/
5X+slZrm/kvYhDLgfTaJADRgLfyPt9J1/2UB7CWQw7Z0yMETSf7f3kr7X7qtmUiWhUOWmaZp2C7/
7a1U/wXkEsCZa7HpAVtH5sH/i7nS/I1soBCeY8O9g+D4O9EgzdIwhXwouZHR7+E9bAwsxVxdnTED
/w6a+OfnJ4/wJ2CCLJwa4VBQ73uLOCHkA5WuXmjuE8rOneulZygo08v+Y+n+5ykz0keuBkDriOGC
u27uLdveBYl796ku/93mP5tPf6cZ/PPTM1N9XFcZMnekGVI8eY3GZdOPpLmziv5ytG9UFpKnH7NU
DTMzum0MvgysEiEmZeSlQH9Z4g/ZOXbL7yyC/3yFOeNWuAEcvEDn570yWjlRguHu2u2QIeU4hf/T
5P9QTAvvPwfCulZiGEaa47bE2aWQtCQQvyfcp5z++aX3n5rXp2Y0BIZnO3VBK21JxSUAI1phO/d3
oRuW3B6D1Dn9nBnj/5+CmhmM2xFOZeFWCBzXwRHBtVJtsu/Ze7zFjbVC/7Pq182V960JVwXLLTjS
O/IfVt3K3lhn0CZLJTn9/adPTQuOMcJKyn0ZGK+RIt/tnDtw9qWnv3CpJGf9PXDDjCSmUu7Rx+KW
iPxb1KYjegztrYmbM51m6SGzXs9+JhlIjZN71W3XPkcrHlInXwB8jP/yM2Y9XvqBjyKhwWUYqNsB
hyjrD87R1G2q+Ocq4nfT+T9tYdb1ldTRe24T5L6oFcF59OD7B3OMHK64e9tDy6CJn3EQGbewl9gT
c5S2wX0SIr/sxgtuOOIGS49vvjVO77z7WtOsWReryOFS9SKSqd+v47CwP4ZucB/dOld3Sm9Fz6yI
67UbylVikl3aa3AZRp27Y9/UTeTOcYJGUAnhGzs+NhkOn48NjECyTMnFcMy+BmNYh5teGdm+qRnY
vqBqb33dDS78ru/xoaB8WHWORA8ZFcJ+Uoh5utI9GV3LXkEQXwaWfEFZMt6VqZG9nG51CwP0L1bM
p0YtUy3l+JzqKlznwQqz6yaKzlTTQlubx3uV0hTZ2IPSEWgPYgefQvccocEq5f8Txes/zcCYHvzp
3Rt9sGNbJPjhtLzCnIWDLh7SM+kc0wD8h5nLmPX2sWg8bsVxy+q69d0Ngx9BNl7nVfgjVuyPVspn
DzcYJqHn0/WwUFjmbJpR23ioUOVIVuwoq/offY3w+D7hxv6vft+YzTM5esIg4Lh8X3lfMcMh4LkJ
VEzbVrg+/YCpXP5UXrPhSyLYcfuWiWBsdO4AtDU66qRQ/26aMebj1pg5WcMR5t7RcJmwA2RWW9ml
t5Job09/wFJPmA1cqLKisWkjhsbSKy9z3wt3CpCKM211xnz9p7HOxiyhZAWYCp/2NI4WomiLgAbb
8mDslSg/mjzHi6YOFxbRhJdaW+l7I5T2g+GW1pkZdKmCZi0sHqyqjzwcAlzzXAd2fQCEvx1z9+/W
GfqsgRFhRnwcjjJ8zx7hvvlrFXjfVOzzf1U7c754hFDGsJMBO4aVb9F+rBonOdNyF1bCc0Y6kPZx
rM2O3sw1L7IXeMPgs/BBys1onws9XGhd+mysSmVfaWbMYNhzWhRbV1V0pmAWBg59qu5Pg6CXcmGa
TD9sZeKyjt/Tvt9zc7ca9DPtZql4Zh276HUjHfRU7hVICZlZH/PWf+hH5UuTIDkL7DMdZKmAZj3c
UrXRDEqaZ5miU+/96inIue873XoW2v4voOenQtJ8hdnajuU+lta1OmaPmKLZ9ZTZmbFjqRJmnTvx
SxFhkOXl/fLKFs2lVwXRuk2H266KH//uG2b9N8mjpAlcZjsv/1qiCBv7d3YOZwpo4QPEvPfqRdFx
jyJRlRLJ4It9iIZiYJ1E5tDV6fdfqGAx7eM+1UHRZpknG7oZCxrYd+tMG86U/kLtiqnlfvrlwYlE
aadMDiIk80K7pK5XnDKdKZql9571XCjxySTyYOacYoGcOiOxxvp+ukxmhLj/zApi+qRPr+5zGeka
Gq9edzGSPtUcOA7NkarVAf4MpRcACWWSfPUSiRYTTdeBQM5uo7iqezDGsX10YLl9DE4L/yWS7aZu
feti9C1s6LiU976ntZej4YsrCYDkInSjc2G2Sw1mKq1PL46mP64tk+GeG6cta0gwIdlHO2CqEXX9
d0ObmA0JTdVVwps8kNnwqlgfgYYRh8s0tLxnGs7SR8ym/Fj0YrSdrt4rGH3j6oaTUpCk0daJzqEG
l5rmbGDIejIXI51P8PCcvk2H3xe1lbkPSAz8n6fb0FL7nI0LfSNUzUt5RB20Y8DUVbofyHfSzemf
XygjbTYyZK6TcFsU1/vOvmy1KRhWrgsOKLIo3p1+wsIHzGNaOdWvtKSP8NgI+ZgW5iZCC3H6p5de
fjYyVBEI72DkkMtSylWZ3nDKCw6MzjEYZxYPCxWsTU/+1A8MUAi+8H2akARGGHgbZhbiCs4h8hcm
X202PjhZnnVtFtb7svrKBSha9Xe9T3GKv3X20+kyWvqCqVo+fYFMjFS2RcE5Wo/NpZFbjKt3o1Ge
mbam4f0P+4LpnPTzz49K2OqyTut9HHfDq5fG2sGrYvdFLbmSLmrs6aQBa1Bs8vbMRLNU6bNeHQlQ
OE7usdL2g6+W70MA93A9x74KcAjk0uliW6qZWc/WmkAfiHWXGNe5EeM+C02khccN4R8m7TOfstQ1
Zn3bc33k9+hc96WohhXXW19cGMBnvmChnNRZzy6yMElLbu/2Yf7SGi+t9A5982U8m3K/9PuzCb/P
wQhC6WHhGIwwe4xsLyp56yXhsdS6v1ucqrMOTuZMbnBzQy3Ub4LpeYDd1qh3cvyZiXMx4QuVoM66
uJX4Xl2gT9lzCF+szLD5ikR/f7oVLXS+efKlPiJf76b3j/LbwHLXPmZQV307/eMLTVSd9ewg66zU
cBmb8NQeC4l7QXvhUnQTmtba15//7iGz/p1ErWZ1LgfYpl3s9azYO+n4teorrMVt9tGN3FGeftBS
Uc26Ne6tHjCUkPuhm6RK4arCii7sc7koS7U86892nfWjVLlugVd0Zbi4tIV3ppEuvfmsF3McGgx5
zXHRRKLTyOQuzWpbpMbmdMEsHC2o7qwjo7dsS11V2RvHdfTWtkm5iRJ4D4lSikfDB45bjYjGgj5y
77QErVoaUT06IexnJsHpQf89xkMg/H2MV4rWLcKMqtGBI30Q9YvfYkz3BgxCCV78zFP+XENQTX9/
yhCEhVJFrETwojsXGHQwFONdOFOKf64kTDq//7rZcQ2vBNQ/yJnLNLJ+xpnyWNrNw+lKWnr56bGf
ZllX9J5VDyOn+7646di0IxGCjXb6x//c0f+L+0/+izkgjOZ0LAKVrb8xb+AxYvOGLcrhDv/0U/48
nqv/HcbSCBfzQ0kcSextLbbS2yS1jUPdKfX30m/PxWz8Whr8qTnNevrYJWKIxrDcByYiPox3AoW4
O6iXg6/sot7cumHyalcjulC80/BXxqZ6c8vn05+pL1XVbCSIjS5BPzNCOqzjcjzkIo50KAxtsHVz
ZIarwMgNcwWkzLzWDXy8qwxuBJaVAhS8oTpviWPG77GqOD89UnPWqVOLuyZI1VtkGul2UNX6gqbM
VjJNWC7GPjQUo/3SGnp5jMJQ+TlEuAtQbAl3q4xV/wJcX1+1FsSgtvOtF1+YMGMQA7/gcwr26pB6
5Zkanvrrnwp+NlDh3gjHIOjLPRfDvEFePSMauvDIE8iG+G7s+usiyP9qc6c6s0GrAAJfkgNZ7cOw
hgFiKT81Yd4ntvYTPP2X01W50C/mQfCeQM1SQpXf92bYrZCfyI1hBnikE3FIJhZxp8FjPf0sbelh
s+HJpd0YTqhme8X/GsF18RAh2jp8R9W4CNjbCzS9A1WXym5DxtoqmBR/6HsNH0tAYu6IOlq7hjwz
JCwMZ3PGPw5heGwh4EGk66icdGibaKSxkovk7Lyz9MWzMa2J7CBoEi3bp2mtwLJMtMPgYpi3HUu/
k0jQsdP7FUo4xdhEIJOw9qrjoS0Se1upfbzTO3TfcYJ6XkIqfxWCP7mdZe9P18hSEUz9+9OQ62DA
qMbOSPaRVGDgKDrGEQn3tXVH/cyUtFQCs8UP+4oybXG1cy0hCoiSXuEC9kT8+KyZVnswMrPqsFki
Dzr9SQu34KozGxoTHO6Km6FbN/z63RfFQzO02G+fWMofrTbZV2V2q3cDMli5y3JjW4CYG8NmJ2z/
50TM0YWyzVWPtEZ9G6pIMy2bQQcbGCGkSpfszTI+07+XimY2igYkgsoMsAXXDfnt0GmHLMqOXRFc
YSF+yhj0TpfI0mNmQ5ZHxqhlFaPg7M/WOb1U0usIb+Vt59T2JNBXUUNqtdj+1dPs2aCViiKWQ6Ti
/ij0/rrRleAGaGNxlWoWNJrMbrNJv96fuYJcmIjmmH7THXKUG47Ap6LKg2qn705YOGfqR1v69alE
P3WPKqm9QlEjSJ65ax8CRAGHxleI34lKXVsj4/QPDccPj2U5mft1kV0ESpOzPOqUbeJlHnY5LCcc
pmPgP126C9OPPVuC1WPdZ4NsdHDAXB/6V6pQfnqSNgo9SYuSN67l/u5Bs4FLl2rm0xt07uKiGyt/
1Md4DThwY7XACzlbBVkR/90IMc/xMbUh093a1/cdRuQQmFaaI2WfIFpufdPnZ84JFnrBPAhXpl6V
6IEl9l4QcbJu9MpaHS3UoXX0rgfN106rvTNdYKnZzEYgXYxmlUhD7I2iwIPuqv6qdsTudMUs/fhs
0KhDDreDGg+oXkbhQ+KPmCyREfxlKc3GisDRJCAMLjfs0O13+Bz1u0ACGLdKz8U5UtrPei+z17/6
FGs2VNhTlp3S5um+84jUSNcBxvnTv7ywDp+iID533NGoHN+0qm6PYRnDZ7klo45rjwEH+cfpJyw0
p0kq+fkJMAv9xNLyZN9qwKMinI4wKV1HrJTE+z5mzfCsuqOrnen2S+t9a9bvA6Mq0MSX6GfGyNrL
uLW/e31XvVgWqDsvIwIoB3AADi4k9ZB/WR2TXo/2Vm4CFGBJjj8gIk329LfP8uj+90pGtWaDQyeH
dAwgmO5VFSS/F4uB5akbddh8iDEP16Z0nWsSX7pH1clh8gZsV76ZlTGeO1JefIOpd3wamSMjDHvC
wWqOU9p918pnLQE5HU1pEYDQcRqSeBG2OQ7c4S5Vmu+nP3xh9LVma5lSEYZV1fB7Uh06v5uH+VEZ
sbAS1A7TvQ/Um4bMiQe1hLh5+on61PH+sN+wZmNJ4hgBVnuz3RsOS6UVebTguLrcwKNWwy9tQWRc
IirZjHC1M3vcd67OMUZWIigrlfYtN+rvdaiDeUqLEB6UZWAT93DYqSlQDixrUbljFSoPHovgjQ2/
fwOCABS8YqX72hPRVekW5Uut9N5jF4zmLXHsoU+eB6u4M61pajR/+EJz1rQVReoFznV8iKHZrIrS
LioCKlX1xs/C8uF0MS6MB+aswSYdLNpY8X5dAFXXNRvV69DMfSBspeuCGeihrZ1+0sLXWLPhGTY9
4JtiaPa9USkHO/UTjMjgPTRsDPvTj5ja+B8KzJqN0UlrqlnsBVCkfPNDtwf7TYbd351VqnOxbTxy
eapXdrtXUz28yNLGPiq4RFchBqbr0JsQdHKoz6zeFvrTXHhbqU3m9F7QoQmQ6S14C6Brwmd/IMdx
hJramBcqhM91YnXdmUcu1I85G7eNbpSdosbdvmCXC+REYGlJ1WZHgptzpgloU9/8QwWZs8EpVPU2
LkbM06oJ6QR4e9jDOS1971vEQfat4kqFfZamat8VhnUurTTNW7n6ALCEzK9mq7WyOjOfL7QVczZi
9akndfTkyV4H8+uSLzJG4favmiEK/t+GYDdLqxGgfLoPVaykxbeQZc7f/fKsD412RXjTyLqAe/IN
TqoNYXlnfnppIJj1HbaGSodMqj7qnt1ua8tRNvCI011g6/1toSf+mXJfWB7MtYTgCOBmKSycMqEm
+9IsmRXwMT8Y+gAxubX8rZGL6vF0eS09bLbaQYfbOaU5NMfc7PDQ1pN8Ct+tZ7vQMDJg6iiHzpTf
QveZC1b9VKi5KyJ5DKgjHFd+29zbzai+OLj1nk9/zkKbnWtWOX4ygdsU7TGBJ/XUmgJgcGtVh9O/
/utW/g+9c65aLQc3jYzcaY4lPniMXPEAKEl5HxzVBYRtKDurTPwdmdPEFPeGdm2GHnmWOY0cTkt3
JDIuuW8tvMut3tcbN1GtVRBqwTbzrOgw4C49sy1aKurZKBKNWQVUJNCPCpwqdC+NrTwanAjuu1J6
Z6rzl4DgT4UxGx+azg2coQLJjz/BuohxAG1zXckuBGSEqzTO4jc30KYUn7pwX43E8G6Tlps9xYfs
XRacqnApndhrPzJHedmz2tiOntkla4NwzkMEf+ScSmRpxffrKPrTii+BRGDKgJ7rcFt+ackIkBj+
I7zcVmgn62DI0k2ceM06E1Hhr/QuhT5IciXYrDMNZ6Fd6rOyqmVdiCEL22PnNeLV8ciF2iSZCWlc
g4+9CbijvHQrw/ju+GwPiMVK+xerbbRkG7m5tvGirj2oGptq3ASSU7YzdbjUTsTv43BU5BwiWfR+
C4zZBdel13VYMbYNdn/myxcGTWM2HgdqknNK1dJjOqFdRZGwr33dqL8UxnTEQbbb5nQJL33JbHAG
6ZHLpk8gujL+b4Y+w66pj0RSmdVwLkp94VvmGtzWynI/iCit1vUPdhdCjdEI72lauXNEe84Hs7Cw
mUtxOxELN28kI7KmiGHVS0O9qbHZ3gfDiH04BwTVjy7UuEAM524mFm4Y5xpdBEd66WPIPEZarzzZ
lQHyOdCjCidFCv8i0sQXU2uNbK0BAbhxFLyfZ1rg0tdOZf2pa5LkVva9HzRHW+nyYa0bUXXp2HVk
YjuJGRnZoxhPTjGdU8URopDt6eaytM6a63pdz4FCV9r1seOodnD1+LIhTQqWnPCh51XSSCD3hNWl
10aYdTuSB009L6a8wjxetWV97tZ1Yf6dS2cNLpbdltumY8IU8AqThfQ7E090mLfqxvDCauuyFNif
/uqlap51RjUPgwJqyHiMYHhcFq7Q11rdywsz9Ccnjk3SjxfEu6xEvxVofnRmDPjVjP4wU/zaoH6q
5KiRqtu0Fj/fBT2QK0kyh3RTWHfBhPAtzXadW+wc06K1D3rYOLsMnskXMx6yK1lwy+JFmjcxYbIL
dQishyRsIdbEafrudxl8gapPoJh4CgFtApBOmMPK7MOgfxk8VxB6YVpwDEB03mYK0atQUvKtGRGp
yAltfD3UfkY2VOV5yEOsbg2NNd9YY1YCSoKAGU1chNPFv6QkELPG3nW1VEczMo8xSmOb+IOx/iaM
LMXSr2TOc+pFw8Z1cue5t2QBQcWUzl1m5u7EVD4rlden2v5DbcxFsS5FT95MYxwdN/UgQAmmQua8
2GmBHI7+d1a5YbyxCjK2NvB5o4PuAlxIUwM/Xlmo1WasWnJM+qApfuRh6LyMqUXSXFP2IPmjiKOF
VeaK5NpLTfHeKY5zE3th8mjX9ByMwsk+CPXMWutFn3444xjKTa40wS3osvhrXCfpfdM6xtUYxPYZ
l+zSSmUuv86hG6tG247HsvWyb55fkoekCpDNlTKawHfSQPliWh18ALB/JLk14gdglvDaIiDmUZA4
V9EqTAcGI6h+zjhx5GcW9h7I4ep7o7HTON1AFiaYuYbbS0Xi5ax7jmqu3Ue986yKZFfoxqaWpPyc
fsbSGnYu584iWw8jrsOPTq4kLRwJjAbrSoQ9uNwGbpOldso9sWT6S5wqBJKZ9Ltnxy3VZ6Zx52vX
Bu3BKWNOp53amHh8hQBorahy2CLmrl9bALwxIUHJ8HT6jX81zD812GlR9Wn4yFo7SMbYYzVb5+GB
O3O7JAhBSR/soengtw4w3kECK69dMxoHLoT1B7Mo4+PoA37HSgHyzK6BNES6c0y60ozWqZ72xH7q
UbhvDDV/F4OI770xsiFlW6RKaiVeFcUizGZldGEdwsMJ+r+s5NlS0FOm8Uh2I6+n999sfci+hpWi
PkICDEhK4p73zLC7sCT6JYr/VGw9kXll5+TjUSdg9s6FyfFeutJ74yi+VM61pqXBZDalSM0HANzg
QK9amZNqEG0TXAjbOgt7QOoQbJwhjXbcdB0QClw4pGiN5bk131J3ma35/LLIrdxVMs7RVSy9RXlv
9cGhMsiG6JLg9XTrWyjFX3qET6WYKSZkoKxFXWlb7j4bVXczkOQOuxNh6t89YtYiZOvJftAN7ZD3
iX0Ya3AdmZ2mRxCj/pmZf+krxO9dyB/twCocCS4jHuod8eXlrg3ArWLwb8+066VHzFoCq7OE/JxK
PeQTvt2VBARyLuXuKj89Z3nV9F8Xe38YC+Z6eaevRdnYVnBwfZI3N7ZuNK8+WmEw4ZX3bDpEVtIY
DHVLonjzQAadBaXHD6tvOaDsx6qUysG12xEGjw5WGxiw1CfSTA/DqQjIOAUpW12RJ6qITRMPdrXT
RiW5TnRXNXZYGVgHDpHSV6sOxsgllsMaIo5oyf6NcvKHjUwvOK4LoC+ZMlN/FHalHVsvCqAz5rkf
QeUxlHhVjC3ItD4XjyLPYmDfrgWwhswGZM5y7I5GBvmXtQjKFRAVD15qqPcJk+TVSAQTMK04+Bk6
db6ttR5IGAlOym3DZpFZigTZetNIvfzSizqNt2quAkoJI2BYpqmqT2VRk9ySjQ2uZ81pn4ui8q4V
O9KfpGOOVwPBmbdFrLacMTpGQpIqGEIS3cqqvSxsqySmsgqueYnmzi8QHaH4VsWxjKd/miNueCut
Qs9A/qf9z8Gkx696UnhsskCH9hAlOGQJ7fa8ay2U+o9xaJlY1aBursmFrm97LddfpW34B7+UQbFK
yOLQtqBVw29KGmmXQPGjN7fyCdQesvxer3WdUOwCbmdT9eZEwVMg7kjtCzCybmsaurH3Ut+5MeKS
zKhe1+WVp9sROcx99hMyBLd7iXNhwF/+AUBGGVcILe27YKjr59rUhxfiP188T/ehcpsVNn47jr8V
ArNPqLtAfepOv7LTXGNRRAjIkag3omzZ237JGR/yVVAV3lMHkstfi6wyHt0kde6gvyflagSuQQFz
ZX0Btdo4lr6rE8nKxM/2vo8lCXjDFEQc67eeqce7NB5YNgemRipEamkT5qkVcMlqpQBh5/nGhScG
oMsG3oWD06njxiRu4Z3yj15roPPhqobnk64MdsnZFneAfOEUov4IBulFFymQIGfNodZQr2ylJqN6
DHQ72w2Fyi1PxLqcZDDXCQ6Rb5hXOgf8A5ob1Xsm7Khod54WetdCBy6c6hGLVMscAiiUQy0b0Pe9
Zay8bCCj2AiFFcK/TKuLWtOsfqW3Tn3N+Z+DW1Ck6orDkIF0SYgwL450SIGrWfqbILaG4uBDiwZl
G/XeZSi98N2OLfM4lp1XrUSfVCDiJjJQ1bvuFXli3mPb59akivEvSw3dYFCa8VFEmV5vOoM4NyCZ
lQPlNfC6dIVVKLmxLdbDkdcUH2Y7Imphwa0QaxlWU43ow3dhFcoLItACdzR4QdvsKzKDcvG9qhF5
rKJejyFOlqn+3Fmh/Ei5ZfM3GgEu9ziqyQTVdO+SZhdGQNfZZsW1YV+3A5aZaizAU0HBhIM3ON8Q
3BofEEWJ7gCwP+4ryxYHU+tbZd3G0rlNOeN4qrVwfDFCMBY2q+e3HpzhG4sJ+SLGrCZipENOuMp6
LXFRWxAIuwJbnhSr0BHkqNuucVDGUCPVwTIMqIhJFnzlFqPcDZpZ7urU17pNEmsqi9xKjK+iC5of
DcgzsjHamFxLiXHsJ8jx4CiLfgS9HOZvnIuQ9JwNanqRjkb7NbfL4dWki7yGqqfcpkHRkLxguK9Q
Uvof8O70XdUCpVyPgw+byiFPZ9UNI2vvpvB/NL6ogUKg6v4i+xyUc02mzdbuPfc5sxN5qEI1vXOb
OiE4KXdeR5Kxb7vcMh/DpI3KjV007qPTuqZYubmov2SG0+zqoO84qMzUCZ2iDuh2I3tq6T45PW7u
JZS36YaXuRprCahDDWu9ILuJUFOAoJduyoEL9ju4UgOue6i2wxjv89ghkwOmN0oon2E0rpLnqIeI
uxFDTUaxM5KBVHheduiUYbxUOz0gYke4pNgVpUIiQRKgYlipSkMmrF0ksocB7hDp2JWpqpMZqEoC
ljWjJT6uTPNX6fmtf0gafQC4kZTWc+X24jAGdv7DMaE+mpRVtJIIhrOVPcDzsuI0fhUsnr+5nt14
aydjLCiSoHuXuet+C0YNYrOief1zAD7kWg4y/z7mpnggNSy7dpOOwWBKf+e82omqG69IQ5JqLDBy
Wql39kZzurTbVKbbfqRJz8mppxe8PuXUZAC+e2q1pirzlRGn1jXQz5EoS2IV0FJnX+0GDLOmZioH
PrU/IHapmZE3Xj6QfyJ4S1ISquKh9ABKO5lSP6ZWRcouxZQcO8sFOuuOuX4XGwbQQw8Gb8aiiTQI
2INgB0N2LklLMhj0sPQePZX6AW7COLCRygmujp1b5uaRtPES+aifancZpwZkW6rpMU4HAtuwQFxZ
WqQex7yst1ZGuI3DxfVlbyjiNsra+KZqiQAI6oLzIuZlYjPzTnlLStSDWjeQYq6VXIVqAlXxGvWi
QfJA1MVXMVIwIlkcke/ChuRQ7pGybWhNka6GcNadYlQbzzKtCzD+zCpWWjy74NzBm1sCHiXAcLbs
nFLlt15g0MStCrbnqlRb67lo29rbRFbMiGjBm3rXNGbKle7E4xcROh4ZjUC5If/XUVWSQEfAXO96
EQRjDr6SEaJ14RdESxdaob9lTpHd5J4ykjbe9gPAOts01jlBDOWaaPHgIWXndEtlhR967RPGaCW1
vNFbNXQI18zcI1so5y01XcbwPHHkhE1HJdx4ML+IO62sh7B2fRiH2ngvA0GchV6ELJAEZLx1y9Xt
M6FS2RPQTt4YsFj4w2f2eq4KjQCdQanoboV8aEsi4iPF6S4GKyGIQ/PlcNtwU/dSDQQ6EOmhXPap
OmzbwrM/JMDlGrgfssmSHrhTOfNfWc4UNZg44dozsf1CU+YDBs3f9SXUCGaAcq2MYE+LgJWb7dok
gOtmt2uGMoQllLivTdwZj1XuyEdSh72VLVTxlhVmvFMlkclWL+OtE1cfmtOYX7pBKM4qSArwkDYf
SVEG6oNlDMEN0RgliTG+dvAtlcgM8oNYopSJMcEVWzDxPN+9HU2SgStLlP6+yqUJ19/oCZIzLWrm
aFi1uKXtpOkmyvVmvMrtuH0GoF43T0NbsS8zPHW0t+g3oncCHfUvXimsJ4X7bLEK1No3iMIleHRN
qB1nOeZAYyaOstdsAlGb/hiKDF9/6/YpHp6urj5yeJTFo93b4T5oqvRbiusFNhTg0HzNbIogPM2C
ftL0E39ACGWrPDa+WkvCwtXceFaKsXcOrYEZYjUM3A2FYdlspVk3W0fzjMc8CKpNGrQgOgu3U69j
xyVuxHHxJbhVAfZmHCUrIyLQphjiIXhtWS7vPNiu19UI3ZY4+Hg9VHG0lU7Zb2tb6AdC41Kd9Efd
/NnYvr3SeKtDmHK+7LeZeYz6ul+3qK8+otCx10GWpQ/5EHbPFSPw3pZSXOt6aTvbRjXit0QPs9vW
DssXryrGV1BswbH3tfjCJL/8mORxTtpDpl0UWqhNGVpacmEQxfpRkj9w75PzUzZu8MoQOcE8FYXT
fSal3MyzL02fjzdZ2Q07pm3vqax99UKtw/yyA1N9AL0b3duhM0Lol4578JqWkJFK+M+CXcSzxkTH
eDHoFGiV7IK+4VptMLWSeBXhH0GqKtuhKYNsY+FkJlkNlMK9b4QRNu00Hx9Mh6GWCJNgnPjVvf1j
aBgRot7Pf3RkVpARNDRmvtUbDTCjZXaXjZrE5G2KHnl2WhWkuHoao0XgVDUHmOQiS60KTQiubnE/
VLXjgEBVSnJpsuCgqCppgh4TImqzLAxJ5yS4YjCC5qYsx/wQ9a1pIA7rM5C8DmqmsU36p5aA4gnO
712mXET62E815yEnQvpomC05bGY9Po+BGb8pQa8+JYXmooIq/i9rZ7IcOZBl11+RaS2UYR7MWloE
gJg5BackN7AkGQl3zKNj+HqdqK6WdVdXq7TQMi2ZAxmA+3v33XcPedAOMYQXuFzDMdFH61xrXXsc
NUPFXFEDGcE9ZDHtxtIrs8Tc3a6GQzB1w5PrMLblKs1+0r7jjhNQxQcJvFJpYJ2qBGf4PC95fsu9
Lu8M2yGltwFmVqiE+5LTYTg35RDMTBuD5t6Zi2Irk7/Gs44d298D3l8SjZsHeDGZvkEAdk9EI06g
RetGu+uBOF3cwbJP1jSs5yJJnZNTCPOBjKYiCjhD685XB591/mfpSHhfnpApkdBTBQtpVTqB+iNO
LptO51B6ormKyTaitVmyH43U+3dubFgVPDyEHBi2tTcnWpDJTP0jOKD5bYAGt58CE2BGOWWXeRwx
J1es7mBa7KGyhHo1WDdkgubdkZnQEGSaVB+T1Py9xpyTWlkuZGr07o3CmlWNTpqpIhp4Tc3g05o1
9y71oK8Nau73VTLfxO+pBXTp9vqCtJTIl7mz2u3odNZb52rFjvZ/iZmirnsNDNJv5JOSWlY0bMnx
gMptM5Qs4a2MeABI9Orc5lrw1aaatYcMuGrHQOhzt+v1TPwITyiL4Ho7PXrFnJ8zovAO/jzK78CT
2leQZktcsZUU2oj36kh9VRGHVQT63dTkJij4Lth7N48Ma/zJs2+K+rWlsONm8VqorkvDnoDWq9gC
Jh9xf0l4XS1veGoYP7AFrJ8so8eG22CHpm2kHrl+cAYgdC0vdj5VD0ktGLclnQ0Cns05I6wGiDCo
CvmBf7W7MztPP/Iw+KTw+xAEfOZovolvjGdqOMzscMYoFuvZT/2WVLoVsHRYEvj+2hpa/tj6qgMv
4bZ3otVYwh3KYIsJ1DiOdJYnL3V5F3s7+PTMGaZS4ZZkQrutaIxozG6yWw8bs4hqLnrC5Ruj21rS
mu67CYwdU9GmPqt8xbdSgsh5cjtDAWieRSyoti8Cx9i2ccv0Memr9VRQN951oz+dW2yjh8kO5C+o
NQtIDIuVCpCVMA9GljCEMMJCc5KYgPUqFG2ybOu+WXcm04qdxQagZJyx8GhWBEseINC6FRP1NLeJ
ejd7sfO9oFg2kzZlOz13tYNqU3Et3YkelH2zY5plTZQZcr7ciHXsddYqTpMlwC86+XvSq+e7xZtu
SGqVy13VquA09kKwqOZ6/EHwuScyNOh43STZLXXiPGqjXEwUJ4iWNHnFfYVB5CkdEjg0moXPJ5/l
XWI54FScrPtxSkeVd7byoVYu7sAGoNW5b/lYDh+2YZhfU5dBTJFBdeL0xqNsG1MzgMGYGRaQ4rVK
WMi6+C6XHleV5bTZKV9mh4gD2R5ym1tztnrzo3BvoQQQ1tA8/ELjg3OwKFzV0qt7AxzaIZhRfagS
HQgvBFv6Fz2nZu2rOaj2rJyvkcxKdaH7IPXdydMZ4nCwbukpp6OTrN6RIbIWJ+USHG2vnD6aVUuf
qHYGoOCBFg1TYd+tQyd+oXtDOeqMoItl4uTcsYIBmJOwntdX8kr6u3lj1Tn2Pdn3xci4HaQjGwY1
GB1V7a2hGIm4L80XMSNFQ6t1zLiSa/NoTG4FSLrrzPvKmLg0PVM7KxCKO9fVx8NA1QUitguGB8z9
6wP6rhGRrji/SvyuQbj4JcwcnfeYw9eGeVL7OGkaDVCZrPMHmGgwaSS7WMwWyb0F3wDcroC7U9ck
P+uDwmNiFjKcoMB8lfCb3jkD9YcJBe3QY158dKggPjKjG8Iu6NcnP1BGbGeJ9zx0BCVHRutDnRh0
9zWAwEsMd+nCt2rziXm0xH001E6FythZ923Z6BCSV+eJG8a59JlJUAl1zvLOUMSA70Y7F+Z6nWUh
YpexHfPB2E1Wae1zba5ORaeXTxJqRggmAZuwXwF2myvgEhySID4XDpG1MC5aWRaX3KnlT1qV9qlt
5fqdj4qe2JlX53nK8iQMWrXESTUZG9Eu6zfVpNioOZjiAHdibCO3RlLXkshzax+DWc9OO8/wUYkC
lJo9m+HEUmhctbDW9K6HkwE9cr3P/Sp90zgHRbiMNZxra1ZbrevGBxaz5kdiCta4y2YwIH7bUHfl
6MGuUH6s6QZx3aId4St60PaCvCzuO81NOeT9/DITzwhfzLWzt8Gf1UkBxH2ux4Gv1BJ3oSbz5Yss
4Zfg1OrRphQpspVN/8ycGSmoStdYzHkJ4KdGnANBUeQvQaqN3yau4HOypo2I9Ikn9g4IaELVWU5e
ODQWUuGU2+NDm1B1g64fEt5fD2SaIXK2FqFF3Yx35cnLgtE/aZZJfHdT20aFQYLDTHV+8WiNJn+X
Y4BVyFO5H7ALQWkU/c2ADWrXSiptX+rDtMe0iqd8RM87Z8ieWjjVwfw25XpQQGrGlWN0nnOPxps8
UxIZl8IcCgxqPTUQU3sjTiWUrl2V90AZGlfmnwiNgue1g2kZTW4W7HSTezoSelIYSD9Te0NzLzvE
P6WdyL8MvLgqXO9r1mtxbwVaejDHznpyJ+BwIGY1PTIUPvIXS7lasBWG1OHBWqY1nFflrWh8hmW6
6bMarPy3lOu8o4Om6TZnGwM2ACN/QNzri3dDcwFf1bye6Ss7+y6E0lxzUHPzBMz5re3ubDDQFXNM
CEvgAoRkkXQgq/8wMwc4Naq4demOAzTUtKc7rXNEOHi968R6qifq7OrJUu7TjsuTFiYwvSQ92JCl
C22T8KJGuoM9GJyw5HXMWz+Dam+kd63jJdXFANnwmrToGpHXiaCCs2YlC5TfDI0xIHzxp8z6UY8q
0S0dPyBkhWM7LywfQ9xaxtgqGRWy5jIJTJnCXbQwFyXzSStYJ7kxsTO8ovvJKWw9KvKdq8/VdGRG
ktabdJpK7bOG17bvzKXcchWrH9+QtvdRZRbkOhE0GjS6EmrEznI7wTKvoZr1oNRkPEsqMX1LSEd+
gyjWxYqm0XEfd2K0I7l25sOa9nDRkVxlhRKmzMvs5O5v06Ey2ChnkQ+2a/DBr0tA/mpVPQgps23X
89D2ZV29ZSLLIwuRM/KmcTmaSUJvM5sStGxC2KXyNDTz2e4ddIAsg4NjA6rZl7aWxB61WKj7bkGD
WI9mCZohz6GGr+klM/us3XQ8aMfyNkebXc6orlmK7Wg4axphPxjuW0/0Loz2Og0FunUXl7ZqP3pv
Ga4Irf3W7BOb2FmkRZUy8WH2n0tEIjM/5aaZLRs3XeDQa84adWNaEJvpIpndF3Ke/7Q2DPp0TCed
l7SS92tNFQQqAxNEb6Zix+lGFDVhOjuVrfanmLJsP06L/KxEjq0U5pp5lyXN+Il3MH+weD0vws96
hD+/va55T4bmKNetCRsUA3qmfXAINiIkc3eKJ6XnR9H5E+0YY5lPO2ONaZ2G5mqu5PWgHx8Nltuh
j6GSWW5mnu1WW64WCo8TWt3cvA6ZBDPVzmI3ZKO8dDYCrpdW/hH1Rn1zG0zoo1bHucKHlB+V5ra/
VZCLU+4OKUDh0q3NjS2M6RdGF1twE5LHcbPoiZCjARlvZM/k2tADrqZDqFa/kQDSCFRBZwJXg6wQ
HKH4jeUWq7j+PFQjh1XiNypyEtmniBXCjac1aWJDZDCC+XQvPbP984LL9dtJvJT/ZIkrZVIanJhW
mv2xggS0hdreIMVAugZmMZ4EHegfk7IrRuK9XYULkviQ+v4Y2rBkvjXVmb/drBbHRqur36TY59+s
GPb7Vs04MpPE1aKx6E3/n8xpb5aGfzTe/Ds7duIERhJ4XbnT5awfnButQ8/m9Z8ZkJy/ehX/0T/w
dxYkXHZDmZC1viPAuUVSc9cHmMOkyNTSWLYiae0DZWD9Oq5gIFOWi4+BkS2gMql3m6xIKQpAd4bG
hLaP8QIMnBtrhvEMT287J8U2mb5h/G2bKkU/hzu8kgegiuBU0hP2+bjr6zsC//ecEjEM29AvzCiQ
KsT3E3tkjptF88TG0r7r+js/8d9cvgaNDaNlelw0UDVUAscsdfJQERVhBI+enGKr4cAexNW1qIab
JkHIaxDpbjY+iJ4wwhso63JebzLMzhPVHX3SRhsRNGiHXLhnGXSorDYPaYLElzkfggrOcwqCp/pX
N2hok72fctTPVY781eAz0zmFGPSEmp1tZpC79qJfM/dVq9ObBfroLQbmbrUvbqnMDpknBfTi4VKs
jNj03hg2GRzaoa1P5rq++NO0LVfzAUjAFqx5kXyVlvEYONOH3Tffc/2gWJrSKwAvxeNU/LGTH4km
i8oLp4zdvdFAIjCYg1nAR6Dipizxmbm978CSpN54rTSYT1oTrrxRTrJ3jTY2oYWbCGPBS49aD4QX
VO5TDjRXJaFRPhRD9pLX9q5fmXOYL1ayblKwfTWyzmJ8SNKBm6xn1x/aVVsdLMnyl6zcSHjOgRxH
RiNq48PBSYvrBHh1YTCop08EYW1bfEJNzUUDSbFz/dDvynim+7DN41Tk7AoxjBjnL8vQgY71h8Sa
D9CjziikGzgvZv+rXlTsFvnOrOC0zMAmg6+x+kn0IWqr9dKi1yEIAaL/lfRXJhQIFKfBlMdmekiC
G9wQmt8CEHTQT/Pw5prA7VArzfWzMPNHixZw+kT04ZnkhhpKJpZaBA55weXEHhbWaJfQJedgGZDC
pM3RspZF6A2YTcanrqiiNrmiR4RD4pxLp1a7wZoOLo+sq/OgpO7eTzKJMPZij5cK+S5hV43FHv6J
ZqMLhnLBuC+9+RGZ/2mV80MX1OfWT0Kta9xNTZ2NIJdtHb2+AX0OqBk1vznbCiVWPAb+HwqVjTMh
WZnajVzPQ40IFNihTauuQekJpIy0bNiU9hi2LPSnksPQ3zEsExs3WI6rk3wQjo7u1/MHehP23bVj
IVD5Ky4efXwxyPyEvhmlXcW6oIOYpP2s0HpZDIxXRhMTwxrPoQXAAtIh2eUmHsfGyU4G87a1RWpN
xE7Q6lAWPYox2DprFabiZfDAq1lOda5sgrPq+krSxUZbPkfPf9Cbpzp/HKDwAfdkZANHZ1optprT
7MOiIW42KRIuk0PNyDMZGJ2lFQ6kj2G2z1W9bnNgnsUgufyYWTXzri3fO6t7mNf1w5jOBpeOcu/0
5dFt74c8D+dchd3wC1bw70SrToOG+dkKjp6ZHbMOk5vCmbo6IMXxJZhehBc/LCHsOK7zxZw5/qun
oLv3nK8igGrnkGWvvgQVV61ZW5kbO6CXvKzliyemJ3OEsqARVJSLaGJGpik7djzne62ws5UIOTox
C0UJIoka1XptkjTUG14e58uVP7P5Icxhg9EAoyZ/uE0c1B+5BVxGhtqcPDmaBzRtabeJa4XoUFsV
fCilKJayd5UijxN9P/P9+qjyCQIwSHc3gKFuOntMh1Gut3un/kWReJpTf+eUH4WJ+9voruNa7t1F
Hief8JWkNEIwZIhcv9p23BWUC0N9SuH9reqla++qDhJ2Aw8w+VQ0OrrgnnHMIxzqsKmrO93UQ7OE
PWZzyi1ZiGMUzpqICoZQuctaBG2gxUqfHPoHbdHjtbkPmOWa9sdcopMXHDb29bbgpbPBC5h6Lh6Z
SUeGV72loPJSQJj1sAl8h3gAYNCMFAXPwyKbkzuMR6FbW+U14VSVm9kp4kVcffD1rv+7zqo3aIh3
s9dtmnQ6Ly0fCWbxYyOqsBgBoBYjr6S5sTo94mjYtRwVlVU8UKX9Nirw9oKnmz6SS2K+0zDHeKZ/
cqf8kBD7YOWQJIEzh6LgDZ3dfdpkoQiSzyV7KXs31KUbolFumxax2CE0xBuurM8cwBKESsGAKnrG
eywNyyBe+3mTWe/6lB6EVeNerx+VTn5b2rOddBp58v0bzs444/IUu7bIwtYyd0X72xwZ2WZbseRh
m9PM+LhhMOo1uuSAu0uhv4lcfucCPUB/MRtHLyEzZ7S/uH66d8kIBn1Tr6aT4VuIZJOT4ZroMP+e
PIJk/Q0cvgSSb2ne41ZCDlY6P0JdOQ6pLaK86pSoz8wqSqBgVXNBnEiBq/MdMImApTeuc39iSX08
z1rvIM42yXQpRZrdjWIxDrmW01oYgeyOOVvidTT1pjhKhqXlBshloUJ7kelp7ZyOwrJXwRHl0YgB
F3rMM3KaZaNnw4WcOPtPJrPgUAwm2PeABA5no2eSsX0LQvUQ6M5bOnj+uRNr/4CajwPaKbwaqan6
PUptn7X62Z3LQ5dqxamzCMQJe5zjj0tdDhtStvQdg7sREGgwx7bn6xsCIdGC5tclELfrE2WxSbtD
W1hfip37k2vxOdQmJ1MtcRwxkSUy4w9pavc2w1rPqPer15/q3qDVkP1WYSp7zVL9rJwy7vBLEG7s
nol9muK1kr/SpEDyR54f7nSG5AM5CfdQ8h7YG2ni2WGvJFuz5/kW2gkH42zmcBTNMTvVnupCpzX9
jYEvC8MEkfMZ42QSkDHwtGOkF8MTZGocRTX+HnBGrw7YvyjPpumU++5dESAVVAYHXBGo10mId9kF
Okp5pYVtOkal7yYbouZ4u2R+WRv1bpgGPNPhefTtM4Ljwao9bUsM9y/p39Zdao/b083DWzOyYWEE
Ncxs2SSbxMbIOkBwzB03WZNdJrOPwH7ua8N+9Orqvs2DvbS0qBn1dwV3OKTJOxoETIaGv5yCdXmv
DLKbJKPqwVPBAf7as+e3B1gxEGx5ZuBYbkG6b6w820oB67R3ThU6rl901ant9QIrxPIph3mOwAwd
xYDPSmTJsa9ykPGpuSEe6DVZgzQsHOcHEEkSDesQcE41g7GpVE1crtLBGKO6ZVtvre3vmlEJUtwg
9wJxFiZykIocpGeCXyId/MwFvdxQV2jJyrxNZZYQsTOOstySsGdWl7EvvBIatI1BtTeIs9Vqq9nq
7kR/bIl+eQmstHovYCU2JyNRi7sbF5Z9+dN2dvXYcilQfetqWwSa8aTDgj4xORsXOuaua6m7CX3a
jJRXX15i5QTu11kbuunKnHxclWtFVqH52ywv9bPfFHSIARMxrPTWwGQIf3bX++ZlGEjjVKYThHib
6pD3BQqvl/hTs6fPnn4b5m3jBy75sGzKDs6q6TOvd/N8fSV60S1CbZoCuLrrGuz6jjngxtd7XW5R
LPNjjikrJHCAI6QQN1uKNHKPYzbtuhOEnqKJmQZ15NHwU1PfzFgyZgKaTaLigldiW/irEQ/oImdW
b3VuUWfowrYULas4BkPijaNouklqloqvddGq8qlkfDiLu2ws5N4X43iZtJ6foze5jXu0MaZQ0QTk
nG9Mw81bjssC1RzIvMVg2+0RcbSe6z1vk/rAIKsBCWiZ+XBQM1iG0FqYcXBUiwbPSDqv1c7L+mqI
2Wq4eoVePzccP04UgE5l8GXSwxE/efMXrSlrLlGFexnbvEpmEVWZ4z3gYQZUJalgKDRKqz2XrOWE
E76BboOhA3OsIhLQ2Pg5Vm4Gia32llaNeY8ps31Sg238BklLzimYSCwzhl5eHMda22NZBkW+YQJA
JFrBuuWjmxjD3uZ53gX0aCcn9SQ1C070o/LslSBnYwxOghC5veV02StrXv4DnsI+TstlvjR8EPOm
se35iWDpERhqmdQPde0GD84ojN3g6nrcBCMIxMGg/HEW697uPWCXfV9E1TyrZ9kZIpzsVX8CD8+t
q3OTb5GDut2SLt2RiDV5KqGEI5e3BAj4fudep8zILlVlefeS/vdrRvaOa/bw+Z5MtFfzVk5ayu7E
LmiEv3NthyesMod+6xHZtCsZzXLqy+U+cezuhJdywEzUNdtO9wISdB3GeFwDWP2p/T2nZdMu8PLm
PIEhd4ubPTM7+NnNyFVVhh+zgqCOtWir5zFXyRlqfbrNSrc4QemdXrDdJVueduyuep7zpk969Yf6
pojGsv9airHZJNPwOPs1JNuexVJHG8fT4lrHrpIcFMNTSguycQXKOxzSJTIWj9CpRv4xluYud1bx
mTnT7xUBc5voJDeJLrmYJpRuvW8/yKVNQwZO6XZyh1cdZ1Po50XPPCJotoMKEj6iAWVuxY6t83Wc
0N07NodbokX1pgHg2/fJ6BCG5VKf6Mah7l1rN+JT2ZuMsSK/hbNawgViNjafkgQHW+vr6V0NnDjM
2tXa6YG8tgmnUuZio2DOx7eb1axdB4rIazlt26QsH3JpyLM/JLdM24aBfWAGmCTrJSq1ZY5UOmqR
0VGJD83yPOH//gm80n/V2HmJ5sX273kJl0hqvR/mVZaGQ+WNz3Pjy0NQ0RrW6+CHa+r5DCEtN/b0
LLkkBMSe7B5fQzbxU7GKqqAUdd/rsdMJkq/w/WAB+khSU7tZMtat1fRya1ZQ/Jg073OSWEPcsHbk
U2mPNo0nfgl/o0tn3XhsuIZeo1UviiH73ZAt5g4CB1RSlYgbHVMdWY+7ydBMo5jmJmcGg/JoNv10
kbVGtGbqp2gjJbaEPnWQZab1ujSsyLEq8z4UFkJblfXPNalr+L3LdbdCrWf9sdc47KFr4YQo77QB
H1g56Sou0b8Pk9+9lE3Kx5KJS1bKNRryUsbNIGciCOX4aQs1/MLR6AFRaR+y2/mBX+4G63ZV5AqP
3bOi+YXX3sN8BEqvFW16l6ydC1C2Coj/5IdMG2bdW1OT3ekdqQRDZTlxSov0oHeBOA8wm88WimtE
uBHmJb56szqgynXRIIJ3RqkxnO0ZyLnTO/p+GbaVmsOgCrjVieDftOaEc7ql06/S8k9R6i+jNT7N
hjOEJIo9ynH81hVseer6J/hoLqmdYmVPsipj8iDlq9AD0mfwjgLitl4L36uebbAocW94KqrH4mno
uEVL0yp3DqL2rg/6l5wjMUTaR2KZOLD5zNt4acpjN4CwnZioMLpXvye5YrSxE15dYuo2uei+9PZG
0TbsfYBFfTeVZv1m5Ekb9/1qkASCM3FS6VW68LOtWnQPy2DoF5XVVYjRiMfS8A+S8E6sYCKJdVYI
SC0GkKvXztvgMlFlGFfvq8GAYTW39t4zmoZ6f3rrSKVh8pJRajID22RqPaHA3s8y8LnF3HGvxsAN
p0QD2Z52acj5hi2t0U4ymIqoMaFWJfU19fkc/FKVZyzpbKEEbbuHP2Ru7drwd1WV+adO4xaRPlMB
Bjr2xkiHB+ow/J3tec44SyyN8w6J+AfPSffIf/6x9oa7yujLfK/amqIrcws/9vqqfED0MfO4yec1
Df1kflI2Vig6r+bJctbph2bC5AGpe88MjXRUv1NyzzEICNkfPHSGuMXJs8az6xOnX3rlk17j17aq
Rbv2LUM4aRX2ZZVlEq1zqrG3IJqYPnS6RXRPh6CrA6DUgoo4sI2NidcRt5MhHmdnck8p78Vzq6/L
Ky1ixf6HGgkwxUxj/LiNR5ZEm/R4XmX+KOpr7ljtvlS0jUCW193MdJoL3LDDZTF/zSZOIEPo9M4B
xdOprApMCE6rB28zd8OLRhH3avdVt82MiQXjVLsl8xTT04KFfmtmIk2Ym7f9n4G126ivEjbelrnO
odBnE2Tzrqe7CiCBU6iUWfZhpwqrX98wR+Bs4DYRlr5JFKuUHXZflLuahaYuMS6iKcvXoW+9y9B7
9daYTffQ9RqHa6WZJyFcJ7KCkdNoYj5OViY68BvVV0DARnczrSK4LZ9sHRKWsAazxybL4iLfGCoB
4zLTAlR5RrCV7OnnNmtld3f2wjrAvlajw+nh1HtjTaxQn239DuSs+2SkfHRxUGHpgHg57JkRA1E3
+JnfurFxZ+JKPzaMoJjwZjyFePCzU6MZ3iveGR05QpfohnoytL8svbZ/mCxBchclrBmqG+QvLU/z
OGkD/ayREvBa2jB5lKyT3wyl3Go7TpgECEmSaHqtmLm17MYv3wzcj7gI/IYamteYSTDcndENvQqO
SgzKhu2KtcGW8QQ0UXZ3NStBjKzXyWMTs0injRRIidhfSIxslJbtWJCGhTb5K4a0xWnc/YBVLYTh
7m1qDibcBTo/7FCrvORetV7BUEjJHzej7dj4aZ2dSmWn31Ix5nWzvP7IK9aWb4YAUn01jZmqPkl1
5NphB8apb7uilpW3oQRAESkTnAJiweIacU6wWLXpPa3mLe+l5T0Qo5O+LWuVHYZFDt+DKIxXjEnO
z6wsL9Juc+IkTettegNN88Ntn4vM5NorAosuIy+zCEvyshnA3t7AI2uySzXPioRfwFwrXPeerXbz
xdXs4q1zdDceyG4444Ww3suhSn65rmNdlVdigMxyq2hCa/XXcVP20j27Wh2IOHF8/9vEwY1FzMsf
q9UaQgeaXyzz5Oxk1fo14Wg4Wey1n9fEk5HjTF2spORsb4Pb5G/oi+9KjsWHE/g+/4N0WsdtyoYq
lfaopd3jkNl6GWbeoC2UenlGNktGIarm9Et6pYxarYId73nmeQ7aKdZVz0pMqf5IVAsuEOC8G8XE
9511ZFQ2zuWLv3DIKGc9YIkT0eCUbRjMc4f0l73XycIjlLxPUEhqCAV7shPTi3C9kQ2OOSppyWON
TbZNWhT6hs8yIglFkXZO2q2ve/wDyj+77fhYjflJa4Cbq3pibT7vtgwtZRWpiaumpjmJmOkG8UDA
wilbdVT+vH2txmTnj9r+5pqLGeo/eW17IYLPIFe2sOPRXrn28B5+4XGOhGw/B9wkTxbEr9qcz7QS
uF2Uorhrfmy1fJg2No2F/5TZUlfXduT4+TmZ7LOuqV1XwAf1FveIty92cnn1jGyPyQ1lCOWYlSbF
/tVhShsIh2SUnVSZPSKE700vK87YNJqNSHJKWrN0kcF5C5nBM/molH1XaJ8tLpFaeyuFYKMsY981
T28cKbkLkubTy5I47e2zxHgHjd4NTgMbMVYb7JgV7EaIUa5adpxQ/s5kuxv1cGsVkm605Fa2HrSi
18K5omhngOPyUq+7ZRFxp2flXT8Op1QzA2eHtKp+OQ7Lyf9kKvhfrNEat4XO798XWaU97O//kdgT
CFdvrnZimI9Sw4gzFq+awJE/VA//9w3X/+qf+LsN7jrTATQJghxGkqh31tIvW5slSVbUJu3ipMvf
co/+f5Pad9f6/nd57f/l9hd/183S0dIN/+s//hIC/N/+3Rv5/D/84rZEOixP47VbLteeZc9/z0j/
f/3N/3b969/ysjTX//nfv+uxGm5/WyrrCoL6X3/r8MPncIsn/j9A6v/EYL+/Nr+L//T1/wpg9/2/
sHJgeZ5lBJblIDP8G4Dd1/+iQ17XXdM1Td3TbxERfwOwW/pfbMuy/MDlCwLXvAXI/w3Abrp/sUCm
677jYsIxbRbL/+37fvzXETM/Mn6g6bX+26//PV+ckdM/mnWTtf13D0WmlUvKe97tvcLpnnqm9Q80
NOVhIqeSqwOrCQakQSGdTJ4y3uYRqTcyqRxwbVYWAoyOqyHpymQvxcJbhP1ny34rckYpESOdJf+a
rJGwgpzQiQ2uTnUtBC50fWBuV0+ok1O7koCqe953xWW9b5Osvxe1olIrB/Pdtsv6zjYs1iFGsvl9
OvvntSC8Kl0N/ZrjooqgEnbdptNzYktqmT8FXOrHjtPoPpvq20pB0zJdKzuneAxcz/iuHBw+WQlx
bnXm7MPM8s6JWd1wI8byGL2IpNI3lXRRgX0iQY5OZdnHCrnviGpknirGju+TMIrX1qwZyw5TwPFj
4wvzIr4BXDlt4amLuc52wZKQ0D7MsqvnTV8Y/Gc6Cun96owUpli5jPuRP3bxV3rrTWk66etYegVT
z7ojhcQW1vqp6mE4lSXW801RlPJX4uVsUei2y/HVUvFJrtB3azbRGfE5LefMLscfPL36GSV+rUPO
K5M6M10wwZv/m7zzWI5by7btv7w+bsBsuMbrwKSnp0RSHQQpA7vhN9zX35Gqiqg6rPNKH/AaR0FF
iIfJTGBjrbnmHEu7R8AwSAVt3gtOtu7bijJ3FTcLgUvF0Csba/6Cj6gFAEMvKtxlNxmr+SbclSm7
aoYx8lSjf0t9snuB2eB3RmZuHycqqPup0rExr+NSshFgIkoZO7JyXeLHI/xEtzN8Br2pkbJ7tJfG
ewevqQrW1IfjI6arRmTO1QubKdRjOdb9Q2KDXgk2wx5wtpfWGPekBqMcg0kZUB4DKO+n/tIKDbe2
tmAAukZGmG67Dd2fmSXryfWbdF8ZYm7iyrIaY5ehWbVhmmeMJLR+qkaYwoy/St/3X6VLFDIfO/dn
B/yvJL62Nl1okJdLo0Q41zCQdw3wTtui/2pI1rusHPCdfWJY1l1xTdouXo1rba1sUNu0/MneVeTq
nBLdKlzb2f2AlSBec77rpmAE+1HOSZMGfm7LGxdnF0ZClHNSDVLkZ0v0aEJuQgkXUrCu5zHNtbiF
OYmerOxKhEwwWuImlnvs0YTbsFqZz0qWUZ0XfPKYCOqi2gAKW/DLsnKdd5XVTS9lmmnNrrumxSih
UzruzXHSH7lldGjNph4b45o1OxBhHQHi3hQ68AhdvLj95q5Ys20k4zIthAgxdTGY8ntVtjs0CC+m
2FBvHp/EoYY4uhEhWRgciwJ2cdYhc8/Ix8YDaH8izvnS3fWzbT9XRZNHPmH2/Dz20r9dEiFaXMz9
TAZpYUy0c73USGA+zeMvtzfR5vC8uUi4PmHxasaUudeUD2KwnbeGcB25GkBGWs2/1Fkt9wN6zFTv
xJIbu2Z0l2d/yth1PeB4OuJII3CGbcJ/qXKvG9CsvUKF+WT7D85W9OTLOJqLsCUvRsBpIpQb5lXj
M+Rt/BVn1YQZ0HMaeWfZgHdwu6K5ECbL55EKksRux9ZanfLMst7zupy/1PQPbw0DMpwDNnMRx/VW
Jimm82g3bfEkpbJnMsN29tymHQ16Vk67bdLw7w9ycU6GraOpuJl5Pc5s7M96J0qsAFqTM5nVvDLe
+i3PMNu7Rhp4RBOP4BN4SXY/w6/r7KZ/Nsy6+Unwpn8dLc97SK3UOhd16n0XlZRfKVfr7xYjLso8
oipbmFqadEhqozB05KqaCKnbXHZ5N21GMMlpuTi2C/wDw7nC9ZlcNRKCjGQDlGfgeyhIXhI5Sbft
uyGnSWOa54oX9kUalHxsBwp4LLp3PDl0jJ5W+dpDTTgwxE2ZQWcTgp1NVuO9c+xWRhn5nexIxbm8
pxgPr/bg1kAsMA2i80aVj+hjrt3XoWeTOU/KqzBaNN40MEWdiHE32zCdVTENpFxT9j3uJIECLDWQ
F7JoA6SMC7lK4EI1XUtAZimKx9yr6rdyvLIQk8XXLjZGW2K/NfU9QkzncjK4bVLFKfo6G0hsrE1t
6Vja3lL0/PSCEsV8tVSt+sArxLQw4xYcpA14sVdlD803m7BuPLkGe5hl3zMO18qXrlJU1VzJ8Thm
7odeb8N7uvjWG+pls3cyC2c3hVzT0fCN3nvl+9MTrgCGFBmyBLFDd6Cu7v3VFxgeNgdfUj7Yb7Vo
oNyMirNiloPWBoQnk49ihdpzi0+WNMam98sP0h3cQaNk4SojiO2n0bJmBQlJLjvJZHxXto78tTqa
foPLsXnurMWKdT1f2TYjryabvmIb05p4PmkVY73pk7p5twexTcHg5P0TczdTj3xIkNHGWxLZvmsx
WNMmXFBL6zjfySC4hD8dYdzPqrgyLXD9jrtqU80jG5jcl9RXaBc6jkJS/RhrU2f9shVd+4H/iAzG
tdHfFz4gTAh55UxQh21iQUG0qg3Kyev4F31Wm0QLEi/uXGOJMX1tJ8ll4AZaubBTrHW6/ZSK7E5b
VucpszFEO92qYztpDBkkviPfCxazH915W879iFDWWClT/nHDg0drH2n86thxVH4RgDxu5Jhpd+aM
GxiHuSoi+vT2xyr6PEJWNaLagWIcjH2R3thOfvVhpeWt6+b6o1uw0TmcoYIck622iKA3bYJWiW+V
VmqzurjpNgR2rZevKdjTo5Fb7X7wWvOI9F8ebAyMp9x1HCw/FTdyryf6Emtus9wgVrRmmJg9wfaU
59oCRrxW3zOxEiB2JxXiFZB3gkjaF4EW4VFGGf2v2dzwHE21Z4QyH7a9Ndjo6LaXat90Q3NfVEGX
jFYJCq42+yLcSt86ys6fzjxgnIOta2KLhnQhAUy+b7mxszqviaQJ40KYcdxlIKzo9VK0MOXl39Zs
1H5uNXPYwNIXbZ8xJoSeAyadnEluRasD2tUui+3WbjOG6wJmRkA81sSbYiwPjaGqWNR9c9sA47jr
Uyz2zcAqG1w6hDHMdYld0W67ShnlDWjhZk8Qghk8ofILo1PU2UHLIoEfTUKXcOfIyq6bLSqx7jDp
tjvVkCaGf+VfvIroE3aqGQYxzvOwbQdoLYbN9UYLWeMul+Zkd48Twaw39ma7t86UqKOghAu5GvzH
xttq5Eyl7HtWdm/gFsqMZMzoZyhpSCp3s9GIM/DR/s33k349lQPx4EPOAAdDQ9PUDwWBo/oF80L2
lcBWN+wanEq/UrJte4MU5UFv1nWKMqMtk/00GqWOI8XPGJ2Lfvpq2oRZEj+hCSQIwfBxm1WL2mIu
9v3stoATrLbkoWI6XZ4dKjm2HH2U+czjyGjUsdhaeZiFKS8TKLCwbMgXBpqn6YdJN4bzWo3eM2GQ
8jHPACt1laFCiuT02KEH3/gNoYTAGDsLR2PrTV/bpJuOC2raLs3tK+F5zLMHdiZ0HZiIUbSB72ju
9VVU98mcWfeAHjgYWambpBcxzTwU5nwhY4WrE41kqfEUMFjjEcb+ENLvqu8wJXkjJIRscFWk4G08
FnoHpQiVrzvwZIKImyODWhgMxg9SszL/YYvENWM+3IGEu5+OC2qM7uMlNdcJn10+219VO9gvPNVJ
B2kgAhgaKR6QycAMWdeGiwIT8D6MI1GbfrVCVRudoPzqh59NL4HtMQrcEVyTYH0cgWCpykd3qlvI
Db3JcD31K/GKqWg+ZmjON517HQmknnY3c4WeGeJZ2FCmdIehLiXUWXTuG2GOMWfsYWgY9vMtOUCu
rvV7LCCD/tj1mCD9ouEydMdpnzDtOLFhrzexgkOgnooEipG14bPwyyZ9KpHqE3Yr1s7zRvTkS3ad
rKEWF1nQUdgCHmG7YIDkSd6gH+xQyxetoQ4uhy8wE5iYDEtbvfq2JR7XsdFe+mQr47yWePfTYYw7
YQ/c5WRtImk560sva3khfsgAH5mT0JXbyUhWlh5O3BqXddiSbKeEsN70zPNftrJO9oY1XB/Jfek8
po0JVxSDz9oGSK/5Hj7d2oWl0+DrV/bGHlVfFM8G0v6RMiI/2raRHAc5klfQ3EVFLoIQblLcouzC
sO7qhIiZT1AML22VPAzmPDyvqPUgi0fJQ251iGLjjnld2q05SotrIyyMycN5ZWJ5Y1SFFbqFXIbN
Wg3qJhftTGKOQSrx6rQ9NB0QUJwhgl3m11MtoLAQNxzxCdUyKs3zoIRJOb/mLgwPC7tCQfTmYtF8
net1KW7KVm1kMW2qPd3tn1JMZb+8eVyPbt/NH4lmULtBAbjTaIreccbWSM62XUVWb0D8yY3WfZ6a
yp8jFv5ypFQ8Ht5BL0LptMSWxI0ceH7qQIj00EJiZVBKsv5l9Xoipxld5c3aT9O7XRrmQ1EZC6RY
wxM7py7mV6YQLgYKnhKYsMr+LkuaRN61E4jHcNImDeNptax7+A52YGp+duvC14+8YqlPvpnKXZlv
wwHa5RbNjbvdw0UYLmKBCaX3nFqWfW2ef+s2/x9LV1fB5/+tXO1/9vK9Xv9du7p+wz+kK8P+H93y
yeO6iOSef13/Pf8cxv/7f+z/8eBYmIgmFsFBug++5Z/Klc33OA4pfpbCkdzw7H8pV8L9H9O1Xc+9
fjCsiIMw+Ump+m/K1W9c678yFK5ukGvzDCF4XS4/5zNWHFcEsU5mEKES485PKpPIjOMKHK9qiobN
8z3oD2xoJXp3gzyw7QtWstCT1fU9t9+RAOauo8HGtVQ5N1aXEAw3iuxiaAb+Cr81499/dfOkxBTB
mJKc1d3WCWLy+C1YXmkd/+2N/xspzrpSAD/9Qi7eH08n4obuJz5RAt15KAstzfKwbt13bRMJDjn+
sNm7DXTjFWYNkXqmP2e60iHyx2S60I/OBB3pNScqRkyn+QGuy6UY0ulZZ4qKJXa44HhAbanIUrWG
nWOAm5jyI+Awru+9C9ES79J9l+2hyxzmg04638gcASQx5Z5ObLv/w6/5V9b09XNzfNpyx8biyIXy
GUfsakZJwtRswq0/GCLNnxaUmUzoX8uq7N4oH8xw6MhOQeH+sjqZGZO2MzmlFWWFNC7uwK6x0iOE
kdSM+EZoZYGwzCzWMYjGaKmY/tCPCHk4jzqsCJyfvjgShxt3tr1zWr95dSeHCOIKVpfHufVFTitT
r7J5Qfff6Es3cUuoXwvyKzsmY+x9Xpxx+MN2Nvc/P23LNC0L0K0wHAHz8a+6f0PQVUw9jBu/ne3z
FYjTx0sjf/TDRMQ2H6ewEmXYXxE6uQSmZzMGD3+/XpW4/d04VRerlpTzQDeN1l9vc6FnT6mSF4j+
dzQCxkFJbbmHh9HjUncw6uObBdGUbFxTSeKHXdcflZdokZ7r2UeL+UUcHTNJ7yZpa4eS6PzZX3ub
IhOUIhrI21g4Ch8ise95SaHc1fXtcAu1lZTg7GPOrTQCMa61xJM5Tuehqs/t3JP8zkBQCHw0Zxhi
wHKqNH0dJsfZVQMbfX//ldV4FdGeyr7N8to7e7MUAX1faFqtdiwt50XleouGOIKh5VS61a7ihjZW
WpisorzY5fTPP3IWUf/36/U39vevtyX5VmFbFolSx9c/X68jOaChJYQWLtYod72ll5eqRWDT8qk6
eNpBV5XLkqbCvOkdt4qNogA2ptHnlEyVDtm6vEt8I1CZmua2WxVchmnVH9lPbd1MJCi0QhsC73oN
5JrGjvSqyVk9ovIYMwqFbD4YZ7e0tp1beVX0h1/tr9jY661IOkQXpi8cgIzcGn+9BtsZ6WzS2J1e
6VZ/EBaCOewTeTvnbrL/feW7S+/uUYMlntuEciGVcgmMzHJO2jAyLseZgQKed37c+E20mJwZjme+
QgNKbvXZtnA/DdXF19Y/bGf5BPH+/dJppT3H1PloHO8zp3/SsUJ3WCDD1peR1i3OcRJF9XVuGoJH
s3eGtEnZhi4DTapNz/YCWAsXyB/gvp+gyP98GaYtfPRQw7JdHoT/Pr1jD+wyKr2gVe+ZM44V7bKg
56FfE18K0OYXgqTykl2/WvW62w81DF7WvvCRu0++/ZCx3/zUeMJn/yRfoQAm//gqZTZMMNshIaKp
npB43uH54fPBoLLtJWOsP/0qf3MxuAL2gqEj5V5HVZ9+FfgZq9mCKlVau8Zo+dN5tIh15sbp91/U
9ab+/RVya3/AsLMe8uvp+K8/aBns81r4dHOQyXe/H5lVn8ba3J9rXBZBPZR/eJz83YXAHc/j3+DV
+/7nTVStQs5cS0uGLhgZ4nYDCqmBA6JYyjidDD2q0uKH7A3/KBNNYBj9hdL2h0e3cT2sP50RFEm4
h4XHNSA+H+bLpisHlV2GS5vYu61LvzOFMiKzdjD8jUK/+KnJbqycbTBJl9+7GSiY/34vf6KrX69E
oYMFN69+Bl8X/3FDrDl0ShiIITuH7fPVT8P8vGpurlgpo9KTs9cMH1jjyv0KAwCQJ42eNT+IDrDT
krdPC6iwG8dOsL2kE7TEa7skffWnjbl/81YJ3WVpo434RBXgfgIV1xbTfrMFs03cgytcs9yb3jC3
kzlcrxHVXeD2+ZEYlbhkErCbkf2BQ2/+54fl8tT1dNPg/PPM3ztj/23iXmJibcZkxS5bnLLO3TAT
gTe7RRHQEcDGG3/NpqOtqpOahgEQsP5s9LX1xTDW81b11YlxaBNgxJp2nH7pjT5aJ6g07nEcKz3M
88z/wxOIivnTxXWdDfP40Sl2XfH59W5MYbKF58I/KoWx0/M9aYL00ls4I7zCf51HJ/QpYG6rfvr1
3y8r9+9+Nj/yOiDmorpW8/9+vuH5JvQPAw9dRYHgKWYthwWkwaqylHzmJXMVsZPtTxfz3/zKBk9c
x4dFa1AQfzpWYfMsDQ6J64/VrHB4r1Xh7dI2d6PFJ/rUOL1+6WvZRWL14yuSM0qFU5xzzDNeD+YT
74o8lSx8j5bBwt5u2U/Dear6Py1nM//z0HQNrmVBN8FjSHxeTzjWA3pQy/uTAR78wBwbpFmPl1U5
X0iGED20s8dykcNDoY0qnC1Ezh6XjJo6+AV639gk8Gw07nz7QHsubxbVyztVQiQdkmR80rdlC5bs
T0z6v/lUXVMI0+XkxEfw+R7sDA/yUOJI3ie9QmpDCXby6mYYgcP3pswOWzV7fyo2/kom54BydMpc
3N3Xc8rky79eSsol7rTxFgZlZ3BKGW+qU+OpNJcHmGARuD83lG6DfTfBtYQQHolcnhJPb0FoMoGs
ga6MevG0DukH0tLIucrwRiavVpmOxLm1vUIg75npB6xYxERl23+4Dx0u+s+3g2Ma4BCplggKGPrn
FdkFH8/o9xmLNgQFExbxh34p272Xazu1FTzovIz8e5btQROaNxN2qpUVko8TY8h0iNKtM6MrU8CS
CKdIUZEDvi3YEkicE2mGqFuTS5YRFCD/BKy1ru7bEZuT7RASnz2mmUbaP2wbbaw9wQlrDP+GgvI4
wQDbgTb/iZ18qo081vDehbAuzqU/Ptam7T0OYDU5C73fDL+oPjaFxs6w3D4OrKMMxtUcY7ZfjHDQ
vvaajBGix7Oyyak4+pDtadlw/Ba3EvrD2VCvk5PwihthxjkkwGhu2TnfMaSYBTgTVr9Bz2Tm2Qsi
mm32c2gtzPmMrmqKzUhn40w8auqXM/M4dov6jpStGPw19n3tPLfape6+sKJreHqgh2ljbOp1zF0P
HXCoHLKVRqQvmzxaZg1HmM6clNt7qpNH5znrkOZyWD2ZlIdMzFbU1CAFhtl5xeimxcPI1QevQhps
a2deFvSAs85iM+4XTbRPhEtvZssCf5IUyMCWNUSaObxY+kTOYnWGuOw1aI4S9T+/bwrsymAlka+T
jvXyQsv3g9GeMPYtYaEeBmdWoFyRrKs+UfukNsxgxvEZ18WkMVJpWRbpS9qlcYo1f3kp5PqxXGGd
sySfr6Ge8dFyyrrvKMYxK3bMeClt+PfM1z1mJ0G12PA0TptfdmfT1G6XqjTDlEEjg4AkANFuxmut
fS/n5ZKMzXIHmWC9wRUc9t36MdQmsyqm2oRgoYsqHB5OhrEAiArc+hy4HMyCsX5nj2wWrNqWRK1U
8WImwLOW/E55Oga5kpKUYgixhed5MJAsO7XquPWw+mH6c11n2TnPyyJ0+9cys5bdoPk/lNPJu6Ud
CcMBPtxz/asI5lXLIpwT6vVJJYSiM9/66cM8A19GGq6szwpIcdkE5IghLU4kZH3+ByCOH8wRtT+d
uo8MCgXJ6/m06T+BoNdRjiE7rEoWKqVM5ANZiReWbMHrVwlwuBonLtfeESdCiNy7LNUY6bU9kIon
hiXhmNKlDYzR8jBFOie5TA8r6/Z7WvDe+9zJQGtJutae45DR9csdu9C1U25bcP/SPhbQDoCnK0Bm
izaH6VJDhOsO0AzHoAWXtif8dmqJd+xMKrudtpUABqppQ4xn1XJXY9DverDb4yjnQ64e5j4/DwPn
ib8aMlYxC/XMQzeM+w6C7751yyclNz3OMmlFELRNZCoIvWQLr/HYkm2Hq+lNh3whsa63cxNVmZWT
3iB3Dt61CQfIS5sx/5BuYQQKt1bWxAZdL6NGWIcY33eLmX2tVIILwWnYQWTb8sRhv0aVfjUwFYyd
i3lQYQ/btHeYF62+/mTVuk2BohkMnMwGlGxl7DU5P2fiezISLO+dH2iFRuh7rEbgRCKkCeQNaja0
BnhdWm4kIXPtESp1/8QaAaa7pasfve1Nx6u0g+36AZs5MluRxrYv8NGOZlggyYeeAMSFzPOckRI5
lwUW6tzQuUYNnOEr+dYsuRDE2PloGAD5rHU36wNLAETRxrlg2iT1JIvIz/3wab1x0KdY8j3S6fV9
75cnlVfPZnPE8f0mrQTnxoSzPl00YqS6HvWa1gRwS7JcVPh43YEtgnPHOtR1CEc80UkJgiQD6dpb
fAH+lzp7urCCPD80DXbs60mBNwbC3Xgslx4sx8JeMqoQO87X9n1ti4l1GaSzxeh8swcoPdm8fcuy
X5CcGHSUOUT0gZFWKaf8fh20eyKcQHj0jmG+X8A6X7Q30lUHj1zdvdMq8lskpHamr69ErU0INFtx
oqtdIOsViudC/kjM8JLUnh87vf1K5sm94/PlHMTAt2DZC1xQr/pcG7tifgNE7Ty0VcOEIcv9HRvk
gn7JrUB5Xh4RPH/ZWJeAjaeiVZ42goManMPqEe9Isi8yhIZNK5/wqUxgL6pvMq/XnYec2WV32TPV
6E/pesPDMtiXMekPg429x506MzaJlgZNv3E5QaOB19fIsKnxBxqIH2h5TCvg+5qRA/SUrQIEkLzR
ZCQtqpfJfrD8ZS+J2UfXqP+cucOxbxT3RjuQKSCKkZcelZtdPi1NRSYAS0xQsD09lir9nln9DD9C
qn3jfrM1bCjZACnpmqrbtCAzzf40NPAy0+JOt+s7HGUmclj1gxGX9YCwhZoGAXxd8/f2eml0kA14
ouNoUjownJRdFZaZH31DXVRRgGSw01selUdQ2UE7CphAc/qaGSzbrRprjgHk3dmivpHAsC6+673T
rtiRUmUfdct8qvrBuTBBvuWYko/DjGnR5HX1LXwJE1Od1F4yL3mmyzy2aOL8M3dn+RaBMjYXlItx
KHNi9r2YQ4hkWmRZi0OMnJq3mcQBp0V+RCq7MSpb7hy3rqOSdCHO92Zv9IiHRMn3Vqp/r3vpklzP
0dQybBm5awWg2F7GFT4eqZOc9YrVu9Hod7i92L0xDfsM98HW1++EAacjU0TGyN0GhSDArzpGMG3j
chjmODFUj1uF6KbYWPeA7XZnuMtwl2YN6bgK7yCsrSkWjvl9Vf0WzItvhnJ13YOJRsqNbH6xsSsd
cJZ3l6vlK2BdTZjoq3loVPNuar+qcfJCScYVJMpkxbNWedHSVwOiJ2RjvbjZDNa6ZSMOw4VAgX99
lZWCgs+WtdiyLm1uWm888aq4ngrKiG6KZhfct4C4kVIKRmMj2WpT871IXHFrwZHDYLOj+3DPz3Mh
649+ap5quhkCHspjwOEir3YdM7YT6fHX2jKeIJzOQdPs03RHOZJu1qGfnKNtFj9zYR7sSntPhy+L
bqfAyw5ru3K8rZ4RQVyNZZV6+Do4J0z7Ps8JzGe4ZKdS2lGHPgo7lmNeL8/OFR9CpI3jbgnJFieP
hg5pBo/TCjb10DH4pArxs3uzK58JPidYhOsprqHjjUCzsZQud34GolsZ5nowe9FT9abfRwsOKKAW
8uLdXV3puF285EKd9o0YlBU7Q3tjpfMbOHUDUaU6pj1EBELwt9h8CYtPfKYD/EUoHtSdYyS77UWJ
9TC3jh6ADvqlxPbhF5lLiaqdbXZCBPN7IkuS9OVcxthTYh5jTqys+b7WNHHR2ixeWveOYJHkTsue
eqUfSNaHDq76SNotiJXOt17oEp9NVuCwfQmUoeWk0ao7BA9iFl28SR92pqyJ4UC9vcGzu5e6C9Jt
SN7s6y1RmfiBG5LlZY63scUARl803k9KpvEAq7/2U++x9JovrHGBjkDdgaH8fsbMGynbi/req896
u1EnBV1Poc0KwQOHrBbD7l0fDfMaJcn1OVqbe+kN/rEwLXonYScnF7OU32T7wrAiuVrjE0jScCBt
e0gr22S0VvjxFW9XlosOI+vgKNYlptNWXZweikTJYSKR3/A+yl+Kfn1hzw43L1PtW5iQuE7sacVf
7DZPxlBDjiQwAnEKO/CYa2m8GuNu5r9F72XkatvzLMTHYmh3VkHe0ejP3chKWYutSwNLgQObY94Y
xl8pxAO9+IkdQ+gDOF+btoZ60FRiX8EJakxMPMZ8oCu5h50QtN2zXaRglsQcVAPMYGgVTrGeZ2l8
Yxp1rdDefQOkVPnVIhyzltQ+U300TeQcxYKJoLK0xzXPbuDPATroK9xH7RY2xnbb2iYptppwjCjB
y9TOA5VO/tBRVykd8vyQjC80JeXUlDuNViqoUkXBMSenCXIkTkjjVF9ZRY5fXgv6Zj9nw7e+AExQ
qtWFn9SEaMDPs32q7MqKLQDQkTUUGuiw+ZzAZAxl4pmY7jYruL7SptlSvA/WYTLBGimsPp6d8HqT
BgZIsnNW8zEDOVqDXq7z+0qYRtAyVmpG/UfWWA+gTdKo9LwSd/SWHmoA84pZGc/oN4atAgNDkxBx
yr7MU2Q6eRuItE0i1bkNLLafeml/6HC9wQMmFmQQa8GOu+Caq2/ofIDHdT5w2TF/kHZ+wSw7xZvw
hmCoX6oy+cKdUcFw1t9y1/sQyo5gPL4K3llJJZZJbQjLpPjipMntrMEA0PP7gdIf4bcB1AEEyFnD
NH2ht1z77hv8vLe8bR8AXVSB6vvIG0V3Kr10jGiMcpaMYHRijU/lixdZmjdd68KrNvHlic5OY2Gd
ME8YN2vCrsNNGEcDsKjVKtzd4Jlgq7BuxzDvcgx2pEO1jLEiUANgAUbQ1/hWpAkdq6n0k2YSVSRX
gFqhfYUx0do7mJ3pUU36c1KLU4OvC3oHsSjdzH7VOQwAdqR+XU2fDKAs9p7pP7YkllmIIQMvay+S
7u7EM3cnzMG8NdmLEjjQzaKaos9pQCxMvo9OWL2zau2N4GURy1H8LDQrxlvDmu1ynzTipfSz767G
+8rz+pZ9jhS+OHgQGWk9EloBVl2E1QKGT2kaCqif76X1ZLrmcKAFfwLGclRkKEMnA3GtLD4aN82X
EAxUG0JniVM56Ecwo4/rML7n0w2PbmeaIbgnEFvbZvlmFjBdygJyScZ6VTBVlxKq2aZl39gr2YHB
cgoQuJD+5nJktenQHxvhPHbSpI2j1G8PPjifmK6TN6+c8UKdk2xgGpVmu2YdQUS7BoxyGAteiaCU
mu7TyjD1wOr3KVxd6FHkJwiycsjItQS9VC7ZC9yMbC+vC+SvUkwM86JnVLndeEq0YbeWxNdNPEgD
ug3//8BSubdfC3Z9ZGzjxAA9PZSOCTqhxM4/X72NGXjBgFVaUJRtetqqTjiKkuu0WpvuxXTIbPjO
bA/Zzskxd8VwsiZws0B+XHJBtMCeGWrmdBwmccJR5TIozb915vgz6amW2CRyp2bBZZq99Ms1ejJg
eGM0gEUO124EJ+lnA8tZe9xQdfcty9uCDlVDeWxc9S1WwTi4fEcf26w3u0DJK/VQNtMpaxy170aW
D6zqGuJpKJWM6qx3sg/hIlixVqcAycHhHNTW/KqMfjlljhOlHu3COmRuTAbhTRSMPzeD97lKvpL2
MEJX8aSZy4YVMxWpHi4UJxV1RA13GHUHos1UqZ1Xj+4pWUF5SDZJWGq+wTH1fZmtELiQQxdhzLzv
pgPwa7gXyRIQOzV2CR9OQHDuJS9n9tu3hQWlTiOC8sPrWZjVzSLbDaWl0W0U8Oiltls1N7swS3sF
zO9Hushb1qwQ4OyEx4q+Okpspkmy/1htzlY2E4FGK3JJuL+OfLahsihyoZ3pAd2XGuv30JDqcb7J
pETP8FSJOdtgHgiar5guFbDdSWiPQ61HHSf7qZpJB7HIOlh8UBcpYp9yk2+Wle2nCqDdVDk/6oFh
/e81YqpIH7oi/Vot5BWI/nCYLTyopFvqhCTUNy1RVxv8cXVwUS1Q0PLka7aNN6qp9t7knhnifFDT
pGHell/bujsTvuLTUXyEVvbiGYzkMru7zN+YpNL+2jVrMDQWEfUlsDbHGCiy8Qqz1yPEPEYs3fVI
lrcfaAbHdKzRUVwJIaDBPLpqvkHxoZVxf8UmWjZvSDKr3TUizGfrUe9xKK5mwS4FIg/XYT+NXqsk
1Sl2mqr8MmyQHEo6Ybutj2t37R16JFIzb3fAI8j5z9tpcewh3GaAm+U2mLuOnoNcwb42OLBgDWlx
hruOmxEEGoY9CaUgqGxNHvTVgnZFRTolOgOMlGu/tPsu2tQS6JZG0tx4qnwop6zJqxkbKjYj6hR8
EDe+zm72C1r9C/rIfrTNb745K5pCB8/ixO0zGRqwWtvneSJ/VOm09xyEO3dmUdTMjhfUx//l6sya
I0XCJfuLMGMLltckk9yUi3ZVvWBVkop9DSCAX38Papu5Y/OSJqmqu9WZEET4534cOdRMiB7a36yp
BKhnPjTcOuZN58RazLoPftHkyNO+Dap+rCoGlVwevk+zXbkM5H0q8WSC9FoLHI9VNO7bxCY/Gn1r
M1hN2Jfuhl6ZsNMGLwBLeKpmj40OyOwNNIJtYQHr68oJQwWciV1CrTQ3O3qAPTAgdJ3dNMFLMlqA
Okb7YmlpdeKoF5/Hudh1jVjV9D4KZpuoblplWyTsnMyFhQSRajf4eqmJ83okQ7LLonRHDLnBeqMt
O0GlEOFkgDYaBDBuEHmsNeRJhdVy0yHz4H2eqmXbzvWT5rnNcUp/dVWSANmRO6dvyeiCdChaCAMU
pZ3KXHv383enfRlm3E7FYj+6hkJkIWZDZc+xVNM7zpYqwCJdH+tW23aTdYQNwU/i7oMzZRY45FiY
FHSvLQWQqUrYrSf9ZYm0v5Ykq9RRQb30ugp0YpGbTAI/SGM6SCtYHAVkro1MDmjiRN6t/rXlNNYI
JU9uPZYsC2PoEvLhMK2jn7Rm4I/vvu3rpw67KVn6beOi/GWDfix7QgkudB6g9g0PXgb5oEkvjGPy
oE64pwrXvPZN/251yZcpzDEgVkLzZGs5MNrEVkwqfbDmgXcluWolpJiInI6PsSdbXi1RQ7Uu+Pgj
wP1LLekcqqckVMoIPWlf5Zp6sErCi5kCOSNcRvW103xWJJ0P3iYHAkY/M2Yh0mx0M7X5VujkJorW
rh4G4Glsale03IhjBC7LUo1pWOiL3MN0f3Dw3tutDqV26TcVH1BIWvPWV6si6WufPXuFFsg6M5va
2wBEVEEzrhumtvIhntGQWLbjh74SRXnwxoxRgJKxlSTylDfTELCXOQNSvfULGOREsRBxKGey7et4
h21wfXJ40nKkHrBhO1aXFcZTaQyRmI3mcBp1dgqbJCmmTWGPr2hZilIXMe91nX4twDqfWsJ/qq36
R81m/Fab0D7rEsilkxOFo0VxQSgzgY5bXL/4a2FPOVm5s6XhB+nfuVy+aj4BCOyQEVoPpTa1U39j
i+loLmpfq+XFrTG8AhwBWg91uxi5Kkz6mymIoJim41zQ91EGe/ePGVULmqARcTtlZ2RM9kiAuBkn
UEk7V0wjLPTWqRmf4mYOdQIChzGfvN1c+w0KLE20UaK4ZWUB/Qc1kbRKsc+cnlJtvG44T+QF2YI+
LV391XwZ79NkOVkm19Ts0oI21ba2Mxzvi4MVq7VtXboi00jWTF+MqcvnORbbOOFZJRt6unH/gDPK
hfkG7XAe1w4J0pVxTvkSaq53nI3maWghN3dFcep851n07icPEZSEMZnPrhl/+ap7HT1P0HCmnbDE
kS8bSqZK347nIktSNeKxL06iN9llX1LTfluzIqMYRXXoEDGY3GEf87/BG4ndx+4F7n4PHwjPuZal
maM3tYjmthYWFYkGQteKjV+aMBsZMg4xwNBaL5io2eXZWJJgMidnh/PhT9VySjDjy+RwxamBhrq0
tl+sme4ldy4J8OJ/8YhfKvvJ4SxCRR0xo/5lycYwSXL/xKq219LkH5zEJ7iNDLMrjoFeZBpMPOR3
pxkXGcVtqDTrNYVe2C76Q1PxARVmqwIP/0+ULF/FfHW7suVKH3j0lVT4xHq5i53mnRuJ/UABzocD
G/EF9gUxD74Evx3dkKsZJSwEWY7RZWRBKMyBs2W/9tPALrNiReJR3Y/RpfKr70VmfRANzteMGhE1
2SqGWpdlyO+NBTzNSjS6tz2MJBmiI/HPbtPX4qGZplDvYp/oReVvDcpHiFG8j33LALFP6F0cMEaV
3CrEW2SoA2Pq5v6r0Jo3Cl4PuZ/FL84Un6ybbh4n/8slExJM0QvSzjMD/xqaufEUDfbHELEyN7wH
qI2nmetW8HlR4KBvsoo6w1lZV336TW+TFTiGZm+UH21H+q8LwW8+/VlbWY0O97qvkZgZ+j2s9U97
7jkPo903nv3Wm+JqRosDhak5UppClpOmhSDPDpObxQ9pVxJsW7eq3copcQAdj6W85Yn659E8S5CQ
FB+ktydh7QqNEsIyG9/7jvvbwZIKgPMl8QZuDl6pv+i97TIT5lUeRyZQgrQ8syrSlZdvWVv8LaNS
8GNlF5OV08EeIXV6yc13WhHwqWZMJVRo2JRe6ELa2zbznhs6cRNBzUvirjROoyi2KfybDW07+lbF
1pM+9+YDmeNNA2GTHXGl70Qp36M9fUy/paGpPX227P/yUYVUD8yBjMrndrKWrY3cRWgQGWKiX4Y0
5puVg7ckCMcjgDDbptVciin+mp3PpqhhsdHAJULpnfYcFWcQR2VL6pxhPpYfrk9nCIU/GbsI7YoN
TXevTFmBe9SjoHPKdxRXe2/CkEUndPOdwQE8iOqvAs34ADup3CgOaBuzacKlZ8iiAcBPkcSzmkuv
18abSzxoO7uIl9BlCo4NYI/HyvzjsqUjzkUA0vTZrrC4tYghgDwUaz40MLHVtQySENMD0YB2kU15
Rgtiq9h5PJA5HC9rBpix3JGSx3NTMqeCRMivokaYnEN7tnXLZtyYx8yqvWRntOQ9LM8+8aF/znSm
4uSuN1XGUYgYICjdeCMIthPaXjOhiMW9wnpRVHem0S1sLsH0Sdr/CFaZu6IgtTQ4B7P2j+ADOliz
qFbZdpYcZwfOtBvzVCqqOOAu8Y8B+rI5Pwhbg/9N58OOEHkIcvMUR6TRmIdt5yI7eQZiFgHMG8vB
NveFG+j1UvLecVWShzZcAMNIAQe4iARS/X0ntHdb9p8CtRmRwF8YcWofa4y69Ly3QYtuXkWurac6
uKxlvcP/x47K9GG4TrETFM3AvMjH7QAn7CHhcZuSbj5wrjynlX1FTJzJwytyLsj8TpOBtxw+J6bJ
gFwDNX8ZPasIYSiA/4C7YE61u86y1ln2xVzhS0oHntAu7Ue9DG9RZp29Lv2X+ea7O89ocfDZHDA+
xxZCQACfZ6smCLMtnSSUWNeBC3NmI1KXsGty1EfQXEwj2aO4NNP4l8kWgCcd/cRNlwb9mHG7QL8O
40y+I0E/WpSwTGjjhGTeIjuGacFiHOgdBrp2Yp9QUqaFDOrvPUmubao/qfA9YQjgVnfdhwx3D8LT
DKCmfx7ZeFYFT3H66PwdwsevP7pHkJhT396jHBI45EpO0LMXeFaPM7UfKTk1RlEwoxxyHLiPqCHS
bPOR0R3c+gQofwqLk69ym1bA5UPMJUel2vscKw7jIiZuN/pfLZApYcj3TkbGrkjtj4ZVZGcCZd9G
bURRkglsIwlj47EoOm87chDPDBp7aVlgXxynxXsky+bk1f86zv7B0r7olCocQTW96mOLld4TDxiE
Xsjuf2CTOzWj6W86wcJcSQT2EfLEwSunx7mWFOrpziEfkOpomryUXDJj+zIW7E6Y8WIazwkr8HYG
NXJ6bj8icjmnKKZHc46pJvEAUdDHTrsKjYe5N3z3M5zDPvOfzAzVzCrKozHAGFFlvwcbSYuBVj5n
ZvftxTFNSFO/6wALJBWig5R6G5Y5l1uN3Ivf7eBLp9vHk6BugTbhwDOhhy7LozuPXLVV7uxMRRDK
LHe6Vp8NsB8E6Nif1jN9r3n/OEbAsiWfFY3J9kHVXhHI+edoQyEOiCiWHTtwrc5eR3GYBubu2SCt
lxe/RdUdelm9gteDAMbvZtDFPmMZDsAIJzsvZe/R1ag660xqMxiuf2zK8c1lJoBUVEIKrOggzTgO
TFgWKRkbj+Rg0pda1/d6OWODrB4joGcwYds/ToOQWFcY1ISARJ1a3a6qDYh85vJpJl8jow6qy9hG
QURPhuY5c+Bo027mAozCDMNm2XjqIveQofWy03DY9tH21HuAsjnmCYpE0BXTr7yCd4WqwGMhp7AW
2/R9kY/NxAnIcS+iKkGWrNAtk6NqN284A5CzdfcwhlsgkM5h0ZmVzGy4qij9yBrJiRHdyrdhWCrX
pYfAOlat+3swOJ91xvJHuGEZdZ+ej1LVGH1GIcr8gD1m2nLqjAMjQ88utPk17gh85wwO29F/GCg7
4ElN2sTWyisZ8bMV18+ZZJ7vIzps+ii/COSSg+2kJ/AdHBcaqwhrpraZ1WCG6vaZxa8GP6sPZI6z
h/8e9Sxne4z3uY2+JmT7NqZOt0s0HmcgSZY1J+6S+I5H9ySbrxT8ac0Oi9mFeGNXmIAM0+mimsVx
GgoEhgbMV46JJM9BxYgInr7BSrOFHIeTQ3b7HP96WEfdo2NP+gZFOtTwn/Mm32S98vUGVDtZ/4Ff
TPlxwTpWZMnr4IzaiWdwvu1IhRgIaSPKdydL6zJDS2a7vADp9zC0ey9m+ilz48lQdc/SAnjONpE/
68naMz3+hiqUBZqjPvqKz3rk2S45T4YEBP88AT5jq+ZaTw2NWk5kwZir5MeoD69URmCDeMNfWpc+
h4iRoAmV0QvArlpW1W5oOA4P0QOk6mC0mB51nn0ofCiFjaUFgBTdTQL+bpeCzV3K4XcJbgE3CxuU
tu//xgo7ErYwLtcvd0QS6nrXvoIlgGOYPTiJOrERh6hv9oLW2fQtz/Q/MfV1G6EZ33S3MZxX5hQs
Xvyvp0aZ0AeGOJtqRq/kcZrNcxS6U/0xG9m3PuCKcXt7E7cVHsWi+4fW44zFU6tnp3xi/2d7PMd9
3QlrD5PCAiIfDmbcbvSh+jW41aNtjKEzZuluAJ+cUi/O5siOdqPxunje1mmt4ew0FBWMOCoMGAkk
t7DgDZzUzVIVRAfMb5rT+o98CZx5R6eWRDi1n1O6MAPK2rajGN7gLXxQbphsmRu8NDmdI22FQ3oi
Boceg2LL9iJx3HgPNsxyqfHynPy3O2EpSVH00BjedK9h6MPivYUgwwi+0wKZVaSDhdHx70BWqJnE
s9kq8qAxi0NnpZ+iun/XuDeBB7TbXmCFGywKMqxivg87zMxgh3sDhHnighz02/duEcSZIxpPNQcw
VYWRwKROml27tW04Rq23yL8mbT6MnLTQkg33eESld/Nln7fj89QqA27cOMId5A4gC83nKB/1qQln
mJqBq8Hw9OrhmxIo5o8Yeo7SA3OcSlZIrGRbc55/+Yt+1gv3weOXuUxpaW5pkv4FMLzZD818gtu1
N6YvgEHijMvob7vYw77y63arL9Y1Li1vp0aXAiTJvn7syidzpoKynz99ci5o6nxwI6Lk5FnsraFf
uCstf0paO1BN1G3Bb/fBNJDqRnD/ayREoUn3/1G64wQL9soAWS3kuTkDYGF/Rc5jByZ8vM/jY613
PUlll470pP0kdP+mF39Thy49yxnpHlhr2k3Vo98wl4K9FfsZlgHwMU46LJt0neAhxKVnw42KPVEU
bNitRbqaDzWjM3sdoDs7SOPH2Df/anD9T1L3lnu15s5HK4HJYLx5ukeCu1DV8ySWlwFoESMw3ca1
qU6l7LSj4ZMKpI3tZvhCogTj0IkzxjwASE5th2I7RdZtSNRzrlOWVy0aIfD+saZdYxFLs7VA7uzW
mE8kkva60AKZmjy/4fr8osGANsi0wZbHoSYETU6KuE1Qxq2wbMVwNNGf0HVxFgsXjdQTA5Opsd3H
elUhgZfObYIyAc3+0dDQRu14jhm0t/Kt5oMlbycflmy+4lfOHyV9Ggyszzpj5TPApy6gVJH96/Ku
wfgM9WSGYz1j0YocdNloWr5dtuVTpj0ndQ5IIWG/7qHqeql10kWGqcd1L9VC53WdYsHIhXgqpsyn
mhd7xICaP870WFBO0WCagxGNcAMTVIwIVfZ0m9z5N6CLC7gh2APZ8i4h/j54jPIDFcMATc2/HdU+
TQcrwvG0cw3xBE2tsAKyO3/IXHNnYGwLWhU/gdXoOoDnXPjYAasHMuxpwAKanO38c4Tbs4FkenMJ
qLAGQ1NjK9ZvOwRf847zM9ohEB4XK6dx9jaxJT4ZED5OooE7w9j5RtRg1Vzhe2QCjZN+gjpjJVXR
zdAyfOCtB7WeCsd6gZFcTf0Fpzd+Fxt8g+vvKWquMdxDk53sA9CICxio/DYsdOko97EfKK1UuZWf
9K4LjX65wTjWz+lcDtC2sBMBBDiB1nK3UcpcvWl3FrIXgoLDIiFK/zmLfk9z3p/KA7yeo57GL23v
P1k8kjZ176OvMvbohuXQUn84p7O4V1Z5bsz+aOC/mrP55tljGEVy3hNGa4++hm7W5+K9RPzfgCfA
c6cV+aH117EDz74S9DFVuNarYba4VFyq8gBu2c7wgWxZbgoiCWdFTz3hy/Kf8tN4S0MMwRR8Jxu7
1ADz9u29m1rzYGhpWLm4SVMF9X5ma7UtbU58CRpto4mYeRnGZHpGPmlmOg1zCc2ZYlVui8Q5DPPe
5Z399jrjyevsTRotkjpNTT4NVp9xgZnW6edbi2d8MJVYxUUEGteMdczeNVByqFQosmWk323XkZdG
T/ZKNsZ9WF/++7nl3ht3mClx8Yjl2KNg6NwMD1mdHahhqZCGp+QZtGvy7Pc0qlEakO5b16XOZq4T
Y+OaZX2lgnIgmjjT/bN+6056HGpA2gMWII2yJE6Yk+fnlC8J6/rz0ruIRZ4dI3szCHpohtdKRWx7
4frfpjSd8ApazRMe9MZWZCUmLz5rkbe8kcH6U5tVdP35rsC8N0Zl/Kh6yibXWEweqRsPcPuaopXQ
MNfkrNuDQyUZf5jacXXMxMWEXs+mthPPvbPUz7R5MscVz3HDo5lm0WsOTQgoiflkWVCc9aY427Go
r7qRFMdI1jQEldLeV/gzMKuK6d49lx3TULgcm6R32VnPSfULGfxlVK27HZrIDweNuSXT1iQwWf6P
PPeRt39S7tjVsnARc7qp2mY6y3Wm+fOSq5npZtuIYyZXZgNRRF3Z3cO8vvx8+/NSDvZFdxdGXvqA
NphVgUMl+cnvCfFufmLbbasxhnajz0bN3aP5Cwhw/kiNffdIe7O/z9TKk/01m/pt6ZFS8fN/TI2t
sV61w0nRhvSR6uwcYbfg05DJfWbnuOP/W4aOUMVZWMwLraT5qyo7v7YkO16l0f0d1u/cefG3k+PT
S7QoTs1u8lYyVziPVLhhJ/ecR/za65/8vLRS2ueiGGgq678AN9Uv84BIY3iO9dYWoHZ7Rn/3olFy
70j9NaJ6JRg97Haki+rQRhRYRYu32ovxmBFfD2jCaOdNR1/m4t8qBIUb6oF9s2/Q1nz4gUw/OQRV
aBm6dSbdZZ2dpLPInA9fXmIhIQuEC9dsX1L4fFfDBWokhyyo/MGn3vfYyxh35pwkIc2z8unnReb1
qZoaNGq6gp4mSeGf6aW7MuoFGS7N/lVUNKeb82/i+VpYEeL878c5+zsXx5jQ9MfOKMz7Sk6hPYmm
uBFH9HbxuafwZ/WB1dpcMAQxAlC13SucD7Aiuejf6JvCvABdkEdxgHs8fmirMv/woxPst+yo123x
ljVVR7kK9EhtSc/E8xXCtsZAxQVsSIlr2Poie9LcyAWGa02MCKnoqhmS8kzASoMnVFG/K98NUfn/
0Gk7RYBJ6SWPAMMdz+u2AOhNuSATOeqWt843YoW99W0pNwoEDk4C7jT2W+IZ8aSwjeHZzcqG8pMp
ZP9sQFjm/Qa7w5c/L1Zuk8KeC0IPWe7vp+hdSzzzmVN+8gpKmHyzHlGNQoVk2atxRy2Nt1Gqs442
dbuJ+rJbMz574zQAxO/LU1P3n7rOrCeX7A7J11vmwzy8lAD814zKT+dYG5pdPZ9sJbIHc+r3pWvf
JU/UOzQea8+/Tx7sQQ3POAM39A6Fhe3Hl58X+PHJf19VtfqqKV05ONLINuBD079ks/CVsrY+lVZm
nEZI3WzOrfheoCAyHf+j8M986T4sfANZ59nBlrh3DH3cEwXNDj/rsOl65SkmNbbp9MIOK1LPOy2N
r3E3iic4C/EdB//3hHnlqpLe38V+EmoY+M6uZIXW/dHhPOHu2amWe23m/JZOI45XaG/7n8VBravC
ovgQGb0D3YpDAUpqSzqjewTzR/no5MsTOXn8pVn3ZtLYd519NvR1nYJJ1ZM0pL9C7TVnTD/c1Psl
iroMhaSASTSzPMdlI6Fa8RWNgWFEJuAec9xnVt38ct2k32O3t0PfxXsoZygi9J9TM9srHb+iVT79
vFjADMF0I8KsPyJHxO0cJ9uMpe+/v0CKYaHWiA52i0kqT+2r1uxV78qbHRXy5qSad4hy+vPa6qSV
9WfZJANj6zR97ZNpDf+PT50WTxuTf+RMkTpYnC6b2B0gDKlGt/7qNhMFtzC+RIyBvkpzTOy0Ht/t
vFmuI7Wruu5DGUzmjjLUady1mf2vMIEYJiMDxUBMuDuiHmggNXtOQBYsuXQNuDPF0C6UPN/Rcq1r
o4/6pVpfzBytavPzva2qJCSiR33S+id+OVQhc00HUwaMlHGhCNnjkHYaxRq6coHEVkaGB6eN9prF
6bbqPBw7K65iIonxbGKEpsjYZ/y24kDG2UzPP39lHNziIXVwqXA50N+Cdvpee6ake7N+qQ0A5712
cawhebbs1jhYrlYEvhs51IXVjPIFqs7PKodnAj9FF/oNPuYmeTL7qjhY2GkOaeevnAIITa68q6SY
zwjlQDxjqeTDf18qyu5zY7LIRCb4z4bceCtpmD0siaTrsGZPbkSGtqtKPMVNIYw3+rdYaVk3c4st
VqXne1+6TwwmMlJgzA6rErlU+i6zooLRcUr7Mfs953lGprni/rtAeWv2rNd2EJv5cAdVfFI6T4SR
NvliFPUur7VkZ+m/dMrXrveeG+Pq8MzZek33N+tNba9RTBi0njc8JIrMnBD6woBoOLo0z9PoWB3o
CWK6YhavGEI0pd0zbbbB4M/U80wDbj8OnDurApDic/vdh8F406RA3+2ZYM/ugEVGJjROMdJXBlvi
WpnfNuHlXeJYtLt2hX6mZ2QjDbu8jtoEQ29hZ5JnNKtP+O0czTH2dQwk8efFpOtzTKiqyVhiGO7Q
VTuP2YdRgBGs8MKh3qL7s380zlWDsK4zq9QSe1cQfQpYmr47kjV7ethvmch5gAhxWwGJmLc0SuV1
byOLIoLjjjvdBMXxOHvV3tLVhf3qROG62mV4ky+5a/PRsc5ZuHMVvb6vXd4fFLb4X0BJVaDpLj48
xrzuhBdRpX20IwLeXMgI6Md6asTBWxral0bVMNaZ85dErVJaYYhrNeCz1bTpvUIa+Qt1878v1p9o
NSJoGhPVINhnhAseQGpoc/+F6rSngfgZZnW8kv2iCqggJPPc0Ys3sjTNV9/h/6HNo2dM8uH80Ymm
+WjSyjhLTtOB0zTzx2Trx5G4aIILaSHU6alLl8FqjJEGOAVMF/a3035Ju2GT0dV3LI31Ju4L8TwZ
E09I4wSbTXvKpftmExvjBOk+W05KDWrGLKI02uZOTO+XzNA+0zF+6WnPvTU9OTiuwuefF9IqjyrX
7DO8Jg9/YYwh+//bPP7sIH9+hmWSdhb7ux2N5pE0J2nENC8/gXcenDzNw75TfWhNnFtpQXpLVmex
b/Au8xCJHtLecK0wMaEtOOsBYGS5uOZ6/9eEaotJG1jQz0s0M2ef/QmamaVu09w5YWZzCPJpJ7tr
oGd2fm2eDcNNzt3sjofYybqAqoKW+VLZH+Z1yTK0ariw/gkCDKBb+wc1jJxDmKNdkzgxLj4enQhg
yu9skYek42PZMXORh0JWdFlhQP/dGsaRMmX/tZTZcqyG9G8l6otJhyM9naNxMz2N4XWCgJH185UM
rL+fJyqApwpUc+EMcxB5VH5g3o2PPzvLRkumWwb0gJtN8R+Gd43jXZd38Er91VMy2sQGO8ES29Gx
15FazWHuOQgR8pm7hi3YSgGi5ewAkds+lBrOWVnr9aXvWjq92jbU7XY+/Xxn5MPJ14v8MrfPSDTu
nYaf6FFztecJ87aZ+nC5Dao2pMiMe0dz6M7PB2fbrt/+/MwfeWSocQ0lzytvi14h4zxkPV9yXPnT
mDNkYQZaDz8vtePUJ8VvkCRe+yD7m5a0bO5wY5znoTdwPQn6qACTn/2GAWwLO2vrQUU84hni2qc5
lBKfYa7eeXuYh9c0RmaJ4C4tqmNEV83Jo3aEstg1HebUAhNs775kjnqoUfR+c/Ax8VOMaCsFViHA
X/EFRGSm4HsmycWFQFZKlf6CNnovdaPCrKmX+95Q3qEzHfnc6CZ3bA7wXjQYhLTaKx/Sxj5NZO6Y
SXoP/eLk7gZ5MAlTORGmqVR5W6hPJDn5ZrVEu4tx/i0twl3wIedjIib70Wn815TYKuSBBchlMTjX
99L3MU0YgsEjnTjqgmZ8hZBJXH1wVHHIIwjnSUUDjhWbNIXKD4xIWDaKMQsxsXFcHcGtCrnom9mO
2qMcxLjtvIIkq2GZTliKqz/Ey7ddCKbfU5xeeVd6xuN07hCBvVeuHV+MlrK6JTKqXY0vI0ycwj23
JEyQavwF9Z833+qZ1vvAkW85E6mbO2ZPthqGPxBur8acN7+FMfIg9zz7CZI+sK9inh+qCGki8oS5
j2cMLEnf6PsYYlhYK3+4/XwFlma8Jf7yQgxNneoWudN1wDh267oH91s9lN1HlOb2tUUCPAhn/Bdn
fPejBfz8fFS62FOJROZ5pjzdqrEz6TVzaa4hSB+4fCpJUO///JGmRn+nAysj2e6aJxsj3g+TTFtX
mJ+vgL6Oe0gMb5Ke5PP/vixj8/9+K3PBIRIW7fa/v5Lijmr8Vm7+91f7+U2ddUySJJhtfv5gSNkM
GsacnVUbnen6Gn8bFutUTsCKYU+e7mNnSc5R188rgpQRP2keHFDz41LQw1VS9Fa3Q3KL+rFJg+VP
3fbtY2zy55MleCs1uovXvygSJbiCKaMVrpmfPCB0gZXcWwb1D/X6klKxSXDx/35f4gD0neKmEYb/
Y3ggQL22k4+9j7o5jbLBmYsDa0mWHTi+L92wX5KU+O3IYzRMTXX0bPsXPhnC+jbeFE/X3QCG9kZZ
WcjlzCrti7UwDhYl4sFRc6znjN8yjh8HMxlfpDb9ThlR9F2ES7ANYx5oF1f4H4zbIQlPu75x7Qt8
93gPzccLbHM7MK4OGjvXDmUxGS+zOZJ7Y4BM6TPOuKlwQgWLnfPNuhXLOJbl1XI0FO+8Z9e/VTUB
TOLcQe9Qj6Hc6YzNFPd/66hQT1VGxyLZlqNuUogWlBqGapw7KTkebTjrNbtF38MMrUNpfbAAaj34
U8dxu8wh//EdRqoDgdu3yMVqAj9EbFXKxlWp5pR38b2RRMUbI9G2JrpfQi/duSFYB5A7HFpMlfoE
haFzE7mzG+/WOgu0m1qj9HJ59wTjQGExH8y6EzLbP0tnoG0X4EhFH781ZWGw5lND1g94KF2Keq0Y
vCco1IkjhRP29uQTwKH5CXZQ0KPHBQRfqbLEi9OF7G6wolO/KDUG2llxov2jRgIjzJVU9X0wynMC
ZJmsTCl3jQn8Pc7/uoO8l6Sktcy/xVb7npIQfoS7e+n98eIJ6Lyjg2bFI4w8hFYfW8QHQAJ4lYZo
080k9rGlj7i2dPU6rCMUW2IDMtlHbWWhmodsESemp8smxiC4HtYDvZ3VCwfHewxSblXPUNR19WyD
ZmZGkK4QWl/vDxO7j3iiewoXExFU75wuPLGEhpTWFT34fRt731BYlzx97+ryraXSKmDLaQatLnYy
1R8qJ46f2pbBbsX0BjnpjA59GyLyArTuqZNX8jgnJQPdcbZ3LN3r1WltoqQft5HTlwdOMfqurY3v
VuwdgZVskr31UJfVcWkrRtqAnnau3txliSVai/tLJLtP6ir+aMQbgyFW1UEkwuYAHnsYlif4tp3z
ly5dwgpjR33WrOgCTDJzS/cCDmAqMKLyM17889CkOPrxReKGjIg1JNgCypyrcaG4yfP+OeP8zQMe
ycAUNOW0pfcxoZKRhUJ772Yaqakq2+YRNirCrzyN7IWwVptxJHb4LfVfcQw9g6TAfWBggne+/A36
c8bhqXaTsbDJj7spwFAUHTGs7LR2+GoHvXlkeMq/cJ7POD8CtkkeYQDKHNp2kaf1Cqq07KS1nXsc
CtybsPvPHbc/bttYgFtQczluai8huz0wLjFaSJq5MeMZxxSyJpVfPWU+Trle7ee0/TVWcxZYBtAR
u4+GLR7dehsNYWV63hVoILPHwSHTZfqh2eiffo+kwWiY85UqoGrm44HofRkuVNMNnXFN+CB3Wplk
AU0zIWkLeAqDkH/yFg4fNnY8L8t7Z9Z7Wa7Zx7exEsUBnyH1sKqxd/5QPQsl5LHM4uuKx96xhE9b
aTMidymqXtBTt01hsy7SEGBGFo3NzraOpg+7H87+WO5VVx9HWfL470sDD8jYbaaMYGqEhyDzcX/p
nprhEWjaY0wVVVLuUy1j0R2nBUpY8i8iLnXCMlVtB0lg2FOUGSS6dcx17B0c2nYIdBaNa9RsDz2x
3sJ6SaZFYz7qhGbd4aBJzGHnTCPhV51DfirCxvYv46jtqXRnUtcrGjqm6N42RrSmfgS2NyYmnFav
8/9wdl7NkSPXtv4rin6+0Em4BHDjjB6qCmVZRW+aLwhaeO/x6++Hls5RNzVs3pgIaSZ6yC6LTOzc
e61v2TeKR1V8DWkDx7pT4/xz7saeCBg/w+tl93IpnfbRERzPaudgSKPZ+jUG4JwZOCubm3ioNOhE
5bJI/Gmv+sEu6ZEWqKR4LgaL8mOoMljIOUFj2YjC23TMg+31T4hmYtS7xmWhEyfT+3NUToMLAdD1
GleJt/Aa+zyplNBN0pqTK7aAFvnVOBBxyYYWbRNNJ9siYkNE5YUAEN9yhGyAbYwdg+pShiBrUy4I
izMJi2TEP0BQ06FpzOMIxPWotd06GlXX19q7ztHpByq8W6MAE1HmJy/ujZVqmQNxthrho2mI43Fu
6Xc5s6Gk1nF6k1JM1nHDCZnB3ZLtAo8H9QTaSrxyLQol6cf7oCPqk+HdQzN2hzHzlLXSFE82s5iS
OAl2A/oKxKeyOwbgPyuyRmmJc3j+nsbRZRzgQ2snW6EmeG4MIhbTgvQoq2ifvR7ldTpmB6bmm7Gv
r3U73JPkk6460yjXY7PHaYqidKTzDCPEOZAzcxOn1kM+BjA0u5uiLgOkLiZKosRiTNQUl/Y0ae6k
MI3q0uI9IZYjihTPjdVOY6NblcqI27DCaEFLaJtmEAcYFlPTjfNwhGNOHlrnTW91uCdLsSZEGR1F
JIE6aKp6YSKPXRgYVaawZ2gaDWvLJOZ+MqKNk6v4YNmWOdwr3JVwevo+h4GsdLXSSw5q+DrqKHEI
hTh1mWJfqXDkYYVjuJ0Ef5IXKTvvKuxV/eBAMUYigqkfX+Z6NEeEcBTMhJYexgpRa9owUjVQ1CPP
r3S3kP59EqCh9e3bUKEqHeidsUy8YZf5fCmUY/XAtDSfA0ETysnIwRlsxPobEVxJciqIUThGB0pd
uRRBgPgb3Cu3v6u6rDjRhngmUtMFHoYIDEipoCHDIAC9OXE5JYLgoHVDtSQxpfdZiyRQ2uQ4tkp/
n5tldV9r2U3SGtdBqzDO7iDbZoqOZ9Q/D1J14k42HtoMBbMZMUO3R4JjjbQ4Uo+a+Bideqdgp1Kw
LaLVnYelz3ofUXJA2AHc0XqU/PlzIabislQx6DVRB/PDDxkBZDQyEwKBu/l8DEAdvoK03UZFH0+g
wbMTqldx05w6s1Z3vj48VrCOW4IqtlagPsprDSzahTU4qB4kLCPOpNx51MsJufnKKs1LhXirIZ1M
xrIgKsIzrZjifelzTdVVSCo5LhViZGZHPfbKoBUXsFm2xVMjK+WcmzHuSxMWwJye66kcC4pKblCd
o3y7gGWqrZAts1N4d0XTH8bSMvZwokl5VusXltJrFz/EdlO5iQLZ1+8BKMC8PiWIOLHKLSOva1kM
NQ5gjWZvmldMrYkFcixSadE2rwy7FazCwcS1ljGccN61TLlPa7z/lVGPy8HwZuwT46DOpEWL19FZ
tVqLnaauSVQM21Ul2w6zXPfesRscErRMhd4BEBBM33sfPbtSo7Bq9X3eaJspE9e9yTYlPc+eYUCW
G2KKx89PvabbFd4bdanHyMpQZusbBWGeIwcUyRDGUKRl6zzOjENhRE+Ec6zZlt1p5IhiiIdGA3MR
GedeFNzhiI7W5gznEUa9Cup4y9aPkEwyFDIwqykmRi/CDskimPsve5qYKsZAUsdIR16HoyRbQQn2
o8N9tcEYseTw+1JMNtKLiglzaGtPyAVVYk/aczGSyRgmsA4lBPCkd+2IWaQi0AYP3VU/p/3KdFQh
+Zs27ILQuXVMomZuCopjRIHBU5eYSJmj7q73km2W5sMuybtHu26WFRhbn5HOkuNVyQtBc+6lxg7p
D4HHA3A8ZOLfCyK2BC7eAnsG82qPjkhHJl0Nn6jSCJ5VEHeCTZvYh3N9Q26Tt+vC6Rr9C6K70IHF
r7w35Niso9AGPwPu2ZvDQYrI/j7KmCNXekX6wKyiDTF/xcmu0pPzzqnfae7eBuyemBE9b10eqiJX
zkoJeiIpvkOJ3pKJtHU6B36H2ZIiUlB5iOGqK6ZmXaf5PgnTEdMjAUkS3DMWAJLU4A0RE6DeWYF8
ClEZrhLyjpdmd9tOgMELX6/QJNDbaP3APJsQsfpFhQWmSoD7jvlTomPg7LH79zBQCqJMitsJWX42
Ikwclb2dkcFqqxvDyjV8Ivn9aKmXJZ6RDm3loZniB9h7KicPBpnOOJGSVJp8lWqORw7vHF36aaU9
TpD7uBciSrZjvqPAPtZddl4qEiuLLG6pYdae0jB5s2yWLd+cmw23kLP6mdf3hE5AuzLC7tlXcPAK
CxllqLOBs0Pukk5WABO8eiXmmlgzC/3Syuzvdp2iTKzPw7ShfZ823oaIKmYYiXiUw6ugrxyp8j5S
sb/qjv1c5cUK3uwPttVNX7azVta/sdW+2eE2ZHjQYwmbyPIycFTWHUdUJdWJkx2vASgsoLxeeNxr
l9GsOuwbfRlK/9rEQYycC5CgGiOi5qRSNEgUR4/Q317vzXVO0ZxYUE8MH51r1VWbNmEBTiN+B6Sn
eAojnCQNxqWOFLNF11jv6mTvxza5bgsNK0ttnlrUBSpdRSzQPpg46NaAd8j+PfB5rVumTYuImxwI
DE6HikmN76D01fIW63xurDuVQ0xLVpfrm4WLl/xasXHYYS9j+o6ij+TGlspNwCdQkTBpOtQSAps5
P5RnMur6lU0qIz6c69SBOqJ4WFn74YB1ZcW3/z104M8MbfSktCVpQdAFLQxpDBZuGQq6VsqBrgtR
UBfTMyfcZuF5E3+/SvaSRm+78vlCljY6fQX3rRk+9Q2+kzjcB3X12JScVyylRpSaxC8QfuxFAXGu
KIOT05yxuDdWm3/XWpxbTFEviCB7chKyM9UGtWw7racKkTuzimcy4fd+3J7VRkvQbd0doWBQI2vl
9aQYrqHkaMfV7p6MP5ZD5L2H07AlVEilfuJiwWcMVnthWcV97xhHT6NgD1SDjXI4azvDX5NIO+/N
L1YQul1xNinXoqJVpBGsFweIyof4quidM4J19lMHrNNs85vatO7SGrHPNFC6zq+6TJpbCRAhpZ0U
vtAel0iTNKhPSn5XDBxrSuNWaRs8hzntEk30G9XpaiYdHalFOiMjv8kRwCyagfmHrWVXwTj2K+4P
e0DZbmnsHOokn293JRAxbMdmulPTKlsL7pN49/T0cmRex8p3i7JLF+O8gUCGiSgVjIVeiQx2HxqG
Amc9TDsYbCLBWpeZt0qA85MWGumnGiBrduyzFqylnsE1tARV2ljSmUxnT1iCtfNIIB1JLQWW8cYv
aDxbxQWJcVC7yvapCJR7ugLl2iPpiJmr/iqtGxT7AAdaviWMF6o77xYZ7DGY2X61bPHOzTaqDJVu
YNSkombn6IleZ72ND1FinekmaDwFiSMxSi71hoZ4AiNjNci7qW1v0HcATLOyG0tNz5LAO/dL7keW
eNaDd8uvo1Vb0TwP0uAUMwYGQvLA9LpfptGp19ozOBa3ulBIgRrkUrNYThiO5v6M86JUmDijCr9b
hbsYbq3GgNKGPsdMzlIll70aXup4gOgt9Bt7FM+GbG7IYFpPnE0iesaKkV8FPuyUOAhQ7WYQNkSV
PttK7Wz7zITvb6rPSshoJmauvDJH3qnTG6+0YYqFp+Mi8qJq0aYcHC3mNFxKDh9D3nO/oQLNlKsg
4yaIRofoGo4DC1WdYFiTTUuYQtooIRph70ETOBT8CsNMYZmuh9z6nLpxn2TdsSNXSUlJvUicnW3R
Oy/672klzjVkkivkksRXeRd6O67oLN0YDs64EI4Ix+XMLcwOq6NUqA1VOICanbL3gQ5Z1pIhpcyQ
ajW6tn7VYDG6tg4VpkxQLrejWW4oM7UJ+YmlVqdQghSz/HY7JlTv1JAjXubCWarj44yY0SW9aTmg
ZKR4vJn87BWjCs3RqMN8lqgUOMz3GwBdBqwvirHkzZzMJzVpbjjUwWLoIzICtTOvqjEYKzh5JIc/
vLoVhBCueoU27SJNWWYC3NJYe+Yp4VBEVincerdQdT59S6FnZm1w5zl4Oy4SobxP2VUMwXLTG4iL
7T6kn9pwyiuU6DJCQjDaxEnVsluU5mis6ky/sIrshWFBsTK74NpHvugTCcImFLrNFBCMavv6roaz
EtXWPTGjjwX6vZGB5iq1tCOptG9Gi8qmJ0spPfQ9ICH4So5bEdAJStJbiQE9cIgdG8QcRMix8Kh4
gpvaMY2lyFiIORGu6SSvNM0k4LuF0hDY4V3oZfGhyYl3c0L4oKK36CaW56HjdQvdT0lwn7ggE3Is
eg9HxwiAJCuVFyagBQ+/VQJzmzlNcCzNlK/E434cev0Kmh4TmzFZGr3nDhNrjoJhNzk+8yTFZmYY
t/cizf0z1FQgrKheIA2qM+/HHDRjUTIqryzlQqI82COzntGUZPHKNnSWunNHfGvmgjPJFvnM6ymd
70GF7JaDA63swXxDxT8RtN5xWJfOGoXRUkyiWCtFUS/lRLNzcjCWd0yTAE6o/GrlPBkCdUSYX5B6
QoadhWIauC1ES+x7Lns8vBxEp4mXhnDQuNfjw9pqarclybVYxpaHyVqcTbZ2lQFNWPjSIbyPIzTE
sx5Nkd7NHP5FBp0BggRFM2Iftj5pG0ez7u9TnUK+JZF3iRkEU3ZML2AMaW2VtvOK6AksTFkdOI1m
+zQfb2j8FfREtTPQu9+LjNBJNAaFOnYXeaXse/VYsnaS2jaXzSRg283LtW6dYS9a3TXVlvtNG9z5
Yu8ZzW0/cPVXSTlfvadAS+/MAExaU1sVcmQBuzIO7SMen26h4kxyKb7u8qYXcGjHtSmnB9/Q6CxI
b9215hVBrGj7iH3oUlCgtuhIxRUHxa5OmdKRniuYH0cjRy5BlzrssWSMlNgj1mYCeoKLVIpnr+NM
zXa1ZwmgBTXao9rmV5rQ8rO087eczdMFLYBztYyeTL1kMqY0MxbnEntCMb/ahkbnPkaq4DaOT7I1
OtCcgdwJ/nGAuVl5rjJqG8d2ESMRlMk3O1TEXHJG8M3xtrfsZocfwUOltoygwaxqjSKvTXw2ahkR
4NmaR4m7ALhmTh9Z3lS3ZMDNfh6boFhC3ESLEkhpyWHFS+FWjsl0dwB57luAT9I42UZJs57/X9VE
dpe2dowx6a+mOEZ7jEwFc7t2iTjMRug+PJIPYDJ/XIMAc7PAGCglWduayaByoGlJy4T9NDYTt2/m
FD4FcldZczjx4jVntw162gtzUt6zKHdzDaQnN5sI/501DxGCQ2p/bzIl3FU1yC9QPuSR+dBBLRT2
ekBsc6IHDJb5pmmJrjWJT0LIDMtnKvjkbJFdTkYXLIVtT1Sw+LmLgGaE5Zcculv07Bgq9HVHvpI3
NacRn5SZCfLpjJo0bpqlXjhLi5R901gHbRhcv+JNCoEFIVKVaV/WOvpSbWNbjX9p2xwXy5ASK+Je
/2SY+vngtxxyu0tw1NUu0O2DMle9gNGndYfFfKE0/YUzhIlL3uYWL1J7Crm0opLOetdA8vZFsFMN
9X2ckNeoZrccFNFwVy3OfNHQJJLQhB06DVpDwKP/KmvpwcADmWKw3ld5Uz0jB6E5FzHAmg6GYZv7
Fiu17WcXqqPfz0Bpko0MlbuObljDsjkFREwtTf6xmRp129XxXW374oEK0MeD4V1UUmtPHOP7M3JS
tVVSxXcMdcUxtgeyCmeAkNFf62bxlPbYP4fqFVKNiTSgPochzLRDgL0M/YBUyPZBS1TlzAjKI8Bo
uYnqgKlCUbB5a7ErYrZgZ8SFYU1YxuIQ6UwEd318yDuGNwGZoYsIZe9KLZiyZ3p+zK5E08S7LO5W
DTMdTrZgh1DNTpth1HJXENTFvrIMfBJn6gEoAxTPQ55Ub3rWZdhK+mBmKeGYhOjn2sK5CWGd1GXK
PchQqq2wcU6gKnGdnsquM4zrIjQ2oWE563IIN0QXbooxN88TSB3XrC3AsfVDpaBkTmiYqq6GUtLJ
3wa2fU3QujBVlUlgz/mgVVqEkdnA/uoxRi59k0koqAGQu89xW94VnXPUu2erEKcas7M/lumDBN3G
cazn/GrkHXPucnrSfToLRrgGqTQutaYbaId0ew2G8CE274JGRnvTz+WyBLuybPCXDREdEfCuCQ5R
QB4jjKgRa0xDq8kuVDesK3cY2UbE6FsrNQguzSi6BkMuN5VE6DlgiCBqkRrbx1tdVtW97OtgxcdJ
3UkIokJ88/zvOgqM696HizA7awwRuYScvSvUcpJDnatNZzXToQ3xkOd55Zx6n4aw2o36IeyMaQfQ
hP4waBuoCz6osqa6GRqD+rOJo01/7kx6tuvy/HufkJSu9toJC7O2Ej9Qlya1XQeeBaPSiu0KFCye
pk1R4yzx0/Iidtr8Dkrlo79SdcCZHIMQwNJk9ouJO0N7G1gONkOuKM7Zz9KHO9XMh2siZ0GiEiMj
teCoAjhfNla/1PYEQXG4GEGESUwcDTN+VHjheWhSOJiV6i+5eb/F0nr0yugiVvNsPTKMgKNa3qh0
3hA5JEu4BztfMGOjBuDYo2vgXRxXoWKnLzPsGZDI6sbyZqjAiE0BAgB0mRpJ/rgym9HAtQ7YQtHi
9WBUNzJ5s8veOKev1iKzJISW+yACwGMv7AuEs2emHpbrOnsthGOu63aW0rCVpJR5GPnYzcw8Z5qS
FPSBvYuobx4HX73NTEkLkqNvEltnCn40H6BpWTMvHXxa1dRDICKZUbA3rsz6EckKDnHU+Ku+715b
YD6uliZ3CG0HsD8sL62Lbyfij6DkLb0El+dQJNsy7zu8rFTM/phsmzY5j6Qt3KqYpVbISkA8tzEb
il7zCYXoVqiOi7XIol0PXio1aw93jLwp+nbFfP+Rg8iL31LCTrVs1kIbN1Vdgr4Z4E3ozC2sxjwN
dQhOYrg3Zn1jXTovnszfjFlsYRnQayt6IKISHa0d2BTUP+/5VF13U4YxnfZKkcCfhocTQgh8R6eP
VbC1p4XK3dESyjpn4igN44KssFyU4cY0KNHt4jFFW7WE5FSwaMa0eEIn/4JkdV2NoEgFb1ZUqr3Q
sh6NpGLfDIb6Pe2UV7U09qFjNsdu2GSFf2VZw5bfPlc4dawyL4KBpoWDi073WMB/56oxFbgRDC58
VbkBOeMsJ2VY2xUmlZ7UXTaXNRadMzQoGJ0ZcKFxT2mFQWTuUCLoTfae9nPbp0EqYOvvXqe/duK2
gjfXMfxYywq0d1A7xirrMXtXivrqxAhohY02v9SnYZVMot9FiAGctyi9wpfwGOtJTXvnkPcMae1k
jLYlRkG6SKDABg4HBjXeIOQR8G2H2LWspj0kC8GYhxyOLH7wEkmriS17ASDnfVCQ8OppHy+RtN8Q
1f1gMHpB8GCcyyTi5s2UPApAmWJLCciPGIcNSJhF7pM63ZwHerwsi/fc2sLFDtdqFb+Q18hIuWyR
UkxW5TqNWTIA5IBtQ9GnOR4sx1oHih5zBm4BhSjSQF+RjbciFocODfNEY56UbyxpGlAWH3k3orrw
laHXAXsoFnlFKMtesV9KgpkAaOIz8xv+C6Um2JdrFU5HMUAfqtq5pWtY6yjtqU+D+0raV8RDrKfR
DnZaU5xnKEw6fm9peUxJfYAFMi9ZgVHwyH1/4CKckIdwRocG2LMZRIDRbOcOiHB95gXs4GqlemvP
MS7UkiKDtO2D5hDCYIfl+YRVZB32COEcrPVSKVaiC9h+SaTRE+tJmJeoWvepNdyPIXK+HOvFImS0
wty8rEBko/3YBFa58v0I6KCESoGcGhhlDOlvHoS11uyNIyZQs6MDluMmi97ZTjvGwa7ZcA1Eba9v
AgOraRYC16oTDvY67uc2mFZmD7na4yAEjX/WwXXPNeDaDIcMt3HvMc7wWFhohDWikPadv+L477hN
w0uUHVYYT39PhE8WQDneKS0fYol0HMDQraMO+FvzKmMGlPOA9rht+vjCSigbOxQnQz8iSfQZ2qLo
XvnYUs7GIdla7bZQnZjZgL6oixi8UtwKl5OejxxC/Y6GFAth2DREFJOYFBDFc8g940KiFAp7XEGN
rr96BR0u/LxHXfWUbT/hP9OtVKysMesvaWM1VX6w0RDKSHuNmeO2vr+lazMsLDqQu1GHXMh8Z+/4
qrnUrcDkXJDzntRrL0pObYFituC1Z+qImKjVH3WjvBzbXnMzPKUXE3l3MDN2QaZP+2QyhWuMUOdw
XzequCk8v6VcD/r1OJRPpV+n2xB5oSy5zimrn3WPnAIxa/Xr7JyRbbmfwvzJAWSMOz3b2IHzhm3+
YQJ3GkX6yyj0cWuNsJRUroO+i21GANNKleNlpXWgw2gR5KUZH2oz3XmnWiT2pdZPh74y/aOJtcvF
6JqsqiJpD0VhXsGHrq+MGfIzWhW3w6mjTd7L+ciMuICi8yw3HVg/qmGsbTXTXKGK7FDlpJwqGAez
jJ0E70G6yU3D3AyUKUWqLCcfDcsEDm5dEPq8zCmeNkOJ49ux+2nV1525KjTF4TxdH0wtszYdLmZX
4XJf6MpcMRn7GWlHroN2AOQLbAKz47IJ0eQ3otgA1XcWCI+zU1/jA6z3fG7OUlE0fk4vbElRh8Re
77Zpal6z6zOBZ8ZhGpXYZaiXF7ZUoeeB84o95lR5Fu5LnSOYQPC1MGCAtoH2WPEi3U7QxFXUUD2o
CjorbYrNU4GW2QuLbjVRN/KdnIK49g4yjO+iethHaUzDKQUJC9iBaI3wJrEZHA5R+gzJbD103SYe
06sQybodKFsnoRfRmkN+bpfQlZxg2UuWNowpnNROP66BrIEFHuhhZwZ8Fzm814lxjCo42x2ywcrL
wo3nJZd9DsJOsA5Wami/qX5x1huBDpM62Zl6/pSDB1/adKpx5zH8tlA/aI36YnlaDzIrph3SrOfw
bKThneYOrQW+sfDf7Ti7TiamZNU8VNcpdczBuXOC8NkzicLRVdR1zsCqyEREvk8bonRhvyG+AWBZ
xLcJcZ2ZOFtjrKgYKDmrKOhrMBJuCSwANtVFJhuFONY6WxvFNkiXStCUloQ64cA86/3xujdCXELB
k+Oj2Z3iFKZm4AYEJm0sCnhS0uTKQ3XbSBUx/mjLfR/jGq/V4Sjy8gApEXUO+tSWkfHv4+SM/wh2
I5vQsmypzxHAhIARKf1znhxdmU75MSjPqKZuHK7j0XCmpxGl9QJb/CEn6egkIukcmFVVrjrJJ8qE
bjuy+C85hlw3hZo/NApKpVizGUrPMiuSbw4GfBnuJphRlIb2vVIIVnl4bVaKuAJLK9mTq/yoCwMg
FVEimP0zZKQpbeMxNi4yn35tlkMMgt5yZ0Z6ziQHaXaBgHERZMO5YrTZMhdquWWiVZ8XlvvPUNSw
wRTla4RjL4wxvuw9FHGlM1pHD2+k+/sPT/+P2DZLUPNaIL51zZD6x4BonQsbNY6Cds4o5RysY7le
3jr72mZYD+oH3L+AmDMRVV/USB4K3VlnSGkpMMd9FYMo0RnooYXz17EScBIj1G+pleG2qmICM3yI
RiI0dlFBOEc00DTVa4RqyzYvilUJMOnSbEsM0+qwcVLDOOh5QvptbzFXTX3nxh6VFZpe+7Jsh3Jt
A8j+In9Ndear45eYTYsGihC6ppH0qUnjw9WDZhFEi45UlzQvHDW5VC9yLzhEjRLcm4y96Rf6zPVS
ZvIFlpmHKgne+npAHBRyXBdJWNK6yjgmKYCRXdTUI3tTNp5i0C24gHxcVa2JNpXe4Y/s5Am+GErV
fUDkzBajfH0ZSP6h1eDfjBzESEy6zRmVxZNeZc911T8AZZ7BgLW2Gqq+xLvLJKfVotveUdH0NeS4
pY1cOaJuN9OYqzeNosr1LE90fTTsC0Pn5qoXWn6dRP41p3YOfzR5zvRAAJRi61uEVuHvYVslnGGA
8SsQFU+yX1glIR3q/BfbHpZZESVih+h/TrDBxFPENcw78DRpA+Ro9BpxTj952g2dSTGSZ/2y5Jw8
ZxJ3TB8gB06tT4+6oPhLbe0Z7q9zbiJzdchEOHrBuE8Jf9iWKqHFpj44KIH9x9wI3rWus9eDDS2r
ThDZ+TPhPdPIL/+RRJrERgxxuQP1oigqtjtVPVWCWqyC0ARfZfYrbX/kTJY6gNTRIoLAa9sQ4L99
MXjAfEAe5KfAZIADzPV5JBJsXMuZQR/AwMFvoJ79+MeQSfUsdcTVmFjBd14ciPKWXVXvb726kKs+
gQX0I2C9zDvvkDdPRPKcNBRQW0K/wg1jHOcJ2Col+YhctaiQI0z1WitYnK5vaeK5BV2yNErrqJNP
emIKhB5eq8+ZkNurPjD3yOnMg1pMKLJlnV0EnYbGpzWerby3KOyZxYzzQI+2+qs+Duqm6cSw6qCT
XU7VC8TUM67PlNCCbDpqml+4TolYAJwgqLe8DC7TTtyHeRjDdgFvFMyihWounZnvQbeElHm0Jbo3
MTDArPXqJp7KGTpZ1PQhoY+DDSm/C7aQOBpO5eyFnkak0LFCiCItl4UWCO1W1jDnRzTXqymAuWjq
U72DaJZd1B3Q6AJH8aqyIsEhtzNR7mMY9Iye0Yrfx/gBynj9Y/P7r5fh//pv+cU/V3n9j//mzy95
MVbUSc2HP/7jJk/533/Pf+d/f+fXv/GPY/hSgRd8b377W5u3/PSUvtUff+mXR+bZ//XqVk/N0y9/
mFMqmvGyfavGq7e6TZofr4L3Mf/m/+8P//b241FuxuLtj28veZs186P5YZ59+9ePdq9/fFMd4mv/
6+fH/9cP5zfwx7eLpzgkROE//8rbU9388c2y/m7rlmURojpHuAqd/NL+bf6JFH/HQKMht7VQNzl4
5r/9jbtUE/zxTbf+LixbJULBtgEAQNX79reaOHp+pOl/t9h+f+QsGxgM+dH/vLRfvsJ/f6V/y9r0
gqzWpv7j26+JoOjUDIsnsX5EBL88gSz3+SX1/6jRFMQYVqXbkTy6pKeP+gnnUS6b3U+fxb+e8Ocn
mGNi/32/+N8nEHMV8tMToP9qwZXyBKqS3iEV2eeT8UUA+WcPbf/60E2uG3HkoI1MsGAshF8xOCPW
9Itb3SefjJgrgJ9eeOypYU/OFDudHM7RQx9CvTyBGfzi4X+9j/77c/lw/5xLPTvofOma1Xagy66Z
MIbL8SwsrX8u119W68+f/GdvYP7vP70ByE1A7lrG4JUoD3TZ3WSIn2pyAP7aFzt/Kz89vG8opTEN
qXRx3YHK6z3cMCZBnr9/9M9evP7ro+tdrQBc5bLhUJAwpcJfonWwLWT5xRPMX+OfXZdzvOxPL18v
TFCR3GZcaO+HOC6ZjMTQVXg7s5MDD/4XOcrzxfhnz/MhY1tqA+7Dim8BqzKxLAo9jf6hmxqsVPSU
aEqht0q+WBCfvac5bfun92RpVQuWySOqUnXUfZ6NPoHFMaowCi4tNXdG2jbjF5+f+mvs8v9cwGxD
vz4ZAiPZ2UOLowaufpeU2wTOQaytm/zYgUXJj3NOdIxEW9G+WDJ/vt6l82G9w22HeVjwjH7PWa6s
IJIa5Rfb1IdM9H+/nfkz/emzI0wcTr5Wm26pJZvGUKBgFxsjg5RLWs2QZtel12yBcO6qqnn7/TX+
2fv5sAV4ERj/yst5P2r2GiWE3DGh+GsP/WHtx4ni6GTamm4Ds8VMGaJwyv/9Q//5ypTzHennD2oy
CsnwOQILZdTd0uqAUple1e8mBPdfPMVnH8yHxc+oX4nA25lM0Agvaqxt3ssvLtvPHvrDsp+Mypl6
geMYE92xSLr7wm/+4uX5YaV3XVCaPnwCF8dfv3NSOjQ2HqMv9pHPXviHtS3HCBuDgORvBAYDInvd
6n/tPirtDyt56ntT5PO2EY0cFlmuJBZuf3+xzJfyf+5+0v6wZFWUN4Ihhum2GCtWth0x4EJ2+V7Q
YQTYjUnv98/zyadjf1i9SKw6gXyazSgav6eZcybpOP/+oT97Cx9WqcbpbCSpZnRLJvsIyk8Gu8FC
zOYT5BK/f47PXv6H5RrACTKH1uc54GRv8A8kdBj1+q9d8/b8rD9tbZldSBTG9eBiOrtSI8OtMF//
/oWr87r5sy/4w1JVsmYqOTYhx8XoJRQgGpHr6Ze6Ul5k5l1VE8hZrmNMMUzEDjZTsN8/72cf2Idl
TIKYDrOkHdywNA+Y4E9d3O1//9Cf7G/2h2WMFg2kZ9gjMStyBkRgUDCvnJLeef3943/20j8s5JFc
gS4H3OZmnLtgZHcbU2+f/tJjWx9WsiZkUEpQBK4w8LyaEYFnSjp98cHMa/ZPvmrrw1qmpZJDy0K7
3mMlRXi7xPSNvqGdQUjfuXovKQlWv38fn6w568NyTpnjTU7Ed4AGijTOlq4QlM9BXiHk/eIO+cnX
bH1Y1uiajcKJq8GdtBlNLEcgJLad3CdDYv+1VW19WNWyGpnKo25xe91+SUzjOk2cL+6Q8wfxZ9/F
fHH9tKQrrF1j3Lejq0mCTruBtGeuVtMwLq0hWveVuPn9F/HJxWp9WN5wcFA1wgJwvRZReK1d1dnw
xXc8X5N/9hY+LGFCaWylZVLEjJzjAxqZeTSo080DJUenZFiQ3MGQ/ovvQp1f8Z893YdljTh7Kiu/
HFxNU27aaqZMbTTnUgLmhoF6ppMgSlOAhCGxMMyzAVfsrCj6a5/ihyUf+ZUnIZOjHw7jByDsBxUl
9F96aPlhxfsYRtAUcI3FWNnB6jFGlwECw98/+ifrUH5Y8p4NAMrjOnaltOESkWbUALxvg4TQqqh7
/P2TfHItyw+LXYcbbccl19gUK+4sGM/Mh1n6rSBuHBBA/v5ZPtm95PwWf1oxvhIT/aeyYmoVL3Vr
7aNQO1NlSG5fCqa4URZ6En+xt3yyauSHhR/FgG8VvRncpGgeUg3qg1GFp9+/j88ee/7vP70PUhqD
yrDmfWvUaHp4zo6GevTFmvzs+/6w3OmNKplgZuB2nXVe+eZBehi/CFOQ4ovrVftk2csPy55rqPMY
c/IUsBEGxGOqrgHAwr8nx+KJSZijJ987seYiAGWMUooAM8Z3hl/tYSVu0p4cqVZfpkjhFC9nSIW2
nt8pe7xMbBoovxm+jrMWZjU0V/+PsytrkhNntn/oI0ICIeC1qqjq6n2x22O/EN5GgFjFzq+/B9+X
sqZVRBDzNB1hlUhlpqTUyXMskOoDM7iSdU2213JI7YB80m+BPo+j4pOL7Qjl2JUUYbp/ci1HjGnp
NZ7IcaKxrc8e+dd17/3ege7nu11+AwgXrYToJFgpFBgWwdWyBgP4soVsOpKhL/YRz/dl+aNHByY0
gsMIzd0z9JzWU6/Bq1wti8QOYFwdui3CCbqBxDq3eDtVaPWbQJa4rB14IXbQ4gbxBmmzkNv1YQQd
TZad6+JoA1u7KXBcLc0ItKnjLRwGztO4AhsRcPMLF+W2wbXsguM1gLYBHrI65f2bjmBagDZ9sXFw
LZ0Mbe9J4QDb5dgQNwHW9ztaCV62TVxLJzH4rIeaYG1G1n+yPe+Ept3X60PTZX4fbLmulk3QlONk
sZ/+/7oD8N5GP7DpFsDLLSu/rDF8DIzt+xag1Gl6B04GaLMXi75dn4DJy7VUA8xm46FvawrBxfoZ
6ih4dXKKIxhrX1xLHgffOwAyG3I6rUSVyc+19NDTqWrBQjeFeMfEAx75pAJALCJ1hk7B0/VPMmQg
V8sSKsvtKqHYK2OugqMUIP4YIM+xkv4No/9BDFzsLR5pVepHCJEWnMyosuEaOlkQJ980d6alAQ9d
Dk4FoDugrXP1dUhq8hUE68nN9dENi8208E45VKTQ0Aqlw3ba5+jm4AQt3uofcBeEeDnbw/NWM5ph
ofW379ahXQrgq4v+zvY4xICuVOMrwdlCOdZafdW0FlrQN2h+WVo959ABT0DiFA9dnny6birT0Mvf
L5bZslPkepAthTRpgKAffuR02FaHYVrIVz6IkGhbziGU9k7UhRIuGqS2zVqLZu5GeJ2yMGuwouHJ
GAzxw9YKGNMiV4y2gD5TOYVehw4CJgGg7F3r9/WJG06eTItZSUC7JEsFlTaotqZtfXD5+3LVWG5s
naug17RyNDS4paPt6pEHVtzedrBPDNkvPonHwK/PSg6nGcjQ699icB1Hi+EYkioqHWcUGPLy65zO
N1R6KwFsGloL4GlORxLMEbbQtH2GXM2XeF67f1HDEjiLxS48HqysSV3MSGwcQC7hgA2O7UDC9zil
D02Jc2P+4AwPw3ACUNxJ3wYeLXdAb+5v2hLKq++TWquHGrZER4tqZ3YAeh4Q1XMyvQmSPkDYG6gz
P9y2PFpkQ0wGSuMVBNeLKr9hBX9rWHW8PrTRhlpos7yCUiNRdpiAl8lxIWMFvNcIEjoGarC5gbJY
u5iQZO84ujMItec4TEJu8TYN0DKBNlmYlIFA7Pp0TN6iZYMesJXIBZk/EGT2be9EryLgh21Da8kg
RhdUoFx0+wJO+gXXlVvespVZmyJUSwVlBiYvMGHNIWg1voNp8t1C51880JAxGeyuT9/gYn8uXhe+
zhOUYz1oCYWuZb8sgnzFgJa8JGafr49vsLytpQAxp0xKAjEqF1RWo09e5qDbtnvYegpIwM5LGNzX
Ezj24+hhAdeLhrdtE9eSQFpCBqQa7QndM8mDT+0bEPO9Xh/aZPPl75c2b/2kJDmGBsb4n4SNbw24
L9Ftui012stSXAyfxAGTNmhwwtFO8j1HOdrzuy/bpq6FdU8aB10MEx4HkulnVs1fy8z7x+ubX9eH
N3i8rcVpEIBEbZR42VBR9+KgJRQg4BokQvFXH2Ib13/D5JFawGYgLS3sqLRDu7YPLW9u89RayXqL
531whbG1gOWAEM8VmrNDgq7TH0kfgTCf3niixPWYod7qr0WVwYMWCNDlEttqyiCBhoq31efvDIRu
kw2WkXKtdm/4jj9J/cKD0HovCZjZ8B2oWFSt/zbMr0OeH2xy9qGGumkd6PLjFz/ikWaEaDmMBTzZ
q0QPj1UG/2wbWotdaBX3AByiWOzE2X0W0OesqFeGNlwc/txeL2adsmQCbytmjVPCDuQA3628wLms
OaF1ntP2hkFsusrL8/UPMcQD1UJZAbHcxDKdwyRFJ32aTeO5A7f8caK1cwYnRLESE6av0sI6a0Tv
Z+iJCD1ocqHxO59OaOdXwBIryD4tTFdoigr2IxD0NENjz7av06J9BEaRAviI8wenP/3eB/cAVHpt
58R6/n3bT2jBznJ3AKs9Nn63hACWHxwjDiqEqP4J2vOf13/CFIta0I8s8CBRhKd2X/QLG2gKGk68
4xeoVFz/gWWr/CCr6Ji4Bpy6BDy3KBRAVNB3jj5420p0QjRAtQATmqXNihcYvoQsE7jwbSezobRX
wFhDFkHVgFdgGGgOLZx724doEQ9Bi3noghhndlBKATOMhooR7WKzi8eCkX6uq5XfMWR4ooU/jhxN
5DliDgvp0WcRs/kzWoOybUUVsljvwko2NFTA/IDlAKF1g26DOBufXGi0yJXZL9b4aLm1mJ+qsvBa
H+/v6Bh/zob8Nm/T+9bm5wn8oWBjW0lkpsXWQr4lPM/qAa8ONmlPKfWhn8QPeeKuOK1peC22i9gl
dC6xk4+L3HudZvGDn07NETLVzrbbJdFiuwOPW5ZMKerrpXxTrH2FWKTcXXdVkwtpQe15Er2hcYEN
Nsqju2Cw0DxYVCtPWB8P7upYuI5Aa7zK8DCQxc3vMhYZDmng+Noyc1eHvbEha9DoissUiat6F83F
5+XieH1sw7ODG2gR3KS+M2UTfBMEfY9qqsAr8Q6iwBQt8UQ9zfXRnbvvq4Wzj33I/dNUchFpaJ8q
SiilYxuX429FBzAko42f52tgy48jDUTAWiSnNgh9XHxN44NZM5L/NjmUilIIJKlfeEy4brOPt/A/
kOzLdNF2XUkXhvKwzuU7GLxvoUO2VxVEOZucbVxzLZZjK2j7WMKh0BI04HkymE8OBbPQ9S8wuav9
t5lASD2hPxDp1PXRYuZ3L6D9WwGJmIyjhXBcgSrIalDaT5vyNrKLd0tZ0GFxTzXa6K/P3uREWiQ3
DQqMPUeeG8h046fqwEuyZ83anmYYXkfDQVOgnnIPPmqTCsQZ3a0XLFyr08pmYzCQjojjWQ/YTI8D
IFjRYrSxTQ9uohr0aohDy8ab6yYy/YgW1a10QIkAhAUItQDKRcsYiL3ewV6z0P2H13/C4EN696DI
YjcrCqxCzdMfy1tOIOsVHzKtwPL3iywBeKmfoMtmDIsGIKMSGgJY6My3Vo7gppkvf78YnqJFvCy9
AW8oHfmagK8QOJ2NM9fClvN+9FI0WocFm49BAUpDN9p3aXDcZnMtbsuoSTp/KvBuBu22HSo9d72X
rUzdZBUtcC0wtjk0cbG9QwG9ARdcHonP16dtyMq+FrBR3lAGrdQ5LNsczBo1fYhxB9oxUHse0PcX
3wiLrnilwXV0AFw5WWgODgI88rrWyUbXOWRxbmpLbBxeO0/XVTkGoL7H8wYbq8faTfpzk7AbiPUM
K6nZELk68i2eIQXJAAwPU8lvYbbPFUrVrEpfUHv9cn05DCutI99wt7FAs+XjaoiVIKq4i0q1Yh/T
0MuyXITWGOOdv1YOLjbOCNkZBQLKlq0kTtPYy98vxkazKcfjCRy0AtSjTZq7AEyh1y3yp0Lx3xM6
GKIux7b/V8mpYapdaqbeUxJV+5644f9mtOrFhY0nxahrX8XcgJmqDaIIra317I4g/batFExR9nAH
Soam3nX+QnghlNVlpxqPYGrvown2ESwySb7yxGPyby2Uqgo1FovBwH1sPTM7usvIDZinVkY3nQZ1
NBn487kCzLMPRfav4t9ZnN0l1D1NfbCb8EiBl3mcCCt/3paJdXjZFFdFlTl5H87Bj6rmL6CD/nR9
RQ3OomPKBjCpTLimVOFQQxCuB1tssXbGNA29RO6FH2ZoJobw5AgISSHvqxrchRV/vz5rw+rquDGr
Twoejah/k9h69y3nF05/yU56w9v18U1TX/5+MfXYayGT28xVGHkgZ2URyKvQ5LbWMGca/a8gov9L
YtB4yRaGqUkOdZUIIui+3Nb743ra1pfbRWVnKR6WR1BODL1/yNw1wLdh3p628wH/UtUtQWIJnEr9
HCAkme7ABAheiOtWN6yqjtkQHhtBw4henD6fHjsbBz6Qv0ELd9ui6qCNmjm1lD6UEMQifFHl6SIL
ErcrkzfsRzpcz84g9RnlCKQR/SevYF764gNfIW10o2cq2HTvd7m2Ao0X1SWA0lU4D20C9hwnsdF0
n0vrtGkFdGxdNIFEtrHrKgT7y7/ZgE51MXFwf7iTOFz/BYMP6YC6MkgbJl1VhbIGdUAHTr8y2wbX
cHX43DRPLrUlZt87UHhWeF9N62/Xp21YXR0TN/cgqxtr8LbOAcgoIOMn019j9btSzVqGXzamD3ZW
V8uWuSUSCjnTPvTxmg62vcNo/QK0Ufpvyxt8AKWQFJdDv7T2gH5ivz1GcQAlCIccUgdsGk28G8vi
VeF2JLzu7OYPXKhz2z4kMf0c4F+BZWSfUQWlDOcTdFsOYHEPi/IWT6t1RH+1EThfEusbCdRS2PCL
AmjQ+Q5YsDAOnq/b0LT02pknUhA/gwnRVQPRRUhaAqyag/PzeH1005bsLj97kbNBRA7BMY52ETBC
gOkZL6L1MWhOaLZMfX6D/soaPVWQiN5f/z1TstKSOM48RdagyB7ORN0Dov8dHejgeyv/vT68yeG0
ND6JyvULX7ohz0Fu4NTi0S0A/8/98piN7opXm1ZESyeMyBoEvgV4HF1gWttkflDu2vuNwT7/AbHl
TqaSBtk2AWMph1qGBf5ePKWsLLdpeO3iXibR7KVgIg+DuH/uu3bvLcRs3Vol2mAZHbhGG5AGsgg9
7XEAvuVYBL8jL1+7e5kG1wIhRSsrOC0xd9KJMw+qG+64KwdTg9swLQhURBvpSHSDN076o54/g2QY
cgBpvocsi3+47pqGhmZXx66xrG67vK94KHpwtMzJZ0jtHG2QhGQUYijR+EgVWEPwv160h/TRpqq9
qxMJydkegdhJQTPg0idZBDduEn8aimDlWm+ynBYLfW2n1VABqmhn9sOiZUYgasZwP7HWgEGmX9Cu
JEnCewK+NfCQtPwtS5J/nRKCmjAbalvVyilkuV9/sIvoyDY2e5CRBnV4iHKri6YH9yxTP+yS4tHH
ud4pqofObdOVFGjwYx3j5qJnV/AIggREgH43ghZ6sjG8/7BKXSTzAckcdPAzXMwFK1srwdckIB90
JEFd/7ruxobl0KFuWG8C4RDMfoz6d2smZw5OwdnOHmuyFuimn9ACPe5dUH1zqAB6XvQVKkEHr1R7
r5ogkRu8XP8KQx50tIBHI141ToBBhLMvIZ5on8hU32W1F14f3rTE2i4HJfk0bdKBgy2VgnNbyZc2
sze+1zjaHifkmHV9CfPwuHmgCpy+trOGqTfZRQvnGGq12dhh4jZU0iFkMoPlnz8lbJV3w2QZLZq9
REBmNxnR3Q8JLu4Vj25ebjso6cC0tnN5LhLwElpDeR/NVii95PX6ehrMomPSYktGfAb4PoxSC/LI
4NyA4EYMxnSVr3iMIQPp0LRWZFkDons0mN9mBGxQxyh1n20wgZb5q63ybW5vLxF3kR84lNEnBmkn
VEohQ2w/gBt27KtyJYuarLT8/WJ0ryO2HHpYyQfT7guwDdnRnpLpto/zattupiPVogF0bJmHNQZ3
IJqxSPZJCOfU1+2nbQutBa5PraIfJShAICr24GbyFkS9hwC+tG14LXQJGnXLPO95mHflCZIfe8l9
kCzLlc3YdMSwtfC1EnTBo0UA0SWrc6AsBR0mCL6gZ/s39Oq+zd7wmCEoJKEHFyRx6Gwv45XfNhTh
dSSbEHHXpkuITAza4SPJ0FiQfu0K/sPh0WMhR7HiZR8jj1wdyTZaFFJFE76RWe9l/oSLCi0hu9J+
GeevjvVOW2jwXV8twyfpoDaKZpKkzUC2J1gHefQGRwGVtFXYilruFWPtHnQKa2U/w6ang9tcvyUD
hJXBZGEN86chUsXTVCdV2IjxOyHQz7n+TYb8S/UMgHIzgX4gtIty6zXzvFBa+abuRVcHutERUB0E
KA/HADIVc7mP2upm26yXr7nILE1NSpzMOx4ynDJ7W4QARm40iBbxBA+miT9jkbt8Lm9mCM5BJxha
5dcnblpVLeDL0Yaw2ByDnWyO98t9Kx7z1zLxQXObrdjG9BNazLuTP0U9uKrDP5ABrz9B8jRMWmCx
IO+ar5xZDan9T/XgYgGgqlqXUYHzEpTNP4/oRQQlafFFTRAUv24oww/okLW+9EYLKqmgy+JjBoUy
6AZ1gP/8hHhz8HPbTyxb78U3xCXYQqC7sWx+Cz/xZOUPrG0gyMFQDbr+E4bo0jndqpJCwpNgLWg6
uccIxc0nUNK5P7aNrsVuBMW+oaNwprT3ij3J73O3nDbaX9u7o2mMx6bD2FD5/Mm8+WlM4tt82NZO
4RItgCsbVNiJwC3ULocRGiOyAKGL26+EgMnszt8rOzLLIypG7owdltBDOlZztcfDqTheN7zJObUo
ritWY/poUw/QwFpBIG4EvwPN2Ur52DR9LYJ5KnNsM7A99hqIqirRg+d6WqMUNk1eO3HbdglkdgWf
hHox3xcp6yCsAul5iJqtcUd9/BNMh6dVBX6hpRw5tCT3sT891RG5zfHIfN38H9sHdOt/L6/MhTcp
d/F7J66fgiYjn1s5xG/bRtdKYikaFINMwjVnZ/hZSuvsZ86mHREkmn9PPLUynIgKcDC2qishVgi9
CFAXpyt7i8ksy2pc5DNvrDzBHJjFBbkTNlvZQSVm/nrdKh+fspjOwqbKrG/HEkvqJDGEiBetdj/7
NHFQBePi4/LpNRnIa1oU0coim3xIi2FLFbaXWCgkRfZ4LtP81ve6k+V0h+vfYzKWFsLZkEDHJMP3
gJ4jwebVQvSjg472ttG1CB5GoZqgQlWbc4DG2QwpYmhmbFxnLYBZNkeyEEvNVjBxqKX47QbWNufX
wWjpyOOZj6glRFN/R8GCGU3FyoXAsKA6EC223O7/PagL8qMVea9+Z59yJ3q5bnLT8FrYZtATtiKI
Ooaqbx+oVUHu0ap/cwW5zes/YPAYHYBWC6fq3Qzd3W47n4MkhubJ6jPFn2v9fwuOOC/9HbuuNeU5
oPO4Zzrjg5qGt5JZ0Jwhp76qX3DpgBiK/xKBlhg+tQRdQnsI/0BpSwFvjRvWw9CT37KqUeMg58rO
nxGIp1YheZVs0Q0fkx2OndA2z9rq0KbsGbKDazcVk2GWv1/kndGuBfeBWwkbVrg7W3rtbQDN8E17
OfO1POAHI0+KAvgY2UWg5arPIz7/+oqaXEbLAXEtUSibMTROfKcI1JscmnRp3q9gnU120ZIA9YC7
TDzYxW3IQ8+zL15Ure2wprG1HEBA6150Hp6FnCmV9zgZR3tXFmskTx9fIaAv9/eKxiATisEAjUc5
X56hMADkcXAD1/+dJlBI3GR8nd2tEG4O4UxkMbf0ukPsgh9+hPAJZJhLsbK+BiPp2LaRgHrDGbAA
UJX5JeSgwmSI5Ta/1FFt0Avxy6TF4DEkbpPWufNluZKEDX6p87hVCQR3wMPN8IaSOJDO5j7I/zNo
VAMtH8V47922AlrcTmNURzb0tBalJAEEaQkIPk2HPYjep/D6T3xcMWF/49zo/8oyVXVqw03bXP3i
1vAE3nwoqjNogBI+/Ba2u1LrNZlMC2URsKTOGiRnEvXF6xT/9FJ+qBRnG8fXYhmiqnjliPAhtMtC
UfMzr+oz/OvrdTuZPFULZ8YiKxc96rCQKBog4TU81iX9fn1sg2l0jJ0SNJpaKpDluHyYY/tQd/0J
QqHb9l0dU5c6bl6NHFOH+tDRbWa265IYet+1v4LDNPiQDq2rS8BrpwKVcMsqsr3i/MmdmrPXJ4e2
V+6BZsG2fK0ztqW0btuhxBrPhQPRLOguZ8EasZ3pI5bFudgjic16yIVYDLsYZHoC78wogT6r+LPX
58EaWZtprbWQnrNmJi3BJ1RJfSd5ftsBweIX3lpTk2l8bTO2qfAbBrk+dA2PD2PqvSWB9zJO3cYr
jI7+Gi2lwMsBM/XD9AYy7ANKiP9eDwPTCmgR7DKrqkEDhTJxduJ1AlwOvafeYxnUt8nw6/pvGMJY
x31RysDSMyCjeoW9YLbnowVy15V0bRhch3w5LCoE5DdY6EI3D+LHfuiheLiyG5sG167UNK5HPyrg
OCqCBmsSPXj9+OW6UQyG1zFfqAWw0lXLC59gex5wqLv7/UEEyWdK4ptCxiuYDYNv6sgvKXNgTADq
QcHc/hIUh5S2x1zNK9u96Su0AEZHQdwrBZJnUlLUI6EqevZadDFFKZgjHRSxwOjZrJ0cTT+2rNJF
tmjruq+iFkvdZiM7NIJDaYx0zbGdgnqHHlgOXT23PFxfH9PSazFtcVJIstgtl/VrI8WD5a+V6U3f
oe3KVtEMtYwQcw6q3bMg0Aht7F0GKEVu2zfQSl1Lr6Zv0II7EDjJJwOKBV1cPaCL+nGO1yCLpm/Q
tmZrBOBeBlh4XssvC/8W1Ore6qy/nwvIoFNrxb8MX6CjagvWZ4qq5aw6WAeA+e8mbEKbFliHkHGr
xNXVw9koIiCyylsIslpTt9bbZ7CPzoOWpZFHAmg2haN7Y83WWdT/MEHuova3t+0Yr4PIJCf9nC73
S1LmZwd0trs+TeaVxGe46jAtronvWB5FlSZEI/yhb6DRVbwrq32aoxWssSEt6VAyZGzCPc9hYRXw
H+40nygeXTtvjeTONLwWvT3N2KDALR2igxPqTWjNQPaW+75JVo6mph/QYjiDmJsjSgZFB+G94knv
6NA8nDPx7bpzmuyvRW7X9zwuGxt5NbDkIa+isCPuvEOn343f8Y0RoMVwHPT9yKFfABgUOjeL9qno
+La41ZFirZ0oYU8U8ycAYs/d9NRAUPe6bQw5QQeGkThWkAOE6fMiPQWJBR5LZ/UFzxC3OjSM+Z2E
RtWS12StXpy27994R/1HyLx5Jx8k+/sI+tXb9mYdJGb1kgIaDSulubOPRX5TANOYB2tPGssp5YPq
mc5ypnrR5RRIFpyI0vKVoE/6duRFdM7iKjpM/RjtI1dFT3bXrJ5UDdAKpiPGmsACXSUjLAQ4WpFp
lznFviigBfHOxK8pBcGo/I7Dza6y+5UDoCFUHC3UgQadpe8oXBJb8mbH+aM/JPf1LJ+Q21cCJTAY
Ugv22Q3UWDtYp9ytb5Robp0m/j5Bx9bvEmiG4x5BoPhzkC18cZuPa/Hf15QEBDJ0Yce9R9AR36Xl
uLJvmDxci3o3i2yiOiDZ+1b2ZNcU6Etu6xZ9c3Hknoa0oweYs/6x6UN0tBleQITLIyAGZe/+BsP4
ePAgf7TNSjrebOaAyecxMK9Q5gxrRzxGwzYxFqYDzdQorILVeMmv6t6+5V1E9pTla8/IhhSmA8xa
i8t2qBQLG3AYQC6NueCGC9o4DrdZfdm1Lk7KMYj1JRENA4PH4O9qD6qXlleuBJxp8svfLwaHJu2M
qzMALCSr2UNpgYUeLWfbmquZrYVz6U+gFupgmqIHjUOPdzUU+UEFdd0whmSh86A1lKdJ0uCJOmPq
hwNe1x2R/hn6yDdpAW316z9iMpAWvASP1HmQ4dg9NVDWBOxqF9NErQxuyEU6gMxNhPJjgj6XsglO
wQxOR39uQGyPziFE19HKVXJbWXH1gzHoiG76IB1LljdNn9d2zUIGKL4LFC0b1+LMcI7SwWNVTy0U
n/GszEGBrmL6LpK83EXTvJK6DWuh48Vkngma23j9dRIQEUPwmO47UmwsPvwHJjaSsR88SDZxT+w5
BFI8vsYNb/DU/8DEalTSpaRAidbtoQ3EvdvkB6tKdjXUrFbW1fQbWiTn9SClGAD1yVPcoFkSQIYr
f5fSfrB6staPalphLaAnwetg9D04D2mf+rw7dYV7Enm0dtMyrbD9dzoqMulNghIeIoCLR1aILlTo
TltJGKbRtVimdtM57kgxut0qdG30j2WtXreFlbYTz8WYVuCnh+hnPo23WeRUuwgq1yueb9jndahY
7cYOhKFxheDqJ1hfjiS6Z4FzwA0u3vourhOb1ZAVFnUNHLyf9d+9zkVVZoyb43XzGBxHR4nh/pzX
c5mxkGLCN5M7eV+8ZIJEMB+Dz9t+YgmMi60sqKxcKjy4hUME8QPHKR+8wb6Nk2rbVUWnNKs4dFGL
qF4CzLtxAcbsVjux/+SYD073OlYsgkx3hhdJvFP1xX0POjOb5Mcc9tpZQf8lr5xjlAdHT/JdVrDv
KSk+sxEyYLF18vr0xJUfqpxsa65mRAvyFucZSTuckCNI2e+iJCNHB7fjg99DQv36WhkikWhxXveN
aCMlWdh1QRKmvE4B5tmIKwYPyt+eIOtRqsDH6EXeQIycnRSYzceyhIRz+3L9A0z+rIW73cblhP/Q
gD7T9s+5IxPRaxKslVQ+NpCjw8vKspMBRwyiA4zcxZPzJajW2i1NQy83zIs4gXTqGLhL5ZVG0fMy
tOevcSSZhl7S18XQgQgK0tbYHtoxOPhV+iBYtemm4+i4Mlw9IVs++CgClfNNk6FJZKj+AXPGpP4R
Vd2t+OXHedbRyc7KJu/quW5RRZmmuyJ66MZzgA7kGAL2w/R+3XVMRlr+fmEkIZqAg+YdF9DY499c
txNfScantY4U0/Ba9E5lRCxrTIEqJs5d3pFslxTZytQ/Pq86gRa2FhnySubxErbdUzBJum8itEpX
lbObG/88Dtlv6ICWJ0DpisN1a5lWRIvlIq9dB7gVBnb3gX3NqCD5fqzKetoFme3dB2nexrta5s3z
9d/7OLCdRZ78cnXaPOrTuhco4/jiKQsU2zVx+akHnOj6+B/XcRwdfaa4A1HTBDs5GtzJp7GNB3JQ
lQcO6kCBUyGsh9G1doWam3Ivi8LaJv/n6IRRBIc1t0ksJ+QpMBaj0/0Eu/PezekLjBle/zaD6+nw
t3LKgyYBx0ro8kLtOng2lEn9bRzyjq5HShK00EPgCinR5l8g9S73lEZrHbemqWuHB6dTELQRkRPW
qk93BcesB1qs8XyaFn1xtouQB67CSkDKhZAnzj0Iu59oUJytDLekgaN5walDYFTWIEEGD9alScGF
P0ZBu3zKpM4xq6DrNe2TiN5sW2Qtv4xjwQprUTxtM3CWypKNr3gOFisABUOG8bUMwwPXD6q08cF2
JbA7tctCFMlcu4D1ZVCk93hq1bsksGh7ADUOfx673FcrJVyTE2i5hjTlGGU+6ltgvXAhN8Ws4D6i
RbOtVcLRMWdz0LTEizIvdKrc/tS5bvU0+nLc1mTt6HAzXIqFtBIsvMfjfSP8eddU1N9tWnYdaGZX
rT0IgdjGKqSHKXZuKxH3GwfXoo9zK8j8CYPTIK2PxMq/t/O0VsExqGw4OtYMdz5L9RZGV9ironbe
i3l+wsXjheTkxWvwrJ2I31ZU39ZZ9tKiid9J8PZWWSBTUS3ZuSgHKEjkydj62RXV1+v2NKQEb/HB
i5SA9s26igEXCMtOHf90Hqv2nEY1OQ751GCL688UPYsrYWXwbB2k1gxgM0lE5oboZJ8Amfe/LR1l
17/ENLYWsmNJp0ySAD1GZQT5OwE9m+RAWUVXLLU4wX/vRo7OJdXIKpbEgqWIUN/6KHqIuX1oKv+J
FvR12ydomz5p0BI39cjP4xgle2usE3BtFWs1VsMH6Og0TvKgHBtkzM5KD35Kn+ncv42VbA/KztNt
q6Bj1EAXIZht4c6T9m+OY5/sSK687kJCcMntHyyBjk8TgT8T0aM2bzF/lPvEZ1W2sxxOAbQj5E4q
ELa0A1EHKxbFeQJsFMxHbDqnY10d7a6ebqBb5d9m1jR/Tpgnb8RMGjDUePMzGr3jQyI8OxS855/L
qvk6kVmdmqZNnuZpbO/E4KD/POn7u9bx+VNmB+WLTEF2mQqf7hhk7Z/cJgbcKWBkuvWknz24fZX/
w1Senqgfi6ey67F/tIm9b/18POGdrnywomy+BVq5OvAxbV7UKFGXLlJIOeDx9G7uZ/BzoaifDvcd
Zg2mI3Sz+Fk+7ksuiy+0mYtHAXWGnWwC3NJ7D211O4EDcLz3hQ3hU0nif4py6ap0eC6hyokm5B3z
QMMKJcjoe5R05Z10ofzqeY31lLHEAkto298MUQtRdx6oWzdt5C6x1b+UAEvaTfJnVOBpcUhH6zA2
FgmBZpKnKqXuvrLqn9ya539mMHGFVdWofRDP6uy4at4FdLaCQ1xX2Z7Ww1NLq/xsBQW9TymdjqqF
VE5tyeSZ2kETBgDKHOwBfb7K8VLcbt0zhC6eRhvaPeg2S/dlP6S7UZS3gVvQ0+Tz+Ujw9PSNDVV3
cmpe7vqsSvdtAVSvWpR/yczJ0wg0Ayro5C5Fq/bBnkrvgMrts51ab+7IwMbZix+xV/1QMi3vR1f2
e7vo55MXTEXIR1/cgMJrOtRTZGe7IW8hZNvhhhkRt4Dcphfd1DXt8awrm4Pd9Gnoj6XYuf1UFYd6
VtkxS6d/6TQHz3aOyyl4kmZUNAIbittOdQ8SKPmUg9AQ8Zm7Z+XV9p64BNNHhWrXNhNQjAEaghya
WYc49tXJ5l11YGU576SLHm+navDk3sXxYZzT95lBEfNbnfTlU1GM1SEenBfqTi3wbKkPCT2ocO+d
bDxV89yNO2W39d3cFdGEQkvJd3HZC1Blyu5AmiQ7VlOpoN6M0/ux6n0nLLxEoquqL1t/F1sJbkGA
Xch3nIRmcT+7vPXvpFXE4llOUg0HpyQwmz8l3N55g2zn29Qrgv7g+8nUfpZz1o7oTHSSoDnMOSHk
vnJpgvUHAPtEYtsmB1m3WQQbg1Z/LyvPdg7ZIIv8mNEWDxRCJPVPvxH1buwckHjaQ51/QQkgHY8Z
AvuToG06HHuWpSqU01Dkt4Oc52+wof9QzJ2fg4lsssUOYo72QxNnLL3rFSV019t+/Tw5WfSlAlPM
E8KrUzsWQ1Vk10ygh3DFkH6G8tUcHBjpPOjV2pzSsG1y9ZUOQfoFoovFTZEq6ux72il/N1fdAHqP
wbbPMoshT95DqHw6Box25EZElY2kFJQpnndAdeVCEpSy3g97EQ3xM1q0lLcTSvnOfhqtIUeba+ws
rzW2OlWOXbB9ZPMmCCfUsJ4gDjI8472XNru842MMwW2vqR4THC/lqSuHTO2FG/V0ZwFGkYNWHZI0
h8CpHfk2pkEqDzIdSnnsWCf+j6Mr25JU1YJfxFooKvqq5lxZWfP04urhNIoKqKDo19/I+9rnVFWm
wh5ix44w1y4yGds31dSiWdtMF5Tw5xjfQ2nDfp9scbCUI27SdEJjJNK89zqdPuTYrdteLCrOHiOd
Vfoz3ibe7EAQ6CawOCBMLPN2hPnf2afBqk7YtQ9/dBWny1uUsBDPGgxbU711fTK217puJ3x91k6L
ziHTPv2tAJEsb0JuA38QjIAN2mVz+o5F14pfh6xqRBHpAfakposXdWOtaUJ0tmwWjxNAeHg3b5hq
XZxdkgeZzm3l4EzF9HxNlEnNJ7zhJptDf2TdulxibTwjuU2c8p8rp6k6ZSucC3EDh2XzBmyvQNsH
2yy2f5pTF6u9m9qtqo8t9t7M0SINkKcsWHSy5GGD19eWG9cGE387KKZ/hmXGGC7nI1zZEYnadR1L
SMR1wVtX1SwsRYNOdke2PmjvHm00hsQe4wzHsRO8bCodfQ48HB6TOmyhhYfpxZ9wnRg74jPE47MU
kaW7qRLjVkQDkUgw3mFlbrGduVqeBlm5Bk0nygnq4l0+gfsI0DKg9MZ4hKBU88Es+TgpN5Zpk7C6
7Cw0wQ5s8tDZATdC+bx1QT/tgmC2KqehNhBXnzv8Mt9XmkO/csKZAwly4WdttrG5jmZhX8uYrDFe
dBxO+YqYUR17YergcNcylqV0tR//yGYy7mjktql8bvBxHpJ61vSX19SMharCmmBeDOj5CXe1bU4j
9hPss4Kn1lSMdm3jEiswKc9JnLivuk1G+mgVPJkPaRRmH5OkNMUF9ozkrffxaz2sMzvKJeSwDHEr
vawcJpKlZ3wZMQ1VK6oJmtW8iEjI1yLmoRWnresce9ms7X0ueteYXLvKLadEbDY8MhRyeDSardO1
Ml5hiXkTWh/g6O7qXCSm43lLoJR5GbpsDXbC6D54ocZ6sLOEnOI97Bi1KDri0+5pjZRpdyZpJT/F
niOHD8O6gE4gB2FOBkJ/1VuVZdTtaMsi98INdnNyhPIMyj/aDd1btiUdLTzwvhSKcX7WPXLAfdoI
bM0tiNVR2uMK1RhOxVUNs8naBSbOHaw2utsi4vRe2s3WPLMg9r91jPRSQn3dxSV14/YSxREnSKeZ
ab9dZjF1pwB8WNmoerlWta2jIkut7wBnhmwtGF0MPKVmLEXuvcqydcjrtoLcR5aRf1EF+Q8IzsQ4
dPm44l48QeGJapwx3pPpkUHVuH+GwKSbjgOdsq8moUH4KVMCTZSiHdi4/KQO2DZsI8AsrS7ptvV9
s4PVzOiuUpq4389ywqQsQ8gOj2MLCzZoMdbB8qzuvps3FkvNilYI4aFItg5y32I1lK8lkklglvIO
F0DzcFgaUDrWoRqHEj6yXBbdMi3xX2S5odpzORJxRhGe9XkFwYUApCLdy+840uN1qRS8uauk79Pf
XbaM5pBghUG/gPZUb/vK2yE8bmlSjXmiUjo+r8GIFUO2YCN4B9QOW4mpZ9QVMTFTij15bEC8LGLg
AbqVCRpnpo6qvhxFqkAdTV003ItEFBONSdf/egz/twvrOXgdjI5QJolr2URn1syBccXox9Xi6lNE
k5vH+nfykLWdeE76sItLg7VBl2/Q8O+BwiaLKV06suZKZMZdQUL8wJVyOAgct9hirTKyJmheE70E
72ODAunQwlwvOGSGDf1jryDlmvdjJNDrxqg8S4TE+CUZMIYoEiNS6L6QqedIwvCaRmGWynjYN0yG
a57KpUoQ2gLLTR7MA4FCfGYycl26wDxXvp+QqSBLqfYjd716XrckSM8MFlaqmL2Z3JVWLQ6t6UC/
zM1Qw0ZGjE0/3YUCXdXnG+gu48tMB7SuaoMo1c7A6G54ZHPtXIF7z8RRby0BrNkgOJwtR9LJh8HM
7t8YJSsrOgfzxnLupm4pp2pJu3IYRAh3kY0sg8wn0MGi8xCklSu1gOsxPoWf3mirTVNs0I9/wE6I
ZYc+DHCGFpcqsl9YZaNc22jtHzYWbjc1m9mUQRKEfxsThRpm2INO4RTRLEHu27DCyCIMESuUsGv/
BOmAWRYbkvO09zGbkitI2FD5m6C0xQ+MeB7sWYXy5AQj3S4rgegK8WLsMog/vQoIrssy+uUQhwRf
Ng0pjlm9LBVeF45TXXT90vIp7xq0K8d1A3P/mMVNzx65a8i6x2fz8yURKPV2UM8LoZIASbi+gJYY
Afy8BYBKeBikN+lXaks685ifJc2SesfSaoW3FuQtmhMJiQnv+ZCE34NjQVWgtMcmK4qlKRmPCd5l
y4uRB5n47XoL05utwZwW6vuErYfRz55CmVZB1Lqs+jpuH2SEKWsRCZxHPIoUrvaQeY4eGqH8fDJx
AznpHMIpfCslN/5XFiroVuaj1Ik+BkKHFLMhC0OOdGutyeeZSbE3gAyTkrJq9MdY8dg+ILa0/hXq
mk1dzhbU32JbUU7niEDKHGnHYSE8chi+lZUPthQ3q45duUHrp3kdUmX0JbN2tUftAp7hRot5eK1H
+EleIj72439GqTk8aGxriF+Wdpso2yqO66eu6tfuhc0E0QPSUVVaKolBbxLx4EuHgX1M2jB1f7ch
bQKwmoYKhaHSDhl48hJtYSQVOWU1KHjPLOuZK+5Yy/i+WGnNFf45UYYLqPyDHqI+OalqW9bcD5qZ
d7yW1j1CCmaVH1VNlPiGrFhPbwFkICqYvcbMFG3TmVvmhZBH5kNklGp0Sb+jUwg6PSaSkCBt4Bjg
3+EWMDhwTDaG/iNaHXkgPKnsOTKA/xF6iHflMiCm5qknPX9yk8QLQ5k7TwUPVR8WY5U4NOxMB+0T
pH47/gR3uHnJoYGD454PRtZJt1MZXguajJT6YgPvx+7qcUG4ypkcTfRZ+c3U1ymrILfqOhJXf2xb
BdvfbPa9nf6FIS4U3VXpxtmTrPwCPhLwZBCH6qQf3jcw4ikajZVvMKaO0ZqJeXXCHnSX1Cz4fReX
WPylipZBr08orUi9FtnMWtxyC5IT9MQ2gsYIqrVD2hWhnKgEJI1W7AZ1ZqjMoXozgHgatAovc4vV
feCxWLDseYktV2bRKNcDN0Gezt0afaGOFAPLG9C3xX8D82hdlwyvfT/DgUwclQqn0yzbOsnTFXnt
O878mH1n9RhOL65uFH9RmqPFj5YV3XNLePA9GuGacoFb+xdIwyP27bPtQyEenTaFE5BLHdHfxs5L
6XwoT0MdNglmTkl/iCeDrEhGTPFEINlNmOSey8w64/ejEi6qmfQ3BccR1Od4JRmWLkn2aiWCWh5M
K4NwwMzm4UYQWsMSaupzVmgW8BDnaFhew8HJ7xTNCEojDb3OqZWIpY1ChUbQtoIwH6nDOo7dzYS2
O84dECQ7mZiC1hGQCxbC00PW6uZPmFj65M0Qn+qsMxcYJSHoBDp7gCef+ju4pCqxrdY9ojlr9zqY
gxv2mbOXe8X5T8mNHePsrhKDouKv6NBkL6EOX0bkrRO4bDArRMCjhRwMxcKKsd1D366pK6ZlVccO
t+7vTBd7VGQIHuHKTMqV8emWAPQRBatRssKWWP2wKc7ypFfJIWld+xIkSCoq2dJPmG+kH2ZRcwlt
o+AGTtKCLzhhX7yStj5TvMPXYVXricJO7AUAWAKRKHgnE+uDV3gOhIcRJn6ABxS6qwqZ7oKdqvmv
cBY1XTdq9Z9vkvpU18m8U6ptX9SYJf0l45V6qHoAAysaA5SfZLaHu5rHHsAUXp816xmncJhzOet2
a/BCfdvul46isMJiW04SbF12Y+WRJwb8VGty1anZ7qDga7pSZgwnJLlH0WLFSGWCM1nDu6v17G4D
0A5Otz28L0BvyaNAoxuMY9I9y7RCbEc38q8Jp0TkLlwANYbxED6NkeF+5zwG2bmZYQoMJcqhRZLp
VIx0QDr8jnqckNBhSIx2ORwgl7xLooY16C6AJj73kPSE0YhALgojUqK3qR9qQsNb3CZzDhOU6JM0
dpRw0o0GgAXrEiXQLmvkrolNIHIKlxDAXnEX31gkk76IJwXRCdIbi9rPrClAmdjR8wy79XcXmbjY
cE26cl1IewRW0on9gIrqAfXcdEAA9//Zyf4CKNoco1nL3cCpwWmz79kQ3+zUVXsJxb+zamC2JjsZ
oKeBTU5eiWYsLJoHntMaiv4l2h1+Y8riLWUg7agTsIcRsvM1S6bbNoeYwJK0hYdB3TJZmKUCuOSH
L7R7Tx5Z9xSGoXsTm19fg617rZPVAkmJ6qekBtLZhlMvvj3v7Rkwn0uLaewaJKFmemFN3L+DCtCH
OwDb0L12WUx+03HuC1e3jxUFtNJ3nB6CyWxFjwsEY/PBiqBYszU8QcdHdDkHMPTi10DrnELpodQy
4L+gS7SUWHaLX/BqxkeiK4+Va81enZrrvxgnm3xUMLdLwDTNV2CNr4FTDYMxXfoNN06at/3cg5oY
1rATRjsc1POAENtL6N3WLi1h+Ic+Oqv1Y8cqdK3efQjfmzJro6poR0jqnzVS+2ejsU5bNvA4qYo7
hFAsW8tLbyNMawbAmhmMfhK37CrRvRJopR7nvoWXDSw6cEk1tAb8/A+V0gCwfD7XafzsNcaXqqZo
hvX01it9oV1/ocn2JdgAA+GQwaBoas4JwEQklv+8cEOBg3kYuXi1mX+hvL7h0p2jGJFFVhDpD2b9
Kofuihr+ParWm1D1d2XBjWEJ/u7/uwqH/hKR6tX5+Nf9h4nUabGq7AV7YN0zMsaZx2jytnD56mLI
06J80GWyjlDu68bDArnmQsPuZZjQyRMrS9b397XTOjkD9lsvTUr5ycsog7xQHH+ztAdWP8bWl6Qy
h1YHF2hkfrBavDaw8c5ROH+giDzpKf6rUxOAKDLrckKaL+B+PuVqDuBUAf6Dt+KhYZ3ABNP2ZaqX
Y2tx04zjD826XdH+P1f9DKSsqouoZqdsqUrE3ZzAS3NmVbOzQfCXr80Huv8/jW/gVzO5PES5ALj7
q0rJeQvwerF2+s9qTMprdiSMFknT/QAmvgBj/6ABu5AVQ0E1vdUCo3rS9ygrm2cgg2CsJceqpf9M
bQqYKlTFOJInOq11gQnJo6DZ0U/bK1rCK2CnryrJfrvG/jDav8uYvgPdgph7+mkbwPPEsmMb37lp
8knP5i2b/FywpEM3U/ERnh0oqquo36kUuJKvm6Lp9GGx5AeK2izPpAlQP4bi6MmcR6y5RD2Gm3JE
WQqrUkio3OV0k7tZPdkjR6CbkvRdhyvkdQbs6JmThuw39AySpy21O91G+xFi6brLLq6vd73GHDyT
5AQ0fhd7eezr6mAcTG6ACzkEXVLlOh0LUPlY7iMd7D2EoNSyTYge43df44l0yXCWS32spuE13vpj
DPwe85Qsyf2qp2Li03mLxX51ejcH9peBKjXlC8IH3ETgdkX9EuczXIyiLnoNAB8gilwF3M0M4MvK
mU+Mc34402hMLP3VRGGfoxE5CjV8oAdO8mF1e43fRTGAC1IOldvt0BtX3p87VEEvCsM4skS5MMsb
PAovHrR4ieGP3OBNlcJqa0n5YaoaeYzr7nWc2jeUqmOBrQyVh133K4CPpEuwfJCY5ODJ8MjDBgvA
a3VuRPA8Te47TdknqFNnlTbvLMPk7O5ihwbvECXLsV6qBzE0bV6n/aUVfSl4f9CL2C918wcaZLuE
BTvg3JcssxIDpAahD7V6XKljX/kXlJopvBKqstZpGRo08THgkaUJfho6DLnqEzRbIM7lOp5kDgEm
CRxv0SU103ugZItw3dXluMVfSAIvMZv3AM37XIB6ePLrdhMi/oti6QAThVPt08dsdf8yidqyac6+
mR4j729cb1vO6/VQ9ejxUZCkdH6dY4V/q49k8Y9S0AfH9V8/1SV0OkqBJIXuYf5sIwHFeZRdQtzg
fvhKEnVoOvVhtuQs5VZ2GXxGRw7P2oXkskYijsfkg2p7JEn2ANmPt7v3soQpNlZmLwFsDSmDaBRV
yb8hkMeGkGPYiSPw7gdN6rc+dOdslWUS6teNJfsOU33MZHd+4s/wKv7DM4ubB1aDBoMi95Q9BciN
+VqjCenmtLBk+Kez7TSY7bmr57BAXntpXf9IxPBI1/HI75L9bmuxvUFO4QhEAsHsJYn8HpjbtUlS
mS8R/W6D5cm15quaxWu0VTu0xMdG9l962EpOmgyoTn/xJnoDbHblYrS5lPN/I857upCiifyrr82n
WsW5E3rveHvqJN+J1JzDDerloT0tKT0NGbu6ENGjDrMKMHq/D8OmjEN92Fr4SJHlCRz7D9lOmLnQ
hzAw2HpQROA+sz2SEPx2XQDDP2OfF1I1wLyAgoNVHRVo9p/vbw2k9BMU8XfVNl6HHnCzjN2Xpf55
FOzXYlAWrn4BfknPFEZnvukOAUYwfdyCmdS9QOnhSyNA+syeZjKW0Vjh/qsnbnFQuVpfeD1f4hYL
JHSrJaJveux8dcHCW4lJx1EJ/roKfuBT9TO45UbCfs6ncXggw3wVY3emUYBmNntEs/y4reOv+4md
VFiE41zv1NYdiAWINoTn1LJ3JS1QNBKcOi1fwQC7rkvd5bEK4cocoId0GOkOQXhSmfpgnn3blCx5
S+OnWtdIv81HxsUHbH0fM2Ql71kpw/mxCsXbAFKzsiEMzaZdOs/HFoXYfU0vLRsUInCVUrdY2L9N
an/wRl5R6EDH1u7hy/V30XVdLP18M9QdK9Y9L3122Fx03CAqNwHiWbV6gP3OHz+khecRpI1wMTId
XcJVTMXisOMAy/W3eKloiR76Nlv+C1jZaayrdgci5RE7cMe6Sr91glefkijnwBR3GvPjXOMBBWr8
vYb19/1n1x6iCfN6CXn0D2LhsLPEo4SDxNMaBsde9k+AfY4Qq3mZ1rGo7fYxaHJ15q7iQfsT3Cpz
SJ+yfB0bU8YU9C63voVcAilBpGXJAxcARcPIfPAsuUBwPskzArM/AU8QP5NrnM3vJFnfJ67+QTzr
cUjJd5RhfIcE0Xfyd6zUcUz9Yzuai9iGcxKO+1iJl7nT/61seZnq/net/RsHLJLEzef/D3rfmMNW
Jec5SB7tzG/tgsMWROJpScLkAE3qugj77QP0A5F3WhwGOPyWmHUg+eGt1iO7THAoxnk9ZFP7OITi
FMdVlQ80/MEWy36hVZJvKrsm4zzmGlhrnGEO09airFv9iQBwJXH4e1H8YknwW03d6R7BnJc/WZXF
eTJON+rSj15BWKIC1SDBc8vgrTrZ9IFtMZouXcSufqlrlNjZPca7tsUfAkySZKVBpk54cGiAhvEg
zOna6hzH+iOr/ZqDK3a06/wO/R+cwjb4k7ZdCBAajA7eynzQMBtpB0y5JBmfG4++aYEfErqzF6ja
XtZhQC+amB0eBkVYzH7IJBE5uuAxQGKxjvIS7IUnogAaitXl4PQJlCDotSDFfalREtsk+dPa+IHI
2J56gjIhZWcMlXfTqGm+RWEKmlaQXdNxewMN4J+L1OX+uNQUH2jT/iJLmOUt8vVkl3Tvg+rXYiNf
BAv95Qj+h1y5qP+sB9H/dnp7F5gL4GUMKAw5iljyC8A4+4VyHA7y0PDH00YXjalv2zT7WQfTWadV
f2gNSLgA1c/9jLcWZPytBQp0ZEuQpIBKJ/WbNGau8xloV2GzGJN1o/fKRnWupv5HxDEvCDEPCVy0
VjyTKg0zyB/26WFl2/c9ACX9+t/ACTKGkd+2X89MYlxiTfKq6uR9hAN6EXoUFxjxZMin2ZcFZWQ2
6p4OYT3M1HWV/hopRCzki8aAwsHroNv5NjqxpWnvzWifSzoU2Cgh+zXmy58NxMa0mElG/4NEYrJn
iVKHCvf0IZpVlfMVtw/KpwSr+IQfUd3jOIBRnmN+He4w7CA3Wc/uZ0mXqsBwCcPipsM41CRgzkYS
3WseOrd+Cc5lOSue7m0I4C+Is/5KNUYI26oDQOxyWkuSgaMjQL+C+aZJX41rd1jPxm7c4Br9MHsl
M+ATC1BaaHG/e79yBtSiScoYyrVb3mUNWm2S9mmWL5sUj+2iNToaKg+YU5DPqdHL3qJGPrGOgy8i
kwUtUMTFvoVnAwSA0mGXbVjBk+sG37OOyZ8Ug/g31NtwuRqiWGMQWmNuB0J21C/QVRroUjSQEoqL
2NMRzJkoGvQ7kavbMMvyqQKCZ9MXUHNg1QDTD1XCbHk743MZ0IF6zCKG0ScPazUwUA00W0DKgfpH
XAyRCH8g0C1N3vmk+ulw4h7QU00XQDXxaYJEOMZXyfYhkmA+dxPg2UxKTJZCe13pSJ/ruRXhVS5K
QE2TKSNyE0/jdy0Bpj/IfpjIrrdWnBtwFHaxQMEwDzMCSKSqx6BuRpf3c2r2d5fo9EtNniUlB4mp
KTusT6ePUTv3OylZ9IS6iHVFV63JqcV7vkFId9wtEw0HKKJp99KujJ2dG5I3qOzIq8fE/1rFCnXC
kpFzPLT1Hie/LYeMpgcGd6OcS9wIGWK7iLVxAi5Ez3fhUofnLED/0GSAHUWS4hdY4FDDALJQfqdX
7IM1WvdwXSLfeg6TbztR9Rx3gTwDqBnXfRWOGu2On2+Su/QwiNi63GzSFWvHxOfmCOd5ULnsYK0x
x36KHNAM0MCW3qe7cJP2ZFkvl3IAwARVFt5gqoKmCmJjb66b1qIH4Fo/bPMaw1PMd/tsReu6MZ/k
EW58njgJNLzFPcUOb3tuwtQUCehIx1QnJSbVEvDCcKSjwwRmOS2RKvx9HJLBPxil1KDLto1N7vrw
A83CUOBDibxNg0vjyBGCljvm+TMg3QDHIv2Eg9A7p+1nrx0KtOFJjJhZQvblCcXlI+S02rybYBnI
HICdNIUIlhnwTyP/Exj+d42muTCW98XS2RfSLh9TnwWFSoksPOhQJKVXTB0Pps8eXNLIom78zS0z
JA6l/8f4du3jscnpQA94v48koOaK4cqDRAz1bXUFyHsIVtIWsIEKS5c5vg/NekoU++5kCLFWcbCG
7teEPYSQ6a4C8wgE+HdD9Mn30b7S6qZGkNhEx59J7R8SO8Y5ZOflsYq6Im0BOvAtOCxMsLzuunEP
hwcwnkIMSAE2cnQLBo3enagXxA7FxKR2IDS1JbgZqC6HUjGlc94iNSjBPnS1/Xf/1vNCD2ZcflOI
tBmHrIxzWmbpgjME1zSrDtvkjmQKdku4HuogOkMuHbHS9rRYwIrcBnpe++1fR+mbRIQuOwrph23o
MR6lSE/+z0LSIV8n99HiyGDtVT9Z8A91P1hAzG7vEwzwgrtXjRNI0Av87S0C6aqEzkNBrvMcPyar
33MSHroWvl1BihDJb8auKH7iN1DXf2id/KwM9o+aUyAqABkHtr9/9oz4gxoSvPaGnbqQPRKOLmGt
AQZ5LU0BoeEHMNh3E+hqaSyvBk/7QFKu9mFKz1gCBtjaTy9ztt02UT9MoE5XEh2zjoIkX8I2veI1
vzVQWxkhnpi7acLrgerWNldwWrTZ04KfjLvsdRPxm2CYS6b0pVLyYahtGTXVCXmwBcPEH4D5PRE8
dSZUTgiUCqb0AsmqvaX1r7AnT3VTwbDRn+/faOaQXOuzrzZyt2kIvllI9o5m76BRAjquwarq5jKp
A3TCFFPhVpYcaEtUjQcYF+TK+0+gXAJUAlBFTXRAkXu7P9HQmqc0aY+mGh6jpv2LMRX4a1sZjNOz
TTaaO7BCoC3/FwrK5Zg1n3yeD1o2RxqBRzg7sVdUntvaF+ifj6569pH41ALUFkroHx6kL9ESlXQc
c9WYj/uramFZWIJyVUYphsr9H9aQx1CoSxCGTxGvKDqk4E8UzOX9Pyjgqj4D2Jq2OfjrR5Bo95Cs
RMGF2RaSwwPY9aWt/BEDRSRnPqxFhZFBT5Ej2FSY6gcf8bmHKldAPgivT46CGuMBIMOsj/0Gsapk
ihUCEYASHHM1P98/h0rGK1hRmMZ3N3RKTwPFuYN6WJvBInSKMcwAl+P3CjkPm8oypCAF+7iQzl0E
6CZtRgoxTa+EpxXKpmk7eAWx55D6M477LgznfWDdDcm8GGc09xmAVUBvKNDJIdO/YQOO3w8UM+8l
K8ZMPZqm/4e55UvQuSLKfFlL9evuJElWhbALjLOeT0NY/dFWXhM/nFX4Y4l8ikZ3bCk9ttuviC8n
rTmeI5ZdQQQf4y8CFxxugz0N0mOVoGNLB/Oapf0RWnWwf4Nduoi74v4U7uejWXy51QwDyjb4GdV2
MMtdx65CvtL939l172Tob666m6wG+oiW9b//fwVI7e0ZDC8T6tDtifO4tIdmTb8RvC7YSPudCofG
gTgctE663MouT9P2LzhU5hIHXh42mRx95L7AxXMPzUTWvySsxXwGKtMPubENGExVxDrcOrAxXBKs
Z+or9wUmQQSOAEJMkIEvkxBweyABvp/GHoQMUC/3kZXbBcVPdqPz0H+kXiSn1KzNfxUYr2U8zcFT
OCOMUI6xVO7meikcYhfoORki9Jo9RYwqYNhg8wYJ2AMbDfwnFeiTWtHeXGdX1IOmLtoFExo5QAVq
Rbuf11lbbVDCoHgoIUrRKBmT61b5+goy57ZXU8pO01irwniWYkI1jWh4x+awhArrNXUdg0UmwelA
0/e9BslYBNs2n1ZXyV2WNtMpbephQTvkfsWGT0dKx2Y76r4SL3U1v6kUk3cnWu7ymBEgdncnqRhI
/q6ewPNeu+hsmU5Ocms/dRBiElZt+qMGqgpXQORjWX2mo3mnGoupam73IVxC8zUKnmrp2jzt5JAP
2dIWvWujY1BrEEQyQfMktSLnzYBpO4gyxw5/8QFWrje71HRnLRsOmd9YETJQsP9H3Zk1xZEl2/qv
tNXzjTox7JiOne6HjBwhSSBBCPESRkoo5nmOX3+/jaq6pVQJ7qm3a9bW3QgyY9iT+/K1lgem/lLF
OP0YPcAHG7m5y2dDYfqNyY2bzyrAKi5mQTdmV23u3MeGtu9MyL0OPQZABCh11trC4A4XY1xcNoby
0przAJaYKduxUAoO2SS/66smXHc9gTdM6MY6WUR/Sydtby2jbj/VXex6MEIl3RfPurRpvoIkP/lq
fujaTEJJ1H3VSXy0bfXJlfwYRM0g2GVZb/BpIevSq8eBNkfwxZ175qd9Sek+uhCReTNOw1bLM97C
cKEmw8ax+52pqA+OHXSLHL7sZSNAru2myz0bG7UmNu8CK0u3U0foWrhWyabVp0t14FCOKv5Uzaov
qdrYHFxzu6ly0z8GtvlI9Q66QpPKcp5i7LKkmDchW9DCsuZnQ+vBeY0pGZhfcE5Jk6PLbOCMy3XU
+KMVXIwwRRZlp3F6zoA7Fdi0N49q7unpyEOTvAWTgGMwGgWynkn9IKz0muSZNsNq8Iwbcup1VGRW
NRypBcw+dwWP/bYZx3jdBlRPtaZwUSE75FlTeyxtM+UAh4Fj22I/T/odpbNqgS3TU6BjCSCNasl1
zHVkGhdKGH2CwH2rZ9YpbPMS8YLmmbiRgB2Rc87TDIYf9jdTXp2iUP8MQesuT1uFEhspCUvGWgq3
xKpucB5Dozok0ZR6rXAZgBz63ZQP2h7LDsVT6S5OqxXAZZtym1VlHSyL7CQ7iU41xw2cvGRv+8Tj
YdI/aiRktpz1pZ0der+/IXC9jyn3Ql5tHjN8BmC/zzcY1x/cOviEa3QCO9Z51KTibCZ20OPpQivm
KxjU/SJK6nu4uQlgl+y/q8JhDPIgRFQ92o96PuQX8QQMkTkWeGR6kU7RpZr36ymsduhyjkk135pK
jqp4qAVsu9zaN672giNgvfAbw8VaC2Z7CkC4tGW81Bo+qOe4rcNJX42CIlrou4xbBzSL2yvDWqpj
Nt+YdjQ7iyHNIEgN9TweQaLDR82ZwqsySA4Dm2RhJMHCcbuW5LXw2D8vEz08FJSGkalZJjqA4Mqc
2492Ou8aSAmLMks/m0a8yV3eZJywjViD+iimqUcN4FBfs+ePfgD7phC2uVbJLxfS639wYmMBdLvT
NSQ6QrmwhOGA/pVbvc13/jjtmzrelsLZ62GymVXo23MT7FMzOOaadYLTt0mdDutFe6yZXDabuPLA
jn6VO/AwiG4aN9s1jYKQWdyGzTCu6VjXM2sADfoa8mjlp9vWpsAHIYWKT+gu9cC+Qdb1gVf6pEds
+GU5L7MMvmDVrUpToAnQoI8MBi9LViS7/mJULHsJpcpfSTPpwJ8eZggNi1Ehdh9jvYNAYh4Dx1bJ
YQ1kOFEOhNSPL1mgnGjheoD08pCFQcT+S/zdAG46OjhEHgNbQPr7YlvNxYQeJM61S6WGLjOw0KTu
zwo20gu6nd1tlxony1dh9w6Es0NKUDp8Ksbio1sUB6dTiQ/U9CEp5ye3pWRBTaNZ2NgIlWN7Y44p
0wtBYZGrhMG2RzdWULljXdnbirplPj33HOzsOBwgYh/TC0JgE+ROt1mlIhnYZ81HqWAkRF+P2Uub
iANMR8/h6wtAlmFmbMZ1VBKmdkQgk7snhAtoz46plwcheyn/WvqWmFZMT3Xfi3AzxylawOHmf9K4
B3upAg+yJQwlsNceDQGbTe3W68CK90E2rJUOYu80LMN2gh4RQ7kjhEUvZejarSpAIp37YDr4Scwm
z23CBLuUN89SWfpKvWqmR7qrp/pIqZfp3JvHlH4es54D/+B7zruZjXw94/ucmg+JGHb0I4RaEHxp
6o88skP0ryX5epCtwLD6GtrmFIzpss6cQ5c4zPXa4y7U3PccaQET1Rc+bhHCFGTV0+3Yke6HT/w/
XRC7aw0VDmothk3wcrDohO0WycqOoysDLB1i3IniNCiQNt4lBGGdB6PWuc7hV9yXjWXppEXU4Ckx
fmo789ghd4l5M3UL/k5JSLP8Ra+FW/RH7HP0bKTUElE01k9R+hV06VG22k4GsCcXHX5LHbkBVRlb
A25wTZUyy6mnzus6X2t5cjDnCdI1we+c+Qjr06dRzb6Ynb5XOSX5QqjMK6lRlZr+xnzM1Ie59jnn
as8vw/UwZJfAywu5CtDfHDnJN1ZDrStU20XduSW7R7ZozdZz5uG2D9R1MiqQSBrQ+HLL3FBFtoUq
uyxMyOJUH9M8voazddUL66hyIWCZMdU21H33aAGXrq3e6LmyDeJ+Eyfperap4NKhTzGSG6HHR3sc
wCRRpHPic07Ny8LpAPPKMVj7SlouY0VZ5qK7sUT6ESnAzqzrPS8CPrzsGU5EVSH+sCdab3F6NMtE
3TgdvOXpUcP1ZZFBxlBJ2MCTEARY0yUDPln5MUiH1TC4y1krb8x007nNk5xEihatEvDiwACjrR8j
2eIp1BE09S/SzkXN8dubVUp77T3DGMNw8dW9mmhLG2vK0a5vaRMoLY3L7FXfGQC3uJSEAdfY2pvb
qHlQDeemb+qD1eeoWsRetfTLAe43tPfidelpwjm5WnsvZ0A64qpljT2SnfKpZAvSaWcgHclSXTnm
DUtuOkJz3Ng4qwg2ZqT327akG0FfTc8i7q8Ts9um08fUJQAZ8N5nokGxJYuipnaVsdyynnNSc1s8
hsItXp6WgpKjmK8FEYZet8uEpyeJ8VLgxbFoVqIKFzOOdJou1k7Uougo4OlNu7HMtgXun5WJ1LL0
QrLJzL/Kh8MMESaUSkXSQDmREF0eEyPa8aUXA7zBJLE/BM20JepYqK2/aFCtQtq5KCz1sh/FtW0p
oyec5l6if/jXM/Sxbt4kob9U+m6RTM026wgRdI225XvgqOe2n/cZtwvAT0jr7xpMEkU4r/JGEqem
e1+m1q2q3b8uOGnQWpvJo82Sz8StOiZLJcjWDpsUzfRejyYHGFahaNKjBMigE7noAhCKs3l10fgV
UhCgk7oYEoh9MEMIl7cVUN5UreWH4jbZ9I57WUzGKhn1Kx6hJO5i4Lp62gyMkywtQeW40VqWnPvF
d3uygwbVwrCTwUYUg4RqQCC0XIFB55lTv8YeyUNo+OgP5brSs4tWSTZyQ1fDpyoQaEK+yHFiZ7yS
Y0JrWs8GGrfGiFzYWDJz5fYhh9gsxm00P2sg6/K6tkVGIj8iaDIxmv6qCce1y5kyVmu5o/CGoRcu
ExTxBd3t8izZR1W7Kie69uUPIdvsgB2i3LajLDrAW/zA49qNSkUYo91a98Youg46bc0ekWUQPlHI
mhwQsPEohJqPjuvD78rIWwqoMIPXOO4ucG3Prez1TBskfXTWcW0vIT2RkRlLaEA7nqaDF+bJ4zKe
4w/mgPLAzdgC8AFfWIVxlQKPk01tR9u6k/triZ9oF1dfqlm7rG3oVJQi/aMaUv8vDjETiz0UsGJT
T0hum4ck96+TmEbR3biUL76gDuRmxUreQCLKJVNe7zSPndHkf+b60crno1FGu5iKKv8qh5vDV8sh
jbNyapiJch+bsaCawgEoxlggi7rkL5EfANcUHsboV4WtHwVJYhv3AFr5fubNzUzyMP0MA5DyQrog
RkiLC6wS1txCl9ZLIERSxloFfbp0DEJF94Z2e7A9KobMunbhlHpl7l8MpTsSe2MYnFE2XCApMgB8
awCgPH2O0uGZrhQfnMb9yt4HR1MRiRfPLez/mtKE69Oi1GIxCx+frs6i+KT5DmiguSn6OMQhpwGz
k/MnsZ873X/UVeu+ahH2yBdI5WaZ+r26zSmkpfILw5AUlzTrvpZ2u4rv3gpjPugp8MpMFmeKtPXm
amKRSfad3IHl7+mW+kHt85faH/LPaqre2MVIhUc8ZXZNnlDf9ZpU9vXHYpiucaC5KYT+2eq1C0tp
mBUGXXmUvLtMuwHZ1PhFThPqt18Tc37GPJd3GzqnPldv+1yA3Zlg23Zxh/9nsdbmnLZEBhlT7Cq3
cjZSyL1ts2jfZ/mnJJ4/RaImMiivAxBWQIU1L3EXKMPKzNydPWifrEo/oMLZ1258p5rJlW219wql
b0FdBAKZcp8UPfLwMrrVfHe6LOlyuEbee9GW1WMQGw9Doj8FwjiaKYFAZLobVcepNRNauNTFwJbj
Vrd+X91kgzjMVrO3CQ3IJ/C8rnQu0r/aNMd2u0oylDZO1hDhpxNpq559yTv/CTLdnnQlhv2b2fjJ
mZIxSrU2SUmM5LpvC2tcGOgDRgxrZljOJcAADZv0W8h5ENDcF5AP2u8AaIdUHJF8uGCRmXjW1KhZ
1MUErlO2B8hYxiIQxRNb+71OW4YVw/HY2FNFjUF/bHTjAwH8jWWax8EpTkEx4SOU5utstlc88gqv
VNTX9n0cGtcW6prGiVa9Q3g76E+VarLDsJtxgoLllumXGuUT5J/GWGo63c+GFhiIpgnzmH7tVYga
VeO7l7jkyBtMUZFYaK3zqJ2R/VKqMRtnWGkkDWMbrxS7avbpmD+XvIykaY8F6j66aPoePM0buYJt
i7LN0FdeWhkfByKGMiGtkRuR3IAp2i38jJUzmEPhGUL5bJQkRjVlx6RKn0sIBfXQPkXmWHhR1jyN
ZnQC2ck5uU0KEB1iGPNznkNKaR1EZLXQNo3lf3Dt+oHK/7oQVLZVdlVzzB+LocLqpFEW2lRcFLV7
yxaPKK1hv1XcYzvHVwRnD1bpPyOtMBa2Ml84Tg8R2bwDW7kc0/SxgRUEp3trtPYlliHcOrfig5ur
U3ThqJ866lbhQxK6a19NPhQpfC6oorGHLwzazHQXqTOqt5kAo9TDo2awSWF2dgdxP/fmFv6BiNnY
5j5ZqW3+2LY6tcL4bkrnFyfq11Y8T1sl7Ic1cjjIOrALq8XslBWd9zjh45BUV2kcf9eia2B9dTbW
DMG1pRbqZkbyvm6bOV36Gi2bzT6IPGjMGQX+7ogxYHIDkAEruif/iIN82LogPFukz9HRTiOoYNWL
joRnAZGs/8iHryrTCr4YtZ1dNNAfKGPP83qsoKJZpXptiazbJ/4EcXwy4I0FZr/Qh7xbpA5Jrhtr
CbJ2VKtakUQbNbZeRqNd92Z1qkrnqEXjrorNox925iYG1EXe0mTRQo/ZfQPLQmEzpha+7lgAOpWj
rrM2UDzT7KOvyGRdyMF+fvV/LKtD3O0LSnquXnhBuflczgNYkVUvgkrZz1l4i+57M6bJrqyoBWYH
XdQvf8s45byfFMoxKcuI8GaJMueC6gxpiu4O73ia/Mo4xcSO5DuPnFRtM4sR59sxZJceOSqHp9ET
rA9qcnr7CX7hL2ed+fAEEW2k+hhuKJK3rWZRbtetQ8l6lrY/0vLn7cv8wiTHOnPNQrJrUDwbMWof
NY/6yJWape/4s/zqq8/8d2yNriqFIZ8A5AYtXqBjXtPYy79342eeWK1oCrtIcUVOYVwsHCxbtcn/
e65E1pntTjGrODDFuAcobXPf6M51Aftx8bfu+7yVVDZTnaq6TKwc+htvkjFsF1arvWe1pcmX+xeO
OKa0dfpuas6Q9OKoZ9ElWU01yK31kgizt7HCCCezyleoTvKPisj0HharTr47tPOQLTtrwEscJ+tM
Xw8lDIW/N0znHaiqXkRFM2FuAoUAYl5Z6qsIgsM79sNywf3V0575c2lGMYW+ndDrt6qzFvTLn+6i
QR/3OoTFeP32iP1itZtnq73tqhgUDV/SzLnLyT4AU5EGqPeG8vD2BX7hLWfKBfTdmE1TDGwXzhgI
ClnD+UT+Ag4QlCc1/CJXewrs8PaV5Df+1fs6W+1VTtJDR1dsRAP/VA7ZJ6123jPE/IVxmHm23Lvc
xlw65LtJ4obiOIMcW5CgsRFBalIuGyqObz/Erwb9bOVH+M+YMfSLFXLRJ+G0C7MqdzRqf6crzq/e
0dnix3lzMjqFlkeh7OLtprjp9N3fdKs7bzWF0Q6atSbnTJSBnXxH4YB68O0X84s7P282Nc2ahmxc
qkBs5QS1tV1qQSr+nr3iea8p6HpjZpj0eWlo77LEVLj+2JS59bc8rI3zPlMIXG2tw8GRQFoLDxra
Y7xoy3d2iV+9l7MFHJZGN1A9Y8L4w6XsU0Fuevv2K//FpD/vMNWNs+pHFo0SNPrJh6KmemctARoG
hIKViSEDEp+3r/SLeECcLV2nLapS0WiPwAGdXcV1VFDA7yGWkjOifLRzSn1T/o4Z7C+2PHG+lk3N
outDiC0fNpC01tE+DZWyw9A68mQm9/YT/WpYztYxPAypYi3NVWrYlWdDwe9oN/bOWvjFJiHOVnEf
IFKaaXSMpaX7oOAAlwfzVeiau79174bcyr/bsrMxQiRo0yyziAZPifprgdLi7a/+xZ2fd57qrbny
bYc7d7RorcKKQ793VOLm7wV8572n6rJADC27nWMsO3p4RgW7MC305ds3/4sxNeSE+u69OJNGn1Kf
RukxMPZKAkFaNVvrt7/8F0vAOFvHpulaCPwwuk+HrigBxn3Tv6hVKCwLo8zh5yNVS+BLWtoYfHue
//o8/nfwUtx8Oxubf/0PP38uStj+Qdie/fiv+yLjP/8jP/Pvv/nxE//avBSH5+ylOf+jHz7D9/5x
3eVz+/zDDyvafrV0kn+pp+NLA8nk9fu5Q/mX/6+//MfL67fcT+XLP3/7XHR5K78tiIr8tz9+tfvy
z990jdf3X99//x+/lA/wz9/uojx4LguZb337un9/5uW5af/5m6aK31VXtx3Hci3dcVVGenj59hvj
d9PVMKLD5EZVMYr67R85tschH/pd2A5/zDg51A4c2U6gKbpvv4JlY2j8iv+2dN3Qfvvz3n4Ynf+M
1j/yDvVGlLfNP38Tr+nRfyIcbsvmoObirmNblile4+PvJmKWRGYV1Uq+Geb54BvUrKlMu+S8m7JX
VphOpPhau9Xagm+6GHHVWYxOeecU82VDJXJkd50Nc1sppjc2ORYBHezQdN9A1UWnpizblJoDeN8m
qK2tVaRfc2XkK6BfI+tdKiNAqoBLFtswFmk/TyEUeQz0d0wO1EVQ5Gj3bYeCr7lxITRAfqU6xqWi
DBMvBbnQvNaG5Ij94WqY7V1W39GlZZGU2ZMzUhW2fd3L0ElSHjO3bubAODrhZ32YFCfySlVf0NCa
De9zjHgGK0DYs3bqTVFpUYMK1iyjdSuOtaPfGj6iSByA4hTiq90t5a3Km0FGsU59ZQVORS0tB/wG
bTWRmfIiSXep/UPUc9YTnORoFBuQyVtMgx+ttLjDGyNFD94tBZyTdshv5HfJ8qzdpE99aeHI9OzY
yEY1ZZW42m3g91fWdGqrbKUoWGtAEsgjiMEgXvaHKdoFxrFV2iXQIDWZY1svzcnyRt3eqajdC/hU
ozga7AMpJU1tvtRDH38cI99UtYYVaC9SafsJ/ATF0YUFDy9+K0fX6W5aiKOFL5ArOss4C5ZzjQy7
wKwECk37GNUAmlW+D6WQYBrKT013KtRTwptStJRCW09R5kj7EA/bRo+7lHdO9OJpYEIKYDJ2TVts
om7wPruZpqP8Jzk08oNTLzaBKhChI4jgZhQDt43G2rVV8MWKzVvXbx7l3/dKcFUJ5RHWMOyY9iqE
UaDg+uBljCmRx8qJdYiVDm6fWk7hAKCzO1m62E5Dv+QM9yL1mHYYcBxV5p4cCBrPr+SEUAvmga14
+b0bmRtD1SntwT9KQjR3kHgFxCPNXkNfWgumw9BU1PU2kW3u5IzpFLD/kTmcebBLFuwE6wrvCLgO
NFjiZ3dn1V/k5Wua8Ch67ml9upLdZ5EXwSI3vaDG0lTlGjUzjLaodbpCv0V2SIGvPwYQp7LE3BZj
dtMigYIIcVV1hPpztsdQCiGSfa9FIWIfwH370oWQKudEUgXrYmBO2OND5QDgMT+mLL0SJkVFaw3v
a9W10aqu/Q2w36WMjGFdrEERwgWsI2wt0k2WzV5uWmurxTzJySGnII9k41pjMbeAqLpKHZ41tw9t
Ym7MmlHhKV2fxpmJs5ajJkc0av1VBa47QFoc2DykwmHS+yu5YhAnY/FkremrvrBTddmPqB0YaMfe
pdhLFVq2d0McVymO48G8NTTWNpYTLI5Ol/PH2fkO5DdES13uLmu1u8LzYqUB28KLp6MCpbVCKCvW
flWwtC1eC3OHHwusL5LuaExUforwkqB1HQYHLFl2mZ3t69rZxQLjLE01qLV3qhdZWN0VkzVQQ59c
VMWolxMsqegx84S4uduMmbmPmy0785fG78M1G/LecjPYGMW0yYoiXXY+loBuZl3kfAa+FOxBO8RJ
VJJAdAwbUH/nzNJ6rYVQKsuGGnPRhWtNp/I1OCONumwdXnKRL/sA15ne9xQth0pQlte647dooM2t
Xg2nfjZ2pZaizJN/62vg+loQ3Uc5kKpIwo3q1uFaH6arBoeVPNMMOKoVtgGQwb0g0q8KrbaW7IaU
M2Hktj5xqNuYC0hCUKRtcZOzN8Hz1Ld9Q28+6gbIM+EaZWXawdKGTVhFYQZdx356vc/WvKh8NeM5
YfqnsOy0zEK60edfrRywOlX0q1Qboq1ihleB6ktvgnxphM1E1RGmqQmVAUsjnC3Kco0p39LBLWKj
o75dRnX4qerzTawU0boa/K9DjwoYK0hk0LAasBGjfGcNp7RRjXWHMxWO0T56N4Rg0LvRI3XzZ21u
aTM1Bx9BaiFyU+AcUJOuIgcJmoHGhR4s67ISqPTEtsAbNq2jdZGkn7Na22VG4s25/1imwarIxr0a
2Us7QyhEy+EqxnPrvcbAZyjWH6e47piasDDqJiz4MZxUqCgJRNnFxlfs9VSx5bKD2PRhtdlN5ly/
TSfU3P0pEP3St30a8Wrv5A/aK/pyHkkYJrUQHSKBaspw5vuQ1sis3oaRX2w0V2wyt7wo/aH3utJZ
h5SGX89jzq/Uf07KL/IcHRsKxLFA01jrV7ibPAtTe4gz/VYpC2OBSuRhSG/LAR6naVJuN/B/qNzi
Rd9ghIm0VzOucdBZyg2aZWvH1Y0NpdJK+gW1pkPUiY28SKzHnprd92pOlbPmxJVHi9wUg1m56DkI
5ildya1cvihMTSFrio1a5ndJ79yb4gTfwlM/tqmDDDqH8JV7QmDMZdfeFOzsPn8a2JWshgne83k2
ulK31nNr73ItuCz74BJvvVU9Ci+CO+SkmSd/tpPgUnWeI8hrlABW8YhjkY4/IWYnWMFFk73r09Mw
98u6O8Fq2VC+lITiGyu2vEE7DjLokup8JDLyO4Rlbnw/3Q8ORKWhgN2efFVK4b2GCppyURsX8PUP
bjMcKmZtihFE0u0DZdyONUXBunIPJAUejPFVk6RfB3U1uwbiUrGNJ2KwccOpsdM0dbqCRQV5yaQ7
Kfwrd7Lvh5ap5cRfsXdr8dESXuC7G2x9H2QgRcNOXg1MHOrVSgSVGXKCfJSa6KBLV7iYoYexseG0
1ra46MHAbCs/NVm2b5v8U2HOKyFOxWweqFOvg+w9aOnH7OjbmrE0S7UsjQXLxP1xvvb0Rkszc8KL
A+kkhGSsrdAwsqGnK24HN7nTd3nBH7H397G29mOu9+2CtsoZagpHM9E9/HhBtYlQacwO1qWFfYBH
eRlCoLYdscVj6EkVxq2YNcLQehlwbMjDLwf4njjOiJLfgWFe0fPzxWqrGFfYaAx04Zzln24TCNws
rGJDvzLvNdwgEp2S8mbA+RMXtXUlrcQcogTrQonu0hDDlWSvGu0D/hx72DwcaI5nprcNop7CgYj7
ZaLbCpXMAbb966wMP9emsbEGZZWWCcXbizK1DxWMkFETB8iEF7hqtJrY1qO1q1oT9bhjXAVW6rHs
cIddWwRV0mpYn4TXh9nKYJo3rBM47jWeoXmfs2SCS+aIMVZ3pXshg+eAToYoQ1+j7beH7xWqOH9l
rqnbpGw2oYx2BizlKGbCXsV5VoZ1qc/SDsvtEIwL4UL7Lj8yrYf0NBsIx1mI/qYLHtWwX4qRKNJn
NdYnFrrtZivUoa/hHMJciF454jCFAJUoD37WiK43zjbNYyXGZTfVqzGcD3ihemVAvzoujDHcQTcy
qu1iM7X9t/T9h+z9+zn6imr8/JAyuTQ114An+eMcHVAxIL3iIGEQZMYBxXVj9fCRsVeoUL7hdraG
54f1XO51eYYDbnapmycsqlZJeIIwl9/E4KkD3Jw6hYBMMIVXrUxzXoewPMohkxlUmuCnkO1KbFbG
3l6r5pUumt2IUlb+Nhw5xqAKvD2E+o9Q0bcV6FqG6rocU5qtyS3hu2TXKJUoH6jQb8Y4Pb3yssTO
MdUV4lk456G1K4R/QTyLhPok9z/mVme+oAW6Fhl5QcyWPikrv8yWOpZZvZHuKyao3LSLUU5M+7Ks
sndAnNdt4achITfnbLVs/JTP0BwDOoJFm2tumn1fpngYBS0hDaNyFVu5bU0Y0GGaBS8Sji5iITvZ
GxoFLNc+oOxE83wYBE6fAsJy/NhFLMDOunKu6/EUffClwRUveybTQuOIEOfYJdlKrn6Zyw9JeOXX
4UPBqQlsvuhddiMc/VsWtUUCigFfaJNC86f0DcOA0l5jhYAUkn8rzDX2QI9yNb4zjDKS+OmN2IaA
8UbAA8n7x2HEYNtPjAwXJfkWZDogw3Kq9gQFeNGxe9BaKlpEBPTDYOLsBL0mzT2ZkcpHVItPeM/L
3coJc5yWLa8jZ3vnFuVm8PMtWo4wDMS42nknLbOEmzVp3GI5Wq/pCKcCfsAnmRbKHLTkLcocCEHD
Po4QwMg4jZyTLunj+ISFw/4VDjDZBjmxlcmTSdJokx4G6erte32d9T/eq6A1gG1jJmEaNEY4e51Y
h+W9P7MqjPBybo1j0XQrvEmXdk2ixWE/BNNWl7J5KaxTcGlCT+N3VxLQSNqDQNthVO/1j/2Lw5Kb
YnQNV+PecPr8cYwHhH7KVNOKTsZcPLgn3xzcp1UFfBAEGd2P0eE2R7lx7ueyuLGq4FIZrHfAZfHz
XPvxPs52fUxBxqzSOCgT3EzmrIHXKhvmAsI4R8ZzMLVFEX+WEWROjwYZ7siJCNF929wmPdaJdbJI
XIHo1/S6qINT81QkKAHQLVjX0XjFXL6wm9M4wCqcLkrrJNeSg2SpKptN1SL0aeyDX2cruQTlw/ZM
6Z6AAU/7h9eJ8AeG+gM6+G9c9m9gt1fR57poiq/t/wfgrctw/hq73dQv+fOX5++RW/mBb8CtYmm/
G4CybLmaIXSb/eZP5Fb+ylF1XWAE7whh65I28yd0q//OItJUlxTI1DBV5gT9E7rVfncdDh6X2A81
Jsap/xvo9mzZOvTP0w3VgJnnWrZBKCdn7neH2WBg64BndrwsNTASG8MWaG5CLfCBpfkLnEtQ6QXh
HcAm4vS+2cY6DU4UCL3KRyLMu94C49XK/1XZ8+e7Olu3BAJ4eTTc1Wg926wELLDfiVHOkt0/L+G6
RO3CIng9C9z9uvF9fFS5xLrfk5JzIC/QRKxwvkNHu3yXIiJf5H/2x5+udx63Rw69ROFFxktYWkjN
aQ2Aigwy6DaJOUN0c5O41+iRF5F+cpPo03cz8o81+X1EdrYR/nF1Ik6N6WRp6nm/ydHsq1izeaG2
jFFoMugDiWFfvOihLKdTsKXLDcyxCkOoFnkTFpZ+RAyjYiMTPL59L/LF/vQiLDmvBbUJcc5RAfcV
eqjw4mtQ3uKEl4PbkbQ5946teQ4IZ9mr70Q/mslSevOiZxHppCY4ozs4VwqjwTnXWTSagR96+ynH
KWTR9uPGHjQvHNWNBRwQqc+gcotEP1llfMlgLbAXB5obsG6e1o15G5YRcqGaTCTXtnNt3o8lgJEZ
XSllsCmxPC/i5ioXgNfKU6W3S3fML5v5lMcfMMNCURptOwfh5KjelFEJ2Agvr8lvW7J/GgVsJnGH
4gKWr3qtYrIQ4AzlFuBhAj3gKUmu6sHfKREE3nxedDBFA1N8jmgErUAqg1q8yLp61+r69VQ1q8IZ
QRGjO3vIrlyrwJWsWVT1cGc6dKFB+5TTcUFtWfb5vK278GJuSuwfzQ9pBUI8U/xzpUdihF6/uu4N
fCJU9Nh+uLMN487NzJtI2FtKYuumHi9x/EVMbT2V+HeiOZX2TcuYplUIKkGwaEIBnPXFHoxDgtUY
MEyzobUFisF4a9FpSg3zq0RxKR1hFBm6G19TV5Yw98B9UAmipdq2GEg5izSr8MzmSEsqvPzFFsP8
vWOKI7gJsluNSpNqIaeId6J6cLpUClWQio0bfXKX0ndIVyuPQte2xhQiM6VhHsLv8SHEKmeOXpJ5
2ObOxwpxq4+jpVKZNxZqoQGoIfaD1ZDqq6SfHqdK/YAXzqZh6cQq7Qeacj2gUKTX1Duxw4/Zxh8r
97vlcrZPNSWOM6Xf4Lk6H8rwUyFbpxzfXpF/vTs4msYRYOikbefJAU4HYVViiaje5vvypvEqT9yo
u9Fr9vMqWwd37+2Gr1DiT5sA+ZNGvusY2nldXNCVSIkadkMnxQLIyehtVC7sbqtjteGaPtCVRpkA
zq7TYcNaXPLvgGwgw82k3BLceH3Tb+mnsczxJcPe2PWn5xIXxCKM3zmKzpqxfxsAuW/qtmprJLNn
L8dRxtRvMIVemovwXnzNb+iqufGXaLaq5ez5C5yzPmR3Wrx4e1D+aty/v6zc0b47mGHbT/Y0ctmK
zmwZ1sZVjxgrEe+dgz8CWD8/3lk2O/dOOqoh80u/De/pJvdACyOvGBf9tlqaFylE9sP4wWo8ZWm+
d+m/Ogl0wnPdEni+m+dvNtQthCkpfUTFpu0XdbSyLhAdsT+uaItbLCzP+IjXQrR3PrO5UURqN/bu
7Zf8Vw+v67oqdFQGum2exeVoBiZ6DY10MoVlFUfciUh2Y3UcVWzicCF9+2p/dQh9fzVCwe+HlGb0
ZWbh2rCcsflWzHmrTOY6reGFO6u3ryTZBT+ddwI0VVdJbHWinB8vlZq6wI7Nxvh841Ks8jo0kKto
Uz2Kx2lpPqiUc/4vdee1HLeyZdsvQge8eQXKG1bRS3xBkKIE7xIeX98DxX3ukeqwxeh+uy8Mma2N
KiCRucxcY7rS96/UwV9d9eoLVrXdqT6ArEWQM/BcbBX/ORy/UAlflV8+FiyD6eAh8XLjm10t2KEL
RkezYbqLhbpTPd0DXUNz/0lbhR58k+gRqorXLjSvPpHTe9CLG09/Sxbpo+99cZfn73O9i9GKMkwW
0JygX91lwzZHGnAmZ9OuvonufOZbt9EuOk63mnCzd3+f3ddfbUefLVmSBduk+0/gfl19kpK8NSRJ
B+F6Sl6n+3hbbmG03KN+o4H/QwWtsGHeZBmtrIe/f9tPHy57NThPSyFtuMoURmSC4AT5sn43HqMx
3ETakown/GLf++z7UdrWDceydIsd98+V6yROk0k9533IpIv1nguB1A6UT/aAv9MX1/rs+c19Lu4j
JXUGQf68lqToCcMpXCuhK92Zkcd83BeXUOfPe71GaAxQggCn4BjXWwwpIdOYBtfAZW/VLeSlsUGC
ygwNTpp0me6yDXXgk9ho6+AsXsE1CRg/P+Jb8+7vj++zzZY2BUE0RzzZ3lUc0SuqoOnGFhcKEp0y
XGTxuG7xHxlr2MaIGuAxMofyxaL5NM2iym3pGt+Uu3x1i7HzCdoeRsUiLkvXL3BH0yPPafeiSujp
UoyAIFaEO4sBbb+Xj6A4vnhJ58j++v7//gGuztHRNhwVLFm8yP1j40uIc8ixcvrrdNGr8Zeem19c
8NNoivcSzx/VQJhlXa3gbpAYsBkz6ApecpONrthmy27vULt3wxt1lc/v5uLvD/ezhfz7Jee//y1Y
AFBaa2PPJe2QBiIVXuWr4ZuLlvA/7uPckp03XQXLkz8vwRCr0TA8SRiESamRlC+ZndSuBrkAQY5U
JB6gZtfUS1QUjO/CxLRiGozlK2OA4JBqoM/vmYoouI6WTgk7JT8K51lI6UbGeXIeH22R3MTQ66tu
QGWlzUgt+2CozjZvf6Rat9Kt8qmZMxp0CiNNnr/fQfWzwxmxzr++n3LVVyszJvcqEz6fMlX7YDbU
xD491wGhBnzfFp/O8C3glyJ5TDH6af07K4ZhqxjLqc5XlfRzyifESXReq+dZXlBNPiOaULioGydE
1IDE5Eb9Ynf59JyfWxEo+Khh/0cIZen4YaYZUWKzmFb2mnx9g0Gy2yzHhbhR3dJDN/TV+v50J/nt
mldvlF0xwGzN1wQi8IrFg5ssyf3e8vtwFa2TyE22zZPmNXcY8AZu0/xflvpvV786/kUpNwY13Xjh
GzDBNTiF1ePfl8KnEf/vN/WqWMD0r923GpdQ1+GZUXKgm56+zdbzfc2fpmVDUFHVXrj++3W1z0pE
v1/36hXrZFzGRoXr2kefkeqFQsrhe5qLhI0JVDe59Rfl0tpNnnZDgWYJAswt7vm5yneaN6zjXbuB
5P3Fi/H5dvbvG35duHKoBCnKzPMwThALD7UHo8jDkO22PtCMIC/4aoF9tpnNR/8cWVGTvC4QBZCn
ROkTaCTBKSofFchTf7/R6vwuX+9lFo0wxSb0d6zr6NhBDqoKqjCLKrhNVLgnyYvAQCHSfzT9sITr
SQcrx34BDZi/moYTJtMKVkIq5kbhiFWpObkaI912qGDaqn/1fn22E/3+6a42c9ASVY/JAlG01dEE
Q+oHZicCDwVMeombkSv8ZDuiNnCKBmRHv4r6aWOU9i5vJy9GyknP6/TFHfv0mSAwRttLA5QS4p+7
PyPU4xRURPZiwTt/aM6y7hr7+rY6YtQausad5Vlr7AUwFjmGu/re2VYncZRl11/+/ZMYl2HS/3h4
lqHyLXQUz9cRBeqRpq4sJ1oM4hhDQ66sG3l4kZpNDMpPMd9RF6IlsF0RgteVX5LwZOX2ImteRdPD
THEeErJJf4Y2JRDJKDuo0FASnGNmF2G/zRao2r2yJauIJlysTGyRxWGSObrUxjOD4Knus2UZPlny
e4eiOOg1t+3nnU7oq7rEwUMB+mkFMGZ/jNO0z+yAac/bAh/wChhX+6SjnOxpybQ0wJW23Jqlch8j
GNXQeBppFIPviryZmAsnVJ8HmJ3Yo9pEgfYlxOk9V0vMaO5K2UJrKVG/1RZFi2iAtYm9yqHriCv9
JINMIjallC+GhIY0bnP8A8/WC4+JZvxAQgZopYWKk5Yt3oNBJ/n9wUkNsvtgq/eAGWG9TCsCOtgh
HF5dh3+QZdzn/ZPUj2sVTFOvl/T15EWPPsdQ42NQ0bHNvklASW29WUjZvQ88Emmwb1EaE/3erPuj
avdHpQeP5cXjsMuwsUrCxw4dlGY1574AT276a1mu7jHn9lB/UfDMHiIf+hpeFRF2qr6hLUNFWegw
K2Q5oGw54n6BJNUOlykl3b7XtwkNg1Ydl5XyAjwKaKO1xOBhyZCyW5tYVmYYOLfS1tYRiwNExqzw
BRgDSlR53aUvTDgsbWHsNHmg+cuytt5yYS5FVnlOne7GGfHamDOu+5AQyA8kYdZbaOVrJJx0/4Ff
Sv4OR6xFmj7mqrqU9ADpbrVEKOoClgUjiSbecNMRwW8Mn1/L9jEzRZPKiojjVY5ZCi6FvEn4ZlB/
mZ6VvvQo7Hsqfgy6UtEtrdiesrtWhSwWSyvQm0lTLxPzmxW8O43+Uwv2IGLwW0c7HBkYqj5KAK7C
CXCc9BRqN5L+mlgB9nqgq1VwLDpQRys+UUxYdp3iRqhknQozMmTIQfiQUolLCblqGeATAtUYZ74+
fJ4fTjFZ6G743L3YY5l40UdLEtmnA5w62LRqvsgHH2BAg/3D93BWbNs2UmRgrMBe00Ba9N1L5YC5
6kFS+4SNfbeZu6N9T4NCo+vdL+10dP0emQRvQ00d2nJ+5dB2o+ReIQqzMWpMW2Whae+BPC4TcUiS
YTlQtRLBsG71cxePkNtaWFLTqkolr8GBEsObhT0h7s6U9g3/lvsZkRIo1i+NVaKFYtekIy49r9xK
E8hwWd01sXzbYkOVtsExHN7xkSV/6U6SIT9znYchGHZ91f6QecTw2tdpB7xgmt6gUPwstWLR2BPb
RLs02/FZAV5m9/l30cEGrLXbqUl2val5hjY9dna1M/zglz8GD2qpPyuFuG3hmtbwt7PmxcbWbKTk
ORLfi0LdCDEs645VoZkAE2rbxe8ZJoEE5DBZzCpvW8yet/0uVK2DIpWeLjfsMMqrVDTHxmZ+vqJL
bA6s80xGHqmcRR1tZiqpiUtMLyuHbLYxcLLVECYYXZh3oCDZixIYuMTIBSA/c4IEJqFc0mgwuU4w
7S3AbDr2R3D3ma6Nja2uxLMH7rkb7Wezy0I3zsufYxF/i+ogQUaOfrDlWIO81DSUU814b3TZS50U
D7QTeFOxPAF2Ee8mBAMZzgNlOj6yCyw4kfZp95aRVVX4CHfBcuzEDusDV0FwJvWnVuq9QkV/KWGC
JRqvNEGex7gv5BPlPsRWU78sMdWpQ0gcufAq3KWBtiBzkU79qB9q2XEbpViT1iJNyEBww3+ceTlo
n2WBDRB1Jd/C827UVzKye1MKls30ANwCDBOKcaWlqH3CGnjhm9Ir41/7GNSuD+/YxDC1K+rIzf3n
PDBXMsIEtYKBJqNqaqbCLZPIC+J+Oc2GuLl8r0NoKoBERhZKUXsbOd02RBEysMGW9GQa+nkORAnG
ppGt8iIrq2gwQJ5qt2lEo4Qurq3plKfALwLfdSHQjW7YMf5ssDpqRV4H9TfBa58EzsoQ9YYXYTcz
91BNrIyEjBI3wk5b1qUNhuJXlov31MHwaXQm10CjMIMP6+dWlXdcAnMJoGj5nZzq6DZf6/jB4rXA
9naW4G2a5Emz3/iyrlFbu2roFlb0rcm+p9m48MtXNL7bwvimtOHGEIJpFNQ4HBcNyhCVIp9SRcw/
SMu2LtcBeNeuwxeC7bHl0UbZk2AqdHafACLl2ZRZbelQAIa3lGRpoHcH5SYpxWLSSeKAruCqBH9k
wAl6PFrcbCWy6Q0BH7UaL9XqjRIBA3JGUC0TijTLSxvO4A4EqMJplaySlpepbQ512HmjHq9K44vG
z6elEwa4FNlwUGNb14XOFuMIJ22laCFtppW6VDaSB9B7Dd/Kw5vsq6jz05iYPriCVob63rVUxjaq
oUJmGS2s03DQNrieeMm236YkFX+P4D5NKJA0oV2gCm1p1xCMovF1q23ZhDkFEYQtqbyvZNym9xit
uekdhgcElO9/v+hnVUXbsEwHpSrqN+2qJsMAiNJAbaIejlTcVnU2UOhE/c8c0UykbP9+sc+6Wzr0
focira2q1Cj+jJYroWVjNrP+DXfEG3kRnACNeeOye+jX4aKSNnNvTduVrnyYjuoGPbsnrf7+Gea6
2lWU/PtH0K7KGToWoUUwzcYlxns+xMQSP8Pu9u/X+Kz68MdFrrKCBHqtlmFcujDu5V9z7WHa970X
Puuuuirg93j2c/R/SQ//uKj6583t1Sqq4HpQfpBKF1ZgnCdf5IfKJzXDPy5xtVqa2CLqwQNsYZQG
094goVEM+D7cVsCSdXeokz2kIS+Qd7TCWU5YOldPVF09Pb9jzmsd0GhXxvqLV/SrT3WVF8ZNG3eI
YagrCmVj1A8B08omXLnEVFDt3MUgjv7+fD8p9Oiwb+fOGIv4Pzag3MG9DXubeNFiXJRzQssNE/CS
sTMQLxgDVo+FBe3b+kjx/lcKsv9RHvbHOPCp/JnfN+Lnz+b4Wv5/ICRTVfal/1lJ9hDC2HvN2dp+
GwKe/8m/hoCN/6KNoPEgKC077C3/kpI51n/RlzZVekKcFhQC+Zt/lGSq/F/IH9mMmM61tHnL/X9K
Mv5vqCKZ+rdkCi0GMtP/jZLsgkT4947DwKuj8ulohDG1ptGgulqectmWzjSQh4dS6nh5hHklnjiy
50tJccPI0E3j0Fgl+D4ZTdru5j6F21FGdBPc156mRDoGSbkrklJ+GRobuLTqQIXtwm0vYS8qG8Sm
cts9NlEEwr7R5QMUIuZOiEin0ppHENp+XUlO9ZLc94nVPag4sABfFbq8m9TB3gj8Loc8HI6xWha7
ZIh3Wqhij5yOB50++30iGnDpeFFuIqX/ArRx2fH/vDmaRieAOWw63Siw5/PptwI99fKwy9Ow2RR9
HGGe0w5HYIJDI0vHChctF5OzbqeTrZwjpqgbdWJAIECYmjSk4oYOS9ARTbamawK+M3bG+9Dy45XR
N/bq43vGmNgsbOoQR4E/8xqLeRhKsAiZMKK93fu4CuaBSqP78qu68L/aM/88YVlcBs1mi+kqSjOg
bK/ZHFbRtVbXznM+Ez8ssysPWgz4rfSlmSX+TMhRfp9SY19IPqwaY+qY1w3LpfCxu5QYeDgadiZA
bNual2O9t4+c4Ndvb9P543b/roL7j6dg0X7Dl4bOKStfRX/251NIHFyn8ypEgewk6HAtlET10Nan
Iki7Q5mC/a+a5mR2UXas+DKeryrh3TiXjrTcWQkDujjDw5ZLJonZ8BiebbNyHjtcAWphd6t6TFEJ
oTRbOinzk4mRj+dmkKttQfzB3BX+DtKE6eHotKvYTPUvjuPLmf77IuPr6RQO59awbao8jj+/XpnQ
4RxVmSnguMDCT45rbd1khLxCROl93Zo4iFpBAN5REhj4DdqNnE/G0chk2csVIBVWHU9bRNqR2wzd
+xgr2V6MuAbValbeAIlHotM4yZ2U1quhMJO9QpWO+TWlgAnqBMexi809I3cFHOimoAgAte0cRIyt
/P05Xp3PrDVTZR+keItbnIy29iruCLBkUwsb+ZUtMSAYoIKrtPAeMWd03xbKtAjGnhEin0GeAc/M
avxm49z73k7WqVWr7Bn5BeN0Nk6niuRrpGWdtAuj8quQ+qqldPmYBrIWGoEG2Abz+pVQnBzhbVm1
ay2gH1cqGIRRLuiWqZRUq8seYM6YVdyedNaaFDcvYRNsesErTyNsOAeD/RaEUbT7eMVz7CHWFR0A
xWIOFfPUG8kI6lv6cm6V9dM9OpABwnsQrS77QD0o6hfF16tm9vyNNMIBS3XmuR5Htq5aPyo+pn4z
5N26xTzqgI/IuK4GEqB2MrMf034YPcKRKahPckn2NFVdgwNfNhztKbwX7WpEyKgJ0kI5u23wQdhM
TmCuR2XalcIWiPKFcW9B4vsiHr9qrHx8bCgYRP6z2Nr5D5GzEQq1DeV2jWdWfiNp6OYDqTv4huUs
sorxX8luxWNo9jtVTqfbQjWfxJBH/Af5mw8GiDKw5B/CFvugYhzLl4JpehmnEwqw/bHQ+3Bf5foq
NHkaoWWWKyOjXeP05pM6iuxH2jFJ1gcbRWqVRwAtmHxXylevxJ9Ng/krcoDTApYBfqCOuT5gxiib
ymlsxVq7HHuVV0Wx9uhkR0axlTv+Vb0ckxw+xFjTbp1HqxsqeDH1pFtO6QqSEqXZPFUeCeu+eFv/
TEU+PhoNSsNAJUOYIl9tS3lhTXqvyWLNYa9v+wwCZQCzn7JUS5swT7R9bmLNKOnFJhhhnJpa+Q03
FewcUN5hCBpVSwpfzlB+//sHuyR9f+yXpkEkBU8FXbvlOBah0e+HcmAiT2ybuFkPPXbIshLPfis5
Eb8rGcmAz1BZHEZwfZibq8q4KcCu4I3qqoVl3RZSL+9TeNiLEfO9V2oMiFFVBzMUn0kTA0AitEpx
KFWBP2dW5Mu2y8y9nKg3wFGHc+yo+bYmpKcySaEZmpv1rusn4HSur07DMTTTr0TQ89ABX+iPL0yv
i2ECTScJBtRyvUjCnlF5zS66tWikRYsA2Rp3UQFsoIS/uMvxbu6M4T4s2wKbG9NyfWt8ynCqdZMq
25ohnHOd+WFHQImVe0aGaXV4pQp6qAHhWxRy76r4GbhyNz6pivktxDUKOAAHC1UrFMIGgogMGyh5
npGvIrXzsCaz3KyI7rO+kbeiDH7qMB/cfrQtl+lNNhOVMbm5YrHqLNlc1A3dN4luQ9ECk08AOary
zMRwioy6NY336DxqVboYQumEQ6blGmW8hFfc0K7I342ifMEDclOozqml/EfrODxYCp7xvpANBgAq
qhAM3R6swQA+oY4UiUaFellW4dTehAIrtShdzKOFJIjGCsjmOey4tJHVVN6lE6VFhqR71Uv1dxMv
enTfz9I4BgCisfa2ev1kTGfcfT3FT+pVWCcUP3BqcxnJ1tZ0E8+DtAvutJwCJAVLtWK4sB0xwYvU
bA9NAy3zQD+4c5g1LJxyaaq+m+6soJgWk4mJZ+aX82KL1lSGe0i7nNeaUPf5CPK3oNpVB5BBMYxl
+C9AQ81EPzctkr2OWC2X4seo7hgYZ660dTK3sw2+ruK4sRZ16zyGVxyKV18oiyhiFDuPaOsgTUZc
LuNOg5FOAZfbcN4a6r1t8bOapzUDFWrOMFYLVWmfYzNE6tPhgaSXzg8I4JhrYN4rOLYYfGXJJXWx
ia0c9LNPIbiA7a8KCayGIf8aNPwTSqFupEB4ZVLjTKtCpQ9MSkXYEspbyNIQNzHXaGUcJPR9J/cP
cmhtOH3PaKIqtMWAYvS4fQ17Z2cmGrOzhzz16pryrBJp2FcV5VINWMJ25B/pGIKm6DFGGedFTz9B
CtoXtUYWamrd3koT7OXRbpo0VqTQzF3e1xp6O8z+OF/VjuzKivRQ6y1lRQzpXF/SvvsMZnsR0Ajg
040XhLfjCHyCMSCdhm3xMgYYYHRj5IZ1MOCo0FHxE0nomZVgqBXEOYH/UP/QddwQNEM8V2xGfite
Ir05CGhBiybKHwESvxSd9STGaUsqtmQKOVuVRd65ZbOtivItSBhvzob2OUhlyACNvTFH+uB51dLP
TZ1l5YA3r3pMPuRknhPOGhvFFEtdExNGAS1eCkTOTY6hSzRrdnz/JuQT7IZhr0SYUYOYe6Afh1Ov
HzQgMOgtTQr9vsLxGL/oNmPDx3dCKv/U9cvNAEU0Km9ibMPXtcr+0JrTNyThzYOZPcWI6haKL3h4
KbIa5xuS8WdDp1Vnk8G5kKspIps/iEiH1URnxinycyP5FX1QZ7wDiLupysJ40uErI6yo17jfNfSG
FOzPj3Ikh2+4qxXUkidrFxEq43M57eLBlGgeBOqpaRh3VYRcb3Jfks9VrY64ncvGQ91kKyJd2aPl
Jeh/EbMkwnxQ5o2IfUO614F+ugy4W+8yfdLUjKO3arj1Bdo7sx/CXaKV5jdDvst1dXwuIlXZ05ed
PKfXzG8dzX8vjJPi4Cud/tQaDFRwhOGBiEt5EJjtpkzhS8ArVr5PJMJSG4cP1RhaBw1kIRRyS/4u
VxUvvFCrm3iS0n3t25uR3ujJZvih9x1xO5Z2t7el+rnOG9hKYvqGC6wCCUiX76yQwY+hr0HO+HsL
ivBNqPb13OoaV1OKrUNoQMWe796ojK84SsYnnSlzvOYGg+Q9eprmgzoNNFye+qb/bknx0gDp8aO3
QM6XdXRIxkRmQxiTndGDKWibQL2tbQajeXZ4ITfj0hyEtE185a00sl0ehcZDb2THS4phtoa26gIa
QzUTw6Yvyl0nteIw9ro4ALTSYkrYEJXuRrbf+7qma5ENGF8kxcIoINBgOoKQVKvjW5HgleNUeIFO
irnsdVt6kHSGV2X1EfXAtjWLYTtKsGo0GkHPTR/dcc43dBCsTV/W/j6aK8mWmlHbILMFpWFqx0kL
y7WtDHg6tqnYqT5Lv09TlrXum+dpqJjiiYHus+Q45MIke0hs5ckGwvlmRMoIV9kazrbO3G5QMHeT
z56VIrOKo+OruxF/BZreMJf6crCeSZsPqcVuGmVWedvgx75zRj1ZOVgFIqef+lXroG9Qs/x1rGHm
24SfO0zG4odckmge8+d2PWE7kLXqokKlCU3br096WtanPkqBdUUhBi7OxMNPjPRgSc66DbXmrKog
scieQBr5gq79/GcV8cBOjtDrg4f20rJwlnEV2Dfp/OPyK+g6iab/9gcw78Es6RbYrInOSxGW6qop
/PhUydM/PyZnNttW8Ri5/IWiJnS8i3RYVuj2D6z38aDq4J3dwoE6FTVMCMx/Bo//n7/992+NrMKt
oS+PkrPCblQ5WynHrRg15VzOZkuEzs02TnQZu6ZeEAu0iyRO7MUlis5ihdShzEOmqRTjJjGqe6vK
GwhH9aEII4vuLOaZlHb6gC5igD4KL7BTH85ajkGNbp2iJ97JsnCdFIprYvJxW+Ik8BHTDg6Nqrlu
Y1VZeKwb6Tj4VfldSuRjMuVU0hMWooxVyrLH8HXNjdcQXKQKYKsWWYQ1vVgtlgPtlFkPmEDQpsRb
VhpKmHWynT+i+GjHLj8r+iPzuPWtbhgTViezEasFmGWQcF2SsQK4/A4QVL7JiASarGWzkEyNdW6r
5lZqOPY7FJL46hjBLmTcXQvHas9bk6YrCys1YFhCYJdaVPvLj8tfK/N/Y4uq3gXlwJHH4dZlCoNh
3I8gTKIfhS+Y5aGWcI5b47lnPJ1pn9giphE/s7C3T1WRE3ebxr2PuR2clTRc9CW3TnUC7VHFxyYJ
xuA+mW1zlOljJyr0cTj7jJuvcksPsN0hNiUhaxYYlKqPMoP+ucTMvOnQ1LY03EmkoNJ+TLQiSzKk
uzxm7AsYwkZ3qkWToNlVE9ZZAtIAmcsdZXKs24aGHMYRKpncgNJjyOpbZbAe4dBCfchbsU9zDdel
9nG6pA+1lJL1am14rxUzUknKadQyKojagO3GL6KfxL/UylrFxHOkui9KRxzsCV+VdE4pmWKns8oR
EWNNvwyznrpmMsJwGCeyFWQz3Vaum0ddNNO5aOSfqER+da2WnMYumgl+un9j904JW9EJTy1AumVX
avKucIr0numclyCOi40O5nJjdto9NqPhN6nUekQ2yh1cRnUxlF2BY4C1+Lh2pWhi1xcFk4eymRMt
9+1znpwKRjN2Wqp3BOV2fNf7sYz4hMzh8tsuyB4//rkG4XaZzPestqZ2OQQYY4iWadhQxOMyDcvi
CHX6nWpXt778DprFtIzgFW8LSe4XOQMCLieXs9PsQVo1ItEWWd7SAfGzO1lpzUNTNftasSdcIW0l
286d6HGIvuXmuyH70xpcGhglI47OoQ3TV2uWtdSG587Q3CmJoqPQGWBUi7Z7YCxs9mRCcxeUvn1D
8eafClqVOfA8NfMd02h4UXiT1G0JOkNwWtzcDpE53NVNsDXn8yHWzOSfOydnuIUh97AQOjXmSRnR
wky4m9eO+jyZKl5GBtwWo8n1mwaHj5swp6wyH6idk+U+Rg7aQ4cycJsb0BTLqi+f9HQ41xkEMr3D
NTtItmzqOk6GyVbPFXA4CZbGEca0utU/dnBtj4KX0lUsXpg+SP1NlMB5rPN8ZXehc+iJ8q0mDI+X
H4Yenz/KCZbSYQZXz4E6L58RyqdIZMFab9NsO1bGa+wY/GOTmdKOKpuntIrYhzIlwmMSdfKupeq4
rSvnXWrELmy/iV6LvgMXTDdGiMmVVSEoqEbjNA2xvzQCO9jmoOWJ6dNjqqeYss2u5fPzT1T5l9of
S6tRn4RjjDea3MC/HNPFpbxMFKe5cou9WppU3y0lGrHVLSF0NxlDeyLvd4Y+GCt1CNGPCNVfBWzy
CyeyxC1xB1ivuje2l99eluflz5RJ0rcajXNIVP6ALEmaFuGU1MQd2LPBO+WeDM63EpVMnzc7sGkw
bvpSeyx4pz9+KwrMV+sgve373vJqtIcPn/2KTP7RyHILQyjOYK21lY0TVvV+4LZjjnkbKMXRCEpM
IJMhAMPuhPflSZuDr6Q3QBiJFHdhotP9lJHsBbD3jlk1PuIrpJ0Hx6/WVDGQrqhAUgvJ0h+xzCw9
kjv9sS9qjAez6J9fXf72+LE3p1XirBWtAyoSa9nuo36c0BdcqvlUrMICSWKQxWWyKnWDEGQ+ycau
st2qTSLQwf4ILhOb9WW/jjKCjFRoPMsgVA65nD334D43WqNaWNLV1rFrkmlbaOnRCrWuwWUmLmDt
tT90zgpKdqTCRxXkaisXN0pFf0nVmYJWcd67ufyZ2gp7l6g5Q6LVZojH6ntG84nXqQnoDBXZim6K
vLgUXieFFCTX8MRLIvTFSlblZ0aiSRk6spCStNmrdbySqcMyiG0XL6TE/S4VNT0MB71cYgQ3qQ9o
ycTnsu3/+RH5gBgvdXLiCf0oG+PPS508n0S8HoBSOUTc9wN71SLDOHEtR9jBT/34kpdyvvhY4eSM
t3nTNwsqNehUcYjZkYnHmVk8Fyku7wmjBnKGWZGU2PJxNCKx6TBkxFGM7skgW4zrxrriFlWYsjhq
OiqD0S6yXgvcHj7uRqLFdYMJa+v1hdks1Zn76AbUGlaxHEaLtHGmByfVbqvk1qnr9yQbzb0xH11J
p3e7IseKKZghVXi7Uj4s5R1o3fCYmz7izDLTNqUMKCKtQ4KT3ioOqR7my49+RFJo7NbT5JxS3xDr
MUQGWVFwvZlolti6iRNyX5SbuJWsb3r3E9uj6CG3w9OkVOo6SwSaGxRHq7SpOSYVjkLYoHPRUgL/
2Fz6XTjc+i5wo5yDKeSBqvghGcqcywcDJpEpBjqxk59Spcl3MmV39xIrBFZhrXotPgsjxQ83B42u
9LgO5ZU6vqR54NZZukuawniMxRAtMbljFl1pDmnY1cfyp4zb3BvlA0hKXXPodYt6oeF38blF89T7
TfjGITgt7Nq5KaooX9rzdiM1Ep7UiMIWJesRU5K8I3QreCFhqRc3ydDdf7TwoG3kuYltu53E50kv
0KnNzadMLdQ1Keq47CntunUpLXk86iOP86cUGLNSN10Thio7Xcik9VrUAiSN/W1o1xx3l7sl91N/
EEy+JYY63l+iTnmykQZPMQwBZvR3iiCibawkvqOH3HkCt7FV3CnoIuYF4ef5y+UGYlusH/IGGmSv
xPmOcme9/Dh+pyhFmeoMd6UFoizLqm45XarQaow7VNWZ/j4JEfwoVpGw/uttzEzwkb7HU15gn9io
w5usSfWdkiLIa6XxLrSDztNEJ9bNnMkailTsssn+1c2/myhDuklYqwuHEsTO8XnyrS+2nailm0FO
332FOtwUKsNuuDymS8vvY+n4xYDLVil09/K/EqpGMtra/ga/tfEFMrOzGJym8HR1kL83prQaA+Qf
aRe2J8OJdozWJ8+YtjFVh126X2h3XR+KtQyVdZVMqvY8NvGe2QFiD8l5yPxpp/ZpjLNg3+91rZee
fD0/mZmf3nYmQlYMvUy3rotkr+OwTb0jFs/Jr2TMQw5EOm1FEr9VoR/vwqDGXqTIbG+YK6+X3IIS
1AietF32dsoumksZUlr1GU+ViQdkVndOjc9zmgUPOTvKimFLYzdadJwDwdeqcZnoEa5vL7/K8ZLe
gtUFKzv/ijmvFMjl5C9TmfpXlYzibsjiFL161a07uQVrejm85vOHXC6jSdKPUfoYafPF6cstxxJX
JbOOKKUFU73rG3M8OG0f8M7mcv/kBL6ybYDFUd18jXx5umN2UmzTgbHBnC0I2+RUhnhMDmXiEe9p
KWzgsBoeLz1WzYjOlyPo8qNPuFKTlcepBoFXJNohmMxhHdVUaHHnIgWnVn5TNdAtzVzCYnXO/S3j
7BRxShZDumKjJFgJy7KZ47K1bYqG2s9rA29SuAO+yF+4i9pJ6hJMxVW8AoMwNr9Lug0Lm0GMwwQ7
FmREjz0lm7zGilhZoLAsZAgfOR9DiOmmHdKfdgRzlmKuRNEgtleV48BsDv6bpfNajhTJwvATEQGJ
v62ioJy8a+mG0KjVkIlLvHn6/Spibzamd3s1kgoyz/kt2ZYZi8Q7leh1ARVdV9qOjMZX//+nzCIt
jYDUg/YFcnpEzgfNZfQVsnk28HL/qUJ8ulIGRxnY/wikNWOt8v5qYv+cwaLuKwrNnwDhjb1C/eqs
DevE7J6lTNG7Koexaq0+tENrkqQbjnSWG7rvh3kkHevclOjii26pdiFS9qqLwDtp7CRmded0Ql2d
+TVDGb7Z4zuH3LevjGLPNQR0QyGc28rnIOUpT31Q1noi9NOzUFQS59EBcM6Ib28lh5W7EEHtyQxL
YFtHls0immfZJ6TzSndovp8q+9uoUULna3oqboAGfdwEBmXlz+bUZxy+USBKRa7grVtYUgNjBNtB
lDQUarrlLh26kyY/UgVvEVh/6zqEWN85/gRUnSd+2JM1zJ9Qf5UPi7FSqgQkyu2d0YQ7K85wTccq
15kiV9kCcJP4DnT6q/luD615K3g1kY9hcywo/9l3ZS4vtbnuwjDHq1EtL7OtH7rSUGcL0XI6pexa
gYhcDHyGCQcya5fmzATdPI23lPkeWklrHVsMhxOC4MoAvF3DNfKGviR0pvx2TQYbYWRWNPy1zF6c
RlfGQ9/7F3T8XQqjwBCIgDQg6icdkzG1wKQK9KyrmZB1Xh08Ezl34/QzED/IiiKtqMq6iXFj3PF0
5yf07ysK4wl2ZJF0dvvdxyroOExv1qPOaBNXHUFY3iXI+ma2iGRHYNxiex4zn5lLBG/sCTKaNtKQ
g9JLlqaq45FMzF0w9W8+KgkzXIz7WfrwD2lAvWplk6HcnmXho7RtIeDkfyy9X2kvu2SyvyuDG4lW
vSt5Qz05sd4AE4LDxPamQ3q7rWDVPiZJjpXRLxA59akLq/K9hVjYmV34pwOkSYY1/c8dKN90JSA3
kc072VnLcXOyq3bdn2XtYfrkkIRF4EZc/NaxFFruKqD+Ou/ubWyJiV5FLIQgXZ66Ue2hfcpDP4vN
TL/35MNk2XDfO8I5bSezDN4r6RJKXJXjzlSOkRgWc1PGDBci02br/rvm9XElByiCnr26uvpA5n9Z
xfoJENdY+WMd5ktkOZLuqrV4T6vxP0tOa2T4/bdy8jf7BpxL303jwBDE75AA4VfVTWRunVtLfqol
XRN73WDq+NVXfdonlTHd4cTFE9G8rPnv7V0ZuRCD1MDjaRd/ODKpyG1UQNK/TDRw7WYN/7LShxrq
21M+rd+z1L9DNhd7Ixzg5QI8TuOAVF1ktGqldXjXBLMdb4GEwVsUOfQcaF61JmomqHSSzuuE1mm3
iPHgEg+Fnf00bETpsnV+qA7jOkbEZ+dmvZsyiiJrHflu+NmmA+XFpvlUOUTGWNM/r4l97WdgnnD7
i+sWtwmU2I2m/DRXRqJA2XFaHLRKg7vMql+8Tu4YhgiPKDEHpCwuVpO+uMYITZFxUa1zcctov2Ex
efXWdg62qcb6MlSAr6Nedn0pLx79wUdbbKfQAVm9uaFsG6avyYg2Yp/wIy9PT4L2ykSU1TP7e30Y
StSjxcp6voDkxPx6IDx9NyOx2Im4oIaEHtYfXm+cJ8XAhj6MZC+RMl9i13H8pTyRr/1J1FP2vSAp
YQ9G4ma0cuaXQYsFme2bYR6s9gatQFDt/fSblMg5MggVArCufiZBQWDfmH+G2ZO7biX6qTS4uyDS
aPvK9vjNjs7iXwUoTtRL9SkKrzjndf3dm6fcLhcsS3ib1/rvKLoC2kATq977EGVC7wdJMHY4LOdO
UEjp9GTHTSZ4+GjHdgYDBlrksKBKgs+LN/M8lbaViKw6jXXRHnoYo93WEQc1oIeBSMLDMBjqIdeE
w2Q2B5MsJiItb+wcuCQ1HvNLCq0UlchttoUi6ap/XlxuUe2IpDALkvq5k4kEV8IBuF1f1xYTBHmV
ROX+TFKlPJ0YIqq2fcg62e97cCQ8c8W+M2/FAtXcXXu1OLsqd2UyIdI82PbIYzCv3oMKH6zO+WdS
a0JUhctvZpS8OkbDb6Z9rXr71BASjemJn5p18z4QT7B+/bHwm79uoL5qU9afS541t6UZZ1iB/Yi0
uEOvJoo+Z/YNlbtvaH1GcM86qvg4DuFMIb0AO775pzCYvHGR4Pm2MKnQn51FuDh0o42nuYOAoaXc
hGiTC/GlwadchIHzdTk0Bsyw37aR36qvOR9aWkQkALiprWTIna/Sojw+xcPJeUgSn8dtBxDrodtp
thVPxzypJAvhJKEu565LckGuQjrxfTDZ3WuDpN9tZqIQlK+EGX0olqp+PIBI/JvAKRgx9j5g9TLK
945kXPpct33W+5+dwlrU2WkSskVuQOJQ2GRamzPNy779Sx/KIViyW2m1V8T2lu9bWoOB7PVjhtpz
74T3VFmb17wUdDsotJI6dJPWT4cjD8xpw/jYya6/mG4bHIZhScyhPerVDC+lUd15urQf1mVINq5A
YOP+EZztxHc/7vMtFXE/NQdl5E286eWXBDU8c8HVxnN4YmnMo8JIrT3NSFfka09qDCNGXSuZsolw
gFDb5379UhkU8pYFd5R+7U2cjceunPaGPWNwWYDs8A6wq7v6OgzNFufucvTrIozKnGTPdviqOCBT
l33T9kuYkXABS6/EWWaljgLCExizn5yA+N3O9y50G+TxoLvrDKl4WBBdEUzgkO9EiP020ldgFPNf
JXD0GSA6VLir2huvs6v2kNhfMKJD0nU3u/MYxr3S7c4Oy/VUmfBMmanirVWPiwipe3X02VWdd8zC
CVjD/K8hsgGoHnRuK2FZxYQSz670burD937jFyE79V/dg09YCAwLjKqe0YiYyLqSfXveb2H7VN2E
MtuaXcKU3o/cUAQUZ1jxQ389jLP1dyZLOw4n8xqqkuG5l79mihnSMI3EbuCrc8Xg5wwpK46FWqU1
P5aQccBZeVQpE+sx9aJeZOTroG6DBaHF1qLBkQaCQh7gnu7rSI0dh65euWBNSRzcZh1nbkC6S7hV
Os/6dOr8xK2eHlu5YZZi9NeswkTy6lfU0tdmC0k1ZBqkGZnRhsBn6JFdHtwsYINBtyxMXWSIv5ku
vgNx87qhYCOiFYRoZVGaVEPq31aksT9Vcc/Wv8sr813PJl1AobxmIxUi4eR30TL1lNKYBUZUvYzU
77xt2lqe61cQuvd12e6seMgG5v7UfRpyItU9tmlnFdygtK0g1/gOaAHhpOwvagXY80czCTpQf6on
Kixl5LiLty4kJU/Q+7UXgqMXLWq5o5yQnQR9skt2evVHGNVrJnFdDoVxcvMf9EMfzPQIpg66dq/O
TfvmSKd8snBgojv10w8x1V2Cr49+mVnvemdAFlbJz9WbvB3+8PDcGMtT5rJ6eFTbUPySR6BQTcCV
YxL8exhYu6K0m5poWpqoLpbv1cICF9rY6uTW7+hagUcc+WOdFvsBcfB+oIghGtk01DzjGGyplQrQ
kkD3P5dlejEyLGn6gcjBTwMcjgx1zMNhT646yVoALCyj9m2saThvk95qhpisrXM2hBNtO0QKV/7A
gNEF0BQLAPPc30IDsAcXPAcqIwIFPq89iv6/YBPTgZzc8nLXNiu6T0sTWOUjH4S0vZFk9lk4G3VE
KsNgnLK0aNoFel+dbLt/BVAh6lD1wcnw3E8BY7svYIOixVoXqn/+mDY1rcO0POgV0/NSLS6/vZL1
wnN4QKbgkEuuEWnTwaLzV8Ele7tuQEzd55pH6djOPJDAon+8pnBiHLreUbnNc5cT6NiT/Lr3aPKZ
3OdFuNN+G/PqyB0aZ/h+G3N9wJgTG+7c3C3edF2s1HxwG+Y6lpM9xXUgOBuuyXQkQQrgCwZY+9Mx
p7CN4plB7OvBIaKsmO7sCpx+6j4oHOZBQ8Wk80uIjnrXrljvg5VaJYuWjxrLvYYx2gaDBIQ8O3T9
8DE4XuT2wX9ShJ9VhpwEy/UpRQi/z8uwg86dj24n9T6UFCRYuOHryf5v3MJLsQ0pyOnKtmmUZ3zt
oGv2nd1PPIMZFBQBvYwCVmJzmt65Q3vnhg9Gl+rzIJx/bvtaMLUeOzJbuAFpx6hTcKDRW+NWuP1p
bje5b6uzDMzIzwJ0TEIY4PdzbKiFFsu6N2PLyK5jPf51SGneye+iwfTLEYTvRlvvIpAxjQArj1e1
U2k7QClSD2UZC9ch0WtggkSrh+UQ1Sd3LeYoVfBYLa8eE8aGSVlWCK/CDZVX/r1kKWpkgc2y1SOd
CbCaG+I+2RLBIx36ZAfT/WdY6ELdicp2ekP96PZfIWU+huavtrfplImM+lNvoXRIlUfut+Xq2tl/
8Ck7L23ENXd+eq/hBbh9PbFmI58ZzUBOau+9fNtveU3BSq84JMPqpiSyH6tgRJGAoATuZfpMsy6/
zIOrD8OSwxCZPAIIOED3FEmQrfe5lPzFnojRvP1c5Roe3Gs3lCJOCbzct262b1Lj3wSDsg9bjzPU
VN15mos/5gKf1TF27rdheygK56/Ui0VMA2BzixW/GGySD8Lqd1HML4FeOVkxqg9r9YaeQe0RIP1n
uP6XnK13N61K3josY7znh9pURhTc/O/DnFi5Sfg6/36uouyY36DnXHDOO0tYRebI0CvxuW+CFgE/
k1VizyuSklnwutbPq6LBIayNiA2RU7/tr/3Q8rfl8mO5TJpzlmdRiLqZue8TIWm7V6AZRJLOO7M0
mP0X6HlOQKK1Rj0PsWmbRiyFDRCjm5O0/ozTRCzqJokKtzHTjbhsi834avoJT3e7cPLd/qNLXZT1
phoO6Mf4yMpl50qcPphGefS0Pk5zRb91aZGT6cMhaGBt15t+EYybO8/abFYan4fJR9Oiu6M7zPPR
RtNym6h2mfSuzGQcVkAb/kiohYm/14MmbMMV4GlbPkDjwXXEqSfJbdf0jKRzvcai9+YYUK+YM+ZY
q+rielbAQtZAWAJVdMhK4B8A2IX9Mq4aVu5YyeAdBaHheyaY8v1wY/QrZJMMOMN5Czu+hHK6OLXu
OtuO6tvhXSsbHUWKAV+25hrlYcptUFkHt6yGqL/JJTuD67exXQsR9Vczzu3B6bosatQW9z7v3Zyn
V7PS37WFZy6H79lZKQJbG4GXaQDHnubcemgCJ0xaJQ81K+Ze87aZs5mY7lYcjdJ/NoXe0Bxvia2t
28jGBeqYLa90/te22u4w5O3bWD9v4MQxKJzcrZU+K7d8l2Nzb6dFHqG1fHNNN5qqNXxG18DCM6vT
SrRWXDRNCsJB90HXmAOjDTMFLuHgCbd6MtNfarMV2/kU11XzT7WLDTCzYG0VX5oqM8qom33bGTbP
p834VDGDYdLCNY3IG80pnqb6VQ3HFlb8eSvT99CEUU1z1ICjH7k0ie8AfdXessfmIGvf3902wMix
yjtrM9/gQqdEdAOqrcxJlnIiWHiAaJ6oaIBHZACkH0XWDUOFh7TL2w4LFNe+GrNkbpYVq+joJV4Y
fENIF6s4KqtGi2KEj2HJPxjbqnBmFFj+mQpMpSNvI/WYAJWlZooVNJesrvHSabKRK0c8Ek9E7oPH
ObqIImoa9VWl+RuqO2rdtvKo0/SnV/cT2vLdkgf8ZFgmdojL5MRjV5bjpRTkIGCke6vD4F84h/tw
IbCmKieIrMaKau4O8vSua1UN14k7KsjICAdaCXc69Im6IYCqyF6MfB6uIgd3HaV4yibAYMda74yA
QAKjQzqVTuOJJ7SnOcUvj6yq/mGuDyU5PonmXDy4ufjPDszPce5RSps5NSv1cs3NYkwEPrqpy+m2
HlNUjVwwun3q+u15EyQmtH1/FLbHTrIO0GO5+0xjFCaolAF/th2AwWaCkWjIJiiCxT64QcndCVoc
tulRL4V/MZF4bqVOmm78s4KYjdlM4oh37VtXHBA/E0nIbUpCN7xj6VtJbrY0MPt9//Lrb2b3ArHy
FuoupQAv2CLfsI7CH2AR5f2IsOvSWu5b36Gb7Bm/oyq4hv2ggMple+5ZHN2K+CBkuBfVucVphDe6
GXP0ISWq9mDNY5qwChF7fStnnH1QJ9MqE5uLuM8gi5tN+ZCbwaGQAp9zAXJu9/a/bXQDAkkQxGgG
fUWyBRWi2eMq6yU2HP7kh7iIC0PEpeP1B3KvimTxn+bMycGFjeIsuXA5HYy4wJMSu/lngc7cCOsX
EaL9STO7PPZj8NTUInJcFjkdjm08qPnDLDUL0VD/JR8BnVG6Eavo5kemQ/YurEWjbxxrvpcknw1m
VkQ+JyeAv5iK51RSl6iGjvt+GLzrrElzCLjg1eCTdzZYSJGK7rSlBsJyoLrNR4qkEbE15PPYaxnc
w0bE5sp7bweIXX1RFteyqmJVhDbqNCqHmh7nB6v9d58x3COOGOqpOdXBeHTalD6KtY7mxh33SFLA
K5VekzYECx+NTINJz1E+j+Fjo2kOwkvBUe4enRWIzCuDGphhtS/oQ18MsmtUWthPjA0XCOQxnjr3
g9ijDVlY8FYKVLWGt7FJAPEu4zids9H6M1XVW+lxOXb0RnZeQFBPs2QHs+fbaVzgIUdOv3k7ZlR2
zA+YOtxLiakganW7RoGLGpO4+jk2OyxnW67Gk+aR3zmD+72ptL9Q33JsfWNluLYekVEBlxbrdqxG
79e0xXMY8gkVM4wQhhFp9JdS70KG6IfSn388ZPhIOe1LOxFVVPDRkP9kJxtOsd1QGvPBs4Nk3YrH
1HGfB5/ywdJcmgM/FQK0Np8ZIlmS+/rWVahhY/OOlRVWKM0k9SL59lZ2dCVOWQhenG9RZ1YDRlTB
/u/dtE60Ow/N+jjqIb0sW/pQhCK2/N4DFajFJW+8p22c92gT5oQ9QcYhpZWtoB7HnlY6ttC5ot34
YIKaHkMf2YDmcC0shPAy1NvrkNJ8wsnyPk82RW8UxaBWM6Mmm92DTq2jOaOlD43hMVM/RclK5k1H
pfNTXkzqDRH6nXbB8VvVHHClimTsSC7tR3L7WTSCfdPxoLbYoV+2wYsLOqZ2aqrPQNXikekkgKGc
nh3AXOyd2/whPXHdwoDptk71ZarumsXOrsqpEm2m/kmmORJ+uuaQbkWK8Z2b0X7nUcrxOWfvM21c
WtpLVOeauIzOnA6KrzH/ZiUcX1bk4dHXDKlFOOfQDqO5a58Kvd3zopoPbcDL6U6bvJThU0/qFUZo
tqWOc6Qv7gNYXXCgbL3URviydr24Rxpz8kFN5WD+Y4S4WzWUWSAthySvtNg5a2bh9OiGM82/GEFm
GtUEHFpIscIYFNZxyckysWn1fg2C9C2rMWZvw/KnAGGm1WCEoR/MyDCb49rMT+lgtXvNTTx2hkHG
E6qh7GTKub/gNnyqXTATvzC3U50jjO2V/9kwYtqT8bSs+dlhIIirxkqTTPFuOz1h15LoC7ZXYv1W
EhWb+h9jQRj1bvjaoZhnPQrfA1FnfC3Sm432T0o82SEf7Liw0UWsW3sae7+IFiSwIL9kH9B6VBp0
lLo1o/ZQBEZsIInvMmxYTvO8agLgNqV9BjcjYkmXF2w+eyfyRhUAYjMlrhX1yo3AoOqFJBnpkZoA
ChDuCLEi3rGZ/gu8yWBOAA61dfvB4/zVT58wAg79EI9251QoZ1xx0eLbL6yVWDcSlirfvQImEpTn
iB/fs9sdbM3fCZ0DWhQWhDozXwIaUxDCsED5Hokz3JATnYrhSPSNINqRsLHTUjR/deG81CB4F8MN
4sEvn5y+6R/78c5BzhXBWT9VHYDhz7x267Vc6BPd6Woh8zol7kbS+QVDlz9SjUeh1pQ1ZxoJZyJz
KolqjWoFvpR8XiBO4XEgqRc1EaLHAZKuFNuS+/bt9Y39aMzsZVsh+L+W7ExuPFKRmfvaOnh5+d/a
FomSNFMD91I8l8t91bHR96ldxFk3PeCx5LFjeN7gt7O1/0BM8OhVPREvLjKTlvXx7GTIreotQAo+
YQaUs3HCP/rRrPejbtLHyrHGvaf971QQutHKryb1njDtcAAteIfYuNe9rZXa+/X2CpWanWVYJSth
LzPKFjSj/0nPLZKyHnmMYRni0KUVHHHEa1t838xRNxW9rZMb65QN5Q9O91M53CaiaqR5CXOQJ3uX
FYFHbtb2tWz9az8N9okwhl1KAhfQR5/HmNbuldfgeAtqYsnXYM/D7CblMDyiW4oCsrT4Lq3YDqij
ZWaPV2v5zZB7UEcrzcuOXxB4kfIok+sLMuCGEUF6iD8POzbe8QsRy/bB0xpcxfnU3kAenW5uUXYV
WUj8YmzHII5S+MkopyZ2dIsWo2iml6UtdkaZxWUPNoze8r9GQouEg16PuMh6KJr82bGr7WRJDOIy
4y5cueD2ky0fiJWIHAn9PRkvVKio1974NpAe74oav83sU0S8+HYktpJdqJnTvTmOtIs2/Auq1eR+
LMf7gmBp1k8KU2rTzE+uGLmGlvbMqYgTIZJqWoiFqF46+ULhDMhiBX2xDbCMYXghdcSgLpD8Ocs0
noGy8tg2xze7YLrHLXXn9KXx4P0FNM3jeuJyL+YjhAlcDxUCDvRdDjfR9iFvgh02fwz1bG+Ch+i+
C+6UHIHKTjZN9CEgRUJJALEV8Bo2QZA2DZ47hoNfUg326U1G4VcsbqXkMq2sc957f7bJgWWupoO/
OhObOlMydrCsCO5cA6bOVEEWuermia5nEDH/2zDX5pyl5mXs/JewWJvI0cN3WlpnlGfbITC64TCp
VxEogoUxsOwMYqcKxqTXbiVUXlX33YaHhfxJPl5kMvVQG+dqRAXPA/6Ppr3+YrXlWxXkbkImxpdA
oBEZ1obPvdridCIxNGy/fQE51ygHWa0ZTEA5cN35XP9htivY42kbU9q43ohvYaM/AcV70D4Ehe9t
Z7cH+rZXSD1HvUOMsQJt03wFY78fDe8dhKaMIdCZ2603f/7VKEq9sjoHOXGNRD7ZyWhm91l2dNcB
n55lRiX0zg5nGOKG0kAgRjZXXpT8QAjFNnYiFgx+BKL9VxGg5cnHE6ZdNpJw6w6uP7xDK8q40Oz6
axd5dLflZQ8GNAwJp8gLLZqBlx0HZ3ljp4rWkgifVDicWK71byj8Kyzavd2tb64ozcRqIE2wCPLE
0zVN9PN4SHkL9yG6bAfThZMTzdYN7P+uY5vHHuB4ajPQDkfTabiYL6RWfHvTel82/nXFEb3zIOx0
wKkj3VdbuWd/zL4t5ERnv+Q0NPRwmLfyISx0MigmF3MCI0Yg9OqRaxpnLbiJ2bSUnnInkEKkD+HB
sS6j0+ikJajTduwPWVp3IQmC03rVrX7cxmk9dR2dk5s6pFve3zS0j1RnZ4dSlPf5SI1NSXshpcZX
t8BAtQBOjoaBLndFNGqJ/KtH39wSrYKknh0fJuhObtPjuDh1QsYHOl2KEDeX3GWCA/sDEyA/+4aw
Vy7gxWHzTLAF5Gn9hFL/aVDWl3pXt5RmM9uefOm/Fd6yJotuj+Q3VGdzI8IlRFcd+aY6a6q1Jx0m
Bb4uLLK4cUUWfG8DCb0sdQVgHjWZIngR/va0hurfRDYEZcPTnczNQ4iv3kPQmhvBo1DEPKoAujYl
7q5GwIi93Cwpi3m/+ZZbonCIMGdiIknitXBKeyd7h0yFYv0YLdJt8fWMtpuhOxdILbjAJwne1kgA
va04ERYQcQbyei6KtLpihIkZDr7BYulU/bHP1T8EIk7EmE3gZI9HujXfWxzJud1djBqLJ2I4hieV
vVM3CKLcj4gSp59+faKdPHGhs0d44MIkfbWsvYPKC4AbwiwK6qfHJqfNsYpuYyse2LdcTNuue7fF
8hAK66EehKDbipxy3WKVDW9inglVE7DT24+38GOYW8sPtnY4kloXUmzdi/yvDHAO5ViDwed4FjSb
qNmHn7kTZMlmoYBrqCzMx6fZSdGkjET5rGcB6jgg+EpJt+z18EeVwLNyLP64VffPzB59Yi5hSYqM
5NLYKtyodNAuhYX31PfTW7FYH65EXDt3JeubvLSIJQyZ/gn87Ld2icrl1Tvj8byMPoLELnxrUlke
c1AXIqNvRH0agrehmhUPpph/aol3GBizao2PZuE6NFPgb4SO+PMlqneLFKBsw0XLr8YOFAHeIV2U
0r9MXMroda3brl346Fy6j3X7yWUQKec2MAR6gClF8cE1HJgA+v5AFfb3xhbLJpZe287/2xGCEDnm
cpldT8Zdrn7qwPwFuPpSYXmCLc4P9Yy6QS93aSwb51+ToTyHfodOTZ+5ezWqXt0CMyIB6urEady7
Cr/p4IozB/Ku8CjgYT+HIMb4ZWRQJKFgT/YPalWHGrbNuS3PW4HLdgDaJx036efPQtZoNLcsCRDc
77N1iEktXaLbR2C34i0T09uo+m+nyn7QIcWT6h6yJg9vYuSjF4IZaPtfOmTggJl9Cpb05faUqtYj
y/MfAQ3IxIbwbmMWXiexaxf2wHYaPhYD5zp9lQbwErceh2S58K64BcB8Wx5w+D55GTgboUDFzgvb
d1/lj3gHkNFgO66R+rw53Sh2Puiz76kFWBbXe82IhUxm3Ye4ViCR5GsbIK6ErRg5QMhIFQI0wQM9
2KjoqqcKgzDY8G4upjoyUNAAgiPGs/I3aVEkz+j+PMnZOyyVXE8i/wVMed88729f83cFcBom3X2K
PBMehbiE9Tr66hdh7VctgHIW2sbrsfi7cbPtzTx8aKSfH7wWX6qcPIxTA12Jef7AF38IZi8RRkpi
csk6Zlv8BJmMZHkwbgbOCdCkrWkYcPrfVtG/Nsr6FksufXYAipS/0tR7c56c0LyVIf9HJZuXbJLA
HscJT6pc+siTdJ1XOWb+dsox13tC3FacHbMfMIiV/tsgkWNteBQqO9WV2vVQf0wINqNeIU1IyRSA
w0VM2NNJ36+clZNx1620im8bVfC1uCeHoIFucD/GAUI9NG5XIrqNEfsVD11zKWAhjuWj52I8T/UM
yUXxejDvZk07QrUwfNkLILq0OYwrWoijtGGaHafEX5tjaa/WDuJG58Vpota+1hk/U70QFEIHW0VC
TDSjj17M4m/bshCLtjE4ft3YF88ICdyLlY/3PtUh/A8t/F3fIUEhWrguzIc0BDVS1cogPZXRVuSX
wesJFPD4hKs/JOgAjfX/WUHn7Dwm8ZhAiagdx0vjsl7NvD7JEiDXgR08SlORIc79XK0lmcrwoVEZ
er86NV8so/xuOKzhx6yXGZvUzvZIl0yb5rvVzp+wPuqOmDM5zmSLu8sXSSeE/gxoQ9YUzQ0BUXfr
re/CKlLG3K3qLu7mkycBjyTNP74/H/twjcsMUQyb59HKtHpy1PStauzFdpr/ppt6aZTtwLrap64y
B/DwCRkXUuydWSViTptHw/3xrfInGOy7yTYis2JOsgqEv5bYEnSh/nl+Zt++I/LPPfJA0g9jpBSu
Z1XSpGwBls9N0VIwGxNOi2piPFfC1Ee8YtR2+cWbNZPu0NveyZ7GGxZ9XgFlaru9jmPr3Ifoewvc
3gdqhWINZ7Zl9cXCQcUxnZ7b8AqmGTZaHgtRPXQ233zVE2g8dP03DyB+ijImrO3HdbsVrIzldRDF
qdFg7S3t6QUwbOhNf9uG26hgAYOhw/g3nf3VugMch39dJSRo12AfIrN2cHADZ1v5WgoVIy96qyb2
jmIiEHs0uBqqIdznmJ4hdfzsRGnOx2qe5I1d73KTSE88NzstM+gbozR3qmV7DXoUrQbySMLliH63
ljuH4x812vIt8+xqgZAUdrA3ekQ+LSvhLrdluvdE6UdiaS5tfq6cmerIEZfLSno3n3RtRvT5XNZ+
rPmQVh9WD1OvO3pk/i7mHm/UvRsgzAU10OdivqvW5sP0DPOMxPae0B3i31z94vWqOc0E8ddgUZiN
1vfchzhFgDofRul0UUoxJqIFCqHVQsh6h64ajeolzNzwKN3mlDeSaHzoK2Lm5ae8JR/bmZHD4rpP
6wAtQ6kPNXHt46ZvoDpfdze4zpE8pwzSAAGfLIyLW5Qordr3sf32avdhxNkXj712+Jj6s0NMA/ow
eXW2gSgpW9iH1a8eQJio2GtNtGrAHZFGF/4/js5jO3IcC6JfxHPozTZ9ptLIlsyGR5agJ2hAkF/f
l72YxcxUt1QSE3x4EXHjMAAQ4BKGPDB3WzG6ej1DNkEz/cYhsA/DttlzMcZtWJJkqnxKY7qWDzIZ
TfIXgi5bml3TwnghEseJlogRjnuqt0H0VfRQJDBR3jmSTCYUblbYlbUvk2JdlvGV22O2i4NSc8jW
YGuXgEod7+GO3aFN9ysr0u92VpPKOol+kJuJ55LgnVz7Ds2hZdp/Fpb6NatK7Dj0uF5O03PW5lsc
Gp8hSy1+Q7zmXflgxe5pbs1L2zN/RnW+J9HeM6c7fFNEc8x5aTXg2qwbBA0qqyhbd8aLQ3aCo7hb
5gyfLt8EeLybA9c1/PecBQJLKROrO12mxGMw+EW3BogRDgr5YHha7J38KdCK2w+r1C3+iHu7URBF
fPnRzv3jCLwQ/U7jPJyB2E4mf1/n4odc8J0hazCQsB+w+oujQ9jVNbyg1jyoMq1fhnamikzN84U3
6esYDmqn/JHqhqi480bCGhMf7FmIfZ2DL89g4Ce8XrA4ue5+HuthHRr8y0We34oag11ccPxgEtQN
aRXacKbTZDlwWJuXyShzrF7ROQ1wSepw1xqVdZ5C8W7QMYRMyl+HSBzFSCFTNx+tsCz/caw+BV0L
m5dfpfbow52bveBKgvrGuMg/lkP1myPg0HW61TGO0EA7V6cD9B2k2BYCp99kc4lvkAEoLkN8+DGP
CEvWVgbJXRa9wzXj/hr1sFInvkIxDf/MEF0NymW+cRO0nu4+D+C20Z5kb1je7bo2XpIYfHpgDp50
msRrT8DZmScZnMKETFkdnvUCx1Qe2uUo/Mewoth2LCRTcVw/e+PQYDynZKJllteRE66UNR4j/5t8
EXF26EybII3+sRRf8qKw9cOW9Ih0xUGrkIVD0T3YKUGPMJq/rMWiLGUb8Tx1+XpOwZmh+kNkccW5
Tqx7+Y+jvGDqSi1Otwe2vfVNBxbTHXskixdUzG6BE9k39+nEBy9LXyzAUHK8Cydc23ZP90PKKFm5
/ikevjojGs+TFTbIwX+MPgj3TgU7qvGPYcMPZmoICg12/q8V9rkIDVa+S0LObE+TeAZal1zxT/O5
IcerBaEEzO14nmjpBUrBf+27mZSX4gOaSGVfVB0CgksJFZF84eaYrcw2t48gnHZJRZYUrMOVIzY6
NnRysEmhQCBjZoKPzyJXpfWAfybn2hIGz10pglUbViiT+cX2Z3QAePBVZGcQDTrgHRxhXTz8wVDX
2zjzX+gV7VcFtlm++MSz50HDAaZk7P1ufophF0auxSRZXFMMbxumgBIjBxdgrza/QyxOvTY+aQwa
0HVbmjpR07VlfcKOAt9f2xe/IhTdVEuYAn1cFAYTcNwc0RW63GMmzxYNqfjnF3PJvZoPRkPBy0qz
zsAIx/toPicSgHPj1QF7kztVddhs6xknfSK/jBJKTjjqb3ikP+ykMUU57jrsY3M9A8g8TfA/otm8
b4jBp2b9ZlmSI50GBjf4yQ0Mq1i3aiiFI9twHAB2XXYMV6ehHDgrY2mvcMXMKv0pdEzDvYq/Qifi
fyC17Q40hbKAvnA2lTcE4E3fuICb8uqKr4H7BHJkEpKsm/mhdS3zjYGZeBfHw7qZbZ+caBWvRw0H
y7SSJ38S9sFZ8jht2BnESVnpxEGMVQdM6EqCXLJyM1kT30f4jbmRw3HriM+yW523s8RAn26d0fcP
Qddf4jj3tqnJTJzL/tE3JCPFxBk8unRI9etMit8wzF4bEPt6hFuxCgDNJ/lPa9ZPmegLVgXFbzbS
xkeHytX3MvL63onHcx/V9v1Qd59UA2yn6iNHidI63/Z1f1VKPevJ3ZMnODM73FfJ+JbjDR0Gk12g
fwuVfZzsZWKVwSWhxn2U6dMSxqkLLstGQUKuVj4Gz2YdVsOb7xDYKY3yXWuLbUYQftuG3OCk205p
ckpw3xj0FAial0tzxs9Cas5qjTPNOHo9htaTpb7kyEcsFXvU2Le8Mx5yHII2W2i3flGiPGKKZI4M
jtVUOyek6M2YJvUmbemvLMrq1FuYgLhIG+XMDQsqn7ChiRYUWiQsYrkca2AkpUEoMLrRDnTyzOjH
0iZ+/fnVWKSPqXXno9cHV9bh+3hgSWBJZoCgYBmB5WnfGwNfLoKIZcqyOBDdYywYSnlQzvxryZ2m
hIWFVsrdDfnL1tWxDBK5n5Km4AZNSNHKmNs8y1wvl4Wxm7tNZRXtIQy2gRNVy6LK2tCT+RU53UMw
dWBY0Qf5YMnmMYF/5cI7qdnc8YgzKVEOIgxMXWy03A2PDWVTYjgwkU2bvluH7bC4iI5BXhfHOGZv
M+uOCkm3D9blTB5ntk9hEG79BbgcurBcMnU2Yu/iDLaGe/rk5ENEBUL0JAfmrSikNKX0z7Zi/M0t
fvWKVr89Wfd3XWM8TuJ+l+iEfnC8VNhNdM6bdXooTLZWQQTfMISR4pb5voysaEOz+8rLcDo39XwN
iuYUVMZL7MpLHypsL8R5WDuuqqE26DPvOM8lK5bW51dFP+VDLnKuS35C37yx3Ht/h0SdE5OaoMHU
EKAitmrfEauqDSBSCpTanef6Zz+BPNs0GGxNjSZkTeKt8mwSBrNNrmmSuyaefwfQw4hffbXhPxg7
uuK5REnnVVcOO9tLmQ2EtQucVPLE2UvtBHuRiLjiss7WMM+BZWikHnXoPfnLSuGzZZ1/CYJ0i3D4
jZXoL6eGcCrraO91v1U9/Ov8iVagrn2E1UMwuGn2MaSiSl6gTd1zNnHV8biLD+NhkO1d2jM0N4la
Ew57rjocPtMX0+l4V8ygdSZUGtIN6CCopFA/Ywz71lkoMgGF5/12s4/LhO5OHH8+shpmGx/sFPOt
+Sx0IMDAJfOutdkPhQZuc8RSFrTdN+MkXU2LAB20ACXy4p3FJrBE/gcxCjayTDCJt6D7hu4cx3a+
Uh+x4Jwkpd1c6Iim1icgVWjWptiVsHZsn2+vt94GwZBKJHgVhZHiTXyyFdHHhEPeJxRzxDByhbkG
9DEpjr1kFojGSlyNVJ6NWRq7kIIcLMzjxsZ8QA4mXDeN++rHoIb44o75QvpP7f1qx6IGhQ8uANL5
V7r0g7thmq4sDwP1iDeoyrtzMdh0vRfuqa/8HXbkLQQjEy1p5RituUtKNI/CVsfS4pyv5mE+j0l3
GhAHLzndVwmT6dpM4beaPbAVbyIbTAKmrpPLwHzA3ea102rc5F0GKJyYOAjAFPlxzo5ysveZYE9d
c69fJ4Y7bboNnTSMk0by4WHKGUt0PiIcm5xvUXUYxYmLIBPORbF3G56QKn4jnsQOkA/LfuztfdEK
ElhlPrGs4KWXxmQ+lXUoWXLvoIsRJcQRb8BxkGP32LTTMfQNaCx5txfT0gZAi5M1YmnT/sUQ0WvE
fQ0KcoX5u3efa1T5OceK6RtkttJ2JL+AN2exOQYd9JuMjkeAis0rF+yd36cvKiKrzT6F+inNuSrt
o412S/6JfzxLOeaG0hNo6ZjIcAcMUUtArIg5ZfkUqFkTbPMCtU/tJ6Gr5uBmFi2aNpsgHxyUrvxL
ajQ1LDjf2UVRscl93JS9cvhY8wFIB/CGVrfUHmXHzmLBqUxkc3aVGEf5CWHLIkeXY4CYVbt282yh
ZqnP2JsOYd+/ZpL4OsthprU4PtdDRPbMJTqX2fu4LZk0ArY1UY5rQIP/wcNUPmeVwzbK6hmU7QO1
X91eEXqHyvzmFKO6dN53OTIuk8vOMOAGhf2gkTRxzQZPlXTkgR/GtkjdXVHzWcCsqXetlcAB4/fP
TezRpE2QE7zaT7H+zKgC4/bxbiU8tN48fmC8uEyiAa06d/f0mby4CSoB0aCfwY7ZFxAKq1s2Bn0E
dKwKIQepBjU0K7YV5YQhZoodesVL504fQcJio7H7x66wUIht4a3CxMSkVxb72BTTWii2GtXoJqs4
zV4zvp/V4AKwAB/xqNhkYlDlhyCCa+xLeLcorHdzH5ylfa5wXWzFPLpoY4ugS/vpqBj1OnE/jPWt
jIyLZ8vF6s8WscatUCTBlr/qgva0zr5u223juL89t3M8o8DsRRBy2oBP30SClU0sx5sfD9GaCjjk
cu+AmYRs8WxRS2RlITcBnIkNVORNgMOya+ZDnn7Wuos5EznGQv6wiasCW1LyBEULEddFADWD4DfL
k+DAsEaVD2eOH0YY3aLwxLVpZSXyMOI42vPrBZauEd+wNy1GoWJlZ3N2IBAbsJBuHzONHiBoN16l
1AVOQejtXVdffaLzeJgIMZWx3smkeOK8nPdZp0lWDKw5TEHHWKFO/ohJty25FcQ5lR7CAuwtTcUU
gBkJBcfhyzewZ70Y8UDMw01WSYN8P8xb06a1Ls4IWoV0/sWEOso2clcRjAVcmUVNDtPmbxtuARS9
yTx+0VkY4FcWWMec6jBaE/a51ik3yupOeW3cBk0dFpFoeYDVvbJYG20aUPar5pAu0Fvbx3RmWfBe
GtY2VcC1p1cCmb8i+Nb6IEXSZGNC4mz8luVP0JxQafZ54vt7TL5od1506RLnkBr+Ux9Jm3U8715P
4aaNHVTfUOSPkW8/svIm0JOBD3DSmoMHXyRm0zqL7wUDIJl02T3EDUduU9tqJZJCnnU4PRlL+GvQ
ymauHlhaG+Z+GuDGGjhnCGQdDR+rWltau9Dv4o2V8Ke5/FEaBb9h1XL3vsxluOnMeT9ELiqQEz00
mQFBpiLg5GSI/pKVXHybzLR+5iIdllzJZa7hqeEJcqe4PrEVZGMHg33jT+VmMKoP36Q8tPAnIEbt
yaMbnMtDU+ykTiFzz8PVVN47otYjAe9sXUdSkO3iZ2IXH1lY98eWAEyaJz9qIvzMC3NXWBxdpQiP
asqLddZh065B7K3j7Nwl819esZ312PyvpHFEw0fLrOIvUwKLGjIQLqb/6NB0sG6UuogYH7GA3bhL
eZ0HeFzrzua+Vvp4VXJMWfI5brmaBY3gPWAiafgeVIDsObb7I4rrzQLYjLG0RgIm7IUWkt2qMYDt
LCZIF1PMtQzppvesmLkt+8IhmpzxJgkJmL7ofAQ54voQl/ZDlhIU9z8sAr3bxs3mZWV9YNSMVp3f
VtC5jH9JMlGyiGp7ZAe6aZZUuYnNYDUGIKHN8RdoqNiGeF3G1LlqP704GQlIgKMrl6sJY2kWEmmw
I3yizrZJPG69OovWrTddyg7EMCflDzz1f3S6hvB3yfhZ7XyuGiDJwqP9WQfum4FlZBuI/C8MsAgB
d5NbKU9sBzqopBZMCCc5Jn7TotvxADmsKROfxarbsDUzp8uYxvcO5Lg2J9+N4E/dhVeea88D/Bw6
pygHMmguuoWisYHjN8jYhXNWdIVqPvvC3ZjEm0iIb5u8fEps8iXFiP03SH/tvttNQOnZap+6KsO5
0VLskVf5e+kiQPTOlVNy3GInfp778dtOrZ0fYmN2HWAFsxdfm1o5h67kuRFh/9aa4NMaajEWIkHO
YY1RRkICCQkoIyySPWw8AyYZjg1jiteTT+Zaj2B+LfYMYdsBvhxulmId2lYQ+7y8/3IkDCS3eerJ
f6zm0sJezDUOKAOmKeM+woG7bluYyFlRnVwgFSUnOiN7jU2Z962T/HHe43Zvh+oe4OmGuqlnwjPr
0jb0KVA17D2x4Ktyi5pujJ7Lt6QkCFIV9qxIBDjFyIPgS1azSnCQN1nw2IREH6rhwR1ZaUQ5qxRr
pIesyHMu2xkakAWdTyHCtsahDK3XBiv4kEsohuTwwFFFgg9H2ZZofiQ5o8m/Ul73Okgf/O1t8Amq
R0UWv7KkAqsKvm+CUlFg5soVsRQcbKusZSPB2uDFpQzESRQY3oEQquFB8WQTbkUtfBD+IR/W5FYa
xjd+3Ksn5u9RcgnFs2pvclzBqwJzA8a3uyoK/vBm8Tpyq2Ebuv86gi8bUXlfdR5jnfbMXdwSNuk4
yGxlXso8fsq1/PKChqgaJY5p+dJ6VxDJ+MYbPj6Ep28qhz3aW2m0G5qTW5NHRZBaiwmeRFrKazDh
njBVfFOVgaemyO6sDLxfEd6nc4PrJRQPGX9Z9qDTvlrMUNwzoVI6KS8hx18MHQcpwmyj6uQ5meoJ
i+grK/Q6Hk9DPbM9CHk91s68ThvCepAEXspp7PdjRFNAq9iOuWyNqaLPPzS5oLWbsbdShB2DYEGm
ipSsM4iItYtn4ur2hH0Gc+2hU9/IKNFlyYudTd96qOSP7peu1A5pw7/omvfxGKcfve6RN9XR4Ko5
dO57qP56toaIf1G55bAO0mmp0+SjKBzYP6qxbrllfMHlXomImB9494+R5OS8QC+otSR56R2SYaTe
EV7BKDedPcE9FA3JywkXYV/TPsKlD0tlOt/NXC/7uVsHbI+0oU620/6SK3j28C4MU/7dBPbyD3M6
iTDOQV1El3ywJxbCzlrJ+KNzCOhyEfkbEuqCjNC5lx45jdrCdBR0CyNFQlVtwELM5VNQ+v3RgzG2
St5ijz8RRhXu7LB+jlMiePSI7hA3bx6qggM2w28g4gR29g98BHfBWwfGbePG7kbg02APCOvFqSEC
JYeA/2dFUM7DAMB2YXB/WQ0qVBcCGz9TLu8HBmukCutW5g1BrjE/FZAnSwpxR5NEbddKzEQ0iZYM
emCQdo3qgfrju5FpZLIcmc5dLb4MdmslEVmcwHe5/dy4JYA6jEaqIfiAMrlKkvi9nGJ7hZ37nDTi
FvONxhg6jFZj9qa8JuP9L4iVbvBRrkHKqU1JLwlO6uzBXwgQHubYHMhL4XKoDEXOIa2tG7yGV1Dn
CE1J/1XxFujnZqOEeenG9nfmAp/5lEx7loz4pfi/0ZT9RBmJKOLy8JMi1she/FU73XWKzB3Wy5MC
6xqV6m3OdAqFmPectbP9sCRRQFC5nwJn5XQTDseqhZCi71uzudRNxY++bdn3lo94A4DD0K1pi3if
8xxudTbeE+e5l4ITsm0tgwIGjwQ9vQlESAMTMzP7LNQcnksW3t7eiym5F73LBQAJ0N8b7hJCU+kb
09CtKtha8lp7jofwJWu0uW3MKd6Sp6CsKTyp1Dy68z9rGo5FFAouKswkps0Gdl5NFnsVUcAQ8nEo
gti/Z4R58FLNRjfgUjKNxw7AnpYtUP3gzrbsW0oAIJ0W9L7TPpdTf2mM6ovt8YPd35VR8RLL9hQX
ETo8qx5IbniJX8eBiIHhHHqpd71Euujt3dzS/MC3gUHz0pb+nx8wVqPBb9N0/JwbdYkG7C69uy2c
+bmCf+FOmMdMC8KD520rO2cPJL4jQ7/GQOZNy+CLeVzU8Hzb1aPmbJvyB4IfR7aXY1lvmnrRaFT4
3In0Ygw9V4wYVwyqljHtsm4+DYX3wk/8JWPnq+mDXjXw1dZOmf3zMXVAaeH8CJp3bbhETeISWtXs
wsvt9WvP1gNCKPfXbMZUSR5Shp3eGEQWx+jod90G5+6mTMC/0RW/MjXu7ZmYigd0FYl9+ebMltDq
EF1kHKyTmZW/m7DiDMm8ZWH45uvgI44SptaUbsyi+rKGUG9oFryZ8l3DPqA8ZF124SHvSjqLbSzR
ynsLlE/AFIqcS0uOVbl3oF82qA2vkWo3rZ0ifBxGf95N8fgSl/V9mumDImjj916N/6t5I+WI+9V5
Ay91qc3kmwTncu56e2RIJlrUAWxJ7QYh1Kn1RzPzeTS7i4nyw3PGnxgFmkqQfC7XKSQ7DwYY0cgZ
J8DEYWUZH5EEAjvaUB6GuiYvJ+mUhfqeFu3WxE3FmXjsQjAXGICEMB7LDLY7vnKalGcGlNx6NYzx
/f8fuEKoxo+FxTWHvuFm6AT2cly0OHhs1lBkBRH1X1qKtCoCcYF5SIe/GRpLktVPrixg7q2ykdSm
FrB23YC128gRMJCh5iTeGON8bunLnnOyxI7IjplC9Vt+02OZfuRavCguWKumJ4A0XEX/bUNNIn4z
bvqs/me56mCGZBBcLCImIulmGG0AZrI52WX1ONTZFgzWIVHj2tEO72755HKN50Ye2rvSNL9iTFW4
cB1/1+qeKmBEA+noM44lPMLSG1lAl1TZw+ImTYqJwTW2QEiQ0snwNLi0pJzu46Ek7lokF9GPuykC
AtNExouRIZgGrotUhc81e8jVNB3ntrm5gCeZ4oad7+Kc+H/DMVIIbLrxVgjn6sVYydjrXdB6voaI
D8BYv3WoTeUwBFCAogxuvQXcoJiekbSysPuXeAqUfpD8CxchqHXgYFK8h2HwPkj9PYFEvVLOtBXx
QNbgf7qciyVUH2XiP2RiyikBXDte9Jt0fGBq2abrMHS/jRbGATuCl5yry7pDa82BNTrDRdghlRot
7m/Hya5+t2uXSmIdxE8NOBl2yFygRPxDtRom8DtuxfSs2OtW6gPy00WWUO5S8TAWbbExKv1aPXe+
f1xQUN0A0aLpzDuObJjKdQn7jzIJZJn80yiqh8r35SHIHoO6ehhNihXmvZe5F1eHX2MIzk67BPzd
D5PyuS3VADycDn5BHthKV8+FRR271QJryakEMIXcNL31Ir0SGbaBPEFXzskzUD5FBcYX3zD+Heu5
kdZ45/uI+pAUp41TMrTx8caYUKfOySmdgS2reldDcwxx+kKEpV4GpSc62vAJZnsGbQIWeWUpBqvS
dP/snh8PxE7rjCF0Rd3yXTvhjoGS5K8yzznAKzrbzviJ/Yp5U7S/zfQc6YxtPssszBX9n58nYLJr
hQT91LPVWQtTdHfYRExp/3iGPuLRRhPUncTC1vxKDJKLG/Y6EpTC6Qq9nu8Dg7yFUFIu/X7s5MP/
V83igj1fHtLZerY7newUqUy7vXEs46wXTIvtl0BN33S8zrY92+81ybyPbiZyRZozcpPooEKGUzKs
sdKKKvb47DswEoaQ44J7OfQIsS8K2MsUXWUch/iyivhPuDwSWA5Xk2anmYzoY3HOitpvT3nb0uvt
AY+ZbONp6tur8qSx52X+kE3pVgTezZCt2lqG8TGr4g6a75vHoE26UgZc14MLHNmldAuKXrN3w/Ey
Oh5ppLK7i8fhHIU4Jru2IwOxVG0XyOnzaO7oKmCmKOyvSSS8ODA+Yd0oVimTxbqqBn0MKudSS/p+
UFYP/AZyk6sixe+nHlkd1wyeOwv8Ytin9mZOD4Gv9pyYxUoGLUFG4EypGf8FTdmvbMS0vWVwd2on
Sm7NAHBLZxDYdllhuTLwr+Z8Fw1Y3sWUbhz6wU2eKr4GniYmJJMoJ74x5t/3KrN+G8cu7kpnpGdG
ZGuHbf6q9oleo5WdJtOY90x9lK+YDZFrbD1u0GJ+zly2fyCRsGUjOFjzWfPOoHBpIHG7bo20vGCD
xFCE4gUMgZUG7xkKW9Zd2PsXxvSTDGlRiPyeJ9wbP4VpP/c9uSinLRZT/MKmvDlk0U+BzcBveiOS
TDjOZPb6e3PUmrVM0G0g4P91k97VCXdDp3aPCF03FdhPPPgWMGGLhHRZPsEF+aotcw8ZgsVSGejt
wIt01WVheiAaij7QX6HxMIyaMO5Icd1C42aaMXzQyToPc/LldMW1a8YM2xhFnQjb6ylH2gBd+u3i
mHCNw9BRcETGhdVydt8PPF5zK7p16kV3qcmlvxmXOi/f/XNM/eKn6PNcT7BMt0eDgO7KL2pz34Ti
Tk3FkVjEurON7qpjtWvZAjOIlh1LKjxoBWadium07iTb2ip22QoQTHapl4cyqvYdlVPoWUiLiYHB
oG3CjVO1N9ICz11oMJOMyKmZK7ptLe6JU6INmPj8DUfxW2+A9vJI4wdb0eGFA8n13gbTuwbzTZGw
o8dD0nMsHu1gAUex/WZ2UVsXgZBOGgtuAXxrb5C3uChnXmj6SFikxiloGOv5LjdYFcT5uM564Ad9
4U1ovMY3pnKK6/wPAcJm6y4WQd/FoV4iG6ReXxxDqH+0TyCJTrAg10bRPA6QveCA0MSWdRV/nnc4
ETMGHeUHr5kD9qPSnbtTsbixO3nyZOCsp70pw5cUk9xagamkfFRiaya2wGyAw2eUwcaMCvg3AO9j
6WBxwAPRRh34cgIJjR6Jc/mF2AEBpEVjgbQaBkcjsOKotLKtaZEBLupr0Y24b4Pgg426TRY0Z+5x
+4rlMxKRV4dgiSDqjN7Z6QZxyPCtrQQ2WjERiaMDKyeqLh99G0Ad/ZZWRtCqqYJz01ikdyJ2BhFK
xpiXD3ZIqq321GeNa3bJIt1N4/wS9vbDMEsYGfGu78JuT2fg36SS2zgpDuzhDRn9wRp70G1ev44n
p9qHNoW+0I0h4PPZjZLspPA/jYRpY9E+1mP0ipMWJqMS7rpZo9kFLIah0sCuwJRTqx+yBCzGUO/9
iI48TFIuz4GxZqjL+ddF0Q6dli4w4saTD7eTzIIbwvUMEPWjR1diyRectBjFPUTW2fizQ/npBAzU
adxivnQOlt29KN5RG+X2NyVilmgs/8duJNDbWiTTkl8S4ziN0s/egdfCuxHeT9I/M+b/oGjtPZmd
dDfeS9q6oJTl3yh0/DTc36Aob2UfSJSg+RNvYbIzuKUDNsvSdBNBFH3wYpS7NjkUof7xrGTcu6Z4
tVJ+usL4ZzYSPrcXrWcFf6yFeLZypKF2flRxUSTxu1ocnNJLvzuzf6gMhzJmou+9z6oHx1WAVzQg
WFJHxOF9+0MZ8V3b8XQlaJ5Y8Jy3gaheUsDXdHJcMxLdcJWyLsJZq5/wBUHU3UfctJH/uplfDS+8
Dpm9mSLeOhjz0VtOf9z5/hlLhFoa73OuHzlyqESLkWomh7ymZodj88ULbDF+EjOZhPLX941PXp2Q
Te3vdvbGXW+5fCpsscdu+laxQCgtLFmVMcDK4IyTHnxSb3hx+xl+CDJnnLxbcfesXK5sAScDwWis
3Wnx28kCZD0/qDYHDMaN/6WFBBOH6QdMaZ7oKMBphzXhvU39AT5Duu3LZemjgUAlfnls3HvZ8OFq
dbivAKWyIOrZjWYcB2QCkWOezVTeeVEfbIaIsUGWyc53ymQdhPGn2/DI0Bn15yPc82spT8zFTgS3
1R650RF44TrDu51H4h5yQsuu3sU/C2ZqqLhJGLlel858TEIcrKoco10B6mtabkGSPVzgNR9+MFJ5
F8ScEHG8VzOxYwyPzLy8XKA/s9eYZyz2QlyrLCg37FhgK1q0GGo3f6OQid/MhBzcDPrWm+jwXsj7
kcrsFytGbpp4j6zIv/5ZLtUuXkpInHzAWuzbYHryE70XA+aCaQ5Rph4El9AdPW8YKNzs0zYRjOYm
fZ8Xph6bPx5SGARlmp+9YGCzzkelwslYhuqIUPXUjhTpuaq+zwKJ+7O+Rg4mWsQvEtPmT8wZNlqg
bmY/x7wbUtZFE/E57xqe2/QwAO05ld9ESN6dgRhsFiwSAZogCMY53nEE+umVcpBja7PEZRnPMrVW
bwvXHaF/xZHwHICjZnhgQZcwQuQxModq/MU1Ee3w1d24+O1l6d8XBUCDmKdsnGNQ6S5hPYW37/8L
b0iNOWIvKyeDLaE9fJVaHGXTQ+lsokPrj3oLP3EBKbLIQUHhV62qNVVZ30NhQ81iQwA6zH7PlePi
+PhIc2vehR0pKtm/12n7HS1vIOHMDuDY+U4WHwUaFR1dvBsDNsNbnFA3grbaGTY4d4F8SNplbPcn
cSy8GWFxjZM7KmcoqZpnFHm722ew8y3+Lcgi3tFiy7kDqP7rpMe2wJ9h56zCTduDS9KPJ6t/nHg4
2bnxzWargM801/WgZNM0czMR3T129Tt/hsE92BaJB2bLlAgFG277q+bixYdm6NnflMm5qyhLLjqP
hEdZAsszsA8HpX5oHNgihesCcOkZtxKSv5KhCPYv0NZFkMU+KThL1gBbMkJi/NLw3zoZvzsjGLF5
pWcdCX836m/TIfBuZMv602EwjHwDXd3jLJrc4qVxxvd21jikw2kdihEblaaGvcBrggeQ0ZFgIOy7
lJYM7WFZ6vpzlafJdrKrVyLjGx9rzXp4xfP+WkEAgf+nxWZI2rvJR6yB/AX+UA7guBGdedbR2mVA
VgBaJimZAvMCaI/9HMC1UcvNiWuhGUPCDiN27kMG/TcP3EPdTlv8q8V60na54bTiS7cYc2tiRL3b
HFqWNoymPFQwy8Y23ZZj8+hBwbHy5F6I+jOTOXNb23xDyJrdyNt6ZvaPCPV8Jmy2KWxuIFQow1Gh
rmHKsLQMXu+sTYNtu1tT8dkkby19mzeNv9z2jceuVT/kxOcdWl+/6d0rZd3lZpyST3Yi/7zoZ1aw
VscYc1xiuorKE7IHOjbuAxNxzmKQcpz+xTTbx9ET3PeWLJkdq/fl0HBLKIGTCJ6KLLv5SfltCPNn
Bry4cnIELeSkPkBTjwd7YBf3aikWZQWY4DgdX2yC+Bstp4Ms5E8BymxbOfVj0BYfQ5h6LE1zmIV0
bW1yr3rrtOMDLOu+PJa6OOgS3o9MWh7bg7B6tQLRbUKfDJPC6j1NLxSIaUao/Cj0p8U5nFbqgdzf
G9bAU7zs5Fu7/oxLPhKt6/9Tnub1ZIQUZHIjybzglHSv9uIIn2odgKNkz7TIbEif/Ro4SXbOsXSb
/zF2Zr2RI+kV/SuNejbHDDKCi+GeB+WeqVRql0ovhJYS9+C+/nofVo9tjA0YBgaDqi6VKpVJBiPu
d++5s37RPvRGtiQfuVUdE81Q1woYWnl8RqbpWStuRbpnuUxp6s3N5CaltQXlE7GlJ7ekClD2nLKH
OdZYxUG6SDu+t31kuEZk72M03YxNnlzROcfZdXaX4Fa6CVpSqnaKjalyWBOLsNnKxPmiqEjvIiJx
U97uJw/K69SQFEHnJ/vxGNvQF/viU+ZwwQpBIqPCB+Z25poKCEgXun9QsEaYQ3r3wdC+Nij3YHBc
jIErVcYuhw6uRAz/8apqzXyDTT0YW/8KyfS7pMQz1X1JHQl3Nhvr9qpnog2n3Obdij81u0Ks8gXf
va73jQs8lWGimeh3q6F5oqffIza+mgyqDgrJRjiM4oqyJ0JYQBFyiVs2w/CpoOj9/s0QKXyiNVC4
USt0U3oBQlneStwrwJjxgcbldWFz5E8nnmbB3L9QxrhxekHGtapw+fLSUkDrO/bjDOuzXanx9hu2
94Gla500SEy2y3EEwWmEF0BEiUkhxw5mUPb8QWflCp8WVA6/fq7BJFtN82tume4vL1SWJNHCtHxT
bBHWs2SdNXSw8Qv7XDdM73HpG56JpE2KWbhwHlO0vQzfPoQ43OnLCzalty/A8RN/EPzttLxNGdFn
1jEK2udp+ZdDUeUbSxnu2u3XUAiuemt+KIj0QK9jLspFccxBa01ExDdVLO4jzhAEkg/Khm9GYtYn
/2PvbEWLT1j+cjg5XjkDryFxSWCp8pRNZAvdYS1GnsrswnGV+NnKLOXzgD0eiXC4eDVzk/qmHcM3
Mp4Q4qT92dOPMmvwTUGucLWM3QsgmA1MMR64iHhG0Ng7i0rJoF6oioymzZBzpVGVeEcl8dXACk4o
WyRTBzCR2ggZZzA85tk1IOlid21W5hJxCDx9oYAGrZc+hyylXbJfindikqBbrP1X7szRln2RwcNH
XVf2yjJlyQAfJ3cQFgwqE1RaBon21gitb9+e9uhNEAS6SG6ZWZLLhp/jM0hUQG+REwQkX/IIjYyf
0YXi66rfDVo8znaPv6kdH1ThrLsgs3d+7ec8feG2jYD1Qk1S1Ckhp6j0aOoxWyk2tJIVfR0jZu78
+eIYit5wjuwgyQGNEh+4Gmn0AZHCp+zHbIal1C+oEdMNqKDxqp7f6mIot0QnazTbRUFePqk8e/EH
zP1Bu0woyeqQtRvlipDUN+xdTsaJvalHZjtF8dP2ikNgUiLM82Qdtry6kMIJNDN8AyFkFbiryPGg
jXBCcvrEyrnzxZGGO3gcFBDBhk/s1WzWaxOi3VUbk3C1WAag0vy0ZdCvenRn1fHeC7d9KbzMBOLN
1qW2EAKs+YMS2suUzNXa7GwI0Yw7jWpikR6/8Sp9RLpC9h4j6iAQqNqKV+pTPkbREVVIK0lQbhzD
Q1XJ+zShnxYtkzIukly4NBSp74juqlrP7+Bo1FYMlKPI4VdpDuU+xEVUmDPcGVkdEJk01zohUY2p
CE9R/dEwx7oSs6+3rOm9ga/ODtszniGIREzamDnHE/2j2dCe+MUZlQoXGuRrnj03ZbmpU9L/kewk
MAse2oBIsfnkIRu2U+UhiMmChEFQ5QbjtcVslAk+bdT7GMPulb8MJKgnerT1d9tpxbSadqKIKj+8
gJDBxw0xy3nr1j5TV/BUUJKcVTfOZCq4k1bUXA2b2Oao4vMU4wnl7qrgaUAZtTsQIfGT3XkNg1j5
YGH2svto02kMPaiyL1mlHziX4IblXaBbapzchXWx/Z1bS6g6mUoYB8Qa8Ml24jqO8EerkbW8VOyH
HVR39lrbcQ65Mn33NhdiQysvchux+5VhIeGa4mnOzW3i5OU+t21oVr26aks615nTTldhe6JqF69f
/NLFnCzm4Je2GvYP7com73eN+PLiLCh/QS7nam6LTxTSj6JfHKQWuGsqAnOyAFsM3F2GBzxe8m79
yMCe4zgJp+ZqyphwMZ/wBu7PkOMAVntauMEUkPthPiiWqNWcGkhVSXzJEpjKFgnllcvpgePaoGGw
N+K+GqyvXHIHevlEB84cV7e2k7l7cyYQ5pQkyEWj2pPn29UtEbl7IyE56xTMq3QSMKGlwKGrIJ7n
E4vOxIrjTAyViXY/IaUP6z7tvV0X+oDpgvid+qvnuve6x3BmXNF61sUKiv6x7dKU2wsHLw7GAyfB
/oXJ3qlrjRaly4kfEiy6Vjb1vJcD3LfZY5JQA4ysLGtHOnl8o8K23GQNEgklvD+DpTptcDt5UEAD
uGihwRJzPKVO0lzU1CA29kvAYgakcDSd5E3MXfJVJ+aNT3fUi57mL39korRRitOYi7/hKXT6RfRq
731vBJeYxTBRy76sN7bRqrUOALlS22UfiSWU9zPjBNdl0iu86CNIezZbYBvu+cHelw5b3zKDA3Mp
RlIJJbaMTpPrAvfvdTRNP4t+pvmgar3DpBPfORr2yVvKEn//n5Dha/O7lI04LlZXpw3PsQWtbJjY
kEdzyMzElwpInWugZJrdzJjtVQxeQxIG6EGQI+vgSEewEfRyBiWzzSQuNpHK853XD7961IS9Mdvh
WRhgRWpJjDirwBEv/ym1DGMH4vKhooz4VI95etIKgRqLaMadeBd49T4QMzmOTu6koDZKFcUxqKio
mhy4W4aE1WiZVBi6lSHvWADVneVa/iqMY2tLDWsKID6vN9KZ+ptM+/1NAnwTkFvA3n5YigQje9lx
/P5o2GGUOy4ld9vh3j9IQeVt1TihjfYIGzjIiuBUwm0hhMdZf1rKUXUIAU/z97a0NZY3wQTKeSZv
skrddvmSDGe2wxydaGi8ph8p/tAOo3IJJ/WvN3225HT67ZGxXTe98SkCUVM07cvW2P9uAq01rdup
1ZOzdhOOmX50HpQD+n35lZQz8LS01aTqJvDTAioSPRrPaRS168o2w5MYnOWBlAHedS3qANyYXDXN
qHuRLYiFpbDYXno8+Wjs64gPYKdg8qDZK5cndPrKgyk5jI4x35lwIfexNHAKIW6GwuOAWmPInaAh
Mt9J9OOk/PAxv6+WB1pjUZdFVKp7mRWhNZdaeqd7EeFY2Zwht4LicgwgrIW/69JCK0pPTYM5cinY
DOGZrfM6kQcTkCocDYziLRuvo93mGFWMJqxuZTo9t1IHx/avazdfsinLRZ2S6NuXvnwInXQ8y5gG
Ome5crGtJNeTSoybbKyfsUZPt0nexGfXS5lO2FP8MTBhuYpLfDuYAIt9Hzf1SUOxI2nA9516kLE5
sZKBbSqgaBusBtIfG48k2v5170NHAWkv8CGhDCcsayZj07A///USoToFm9+1kcIKy6sEs8A2LDAC
gfT/yjNreplgR5jlSP7Wxw/TkBc5/74Qa1VjDpIi33M397g8x+TAHAoxyZnBusiOaGShv4ykZZU3
I/n437/SYYppZXnXuCFoKgsX8IlVtPuhqb7cyHY2OfVMK8FP6RMhuOZZq2kjravVTAByH9Whd1Ti
kyHGeJ7sMj/l4LHsQjWXyLIefn9GQG6W1DXKA60VxfVsmuoxdTCwRaX42btFu85MjpExFkDZnrgi
CsKZbnBInpK+lhsaJPi8ZELhOSbCK8vU6nFsqfmTkGYxrQdIUS24qSi3Vg6p6AtlC4gikFc9uzrW
0E4vecfuw/OrO0Iq92zUndvCcduniiNolJfrWdTMmxUTOjiq9bXyzOyacijwRdMWazLgz3GqHhza
TCuj/Ih9f3qtTMdk1DLQduF2m7gJEfqzMT0pu0KAkU1y5/rVjdX7/kaYQXGH/kk2gFraddgs74Y/
k4s0Q3DenHZXmKOGMzlSg8wDPcVklKP7evDu6p6urrIZ7iEDOgeO7Jiz0qF8ycfvIJo3ElbJSPbi
IQx89eBIjwOLSt6AX5mrxOAIHLbVjSeI30sJ80m215BejYtmzVxKp5jpJxbQGyn0dVAGGGohatzA
CjVvQ4LTbPxn+wpsVh9sqR66Qe7gRCIqtwTQ/jloOzqMNWGl0iGr2Id0NznkuTmPwsEz3XB6I1HC
1jaqd4UHC66v3Y011fnnkEG1BXklzrbQNMqM1QtRPwCQCYzBUGHPT5BkH0B8UAFg5MkXs4PdNEbH
ui2dpwp37aqFtnU7pN3d4k7dpP1QQnkiru8WBY2aOfya37fFYKXxdTDN5vVgmCPjGmoCgfVz0fTS
v4/XBtkjkOxeeoNWRb1kreJrFWX0NnoQB+uJRsLMlpw+BvdUSPbQ5O/zY4vYcrQnzDTRo4lMBhLZ
qVdzNVQHV7n1TpcQb5WWBQsl7jKQ0jtmhWo/p563USHFTATIzp3gcJNEgmWe8GDiJZCie4iKuTVS
BIsgMAD6i3R/GXE2glDFKhMnGnFe+vSysqhjXjRubII9yk5XcLPPKYXc+4waEIxFBRAN87pnvdi1
7WDC85wvtlkM3Ib4NmOGpRs8zNxMAySAYZxBqPjuqqop4m1oJN6MFvkth7RZYtS3bgpS3sOCC4IY
UkPb7SN87WAV72vwEvBWhvUAROMaD5e/T3mO0jFHaQleddovY/IePFFjaKLDtQelFGB4lq5zRlgy
qynDsXI0EYirSDgRTbalu7doIC3Gmk1t7nEU6oOnzss3XhAsT6fgw6jzeUFpIZZ1zWau1H1t++HO
cnx15ZfWztWNu28z86e25DP7iJyta+mtZg+DoG9B6rW5NUimAJDt033OxaiTUJzjkUaXCbc+wzQP
Q6d5Ym0rOJdhL9JG/J7zhFINvihPsK3vm3zncFFukq4VuyIr8MfEP5mDxVcs6mSUCFxCnn7ocuMt
Xta/qbFvexZxhNXqMqXOOZoY6JuROa/t3ny2UatWuNMX75ebQlq8xnk8PvNymAri1ilovphgd9Ku
JG9dPUFbcI6capjASL7pCPFjCcegFGEYJNUjt2QO1mEk00PGkqtJ3ri58V0YcAuFqoCADFm7KcAA
jC1OUDvO6C3pw+PYxz9LNuqYoyEaEGZ4GssC7vxMYWA6f48id6mr5J/l6bSFZxGsMe2eTYso2YL4
oD4sOsTmQKZw3hbuwLGdsdPKlCMjvMpdFJmVDJL65NP7PFoEGz2zuq9s+8yGt+Cuqb9q5Ho3U6hq
OJFKxyBKzZcpFXk0W+fuYRYe9tbqVRbBpRXDVzAQIm0a583n4JZ66sQn2u4Cme7FaGP/dqdnQFhU
hqbDxdB9dYhbyiv7ZVrZ5gK9FkdwjRDcKto2kp70AdjyiNN+8yTawtvAbS6of2Xb5Yjy2vO8aNcr
kzpVxiNwY/DC2gwoGjtF5SzzNQd6qiWWb9pW4/NoGxySMyF5C+qC2jlKyOncrKW9n3VJYqZIdnbW
frUgslZheJ87Y3s9xrJcM8a5loWmAWJgYGQ4pz6F1t3PlzzH4l+L6Vgydt35afM8Wdbx9wtJZzgz
1DNc3bFxMc+BFvlaKkoeaQNlmbiKM8L9SLL0gDf9nZvyLhteDYkST0Be9XeE8bM18ewjNUXPAhjE
ld2DOydFSoniZD4k9vSz4SJet0tuxU0wMnoIYlgM059Vx95oqVFRqcTtH91NhTn8dBIML/ozUaiA
fQpxy50JKjvmITX6ZxrEnp2J52V89gBgAwIv4XJN9LSxEi9P31cmAejCi2d7jgF9m/rUVsln40IZ
m8RWDsQ1pOE/d3SU7UsWNczzjEIqDBtRF90lc/cha0Qt2vyyNSnhn1q5hMRycetM5pNjYEPlIIXi
U2RvmB2dDfWAqu4Omt3BVVUgCBUW2lUAws1TCgO0h6gOzxFoW4J4myzT4b0R1J8NSZJwUu80zkNM
aX6/f54SOLPjauvbJM8afta0rBCkXPBfzF1+32RFXd0xQ4HjMec0S/B6/Mg8aI2vWeXTES02uA/R
jlon/lVKzhB+Hz6WsHKoLucMIgsTsx9Frz/++Ne///u/fo7/Fv4qbguyMYVu/v7v/P6zKKcawF77
P37798ci53+//85/fc0//42/n+PPmvan7/b//Krdr+LmPf/V/M8vWl7Nf31n/vV/vLr1e/v+T7/Z
6JZapbvuVz3d/2q6rP39Kvg5lq/8//7hH79+fxesB7/+/PFZdLpdvlsYF/rHP/7o8PXnD8vyfr9R
f71Py/f/xx8uP8CfPx4poEzjpn3/33/p13vT/vnDVX8TiricEJ5wpOlY6scfw6/lTxz3b7ZtW670
OBKanvLljz80rPPozx9S/M2UyvR8DleO6zser6EpuuWPbOdv6GRC8B99gCp8xx//+cP/04f43x/q
H7rLb4tYt82fPwT/2I8/yr8+7eXHw7YleQ2+sqVk/uZRJcaff77fQ7Jcvv5fAqsyXQz8YldRY7BN
pBO88C+73QlDaCC2FFrrTaBcNaGVO22/BTNq7Bh7ZZ8N9Bh8E6Z913nzsPNG3332Ofo/YM5EebZY
GW4jluittOLwrsWzcG3iGj17qZ+THIKNJta0nCY0Z4+tfs4N4nVX7pSP+w5qNeOAqEc8kg66ch7V
H47EHzFSX70FOe69j5lFIcDc1srf2IwQVrWjiP52I164YyqIuqxU6xj7nn3hqUv9cIZjNnn5nosf
Kzdbs2I/6JxRamN1+Z1scVcSrmSTPwThOWHPjatK8VCDN9jeGwzJUKbabuZ0JaqIeYuZvcCuMhgV
MRBMREbUYqBh6yDbUJWIWCXzpmJ2huOI8CIYByj3yRj65lVmAxi3lG7uhv6ShS6dBlieXLxQ2Cus
br7X05IAnSwfwI47UNtHFbp3FXDoOWrdDzvC85zz6VS/nby0IN2OKu9nI3aYlCeYVw7GprFb88KR
GM1SgOd6LqGo3cCA63cj+aCDSYjhKQ27kSB3R6VxO47H3k3jp4g//oqnuAAPYKPHDoXRfUzsWH7O
QShOeS76cy3jETCFF14HlaRhtO+Ihak+fGoLMr52j2x3VQxmeog5VRyJZoYvnmXWaBStSO65QkiK
05aBuW0MSV1A0MQzRjH5Q9hPjPHjMm7ebaG+LbsM1kD/EXMMbe3LTCfbnHLGNTwdfQGDa64ZWLVv
YdHEFzzCFr5aE7nTyNlAj9I9DEkRMXXi8lpn5JU/U0Akd407Td/sShXdzkbk3pG8D7jOLPZarm/R
oSqm/jodKojfcEXcNzdtcTS5gcMcPmZsdmWrdqZMNVjqDdvokA8G3VV2HwDyZ/5Nc2l48AQ+Tl0a
xTkMoea2Ms6+HcoMqzVJYNz+OEY+B2VMJH+mebotIwPGNxlFXNrFLIjzILC+YfH2Powo9+48psRb
x3CKi6O94hJJlCDU0BIdHGTFcKoSUZ+H3CpAG+C1XeVmKK+TgV8ZcNfPGSPnNxoLSKJjK60+6YEe
7xyUEtRho1FHTrkwD1LPeZV+Nzz6bME3LYyo93HyGQeEGeSMSeTxK3uC9IRiPl+DGQq+4O8yUhGN
wRGmHQnaa4QzWeTVV8VOHRq5nedHoAbiaFSquDRiyF9tfKK7vHNrYAQehpoBynRJceR55No4QUjH
ZUkz3ipTLqat0othtyW17V3T+2nel3b0gv0e3Lo9LiRcfrh2Wkok8lx3J+7e8atLC/teF+1InCWw
PqVKujP60LjnsvA3hmuNz/YkTZA7pn3UMoWmVo1Ze91kCX1/lsA90KdV+CCBW4JsSYr0a7K7ayz7
46ef9Y4+D5Fvftg8ON5cN4+Rvd0OmNkYoJoK58OXprGqE+AGVmMOG6IQyGuRn0VgkpKwevOlUV3q
QNLXiE83WgcRF2bAvp8k+mggI3XoWD/HRC/s7LTa0/xjEYWz8pHcFc1LIMFJMOVz8e0CoJw5rQXU
AaYjK5UcHc+lEIUyMs4GMCl7WkN2PY71Uzs12aEh/nAyyTHtc5JABxUn9guLCnq1G+W7eprHC6YU
Sf7RdG9yF5hFLRzGthE2MVrhWvKPTGQD4wHFA2wghmRcw2V1aDun27LLqu5G01evZAfH+7rNYetx
sPZOdK2UNLvE8SdUxuraKQv/SDsFjVi1oW4biQmWJ50P06ZvHkrTir+dkZ3REoenej7qNx301rNv
WMFDDEr+nbFmSX5CkaMTNeK5oFjvrfHLdANMzAJ2lHPgCsFZ2/fzXD4LB+9OlzB5BNXaDk8w5MEi
mITNmEXpV/inPcHuInoMZIHuW4PTWDWZgpRnG3b6qPTI5lzFsKixxOXNgVFg+Vr0lo/DuXfuqqoj
pJImguWkyFhZp0AfzMjNt1YchzsAbvavslXWi4f0wQm9Ssx94NPVyLRPBtp9cQcf3PRoBpeuwNsI
+o8f4GpsTOSRkvj9YsRr70zVx8QM5gbl3onlK0gJABmJrxGycTXAIZAJJZ+uGJuXtgRgjJbtsH4X
LaI8EdwCSTlJ6+/BQfbixh2gFCqeVnHQBpvcXsbYqqqNSzBV+pV4aPTIm5UT8YvViudHdT+0c7ev
KKu8cTtnkdzmztpzVoR1wzaHANjIFt8PpXFUQ+2diOSSGXAi09tqv3G3GCCrr96n3pJn8AT4NdGK
82I83Fp9BY/DmoPpWMdjA2Jd60PYmOot7YL2bBkdlBvF4kecqqDAUhne42RO3XYOyOtQm9sfiGUn
15EvobD7RCzDVW/anQECF9XnKvQrD6d5MX7bPInf7CCW74bsmD33TmUdeyTir6BDzI4D6FMrxtzy
BqspHlBTPgvLEJcxjdsNRpHm3JeWuzYgNjAYrwzxXthuuQqVoT9nTcmz1aR1y3IS3njEtDdWF+hj
0eSxD5aOk4QfyeHcKLTleQ6YKtlwT+mvc58pcRdPrMT1IwniJF6VGL2PVT0zx+Tc5921Q0JraKRD
A45PHC5Jq2SKHtCPgaYGraOOaPPxHSDixeWOM5GyoOYprJkvjWbHJCxLk2+7yiiuaaruJIfOhSKn
TNrC6q46xhFOdpcoSrLJCmu4F1hWqCVSJqELmsfyl3waq88qj5GQDKoGgQKYYfBSuPSOzi7xYyax
9oIoaLMT1m9qJ5linryWPQvjmPRYUj9wM08zApXHNOcb88yCiw9AxV01qFV3yCwWWIHQPjk59T6h
6eAVcDqIKMQN062AAIMvgcfdXVJH9m3YTcHakBiyRMMGEPik756xoWYAApOxQB1yQaxkWo2gq4Li
Z2FmCbVOCRCOwOMsj891BGAiIFsnAdqNY7J4ur2nH7RbeV99HU/b0hq4nYS0soSDcQFPbqAWLXDd
7kWRAQdXyhK8EYXlHiMEmWPe+xvCVv61ySNkAzGL1r9EWfsmCOIbwaD1tuV8yUsbE1hxbvDKrqk5
2WYpPqoxJ55Jj/TR0Zl/wmBOwTZAz5uOcfr7lMmJSqSCZj0g+/AxhsSMNjEuKqZQieETzGnK8sE0
mnRXVhi4ogoO1GhP0S114c4O/4d5mXDfbMI+t56p3/N+kVhasEeooweHFOCWgzSRBqHpZWis+ui7
pXOBY2BurSKc6bIkEWLllr6twIawWfeTpQisu6f1kNMpA+jy3QDzsZaJYW4a4VKyuPhuwf0FqwyE
0YpFSN1PVdXe0FvCp6awVzNBxEZTudACCRstpmCqQhWgdi0HMhexkRVfLIT2bVTaxgPuff+xg0AJ
E7AeLhWC2C5TSM+uP1MbWjuTeCzaeSY+UakeF/Gk3Ft6tekAZFWG+hKmrxEOWHSZzus2jGaC06IC
ZWHsweUcGujMGEKivUvvg3cxF8IS3rLwhIaGL2ZOEr9AvVjcI+xcoaMyMIihvUa+fe/EWfhK4h/6
4gQL6uK5PspGwNmfnGFF8GXdsV1BxJsWJaIwpfnYu0Rlo0T2uPEjdcmaieiLNxRLiabVjQl3bEvl
QKsgQwhqsQ/2YpDgRACr1DDRzC3HO9JcHt0VsNLXgMTRfCkjqXFzlNYZl0Ikr2WfJDciKoMtnd30
WcZt82rlhv1pxCacCa7ygzCq9mNM8+AT3zz0u3IIjZBQXlnfh5S9Y2Ggzo9lnIWz3FZZPD67PrOc
tcrS+gaLL9sVaxA008Aq+uyt2sGdJD24FTrojEuT0LdEhHSCD97j/COKyg61ngndKqkz2DacWndp
GTjWjTZxpxJoCh0SV4tyjKhdJZQnh7aRrGRXmRoil4iPJLnCbsOszX7QHcOEOvHHpyixvEc3nXhE
VnZHdJiCyW2PcPxQ1Qkhcjzyyb6mPY4Ci9TdtEupUtJabIjdlnUHBWp2X5msO7jTAds+z7ZBUYSP
SWLf0915GmYmymOX0Vo36WFXWBVgOx3rJ2n03S7LBTCQmdsd9ThgrsmEO/8KRdccRi2Cy1Am8tng
CX5RNF0IsCIdPuUi8fck9jEkirK0nxpc8NnWh0v7WGbC2fEQ5wHaW7Faz2U0bJgw83lpQbAKKikx
mVLVD1WW9exqAvOlMHWIb7c0zrF2xk8t+oxmYNyjMVqth9AVWpRT6eFWMDEONlOo4U4Qe6xOgYr6
n3hbokfhVemtKFV2Y02tccgqslNMiRRdhA7ZTewoTdmf/NQ0SFvROQb8PenXnWkVqzxdVLCu8o8q
pxB1dr3pNOksex969ju22XfXsC3Nm9Qp3ZPEWaZZCtVEeLo2wOg25i4rpu7GwNh1Z1b4qCDLGGSm
g5husIrVugDgbKuxfmzKqnyaREVSytdzTttKgJXXtUnzYbUNthgwsnJFkEntvNCAuoavrFt6HWrq
6oSct70nUlJfVXDqUXFPcUV1rqW5VAbfEEd2sRa5TocBIicrwjV9KseTbuZoOXOMam1EeuK5k/Ox
2zGZhLJyH8IiCAGWG3H3WBa281IXhrPr+BGeYUbrPZaBVQ5JGdJEEkbv1NwYxpngkYsPNozBW3Qd
+/RBJ69ZPelN5Ff1OspQYXjzaWrBFuuBJ9IOPhqe7O5wAXLEtGiylGWvAx6s6ab0KXZmP8nldyjz
AU0hKQM0/MS3fBifCz+nrd3x1BQq+aSWADeJo6Po5BAY43o14Vng7gGZ2JTsZZJSf+dWU25HieNk
yEuue8AFP3EV2O6a0S9QmCoUizyTpMZZW2F2qZgPN1cNx60VIDmgFcT6DkzCqlVtkqGhFrG89AMn
O86GpJvSbALNP5Ve/u0wHIS+1fdPnNBYOQFCNhuO/Ta246GhTptj8xCK8YhDgBMvnz+lF457YTIO
dyXxUWdav32cG0zvV+1gpM8eIXSGBTN7nKuMpok7sq4czxyiP7QgUzs6iWyds4d6zbpmfFGZmDZG
Z5CJpLq6v3Vpyt4v2N/33AQMMGHKuqsMzCcqCiNymK7dXLWenYFhF80j8VkFgdUrwr0AtHAoDNF8
gS8JP9RAdILY36w2nTNEx6Jq68/RjGguMeroG3ovPq++xZiLmd8lfyHB8nJGb1h2rAF8HK59hNyi
1vZd7pb5hl0wJPmoNMncjdwIOAEUzZgmbt5V5A4DqJqxbyjfiVqSo1bvGQcWNrqYG8FiS+LtvvbA
4Rc1VcmZF+q3HJz925RbNGI503w2E7SynL3SxH461nJ+glRAjkQH9qsHOu9ZWSb5DvQskrXBeI0X
X7+XPKuuLdnjCs/7COaMnHV8neBjuAWHaqIjGgV/ZJbDAzY3VpSQAvSD0ZQjTvwqPTMct5aAe17A
Teqicfla336I/ZrSP+nUgGvwa7YgVg3s+sJrlv7bfM9sqN96eepvMfQVF64nFHl2ONGSGrVrKAjj
FO9xaLRbbhzC2LL36Sdn/aesT+r8lW8P83oiYdfmjT5OwLF2fEzlDflL+rsiQVEm3RAfjRfFt5Vt
GBjm2EN+WQUU2CgdohuPTAAw8mz2YYp7+mmwx+GR2Xb2HRo2PA+037uIJ8e9i3C/t+tRrNxemLeO
pouPIU17XwPCg5AdeCNnABnsEvrMD7m23R0oLx8/4uA8RA1oLD+Yu/dW9tQ7ITVy+8zsxZ2AEBCs
1DG4yQvmJ/00qzciQ8tI2ZHzpbNT84EYhPkSJB2dkbKy+n3UmtZxHjTqlpD5m2PX1AklgYWjVrrL
HWQYOAqo7FMMoWnZgWfXL4fMMZ2OI2QTzF3KP0Zziq3d1xNYVwm27IolvnpouzbLVth6R9Dw9Ecw
OEbeIBdjyWJvzyR5KbeZd8Lz8jcvgFlX6BFERy4ZqseTe2yziQbaHswQDFmKtgIp1AsdoNYL0zXv
UuFcwYa33H61PwG86ksiAgZJ6482a4H7M6WGtznEznvZ+uGpFYpbAhYlJ1NyjUR5snZ469yZZ8UA
NazbN7Gpss3gqynEE47d3fNr3qchFzsxOgH7yhCSgdOEE0wFNo1bx5JYfx2/rJ/pzGspynLNZQoX
70UHacoMO7EKMgBh6zTxgl/Q6NnB5QAM39K08e6ItOKWoCcU2HWu4mMi59Ja9USmz2MkYC6anYxP
0OAUgfkoIpLT9AkmEWECUt6lk20ThmyV8XNipVmH1rR01MOYWNmtYX6CWdT3mg/5Z4l8FNzXVmlQ
FlmHTGRZ9/Wd61ruk4OhDR5P5bZvfifyi+FmGZA59kQXYBr4ZFkdkJVmeuziSgB6aC0aS02zup6C
TrNmp13pIeUmQ7jyjXq6zRBUjt7sSlxRxIVyKHgHg68CFjKKe0OSAmRoSQl8GrivDWi2HGNuiDJo
xpj+izSOD9LsafJsK48zQGIiV3l6ulFh376XVs45zNBR8ZwRcdsOJZDPKbTsVzEKochTVdifWlfu
Jp/QuVATWUk7LPAU+4X5H+ydyXLkRrZt/+XOIQPgcAd8yuiDPZlMpnICY3bo+x5ffxeYVSUyMkW+
0uyZ3YkkI8VAAHA43M/Ze+3WQ9IgQR70+M6/sZkZAdyMVCHZK7iHtAvFDzsR/ncjiLNdNMHUKbvY
2I7UiXD85UDlWYJo0laz0btjteugkC6FhRG5rrNtp5rkLuuHcdso+NoWDryv7AgpcRt8lSqdp7sg
qUjRHFznbqSA8GC6sqC8BsxbUzDHswfSDrsy0RtpkO+7rDC2ZqZg0mR9tk/QsT06jgjvnarK1lDy
+s+tsKejOfrZURItC7DdhDxXljq9oU8FDYiaIsULbJCU9dnymTxQGJwSyWpJZmNNKTOf9wtYJ9oQ
uhzt8zxRN+yEzWQTCFd/HSKZHsI6yR/yyQCkUJnGj6CX2XbwiuHSHYJ5F+BDoBtK7i2VfN7kGVXK
mOC22NvQP+mPZZd5hzbu8Ey0vZQXhG23R2lSPSmsyNszXfBwse2nkmnSxEVCjERpyfqKa8f8VOvS
p/8R53+KsmrgeKfwJHU6XXrglK8pfngfUDKZd6HXdbdTbFuXxBbER6Je+vuOYgoIZugPuAh51dBm
bTOiw0K2t2fzFMhV45hYfYKoFneJqHDr2L7zVBREwacFNBG4oZq3C0Vm4vI0OhezOx+mAfdnojr7
3Cltf92nloFBr+TtXIVR8GUOLaoHkYg8gvt0C88n7NRtOqcTzm4lntwgw7eSEsW0EX7p3lkdKatn
0G3loR086wbiW3aDyra8HKa0uERmwIwxp8l8cCDnQPzJcNUmrKr4CuqhaZrsc2dIMvlMFyHzGdbu
FqNObj+MvDY2EinQSmRp8iOYJnVBzQUywWTKh2gQwR6ZfvPFc4pyadyU6yCjjRAEbX10WM5cFd1c
X4ILnteFFyU31Kjymx5x4ne7secPlZXkAN58gSZJoH6AMgh3WlUsRQI7NTbSwRYbJUUDjCgkIJzY
BQBjEhMN5dqDNErk+9nomOcyp9R+Fs/aP3eY6XdjmHg3ZdPah5Yy5Hnq9Fgle3hBnYjiTSnL8RAH
aJgTJPN/hrLGIE3XC4uRqY7DFMZHhJ3JQ+zV+Dv9xrkAwAcGInR9A9Zpb3/iz4DeOnDhDrDTkD+6
hb8yagHW1SuiP9siSq8ID0VC3AeoR2akfflUzhdZORC7VRvdh6mBCV9Fvo1qAx8u9UyvO3PLkYiN
xbx03qeu/zGOxvCyCSVQBbev1b2p0v56DmlEkIqK41DN7FsMyxzuLcxbOOiobwmSE4RD2pNIoHkE
9YBIaIzahcgYLiaYKGHowS1AqWFKSJ2mTQCcCSDRX8U08EqcS5M8dr2JQq/3aQbAiiVy0MXtM3vw
dFlm+l/GXGs25NJSj4p54ANBTRJvbl42FJHT4DB5OKYnBOxfAlQVF3U8pR88ZEWPXe9h92wiD4ox
AdP0gCht33ujUeVnIRJDUPVZIb9JyofMLnM8X4ke0iGVMWO8ZtUeHFy/ZjPFngedSTs5ztdmrhfa
cEfd4EXX/V+N7ZeN7KUr/7qN7bqm5eHbcpWlCI50X7exBZ3XKXBsvcszcqkI+p7ag1P16cUYuOZX
sl0w1BqAWtfI0IJVkmBdC4cqv6HIWn0EXjpuArchK27MSoTLVYFx3q3iQzpEODHLNumBOtE2+zR1
dvzI/z5cu8BC9rOqzD97CrM/mAdY1E3km/fBgBo/IKDq7XO0zF/PkYY/qBWKf7ZHjef1OVZxMtOZ
IboutNsfg0Fl6xDFNr7Xlm4EZhyj3mSTYVF3JubR8zqGvQQcGl28/T1+udQe9VrLxOtOCKV2zeVr
vlAMRBECbHQ8aifJd1nRdJ9XfTvsJ+V+c0fUs1ann8qg+Hn2/5UA5f9NXXJdfs/v2/r79/byqfz/
QWIi3paYdHWSfc9/FZksf/ZTZKIQheB7MZGY8AgLghT+LTKR9h+Og1yDPE/HlRKVyV8iE/sPV2uF
Ql+iIkYGwsf9W2SCaMXW6E+ExEzlufK/0Zjwaa/GrcuIJdTAdRSCFUnSiL38/sWA4QVd2bVvNdvQ
pkxKAdunWIC3mNiYM0fo2cKnOuJAqpsRlJYK+dm135gJDt7CgRJV52XGXqLzqQSf9eyBL2uPTMyN
qDRQuKQ3m9uaDZekup8sGnl0zfrj0JQD0WAmotxLPWuH2j+Xgh2l6dXNrWv1Oe2PcazMalP25jC4
KGB9u/hOBQ5IcQpP7VjUneHv2fiU7R2GVrs5po1XkkfKjrm+T5zZIH2obp2YpKRKKnWN7nOJ4ME3
w8IGppMxPLExW1CmBPEIDZmzNNz8JoIB3eybxmrNdVdkMVIwqO3OhHBmgOHLKpi4Ctb6Q4+X00KX
ggBYpx8bL/UoHkaeGVLPCyv4hEVoUiNNZnIYjgnjoEUPN6AqsHC0PIRhM7UbzzKjO4orTnmhmrDg
xU08YvvdhdkJgVHSeziSbmpFq2LIW2/HxAlrtWsQFF7YEJrzT8qgCLAmfT7r10hy0FwLKD+sp1gM
i8mHzS6zJqFTNE/VeEhHm5CGpAzibwl0LaIARxbcMt45LAHGB9mXM6E+Ib0nc+OzO8qDlbR455K6
BrQ3u81Fidte9SEBpHAVzJHir+cHA3JO08nS8THpDQuPU6v6DiGBpuwCw6pfWBYeVu0Ltzei5Jik
IyKBoYy0Q6rC3MkPOLIGF69719cav6zlIFDNioA1m9mSJwhJXSZrdo1IartZjfKLgOONrtui8QAV
x6ZLTnKCkV5O0BauCqJrnW1t8hY86Cqp423aRUF7X05VW12PykJVDeFm6JH48pQ9QkfUQNsGpZTt
bVh/Dt5ekhIr915ltvDYyxjgvyVpt35jydVjYnRcfVGarnGPLwk7aZ+J6EdGIw56HZLg8jIqElNc
mTFux1WHhTIiZ5LPXY19nQ67JowXYnzaINV0u0zfViyas4OjCl9edXAiSDO3u4LsJDvxH0cWdIc0
9LCJECQ4uedx5STGLowT1KSpzdvTOiuSKplXjVEHw1UKbA8kRBthQkgsVX/Cu9X0d37IeuRWmGGQ
QFdM1UgCV06HeqUjkzIHKvamW6Pgb4a9VahRoLGlr1DcU3iU9zWWvfxjGceiYfdPhuZnw5y88AoR
FGqxasZ8izkE5dexYMzl52htFFROR3rjriC6JgKeWwDOG7yBDSalkEXUE/e8AwF7zk8U2bwDvS72
yoavsdUGagCs4pchhvw5m6j8m3QNi20YdDProW6qLErHzvyYtWaKHb1wsCamtJQfpyTyzmXle+wg
gz7NDw7eUVBdgVPlpGrFY5nk7Lnauj4XKF3crUJqnuHApBVHlEIz5ZfV7ERseP0YNBCgqLQ/RFZv
kbudsTrdaJKJ2jVopbCkltq77dXA/wI8mWDhhvIKNV0aWV6LkHgb9oT1caYzbXSS7Mf+3LZjGW5n
0UCl6BJadeaM3pjZCDB+CBltrxhVEQvC2rmEk+jfeti7LuApY1DMFxpAFBImOeJGue1ZhRDjiaAE
D7k2woug8/oHtFzOZdfrkYhMbK08F8kcXA3U42Csp5Umg65DF4ZkV7nmmK4HZDMzFQMgCrl9Pfhk
FCTnpfTKdjpnqWE33rUIAXF+kawTEby3RSMuU+LOsRo7AzX7swIjXYShJ06Yxg3PzsUGCOKEuQ6X
9E3h56m9DhwThUvsQRlKUmWm3Kze75mNlUjWvJ6Km85gNsej2Fy3KKIg6E4tMCkpv5YAQCZSIZ2q
1qzIo0l/tQge6indKqT2qCeIp2iipQnaZ3cIH3S95xCGwNLdtZ/7wKQWNhioZNgSAlrZREMmUK4N
pYcBEq+GDdO4n29yO2pu4plHZRFGhA8hCucPPhwdlHFzGOwwfjSfEI7P+zKpe4TWscdS24hzNIOD
2YT3FWt+fW9R9/s2VJwDzI9ivrSpL3yqrdk1ltIbeh18I0H3daqSYro2Sp3052yDg/m7qpzmxoe0
Ff7JhO8/lk2EBYCYxowWnwvzdT1ZXXg12+ySqbxq73MpSjgUIqrpNhSx0rznULrsSRsWBEZHdOMx
XaCiPOhxstWh7Gr7DmgleBsrZdeyc4AAUrGfYuNi8HEdElhjxGrVdPVEvzMnb8AJExicUYYVCbWl
fqByZX8TowdorxcamQDRseberGr3E9ve9pOHevRmen6CYcrZdzq22vsasMqFHisyxFSlbmu6T2iu
QmrhuLHj/lMVk0jB622+9KuINoTrESJh6EWcaGXpZcZ7lyosGJrtpKr2O73W4pKWSPaVjJHw1pdm
91lWo3scE7P5QO3COMBGRF8Vl5leWzCub/mFxVtHR7tq0D428KS59wa7sHHT++NeVHl/WZWhRp5G
nQxnC3MpnZsm+07Pzryds7T2rwpsvB5ykp43eDUaxhfbL8vyMDHrLe0lL6PE4GmEMCO7TMZXqHzv
kWsx8I6UaRtfiLxz9Qq/YQmlsO/OOgCzwEWDYEOf1woJeW3oqnUTIJI6E9OT16QOpzzJL0SxqHbH
LJj9aAffqPdzRLl2baTQkFeForqzEl1KnKQO7N7eWILtyZkxsDpb4xOOyQS3FZOymHQe7Vhl8H6J
Ziem6deO55Vf8KzKqvVRJxSmVhsrz0hpF2VUfmCXqYcN+B0qdpKmMDzpOEA8uOw+P+Wjg/ZQCjNF
05IYICOjsXPbVevF9oNnyShaBWpKH1umz/us1MUF5CqLKLvMhylMjwHlhE6kvBV68oDs1jHb6L1d
6cE4DhWV8Q9lgoeVJZRTy/LPIJ4qasVl0NqLmc6dHoGtAaDpqKIBJPHI2MjZpFvsaemnkq/dwPE/
sPMe8l2Bot56CM12oJLoDqRV27OYxF0Q56Rzwoti027PFDLOq5L4ms0c2S22UOn3CXVmHYENCsTc
96ALQ35GhtQwKXwWFoUOUhsGa+y/0gUr292M04oGmWxgQqQOlmFEsWiOaI8j07s3sGF32yqDU7fN
gnFSOFaifryoG+XED0TXhPewyTt6iJYCduD0TvroUpdANCVzFwM/NcPxu478vtlErhimGzBnMMTr
cXbajUTl4N5Nse/5a/iQGm4kMa45ahrfjP+cMpJRV3bngSE2SkwJrNwvsr5O+v2U6am+DmzIrasU
o2eCWnR2sv1o2UX1FYmg0+6tsAEYoaapmhA7wF6X32wM7vKCQOAeyklXWN/bAs3mWYGehSDIkdr4
3m5roJ3EuOKPrEo0SuvUrFiPzlaS2Jip8RnS+6ncdJdGPATwzdIw/7NBbBnduziLPW+l7Sbmdd92
yAziVZs4jT1uUG8G8bqYXbvE7wOD7gwdDJQBlG0T7K9B6HrTBC1JxIk95u5O0adprti8u08DLuIB
xViv60c5Qk+hVQFWH3WX6pmI0t5iSghVdqPigE44zW0qjpT+eaYyyXP0tSJ8iujJuM3kHimN8i5Z
E1jWVTAlrb4OWSP7hxTiQ/xeicE+2apRpcPItlQYhDQJwDvZ21OSzRQzOq6XDd1jdzvv5ca7tlbW
pl5Fa/enqeSVp+Rl1ea198A1pbRp2DnKVZ4jLemdFDQo+laNNxvYYZ0+u+hoj24GKuHvHMVaLAx/
WRx+HoZdsM1WVphS28tJv9h/slUCSqkQaFFuHC/w69k3I4K/fRVrrr7MfPXZGRtxtJH8fRmoHx2z
yCofEfK75e7t2sli93j9Xdg42o7Lmootty2WnfrL7+K7uTchLgUWs87O3evLaI88aENQzC7Zo25f
kZt2N32NPohVDeMz3g0X4BQ2711463UNh0vC9db4wZV0BbGjevn9i0uSGHAZ6D/LTYP9+EsaOMGj
7fp9/QgtvtE8lYSBecKoHzxRwlapQZfTKyr2kijWh0ginET3VZT3ddw5mkwNipTshE00/aW0auI5
0U+8feV+uXCMFYdNEsFkVDmwqrz+xswesXCBCG38zEzFWW00PVb6gu4fKxjWou8UFK1fnoTn4wlt
MXI46umNKtXcZPWIucRXmGNEEPeXpYARk2h8pVTUU9AYpFeyYO93LYoe1hOoElmWyjUkNhh+b5/+
Ur88HcPUTjS1TU9pJZZH6eUNc9LEnkOc4x6z9AdMyXhsaUc9tnMenJfhHN0kDTDk//6oLpp3QBXU
iSiPnFz0yOzJ7JHKZ7ozg23khxpWky2JIktwPwRhcwlmA4vJ2+f6y7SgTJ4MqrlEoVruL5MQZCRY
QgH16xYjbDLlLfL6eF69fZBfnoDng3jKdXkQYLqeFIwDXcbK8dmNU2pdYBjpGQt648w3irvKDh8Q
EYHhm4HPv33Y354bfjCTZY7QWlCPe3kf5cQFiz0O6+sUGuFxCtQ7c/gvI2U5sb+O4JxM4aq0q9YY
OQKBe7p9zMiyvLNiespHQlKDeJUI6I4r5Ne1enr73H55RJVJ805qrqegDK+X378Yo9wxX9KJ9Tal
6bAm2WQeIb7u5dsH+c0FdCxbUX1mJqVKeTIkZVFjZcylt9HCV/GZjisWZUFBJvrbx7FfV9uZIjkb
wZlYQvCOMk379dnA1C8pHg56Q3bbpr8YrvRXZ1VfV7vgu/ugzvKn6IYYhevusbh3/4zfGZ3La+DV
487BHZtHgNarNrU8Ocu+U4ZliaVUNX+O23sbGvxYnQtHv3OWJz2Fn2fpSC3xE/Kcc+den2Vk2Ons
yxSzyU4d8y0Zwmfwi3f1rtu/fT1/e0ZKLeVkatWuOBmWYTs3/tAmelMg4Af25rOLKCLjmOZNh1S6
ns/fPp61PEmnl3CZjFzWM4zFxUP5cjTWyDxI0eE5cO+Hjb2pdkSrfxyTW1pYN/LKWbPWgKLKsube
8n/AO3378O8d/eQ5V9R/gMFydLDU++oy2k1ba2OeN+9c1d/evxdnebpgc+w4rptuOQ7ui+KsA8CF
NBTh4MZeh0foeG+flvW7Z3xxnpqW41IH0CfTZltMDuUXk17/2tlZW2uNCn3dnqu1up64nBho1s7V
O8dcnrSTO8mrh7vIglE51qlF1cRd0DllzKv4MrtyNsUO2NwhvCO3YZPu6nfO8DcnSDtEuJ7ySC8S
8qRZEUSTkVVmaWy8lBQMvWHvRFjs17dPaRl7r8/Icl1WeRhvl5F5urgI3RFFeTBj0wRBNwke7uI6
XbSu6eUMfUxUwfHtA1q/TpsW3R7TUfzL5B8nT0OLajtphzrYLrMZRWtrNbLx2MK2OwwfWLslO6Iw
35nEfnOWS0fWc4WgDOucrlkG+vS+dltUUxlgzWONxEyW3QUN6d0Mni7V4fqds/x1pFie5s5pxzYF
HawTM7Pr9dr3O9BKBCqunVW+rlac4wZizya+9TbvHO3XoWILBiYbGJMJRj/vO16877owDPzhOYhg
ba7S+M7ezHt3Y5QrmeyhEIlNvuvOhhXFtHcOvIzB18MH0QRHFcynju2cPoTu4A5FOVGlbTbhzbwG
vbvxD96Fu0PnfB9s/Xfuo/Xe8U4GT0ikwMCaLNjat8kV2Md9tvqaobNkW7g88OU7t/HXFczr0zuZ
O0m7GKwu5XAe4tMy9/aOkls7vio790Mn53eO9uuT8fJoCNlevycYTVlsZ1xMI5U7CvprP757+369
d4STURnbi6rV0ATylM0HXL/X5TA9vn2I3wxFxeSIi3/Z0jEeX59E4QhSwmlnoY+zj+AzVwrBeg4K
5+3D/GYa4WK9OM7yAL4c8ojNDYtK15ZqVb4zV+7W+IIFFnkHQus1jQj7bNrrb89H/b/W//9QCXhx
A36hSzzMX77/hi6x/NG/6BLiDwAIQB0EPfp/cSWk/GPZ2SPlsX5qAbhH/+ZKyD8ksz+ydFZhLC1d
fvXvlr/7h8UK0KJNb1OJYfr8r3r+ryYoOgMuS2cWror3p8vycplQXgyTtgmVF4o0RHE2xD8CdyLO
trHtDwPByTcvrsjNz1nvZQ3pZAW0HGuRLbl8c+lZDrXg18cSbY+1DyPkovVOa6KKC7gSQwOqDz2e
Llw4SCUsLhWPpG/oKqODlNIHO+vDdLTemUtev/F+fhebhYoUFvMykqTX34V2F3Xt3Iz3fhPvIgJG
fJvw+mAmX8gTpBTkwU3d0Cp8+xKw+fnleru8imz6aewYJOuk18ctxqIZSOmmyZiYGnet3ynm5wRi
LHR2mB8VrL4+ne4DnDbWWRr4zt5Py8C9t2kb8cCixCDnCeoeenIPBNDXXMop+zTnKiqurcCLrMeR
kwD576aEYbuVb6p97ZqGvusn2DfHOZu9p74vZnGRBQ7OESFI1Vsjwy2G81mJ/iP2JwKS57RWWEMD
uu0r+Sw3J2QygtJrLDv8XucDmU6Eh6lN3ZEncSx6q8BbuTh7SRyt/J3VFxqDrFWPiOLb1HX3rmrI
J8LTtqQENNPkkilhpUDdzCw0ruawSboDapI2WqVOPR5U7pjRriBRwt5E5gjZEJFM12wzbWEyIPmk
2VANorpClXffFn6VXpFkb4JW7noLiUBnax+VJimGa7od5U0VLC44D+VztcK3EM97umxFuCnoQ3cr
RL9MjohVwasiPa3ba/vZodEmCQGbXVAZ021h9dOTa4ASZzcbiPieJBU13rFlg1qQJn3wpdNUuy6r
KTan3SxQfG9axh5Qt8HKvNUweJV/MAhmR0sRdWN3HvAy+ODrortjyGJwoLwXAIwA2B5scArLgR4Q
0keMeqW4Jgeq+zyaje3vGAA6P8Q1TsKtM2p6v2CcId4FmQEK1iuQ3azKoQdOaPVdOvBhz0YkJdPx
2hlgYDtn4tmxBBZ3lmsH3Gb/JbAwwt2nP/1PHWWBHDr7BbWIlmSrZ+OUV8WRfdZ0TVGuCSzIPws3
tdFGwmRk7zR4obnriCQ1Dgxn01uD8PEbNo/pcIAi2adHSIxEAyN6ralS2ij/z5waZeO6g/FFn7eZ
BqxeCEO2dqmcZtMCnGwf67K36vUIvILUd9X604IUMHvnHvTxfKvp2hRrG4JWipVTmF21w6+aIgis
S7849DYmcGM1MBgfRpWI9H4kaiJdI8fzPpj4acieb8JPWpojMHy6oi3SWVX6BH1F0ubFnNrNY1oX
dogYJHX8WxFkWX1wCfkioSYgovkmiO0Jc0cYN+pe6y6rL/i+5MQ4uNnyWwPgpLElFcbIkXMH4+0Q
+Fz9wM0H8jAmo/FXljGTkkG2SZFtOnwYOBiiAepuWjsoIOvaMdJVqujqQpkmW2sztQE+Hq8W48ZQ
MGTWULSmcJsIKqHEf+kUzU8/ISqPZaOv2NoEt7ODG4PM6SqFHiPKwMSiW6pyZ5LqNOzR4TrhZnLq
/B50z0DBFGuAOisaKeRFInm0NzTFoC30IKW/azOT9bqqQ+varySJF7Kk0bqmiTt9dmqshdvBmf2v
Y+2E9qeZyNccxk0FKQHhtnI36DjDP5UpB2vn0x1etjeqJK8ebsu4b+EkjAjoeVyuEhJQj2kVYcZG
m2Le1B1CfMCXVnCQdL7gjdNFq2/wuioW7kGRBtN56KnEWxEHNtx33jCJTz5/Kgl5Kzu4bnE+3SQy
La/xi5IinNAim7dBmrpPLf4wHzFTSxh1ODRzDFbYFsUOvRl098wXE1n044S8ADxpHdzw7RW6/2JC
YZ5YNDFXdUvvv5gPLWJkBMupsjhqm3+KVIwtAT90Z18NY2E/uFUO+t904f3hvkRnu0ukjdoZestN
KswLjFFTvVaD1tEBIRWiIRsxWrhNwdd0mzaR/V0FmoTGfRh65m5wsM2tK4XoamcM6OzJNFjwFXWr
3eom6qmnnifU6Pwtwg2iiRG6TMZhGAkP3/lT+q31lLA/WqEb+heJ1VSf+6F0vB1pqdI5FzbdSglM
agVmk2x4MzW8q8qaxrsmb4rgogX6orbkZlUVsTJVWR8L8Ew7h2kdqPyUTN4FcMWZHiER0P651lba
HGySKvKNJLDlEyvklnYSHFKc21YlL1HzUcfrrXweiZwxIvbczdwYayu1ZvMKvMWMuRXUaJtuDK91
MVkZ3PIvfpqboOmGHnttw+trbXcsQwgirKv5inpa/LGXeEbPcF+X801czVZ6rU2MkZsOg3QLogAl
EMxjhTXOKXQX31YTnJwzW8fRZ0cWtr4sMbBlB6TmXvNRjJV+0uaAnz2HNHJR5kZfXC+hX9Om6mw6
xGddCPX70I/CWvzRyRSsvVyl+HCLMaR4x2NzHZgsE1ZGb8hFQ9no3ZjTR9wCwMzAoPiD6/OAlAG3
srBgksaIfXi8M9V/rpjRm7UNzuAeoBSzqNKhIA8Q6RlupGyiEEL3Fi06L4+uXhdOWAMUD+mPNpeA
kzzM9AuM1q48vNoyyVP34EmRZnzrFhtCVtZGtYJ3JIkrc53CosUb0HW1seb+wKZOnCFt+SIB3RqP
4gKzjqzQc/SJ2Hatg1t8BGJDdPoczv7exc0+rHS4MIe7IGNNMuKOG/F9dH6B2a+BMk+vApuGXtf9
4H2a5sJ8VL5bfu7NFP1OZsRYJCsfjuA6Ydnz5EooiduRQCls8Ez7+Ie4fyGE1opcPLNhvrvkNExc
Bj037T6U/YhSbUTjM96gv46q9hCUwASBr2qMsiCuy0V6uCrHOXSmXajyemrWVlDDDDPrxg5AGkLH
NCfItVoyJQ+o0HCnzAiQmnSDlDXGTOlpv1sYpGxOnWA9kguqNjymqvS21FY6XRxRwMD52WIA9tq1
lFUVFjC08I0z0uK5KQbvckAVRImQJVjd3erSGuezpAjt0llh9Qqselt3rNPLu2BkJ1w/JaR3YFtm
SUVp5yEfmqiYbx3fCVV4Ta61p7BduYRTGe4+44rMZPb8FKNh6UOuwBSS6wyS56JZK4ntMq9EhzZh
JYk0bnEeBDJcL75jKhe0v/tDr0uj/jBkupPnZTHXxbZyRw2RyOALbD1knMW+K4LaRzBYy264HbvQ
aLDOqmbwDtpoeQnBaPHO62E2HrymKuYz/ICo9sKhi54GOSD9gBqArs+bArMA79ugO50QZkDdYuVM
wuSzoqilmeWsCKOvjy1hxE9lR6LsWdY5BC72z7rC9lljWBh9CWtHRP64M4pFh4htyst3NdQ55xoQ
L1pF7N95TozMomEs3Ci65WEKMN4hLcicu5n0Wv67aT3jHgvXsxZSTajos7Zvu7WE2kBR7lk8yZsI
ieKUNKLBATwh1vqgjKTr75Jn6SUkKfO6Brrlr+tncSbSWzzjbdDPRNoEzxLOfIoyY+c8SztrREUk
XKW4zlBkLhJQFBjIa/FoDvNVE6PMOSRkT1yXJRy3tYWxgwRYDHwentiwWVA6dJeB4tpTiC1/EaFm
aef0OwJXl3RgvxousANM5rdR9v1VkAgPf54ffI9w/1Y7xiAaVy8okTJXuRvf6mEw/B2+by33yjMq
ILVVzSKQ2cxDELca/yWgXcS0bV9CAxXllE+XY57NwwMslibehq1jd4euzS0wae6YX0XPUt12EgPk
qWcJL0qNWazx/nsElLLMRedLWdaLj3Pc+M49sc8B3sNuSAvrzAWKY37kFqMedls5fRbdhFK4GZpJ
7I0ua7qDJAUtRpllZWjBsnaaDyhgCptAwQXz2n4sFfS8rfipXDafZcw5Qt7I3fnEDtbnAQIh/QGl
lSawxErd1E9WNHFrdFMuGzkLhC86PafcDQnhwfGqGfv42zh0GCSdZ501dleChABHh/66i8gcqrJJ
tke2Dzki3mfJNiBt5Nvts5TbGNAeQSqPongPbhq5d+QYiTyieavAOCFvdr/FzrSsULpFKu4ZRXQH
ng8SA9I741v8LCt3U+HTLLWqWeyYe7waYaU16etBOp66kICWwkNpDWqAHWExvw0mRJY9bWoCXudx
iOp3CpP2Utb6qxDK5oVALPwFaEcwF6hfuhEN0V8NVJFgH3QgvJhqCVBkVSTIV7dFiB8mnoleOEOh
5iFeHxQN8myeE15AXWFfp+XQIMquC1Xv2LqN9ZPya+j7qRZ2dzkGrKaOfjhW4MJl88MhoaxYdVGR
ZeeeyQ38WTv4vyrX/9DFf1HQ+KXK9TH63uZP2Svq6vIXP0tc9D//QGtq4TmSFK5Qpf270GWZNtUv
yl/cfFPT16As9q9Cly3+EGxPHZPiOFoRNAT/KXR5f9A+xgoBmp3ui8OH/DeFrtelXQOWE/1sy5Yn
hR6OORVzWoxHLK8MO+oPTA0vLsJvCluvS7r/+WjnpPo9Rgo/fZmSKqmqS6Jn1yj5vhpV8PmfffxJ
Lb+kDOazaxyPbeySQllZd5WXXEcN6KF/dgDuysvaH8+pTsc0Ho7mJDapBepmLLJrMsTEO506bvyL
h/+vC7T8/EVxkcUCCZ52OBylSwK8lZJMKhrCBqr7iDDyf3YSJwU1TzUp7h9OopMBUOnWNjYCCiV7
udx45zr9zRBylp+/OI0RCIRZ2U1/LKYUamOi9BmGT+Od2uDfjaKTCixSYnOqZNYfo8IpNx4SQqxG
Lo7ukbDHt6/R350AxeSXJ4D1J1L+rDqIKLTxofFTMNi9/dHLWPlrfv/rFp+0M8hu6UFOTf0xtQvT
3ve445odyD5X3LgZ75GzmLQsoDqhnSf/7GzEydl4GIPiTIfdUeDI2dFMqXaI4Yt/djvEyQnBU6IG
RHzQsZL2JfHT171NynvaTe98+5NW3X+u2GkVXKW+lU6+0x67ioQ52KnOuu+SowFevSZErazbG1GX
T03arXLXeJgH8+AV5Z4QrXeemL8bDScz4ohXeMynsTuyLNtAWL2ptP3j7dHwurr+17mdzIg2bBLg
LKI7WpiKvxkAwVdeXGP1VVkTHm24HBTemvrG6HQ0v2N2XSaT34zA094uBdMgpDReH7PyWw7wfUbQ
Pc8PWNzeuWN/d4CT69XGjY3HaqwJ6mo2hh9QFmWgI4OFzHV4+7r9zS0xT65bUZbFQNx1fQSSdy2H
6FxCzH77o/9mejFP3iLsT5LJl1Z7LAL4vUN1kylNgVu8I1v4m29+qjvUPCpu3JbdMW+NywbaJvXz
T//om4uT15PVkSBOFac7Vq47KXhRZnVrh63cxGoK/tnULpZ7/mJqJ9KPqiWkzWONg+82tiZ/76WO
+c61/5uRI07eTUHqtKFpFN3RpTTsl9UFPa1joculNuK+s0r4u0duuTEvzqAs54C4as7ADZykWON6
tc6oNvofew/oREcpnEYAZCbNUvvp7Rvzv5x9yXbcOrDkF+EczsO2ijWwJMvWYNnWhsfDNWcSIAhw
+PoO+rx3u4wrkN210EYLEJXITACJyAjdmis7FvirQCZsIEWaEGtv0Dk4dE2Eo2WxAQzT/CRLiQZa
CmjYox3+UvvhhwGbyNkroBToBmjJGn53LireAvzd6z9G97Hl/1f2y1EnaJLS6C+OwemBWgOP0Nl/
j7rQfTJ0LjSZYs/ymo3tcvkJ7yQrFcs6QiLR5+gHuVgTqB+6VFxGw/w5ZeFdGNDvAzHjiVvPDkUX
zfrP06yVykSQB/3spYPdX0ofQiwnIDXrT2Puz82G+XTjKy4OBuwEL7gwX+6hnt0OHhrUiizbmL0m
eVnLV68WpyJ4RxJG3SNhhewOpPReVNKJfBNDHxzXDaT7hOLMfSiLfCrhzDP1H1va/0JNqt4z031e
H19nIOvvn2BVbAJXJ1RFUnRgyhPIHIfsmOCB8tdN4xtKlpyhQ0hElXcXE9LZwHvgIWSrB0FjGhX7
lkOcbTZRDL24bfkRvLavkyxP0nU2MpfGMupTOKQRRvDN4c0AFKj+YUDb8klk0Lpbt4sm9/4pSFy5
zuCBlChwsDH5tPmCKvqXpgz3Y1Ci3R81jvVvaH7BH2Dy1Te6sUSPO8VRDkSOL2iSvBSLVvT62Brj
/wHNXo09iKHoKA36C7hj7zMxR5BOg5h5upGIdMMraQ+Y9wbjI/84E0yC4/k3UFE+dF4rb5y/4pcZ
OO9xs0HiCYGb+TCYJjmCGda+A6/a/x8u7N/T5lJvuM4OwkyqsS9Sfgm7EzB2eJ8oN44FOuss/78y
vmsVaCDtre7C+H1VPpV8iCAQG62vrMYz/yC3rgZvTN+2soYgrBg/VdOEBzGIGHbZS0rqjfOkbv5K
UhtRoyEFnfEcV/ugCjWcbz3aEWlif7ntJyhJzQBgeqo70FGNIA/OixYKePWp8KxXaDl9Xv+EJraM
5f9XVqIg1cnYiLxmA8oAeu1IFNZ5fWjNAgBA9dfQEk0dXQ2xksuc2R+zwjyCeTjY8Rr0faE//17/
iG7+iolcz69624MLoWvhLZvax6L9/wNA/+v3/4EQDkmLV+4UtwW8jeANDnwKTznZOHxpXEcFWVIo
D/FgsTuZHyAiD1JGVGi5PNxiFfTz/G36gPtpA1buP1P/xcClugsm9+dtYyspbRpG9LjZbXcpepxC
gtH7wWm2EbPvW8VUcbyBk/o5qwqOMrx16n3zMI3N3ULZtj71JSn+91iI3rG/zeJxuoAHK5jFt5+S
1L0ffHJu6fgMxd4ThOs2OnN0v2L5/3VMBcQcqY+7IPRMGMg+BwMkG7SVYXGEQGu30Q3wvuebaqMK
gWgNh2JmB7Zo87c0pi9D9W3dTO8HrqmCFcMUBD8jxypAUGeCWiTYaoVXQCFLfsy7ciMAdNNXAjfl
IKOExA0CoMnu0D34PEl+04nHDJXa0gByowLPSN3Fy8zf3QgyVrBT0w0fWtz8PR9SyhRtMc71mBCI
RJBPNdBY/RAV8vNYvbLxrQQJxPoSaKyzlOuvXagOXTOdc5wJx3RuoMRagm+EWq+3Da5EMI4MgnsC
iQ38igcLxDvdVtVNN23lNMLDmZQh9E4voA2O8Ga6q9zH9TkrgOv/zcam2hpNGTTAwJrALkEDTh83
P+BOBAVeKNu0EL2kpN4n/jGv9rX9TIV9ZAOUf8EKD2bPje1ME9WBEtWGhA64Nw7gvPKd8WCBPF+8
AYAftq+JcP3P6z9TE3rBYtir1BF26KFFDzz2zI7uhG0i8MydkZIdA7/A+id0v0PZlqF5GYw0DCH6
DJip24m9xLFLiq2bsG54Ja5LjpTXWwG7GAzcBNC++SzTf9ZnrjOOEtcAJXGjnTFzh9f3IGQ62wEe
8cspCqrbSvhoN/zb/o4oQPoA/M2lh6YAcD0ADrCuO6zPXxMdvhLUuJIOEGbDTcwAhVOcQpJhL1ku
T+ujawyvNjSh1BsmTrgYHjLlXvJPYb6B4WjDaXRTVwKbWHIcshamB53AwanaIzpqN+JKN/Sy2lcu
XxY+OBx9BHbfuGD8aR9cEGvfZpLFVNdDc9uDQLTHLihyQkfum8u7fVN/Wh9cN+/l/1eDm0Mq/IzB
3qBPiKQNSWvL2thjNI7uKyFq+UC8gmgfe4z8zNgddTpQe4QguBUbH9D5ihKkhkDGorbLLgkEzUNm
7gf2YfK3KAN0llHilAHeADpROMsiNAWhmXvQnMW3GV2Jz7wARWnhgdwvYY395NeQP2ioGDdG15jF
UwLULKfBtwIHqdExHybwN0+28cLDYcMdNcdPT913R74QRKPMBlECP9gLg1g/ptG00Z06+uEvY+4a
EFgD3rnVuq35PbbiR43MK1BWzOziAYCYeW9F87sCgf1NS6G+D3KaVkXpw4c4tAOQ2A6gfXy9aWhP
yTbdnGSlaGqkBM+MAof/YBboCNbHXtbynfObp6abhE2snQYcm1P7tenB9IXK4eeKyRd7SN7MnL/Z
cwltsfy26pXpKUmICSh8dUHOwJ5JL6nML8Cbb/wWTZ7wlBQ0FcsDMOjkLxAEO2WkOhuzced0xjHM
vY1nP40LeYoL1V0emqI0kYqsD73vQIep2SU1Oa4vhm50JQ+hTChAboU7DNDw0Hb1AFNGP0if7MzC
Is5tyU7tlh5asKGNPWcXUB6ChSuUj0DmPbsA320sgybfeWpS6hzDBZUylmEuHHA7lhy0J7Yb3WSj
hbD2ep/pTDQX2TVFEJsggJ3Q74G9GE3mtdhYBI0XqdQKjpjHEXqX0L8AWb3F2thvzYeiAEkrYf+D
6fp/JDj69/TuKhGNMlNpyRlHH2i7GVYERWGWn5qZgmbuNistP+5qNxb1ZDnQc2cXXCz3/cChbezs
cv68PrpmhV0lhsFO63vQIWSXOSwjLzc/9kxu7Dk66ysxnAhapBNIOy7JaJ+S9OK3D6BA3Vlmclif
uybG1P59PBaDD6+Hd3ICeWAeHAaIcXTF/9BRa1dWN7wSwiMxOwudZR10yHgFKIVTZjuLdpBTmHj+
z/pP0JlfOVAUeVa4CZQbLtNUpS+0meQdnwP3xtGV8A0sNOdkBSQLaen9JC5/JBA12XBLzcxV7No0
954lzArp0wt/0Dy4BxntdOPYynECLPMEmllwymH0/ikhLUgtQW8cW4lXyJN5reNhVSkD/9kBUNUk
P1g25CU37vMat1fxP6FoKjROD9gV7TEGdStkWUC83C+aZJM4rLuNxjUdJSdAQ2JorBCZE3R0ZxHQ
L1BEOrWcfFkfXre2y2evUk5O7GoyW0Qu3i0eZte9tN4WZ4vGOioUDuzVFcgTUxQ7gK11J7AYWCLq
0uAiICi9PvtlJd85BznKxp6hpY4kICS8gDSiZH84Ttl5MKGdt5utJof+XJoGYJEdCzJulPw066GC
WOQMuDhAILhEls6+wM1s53vtCU2vt2VpFcmScJqwsunZZeLZJ8K6735382lX8SXQSmdZQ1usSOCd
QRv14mf2xhFL40cqfMUD8JH1eIW5BD5ovCGUY3H7aX2RdUMv/79y0Z6Ae7YEZ9fFTRnUoPDWEA5b
l2vN2I7199gipXaFXkqktoH9HsKWR5AlH247szlKxicg8eklX14GoVuHHFRCj8aJbRAAR+uW0UWY
mvRDAlHVDr5Ss+kVMKE7CqrjwBt+tLK/rUCvMpsV6OqrJUWlGGLmRQGcPSjqQAPAPq3/Ao39VYBj
5dQjIGE+MqiVfsqb4SOkizYeMBSiyH+Payo0qHI4byVaTC/ok42INcWCZ3DNKmJ59pnk4/Ng0ouk
5jPoWlGXsLdQVop6yf/9sLKn4SDhNPNSOoC8eCwpFMplFgA9mQyHrGiKyEPxfZFrEntvDB4Akj9C
sZjvvBkiP3y8m6HYDHXpt67ikd3PDyTHU1LDI3Rt/zJbfm/Y87dg8s9WNezbMNtD8+U0TfMd+LKO
66uyTPSdtKoij5wROrtDg6pQkUNpzfTxQ+7N4Zvlc1DTErB5buyfuu8o+ShnltmZy4k09Ku9m9gR
b8ipaoIPZUcgi154kGAi3kaw6D6m7HSOmXgO2pnhycINAJEPjjkl0Syx7fV9DA2pL2jJ2TgPa9xa
xSIxkvbC7gx2ISy76zL2Ec3Q39bXRrP/qLIbUEk0m9TH0JNhRE0NXgRoD/Y8vS3ZqqyqIMSFfnqQ
0EtQildo0D1aciuPa7KVirJBw7E99AlqLSFaILq8e6kL5zMRQUTCrcq37hNKQhw5iBVssRzIEiPb
DVkYFwPUOELrU19tFRM0a6uCbbiFDr2wQ8pC0y/a4zwIzrHT+trqhlYSR5vzwB97lHpBNHcwyvZB
umzjWKFxG1VJaZyhQVqYJW4f0oWUXph/hPI5xKrTjVDWTV0J5T7Aa1YI3aSLg/u3bYpDkG49eOum
rgQugaw5DQIEbse6Tx0HWzkdHtqx3Cho6ma+/P/qeBHQyQanN7YJWxifM8e4hyDhxuapccc/sP6r
odtQIlfLml6qJHiTVXvOMvchGIsXKOC8rruMzjjKAaYfQchfLlcQyZMTKP0h1Ir25nH2N/xG9xOU
M4zrtqwuyg5lIWxHR7cd+7eEDz1o/mvjMSiNLdYb3SookWuCQcB3Omw5GW/iQYoHz6G3ndhVwHxt
Q/sHfUQUSr32fQABO+iqfLYT5+P6CmhmroLmpTtC0mDGJua5NI06y012Zeq7x/XRNTccFbLpgFW+
l5mFjEbFi2zZQfbZQebsNBLhguB+2tixNH6k4jdxTjIhzOfSiyea5ylIP5YUIjG1sYFm0A2vxHAm
BnCkcJQQQBr1q675fQq2Wg6mq926mTRuqiLAwJ5SBOkAN4WAMIhyxqdBDq+4QR28uj+sf0K3zvbf
ecInUAkEfSz29DE7cDBc1IG5scjh++ctNC/+lYIK9NZNBBRSF/R6ix0oCO6hOv9KMvLYAYdttuY5
pXnUp7dB8tB9+ff3hqQHZ6s74dKPGnID9oC2JmcegE6VQcVk3Vya45aKDQP/q8uTFGm1cF3oqpBz
IfM3PxEQUJm/huA6wIk7j9a/9b53GSpSzMstOhsCq08afqJe/hQa1Qvzso1t+f0Y/A+tuizLRoY5
Di5oOo+MMv3a48A4s/5DapNHM5U3xch/2p5T8CN7rsBDVzGEww5yfGJXQq1k8MGwuW6n910YuN2/
1z2vCEQoWk4vSZfshtR9AzXNFo2lbmwlwgcjKao5AxYQTA/S3RHDA1dKCBKjrVqP5gMqqsSeBLGZ
B4dKW6QNEoK0gOOl86a7uvFH7e5qq67CZpYl3ssuLBsPo5EcoOMFbWD3802WD5QI5/Zg25ZHcPwa
ps9mkp4AmXi9bWglmDvLshqAO7sLKjvge7CB8tziRNWZXNmUiwDPNrODqnuJ+umD39tsh9+xhfV4
P2cbKvYvHC0nyahDL9whkDmBImBvPwVOcS7mbmPrfz8Jodv/b4cf6qz3sNugKj7kJz5PsVn7d30m
wLAzhMHOscp7lpk3lcCgffb3x7LK9ecEp40LlAw+OGK8+J694Z06U6lrzHqbVFUAU2VghLaz+WJV
5SHs6Ac4VraxwemyqLLayehwr/dHevG76uC74IFN+XFKt4oKmuFVNGDjFMzpHaAB0Q129EX9C5fX
AG+k8/NtcaBcnmZf9pD+hY2ghHtH6vohL+rz+tC6qS8bw1VywLsKcaE0jxp8bn4F38tvK5P3E7iw
bsvLKiwQYkcC/RvYj73QhW4dxER2Hc28DefRRfHyq65mDx4sUKAZRXeBQM0Fr3SfLIN8XzeMZmgV
DBZChwy44AE2t8gJXRD/9MT/sj60xuYqEmzsag+nEnhj0UMlssn3ixx1aW9MXBNQvrKiVc/mpupT
rKg5vfKm+hTkxh2eAD/idWgjL+t+wPLpK7ObRluOvYX9Cq+Lv0o7Ow99dl9a3nHdPjrTq6uKN/Rk
IqhcQxYLr7npUxq4GzdiRS3lfwuYhr9882rqFiuYBUDlchkryx9B20NCWQ42NFA7IE0Mi+9lCSGy
kHYPSSHNqJoK9CWy8egKR5zWf5+mfAsMyN+TMHHNDNHZyS6NBAfTQL57wnzCYyFkLItTh/pn1Rpv
zGk/LNCpuXW+rn9X5xlKFgd9g+XUEjeV1HrMkheIT+6D+lEaW9WMxcP+W1sF2czfP8uHGD0ELJFL
0kZ+nxu7P4ZJ+QQGS4g7Fj995m8lFZ3/Kek8BEnVQmW4lNvESeZQ+Ru9PVh+NtZHM7wKM/NT9PVA
tQ6vMsnRw+sq1DCfBpN9uWkVVJRZ1vAOaE0gdgyS7r3W+FTY5SkR7M6zbitHgj/574UIgixhJjIY
ituGiCxh2ye8RixKYGm1myan3ghUnaGUPJC6Fm3DBi9jqNTccz4cRJnHlIiNZw5NHlCRWXmYVQKM
mXhsyPv96NdQ/nM2tj3d0EoaSAxZ+FD3xAPKaIFbsdj7aBBfX1+dUZTgxjm+seYR3lP5YNdv6qhx
3H3pbtykdBNXYri23LShZFnaMG93Rk0GKK46t/EAQHbhb8cJTSRECvKrCxpe951nQQ+WbmReTfJR
QViooVZo9sN79sxCz3mrfTm/WWA7kq9OhbvIBG2bLbYtjY1UXMEI3eYKNH8oHEKB6q6xGInKOucb
JxrN+qp4r8QeoSWYYwVCWnzqBz8O5w6ks8mGZyrCJf/uUCrcKws9QFyTEOUqyz7kQRG7vn9fO8n9
1FoHmU2PFhi/ymT4wCAD3WcziB3zOweCtgnHdlUEj+turDGiighLnKq3ZnDuXXzoypauuAc/wMbQ
GldwlbSB7Q+clxy/sPY4VJHmu8y0LqNpvvplF902+2XxrrZ5sG2Kyu2wSJC1S3Gzm557PI3e6AGL
ya4GT7MMHICZ016oke2rxuuepF14X5Jp2NiAljz9zkaqQsLQdgX99NGnF2I39s4CC2cYpPeJ0Zxc
vLLjIeiwbqVA8x0lmaAok08TWLvAMGE1IL8z+0fI1E/pDixYlO+gcNOByc/J6q9d52yJdOhWX8kx
edIB3CYXsBhU0f2sOOOcDZy7/8EX/U11a0MlO+tFQ1Nwc9ILeDQBq7Cx8h7L3Y3l10SGihlr8y5P
OMcrWTN49u8MVKWADIO388bhl8W68i6IaI2dj3eJSyGD+jOHUO5zC/zqRmAoTIT/ppdFmuF6eHT9
ex1Il+kFUoF7aoDttiP5Y0/ApJyBK3iykwPoZaNB4NgdGpHDwKY+5JfczBc+94NMvCOarO5FOz5C
+fAEztgThB3AHgrm2HWv1Hi/o8SuaWeD1bm4eY0o3RKaxSUkuT1ozvYT2sXKm14FIF72tx1QRi0G
6CLgBOD37DOnEN1mULABz3NYbnUJmn/elt+JZBXF1bjQYWxykN52s5xPlaDV6wxcQNSUrNinSe4c
/GqEj47o57wHwpQeSOa4PwjxE1SsQzBuQQV37ychP9CsnfegHKz3pYVV65sRF5Y6tA6g07aj0bBZ
5Ej5Tw2B6lMlmzTuADvY5d4sXlH5SA91NSbGjmT9GOG9etyNUOWN/KDJz11IqrtZWHPkgUYsAuNs
uh/rHHoFU97GhAPiQ0wx7qxFqLfoKgYZcRku0gjTrnfLFMKSIYlBQNefJ6etd6BVCXcdLlh7LkHm
H+TpzzSYocWQ+/3J70i290lnRYGsjV0rsjyaZ9GAaJl+7RpRn12n7h4scNcfMjH2e3RdZ/uRtqDP
zcW0w85oHaBWXj1C2Xi6g5wajzhhLSRvQwGxy+y14JCh7yzHxoJayZ4X9BnsxvbR4E53NBx8CuSr
VeQkfNwhk7e/IJhk792sS6O2nZo9ByfyaSrkDwOKzk+JlcgID53gXYFA1sFmzq80CPDKDwnkBwg3
8CeIKudfaRPS05i21gfmGvwMgfdkD3UNcmF5Xt6hNTc8FYHzYk3yd8IKH0xwVNyFTprvRkbosSXo
7qEECqFmC4JuoOGTF+Ky8eB49rwriJPs8sLoQcabi2gSoPaeDbRWrgecJqGpslegm4U4eErDuM+/
c97sWoh3r4+sOSupDS5JMdDQS9owbiDPa911PRYR6sbrg+umbf0dwVYGXcmRL4NbLMLjOU6WzsZh
VTdvZY8a7MZlosXQJnrCbT5HIZQ2p02eM02GU6FhGc0ddHjJMO5G6ytY4h8n8FRAC8E/8dR4dUkx
bJhI8yEVJ+YC4p1aFgvjPBsBuKr+Kavie+K1H4krvgrmP62vhMZcKtSwYZw6tTk3lwGtdg3x8URi
3Dd5u3EP/AMqeC+LKsvBh7nx8cJaXtqS8Gc4vnGB1q8VO7KpEHRdeFdD9vrOFL71rYMSx12R+tM3
kwn5fcp8GnWI2g2LapxOFSu1WI2yWo5OIYbS0VfHm6dmB8b1YuP0//5zqaFiEvNxkA7ktsN4ku2e
Z/Vlbs3IApdZNhZ7kGLvmB3u8Wi+sdXqymEq5LcK26YLS3xPVDvyRTwE1a55tsDwvWPfyMV2dsYG
XkTjIir2F4SYvcw7fIgS7OTuR25nezyf3rYqKn+dTMzcQ/0hjI0iCx5rt7GeUOdzv627t+bEqgKA
mxZ9ximUKOJBfO/kV6OGTgbd0fzX+vAal/qDtbw68BUJeN49H0HqkG4HdIUXNhtm0RhdBTuahpMD
pY40RsSpguO4Abj+i9tWVKVUc2fgQSqzCePWozszj0DoswuHDZPrbLL8omubFOMQSN56MUS0oJrd
o0Jjgp9uwy660Zf/X43u9Amp/LrwY5xueRRAF3E3Z2N128lShTHmQiYQz+u8mOSuOKTQq3jyQTt4
zmhbbrzHaTxShTKOrk+8yqdeDFWILHZJX58bAtbUguXz3gPD/o0/RUm8ISOWg9qqGxdJsgtcchAJ
2TN5Yx1XJQ4LG1ZACVy6cdd4B6t985JTQLf4IDSLrIIZc3CxD9zsvXjmUDTzfnjD7/V41UTVH6n6
a+9JhGGDc8uLe6SBqPTKTw51q8h3+UZkaVZXBTT6UMZiDXFcOFByqmWyLwp6BzL/Z7EleKqzzfLl
q58w2XMBvnvXjYXFceNx0IYxtGCyuM1ASvCmEGFz3Hlw42QYjjShdy4acDruPq0PrzOPEr0QRAhc
o8Twgg7HQt45C0hcoMvntpd1Fdo4yIIGwEO5cTaBlLiccPMJHP8XBaNCOCTHULJkl1TZVsOzzp2s
v9eis3wIu4gQqw25hGgRmjkukjr7sSdbLYY6iylhzKfC5rJGnBnWY+98rtIyNtnT3HS3pYk/iodX
7jQMwD+7jXDjxv4FORdo0oeQa/i8vtwaX1UxjqnDCnPOJzeeTFB2B4UwDqHpbF3RdaMr1RbqE7xR
CYxezv5w6Gcr2Bu4DW1Egm50pdhC8MzArQGuOmbufSuKL+3sbNhcN7QSwj0kXjJeI0m0bcO+kymV
UKfiBeHH28yuBDG0lxk0PEw3zoH0PbpV3hyHBsKB66PrjvQqqnGGXFVuZAQ7S/nWZjOiytzluOrm
SEV2+aVg3a4um59BaEHtzYqFV+5ZSTa2T53tlCeaoJJAnVj4uGXmUByTXrv3gjLc+G260ZWADhk0
6kwzcOMhhbzarnakAy5igN5+r9tON74SzWgH99EP3jlxE+B5HKiodJPfTZMoVGQjtGTQ29xWRtxC
KxGHlt1Yg+R/9qOuym/xK+AZw7/T3YT+jgFdbwb8ClbHrWa0wsMNhsHQaiyb5Vg1uEHHLCk+z8x4
ZvWWx7ybpDG0Esh1k1UlzeQc54Iidw7ooZ7DqA6brTyk+8CyIlcpFIKjtPfnYIozCYHMEHwgUy3e
eB5snCl04y//vxq/rDs5M4hcxv2CdsibPMUXWLBoJLnFt9vsvzjs1Tcg2zZaduFDslR4H7ymPvDQ
2Bj6XceE/ZWInTLq4tF8HmNU7fa94+wZ5CHRx7ULGD3dNnslbOeElE6XjJj9Isc1TOGLN96EssL0
lZBtUPMNUpRQ49Gl2SFjEG7LHLytlAMJotumr2Ai0EsdZgSSBqjEgxgLwoBNlmyErMb4KrzNCweT
Y/OFSJJsDtbgfC/C9DQb/kMyNV9vmn2ghC50U9PUyEN8wuzug2o8teImDhMgnJXQTSyKR1JOoKnb
dZHPM2j8zRG01TbcRhNYKsANFX3Bc5nJ2By/NNVHx7GgA/tp3Sq6sZWgbUFCOvpmIuIZpNYG8POm
GI7zbQVUWEaJV8hn4U0BsCa4zDA8MbQLn3gX9Bu1pXe3KYyuhGzV2vVoZ4aIh873Iysoy4M9bPE2
6wZXgrUS2L/zQoqYu+WRsBr6ZObGwUpndCVWvcIZ86BNZQwMzQnNNXHme8jK/UYw6YZX4lTaDFrS
rJUxq3m1c+qfeKK81CZ7XXcZjWFU2CIbRgbhYk/EuEic+t6J/CF9Wh9akwZU2GIQyoAmObxxdCAU
TjJvQjngtexegEQJNoyvm74SrO5YmH1nmCKuXZeCDL1K9wUURKP1X6AbffllVxtUzQrIixijiPOG
PM3FcMxL78dtQyuh6oO8ZXSNQsRyhlIH9S/BXG0sqcZjVMji5KAvM3d7LGnmfwL5VZSPxZNMtrQY
dMMrcerSRgpcVETc4+4wuumRCzR/VluMcLrhlUjlRTaNA8HsnY7haZCwM8hivo94Ylw3vG58JVzN
qoD6uklFHLo5aBWDvS2jrkkP66PrfF6J1qavejfAw2JMvDNQSk1onvISr03FVneXZvoq1tBqKgeK
VANSfG7JDholdITL5zbeIfF6Kb3n9d+h8XwVdAg1a8OAoK+IixmEzZ19rJqt53rd0ErIFsIJs7lO
+jgs6R5vqkej26oP6oZW4jWZoZwJTeg+7nyveYVkiHfnjDi+3maTZUmusoHnMR9bFOnjCWpGkRE4
ILoZ22njXKCb+/L/q9H9TBaigLp9LApzXwX2sUzzx9smrkSsbTjBYA8wy9B7JzsEGINvQa917qhE
a+vUi8QT4bFRznsGtS/H7g9UuBvBqjOKEqxziZcae8j62HsL5MFubxxWiVIf18iQVqDvMCXZu34R
jyL5vG7r5QD6n6dHI1TRfqFf+JAuh0FK/+tcA2nM+48Qzsbrzxwl3NtBxmTjR2hMr+L+bGeURlbB
Nmnv0igZcxobkphnKm/NxSqmrx49aCBVPo+7wv3ssO5Dnw1voEDZusSGGmMp8QoRSAam8KmP0Q97
ZhLKymXgRqEJKAUpnw081++noTwxw77phQvLo8SwxQc7BM0ij8faiktRPvh2d/TbLY2495H6GF+J
4iyDyLpM6z5mgbtvWIc2jRevtfYGyi5m+EwNY1eNUJWtyp1hNMd1n/tTN33P6ZQAhx4slHKyoo8d
kUByGogr6MCOdXfmc3/IXDsW+bxLAnbfJGzjmzrvUwLf64MuKKqex2kgd9TO9wZYV6bptlS7iKVe
J0MXPBJW0mOZEmCYutI7gIrrsG4s3cSV2B+mCWx2XsEBcbCcs0Ggu866uo/8stkSWFl2sneWQwX8
haQBsgCUOyBeLOzLgCaH7w0PqgzXbMmsg10kEDy3GV4LNsylSTqOchs2pnZAkwqFuebgC9jsy10d
9nvmFY8sY6eAdPejY9yClUSnorJ91yDSJoGseNyQmR4FE97eKIqbGEUwupIRStKPtdfBrSCFYOxc
LxgOQS62NA91dlKiPwN1RmbxrouDkexcYFgPtsP31VS9zK6TR7UZREG5xee0TPk9L1BSATAFEASx
WBeHyQVK33gwS8Fc8AJ+o6d1T9Z9QIn6dGS9gybgLrZLCcXv6UvrfEqsLDIcfwNIo/uCEuR9lo9d
g9J6XE+QyTb9ZleCFoxS+isftkJdsweozGAAuU194QcdFLU5tOb9GETwx8zrml1hD7+KEFvAbPr7
gSZiI1o0hwoVkjNUZpvP4OCOA6+7I7S4n+RWLUAztArHsQM7AGFHi6GnABL0HMyZW6S0mrylIm9Q
4sXGC6RjbA9fzdnZJ5DMmrMtRijdxJWoNsYA+hFGwGJphlHijRHPWLTuprqJKyHt4aKSEbAExl3Z
7ARYgRP+4ow/1wfXzVuJ6KluFzWWmcV1m6ZfLaPKQG9UGT/WR9dNffnq1Zk8hBJFAs1GFrv277Qu
dy2jeMndAtvp5q7Er8c9nuQFRpd+10Z9gs6iPjC23lh1oyux24qWgFsdozOzAL63OqfjVsuJbmhl
dy66LE3DtILkQW31kdOm48EEYV20bnTdGUpFO9KlldaeAUhugeEdbTRf+2iYcHZAjifhpYIUM/sx
mvnRmfhtVSQV9pgPtZsnxlgAPWTiXTFpquG15nO9pYT9/usl2uGVDRoJJ0k4IHmxz74WPYmt1Lqr
KD1zCyi9un4eWHCG7MBXMI59cIXYCTyj2cG4kfA0bqzCupwssCE9Q9yzUz2jQHnXT2BnTazD+npp
vEHFdWV5PXfSyf2zbAV0tdpEnO2E1E+3ja4GODijBLQCvbNre7sxD3dF/vu2kZffcxXcRp87DGBr
eeZTFR5BeGdG6OxtNqyi2dZUUBfgi52fuqk8j06POjZYQMxk53j3iVftTI9f8upjv9X3qFtfNdQD
bkLjE3avGtBRuaw4otvk0XKLl3VL6cZX4r0aBm4BkCnPeTe91JZ9pIP/REmY3uifypE8JNCwoRy2
chMRQjuhfBAU7ZUgFjrf9ANUaJcNyUZnGEM45ixk1BL+ZFVQgulY9bj+Ac1BSYV41UkmSTX64tz3
7kNufUSb5Z1jsn0ybCAQNEugQry6mjZ8amx5JhXdm0UWLW+Z6Ave3zZ/ZY82MzYRdNGIc4hGD6OK
0di5E9U99Temr8kRf3oXr2JNdGYtHW+SZwOPxxUv4tYYNtBXuqGVMHYrsLFm7YBAC9id2ZgHkINE
61bR3atVZBfFI6mVZUye7br5xFz+mZX8wOslmtOW7VvH+j6adRbRBd/Lqhtflv+Ar6+sFTro+OGi
ledsHo+BST8yc95Ipzo/UkJZ1iVqU8C5w1HND1aaVvvMAbLf7b6um0yT9lRkF+4KEpViKc+eNx1H
SfdiepMuCh6EXAavPwBcDMfKNtouNGuvQr38xshblpXyPPB5n+LY3bPkNvyDSmXHOwM0PCWWvknF
IWttcJGx+cA676a2YCNU2eyILBLKjEqenXwgh6moL1M5ewfIx/xaXwrNUqs0dpB4kuCgqOV5zkg0
kq+y+Wln1kZo6Cy/fPTKRY2gb/ESgcEFKSDPUALaYh7W562pnqhIr6QzJ+aXGNqgv8D+vZvRdrW0
MrHwZ8i3TseahG0oZ+9OMEirgJ3rXKBstqtJ8yEBBKIz3O+daWzsOjobKdsyQ0+p240NXKgw9oKy
yMqmjXy9nBvfqS2orHWFa6TSxN85tDO03XbPrSP3ktxbgXVOneYwy63Sks6LlL05d0K8APUIMfv/
cPZlT3LqeLr/Ske/0yMBEmJieh6A3GrfXC77hSjbVQgEEiBW/fX3y9N975yT43TdcMR58HG5lCTa
fsu3uHBrCHyOa1Z8boePGvM/nwhxCu/SzWohpi2xSgv/xvI5sd39GAWIjz7iepz7hOM7/NNS7bSJ
fWuO07BGWYV0QjGbRDFJiu4j6MLPX5I4RXuRMahMNWM6GlST1yXY08FejstHcNxzw5/cziZEeZwC
ArBfPAXCh0sm+53Tj5oh50Y//v2f3k9P48lTTYUrwd1oEAVD0icLSJK/3s3nRj9ujj+NXvuT8SfP
G/ce56kLgoSzJZnm5oON8PPDQpzivEjXr7DHxinadmxJOy96BBFzu1J3L5v2oKn4/uuvce5zTvZy
XFRc0QJfI477b5HwHuLZXftxdwXDo5SN7Qdx0rm1enI9RzUsxEyNj4EZARX3kT8lXXS9iLdff4tz
w59s5ppKxwnk9vZhYJKJ3dbspZwudPVBKHZmrk9xX0MhORsWrCTR5Ikt+6MGS1rYj3bZz89TcYr5
Ii2XvdVi3OdH5xtRrzZtVPhRGnvu4U8qYFIoDrFU5AgF5wYsDfMUufjWhnH5wVI99/gnu/hYWojm
Ho8Pcv5ucd5uRgj563k99+zHv//TJqOR7y8R50g//O5LH8psGOUCIPFHqp/nxj/ZxMEYDFAwCcZ9
60Wg94vWv4btZQf2Nv3IIeXnMiZEnMK/4sEJAKFBhe7seJyF3HXtrWzjMU8Zner8sa5oJfat6me5
48LvwBY3HtQGZEQKuc0hgbJkDW/VcKE8FUmgMeMlTwYlw49CtjMzeNoOzTvIX0RQRduLoiwxjRIW
PWP3u6OfrA/ZBwbkzQBc8NGDcYvLmrb/rUhEnEpu5hPjk9aL3XPdbQqlVrzSD503zrwVcXJmiYmI
voqt3dMY7l8z8w4KEifZr1f2ucFPTqyyKRhc3ma7V2TczAIdM1f04oNt8/NkBcouf902vAhG2eQ9
lpyWO6dznIlcX/UgeKRVkV8Jxwy0vMKbmpDfkp0l4hQTB9kS0gCz9kc4BUOJ0pjhtavUb7FmMfzJ
IVZVjVSUaLsvMN+HsurkVbFiR5h8mg+/npEzZ0F0skzHeIYaL+T50a//VMoiiYt2p8bfvEKik5OM
1Qg1p7m2CDfr7+NCH6RFmQn+w99+7+mP6+xPJ+WkPJY3sBLfu7b54sLgimmIKbjfay6LU6G+yQSh
jHxl91VXo1LdfoPw4fUsys3vPf1JFOJc0ykBGs++4mKAp0PxXYXVJpzJR7Hgme12qshnSFEuDp6Z
+2WCTXkYuhYdrOKjYO3c6CebeZw6Y4cOL3/m/gLWjmbJSNlvcacIQHZ/ndoRXXU4fuLZcyZfyDAf
gt7b/fq9n3nwUzTc5JdOTmHe70e/yELE9zBp+WA7nRv6ZMfGyEEpHbBiJu++rMY6BaRo+eB8+3mW
KE6tUcnc1qzEWbxn1H+tx0fN7AGF1W2hpq0oA0A2PqJnnTkUTpX3JkwoRE7qcV/Fob6MYdz4Blse
MSea2o+8hM69qePf/2nrUtR2yEAYbl8NsdxZ2+/51H5Eqjy+7v+dUItTW9Sg5GNRtz4u36pJGX+u
Zgjb1hkkZqR5/fUiOveOTjev6DztOnxEHkfP0uc/4JL3HIXdR1/h3Pgn93AxtLTVDuPTZblgZtxB
T/jCH38P6SdO9fj4ooxhEAjZFxSnfjt6sPAq1DcNV4/fW66n0LmGh35PZgRA5ayaJGTVdx/8o9Dv
dqqyaaRjA0o5/73ZOEXPDcHs+rINLayjADY5hkWTl1HAjn892WcW6ynOjBuvAtUeoWJc1rucawin
8g+Knmfm+RRiRsxS8nVwdh/OXxWYjsOUyPL3WjHiVEmOLcApQZnF7mtoiDT6CqpG0fLBg597Jycb
oCJStTzC2B3h7EaDLYXo3P/oID2zg08hY1U8ChL4o9333FNtUtdmgg5Ea6+iaq0OtJT5NYiQ8vdA
JCCQ//U08qEHL1o72L0Nqp0o/Osg+IivfmaC/xd8jLXdWnaI1l3dmDQczE0u1rsGOjXJby3OU7hY
10dwRh0Qsatw2A3TlBXa/72b8hQd5tEarMQaQ8MD4aIug6xZmg/ASGeWzyk0LIesipuCCW/ci+V1
Tni5DWqPf/DgxyjhJxfAqYjckRQAEWmikWh4N0XRvcBv+HMxoo46CXrhG/7ZavXSiEH83m441ZNz
TRj3tOv0HlprxE9GMSqWNIyrj1bouWUU/HWFMm/VFatbvff96kJb/yXq562s1qdfL6Iz++1Uw6kZ
/L7LVWf3a7MJOy8BGvCSrk2KT03E9FHp848W7c/m5eRWk5WNbUebbl94UPWrfyyyfyha2Cq3Q2rW
+Lqgl3VIgHn7VIgnRfUGwstZXo9Z1H5bG3UlvDCrgEtfPzS/OfdeT3b+imrp0MPdfG9bugOtdNsW
9J5Xw+8t81MImQs81qvWLfsyFyLzKW23iyEf5dNnKoCnKDJA0y2wdeuy90FSK+l0My5VBjrPs2Yf
ucKe2aenyk25ghkQ9bt1L22gt6RDq6DzxEf+NudGP0k/IdPXow+eL/smWocmoZ7261TIkP/49bI+
N/5x1v8UZUptyqlG5WjvqSAd52rDu49QQGfC8VPZPKPoWCKvWvbIb1uVeMFQeVmlHIOVSNg3LjVW
0uGpX3NgkAZYmbz9+iudWbCnonpuIe2KfscCBNgrW/PE65+X5aOs69zgJ5e6000RAn287E2OS7f8
0ncVNB5/D/QoTl2lvTWEY4PAKxsmcklns4fT130Ic9Bfv5lzk32ylaPVec1Q0mUPD44SYT9XydzH
H7z2M4OfgsqKMDc+wMbLnti2+iRQiARQXsMI4YNbXPzcXJX86+//tFarpgP/XMXtXkMLIHzqaSQv
xFKz4Qr1gbx9nCPqV0+2UGUZJMTv17pKNLA8NU0Y41hyCYIW2w9JDrsHfQhlTXB2B8JED43M5/ho
dDeWF3ZdjthHW0/VV+hqjGJXCxqIDTQrGWh6tBnElbGdHraKwFNjQ+eOdO9ooENGl4RDZWDXijMh
cx2cQ9KphsIjiOw2nnZyaevgtrCtZ3exvzh9GFqn+PXcijB1bF2WDbrBF1Pjh8+tceO3SIrwWj7g
0hnImiwEyPftajT5XkrPLGjEjAHfB7DVglRX34wF1voIFqFZ+qDIXIveELxnTWgeaeVP726BnF1S
zpUD0ZDYcb2YQ9uZHwGhxYBh5LEAOAZlW16Cd1eLywa+LevjOM2FeYTVxzruoQIi9NW4dvWU8qlG
Biw7eDLdtarNi7vcVVZtlAFBNVVFrHnaBHFOtmCRrezC5VLJbLFKuAQJaOt2sMVt78IIjJg3yBVG
QRrjpCvSUKnus21onr/AAX36UsKQiRz8QXR5VkqUEHZlW9U8GQyfxvduAhvwrgLpy9zNsCsWhyaf
IAmtBq3rNBqNIOkyMycSPnCtt7riHE4SfT64rM67kEHLwEMttAX5tdu6tQx1WvqLB3z8MlSYOhfA
GoDMA6VI7+dI7EXNSb9rGl2wnaSx5VmMV5snErXydVPVeZVnbOTOpASQzhszTUJvRmAfcWRMRV0V
FxZEI7Ed1yEH7qgNhM7AAOmntOvW4YqxmflJN5RtlBQ9Lb8R6OUDJ1ZF7qoygH9kuQ+VxUd/rL16
n8+lGZMw1nULvoUHpHQ5soh+jhYTEbzWdipTr9IxvqyNqnC76l6KBNEkBJnZ4lyeGm3AhWYqsv6G
sZL7qW5EgB3A5yVPp6l3a7o4WchkiBi4i72OscZsoBTPBFHx9LS6SEZJuQBgCIYmi3todTIZblo+
Dm7fkrXz06bxZXWnRzDREth5dNMu0jPum1j1o37yeFcPdQKcKKn3jpLa3NI1lgsEdEEqMW9RGfdx
NgDju25KTCDYRQuY+dCYl5ICpV+Mj1RoxVPRmSXKmpXzagvlKEeSoS9WdsvkDBfOVMG5x20g1T6P
Jql7PdcHXQQi2nqQrhIXuvGgnZHHhENpR5f481qDUXmwK1dkS5RuP9eB98g7unF5EKMsQMLuMqqn
Rn4aRF080TmU3xwZWvUytKKp2001LLVRm9lOYX1f8rzW72hLUr6BrJIvxgSc8YBfLEMAmc5ETwWT
OlUwvmkhbD6QOYZ6TTXSq5aTcNqpmTN2JZpB1TBnViAJQaJ8dJ9s7TXTbQHl8GJXNqrJ3/1ihE8B
XkfQFD8sLM66zKEstqRK2glg3IYCg1ADSz5d5AODfTQ0Zya2bbDY5RenetVd4aYWVRoyLNVH0yvc
SujMF+uLF/OifOBK53qzSvBNr5uoitWuGXtfbdkwqVmlwxDUYACtzIbo7DAFKWPoFc5BViKQ6Xbg
oDQNrF0oJEuaVkZzEkS9rq9QRy6goCeiItj48NTiWedYzK8rz5tfuRa6OxjlsgBe5GUyQ6JtTcvl
wYcQ9IoNrtGiChOZr4kL+ltXQBS6tPfK62O3qWD9/KWE6gpLueZ8uFsCw37MnFjIgaxOKoiX6aHa
F/4KI4GMhVUagNT0rMKJ9Cmn3E90B2fhKC7hIpAj0jaRULCvLptgB/ZwXB/YGJUwZ66rb+NSXscz
L+1BujA++GHHsLmXJrBJLBr9Bdridb0tQ0WxSSqvfoGXu3LJOpHyllX2B55BfaNrIL/7LWn1vVGC
Q3LUcZjeQdqNRBvPQWL9YijF6FIkz3TNhrZa1H0dKNLerEUJufGBctoneV53sDYxghfXzcKCLax6
j8QEcg1fD0Rh0cLddBXCZ7fHubpaLRM1eMO8hatf0V1r01O8vRmXZeoqGCImnaFdkMSQnxoTqWwe
p9q1JYFBPIimiebG5mlXrICQ9eNYNBdtuPbrZaCGqU2Ii0ZYnYP5G2/nwCi9i5vaW1OflZBbl54A
nydCsWG5ICag12ugFiA0ICzE0xnZKYMTJvWHTQclLxRbS8LHS7sUUJn3w9lgFAmjJdfHo0yKwK1N
UkV54B+aQuF0jHP0h7LO2kKkHCh+cV02Xoe14la8kJBXLkx4YXj/pXVjV75EqzQswWHHqm1L+ybM
4nH2TWZdTVWqg7juH+rCke7KFRwIAA9Wwj4Y/OBIX1XE5Ucf51xUm84zbZUEdVSU2ejUGBxKUPxg
+g66wq1HZE5TFvr+uvP8UuSpbLVX7Tp4dNDEgAJDPoeCT18YTvIW2tttt6Rm1jTMVoYD5G6SjTGb
0mlDLwxrcrZzft0C4jiHc4r6E6WZ9EVEEzH4a50usvWaPUCka9UlUD4em2uyzuOUNuMEEP7Uw+8d
ounz8FK2YGRfeUNRsmvainiEFQUmGAAHCIK+TpFlnswAiZuC+4KjDJLAOikOdsvi2N6OCJK+DHVg
8wQCyw2BgU/DS4htaL1b+jxcbuBcCFFCodsxyLSgPSIlqPDNd2sOo6ekGGK8UZZD2fHe04uubgMH
QWsstaYe11TSea7Tqe2XYWcgfiov+ggSbxnHnY+7t2rXJcN5Vq4vNWDbXkooEKYpVlMDK5JiAjdZ
d7zO9/CRwBGMznkdZABlFezQ9E0/J50Isd+icpjzazYhXjjymMHZ6rGXkH7BeHF4Ve0i3F0DDTie
YZfKHgIIzbBCjH5s20vk7J6/6f0eECbs8voZTFkIejEEguoQxkM+XtVhsDZ3Drey904GC6QWa1h1
NLyqwcTouibUCR1CdNOc5030IrTUxoBbWfDC8TTufdQBesO0zP0ScxwJt+WtrcsNdTDzu40aCJdv
lcGKQQ2btkVaenD8gGqjN1dZCdIHS6acTV8Bta5IVlFSRtu6nPj6AI2XIMwg3aymlE4L9EU0BKTL
tIxhmbgdo76sE+lm623qSI3scgFxzk9ZHsYsUybu4mSVvqHpPI7+ks1djBlFoNXwI5rL9NvRY+H9
2KzBct2Zwha7Oqz0uGvbwWHN6zUfNhTXeJM4vyQsaQt00naqWeowy9WwFi8oSfjwYjADLLMi15DP
DDDcYVtGbDYbOAxJwBUi1WkY6M6DuYwKmASETcUu0UGxwS4Giqo4rJVuwk/+WizZFLjbZcALMT48
48c8HG7mEiAoXK+u+RHAZxOuoLpsYRw5Lb6xlwMMZcJtjiPiJuC16RJHa5/svRDOllv0gNR4UU7Q
W8uqmgwsw02mHp2lU3zpc39uktgfYpoNa+WqzeJPHU0REki4GyCeajZBiUThBpY8dbQTA0NHuGpD
U+7KNa/XrzUcgyGv7AaP3cK7eZ3gAxAvBRyEh9k/dHOkezi8NmbYiiCowlvP57PIPDuvb52eAggH
lo7vkahYnLgLjXDnVbFn+sTXQXkVsILgAQgNt83koJwH63iRgyrSNnyjoH2Sp7hphnwztLiFExg4
CX87WylwwLowevNlRCV8noecbGSLUyKxAJM1KYnkQDZsraCa19g4/FI3vfct7xA7JmsVGS9dYijn
XuaK5XE2s7G/QihKdrD7wBp3oxrguxFBpj3KFbBKYihhPEY6QpOYymhJwl7CQ6Adl8W/0PkYPUkL
j7xrschGpVTUXXxTIOSq6U7iOvEe8hZ5HhyJu+mOh5E8ottp8LkcVQ2kpGr0Lau9cPg+umgpEqFC
zrMGpzTZoysXQvQPlA0ECTUtN20+VRW88RyOhh71H9zK2DIyATjc71IPLV/khY2ucRRO6MYf3FgF
dapiREqJQHj0UIna+PCbUOqVIZB+EVLN8V6zpq/Tum7ncJev/nxtx6m/M7My3g6nu4WZeXRcZ1M9
zdGuiDhBciUqWeyEMe2MM6no2I0qyGRvQNyPoy2dx3W9j/teha+6kPbHgj3yjgIfTC1mrEK4wKxL
MafdGog2szm0tXZtD6TnVTdGXO0CPH58y8jKbsKlDXAolmPwQEw+vw6uXPRuslG4JEyiiglicStp
plF311vVjrrY1nxBLsKcg6YkKb2IpquI3XzoXC90GpVlSz/pvnT0OhgXeAogbwLaV8Yta9OimrHC
cW/qo5IAhw5JZmqIzCYERix6G6omtFnfN3G9jQJtyxtTmFxlEMXj7YbTiuZ7ApPK5toO9HhtQR4y
uGx6P1ifAjB71gMwXyt98ouusz/katfuU1krG21gJsXnHfIIn98ijNHxe18yPCVoOzRYk2pdHL/l
/oiKw1xL1z5WRLXfKExz/a9Lx4fg0pNdFH8x62BmxIlIaFNWVyTexIWR4UU0E9ystYEPaGo8MkOA
XDsK/URPFzS882KPvCKhRGqvu07Fm8pq0l1ClX4kuwqATLVdKqjsH9WVx25PRlr28C+G3RISf037
1AMbv4IumuPhNe1Ayts7fzH2pl2Q4SOnZE27XZ2aR5Q3eDTAF5ePKoMtqfIOzVA4KK4PUn52ruuW
rA1iEE7GAeDu1OeWtjcCp6Sf5UEYsYdFE69NcXcMM/zdGz3eRWPVbfAHKLNNAW/UNhcljd+RqbF5
o6OadXuPCED3unmi9cOCDHVGyrDk8jDVNGIKBZvVG7YBFGjjlwAHaqkSVJcQqImob/xE1mvw1sLP
vD90xvPdocFBBPUUT8flmkRhY6crx3V7JIyrbp3fqplCVjBYqvZhgFPKq6YuQDFELtIlloXyxyQr
0exDXpBPqgpjP/UmkkNriK7Ii82IcwRtwsgB04GPqjOzkCnaWNi6iOe2h1DxoW4ZlJzJEEixi5Tn
I2bLCx0+Cxi8+0mL7L/KqpXIqDyalYSxxbGil/CrN0jFvgnXoXiwTt2IzHhwaDqPyl/KDQox1CRL
3bD1A12DM9XZU5Iknk9VZW7AyYTZ6j6Kmi7rUCBPbeQzCET57Z02ju8AQf7IyfhcgfC0lE1bakjT
t/sFWVcGdW1odCzDv+GE//F9+c/izdz9q0di//u/8P/fTbv2ZSGHk//97yfT4L//Ov7O//s3f/2N
/969mZvX5s2e/qO//A7G/ffnZq/D61/+Z6OHcljvx7d+fXizYz38MT6e8Pgv/39/+Le3P0Z5Wtu3
f/79uxn1cBytKI3++79/dPjxz79T5h/ZMv/x50/494+PX+Gffz8M2EHt36AR8ap//OQ3317tgGFC
8Q/IAUeUhQy+gfRoKze//esn/B+CQXwCxQNU2cJjlwRp3SD/+feQ/YMxGOih4RuENIqPKCNrxj9+
FP4Dh0EIldsAGJ2Yg430f5/wL7P0P7P2N7gT3ZlSDxZPQ/9Ycf/T8sI4DPkDPowQwGFxlR5blX8q
77Zro3vj1fxTz+iP0ZlrVrEnVNqgWBEh+cpL/GnugiENhbz2efUOndD8QLx1WxwlPesLuph6m8vm
akDyiHJUcVGoi5AMbmum+N5y38tWigqnZ9x1726iHA2tYvGz0iAzhWHvPUcsjqqLEAdPxhWqSEhh
mYG0JBvlDsXzXRMKRIB9022NdsBlH6saK8U1TlCf3HX+IvdWRjc6OHod2fUK3/eqVeopdM2Vhcl8
Ajcr2DFV420Uhqj95HdFHK+XtacvZ5gn1SS4j1qwHdc5vCctqtJUbX2jvsGp6rJa9S442gyU8d1K
S1hQeagexqJ9bNbiYCvxhSIVo2P4oEYkfTif242k475vVJGEq7wbUWxlDbK1Y4HC1F8daCeTcXer
KKsUci2HwJK0N5FNKNpMSVHl35k9CgCgiKZLeT2rap8PxYY4P0PNIuFc76rVbfyu+OSNkK+oXkwB
vYOoFQe/8V5hlwaBnvq9si+QSIUWosblGN6Urtj6XtAfAHPtEnoIfPt5hec1SE8BqIUhv8h9c21M
yTLA/76VVDzhfN03ktxAK++RQNcyXSy/yUPvAgUg5BQD+xJo1MuouvItepQee+0K+9ULfZHJoHyP
F/lOtPzalOttZG5LOPHspI9alOf6zSjx9SqKCHJZyHO5gnFC3de6yZ9GjhozhYxxyKP3vBBfZBm8
dLp+h2QqyUpRP6Fii9zzq6k6nq6TBT6fD98bei25rZKmJTMqBhTNrupHAQ/SpFefQHjQCSgJLcqb
22KJbwfVfMsjxOc903cWvasEpf466avlRh695QYjbqoJgMcQBcsigJ4SrKt3pgi6RHFhkBgIm1R8
7Y815QfQAcdyyg8rpG4zoT2boGapsEjWKnPo9sASM87GDjhxMpff9RyzdPTreyL1jEaIfx8v4b1Z
6jkTrvxqJ3HTBREBCl4eLyMouxQwvvFqnckuKYdBbShcy6HGh3lEeIOwag4+m2bHbLXupnDj2Z4l
A5oLKTzS1Aawwgsk1/syKhzkPAaStEObBoF8RARoM07KH14d3seRd1GsDyFiDVzMcFnzjHzXnnzv
u/Jt3Jft7KctU9nIJ3TEF5EFDd62LfyHetGHAjU77KvjzEEpOhmWLq2lvutLtW6AIvo2Mzom2Dkl
qmMUr6fsrkRZv0exf8+20ETSiSUS5EoS36K8eFihBZiMwHsn3bOhcX2x5BVamRL9WMq2OLJQLJum
66FGuCE17BBQZ7gl7LKqyAaVxOcJrdrdZDyBXbG+yKfAQt+41x7ZF6itCk3UlhcaVmjyIYbUzALb
TNRGfZsUsv7aTNETKGgSXmbzMyxZ1nTIiCtk5nX6vtzbMGdJtegnO5mdYeWPGgl8QfjNxERwkFbs
HcB9Em7yd5F45QVWg/Z0l7TArydFG97PXNi0bf0Diei9MtWPKYRnR35fdQUBxZQ/kMhFiNCAchAI
dbro2cfL36yOXFWhhXpq7CU8gqohhGAhYPHE+YSSx9pd6mqxmwjmmJCBM3dyvcxHe12yNd5i8dwh
R3FJ31INo0Qs9a4vb6Jh3bQrfY7DCQZLRf4ED7hvakbBaLI78APguVZhIiIjejji6Ys/Fgxqrpuq
D59x1d17VIM6JIYKWZe8nFV7R+bpGjdOGqgIJRIKwZGFfckHfo3uzJLQWR9yFF0TlPRlYgecAWxh
u1hXD8gD0DUaL8K8bBPwBmRmhvEN4iUpQs52EzfiQNBqYgZP5Rl9Ny1m3nRMwDhaI4kzV104vbiK
3/hYuEkPSOU+GGbYR02ojqLmvDeDeVwQMSbToAU6K+ZrZ91zxOOtWsjNSvznHM3TZJ1RX42GOOFT
D7uIQaMxhE8QHA0PZ1ClxUVVplWYILvBJinQhQornrRW8aQRaQ+qcCbD5pPXzEXW6iCdZkayBRSA
tPhsGbp/g7ap8PiYcm9RCC7RYxJsU3v9xpJr30GXoyfjdSHqK9dC3i2C5LdFXEgpcjzefGqK8QeJ
o5vO4e0RCOclbPCQqZERhcVVpb7xaRIsus1GVED8YUrVBKfn3tx57Xjd1VjvgQ+wdYfUM61I7qFV
45XIas2NXCFsayZIzyA2MllQD33SoxGUGYsikt/0NplHkYGPc4tSN6yYCXYYRQ3APHt89VPkktkq
uczQvPpUWvrAO3geqgrtiWK56QB4SEOo2aWIKKK5/dI34orON6GVG7sMXxuU+hIzRY/dnOZ0gkN1
o9EV2qKGOWcE6R9IfcjEqdenxCMgVwb9O9rVMBuCEyTto6duhsdbW0qkquM6o6Vgt3lH4sNSPQJG
tBzaVl4EUYsTBb8NX8h8S3K3BW8BnAwYIsSuTqKuf0H+9kLn4TuH82Q04lnLYMSm1egEr/ox6qG1
JF1dJkU43aJTXKbxtGD71J+PLNME3B00XviWkcXfeGUjMjtBwJYM22gKH8UUI0XnTzkw/MeqPK5t
3b90w5gpLF3Z5q8hl+856jWJCUWPKtC9nMy3qJ2gsBexOKkl6n6cH5BhLxiAHSbUXHLlis3K9K21
NcSznPq2BPaaVri2GqSIqR+/2gKcWj+OdtxhWDljIQ9zsNNyfYY60Lvr5dfJrJ9Y9NIu+bKp9foM
mZLrpYMuTuVNx8oWtMUAukmKeWtkfYWldtU1GBQR5g2C2UvlJYiTlg36AHXq5f4zi+Ax3r+M4MXu
4kGgNtvsB6WeieeeW8vLtJ3w2klt0fh1NyCUPK2sy6Fkss1pYW/5KK5wA0cHeFTA+hfJ/i4nWIvQ
vKoy2EGUiaiGamOd3SJOXrBCDIrhhIs9U+UebWV6sIVNx9i2h46hSLOIeh+2067OXX6JLmdC82Ld
hAEmgYbkJpZbfzU2BWJUbnzJNiVZSTLj+kwXXMlBiyCxYntVeBekaB/jRn8VAeqpAlkiRMMATQiT
UMlUdXGBdTPYFNiMt9CfMwq+AAowCq49Nb8hOWWZF8GUdBEJzEZEinsm2HVQpIR2xcYfqjb1PW9D
fMRW2mePqJkWsV8mEra+qlbvM7we0HPctbQOUBAbfID5+//D3Zk1NY5l7foXqULzcCvJlo0ZbAxm
uFEkkGieZ/367xGd1Z3tD4pTHXEi+pyLiqpKEoSlrb3Xeqel2kI0OQNzNy5KP30u3zEpBG4gq+Mq
KoVNEU21q1exqyVz5uLkg46z7pFY1047q4dEe2vUIvQi2Vc25Jgw3/UWDsnB38MNEbjEoLTu6Ot3
ibLq6+5G5Vwf05IlJVEVYpKjeNy0arGd+/w4q8V+1JLnUiJOiUGuU1CaLqGzL8HEj2PMsiPqrRtX
00lodcqs/ioeq8mNsYOMI1cCD6HM621FlRNXNF5q/dFP04tsTtmQY4631hR+4skdHK1K7DQwtrmV
PmtD/djHh6FoXgzVuLMy69UXwjeanrdAgZBL0qFxpyZ9HeR2V0QDzzYOLRfeLLetiJfaH/N9mkyn
SR69zozXbQqfKooUuH03AzYohq3kVW9rjZLali781Ip4S+TtjX+DavZNEIFMqozJ2HCsz7y8DuoH
p1L62CnuMNG8CQEbLk/3zheMZ42Me7huWbCHsXkcB6iqJHtsM/9Z4tnPcCmOCL/jCMZ0GpN0H3AJ
5sB2FwUZJ7Ypx49aw4jYWBwZYnorJIGOSiLYCRVHmKrVrz2rxNO1fi9HrQZKajU2J66mJW/pGLyD
N67bNnib64yPl5F5JR3klD2hauN3RDmxTaz/pg25K5Uuas72QR39/fJeYX+0fZ0wzgFJCIdDKdgN
LLe9KQz/pZ9HGAemwBE7yeJNp4tyyF/EYFDd/qdvRaGbCvH7x80W0n7bmEFNSUBZWkZO3hn3zDa1
IdyfZFoDy0milLx1ti8rE+46bSnPxeYUifEOLRuPQafs6LCi2VIZJU6QQV8NHBL5RLMo6nVFsTXe
DVN+z4SUwq0rkux6XfPtThHjtbjI+vJTKqsoJbo68mREEbG46fM5uID5pOmU4ufqcgCkI8qHkiuu
8IM0TDcOKbfHqU0oB0I7QuTsRZzuGyJPGImG+cLzw2iwS8s6+oNjNbu+vYSDDtxWSPcUBKoripJT
K3VvWzHFtiKMpyTq4DLkaNcZ0nWZY1uqLeMuSPOdGT63EUkCvGtXMlUMN+UtbdVXtWIwubKaK0Px
KJkyTvLMDszGdAMCTW1NTQ6t1IWrUoSUHQP1tanQcCynv9M140mLWN8TzVBh+rVbJOVl3esms5Ob
xyyvHo2QwtiMTwGpFZFWUzJWINaSW5i0dJ1fOBQF3GnJ64IfpcwZR7msowex7gaCOo2oQCobreN4
4LZF/WNlLAtZDFZyml7q1XxC0FVMiebCzT2jMrpDz9U44B1ekiidi9HWZVL0W5Q0j/lIvYcLq+A+
hTYs7G0lk3NcBTTheSRzTGoaRO5UJyu5OUSBrtucGUyGisrT5I+63elUb4gt6YYQ/NhML895HRCa
0BuonNuxmhorA5rFE6xjOVroG6qyxbYuHsTYWPu68Thqw+BFRvI8FNOjhl5Gz/0J1Wa57wefeTXE
ASJqOQ6W+YMA3DkCbs8aTpUoXM5oJXqZjfQxEPLLFAbGGVtNQCwxOnPErm22QuEERHXZqREeM7N+
zyLDk1ThaarZCNpF8zyjTFgqNl0J3ooyee4aKPpW+VlbkuyKetKvsjowkS0bByNgvSAlcwps2VSp
Co/0KgSWdfyRKir0zbvZAPyzSusU6HkBl6AgxUlrR+u9+YWisY4aeCyZAkTTgbAHq2xXOkeN3Zit
Oxu44dUyq2xhaFnjTYKWi4Dyj5M8D4rAmYrwPvDliyzU3nX0BHEPuFl3cmUzsdGL2+mk5opJBU9B
CfnRMHw8cVUTsticBdXJev5iUD8xeLp16OQ0B97xwQqhUYKcYnMq0eQI4sroOOLD9IBN90g/dGFN
xp2USjftnGxwi6d2Qt5upKtuBOzOvik5ocFGYATjTmluRs3JpG5VMVDJi8SDaZkXvaD+ynP6W5Do
VfRaF03x3p4Dnv+Gkf4fAKdf/qD/RuTUUBdn29fI6a7LfzRhVH+Gnf7je//ETvU/NEs0LV0XdVXV
FmHun9ip9odiWVhtNLBVwFPQ7j+xU/UPTTIUxTD4uiHLix/xT+xU+UPnh0joRhVNhUaQ/w52qn1M
7vodOpUtZQFgFXXxQMuAu/8OnVaIe2RBiut7raeBrbf0No+tnJteGKD8kOL0VdfiF8ECfLRMaBPm
3roToQFUfJDF5aAWnhgeUlOGJo+tYxP6JLcLk0fDkdOUtBewzMVGJnJkUM2Zolxlix6mY1vl8zqI
+x9aaj1zGdFl7r0wI//8QBoShozBHIu7IKyA5rKtqlKxLPuuqtCU+PUIQSVVW8RITle3hKakMH6D
NL1mWTB5U9PeSzV6R9z2BWY15AnoXxwTrZSLukgJpuAy17uDwJY0C3DMaZ5Y/M7PiV+nbtCoByr0
0hmk5MfyT6mDsjKEC6SyQZpcYfhqGAeb6Za1CoPrjLmW/A+07tjBOGLfInPjISehwMsMcBqxyS6Z
XDshmabcHGaBufOKxs2tbqO4uMutt1DKI4ezeDc3VeWK5YNk6YgGrR/5/GoFOW0+XUpnEsIb6sVF
z08pMQ9tDDNdtF4Hc34Kmtgb+3BthT5VZvQSGaAeZp5doqI9qSHFhtBka7OYn2i6X6IpIjSwOnZW
egmPxmFbRyKAJlPvRlryXiiejVkmgKxOr/oCtnnw1be6wHcjdyYqzBLbYWOqh38AaJU62zquEd9M
3mXTv+jgxByxrd0sVntqq+JNyKrCjbTkBXUILKbf2k1YHAOjvxpLIEDkMhUFYXSTqcIOKH854OMX
n4JDioYfXOwlopRB7ypt0jLYGLVxa/SAeF1ibPLmIBWU9LJaqp7YQqQPGsopY/AdaYj6LXpmtmNp
HaKq2GTzLDm5hmDGSOP3NBRPZbyiZ9+TuIc+jqK/V/sT6RIvgRyraK6mB1nKMzK7WH3V0usBX6hr
Omavp4rsYAa9SR/3ZfUstvwBvevzKJu4DcMrOFBbE7NXoc5o7R9jKJyPrze9tjKbYDtM9TGfgp2P
924l53x32MpvQX87nTqhk5m2Irx+wE/aWN9CarKg2isoCZD7BaArw7dOEnYJTLJGBmugprYZ6ndd
DhaqU2g2dfoMh9jaeYNBXRtiYQ06eD0IHD2NGLhTq9VO3A5vmp7Oa4biniLVn11rUnSHLNyiG1va
JAR2QW5eG42ySVJaRBzvOmMjkzeRZadWnIAZpUIVWACf5b7DJeD0QXGpC9NJHm9LxpITSh+/L4h7
MrEiNUE7CvqNZaHnZse053p6zMRin1iQlJn8lMp5t9bTkAosDTeDrL6Mk6/R4RBs0QdeUfNkJEA8
Rbr0UznelCdppDKeNaW3xdG4GQT5EC2o34IeWBZlymwEjVuVfePIpTWRBMmTDBRab0sNGgBnfgnU
K9RPk7hFXJTyOZ02MKqLWjNGZgOXzzGZT56eD9NGrJTdKMG6q00dAiw2LmLJR3TLnhwBKs2Wsgm0
CJ3ptC4latEwsNawIogrKAeDpFRdyPPnxufBF6WGkv5eifNjww2KK+pEMdtH6nQ9a8Eqz/uVqVPu
oMG87IowdmI5e1Hm7JYpInaZ+Q+W3L+pahq6kaoINqfINm1M0YZJgnPhl8srcKEGeC002TjT6MXI
g10WChdhDe+jD09CqLjWONvS1N4HUX9o8+SN8vxOAtL1Cxor8VAsU6I0kqPXiVntkzpelSUdhJLI
9tRk3Xqqh62ayUfI2cYtGFrudETfINZNXZqIaZ3OdhfF+WWO7sg2kMA5WW1Qr8pRcSGu/YS6kV5+
IwCsy7W2aUchcJUgP9YTG6qwjKSVt0YTrbVJOkxq8oQyc6X03Y3U8/PUWiTxPn/XSp2nzJHEp+w9
Vaa3LJiv6mhC/IIa6VJV8q1i8J74GRhhg9TVtbLhShizG7MZ7FmHkhGCvNgYentTzf1tVKU6qlfJ
k0d1dIjVeewyflO/SPiLc+yFZcyGWLtBxJ9a7VC4ZpXHYLwWqtFJPeqz1jJqPp1WiZ7txyq+nC02
1VFb1j/DIGwhRjATZMyJTPHaRmorXcaZ2xk5LWBas/1wI6t+yLwndoSlxc4PVsLNQx8QrDIDziKK
08u6mJAm0JoPTERlPBB4RHaJcO8F1QBp8IFky+R9obZvbgReqjysHhd4IGHTG4LhNGv6VlEPZOA5
peg3nt/Ez7QOdMupua1aetYPmFATi2ukOr74c9KAgFIWqOML0btvqp7la1sjLC8lg+nK5fyAOGK7
KpUgvpmFAcEe9z+p+21AnK9aEeFS57cpm5GXwODa4S2SiMYlDQGWlBNIFmfUluBqKaqOFMTYVREa
i1kArzoaHo9NtAuTR5D740ml2w01ebbFBuFFNFwRhbIPS9lJJPjeVueA7HkCThoDSqhAZH7D7qtW
dFxylkkOUrZQWDUWiPYQt4j9Uk1z/fIJ0dGJkyG0Fbl+TMzgRUyK5+TOFHumkPvigTsVuHICZidl
0aYuueEJ8q4Qz4yk8G1qQn2QqIwxYTYDj7cV3Tozngo0QI7JpGXbT6xTEZn0lCYNZglaeKGW/kOL
UtXtR4TtxJpLNknIOwXQY1V190x9qZzEtFJXy/n1EzZzXZYwqSjF6Ko1u1VaAzSnhuZCvipbMbor
Cx3ZTITUOt20lXGp6JBkE9reZS9GHyTzvgVIPhmH1Qc8zvlCq6TBDSbjVZRYXYmm5StLGC4FE/hQ
R2vOUaq/a+qvGOb/C+3F/0u9gyLpS0L7173Dsax/tOn0q3Voftdd/PreX72DpP+hGgoSAF2zfkko
fvUOkvSHJeEiQFahUlvTBfzZO/AVFXUj3yRKpiKJS6DCr95B/0PBrIoUg2rfUmVmLPyd3uEjofZf
rQOrRAWE1JF+/HvLUAMe9ZPaGcTGXDRa/urLCBxl/z6XJE+o4ZvL4sIabrrAcn+7S7+UH78rPRaZ
z2cXXGRBv8k7MiIpU7mRx+0sKm6FVlPuROrFOYJ0L1/++hqfBs8vn+rMBC4GSOdSMZiYdXQ7zKqr
5i1aUt0NgmDVjy8+c0n6SN7VTNIG9cClgvAfk8k3V19MoJ99xOXPf/uIqZ5J2MdQzonx4BXZgkkI
TlFzOjcZBu29qCIeRzQLvedwcl3m2eabKy+N3mdXPmsAFUuIrLxiDJfAjm4WXltHWw1bbRBMu07s
90Nl7Az8WrVASPcY299cdjGOfnbZM0NpolZoTLFcbadxZd1014S8P4Shk58QcoXfXOQzoRqP9Dwm
RZBCuW3mwt+iXUYeYrnkrnlTfYPUxO0Kyw2hM775OMsq+eTjnIekRNMgWtXAiGOYcW+eLNB/wH9f
trUg2qcarZg/e5dZD6xwpyko97J69c2lv3iA51l7+izQbkH2bZEUe724b9H0anWwiSj+NCq1suGO
qrvK5JzSpW9u7WchEMutPVPkmdYoFHD87TYB6C4Hy1XE0RN6agJeGYB2z59l/KLqN5kTyz766f09
23OAMiezWuRV5WN5jH4KAcibg1TDf6ivfNT+367Lry50ttfQ/8c4GJVqa0HEFspdJgFvU4wsy2dm
RwsUpxK6tRQr9+K3G9xXd/Ns74H3bhuQg+Jj9YSKxHyldt9N0n21LFo2ozFOXoY62v+HS+Zst5GG
jKEkwiRjJxEXoYA7qNHGaP0KxUC8RyvhSj6BJL1sm/w3JOI3q+bT6Mpl2ZxtNoIyIEUeRbJ4loVJ
mIfBEJ0az6ovP4d+BHXuO039HEmMFuGF6dtyn0Uybl/UQN+u3Y+Mts9e1vO9R0c7OsuInUx1J5Lv
KmaW0zGGaLDii2b2wdVpEZv0AZPjzs8qZVVowcUcaoiRGpT7UEtNKdFF50jv+4FqDVyMSjaCqx6n
AY190FvbKqpu48itAyuxO2izi8FkEkumRqsqql12+86t5PSGdhwrvQDzIdMGZEMHFoPLQ2v62Mai
g5HuwZiiVStO93EgbRmgHK7BB9FkdNNTlIc3zQhI3qbQy4G6HyXtaso1l4Fz1VrJDIa4zy7kQYxK
9zrsc5ewJTeLwmNBNF4gNUusXPZheFlPMbJCJArXeSHfWPmAV+MlMJ+l9hvV8Bdr/DyrpwuxE2g4
P7eSX70sazw3sXQqHDC+4UaBsaNIRsahfLdjfLEjn0f3wBtYqVqV/taPyBh8tKzgxSQMd4wQl5c8
sHlFm3A7mVfmDCrAAmND+w9Pg/NsH7U2SZ4SM3+Lj4hraWCiJYt8OQ/sorgN+4nQ31tGSbBxAWcx
xPubF/uLU/U8+QcLrpyNgeBvcSnucwJy8tIk4ElxQ+hrKy536rzrtUNe3H5zwa/u8tm+rCpZ3yha
TWzOFrbwIm3qe+Tom+Uux0WwSoSrvk73msQZpMs7eElr+9dX/uJsX8Dz3wumiZY2aUo9vuhNa8c8
X8i6ftdYAmfctCv5/+WA/+tLfVXwqmfbMxM4UhOdngzhJ+5DX7wwtbtFMNUFzb2p5+zaEYLE2SYH
77tDfdmJP9mizjODxrmpc9TT0rb3252wzKQcbk1rckktXSE/3EXshv5k3CxtuMavkkzGd5s0ifdf
XPxsl1bxrCtpRDEz9rvFT+Sn5drkcIiLJUdmyStQCkBlUi7sJGkv8zDZZal1k8GEV/V1Po+7OR2Y
Uuc/lUpxqchOE2IBgpaslNgR2o2sr81mnSgXVbMuit00sxV5Sb0WeHrSWmhxsnbYsuXNRLEtMy7X
BE4YRQDSZsNchs7HJTxCFOihY8m5E8LdD7fKvBvKFxV+mvIn9Preq61tbm4QJI7GBtuFwfzkcVUQ
h4POxNMpVWBjJ2Q0yaMiXw/ZzlcfNfW2k++s8aFU31v1lOVHCeu84vXGe99ujGbbN1tRW4uSlyUb
MfOkcfmlm3Bdj57EyBkGkaB00bZauBHKNZCdHX8oE9DwlfJlb06U2H08EtEnbGJFuSHB4C6W60sF
UVDnz9fANzsL9LUDSdQnovaw3StRv046a9sHbthX1+OUbOdYOTL70eumrSjO16r5oOj3fZFj85s2
acAZyuveluouTrV1aIGVmOObBJJimNPRStHgNor5zvDN26kx77EsSkwEUVL9zlLyq1zJXlsr3BnY
4yV1WCCW7dToqzAF8sowyYe44ixhJU3N6yCYa6vMoUNqt4zzH7PIsCAzCg+RCTA+T+w56n2Wxt5c
oZAidBcWAkwqNsVLMu7u0CPgpbS19GcI8KQ2hd1UwKPvUbCpu3VquWmPE7tWhqtw0ShptScW2kIi
DXYx6JsqoF1BkEccCqIg82LAsB0I5SqTkaZXomMCxvTlANgxeZp+UUXpzizNg4ThNm9HwBUA0Cpa
lZBZAft/KG8IGjiiBb5B0INuTaU8ERF7FoBZnj/iaFeyG7qluzZ5UJIpwLpJtWuA/MIA3SbZ8Frm
MOG5uLbmkglpHZae5kpPRYaWxPi+jPF6ikz0VOOxK68qXNaLqwUQDxmQkelX/bSRxehiCBDij+pV
N+nHITBw9ozgm62biPImxPw/EeTQouGe9lUioNzSDr04MNAisfNZ3w5i52l04kombQgn2WIQd3yi
R/Rwn03YKJG5mW21i7tkFcpPQunz/o6HMEBlHvm2HyOjVZPoB/aiNbEuEPfQZeIjO6udGIaTR3tJ
j747o7/aaM4KMXI6arCyrttW05bhJRuz6pHX1KsoNF0mmnrze0aMSutTUunzBTEif72hf9Qcn+yu
58lhBsYEFUqj35pK5viBfxW0vOBZvy5i8VrpSJdrUkdtWhin60Yr7CJDB+Mv4X+oco7VxNIyTMcI
KrcEKhZLEbaLHLUcxiTDDupviKclZYNgeYXwFOTaiZHYKnLr/EkUKT8YCiqvQE/XAykOyTKqwhQ8
v4A7oUQbu2bVyZCF1iHoUdvcJkaHDr9yjLtsmJ2/vgUfM+c+uwXLufob4EBKLyPD+yDZKmEOAbLz
SWGW73LxiRPG1uinzLFbmfAnfTA647Rv0Lxa1KwiYLuIu2ncijnhOMQk6TiK28i1ZIUc8Ok6q/TV
IUyCbw5f6wvw5zwkTZVUgjC0pGayKtJ0DmFDQMseDB6i01a9Fa3rek7Q6yDSlQ+1LF1CepKr3l4y
FnmdDQZyZjIryn0kX/Xou1lkZJiI1UVVcpvD2kEh13WqXaePSstye+mIvKhS34Mjs5PKoPXSncbC
Mpvkru7na3LPnKZHWa+BR1cBdPWq0SJ0vbDD7BhVcZcFqwg+LFMwCSivafa+tACaLqLEXlTCCQFH
BqxLYrdqZpu1CHYPn9v+EIZnCQ/tIF+WGoJXYTq0ygTaDEFVH5J2i89Gjm9UGTqHOGIJy40pjA7M
8WXxMJbtupDNtYlwkzBzpyL+ZYqbdc6Pr2XNHv10FWQ6dMVTjn0iM+5UTm91fDHYdLu5/mZZfYAO
ny2rM1xAgGRSEtIGtvGlGUseXifRS2V9j8nDCxIky8lWa48dsqyBVJLxqQoPWtY7i7xu0rvV3JkO
o7Lv1C5Ym+kuDtwmiZBbfjRZF4MxHTXMpGMVOkFdXykEZXRodg2lcybL9+KkvrESolijwl1ymTId
ZTVqOdns3dCcXAWnbLPMF24J4UiCVdXPGxXhZ6xraIyyi8QyNolcuXHGuQoEPlfFKo6ClZSTD6Ea
tkw58tev30fM+Wf36bxu9muCMSACt1r65DfwFpV+xeG9E/sZvqLdpCZi88g6yJ36VgrRHZ5dpjdc
yTy4JEivlZpZqHp1kOqtyjKPJ+Fm1gvUhcl9E6oPctZs9aDFbyu7glqgk00c2AOa6D6gJ3nSm/qS
cPqdKRQbRcZTnf7orNyxOEvnIHHHSfCQZSJtGAipFG6EtLopB30b4A0Pq9qpum4jTc8qMnwmWpJr
UKz0drwqjW47ReUman0irlD/8m9karDIOhqRzo1P1ZISuHTMxdGPSbSqNawFGEHIqRATL9FMd4Qe
8+FY/vo2S19tHmddQhHIwOEQMxdRReKUhfm6bJA7oz71+93U3owCf5yaXhloxLtY95mvkDoC/wT+
Uk2W9z1g9pEh+NkTP2si5qn3VSAAYWsyAoLNS9mJ000zFRJAHQaIhMw2co8uU2O4o/zeKvOx3QaJ
udMQfvFAbKtqD1iqRYQBM5piZMOLuYcdLnvJunkLVH0Bq+b4KdWn2d7ORRFfKEQMytZm0LZt8s20
t69wcmU5y387OIxS1QxMKfq28tWdP4WPCrEBpe62kqOikY31Xd4GJ8zvu2Lc6Yrgzi3C0G+e53Kz
PruJZ50JqiApMuse6gGQc0I6WOXmriitH5na7cKKoKWp3ylTsFoeoBWnu5oHKhDU9s31v+ivlbOC
Jc0lXZBr1NpxZtzUpb9T0Lz7XbL3Y3DrIlx9oFaDtp+L+PTX1/wCNzn3ttaJYInSOGlbiYY2hwAx
zf3S0S8gRkpRMoQig8b+w6d7Pn5XjMTWXORi21iv7nV2Zc1P16X2JofWTjPvMtwxBaYIUhD2gjbt
jHDeMbDwm9f1i55exrr8+9Lqq1xCZyNr2yV1ZMh0b+6uJx2JLR+zSXxPrr7Fk5cN4JOF9FEW/baK
5X6ewrmlQ6ymGwk/J9b9e5HPuNxZoRO8+r2pcFgtCQhqQ8xQpHMCUJTG3yVLf4Voy2cnQI4cqFWU
2dwmnJPENmLtJ5ouQTnA/USA7rYtCoTUdNDnrhN+rb9eTl9e92xLTNNeqgd1MrcNcXqJ8bi8u5V/
amSD0mYmOtR09ZwxiGWyr4pv7/dXj/Zs97MiCW0krOR27DqkFFgQ85M5AQnEoH6CZtg60q6YYtMi
gzi4yNGWjcHj4LfPnRLvA5BopVbdwP+OsPnqrTrbxdJKIeuwo6suU/mH3werRtV2JAZ5CRFwRSbu
UD7tJCKxvrnrX2wc8tnGVSlMUsErbm0HOX7BPcX8pfqiIoiM/cpUMOvgWS6Kh4g2+JsrLj/5sxV+
tlU1WhBogskK13hzIoKfZa10leEROzKRT81+mICJS3TtnigE/9le9RFN/dtblYWdNg4YDajV+10w
Y2aFAep4g5dtkWEUOxECTuK8/eYzfnFXz4cJdxpifCJphC2pI7tlwyh4T8dZ4dyednIt2j7qccKv
XE3z/3HNvyVd+P9N82xyX79WLVz/ICvid62CtPz9X0oFXf/D0siIUAAlTfxm7Ga/lArLV5ZUBqTO
9Gqizpv2S+UsiH9oIuJnlAr8MYIETeTbfmkVli8SNiGj0TOJsTAgb/5GRoR8xvXoOCg0mQ1GIXVE
MkTpfN5TqhJrpYe5vydUzQ5+6AvpXILJKF5BPpRyp1Dh2sKujXb6NeyTdEQmXG1InAqvit3AiHA7
OJE7ZovmtThfJcVex7JkbGti27p4W2fFeh7U1bwmFndTvDeS00BROpnw0PfVOkeDyiFKdU5nlICO
zfZIraK4+s8sXY3HaD7UJspVfoVZPKZwI1tjnayEVRUQJbHVjt0KQRt2MiN0wTxfYte6DTG0lekh
ltMVZqk1KbSlCLWEx7VXIMtuTWGf1dJKD5ewRoS8oIR7IRnXVoO2MlFX6RTaRv+TMdMu8TcQTHZr
3SF24BpsRcMdAgS4istG2o0kSwp0U/7PKDrp2SV+ES3bSRlWcH+TdgC5131CCF+2jcKTStvsVwy7
XZdIr0inWOK96LtSccOoM1LnCecjMLd3O0Vyygyx3HUqXdVS62kXlSa9SiAngnilRb3bkB5XKqKr
prHTqLiWk2dilpnF7PmPdXAowS5EophXQbvl5+aW00w7k/Q05S1zWhC7iJycS9rAC4BPFHSn/hTX
Tn+b3QTrKVyrnvreOaW0ztaFdC3dMj7XGU+os27y+95rb6f2rnjLVCdwqqPs9l6FAXeLr8XCNp2/
WhLpPDftVTCum7du21w26/m63fgb2lrRbZ1sHTFJ2K5W8kXBLFVEsXSZR1PGFudO/l1Z8Rv1EH+J
owSOpTsE8wXzmx+tRxKDR3nXJqDUBalHM2pBTws2srLR9t0uxZJzRB1rxnci6ySJ1nV5PzU7RVrL
10B44YE+dR49vVvzH5Zwq4bdodvFTrUCNZHus4fftoD9P86R3yU5Z2XEn++VYsqazGuunVNdcVXM
SJd8a49bwLzA2v8gbjtXXk/b0vtFa/2tPfdLIdi/uVFuyp/5sa1//myvfpTnvpXlev8M9/nvCOrB
KIADhOLk6+33GEYJI+7yTwwn//zuf1lOLBn1F0E56see+8/NWMWMYrKviuynKnsy5dmflhPlD9O0
cIFIkqT9L8sJbaVosYnrqsJ3G39nK1Y+BoT8qyJZ0npUVeXnybhhgL3OET1d9tMiyKP5fiqrG0v+
qU7yRR3mh7iWXmNBfBiM+TXWlJ1kBmt+2k7n3tGwTw/43fnL01GOQw8/FIHj5Isuot64gVwRrpg9
duvP/ZoBT86QD56WRqeEKCrHFBdJAzum7scbjC7jqi8Ik22KAKZlOuK8OxDhexJxDVtJ6lp46Kdn
s9B2uYmxDwUzUJIwkVIIkWo2Dx1SGqsofvYJEl5yRpf4AutOiaUjqbCrSBeQqqNoLSqknG3/RDTt
A2X1Tdcql6NsbE2JcA5DuMM0dONncLRmtKm6dNOZwqYes6cMFJJRzOhy09e8IVM0lFHeZknxcxoW
cBYGoL2uLELpS72+S0Z/reY4irXIqGwR3xpx1a1T1betIR2LHFA/HJOnDOiFmN/DGMHm+CFHBGbT
PtP3wNRH1eBba4mkYYzB7tADDeqDcA86OZBbXHbmzdIENZpEZonc3goN7JXUrIfMQMw6vxB3tmnU
8tAFpM9hs/SgUtaq6m+skp/b1A0Jd+pwrJrak+PuJMwyZjeCpofiNpW4heXoHzNCN/R08u25jN0R
2gcWpyOFuhDXTO57VsXKEWvcsklCfKHpR0jNCwaC9XF2kInxsQk9BSapTsw/haM0jc2kG1ylUNaD
UF60cgvuyFdM1biOlZ5JL01HGwLghQZ8EWDMXhxKNxVxPFafOgvHVY7Ztptf9FSRbaJyU1sxmr2J
uWEM5MUsyRPGrXOKg/lhUPzVJAo3UD07Ep4LxMXSpiPqQBjEV23J8DVHlcQiWSIVuKlvpU6/I7zv
WtDu0ra8KubGRREOabePgugplxDcNk3+M6j4hJa5ji0N9bqZ/ZwxSbqpOv+o8dUAm7UgaZDeReog
7k0dbWi9oVUngv2mBytWLttMZcQrkdRdsOfm2rhqvNQQLFtThPcuxLlYzMdAheFopqYk5l1AnWL+
yOXJVYXcx+mU0vP61CEE+8AvritJ2Ei9+NCn1SmRQJqM4kRM6cGfu/8h77xyJEfSLruV2QAL1OLV
3UnXoUVmvhCRiloYSTOKp9nGbG9WModRXd2Z2dVdaPz4gRnMQxaqUBkRHu6k8RP3nnudzfrBaGBJ
jE31UvLwMaZ7MyiTnaYtj6mq9mDO75LG2kHgRrQ85/HGax9pisgDSNm3pXZ+AtG7U34Hzj1esYta
CAv+EpjsoWL8WzsSEXcWUSyFwRXUmbihinsVxCF71a1npQdEZydo+N+UXxwK3wizKJ3Ni5Hx4Xmx
f58ZO22tSnzVhV4fh5qvwOCwR1We2D8P9XhJhxFXkYxvLYZ0W+78j1o+7Hm9qPfn76bR75WpHfS8
POiIzbM+/xi3+id86qHP2F6O5b0xT+UWxLAFbQZ3tuguYrS/tMo69RmG9cA5tkP1/kKTpt7OI6Ar
x/9O9O7JKyknS3mp2uSDPRoXO0g/z7rzZFjGuVb2Z5XNzzEKg9UIV+pAx632oS+mR11oByevDrPP
JaYBkddGn1Iq2ejm9KkZ/e+KES70s5NummfbugLWf8ob9wj78FObpPturk5TazLeWSFn6d4b/irF
0vh5yvK3Ex9CHGw2nnKe4f082EGOnDnJOC3PSP4Bs7jwBkT7ITdQpPs1tLQ2+TJOzO09N1ri+hKP
6cmJ1zm8ohL9q1i+95/26/MHnIYT4LFkE+r90vtXCDWF6Dr9Wc/nZjuxfnAdnTqMghcg5EEojb17
eembKO3j27ytPsFDPrdzfGo6676K5d2I+32oq/D9ef7fUN78yyLo/8LSxiNg1FqFSP+6tLm+lW/z
2/84wygo//f//F99sf7XQ/Y1+fZju/n3b/SPKodyxTGpSALH03821vqujUUS5RRMwrUZ/UeVw2dJ
Owm2Fq+rs3aj/zDWWq7Od/R8c21lffs/qXJ+nivB/ApcCiyqOtd0A2y1v0xfZrIpsLLp3bMbi70j
9HNluzuIMbtGpzrG3FlU7T5v5r8Q1xn/VFytPzgIyBTwMQdTlv+y13Xx04thsIZnnF5jOm47fFH+
3EE/SKMsoKcs6QZ1owrfGXoaGKkaFw5ibAVhgJOl6Ucwz5azhci9x/O66+3+ZE9uZKbVp3yZw5QN
T22qhxz7VZlLiCrDVkIYaUHOeOBkxwaGrbMHybh1E+e+Kounpv1M2RS5orrYDRiSyn3KZ3VVhrjA
8t3rFk6pqTkSrrDTA7hjCc/a3P04ogT1sgfHDp6IM4VcInQyCQKMKnV+Se12r/flTbAg4rGzN7XC
+CCHf0HVcas6/wnaSJh07ccsGc5db296/uLCT7A5Gevq1VV3lZ6+MhHYzEUTzkjB3W56UDBsydJo
g23e+TfgCJ5a2AzBPO3XH4iJ6KhGliq9Nh6Lzr8dA8VTbE7TXT80BHC67B1tbK8XXGtbreijdfg1
Se2UM+AdYGKGUxaQVaNvaz3+UrWjB7MMGdO0HOuxPoDv/6rXYAMYYdzFZX/L85NJ/9h+COI4XJbi
Exh+jJvIOvt0a5XTiz5pkbmo0JuM59W+yrLIa6GhAJbStoPt3jiVf267S6aBiML8bIA25og2NutC
DK1eDfiAAXBt42TytRCg67aMb/BCs8gFWCT/cuq8Hq4/Hr5cn6buYWhxKLWY+vwyCBa9qOQE/+p5
HCEIQt2YnHPq9FEgZqYXRFaNxXd3Ci13vDXz7Em5yTkNeOh1ZJuU3k1GoYDPcFeT/9Bi686Edmrs
+XXJ+g8J7wdcEbJe2n2qOQcEADtciAD+vqWG2jmZffAq8z4PPFjFLWqX4DgzmN1UTXmTekfZj9DK
HP71c0X4QJpygeXupezH0wx7yYgl41PQK+xNRV1vQeFT7EIyXLiZWLaxF1G3vRiONaihyZAPulSs
qS0HF5UVdoDQu0zclSlznJIxc8qVCKjPYx1dlM5F9BQeFSD6tGwOo6oIVXCoYzHWybn9WDrdaVHF
Dcyjw9A5m3LJDwHewsr0Lnk53SbWdNsK8Rgk8a4stXNsZHeLuk0z1ruB+ay6JDKouea4uvO4hafU
vinMLgIeclXJF2w+O7eq7hIqb/qwbRkUO2HEYWvATy6ro1/LE3fDJV3iv0h0BN36J5eDYQWc0eyZ
LcgGP1cGqoC8XY9u/9zpwVPrBk+5XoZeEg5zG86y+wAc/2ujOMqM6TabnLAd8uswojjpmodY7Rvc
i7Ez3eYEw5Cndsn8INSbJGrzhjhu89o6JfnH7Z0ba0/2LHdZ6V3aBX2dxduv1zvfzh41Yzp3Qhwd
KH42jvQKFuRMKzR4Y1gKSdw9iTuc3n3M0WTZ+5o7PPcgE6afCv+2dZt9XHYnrDE7q8s/0/hM+ln2
zWGa5Ac9hfNVjy8dvC/iKnh9KBDBz7s9tLRhiGhQ9lbC4Up2Ffi+SBGnIai/sPjwcQBnUfUhn8dr
RpzC1LoXqI/c6s2xGWr02f01sdRtBW4mR0FSYVc2OwJXSoOYv7vcGK/EceyhFC4QK4HlAZGOJddp
E9yk4sV21S0hWoem+Br4zIzADmmTx3zzS2fyq5gYtrvuJPuWlGTtSt+RpzAIBgrHFkZtHmt3Pzzy
/2SStJYE/3QyGEjXDZ6X1Ii/LsQo/ioX5E3/7CbloXE/yIHjipysBIJKb9cHS+sjy0KlMDoHZOzb
tKd/8WL0nkGo5e1+0OROm3hf1ysISYLpFMe24zxUkT6cJg2dZGeiYmwO7UKdaXVRZ9uHmHwHL7AP
RveqmCmSszU18rX36yOz7mcRZ1/WG8zkMKCljzqgA/EcHKWHvs967YJg8+/fhbUS/vV4tJjOYPrD
oOdShPy0ArVLU8DLX4bn2rSf1/PQ4iePptxhtQa0GOd/dSD/6Q+0HQfYiMPm/tfIQ6V1BH2N1At2
M5ywekfexttZDFC85DwI5xnC7HlWzqXD2DfxTJiK12DsIlc6N4aKGSET5fQXbwHl2U/vAfOh9Tf3
jcBwdGZUa231wxbJctBHWaMan0eSVJZcHLUALxGHDyT6g6hddLQgClpqqtLed559yOGO9/XjODhY
pEmi4lZceKmD9tohWcyJQfG14FwTPAHlKAHKBC4pld6lwRI91fVdjjNecIKbqj42gbyaqrnz+5IH
iR+CjnolseOshIP40Xy2844n89YdsJnXs3ytZH5TOcEpdaptV1oXGF1gTRJiLMReoSrxZ3nVSwe5
2DZ3/LeeysR0p9s+50dSDpaFDJvFCIEjQCFNZgZQNYP1CeEyE68Xg78Lerf9mEBfBljXwdDlaWNq
T73uXiYrPbclkIB//wGs19iP1yBDOdP2LcA0+joLfBfT/PD+t0YM5CXl/Xc168CueG+Vfwup/f+9
1WFbxdv2w7u9It1/Aq4/ZVXTaZdv/fBzb/PHV/6ttzG934Cm05v6ju/7ZHP9fYJr2r/pJqQda/18
ficD/bFO87H3cnIGjml6uqN7PqvgP7ZpwW9YuXSXjgDUj2W6NMX/wTrNMH++RoCV4SO2GeASeuf6
sIjW5/oP18jEbW8PjIfOCXPEU1BLZ5+72rb2Mu2hdihgy1m9kvvNXSh0LOZVNm0aBmqG2pDBIO6W
/A2L05acyex2TDUcaGP7jdi1cUu8Esg4C0NVJ08WpdEkA/DKeXXWEDdu09jk/uMp7o0JSqP0kRt3
2hJ4Y8CIHeazPj4sqiVxI84/j+kHvFbB1mjbSHcQ+EmPnUsPK4AQswS0aVOfXHns4AAe2wbSXBbb
xVYFjIFjOnwDC8YzEkGh8mwPb/Y4M97alosLZB0KT5908VbXOx9cdrtp1LRce814HBa5zfSyfNAk
UlmZAq10bLECMeKNSEctGqVubwaZdQdt9u9AL3QIDQWMhDx7kdnyHWGgv2dQdJ5sFBpTMtWntujm
XcE7s3EEITO6em3L4k3jnTwqAiyGEjZHlUbSzifs+vMQ+oPx5s8Mo+v9UKBKLzeGbsb3zmzfJhBI
r7pZZxFvF1hQJXeGSilA9fIIyh3DBSQccqEKZkXuoafvZqPeJDtBWA5FsQ5CHM7psfW9cyE1sZFj
Ia54QZ4ROIhoMpCz6s6roFoKB6bnnuNNYa4+/nDT3P1+GP24dvL+7ALkZqO71g12EiyWf74AGxqZ
RfnEZWlks0USZdihVRhBMoDgUVOq5TQvDaFIhF/HNEpMtwSoTgyqVhY8LylsXRN6dCEyTG8dOs/e
JmzJWJLkwaMkNobxqZajtZ2TTieqI8Z6webO9/V7JevvWQvsrs39IuyZQoBjYeGYZNBsmi591bDk
uTsC74yn2RhmgPbpvgT3SdsaBoamP84l4FTqai53AH2a+4zP0NwT/tbu0rxtiQStzH3OcGBD2l0o
S9/6kNaeuQsQk3tumoe+2cQEQ63RmK4AW7W4+CGGPD3UU1ztuTaXw5wm2NdrBJue9snhQl0zRDci
D3KAJiWYCVMW9wuAyUAb6kNJVa2RFXqsXX5nN7ZeJUDis4hJ7htADq/tCx5CAQfJob8q3QOADnB3
SaMfghx+8mxod5bOIGAFF8G/yoH7oMldVqK6Qes+DqncDDk4ac3Wy8id6YD1Kfsy1Q0+GuIAbpMp
ufR9Z6MSNtXK+MCBrxkFI17nBTbVwwKL+H4JJLlcU3Wo8ro9Fw5bztnBZGNNdE8LEx94kxkcTmPA
upGyOS9GtRyb5vvSxyaWEnu81RSKfViFkWeI+c4qVXeUNiaZfvo2dWlwLXvBCL9czgmRVpsCim9E
+Kp+Sdd/kF/4rTGXIqJbu7ay7y+emvUH6WaP+TttzDJYz9feRBxYanWgrZlwBpMJ1nOZM6a7zqfY
yq5GJ9Heusuj3nH1FMAyT0unHfwAtbprV81xIssCW4FpH1SZj9tEdsBJ9PhzsSAcYMr8wRzlNlgI
mh1TQ7vv0knbMRPpqoSMQXe9YjFxokuo6OqjDg3wPJsvQ+ABvhU6XQ3ibL76lLhce5hhLyRrEQ2o
+BpgaBFMkPzJal3AtS57s0Qg1pXVzVjYzh4lImGx/dTc650W7xjL3LpJ54fKMNuobYI5tALiYZPJ
TUM7h4MEFnc7ekF+sHs/jmrDv5BIZ92OiwiX3DTx8sTPgCAz9Mj2qmrFYJSYhor8haPIYRa9S7Vq
ORZxv4WoIo6EHk+XxCbYjGAEoGaBqB8rxQglr+MMJtRk00/r0y4ebPNkeFX1ko1ZJBzhh0MvW/RX
KWIvljUnw/c/eZYxhDVrj+3cjyJ0J7wYcNFs8FFg3ztP7c3CYgPRVs22lM4FfQTUloQb358zGDax
C4PWyg6OMZBJ3AX+ZXTsUydsB0GvOVwM7lRIwV7O8CaPI9mROufKJsZw6tsPXFNWVGqi3Yx9ou+T
hArfj1F7xP4n+CHkQhKORwqSC7pmgrVju9Uhhz53Ltd/BCnpJKPp4hOCEb9OowSxRWdsg8+1V6uL
ExvkApZdOFRpg2Gwzs+62GluDgCt7+4xTEWWV3dH3u4vougnAiF076CKdmbJyQFTaohBaknIqSNZ
OxTstY6Z1ds4j7Otiovk4Nsco8pxMCMtTCvaPi/2aTUcfOI07JokhyGdvmNlubGB6tLL2VHXDMau
a9EK18sw3jqGgIq/PtHAN2F1VEFY+rqxk2aiotxoT2URTDgG+Wgy1tMh7zC3cSDf2kBdi6VdQmIP
lsjXtfHGdB68GmyusF8Jny2vrEqqCB/B5z5zPZyD9QXQv6Q+sN5mYHU31oMv6+ISa4Lcr4Qbue9h
gKIEpEctjnX+1OavQgAVjIPBufcWbdi6M6OdfgGuhp/nkeMGvQnBCW4D5NjrK+IQrf6Y6eJ+CEbr
vG42JA/nbulfS9u+I+p22S1GX4YKO6NI0/m5xLGR9vZ81VUKzFyjDgHy9xRkhU6g8FxvidED9mTD
q+u7/Bp71icUbbcssCcsQ+MH3XwRhbN3jUXfamllbk2zPk6mqcKcDG34FmStiHzhbEx5RCzmxJXB
ZspQtUvmgNPvrTQdNomWXBXQMMkNiMIDZ1+8dOd0pczqndqrwSx3ylkYdJrBY2EmwaZKPD1KCyPk
xI5Puf5xwHW81ZxCkLVTVWdR8CzIGhp2YWEcHIhAdwNW1GMwD9tCuszCGktt7IW0Hhreba971k72
i4xIDmXa0qTVZuxmqKsWORNm/6FthkvRTMeZxnurGo0nhKR89DpIyElx1UbvYQSHfZapV5EJmMLI
y+NbWUZFzoXdOt62LZhmab3cjzZJJAOf8U4jcAjaVWWHCRkJ+6SG+9t4iuuzxhffdOaWz+4jBQyO
EcpZXse4s5X5ygNxOeH2KzamRympVVW2sQzT5Ij76JfSPQ2u9ZSajhZ2XnViFs2QF4i864/IXQvU
YMsMh1/mQJZhdhEkXWwXKyOalUHP1BI/ykF3hEr9PBcEFpM43Gz9oblFYl5e2xqDRF6TkK1lRqjq
AgFRfFP348GqwbS7Kak/AtWWr4njGie6MTNzOQUqIV/EwkeGWkGe6am1XWdQ5xXxAMm87F2sgrgS
+gQ4Gpz/7CztNfZWVmD08yQ+McY0qWUlo0U5yb0++YR2GhnoYmOO95Ow8fYa0NCI3NaYpwp1Yc6D
8VaaGIhxV5kdo2TDShM4YRNeXTS25kiF21k3I6cBhI3YvvYe1YuzHkmuakC9Z8FDY+R4Is27QJhF
6Ay9yZFlP7YOPCuh9jXV5q5JqXuMOHLT9FZU87WdzWcEJuQn1Fvd+lYHJBtLVsGG+0ia+NUheQmh
mMf4zSm2s03AXKq5B/KhHbjdI1GiXRaSM8sGXg5nOPjzyc6wl9ZwmlsCEyMeQBc3H5ZtUbnnJZbX
SaGPcGDxC8O402vtK0nqVzfnzLJc90Syr6QpZGQwmgYJ6MyajgUunDal0lsS8xFbzrLp3Zjbx8Aa
TXLuJivjrzVBd/tKokqLjfqC52twAcUn6b2WvVk2uSEq9b4aownhPEc2vuAZ07Ee9v0HgHRHvSqM
jUQ8RirsBMJIkvQpNtbogmmE9bdjAoB/vFqdrPV0Snw1ncw5OBWTBq9fLsSTF1lwsZ3jmDTmsRNt
tVFLf2E2kURT1T6ky3yq+rCythJGiEnVnC4BXdPUzRd7wuoLzLW21gSWFtWBAuTpx2l9sWrChfr8
2TNnmp4qQ7aRJBFd2Y1tsCYj3NRro3JuayxXJa4wwpDO5Mpuy+RyzGtxmgb41qJ8NmA7b4k8Fd6m
I/xyx0GyPlLnUwNKcAtU0w09FIWxTtGdJ+/Jgl2Imh1ex2hme7sNTlY/Qf4UFuTGSCRIBbOmx9mo
eBcaUcQUqwP7D+JIx7KONLBocPG1L5WTXLjeMmFwivbuse6IXDFbzJ3wa7s4C4u2etMyK3SMAKan
hPYsRR2OjvepSJJtZQp7i7KGbXd6JNv9O2ATokz05ZueW+dA7uwEIp1Ia2ZNhiKLgXVawf/wvYAT
2Jbbf99FmT9P3+nikRoxKEARG9BB/dOWctGdruwcgVY7zx9z/+DhZslWAKzTwhfs5KdCYWKcBUdZ
nzymVIWJrUfTqi+q1yKgHzaz4RdoVAnV6LbWuEVeRC880R4lLY+T99f7H02N/iua6x91f/8vxfi5
DHL+9fZ8962u3rrix1X5+gV/TJJ+o2DSV3khoj6Yo38MkvzfdA8NHt0zqm2HWRHXxt8GSY73m4ea
kyU246d3ZvXf50gOYGrHZ8oU6ACt30P9/oMx0vsk9x+TRmSLPrLsgCkSu3g7YDT1cxNv2UWMVHCi
eFk4UEQzvIx5aR16z4lpo+D1Cm15UzV82jg2TvkIjdQ0nuqk9w7doK2NaHwa9Oa2HwZ/1dJs67GS
F7+MFerXAtZWMEBHrJZokpz8GY0s+SGEf1ZBFcGAnQ9S+OPGFPtafU7RLW4FFAEV1GM44MwP4wSu
ApjqXubElC1ZqEiV3Ks5+2LVL4AnwPL3kemLITQD9pMqaM7E/0JG7l1zZ1uEtjOHiNmjVATwdP68
RR4DYTfADjmJ+OQYPOpgWxoclf2pm+I5Ep5U32Rs8axZD5V8+FD40j8DhQ0ykLfE2Nyw4MdXXq5M
gEViOM/tL7Osx7tiuauDF7PInkor1vcs3IiwyNoBDENB9FoefzNH8uPZouzM0sR4OvUVyXpbeqz4
TtfBNrhYafvB/Iu9zi9GQbT2rseAJnA5pLjMuNp+/pCBHE05E5aZWRm44EG/YWpzRLw6IXbrKfjx
kh262CT+YV7aQ0vcHmu2+ElLgKblFKI/3Bt/MjliuvCzI+b3F+QyI3WBS1lsoH95QQbhAX2uL9NW
tr350Ao4myUbkBNp16dAMrKMHSogryLUB0W6uUu5kT6/X4UTMjmaI5cZmK2CKHEmMspT0im6Wr30
oqUVqcxraaAf670PjVHzISV8icP5zQeYhjn92s4QNvzrtrCO3aTdF4wRdlb8OdFHhmkZY41uqndD
vQSh5S/6rQ4jDwb1t7xLsr3mjkQZjEN8MohVj7wqwUW79NSufYCcBLlGA6xhHvDrWiK+nSqUfRYj
olqjKY8lDG0jpcOeFS6vKk8iW4jg3DfFW+GkOuFnRNoXZq09zYH33Aa1C5slVgeRj/1rnY4fm2oc
Tkwi0MiZlR4aPYDCeb0Kc4eVoPPABSufJ5F8dbqhDuEaN2fXsGTUG97p/b2zPRMzvkI8n7itfeq/
wSEjaI1tzwdT9i902dyt5aMgRcsUqXstx+n7tDDDsD0Cb6CTRFKr2o0eFOLcEXtZldZyQcFVX0Sw
sLVdtMij/Kdv8pI7qN8PjQj0sJEFwI/AuGgoS5x6ssK662b6CLaLc6MQ5mjlF7v/0kFZZdOZl2Qw
JfkZeQ9xZc4AXs7UqoMa7O9Mr4qrM5p7h7iSYnGDvWOD1+pF14O/SULEielNB5mD9BVg2YpwniFZ
DVfE9e6EIMaQGrRnO9UhbbTTSAxyuklI3B78+VS6yxDqnWUcLP8ILHibdnI/mT7haskEzZcskpA7
WUOE0nfBUwPqaTtWTXxyR1oyRzExB2MODsdMwBFk10KSMjIKxsFTRlSXBGpC689fy9P8SMPubNZU
GmVVH5l+0R56xRJVqd0dR9AYMFOaK2LSzwb76j1RQEdqu/SsXO1imyqjfFbpPjAvVh/SNG/qgcqG
k4mfwD5xo6DFO+YQJo7ARFIvO0iSxErFCTRjzdopNv6vIqU0BP8OqDkYzuZLUQlj0wSIhTPmIpv3
S91KYSYTmuHvLb8M9l2tXYuu/tIZebB3+dMFDgXlgOrFycx7BdUibDWBfnviSp6T8WUcydXxSnHz
/o21JbB35CYxoWmifEzNi2/C9wmcOBqIDdqgKuG3wfnTdctyl+inwET+OUrvo9O48GZ4jGzWQdKk
9C9ixHdfmneO2+Y3TivuEin1k5HW2jbTQAS5BY8TzdAjePtXgrOohSfXYYRhPQmz2Rc4ku6srrl0
PWl77VCYUeEyIZGdwK8tJspEpzumzXRQkqT6JLHqg4r7IgS3oc/c+5lpr+B1lOjwFaJS2h9zm+mu
o8qGHFMG9qTwvaStl95aNlIj60aKedl3qheRU8wAJ4JSIzqBVEevm4+9ZYYEdRkX6fvY97QpcvL0
wfIa8HHxtI9dNzvnWvK8PvU6G+p3g5yqG+WX935fLvXVloDPRy07MntJ8cnYwp7uqsKWYbUkj5oj
xuP66c+9fXEtYR0NINlOxWS8dB4t03q1Fhq4xiYGsC0RoloMKxcrXR7pqi6FhavI72s7gsqP0t0j
tta3YT/6XXGbDxe3S+U5a/B682L9E7EIpN8Y2r7s+uKSiPpc0qLcK8sSp8rTIlsbrgTk5s+jMY+X
xkhf9KUVjD3CQWlwVtpChDZA1rOSn3kgcOS7Em9qzLtu9Yn5UKmO09ZY4o/vh/fQjp+VBCHP0uTl
/SYWrfi2LO0nq6ppw+o6OeZtdnHXWEsRO190DQ9W1zj+/kDuVLH1i+qtWG9+4RnRYLM1Ro7WnMaB
9XMVbIyGZYaht7teq3sGLBa8mIpRS5bkVDY+90pG0i2F1qUZW6Lj0gyiIQaskgTk0IBULaa9DjZD
SiWPwCWOKdKTsPLxErl06jHd3405mdC+kmeJUh5fBZOQkc9hm+YLLc3C4b4+pbxgJvDRa9dhtNr6
o3efj5YKlZ3sCH5Gpj5DW1kjGRnnHV13MQ7k/xB6sJ5KtNDWCDaevNnj++8h1r8oB8Ld9Ji1vB/k
N2UOmCNYv/ec8SVE2++XqqZNq2k0lPimVRMpAAz59lXOczA3GSpITsBjbTWfiEmcdoYrbmSQG6fV
ReD43Fm5a5K6aqNok+10IU3sm8iLgWy9rwjF8aVCTySb71rNfn8aBOKioQbihetgzGSw10wy0HrW
nLHDkCfB+7XMoBqHgFjDIS9374dcUBGVkKXjDNglPogYGE6u5EezhY4jgvnq+kuyUybncDJJBmhD
u0nBVLGS4chRwCf3OeLKWxWwxNCtZUTeFSxRnml8juvb5RJ8d9Q6iosxu8ytvxzfz0b0LcUJzp93
pfAnu1Fmt0Yw7+sKivha6fOcXWsIoQ0bq+KhYw5UI25OcweGqLK97lhqxby1Ku4lSZWr5Y3N0G71
IPrZ10XabjgsrbuNW98+dHWOGL0Itqmpzgs94kPh5weNu5wjnx02kIDAs7fjAK7YrKyzuR7Xeq3u
dM3KWKh0EHGBqs46qWRzvCqU0DIs5GZtJ88r9+9jXLskUUrY+XEYDaTYw5DupK3EoS8Gjv92Z0v5
PVcxM4tpiWSP2MNG7zbK4FK2RHm/XzPO3LLmWpJvg1sdFbCUuG73qsDJVySSN4OsN1FSWXp62odO
K58d+02flBfKhTlC1kXvtU5VDe4mwE7CNP1LR/LZnX0fPC66ZrAnrSmnzOXJyGNA1Otn/P7gLAUT
FyvXjDOugX3b60hux+XcmoyqiFytd5VfvVrCrPZqbE8VE6PMl1fHn24pSsaTYYDpciwXpNyMWo9p
U7pzhikqGZlujDYvT61p3NRVOe/atD+sBceuT1R8ikma6UnE5RnvsspcBhQy7DRbQcSxbol7fWy+
aHl9XP8IXZ/DsbL8E2yizwV/hF5MrKDrm5LHWsc4KsrWs6EPMD7EbR2566Wdxyc+XOdQjRoJN4D9
bN6Cac7MDamaBXOXen0ZcuGRod+ONSk/ZA2SPxOQ8zt9YwJ0qfRsiZCOUZwM1rTzbFIHxyR/GqdE
HrEFP6meUmpsccTM9ldZGeY+MckOFoafPagqdIIedFq7DHs/i88ITEEgrTeFC1N/07J4jhKiLwG9
EGSCjizkiR0FcIR2/UgUSOVTlJHLcVLz8vT+dZIr7zT70PKLBdtY7ANWqzGcrGVlmghG8WxStksJ
n6lMLRc4VDmEg64xkK64pzLkCfgufUKGvaI7NHZ+H/s5lYPoQttYRJS3aXZle+3v40B7S2YMrIRc
zhvllH5UOAgWXC/BALwWY67KyD4Yq20QM4f0Q6aq7Aqq5ZABdoYR1TJhf2/YbPBNpdvPlDqiDHXN
uU/ntLmxEhFW05xHbOR5ljd444IBf9zA954cgzOWa9ZCpEDO2IaqdD2FArwrR2KIq98P2kK1IM4N
jeUQxyo8v+64IFvP4lmeHR7nhkIb8X57mWMiP01Dc3h/liXdQsRgb4V9iQtXuGg77H5NjaHjmP3F
3liM1PxCnx6qYyMoVAeRWDuHPc/m/dOpafOzdOp/v3UHzCHk7WXX97uZI41M5ia0s4XHUAzIRfOJ
fylWRhrO6sChGy+pFT2mcIufo1d3tKipeBgiYSVRAq7tdnI/sWPHX+s5w763q+v7/0fEDdauZbW9
2Eu5y8jvcHs32Y+VWe/UzL0TQDKVnGZD61i/t+qZXd+nZJ3f2Zh+nWDYD3XNdtixP/WpifhTgxrf
0weWOWrCjHLzvZZqho1g5m8VKn20uTsHXvo1cZOQmCgiz2cLzWXiTRi5jXEvG59Sl7Tzi6ZIzHDt
Ev1vXDX0CQ3xznH6kgcT9EhSheoUPllsx9f3+8rPCV9RerfEuMCwHHl2cjWAr4LZpMhey7L3j9UW
xHpOmMdo2/qD65gt9Wy3HyztWCKxOeAc3L1fkNPMZaeqYLp4wMMc0do3LtG5u1EEY1jZ4m1I0uyE
9WqTSzQlKHPuJplwrmbGV3upnDsT3HlD7M2rUbCc81ifbe2g/DoUj0SI2Of3p39ijzM7HAKwUNxf
uoWNzjCTE//+CgSPC/b8PIe8hlYNzJTrB3fC9i7M67ujUUE7toP4qkTy0OMSOPqz89qVmORSUwdk
ydjVJv2psazTvDY1kzbFJ20Uj2ML1DRrpxstBy6pu+lbng2HXP8/lJ3HctxIl7avCBEAMuG2hTJk
Fb1IGW4QLQfvPa5+nkx+Eb/E7pDi38yiZ6a7WAVknvPa9dT1FGjnXoRaGLQJyS+0WI/NK8NuoJ98
rin/JMcAyiu/SwJCmwswU9teiktOCqhwSBJ0R/FoOvITYoOE+dQFrw8I8YwsGo37tHpakQzsXY8D
NnVgIFqTmDc0FugXNgLlRI691LQGgbZRxUi6fnsGkahKVDzciscJ1uHYrfVlsNvlLt2m58VN4ws6
cejqerq26MY+Grmz4Ilna8olacNpnry4C6PDIq3mFA3IIV2JImrYyIeri5JRbsYiuQUJLtPOAQhR
YyiIRn1FmdHjRkEry0Ay8wnopDEaVBl9tB4GsbZYL2ti7AD19imypV3J1SMbkjgxpi57fScmNtJm
Ir95Yo0cYUoBjGIQOdZN5mnirKXvPA1z2e0LnB3obUHYLK8CcBkRfsbJ9H2KxzCjkvOkzxUzlreV
KS9xXhhso7zgvSTCE2zggqN1O89F+YnidBwtKzSQxbmpZ0zstWf8Z+lO31uTtz0UlYmIIR3J+qJM
cqU5ntk/uoA/UTTewbYv9cdW/f+P6/ghHafl4E9EypVGk1FeKr6z8r2UHd/RYHGUOwV2SZqq8lv2
O1Js5vapiXoW1dl+OwbchepPh9HzroyaZZdnXLO5T1qJ1fCiY2CcJ9r2bNIihqK+jETA4G6KbgMS
23bwSExH3nxfWPgke8C2cItieeVGZEpb81jhS0iG45Y+5BP3UZqzqNs0XaaNh9s5N+SRXM3nILPp
yWYPGkdKv/TQMoyiOCbqLYdJxTl61q8O+qMeJQm20y39Vkcsj2uNbMDr6jvWq+s/Q3EaaPt/8O8b
EOe5wpUwX6aLxfx3ZJDsljFYBpPbsOqpw8wZS5JvloUkIx963HZI3gnt1Zd/bfBaiqBXF797FfHP
HxByfSmzfVGXwcGpso+GZ8RXLvfxkhFmQZh8gm7O/pKW3I1mPMFDN30ZIsVjx9pye9fbURMOTvdQ
rCV6BSxMf/7zKGTk87//+7TbHVe9LbG8//73SfBpa3aI8MX1/Tkm2S+RxXZtzv4z2gaCaSxhH+lx
56bbijYUZr5h7JS3tUUPYxZwqttRfzaQfxyqKZdnw2fu8TrMnF6WXy+SSvahHB77Flo1Js4V8Vlx
xAvqDt7ZndZTglPoek2Gvd2m8bWeIXx3eSy5oNR/Y9fUlNeb3SV17GgvwIj2atmJWQzstnwCe7Su
h7K6cGnWdOQplJSNx0RSvR9z1ziMrnu3yfGlHk1+JBK/Q3MqGeceEOWDNqxZdSDcnuIysGVaY8dT
OxHiMcRje8krQP6FAc6sOdzrueWKzycSmPviplowIwHgcQfhxXpcenpQCMOI4e/DiXJvQqPdZ2MN
ruyYlOUgbonjFCNaHLWjY7OmXdD/pwjGV5Fj4sgTvn7ZrRbUXh/dLMH4M73vbyhAmJ9mel4x+JNc
HAC9x3l9YydzrgrGkoNg7GlspGWrlcUEFcKJCSuakHqmNBr6620yp27ouLVz11DjiXgqgE3wna+j
x/qtH1m6p67BZoyTNYHl4erKsNeOxHpkC7eePNmiqa8kc+dxao35lHFWek3pHcyJgZve9Q8yLvpD
PYs3YDClrPo0rDhhsKq19fJZeJjU//zIviME9RvpIegVSoLP46cCfn6V9cqSYygFNw31FQL0XAKx
bclhMbDFdTJKjlaH9MTho+SK2khmzhv911oypqse6LSm+HFneogwg5Fes4WyepPa5bQzFakafC9Y
Ffb9gv7rz59daF36768bLasEkZCbQNVq4CrN8i+aZO7/im0fB00NcPuQeCNKknVipg7Wux4fOv14
7YdSMt2MBnsgF8gSsk0fN0RJNzn+Br1Q8aAZl64b4pCWcbh8lHjSKShXNCHt5bo8jAXAhVha6nzt
9inKMu8K95jmB/zeUTWdqXvo55mqOrlQMN3zKm3ntGlInE6Rs5gN/vZYfXGzW7waJDuf2B6ScHDN
+6EB1OylHrsG/AQkVTCgXa1tWt9I+WobDQkEJfI/6uzsNn7J6Jr0+xHUXt1d48BJUDAM7XnWT3kT
kLDTW+V+gH766TKo7qmZ+pAsA4KZ9qEl1BZdKcE18O5qWWoqyoZppnyImfD38ZzT5Lq6BRD5x9ql
lAyJ3D7q3B8NNZHTvP6zGTgljfbWdPJPGZ7qY3btBeZweEN+85H3trB3CoU+Dk2QHAzv0Q2Wq1Lw
zmcKuxLNJ1pIOL27ytvX8dkOmIICPglo6XCQATEUW9UQ2OG6byvC0uZnUL4R70++0HqBZZzEibeB
MiULtc46hEMDMa3lqg5YBUE2DhA7ha+E+HL8VNkMdtAg2N4G47uYBb0TIvH2cfKjjr0vaF2up4Ki
VwbEhSLG4WTF3v/A9dzOIBec9UpiCUlyDwutWpecyIzOXgtUledgqCk42dwXTKBN+oT2TcFUSu1V
m3SokWPirFnJ0wE+G82EAukvnn53wKn0XPj+HmydNFQ6sPemLdbLgKS5AZw6isR9HAUzh15ge3G0
7Zr2QfW7VQ0JgZF57JKJx54L0JRMGsTlOyvbO+WVpA6h5pk2+9XP5g6h/sB1Wydn/f/desTQUSH3
nDTnauDfYKpY/MF0r4PKDHbzHG4lHiQoKKVfj8pjxNS1G9LUYj+4wVM03QSmfSZ9ZL6mh4GbFwHR
ocGNx1nvPApIlUPQFU/xBryl+VBj5Dx0RfkYOxRzGz39gXlw5AW61RxoBtbD+LHhqe1AGTnuTxoc
zdRzg2qXi0u/hr53HQ/xlbNRccFExlOTFUhWxwWp+sBo1/OEdYNI9sYUfYm3kpEYVXrYmR6ypajz
QjJ4k7t2Gz+3InieHCLw9aQfWT4JGoNjhDKuu53+Z65MLitX1NGopueSh3NwC/m2qOqHQEOcZr4S
WFWMmKQUT2gCcNeSQLq0Vf/CCNTGiU0GEBAzaUb0NkbDXTRwlEZuhYTSCB4WROQn25unq16UT+3W
JE8b+lgzZjXsUeoe0QmRVe40dJKzbJtTfanq/quBKJdIW49I3WwF0PctDrMJVOhhS8D78E0bz97U
f0+6Jb/0TvdGAAdmJXfj4I13Sdx/SYM1fZvam9S9NhfLxsdRvfTRloR12QZ7d83JiMGseOUMPL20
AcwHZwLrjE0yJHp/vN9KvJAJJRF7r0VrV07EY1XJdb10zod6tTBlKvCxkdHRhz3827SlrXG/H//K
fIOawBESj7+paN9fjv+tsedCtDyvw0ymjIZv81US7WWW7X4ah4W9glD7UrEcTba9Iv4pn12Ath2d
a+e5ZamKU4ArJSiPBy9+tlCvG32yoFQqaXzeMvOSC/nNM5YD+zsGkNwiD922X+pKEnoMcWbkLA+B
TCOCQsGedXqOUbJGGu7YMaQ6L4bxitjI2QMmeOFaJtmRgJ71RKv7TdWUd5NjcgnYjCv55p2Hmq3F
W30igik41i8+QSHyaHReFzbxKA9ZCQujkBH9v5QTP3485d25GcuneUYGmajnHkVwMxsF1wwgHe7p
c2GAfvaJgRkg6YvTnNV43FjTNEbg0RBUGAUfVxihlbqvlO729NFhl42w0ffOE2zzRnw9/+amcKJD
15JLXNOxoM+TmUjoaw3ijzYx23ZwT1G0G2apEkgssAS9F8YO430r/bAe3T4Ua97hA0cRMa9exOJZ
7Msan+WWIuoFy9Tnu6j68uJEAf6Uenyhyma6eNG30Xppcy6P1JnEyQBNp0VTKBi7va/UUIe6BOqh
5G6kUy9sbGCXAaSu67dPSzy1WHyaYOcb8dEZ30iejnf4LpFivKwywXzJIq0ZVKOZ5oNt5NeBDL42
GQHkVRtLdBgmTFdU3DorqP4IW45okqNopZwmtHvcx4sYuiN5Pk7soDQvwVjycjzFsuPdG2FlNUQX
z3RK+eOMV2T17yK32fAPRMWpM4kVTJwH+F+gxxTgF2Df36Xp3ISbIpL9HJh9EeKmNQUlFR6rMtW3
35cupawqtsiDmfxv6H4JmNu6AgNjwodJgSOivKVqGrdrQmBWOAtCWduSCMNFXEW2h1KtrQL6Td38
5s9Tmi6u+fUtNYmzIQ5EqCGNpI33OYxG363dutm0tjf+JeZvuh7LniR87xQjtwt9EnfvhppEhtGl
rZh3ykWMR5wGB73y8iw16QgMXxdrbbPDPCmgIPLFVbqKVxwAHOWk728DYk4qI1ek/dHTiHj4kPnD
I8hsDeXNnTjk2Y1rVj9B05S433jFnlKDGTkP7gY1t4IH3ma+z/QUcN0hza1JHvCKT4Fb/C0p31Mj
9a9fiGXizFN5JKSVCPyu76bWgZPRKEz2PxIXsl2SF8PeMSBHitn46vsbhL+YfvgMC7yrpROu8E9v
qO0W+fvW5wBecmdQll3Ytc3AE8QQDnAGnk6ukzvhIBhIVdoG6PagooS+5FkffRSlwhrNnTE6+V7V
wDsSoMl/nmseSv0/ZElSyCzZlMscLaLpfdrmmmFtHvGqxzY9uHItbxwEyxoz0yfQ7FK7IjePxloy
f/a+93Z1w0QprTk/KmDh5iXeQXOXsmh3NlVByFDkTQ2mxsMrov1at9/HXHQfEuhbDvKVrIVuuYHI
ysPZ7E5ztDzqNTVeiuiLO3VJ6LZde/rzk2r/a3vnh0G2JFBJ+iJwHOVX/+U+kQaV6mhQeNMUhjjj
bDwM7XPSz9tVQ+jcfih7i2SUAg8usn9nlGHm9X2ol6M4MQ9eFVAXGCAppkX7djapO7KM6EHWaKxt
n0Uh2ni0UVR2PNXd8Jd1SGftvn+ubDpeHeXUdLk3fv/4ttvg/5hTcjkVomnHFEnPvSRbrRJoV82g
P7TI/N9GHtfYlrvZOma1CBAUN6jdiIpo24wQzimnoic/DZmULEjDcO2a01+AoHdtEaydXNcOVj6S
Ih0lE3unyMpY4BFsTA3p9TNvP3oHf7QKQjFrrCGF93FWPEbcY51APrUJ2mw8uyV6CxQIpPs5Slri
McztGKSNkuUYZHinitGMi70Pj7QXTtLviIpHHuH07c5JaJ/fLKrw2nJfA5ysECrLRs5G1EynFNy2
xJ9+rdkC8MrpRDuL1lzMiM1AiIEVBgjlafo6rOUrxIdLyVLzZClZnSWqD9OSbuCWI3qgYmY9SgYy
QLyPmjOpbHe4wnj63YiTW2OirAcBbbWnjaT820T0L52b6bANC4eOYPJuyTb6/QkYMFvQMIFq2HMb
g5UpmEPp2bdzEJDP2hYOGkOsdk1kNKSEjD+hH4fg//8pdKVPmAMfhDBKRBu/f4ZgGOKaqER2WXWx
YiaCzBPtXUSLtV5ZNfHbzfE/EMbjjvmN5MHFS0NvLb/6pUNm4eJ8dgq8Hq4CHdLSOxkq5qxO/xcu
iuY3/kHuTbGSp/arpVSHRf/+wjggNRAfwjR9zDvvXhh/c7YxjtIhXBd+Ry1xyDb7sEKzhxvz27lP
zhEjFelrZTsdRI7aIRfba1Ebof5pfcU/+t522WjHsmlh/POBhEX7/U3hgMgQ6clNQVyyFlr+ciCl
0l1iuXo9jDwSiTZKao54KXeRMR8MC2BJkhMxNXI6Ru5KhCH4NrMySXlBwI2gxjUlG/P86kdRpl+a
Qvz1zHkX4aHeY0/Y0P2EQFvUUju//9rTjMOuSAtGcBcd+9rnP+c8RfeF+TsaH3NRMMUOnbtzK7MC
9JzzoxPlDTmXUXwSxo/ITFaiOxjS7PmvbXbqDHn38/Lj8iYIqbOo3/28UMVRX87RCC/U3vIpB25D
vwdtaw8FxxJS4/nQmj1OWhSUqWTwg09eDyKCkCkMC3sx3Cft8dmdaXMerAWWpT5xg6ObvcTIjyYB
ZGk728c//+q69ODd5/YlvzZZGASpifdt222x1c00sgkH9fPiBOXJU2KNZrSetSbFHe3zAG9Oqj/2
VHFqfFqllM0qWzCgwk8xOPpNsc+K5LNXDMuD583RWesHg9I6t15/seTYIq6+aO5nEIDkDMAAsn85
C4J/n0fovMn1IO7HCWz/fe7rZnnzUBU8HTQDXScYc3ZatkqT+N081t+QSV+7ETrWFhcRbVnDSZ8Q
Gk3S/3zKI1zysfMwj8lnsIUmpHkwONWj893g9IalRw6uyQ0rYshDBAbOBOFSSFChrsUeZ7GB8Jqc
jKX5NkhMmlC6Ln5n71tHjumxBwIgnV7eAIF0O3e4Ly18i3qWKuL2G2ZCmuJqUKAlC0It3Fnb7Tla
+/gxiSyKGZde4mxrfqCd2WkkKKUfcU8O3LN+/Ugh2hEnlV+T+oS3Tg3wmcKpUhUxCtk/s6GgIabl
62NE7Gdn5pS9yHg7ahazaGLSETtUBEb9qPkQaO0jtj8vNAzbgBdyXim6tp5SpUzr4wiRMoKmWOHG
BbanMIsmAglGh3zW4Vb/2JhniHfd+GMD0T02Kx1fQhIT9OdHWP7HD29zNKDi42ggLOLdJcBXn1Fy
6FJlqCB5szTqGwvdsYEv4Kb8EU/xEyAUmFXlf3VmmZxt2G4wWnYnQSVbD9zi1Jwgk4tB3dyeRY48
KvcQ8A58b1ACj8jPP2v2ThPiOX8B09u8p6jtuzXlKahfcKup48jJlRRj63eTvY27xV2jA81uqLrQ
9k0NAgoft0AdgPBOkW/tm5UCxD9/G85/TDsuQxk5R+gOLCwZ707JQqU2Rwv46DaM6x6sqEXXAe0a
+DP0MIKkRMb3mxFdWcgbqVBoDnOAda9qNmQV2XhfxNU/b9eTTPtdYZTf++JK0ztCYDidt1sXDOCE
mBWjo1Fjj/LWbws9ULtlQ263mZRr9dI7TBH1Zlb+UjsDf7NhEmSwxB/0c72VTXKaze177LCCae2s
hZChq+S9kQ7NVe5SJuFuB7cfrjTYZQTLP64/NKd1xW1LAsBZVsaJki+42yz2+NHXY1QY9aHMd1sZ
ml5FmxoqTbtHn+s4CIt6f34kCXCP7JX5tKrma2tM2oP+Wc24sdB1rMZtnMuv3tiMO8O27+d5sW7W
+qjQ3cUr0hum9e5E/OnBlMX1gMfgxi1ZY9dyvqOkkmkf0r2rvpKZT0w8JRyTj628dpdpHylKWNak
D1JB7dBjW3/IDdxQm1vM2CLRyygQL+fera0OCb+df00y5Jxahj8VxIaMpfGKWFFeDFEkITEDyGKI
WD3kAUqTuPpp9c6yz5tlRdvaPyUKnZyz7B+jyL/ZTLc4bd1TW6TrcSsCPL8T0DLMLhZkZKoq83ix
LSwjadcd1tl6mRSyLGqCPSTxbHvhDVcaVEmM+YgQQ+5RiccXd6Bdk8CPZ1PiAYnlAHvPs68Po8o2
cFCifFAqMr1fLltCLALOGycNhTEtH1O6zyab9sKkqbkyszcdoTEZinWVnyel87EVXq/Hnzr3zcMw
9Ii6MeEmFcTDumJC4cI/alVoPgD3xmsPRNJ5qFN55PX7alQGcr+getCQhhfJx3bg+Nv6lGq6xK5J
d1ERH1lEOQ0jT1vYb0pYLWZ6A9DV/lQ4GHYtEiT0pNgpcaVFSeOalwfsqk7ou1/rhE+gGQY2SzBc
IkgVKm1RSR76phLE8OL30n0yi2mflgvKC6Uoghv6OhaggV2FQ6F0OSAgmIKeAetNwmX6sM2I5nYk
O7ComCZgdAfU1VY3kBjmdTvlfAcjKkD9KvmbeGEYwrrrzs19s/TfRtd7tRqrRB2fGddkQR00ATcy
FRNZjA0DqcxOOIN4Qah7k9Up/t2SD53ycz5V7OVYX8WpJWQcEXn55Ch+J1u+MRTfsAOydJKfvc+d
rT9ktJmGGCWcozs9xiuSE/5wFSqcfy6Vrs/f2rt8Gq2rRcJVdc7cEdiTncYqiY9J6tKHqBz3i9VD
31hOONjDREYHcBt8LqxJw9NNpMVEBZdY7zWo5y1FdQqiNKNpk1jjqIvoXOutr6syJWj0vFQ5QVm6
4JxSCmdjGpIbI4MF0I+lF9GCQTgOzRY5ZYVG4LthWxviFh3Ss5dCsGbk+1gLk/AyxLB1ac9/byXC
czLjdT8uDgsgQIrCOoM3pqsk2PecNGjgIuDdInLwiSIAr0znW2wa8u1vHBUXt0Wf0j7wD2Ma3+ZE
D2ldl4b4opHX3yGAIWQeIx9g+z6utgTwBF4GkTIOYsFbFIPuR/HEOWfyAxJDGWYjPHUntvEUkKC0
S/cja+xRU4+zhT5oEiYUfvJdrgj54Tl5hKf+K5MVT2bN/6U0Ll4eHbW+hX6f87g13pnOYFAbtehP
xBfuoJzwo3jGPoPRffSabucYTcVKivhdKSVxUm9XpuoFMSZOaDTc5thQqtz75ZVGJafagkSs+5t1
DMgsDVICQV3BeV+Y3Y21iA9itM7Al6HVdh808uOpD4g3BYXkOuybKejuhI9hzYSbVFwfSGlomKmF
6sDm27bX160Etx6UmntIo6eAJPPEmbyruNm+mAlynqFbrNA144WSXiQultH/8CvvKYVYRVbBLugj
OYDLso7RWH5K3fS1L+RBH2d1799KGxuBvj3SzVIhF8dVuv5BL/X6CPgfsXNfbYl/Ae8nWCAh30G/
0QTcAjr187FPkFFW1tjtErP8ppEgLUhbPE4yBDfZKVB0kWEX1lciGobTsuHkQ5eoDzt9ODaT+5wj
zgznfLrXa7BdOumJprHPRVLd1i0upZGqk1wJnSxM0DUJrIuDe1YDNPrE0FxoV83ddYpATO9xMUYT
dFM95qosDp3a/6YdCWaePJdKPTGw65kDD5w+SdqU09aLsPnUZSQPGuhvgcTnthkPUeadeN3HfUlo
rKbSCsW14cv+uGDFfztt335gxXjqM3MiP9RsLJQP6oQcTBxD5iKPCVHp+jbQh7PWZODCirogRfKK
8K1lK7nOXSaA8pTU3XTOgoQ4XdXgvBr9ZfGLhJK7/FV/yXpCNtUsv2S4p2treR3Gvb449Ji/rOK+
N+f8hEm75D+9EHdgm1e+wYppZhlvXdKC5irVHbqmNjQoANo1SsAtfG+PpYQA9+qMhtndxSIbjySw
u8yEYxdyd6BFqW+LoD2uhV/eFH5Nhm7mPdgD9qwJQt2RSL34zvRXCWSwcqjRWuDO3tVsl0UYG+nR
65jHENKgDG379A1cnoZWHhHc13+DBxSc8/uiyFjJ2m2Rhy3/7bPMC+R9fjANoRHR5Nu41meANnBY
fp7RTfDVtHGPqwM/XFwOHWIeFW5PeEDq5wRcOIg7vdj4y/Zq/RvddsH7cQqTZcckrCLpfgVRk15E
YzAp6Q7Qb2gBviDPdNpjnOJZ68GkSbuyPs4+rHVPDWjGpXv887z9b02L6aItoxDF4RH9jzjJJnac
rJTkgE1svlkRXRZv/SkL+Tiv66HY5jbUTlp9HnBOLFfb9HFoeE63icYIe6AqAa55Q+Qby5EYJXYm
Ou7J2Cc4v5vd7MmDQ/7zh36fiwuSwoeWoDyBy+f2laH71+9tpApmbWOO07jGEFK6kE84JgCdoOIN
1MIR9dikwdbfWZVou3RYrkZojjwujb9ogv4DF3N9S0cFAIoBobzb3vrVn1eCfpS8a2G4W3nDxpyk
HiIzzJ1bOglt82Ybun71EBkRPkn4/ZvObG7KMb1NkfXd+ilOphLlelx45bHMJn8nEIX/+SvTIPG7
55/Mc3JjVcKh79nv1qoaBhYhagLA4y3paesYQUikQyRa9G/bLmq6Cw/KByPOgEdcs1ZNJ8pQGfVH
s2uIhiF0ZbcCV0NGcIQvCV4ob2G+HVsR2j7xNH3Byu1u7tupR5b1uo+c+UmbB2Ujv7UuYdvM3Gns
Y+VUp2/rE480E5Wj4YjGTQ/CRi2PHAC74ZiEclypiyeI0MhrSg4r/7kpqXfdJtJ3+j4aTyJ1qIbY
ezW76RZ/JofI3VG7Ks7zJi6SFYlEIu79AJtEn5HgnXcf9c2eNjmcJgbCne9Th9zFKMeqRMU17bSc
ooG8tpqIIumlwJPCJqX/MZqAigX6L2SK9R+Hk+9I8gZABx0CnxVy+At2GY1zWiUBP47m9GrFyOoj
XMwZ6wOzKUJ9dI3XS/l1cMaLNXJMaeKVvpdXgsAf/vywWOphePewcCRZrNo2mhT5fgeHaytzGutI
RlrI9QtqAtRY4q43FpUjHqNh19kVyQPjcDWmPm7a7kePc/MWtcQhqcHQpaVEPZiS/vy5/oN0AqxH
LA4ZQgeB+f69J/y3XbaxnJU3nYyfFdNZXMud1lgCH1XYBtFbq13UlE17oln8H3qKMsgRQv0QBqNM
i8ULJDFZfE1PjNonR127QQeQla7EQfVB7l3Qol7KhkHiz58eTOdfXytYpWqKsgIJVCnftQ+0fd0s
vtnTf0ba4Gw25Bardd63Tn6LSsCoxWeN+YF5oH8R8p90qQG6iuxpVstk78qRLrfhdRY5AVJGtW+a
Yr2N1jnelVManwpRnlI6Jslx2epPuWC95D/wBUeXqUwcLsJ2n8ikbD3Oee1+6tIaVyECc0u9itoo
sTndzxHgicpxhU3E3ROeqk8UGYidfiCntESxs3bZPqg2lTn9VBr2ualwyrk9a37Z3mo/8qAcWHX7
Uiu7nRZa6d3FNiryZeQnyxEvZB5YN5Vdq3SY+jnpvB+bFYsDMYgjFXkM2I4x8BooI79MW0yP5Xbj
i6J+MzJFeX8jraU+1j4Oh5JBm06r7aX4oXdmkqCNk7Di0BfpQ1vb3kG6s3/jectVLTrgB/44Mh/E
MbaoQGhUETwTnSUHlOgD+3tuGP6ZFetzt+ZPfr+U9z770D5xxD+ooej0G/LvrRKWtIlHOsbmH3Hd
fREVrQ5/fmbEvyYE1xUqzlbdMETRBIr1+OVkcMnAShJJRrnIurMl0uVY5krbXnnbrvHAxgiB+IT2
tiJ6Ov5ge7jWFZXBwEn5YAYdXAt51COnpIECa+53uoYYY31oYZ+8yADd5kzaH+/yQe82enurYkLO
lRxjciT/Mrk9T0q38ue/zfL+g7MhUts2BRJ3Ys1tLVr69a9rMuZ0327DqjY/WoBaAeMr2sqC0AHf
H2/Y35dw8gMIxmD4mpo9GYhrNtx9NCdrvPPSVzPKSRVCnQZlTjyUZWX3Q++9OXWEKTFMlvvAZZFT
qjvNemZm9mpu0wLATL3Z7IKe0kqQ5nBWOguFd8kh1POgL7quu7W2kj2rvmgcr0Gp6+KKqqgc24/Z
FVpP5iBFgBPdZOyDBsZE49bKD8ywcY2tyj/NQ37OKphG0Zvhgvzqeu6sn3XU+oSBSUgfbLd6RRUT
lT4xGmkWz/ihigGq9DjfzGN+zOL5aQq2e31TVtK+bH487JJxIbeBg42xgouV531v9/HTYL9oSrbz
zLs0bTIVAcym5rCuSb+RoD3UASx2fj1n43wY46E4zLSod419Z1OLMABCBKksj9lgfQlq+0vpVajO
vbj93+2YsWb3VsEj0+8YWMyD71VEmIAH7fUXoIfJDZZ8YbPYbTPAdqfDp4LuU99ZV3M6EAI2GMfE
i289dskbuj6CxQges8TBMk0znHL2mdt2aJoy2mvsq3CROGxqexHJPduIdUPV1K5s2ugIwdATYsd6
peVYc5Ce041uq7Erj9owR9ZmuqzUdApCGVHh9J/055ROc1kE42GdbA3KMa6PICaJJEhJcoyXOT1o
5NimWuswzg0GZ+rEUHiTToY689WhSGpvOcUSWnJp99pLhO1vRAhfqNQ773WSgFF17yYoeNOD6QTr
ka+RhOXIPs4NLfUpBdaXPI0ZahDQNP1divAzI08C+b3pddGlYHCty+msJf5dj/+gQmoYiyV+tFmk
wxgx68lWCZP+hBhfK3h8YwHuWsWhtRbzOCBJcM18wBln0d9hU9TpT9WHLWkOjbiyZ2k+2SLuP8x5
fmwHsK+NqDUNZFnJ1Ox2Y7AVx06AR6eSorLUGFdV8HYh3CO4iYPtarOzJqyj/AagsSPQcAxt8mGI
UaNTgn2SLjYuWWcykCrh9Q0bs8vDHLUAak9cd8aII2rE51lO3MBL0FvXbsfakWqHZ7cM3NM1EnP9
RiJUJP3HhrLL2xaxAxOabzgfVnPHrU1/qTqmdAZI3CTXZUPWtjnP+ZV+BvSqq7i9KmjykB3GC4e2
3cKgJy9Vg17GOh6HNW8IFiB4gOYuOkRBdt9yNGOcM2Gcc9XpXWjDbx7yvBdd+kU/nqZffc49TCBa
F+f1znHaiIEAlbqiow9oQU3NdtUdi8kMmHMfcHwRgGKb9iHtxCkXdcyHkrhxlMHQ2HbQcR1jAg74
QaUfQXfQw4CHXQ588ple59oe5zvCc5y+6R+n+szX1u9mJNlhqmTlZKo+AgdayLss/P11Go5WgiIY
TWfd4IIyFFxhuyViw6kKkzZlnidWn9+CsTkzKOjLzABoJxtUq55xDQvwJjSnJrizmzc/rM4vUUEm
nUkLjKCX0ffSi8bE6sZfL2n3lTzB4cahS0mqbcGpOJaDDg4WHFByAYmzCJT7rHrQdIGGrLOyRn6P
gedqg6K0SfTcT3QAanEGOB7kl5sVR3aKYGemOBbKn+NCVcVIUydP3BpdZZA3eTvTQgCYGvZpQi+A
+v7H3ES2VdrPgYO02kgJSTWELGA4/E8uoUNIWq3qOCVjtGMIBcUjnEBfHvogbhUPOm+gsFXVvxDS
aYNp13SEpxXJuGopTtY7YsSrc7x4z1kbf3M2NK+dchu7NraBHFuogEPjUvSOsiAHroR9xXfJXug/
56anfhCAvYBxkEj4vg5waZlfC/rRd3mfeOdtBLWI4hLDqRoJm2h8QuToHmdYAvKxsfOq5BpT5IVi
BPcrK9U+adyza6cNbJavVG7oLe3h3iqtYZfV0XaoiJhi0equ5TwUH2oEh2/bGPUK5NWQ1qSE8pSf
SkS2yV1E7IZywee+/aWHTHi78ZKlTa8xTveoz8MlN5RDIuW2JoDG3aL6oal3kfew5t+HtEvwH7g4
Rbz+KY7ml3xcNrL/4BOzxa1CzU7j6D1PpdXctZQ7uOZ0pV+5KQI3r6fvVbEkV0QtCMpPe4ISVMZS
w0lO7jPZUAqTzNK2hszamWZYpHejPaRAeB7lynqK1SNSb80fZ2HXb6SDPrqJmB0ouJSA4aAZioNq
3G0+NGZ+PUk0642DG61vSEFuVXBBlqT/RHQY7pY0CvXPYRguLkQhrr00f+jWz1kRB/ygsfKrbjci
E2evGTgP1+otAGg21ue4bV6ykvFE385OQqJ172asvy0aacxDuPa8/MU1+Ef1iDecSP3mVvrJ7VxR
kVhN5lnOJdkRQUFuWGZ6B9HYBSs9l6ag+hhzwduL7k7Vz5ViNAhGBldrZGYq6Y7a2ZFYkZfsm1kA
yxVR9zgGlCKa/8feeTRJbp3p+q8otAcHHsiImVnAI135dhtEdVU1vPf49fMgmzMiKWl4tblxFzco
Ut1lMpHAOd/5zGtYEzEZyrocvrSRfO1XIisC6dBxseOx5l3upTOLEvHlfazKyPJBLQ5f8nhNj3L9
cpsV3c7w28dqFoMegSZib7gpuFzX9LtLodecTIB6dMugpmVpcIeiwm71XvCkHjEdYYjvI/AavmKA
rI9Ws4CkX0A7SFRRID7/Kriiy8U3njHSG4YvKah/mss0o9UgIaKNPhwGJrZOIXGdCumzcFCiY0Gm
iDzRDlfbd1GSzmUwxDRDWs44nQlEhHpWbQ64vXQoCkl4ke8yG93eJp7r1WlT0utbPDF2Ss8t2lGU
gbSm/QUUmduzS4rsiLdbmfMT+l3Ayo8UNMkyXdL9LrjtssNdB9zRr7O8tLB8/GoYL8LS62/LjLzF
erA3uC6Fznji1kW5tQZug6IGTSlrmgmana6goyZ+aFDXrAUoI6BQYUZAHsi4sX5fka20Mf0a3VXl
ISydMvkiF4vIB10/vAMwDS0jBEQ5h7ZDZXU6g6fbAF1sGGNpChjPsT6cRE3qV5K96DmpwE1WdW2S
cUxfpnHCdcmgf6mWTNpuHxo1bdTpKj1c1ugrCJ3EhZOCcMY+TK1vsG8ZfEInfEpuC7+GxWTIrwkb
a+/L47Rc7ipOQWGCbLvtQwC1r3UivKVV24Q92mx2s8+NxnKX+Z2TIFdGGCvrgFXUXasjnHDb50LH
FqYUKimOusdWHOefUIIasoa7fVH1+vtO3rBVnAF+0ggTFAza1NCdeEI8l9rFlz9BpDxgJsOkLxXh
VjmRQfVolskD8+zGgmBL730q7mmX4LSBePnt1W7TwrQ+3CuyDDNon5yWveAbIFDsLVUlJ46qj4GJ
DC46UoCaNQ2xWX+eVwk5C0SrVbV+1oX6mO6U4w1WgpXsjehfpYPOSVrPqOmlwdSCjR9B26HuQNfo
0NXvRjpBOfn5FJl7ifNLhpisne+TNaDaPAahec7rH32OpF6zM4cXaf2BFQcaRxoHuSHO75UmprvZ
MycMo2e7Gponacmu+ZASeAVc2RAIZC4eMzrSUQPqUZBrB9bVXvzkxXi3VOsSYPMGz2fvLfysYgyh
tLS5vcIPcPs9o5kl7Xs9yJaBov1txd0yp3yHOe6RtMnNwbv9/mEbT4MJBUPf8emxMX1vden11lIw
ehBAyLhCuJ92zYolJcDlKNXgcBDcYk+WH961sv+aydDoiaVIrMvjx21LIsb23dBRF2nmLba6UUdd
AFneHowrpV18icrlSMsJuAtRwx9MdIWl3CvxFvusHMjwtVF+Wcn8b0SC2+gE2Gxu6XLlqczckfXa
vFuf4BYhUF44t3Qoj8TkyVm37KeeQ54oNUnsRMVdRzW4Y+THb4nGin0eXJLBT4zo+ZZipnvucMvM
G6bVJ2BONL+/YTOJWkse3ERN+hRYdRP3x9XSJCxMWgPZL339LDZ1TSMl/4T6ixlO3fx+Kwl1o7mL
UrI8DQOC4yGZgGj1yBLEMZJUTJsiemV4sh02+ts7ZIMlY+4QuW7OHouSkibDLIIRexeOUfslE6vG
lmFcMydDtUoHrHADb6flYDdoqOGZZzq3YWLauAXkD7h+tG/UHvfNDcncHCj7T2DxjbZTbF3MqHA4
xTc+aDXsrMY6xCbAQ4gt9c1IGZykn8AKyR0GCyNWb5Pc36VF/dabtKyVWXCWNO3DcRjdWNBz5Nkk
xYva+cmIYtToAciti37BjrPa+XQ8MjF6kqVmCpfu8JKOtJk1nC1R65pPdYXAIb8gzIuPfN1wSvEh
keFiNHT6W46rQOVgHRPgQoh/YxVmzEAFK5N5JC8slVREcbqYjgRC0lEmmgY38N6YIo0ld7vD9Ri/
mCsQvxsTCakeZJcVGFvjJDZ2pmRfbntky5EWigTp5ZYoNcL4lmLZHZq4dq8MEYRhr0mqLAvavHz6
Walo/Ub5PTzgDUdaeKNlruW1mqe7eaQ+lJOUc8CUHtUhs/UNfnhaV75gltI59g/oQqOcRLKFmnlu
i60A//yApj9weKFDz0s41zEofkUTVExQBuMiIibvrDokQndjCbm1wgEk0SRzJhwksHpAY78dSR9W
Afnrwmwe+kkzwV90jbMUcnbSEEYCEf2coqvHkQzmT0gQi4kWMBQDPV/ZROHTHMvRblfga1m3sQ12
dEaGAuw51qYgH7slzAl+NZjZ+9ttnuSBbLbT39Za39fY7lXQbWSofDyk9KbnW95YN+UTkJSYmRcG
x0oEqXCa8mMxq8+qmjafa/MwwP8q3XZbJ2+dlukoCFimtm2tebfypZFXHidh2+lys4K2UkB6KheJ
NwIdA/UHbDRzJNzP8LzRa/wjxxZAd72AbTDz1Id/OBRVx5FBtTLvgkRbhGGMBMsUk/NKOnWHTHFH
FSo/PQvoWfR8PmldeoQpkjxmWofclzhe9BWtQJJyq5jSFu3T1rxbe+1Vw6yJmkNQL5rB98sswfJS
6i0j5TTNZ7k/w0meY9PEFmZ774fMRwIA0QBWhCfmrQShz8QZysj0U9Isxw5gZYTs+xFPnnNNRy1A
pkai5E0/9NbIETeAc9puNWoLG2xkuO/hEK6r2jqyTidYyOFZKzVfQdlvjuTJUkxIV7KwHNx4Wu9M
rDi8WUE/r8i/zztuXMoGNTwwp17X9TmXWthAAJKPUNUJ4xdF6nJvNmctqCIMHpB/yGy1r+ipVTXe
Nv3kQoDaLLWb6xMPGFEdFIoNTdZcZROKU0kXYVEOiP7qIoTzrX6i4sfZXeK8khIWsWCim9dXw8Os
dnT7um7maewKZHk1emWqc+T1c2ish+4TOvlAb7F5kaMN0UHqrtUotM8M1Mr8Mxaiw5etRRT/djDK
sJPb1ag8rNwtdRBE8Dzj4g8Q5F1JYE5FyzMQhDZHAaH6Ju+KyqBv3HFNSkZBgkmqRxtKhVeBJWt9
HurkSwTa4aHcG59m2b0Y0oOGoKYrbxhsxdGAtY6McqWWn3PS+ksSDeXL0AIiNDThVORiHJTjpj5v
1SneMgr6rkvDmxIlp2+CSyge7vpkvC7CkDzgNoi6XS2bNni89H6WHLUHPV6IW4x8A8E4zwnsGU0e
5o1TdKoOyhsCcbkXT1iuTCIjwgQ/A3uGX4okwilHWaqP982c0R3Ul8SnVS08FxI6SabC22/4ea11
FYVyVZ/jqe98THJQZFHKyW/o3OIJprHv5LUNkDEiR94yc9eQ3IB6oGSgJ4+1DApgyudLNoogacVi
eJyBzxlZqIhJei6lQ+aIevRVJOqfKaQqd62FQMZO7a6INtHaeTSONKmYlfXpbKl5tgRiPZThgoyP
asw9NJdZZFin2geMBAOmOPq5UZoIH0N5ReZp0SFJjAboxiGgW9F7g9SYR60evhpw42FQG6LftHDp
zVLGJBdT2tOk47Ur6MrdStPobmuiM2KcOxNnlC6UJdOnGZeyOC3M+10gOqUxt+I3dJ7mTLDLKBUZ
QOsS3mTkcXuTHKT+br+cHFA/7HLjePuPjkOZ3GVTUOSyAQFVRmQvZ+abLll6EsQN87cM30fuQYRJ
BiKpYLILnwkOwaSPz6wgJbg9rA052qCIUw7vti9DRTBm+LvJY79B+5hZD16FutITjsWgThZjCsqN
dDNesdjSBZAgjKL2A6CYyVzkh2hTETjb186ktt86eQHDGWuoHg/ie38QAIiLYEaYt+teaUiSJcTa
fEUdbbkWYzJhlLFL4cXjhDXDZo+qLNybPWYcm3jYrlmG85YcRU9lZopfGuaXhxwUVhaV0nXrkvu5
1eNwgovJLHvHEnHpiYqghDkOWmBiLbYvjbBPs/6e5tHzsPJM4jiTHxWEsVb5dQM5c3eDd45dkwZt
h36kGRnRpxzukZ2VTxkciSckLahMZinzN30gNm673Gyx21PpZnIqqFDo0kl2K5ryy5LVGmpySxCj
qQL/p3OWOmq8OkYlBsY1erY76gi24JG+uDunJOXokHlmijB0PAjRZTHEcDhEuzpnJ9xPYorgQ/dG
j1iBMiHZ4mqkF70WntAX/UjwWbus+OE8MBujhThejCnaLmU1pXR6WijuI4iazWQ/tKp4MqpcPtIO
0GD2IwUSVxDN+wjRGqYH59uf6orCsyuS3K/0HQF0A//MIhBos+2li1an0kUunxHP6U6ZppdnxGGA
PFYLP6C0aOYlSbyhhYZh9V4PnCmpPdAOgAj0RvTxFSpOQttRDIB2CqaOXDxLMTVFKPs+o0OHemy4
NkPk6tubxiT5OuYCltQxJPWxU88SGBkvMWfrEGOiJG7ZXTEZMhD4EmlGTTKuEqpTjtrhyWOMEapA
yJmxBY3lzFx2NvtH0oDhcWswERdccSvGp2UB3yXEWK2p+IinLeDwvi6NCxyhxIJDmyMK1szI+M21
Nwvxjm1cUrfTMG+mwMjvWNWw0vCPmSOtCkr6wFdAItFV2bnsye75026DM+htcS8tA3rWtY4zoQCS
YKq1GTuYBBg4s2AMS76XGD9ZMzQGpvfonR8iSMO7fv+8wHZNZxanKF3aBQ5XlSz5dZDpteQU+d2E
7TlAYSrDuOvCWzaF/C1ux+MJMtKBkiBrysG5CTOVEp1Q3LScYsGbdVzJiCFhTXbKONxhbKxV52qn
LOgT6fAtO70NnxkEPrdzpl2wZ7xuB7pmgPEEuAji9yVrlM8zHGYhd9NWlB8T3di52uboCrTkXXp+
53pXMTm0+b1BJdMj5P7OyUxPAr1wgFvtjgW+deyaZn1Vzck8F+1m/hztjAR4uzvcqbtQSY64EhrE
GzTwQTgggdF8VdVKPWVlyoRuh7evUTjIZfXKmDJBZcfq+tI8YrCAOtkBYMyMtttuOTNOfRUcBDHk
OGip3+ge3GrbVdy5MfROYBe2XxhTwZPMkGJNgSQKG8BoqdRqu0mCcVeMquIlDmn9OjfsySboz/2y
T+IPYh9gRHZf0+KxK/NeeYgGSbgb5Q/NfFLql6xGbyIbFpIqNEpWNYqeJxMB5mkOR5T4jknBNI+i
DqwEplxsJ9UEr4n+aD8Jn4EXt8imob2maru86JbcxSbDpZ2+1wh8tkKrD4QJli3sZonSYJBg/o3o
/urYy0WE4LDMn4HW+CbkVGWRq4uBsTd1x+Ij5XlZzMqXyLUedsFVggH2ufUk4klVx/FZUFGCkI07
xMyaUOnzu7Zbe18Up498w7AtSlQYGsxhmPrZiC5IpwWUooX2emQnzZTZtAi/lGY+eOmITs2YpIsv
CdWpisf0fPuPJnAOSgt1w5QzZgP96o0C2OpOUstrHkED7grxFOuKeIIqRx7aaB+MtYbjSPtF6ODS
LlDMXGMAlR/1aI0Mo/TJlIr4Xsa8iaIWVsa4jKlfVityGSi24iA2C/cCqXPxkg9l7sq48gV/MkvX
/57+SJgTVVBx0uEf4PgymVabCN7XvnV0pBn3prgckUbb5cI1MYyi+trxU/d9rlyMum5slsWjkKop
jecNsZgIp0q1mMFJTbjL1tMEIJFck7O9epY6GKkKNl2PCuLl4VbkGMvvdWTUTWjoLc3TLZIgn/xa
mNPXauG0SlXRDCSpB6eetIJVM6S2yq4Vd1WGHzhIMV9Vx+GIAlRiIelJPzBH1qKQgL+lUxpExdjf
CeMX0hVwsRsZnm7WGx1HRfDzusI8JJG+drEwHWkanAtmLXjq0LBtOiZbpSQV4a3pdqN9kMTLky6/
gLmfeumbpCIEdYO7QBclX6y0+7rXQigkUJeNRnn4WiQXKDwI+yrmSWm0gsCjYqcuQP2m6fYpMQtm
+PCH1g7P9O2Q8Gk3kkagaCM+JPlMcE8MIGeTTBMRiwc/laevHaQXi9RudnUIcDCtsa1TYw7/3cwT
wZw7o+oZgnbFEfx3xh/o9URkgR5i2MPqgt84nG5Ijt6UP9Ji/XL7y6HbvqDp8XFrZFdZ9HxTVdoh
meA3wRQh7uncEpBoF0IFbw52rPs5ZIlzWi/6qKLVyaNEre2r1h7usdFOgrkRAmkxXjiPkbbabfZy
ZWXAlHQM56kL8AKDcTUqNqaGzNQBz6R59VWTMOW7TRVNnuUxryXHVKTFpRGIPRKNzBaLAySWk89T
Jj3Oq4zYcSS/xRmc5RuUYjKaLwxTPNosx1vMEwTgpOjVkCAt11yrnnEi+Tk1litVCAy1f9eERf2T
3fSPpBdFxAHo7x50ttQfQZ1twpAiVeLZTg2cTJsEQ7p4SR/SPHuPZGEMROXbrc99GwHcWie3oyyl
pWKjRXFOkXuCK6JDH5HeFMDcmdH9WKLo+00ntanpisbanSzVpTXuTdKmeS2q6YjVeUcvmD5u0XEm
d4cpshpJbv4Ebij/HeNQN0TFAFUEFFrRzRtO7Tewm5ohhZT0A4OmZv2Ut3rtyN2MacWyxb6KyyOL
EwGxQfNvzZdbm/WG4TLKXV4l7uIw3xtMeYzNI6MgGK2+smuoDwaUDUDMuEAnb38S4P4OIsk1qwYc
NBgDEH6NP0Ak+7I8EO+B/iWCFuTRFo5b/QxvQ7WFQ9EFzRbB3WA8tyq0GIUUKdpZXetTIYxE6ITa
fbeVvF3T/zfcel6bj//461s9VkO3Pn7EtPt+658FMdOQd62Cf+669fRR4Yoz/iXsi9fqvf83J32t
13F4Tf/yMFbvr/U/fLn/9uTCRQuDPVGRDUk1ASv/9S/zRz/8x18lWflFhUK/S6JqgOV3DPMu1Z/8
x19l7ZcDaQ/Tth1Gj2sOV/eruTvfYtkcTDY0YAew2uq/4u3OEf87EKcgS+TbqvJ3mFhtm1UmK5ly
ycL01B77q3AnBGg8OQRH8yIf97+qV/OKuR5qch5SJ8F6lJ52uuZd9JBeGXG41WX9vAaRC4rPze5m
n1Gp3Tn9MTvnr0XIgQISQkazPVT98ZS5sbN42DF7kY0miqO7+nEKc3cKADrw58WR/cbJH2F1u62/
nBKbbn/QnnqXPeFOJ8VJQsQR7c1BIStAy8RlmuKrx9bPfcQ2XQTBA/3YPMVHxQHncu19hAjGC7Te
kF66p3nlNb7SsJI8UsQAzuRlrpGxtsxzfjGC9iofjTtImVfUPh09VJ3tWFzTcAoarww4LD0AusF4
NI/1Q3QvXIun/Hi41pcyaI9D0LmpDdkppLvhChfNZ3gXUnehAFhe6LKYVjQj7mvlL9E9ttTW8r08
DqHq5m7Gyypeb32ELmYf3jN1jC35lFYuddoP3ea+ek2g3y5DdaWAV3BaX3G2AJhw2HuueI/O6ZHm
nJ+7gk3MCkYfL1iPpkKIJqXfnQB+M5zVv3an3ik9tPgc5ZifDXf20OsJJX++x2uG35ofy4fE2/zD
A9VUH+JV+4CfuA3f5siZmvs4P9iVvzoUPzb+4MfkmB1RKvwhHfP7/F1+O3wbgprrwJjIGp/t2J6d
wTLsydWOwOE8/a4OVS+yJjf3m0D0sHoOxrPxEN2tZybQjuiRW9hYtDr6XfYonsv37VMrWzXeRMBm
ZQvIbHcVHdLpq3I9XPowf2peKrcNlx9AwmwtNJySF0nvsS3y5SDztTBzmVO4QA0v9IcdFNGUMBkd
UG/pk3FvhB3vBrTIV+wcn8/76pg6DPD91BE/q0FzlE/zZ8xxnNWRuVh8gN5S/rw6YqA+liclHAMo
oCveFlf1UbpnJfqRm3qF27JPRL72Pp6KF+k+/c7+4SezByNcfSjc+hFJAi+9y5+yS3aWj8VZv9Qn
8zG7GOyA7pyFybE6opz+J15oyJv8k62+n0W/OR/nepRrmmHSZbV3J1F2IZw9B5f4YLTIMLmGzvnx
Y/BpYLAri7AJN0d1RXe1B0d4hsNj9W75SvfILmw0pJzBg6Bii3ZufUKE2hut2caMGEa7lQZMI0N2
mAe2KzAA5LylruGyihg0I8DmKJ7hYafN81ZY5cNJjY+ln9uIJttAFWx8ynwwzQ/aSQpgNzixH/up
n36UNP6No9bb/cf2vXyZguGU+/kLDYAlSP31rgkOrP4cHcTTI0AKW/hEdc7XhiD6mnh6WJzwYbUj
p34xv8YXOZQQ/zubrKWLfseCDONQft4etUfD7b3paFxKmIkhGMVzcdqukdd76p3mK/W9yU9HVmzD
/b0sPmMglvey7wcPwLkl8fUf6NrYr18L660iKszsBQaXDjjaI6pd1vuPjN+fHfYkPxvZpk2JZ5UO
r+SiKnWcz1kw+RmB1by2weAtDqi7EDlPyQHWyg/TasTQLTiwHoVT/JkV5zT2KxDSMLU3G64IF/dO
DD+rPg/lIpyqMyxRZ3RnGz2u0+G+sDX+ll9RafVM13xUDavwDywHoAG+5gD5cHKncAu3sjULI5G7
9bi/b3FZv8d3OkUJJga8ZebWXuKyBcI2wLbBjwPRhdRoMS51uitofoeeuts5iBDZNMFd0aav6THN
sGar81Z/5KjpXdyDrdH6EXMiTA5R31qcKoSggUCrdQjhIQdtID7S+LaNZ+Nr7HQsv/RLx6trjhIK
nEACyzjjo8GbdaJHIxwt+gm+EDS8SHJsXmLnz2xUsUr9fe72tyOTQ/l3+wgUFEmoKV7wjr9sHGWI
CPtQ3p02KCv2BaYqDlNQx7T5BNxKtJjOCU+i4qxCN42vCs4TFBxvdDX+mHI3PqFP5a1uab2DSrBH
q7YSO/In7qThNH5xRGb6NLINB2/y9i2LFquzON+QgPQnj6PZEqzMw+KeU7F3gWLCU2HZ7Ick33Bi
lyvkcJ34bQToPeiJx4hA1XnI5hOuaLFa4rfxWIT7C/aBzhoDyHRdPIp+OyFotm7PP6PbLSdmwS7k
Dnv/EivodV/PfaA5NX8XbXiejyov1Lp1cGBJyLwNti/2wofdXxzDrTBjsQzOzw+SkSjgTEwwSBzT
KRxM49ws5Lcupj3bhtV+Gvl0MssHDXw+cn7lpnGIKx7Ri0/O3vDq1+yZ1+e+YrVs0wV1RR91fO6n
5JRuyj+6TVZx5PW43awp4b54iVzTRfrOX3/wWOzGYQN+F4HbPkWxlbz0J6R/HNUH5sedg45v6yG9
JTu1sDsiz6l4nAeW6cEjB2c2ROCD0cyzxe6Tv4suQAg2DnNrnsz+vf2ejRYbzI+9mLOjcPeDEcsS
NgJyd+xGNl1YcQTtS7l2D/ye5NS8CSZCbgnC5CxZ4DmdKNw/zp4qDR56lQGRgKe3slq4QfyEYO1L
rw72m1eF2xfzMh9XbkfPVYOP88gn/MhvzknYH9t9oTq6L9ztT9pw1gAOPQuWtpnH/Mnt7CeokHyG
lQVX2T9o5lkHLjchKlAf3+6FZiEV4WF0fbvJAxef86/IOSCS0SBPSHttv5xAPg2+HujBwKmcOpF7
CIQTMegk3M9BH6ys4/29YCnzrGY7dnAAuy1MiaNi5kLxfgb+Y2NcQrjk4HENdt6+JKozsSmgd+pH
RBeRJZYQPFAo9QduMXmH3XBg9SCjti8I07r66iQ+4SrowcZw1GU+AiHErgGzCFaeyKncfj+EWth5
MntW9hFFCQR28b5S06vpy0ckgYPOC4BHng5hHzDMYzsM/Ah4Y0shAk/uShqCPw7xx7SFIAmHN5Uw
fDjvsarw8SlkyezLEhwEcgAVd5S5OG9hsKpk7iWeTS570RUfzJf5Qb0S03jWDOgupbPf74aLUe08
IP11eDUrd2CMEvXAiFmt13EdlY+YnoVcBD+DEDYbklDvzzyX+Srx23vgV/idJhzZCRGxCEiNPXFQ
sC9Io0XfvGhvOttXfFh94LHE3dVpXgUfFCzbndjg1p9ol5L1y3ySnsMl49mIbML9nTFk9HC5IZEg
f7VJ24LIgdvlIS9tx7y3FJruwaFpwOsW3GRQbsfJEY8Qy3mqaIXeNrdExNpPnn23rra0hyGRR81O
tRXyz4aPTpfzDCwdPTSiJjIRNiqLDtaZLp4PCbeRdGc/9biU6Qw9yGHCZ6G1+5i819f9VrdHjQst
uA1ET77fuAdSctPPniNS7Oau9FsSFVTKiU+tj9Kbfqnuyof1Ywn2RAF4uQsON+gCIgdbPfIlfuxw
PWCffqIqcQv2cX6JjyiwZh5eIU59rLzymB/jY+0XK0QXK7lbTu2lv/QfaNVaq4fRJRwIkiDRKl8K
j5Iq4Fo8+o02opweC8xKnNlHIMZKL1RF6NONZEm133hpsJFBkdyS52SUFPTe7I6saE+7BOoTAOj7
P95gie/ww6kZDriq73lL4/KAvPUyXvHMszMPTJOL5K+PqpazBAhu97y87NJed6NQQTLmioagv7kt
KTsQmrA5adfoGdjIwB/EJ+Ol1V+gL+tnEjE38UocjH2TUkLzAaRRBVgpt8V0Dq4OD8tSw+EUhfUL
95eFojry3UgVUp0gFOAnhWbGixrKZHDKN/XdfFbvaUVTHW5B9hRzOfpXRhnX7qTflz7UaOhk2OBY
sYuCQPwguILbBbSrvD3N3PNQabMYN/qCCyPAYwxkx3w5ol4q7cJCU9+JrLchAFdlaT5fsODbWvfk
pq/VK2oktC3zc3rG2dKwR0/xZ69xSfMCugZqG4ByATP+DcrtTtP9Ij9FoqOxTvhD/cwPk/Ptj1fY
iz7SsI58UbFN7mEd7nXY4fbcYFoHvZe9qstJ+EZ6ygIE2B8FvWNa8bMSW7Bd4Gj5iVfjsph9lVgP
bwsPMXqbndlb3Ff03AkKnQWclZ3INTLdc1ULHT5WF7051i7jRQvtJdLQibSbIQebCplX3gJmHuMG
i5qL8lJ0UPzxJAm0i71iLDj8ANSDLKoN8Qinq/hZfivDNIQig3i+t/xYvc6NeLs9u8WRBTcDFy1u
biw4dd6Bfvx+FdbBj81AeJA93UNvgcsAhOxkcAfei8fiutKz82oOtz2tIwkirEWsaVSo/PKCc58D
VpYwkrmlo7Mf0OT2wP+TeFY+Zw4PjrVrvyIbzEHLxdv7pmFUzL/7A4BT5u3J9r64t+Nmv/zI/D2f
3W/XXoJg1czlAFHhiG5s8TPKO7zkdKRdb0Fe4cy7BRQL0g6fCfwwAYnsnEIAfzz+f+aWDZyLBvF/
tWoy6T2rE06ZzaFGMVoR7BzA8ByjCA7fbjplqF+5AxeLbi8Xgi4qQX5PBw8k0YiOuKbXPsO18A4h
7kA+3W52p+DvP8nxay93Gh9ADQ5H1tFzG3K/OJRmt/+Ebhq5R2ebnL0Y1vlm0FBtcJD6e/8FHOYe
ht39LlMCEJRJC87wloDSkjEKXsMbMY/kbCFxsfgFLphEyktC8Zhes3DPsU2DGypbVCCqs7CCZHKE
5oNSmxNmLxcFsorfNN7+gXKn+gfW9N/Sb/n36TckMNx9YPpcSFLJNEE/VDSWONfdd/IUFz3plTOk
ApjPSW7wxoAzqCsoOtnfAPKIgCBYOOo0a09zIWYGwJxJbZZQ2s8FHywQpwJgP7I4zdruopfoEl26
M5j2UHancPYlOhwHMlZkzB2JpHo+avSM+k/F8+oCFgsj8r3Z1onYItGfRk1QHtEj8KYTjXD+1R2C
kJtehpMe7hFx9MwnxE45thJv+rx8Xqx7g0Oo9PuXzaru+kv21H/sx4D0vJ9vmI45uasFkoXrr90/
GKfFekM9iki/3ELVwdL4R9zjPKedynIG8xLA2tr49sQ22qMa2oBOAjWLPHM/V0ynOwlEQ4YbR/2H
ROJL/8hpBoI2evXcPBpLNOn2I2WjsJxJUXl/m86JvXoFbwGGbE9avf1QWthvs0OY4Gf2HC16WLw9
u9FoNJA1W/Knzdlzg719B37W6wlk+43gLPUFH60tZ7t9HDTVSApbwhRPpOcYUTmd63A7VspDr7Pd
LeCMZFv8pjWTSRPJAdNW/kiDqPf0Jz46YQCpP3f6JDxsbDTFXVzlmFLqa5zaYCovsb8SL6Fo+xl1
Vupl5Eqmv5D/dN6eRx6cigxxz7GpFvgMCpW9Ntwd7puL+Dl7KJsgFUn1ssvM9t6DCLKOsW2XJGGN
nVZkd4bTOfuanPlzR6l1Wk+x94Kymj2GkD4I0wBGHxbdTo4YdVlZsJe2FNfsWZgllIAEGHe+21PE
kfxnT/HgQIoe1ibNEVdILmhPDMHvemPI0Uqwaogae0qHf/DeySGpa5TzXpQY7EdY+EQp4tg5eiuu
8f3sgMhz95ZDSZipyMZM+3/frTDd/0nT6Q+aJmXeaHmRmMYl+pDu1COmaLQh9nzvRXzcnkCky5fJ
25w9kTUJjXtqKXnVPX5XdJmHr1qYPjHHPNFVe9jeijNf/5FfDU8JOONd82iSkiR3Ef3jPXuI7uMj
Ssyn5iT5ynH7UdPfjMl5NlemywlXNkTFzxrOFNCkMZTGISRMnyLO64L1riDX0O+7k/GC9TJpaR9y
aLqYz7BEwM+de0rMy1cOR3JJB+NAAt7mumh6Yn8lfx2O5ZlTiIRW5iyLvJEmZ0trQg/68PBgxs78
Nq1WG7aeempPh7siJL4TxWmf03lT7uAinTBQJqneC3wkpn5O//6vjXX2N3qrm7VL42To//Pff31j
53V4/d1fOLvSYX0YP/YZSz8Ww3/++0855v0n/0+/+ZeP26v86cRGV9E9+s1S3N/j19+9vpZMe1Dy
fq//8m9/eX7NP/okLV9/P6L59fd/HdEo0i+moTBVUSGMocPByfLriGb/jo7MDKIhCvMWlVbQryMa
xfhFVhUDjWENAMcuQvM/I5r9W4qBWJsI9l1TeMF/ZUTzR3UgWKNIa8iqZorMONEF/oOWsQywrxa0
on6Iyx+Z+rKIMDBzzHEMYl5RYQQHYSfhaIZMltDkqKLuz5Q+fr+Hjb+7gj/sZQC1yKd0XEGL33Kx
LVZfUQiamTNf1lDrcsdsH9LxWwlcY9Al6yC83x7dv7SELymyvH39Y7gtwP9ZkLdF9re/Pdcl//tf
f+SfvtD/gwtdYgUhp8Vw+J/PJu/B1abCG+RMoe/H3y7zv/32z3VuHH7RIc2hRIs8hWJCQf3vdc53
eCdTRqdWRLH5d+tc+YXBuopOv6Ir/IrMlPLXUaQi/8LSl/iWxFJnimr+S+tc+8fzCa7t94ndQV6b
rKmELJCwELvOaaI4tV7Jxxw82RNMPBMcu94hrCAacRYyzdisw4Z9RoaVz4MxdfWxE5f4E9a52jHe
ii/Z3H9bxra/NrNBr6nC+KeDzCZB9i/mWbO1pMRQLWowezABo8jJUB2TpDAeE2URaB3WCwnEVMVA
QRWpOnZlpdZ4BWNOM3frRwdeGLx//9xWxbcoHkFjb0pv/Rd757EcO5Jl2y9CGrSYvAFCCzKo1QRG
daGVQ+PreyGzMpMMMhlV3WbPetA96Sq7da8HAIfD/Zy91668Am6DnVPKSgd0mhMDsCXeexYbFnJL
PzrL4DTOlaqKzlBR52eZFwzrvCAFvZCdyUrdye9DEFJSraTu1Qgz77q1O5KIyTCiWjiY5pPP0gU4
YbQWRWmVRJTabwjmCZK00xSKdqYl4RSCzZan682lbqfxeS5ZYlcMWfaayoiSkjG5F6Pp3zipxnEZ
WP9a6CQ+pkja9hIQpXXmh9olLk9twT5rXCZJ3GwD+CxzxRo4fpIjxZ4IsxHCCBOSCLkX16aA7u56
dUlcT1ZxyNMd/xy9Is4K3NGXGlHfr5Um9TaGGsOarH8yUSCy6DDq5/k2T2VzCv3WcAlm5CZCrk63
hQF0dZDM7MJJ0nyJlFmhBxTXMiL6GHuOyLMzvTbVdcEsODdt0d43IZkSueRZV2YUOIehT6R9BUX8
1hGmuRGIKsHkl2IOwydBcp7H504P6sszdWh/FpbCSGDomhMUGZw1BQzDOsIllJpSjdmd/UtvIGLR
7VFZyDK+N2AUNdvJcSze20HFc2J7tNQce7gjCzLbaqhxFn4girM+p2kS88+6dY4JuPVAXYSiyhe1
FVG/rTV/rU12dtDi70bqUekmJ3JmBWr339gJ/OPq9/Er//++X0b/9y6QrCT/vEBeP2f+N8sif+ev
ZVFHZ0GfBziRbCMi+mtZtH+zDIWkEtQWqs7///D5V37TbVPm/4CxaoZisEb/uSwqv8m2ZaLRcGQF
GiJhLX9uhf51vmUX9cfW6JvzrmKwkfhAL/vzvKv8Ttj/2LYF8MUXNfRWvojVdevX5apGaLiK/aCk
o1waWPcCzvKdTeoVXJFF44dixUU0xIUlyT5qgThDHbmrbaI1YjN4yrTsqVCt/GYky/g+b1VI145h
wt4i6U8xcIP3iJZcYVcmRGCSf7CzO4SyBAPnzcSiv+SrxXnTdil+X6C6itFrv1jLSH/ovXAJ/0Ut
XUuY3cvQ1fK2ySKq0DY4HScegxW0ZI5+quqQQ9DdDHbUngeJXqJ8T5wrO9XtxJXzCFK4QSRM0QlM
6laa73srN+/KUKUNhpZv3Vu9s7YNohgKJ+VADJxx40hOCCSCaEspcurrPNA9wsHL4S508NiNYTC8
w6Jqlo4g7Gqws26WySR9Wk2vkYPipOsO5eVaasvCRZPDBoZsinkbDfmv3GpXrZ4s7EEG+m0ohLMP
kkWGTNOuMQil034n690CRSckQjTOqvCvEh2MRKBlZ93YOJXblwqgXShQa0kVsELqkUpXXaRPCaz0
KzsjEc7M4bhn7CTnPZL8PWkCHcz7XFradov11QnXmak+2H0ckOceUMHQG/hAtYyywNMTWLd6Tswb
ukgoBEOwhMn9oHT9TVBGK5vkXbhMcUYSpLNPa8omhiDaAP6FuW615IzH2W9A37NzlOMzTymWws/P
Gt0bl3pDFJ4UYkeoRAqee2SLiSLUhOGeDNdp2Il9U2fxpSlqFGlVRcmqTpynSqs5jCKnBBvChlEf
c33denJx11pdcY0St50HYKF2ZUwGBjEwteeS1pVgGYFbF/WhuIPD1KyssUP7I5np2knV5P7/75by
f+9ayPLxz2vh/rmog+fkm+WQv/bHcmjLv6mGqpKeov2xqfu4S4S2aZuWPSU7/L6w/XUakn+zbYRk
jsrJSiVGi9X1z+VQ/s2wSEAgVIsdAXk7xn+2HE7KyL9hjn8vh0fHoMpxtLgtS2kF7IL87KqI3d6O
t1kcbrKCGlDRB49E0rAEGCTZKo9QTjE2SVdN2u1LWBw12mg5jF69OC1njZY/Koq/q9L+UUg2yhP1
KdSvtRale9RcqsLCaaekv7x0vJHU4SEYuxvWzCnVcJxjbEDCWxcmMIcQTYoWnOeev+mxr+ciCpZO
7Zw3HV1Gx4pXSZHRs8FKNC+wXPVBK7akzu/HQpAW3LAFTX45/GI/D/deOzwlEIcLAHnuqNyolenM
gOHRjrDltck7xo7kKhPtla+Ih2CiatT64yCH740T7Aa1KcnHUO+jdlw3Qp43tf2SlFLvagN8Rq+H
69NYhwjIfIWYCorFdV/yKyrbdKu2dKvUihe6Ja7yRLnxfZyPwBbfK627Kgb0gVYSbzsfPKbaE0EQ
l6O/HMCQuiF8LFQhlJfUgODesj2XFby9uK1pR4X+G0nWtFmLEBQRDKh4hCvnoZ9XwW8hDU63Bj5f
tzXrS6Dt9JjNc0eKIWbF2kqSreCW9I8Zx4BHAXl14an0wi1xnoUy1eosnqLV4mCJeRbpGUlb/oDO
FzTejTXWuIUctaVm7ZOTU1pE0sGL7feBUYfrsopXMvHl88Fp2sPoC+Otn3AMkfaKx9heQ+qlvuvT
HerJY3Y8j9ZXSzm7kMkBgJpdAOBJ3cSntD6U2SKa7k3uqeVaj0Fau3Vs/sLMtOAL4pz/37I1Ffj/
ecXavovqffi0YE1/4Y+1SlI5t6KgpXIzJQ3plsXp9I/SDX+kGjppV2zF2L2hy6Fe9K/aje78xlJk
c3LVJkzjVKD5c7XijxRThVuLVldxJkn5f7Rasex9WKw4NuuALqfkS45OKopvNpAfJUOWKUoJEGYL
KQ4T8Xjnr6XiAA3M9UTGrH8vq9ptVLiK15Xnphlf8YzGt3ylyTQmpfBEIYcknOPfQzSgAZjSNlSF
4/JUQ/v4e1RfZIMUYV0B4HQt5L0P+3zInFkgAjQb3czLXo1Kw9iAJZ2oZofEPC9ee3J3IersLrW8
s3h8CSW1cQvTBt4qk1hLVT0ypnX4sjTMc02i5eSYh0SYL4OP/MwRC5Clu7J3LgPIIxCLCYxYK+1N
1fxSaBOWhMOXmjrLM2QUVoHJT3Lld7xSmJ4F+s8XDcZMgCaVxjXujSREXVHd4RjnxHkYOHmnmuHi
5+TciOimxR2vpDO75XbbG7XhzOd7hASvKkgBBki6csRW2NBdyekh1HSEuYaAvznIwOY5oZr4WEm/
gcqE7ynldJjO8Em4EFghQ72ZcIFglbihILYWHOAwMTo4NAZ5CJRzcG2FMDguChwbH6Q3v3c5qM7U
BiWstdZRpWCVM4IDXiAzQrUDozIkq8kJDzaRpJYA7cYhelDuDA1yUTawuhLpAvUP+Cf8mjk4m4H/
JjCaBVnlQoIB4UQ4nAIKzzXKu9HA18T98/NDXT+F2PTH2AHPO7ramKxr04f6mID6p68QanN7UBYG
d9yO78IRaZe8VKMGKsBTYVeEvXPH8zuu2YvxDWNiYrNrZa7qv+s9IKS7hDY4Zqa5RCvY7AGNVdQE
KmKF2sotBtScvu4K7t6ociliH3YGcVg0LDzsv1JBE17p3lT02GXxNBhvBZ+l3Nbm+gCxnkcx/QSd
ZNyOPTVcFM4D42TNm6VtM88auno4uOCiuI6+LHxtrlX+wsZBo9o0Zrhc6CvuCF4t1pt5GLEtxsMf
UIbvpLdk3OfVUxcS1nIVl5cypscpZY8qSk/hKQyRxJSHoslck/1slr21Y+0qg4oHFokVABWnO2jS
uZo/GTw9TlSkZwK7rO6k8UmBodNmzEQFuZv/rvDYp5IoTbyOacJzqQjKM7H8aApTNQRuCxErKeGT
a2Qt82edoDnH/256DmFNrC36dK25qrKDxBtpeldMCTxUmJ48t1cBlGgKrtFgYZLmqmH9m6aJpfCi
9Ew4g2xcyyeknq68He8wMI7luHYKb23EBkzlKRAThQU3WnaupitUondouri4uM0YEL0W12/lrwo5
Weu1vyJVp06kpZ7TueadBZbhVmRuGokzq2KOgDVN9ohXIXoXTOIUaWSHp5CrDNt3JV8Z5VvPg5Wh
6YRMPo9pw60sgV+kiY+JlJspG5BguBMjFkqrOK9jhKMeCjA92ZeGfceKtiAt+baQ+leyd+DHpWe1
6G/xi83TWCciRl+VKv+0ipQ1pKUlzzAXztViPQKUcPi905/KCpxQXnxhPXYFWg2mZ2HQS1SxZHaz
OHkKfVwMBN1q5FO15Z2iUKFrOPvmb3nh4KWm17G1FWWh84b0/aWlXys8rhzqBacaN+/eVfyzFhQm
gc+atLd5yFMKqIvlkEsikpkGsaoIuOkVgqKZl46fEhg9b8z4MvDtjVwiJ2AJaUlNT5lerUmkGXco
a0DJ0ZblmMl5k7Df8p3YIdfSrzz1KYqfA7BwBciDhGC1TOhbozXPx4ZliAXPKxB8Vmwu2YA+QGB1
I7gh09ydXlTeA5LWZ7IMB52fNH2dlJzVTk2Zp9rcUFjAzHgtmMNSdAdUpKqAfql0mnkXk/LN6kmY
7u/K/k7wEoWspWr6PvACWtZmgv7opAlUMuF2rONykM57dmUCZkTZb4IeEaqETJXsO9tH80FJscpG
LorPYkdg2DBiUgVvUR5KcsycEspsD+QiDbBly5a8tDPcEyGqxaR/FdRNXUtVCZtKtp0OidtOqgfH
RMKHGsjCjEhU1UzUiCqGdK2SGi3zW8P0XW6nmOEpaNkk9Iqpa11RRuS7fEXGyzRJcxNJzUBTtZw5
nQ92mg0wz7irRzB75oYo+nWm+ixv5ZyE79n0AcoAMUxPLmYNMwnPYU00mPAEc+WOj+QQIq4OZkOi
LY0MbBDOIzRGfHT6vklhxujxNLX91Yed0ze1pM+VpD92I7Jts3u1sBd9MZ01wJxI/pjYrdm7khyI
DR9tEtf5KnqJ407z+T8fTyF/k40UcbD4nD7vNuKetJqyB/IYRPtRfevkw9jeDepbn+5a4//sa/9e
M1Rhz/nP22f3ORDP4Se/2/QX/tg+G/JvlCipuHGgn7o+f3vT+BONszqAdvauk23t78qnalL5pBn0
V+2Tds2/jvp406ZIWF1W6QcR/EAV4KjS+VPl86jwyW6ZKp5KTcEyTQuei37UdowNcsPbGmyoU2c7
hzy5GRN46zv7RIdKsfXYEAmO7qSVPTnNuElVVuDQuO9rIua1Zonpf873fz8d32wvA3I2su4RBukg
IhPJJmmHTYgiMTadF6B3Ky0gMAH1Xla9dCzVoBtmMvV6jvczUSF0zdH3c+TMteo6NZUNgS0cAUGV
dNmDQq+jpTiGpXcTQVXssXYPqrdp4HLCDtxYabMJYiS7gX/GDnirJWCJ6x6SMWu8Xm8/POFvXvPp
sX04dfx542z61tRKLVk+2uVLUFrkAq7H3IhuW/VVMgrwHf6GTsNh7KlstuWGOuw8NKxz2zQOOocN
JQ82o/wa6yxUvrnzYCJlDfIML4fUCcqTjwghuPPI9OeRg8qtQmDvIKI0iDpA7ToE4Et3wrc2SUOD
JzozMUS0w3y0tQujyV4hmy9+vshp7fi7DPTlGpWjchBBUEnaalxjMZJdLnHr4xOrF0fHH0c4mn5j
0xmxhg99nmDvMi9M+9Zr/RNjKKcG4WX6eCArVTYywHcZZEMHj/S19aRkQuuJJGoSFaLR20Szn2+d
Kn+uof1x83QHRYHKu+WgKfg8qgqm1Cwlv5xXvbUNy0rbWSGOr4SH3mp8hU0qVvE+1UBrZ5C/whxb
R54vhsDn84S+txHX4I2AYSBdI3I07c21ZDwGHKsiyyE/e9xO9FDFhiEIA06z+80ERvUkjEXms9OO
+OMH/dcYS6+ZVW8qNd3LfrbM+oeIIFvKiLMutpdRFq99oMaWWAFinHmOvw1AtqWVvutsspxKdoOt
eWNWCdGXiNsy4rsDStU158fAnOtquO5hwldpCySo2MVi35kPeq6S8FbChI9ci8B5IHf7aADiKVkr
a0CY1innugd2xWLzJg8vdUUXr+KJZCNZ0jQnGlSuDfDitmYrNgF5nEORP+VVyOFVu6SkSs0NXe1g
PQ/sQjR/Ret3aXp8XtWEsDhvAZZh1dbSOssKsjbsbcu/bFtXfae6WY8hb2rADOKC9NYFvvyBINcQ
TUWtZTMghIUb1AFor+YslLVFXJcHOrVuLNHtEfbG0bJlnXdu4mSbbKyv6UrGtHJwGC+ColuS6rgW
Hh/7/jFQbq0JH+UHkKYkSOSDs2zsBMb6sIo4C6aAIJQQJl8tu3Vp7shQ2fWNfdMlU9wMJTH03+Bg
Yrk/0/sLU4htq6aLNu3Y5vWQ1ziTzye0Ewsu2Z7BfVDZgP9e5OA9M3EDGtMlPxZ1+E7SAcy//Mar
2e4NDl6MIdVirsha5Vb0FCg+tIyJwtBTidgV8Awr5Z6/WylvEDo5cz82/UurD88lwZmsPWCWAnIM
Bjq1ZbQMWySIurKREkL/jJoYdLiUsUo3rNNkNw/SZW6p10Mv7RWSk2luk5XidNdxNj7muv1LM4lO
Jm55VnX6H4W8f2zrfX0DSZbSFPzflMwtYpI+v4EQudrSUUuWryl7r6Ro2LebVj7TtVNfg88lqOld
n0bSbYf2kWw4vwv0PrQRJUOMoZ03pAuU9oxb2Qw3EXt4oS8sKfiPF+XPYx1t+PK6k5zcqTFNIBcX
1a+g3P+8dH1/2/6+mKPbFoyBUSU9A/COsiQt/OZRo5pVhw8/j/P1C8qF0MmQCbaf0qynm/rhpvmK
UTdQrMp5ZqmUnO5GivgINFgCrkcQ+pmtnPgQHKma//WYaK5g23VoQatHI9ax3BF8SeoGaHn5PNr7
V5w13WzZ31dnISf9g4QIkZDlh/osW/gXBiLzaPXzRX//GwzDkB226yYBN5+vWit14fPZm3hJSsb2
oJrFo3NQAtyemHt7aKthYd33Hs4llQzc7r317lUWppTmYas6a4VzvayiBVf6s8jT6eq1K719AyK8
JafoxB37ugHgEX34sUdfzhQmCTHK/NiCioKksadKTowwbYyPdgCfh5h0cR9mQZa25Er0bUk68PnI
2V7Oy23jjzC6xMx35JXR6TfFiKWxVSneGitPhvuXE5kB0tLP4n0vlcRMtie2d9++A+yMQZVT1Da1
o18VkWkSsbaW81watvFwq4zR1tIene7y5+nwdWvC1X8Y5+hlThtnaLUo412zr0O+dGZ/XZRXP4/x
/S2mzg5azjBstIyfb7GpEtoa6zxFXKl8w31mPMCwe/OmfCCT4QJK35qiY/pYIMU+MfR0nz7vIMHG
UDNiVSTIg2Xy89BdyhLsa6wlHYJ0HbNncEBeMFlpXB2dtrL5ebzv5uvH4Y72XFJg5JJZMlxr1/AX
gaum659HOFaKTku9yovrMCkshHrKl5khVIB3IRaWybHouxomevTxc+XO3FEFOfF6qMdhXsfDHU2Q
sJekzDKha6k4DkkQOigPCbtW3HKT30zc1VjOnsMV3GTsLaedIN/snS2ARg4XTfg07eWjy9Wkcowp
KUMcwdsq0n2M3Vm+gC+/gOelL+U1fVWOfSe+cV8iMqfL/jjs0WX70Bp93YunYTFrQsf4hT153e8A
eNczc0+aGUp8aWNgVvhvTdpPgx99AOGVwbLPGXzygZpbjqDzGPAGa+2Mzu31qU/CN2vAp+GmtejD
CsjrVGd9zXCwZReBEdNYdlxfiv7jd8Mk/PTv88jRKkChzABUCqhPpWYpAf+VtOXP78bXC2GisPs2
EUsamnK839IwIwztmLCU+w45C88kcs4tO579PMrXd/zzKEe3K669OKoMRskZRZWeSByc/zzC7+fa
z6vW5yGOVi27gv9eqwxBJMZM2RMMhsXPXKp4CH4e6ZvdACOhimNvgmqYNunnZ+8l8BrjIaWKgAVm
wEOza68BDazFY3EAsnPVLf23/Kbb6LvirH1vn7r1v7FIf/3YffoRztExHxGlIWydj1A3Ge2BCXBc
xL8kzZQr7WzAPJlSlHbtU+/4t9Pl72s/1t7ltM2GlByaeZAN54lC/wWpQ6atBudKlM+R4ITk9RC5
tRVZBqV5qVvRKrE2yqCcoLZ8yVKdimCkEtKj1tEaEvr8+Sm0JD3r4PenG4CteUPuEzAVeCbTC++2
Z6e/U9+PSN1o0v1ProejZRU9rRilaiq70fZrq47TGILDsO4WtVFu4ecv+9aiOg4/r5qAtM4qGjZE
DsxIA7j9eQ5+s8Rz9R9+y9FaGynd0MQmj7/ZmqtldV7ObqAwc/0p7lR2wnglT4z47Sv8YcRpZnxY
8aSxdZJsYERUhqviovrdSffHqm7Mki0p86dG/HaKo/Jn+4OIXtWOrtEW8CwFhXK+JxMCIMLQrsC4
0jFKq8tsIeP54sU68XZ/v45Y08YHZSnV3KO9fp2KsUjDuJyDCZ8KT+Pa3Kcb4znADvrzLVWnnfiX
JevDUNOff7ilRdOy7xkYyjubgB7aq7fiHZ4skkssl/wnSNx0IGaPEj60YJtiOD+1M/r2qX74CUdz
2qMvrAwe97h9mLA06Xmzks6z+8kI3ezrcwHm4OeL/mYvxsz9MOLRU7XMrC9HhYuePKg9hsvk0K6d
mbVS5/khODsx2rdz6MNoR7PWtwidDafrw/V307NE5mf1/YWDwVTFUwmdxj/8OvVcf99O/vRcj752
pBwEoTNNIXUVX5lcYA+pDFD8TFrpu+yMNuOJq5ye0k8DHq2F+dh4gi/59EVq5/n5hEEr7kNc9c62
xkWdvvwPxzvasvtKlRlhznhE22ymZ4hxFresjmNf3xer/NRa//1TxIYD8Y+gQO3o+nq9Gumi8RSn
b3tPWWOvzCtoEHk0x467Lzf1Kj7gFDi1y/tuXJtdkc4Xz3Awjn1+QTMjDjPHGbmvPnlq6L5LkiYC
816lQPrzLeUf/fIMLRVJ1u/eOHUqMnweS0mpSRMHgTHWhDPbJY06i9sccYPdje9xXM8d+Vz45U51
UMSEzbhvVGPvZD2YYWsTO5QBtWBXyFJ+Tq877kgRob+Y0VZXnG7d5SmW+CJ4soapSYyqqGqkwbX6
8iGl0Ex6gGtE8EBTZ9GnD4lNZx05X2u/8ZGZNaFK0Th4UrIcPUi5SMPWXwyJ5iFC8EDAZ1BH6tBx
kyy4YBu+9PTyzLQrEMHRxg53wZjAocruWBZcM7lK0wu6BxeAvYnDfPHIgFKbd8lstwPZ7qEVvsVJ
RJWZOiuf94VK6qYiDQdV0i6JdAgKlA9ttqoptlejfCNr1V0k3bbFZWxEW7l569VunlvKlVdXm0gS
T34+HAz/WbOrVa2MSz8OLvsYeKnTXzrNQ0QE41CEs87UZ2lzGJWLYuB9jWH+ECpXtOAZOxLZCEoa
pljADKzelAlmnqu4rBpURIYakYgDm8KmR639cgT+8f5sou7rQnX1XFmNSFmz4oUu+zxpH83YApeP
9xg1WzVAc8hhWpQmoiuq6ALBCQJUtljBQlKNdcVOqke3leYdtf9bHa3ISMUtr25ixKtjmN01LREx
I3UBc9GX1xkWIiEgfnlvtXKRdmQI+ocp29RXLvMUiUZBsI8ola2k4IMndiKU37wSXEIaYeh6LZvB
rTTiVEwUrjmPZUC3lGYLh8leIhXSo3apouDNioVaSOd5aiw6P54VCu72qCc7pl90NeirBsyI2dE9
B6ZGMI3RJ3vCXGcWyuF4QAgQvzrB7RjJB+E8ZUZJsmzwquQj1Hv9ECcxcUHqOiEIrMf9FCW7ps2W
QYUmTCBAYwlw/GCVh/JmkC4tJk8fXrf0MGWz2ukdZ20CeWwEzZgrdrD794J0OS0iA/CqYFF25cF7
k51oJeXjrS0HyKJwPQ/e0vTlFbaPaxs7RmiruyKrVpm4UYODksibzgjnhIERSCSRS13ssiSfO1q6
6wKczZ0xJ5G2crUKgGVqFxurzneRCOaSUSFKe0rbaiV4XnLjbFTHINqmmrXjqkanJRK2kIkxKyEH
K0M1I/Fx1kXjXqY5G1fJPi6esS0sCfi9LoW+UxD7F9jlFbKJd15BbHPneelZMa5kJnvYvfuGtvOG
h0ROF75G5Jpcnnt+VlBwvtH92268j3wmg7XMUdGEJWIeUOd98FRDzDZvCLBZ4iOb42O7H7Wp5kTw
kpAxUaA08zT91uIvZ/RyrZrMC2J+qiy/gc781JX5fc98CfX7KI/3Ue4sZBNnSNy7Xirx5fW8xzJ8
6TMAHym8tvZRi/x130sr3Cquh6S7mKrickPWep1f+6JYxQN5K1V7PRkQTe/gKz6pQ69yT8oMwuxS
ys+6gtkQgt6s0pfQMN+0gHiyYpeHDe/IWZVJm64pd35TLbHeEP5iFpuWianWF7ZmnjlNc+7jVyOP
cx6PzYVuvHsBzA806h5IxbaKZlGc3w5pSDjVZav+MiG6drtmuDJTkpQ6AJqd7No1aD6NoGeoNYWP
HszbSeY7USJLiTA2J4PN1cG+kST/2rFJNKW508nwU9l1kCfmNnQCjVB/0FHwaba0UaxGnjmWvxEJ
pLJ0h48YYLrvWsWT1RizQD6QYbAb9XQ7RnAPctuN5QLDDDCb+DwwUZz2nLpCZ6NFT3gXF3IGNUgd
dnYNRGvYjyYhSSSgjC05Phwd3aYoz2MqQXYUE5njr6MK1FJ05gT3dLDmvjbNkY1aXGvJqgyfJMl2
DUnMLHs/Fa/x9nT502iHezO+kpVroq8wGlFTc+C9Z5cak8CzftVVvhqifitpqGij99EiFLqmMCSe
7Lh1O7RKSiZy9ELYIoNxK8fAMRz/mqS8myLIlaXVPCkhJBXjXQC6r7Rbsuz2HUGMapzMRuDp5JLO
p8gLSd0O9nOndVsyDOBR0SBAI0caQeOET/lEFRomBVrlOnSUZSN7aNXk3PLDnUVsCTFw63jyIwUw
HzvjUbUqwuQp6tbXxNzMa/82Ua7yCh5N1CkLQQ5SBdXe9kEztq+daQFYyoN8RuwVPgclBfdkDgDs
7M50c9Or51Xdu0lt3UlhmC70MXr3OrsgI4iWEzZ1LmWrxbQacUNxeq7S+0h68guiv/Fv/rzJQMP9
zSbjY4nuaJMBDLw0M3jwhPu8Wt7UqFVRGNKNxEAgjXd9dsjKRQjNpX4vxb1UJnMmitGg4zQXkj7z
queAmcsHKxWWG3HQTX4Zw50vnyU5yefEfnnKvWHeZc1d2/4SBnsOkEhqvYzEOq7vHOvJq6VdEJAj
X2wV69DpLZLDy6S4bIazAYtbU6LNHFlqk1xlRQHQ0qJnrFt5Vg3+Xrdie5b67Xk0LIiZMzsyW+MW
yWzskdt6n7HI2y98bkJ2B1EmXjS5uhNTicAr9djVzZeQhDIzu5YxiNGEh8sX6fuW8G1tzDZ8H+5i
fT3FrarZ3OcxStJKsl4imKPmToia1SIn2za97Qlxl/sLJz1PLQhsabRWta3dcQiPFyVytw52M0sk
OcyBBh4X/ir+XeTWc2JdHuOYaN2y8OGbZy9F9RJq3lNRzUKlfLR7lSCA+7DZpP193K1MktBcI+zR
Sd6Z1l1k7wblSlBnGt8yHejN8ERSwlaatJtsFYBtzRS93Gd5I6PW3ZDlmE9J0L6bj6qYm0lXQ+P0
UY4X/A+Gcm+3N5YBGEXYCxlJoNUtRRAvGkOCFpcuqHDNbah9oz3rrenLmUVnSka6heORHLEjkf1K
y9dGkr6INJn3fHLL8tZLUjcQfFKbO8ugMpa2o4a5BvhCI9fb2iD4Td31nccet9xL9rPDg2MzyQeq
cQNlT24nshJydce55hWzPqWRTnKWBiIVH1MfgFjEcJlbYEc8Ym7ZMzT+g5/35yqeaAzjczVCwKAm
V1mE+JAHWUAN7jZ4hDRniGejUgEoKYo9xCS4L/WLV2wH70Wp6OGcetG+e88sTQYdYIOyV4+KCH2I
t7EsM5CnPXs7Fy3mVWcDJ4TqCWcuhPsDSGpBgwCAIREziOOZeWBofv4ZyndnCvgEf/2MaTn4UGCQ
cFlbEdHjnNMoD17C4J51S33ZXMObPDXWVPX8fAal+g/cQ6coqk24kM9jBR7C+94TYsJP0jXK0exq
22COqB2JB/jntoBq+xgh25HW1a5CeXqqmDGdOr/+AoetHZQRHQT851+gsd/XlLJirtvDTStfyzai
X/bxmbopinwHt/7ENU/Fgy8DUgmkeK4oGkiTzwP6JCWHtELFvHP4ThPVuw5Lh4ip7vDzc/xmHATF
mHIMzr6OKU/H/w+PMdIrp+9FI+ZOeTOqKIDxwPjDiTn73beBk66t6uxCkcQeF1TJnGzYa3fM2TOZ
ahSVqIMEKF1f9v9GOfGbZ8VtUyZSPyor/tPnS2qtUmQO20zcxMEBsMB54HezsWB73FC1R9NvqCc+
ft9UZUDZfBjy6GWwhqqQ1UGf2lMAlUBBWvnWhIkIe2xlzMSqHK9S9fnnJ3dy0KNHJ1qvIACNQVUA
C4KsxIRoNl+UKyl9V7x2LYVb7HgLA7OQ5kWLouCo3d79D3/EUcnN69iLNCE3eyqV68IGIEtVcz4s
R8OjUxDDtjZO1DaVr6UT7jYVG2QNDgkrx6WTSmqbVEeHOBeBPJOsp6rBfGTvAvt2cMx5l/4SzX0V
wFiHBqHDDCZ5lNQt7Aa8SaYenvo536yE/BxeHXvSzFrG0Xwz5K5Og5Sfk96xOi36XbbOQflP1PaT
K+E0kY6WBcZCRq4jzQWTcLQSxn3fEKI9fXPP4vN07W8xq678Cx8QMNTCE2vQN12J6Ub/NZp11Agi
J8qm6yoLkL1iL37vg2ToU6FL9pAesetI+FdOrBXThPl0hbYlo4xmXAWsN/yHz29vHo1Y1WIO42ri
u4r30irqqQf2ZYH4fQielE7yE9/Qo50qijdZaDbthoCNuPNaInAjApXQdVK9CFTVMR3JAu776LmG
9man7LV7scmGbmup4SHSoW8rBEVW8v2Jl2ka+NO1T11uJFCOCdzKoPH0+dodOANGYNvUIrfFvt5z
kt1ky+TaoxKJdQVoOWxL/1DtxPLngb9VFRCKM+WlyLbOl+DzwAUB6FqneVMRlGCCjQDDS4AIzowd
NF1m2HgHgGqCZHqv6pzqx4kn8u33/cPw05z48BHKPWK1W92hgLNs9xWsWWVVbdT1yf7LNx+76QPE
xklHn8u34fM4lpBGkUnsI6oFrGlokZY6QpZ8tQ8ehD5xBrnBjxanKr3fff1o6FNfNjVemS998FEN
7ZIEJNbI/L3SroX5q4pJBEkv+K2zVjwI6VdtXpfh1VBe//xgv7xMv8sm/h55Wkk/3FhTD1qnanJe
4Iry5aNpX/787395cNObhJ0BlaONC0E/mrBWkZiGKXEKyizSxkptIwadegH0UlmZ60U88/1gTzr6
iU3LkaWW5vjRuEfXlSpeOaZFwXlbuZS9fTC+mrLhVjGeNOLeqX/NJilxqjxTPbxNsUXl1WtgSs9W
HZ53SXZe9ChkJWk9wiH5+Y587fEd/bSjxaUovEz3M0Smel+dp9pDKpx9GElrOYHKraQLC/Rkl+sb
T9+cGPnLd+ho5GnZ+/CwU3JsJZLmifnoKZj0t2FWXRgwm42elMdkUali1qTlRUOMDhi7/+HgR8v2
gAtc+i/SzmzJceXqzq/i8D1kzEOE7QgT4ExWkaypu24QNTXmecbT+0MfWapiU8Vf8oUuzumjTgJI
JDL3XutbbcxMCC0Q+3G7rlNhP46UgNR67hcFkciPMnkScTwXtGvEy99nni8L59dL184+VAURlG42
3XQjTLdJQ7fGv1FzTNETLEEhUBO7qiZDmFXh6CnAsGW0GyI5IRFCbu+jrVtHUUlhUIotU3pRVOkV
De2/mLEcXpiIv3uUXx9O1PlDRWYmyknNPDV+vIin+OHcnBu5PDMa3XEDYpHHbuGWgJzzO6nVZhn7
lgCXYi4Q8zekBCsXtpHXhwx19PeP7+IX0TJAmbH2E6p4tjCKuGa1QEN6oWtApQnYyc37eLwT3P4k
16s4u3I3/sXz+ud4Z/tlgqvHjCc24dRIF6gsuwjg0he9U9bgfBTdxt42V6NNqKl2i9DVU5DB4hT3
vbvOfbKM9wIrukTEQIUVvZuyFa/oPX+vXGczSoH8iHHPQgNiqGe/0DCUTBhHjret9t4poaNT6aVu
hM24h48TTW0Vla01yQgCluJIsGuX/UpiPlRRjLgeroW8qsxs4fH8EGjP1JBKbPVe9QVdjVU+EA4S
CFSWaKSAMeq68EbM1n5NuFPT27EYz6yahCa32OKdXIZEV+ZxYvu1Oq/8u6E+aePIvcIY7WqO35Js
IhiH76fEn18tDGcTdANNtqXx/TqbE4lXyp4aoGGfGr/DSwVzmFAfcN/BT3mlXVu8pjf0j/v9abSz
+60Fpu77EaP1PwaiVbxN+IQbgb3GtUimP08Pv6+LB8geGhWGfLZSxUXXYMZH9K3ve0eYGU/d8xRn
Nm6qRbXje7wsUhi/0s8rt/OPvcfXYZWzJUpNul6NM0S39Q/vRGYJvdIjzgdUGOpb+SLu0o2wjq5s
KKdLOb+pPD9oHVROqM2efRH62sibIJ+U+4QFKdDcpwrNlNP1/bVdujQgbvSxf0umznePioubSkpp
ZYfGG/SZPnlKlX/7hM3tU6QJEIKldaK8fl0/y1Kv1dpkjHQHBzE/QC5Ak1W9wbuy62d/c21Leuk7
/mXAswk5BAFExak/H67Z+y8oxK+LNXVjkmO+v3t/nrKmS8PMo1oiSuI/bCmCqzd1aUgF2GoiOaZd
aWhjqaKANyH5jXV+nRB9cWLwHSIGE1bKH/6UxK/brs5lGmgbcSMRzhc61imYW0RokCcBs7tawx9Y
RXferXBl7b84WT4NfbbXbwwIeCDt2LoF9c7QycsDlu3H0fz7u3ptmOnPP22GzLogrVjippb9U0jq
TjcsXHoN3w/yRyFienIc+cEOc2LjRn4dZExcQxunIp1CP3G8A945d7GSSFSTvx/o8mykfUjUqoSY
9nyjXaGviPWMI8RAmJSy6lcNyHe4wJtr7/Kf6r/pmiyRypmhw1hWzm8ctcLUNygIEmDlmL/gbW3c
9ylfIr1JyX/IOSRdVXdP79If69SnMc+28wpAz8KbxiS6bKKWN4SN8OIlBDvEc8Iuqyu388J2Z7JZ
U18wJPKuzz8BYm55tSRyDgzyNyuGB+aCbxTQEwQEhJhwOqr/4MDyecTz1b8z2MH4YUUFuy9fQfqt
0qZ4GHJ1JQEBwKr2lKrNOmjERRT6dGdPaW3OYnzR2cjOoq79WSUUy666K8T7Nriy17m0G2PThz4I
JxTCxN/VgU/vCrhZM3Z9pnFsEa0XyAuLA1TeDGBWWnUz+BOaIyYLHP9TRT6UAV3B9xaGQDqI9ezR
Isq0YhFUlZ1amS2gwg41aaVnwhXB3R/VEWamCj/KYhM6HaTPihSezC5V9qh1xiM1ieJWyct5yD5w
oMcFHvPKlhgK84VVUmRZllFrUoD/o9PiibnBQhUgYNQeqkL+megogePmZJXaoygVuE9D+kexjrgh
zykvKuS3UiAyfcD0BiLxWn+ENMlRLKMEeRBVdy37wj5Wgk2v9Xej9EZe9rHqCf0ejZXG1fgIMj13
m3TwhXK8pyhMwsqalCWnLvxoOuMlgB5TAa1IkxzWDoTK+9ACpiNWnHg0vMG/UB89+Lj29QGRZ0bi
C+HXcaHedUkFa+OGY/FCVuuT6P8yy+4eU8u6Vvc4OtZxSAPWem6k+F1HD1AkJ7NKniWxAKHin+BV
rDNFtMOBFAkt2fpqwwU8Sp0EnTeyIXv9MN3oPmijGd7LmapJ6AtoWSstIjPkSXV5GEb1XQsrB33M
DG2O3evhru/FtW4MB90LHB6Q07rCXharuZ/Rg4QrVzbbTO0WPp9hHtSsRPBk0TYly9UM5lX4VAav
FrKmliYXpley52FcBI6F2ivzyGJqdwnyV9p9o/Gcyo90gGdFR+BCPiwkQdoJ7Ix6bw0DdB25tK/a
GrD7uAoI/lDvh86aw+yxw8JEApfNezmaW3Ext7DdSxyno/itgCzSte1MzvTZ2DWwkwgmbD7cJp/3
qsrfZe3hsMzdOLOVRnCGfrwzfLqRncCxTkXoQitUrpZoAzaJVkAR4ozgKcVq4lJF6LwUg1ibtLvP
penJaOlPUScziE5n0RszVz8UrGAphyhJJzLS0n5ofHvMio9pvW6Vfm9irVasfF0kRLpG/a51CaIR
gBe1vD7xMVcf+wHj9Crvb4YB9tEo3LtC+qSY43wUiBwW0Wm5dxkrkRdhyAxbO+9qJyXQLN554WgL
WMpF/2AWMLqJYsI46M+kolj6fgKO75cs3LhGwGFpjlpGkWADSqfQ6Pex9FEgA0iL8RDmSEkyy7bg
kMvqVleqvWT81PK11pePRWWtLKVfaNJhLCYdvHCb5PUigJ4m5NWqqgdCOt37hAkuFsZGHY9gvu77
Wr6RCDcCCNEZ4qkrhaVRhUczTW5pgswSQmfz8c7yHrhkhCi8qeODUAYrXfhVBUdRozdfBQP2eNr/
Fk0cb9HGTxH4FOPZ00hhUXdJQxqo5W7xb9h5KxxGrdtG4aqL38v8kLYyONnnBoJBEfiB3ZvhfVh1
t/2oIJTZSAWJuRgZh4yVyzFGjnlB8uDVBOgxtQ1gwFWJMkfUnsZyjUSiWSRjv9U6yZ/hNbZrv11a
rbhtrPrkpgeYt6BhEVpZ443obj1Z+DUo8qOkrcWwgW3kL8Q+JBHeWyrig6bwyoURhoq3AaBn5j5K
HqFf8ritOEdm2l5S7oSUMJvGXeeacWqieGsW0m2fNYcUolBlPpahdBNVB694q8JfSfQkKSi1PGtV
DNVKEW+Mxpu17k0QBru+eSjHI7XHVWKqm1EvlqKPqT1/R9C5kJNyIws/+zZ3SoU4vejWD04msy23
nizvOMTdERz9ogCtqahczWs3/qjz29I8huVRUm5bgkwy96bxP8IunbfKAyiDAJFYlNyLOVGexn5U
HlPfX4R+klBbeUGTwT0FRYTT3RrfkwhGSXtCHeaDmEPm50OMC/KZ0vWL0hTfc8WcDSZSLcDvueHP
fCRwMrCvhLfP56MIm5K+gDIbjREAKLit8EDpcxG1410geT9UwGveeK8rP4M6m48SqWHAkqyQWEiS
50STZQloyRBvJe3BEwEHEFeaKIsc0EHay2+pRopiyP4fKJ41hA4QmaWSNIsMwnxI6pBX/XAFo5hH
0qtWPRVNsBgtbWdqw9IceZMIhhAHRwpgVBsGOVqNzmE6tXKkoBUKEOSHRnFTGIMTVBCkum3iA8jj
hc1QsaZmvPLDel+KTzJ4O3dA0BXcdcKLro5vpcFqhRem1J1pvStZQYRiJxbH0HjW1VexJagT3JMR
NbPQ3YYhmUL9Ro3fe0ocmQi4HYlmatgV6ZdocMbKn/HKReqxJcUZDYjGFsJA1STFMLtElKoo2qwm
nQc5oo2U8CH4GFaD01HZZfFeG7edVdl9X82KwTxJ6lTms1ad1Wxr0p00vlHtpg4BUhDfHR5dk1xI
ItYs6RR1H5F8b2SRHfovhrrWh+SxSaqN5sGlCMJVmD0GrO6dRSagQU/A6vd9fTOOhCgDcB4EXhnD
XLQ9EiFJ3KqtPx96n/g7Kp2xgVRI0Be1dGsM6apHccY6hjJnEUmwYC0NvYZ7L1m9XVg/Qlg6JiFW
5BTWXrlqFGPjqgelfYmriKkfkBoQLCRod7DT+ZunehCMaeHRE97lkEC7+FWvX0u+6jMcgsQgj92y
N6mlyf5KMjeK7u7Vol2JhbfI+pVcJHYjHtrora1Irczv8/ZDd4mXH7eh+lwSEOQ+xe693xM5Or4O
GnlR3ruWPAnZkwcHMIAE4ke07NP0TovGTYnLoBIfZf3J9BRYecgmq8op0IzXkxebT4JxqhA3S2r+
UKrNz97k74jHgQWvIsTKqA6qYc10tHZWD2pRjojXI1spcO9KkrKz9g3/9q1gureRlBEpVUvGTDV0
8tLi4lkRQZX5afssefRshGJl+AmRh6wynneXDO1DpnnUcF1Iac2hr0QRczzwvS6mJYGguPTXXfVS
ZNJxdN0n7iJCPG/AxV5JgyO4KCcFeSEjYy4rkGPFKpbFjRjfmE16Xw2EfYY7F0BlpZb9TCuL1Uhr
H9VsVcQ/CuWdex/WAI/GrLe75qH2/FUzSs+a8aKOzIVuY+kxy0UtoS/6qMotsKVFKmEYyeR1lEIh
VCc4EgLJIkTypxPT6MofnvkWWDgReAYdSj5DuM2yk2tQOMrNhTWclD65HbrqtjF+uT7zVycLGDks
sJFOjOcK6XLVnWFKmzKe973s6OmiAe6dkdvO1DMlQjSKXZVXyy5zl34bO3LlgUtMsIMGJ+BlszAi
5n1YVgppvX31IzbaEylcQiSfRGMg/UZjTWqQIvmBPDNRqWjQil35SZXlmaauGo02eO3/kuI9iTYL
s9d+GkD2kMAiT05dZMirRrc2Cuhkd7jJi5dBYG9hOSX/cvTZikm7rjv4Vrvy24MUFLYYRM99xDch
3dd+tPAjcRELyFrh1hFgLiEllN2fo0gatjFsswjrSKKta2SjHsJkr/M3I4SVIWiPgkByY3bQUFT3
EzFTBwGR/NQCYqTo1NA+nEt+grBnXWq9rdQsJZ4806NiFkpLmRNp3YhHX0ygJz+HfMWM6hnd+byJ
7iWwmMIQ3bCLjd5ksztk8rDuEhVFO3HKKvaIvt62Qgm6jr18cS9k/t4F7aBKxUPL+wHYeGmNwbyp
2rkQ+kstpv/s/yzcU+JtXdCZitjbLEjLtNjE0dPYC9smg5NAXuFYLQyIN3qIJrBu1kWxzuqUwFz9
VkXAMAvNkjxNs56IqQ7+bqcTdZv3msYADD7s4sJdCuM+EnfIguysfYKOgcJUtYN8wrokCBvhfgjR
uzwxN1m0W5AcE566FbDpaNE+1JgwRqXwASOaN0tmiYaQVc7meSI+iGW3NaRNjmGpuc/0PQRpMgVG
x/TIrozXI3YSA7j0dN4h1tvoT5b3S6p72y3JOckgjwuReBiiBxmVaJ0+iHK4DVTB9q1s0ZnEPft7
JSJeeEQLQQNIj48ZuryClHgW06DeJtmh9n6IzUMA8lprQuwfPedbAcTNIRoeC51EF+wGHXkjnk6Z
m7xYcd8qlGl7RHbhziqqeT30aKWfM2HbNsfCPw78qi6+xW3hdOazhYo1N1v6oPxbv0ER+R5qRHCa
D6QkLJC8s4lClGuapKCOws4IQKOWJy0Dm6MKt1GSfnTWfRWoW7fctilLptstRKtclmm3korSHtki
Bv6rmN1PR6qEjquLBSyV4PuSBzs8hOHKIzugVqP52NNj6FZahYenQ69NX9AZ6vJRUJaWfqNGhAVT
2mkfmeV1845TcG5oIcTuYx3TgxmiVaGYKzVMH3wTLWY7vgfqSse9nWf1IRAGWO6RsRHhF/lmaDca
8bvbfFJpIyoty2LuAbSSAh0xoreNuBOuEcPD1LtNVaqLdHBtHUxBru9kpMh9n62lBjg7KFa5uenz
YxJTikmIzpneMRCtwj5LDyJmFd/sn8ZOApRKxCfa3X4w7KAh9iV5igK20D0Z7uz4vPjJS08VO/k4
M+ZNIN009QNRR7yVwUcw6UgFKW2dQsidvMIRIWZ2gXNEyAbHQhaaWMCBsnH6cXONvowb8Nb0pR7O
qlz1OL7SBfK63LDTKFGXQSnyftTaUylx6iykbKMEuFWGga9/IRBfJLnsWLjBtZ89xn25pXyy7f34
WrViKn6cldBEWhoWJAqdqta5MKgyVHEkDolaRYXRQGzJO8IxgIbCPHnhNJ39pdGBWA7fY224hxsq
Ndm133CpXvLpN5zLhWpDjEch4uiD6YI7oDqp3u+lYJxNLM+8yQ8AmHgdYDbwDQ3B/LGdItSE0MwC
CDSdwEjSnISWXxRhfOni9b9fRP18j85RO6qRmLDl+X3gt+wuyR0B4qyHlFmwNNvwfzXqvmq8eY9o
7vuRL1XYvox81kxIYquRGqR5oJaVtdgDwo1fGuB5Aeq0uqfhV2PHihQberhdCNFeq9ad8jPqyewj
VVNqNwWQ2DROljTwsVzhKKuiK1XAS4Vf/nqNb6QpWwg6zorZnYcLUvXoi2l3RMXPKfphPSF/lSMI
8pENoGonurtq2b0kWiBsDdc7eT4gmM7KzaUfqoZci3Qi4IlQXsPRT6ApF0vdF8f/98/h8jV+Gu2s
0BxE5qByRKcJB8mjJbDGLmxSvnPkVRI77pk8I+vc4at+ZdyLb+encc9EIfS1MEOLjDvpQ9HJh3Sv
JtOuRE6wuIPM/vP7Af/Q/aCH+HxXzxp/NFNhCRjc1VZAfj/F8xb+tbf92hhn80UeRFWilwNFcecf
OIbY4zZ7m+6jPNuUyylk/vtr+lPvykWhCERRBEsXTtjZgGFJwSw1GZAuyLx+Z4dCOG/zEyPBrrkT
1sr99+NdKDeLpi4RwAeQDK7n2TMbZapeas/7lmWHaYMVpwSQcCRkl07G2H/wwD4PdvbAwgYvBgjj
SR7SLHrZnUul/vD99Vxq6BNEJRIyw8WAJD5roTaeG7lNggRlkurynZzamu2q3/SPXF2wuNpBvfRq
fx7vbNFrBqkjA+bv42F9dYyTdiRDe2k5whUX9/Toz79+EDtU1CvS1EOd3r9PHQx+haKUQTk1uut1
sKFyu8RNdX0KTj/5u3Gmd+LTOFnRj3ESMg5bghLHPzuBD5UY8/alXBL2dOUVu/CGkZVB3KMKHE6E
yft1tFYtRTf0YS2lCfFTwl1/VZh/bYSzaVeGWS3LFZ4tytirlvwEsbm2Tlwb4uyt1Qu1GAaPi1Dw
+6riXYSq9vuJfXEEWZYIi1P5WJx3LAXRV+VUD9HBN8+CcVMgO/x+gD+9LnSeZPk3K4323x8mCbkg
hcjVuQZxQ7m/WUb7Gh0MJmgZPcBVgcrF64HojJpC16cQla+PXRmaIDGnh1KTzkxQ3NwnyuvV3dXz
wSElwORktbDev7/ES53sz7216Td9mtiiKpiCXNFbywJ/WeSnXgtWoqfYivL0/UAX1Q6fRzr74Lt+
bNF7YSTTKNc+gh+149AOtX0swr1IGBn0XE5w0oM7hvcwmzlvS8swfRfDfPn9T5lGOnuZv/QTzzYD
UhZGg69M1zwSbpq+DfTngmuN34uDyOgD8KLQYTxXJuZDMLidhwJ3End4qwTmi0AcfWvHL4pN5PhK
v7mmhrx8iz+NebbQx3KjkRXNmN0GiNQ8daINh26nWjSOYufHdFms/oM7+WnAs5W+VRJC/3wGTIXb
MEQPlz6516TM127k2RIvwtftYKrS/UUuou/NYh+aV6QpF99z2r3/eFhnb8EoNIEhJowhYdz0qPFG
AvDf8CcmKScoRHtQCwoEj32mzQ2xXfz/3cSzF0P2k8IUkdES/vCrFRtKicGcGKMra9m123g26RVL
qKxEZRQCdok+iPmfv1aNK9uZi8sJ4EXYJki14Vl+XU5MLS2LEnQByYLYpemHdxhwUzWYF9a1C7qo
59PECaICnnOCSH0dy1VSIQ0SFmfrrlyom2lLX+zdNSf/BbsAO1zVy251bTN66TZ+HvRsjY5zFQ3J
iB6njtvZSKlCxyARDldFCNOsPl+juCa2NXyCJs/T14vDA5iprTV9oEmZnJsbusWTu7O35WperZOF
EC6vKYAuXhpfH2SDKlLbczRWLZEg0ZHP5lRDuUiCD0+UnMi/oi7903HC9aDjEA0SDPHonev5YC0Q
H0J8myM+V3NzCUZ8nmBgVXv2VIQezRoaBLPB0SJH31InnH//rl2an59HP5ufYoTwlQijwvlRjfsw
OwbG2jRP34+BkujCw9PR80nsSgi6P6/JSFqCwoAgPydqXixYHGYaLUZXRyTivfu1ZEeeRKbisG41
uu1yYFMUXooCMt8iXCFKWIwx3cGAsB7LpWuPBliUK1vs/INX+8vO1GzP1PaNLm3cZFMQGV3Q3qWU
tgW8QkxYuouCJJz5sHLJi/axz84kRa1nrqHbIk59Kqe458JDGq3b6Ii51OrvdVAT9FO0dVBgLZbH
8Vnr6dT774YJ3KcQwnjXSLvUuGt8DNYFmTkFJvuTzAGiqMuNB2F1hIjQ0pP2Y3c/gc/NYdtaj5b6
iIkdT+sMpv2uadC8uNiuSwyZfTeTW3NuliRJjSgUFFp2XkEkT4KRwaWC+9rFA2wZ3NpaSpSMft91
8UJOi0UomVt9fLeyF2kEd5JY435oOkJzwhuCdNdS0N2nUuj0hOvEuuGUFn3nCagsZtc2ub8lrufv
6adHfV76AhvijS7ibvZs3Vy3YU1ArjJtUtYe+7Wywpm9wpxwLJam80a76xgsDXvcFOtJUic4+qm+
SRaek0hX5vmlM5+C84h9BwgkXHVn61RTCxUWIeQz7t4/FBtvE9j6TPsVzoApX4XT/ovRtMkISRkS
a9DX1Yq3XLWSUUWRIs3cpTp31wnQfLufi44/LybWvPP9O6ZcOPiReAKukeUfZ9V50Qpzf2zmk8xT
Cul4Z+/1iPOemKDSpRZcHQpypFIATEO2oQyZU9eXqMv2woNAdkBPATgzH3T/Y8pG14j4lVWaD+YD
lJ45IhoUSLltZj+yclsycYuif5bzlakuU2M1SjdWAdnDsLXwI6zeJEQwnqC6V67vUsHq8/X91oV+
2pcXnpmm6cBC5a9FjHnsjI/RQ7bUnanQ0rxT015fPX9Mc+KPuUyxigUNmR1Zj1+fYi6Cc4G0PdUJ
WsdYBPP6SYa91C/jV89bIdZi6Nr25wqKjeBRLK+c5X9/074b/2zOmkFhEC3HM52MBwSHLg2SXWcq
J64JDIk0Ysh/lwgn06t5Ix3MajbRpJnRCwgZ4pVl/PKX6tPtODvAGqObxrgkptrd9GoXSzri7n0m
beW1lLEPnHf4MhEo2OHezJdydRNmi6uK1emef3NPfv/IT/NA9Upa5w33BB2gEtMEbDjl9tn9EEVv
uZBe2ST+rrp+N9z5CcI0EkuZhmMr/PsIatId2k8yGsnWHQD5r3+VWORV86Q54ixaVNA27kIgI6dr
VZBLr/gEDTdlFNamcV7bkaKqMYWW+y/A4u+FUy9rm6Ab5r6090WBz4/myJ356/uF5eKLR+YyycqM
yNJ5tpQFY2OQuAKGXmv9HYqhladuwqFaK3G4KCtkiNWdqGWbtInmCs1SwUidJEYmoSN1wWz2/a+5
tF2h8inrlMh1mB9nZx+KM2peVqgVkxzZo+ChNKR3KBOjlBiL74e6uJ1mQzYRcCUyS8+LTmUfG2YC
UM3Jf0g/glWmOa6TPVgARYrdVJZXt+QnuadrYPOr456/9WSwFNR9pynXzYcXlWNrYZuHyJ5KeeLk
u3gJFtfm1iVbHrPqn1d79nJbUhl1bahPdVfB1oDw1YSNqkjtsuIUR0c5AOsU+E6nfSjRjYIM0mu3
rnmTRLeKks1V62dImF/WX9ufXto5mvJEySfdWyFR6usSbPZeV4mpyZyPQlsXkpmZr/6T5wz4VqVu
NlW5z+aUZgSa705fFu2u3kWr+nbad5N6jbU/WhsbrFer6xXNSzV8hRf5H6NOF/5pHcNqT7oTUkTK
IeomWo1bHW87/X8bF8/yP+ElcMz4PN7ZjXSFSrQ6g/GM2988WCfbB8upYivvyv01E9v0l52vmhzR
TINQ9imp7WzVHASjlRKDyRRET3FFGe1eH6+VKC755D6PcXZyCWQ3tRSP1yRcu0sWYur38gLto3ON
eHOxGEIGHTksiggb4DwJLu0yAwb1762HvskX0V5aapvpO0ca2ZXvzaXpzn5xAjHjoxH/KBeEgdmO
Gku8JIf7PPKXHmip7+f7hQ+oKrGXmawD7BbPr6atEhnBO7kJ6iS74HyiaQ8GKjFd6uxKP34/2KV7
p0psgBUaR1PG39nL5adFOWRT/SONx4Ogjjahm1Ne8gnj+aypb6bUywiNe0t9yR3+vQjI3+54KqyY
JbilEs2Qsw1cMJpuLgZID1lG5oAHURiGc+B+diIbjl77tuX9BwbiL0Oerd5GnpmD4rUlIUQsVjGm
h4CLFoJFr4szcYqryfW/Js3/+BLn9Fd24VuWD2Xg+fXZP/7vffBWZlX2q/6f0//tH//Z7wDEf/7T
bf6R3tXlx0e9f8nP/8sv/0f+/r+P77zUL1/+gYTZoB6OzUc5nD44VtT/L2Vx+i//q3/4X0uX5PP/
r8Ml/0/8+pIGL5/D2fnv/8qWlKW/ibqpsluBgg0mS+RP/kpml6b0dWg/6ENwXcO2/2cuu/y3qaVK
i9PCxsYXllXt79GSivU3/pXCAoBPVqMaJP870ZLnm0pgMUhi6d9Cs8KRCnjl69o/xE3f6RolAaxQ
W1kNPsS03sWDuR+naNjI2CkgMQQRvKGGrK4my6iJgg+3qHZtoL/WFGEJaduRhnhURcJGrN6FR5vp
Oyt47BT9RxrHMspFnCV1Pz5/usWHv9bw/5Y2ySEL0rr6X/9dsoxpYf20uFPAoWVKOVOX2YZxMuLW
fv5yjaB3rNKNfVJmk5+qp+xyawSgWePsHlZdquy9TnKdzmsbYrwTH0X5IDlCjGDI/RCGONoUU1VE
11KnH4UpWfdopOE8FbsPN7dWLlKmMBpzsLop0emZls94XJSIqujRLFx1UxuIzg2Pk20dOoVoYvxI
H6wQv41hpgYGRPHNJ+pmWRVEGg6ScTOI+h735yuvLfYTNQKkHE3l65Z46zrGMqsngS1YnKVKgdB7
kunRpnaFIjmjQKaKFaMt66tsbkUoOoFaLDOvNW0Yj0jghkNjGlD5fErkVRi+F5Lckx3cy/NcI3km
MXHvoKy3RSkjmjMjazcn+1u38mcx2yUDufcoMnWnMcScXxWD3CE3GX8ZW77IGkEnZvt2TPx5lHsk
GBq1bAuvcpSWdtukGIhiAf0+l+m3jTkXPPcOY/VNPJT5KUuz/aiWp35QnFwkxx2FQjUzkNGjMoZi
micqRinU0INWKE4Ul3edGvjkKEo7L8GX1couzh4TU5nYSMssdfdxhUTWT00QbEQisgfnuVT0zqPm
dwPdI6PM0ilWhn2x0OWfuZvFoFlDIkwFYudHFLJCtLC08VQXGOPGqaymDAYlOgKcg6iktsef5XK5
UjH4lcSfI6YcV1FZbV1P2bup+BFp1RF9gMPkXNVV9SpGic71q8sKdnQdyCJKOoXk5NR8FNXmva56
mXhrBSGLtPRw1NuDJdyb2RSf2D3hKhoDYS27zKLMjZWVbCUuIjrZnLt6FVBOQ49uvKYKweJei0JJ
y5DK62byQ4j6Za/Ix7wATuCNw0YnL3nWvQii8S6Vit0F7luqdC+BZZ06zFepYT0le0qgzK1SeFU9
6zauqievQaiINj/qJtF68DQo0aJ3/UdDIN8CiCVzshYxfYWbIsO5FuJZ0rJ2p1d4m4wO0V8Rgq91
haXpSbdyQiJJL6Gj4lei6js0vbYNu+JRzlEkj5O7RBiHm75ud3WQP7tK1drYy39Rk90HMg65oVTu
/fFJB9qLum+AtOwjtRfTbS8kL1oJu2YSvGr6tpUwcal1vJLzbufq1i6SYscaHtvK/eVjgqvy3Hd+
/zVpeRwIIscDOe9y4bloumchB4faZgjFBwCYgUd+bqBXjz042TYPj7l0k9aCYaOoudNiv5zp5aHD
eN3hxkG9vEvK7E3wepKPAF8ST783IwIdetK9W70DZSnVDYHe0axVAAdrJDZqebS1uvSUud5TnLnZ
vEl025fbozIdUZWg/jFkVT1ZKhCr9ughJX0nGoA6cbzHM73FYdZ2uAPkZi+M3YM5xbzqteko+vCL
6KkA05G19k35pS7zjheYGdLlj6JvgU6A9J76pBb1c5Nclq6ojmKHuHnMCNBLOMC1IE9l6tpjTdk3
HaxZMQV7ylFFZ5JekZphXEjlTTsk7syrFIwpVjTMmuG2NdDrD/WWc/ky1iLEnfUIEbRRf6XDossw
dKkZmMsuPNJIW1o5q0o9DIeyKTdtkLxWQrJxW/+eoCDNDtySFzrYA6J/KlL55xgp/DxkYH0UjlAM
KBjnvrpJaqC6fmeWrGbG1tfZ2Q8+i5CO0laT2qec4yqs8HU1ovr1aA7ONdmH7a2/mJH3I1IDNLy+
/FDkFlRmmmC+zIMVQF83ekoF1sRVPQ4vOdYpN9EWWpavOuxFeuQt9Np64+4w45Vt2coDBouknjTa
1POlaun66NhlMV6JvRptBcOt5oKi5Hih9HcTAuioldoytvpx1sbesPEFeXTiMFoTlp6fAuEUKqG6
FhRQK5jwqYPyzTIa41lI2/s2Qb7da9JRUdoZQVSnOgTx1hS9PtNhZc8yYdOX6lstHFytnhNRR48m
t6Mg3rRqdszogqWN2zj+4KGYKjSOkS1xxmZEgx8KuOp0ZMWTRnDw9fJXqhcvaUgDrU51xeEbSeSx
+BR71r3VtOVGQjDSRcK4Jcjk3ehMNg4ZMvpUVHc0IrQN7+WLkeHhyQOEMWml2yUmhIUJ9MpOK3zV
YxZaaNcl0uUF+D83QTvnUb0rHctJKC4E13jIw6RYaX1dkacbZP+XufNYjpw92/O5eC2okMPCXjRC
JzbJZiY3KEbknHH0vjCffn+cnvmnJXvjKpWqVEP1C+BNT7gDCJLYNit4YW2MUGxjGvu6G1JQECpX
SSXfqlp/G+uNN5lhscpbP961NcdjGBobXKopRwkuUIIBfHVZEGPr8FSCHsU4T9PkeqUidbDSEQ1e
FX1R2DnNmMbAKqGQzTcL6X53iENpJYM/DufejeP0Gbgoa7yi7VPiLKDOOaL65UVWVXeTj0El5bJV
2cvHJI+u0DocpbTZtNPwKVh6vqUjZCsD/7dcrAY71wxIDta61QPA3a+xMlgr8ML3gr9V8u4rHKN0
hYrpc1kY7508XGJ49mI0wQeAduqu0lbt47dZUWvQi+zcuaifB5akPWheVWg7HQpdLxpXqjgdBqO+
7JTew8Qjd+tF8Imx/ZVsuK0Km66QNDg/Og6suHF8KRNQ4OJo4Q27G+b4FTxGbgPbzuDYyk9qbKIU
PgKcDxrtgC82sPIaieyu1uzCxMAiSfUNvhki5ZqoXs2qcVMT0yFPrjauOpjPUltfq3S57VqxErec
JVAneAtkOCc5hSUeu0pxi1ZovbmKOFUseJETHALcF4AGFraWCJuyUpHwl+9DbEgVZew8mPpe71v9
cYqbY6fQgZuti6zVbkI/+UCV8mOogqOPs20e0hSo1exGmJSnSDXuJdpeeTvcWB3Up1iM8D4IHns5
X9gXgWGXy99rlHVFEQh9B0VKlmlaqAg+FyMCsz0qCSt96O4MNfpCJ8WrFF+xdWsegL2nd/WTkWTs
JSSwMebuoHtoGnqXPWClQTxMIq3DpRufFWXrwLPap/2grGK9hFr9yio3V4Il3uuC9JXl9D4m5ACo
iXny0Oq4aBQfGe3SFSpRna1V5bozupwe9PRRVtUlRkrc99NtVRK7TkZjcq/6yDdEg20NtWG3Q3Tf
VP4MBWqC7JQ2hMGUUOV7o0lpvPgE9qk5rINwvAe18kqA4yZq0rliWM52DimwseTSGYcAvvv4VXfw
ZnKz3w7I7Nu5MIEfr4G2+8JCcK2r1TzWmRcH8Jhmv1ZXSpWsW1qhKy0vU44J+d1SSIeLblrx7aZV
qpa3iZQ9jYRDdj3qMNrjFLvk2OkQvdlH6G3asyyYpLaL1GqlLOTtfW0hOK+NpuBplRu2iuZqVePD
s+7wEreYx9xqr8QaUlmkiHh4mF6IYMKmiQ1IApngJYmA3Uyr3Y6Wf7D0Kjvo7XMsag3WIMkjp/CT
kImP2oS7Q5uUrjkjOYWMXG7r11qaNns+1jZMnzKYuJGqfIzg9oLCT9BGmAUOaXOD6C8MiZJ2cgJB
ozbnyySXF4IKZ4k2boPIOpSSGzbxJoqtW6WIXuKesFeU33IZs4DArD5UI8DubirAf6viJsVoGmMS
vobq9pEf4VM/fPnldDX5xl3NjQxxKB/gRxSOTtzp6kKzpvuIYreVNMhjeX0ZMI5wq5dxtRlM67gI
I6hEsY48h5WLX/dnohZ3nHRulZN0SBq0Tjg96QqmJM7RyV5KyHdi5DtxvkWIZESDP1Qe9VyDHwcr
O1G7vRKTbvRZ9ZZ2Ik7cSxaZJP0uMi6ozI0H7LdegmGULqSmf4TQbdqplK3x5BrRHEg/hby6njTh
axiNR7+50tNCsqNM2qVWuxzvsJusFL5eqd0FM0abAANtMYC1VGvzqzzMmK9IyesoRm5pqW+q3G7V
JAI21GaS/Rw/aqkPBbFrd1qbAyBs+1u5l96lEYayOjBNUBFzBOjb5rbFfc9Op/c20T/6kuB0NCOY
kLp6rcuJ5LRmRZ9ZBEfblNs46e6thb2jgFnSF5IRPPDUf1aTFnJ1Jj/6Wr0C/+2N1XhUIdWIzZ6m
yT5TUqhDs36RS3emP9tG330meYnY9PIjUmd6gWF8lL7blv1eqROcz7Fp0NVHX1Fat0MOP1ZLZdMk
qBVIoXw96y9FbkBNK5FK03KT0C6MdwMyck2TbyQB2iYsFTagyvlj9fgm6Ie8yF4tOdJorqZPQmjs
hzg6VMPgDbnQuYxfkcvmz8MMGGFQ32NlpknbR1dSBsw30vZAP7d9LiT2MvUJi1SNIYL7sVTtDLU8
zNV8r6bKZZiGb8E0H9As3ywPk47Vo6lbl2WSYKB3JzZEqLWSPw1pGThTVBD5UMZqzOo+T1C3GPQM
a5JO+wgMihMd2SHON1dmXH9YYVCj6mg8RGw9IUoPXWG8DqHQeG0ludRabHEM8g0Ku+YuLb6KwBQ2
dSMX264fVpX6oE4Iq5g6FCZlfkI2yK0zvmYWjt7QtAdiYCiqA7zr4jPH59iJ/cuY03LrV/QgzWzm
IjIQwV/sAnEW3I9t99H7nKxxUmLqVl23lon3T/o4lvH7OPS6E5Nia6wDr7Y0HHfn2GsFFnUT1gd9
QAMq0F67zrwJJUWwBd/lpJlWkzIYK1mB1636Ey+GN+TKqB5C5Uidw3Sg9vGFuFRW7Hw7X5pfyuAD
46zfev5K68FFyfrN2MJB9wXtuZNAW7Ym+rqgRVigkh+6WaZXmPvIRHK9M6thfCW10Nt0M4VfWIn3
STQfNbVhY9MfA5YCAT+YbqcOjEET4FSs9EScVqDbapY96wX3qhndRzBFLeG2amLfldP0VivFckPg
3Ry0vNK8tovHKwgxvS00uf/ABfGIqUS4j/QllSx7RAyqyQkCNo+Rxf1z4sco+VE+2U8xl2ChEyvP
8bNprac6vTXD8qlQcdBqmtc6MZ+FiEzP6M2dLGZcQekQU4SNbmr/qWqzZyvKeRfYlXbTpLtwUhA2
RC081ItXtKrX8Vz4hFPWBVofqR2PJpRiMf7Us/5ISn4djLNTzSSMQRY/odWENgefr0yVbeFn91rd
7ynFIDNiDZ0NdwiV5kK87dMckRI1vezbsORbU28S8vieRKiFOtm7oRg8QtfLCQpVDZHB+8Cy/JUQ
FexcPcfaoFrHYn5f+aMNEpKJHiLNxsv9qlTokeGBc4hGjb8LvLJG4D3Mj5nababSehAFY9NFGnBN
dWVlj2bZOa0f7Wslu+ir+GOexWA1p+OnGdbDNhaKTTfoL0rg7zokc3fyYMXeFF6leIGhIapu0NKN
L6Ihj7D6Qg9h1IzJU2VoSmaobUsqNDya0B9Cal2SCgV1zKbSpiL50qrDQ+gHFuZD8qfCKUglaIvz
k+pYRuWvrPqjTh7564comZ7KeVzIqS8GZ/xqlsFtwYDEGwe+YikiDa2q27rroYdXs9f0pDCFP2o4
zgQImowkWoGKVGeLRMHcYz807VWtq928IHSuQ/VS8oVPNTXntYItRSbzqD6qxJQ/kNQutZKrVWiI
A4X7SuuZ+2zCEKjQHiWrUqn9NVfQt59CJCjjPHJG8FqulFIGtN7NVqcOJyE3IczNQNOQDrEW3KKJ
AnFali7B5h7rDiHKuOjsOcY+BHkFxw9K1alr42BBtFfqgQlAoWGkS4eLFM/W+cN26sDnGYDGjCLC
e0gk/QnmWLfLdV6ahNdie+VDQtei5Nj0PjYnPV71qfIW+OCcIiHYivpRCtGiSPBMdOqyUFe+GD62
1OOsgXWqSzEa/WQrSPXoN8lEfRdfFcBufrFvJMG3RX+B4gZP2bRg3iS5sDt431mbo/Ch9U9zwTwR
jNSIoinQGlZqFUVOVUbHXI+ODeXUiq+i9sJVnbTXMQ54kI05UIxMYdGOykMakN3XPSFO4ANQAwIX
zJ2b6MNDj/2ThLRxH7dXSTeCGAxeW5mjJLXudCP3FHl4qKLxKQF6FjGiA0PkE6U/r1Tl+0EO0KWP
Pq0ea65CcXIqgkSKCNF3Y3I7VvVBIYXpmmEzNnzTaJa3wtAiuqLd1FZAyUt97OKrqZFCRxYx4jVF
CWGe4V1v2rVlREdLQd8gpvpHjcu1RvnCUp2oUM1N2WTdOlqoq6XUOZUuS9sfYwvGWGO0V2d2alB4
UTIu9kK6FkquGUFf2sGWsu4L4z5Rp5du9rRw2KideEcptlhVloCrZZdfGjl3kkbXvFcqO6jrXShu
WiWukehg3SUqejG5Md8m6AiU9XSnReKllY4PKg4MHCXtXTw8i/XjJMx30xx+WrGETdBYBHYUwM0c
owvTkrzFDRgYJAoYJfUNDGlVR6Ywo8jRvlxgXeF8p9J8wwetlVZxLrMffAN3u5KqpIESdGp0+4nO
gT1GAe1SkNUrsRmf8CFbExUCyhz5VkDhcm2nIoziQl6GESVcV4LGtqnFe2KUHMKltoXmHzlTjyBD
k6ZOpLKVw6pOnTLp3usa+SFZhtKsxXdRPlIN8Pn3uPTJWqiwD/qyG0eNcl6JzE5XXwjd22Dqt+XM
fNOnjMmh0fxRYX9OaV9Tw8EB2GoDbLIsX7anigJzA+BRVNlexTC41kxBP4nGR1EfE2dASsyd5Pgy
xfjnwjRmr+7UwM1987oWdPrcsX45iuz+3bLNZPFB9tVto9YXc9ay/CmW0KYj/xKCQ0XJRFTbtRkZ
B6R7LuR0fDL1SLkIriJSX7qki7DAKrCGdWN26FOqoezNwTZTY/HSDNV7zHiAjHXFJwXxnS8ye0vF
xV/3aGssJ0SGlBA9DQ3lCbtulO1yYohWVa76RFjHMUMbYX+AEUNAGcXHrDbNVVUq+iqdjVu5vfR1
dpcZWEeBIgL7F0GWIZ9vkO7YcjnvlSrL7VFdDrMcNI4SqLYggS6l9qPHxKRCilFcTiUJyIY0cBQb
cbkvrf7gp/d9x/Gu19R+p+ZqwDeuysxD3YVHWjerrqZxUbGmkwZZKZXhYu1yzsOjPit4ds5EqbLC
7LTTVUl1VBZ61fG18am3omJVGPDX08Lr5f5pAnrrD8VVS32DXvRM2djCUFMheDYxnJszUKoANPPo
s1PR8RJhbBD4L7o3uC8OLJVxDPczu6awlK0kT091HuyjhYquBvs0WMJ2fW0BVtuVFlI+8/yc1n7r
JkNCjT/XXuJ8tfxwF7H0VrrYPYn5SAl72MA5JnOPL/NkaNfBCBY1FO5iKTzmdelJUoTazvCgl7Dm
0eYRuWJI8SKfxkNAUThe40d3KFvy+4rDggHRP7/N+rt8Vt+Gcdgoae6geMwi1N58UXvD9/Clj0oT
b6arIL/KhvjJ6J91Qbse+2aDUuELPa3ALmOuKmspAelGeAxTp1YtLA6R8TGJgHz89wydQZeVhDbg
dmjTT7Qi5FVOCp9jCtqxI7hTOJCkcJnyNMDNy/IGeXjyjeBTNAZ8rfiTHOPORQFFGoNjKgwPitxc
0ETZSlLtCfgu+gJVRIHjz4/nl7YR//V0U7EVw9AF+xMQjHml0Uy2MNHRskLw3InXJzDZi4Z/gp/w
TBX1S9ARGYEmBOogM3W3N0dybw3to2AjBTrukDHzHOX6rgCkHODDBdeUVUeWKa4ySblXfcqRcbwO
S/FFH8jzRy17nxJ2a86EIkWKMgrtsvS+QAxBro6Tudy1MVGAPqXk7xrulrH47ltwu2J+XQriXR8X
aCCn85Me6e7QKSmOokPGIZe39GGvc4l+BCI9+GJ8ZpZq4u0peziqdra5LMoeDDAyDMGtKcuHFIVP
trISOUJ7sAoNjNz0afnzS9bx8fpZpYQsTbs8UrjjGKfSbmYMqtp2pImKcBKSIp9tgDSfrtDIUbb4
UTy0LEeMYefkjXvroOj15TIz/WDw49VVHo83XI+a8mxE/baa6wupAK1X1HZidW7ZsYcEDGqD3u1Z
v4VOFyaf3pNpdkop+pTK+c7Km4fC9A9lp7/5PkstaABjj0PtDrn+VrfqU0/Bg0V7G0fhofHrK2F+
btH1AuN0U8fto14HyE41F4I2bAz07lZtNG66bnoYpOi97dUDDndoZerBIdKVZCvElDtIlK5zP9yL
fjdc5EkwsjOQ5RGrnV7yUY0xJd7hekXixwMLK68SBTl2Jb0QpeWby+iHFUDVlutTleN2Q8XtGGrN
W6JPEvVVdNGk8aEWtZsA7X0U1h/wcDkktKPFfthSpui3y6fRg+bCrFg41YwQCHMEqjC7jvvgJg3p
LSlacVf3SL4I4l0e+Us5QkQ3q3O7XHrRjcjrBXndIWlTTDzUaPDtllMoTqJnqvCQYnx0EkMzXYWT
fkg1Nmo0zXejZB5IHT6jTtkio3lDM9EOs/ioc1bS3+ZRLYUOTH2vmNbNbEg0UFJEDdPhwaLLFZAi
9nLg5QL1AJGWwnIITKm8tbS7QtMcy9cpD8jbJi4nuxWzyhY02TGz9goNlafloIg1gr5Yme5yPbjz
qw2OK8eKi7Bsu6+IX258RBm7WL1Z3iydxZd51N6aVF7XbeLpWXPFm5CusOcsDe60wgm1/LxGM92Z
gvml1uSLUaPFns2ytshcevhpzsKGwOBGo3EQaq8CZX9tjI5aEx9JhjHKEzCYpP4TDA8Uu7DPe8PV
saFHoN4ogfbW1lnhKBIJnTgf/L5/kCfKx1GlWfiJAJ0jNK0qFm3Zrim/vyjj+LB84a7hi9Je4KKy
ExLwZGTHE2/TlQ/REfIL38HxMJmLYlsF2aEPzNkB0dp6dYTpcKw6TUTQ2WfWU1gF1WU67oYWAWW8
lRFIiLt1O8md19CvR8tNR7cx5tbQAoPgK28Ej4jqysj/wnD9C3HzLxjGCcTn5H/+r7si4z+nIJ6f
wD//Hiho/VlcvmafzelP/X+IB9JAyvz3gKClFN813/FAy9//BQhS1H/qInrpiPoaC6ZF/z+AIEUG
EGSBtbMsMHGIyIHJIwRuw//5PxTtn8gimzhrSbCzIK3yT/+FCFL/qekyBhEL0RrUEBif/4JB/TR9
wWfxG1TNKbRe1nTUCxV4e8Qkv8E1J2ac5uU4y7a2GlwyZkjBaxmGrGXHX/leu8Rzdu1v5CdKy56O
V2vpfvtQv3kA6RTUwwNAUVxMDHVqFeYp123yFVSgGvAlgw0WcOEaILdMwx/mWW2fh6Oe4ByX92W4
xUUQsiIueCcA0aBSyHL8BjhLClqgW+owD39+o1OlmV+GWN74G8C20UuJkhNDLJQI8Rhcyuvsslml
Trae94KNdOkTPgdOdidflLxhdYa88ds3hOdjmhoOsbpxgvFC5yRcVg/Dy0dp+EAV68z7neA4/3q/
vwcwT2wU5K6OFQHait06o4PEE3LEtmhrHkU75F0BcDyOLJ9s216am8QLoFij+1auYbR5MJ+hZJ15
HoBz5XdY2I8pXUwp2WQauLATWFiGMplZp9ryPEhK3aBh9KrauUPVR0IFF2hz+tgAb6YCv2EVO/W9
705vxdufn+IEePzjo4BPYyMjFgHC7mRdFQamwO3Yy4gDHzPeV8MaOZL+On1/glt+x8D9bmpRwca9
UQTXKv6gYn1bWdpMU1oReVM5PAyox8aff36JU8rFj7f4NoB6MrViPPj5qDDAwIzKNuFDNzsA7EJy
otmenPGQJdgCu+eESn739b6Pe/L11LKg9MzFTaXcXI0Yc2j4MVetfOb7nRvmZGdOgyAF4cQwESTX
2R+vByl11T4655Sx/M7pivz+OsuK/TZPBhKgtNMZp/cUj84AwATTUVeDo6G3Zeef5z7fDz7YnwZc
Fs63AVODNhrCjsu8oWI1wxeiEQuIivB1W0FV65zZBY8HVovs/cz+O7Mo1eWjfxtbDAc6hcvLCsqD
hrxv3xdnpk36AQ0/fT9cHmScMji/ftEdEuvIiIQyBs6R0u/LpK7GgaeId5kUW6iBBDpSgbNUU7k1
PwNLcYcZBd5Wob2vCyT8RWq9W40Sr31tCJbq4lc7Weo+TDKTFlgwfjRGoLuoysXPU5+atl6TMopN
Lm6ESZvQX0QuUwgp7Mp6Yt1JvT+vgTFa7PWosU3ByHZU2J9IJTDX7oDqmFPgpWIPUr+ruMgi0lKd
m/Y6HcEkRPz9WrWAsRIOpk5Ou9obsYa19THa9pKabseBo7Qt9PrZHCLEhTG5AP+S4Yke0wOIJiXc
l7MiwIeqzQe4xG9Kk63HAMejyV+U3RXqOTOZThdz76SpdkzrES3tRSW28atiN6XBvKaLztlYAT4q
QjT1cOQGupXTczFSaWvlkuT0ZY+KMV3hWNxFPkWkPIneSTJgSfeZQSUvRIndbDdmlUqXAPFfw06g
mm951NaBCTSe2EVUVZBPiQW6XdK6GoSUKnJ222Sp5GmIWXKcbfj0j1NAAtOQ9AaqOLxSoPX3flvj
RN1se7MywCb4DzMCisks78Opv9QsX3H/oQrY3pSdJdlV1XxAA/rSwJU2OWjEpq+2/xiwwx1CDATQ
USNXy8eNEPQ3nTjg2AmCKVJipGOQ+6zN8L6Zyaxx+roo8WegLDVRZ1GyD0HVrv6BzfJQiLWAPllD
11iPFbzFTfW1QuEfEyq6Om2P/+mfz+Llmv6+5LGCwGME+JCuIXyDbe/P20qCcA5g02DMLZolu3aT
bFWMg85RTX87jInGDU4jhETKyck7TMtqXqTt0q3mNZgwaVgCi2f9iU5ZR1ByQMRjGoRX7OIeoZ4Q
InQAqGMXDxInVO+Ud8VNs4rc5NA4ogcEsj0rofBLXHk64AkdQjcKs5LDUbKn3XKRJRbSBpY9ebpn
sE3P0tiWION0uogo+ZAUx0h8T4b7eykiF4rxHksQQAnGadVXydr889L4JcJc3g0JpGW+TAKeU0p5
NjeiFmUtSB47eNV34kHx2HX7hHW9z9bvI97qNGHyHTrNw4XiJlfqzZ+f4Hdfl3UpGgYatUvacHLo
d3mfloqQijaQWBi5sccxuVxwWJNuhDuA2WfGO43xeOOfxjuJ8TCBGrMOQdIfN+q89bdWtu3EPdXr
2h1d5Gc3MxXOM4P+IMv/PKkWdE8T0j6pFhf6yT0u9kZYdj40Gtojj1VsXc8tzoGtgemF6M2d4sUC
QPAmbe57QRSv+thoj5omiPsxjtY1WJR5lnsb9JFwFVCjQeh3eE4m/7kTy9IeqsQDg3whTv0+qttH
4Bl2C/CyHKdpHeSdggI4RUh/tnob3dBorcsT+Esc+sBcj8++0Qh7K6xupKR1BaH4MDJCbl2c6Gg0
l3AVfC/owtGtjWKvlHm4k/2CbmkmyVc0ulu7zCrwD4kxP071rNMYLSenCpp7qSg/65kaegiwzha7
5BJFZN/tNaO2ywiMc6Hp5dMPAFBMr6u37unKdI44YrVRDHXBXZZtUMm4hEI3UKIske/NykcqGtZ6
zvtF4NV8rw3s3Qxzk1rAMY2UtKEwxmw16X66rkWru4rQn/AG0Rgf80K0LiuuH1oQ4SY0DApE+d1s
ROsyrSjPBtZHKs2w8KtxO6N3skrqeqKEq6qbJgpRIAYanqZKeZBlyk3KtJbahRXSqagFlNo5z/jf
BUOwa9idPL5knKYBM6YVkp9wI/W58d4q5bgaKWee2w3LYfJ9XZLx0GWEKUQWQIr343z4FnJ1Q41G
P3KecChW0aX8JTk4y20Q3cMn2HwPN3jQ4Mm2pM/nWLGntLolQ/hp6JNrKfMTxMN9hm5c7Ulx5k26
Rx96xYydDSxPr6bToU52X5CMbTlH6MLCp1hnk7RpRn2tIwcN8LBc+lJdtymkc+6x8ulRczrsMsXf
Pi7Go/QAELzgcMW5Zlohmb5WkRMJjtkuvsJX/Yk96wzOvFscuBOn29SHc5/5x7X7pxk+OV+jVEIX
sOAzU3qt3G6j3dYX6XV9geDFg+J1KMJadvvFHvh6R+rcTrY0gvfLUYj3CVIfmVfayhm9oNMb7vS7
nBzBseRbYlHzXXJCwdK4icOreEA9vzpzt/xmC5kgIRAwURAnsk7LC0qtD1mCVYNtGPdtexDrwD53
rv+yfZCp0uHSLcZxCkbuP89wpMV9NZgAd9U1bvF2s0YSmrgg3Z0j8P6ab+K0pPEaENeo4p3qJqil
Hw6Wj4NR2jxJgMOxwhW1M5Zc0q/zwiBUA7HUxo1e0U7mJYHw3A9Wrtn+i3Q92KnmRhvqzFgJIhiQ
pjv/XbHpJjnnks7fvRwhIzMEmZdC5MkSlYNUwcSh1OxZ/ZoKcMxp4rRT6pyZrF+Xg0XhVEM0FYq8
hKrNz5NVaeCQSsCoNuJKtOZultQ2hLHe76b3aqvZhMSbM0MuMe/Pm48hibkX8QmFcuHJGafGGuLt
OBzYuFN7hodzTk7VLr5cghuAYGdG+/W8IepmcVB/RWXMMk8i40Kfge9oo0r5CnOzYAO3xOkRoLKV
3eQwcedVYX/zSUliKLkukRvr5qTKIxMbtK3Yq8Ti/mT/GFFZqbcg0DbI23u5G7r/eZGAl/w25Ema
oWWdhbguQzbpezzdZ+cUa8690smU1VMVpBpMJNtojpZxl2JGcWaafrMoFIN0jGI8KZn049r4di3o
Q9JXigj9QV0nl4uu0rwuWH60Y2z/3AH1a4XVUgxsSDk2VFRA9JO3AQAmzYEgAUdZq8eeKivSvVfJ
Qf+Yb8Bx9PbgKGhzV6WLjv+Z11x++mTto+wsL8aTlkJH4KR6nKoItGt0z9lu5YXhLQXr4GLyFDt2
/w0T1D+PZognK7FIfbH1S0ZTj4MrOdMhWye2DBFwq+7R4no783K/mcMfp74FmZoy6alZKDhmKUUh
QiF4WZTOQy+K+ZoIFKJvB+D+PxxtydKQ+0LABfUaCMsnLydJxVjOPuTQ/GIZbdw03hKWlfa/sWJO
D5HTsU72F2qjYSmz09nSOfYJ9iLjvjiGtmQLP/Qi/lOxmB8J/fe3O1mjda90UKMYERJHi7QwQYnP
sZw/YMe1KJw1Ww1MDseX7575rqcXz/Ku3ysjJ+/6d1Vnlo2rnCKNuVRrJA1mDWYfGJ/VwClk+UuX
SjdcajwyxZ52qfr4lH+mmZ1DOejMQ/06AUAzycmXJgTy3j8S5m/Hg9y1wNvahiI5Jb2tjHO6s8Tj
YuAYa9lRy+VDnFtgp7tHB4P3fczlmb6NCbW8YljGVNeKB20tdrgYd7Ot2ON9lK/OXfinp9LpcMsZ
/G24WuoHei0M1xtbvbxRSAhV8wH0dTuZ6z9/ztPQ/3Sok9hCHOfOLBKGCqToSkj7dUNxt6moaE52
iulLbd6owtP/25gngcYMug88JmOKO81LdtG65T48Xwn7dfX+PGkn132cNFLOf8223rzJAWyW5q0b
vv78Kr8pz/w8yEk1qs9UMwxnBllakFgcrar7patqrHO3vD+3Ln6JQE9n6+TOCFPND7tlYagTw81O
DkUcZ4CEursdgufzgKmrnEK+W50tDP1+DxDIiyqqK+hC/LwoJ0lUurGDpAYt5F11q7V0qaMthJkl
evrnophfst+/3vTv0U4PvVqTfKNgNHyLqdbQW0Fm+XZ0pQdxc+6z/n67/T3Wye42JkuHE8RYghBu
ozB7kkXQyf5X37bvQSVv/6+WzN/DnexuU5oSuZ0YrgV/TB8+9XwqegDLxX+rD//fLFEgEWAjmLdT
ZVY1C4U8MBkv3kYbU3Ni7y9FRUzPwcSfrc/+uki58yk/89GWMJus7+eFAl1gDKcB8hLI9GqgUwxQ
TFdJk4SbyDaO8lN7qb/r8grDtHP5BMV0fvx7VPVj3XApEGzrEt3/k7NF0KVI8CcMW5MofGmm6Tlu
TeA9eoeQQ5ZLlVugG9LmIlxTpQEmG6k3Zi68tT2wZLmihCZPje6muGklkro2RFg3dbIbfKQox3yd
y0DSzaZN3axJITZFdXKV58N4BNdvulqTzvSLAHIFimk4alhvSlN0tFh/hMy4F8ZKvZpTC4J70eD4
lST7Ya4h3vZq7PZNtc6Kih/BQkrSYBiVc/xS6iB+Nd3T1cBWw8W/Cv/fisKMZUIOBJSEEALmcX2o
HmM8tRWDJpOlJjeZpmzSOTgAqPYS6G+hbL0UYhdvFFy3jVaDmhldlEPq9mCfygCB9iZDCyMdVUfx
x8CxTMi1YR1U+MdSvqtadEN6cTK2eJ4ll1JMgy7gYXETVt25zzC3Mk1cOgc5x32wQK/XFyQnbAZx
01W5CFZfmK4jw6wPtIjeJjW5BF2luHWlTZ4gdIgn9SLYRnG4zmVQ1PM0DDsY94KLirbotjNqpW3R
YIyY61thtrxU76/RfgAlpqIVpzZJtE1iy1wDQZuu28QQPSlJEFJuMJZbGmiCDzi9oKcGocxfG3TZ
ZLptwOSckUzYEcTFkpCGXLa05hBDCBxfhu89yXq7wnNrxsNpLnY43+FlujT4xEkjW6DnR6d0my1N
wIipX6EEAlxOBEc/WG+DwJVdLM3DLsiFXaT4zVpeWotCV4N4BK2KXFTW3quR5A1LG7JbGpJg5bZt
T5heIzXiSVCinEDA5zVeWplF5rvDNF/ocADbJLgERKfvkS+EoLV0P5OlDxrHCTS1oLbDpT9q0Sg1
W/8Jy4j9XN7FlfIObhUUfuvX8A/QP+ni677p91qmQNBZeq7xiLyNiCu2Pee0dgcFZlQyBwa91jy0
00r5So36qxOF64C99lwS5rtlhJasOYwXQxUVF8HS7G2Wtq9gFV/W0gg2l5ZwTm94aKqPOjPvuqVj
XBQUqX1sjjmiPvOlq5zr81cnKKmr+Vr5Abgf7pVcumpe7iZcLY152JlaeyFkzaspzpfVKMy7zEd2
aFI9GGAv45DZVhGxweJ9wzLoImst+enTCB8ikzI7L0IAvR/mwj8aQmfUMJcYetf/39Sdx5Kl2LZl
/6X6XEOzaVQHONqPa93BXKLVRvP1bxB17dVNz7CMes1qZCM9woPDYbPFWnOO2Y7wp6ejY80YqoxN
56qnqG43evIsifAztRD385pxnaz9z20LDBrZwQEQxIaq11kw9Ka82Mg+9Mui3eUz/qFe21dqDDXR
vSt5YXtN/SUqzYeq28nJDbooOhsmOHrT+ixj5ZRMuAJzuW8s4hNKY5NXd5mup54TPckOVkhzpXbO
q2v2u75pKs/F59BPq9Q8ozM6Zr4jlNCb11DNqdzG8Xzq+GFtF4906mm4y21oigA7+rPaJY8YyS/D
SAvMvvc5Ol23A2sPY3COFPLHAQJky02S2AejsrdqdF/W/JhE99jVMZ1+NCHd/tEhwjomBa7MNmmn
HmMUXlhOmBjFaRkLbUvA99ZM3D2wYvjWTTD0GAfd/dLpKyKIzjY5PDnOrPJVtXLkmRaGxtx3dRIb
9eIGdz8I78QlsbgwjrpFKh1cN9m+JNZ702nHtiURd/xWladsTH0ruWWrt5P9aoNHCFLcOYlDuIaD
Q0PQ+46wVmMBncECRDCo436H+nNXDGg/id+zxzdXLtvMIdVPtA9xl+6qavRpQ+2jbHmWGPkjNQ1M
8bw0tHMkXc78tauj/WDOKOZtfyZWzxM4tSXEoz6zL+wu2c1pGMSDxazq7ITBEjhyD2SZ063cdoOh
e4vQOkBVScuOza38UNcDKdjupMk+dTjY6de6eS3semeP5TtPClAGmTVzhtqqftErS/V0Ee2zeLxY
0ziQYMWBCvscd70CC6EEvGOLL/71cYOV+CUlT7RSHBzPBjbxcZpetCy+cjpjpMOO3y+tCeC21yhg
q2zVjV5W4tTVZrJfEAHvqRcmflpE3RZ/d3Uwete9WGA7keSIzdsiBHUraK4fct1OHqI6JevL1irc
2ZnEUoeBm/1OAVlf+zYmO/eTtj315NGJPiMXveSTLnG0mbPVeB3B0rK0WLk1UkJRYGeM92nVyiuk
4M1lUSUumiVS16/Usa8lz7WsUZY4xTYc6UbRprO9qCB2WI7WrtezhrBHp/NtBUt5Lrq7XLPfMYQ+
mJqEa5u1+zBcLifMoNdj01wNHb+uVmQpp65xFUf9QbEIp4yccJvMw44AyPPSSZDu9r4ml9qvlfAq
d5y3OQqfi7C/60FqefmEUUa3ikM1WCcOsJc5hIKwyL/DCN5Wq6Lzuh5EaG8Wq3jMCF1XO9TLJsmr
ugFzqUfgAG9h14Nw880m5omZ1WXtWpgwjdGLO+dzamI3CBcAI/Y0IMBvvkOr7A5oWUfM3PNWz/kt
dVQPrRbd80hVr46i67mdN8jSL+oyOzn1eMJyEuPkihFhQO5hzMrLVLLKxuUy7Gqt0PbmYh2E7L7l
qOzwRh2p1kZerBvbXIM/0YB37JpaYSoND4ko9/ag7w1F38cziu4FJ3KWZbtqGg9ZQWR8m2YXsYHM
BJejGaEad5L0EzBVSf/T5R0Vd2qvESOePkYjLCgTyBJMG1qw8nFKbLw40VfWiGdokpejpj7ok3Gs
8uViGdJPACCxtySgA8im/hpD+8OysDLJZaiB1kX7tOHPewgtooo3NaG/WCOSa1whrVcCXRNhRIN/
hhhvKBo4BjDApoQNACiDlDxbfVQc4yKs5h6uFcrZPOb8NVT3jbIEv/YR1XSjGZFGLKlY7XjTabDL
jdV0D10UvocNgCbh7snPvNEGwF4VUepB1pWHVug3Yed8tEwIJSNsquJbapFnTeuBVoZn/vZ7q7i3
sBoux7HdKsI9U9Z+0t30qLfVIZvSS6tEYqe795lVCz8U2n2iifd+xnA/9t1zQxAor0TnQGTKzb3r
hAN4m+GxVtg1RbhJtUhLD7pAArhY7SWsbcwi1iy8VksOYUy0+jKccxPf7ZI95Fn2Ms76bp5YYOHa
BeWALqsvviJF3MqYVw44/QeL971d8HSrDNM2nyqmA1yfNZ3W+wwUzKjn8qntm+gwu/Pr1M739Wjs
ZtsKOnvezgohsy3ppSVwk9Xym7MfB5CYi+oxhfXEQPCrcQrcdSBOo/JViuWu6J0xSAp5CTDho9en
M8SDBv7QjLMudY+FWnyq6kQedbJJFny2MgPJNRjRsYvH02wYR16II3niIgidhVZEzUTJku8NYVoz
e5vvjV1+DUxLuB+gDFWgJ7RmOSGguzDHXtnTZt9iaQvkzMujKQn+RtCNLkgdERNFZBcPOYYoj2zY
k6a0Z6cqdpaSnzPnu5hYmTqrvs/bZZ8MCmeBBhKVW+vUfMTWkf271jiPQo0+8MwnLOcqk5ahPEIz
xouRz8dhMi7csTrHUQMOzHm1WH2zxvhKBk3xtNb6CtX5re3T1zHktJNqtOidSnkwxhirVZmcMWln
PkbXu6bP4HmLa4Xc5TpOMtDzVg5uaCQanBEte9x6+LQbL5L6AUeZupFJDnavzoEujP1jyqKi9OVW
ju7N4k43QHeuTZm+ln3+YApZeyJz99Ncn/Q82xSqEeSJfYo6MjsmMALoBsSLU5kLq2O4i/CSmaX2
xGJCaJ/GRUVhPdJMwUvS0Zdd0hFC/3yGb3DvtIC/4treTWaxrRL5qLLPJ76wuV6q9T1filum+ouy
hF0Db4ElPwuivDzNDVS9QVypQj1o1pJS0GRTyIpT+9U8RP6gSgp9tPnZ3i5DuE+N4ZmjwPtsJegC
MeyWLSexah9VtheL7qmDAEgbCIdKvxKETk2SX3WN/mqOQBcMkaesX/FznA7Fpqu4o6RSdg0wiao3
UA/M4bZR1kRfm33DVJ4aJXnTeuLbVePKsDHewrLwec/WaHqjCwrVBOk2kRJg5d/Qx5LdpETPAjac
NLttylxhlmAanZW2qwuT5XXg405wKfcVX7mPARat/Ky8oMb0ta69bMqF3O161yjKS2LGL2mZMay0
rySD3TuI7ga+1GuOnGOb9vlWK6xjaOZHCDguOkJip8UMrMetR5z3YQMzX2urS9PSkQNWYmt22Q7v
9ONQWa/EJN4jMBo4ZSWXorGeEEJC3yAxnJhkE2dEWNxD4y+wi2lfOo9x9ahtkySHYUPVuXadDGNx
lrZsPENZ3rXSQhcvGkKTCXuihJIMl3YHMGToZ1CXirjRMridSc3J1qzbwg/b5D0Lm3Jbq2yQ2pK3
NbNxWMo0lhdFWr7ActMPxdAQztIvhJbGaXk58l0HdExrPP9I21vsT4vJe4ZgIUq+c6t5YtZ8Kmr3
vFTAwXhnzyrB11pP5ztNk1s9iV4ji4MBncLAaeR2KNI1XKs/ZxZOf6J6HzJMtX4cUzKJRR/voNKI
gIn5tneqXdKIC5U7dDTy6qa0vo7CeOdCWfbThA1mabpXbD53dg4/smqUG7XtTuhhjU2qRsmbVTAU
pzqvb1scVyv1aN1HQY2lhMMiYza3Vj0fMmO6it3FhFWkkJZjjXBLcjapaocXZRjFvR43z8aaDD/t
O2tOgsUqE8ChPOM+VdCz5gB5MJbrY7SdJs7ciFt2+jhcRGZ1YNfxPETLdWQ6/cZQxL1R548mS0g2
qftkFBdp3twqKb4ul3FZlNfxlO2VRD4ng+t6lq7MQTmZb7PJZjVx4BtMZXVjKPUmCpdtY/e3ziBO
tdnuVRHiQxQslUbk6xl6x3TISdzWbgChZsDhBMngJMmXqINjtd5pBevIUscXfZXd4Xbb1TGoV6PO
hJc5zqvQmutQZJknneRKqlO60bRxlXqP+OCxBDe9NcEYK49MkxdlW22dub8rQ/N5rDWSO8ii8U0j
hBE9uarnZsObWWmXoxu/mVF1CK0eZBSz7mKfo/XQpzbbqSSGcJHZDZHoPk9j5uHGV8JoDlM+HYZO
7sx8uhiW7LqssQdDqKPbgvPNNeFj1a4XGhgi2DzeW277pGUVFt/hLNbdoN6Px1gr38GdXcxdfGit
7javsehipirZ7c80tBTeqnzRL8KVJuaIHR0PopKGXQr9v4swHkeLHUBTupZjdpmIBVSJuMiz5kIM
6sFmBfXmiQGWLsWr67S3nM4DzCs5rLWw2mV1TG/fVDbD4G572/gQkfUE7k4Jpt69VYhA4W2MdlVu
tt601hNMDis++i/mPOKa/UqtD5agAjK4AEC0Ok024Na+cyH2tmJeg/R4a5H++dhWEUZqZeaDgDDI
OWb70BZpeLv0Jg8d3OWmmZH8TU7lHsgqjHwQj/ijp0NeuRe1qg9Pcr0ndln5RZg3pr9UCqQFnK1e
2JjvfdH253wZWj+a22PVV80zRDh88xZdGodXfrOg5MNdgXxnAgxiRe1XHbUPculnEBIJhz+iwC57
SnpebhQ49mM0gtmqFtRW3aBrUmZJ11nU7Am0b1d5YRU2l+0qODTU8rDo8lNFiThl7W1Y6spJ1Gb4
3uicfe1VvIgKhhVnFTTGq7Qxh0mxa1E7WqzUMepHEXbgPeFMo4rsVnnkP5e3f9N10Qlz0HSXJDC6
2j+K6ZIKj9BDlwdRfqZ4ItxPvfxD/+hvJgyKvAbCZnS5a19O/5kz6TaD3XcFWn8wKtv20rqw9ulW
BPiYL2yvfyY0FLUAcn7rD/f2u66ECWseLRPZ4UhxfnTLZlOrS4d9FxeGGndaVdzEzfvjAVzyHxpz
fy+jC+xH/3GtH5XszkH0M7hca0bH3V/mQfW1Nrfpo3vTrXUESqJvMRL86RbX5/OjgE5NylEJmLJU
2r8/qvdRXI7z5Kgzrc7iEnJrSwiQfRi3vHTu4xpNUjz984D5TQfyLxf80UFLHaPTQoMLTtvhotwW
O+wLh/zo/KHtAr/9bze2httYyASQGqMe/2tbogCHEXKA1X3xMCE0rLdEXGMnOScb+OJ7865HUi19
WL+efGu29bk96X9yK/1URTBuLZM+DCllBpqnX8PrP/q6Q6QbC0goHVXEFNQv7U78ikWHUPpHQdzv
uj6443T65Ks10fk1vP7jWjISWSgra7UBGM/ULnfqYfEXdJRrGNqfRs1vnuFfLvZj0KRJK+O+42LD
Vh7a3bA38DYU2z/pxX5/GcQ6KP/pZdk/5hYlclJDGaGqqEdja5AtGx2U3Z+dGn8z5/GcHI2GGSWr
9Yn9nMOGOSrjPgW4KV6nAKAlaxoN/8TXrDWX6wDFJICv9KfUjt9Na1wWzQXRIMgmjB8ylpwCVxEL
jBTmeXrWj4DPjuXd8G4f1CuA97cGqTHxTfrwJ7npb4cKUw38GxfxzN8MMHi6MCb3OEZWsQ7EzKs1
a944u7thpz65fwh1+bulwuUS5joyWSNU46cv2KhaO19qV/WB2E4fypU40jZHaKj4wxP12g3/ER8o
Gx93DK1s5+VPg/Wngs3mA9iO7pJcA6wICclfJwLoSXPopu7iN3QlYcJ6JuWqf57T/m7CoQdKRDsi
QzTjjNcfk5rdDMZiqEzea0SiFiQbAiDrE4v2hjL3KdwY9Z+uuL5if5m3f1zxx101o5R1YXNFc2dt
z7wc2KCjDbTCrbZJuaqven+OOPr7V/mX2/y5ENsUwZVFctGye1KLq5Hglz98keuY/4fbsn6oDkY7
dYhQ+nVb3SE7ruvtGKy+qT/NLb/9/tYUEVvHTsAS8ddRQf00JfeOC2UUP0R8jpdbY4wCqe0T4+2f
b+p3l+JtW+OCTR1z8Y+V/f+a3CyNEF2ZSNuTq8GtaPS3Jp0zwhwxv/3zNf+2LfvVlNdVUtbBRtq/
5oD/WA6iXHG7cF3W4/RVmtRGq+uk+j/7sv8RsuL/jUfx/1tIDbro//i61xCcf4fbrFSN//2/7r7k
+19Tan79wr9zaox/qQQKoIRENK5pLCn/nVMj/iU0QViuZrFAMxh4vf6NpTDtf2mrioE8JcfUdKSw
/42lMIFZ4CH8pQZH80hC/P8ESwGA4qdkgo+gImlHLeGqhF/9lLX3HR3umjK177jnHo6vb1JE5fyu
naSoCHmFE9o78Nx0IkI5/h1BDg57qyh3w4JnXa9oOCjLhPlIL9FVQ9wra/kZzU1CNcagXA7a3qPs
Bked82Wc2E9iTjMctrBibaFdZSNBFRK5eaboGxcanr1r9GE6JPW+7CLFI+YnCyDQcY6U9h2nMpds
4XxfFiG7/25R/BZRJDIs+ggZBBuiK5D01vS+Jp+4lC+rSx8sdeg3cVjsC0eOgdCmKoAZdy5Sseyt
Rd2p+XQZTlTlpDZ/jj0HuaaGRTmp8tYtwJf1HchgelyBMtLzUIbsPkdBsrEj0+JHdQ3pEBhbGuoH
AZ4QBU7uCasGzJU4J3YxENv3igStjq6q9xAa5l4Gvo+UYyMOQtxYeQaAR1mLxZq2yQDXJ9T9N1ah
EcZQflV1c4VN2tnPJPT5gNvYsZbxa2ilxSbp6cst/TQFfQ3hmOY1bB0zumhtyg4R/PTtOCusPkvz
JbNZ2Wluv0+6IUdof7Tb8ejW6ZM7PSqJdtlG6cmdx0+acChU8uwNTGdEepj9mje0CipzyqFz58el
gYuYmPp3sbIvzYJFreuo3JnhpUBO7UU8oMKmu5Yvxuuo3I2W6FcSGy0upBVA28K9Xbu113dEqrhD
sy2M6r2Zid2QF3FEM9dsJsQnbgubnPKwdECsUtKLgmSARFWEbyEY/q6863pAyfix+cKTFSAantnC
7ARdzMiaz/XwHWpwvIf4sR+Y7/i2kMeAfWrRka/VUG1sik2rLG8q/8JMZ5vcH8KKw+FuJhGgLorC
W38vytPdYtE+TYfOGzWjpXVEDSf5bhNyRBTzVemUz9GI993a3OPwC5l8rGDCk86a49M/ZBYZbBl5
X/gAJVXLNgKRa51DRZwhZhVeCF3O5evr+8ZzGvtNqZbHGfyGP7WCfecIw9pVLkXC0baMbgAAXKKd
f7bGmOerF1cJldN2NO9iKWEWG2pM1Rc6WDl8QzM7TFT1UX65pDRxy2bR30oVB6A27KSGCstw7qTm
HDr9u4uKdzubr8rceoim8KIe2itDebPteTdG9L8NK36y4/Fmno4W8CyKmbeOVn/IiGp92e37ND+b
NYqW+MEcGxDHxWnGrtQ1CfDniyI0TRhRSBLDUupBS1iTTLT7yLYPWdijpWAHCtJXf25kdMuj9vUX
x67f9RS6ZS7Q1Bid8mGI5DlqSzKUaLPTPY6AphO38SrMjBpK10LQOMGeGwKkwQFlmRgD5/hWgcHq
5v46SbWDIRE1QW3rbPmmwCK3zOEFMiLpzY4f1kxJaMuv6wrAFqFENYlEntYdYRYMlF36i7hQbuRI
PoSTOSddzR5TDbCjDZwrzukM6nEx+5U+vRRUbqaIVI1cxyQhpux9T86QzUjtnpM0f3IFsT9ZptO6
JZF5MO+S3Aaf2cOjT+KMdN8bqRlUevQBfYqrH6Slt17BMCRWb3qS5nw5qJxcezV6tGeUR3livKO3
2+akfJCHkN03NpYMuwI2HAd6l370RX1QTPPsFtmlA8WZr0BcJ40MVLnwF+P4tl9G/p3W2rsAwL2e
iV/vnHvs9k/JqgeYpvEKW14bdFrL129TXrIc8WqAFPAchGRIDaiJa7tUplAKK+BvZnFsIZeOKjeV
W/nkhZ1xDpvshvPHoe37T0NiY4oGSn3ZjDSiKhgFdRT6SkNEV6sqp8hN9Y1Bq1IT+Xtix0Tzoq7a
qA1oaencTOIdhqAMcld/bt3mOdSNJ5rO9Ie4PBuu2CNt4MJRyG5YP4NIpo2j8Np2Dcb0TrsBdXCy
osRC4dOSWzPlt42j0iWxoYJFr2AXZ6ZjOmUIf+w8d1YNighGyq1N+zEvBuGCzUgICMBb31qeBjDG
gEUhQhuZAuY6bZ7mBVXW1E7cKWk5Cbk4pvIqlydXOef59BlG5JWhgFNIrlAW7eAgL/cAS74lhdt6
IVpAYI/PlXBA6izVuRhSpH8EKVUJAUXz22hirDUR/SVMzPqkKOwfBZNOhTZkokMMbqPeTq2Ro+YL
gMCdakfcWzOqkCotP7OYln9YIQ9z6v4C4SIzc2fvs8aBBzyVMVVkpFg9vVcaTqQZkWnkDakbEP3x
PHTGd4FUox0r2wfTPgNsxjhZ3TT9zAnHpstjzVdd2Frb0soGD2bwTZgqj4PdrQkUvbMZI3FNQlrs
k+a1Wxbq5J3l5JskSl6ajvJwa4suqKJPoRxgFq5yg6QL+rm84e3dAFcvgzhjbTN6II8WIqCshyOt
MUHoxfRAfvUBQjDSQ+SRgwlmsRhINSBwY/HQR6YM+S2Y1Ou05LGoXWwhE8kCZ2iOvY3gXaTNc9LW
k5+7zquuNXfakD8Q07Wno1n61aALT8jjVOY1TY8IMZHBVD/miS/mfFeErIJm0tibvkkLz4zESdVG
SY7YQm5bUvroHfhQao9Uh15g0Oc7YL/MPqycvhlpsDSXi1Z3DKY3pQzMTWZN2haob+zVY7fpYkGk
pX05FCiWskn/pvO5V536aYLgr0cuxM7cvlB057ZU4HfoyUcuZOw3rbqdKGVs6bUaG1cJ31V478jZ
NDew2Bk46Hz2RhKCW0VPOWcQ/IQE5190amBk8raNGvYcELE9uPAnFfI30jftrZrcTRPN+7he2BVE
5MzH6bpihvfKEHKips6sTLSE5ipR/GqNYmmMfKeoJfonBCS+Qcq0lwKvH8q+osJeUPPu1ds0IqlI
NZ7ZD61Yh1jbgD84ahpKAyEnxxeUdOMG25xgymXFW9vxI+sgKUML2W6eu+41JyR5ABM8h9AgNy/h
R0bdR0nkEDolL9SUifSl8MNswy+W/cMktE2vAbDPlnzeJgPN0KU4Mooh1Ed7k3yLrSxImZENwl09
dGi7SKmcUplv9EY19qqsA0ct4JR0TGKUk3w5ELYQ46RQ5/fY4uEjN1ivBmnzUIfguZASHUSo3c55
jWrKAZMawaCMlihgD3mSS078NI1EAn/kXbf0mBRz+YJUzMnj7yxKrhYZPk5R8RHF1hVYX1LDJqjT
DC6FsBSc6vGro0GXdQxYzDU6m0resKs+1KVKFuBkfaaJSxBQfd0Wse0bWgnA2cW0wEqIiC4CuZ3m
+8KwD3Omgp5WUOhYyJpKAb+8NEgpGEr7w421xzjJyR6zHhj5GQEm6OLsur5pRH5fF+Qe0YxAAK7J
c5cXb2opyY52SgjXqCSHSmezCrLVj5Phvomyaw5QDL+milACPjaT/SERJrGBhxHNanpMTW1DF4dU
i2R8q1U+sxy7S7Coxr6YOrKsMuV+apbbZZ5HOmozLM1mIH/DKr7TsD53Tp5vddTBSCA8NR7kPmVj
qKH5IbGwe3VCpksW38As52LrSp0ZoJsmTylYdovIguOd6qkvZ20luZN3p5uasSkjZwuMNiS3MgTE
2xZLAKzWJFGnhbCTwgwAU08DWaVpv0zkFuT1rp2qj3QJ2b9oB1t+ziFqXRUYg9fBe4BoCl2+Rss2
NmW5b4caXgtRB8EadkOJxUA3PJqIEyOwobNb37ipSiYkwqZAT2W5n6MXVHzhhuZnhIqGiaMdF0yn
OoQmNto7LQnvQ/bx20JrFV8tk5OVtcW5gZgIU7xmT1jlB3eSx2RGI4y6d51m2TLHZjBPCaMpqkd+
XH5NmsOcZJynDnq1Eqsf1kSECzklhHllzi1nUGUTFvSsF2XbF8ZnWVd75AS0/ZS9kroF6G6Ts2Km
z/5ixJwhrf5bSyy2NgqKV72afLvJzCeoFgCNqVXYuty4uj4FbJVaH0MnbNmNVQ8ba+b/lWq9Qc+C
CMVKb3YgT/niymqE5bRbUtf2h6L+6qz2mM2DsqOY9BImpAPlhrIb5oXUpXpRN0Y0Em7hWHutxFWT
ks23qTfW6E4eitz9uLAVqNMSFG+oIpjhdKgBAq8c60W1V+l/Wd4pWfxay5FJL4/ZgIzp3dxq94RZ
EHPXzsLvST8znGd1NBIWMjlvRE+pXNcAhrR7ByvBRicM4xKueOunt8haq7uqM25sM2uPDloLIjBg
mYzQsOWaJajL0bOU6lqtCcR0pu6TLjDopdgJmk6imyOuYmKNDeoeunGqo+61U13z4O1y7onrIKyE
uCB0hvVeHe0jjeUXtV0G8Mmmsy0iolnC9fQBYopGInM7m29BF6jfI0mU+wW/H7tM7ZQWCrD/SnWO
ozCvZF/dhRP5gQ6o1Uif72a1ymkkG7zcmrKxbaQxugMh2WwSYFNT8wZ71t51g3JLGSI9O6S3ZQSH
nghOu0DlyFEv/MZDTkb7TKIFrTfPqqlFqA4DcxxWCDjJATtzlOTe0VX34oLGZy6Yk5XWOfRRs9HJ
rTo0ZnW0GV1+XeK4QH5UFayCLhIVpqmI956JydaT3M8zg/aChbi2QAnsvpJ1Eq6biHKzdByUin1v
zZtGHRWv4FXzh44qPVDPoAkVXkwTBLAZq9fzkN2GubVlj0+IhbaVTSIQG1D1nQh09YVArRf341lJ
hb5JBed428iPEg3VMEZTEJoKpe/JOIuy3zsZswu5qPdlgR5JlXbtC636nnt0PQNdal+RIGih8dOC
HltP1Yx9xbLsa+5gb5pYeYz0bZ1YEsED+5aZSBGUHUzPfXMCzR8TLYHagQSjyG8cFLTAcfacaXsv
jJiSQmf+LBeHd0EBN9nNSpAPRKAIVbroPxFJt6IetmVRPRcOJ0sYKvOmcjQKCcNDruCJbQhrs2D4
bpw4Nf2Mz+VonJnogJwyjtRIdzXd31aGWQUcYxWwyPaznMxdufpp44glPZaGz2rpo9ijGbOsZhUC
ZkynNjyyTxz0I6mfurPpqW51VDo2neZU3kyZ9jX2iL3qGWE9R9MsBMQ/28S75BG6FtHLUxsa1zoq
buk8F1P9rTa8HkVZzUhEO6LTUSJSTdouNmrmwrVf8pJk79k6Fs2j7Q7P9hAWJ5kDHRRWdZnWU76v
BoPBV5PXUaN5QCj6xraMYN3Jy3QKDFkdfqSWDk5nfAhNZIR9rrcB7CBi+5z7X0WJblRJkkzKTWNz
iOkkeLe+vpsIZ6NktClS50EUaQys2ba8AruOPzpcEtFni9Zy2No1baMuvdFl9eUsF45a7ZlqTd+y
GonPaIg2fZidhh6pG0Uul5BkLx8F5QGn2+td+2gkMzDsHPSxjVzEzb7ieMQjVqHukqqzr1oE/068
aJ7hRm+quEAiOfn1U+em0NYj9wFC0sesaTHyEQKBm4h2YNy+tj0YZXeMUMoFzSpBVystYtpOGGSW
Elh2jiFtRPaAj0rqvPJa+NTrBQdU7UOd83eRr/FxqvqZuRgqDHwOLpt45rRx12i807IH+yirvQ20
019aDi4aAeymwm9BEWUpSJmr+qp86V1rNxRWFhSlRC67hK9uUwWjrd+KKn81GvPFyG66xXxik+74
Y0S8YSoftJys3EpPHtqK4CyLiaKYvoCCPTvsCYH9pRxhmru4t68KNf3udPV9RDIEvpT427j80BGi
lWW+NQhUJOQwKiBqjyejw0QZ6eyU1Ht0Krd9Em0I9kWwVIb7qiHnuEK2nVqKSVXI3LlVeyeM9EmV
Aj34+vdIdXyXpvasMr97NBW3pWowo/WocNI+2k8jmxgdrxGHH3MvUg5clZJTjc3LYmOkxCjkpPpo
OMpT3CVGnFV+MqQkbqcMh2leNi3GsLjXLzCNIGNbg5RB00csrM64hdtTsV90e5bOYKgaImG6XbV0
zWbRyNROGPDsDTWCr5eXZBacFgZr41RPwKViLyKYxivGm0wnhsFR+22zNHdpHr0jNXuFUHAFrsur
277lMD9CrWO+I70V6npaVzur0tcC63wq2g+11Hm7aKrDMM4+Eo4WcyTullG7cysSJoeB866CLjdU
qcpNPRIrHTuVqi7iJFJE3/rH0LavTcY6KheHRCpE9F7eJ0dtprhWzjHbOCs66nZMTlr/Dvg7Cya9
7jbm6hNEEi6psPyK7ZUs/aTPkuw2ykNdRJct7Xaqk8u4BJT5t/X659DKoO7LrT7393VX72OMYhAX
XeJsVKrCvbWr1twch0xwdkEIh0Lze+Q5WKz1LjhynFDEBtXFQ9yaD0VHKiiBbPwgaZ8Js2S9WPWu
cqxepEhfnPmN0OHn3oJg3/MmFRhokiSmeE0Feozt+0pN1WAQ2nFSbCqCeke9bNUMmeo2yUp0r5Xk
LY/d75zUuqYdjhHlinCpWKFiHsZsIJeYjPcmlrmva0zBaP9haaA3MhRUk5lDvlq/D0cSXfROrz1L
ljd5OT2bEepclamgF8RpaW53QP+hB1U5H63MPS4G5mbLHXGzhcVLZ0ZbQYaIb6SQJAz2yjOuCy9S
66tOdmetQN/UOxc4HJNNyfLuO7j2hgwdqWL8F3Xn1tu4kmXpv9Kod9bwfgG6+sGirpZkSb7nS8BO
O3m/M0gGf/18zHMa6FONnpl6HKCAU5lOWzJFRsTee61vLaIqsnXYszaujL9UkLzIjjc79L63atnb
lhI+3juVjjGoHnEWd/eaHKytyH3ayEAqpqpqt0hIkWhP9mVGTLmhCUOvkcZFPTAtaPr+Q8vda+7F
/QENCzDUmSNobpR3qpRf6UTTqHbNekVuLv5Dgizsyn0mVkCGRduteURY4s2MOptcWLpyyUPekjI7
ZiddYKxMBr9dt9l0tgT0kU4YT4W/HPUqcdUHPv5ZyLOagOdUuKST7tXVo9uU0WcxydBYcc15AgwE
oWWFZh5R9DjgTvI5Q1Et4H8imN7G1KQ0DaMkms+6POseMnKRpM2GGwrRP4F6uaFe3QS8c1LKMhSZ
1oSJLDaawx7cefZDLcn0aFRZrYc0fs2J4suF/ZEHLU0lFiw8Wul7T05kZCljPc3acw/scFVbfY9d
wUPWN6NfRGS7xsz2XhX6derIiWeIaa5l5+NFKrM9K+cL7YrGt+Vhlg7hn6lNDHNMfpinQ/0zMGzJ
KuF06iSPZW1/qhxkrNOQKFENknS+ATdqMpdEsZJ6F8ZWsOtd5xvcEdGnHXhYs6BW9GNSybGj7FJc
hXco9ehUNxNdkLgKlUclUxoDImkH9P8QNS96q6Nf7bj2QuAGcLWvpIkwCBN2N/Z0Acy0DC1/dPHS
5pc+6D8TJmsNQy2SwijD49Kjr0B4Ry3dYj3o6lVlbrvJ++4O8S2A+LxklKK0dR5QSTpGfTCLwgyz
5j1JkA2Po70VovA5lRtkVfdcdgdG5OBWX0L7aLNLsmmGZmZqkyGdTq3n3DNDGZGxVJQQmQs3Me9a
f0421qnzaYEFsyCczjvjaRn2cfbak1HJEWii0x1QWlmtxZIdHwmVNSkvdWTliHHuPNWsAWUZd45s
JtYP40fBWFBJupIobEktq7OnVAsuQhufx9F9yXp9mbEVODkTm5Aet6dwTycAtdsssYoD68oEvBFd
HOI22a+J+eZE2KQ/hYPgVryTTfGmt/GztWSZFq31axL9pyGI1RA+sRHVLEhNY8XXffaZ2HWIgmqC
o+2Wgi1teLU56nJ0gIDT8Etpy+3ttAyhOtFzLqG4cmOB9aajVZL23r5u2jsTQs8K2cy0avJkY3Ty
6ltMsoQi7wEbJkNRbKJFfCgnDuK4Zgi4TB0XOjDJL0YURi184HYqD6aGgxLT3Hpofwa1evdJqQy1
2kNdmtKNTU19izonCStn3A9LdovpFWeW5l9mDQZcFz9UyQG9M+m1zlJ+c34zEOKGbFLGKoq6j7nG
6gS48ylr4u9sJmEtK98D4p8JKRzwPNl0VybfWg9FIY6ZvCo5vteojXaqVd5hmoddEkUpQfCGcXCD
D6+YMa/Ywz2ekmMaJT+yEnmp72dcKLfXtk7OIcsPEqJmeQoNrzCpG4ppQ6G4ruwhCzv/YFj9URbe
Y5zflyzaLQp2jKrED3Aqh6HHYUplhXVXKwAqk3pvPdTOqsw6hpsB+61p3ttifMqWyLQgAS6bwA+u
ax661mWI4xRLJCtzD0zmr+yIsOhdXhzP8qWo2502I2WftfRDsKtthCx+zRadbXMmVwqHqkvLLkpX
0sIFUqr27Kn4p+wohSsQnKvBCa6eW03klEXsmCbIoibStlTJ5BOOD7VAJ7wYB/rFnGfSfaA9buLn
X5TLjQMDPNPv4u6nqwVPrQwu+eDS5Kmyo8mYi8D77RCdNF2Va8ksdx3nw2ma3ZeogXosqN6DLtDX
GK6JqXdsyIgWd5bDwbbpOrGWmdavsKXTA0SLbZj+D2Fmr42ErF7X7UtKNJ2LJmnlJ751x0njPXOM
b7tiD+HsxU7M/oYN/0DO6oglk3oyqxtsffGD9Ar3wN64LWOqMFksOZVMOEx9STHEPQ/Hh3anve4t
TNBBlt77edfuEMdT1Fk1YVP+zIPQ5F+F7/8AUlqXtA7NiCH2bB0tiwvlZBL1aj78qBpw03Tperv6
NnAKNFNEYxnpuXX1PJcAK21oj9Spd71Ucp2K6UbW2mdlJQziMf8Hnv0zLq19TDaiHWyE1Q2hqRmc
TpNlwrjqsu4tbTGtVYRDWSWdrK4Z0h9RC26cbCNE9tImYS6NHtwM8qsttPOUJeuJY+KapKRloKKK
Ne5VOJt2TfJuoG6NEWxjGJmHyq43aOjKe92zw6Ln8fVnc9OYNi3B7FqJ0rume6WyfFPpyJJndYNc
WmypV/N5KcPMT4cFf5PG9LgiVXPxFJV0p3FuQeqUb2TffyVBydPjjD74cPfkJA1hIPlAzng3He3E
xtuiuc0hHqJ+i5fyPGFgjXTsPkU+9KQCOfQnJ0/MB+JiP/1yGsPC095HvwnjWItDx+mIA/TSHy4T
wMYl4HtC3l5MKXMaMgAJLhoV50U29HRm/Nl3x6gs/SMr493gEJhG6bBHClGFCArdMB/NYa0H+MCI
FjPdZyOtw6DtkltN/heYgTts7EUg43CsGS2207iJAnJXZRThtusJ4pnQ3vkx/CgUSrRTHBtJc2vV
4ZjKXR6pjJY7LIty0mGGV3RjpfS0+2oyr1mCyTGQOSDOBLE/vxZpgfhHwnjiQD/ihr4rzVNSj/pl
GCUUVTNDqO3KZ8r8mTXgaDkypXHFaj7XzpZoPj5DnjBmWKtu9s2NyWQrlFb5kWt2tylgBgo7Qdzv
xuuICE3f3ed2K+89bczI8wOCM7Kd+QVdYNed91mVvpRm5+KQpCyyPayPY45PEfA+VA9/PLLB3+X9
IhCRChpBjmco65Mfruk4jLjRPQ6tG2ZB86MsUiK+dA46joP8jYjGNgbcMPtjeohS5752TDQ5ufua
YFmLPGs7zbG3H/KewUfhwn+wVRDO0qAH4aithdZz5eWAqyhntgEYXaRguOKxy/QNDmc4ytQI3a+M
idkMamgrE06ovVE8G0FH1Ul+VBj0BNbhy8VhEPAhGAT1ceZE+2e18q0mjrAkvenR86uUmL3sJWhG
lkm9Pg+ivLDuvSGTYof0GQi6I/HnRIE1hvNYd3wU1tz8QhpbrJzS240Q6vtS7cqZ8GAVIAbB4PHt
8DNDQakdGtoy6PX0eqdb+UshmVN2rvHTbGi5u43+YLfNS8b5N7Ryb4ebS6eh4x/NhNuxdPBqypnf
qKP9tin8dte2HqTbQgI4dnKfJirb2eC9lD4rria050qfgK8YmoEAEbVAd5wyYjErP8j3oj+QYkUW
dCXSx8IzjrqrPZAw+e2rQu2HYE4QUOBmysefwtWgFYj8UOu7oaBsEfo2h+nEW4N54vbXuOoOtUnZ
NBlGue9Hd1t4OFl138B11jIEbppmT6TtvJ60BT2m5eRm1uV1IPlzxWlw5DkhKNTIunfPJ38tJmwh
JJXM6fP6xLHry3kxxNhj4PP2ft2+9pCgMdTbNCuy4KxcFoPAdjhNedUp7cWH6cIkoN+5kwA2sGEl
n3UffGV+8Stx4Gi3zfxYaTjCnelVorFnYsB2lVeMpFluwlHPviLmX1oyf2O9m/eSZTscbBwqhX2p
iHO6z6zxQkj9IggiprvI58+YOtWvaLTMUXdpxpR9KDNagvYYWSu/XR5asbi2ABj6/BVgHkIgOHfd
6facHAer+AlxQEO6OUSh2/r3LS0IURofRduDbJMVoIpXlFyKqBwRNfV+arlEy7RSRtmO53kZZsYH
0TJE3xHTu5kbi9lwktNyGrNbLq0duBeIG4V7LnQ2HrPsxTbQN0Njk7MZo1rxDeODoxHD91nRlthN
pmL4qpjte178viRPN9SijG3TgbGtV0JGWOm60MO+Dd7ggod9Za5K4goPWocGZlahlw27TqcmySIt
oWXgG/AXJmCicfvUVI4PP1yVK3MiJbquR3vniJtEVBe1pJRI6BSRK+eTWVXh5E+QV+R5iGwkPO6j
V+m7sR3fKlKmQ9+E8d1mO7bp3SxmBHoO5m+hHsnB+6VzSvQFRlaL4S8GfsIuqucmETHPPVV9ksnT
OBikVIzpSU+P7JIDjd3JWaGEpeFfJ9iWITZgyCT5ndCH6JxG8kul6OeAxZDdGwhSjjCb4U/txjva
Mw2jEyMbJiA8imR1y2wO2osOYWjvVf0hdbKKQW2hNj0FYtoa315Hqrwym6tbexqnI+FSx03rdOoP
xbi0crUeQq+wvFCkGYes2TtaLpnIKii5flTHQSMaVEVlt8kjrSWhuMjWnk1ZsaiSYiXrUxOzKlvT
I4ygLI1+uiaQJn2hxeelCCPR7UVEI2qQojwkGVXiJMHIDElzc9Jyp5f5txWUxaddzDevlPqXU8m9
l5fvHXv0Necsycl5LI8BcZfRBPqoiy7MESo0yB1riPQoQLu6fumJlSR66sUsuH2V5k4bfSwPbaTS
j0bLr1NJwe7W0qNcxZXYTA5MG0T9vT5f+vxSBnp0D0XmE6laaOJUOzCGYH9T8XcyER5leO15kZcJ
64fIZuK+Z8qpSQ4ffg0l3jOyPY80DklW023nZnpY9fZz5IJIn2s6O93M80viqb5nRX51BuAxQSqf
sCPOdwOL917wBE6iyx4SJvRpT3utVS2NlxlGLi0RzxuMdRRkJr3DPKSXJz8MQT3LrNcPpq0um1NZ
xN29Z2s9zxzQmEJK7SC6jgSVEVZUzZx2v6paazj7Q3nJSSINaTep+zmhY6eZ2UfnDWxetvhKhPVL
ms3LspKl1U4p3dgYVmIiU8k/kQDIBgYs7tKlob3JmjJmEqgAjHQW9I7VKH1+0yA/+SMtbAycH2Rh
0I7XfeBTFAvKbIl/mV0brZN877IqYt/DT2wO9rZ1HCj93U+QYusqcxnJ+XLFCOOONiqOZpoKq9gS
94HbbEgO+UCstMx0F04Uqh0cjfW6MLyS8X3LhcgZGc8sV5GVnDsoULMmIJhXnWLORRQ70gA7TnfJ
7PqbovKRKJXFOa8bf9u65clyxmdbz3foELnJI4vzHCe6UQEUNNpnm03gri2UhU4nulVR866ch3IE
MEy4+bCcN4+yLo9ggFZzbe3MmgZwQM5dWIw0PWvUeUfpNMdGsWTHrbfxifyhFcVRLtFwjvaIw1pf
Q9srk9CNacNmqpGrlAau4zGz0qbkMAXBpikb8+An865vl0FBskwEFn1gZKwCQ2e63jhUEO2AY1Zr
b02G4EXS3oGwT/h57F1l1O9AVZ3sUd+j3VrrnXfqLLFnd1H3xKyi70CyJBALJRnpL26NKWxJMEbH
jD6iir8G6PPymqfZCd7EEWSYfzdl/jXjY24iOiMp7Y6G2YYQNnV09DRlW7WETAe55KdoQDVAi38g
BDX2vf0zrQndIaqY0ZWKUJwwyBnls5kWl8CcvpY3KdyCGMDsktfGq2WLR+VHTwoVKRvuvo7naxXF
T3FPJoTtH10V7SudvaGMn3L7V6Ak6Jb4ZifqeTLiFysXz0XnPE7QWu3pNWr8c55Mz3npHkX/SLth
D9/jIgz/nAbtWWXW/dwZ9zR/93AC1olHPdG6uxhWD/FQt8jkjY4dSQjFRytubd0dyfVYa239oEXB
LhbZm+aaa4MOnnIZ+xZ3jjs+UP0fBhhpdf0svOzTLOKebYM5hmZZTFp4/pKGkjWOOc3Y8lZZOweO
Afpg9kwAKNz7sXbimP1kTdG2b+k8Y9UY4h0JwPyunHdN5I80gODDQWzS0utky8eZbWlZEBhINsbK
s4ZNnX+mufjBnvLLzdh0R1u+EFpOSDWtodorEQ5Bp6GDnUU8rBZPSKMTP1CrU6e0W51V92UzYiDe
O0F859vdSqKQm4ITpzi3/Rydey2y3rRanu0mWg81vmGb4AZn3k5Tv4ITcRckZI2zHMcLpmKwypMf
aUcqtsw2Lrktf6RBfnDb+BX05UuQzsdhkjT9pl+eZ362rnHqSGR1EuuRo3ULbNCadpHOd0bVfQBW
zqnsb2dRamrOcfJTOtPTK4b+m1YRRXzS7NBdAFZaeeqyHsJZmOtvQ6Jfmi6r7/C7vossfo3r/iPr
z5Y93hDMfBTUe1mK6rjObvP7PJffBJg8yHgzRXQF2nFtcVF4BNd+RDZNT70RlesqiF5UhBwhHW5J
DYOlTq4YYraznW/hEpQRKcHgqJHddrfKgKgh9k0vT3PtgSEaNk6gdpE57sVkrRBukU/QwGi7ehyi
eghalmzRmcyHmE5mWbTwOBhLf+hVcGYnXOtEE+YYGGoz/lA0A+5iw13rjqT1Zrwy4r9UoqeTPj86
lr/OcmPXqOExNcxL12jPmkvbjckHX3/1YTr4FGHw99bTNDwH6hKo5lwp69XggVweQLRqD9Ls1q6Z
bXIx3ExPvZZZeZncP74eIJYSB7zKx8ls3p0H0uqvQVleSpXehnR8gVx4HrJqbwawo+ZuNZoIcHzv
2BrdI3q8Gyim57wXV8W4orPPGt6gCeFvqctnLdNf9XRtu/KkR/pFLxHI58uYxj0SfnZTMW+e/C50
XOeESZZFePDQao/Sim9xG5x1gCvLMuIPLsMMglt495Nc5XXynIzxbVlJSB4PIaPbXui7EA0uUZu9
jE5xiEhqB/A39c/drzlAZAIejUeDc3A+nlV1gTB0QlvvdxenfKaIOY1JtZDNDgtoA8kOLYd2MyXq
qEO57LP0Msn01mjq8FvUlyYvVWRcwBeeG+m/t/TM/LrbGzbPFCPI+KI95GQFGFboS3VblrnlnzLb
IuV4eLaG4blBGpKPzgn3yK3pSHlmLuLqyc1FMRYN0Uvdvo3JeDZcVsY+IQ3IvMjBO+d58pIG9slu
vnIpz3FcXgZPXUpL+/2LdR0OTM0mtYf5r3Ze3k+wXM+BPiWnsnJ87PLyYA2Mmcb8MlaPuYiPVvoR
q/bQq+Acd8mLlUbnomON5qUcfoPUJQuvPs9zehKu9epM8tzH2uPyASw/v7C6kzYQxBLdUBLdo0N7
Hq3ptUmS48RGJ/r0zVLRy+SiNWbX+5G47rvjjI/LHWUM/mnyfqo6v1A03/rCfrBVdPNR2AdFwSlw
uFH8U3ygOuLmS4hyT+lTe2K6Wr686T6vJd3z8rXcFrum/WhliXY5eVHJ/JpX83X5pWY7uVC+dWaz
tdR8ZeT4lEr5iEL3/femo3vvpjlyhGUwHL8gDX1MPO+9SeKb064dS16UrD7LFvKiKR7b0YSwNqwN
Otd0/1RApqvW/IhniTb5y0qHTRHknNzjp+UtFFm+8/vjYIj35YniWp3hfLwOw/iUk9oyECJhqPu6
uXbW8Di29qeXlBdOUo/MBm4Af3ZS6PCmCCdfbht9eF7u3siZ9qWJfIEOrm+T+lT3j2h63uZ5uKWa
/oqk5r1a+CNecWly+x25BkAWZ8OdyQaR3aVKPJtVcSl4QJd9crQJIMSfkPFE1ukI7mt4kn1yc6Lv
gSXZtqIXW3MOsCxXy7cx+Py9vRKT/iT1/jy2xcmo7FWRRNupyT5tK/vRvvpzexUbkYrntvilxPDA
QffRnrRrLLpzMvLqjnxmeHhexH0MtrpaIc8uT54/POpm+iZ55DTbPbbqQQbDs9ZOJMwcKgZt8fT7
GLK8rd8fY4AatMOSZKEsQ1nL6/OFQLz8fp+uedCGp2jWv8jMvtFA4Jz3Y/kt3L58YwW+2u4h8KMz
Q/zHKYqeUjt7M2P9teCmaCcXtbd87qXAMDLfj0hmgjDvumeimB9a1q1mGTBmKnicfP2+iDcI3Hd+
y3d4nLEsF9VIudH5slc921H8vGxeprlUWWurLT/7uvtpFFE4UD+5VFQMj6IXq3A2khU0srRbBySz
Q2tWeXdcLc63HfTd+eQF7sbS9FNjy7UTAI4rk23KmdSjYk8decw87Qlhxb4g6ovxx9Ex5k1A1CLQ
aE6V2XXZ2dug2AVp9xMg5qpKvO3oRi9Qwbo7zbAfhIP9vi5Olrc4WfrqMpZvY2p8yVzjnGSyLNZP
k11+Ou30UljedzcODwX4HjBwLtAf3bXuhD08pSarbeYfa4vEpMq4Ax85GNHNUYA5SysUrrfzmvxN
qmpHntuexPVDgrKyIIkLwTn+MyOod6CJvWkJd5p3PuIidCxb0dvHoeAbkDp5JTFljrkKFfLKRCjW
BsJ+A3kk/+1iRUvryz16qXGKKpAy6b715BZ99oPOIG/KN/GFTSI500Dd5UIeMfscJ29Y9zSqe/0+
0fs7ETsIVL8guWAUHG45OBiqqYcm2dichzu0Kb4bHUEF3vfRgBB6XLc6CTGm2seIZXTakgqUZKFe
oig5jlVBPmh/XuR/wjeZzYsnQzBANgvUUngXcyzl38xQOV464RhxhEHrCbfz0CT6gRS5O+LEYARP
m+U6LydKZIl6EB3RtZN4iip1CFgO1MEZsnPEmcN3PtOguwFqglysrpgNkLzW28BhTWMQPtQPeZld
fESI+MMY5syoOmPeScQoAZ3EynYREg0/I+4iM2VFksNz1Q+P8Mbu8rQL66BbBM0Afa30GuUsN7xc
9lYojaAaTgatRiTVpE5DXO5mG4XYg/eeRB7q6fq+obU1ucG33ZUHh94EIStbRQOtwpAUBF/ecTm4
RmnEAJoIcpazQf9OO/+4qCt7b5sGJ9NBmuPG+37KVjlDSnQatBLEKuBJBD241pZ3yd83siCNqLhr
wFmZ8DyH4SoL4MTetGMSDFqM24s3E+ETyczn0scPT+OgQKMLpJsGGp2xaNzwU1fuJhvMjSXcfaIS
Wtj+wdLKXWzMp4Hmrej8PSapCaqMgjHl2ZseepSR0ZkRcRe2Zh52D3U6rP2EMHNBQiIjGiGWB1db
1ZN/iByAx7aJQWfYV4X+gEHsAKV2bzXxtlMNmRZqN8b5vjeqta02EvUeCtN1BtGKU0vIaMie001r
4suxcCqVq1H/8qnBHR4g6FjsxezcXxYSV5QC3KdIXQnH9dXNt0/LFeD/Lefl5VMoIpvmfxv2aiYT
Vdx8b3rRsm7rBfopCMS6Wk96cEhmZ0NXAVN4ntyGEZaZVW6p+t/LeCnV4muR2e9QjVKkTENlHzxp
vk4PwpsuKPvfBQ1zqqx60NHZbDwdvjN3YKVObTc9oSU7+lFxGVAX1K3OCPA1b/J9mnbb5S7Ide3E
epNiEfo5urRqHBNdjq2uCOQZUlPyLJNRYIrLArHc3wFHzqwKDsuG16PBjJRYR5O3bzMa9qO2GUW7
BbOEX+vmZ/AdqXJPkcHON5oPepecPT9bpc30U+gBg2V1MHjXFW5FC4gY4ZMo6cMWa4tBuRoM2Q6H
B57bh0aMjwxMLkamsQTqJ6ceEanaoBtRs7I6WTh2lqNpA2bZmTe4jU+jQ3Q6X2ZHB8ru7z3Jtob9
pfBYTYtoo3BgqNHGQUihwJ+TwtiKlo+xHDdDbxPPu6tt7URFcpceR7EuFMk5Y3ye3HmLjnrd1tNG
qGDHDrS2Bm2NT2pxCeEeXuddHmqFCpe/nrnYmie2PJpnZukDi8EiOXfV56KpUAgZ8QVvl41wSrKr
GgrIrfZxqpzNFMT3Gv2++EpH4KDshwgyYVUh4e/8c2F7u9SoH5LUejD9dquLYJvGjzUTXCvaONEG
B926p2GldbdRPMyKatCpt0qbt+7cvNdWdK3Z9pJ2n8XOEYEnHTRoCBGUdy3atnypI9qRq+p640pz
WVoTPJdDG+KcCgeEoVbahp3WbsU0rC2Y8C6D8bEAPZONa1PL9r6OgnWKjymXIBjxTKudOzohtr2X
OuWD44CXIJFfqjkqFgi83iMj/ddkzg7SRinyudxUfhMcGgTRJmTaqTipONnayFFS5X7DmR4hbkeT
udbLemdM1uZ3dWj3jxGlTJZbb02t38Oy32rGuxDx3h5J6XDo45kw0YBYUCT6OJyd4aNwtFMnmQC1
+Sl3y12z1zPr4pg4kG0HyC0rjBw2fGOxG3tMayw7nigWNdPeK4JtARt/uUz9rxT671oDe8egjWDs
u9+XnNfq7DkUDOXoLYZygU6a4fImlYaAOA22dBzuuFd+SP7OyqD+YamkQb0RrYklikMA/00TsTZH
WEbVe26JjVtBE9Kiq2lbD51ub/x4uCaaPDZ4DumQrVhbmSDYG/IZ2OOetRklBojXKa52qGTu5GLJ
kzqthHqzLMyDHHZxsqOG5Jo097/Xap0PPdC3wAMZBDlA9oe1jNHQ1r+vhkolks1yM7rx0am5g4dk
Syb4vo/Gne+jUErkxh70+7z3zlmZHzJzeK4Zw2VzufdMuc8olTHps10TPS1sFMPBVhiIbYwOu8C0
UaVzzhmNo1U8dsmwibv5q29b/l1BRyZ5Xe7krEsWj83DXOensdaubsBZy0ZIi3IFRhG0YG660lwz
u96hGAOAC5G0ezNHRlVDty2NOiziT4+6DvJArosw9e/Lutygn97SSQqXD7oBmCeTYqec8pBfZ84k
Wf4U1QZDRftB1wgMkxRSLYipajiXXn6ANbBrlb4VCV414YewAe6bpn1A2v0g8lNbweJIyn2aFIci
mh7rjKKnBj+QBPuWTAD0ssdCS8LU4pUQ2cz4OnOkFWT38PBkoTn7O1UyMuXI7c/HXlV7BYOOADhU
W3Zjf+Vmam1RGFWEmiNVAQQDwg/wJlp+8WyZMIJ9wjA292Ly47U1g4SDhL4aBZr631SMfwkQ8lQV
/O/fl+/5SdJti/O9/49//8uf/keGyF++qfuP3z8k+q4WHsdf/rAu+6RXV3RQ6vbdyfyPF/jzX/6/
fvFPwseTqiF8/Kxk2S8/LUqq8m9/fmn/9Y+/wUv6P5FBth/zx7899m1S/7dv+oMOYtl/d1zPMqgs
TNd2gYD8Jx2Er5DN6SOCBKWng+Xghf6kg1jG350ANggII1AufyBFukr28T/+xpdMc6Hv4fPQXZqs
1r9CBzEWOMlf+DuODqHcduCm6S4IGfOfsEJlB/9T1JFcmeyWm0hH/aDbtNjQpkUHZPglo8rCXQ/C
ycmkwA9tgD5Y5whLcII6bLOceh08EnWbpmuztdjrHfI3crff13X8aZjfkWRZoLBXCuZBxkHH8Hel
Uz3w6CZhVJJTEXdM7XoLSiVtclvdpzzscZeGY2c1G2N6LSagcdgkIptGal1ruzpmoKeZY7auO5fe
qvJwvU9A1kl5OZWm/audWFMsCYR7xsGV1yWrTQ7hLkrZeDJfIxLSM5tLM9cfZdz6nAiQq9l5LdaT
T/WUGsV3QCU95c0mUslaKYIQG8WgD+iJ4wG07aIBi36HW87LtnNPBdpZJYz8wclenMEf1Z3UFmd6
PD532tdyKO5rQ7sy33UsXB0xreNThkdhQhORTnWoMU3TdNYHF2HK0gn3jAeTgVjTlui40i8r7rBb
mdsJpR27+QG0sRZGntbsx7FwrywpGC/zWKePd2rcStsHdhq9TmNugGJgrMfo3NyV3hOrhR5laxfB
DBhN3+32mpiZBQoD0GlnPsp4rO+DPJhPUWJ72w5eX9dn96YL1FbGjF/vXKO+qgKLSDPkdbX5Lw/P
5Q/u078hSL9USdl3PF3c8//tdnRsHhZb1yEn/TOZDVdDkQbQLQgMnkLiSEJEzHtnK+4g1d7/iYT6
l5ar/3Et+suK9f8bz8hYcID/6/ey++eq+Bee0b79+Osit/zzP9Yr1/o7cuuFn2bgXCArlk9o/O76
f/zNtv+uO4ZnQlazA1YuDwTVf65Xwd89n4MRYcAQ34gqBNz353plOnwXNEbftiy8zvA8/5X16p94
ZABBCZmAcOQ7S9pE8M88smxUA+L3CTZmf2hLjhzm/y2YzPwjE/S/IMn+24v8E5LMJSEn14u4Wpct
5nK2W2cXjfXMQQ8JazhTRa+7NkJAwmAJmoXQ2+3sIT5k9jdt7aa0TcwSDuX+YFVPJM83w00F04gC
pysi9vbY6KDvR4G65+wvb1Hm1WtZ9dnDCHp+L+pAbeg7zWcFF63jsOG0l7zzsl9q0uMv9N7DxnM9
KMxZ4QJ61fxDTsYzpzHJumpnUP5ECSodLd6qmEeaiwyDQ4Z/9nuBqfPkNzHZUWWf/3TdYrzMks+O
IJY5CRtlNY8jeqGtE3sj+UfacBtM0W0aPdeftLJHZmbEbXRPxsb0KzJig/glbLcwx3K9cU5RrVne
2XPrGURPY+L7xe3DeDBgsftIY+R1MAjM+ZaXM4EEfuaACQeVjo/Ji8EHZf+bo/NajlTJougXEZF4
eFVBWXmv+0JI3S1sYpIkMV8/q2YeJmLuRN+WqiDzmL3XTnwJi+OwyhgxMwIfPKl16zTWRy5rpDau
hyYsjatsU/sVabv1iWBFq13mywDiZcE9+06LidorB+HzPQaOMXurjZwrLdm6ei+Fjgm7n+zr7t3Z
aFvTLhqa39wPehz8wkbuxQgjF6/DUOMKonHmP7STlQnjoye0rp8xx/Qzgxf8/whoC39FgEVaiYc8
f6wkwkvMTfV7GKKiINAr8sCwuMUs8VwFbk9YGittCs8JyR9aG8/0Gv/TigXPU+zO75Uj5uZYGGlI
kPDNqD0wHcL6h7DIV2aPyTizB+i3Ou/CA5IZ5LxbzGT2PMwtMujW9uvt0Y1VvV2tqtF6V/Vl7cpn
orxyxkDrbPsCbgKGVqwVxJahuh99v3N7nhQUd0g+FlOTSxUPlSXvc43HnOypCrvkboFzPCWY18qF
vy0aWBDNYZuRjOWgU0gMYvrt2wrWGF3ONs4jwXcecTIfOOOC6C+RG66DxH8tJe4cTFG1+C8LTBsl
7uADdfaDtTTtjWKMh1sJ+YWcv3DRK/o1v7D6AyPJhsnAYotg4f5Ddn876m5ltcRG0z+shYnVx+Sg
YUnLXsXiNXL9EFSW21aj+bdFpmkSo4Pe03deUDcLe6kAj3x806liqOp0zIwI/yxbPqjz1tpzwzZf
zVP2wPA492+dbGmXF98CDNEnk7Td5Wm1nW74U8f21TJE0FY1/WmNQsTVgsPXJ2NpDBzzOoBMaNsc
S96Yt8Pf1lcec2+vFRWyR+U7RIhZndc8YKhZxu8siBB3OLPgo6jG7nmaTdSXGMvbOXi7hvvMb5a0
zABZQvbuxaAZGNMSoi8xcCP+TKKujakntuJeTUTRT6PZC8XM1Wwr+jIwuLsLRHInIFbHGyAU9LPK
9FvEg8Rj4URmwDQaOj5cbqsCjf1UNjTySB6KIlTfuB96J2NP29nePfkUoiwuVTDGurhvo8meUOqF
Fp+3lfQzL4Z4Ggg5sdo9xp9q9lPUMSijb/LcHx3cYX7V0JMVBVhzL/F1P0dip+M+r8EBuAQs+Chb
1hgsiubM/ERtZJHXUiLqKubuZy5rg8toquMWtRaQHSLMoH9Pf61cDuLfusSTeBV+PXe4PDHo20fX
4eXBycubXRyKYHCRWY+zdGdn1w0OIyjcMowIiCObGQ0YXp8RGxjrA0zBp3LAZvgQhF5hnyHWBagA
R9P2ETtoIRx+79Gbasx51iL61Xqopwg3nwMcb0StUm9OOmiDlGYqhGHP07s91Ly6Ae2SD15YrWwn
9LgDbm6fasRapUjA7UY5guKxWvh+gw6jNJSmXJFDHEwN8qHMz5c6NYOLDQTPKaK1v52Rs3W34hKs
ctAHtWJAakNoIC8vsDisyibMNTrTDrcZB2te11edkBNrw5CuC8uPzRYc3Os4YlOwouUUWi5Qv34G
K3RSfV8tp3oL6uDitZLMDNe0mL2ccQm6cztg4GDup138pHO1WS2aVsdGbzeOJJnfFcNarVyXit0g
gvI4lSa0/OeumWDMM/SBxrT6k47eZSb67SuwBrk8D56HemYmzWQ9zfHo5M86ykx92tAAYMFgXkV1
LLwKn+IE9OzdCL9f/vVVUGHZwnEXRNch5Mqn6zq8lnbJeiwV02ah76qm7HoT1vC3zg0HZbfjiJco
u/xY1+6v65nNTpXmPj7mCroNMze8HCmwI7wTW2eU/8HTnKuLKCpAe97cmGq/OHZ5ZSOWSj8UYGjs
k8der/4kZizHMBFUJaAvS9jhxsBAhOK4mdJmxeQHeXAau7KxzqAkeocME89akWIDHkSE5U5XWUcL
8oK4t0gOh9xZxocqKvJ/2q+tx8K1OGznAfZKMpOqluhtyf5lQ2N42ku7SqbW8Q9jVpCFYlD6J3MR
iWO2If0qiZkhny6XbmIvTndns8ILbiGSXGOZglWnkEXw+Ykmxqybz6R/rJF2Ib751hNNC89/awHp
uhob3tx8BRIzb15+2vIie17oXJB4bXZ7UNBOih0atqsQ3Q/UJR4kH5QYkHeVLOq+wUxI5xDqrdst
jTMDRRyJ52mhrVFozWBhK6fmySUzvr+xLC1pgZwCldkUhtg5GuJ+HICOjpc2i9SvVcgyQZEPByPM
as48iR3og2DwX1olbXn2sOtMN4JQnPhInCFzG/zPza0chuU1WqmJT01QYJdtBhTrbEHqCPxK4AwJ
clgCwzJViTvKifnqO1fuh5V7bATCxWR20nMYeO9lhMDurfWkU9A9dutvtNoudB7e0ASdif3clUKS
u1VZ5b3XImkahSYn0ZTBZ8yKizA8R9wXc7v88Z1pfVSeJfYNBo473zXZTvuxCy8RG58xxhIpwRFe
Mvn8MiWFCp4ytXCkjVWA2JXVcxV27dGpGO9TwDn3tmuCI8cfRvEaoIGw8KKlkwzc1C9lfuTUKT5C
vpQD083l0Pt2DW1xrpLG0+ZQb2u/Rxnt7PU88LP3MXE4wU0WW0jCA6u6CEtOR58fCMhK7ry4JVkZ
N+7aOs+9bqqzQgL2GKFCfHfjqbpgBSYdaMwVRNIoHA7ZOvhPsFpmC/UA/53oOci4K3xKav3BhRFa
nyi48wEdN4KoNF7dmcKki636aQtH28IKr/Lfuot4xRuhgZveVBn3xbEKiBUCYDbwfRK8/bMG3n0Z
GPLwCJZ8Gbl7X9dgw9e/VINItsov9pMwGOS767tncL+1ledh/4ElirQRr2Q0LruR++rSM/OwXhEo
5xA/fK/Gig/cy1pwdncFZJBA+pECQjQy4K58se+mhrvWrH6DpWCY75qpZxocOMt/rrSCw9hd4zKx
k8s0qyGUkByEakcMClqFPUXfg5SIOmokRI0nR+wr5R/HYTa/dVawq7YV1IQ9l9jEiX6DLoF4UaEc
fhokynB7dT10zPF9SRjNwXFXPo1C/rOK9i9cJhbZi1gSPWTVZ+7Z7p4zvXuYhnwkeEZnv6Fr+Xek
4vJ7tUT9EfuCs0eSEH/dzlWPtnHnvSwnK42sAA/VDGaDXv6nWPz5oXZ6lFJZEYeo6LC6zaVnTtbg
XI01WDQ4e6ivTSsYIfvbDW7SV2+RbxTZ8rHuRfOu2EeeSKUlIEwj22OLkCf+QC7jiANWVd9BrAH3
SBI1a+xgrIbPw8qgZL4+AfiC/vlW/N9kf4XWe79W1kEtkNw2b1l2JtS4dFYG7rOv/gsyffJDJJgh
Iry8L4s0yIIJfun6pq+iO3yHV1HXoOJ+P9sSO9OSBZ/hLNXFblpv77VqfLE4iP5rLHgzcccUXvX4
gCQURYLe3Ven5Cfaij58JJimONZxtz1P/lYfu6mw3rKr/dv3geKNDXYgD5cFnsIwvlURVKiGwAyk
u8GXPW6vZeu8jHa9JjH75sTzun3UXuuRarm3WlSvW30IBjgsjVv+paQ4Z5bzx83N+8zI2w30S1F2
z7oLP0fqnFQ3mjPok/0EKwxmcEbx+88uWblSjM/Euu6I+v2vi+yftoifFNnuGCAwBGQFIn8P/RU/
9faPwdxjZSOE2paEzTRbDy9RJFMT+ur/VtUEt/YbyTyyApS0/nKOPPEmvZ+qYJm91c+MD3D5fmxx
+Bm28081ijf0lP/x8u2HAgOw4vB0bFhvTyubvmz+rAru5a58XlT/ScGYegNwVBeTaYhKIsrum+xW
jXJn+d8jx13unDQPmBPf6/HLjtSlt35j7AcL+qkQIXj/68ooaSi095YMjoq5Gb48Kw7PVvanLg8D
eo7QR+GuLaAn63DoB/eFyuqeUo30tJxJfDQltigeaJ2+NoF1ww+n/+rG2usxO9vAXVPe2Ms6Wm+1
LB/Xwf5uQ+gwi/duuwQP5CjZGLzdVa6zR86Jr6z+Ljt3SFoPwpLvYT12YnMOC+tRBep5ilagaUjy
KaJ2jlfS8AOtaKRzEtp+iFi/Dh2m2wo5htDDbYVYZdHxe6Q81MhBcYkEWZITzFCqzOY7yMR3gUh6
xJ4C3CSdOLP8mMODnMDSBLspcnZZpYC48rCxyzTNa9l3JzYqI/JgcsGYKH4FxUtrY/gdNJ3Jo0Aj
Ip3wZtsOMKJ4BQ5z68Ix+qxdQHYx3jGcS0wIyn3bUNeuEYYcVrMi/Ouyq5BwUZRziSwM9LU+FmPG
p/WCQW+XtbiNqHjy+FsKej6PXWWA0+yb5LNkZpbRoUbsCpQwxO3pTT+OI7lv3WOzAlL2/KshU+6G
+pfV4XVMc2tUThNqnXtj70WHisR9mQe+SfdxpP6oh59l2I/9qwk/eutEKvcLk+NbgBnJ5vzTTvFi
C/XpCB7iQrLMp/yphy7NLLi5w29JSlVZwVO19dLedZEBsDChk9fv7szvN9ftse6BNMLpAYpLD5FY
3h/QzJxaivDP1RAE3uuTVXXPM/gNVnUaa44zT3ycG04FQyxxhI/Xv9vcdysOYC54kAcnchQxuAJS
CMP6QRUWsKuG7507ayv7dA1+NntL48J+6VcUG9XrBgYBzuZRxr+zN6K7YJQ/L9ix5+rYUTEVMXOn
djuKKjyuhmkBNJmMTedzMGbzG5han79lSHP7rmoO7KwxyKNgImsXTZJr17yEzLBvS0qYxu0/6mzv
u/2zjXvUnmKSp5yzU/f4E03aBX/z9tfWek9tngwFMZvCLPyI9/VyslfkGct69JAVYu/gaMOFEt7Q
OCW26dgCNM8renY7Msd6RPKKY+7i4fzKp/Fq16TrljfrNhepg3FBgfDZ2M8unCYMq8maqvE8ds6T
IvmppjuIVXgQ3Uiu1+r99tdgZJ90Xu5+4XbPhgz5rLf73eBP9PHcDwXXLy9OmXs4NQQnhJWsHCCe
M54kg6MbbKK/DJhAreUXn9A9q/iUs/lZhyKJC3AnRZxO46WBL0JFRtCTvS8wPbl4tnL313YMyS7Y
ccM+R+oqExvPTSkCgrmHV0m3stscWJv14F7rjT+D9TQxu2g8YmpZZbAjHPZZh8m7gMgIPrPbz05/
5pQ98CPfqMx9qtbXfmlOqoQMY13TwkmmnQyiiY2QRGeflRmdCzndemKPMT0K8ELlNu0srU9ulFNt
BRNcFThxc/O9SHb8SuxH4K1MSgCQIQJonJKna76rlmjfdcEDpHAWw8ACwg7QCdrCiG8xJOpeZcGZ
wn8f47GliDn6wr2PKi5DriRXHMzCZbRuF4shaxxjSQ1VuQ97cMwUnGSIYYZqGSGQhbB3/Iad+Rc5
tw/xsIGZ5HeyvEtU6jtl6cTty8TahluESum08qCuIz7Gpucbx8CwEzYL6CF6j5uXwpl44vt0RhIi
mnkfui11fKx3AoKFvt7dbIdq97VvJESRqxkkBkBL7RY0EL3yfWbiP56Wh1E/ROYa3H6eCZ9tYrxv
ZXOYZbhzrfNcUAsX77Xg43Cpat2fIHoaevR1xwIucRWwinf/rf7BFyEDgxeTu7cbH6zb24cNlrGK
Xq5p6nRLcrofWxtKGzvgezU+xWSQ5VeKOLjxgPJDOzBsGGT35nns/pj5zUbYOjbduTawlu9zoDQM
cFIruL0advlecPb3OzevKazydGNZFfDx+f8nmhKBagm2TygjIv1PKu9YhO0tq4JbO9AXMS3nWZXn
kYegd+LbK/2AtdhT57Qv5Tp9WAVFyFiee9Vedf7pkvepDqt05o+4EoxChb8yuhPtCnt6ov4KDwW6
Rq9oCdHmLCD3MB/qW9U6l95uX4K6+DEc+BLlCyBs+D0x0G9Byi4Ss8dSre+eG+MowmfsjsXHxg0C
jpm6Ohj3Ilqe42nbl0t+jIf3doo+TBbiH1/DJ7U4rxWolMLnT84FuI1KIxFa3BpI5NLwVrxHS34T
2svRcbKZj+dFBP5hDp0zqdh38Od/JytW9L5Q/DEba/EVr9FFxuofMcs2d5/ybwp6qBhnowms68N0
BwgcL7XzAM/pMPf6FgXlk6Ibk6h+PESunl8fgauf5BzvGbYlncOFsZjlo7Lq//oqZ1ghUsYIH5Ow
Xio/A8q2+VhwuSI0PpxBWSl6occ1/qnglVsE01fBJ1XLXhNlm4H2u9FociJ7upSyuRi0fz3AhNGB
DZUxTr+p4w3imBMefZ4eZ+53KirTSLyQj7mvjPc6usVL7v/0XsSIGI3IZGDnuHfMoKhj5vIxLO23
zRMvq2+/u+GM2qxi4B7l3xHfqDN4p1q5txI4S2woQzKI/RPMxqihohgafBhLTfCEL3cgJPWNDJGm
iI2kKMQ4zlCeq9x+o9sab8hp1wEGSZaadO20Z23en6xIkYLqPOTrlAzTeXEZyfoFEfNNeFfJz62l
5VrxmHsNr9LIpeuZR+PLj3ZBSkHb8NFk7k+cs6gu7eeSwMhwGl96DVcR4PqA5T0m5RpjnezusJqS
75kH38xHP2XnvUKG/wTA/zCj1fQUJ06c4TkIgj8ac4BEspshUtIQpKpN3a3Y1VTs3RJkfM8nf7BH
gu0hlnoOTnpWCwHNSi/ih7IODY7j7cviexLSPQSx8zhb036qOqwE6lBM+b7uPwly2PcO9ua6fIrt
ur9RqjhlJassx0w7necPJg6SscaT5QzdcnJWDa4BHPCjqz3SnESh3rwe67MZHshBfhgLXMo2Ybct
aN0FfKsFCtYCJD6k8CX6AMIDS6ileMLWQFp69TUL/95vvh21HKJlPrDPu/TbmGQFwMYR6EvZkifK
tS7vwuCVezFx2WeHmE3cGjTm6B26or5t5wdZDI864pnukQQRHVFbV+T1dS80QFGI9tzudHH9Ux79
6ZSb+L2Asevdd5W+w5V4w0SeEy9gNj+nS7g+rF5+mUNQJZvLaz4BQgysmeZQXkgTSlpUyFG/JiAy
4J+itB59ynaExADJYP798dcfMWwPcTS+rFb2She9QzT0QIPNfCzG0LMyAWW6XYa7HAYVF+YO+c/b
5Ot7i/RS0UypbKEEbuUJedCvDM+hhUxUAyogWD7Q4fmKSl5xuN5Uw5uMqoa8ALxti9P+awiK9E33
EU8eN4k5VyRSNnUHzLQ+l7P7qwaQEFwtznAarGk3lizVAo6LaSzSFhalNO1+BQVB+qenyiSEkg/R
a9e6irqDshoZYzT3RDePt2Eco8iYaN6Bqvy3+Dpt+n9sbKCoxODVNYGtxANDy15BZ6+IrDu6+hL+
XT03D7bTYEpFiWw3x4mI+goUFiABgWNuXuGlKH1XVNWxAgE3wluExpuE2/pXu97pOvi028+w+iwg
dLN0PHRYCkdxjx8WzBZVHCScq2Qu/oiLQ2bkrulg6LRoQRmbrzzyINapKc0Zr3OSRX8jWLJhNTwt
XBG2kfiEix2d1772MckwvfgiRDrNELvPhDfRYNoQO0TW3md29uCGyEDjdCnsm4mfW2zq0JEYbYbm
wpzlITD+neFviYHKKoH5ERNjVsO/8FCHVXOaT9ZhXqFzu+0V10nBObBChUcAA3De6L/11ZyaI37T
3oSKTfxOJekydGbt6EPJY/JJPrPQ4JYrDLYKp0rMTlSCNnC2lMfm1HnHaHuqwl1t/pKXw9CRAvkR
gtNu8h6K8Ei7Q7t46pnFrh6O19uOSjBgJA5hVMQ4BucOyjU5w/gfcQARGks2z5VGlT9208HKqTTK
q6n1BFKDlSzZ1vNviaixnhZcM9hCe8p1nnJTY7mvmQDj/W1JiHD0xzB81+rfwAA0HzjjBHEQ3msX
w8mKUeCwemrHaD94l81x8eYygRm5ZLlqnPwnj/8T9Z/Y/7X8Q8XRHzLv8UbrrmyqYyRPfpvamugW
jVq773GoSQTk0b96xWZvAwQfj8xMbtkVXrZYpr0A07+Uj14GraPZR30BdCG6zeLlNoCYNODc3Hks
AJh47fS4foZ+lHZlf4K/xlLtZuMurbc/ANLg3ZCPwPaURWwykHg7wBAdmciLtJQjFnPWeHmW6hJ5
Lg6qTMY3W7BcpvhDGXbp6AjC+aPXrDrA44QShVTNgeLzOU4XJ8SAlcj+O8My2CzzkWXBTQ1VyA6G
h4J/m6qDxM+AeSzZubeLG+jvl7ovD62o96PdnjvcF5X0znUF0GTiUaRLAMNyYPKYho6XFJqqauE2
N/HZxyhdDeOuwRg/ZSa1IMW5HrikVZ5XJl9SV/vVrQ86vOofkun/v/YlD7Lk+k7b7UcVOLfSv1q5
dmp0OBEeJsLGWS8PPQSdlbmrqHmto8h/rOrwvcyhfEI7RmU6thcWtV/SgoDeDfnX4nWvDRwUlvjj
txsg8W86stHLYVOAG8JjhGvdYBX3Sv9WxLGX0O42aafGhlcW4bobl/HBt50XidCPUnp8XppGka3T
lZhvGEiuFXZ9FdPo+Ep82/6c2JG85NCAduxrp7TfUBNsdX3nbOE3J8hOmv6sXXhZuP7hOZme+BlE
GI/uABawLKYodee4pTok2LHFOLqjWCrJlMkq5xxL78UE+R0Jx//FLS/cpAgcdp3V73a1zYXjTAH0
RsDtR7rB8TWbxyI8kJdRDPeL43WEs7sy9k92BwV+N1hez1Heb+6LLLbgbRNd8G9ZWH6Q4b1Jg/w/
63bMbr8NuxoVwkLGUbrLKd+HntN1qzdYi+M7xELcEHX8G0umm/hvBKL4uWU6Hbn2k1iGa0X+pegR
5ZI9Fchir9DYVQRP+Li4rJeztxF1NFErzDlgUks8b21/a0PKKaOrpazU+6zncAKhCAMkTMdoe7XL
9SWYAbtPzZ+i96DkQVCbYuCd+qEcsFKq6zjZ/FX174IwNZfmbq2BsG3WmHaTVT8LWoI6AvJhe/ue
THpWzXSO8KACa587PwaJOV/gqfJmdHv1Rz9+IUF5yHR+O0/DpVYOW+TlMq/1n3zrn9jhXaeW1jtj
kn0WwyEsiLZeCv/Vzo2AhMtozRXyUABrGfOrB7dA+IznFv3jjYXtWvqgCYfxqAgrCX2kSIQvLL45
eigooUTsV2keZs6GhlQrTAZHwkg/GI/mSSuHD0QBFTsdqtM1MMzuLN/skdrztpGiQ4AP6SVWa7ie
gjkhoYxZXGHtYgzdBf/PQPZRAGZoLpB0jAPGTqOP1rCeWUPv5sjj/NWw/l3GqZ9OBnkTO2bgSWJL
hl3VlIfYuPtN89M2vxoIymJRbfGPHN0fWKryW0YcV/GD5cr9BhKpyDBb+NOdPXiPKA12uFcva1ce
lcN8HDAav/COwzAt2PdmV4m4ivdFUz/Zo32sCnm2rRr7ADBJ87NJcjbWnrXbNu+ckglTnnNHgwfj
39Iefd4Ss/lHwtpPeIZuHdF+MTwlHKvYgYdIesU2aaoYuUKoKJtro76ddYfXitvcJTlmbIN96SyH
DGuPsWJW2NUurKxTmb/yYaWFLR5wvt34sr7Ykr1L0QS/jKGZAln6bwBBrSnRRjbmaVvy5VQMLCG5
1Z/netxzKf3HGOQcOyCSyzh6xYtyHYT5b6IY2EvSMvfncqqWvyVQW0QWzNvAYlgOCQkrCM8qrJKM
vuBgogJxSe8hB+eqVD6LgvL6Pzf5xZfFeCV27hSSjgRDLLwV238aQ6YTtShtptfZz0ZWxJUpZO3Z
Nl13NrtIm8Rut9s1XyZQr1H7EofGOhLjlnRrue8n+zDX9r0O/fhSLI33kV//gGIAE0pkoxMwHW4X
XSXCZqWDVOjNuNCCyf9K+qlPne1fzUM1TKxHM4uJQxX85zHOSqyMmV/cZnVaFP67Du0X6C8/Y8Zm
rtzSVjj3Nrvcnll54OeaYZO7YTeLo0kmlju7iRFAcHM8UHliE5oEUmEk0CWcqfQ953NmJZ6YTQng
QQroE2sgpwPQ2uQe3UlYgJak7fLmfeVsEieG1u5M0oEhIEisy2PYlTlgkQWU0Kiy20oFfDYuA7hm
4RjLrGeAQSYptavAeMxvQ4vNbRe4zHAz5PxMN2lH7YxD152xVkGb+4O7CBhDIz+kk2Unf5gNlgJY
tlvuPWxuZg7ORt7DavKaU7F5yXXWMS0Yw0SuuEfHLLN3WjYT+TYDcjPygL5DmLlnP8rW79jvrtCn
GVVVLv9NjuQY57t2A6UOcvbdJ+V5MY7k2b6ysn/tGsXLFiPC9dveZpo+hpcVBOmncGfx1q1dtKu6
4HfVVLqaFyExvis/+GbXJ35kUkYMSAzbq6cDuhgXsY/6j4UZspB8opJgog0sfJzEuRvBI4TOwqIe
eU2XgsVy7gZ8Cg9Y2ukk/DIkrMBS0LYH6DaycuKkoDAEMd39+lnWp42NVSvIpr95NyDmbsLhrad5
9Mt8exQhUqUEWT4I8ow+S+POdslkITMVQ0MOAyqP78LefRQBHcSwbjRwIgqfI0PFjMb6wjZN7S0k
4N82VtXNr2+FFwwlo0Cvf6ZqJXPxiqYr5fSCzMBPJqeyIO1txaGprt2WtSqmO6Dvcr8I7je/jB8X
6M5nnxCWPRBy8PXDtboD6dXHRXhr6UC+APtAlI4W+zxv4USc0TCF+GxHFy0m658b+jZo6kOMR6Vz
MavqQMuvPsxfkHhfcwrraTj4Kohfmep/sB6yYAJDfR0Gr02RtHv3FZFLWAQVKIWJDLyppNIfNOie
fG7BrNYhjqsoY6YZLVQKXFF8fT4ZR8YvrlTxvtyeKFmIVemCwdQXXy+rg4axWbu9XbbuWyA3495q
9lY46qt4Uic4OHC6awCsiMU8Z8uialfDbwKTLGZUKwkjYxlQrRedSPMarO+P6ZkvdclmmWIrUKYj
JXm3mmEhvUFgb3wf0fNUb+s2Dt4ZJy962RtjsPWeI7AzTFGseqYClyV47KegEkV8jExcrGmAjCKy
McVmvLkouhadKrHW3kM4dSCIlevWAOUV87n7ZXN6ki8xmyJiaTzO0TqcIf+QhFvhW4YmdyAweY2A
C1w1Jc40ZupDWWqMEoZo23JGddKrfUva3poKe/RvOyFxLjiusHaFnNVPg1yEP8ewIFAuqocuAgOL
al0hzafPQkhnHepO1FgZ/fxujIOGAqXYSkxgFHRjtdHUFcsA4kSJF4FWjLC8FqafUKL8L9cteXk9
Ft7Qk+QAYVtjt+X7h2bkXK9K1oyr10f7pfExm/KpjbClZj5HVZM0SiJHdR1WDnvLzSGhkyLHbolm
345i59aJNoby3pRT1qmWjf31uqCOdh63SLKWkw4beu3Wv2GxuMdJRG5CRrgmA0oYYIlutP6bFptA
TNNq/UzkRv8Ujdf40T5fz2vEHLOrrZ7pgdXZH7Voi5PtFlTVPLp1KnRbeukW5dXdle0GTdJ4zMBL
sDGKhFDJkE43WUJxF4obt6FvBCEdvU1VxqIc0St1CXGKsqaBDEsQFktWdDsA60SA5v3ftYPjJ8Pa
e836oIHaTgCDIugP2Atne0NRgAoZ04DgqgnaOWrJf1EsLVXzbEJ7owCfz0s+Ons0xRsZew2OqWb+
iaEFoWHBJm849LDwUysV5OThuqwJAbAc74FMCTJEOTWPoiCzIIs2swfF+442I/jK3XhLI6mZ/nIW
Jey1XEaTmHAXN3Mpq1E9zYWzRWmhkHCpFlZ2D/wGLVH52cS9SvypfZ3oSogFoMEgEXHDbD38BWo5
vlo90+cIw3tXQP62ZAhmCBkSb3UNmX/P9FQei5U5am9PN0CnSwCdy9mI6uzZQ8WCqQOxQcTkE0Le
wIdjFtu/2aZtDGPBJ75Q9CJL5tP++/1pa8jwBM6P/BqhQvahcaa98DDiZr3edboSu7YA4lZ18TWm
8DXouDZg6a7nHGHtfpC9oTAg911mDgR7JgmDC/M1mJZrjhlqMd/nG891EaXcu6jcCq86jUu5fWaN
U1+zCwb7ffU1MOzCdw81u/EE1v9duemnaK3fo8Gp0t5e36Zozp/IGPFIQHVZGtQxuFTUS8bNb0mW
47zpyETxnOwzg2zPrWt/uZ375nmQHVvlMgBGh6Cr/q9it7Kb/WJOu8V7WqScTyOQ5B+MWeo4wmD/
E6I4LhmP9sWttYSv2hTmV2AGgOI9rmQJd63Y5bHsH+qIlbF0JsQRUMG3xypjNqXmDBJcFvyGlbKT
ehMB2/xJ7wa39t7zRmNSz/EcRa7BV3ANJnlCQVj+RZP1LenhmDBEhf51pJrv1nKpIWLhsxyF5dz4
jfdiWYoWD/lyX+27EQ0dGm45L8nMqnAXBcZ+dwqfIFIyk9k8IT1JrMBni9/Egl94srWfQoeKmqMl
MLH23LTvRQ5F50QsLI9lFfyPtPPscRvJ2vYfegkwh68SSYXudju17ZkvhN22SYo5h1//XNW7+65E
CeLM7AKDGcALH1Wxwqlz7hCW36iJ5XvFRueEbul7ezJ/jpDmqcv0+vtgmigJFer3TKgxTA1Y0m0X
mtDAabDZ0YdUiiG5z9AiHk7tjFBdrsLOPtG62OHRrohMTsZWGZkFNEHzDIWiXKMrUb0v5575C9uP
hSobX+d5tHiiKQ2vylnqfrStAmFKL8rHVh+qD7rSYsCC/8ROa8AdTGpaHk05UDZKfRqRfmMPBxKG
UGWKGAjUqZ/S2A5b7ODTLey3Z2WeRs+O9KdWpk8T6pXjpWkrI1VwKv28U0rgjy21+ETJX3vqCRsw
hc8Y9ykkx2N41Kxqgk4Jcd2kTkEuDvCeY+rJ6LpXKTDfVaWNn9sJ/8I5ikzo49XnKLaRQ0qbz0mZ
J+jPVaCV5hphAtycNyc4AV/nKaCs1uTj7yCH/CkVRuim09Ci8hFiP2A0osw8yT+6luVbZhJOovLw
W+dRsa9t7Tu3hPGeZ7zqm8hoPSptNGNcGuf7oAIoi5lQgqgqWzM9gobiwVdBHI9KmQKHQglXU8hb
MaKgz9SLnDniXVT0seRqnbCDyFTlEDTA3VHko72CzKP+cspFsWYw48brwqmHa0ztKaf8y4GHEpKw
XRqBa3+bLJv/HywakjgNqBe1HeqH+0SqzSdpBueyiYHD/KSj8RVNtQRgzIlaPEJfyHhGmCbmRQZ6
ib1VmK9TbE2eIuuAjzmTPuGa9FCUmozMvBbqYMsc63eGrvjHbpLp3WsI9Q0wQY6V1iQ0KLhRcJBt
OTXw/psV5Tf2AWjXQlrB9Hye3balSkWRCAHUISh/jH3Hr9FRSERpH3sVTALk7J0ZU4xRuvrJjoMW
pH0HJ2GyWeKYmwGjKCupRryjq75QKe+2ClnsVkf5aFsFAaieUeKRFSmD9tSUzqvdAcArTnFxyPoQ
jHOvqr8MS9GPePrQ4JDjIHsy2VSfKqmi2tpRp2iq9nsZkTpocv3c2ONjpI4vqNG8xEGl/yFZVfAa
WSrQ2EyRII4E+GYo6VjuJ73mrZJHHb5bI5VcuFaFaPoYDTodjnQYh3j6LGlF/ZxafeJbQYjUdRqo
nzurb5F/U3xjDP4oTeOTNJ9+U2pjRK3+YS7t16rhogmH95TME58+rYqNHQU/9mI6g4goIjn+ySNa
oNiLBrifxevwB+017c+miJQXzOOSZ5kGKs5LI0q7pY2qwYSvTjeExteyaoJDXUk82fsg+lK2ctNx
GeK0/mih3ShzyOg9PlY2CGGcXKwq4Z0DFHqQHP2j2gicvxomB34QD/3JLjGuPiPS/QUGIyhkSLSa
DXPXMSHxyhYMx9fvH+M8FHzH/xdoTm/pinC8xbZ+zoUBFwgo6h+VEKto3yWzhKEqtk29fEBcQ3X+
JoXy6gcIxu/ZDyjbQNaMEdMRzNs4qfxq18ZwQFzZD7fU2J8kPsX/OOYlibiVk9KEI+M1Xn3I/X5v
Iudee7OXes4hbWlBqPuVkJANz4miYpQ2hGpDM3VFdSxnMUq0nSK1HJnm1u1ddIvcefgteQi9bMPt
DBASyEnnwg3u1sZ6HdgxNcM0dFO2FMsQLMjz6Z0mpygmk8CoAh7D76jBb4ODg0LGVvZzb3qgahe6
q1EhUC6GexkVvuZ5VFluUVqIcMjGMtNDr2dTG4dsh+nQoXDN4iC5lnt/gq+ZlgQ0IVpi5qmp/Psy
oBW3Mm7mUuAO6Jxk2Oug0nI/wpLrK2uKbFiAVk0VhjwU+cWYShlP6zZ3ApdCw0fqZp7t4uiKMjhd
sI3knrYr8RZUd+I5/MOY4NSrNgT6yyGNsZRbPTREt2LRzK7jZx/Co/ROP4AmNp+dHSCwB1xW9I/2
O+dxJbbY9Rec0kVsWLXn389xqjSkARy43dbcge3a5s+UfJOXcIca+eAr3oki2rGD4hz+WAkthnUV
WufI0XU2vq0vdsqoGFMbIM/rIj35rfQzBJY3mBpt2m3sy9nf3h5ioGfRFkdBigAAxk1Ec7VPzieY
ZjAZvcCl7kdL8nFyc0/eG4eVIV7tycugS1qweqIYUXU67Shv8MxtTFWS8id51EaQ0qwtZpnbwue+
BbGzEvpqn4jQBjkGh4ICNW4x3pNeKVLN/cSiko8KqeeXZlttpS0nkfmArIFLU31l44i/cvlBTRkC
tso8M9fiJ50d8MA0kIJP2Tf6bnxsdhSBfdXX99bKrIrtdx1G2EdqYrNA3L4Ig9ZvGMQZk9ol0rug
5XEQ1jTsMhp9a4f51enGJHIl/P9Qi91RBb3Z5JIduK0/+4afihvkULmDr/uwed3s6/2Ppt76aOfx
xO85m0HTyrRxLBha6bIJ3yGD6iIX9nUMyU72w67aUnB4aKqNs9U3k4tQEq6G4SOv9+Gherj/W5Rb
2/P8tyy+JkYsVA0bvubpEO8RhmGr0OTdTofkU+CtxLp1Cp3HWhzqCTS/U2Yyz2ixfkidXY9UnUsH
nMsLnCMP0Z1ynL12Fx3ttdC3ptxR+J8sc/4a5mKYNU5CUY/SKC2JDRiVZD88lf68J8t1rXwnMpP1
E//WCoavJa5qU9YdbTFcx6EMV4UaFwz/5c5Ooe4Cq7H2+B1pOKcBQrg/v+LvW+6Y83iLC41Hrq4E
lhG4KqW0ytDAz9qb0+n1fhRVXgmzyDAbu5cxL2Aqjc3g9TiKzn5SbfXfoUMadHIdsPi0YDfZZ3wd
oo88+0nCgrXL9Ob35MgDESHOP31x7qVzLxW5xtziClU8ZLSbD82u3+PPWW+QSgPxDwF+/2/FDrQ2
kKl4/6+5vKcP8naH8yH/E3Z50k9NRg1D4bhtPLhV25Nvv5/+0LnPFO4VnLvvT/XNzXkebnEGCnPx
Uz4RDofWV90b98qf2hErxW38aXWH3FytZ0NbHIJxNlhdSeGbdCi391Hmn34afuaFHjwWLwM+twFW
2e4A5K2Mci2wdnkazkVbFDxpOIHQ0p/x6Ijk0A1CKLPRSqRb58/5dC4OATlTk9gJiERJ/phDMK3D
1ld73kVRjjahvJJ13diPCitGQ9jIkh3uscuBxZSoZQU2rKvN2YcsHpC9ckLc7Fa2/Y35Q3fAsERO
6WiKutj2YW6GaFXE3Cap9dOhqb/B7g+Jn+g4afPKdXFj213EWux9YfHbKnrJTTmcQiRr1eldO0ra
ytV/9Z1UdDJMS8PiS9dVW1ls7hOyEbCs0dxw2vwzDgNbWf00jLSCw/pAxWIlh3o7hy/OTcI5lqwb
pgN51TbFgXd2HUt2jjdHS7gZBc+mch4dsAEb+ik85pxyZwqp/smExdJaKMNTXk2OthTsZdvZdYM8
I0Ex/XI0Li5qgioWaGb9B9IBOMWVWuePLVKJ+ErjxuKeAOD2Ez25Ed9wmXYiJHpVVV/hIu/SEulc
8KrmfrL08QX5GVRvh9D6sXKkiG18PVhLE6vFQhpnkY6jawrOLzAdTrDii+wlHsSAYVN70i7zm3az
lixe7YG3uf1vuMWnjGGJkBnTArYSfDtGpBEh8pK1uveHdZ1SqWKroUhGL8NRUTS7/IZUeczBagLH
RdEEv/eP+Wccig9Q9Hcn1Yt343ZyJxINyEU80Itn6jK4QW5Ou/s/Q7leufwMeuGWrcjgGazFz5jQ
EEQMR3S8X0+fDb/0aeO42juc7jEkMXH2Ut1pX4AY/yG/Wwl9/WEVxTZMm6PAMd6Eji5WcUG9zzAB
+vNhgx0XMTXVT5WLVKY37eueeqP/DwKSmOuWriISYFqLlVTO89ShEyoCalwUkW+cPlTu6PGOpW9B
tf9/DbhYS3neSNQb3wKKZxYV99KLt0AKXWSMgSisrKnrpYsEFYhjskXYiBxFl0sKgw9rGNOOY2EA
9R/JXfKlNOPuT6eIVzblWiTx52cHUJSdBjU6cVGUxTPaRyhOIlmNzvH9Dyam53LnK2hJWCA4DcWx
dXNxdqdyHYVKNgRuneRPE746al2Y276BKgKGBHDnNH8puth5nZJIP96PfXVvqKRoGtF5pFqUdBYj
hBNF2dOhnJMY+nC0oMq1cTCsLJAb03gRZHERFmZf1kY0k0igEG86wtSlT39olb3yuZSbo+FM03Sb
e5fH/eX3SiZ5HEv6O7zeJN7Y8dbiKYHNppuacIm39FX/wmviOu8Wc3gWdXG2jKD8BrMjauuD6t5p
7vBkzG730ozAenfFztpOPk7nAeg3j548bgLu37+YAZtTeLRNzaGPLC+2RC/TBUPPgy1Bkxw7nAif
RxT5aeOcAMGNFeLOSrWybG981YuYi6UTGohcDQHDRtAJ3dIvsfw1KLTn++tTuXrUqJcjW6ydU440
WJ7wDMYbbmM57VOQtLvBlI5x2Tx1A3K33fQtD7n1026l/CDOycW+ZIA6F73GUUPV/nI1gYHBkLVC
T7E16B0OMFd9JSMT6XXYcnWrGm4VYyw4lV27uT9qMahlZB5QnHJYXsu2Ia6Us3PHlrENUCc2TG6f
fJz03gHk+siT4xBZ8srNeDOUqpqa5pARqOpi8dpxhtyWCit1gK236bP5Zzw53ZG2G/BVrVt7Cl+H
02SVO8kQJSrN1BZnnZF3mBICPXMz4Br9adR9ZwAhJuE2jvnG3K2M7i0jvZxJEjKFhjG7Q3ect/Tk
bCaNxGoyQKuUq7eKj/W4B47EdkuwAf9JOWgHHYA1+cOP4N3aC+qtVL0MrysoVqpUsQzK5ZcfsgnV
Ni6VUBwNoy/KScJWxUco3sPyIXgMf2rb9in0V+OKBbKMayqsWRllRkszFueB0jalHQUiLllXvC/o
VsNe3nauqOJYxeNqBUksk3sBF3tFmyczLsu3gdrUjoCygbXh+W365a7svfvbQ10b3uJQCBMb0cCU
hwFkLCYVofP8ICHRagEFImV2duKkz7GV2lTjaZPvDBdfFxD4c++tTvX1nUMb5GyqFytaGQEaxhK8
pNYF0nYcXfBm4PupEQ4+RCD86L213F27GVOVNeRQHYVO72K2oWMAHQs5eoetfgQJgmGkO6Cf7VuR
WyN8sEFVd0uHHfzKu/gIVHMn5Xz44BPQ5j261JA24Y1vW28Cw7SV/0JTRfyC5XqwZNXmHUO7yLhq
LqAAqE6JFbhS2mt4mM+NLLslvQjHNQB5l+79FXE7HJcwIECFJ9RivZMRqPGcBdRIECZEjXgzGz9M
iC73oyiiMLAcla1pOhvZxAx3WThEghbMW2KL/ELpdnpGj49Kk4tSUv1B1PTXS5WrIRdLHRmhVNFD
QjZHe+fwhiWi6eJTB8f8L6UzqxEXCxpxGfXUahyZaIx6UkDV7kO3y3biBZFOL/jIrTcVb9wKGkkU
BQVuWQRdFus5a0cdAXzWRi1HUedhwoh8VKdpJYig1H5znoYVs/I1b2yii6CLmZVQ9immhiPLGH9J
9qcakPn95XKd1yN5ezaqxUSqYHRQGuLTWYENnv3nbOL55vwJr2B7QjoKa2QI9Zp3P+h1aVLVNGTF
bYdEUKZKs7jQp3hKWpt6M2vUeVW98Ih4CgLX28QFN7my7W48qy+DiYP67Ho1QXmhC8BBJJoUYCYg
oMvJAynh1toVblYdNXOr+wXNrvRlNbj4yxe7kQnWLUuhbaugQHwZnPdDESAHEbhwlYED7ZsdJO/P
7W/dh2e63kxcC7eoGvbI/9RornGAbXq3fK899Pt2M9GixVFzu1pHX4u2ONFUKUeyCsg1RzzU20fR
vKRe+c6iG53+uVo+v3GwXUzlYgPaQWyNrfY2leUBQwO6wfpBe0I/xMNhdp/9WFmka6Nb7L254WLD
0shxs9+Dh9zkFr2RyFUP07fiffui/PE/hlvsxA4JGGrBDE9ck/MBPZItAO5P0i71uh+r63J5sLDp
6C2phi56lxoFist1iUAsuoYxjOXWtTYBurGQjUDbOB5wT5wMVffkwU7brYxR/K3nu2EZdZFqFpEe
j21EVMh2e+VHsus3+nNLgWTcS1uYPi5tpw2s5B8t1j8rsZfn91tsRGl1niqOzR18OeJanfQePTbb
tZ5BmiHeDMdgQwfRzXav5W8aTuCs3OlhdaaXJ+wyrlhmZ8ePlnWZISN1BHpi9nEe9lBXrp+7j9q+
2IU7xHS4lYV1/AaKfDRu1lozy6yD8CBUKNnwTLNVe5l1VI1kV3OuWe6oQFHd5VULmDlCaVTBrQyY
3cosLzcN4RweT9Q2dHFLLrO+POgl9JcFaPKx8yxf2cvvO190uPC+WV1PVzk2bRF6sqKooDkGKdXi
uHOkMh8xKLPejrt4r+2Z2wZflW3zZ/YnXGBYAIaHbiF6Vw82elvb8SUs9+sQp+vdxO9QOOYdtHeR
zV184+hUTXaDdJRr9xIgvepzVzgrzZOrZ9rbWM9iLMYKYgyORE4MUTGF6TTzVBS3iZ77lWtudJ9W
gQ25dHUFXb1PRWRVJMmkk6jkL7FOiHTHgFQMVI0BaiM/muMUZlewFvTM2aem1s04KWMDJo0bLBBA
NBp9B3gFukfQjaa+73EjNNVtHndW/GmWNTP+KMEll2E4z7mboLKbI2QzF9UQwARvMWJr6r6OV5KO
642gGZQP6eA7IDC1Zfe1Bd5sFJ1tuSlOO1P7TkVqOCyiw/0NcH3KXEZZnjIwfdRmDiwXzAlq6h8M
+xtiKA9p8fF+nBujUTTqeYD5HINCojh1zk4VgKztBJrWdOcQFxB47ELbRv/zfpCr1IkvT/LicF6y
vmlJLEYjOYNcnHRZJ3UKOZ4wEEG9yDMhs27Mzekjqg6/IpT74FyQuK2+Wq9vi8voi10FhrxL82DW
3dFvviBE/dTFr+1DpWOv2m7iXfRO8eyvCfjpOfoJzd6yv9wf/o05vhj9YscVDSY2RsDo8/7kooKx
H/pwjxjvys10KwyGurZp4+egYDdx+Smpqmdx3kk27EPVn7p6W6BLIoVrBYmrN5P4mJS0LGpoHJiq
vviYzji3Q6TFtJd8iNilPz6IYgsPpo9/7fvdOBQv4i0+X2K0TYvQuuOWaG62ybeyefn73+d8QIuJ
k6DpJSX4YDdMv5r1i0FLUpk292Osztoixy0TLa7rnCCNN7oUKzIPlMrHuaQnqPHA3YY+Tjn/JKYt
TltLfCtVrJizzT3qzmDqFZnnsI0+UxL0ql3kzjuY8L66if3VPP7WRjPO4i0y3RPs1ggpY/Ec4zX9
rOFWivYjuTy1GbfG7O04PGpeH25BhK9W5W4uk7Pg4sedDTbIcMtAelc8WYrf8lZ0A2NPHjbJY/J+
/rVerViLt8hBdSVqTwY8Sxdp6q3tPNvSj/uf71YAU8VqwNBJSQACXw4o7SE3Y0HouF02bzsoMcXp
+/0I1yklZWmD3il1Yy6y5YWM8fqAZuLggLYx/GbX7o0dku+7tYb0rWVxHmbxZaZThP2sidpLo3w2
Jiwm0VOPcvWoDfkmjtYyx5vTdjaoxbQZMFmzpLHQnPLDvQWla6M0W9IbCrQ0il76ZIdRysrRe2si
QeIbOn0M0pW3OsXZ2psYIApRIxhCvwX7L9CoKCyvTuQVWlwcvaTFdBP4t4XK4eWSMOOM8ooKebf3
7aOo8Edu+WB/wi6LZDT5en913Iqmy6pDFo7OgaVoiw7jCXGhCN1OVvhO8xPrk4AR2I+tp/tG81Lv
Vh/mN74c6GwTrBIodQpji1ykihtrmEKIqr2v+enj6DYbYNNoSHsiJg7Qkrt2ZInFcPmQxBhRvC/A
bNgQxRdD1OoZwn1SOG4CSdNOq0fEnreR0K8xK7cLcF5upf39ab01StTrOY5NijnyEpBljEpCi4/1
qWZIAxUvRXC4H+CqKsYq0dnXWOfZPMjJBC5XSZp0p3DoTwKwJ3soH0V+/rVyqwOVotld29xXfehl
tMXtOaeYNswimigV4fa7aXEKpig2fROP8HLrQH1aG+GtOTwfofjzs/2m4/pU9SoxRcFIpaSidq7k
IZkGpH/+E14y/Tx3ZVbFOJZLRbMou2sWxJurTBlIQQpTje+GAyxBvdwP3MA3n2HgAf1AgHUl4I0x
GtRWDGqbIMN4l16OEaPQWZ9xGXG1UEZTDhatV/VS8jcxEXw91qIpuvqUM6DzXkYJI7kIFfy4XaBn
JkTHXvOSSBpW1vzN18xZlMWK7CQpZU4dyz2hKI/QTIfFbwTxWQ/HY9Cgv3P/W93IhC8GtViSTjbb
bXNiUIkc+MEpduXWes61eGUZro1qsQonpMtbxeKNNtsJFiboJEnN44S7et+snY1rI1osBiUwcitQ
CZXq5nuYnLUbV/U7XetXzvzbcWhM0B6n2rMkdo0ZHkw5RCV3niys1DFERCEGBi72vCvfSFxVi+3E
N/pvpEWuWOUWSCA0u9xYMx9j3N2bmBO+DU4GWsnmT61RXu4vihtH/UXAxd2ZmxkD7gkYFqfiaMtK
+WcznLSvrMz0KaeJj1Sf3D+AXx0/3o98c1LPKgbL1c+8NNZExWCsg08ITWwj0/DmJP/jfpiby/Es
zGLV15HVtVlAmNiiJYqv6BTgZQ4xfj4pK0iVm2fTWajFyseXK7ALh1CIem0AxcIMf7o/mLU5E39+
dsJPoWpVY06Eakb5q0mOeWFtslO9cjDdDMOLmco1sFsaK5dhTnJVNFxeqKHIZr2dLKX7XKkoSQiq
+Mv9Ed2aMw3bWPChJrUvYzEiQIz50DkRbm+qMr72dW0dIqXNVxCYtxbBeZTFtlLbpuORydEH1uVP
RPRfJySXkPupYBL3K+ffrck7j7XYUeTB5E4qsZQWiTZp4nKSnDJDVYWT/h9MHtgSkmz6XzCLL7+T
joBWqYgTfZJ+x+FHC279PwlAgRJXTQHZWXyd/FQ6SKQQII1l/WjPef2KvlS5Ugi7NWM6UplA5EWy
aSyWW9YFVQnS23adoNvm/ZdsfA9c8R8MRVRn6NlTpeRJcjlXaRS1RZ8XNkhyAHjmpxH8w/3JurXI
DPA2pg2yCVbE4qTpMgyWggnHwxA1o21dD6+IHtlbfDBBF0s4Jd0Pd+uqOA+3OG3SAHfecSbcBBvv
CQvj+h0OSbEXmnV4THFzdKfQzFZm8dZ1Qe5l0FYGUaUtibIYGI15OM4cQEUZ7NI6nLZpKhWuYxsf
0KLxy1YxXsw0CVcGe2tueRtAmgep6pjm4us5fTxaVsVgqd4UoHoisMzmiEYp3mndQ6in8koGeGtN
ngVc4kjzStdGu2GgwWhOuzHH6L7XjWEPx6FdOZxuzSnPO1UXZWDRy75cmZOqTiYlfNosVmvuUf1E
m1+LupfcytOvIcJF7uhk2EpOWETfX0JiiSyzDYBLLFgad9oVU8tpizrue/IaUwtUpD5NZB2RtVlZ
M7cW6lmUZWugmaspRBbRcsE0YsPjjOOm6uJ+hysNWhjD6bRxSHL+t6Etz5Q8lU+mlhDUaIeDPUQ/
qyD9fn/2bi6R/87eEqLZOI02DhLf7ZSeMr885bh9qr20axOswe6Hurn8z0ItjhY7UYM8hPbrIuG/
G7qKbsTAdi+Gbw52fivf69ZL2Tj/YGLZnGUZtjK2HUbPpLtFbH6PEKN9MjhPHjD+Oz2Vxaw95Lhy
QrRJgN5NEjgzqy0PliNpK125m+uTGpxhqtQ+7CWNQR4o32Zvwt+1Hn7GdjA6RgZmcv9gcs+iLM6W
OpjNRjVIQQYllh+UwdK/0BXCW7V1Qq8Z5vjz/Xi3R2UCRUWeSHhjX07vOOSo7DZcqoaTPNsn+dCl
1j/IRE3eEf8Jsch30Gev61EkBuMQfEEqXtnCPZ1W1snNRUmmA/LG4kheZok17lPDODNvRqw6m3iq
xo/qqZMPttOY9Sa2TD1ZeR3d3HGAwxD2oJ4INPpy5oo0s6MR3QgXBkV9zGbAwkYa8+qTq2yFIHjz
UKYFCA2QtibBLkN16Oqjv2pQZ2gl06u6cET2NB28GC+Yg5pmwrNFUT3Ed6SV5XGrFW0Ai/5P6OV5
GXQyJoyYIQNqsjEXc3MyyU2x682j4H8PwDXbkZagbX9Yg7vf/KLo0lBtlEFTLeEFmFFI0ixSijJX
pmNcnyy/HrBM0cep+e40p2TlCXhzJ5BJ0IehbAtS5nKSLTXFxzrhe8oUWDIwm+pY/ZMlo1vAcGQY
NiR/lyG0eKgdp2cyMwgSv8p+SF5xOzZ+zHQeV5bM7dH8N5T487Njs9BMGddhQjm6+cHMJTww0Hm9
f3bc3AFvXTmBk+TEv4yBXlaGjgbLEjnqej+mpYTfUTs8w22sV47Fm8NBtUKhTwaP21icIfCOKktu
uAW6Vrb2iC4P2xnr+JXk51YHEIaaTavFFryVZXk7zzSMYKqSMEdzl+zh/Uub4CcGc/oG83mo27W1
8p1uziHrjc6+wLU4i4HVBfoVstRbbq2O2kcV4rFb2aW2masgfLn/ucQpsUywGBr5FVpcBuf95eeq
C7w3VZmHNFkVOkROkhxPkW3v9Wnsn/GMDbEer/odOrDyY2o5a5nXDYSBTv2QdhaoaoNS/iK11Jve
ADAdAykoNtIrEMn687ALPckzngYXy0Nf1z24r150XBOvuF49OpRnU+YfNBbYfJcjV+bMQrNPVdyp
1JE9RTQ71JBSnObEvT/F118TfgPNQJ51cCtBml8GmtVTYpowTtxOnoKennFS2hsssIJ+E0q5PayE
uzGlxBPUMuQlLa6GxcVQzxnF2kpR3dpN3unbbocyrZB1gck67zq61g6mN27oSv79cd7oOwkiB89L
MAykQsu0oZtGpHJHS0VOZtpOQCZPz/bj5Gte7If+qqrUzWk9i7aYVtT57G5uiaY/Sd0meh8xxtB7
NT4kO/xKv/G+/Sd9PNiPIM5QnVPEC30xtUmSVTNmljpgADGpBQJIfr8VNNn8CYxI9rcPuPNw6rLL
pdsTbayIcJJtPbWOdJSqle1/I5O+DLHYfw0idiBaCNH7/SOtERTHG9gpgoLT7QP+e2WNiK9yed4A
wkLAjgaJDjN2uRl0BPfphIaqK7PX0W7w0br14zTH2xf4I/r2ljRvVc069j2/o0weM734PVmYfsnq
zwZ4R+bka+v2+iTgjBXHLVAnGrVLDp0eV7lmxA06wk+dZ4BZzLbKO21H2zlz98N+rel840K5jLdY
uZGJaTyy0pprY01n74JdCdsq3mIFgXS9Avb2nzSlhBYatSuYIVCtli/4gYplhO4KsEyrP0x4dRir
2N4bXxY1FVMoLtD84j65POaKwUz6ScVIXP3wZO+Aa9F1rvfZ7l/48/7lL8Aub/QwDWLClKdsBtva
WcSUax3f8FCCXQU4p/koMNPjRv6EhSfHHDzaQ/FjZf2KbGyxfi8iiqz8LIXCn00ZQ+Tw3fTRPk5P
Al6fHP6FW468dKet7Zcba9NBnwt0DqqMXCGL/SnXiWJGGvFg82Aj7yHz8Na/xCcEclS5lVeh4TfO
VQStNCQgLZ17aclYMMZmajOo2CQfltJ7jjXWIyaaihI8GKc2blZynSvyrC5ApRynHAkCZ7o8U0Mg
frF8ijgRjoIeYR/iQ7Svd8Bn1uby1rejNYvoj8oT4koWkCZLmFoRc2nhrju/Dz7E+/w5eDQ+aBhv
JweBoF3tsq/FXOz1YdSVPBIxe1AtZfgilqh+UI6mXzw34/v1na5cvwvF2whgP2BvFEmW/ecMEw3F
HloFFIFRu0/NF9Hbnx/Sr4MvMqp6Zx3DnzUo+7WxXi8cAvOEEOJuVEBl8ednW4MKRdedhpLN2IIc
2mSaU8ueUQ/t1+IUGd32/k68ikZCxZte51akjACy/TKaLLVVFdMDd0nvku1JKrR9Do11q5SjvLZw
bsQyEQgRjwygsPbyaGNHmIPdBOShhzJ5oXPmYb60wZx3J8ypf4ijJl7nx14dqEL76yzqYoQO3nCY
voioj4KXK3tYojxZ3uCXe4gLXBPJc+hW+/vTep3ELaIuUhwlQT3YmYjaHf91GUpbw0sOf3GM6vI4
vYy2hCqlaRM66LfLbxxgobZY/BIjrA76XjpYn1fGtvIdl4dpNGJAESEHAPwE/fCP8YP5q3kSoC8d
CcLuU/Wz3K01wK4TLDFCkPOC1w3BeimcocunWHMSU4byYviJJ31Uf4qNSMa4Q3f4/gBvjs9hN7BS
ybLersvzHVjbFkgARXajmA7lLp2wBQGaL0upuRdoKtm7H+96sSCzJF5QtmjwAV8Wt9dZQHvODNwE
NU6YfyuayX8ItgeU4n2wHVdKhlejWwQTf34WrCk7GlgpwU657jdRiitAtE+itRLT9YVkCc1IoJUI
AfE2NcWRfhanGwKs6U8ycQ64dFsP475HhJNCCaz0w/0JvLrdRSjL5ksBzb5GzkVlOlkdnwkHwQHL
yW+Wbq8sievrAMFmjTICBzIaA5yZl6NpJY7ruHXmN8jVjEaaq3yGKfPGe+p8a1e+izGO9LtP67ji
qwNMhCajJkODjQxT4TK0U7WyWkwSE1mY0b4TbGBF+a5po3JQqvHl/lRer47LYIuLtjIDKZ9AtLlZ
bzOgEGfIWqs3U7f2za4XPTuamaTZIZRFYTldDktQImCxWeIUARH+Xv4VuZbXoQ2lvbQvawCiG9FA
p3JjU+G1BCpwMYlJGky9CnLILdr0cy494EW0151yG/a2G8/44hWeOR5KCbRefYo2jfnl/rxelxMo
rDFe0A+iTkMJ7HK4Rp9Wk9ZzqAjFxnhvNJ/kl/wP7OuEWAOWwYfgIcufkBjFLHxt8V5fD8SmKkqn
wBaPisXgiz6cp96cMcD9Pnj4c+61d6K+3B24cN1/cFRfRlssoVKrpKGJaUsHTwrqW8Uu2BcHQwgm
rgKP3z7bxTtCzOrZyBYvl9OsxTrGuzJZb7wvSxduxsNYoKTmcYAiPW4Opp9J2PiWe4yT1kiBt1bV
RfhFbgHxqkuHiqEqr71r+DGFe2sbvVN9Iay8OrFiR1wNluIiFDI+IpidyyVkZ+bcDzaDpSW36w/i
Zai7xaNQU/srk3sldkRxAawOhUOEjRG+WKLhMu5524R7wrWk+U6wUb/7+Xt1cEdXyGDGiF70gLnm
jeoOMBwAs6+vpZsrF8IUCmBIrQNGuByyUtVmmsn8BHXXPmJ6tdNdQPpvA8Zjei1BFXvwcoLh0ltU
3TgjBA1ysU8c3sBmrdfzG5Y3fBC6yqI4PRzWs3yxMq5D0RWUgRMq9AcvBxYqZlbZFjY/dqB/ULqh
cQsYYEU2aNvKMH/M6h/S6f39I+hGSAfMDZAV8bCh63QZcsLMfTjNObekEe4z4MqBvsvq0yHPk61a
mZ+iYVh7lF5dzGB9NLTpqH2rEAaXZGEsXRyrSPSJR5QgBshPJz/ZDt9sNArUfXQkN3Xvj/FGnngZ
USyos6zDiBS1Rt5hclsHmYDcj/wW2wU3/yKSqX5YWzFXd/PbAHnko06nIhKymFOOurGgwzT9u5KJ
+dGvsHMd2neYALlpuO1fAk/e/V0NMH0RdnGZ9D08Ep6umAO3Dp64ESYPFNwVN8rxBIXHfIwzbW13
3BoqVyfCdRT8ScAXK3YMFZmSRj1hoWfheRNgGJ6F9SYoo72kqmsrR0zc5f4AvA8vQSadtiABLb7j
VA1Dg0/L5EqjPm/TzBi2MVjuhxRXaDevEizZex2P7BgfNWeTzqfgD9vK5Q8ry0kM6upn8A6nL+yQ
oy9JSAHuPxUmgCynU36olOCopvFWq/NvTgyxq/ktn3JPm98l0WPbFhsLeX3naGfKBq+jtRkRp/vV
TwE5BDNcofi7rD3qbc3+tcbJlT+ouj/XnvEzP/QHQYLR4ACjPC/vsoPqRkd0kNZK6CK9vQhOtfON
+E4WJUR3lsla6MyplZgEf6NKOTwu/1KdR3zWRRxmW7cpRJIk8UH587PtS3VSGfWUMwqdD9T1xn2C
op+z+2vMyusLjqcQl5vF3WbCt19m1kE0NDgwNuK8Jy+CRxFB5aw2xbF9X36KfIscSdtav7jaTh/k
r528zqq4Wl+LX7DIlcIhjBq95RfYLwN76QNyWlvUtA7DN2jfxgeM4NH0X/uY1/XeRdRFIqFnEm52
YtxowKPg1ewsbV8+1A/aTnxU0zxayKSt7KSrDb2IuUiVRiNTVK0jpnycH7X9vxhp0rFd5VFdT6l4
waCEBnMEaZFldUKzc9xJ81h2x3J4xSHuoAfm+2T62yBQXmWgmWlJilfu1W3aqPqk50UwuxUtlV90
RsM/ukiPvCSs7J0Ua80aq+M62RQROXyRCkRjFl3my70RlYrRWyEPapTQio1osCBt92jsgs3pYT3b
vDWN59EW30tJ6E12AxZY+Whs8q49yBlIHGNtVNr1jr8c1eJhfaplnrUqcYRqX7RNXdHuEGxF0Yhs
v2Y4BBi77IO1P7n1j/6IropXHsthbw2fSSA+vzGgyDwD729700AMPZ9ve3G3S3i4NZrBL5P20rN4
NVmeQzed1OUviKjd/rokSTS20S3GReTy63YYH4YgGbB8hENZHPGGxyslQBOAGv5h7S6/TpPE2M6i
Lb6u5vBsUf+PvS/rjRtJs/0rjXpnDfdlMN0PwSU3bSnJkuUXwpJlrkEGyeD66++JtHucycwrlmsw
wH24jUahCpLyy9i/5XznxCZ8wcDcGigvMR/lV5evcnfR1lnYMrM1W2GpcIBQq2BLrBW9b+FVV562
qjYp1q3fLaZqFuyZs3Ubea/1cGJENs1cqQeGvPITXzt7M8g86W6x8/riDgblNVg1UZAFWuB05ZIm
HcqxqGRwfwUw6IvKUhauq8/WSgMNs76oN3NxgEhOgmUShcKzNlg5s6JYmpiIy/StEO+QDWQQ0CSN
FscMPaLTEjv7+euP3XJkcLZbTOjHwi+EQdEJq62zVe03iIl+P0kjdsqRndlOyUYnpUmOmYQ8ty+i
veHeJOGB0MxZfpHOor1Ta4cE5pGvMcRlk40M1hRos2+FygJ7Bb/9Z9mjwWK26/z5Oxna4UAeGQN/
EG+6CMbijbmF7uWGExNJH3W9lHc9C7kwKtR0wBwERBeaLWYeBa0VVqh6jDxTaFMosTcoYaU5g575
xw/6hT2BPDxkVeE2If6ZR5OmyZOksXFfcehYZwxypOAhvTI4jd2haB9Zb+xLExHl2PYLcI4LLxOk
CHXsfRnib+jVOz1vHCKkISpM4JiUH9IuJry6qxKDfDy8JSOzQ90lVmSNEBPwwgJCQLb2mcl8zVN7
CbZ4jmJAeCzwTIBGwuFF1e90NDGNrS4sNJEXFCJ2sduzAJlQUIpoblR50ma8/3hk594fHBYRj8Of
B22Zas12iFwAwgFibhGzCh05Y5dsux2aX7Edocy1c+6WzvV8S6KJBPGTKEsDTm2q87pfESqZPojE
Q1O8TrHjViNdfTymSxYMGarcYEqB9OJcWQhswqEVR9BLzgzZpN5YQ43DlfrSqoOPDZ0lHMVYAPVB
CwfyKPoZ3K3VVUk280SEDOqWA2OC2Ys5EelU6yvdKD5z2fVSSfhskxysQorPROiFhPkcpJwaWhcZ
KRJTY19Nbu2E5n4YHGPdqvldnfPrHCqixGIj9MFrBUfOLF/7OH6wTB6UkbkUFM8vTkNG/CkcX0OA
YCCqcrplp0gr5LJDLt3MJrfYAKMCwjtb610xfnm3BIk5X9xTc+KoHl2dSsEbeTqk7ofKr6L9qCwp
SZ4FghgRwCGCNcPEuMDUdGqiH0BoJUGxxYtjnUQdlFxV2zXVILSo25mlC7HZT6nabXhtu/qAPp3x
Xmhvo+M0IaNUIdHDiDWGkCiX91ZO411Y8oX79gwtfviOKBMKHAtEE2XhFRxNg6WVOuUU3zEELshC
DZS6IEBegwXTdxmU/ORXCHwsJB3mt+Dc5myluzaJJCbhFrQKUoWAIcRSYOT88eNDJS6c46B/bmW2
wJoWKXmXiJEpexPOi21tymor57/ZUwsz2EjIgGqCXg7+2ukEJmbSlR18b8/qo53OlJ1uSusK7agL
KyU89dlw8DoJmmgL6ZozPDWH4HmXc0f2nAhMHrX6DXQXzGsnuyGoD+1LtoQYvTB/MIhxqXjuRZ7q
dGBtr3FHZxLqAuoj44VbDtt4TNxh7BYexbMgRUzhsaXZY5Vmg1mYAi2i7wUwNfHpp2RlwM3tPi2z
yiwNa+YNVrFM5TSFsTKZ3KSSGclZt5H18s6kmvfxFjwLiMTIhHwTGlzQgYS77XQOOVrIjEiKBQRO
FK2Utb2Jn4QeD6QHX/+HtmYDSxhaFIocttINQr29CPU0kHUX+2XytwsHWNA6qtjyuDGg/nk6LMDS
uFIyZIZ7da/WXzr6HNlLT+KldTq2MXOVohy9cKaWKsjs8I30bDyDXdm577a9pwfpWt/xa0ci1fNS
RunCs3AytNmd7YQ5OKh0mNUKfi1ZCgmHxdBuycbsylC6ruWTARsdRCkFcghCiXfmRvB5OdsqGHfD
y8LeuHR5HE+m+EZHtzyYiOSBglXUy6CRCKTi92inrQdOomsDmhhfDOwTez1dlw/O3aJ60dJCzu7h
XBkLs5dgW2CWAHDw2hXA2CsLEgbWytmqoLePgkWk1MU5Fq+uhcQ2XIqZ1cKwU6uvsEXzzfjUNWvB
dsrXyZX6uTDJ9HVY5dslh/SMilOc9sNL/9OmmImjWc6NSUOPOGwKnaaGsIfyHh0pV+1qgukGZH40
JdqTvUu3/W5p3156yE+Mz65rNmlWiaoYjv9V+VRvoEEMZaoH6KsGyjZ5yZ809MLoFtHu/s7WMtBP
h2QlWJ/mTXURpM8rOYeOs4BtNfdDTNp9tbffhffGAVXXr3oOyTow2/82AEHMN1L36IwRPUZnaX0p
GwAwsnIx36OveQD8S8R+1MkPZax4URbrfE8hn4+SjYiE0Q8zJ5mqm9pMrDGa4CuFK6jMZxFxVNKv
oBvvDz6zd8qn32fEM2TgSxBboXSMwAAMV6ebqi2G1KAZSlaVWTB0AqlObpPWaLoFp0w8Raf+BbDh
aMlHK66APsyx/6ZVqlE6qKhJ9RU0P+3mquE0kG3s2g46RGphgPXNuf9498zDfTE4ZJ4dOFAgsT1D
vk9q3woesdHLwdsVks7IBwA4ea5pQcr7crxpnaanOxPe+gRNwj7tr4DIGpqlrOz5g4bqEHA0qJsr
ALPMYTSxPWWWBjYClMu/9dNKrgzisMWU5flNeGpl9rZIGRTAogJW0KtmEOhLycjqST7lXhMYKxnQ
Ev2KPvTPS0mVs9gc03wyvNmDU8Rt2RjCsKCQbFCJSrb81YYGhMg7F1+KT+ZSW975UTm1OHtw0Prc
dWUJi7WnBNk681EDE2LACDNJdStzkq+WunsvhLOnNmdXvmnH0dBx2BTXgSpg1SIl3HrtlY0qvZQu
awIujXJ24UtlFU6W2DbxBvj/6SrZOjeWD1nwMTjk81/i698VlPuxlBaODISl8KzNTI49T5UiqnBM
7frVqLTvtLM64jjpUnv2xfsA5VJceUITbB6OZ3EShlzTRgF+um/0nhLNSkAa1HzRS7qGA72p1dQi
H98HF06I4Nj9b6OzJWzS1NT1EEaVhq1GlIV0Z5OjRTwDmORjSxeW7sTSbB6R/5aBD8J1l47pTanb
b0VfRAujuXCrAIKIt0IUg/E8zUYT1wVPK5aOHjRFKzfsOUcFvzJXSgvSg4+Hc+7gCcwPGiXB8Yj1
mr8SaRdqmWFgWzSdvE/h7hEtLuOtnNJPqPk3QSZjqB+bvDA69BHJoM1UEJWeFe9B16KjzRCYmDB9
luN1NWV45peSQheWSUcpAhJuwgqSz7PXD+/VmNocKaoRQkW6DxrEyOcRMd+EAKYBTZJ4cJcAeBcm
89jovEQXNyzhYwijJXi7WbFrIhP937eh/VW1+PrjWbx4a6GRx7LBUYFE0RwCXIxh4Vg0RQV7vM5V
oOBEAOz4Y/c8uTapt1mwlPe7cMh0UCCIrh7x4KuzOeW105Zo+pi8IZHWQ1SsaCs/dVbhtdn0N/YI
fHBklrBVcJ5mDw8AeBKyt9iWclVdsTRrg2QqRlKH6hK6/tJGwRTCSTp0ZM3LZaY8QYJ+wlVc1Q1R
2eOQL0nqXdoVoDTDiYZGBZIiM0eMZaBlk8oSF2KSfFXa8aEHQUYitcDZGd/G0P4bU3eog9gAgeF/
s8sD+Rwth8sHGkxDcJpmRQf9AKky7usMWoV/YxPCnwU/Eugvzom6wimy+jg7PJ2AYbqZr/cEbzQp
HwXZaL7qlgJS4erMvE3UCX4ZnF2/WWQWXU4PBns//axAYUSku6M7M6g/6fcfD+/Shj82NguNFNjS
2w7GpOmucIIm/C6hHZEt5VIvbsGjMYkX9Sj8S8KJMUmSBo/SMeDJJqynpXW6dOcej2R2dNs6pXot
XBz+1vuKxx9yyUM/PtBMkw/V7mEiMqrfykKMtzB/88clK+1+rIWbY1YJ6RXZ16FpUJWPVbgkA3Hx
NjwaoDnL+nT5KFNDVJF6116JjRj59qZeC7VDfR0FzrePd8ZZA8bBnfq1ZqbYp0dr1tdjBTUL2NNX
0bp7kLAJMYMVsXxtJa3GjZBOUCAA6HLoUQSLwbO4/z44BvPkcYGwI7fEMZhuIcP3FXI3yNo1HjMP
1ellKZQLCckTH9mebSCpAE2nlIF4iWlvkrOp8zKgobxOnMml9RerfBoVaDU0g1swI/h4ri/tXQdU
Egiy8PgAG3c61UWoo/qpOvCGsgq5CTCQlJ8pkFQ2SXjVhAu+18WRwvlCcIl0OdKvM3NjZSTl2ANb
yOoJrTTgIryxyjZ0s0IpbiQ0tq642kKpQu6QLJFCpIMGlFriuFjKZIpjP1/j4y8yu30Y5AJoVBlo
eoZcHGFhVfhSTi3Sxma0d1Qafk8UtdjSSFU3f2PG0ZcMqCvyM0jXzma8leIMtQtEtXqjexCN9yNa
YWt1S8+82DUnQ0Qccmi2EYk2AV47NdTrRW8ZXFV9TfpC88TudpS3zt5RmHYzmhBdWecS0CWPUc3l
5L52Ciddep3Pdhf65oWgBfJvaMhBxuT0K6QN2hgKUUzSlBzM9EURPVfMBARDleqXj6f1/JJCnQdF
YZScUekWxb1TW7YZq2poyJNvkBFE2bFr8wwy0dHKWqHvc8yDZdzceY1kZnN2UbWVMcURFMj86Knz
orV4MM2rH52ff6EvUnzayYIiWkFiH0kukM4A7TjzdfTEtjP0LSBZcCjmozMywpU4uELvLK3IYvLy
7IygHxL5aRt02ajnA9d/OqOyHo8gsE8q2GsggWqopHFTL1vFoSsgZIpfbMGY4jqbZrvkDZ9fFDPb
s9Us5bFQYgO2hbSb/VRB2M28Kjft3bh2FnJsZ7BEQ9hCywLkkgHcOWOsatMGzT00rvz8Skb2p/BA
UZC6NKckKaXvXVlsh72AaID6HNxrBHmS0KU7LXenh7F33PTavO6NbawE9vWUs9sYKnQg3ejfklj5
7fsTZUYEd0DjwHcX2NfTJXGkaGwBDWX+uC0eNW9CZ04D7Jnhxv4ib8PZdju1Na8nUSspyibpmW89
IFH8WXRv12tbQSJXtMSD2GvhAF+2B8SDDs5gEeqfjm2qSpumMuwpt1Ngldhs4D0FF5wnumMBtl3s
UT9zDQ8D/GVwtsemTndsTgfmF63hgTVKID9B9+HR6/Q1HNO1HCCUXQz0zmElM7NiHo68myZpHN5Y
GGdoudo3HtgAgzvPSqD64Mny1L5wZejKs9XPzPx/vA3/Gb2Xdz9uiuZf/4X/fivZWCdRzGf/+a/r
5K0um/I7/y/xZ//9a6d/9K9b9l488Pr9nV9/ZfPfPPlDfP5P+95X/vXkP/yCIyDft+/1eP/etDk/
GME3Fb/5V3/4j/fDpzyO7P2ff7yVbYGmk/v3KCmLP37+aPPtn3/gcTvaa+Lzf/7w5ivF322a+ut7
fvYH718b/s8/NONPQZXqIB0EbVWcf+yC/v3wE/1POETYA1CLwTsGwfg//lGUNY/xR9qf6CHQgM0G
xkB0JeKPmrIVP1KdPxHsIj+Hp1f0uwJf8u+BnyzRryX7R9HSuzIBtOWff+Dpwm44uvTFORD1Bfwf
jzkoomavOIu0rKrQi+NGWl3q8JvC7PsgDdl9akry574rpmkjcWeAR2zjIvNo5rB7PbTSr5DtbpSV
UrU2cHOS0wI9VI6uXNvKTSLp3asTj91GZUaHBlVo8Y4ZHXCjUDMJJLAFW6RQImVdGmazBdmYY6Ai
z8tdBPYj5ueaHr5MsZmVXjyFOvNyWlUD6TTeqH5YSlUZdBln63SsmpcWdRQkTxzeeYWmhQ6Ri3D0
nErJVnC0jTXqB/FdGdnU67KWgu2fsRe4qjQo0Oy0qeSRf02KEC5SosRx7OEVzHeqHcnbri/LK523
BuQve0gauowOxls9SGWM35WAlJ0AjKOkoTLktFrDYs01lCZUhbCpbNuVNJbKbaaOqkQSM+y7d9a0
Yem2msaoz6R6upNbsP1twsYpABLAhojc0sxx8xWATJV3nVboeBFZqyM6YbqWrEDwH+Xo1C6yggza
FPtjysdtAwoYNwrlxFU71u7rrAP3IxcKwpPWwAFOnRGgntQpPquTHb70ed1AIC6v+4G0sln6zihb
mNwiG++A8BwclzeFFZPQbrJvDgvBv5vUOSpDptagVwATzYgWUcnT4qkqSEyNKSMUrXSU5GMWGa6S
T+Y9bcvkthU0B3YaxzdpjU4mU+qt51zVeGBFnRw0yFI9phyDJcYwvndRBmkEEJ6PV7TUQIcm5WXv
GikDhCJk1DWA7X+BxoxzZUlRfU/TqOC+pY/po9PUUKqfMJcemIH1lyHpHOJE+nsYlfJ9GZZ0ZUuj
GTSqNN12TsP3sWyjVpCl0rDqpyZlJB1VfiVB9upBdpIXLsnjWi8Ux5dauX1nZfhN4Vp5LQ+VsQ+1
OH6sdKUlTOMhMUYoCXZhHa/CIsXz5WgDwJe0V30eGgopQbfu1jRNCFO0bziEBcnMCMiwASJlrGt7
ouv8yVH6Ej1wYUT6OmzcWktar+6tnKh1/Jx21rc2Q6J6NLNd04LVzGzimyQPIU2qhZqf0vZhNKTH
Lk8zknH02uMcMDJ0Vbnt7Nzw5NRwNhlyZG5axIAKt5ZBmJ1IHspwUJhRNTA0VdOz3kAMg02T5JaG
/RpHDMd1lMBpO3aUSFPzmqXTW9EmGY7UpBHeRNYe4nYRqQznsWyUHZjfH3EMNYIr5yU1GoRh7QQc
IdbVZ0rWAAbXFQRE4VulyPC5Ut+CljSpicTr3uWKUhMjArSpjqJXtZHe69YacB4TCNOPETRb5HB4
nAaLkjRJPnEAFf2mTvm6a7Jk1bYx+KYcqwi4nkSQbc2sK+5oESl5pa4c5MTXBe0tMlJEvXWn6S5z
igTgvJC7WllV95ocsp2R91mA0wAt47JCdkpuaBBrnHpqYt6qUKu8MZEVQfuW09+Cc6BBWJt8jpO0
d3OWp6SzqJT5YyF/0bKmDvjUt8RK4G+5qAJOvl0YhhdHPXtL67ZtSJWa6LYMB2yMtpJwRWpF7Wdt
15Iosl5GreyJnYX6DfRkwCmuJ/1anaLpLddrXFPwHb2Rp3nQRWVzlXH+HUIjsafoeno9FHLn0TaC
gABIIIKwMPlW0UrUy5v2bbDloXcB+2crc2TjTWNm7ZpyM79uNVTTiNgj27Cywm82k0IFoMQWfYpx
bTyrQ9kahEb96HZx2vhtLg+bWI4/OQ080jzPrPUQ11YLdYmCEakxKpdZcuvr+GAi18b3SSlDXwJY
/goE8GxPC/uBok3ZIE031tSFsrOp3QDZrrks6/OrSldZ7CtoLnmm3ZDt1N6JduiiaVwKumk/04bM
Uy2WfEqipHLVLKfuBD4p0kgj6GoUyF2Mdo3Ho6EOzlWPD5Bo8gWCqcVVywdlXOlhGu8nNRzidVyG
ANqRBhEZC1Qp06c3rZPBY1QqRnnfRlGCHI3aOfV7guXwzc66Uzq8ZQY+YmuCY9iVFF65hTZqrqJG
EHoZ1dodzCF7ThomX3dZCR42NTEwdD0bH3tHg7y7GmsxQQ8dN8ig6Kk3WB11tjmiamIUtvnmwDAj
TM3j1E2VftJutV6NFJjh+CeNpmHbGeDquq9YMV5Xo6SifIaq/Sj5Q0mzeJupcpEidovUpFwpUqal
bt3b0eDhfDiGmxqJcw+C2IKuSzU24qeuy3TcTmrXykpPFPAumq7MR1v1TFYp6KTSJ60mHe0QL5l2
l/ppYaRLZbp56Vo4JfBuUINEuKQBmDDznBnPslDNNMiIuJ0nf61vu110Lb2DenADDn/w9IRLsN1Z
JgEWBX8xFlck+tGdO3ODaInmP6nTBrd0GjDX9XFCGmdEZhUnYKHnYM5mA1toqQAEAmkxhNv4t1MH
veYqN6x+6lx9ZX0Wjan5DpHn7e9jZYQlIGUAHgXFgwEe0FkuiNNoSDXJ6Nwf9BnDOtq0nmiCEWSj
i0iH8zk0IEgLlTuI+aJ6N6cGCQe910dIe2FcWsA8exXtRKPbtO22HZjxzPXvN2gdRnhsc5bwk3un
ADkubNpf0DSNF4Bke6i1kar20NHu/QUaiVna68ziLLPXKrkBnWI6uKD/CxIQO4icfAUOueJVaOtR
r18nG8XlLlshh3wUV/x030/c9TNn/XSGZ/muUtImiIJitDLVrrPG2NT06WMLlzbnySLOMgBh3OnQ
SzssoigKCfa/Pmg2fwE4N0uDHyYShLhIHopQBzQEp8egSwElyDo2uAK5oYBsmAWidzC5QwEdGHTm
LkNYL63dscnZ4CLDmng2wSSIypFNQ290YAZssflMnUX+86HNaycq3oS65LAj4HESMg0hOlKR1vFU
vx9cQf1LAVIBPZELMrAqBi6m9HI8h6SUyd86lggVgZkDX6UQzDmd50mDSNwo12KelcBE0qP/KnQ1
nS8WgDkgVA0YYpL1x9vo0lVwZHPeD5cBldyqB5shFDWxnoUmIWVlBh+bmSdlMdEgQoILgwImKFaA
TD4dm1JpSFiBHAxjgwI7Ggvc4TVz3yZXTogG+BHc4YUjOIdcnpkUa3+UXumhIJBHuOhgEgyKag1f
DQuMrA5qmdLe+DKWBCrEKRnXi/DW81k9He3skYqR2BnwXArTyb2KnkYk6prPyJdd1asEoqX6Kr9W
Nh9P8ZLN2QVrG9RRMwA+3MT67EDbu/WTdmEVxUecpiAwLPByADADtlE8+6czqjdpP0SWA0kQUBze
SGAZnqqbLFto2Tg/k8IKMjA2einAXzWbvLw1eK/KsEKl58F6qPjCs35polQMA8RxgqTusFWP9kWj
yaC+jyCYkfOe1NLejHro2v/2uRLSj7+MzDYf4t7KAM326MZhSKTSdEPDdKVqQVtrXnc47HEUOsAP
hQUBfehsRVha2k1K0ZE1rvjnetOuxOum3vZev0m3S8CbS8uPVjvRK4Fkl23NxqRMUhtJkTa5vIxc
2xp3Ui89T1OMB117/Hgzz9P+h4Ed25ptAjnkdcy4OsFFidYGoILaSpD2ivr54mk9f98QXB2Na3Zy
pqhLdKWCLdGr7pSkCAZQE0/u8AS4g7uMGb64ascGZ56JYlW1wnUxOHTUqH60NfwfBFfyXyAZWFq1
2ettR2PTNwzGiqkJuKJ/4lb+JXIgQoqSxcerJnbb/H4wFVRRUOvDbT+XBRjpOKq5msi49uhNu+oA
DGivlpkfRVL33A5a4ZFc1YBfmpfJaTcOcGFr2a29zhMVvmoFfZ94kwYoE4ArQptwy7bPsb9Yjbo0
mXjDkIB1QImDrO/pDZgN02jqFpexLZ3WbcDbghyOVwI8GzU+osrwDSXGIPTt1F3C01+6Fo9Nz9ZR
raNiQGM32BSku0p6AxXGx4t3IZZDr+nR2GZ3CR/LCQVoGBCkHB08Sjd/6NbK3sYzqehEv4r9ReYu
Uco52zG/bM79r1BhmVPlh/kUpA0NOHqFHru8W7q7Lp45W0GxHYSeKPHNV27QK4tbJVTliyuQ/pD2
WvKF4A6wrH66jReesIvuzrG12WKlWZVELS3E9dVdxa71qne+6TUQpA53ZYFmR7LUtXlhe4BSE0gC
DRKFKF3OLsyir9kg2b3ssgG9Le1XozIWTveShdk1SaHfzfsJFiJk0TLnvu8/L+zACxfxyRhmp6tD
/jIz60FGxCbqrwLn5jp+4wld+eKT8fLT4/7/hbA/kKk8mvuzQtguKSL6tfjH/fv795NymPizH+Uw
CaXXP8Gsi/sVOEDge1XsqB/1sB8/glo98BxgZ3RU4Xb8LIiZfwokBBoqDdAkCZJx7PyfBTHzTw0V
NLACC1JACGDp1u8UxA7UZ7+uDiSe0I4OgsoDJFJ8PbFdj9w4Db5PrSphvm+maN/a9CGdkn1UkJDq
OrHk/KXKBM1xtuUdGtl6KKp46LEQCVGWkZqNlJhOrrtWPLo126poQa7AAouymfGlTh2Q3Nvx3kpd
Q202kpSgBsLdCEEEmlNJmpd+32lgEq966lU6pNfTJN9VmVW4WZaux12idM9OjZPO8wSVl/Q9ETn6
PgrSrg8kddyprfJWZw2KQ+Ung+6k+ibOFL8xYs82oFvfWQ/yVHxKLXRlpJVrWQ0iJEfzYvRQmepV
I906IOMMX9SkCZJC+Z5M7X1SPYRTlZLJGNaSZKwPG+R/4az8X0vL/y8WjFXk9P7j33XZs3Oyqb9W
J+dD/PqP86Hbf0K3EKwQIA/FMcBp+Pfx0Ow/rUPKEE4laClsgbf6d7nYEmcAh8IE6YcA2+Hg/CoX
Qy/QQO1ZwKRA9KX9zumY3dUygJOwgzOCbjFEB/MYCkwNnEPiB4XWbhWptpvI3DuaiLsfB+04wzV3
ws5MzJ6DvArTLMpg4kd7X+QPkItFAPJJtMpqK9Euq/lIrUnGMgMwbqVjt+HM9uyhyLo8ckAYKGyH
qwIY28YBDwL6egp/XIPh1OqahcfvHKwxm1Es9/F1IydlzVh8MKkhOZMGzvTKu3dh9DDMghIj9ZVh
tYS+OkTVvy464AoOlrEx0EcJhpu5Ku8Qa4nRN7BMCavXFdDmHQQTNGKyN0iF8qtho61BQnyd7+hV
/ZSkRM3dbGX4+VNzpU+KW/sCRhL7iy7VzBk++2JilY5uYHSAQzhaHn/sAJGvQqfliFppY8PXObhx
a6alXgo0YbmMuRMOzUfTIpyJI+tGFZlRZsN67fTBWI4kyUUjQ3K3sM9Fkv8jO7N3BomCTB7Fwk+R
xzaABYHNVrMAzQHkYdkhvryzfy32zI0LdVqbnYpRCSfcFMx46a3gBVL8eqWlN4u9hzOX62wNZ6dY
jrIqQ2NJ55Wxaww1yRMiGPlEe/BgNtjcIp5Z3DkX5xQ1FRUXnsgpi58frR3rylEBtSHos8F/FL8U
gdACAt/Dy18g4VqyNdulg5TFkOxBmVVkEsbryO+I/SBUcvLrpaM6D6F+zCaYa4XMOW73eVcIJBbU
moOC40B9rL8Pr/W6DZzaQs18PSKDnQU6yGYWO6IEAOl8j8KxEvgkMM2fpbTaIbdQxf8xRvR4V9fO
DfCnihWove6Qaj+8StDlMjJ4Qv4YCOHFPOnvdFBRF1EEFqGFx+HAPnJ2aI6+0OzQ9Mmg2FJ62Mai
6pJ7ufmF36YPfI1ySOvFpnTfaPWNBCQKQBigiH5Q75jfpw0TXROB/TLeSe5gOw8FsHHWz688hUbi
Dwl2KtTLScx7tH+hJ2vpy19cRQWtzxAdEf84vHxHu3OQHD0sJwEOQXmsvgKFFc4DqKUaAo4LFADS
wV1KLIj5mM/XscnZ64KeEaTHhUmparxwKr1sKes5D0kPe/PYxCy8R/M2K3JhQuh96bhZIhY4riAA
Q2HhPYfPvLAJlizOYcND1dn6oBwsakF3l/nd60CsTy26YWhgA066ZPDSMUBojw4pwSOtzeuabAIF
q0qx67rAdHClbASZuwboC1xyjyOT95s5GcwpZDBRrcETDQE1aN2e3mMSK8IenYgo1XKbUqKmSbGu
TalZeoPOX1rYAdAQKp+iE38+sJRW8WgmSgtWUo4eRCNovgzPQuxnfEtKUm5KUMZJ2nJm9HxCkeZC
Nh46ow7wYodjfnQSJC2b+sxxWqhS/jjGQHDAnxAUOe1uidHowrk7tTY7BHYJlzXVYU1AvUV3ESQN
+boC7HdEIzx0TPeLDUbnTgRMIhZFLQMJYGS/Thew7hM5UpgkBtj6Vu0BJsaCNDC9aQssUfQt3tFg
3C1RkYioYXbchVkAnJFGxOaZ75toSp0wbiNxFpFKfOJXqp/43a5cZV9ij5ND6f+z4uf3Gp79yEN3
94JTc2FDnXwBsfBHCxvHKY+TGl+A1qR5Ut6idbYut6mHBnnAR10lxpSjKP+weEQvTjgEWQBch8Lx
GZ+xmgxWZvSYcJFrj78BvoXpdu4dF7QvbroLOZq5lk7p5ek+MjrbWDmH7vWA6gWMiipv4VVwoeHQ
4WJPA+vGfNQ9Cgm78hsUPLzcZUuKAeLzT293B6cWaw2xYDRtzPtsC7DFsnbAxp5QODGgyUCMDvAf
h+mryTRQbx3MPYBY3xcW+dJcI/RDmzdEP5Epmd34farmcqjY4jyJdFoFfOBKAq/P4TSBAQErnK+s
x4+tIsSdjxYM3MCU2AKfI9tn3SkWcLh52MmY5Vg6kHjpCl9prcplv46rKd50MnXs7xKKLgPq6FEe
741S1eorCLYq+hvyUoDhRU3JDCI3DWc3lMsO1gkiANFK7psBjYZVAuhbXBjU2ppTowErqdUICB4k
o0iczw6wj+ip1+uUSGiIDAkAzhpJwZ4I7IIk2UGf6NDjcQbVBU7OIUUvo/xsG6X14PRsehjqqv46
AEeFdo4SgLnGjpOAMgaAtGNnw6YaGgBgS5agftwOMgUnigMgGeDj04NS0DDdhm0YP0GRIg9yraGx
10atQyZWtl8iO61uWZ4ke6ixOyQbcvzO2IVbkATISC+xXqnIOEb4qiCUGyyvVHj4rCHU8St9AAB0
ahn9HIMXQbsSs8bdlqbU+tQ0YZcQHkrxNs80+S7JS3knszq+UtvC3GitoQejWVV+hqP/okFDlZIo
N0OGw962gdSPasAAsWWuNcblWrYY3VlhDbhxWfZ7JWrl2kU+o16NUyLflbzUtas01Cs7qMfa4h6A
nxnwoa066m6YWKZXlXIGR0kHpK6NMeqJNJHSbqwi74H9Yaa1mpRuuB8GEBR5E4SKXtXKcpg/xGje
WoXMqA2GuM6Rsn1Vdv3wNHUQeLfdHHhPGq9svdVBVsJApu/hzUh30B0engpbr+4rnqdbfSzUex14
cWDkikh9MPNBX8tq265NU0p3HQ6qZ4Oc46a1KjVQTK4Gmca7lVNVuqs2dh5YVj+s7KQZVk6Uxc98
5OhBpabmK6jnct8YWL6uhgmcoFpnrqOSqzdaqo97QIWLdVhJxra048wkEo7na2cUznrsoIRuZWk4
+aMCMdkBhUe3iHvYj5N40+iSHJgQrLpL+mJ4E3S3NzEA6luV9eZnDnSfAJO29B5qtHQDkXHlvirK
joJilWubXtGH77UBbHyQAlsig1mi1+V9lypjuYoAB5T8PmPVJ70C7JtIdSpfU4iUt5tWGSqviVli
b6gZ89h1RpAMbwoA+R9BXJFf1WjVlFeKA1LvtdGZdosUIyTAt7VZGQ+FpeJSc+yQbjIpyV2pVMCi
F038MYH758fADv8f9r6jOXIc3fYXsYMONFuadMqULZXRBiGVIQGCIEASdL/+Haq7Z6Qs3c6ZF/EW
N+LNYjZV1UiAMJ85xoUVU8jqJHTL1gIKw9QaxUycJxRT3apJqtnv95gspLEGGQKa6XpNOjtUulve
TfIZjkSqTqiuW7QdeAfsL3542o1a4rc6kdyCJSzDtJcFe5x4MSmgObl4DCvZZlPgW+vJI23qMdVv
GM7MHqY3OgWbAsjeiLMWCJRg7nOjRMMzwvGNj8QU6mS5LcMIbAIm3ICt8ziVkb2LqKwjBApldGNC
g3ajKib4TMbxDEyLbiDUwDyri5PGrZfbIJzHn6U7dTc6qvW2k10JV3gJoQkcciE0yVoXGX8yqxU4
OupJx4k/WLGd9IPfFp+soO+cjCLpaa5sWxWQdgV+P05aewibTYMoQ+Zj6epui+adBFjKKZYE9E0v
3upFRvamkFZAYRA/dX3m2WKQ+0otfpQ1NMIewmH0N2M9HVrFeZjXfu184Vbb0lTYfa1TLYxgG68b
JryXlYXbh1bCqZI4jIs6bRc41CXeAg3eL25gWVWqIkA3cmMGGiIYjis/aTvH3IBrwf28m/w5SkJH
BjDMamcbWSiYyPKX9Box3HiKjAA8NovlbKfZFDLFirkaxfLBXXYeo74Nwb+laFMhPaO2wpv68YDk
tYC2V2NGvSuCmOKu7kjUZItFOpkpaeCcUFgsiFLbVO49gXczjksACk5C/H7x89n3CpYWAX2YXaaK
n3HU+uGjJsWpjIIa22Hl7+5aFQOdP6uIFweYx9XWncGTBSMY8GZTE0WWTBkFqh/28HD3gORKBfVD
UAg0rglROFZC3MaGUG7rUCeHYppV7uq2c1muQsFlOggf7YcBZhpuwh27MCmYH31zXQdz9OCoWAVp
SKWyN4NXD1VCQvz3U2fRsOcy7tD1Jx/8js9kapopB6u47PBTRxxq16+0SAewZb461BbjreP1DYGk
YN0P02mOx/qpbFjF0V+IYeMbkVF7G1osdnTn8RWhDxaSRMC/SKDEAcJXIKh5BSQU5mkx06nwIeqx
a1vl8G0kPcdsRe8HU6rYRH64cq7TxgevJ+ULEWQL6wxnSKve4sHWH0U0ALwbzu0P0UZxlWO+UfAD
DtEyOi56NOFWtgsvb5xJzmHW2uC8QNHIXoBOFcrAWrKU/FH7ulQ7NRcAzNPaWQLcJbRyka6zVQ3J
KwlaWUnjy2gp9m0Z2yNArvg/96mxceCgyOCJpbtfJHEg+RPWei4+F6XmmqWD3SocQrfvQZtoHNz9
XywBsP+PxSsoaRLLwo+JobrfM9NmEe+XYboLHAi36KtobHvxve6lQ1f6E+qksNZ2C3tWT4PBzz9Y
nj/RX34lyxhev7xy+juvcovloXGqZfqm0F6w5pPVeZOMUm1I0JDrYgicWW9GmCJb5MoKGmWrtPR8
PVVHyJ5E03K78DG2i9vaitgAPa2AuVZob1CTsgNsFPQJSvuqZpVxzJ/E2f8HvaH/dYRCF5nT/9wf
OjTtj+f3DMT1H/xFKIz/WCm6oO0BOr5WkhCf/4tQuFqKomqAXg/apysd/u8OkfcHIC24GqBq7kA3
Hf+m+xefcHWyBI8Q/8HXlux/0yD6DR3po07owqTcj30wTaAj/D4DjGBpYQ2gCAChoPZ+CmZXhyKl
nnCHpX1e7kA7DSHqBxls1GwuFGrAxn+fI0AG6P3oa+ryJv8cJgbqKwQe8M5Q1z2Yohdmx23QeDo8
xuCCJLzrvCGVA5sfLcuhy03DaknTcAxVuF+a0UJ+YVPS4YBpPm9VJSk5UAuhELvuRsYV/HJC7o0Z
2HF+F2Ve58cMXLMyshI1eRXf+k4hKwG6Td+P+z6GJxRNR1FR78YS8G1HcVGNonyKRs9Q/tLG85zr
iOBadcQsZ+t5AfWzcFMaIEQ8qaZqp2sajgZ3egk5Pa5HJ37yOy3dpBmHIH4I61aqQ1S5LegZtSu0
Zx/LekFnEU/UvPQ7vw2JzFppsy+2U2ofH8JGEPR5FnMZ7a2Y0XvcCdGUoBkUiGRglD+UVkm+1FDE
pUnUxcVeAS6lE7eqzDNKDMuDtejCuwLNp0MjuYPqkh/PwX3hcfppGZ3p0Q40OGYgz1VhMom5BZfd
bd0piavKPnhxM3zjFUHgTLrxJGc3uFOVDX7YIPDC3btFFy0br7cBd4rnKNibGcjQuW/GTVw3qLD7
4NrfC+bDs6QTDAIFCuzCTR3V7fdaqPBnNNAqi0Oru4tj2t1HHdijeQVNZvhOQs/TJMFoBplZNadB
EkJXzzv4i0AaW/o9iGV4eVUymtosCS26cqM9iJ1N3CZQ0RjD/sGxCvm1I6Pvp0PQRkA26XkeU9+q
oz7tLFle8ZCTBxMN18Uc9/dN29DPTq2avGq8Zw+Ukk0M+93cdi3nVzEOAmQzioK+QpCKHTinBThO
mzGo6s/KjvvjDL/qRE4jxKQpeUEpstkF3VwviecyRPFuJ/NhZb8tfVxu+5URp3DfIyCgdA+HFD93
C1YeIUe2ZL7p7W3sYmXw9LFUT7E4QmOqPwRVaW1JYaKsxDVy13TIbOuV6lcXVpOYGLVjthICJ1YC
ar0SBaXlh0fplnUOJhpJFuY1m2UlGpqVciiisjnUKw2RCW/ex1wUmxrvUhYibdqO1dTleiU54j23
wNxqrB0vRbuBFmCK8KZIImn8T3Mn5kM9K5X2oTUdFVi0CYAQ0aHBnrwSuir2Zes512IRci8EbW6I
XXRJDK2zHZ2nPnVdDf+LYrRyjrOX8wj6NqYkfK9pLHIaLXLjW36UTOCoJjIq4X8o4D8KgJ4CC8Hg
kY86KNULm+wHTaafILzZL4FEO5YUnblDYhWCmmwFYJsO3b3woQJF+n4DnmT4SQ11sTVjUx9EQx/b
pZ8f52KE3qeo+/1sFU81IXHGRyc4aYRFyKgCcqQ1ZfsWac6mpzK+cmlZe4k1RY2XUqjJsVsdeCb4
rkg/o9Iy4HI5ta/s40VrTMEHcRdI1leGslMw8h2ZvrW+56UTJnSoGMrxhSWPlPvLga9EZ2tqw6+0
tgudLl5v3aqVDt2C8rzX/kjvGoRVXwvqgtVSifLWprG/i16Z1RE0ADvoA2ZwYgs9kBjjhSHynqxM
d4T8cudAYT+UbevmEHe0wYcbPBJllsCNCFK3pt+sdqV6L+GAIBWqFNUW+W+4kQSEcNQ47d2qGBMm
8BpmwKLI0cvi0SbXqhbPKoB4+1zp4SWKJudar7zzKZzNrf1KRq9LrMlhBmQUFZNX6jqunaHOvQqr
bpWzDR60Ez6Ei+MjE5xjvRWTXUF4w++bPUDK5jup2363xFWfzjGUO34qXsQ1uUW9wQ4uqIOspeA3
RTw8WfgfaLarfSv8ioKzalpkgZbfKTyYMfm+kvea4VK97qzafj5CeKZ7UU4tk+GMEdbe79qhoQD7
QAZ2LbdT0ArTN6HK7Z8//R2C43y8lbwHVUN4qAA2iFrs2YxsQUQ0QU0AMNoR0t9rMdRK2TGGiozc
/oWy/v8xIrB2/xgjXpnxmfXvUETrP/gXigg1cOSQwEtDttD/N4rID/6AcwWAQK/GTjDvxb/5O0a0
/0B4CBXzVy+aPwFGfweJ0R+rRs8KzkfcAF2r6L8JEjHE2y2P9tZKRoLxDX4JzG/OJSecITZObcYe
UgwMFaIGLdDbvmvSoZOXGhK/d0SgkAHdXHi0RT7alGd7EYcZLNvZ7zLWb/wiTkqvySYij4LYqfYc
5JAsreWYIIFNmfN84SSchaOY6Cqs6EaQjVzdI8/7a5Voje6coIWbQWGO4UZvYR8OMYAMmeb4adj+
BxCIj4aEsDZOHopxoOeeTTiipa1QB0BYtvE2db3r0rFJIZ6ajGjPt/T4H8hGnd1gr7N8M+Q512tG
4WLkDoZEyE/AO2CHANpjOd72DYAfOSZ5Tz5dWNlLY551SNuuKxaHYEyxb5yT+7z6l68JhoFWy6lI
oWbyf9GUxeb/98q+IsHf5BbwvwIpeKX8w5IlQ3SPIIt/vjCtD7/eCuVbm4dQJl///M0YfumrEO6N
XUZMwu7Xu3p4GRIHEmPsG2KT3aWM6QOzIkwKZxAGMwTMqzUvfDtgX3gBRVIAx3B5XZANnLx5u4d4
N5q+6ZTs/U/UTXGTh811bB+mHB5VF63o1x355gFctw9OycoARd8SHbyzHct0BN9lv+8zGge7tVDZ
jKd5tnPK57yA0j6TX7l1SbXzHLf/OipaSfFqzOkBNXkG9RNCWZxTpC/8CDEo6LhV6dqtszNQgQCD
u/Bdf7/xEJy9Ge2sU4g2IXAFogEG4/RKUT6EV2U2QGo10cduDzkZIHgvjPnBCQFhBuA+QPfh8/ra
vHyzldyeIdFAfJg1i0l8AJjbYn9hVh8MgaowvFvhEgi3oN947CoO6RT2XbbQg3Xjg9VaAvrBygxR
3SG+szN3dwnQ8gFeMnw35lmH2ZMyYI0yOCEJe14BJ4MCTwYfL/G/lzs7AbjsMm34A8jJ+1HPziVq
ZHFADWZa7qevy6bYddu1oR7Or/1sYCAvfLx1952diXezXFf+zcdzxriFrjdmCbLQmKChte0nUPcX
uqnlvpjamwtfcv39/zTe2TUwUlLNKEZ2sHD9e34U8/MF+MFoXl/cnB8dv3cTXA/MmwkqKBTR2cOA
cKoW+2IHE+f0dbwVH3AZUHNxvLPj3juL6XiBBS33TZS2ewlfVZbKECIBALlcfCvW9TpfT1hKolIT
ALX3Kt/1dnphg/aIMwOR1ipz7fsWGqjRXamnCyfwAzzcKraO3YdALowR4bxfRheSdqUOSpN1QiCI
Ec6pX8Y2C7u++mrXqB4mvIx5usDjcx+60JphFmdQoDFwOuoANI59NNGMcyMW7LK5OBoISUlpbcNK
nOo6gHXa7FzbIBc8oDh1WKsyDScicVzuH6ag7XMOIajdPCLNlx1oSUxJO5FuFWcuhQiPJeS0QeMO
sVXtiVNj3Asb96N1RuaEJwTKZf5vGOaqGq2pGeI+M1BqSXxTPaHqhpaqbC4Fkh+cSKjdwyIUtgi+
Azzk+5X2h3qqqtBegxyjgXqoD2bcqy/uDQC7mzkp3Y04lMDVqL8znHeqev+UT61P1buhz86KI0Zv
ZXbi8Xj6UwQ0+NG+ymOuUhOXMLQf3OmgHiD+gHEZYvRzCO3U28HAFh/vIq9TObqZsMoLa/nBY/hu
iLMrXIZ15DRrTF5FEPUKQGkc7oogL4KL5sa/A2QQ+uP44WjAHgGQy/cfzSMNG6eA4FpDJlp6iT+l
bbBtdb5ebqtsqxPl6q58in2Iz+Gau+j5tU7l7B549wPOplr5wh+LCD+gQl11xdchAUDVDV5c0DX9
D7RJPlratxM+e6e0A8cX6mM8cVwtBWiAF7mClSZN2C08blO55XdFdum1WvPM36eJluUqwYBs8xyf
DOdeapslxG2eooghEn3PoYUVJfAsstdawwCQEOAUHkzH4m0ATW9Ekft2M0FABWVAQOTKnABT8w0K
eWiefWa3XtpuL4YOH34MQDgdCIxhg4dnb8BcST0zO0YXE/XDzep5v0qoT2Tzn705rxHWbx//zXhn
QZ8euQdNc9pl3kNwt6IBNvoZ7cMa7u/tzjot+XDnb4Zf3fdXwVPASC/5G30QWSPz/feEzyJrRwrl
qgU/wN9OxxUMbzbq2t1dgh2ek+pfL6i1JgD4BtJO9GDeH7PaqWtaGd6/5pwQNwGHeYNWJwR87d00
bS/EKh/dUKA/wYsB7hJ/Vinevq3eEmsoFRewTwJ4NFhSl6V9C0ulKFv14qtpI1A83V4SNPl9VBgy
gHi1lk7wsp/fi70LbT0ZYC2h2uiGPC/Qpf3nif1+WcHoCxkYchKEDUDGvl9FiPkOixwwQiRcCG+x
hBGSkKaF0edO+k5i137+zyN+xLV6MySqBe+HtAX0zxhsvRH2CViJQxIPhwL0+t3qTLWeVIjfHczu
EiL3w5muJiR4aOB9fM6ZdoRUSxSoPmsd79DpWSD7hLFaT8gjcxU8GKGUbPeX9s26C98fxwhewxHE
OfB8o0V69hg0vpo0VbikVDZt/ANUrpGwDFdxvnKtosTfrCjNIrt0On4/hBh2lbUA8guGL+cKNRw4
n2HReO3IKJyk7SH6AxTPLEHqKu1N3IPkGZc0V4H/8M9f96NVhlgIWroODgpMut9/XFMF7oTWB0Je
9Ch3ViQ+U05zUgX3LpB6+AZePkVW9s+Duq/eCWfLjGfAXRvNa3Z9XtzzSvQqbcEBiu2J2cd+oR/N
AiTdwQC4hZ6lZ/gXp9XRy2hmcgDwjD417jxmDgCA4KAad+8wIve6ijwF1mvYHgQlj2CifCqi4V7G
40NbqV3L7DvExSDHSnEIGrkBDlsd0eyKHxyAl66GumqKvSakNImpQusG0JIoX4JA5CNqf9k8lMU3
FqMGCTrt4xTGbRYsARQZoQsLLdO6OYTaAe+wiKNk9qzvvvD4DvhDPN8ThxsRmdHtqQQQfezQ961G
d9Idcs6KJkNvBhoYkIUNOPETexi+N2V/bTHnSFknN8BwbapmvLUK/ln4dZVarLlFCQQ4z9qGxLdH
xMYPxwfXAarMso/4jkmkwQ9rp13XVg8BGslRKG+q0b03jn3Pu1IAvEIObY1aZuyP11wuT2XHb6lu
vwlqf5KlB7c5rF/PgsQN9ZXFoTQ1GHDbKBTfETajTdiKH6Zzbxsi7/Ci3Ba6/uGGLcssamVlNeeT
JbclMPspR5kjBTf6ORjKG1LZEp3JbjeU9fXsTyfR1CePiVNIwqPfmWRFNNJZv2gLbVNhvsqo/u40
qJ/ZzT0plkPB0Xdhk7mzB3LvTvGmrwILPoTChrNJ9JNE80F7U5vxCu1noYtcQCN4Usu2X6BVAc3I
7cK6r2MfncIewlruUGLZ0T3vmzpOVKvwqUr+Uo62n1UOjFIGG8iqzvc/WVKV0Ns0j/1gNnyB4Ugf
zPgWQZGV2hqSstG5EvYDG3ydNCXZz4s5dsvCE1LS26r3v1gwG4UiMa1zuKx+1Zb6CjuGo6gUGnA1
VB2F7ZPE8YoxCYGIws4KvUzwEsC4qYW8CB+/VBPxtg7o3akA2gZ96XUPjDco1R3jiR3HOkpcXdyT
Vj5EePAgSDixtBzjk26cGiCi0U+6sbinq4CuB9Gc1Njynkm+GQL1yP0KapZ1Aw1ce0hCDXXb0OOH
WrtlavzyS9e7z37QA/4bmB9TFV+X2vZP1NOfCs6+9F7n5Pg4Irfbvr12QtMmKEl8dQXlyTijZTp0
qEwMRVckbg0/EeDmIF5cLnYK5eMD79WLA7PgDfBDiD05sFMW03xbSCzCJEYQMIp4hyUH7heZbQbO
7SPUaq8gKhpBFXUYYD1gVFKV87J3IUmch1TINO4lNJyNw2DD2eJDew2QJXIsciDfoPgazV5eUEb3
4YhdWc8QJYXsWCWz0IHDS0fUvBkWv7mGfCndmLCJMuEbdYFTE7y6Rr67ANFxwRODMHx9bn5Ts5qr
0IBtiXfM4TA72hFWTT6CfePEeMuNibzH0O/qh0qwB4ADvk2LfCpHXCyCVi/ANpMcCNY9cL0v3JsA
J/XFoRqbW68Jxm3Yu0dNBi8LJrkpAm8P6abwmgwwK3ZMeIcAHap2UaVyiF3aAENTQP3qHw1As7NH
zcnph8cpdm7RJLgd5uoUjbVItSt3jgnySZRjxkP5vYxK/oWHXrehHYBmLrTkMxcc5WPvO4AMqC7u
oI0ZshAS2/a0W9CG/axKU97McxCkwMw2266dahCZeytjynE3fCLbygRQtbUHBoNRMnyBnvfwBfp/
wOKwuVa/NPqtcSN+IJnXCZXLr2ESV4urcl8uGbZaTmrnqdJ1LlW9c0JxrRWUhL1wfO7C8AmkE9j3
0A010R1rCVRQGq8ChMB/aWT/UCroRC9DAYTGGOyAHM4UM7e+rrgA6r2DcCutw21l1185cU8dnW4g
GXxVkvpXy9m+sd1N4bdXFDeD3xRYaH4VLyBCh92DS5trKPDitoOD0Nh8BSv1ROLWSZq6O6Bpn7pL
CU5ID1nmYPR3E6m3AJRyBh87cCjy1oszu1tZzCYT07Id4z5xy2IP3WhUNyXE2DuVFJC1ZIO3JfYX
PGaIIrrEmu+4D5ltCzhk9uzCshQ4m90MkA8h5lgWLxDE7JPYh68BiBJVDzFuf3pguMEXEl/11bQr
yTFq+TW1oimLeXlk3bjtAMyHdxUDzA8qzGbXy/iTu5ArgirgoLr7ooQkePeriNskBIYTBIY9LwHr
D1d15mpbi5EkUa/zGaLOjjwEc5NAC/QLRTTbyHEzhN/bqdlauEimngBbjxPr2NA3QrBHt44k6bR0
N1xqXFplapcMmtRQ0bMJuwKQMQEfJV+tFFTsprIjWwVLNkMfxPiE1PMT8WkuF2u7rBBwNDFoARsJ
Z0hGycHdDo6Du1PFp7Ctj258dPwrWVAoAk0j/kZzwl88BTTOwCeG4dOYdnAoImMa4ELryiqnigEd
5F6Fy9YCVICYEkhZO7Ws9moCLR2bl1tqsywqnVEfs3R4aiB5TAFnFRZA/d2JTEDlILjp6vZEBVim
dXWgNhg79MWalkNtwNuxbtr6JwKfrEKTktktnN+KrI/NZwZXKPiUpCzgW6OifL0TjAIarFe5RQvU
Enja2FG6SLX150fPq34a5mej7JMShX9Nf4AnfHLB8YunF1M1aQvwsIaUSTOjHKA+Nwoyhhbu2ybI
+ylKcU3ENmoHJXD148++tG/iqNg05pMXQft9hhQCJgX07i6u6k8K8+dV/RUtwKRU92yE+vnwNPTQ
sYynh2bmIJHAfrsstww1UDbp60G3KNG1e+LJ3QQjsaDuPtkcGGMNvNeQx65JibZ/Qjv5pV/tqbql
zhZHfZHQNIFiM0Bc/ZVNvJvAFSAoFuGG1COgrICTRSolEc458awNVfrGq1+AL/8JBekEAN9s3VjA
vQLVfvCBEV6JOdKU2DRHyCSf7PZn19TZbF2PvMgssF84fR5HbHj1PAAMqKM7u70dWJ0D2RdWJYT1
fzr2nJfRi4eLkFdPLgfmyeU7KBcncXNj1LNg5opZbNe0t7Tz+2Q2/cbjBUvoDOl5pXEq7QgViBmB
DcBwV6MbfwZEMTHNV9dt76GHc9UyCgxwe4gFflsQfjVreAImRtYIslfTjUR8KGtYByBUy6KZPLqD
3gwK5in+fWMgpWpbueXUBw6eR7XAeX2AqYzW8qos7JcViD2NBnwB58oQvivbYgcyyDVYSni70XFc
DkCQpYKTX5C4up3tBaI1P8cAJ6yoEtuOZMIDvlnm+a7yh7RhfFst9icHcHUwOhI36vHn3xYW3Y8g
tyztAPRa0AIk+cvrIeHcQSZr1Mmk7M8IUqEh30ZwXcDXlO6U9UQePJg8tPDCidjXXn8GJeA0ttM9
CCjKeeoNhWz5kA/BvO8ahJAtwnbp3OgCAR/05wR2te5rqCQ+QHkfjO+vxVAcGwYuEuu30pPbIuiv
XT1+H3us9Wi1MgOr6ljDFCEToQfGE4BOSpjTPOmToeZrrNqsmMYgabmsEuP4n92AZF7MniY93+sI
iOpIFzyVQi/JEsPDYYgglEncORdmuBr7DjYLfubGw77XxS4q5N6Kwtzloto5AC8yXp34JLeW650K
O0AqpBYAQ5UTHqZmBlfF54nvNiTnBDUyi0Caepygb1qSokZkNty1bv9spN6zUNwSBAPG7Ycdt9gn
1i9Rgtv+e+Ax73urJ0T4fuEepXFoOmjqmRSXMR4LbblWlE4ALQAt4C4h6oe8Q6jaDrDNyWxWQ1Oc
gnY9gzySBsqFhwTl0ZEvg505rgK51Zv9HLUNZAsh38Ol4tbIsT+BhtNgm9JP+L0A25NhQ4L+DpLn
UDyyQ2A+5oKpLKhFtzc6irMKPijJFFsTfHOHcetDY20TlvA7aRqR4YVZ18bYWQ1jsM3QWZlb2dCG
oeAAhdwFliOKSvPUjWF1csjY/KBweQC2g3cJKBMnpxBVIsvlZorHe2UsvYV92PgwxLbKRnsKdyVc
JbZxGNgoGM9ApjnViGWqmp+BmI9xj3u7CAE7jCTb9APe/sVx62gb9T33Uv+VLFhgiccfeBNFkI91
WG1Yb/pbUy81cJojqU8DUd6AC7g0aDYbTW8aOhZf5riN7ihl8Qm5dXUlSzY+qajhOQOR6iDBdbkp
4eLJsQMXNOyp4fII1JpzCo0ujhIQ49u4dMdr6TcUjh2lV50sWLggEHCEOo5VM9/h0dB9AvJVeePX
5XIM4hIWZlMRA8fqxDvjNcU1mG+el82jg0vK62cI4BcD0tUWMuPX2KzgVi7gvW2BGHTpLjJz2APi
bdo75PAT2DmDDf1O2A3cOkNPr716xmvcdm19LVrrJ6h0cv7pDdXSbAhI7uU27oJ204hywMfmqOQf
wGNol8QFX4Mko27rMI1rGUwvXJMT8eZngF5gB8EdP5AJulQUmkAt6N2JniEilxrujskUFN11SRSo
gUAzwsCgjlVxJ0cLpGTbYdRNJC3Il6Er9G6qOhZveTO1F9RgPyiKwu7HJaj4wFkHqPSzcp7WXsxB
IgM5FxhZ8D7i+NjGME2Z5kbu+94suSV6DcN72AESy7uK4OJx0I28ZK796tr2Lh9BmQ26UZASQDoC
ENdZT6BtST0MnoY6hlNNR2g1fg6Bu8wCQ+ZETyCwBcDSpBGEfcdxOuAT37Bxjq+Fo7uDv7osWFXm
1W6/AfHDyT2wS3MnLO6aBjR6Eyyf66or0nKByMvC+AyDw3FfVVW3Yy46SIhgm6Qvm5ewUP6hXIJv
F+pNv9dl4fzrR1B9C+CxhOrs+yoXsNqubBrXZEG8BGmkvCifKit+qi3sXwt2k0kZSOu6HvzniXHw
jwTs3hzrV18WcxIHQ/BcTby7BaLAbICjO/oKJji1P97DSZukDcTQM3+S5d6U0ZPyFr6RYWtdqMN+
0CmABkMI3jo8vMHaOAdSSGWNRCnoPbjMYaj+kHHXRQU4swZ23iCa6nj6ZPzmO0zgkS2UtpM4YJfe
jU0XbrXlqbuw7SAhDhbboebWQ19AqxHVSGdne6J68YoWfsJt+bg48vGfl//3vrpD4MAIDysI80GU
7HxzLQ3r7NFr0VNZjRpykVnXfiaS1TGw2FgXoLK/wzDW0Va1+NXcM3Jf//wNasCeIhZ1pO5Q+qfb
Yb+62yRlVqF+C0f3MOWHS8Xb33bX2YDrn78ZMB6o5blUdJmLWkLg/yj1RXX2tez87nieDXHWWAaD
uQR9EnPyt/oZkjZQZrcNTJH9jbsjXnLhe62H/Z9GO+sla8eYJuwx2rDpCHAs3i66hVrLivNosgI6
SZe6br+Vv8+md34+id9O0bBOj3R5Ab+WGA6HpV1vPTg0SPYQT1PizdWFE/XhqHBVd+BrtgLczhY1
GGpghBp8t1Wc6VWtZetv2os6/x9vyDfjnC2nM5cQxOMYZzxAJfuJZxYk6sC8yHsY+1mXHTZ+a2Gu
q/lmvLPVHMH/J2ughBZmcFDQk2bp2qhZ7bqLi3J46yL9tlfeDHbWvyRoHnrOgsECecXa58H5FtCL
AN3fujKvMwI2dm3Pe79JTPnLwIDDBw7v1QTiU+ll3tXwshoVAlaWe49gvvR37lX35S983H8FHP9f
Rxtc/Tj/Z9rg8efLszxzLlz/xV+8wQDKkvjGf3EFyQr2RikfAEgIakBX7N84cP8P8Kegafyn0ioU
iP5FFvS8P9DMstE+W9XhPdQ4/xscuAPVq/d7DFxFtIvBwQ+gTYkX5ByujEjNGdxYOClj6F4Ebthk
Q+mNyHCkxX8pWBFtUb9aww4Sp2TA06u9fjqChnXdOMNONvCKHZiwURYGjapcPa3ixoCMxdn0HXx/
GIvwCDolDT0peHkls4OagWnUS4jie0oWM2fjvHx3zKi3AQhiKOgjExpcXp5QYvMSEwZTUq5WW9Vq
ugV1jOB5XqLtXKgrv7I+s1ofCVLL2QQ7pfG35jCvKneHH3mFmAOtKYjFRjYILoocevDAbgG3NYfR
gWVeg47DN0Kt/puRbD65LWK0emxU0gl0QFtQ8sBGqn7YC41vQqH+D3XnsRy5smXZX2nrOdqghVlV
DwCEZlAzSeYEloKE1hpf38t5X/Ujg6yM+96shnlFegBwONzP2XvtdHIbfMWUqIyHAV156i5z7axM
c+JoGMZSvu8KFbQFbNpnVauV0FUqZbiTHNLiF9tScF6Jo6mkRbtaRLorS7u4VCzLXZOYCjp8zXDR
Pz2MTdRtpiC4yZOFqD2HssBQJUFGEJbwHLU4uqW5KlyzHmQ31KRn0tN2VaxfjNBDXHgDAM4aHWZ6
mUKUVaTeRefzHKktn+e6bj2cmXeS7rSbQR5eI2mcdn2o4hWkLe7lQT3/WlJ9n6bKDf+qXvd6kh+t
sSARrOGwkib8ykq2opvc6SkhSjPffauL0aTZUfDSEpf1pNY9B752qF05MoxNmCc/Ea0RCdLJ7aGT
gup6iKR8E/VjuorrDDcoPY5ti5SMTo0VXBpxY/sUrO7txCACvgoNjm15t2kj4L5KAcbHEea7phnS
lRHEw12Scf9sa0T2vhTaDnv84M1L3eygBQxuN5P2WNZ5vY1MI6cI5TzU0lhs0rbI2XZDuViUmRrN
XPerJu7AmWWhdsSBxTml4Imp09xecFYfnkNTfXRiTnBzG+sPQT02lwMwvps2t1kqZx1ofKBm8UsZ
GxWbXAtMhqlcKpUJS2SynwkPKjwjCo9o5QYvZ5ituDfykP7EuggbnR2XTwERNstidBT+Y8cNsv53
YZQd9SqcXXlr2PiqOlxZGgFIldZoO6NrqVgojeYVczL6ZbL8FEIGd44Syp6VRjsGFsE3cDm9p9UU
5RL2sIOUa5TYAlqwcr7tMc8dlrYJvXQIqSLG2lUU2/kmVMiNB4ZmfadlQ0jDEjls6blDOaQCODvJ
6Ca5+pAY9Y+iykhpHOhVhu2y0ZtMJhWQ/luRWLo/UyL+oVcV/vYuJY5GCSPqhAVEEKWlOES6XVgj
H0yI2cQswlVKVzHxakSmN5eFVB+c3HqhtXBBECmdSDW71UshhjTWRWIeHGfya0m/UFqlBWPgEO0T
G1TZKBu4SmhTLhir7WRaF1YfkaXHVtoLurL05IG4mqYfDM8O1EudUDkXv8jrrFToNe06v1JDy+Qs
W5G2lqQQgdRA3scGr2uxdAkxvvS4wh6zKExuZZ31JLi2ZYjcuxr4Z6DAvHgwY6IfhVJGqex1gkeZ
FRKVpsp1rxxjNrweUT4ZjVRilEzbVnSd3ApGiZsF/WMD0JpbJ2XuOM6u1dQtXZ/pWq1zlX5DR1CR
VL9mdnCt0uyTahwLSy1dVGp97OpA/MG6rqbiNsvym9CusSZrUeIqZTrTeq6HVR4ooTc1414q9F96
lU84D1q8fPaAfoicUt8262kjh9qdaS2mm0OcHRpD9Z2hepay4FEpjV0sx89jJCILWVNbabgosvlu
4Rzk9kXLFiyQLvLAOHZVcBvkEWeiNKgJ3rSPRG4ebJ06qgxOyQBRJMUzMXg97bpEu9ebYnBzi0hK
tWk4MkovmJ+f07n9CeOI/I483ZErupcapXcxu38LunhXZ8H31hgxa7b2Qwg0xdXN8WrUl4cky4l5
DstbHsrghWFN0QfchTf3mrUOYkVfE3D4VKjJhTQhExkmiR1XwL0a4YFkVI1diz6im8fxYUmye0lR
wnXTDXcLZSbxWLaUe65i7vZolwRzStcZlBRHrfa5Ov2ye+O5M+LbtiwIKoqlrdbSKkXJdBmE4WWW
2xcZdkwj4R4i2rgNpPK7Gee9x4pLUgMhY3lCK1tpS7oQatFeWG1zHWKDFEmb16Ek+mqoHRI5dQls
/I7H8XWytTtdjX5UYMm9UjP3XdgGD2XDx3dprYuQkJxDn0nztdWOxq2OE9RPiL5sDE4gzrBS7Ww3
DPba4HVxx0aRIakD4jXDmuUQLgp9+uSWt+JAxMNaLaeDFmSXqb3smyn4PVaOSXhupnJ6R4ARVm24
yYbBWdXobFyTaNo6CyGZL5Hij5V8mWtDz4ZCatyuSqjIGeV9FpOWKNf1z16vDyCpfupKhebLXpdp
flebqr/gwXYRoHnk2O5sDZVzNpXrNp+euP8VEhDuZxXolETU7L6qUi+1OqBVBOmIkq0x7GonfzBk
Xq2svY0Uzu2DEnPSs+9gntHGsS7SBbjMTHZ3j0w1M1GoTKvcVLehNbJEyFf2iGXaaNtjm1aiYUbF
QzH80VC3aUgFwF7UzUQR062iZl0oyiZz0gejaFhHSlDuUbaRlexhmXA3W2OyqdrEEuZtVn3b3mhV
/DvInEsqa746NNdTKa+mPDpKdaiwM+uWdZdYR0ma9z2fho2B0NwDDDPuIr3cpbbx7CThfb+gXsMS
9lx1k0QvLvJlu77JLCJp9GXTSuNFF0m3hOdux8z8vdDmdTMCTotWQ9BgDjQG2f+oQj1P3nQ9FEcZ
2JejzRtn6B6hw+7ooqRuLQHDcfrlZcFaJChMD71DPnFG8dyrigQ87Wzv2r4P3LKE2GbwJVM7ad3Z
5dEIyELvo2tgSP26a2YqYsVdaDRbhy1YXUqPSS9tCmovuI+dektZ+AYT0YyYpyGrWtpEcUNuPEUV
VfIVQ9paqc56Hl9GlUbHepZuWMDx8z5RgmFLYXg60tcsVfdGlnmz+kjb1cMP5YuW+Biad8bQG54p
l1eS/RjmSERtHZpEScdkbq9Ka/IyByoFnae8pN7h0FqXy43FPUr1byTwrEKijWfrW5iOt7Gu+Dot
7SAiI9VUN6N+Ny6Sr3fVHT9424a3cxXvsjK9VPvHwHEOUq5cp428laLecJ1guNabwC+byTdJ5Jhb
yLHyczi8RGijMphnjUS9pchDV6uM73AaNhHCvWX4JlsAJdMAuBI3f6z8hY1LNX4zk9uxVrwodzYG
wLu5GtbjzD4WFV5uKJ4h/0i1zDVL3r0oes7pnNtG5+nDcxSpe6XJV47D5jhw9ZFGY5itKrp8RWj4
Q/izlu11VO3CqNlN5UsHPUoTusl5WU09lXj25H2e3lcpWqM89w1qKtnEfpGFX46CgzVq99yyIr1V
skd7Vi8dY3wudRMo0e1M0vLEZ3I0SE5QTU8bqISnMUhjxTdsaRtoxS2gkY0ekadpOp7E2gI03OtU
tC2T6evL5KeDuVYXfZ1mKueKZgtXxBthqgY1qS1Sss+yl4iFOOTLK6VPOFfdXGpr2ljLb9PWd7rx
UvIENZHnjKMCHsiGuFiXPfRNzXo862qAwKXzq6imnckOSsrurTn5TVfUh/5CWKtUXZPaSscGNyFZ
4OlD0ZgesdBIBGbgBeVGlXH4jbEbSc4qGaJH2iTf4eG5uazfK+F4WYVXmZIhsVj8KhsolbLZsh9Q
e/ghJpGEfzw08f2g5zt2tDut7jxbUeiKj491xE2JQmVVT9YPkKTrto43Q91totl4Wqxub8/J2k6z
XdZbW/Y73qhIXhQvfI2tQ8vDgkXxFFWkHinOPfoMcEpFy+qki6V2IM+nDB/GuFkjcrgOlWX2ui4n
8xdhofhXjwoKgXlYtkYbAoFY1m1Fh7iCXsdXJatl6Frxj7DkviXGZW+bF0tUEImedr6eBd/aylTc
xACGMlOGZaNt042DVi5ZJJNph6mz8LjUT/pibRQjtwkBgXcxqatc7o5qtNzmjbWXBqvic0FfrZuS
5yVQ/T4Jr/piGhBvLZ6kFuC0Mp1miSlhPlLafdM4u65PfsuFTaBxFGxoEB1HPfLalK9Pm8le0Bxy
50G2kJTY3V3bygdgJtBUh+xXUGUcO4tVlVrf1Lm5yELka4UKZIO5lirhtsytwzzjMSQMOxgveifH
7lBD/efFkufwMAurx1xGsCCIoKZT3U93nGG9sss8EWWixQDymvpgzdzlyVpPNc3iMTjKGnuU+mGk
uGe1KPabQ9RrK3sgi5s+NrvM75XBi032N1+1LY0+v3EuNS2nC14/9nFzQS9BcxslYnciP9cWh/ak
rtx50XCCFdEW0uLvJba8UlXvEmzU21RbfNMuPFW+CNgb2mz3M35uiYxErV8WeRbLXTFkNwHx78tw
IyOo4+XbWMm4B/W50gzZXbJqpQ3S46DtprZ6WOTmoJdkWkfBt6INjnrIebXs8YuzfdfMuyI3yXru
aCubSuf4g1yvZD2AZeGso1HfNGimpB4BcXsMQ8ihY8K+wGwvy9Lx86E4BEPBjg+lSodSglYTs6e0
jxWnST656l7KpDXUsFnuN1JWu0vyknLQHe0LyyaBYbjm6rBTcpSJGl9ayItn07OyDfY5+t5Ig2OU
tmvFeAKOQaq6FcfoVWA7DLN8N6ThelZokFdJ5ZqD/BCN5GLLJogxzmubUv81Fz+1tlwJBomCki8k
Qj3VbBh52kaK+92I8zYKZDdpL5tlONh16i0wkxAxHzttVD3FSu/jaqZSnZmFF5UNO6oSUR4Cl3jV
ZeiPShVeTjxVlZ+H/VObckBprPmxbvrmygyHFAEb1ZcpQ2Y1NZAyKaKUy2soj1v6UFujtn4oWvU9
AK/Gnav81Kqn1Vh1wbEv4+q+l/n622AR9wo+apB8xch6AVd0TJOHAtCpqyhpvqrGOSZd3vTzQsk2
Jssy9vtmuyjoTHSH6REjNoq7ut5muXY/KqW+hvUduAvS0cfAzpqdNZkPKSC3AxbQGyCjkc+G6VhN
8qsus9A7Wrx3CpbwRtuMjWW7pSXUP61Ro5wAbzcFkfo7bafANeLW2oIimpHBRQ9d71AH70aNekhp
rYK+mTn91kzuHHpO0+ux3zXa7yZlF+1kIOl1I5Qv31UHr/8q5X5wlp30Hqi+CUgH/UFcirr2yRGT
U1+rx1ASwXoi76Tc9OyojqOv+vNWlc/4G047om+jCbMiRV5HeClOivJ0/sMgmkq2Azs2mn64L7bU
ntwU/+W5rsqJ9v1tKC4JAJm4PM04GWpIqNNZda9SUcxX4wS0y32c9PumemjD0P/zXfxcwsSg926s
kx4AB4YyKjLGGkcYivJRl8+lPqsnXZtPl3NS9s/AALFuMQQrFW3aFTlzN9GaSuMqXKH6XUf0HZQb
cJ9+vGu+JQd52x6q4tzzO2k+fPoVJ/0ASFSWneDhJBS02FnreD+4xqq+ELSFvxFmedIYeBvNJuiU
SjS6VexaVI7ftd6GEn2BPjOavCdYzyu5YLagvrDtljvVrzYQO7+ft3qfdI7+GtbhhRA9c+OTbb61
5CKomFaeTJ2zaDhPZCxq6VOXX5ryiy6zAbenM3f23JgnTg1gbNWQxJbqZTthEey2IuTmb3SrTho6
b9eGE1JGoMwmEJ3+x1tqKVVGOZt9t3LVr1SPXTzOG4+t9eRNr+baPghKuXX/59fjy0FxofEsIcjq
p4SJxbb1PgpsUCuTQojabQQBb5C2fx7ktBHH9eg2AQaMoAHnouv38dJSlbRtKexMTzg9BTejfJBI
CyIUjYw/g63rmUd2GirwNiCiDuEkwnv9aZ7kk5SoslWY3riHPeWLSO/yaF12rrbXVukVRstzI2pc
wrt23F8jihhG4ou5kadPr6PSbOtiRIQxPL3Ww9wgTPPitefRocbbnLmpn15Bkx7QG9lBMOYJJPt4
U8cuNxohEOPzABHkqtpRAfSGn+GG/iO5Fz2vfopj6tyVqp9WbzEupm6DRDP6/Ke2XYUEFiVsVNAD
2E8ywBXNzZw+lpO0Vyl6LlfSHR5TPtur7ufCqqeljzObR70Cl2D5FPTXLQRbvceYkrM9uRO/9V+P
VOJ5fPyVJ29tigpS6xLKVvYDTjaIAk3ndm4O56pcR6v2jJ7o0xrBaABaAHvqMPcxk318FiRFjWHT
mtQZ9tq6WOcbck72/04G7sdxnBNLYGAnag7rTPeEoKP/YXrpjXXbuenOdpdvw0b0mSlaeMbuzFz7
9BUV47LiOuCSkKaYYva/W+61JuRMZo3EcyDL+fVGDWNP62Wv0Y/xLaXDSc7yQpVPa5MYlAmmazbz
zTn1qtk2cKhqJDmp8eeV5IILDqAITZ7iIazesWP3HV8/tw/66kotJCysiOyEiED5eKWLlardOJqG
NwfF0bbxUJVnPChfXpelECdMADVZWG+r5bub6Sz2MtFdZIiNuZFX/abrL5eDfi0iT2G+mXvz0flX
3cZv74NF+oiGJ5AX91TEJJdA9WhAI5rK2SJEPW4MCuzt4MKfh7RxHcvtqqDwdmbifF4WxfZLkQEz
sKkEdvfxdnKkqK244FrHfW66zhvJJ7+wVtaGdevqb+Cuvpo07wY0Tt+QSNEJt1oM0mStJyfzsERs
M17IWMSbKCNLY+7Lh3OkplOv7l+395/XeWpfJa7TiseS6wS4/pTDMBGGchGGzRnMAU2/GnciyRyn
0flcta8+BJZqOTj7dbEii1vybj4RKpA5Xc7YIrmKQLfH/lLknubecou1v1tpK7bw2+hC+/3nh3uK
p/rrorFYEbKg6SqYpo8DF41Gca2gfyJiXcRtpqgiYr8sVj8PG1L5kHvZoeeeN25+ZeB5/Lem17tf
cLLKt2aNgDzGnTKyHkp8dShOYFDkq8vCf4hW9eOfL/nr5/xuwJOFcIFqqo4z2kMBcIs8ELSgM6EN
hcnm1+QFLiELf8l9xnJ/ZugvZzbKZgKneMqKdvK97yazN1tydFj7s3Cj3lKp2FXrcCV6Cauue9vp
n4dWfNaAsApb74Y9OVc4o+H0psmwwzq/VPx8Xyie5RU+stLS06+bFRvWb+W68ICWU1ZYiXU5e0lu
zr5in47DJz/kZCnJUWgGqMYMD0tHsOk3AptXjP6EmqvanINmvGHxPu7nxGWzkWOPxSbrFJoRRTaO
jZT1kjiIbbj8iqghlYsbo/0v6OTXy0VlCHXKrz8/5a8eso2Gx1IEGYKH/fGV6g1qGUCldG8ybu3+
aqkx752bSF9t4N6PcbJehISlW5XJJkLkMIqXptbd+MC+xY/IwBpWDSBlr1xXG42an/fn6zuVpL6t
GUxeWHIKOBJOAx8vsFHquUQzoPPGgkT2aeOvpJWyEZwe7BXrM6N9NWcccpCQGhqcqMyTFWqZWurA
k62/FTUo+25EUUN1BYDwXFHjcwGF+fl+rJO1KOsEQkC8n2I/LrJiFxouxJjpa5lKt3/myr76sL4f
7WQhYgLJKCq4MhHzJDZk7ct0EEufsxk2DZ26M2e4r/ZF78c7mZi2lNdy2zKejluaJCMynG7/fEni
/T1540QgG5BdlWBvSz6ZGQoBJnxOMs2b1s3uL1WoOGefPTeJHcDncZh/qiobimydTH+sYKaUjSCb
Ea/donOCuzJe6NvzM+KLd1lQNExVVthyfaqRNEXqFImN9GYUjUyl6TU3yklqMTNH/TcmOpU7LogM
AZzrEGA/7AFMo88HQO+ax/0LNtVbzQlZiiqwGed3HF9eGYhaUgnAvPA6fxytkyONgjqWGvES5wAH
+BSkDymET5TebkTalHv+wX0xA7nEfw56MgODBkbcknJRZnifFxcDoPg/T8BzV3UyMca0c7T67aqQ
u0hOvyk6IEStdGYYEff9aQIKUb7Bd5yJcbrGW7jF2qpSRE9mCxccmUg+baHHIxiufaMgcRQ+q61e
IGvDfLWyM048nYea7+xZ/lMeBKdkQMbEx1KVgaBzunXMUIDYRSnK3Bvrl7wSRWb7Xk1cGhccsmju
wVvYjNuzX4Gv3sH3454UhGQUBnUhDajMoAvOl6JOOq6nb+WVtfvzM/2i9EQeHaUnFhbNsD5VgkDo
mGHEyZZ1srlANEPP7YnMAF8mNVwuns6XRk/tIuIL92HEk+/ASD8HJ4klvgNjeQBukPvKrl7pG5vM
DXWFN3uTHmMqBNJRljHntTt7+zdQw+IWnixzH37GyTtaDupsmW1GmvSu28WksCp+gmTDE/WhfxxF
UGvtzm7TxOX9adyT13RKM8tuxOlWv5l8MWb4Pd6YruJl2+zm3Ffpq7P0h6s8eWdLOcO923KzxWcw
eQ63+WpAdt98A1qwy/1iY11o587vX14hUFxOtYANP3nHssRqSyVkawh0wRenPGCxFhjgaKsfss1y
brgvH+Q/h3tzkL073mWtqtPDFsPVNwpCi53qwVWF2r6Ca7NcKrfVa/DEqWBrnBv5iz2GxgL/Xxeq
neyeZkgoNk5o1C8cNRR44BzylG3u4foljYU4X+VcZuZXC9KHIU9enpY8wRjBs+Hh/youeGMICm22
NBfW5c45TivRkIrPr4NfbIk/DHvysnTWtNBrZtgM8N1/PVTdR7pdbgIfvfCaL+kGGOLfOGmce74n
L4xVOmqqtapYL/Q9DnMVAl3qAR9ue8/ZyCSxZ17vnTs6v1X2P72n7x7uyZtj5CyaHAMI6rogAcdb
1s6dAPZCB0h8/XqhjpweOdIqHm7wTfq73CGT9Isjbe4zK/S5e3/yLWjyNCoq8UPYVCIH8vPqttvl
9M5MXwlgxpXrMKK4WK8i5+J8TOzZGXey7XRSFZTUzO3XN/EWxgRB6omfkoFCM2vwFqxXw3epvD3P
//tqH/Bh0p3s2WwrktRS1MYq/HndhcHEm9nKLzves+/Dz+SRbJDwWTmma1okWnXuvn9xNvow/Ml5
eibeLiCyQ8y7YhdstK1zqxPHi/H+PBf6zJKpi/3AuzWsjkNDkDb/qhTRHXGLO0Fotq/oxqzPFWnO
vFCnDYrUIkWymxlMqm+mBb5JK7uDvJUde/3nqfvFjvT9HdRPFiuy6hQMNAzkyDUKwRYdbOT/eYiv
P3B0WxRRQP3sD04ssHiyeDuEV06EWlJfw391H16I7GQVrd3fIZV+eWXvRj1Zk8yxV5OGAggLQzB7
6FBccz+yEqJzavz6QmHtP3su+3I+vhvzZEEamxLLRIPvR94He8HD1InExhfIsnNu2yD+qtO1j+KK
OCupOkX4k6mv9LkaZaaYjijSRkXe2FF7FUX105mH99UH9N04p5/uGuJWI9dv0170PRF96q6Aode7
musK18vzmQG/uocKGD1w00g5Phl+Iyo7fTcyoCjtBHtlG+C/jS5RhO3/Ee3y34OPv5oj78c6mSPV
MBkVtCg+CwISvgC0La6WrbPC/2xspD3448O5rZcqFuNPD+7d9Z3MkTZu4KdQJGPNCjZop1AD+vgJ
mpI9n36H/PwqcDuWbNVVD8WL45OpuQNoca3etlv58I8p+y+ZFI/xr6Zsy9fuP8T/9qus5iYOo+7/
/seHP/1PszJCOn038/wf3Y//9UKGXjdf/shf/vN/33GRP96H27z9938ZGXWVLEM0IZQvVVPY2Pmb
/r+p0VLoeTmIiyA+09b7p6nR+j8ap2EOaPAYRDoi/9M/wm00/j6FgiGkBgV9gkXn6u3mQhS5/mtq
tCd/fi+qIjvjZAqxIBMlTs/CIYJFyJ0+fooCLGJBXElsoq2AcLooDPj+pYo+g5SSEQ1Cl2w2cTyM
607k2tki4U7W5hrVcOhMRBKjIMx4k0Usnm2o4zEWUXkwZYZn+y0+T5bUye20qs085P/o+tKGT58r
1Qj0ymYMIGUG5q2VAJhw1aqFWRtKkXYAZ7Pc5erc/6ggNmfoP7Jy9GKR9GcldXqXhpGVgfgSUYCB
SAWMrSixd31u1sFNkWrlVPoaJr/HdGwNeRWHUqIRMEOdV2mOOO/G7NdYE79nv/IwMaaRVZjp9Z2d
2E4NFIkDdLrqSUNFrDvLWqW+lmqgbmo8bg9tqzh3hR2Uya5JI5hjkpMi2LZVsz7STtSWS3uus/Yw
yk0lu4ZcIQAY5gIM5tDUBPmhGJT2nURt9G6c80F1SY0d8F6ZfSHlV3Waz/1lqLX6TdhO2k6OiMVG
sI9eEUqTngPCzNKlSL+lSibpv/MJa4FbGB3+RigpdbUDUBMu7NrkJVFNN5XgVOYkNR/7ZrR/DU3V
pK4yYg5wlaCqXmaL2v3Ud9q3Chfgql1qalaLI79EmtMdRt1qVlBQ5buiKbSHJE6DJ9N04se8TysS
zDOJc1hnpg9O4rQ3erK01VHOFumHXVXNPVwt1OgQXohYlNS6wiASFYdmHobuhshpiRwFkJB0zlUp
r+4SWSrR1+PkDZ8Sp7Z3A/A+z4A0uA+mMcJ9FCy/DHOg/hONYFXsIVNQWQdlpYV+aJfFtZ5X2UZJ
AKeVRYKVVZnZ5oRAtCYpN2/HtkBbB1OjSHdmJs/g2BrTWWljknSwTNKr1ECwYbIN/WnncfBNVSBi
u9ZgDcoNTMxQQt9fy82RrOw28XDyFA/TWEFXjubOSLdyR+GTgOASbtCSWJmy5r+2AJZGkaPuCTip
yGOvLWV+WPBh6q+UoKb5IkRMVV8pgGh5t7ANpVfy3CrrpKntY6sHKVmES/JU4AyJfhttGVleEwDP
XC9qPKduqIYqovsm1I8hP/F2TEabz2mmjZseK+wxLrrqm0iTWztS126Y6BNG4EC6zdBtPhpVFyKS
lszmFfSQ6hycODMuQ2pxxkqKpuAe97J2k+W8IF48SnZ7G/CJLSG4yfq+jM36JySIIr41KPXj+jCK
0m9LpyXbOxyD1xxf401aq+HFNCTyTQVO5arXs+hVWjCeBaOmVywCuvxkFKF+F2pxfDEXenCTLgq+
N5NwPKLpjWI9jk3C2x/N20jtI3I/wQOuCqt7rTCvwciUYY2WOGkd2FoJ/BwYfFnmJrOa1m4t59Hd
kgSulAdboibLx2AM2kNZkzptavX8NMpBdxjyyNga6jKvJ1nYq1J0oZfSACMGh/GwVqOJINW8NGey
jREnk/RcDwSrltM3vYJX1kyd8419VYHjbVF8DB1+E1c9Nu5s+q6N5oTVKLa2epuk65bsdh/JkPlc
JWp1VZpmgcfaUQUtL1ppIabOOnMARNWBTqL7OG4bvca0PWXSxnSEuy0vleqGMnsee4lTTteGGn1X
lJkGQaaonkXa6H5ubHJXOqMV4C7oZZpm/OjyBvcPIOGXUNIxuJqL4wcpmvgu056HuVuOta4562FI
AcT1wFyKRcTNpzAw1CEoV1rQPVHJgoykj5XhykmPbmBGuWQl8rUZNa2rRDC4Ml3idQbvA7mvf8YH
DsRWj+7aAPfKXAbuUPTmoUzin0uMuJswxR9Kl94YKlp2BKkIErSHoSU+Fi8V2mebUmgMG5N7b6+h
FL8mlQnDcE5eFskeXB3p92ZZ8FxmMQREuXqOyxGjQg7OrigWsH5R42LX/y6haPcKSf2txCYK/U6/
nCbjXg6qnyOAQcyKeOdDskMALTa3ZVcO3MfGxtBsLisbYLyP1Z/N8VADpZZIKVDywAMQHWCtniOf
H/WS2dYvxSoxbo3JsNf4CT/j3Mrd2Na7b1Fc6dsMyx/eLuMeG9t8rAHVPZjcSk9VsumiTtr8uSb+
l70iNdtt0IAhdisJzJILGarc9Z1UHnKSrbdEuicb1Wp6HCytzKSYx73W1cpexZoKWq5OOxxvESiB
WbVXqTM7d9qkF/iR53IlJ+N0PzTzNYOWjiuX9nDXKHnyMAf6K+r7cJd2VuZXZphdZhLOjGnAQlVq
waHTw/Eh53Jyb8zTxtPyCqKxpT8Q1ojzP0zCiyAswG0pwLEyrZFdichx/Hd6vQkZ/5JQYptMzMLB
mmLghx6ru2CWbqGMqhdjbI4/cB3Wfic35fWoK6K6QeG/bzG3Ew/8Y6gGtvB9h5u8VMOrMiUYVrOa
jJcshAyekrqZjj3KSVWR9m0oP5hZgypMgpQdxzZswmx6nWUHGOY0F16KgnCfy5jxA7PEriIZ1k7S
+S62KTGseam1x0Fzvi+TcdDUwd52/IXdPPP8NDYp2VQTixyEV4Sg/6wVkMGJZF+lIWr9qrTu5jou
Vn1p/lDD6LkeNaAxWu6FbTd4CIKgADWRtU3yAUN3ohEEZRTDBZuWcjUSfLmd7TSXtmkX4ACpR5CZ
vepIv/Jm/DVNrXwVDAALcbQ9Yv9W3WTERAYbYr+UyGMJW07g2LY/RZ/53h6cZhcmGHK5fz3PxIh/
2r21dpROv8oN/PFxjzNWq6TrrqseAExXVxV64i2OQjIKJuxfi6YfEvQdl7Ha0xeXBWgwba7wxhGV
ndaIWBY+UhCbr0QMwSFQ29fCDOMXmWai0jr5PrdAlnesqZezgulQHTA2DeGi74JeGa7Vob2yprhy
8wmnTJSOfreQ6BwSak9Py+w9Aq4pcDmWmwwBP8kyL8ZZfsznMF/pjWn7ZbmAS0shxZFkvTIrbfJn
2d5W+Tz5Ra2srba5anGfmhF23jIbryZJuWc33OwTIpb7bTjr6BPxZfVj1LmK7FxVSxGswLLK9XGs
7D0So8Cl6/Urz+27dLRfuZ1PKCljF9j0Rg+HVdQZt2ZXq34BmzkUnuMgZSeHRiQESxtfFkWLrkB4
lPux+W4X2W0XJCGQdue5UqKLRZauVeFxbpWJ8zDWZzmwnmELCAMzfF2zcq4Bz12F2mSRDAzbVKsK
XL/xgW1Q7qbCbz2W0a0hHNiLji0sEK7ssDKu4nQk09nS13yPrHUkPNySxHY0Er5uOa5vY+H0nrB8
a1i/ycIu2ExjmZPNdhtgE28MNKnzTLgxqtbFc5zx2c5xkLIxCde6UWOyq437QrjQk1y+jcEBrGuj
/m6HeORsYV1nCid+qRRPRPYdO2FxxzLD4TTkhyXKz7AIXiMs8ZWh7XIzri6HUCHWN9TuLOGlt4Wr
Pg61ehMLp70mPPejlJHBU8fTMe0UUi3qfPGStLrP7f7GkuZh3QNi9OzQCVZTtygbdYqJdZk11W0F
HoBIq8csaMhuACPtSlV8sCXlqZCdejXFPYhiQRrICBTCJGkRtqXGnAT+H3vnsSU3sqTpd+n1oA+0
WMwmAgiVisyk3uBQFbTWePr5PFnTjEREJ1jV2+aqLk/dsnC4Mjf7xYRe3zbQKwgvEbqlMJTqbShE
DKQWOQMSafqV0xS7k5OWx1jIHnRCAIHuPQm2EEXQRiV7GIVQQmzWIMHQT6iEkMLYSuZ+FAoLCDMq
G73GqqozNf/g5+D0HKHNYITTs8j/rVGpEKL1/NERog5Kaj7NbXRr1eVNqM6am1XhG9XHqy9HyqCz
8/AE7T701Bx1GHQ8nyY7C/JtZVVltbXAJR6rkdQaZfSu80Tl5Isko11RIWOMeXYms4BT4JHoTcf4
MICzQhWjGLL3liw1d+FUmuE2tPF0R7x+GPSNr+eYOdddJ3/BJiM8TjEap25ajZGxSTpHkg9tP1JG
bop+/JDzUsaBnv8HeVbQhfe2BlcYerkef+41WUFMAI2S3gza0yTzWetaavZD0A+I0gi5ExSG5a9R
NcWfS2cu30B8qj8ZqdI9qY1d/5UarPGNUQXh3ld8G1oVgNm3SWHPSDLO1hMaUZCu4riBCyu0XEQm
+5hUjvFeGQ36rXZnn/pSzm6b2PAfdLlD7kSumY627zJYTT273C4iPk0YktrE8oiMadqUbwye7NSM
9QyhTYSF0TK2yhn8c8VHD9GkNLLOJadwLLi+EY+Cqq3NRz8tjXfhxClEadYevGxiJWxKtN6jfR0l
8l8xhyixR+wMd42Z45XmyD7s8L6TjZ/sn+kuCUfgSRg2+u9anXRALeBij7y1uMUwaS9GmfKoMG4v
yQk8VZi5I473dQz7woMv4n9At697bPF+7+PBeKqFHbwmCWf4/tklHs0QE7plXbeFKwsj+aHu8UYw
StPcoJYSf3SE5byumbjPN51woldaM3qvPfvTJ5LttAfZmKLINQbhYa/U+AbAWBXe9tazz73TT4h/
WL0PSo7X+E+ENmpIojUis2cVmb8rH+eVjivtBR03NLhcliWbmnJhXd0YmtH5pkn3ztwrO/nDdMed
BYV4L5rPrYcKgOxaP9WD5JqPq13Ly67Oi+hLW2vFgsXc0YHe5rfNvfEJBaM73wVWUG/nvSjrqm62
S3b+fXhX/4sm4svYixJPF1sKajfEtu9qopMzIxKzMe6j295DCMeD6kht+aZYIQFcVpUpXGHnSblK
YCm0RROxb2EI2JFjbiXtZzuqmzG4qyZzszKtV6MY1K5FbwGuwSKKndjJHFpwVYVfuPkVWa2d4/XA
4uUdvUPao/nPtXL5FTAkoc5iLkq9lNLS0TafY8rb6FC9t7xpJ4g0a/52V7pxRIJ0RGudcp/13LU8
axQ5ExTE0iBRhZ7tOrc9HmRkYUAUsUojZcGVDLgnjp7eyle9rNS/jCuqhmdx8zBtp0QirvEUPOrp
BiykG+0DPCmAT4OE/JytLJbLSjaW03TX0BSFNARs62XARJbGWJIKzkeU3nmy6cV7P9BId/xd45Tu
68MT/YyXZfOXwaiuno/OkPteKeISJ5Nbf2/d+Ec4xu/W23yXHQEh5qjxxwCIRq/hZRiEgBDiDCsI
1y1aNT/i4OPrw7gK5iEHBRyraVh2L92a8NCJI1nBN08+5e/sk+6NB/jwu9DciLJ/tMtWAi5rxQLK
cx5vse5jveSWnYhnFeN+MKwn0+7uQOLfWHCwV8YmJvzlHJEJAICEn6EBxnpGnp+twCZOq7RVYai3
gSs8j2lCg2N/B3pe3aSn1W6bmPLXwi2az34vBZkzEU55EvhRQRiIfsJ73+aP2W4VhXV5G1DxVx3E
PinkGxeQmSjPKciOqb21UNX6Lih5+ra7CyBl0M4UpFGkyTW8d1wT2DFS4Svf9nJ3C7FRsIO2oCBS
+n+5MBWejZT+Gntrvlc+1cfs5AsTZGuj7fP7AiusVe7S5U5AMFODDSaAn5BfFgHHOaA7h9zYVptv
fQevDKVd2dJXKI6oMnKhGFzwGr3hxQFSIniIS9Zgcw/IW3XLEencwjreWkBG1E1l7uMv/2LRiJhw
wGjSWCQ5i2FZFkITPlV1YpKWB2i3Spg7V40nwECBa64x4MV/7+UiJR63AK15hc7QkrQ0TJQiJ+gQ
Ip72s3fz7zigvzEOxVbaxn9Vt4gDBndSvTMg1uTbVSjb5ZYUwWEb05uCXLOEuVa5biJSgRxQjF+n
aN8W+/pGsH/T05qB4ZWj7WWsxVGjayr+g6XP9ocia8Cbcf2jci+4M8Nxfl/u18BdV2CKBOTAAWot
DA2X2YqJlUGV153Dt53Q/vH6IwY136qfYfyAf0p0lPbo4GylndIit4eRtjhfV7/w5QH78kcsRl06
srAo5kdEGn7roCNTN35wPMPT8fn4ajonqsoUYfbDxt8+nwn/27v9D8XkK/73MrQP2df8vHX7/K//
at0azn/CXdYgMCMsyiXu8B/61bo1uD7yom7D//sfqvmf0FOeqQ6KwdawOWz/btUqaNgiGUslToAe
kHfQ/kmrdpHoyqSAuqxzftJH5qcsmSJZNaZ+2VJQk6xvbcpzuMMEslvNbS/DcJoB0hcoaJnOw+JM
i/XQmsY0paDR1rt6nCAN1t9ma8J8SFVOSoA+URynH9Q47+ko2p45+T9o3T7koXRAaCjclKKafjYj
b36dcOdvt2u/SRG4FA4+3hHLPKcKVTOVqHzieoKSKQBiM7Gp1Wru62GWhw6fGL0BHdqAgsoIX3sx
9rYd9FqK4tRF2oDuxCHwBLgTr5HjdJuf/gBstzhRlwGfHxpnSU7fzFKn4uzlkkqdeJcdJA8fyON8
t05cWyKnnmPh9IY7twHZloz05aWvKfkcT+OQol0tgMgpUF3jYJP6Nsf05MMBwlH616Hyx5iYi5iL
Z8TsMEmw3SnTn8Z+I/h54UP8l0hPc6+9G/d/MEwBnTu7Iy9CLpLuYkC/oZ4Imd8KLLKgno8e6fB+
LYlb6pz8ioRTKUbrNp7dy5dn5hhxY5n4wSKSAxYYkZ5W3SCZlff77BCdRCogoOV+hBUO6qzbAM1U
IbDLmzsDtLtK0bu2mICXmLr26zctMiA8Tpy6cbQEX2tlJyhQ/tGE35960bq3wWUshLBtshFuYaB4
y3dphZZp1EQGPcAT71/ssrmk9jRCNvIh3K/sSnHpvZxRYWDDG0AjoNj/LxcudlG0hWM/c8Pj4Cku
TSV5Yx5hEG1lt3pCJPjNKk/u8sAhpEq2qmEXwcG7CCmZRii3pZ0967yPR/+DUGL1bBQ6KOA/tsmm
v+PRvbZbFq8CFtTLqOJDnJ0GM1zasdEtkGLbAfkvD6U+BV2v2+KtfbQ8eWed9NarH8d7C0T/fvXN
f/U7nw16cUB0ZdX5VmWK8PROdolX8NC7hw2GokGHeofre8nKg/JZ6eRibjHGdhwIbuLsfTlke2gr
Odf40ALOSQ0QkWTloO79vTnAhmyAs/mu/CAhn/GZAwqILIfxu+YHtosFos2rRJyLeac0SANI5+6z
YBQvLxr63shC1r7psiY83FS2Ia0PX0u9f7qkRRwWFqxWEukLXKIJsEtuY9t0RXaLuucR2Z5fV42y
NQ/2R3gaK3fbxeQuIi7W1tTpgdlXJerPJYw0dC81SV65pZ+f5C8mkxgg1ngO8bCUmdSXk+kUiYTS
jCVGNX8yUQ5rEA1Ep6LY8lceaC2VEmvtog7N8bd615CCvTwmWEGQaEFDOjQ4L5yDjKDyVbUMTde+
E4yQZg+AaDPs9B0Giuu83YsDcBFt8T27AqPCciSa9iBu0+gU3QlnF3PX3v3zlIxYpqkDYhXyGM7y
u6aFpCELzGrJb8dbxoUi/I7muFTAeFF3eEQffOw5sSxcA3QrFyeS2JU89jC7wOadvOjljEYODaWs
g2Autmezdx7lD6hpikoM5MYTYJvB5XpT3ke7Ei22fu1AvDKlWD6AszIpciFatlhQZTFWhabFFvmY
XG11r9jrrv+kbOt7OMt3//Q5z5KF9Pc7nLFA5RvGHBa6Fs7P56/IkJI7MOzYAwGfgrO2cgaIRGSx
W15EW3zbUe5zxUcph2jyVvYE81vlI3rtSQGU5UZvjG22S/fSjznfrYQW19drocV3P7toNNBxQQHA
9DkVRH9qR8lpb1Ez13diqOrjSry1oS6uUzMEAxlWz0OdftVmtsHbYWTBVpzwwUk+KifppOAmpraY
Sm9Wwl8fLrIFKso5l6XEOZPNYB6RbBX3qpjX4Et/KG9aTwxXWyf1Xzlr2al0aNkzsnxRSgCQIQHK
NE3XyrS3kh3cNnicr4zpyk31Isbi/Kmb0TbCUDfx1hnI52myIMGGfP+Jv9kpnq8fIB2Hp1Xlo0WF
QuwR3oQ8D020CmhKLLZkpbNuMSkx3fGT8ak9Nuhajd/wBWWfGCf5tsZVe/MHhLSrn/R32GX7rAD3
gp8wV0vjaTuyaw9jb7YJfgiIjLTb9ifen9q/2KHnY7UWO7QYLbMdakyHseck06X/u0XEfv74vcQ9
bltuCrf92UaA62ncrWUIV+f3bMCLLerIqYwkK7GrvxAKMhHoRivIdJMjCeHXTP37El0lIq9M7zLx
zbhCZTREKe/hY+BZWrItcU41C/Wo1eEXR99NQGg76YsRWrfR+AHs7H1d7RobK4TyUy+tzcCVnfti
BparXB/GQY74CkbgIaYDGexd/uR4jdtpt90tl8BqFrzUd3le4BomP0L8zxD9y5dn4zBUzgw8aXIT
Zdql4fwl75JPfmp4EVhjoy+wY/yYzhPwkTez/lEvPpeBvSunD3m9S7HjwGZl1zvlpixZLgnED6VE
VjY9dPLslfLqfIllsDjJKVD9/rWLDwRN04noRLJE0XsXdFSRMWPr8GW47d+nd6tJ1rUJOY8nlu3Z
zTGDoxnwHZ9c8y4/9g8zhnaABLfKX7/E9dYkCC4rMhw35/EWBQSljm3dzLTJtZISjwKi1N1jPaA0
BKx2QL/et9pHHAloQwMcu5WByOh6tF05bC9qCotfIe63s1G3aj11cDSoPSOrhJEK+lkdr7E/qCms
zeeiDaWHGLWzByeYj71b3M+3AIDg9QTTlpQ9/dGitIOs4V7y9E12JJ2Wyptev5kRq14XBrl25p5/
+8VR31NMGNtRPIZO6Gqj8y2S6vGm2Vm4Dbz9swlfibkkRlpW4euzxPhDLUZ8P/eq8rAymStLePnk
LHJVxmeVEPOD+RapYpEQUL/Ydni6/VFVf21Mi6N8aNoWOWOxeoDSOPlbTSlWbotrlwVVZstWnwvE
1mJ9WiWORjlyP+4IIFIZspsCVGsfmf/m0/FTKR9athDsWMTBrKuVpYo4tTvu2qOyibzobjwJbQzx
Ol9TkXyuNS9Pt/N4i92gtZy5Y8bxL57JACT94J2q7eT0Rkoe2+C+oMulbOab4E7U2SosgRGl0h6t
wbPQlNC8EBWCv1QXrF+Wb8a7dW2Lq8fT+Q9cbBEp8Z1phInh6uXWxK+Xfk0ILgP8a3H7jMw4rb3j
l31O7ifeYbwCmQLY6jixvjyLqnCckynj4fn/Jd4K2xtibSOe2EJaKQJL6OjuWtzLJfbcGhN9Doxr
L9urtukL/OnoRgAW48wz5dsSK5bX9+blToF/Rg0BW1lqbxeijJrWwbGCjOH2yn2tAUvCA+r1CEu9
LfH5NIFG4iVtWAgjLpYw6o5lksO8cjEXglKPLWW2fybWW3uI56tll8uqO7sFFAgqoSqahAYtoBdX
RzI0NcyYCWyza++LR9VDccTTj4JJ3x2LXf8nq1KM4eW2eRlTfOaz6wojcAxE4AWQt7a3eLgdx93k
ZUhV+G5wi2D+W4oGfyKxclkTQfwaeTiFP3zcJYYHI7URF49xcOOj9El82IhR+p/a/T/WkhLT+CLU
4kzNk9hu7Jwh5vjOzNMhahs3z769vljE7l1+x/PxLOauRGQ/zHGAfa5+aDdC6Vrf/XPb3uVYFtOV
tB2N/UQe3H5yXIgXTqes3A/XVv2Lz7U4NLLKMrJy5nPFKBuImZEfmBngcaHnI7fw+mdb6mBeTM4i
adNTSCe9STR9b3xKHv2T5iqSW91JHl56XvIOpadt8pR6GmLQT38g9SMm/7V5W+zxyMz1so35oBOV
lfYdQvcx9/vAs7jqNn/Qtb9yNr74uotraoqDRm8bxlsyYh/ZjG7f/UQBDGY7fzfzPg298O5/+JEX
V0/aCeaw2AGN13xQ99OWLfcDATd7Ox6NQ7WXsdYA/DJ1n8ydiVb6v7gQzge9fJHjgmTgWjpTAMxR
1U/jTRQ73hiWu9fHeaUE+WKnLx/hoeaDCFYZp8gBys/lO2lTPyjhRlDr+9MMEmOIvP5t6AXu2v5f
jb04ZcxIn9NgeI49uvU7cJB44AmNUSEsOADo3sxfHZPeYrlP71b7XivLePkWxylexzCeZYzZz+DS
ZgNd9N2Z2Lf67R9APsUqfWXXWItjSAunxCl8Bos9qYD3tE/RCebtG5vEYnKxidtPt4WbPawf5mvH
01KCMKrrGj4TofPb9F1ymG++YyNfoLoJi2xd3OiyxvFyRS2OJwu/0SwX27V1zVP6eXzCQW2XbHvU
AYd3w4N/U++l1e0iGPuvft7FoaRplWFJ4lCsvHlnfJK98iF0TReC8U68P5Di30f9xjqZu/xt5BY3
4ftu7Rl7/ZyyHZ06N1T/JbRDsYbC0TW2rFDDEJr8ykHXN+Eu2nbUk/ov6ZfpsHZMLOXx/74M/ivo
UvNjLiQdxgmXqLaRT5BWu6/dvXUoTnjCocQB5XMjQ6QAs916xkmDK7Xt9+0+2jUf56+qG68iPa/P
/u/fsyjqNenkN0XNRwhm86DHEXREdWPPCIADUV85uy6fmmKl/Y61OD+ispXbFP0HLqKJlhT0WOtO
9DB4QHvpeEy/rLaKrqdgvyMuUhbJ0ieZUunw3FTg4j1AU9vQuz39QX3g+or+HWtxYFi4hGJCzfmk
7/N3cG89IRDFHubC2/+rjtvLj7nIYfJADUvVZ+LiY/4GH12UXDQ05qandbcE8csvj8LfI1ucELmZ
8warCFVHAN+b7/OcrezFq4ct2vMC0aRzUy9WITIXiZwMNLlzo6d3CCG21tSvtC8eMtk3XC2sHjU5
SFYW5NUD4CzqYj0mSdO3QWTRWje/W/392KabYvy5suivB3HwbHEIpWmLg26aoqqbUj6ewBnlnzHG
c7Mv4oDrXGk/PNTV5g/sRq5/z99BFymY1YxhmOUETY+Yv0b3k/dsvwNZHABX5yY/yg/TrRDG7g7/
VPjn1wmn8ywGPAZ8c/kid8wybOXJxluN4ku6G4KdUGuT37QeTpFoTWjb7ql9v9atvHqOnUVdrFGj
aHJlqnmQowbhZoq8Kec7FVqVlKQra/XqbjiLtJhQu+y6wQDF5Qo1EyjpAJw+v75mri6ZswiL2UMC
Zc4Ln90Q2vGmrGpvNE5+qR5ej3J9HMCjABHJCJUtzkY83UioeocoNMq66W1bJe7rEa7Pye8I4hec
Pbwh4ar13EoDDE312IfZW7wg+5vW7HQqqPGH14MtBbb/Xne/o4mvehattIyq8qeAhh+1YnGdC48y
eaehT7i2xq9P0O9Qi8UWTbbWjh0D6/ynKIs3KfZ4BenwyojWZmix0oYotqNWFJlEo7Zu3io9Pm8h
uRnoEQbVHtT+D2o0a1EXqy8twZyVEVHVOnHruN50yIr+D0e2eK3pQSLrqckZIap22Gw6e2s33yTb
6DbEzx3K6leo9vuVoOI4v7jGIAz8veDtBZ7BTM127vA4pVjLq5S294hyqLOlceCqZPercM+VVbKk
J4xRi013wYc0mpOEr5yUfNSbp9cHtbLF7MUV5qNVzkL0SaPp+vjt3eQkd6Xe3FVRe3w90sqyELju
8+2lFLUdRTFfz8AlFuvSL3XUlv/iaDUdYWBBaRDIwGLBF3bIC1NjNHh2/Mg0/a4f1ohU14aBWxC4
Bwhi6NUsMo3ZKXNpknlAqs54lAv/W6Sir/D6p7o2KecxFpOCdkNQJ7ZKaoZbfdL+qLF4sZQ7hIR2
rwe6xAtS9zuPtJgUVdKluW15TUwnIV8df+pvhcuLhmh2+uB8HG9sV7zM68c53SDSg3m9C8F7p339
g7KPiLXcXgL6KkyuoHAtn1Po+Ux6SoOahBQz3OeEFIvOTfYuPkAiPq595CvNBsYOLJXjCPugC3uZ
2LdqJNp4QdKo8vofwhKAAsS2vNc8bv91ONTV8Z3FW8yqNVh2qCY1gLovghKn/wxd61E4OESfx59/
UAW4ulLP4i3mtmn0sOoK4jVedu9/GPii2Tb8hv3vfbUrpK3/uPZJn8XtLqbwLKT4SWdXqJ+YlQS8
e3CdJ/xop+5WmW5mYKYajRxBw2upWEpewvtYAeYRe+q34ql6cJDSQDdkk/MvNLu02RgfmgdcLFfy
lWvHKXMtyEhIV14Y3EzzWFa9xK6aJAx6+0H/Zlvxvdra7eb1XXVl+0IHwGdRkwVbe4npiTontDqU
d91YQZpEGKyWeE6E7/JpTWT3ypCIhOQg1BLkDZdvgyyUG/RbiYSS0K6s7+a5PyGTsjIeVVvGoX9E
90igt0nKtYtORDKM+hDN2MboXZeraHJV6H7d5lHj57dxmPTDW8PfcdunrSdJrtQWGzmPNhYaZMXn
eK7i6HZAxgRuZtab1m6YkwztwU5Gvi/ZykPd4fRjml1ySmRS7mQTNqnUnSojQyAdl/QErHo8amO0
NYuiHZ8wZbKNd5Vuxf6pSWJr+BhqpeUA40Qv6GDimq29H6O4ifNjyxvY3+EmkTyUTlTA9cJHBZ2Y
wPA/zn6dBx9ioMtgjnIL0TRF74f44Ot6Q8XIV0PERsPZ6Xb6MEuUhc1m/mijyhOFLh72lo39cR9O
SIRMvmFhbOlLc5b/lRZ1l21tVSvl7RiMiImm6aBrx3hI7NoTPnj5FtI26g1xHxi1W6Do3x5aDMxp
JSA3v2/Qw9uTvTeVR4vQVD5SXZHSTarIxSMoNfUUBU30sVZ8x9hUdtWwcWygG5tCaubhhr+NyBUU
S6rHt2pUVO+NPinSLQqT2nBwnHoM78xBj7KNE8QNRr/d8C2Z24Te0oi6yAOGW5nu6f6Ya14UDfmw
c6IuP7X+aGBwpkkIzCTourh5OKoZYkmGcauPdn1f+lr0ZSqC+aZICv1DpFXhMTTa4Jhacynvglma
T1OEEJWGBfrH2bCcaGNmuY6Wpe70T7nSxcMB45e5cCM/EJJt0VRmb4I60sd9Pzu58UabLbX7EuX8
V7amVFnpnV0F2bxHKHkcNgiFTf2HLA96pd2mZhbV3+W0DO0fg9GlP2bkMuJxgwxSOtxZehJX0Zav
qhgPhhHFnbypE9nI3tQsTGXbaEadHqYhi6uNk5BRbOYpn62HPizk/mCrCKp7YT/F6GXZqT93IR7V
k20dWBmhUm1kKevyrTLXaXFjjkrobIvJKe1PGmeB8oibWv0z6WL9nT4a9leja7vutlBiJdlY6vjQ
D2NmAcspepBHVWDEewr2aX7ImbnO2iD7Ebd/xXNeaW8VvSqIUxu29B5MZpIFO8lUMzo0SJfZIepo
gdo96X1uZTZ6Mnmtx65aJIn0Yei0ONhHoPPHYuMoE+ujVmYHbRPFiMu7CYAlQnOjFbQbNC2N6AE9
4yjeop7at14uz2Z/WzuVtVegtil7tL3mz203Zwa5HdJ3u7bOfWfTSpJmea1iS/G2zucw3wVt0xbl
Bv19RDGdoDaSTdoEvu9FSWfkGMM2RvPBbvUedFpl1eETDL3cPHCgWvHdSAnpaI6a3XyyMr3NkciJ
cADf5SGSL5upnczpPbqhafCE7qQTvFck2H0bp4mlcqf0Qz8cgt4xUABDJ9L/1tuVrc3ChsWSH4Ig
kCy0RwPkqNBPK+FxZW2RwTdC+qpIvAbxxxmXvclMtcwbS8lRGrScnJGOvWWVPuQ2h7pkqYHcw9V7
uA263lSD6lRpaqUiVdPlaRqAZ4uqxm3GrCz1veL7pRxs/48+Gw7Sj5KJZFdUZZsKZzBsAaQ4LpBz
jOc7RZLq969fUBdPXWqoAhVAE90Bon1BAVK1lBUip6GrvxX9S/9N82nefhXqHtK710OJh9h5RkAk
C4aljqYl+N0LSnevtShjVhMalgBcRIo1wCD4g+LpMtkBwAGKBpNhEIb845IRryqdXCG+5TwrU4ef
OyIh5fXMaWrhRwTuKr1nmc79imhA2YIkdgneiZy26tJJcbbqHnYRIDah6AEO4SSsHBw6Dq9/yAvk
wzLe4lltOUhDZ5ns4GnTeeU7xXVuUkw6EDD1aAZskXWUD2vdhosceRl08c6OpwLIaMwg42MPgYg7
a2e79u2Ic0R+6m5WIcIiB36xXJ6n8b8+qrl4YlcxpPhgZJDiXV/dszSP+qb1SggK5XYND3WR1Yhg
CGLgamlDKV6+FlUYaYBRWTMD4lmhAtIRYbM127GrnxAomYEwBRz7izdppud6rzc9URz8xLVHPXg3
J7spiuEwVlutMG+UiG5Zqh/Kko5sagFNXGXiXtse5z9isXhGYE5j0A0OYk05VivVW+gf3C8/ZiQA
wkP1lOjr76tl70SsHfJftgfVQYjGi7VTjInUmSHke5r4J9gJgec8M3q0n7iceCu7QwxguXAsNMEF
8Q1h6CWB0h4axe5GvMJEWzu6wR2aOvUdqHbtHmPoLT6LN8GPdh//nFDY/rQS/HKkcGqot8oOUhng
dRarVskLSzeL2WKXRIf6SUDWWi889O//oG2znEkNRg1ZODBe3RTUMLGoz55YOZrLWAiHllt+ByHX
91vnIyKQG62hLUX3TVijbZGAXj0J1uKKR89ZXNhEY1UaqfVcS1T6DcZPaMhIWBC2XnNUcDRbpaCJ
as35nDJUJhMzUgtBNvp+i6Hy4tDMAHVP1+/R/LGnG6ew9q2J5rSdPfjKWrX5Agq4jLcYYpbHigU+
CeTfTvBa6Od+swqG2LhUezYKjb9soz+urJ0r3/XFIBclK93q0AE1E8t1DtHX6YOQopK20dZ/kL4I
L+Fot/ZIXypzsBn5rA5yW2wVcf4tKljmrClzZTDM8Bh9VXb9O0PeOP52JifZ89zalkBPM3nTlF7+
Pv4aHv4Eb7ZUjxM/whG+rxBfyEDQ3X+5nMYiVnOHNJ/CU+8KnCe/IMAnlHQWzpawmXTeTq78nJEo
gTuu6tssb5rlD1iciG2dWnkj2SYdLmEt7L9JtkFBuQmZYm86yPX2n84zWjrPaGJKW1cAn1QJtQpf
cIEzHTzHf4+Dp9sD/jZOYeGprdeD6lub6osNtIgpvsHZnu0jvSyqOphd1PM3kX4y1H7j+9jTZfK2
C82VM/gCp0YeZOOhAGraMIXs2GK/GgnPRRRCRcFJ7r+WOir7w9e+36D4C6PTE7mf/SmZbkrts8RT
Jgu/wu8Ay7V2Vq3+kMVGtqRAL31BqtKxxNP/wix78opH3YsRz918F0z3YJvdokyefTY/Rk9r8a99
doolZLtIXggHxJefHb+GIGmMwHIN520F23G6y5DSnbWdqZYrRfWldJ6sCCN5oOqkL/jdXkhP1XUV
F1E2UpbdIxx/yNjDxTvAYzhyryzg5Yb5FQmKtbjnkExa7Ng+RjK+KQeEFu6Ce2NHicLNb/AYdHME
EdY+4WW2y7iQf+GCI5YNu/vlNzQy3U5iuYL6dlsekwBkfOgqXyo3Ozp7+xCfLLferS3gy1RtEXSx
bkZFzmKdigNgZnNv7JSD7ZY347NJV+xJx1WBguVCEZ/0fJCLT2rZCeh/pYw4E+Tt9EE/Ce5Esa1v
gn3tCQyR6o4/h5u1Y0EM4/xeXYZdHH2oiCizpPFt8/i2QUckkfZth8t3tko3urZmzge4SAHHTOHF
TDPw+dCLDgLNb9xXbvKmgIm7qgm6pBU9jwvpELYD6oDqsiFd8sj3VTOPeGsiAY54X8Bi0Q/r9Mmr
H/AskLjTz85VxOP1WrNEIK0pzUOYxuE3S6VyswFGEBe3Ia4f8crpevFmfz5dz06VRVAY+qZVWZwq
PdbwFXivenKFf55/Mx3M3P2Hu11EY+MhAkqewJZfLE17nHvfKJP5eSugm7UzHmsPYXoO7D+Am1wk
QYtoixXJ8Ua1TzCKRfYOgVqAm62NAxtVHNXFU/4esuC/GCHPMgQDEYKiRLFIg3Kn7JDzjS2BfwIE
O9wJdSIBuFK+tsBaXo8mFvr5lhOfE36JaXP5c8kv30JpmWBRIjN5xfSQTqqXjfe2Hmx1BXntGukz
8q02claCXiS0zxsCeCLEFhgEqE+9XKe10QRGR70UdqF+qt806Mrw0kT0TEi9iI2xemxf2/CmJWvI
aqH5gSv6y4hBEBV1EGdwl+ip2R+afXsobh2YfRBpVtObq+e1GJkDU0sUsxZTWJk+Z1nK8aLu9ZPq
dXth9j68MTfC1XH6Vq2VYK4dMIiDwkC3HGqdy1mcVGs0JD0Vl22F7G/CZQtr8W79lXeRozNz/OFL
yqwaWlWL7VfgqqQZgRkyMv9tr27kvyaAX3jk4Y/6PrjLbjVKnuomv1c+pAfzRr7xt2vcVP3iVbv4
DYtNGY6mWlQKvyGSaXVQmnmIQ/zeKu1dFWu7PukPUz3tkKR+0CP6E0VS3kZJC0zetFLPVwbjkJSJ
sWlq+7Esy9CVfO3QNNHt3BWfu9H4pvv1uyTX77gf9oZv37Qt7bIg7N6EmrZTmgFdfuNLF0bIsKra
j3mKMHfo2pMTaW/ytHmjhvpBiqpDOuXHKtHe9I2xkrNfcJeZBWqWpFeCUiL+x8vVnOZxZsU67Z60
nUuXqu1nXJi+d0F8iCxGHlVuFc24+oCxtYfvmtnilRDcxMWMMQjXeGPzhDT7vTZwrMTFzuj7E1RJ
T5e0m67HpC+Pjn2prjAZrqWEotIKNgHK1+XTSsU9KJn6hOIunXzy/lNA4i2MMNfqZxePuF/f53ek
xQqJA1SNOz0Oud5tBE2sbyDcKb0IcGJyTAH+IC8JJ+aLg63wz1U2wZWz5sU4F7Mz4bNGB4dxjrv2
VuC1xMt5eGPtkVa/WdOzvHaWnkdbViZLLTbj2CFaR9VFaJMK3Zb9eBIuo/LzQ33tMBVn5fmdIb4u
qoEIoWKDaFxgWhNjzlpt9DndimIrq9Wmx8ZCx4Xp9avpSjLjIJBEYo+uONXzxVEzl2pVNhlhNBnR
NeVbL/XbdCo2arMmt3p5oJDLCwUPrD+gWy63U+fYyZDihPL3csGD8+b7vM3etPu1Vv+Vm8HBVIr3
AxIl1OOWNx/0cnyKaOhwfgpBKIE+GOKNvsk3ovvQ3axKslwuRgJaaAAjbila5IuvOFUzXmDZLFF/
pOv8TqjPaI/Gfjj2d+v50pXrQZAOIF4iWwngWRa/5iwBbSOrHTQjpS6yK+5rhPk0t9sXd+F34Wos
ylXGV+QckMAv36uH9etpKaPOq1NkFSr+OixM4wIPENR6FyhTHqDW1ENtMbf4WOxE9gRJ9z7cpJCH
/sVbgphCSJO7l6qVtnhVV21Qw5+vAo41DJ5OIWCWkV4LrLsDgk0rR/8FheZ5hGfRFtl2o4+laXRE
MzbCNBk7LqBQ34UgFZZRx9d34NVgokCOYBvFa1BlL6cTKJuUGdwMVMrFiW199N8YiHLEj6JgvXqS
iaX48lyh+AefVNTkyWWWOVqijXkfAovYGg/KTt36H4S2YbXXj/oGkY1yY+6Qj2s3wWrl8coZytTR
K0P2HAnYCyEfHTp9G49Iywg/8N61T4mXPtlHUaDvfiTuafUYuLIrhRo4Rxstnss0KtBTzPHSiOTo
i30SJ7b/BpszSJP14zoTRtw3y++qaaphW2h8IXe6mMUezX15bBIxi+1RuyGpQcp5PcyV0giCbJw2
1HtUWitLeNEUKpbW0gFFNprN/9C/iXeCPzftagrxxa7ExnA9sb+8JbBVlRVg3hDJrYvEfmpoBGa1
QQfnxKI5YTCFwLqo/7cbY99+nY7iXbi6C6/cGEQVWuB0kOmgLfa8UrQOcUP/V2MFgleyle7CQ32X
7lfPF5GsLKfvPNZix+faUCW5iFX9hZ0qxPybY2/D5hJ6LOYnJdyWm9v0kL+FeftxZf9fvivEx/09
zMXKSaImpXxAaGOD1sIufUI9jLWTPKxprF47aQweu+Kyp0xCFe/lSVNSOUEf0nG2/aeRg/vXNSVa
8v3dHxzZV6fvd7RlX2x0glSugdGyaOojDSME4Jw7aU/Nd5WGdu3GPx/Zc/nk7EpMG3vk6U2sYZvj
Fp2BKdmUh/EvIQ6buN2NdbsyaWLtXawXjQSDPcjyXCof6HVOnTkgIEoEoCjCrYHxhSDH/D/Svmy5
cSTJ9lfa6h19sS9j0212sXITk9QuvcCUkgprYAtsga+/J5jVt0SQJlTNvKQlRZDOACI8PNz9nINc
u7r6C3dz7l9mOQRrVmXMDZqmEufuGaFakoBBD4yd440he+LghYd8y3nKwAR5JxfHkBwpBOkW07IX
/cK/fgPY8nkDCaLSWZgjwH93mQwCwxPkEW0Ill8HyjY6al6/yl6zG/Yi33HeuyYognJV3BBfTHwI
mwZLScxrKSMTBPP/+SWzs8dY9iRC6psBJSSWh0gT05vUGuJiITq+OOPMRzxbMWNO816BVJmrhOpj
qaNtztjKdeJberwrFN2JLHNlqrkPVt2j0ZNABqiny9AXFO3lEU15PbsL0TktFZpf9tNmYRLO3fLs
181PJaVoQZsKsmhu+974ZiB6TLUl6vAKGlq+9ujajhwIsUA8bilAmk//uWW+9r+st7ALwxqpa8MV
j/Km30F62NE/4kecUEDpYC1SCF/gfef2ZiGv2UHnItVgL2GaJ5WmrYARtQtFR6OTG3YgPgypHSY7
Gaj5vvKt8L0buEyik3eZJ7UQDRN+pOg0bhXNLlQQp0I6ifWfC8/j6qzkyACccFCOmRPelpgJVIOS
tpuhkPuIU+KRQd/UjVHIXMcrVMmNt+V610Vcdbo3X6zOti5o84YCxGwZsm5oRBoC9srbdEbkMiG9
Sg9xDgjT0vrje9JX9ze3OduzJKpAX5NipJb8UU3o2S0CnS342CsPXQEsC1ExPwtDFWC2/6MdtG6T
iTGcGMOjnN9pz1b4BkVSFIx9/YWHctUjrV7oTjHgB4LQWPEEdbTYiXDBXIB2cRwiofEC4U3smnPU
R0RqUyY5gCWQC6kNPxqq1jiMcQehwKyK8xyMAqwSIP3YVNWuyMqq9es6k17LHvqgNx02Y2vbaYCs
e0gEo9u00xFR2dTUmtEx2rYxg4JlBA3ctQxlv4VJeblUIQGFVDdKaRri4Pm5O68ViM+NqLW3fguW
+gJ8ncqel9hF7IzwZPff27ucGWfm5vtUXRSmnHF6Xaqmjjp0Tp7iLBEtWLncDc+tzPxPzHpS6CXg
RJxKV1lh91nrvrxabCy6XNGIeSGyw7G3KCzNc8xmpIY9Kf+o26sOAWkukAw7uoPeogsQnbcIM5tH
g3yuGZC3ACgF/RmYdeeelXUCjQH/AXxgXe+zTbuFIKEzrMFHuvr+QV0pKZ1bmvnUMOygt8rr5ATl
1DXyMavhpYMEWvYhL6Ivri6hr8OareWwDq0cZ1JelE8PvwqdaLk4Uj9F5oBbjbfwkj4ktKWX/+U4
Z/5RGKq076FVCP8YH4ZgXGUOhOBRGlzmpZgfrk8PD/UWA7znAIfNNwDCzCarDZjS2IiR1FNim0a2
IZV+NIAq0GmywFx7gkWdO2I8xC8WZ4MzqrSI5QEWM+id5pACteWNtOPEldnNuBpeQeziGDfhDsx8
aINL0WhSBW/dWvStIzR4PBS7F7z29Wn15RfNtoYK/f+QTUZHsxpkt13AMzUqpnCzR+ZtaQrzKXox
ekBTVPMEGptnhVoh7hGlIgw8sT4/1rxTAEKQSIHl4DtbtHfVGyBrAgpv1NRQzDtfm1oEzXvCCepQ
5HLz8hkYIO/7yXrNr5n4yaKIPotLWREJGvVT1IGjT9yE4ItpV/x0pm4XT4LXRgJ5JpA4Qw/OlOfZ
ijbKi76XRZwC4T87iGY+pD/CteZxLo1IdCdQEH4uZbSXbPJo9kvMCMqWsTQb2BxNdU1BvhmWqv/9
7bs4B2IBgi4NQnAIvtBHLM9OKKlWl4SUlE8+yef+urvhaQMFVGPRe7SI0b3IxpzsYaXrIBfG4zpV
0b6MqZ6yNtJDoOx47q7OPfETyARO1cagQVqN9vipjX9FCubKpi7JMuBLCMQgiXSCbH21Gw1RTRNg
/CmU6X26580qjVds431+W378hQ77KyvtzODs4SWMjBoCFh4CPWfx7yXiF0h/2VmY20B12I1yaJgH
OXNF1ewYYnELz/XypIOBfhnv7LlKkwJhawv3WQzMY4Q85RqexU8hYH/IdkYgBNWmciJ/0e48h8Gf
71e7s3MmyFMz0umwC51o33zkDDB8RWrg6F8KqS+yM7ClQY4ASnQWanf6PDtTa/2kJ2kMV/4ogt2G
SxNk4FlT/eq43Bx4USc8WTN0lA/QqI0+iJmbbnO0yxTyAFHEuEJSocK5ccxa6mhy6QlW4uam4bNG
fY47/bHRSe/+/SeqoZEZKScUmsGCOgsIoqLMCARCIDK/MYPu1vqZIqPv0mO4BhYNWDNEBgixSOUu
xT38kc32jDPD3E19WTqSUbdVZfaD26GwNiWtNxT9q1JLhZdNieyqEvS59eb4vxzu7HYPpZoMlQR6
iR7skQkk6vF0Dchv/cGSmwZjwCdw8vS9Xf613w12tmwNHajTJMecAs+pO5T9vujNH2o7ON+bueZ3
z27qbH2qBZ4xis68v1VHHgIS5KnuCidFjdLviOIul6GuDE0/SdxyBA5PBZ0/R8FikBU3cQTQjXST
JLmThYMj6N3SRL2ybYH0AYlvCeUZHfWuczvoS1DoxEmg/lMLqiEM4CVOue73mctWf79DD0sTOAKw
3wA2wlEjs5FpaYukE8l0t5L7R2vCLc2kp4IlnqpESxvmleMGxFAUdIJDEArNpLPRZY3MWlOp8bDi
OtA7ywag2CECs0PrvptGO4dv6NELPizq21zZws4sz1xrGhaSKqgqKA+F4ZgNobgeeNBMMlLbuRi/
W1oUCEzYdkO4n2h1bOppVQp1aZtme/h++l57xF9vwiyui3o00loKuAdIVq7iim6pupiru7KBoiLN
ITEofSHdP7ORqWaTaDXRkcGy3hWLrrp02gqMbppWupWt3tVD8daMpR9yVgRQxL5LDLKoXX5lO8PW
gm43jeNUkBQ4n8slaRrBZPgRvQ+SMTCXGg6U5/f8MLvkZq+5hDNbM9dTg6hXNFCnRmhkvXe3XNZM
heAwin0HdCgvtl0v2pvN5A5oTS1rTmOLVmDBk8Cmb3gC1/3tb+NNZyvygte75oG+3s3ZDK4oVL0t
sB64+TDYeVJ4AAU7Asg7v5+dV84EOhqF0QYNlTiOxJ89tLpvS9omeGhI+BdFtNLywRtYfTPUnRcX
iQImb0m2AVJ9/t7w1Vv61TKf01+2ysnqo0a24MmT30d/dH8x4NEUyMrillNYLs2Za+vwq71ZTAAZ
Z+ioU9zQKL4vk9ceFbiFEV1bhV8t8F/wZUQy8vlCL2BE+g2XweZ172Q9ObxMtFw2vTY/vhqbrba8
TJSWod7vFsMeOH9PTKGP0y958Gtr+quV2TpTa9D4mR2GNJTvgNrX3csImYPBCCbtzlIhpKyC1jW9
q7L37+/llTgKKGK0HUN7GzQX8wpYNgIBKPYYnV4fMujO2VYiv4YdRBvN4k60jpA4+fje4pX7CZp2
QB1w/AZxy9yFSsMgDUWRaC4VmrVEancUx8FphFBYWNjXslVfLc21q5DCqZJkbBu3id94L51kqY5C
CoflsVMaOQRTKjszejc2yCZT30vxrjEru9GeDOGm6z+FegK/gux+P/xry/HsV80cQVa0ccEo2NZP
tFdx0OC87peBBYiaVgTd5P8FJfcrSxLSVTJA4tBLgyDCbNtKqlAVCkHWUHbUnmUPzQa3SbRSUeiU
vCbQUhvQAW1JofbqSHEU4iVGoB0v9inZStQ8NoYex1teqOaa3OYLijnIWqO1V1zGN17xCwbKNmip
0EBmj1LxuV8Y0k4tQw23tkd7vQ4p7gKhSOiX69qvHMu14iXyyCv3lRMPIXBFgQOtTTODuSEQoVBA
zi+U4CYBU4G0uNnzr5jF/jymQ7MWeicu9c3TUkhyc5AbN3mE6DfwLFxYCscdIEsaZxmveXVEX8zN
Ngsw/xhWq0aaK9P3MZJtpvxPpsXZiGY3TexScCcqMMGzVtRRnixojCC3OHkA6KC9xxkXAsMrHufM
IB/zl+2CsgZzxYJB0qF2Y/3OGvCT9OH/YFc6MzPfKFqNE8rjSclBs9MgTdUAGliihS9zrfUizunK
XD+zNtsw0MYIbpMCU08OCDD2qGisTBu30BbROrREd3klq4EkI0BqqEHhTHPRc2LEdaPJsajyTBUa
FctAQ/u823vgUNm06rI63uV2eGZv3nUCLo+UtOAHBP2SK29UjyMP9QaJTRlntcV7eTnpTx26XHsU
lE8XrFJyCL8pEapiRjZrBfwIJZS8HNDyf3BR4jjQg6pfL2wDl0c22NSgPQ3feCVzg3yV2GYNbIY0
XasyWTcQb5LW2qQ9IOKw9Q49yoki28K4FPBeye1zJQr0nqEWCu81z7drTZYmclnwm7uDqrefc6bp
Ztd6fDNYLIVdu7lfrc1WH2xNFcpv/Oaa2UqX0Fgngae+9UQgdqG1jaBtmdCcHxPOvSbyb3DLmLEi
7yKercWqqKuBZaLimsjk9pphQ70YnZGvg/gzjZYC7Ev/gmdooWWYAwywSGY7ulmhqVyNR0yctYyU
HxvRcZY5Ni/W5CtwCf0FkfTL1W9gngKgyysmYNubrf5UMXvQWssKwFa9m78QciqZgCTWy0U0iyyV
aK6gcc/tzY5ltVXXEyQHFCCtY+KnhwT1KM0bod4d2ZyqXXVRi5KDtHAzdJ7nq19KWEvJ1Su9BOc/
Y3ZWSzKzrlMJP4O3LkXbzHIVc6PWdiI/Q/Uo2TRbJeihbF66xabPAoXdWyA0Yzd/QVDjclrjGKfK
J4AwehvmsQaYu0bdKhTFJTmQyYVrvHP2UhBl2Inm8eHHwLd+7zP4Qz2f1OcmZytJzNIoqvlDALOU
Y07E7qdwVWliYDRLKrcX3enAK2B46INFZYm3HcznNDGNzlIwvBYpc8WF0LfypLjT6iShMTnZofAE
VxlsxauCBg2rUPIxO//78V4J4M9/xCwYkVMqRyX6kNGizhEAXOyhdoceueUet5j4miOu9Fu+BICP
X7B96UHObc+iFKkA1RyrVQVh+uBNXCCVDZ5AbG1PuMyim3rDk/FhAE0lLPfJX59cf9792ZO2pg7W
jNPAzUB95CsscRKw8XFBJieHFMDS3LrSI3c+3pnHRAEazXigLgejRIXey8pPf2DLddIfnC3cCEBN
CDWPZg/FeW9R1eP6xP5zuDNvJlSgk42AFjgt63KPusFqgoxq7EcBhx8JEMxG6nlRbfiaEwWDBdp2
RUzyi+JJOoVRRRqY7f1qzbHGlqNM6BQGAz30o5fpIy7P2rjFX+zNhmnFpZHmfDrzNQX5di8rd1L3
iSUFXXu4btkm/vBUPsk3Jlri4iVKyyv7Pk5/PL4BnBuHlnkOvB87fGkaqbjNmMo2BCMBUidrBVwZ
fxsOAf9xZmvmqaVqECdiCnz5dICRcuwFJw0l62G9zAp65aRpot0GLDMaRwppc2ecg10PxwpddYcQ
3L6rvhO02i4lPY1WQ9YMT7Wip15BhG0rx8a+Q/d7B9SWo+eJrkMc0DBXyFcUC8cO6UQmfeawZRDe
QOhMAShLBKXZzIkmrZGknOfSFUSzXIF2Q/fb3tRXEijmPoA/GG6LSBnf9Umyar+LmjIFSWHTgUQQ
fICJnRtDvE1YnARg9dT2hsrrfGFibMW4sjaa0sIXwUs85GrJbpCJ1zCB0txYC1pE76W8FQAUJrIB
PVCTHAoSqi9GQ6OnfKj12yqsxsTW6qL3hFGPYbgdzdseCGevHqb0R8km8mjEluKkSmUemcWMu7Zk
JRJELGs+B1BLQrteqbJ9HpJ6rYw1oKK6JL3TTlE2gxmBZydGsRes8mDaW0kEgicO08vhkISxdUty
MyxBLmqQgPaMgqJQNtkh1Vl/LySt5OttPO2UxtRuILGXBV1S0ggcJDLYBk2k1x9A1Gfdh1GN7lx9
0hBWIoL3eqtNd6yZjIdS6ckL5LVzD/j4HpylopIHpTSYWz2h5b7smAjrqjgeBFQSvbZTzBezEvPP
KE272zATLD/M1SHQYMFLQebpUaUR1mqvaXvIoUd3vcSm/dSrgIBXZno7xJl1m2Rp5wDYQR5M8E/c
j1EqoI/XnO4TZA/WGibjuzn0cG6KGWMCMrrvOxJD36YWu8KO2xCQlrGpf4SimG5TachjUPpE6XM3
Rsa9UIXImeRKts/Q4rY2qaHvFEseD201xrmr1Ki8sFLPb6XJNJwyouxQNWX8oSQGCDAGma4GBHFu
l8r1jVXGdGWAYnUvZlLjpQYDgcTQqgWx0zZTd7qSCAc0/wl3dWNKhZNROblR86reIPxFz7psxmtC
xTioWZKtaUTDlSyV6U2UNu2dxVq0L2kJCBLtSM3ompFccjkSbm/qUehRlUiulEz980CUFvKUUbiO
gThfh3lNNlVtjcfRwP0e4wMG6kHXsovv8JibJojISO6iGHjktIyq3hFkXWSe3vZGnYEstS46D6Sf
eulHQlW8D2JcoBpe1yLkoYpBjTdiOUbxDzONhslnIRI6dmqVSz0OF1s31jzokDRDA8ocE3gWKcuJ
BrwxQZ6/zoEiNNAZ1/xstp0PWBY6jrB7L9dQL7sAZjZnzjYSLMJoDZs8LA430kpfc9yS/Pfp85Fa
OxvdLJE4FiNroc7yy1L+Ub6a69Ex7eyjcaqbpf6mixAMhAAiImzoUqIb+0LWE0xMaiXHI9rFE8lv
M8kzusg2cxPNqIljVHmwEPJdnOO4PVCyAXfNGQLmrRsRYPFZUvQGVy6dGlAlSrb2MwIdwXuaA2+W
QnY4go7P366XcLNcEFNVLBweT5vbl/QUFlYnaSGGSZnsSOkzCYn9/cgu4quZhVk4CbZNoctUWEiz
BxPUGDqYT0MVnRKL6k4XeZuTJSSmOH0ECKdnO16HPmUwszID50SwNgHPXToVzmS6X/74+7cNhH1o
1kKmF7vfRdNWOhkRcvu96YpT9CxVaLJL2fH7+3aZ9uJdQ0h3yWjPAt5yfgqCKnEx6bWJGRHQN201
rjqf+eDp9Hjqdel0ezndEZxxRC7oMKDEMufOL5jM1BpQYZAsxMlDJ8U/G50q+14fx9006YPX6+Fi
X/lFDIwRIvAGAhhpc6y12TEHNZhJlIfKdLXc4dllHu2rPzqXrsHWGSyyJV3OD5B0yhqq5wbKPxfz
A3ySdRmKeGh0eCV2YaGFlzBPyCu7a8Ac/dHKyo6Yvbd0nr30yrCLLgw0YyDtBRzieQpYkPNYUlMT
k0VXHD29hf7Ewhq7bCLEndSh8GRipoAhdB6DNpksRX2nmW74WvQ2RiQ+jCs0gD+Wa56upwfpRnxa
yq5dmzPIAknaicABHD/n4zLqJCJ6OZpuJ+lBrdYBuDZss60deDffLCvv+wVx6SExRqxtRecY2QvY
KiWjRIBlN91aK5FsyhWQZZIezAbNGPrfm7qM6fn9tNCtg9UHhNhFU2afjylncwRXmYImUGUVrjNH
C/I9l0D8Cx3Pl06S20N+iXMqX6a4GyXPqS4MfK0DlYSkCvCjgp1tdMxGNCODyBGJFz+6W0Jh8Ud0
fkg4sztPdUtQdydNzp0zUrF/g1352kr/Mr75YYQNJqNMx/jitRlY/rjSQE/GqZk4V+SSL7vqOQ30
pgBUiVWBXqjziSn1YjH1sf6LalR1hgBoprXhlWtzVXwuuhX+bfN7aODYh3MQ6AwuMtqWyioA1gVs
oV6PSiNQ4mByBo7T5yRCAPsukAhd8yZY4MiNoYKNJP5scKVYNprQG8BNiftCeevpIpD5ojqAOc9J
85CDQ1yAJvXz2xcVCuBHOCRxYqtDF4RrrmpCDsul4Wsr+ouhuRSljmKfkvUZ/H/RbuVBuZfFktlZ
2d9/v5yv2uFhARKmpwbZ8wEhFx/KvRaZblT9PhbAEaO3Z+yXpt1VK7hl8OJgAwMS5dxKahRSIzUW
oK1KbLfDPq/QAkcWyHmu+Vw8lP8YmS9YMWIoihah4RqF/iSQ1Guo9c6Y7FMKAEy8+v7GXZtrX63N
Iio10xWaDrBW1sj/9SrOMpL7vYkrAwKni4J9GYQuKPHN8lJyQkW9iBvTzUqxAIE8NpXAqLrJppSF
xyGiQ2DpfeR8b/XKwNCJgHgG1BhYt/PWZQIRBzHL4SEyqcN2icKl9uN7C9ecEHhMsecDyIJmvblc
Fa2kVuwNbCHF+/iOeBTkoZlT5dAaRUPAYhx/9TZ+scYH/CWOJ3FlVgnO/8jRALsiZftUp96UiPu4
L12aLk3DC2YrxGt8N0ZoCmibfkGXPUFRImpVgMg1e/LVID/oXuehr2w7+SeWdyjpmi9JQH0jIB+5
Vx/a43Lq7cqKw68APYeM5YZM6mzFgWLU0IemsVw57vw4Tj1LyHxJe/r+SV5kTjFUYFxQE+Ve8cLh
dgNyf+iyhBS8WdsMYswqVBsiuoIwqC2aT6JcLkzOq8PivOdo80SD4xwx2CFVC30NwXTjlO0yIXwI
ZZx1o3EhyLm2BsCrLiHiQGfORfv8xFStKsPacnOFHeXO+hgnMKR9f++u2QAUCUE3FxnCjTqflkrX
K3o4Sqabh7JdQ37T1Bfga9cm/lcLPPL4MvHjJmVSC/oWl0TyZBNhvC0a3ZcaPZBqZJYY8vsLYzq1
pc02fBmUgZxXD+ezi7kf07EqkYjAtnU3+clWWjFQTgJAXv18R2HZ7W+y97/E3H5tqGDx4hBiHAxB
VH8+VEp0k3XTBJgOCl6cc6e4lx8UH7So4G+BaRnIcMDYN4sQ1nl0ilKjDB5iqJ5IYFC6CPQhJl8i
RQDq9t5HlsuX3AzOrF9x5YgJjE3gxgc5o7SQwZ6vgpnReXAwNL2qpAKMdmgXRdIUnXKpy8SFxT0P
gH9Z4Q1OaGlG2X52T01lnNKqjHgAHAZd0K8aDwW21dJR6SJLBjsc/YvqB8ofgPbP/LMUUkOsBxFs
BxveghAiQNQAn5a3f2Qm/s/7+F/RZ3n4NQ/pv/8br99LKHYkUdzOXv77JnlvAJ/6vf1v/rH/f9n5
h/79o/os7trm87O9eavmV559EN//h333rX07e+EVbdKyY/fZsNtP2uXtyQh+Kb/yr775j8/Tt9yz
6vNfv72XXdHybwPVZ/HbH2+tP/71G3zvF+fDv/+PN/dvBJ+7e+s+kn/83+btZ/J28bHPN9r+6zdN
+yd4xcH/BXJfTgjE65DDJ39HUf8J/8Rp8rhGsmTwd4qyaWO8Jf8TlNUqUEaoeaKVUMWjo2XH35L0
f8JzYj3Ag3K4pfLbf0Z/9pz+fG7/KDpyKJOipf/6Deis2UmCJ0OAxcOJBUWb0+nlfIFHzIhyCkiD
HU1N5rCsR51ApL4FwhRnFNvS6ZCWN5oRWgITXukyPUpjdKfUIM1U6vUoNk9yLgHcxlWd6r72IbGk
BVakbgXDeuoM+KgC2KSkDmunIOxzTMEtOQFNmf9AMcawkzGP7FpvtkNW13bcRTdRCzIaiZAjkmAP
JLECOYfeVo/+hqR1Rk1KXFePcgBn3qI+8ZBeJG5FstGtqLaX9eS97Ifa0+oEX9L80Jhs2qYIgdXQ
kB29fQiFYgSXRu/lIXolQaixq6VurWr9CnRGdEWhIvakj7cMGkuukoSNgyf6LmVtGkiT5LZqCHql
orgJ2+F3oaj6TW2oz2ESdiu1q7aizl5apOd2TdwHYQtSK9MgLgQhCjuXax+wZ9OvX/skEtH/67Cy
1B2c7wjUxJTSHrRy25XvExMcCGmNTlzLzJ6Ivu+0JjDJcyWqWBHVs6aV1rpJwVQPYTOgoYdmb6ko
HNC68sSxey/SHvWCdj3pjjahclUJn03X71q53CHwFW3Onezooh46TdUFbQ+FsYwLxAog2B1oZoem
GAxGxMCt/anBS9t6WAPXB8oWlyXThqTylqBArafrSOGqX2KHNlCjcqUMVTWrrlZuaoyZ3clvY9vb
AiTGRfU+SXTRWVmDXDiqIB2Tit0XneW3k7nrWjF3IXieAoHZ7o18fLX9kbTIRqvJq6vFHdjyhom6
fWSBeJgKD+kHtEb3hlU+s+Jdq9qbIZ/uaqWpXNDRYRYi81Q1kWP3KLZV+tDZE+gPwXYqKXZiHnrR
yOxkZSaGjSSrcjC0/CEOB1u7mSoPFchDJ1agdJ0A7PMnuXiuImU7SsD/0+m1winI1vX0mLdS6uQU
s6gdCzsppY0vJdLPKh4CcTLQFxsONxQsqapmZTYq7ZIFeCBpUzQdg0UAMmgQ0NqGcQPxpUS0R0Vl
rlYRHc4tDCaBEYfIOTa6Shttsc1TUJ2Tt5akz6ZiGT7AFEGOPJhHZeMhHgULSmyDAmKREvJDkb5m
yFM4inRU9YlB2E4P8mylRPWLVYZPKopeARi0HRZljc0aPd5300rI+4CUUICikNiROmVr9IPq9m2I
knmYR44SeXHVI7ldxvdEjLeNbhCfNFIadGN+r6C8Zud14UAR2u6blq6RTZNs5F8rr9aa16yGZLNR
sWFXki72heIlRrZQA0KsGkr0dxQ/0DNHg1TrTJuK6s/Ssn5SVX1CH13mqaR6a6cJrOXv0J9bj5n6
uxJGP43YIwxtdf22RgcUupBZWxSOVjyEdeKh1nifJbU9djapWhv8T5AsKrZMnkovLOUXPUs+oMmo
2LTGnYi08j6XQOJdm36CnngL1YLaTI9mKSnPMm1rj4UfBcEhm6TlG/gyp7WYm5EtqRSB1zQyhw0M
GiDiE219MU3fOz38aCACr2nxQ1fn2ybK9B0aL1Zod5Zco4UwbIF5KkPvF+rFwh6aAa1vasKnbGQP
QpNOB1UkHjgZ4ltWjAejop+Qyxzu8kh9hagjMDta+hxB5LBvhw9BZhYa2mX89KnxklRrHAvIG0gn
DpWbj+AW6Iwc8N8SdA5dv65jxUXt4DOtUTeXWTy6WSgzt4tf+ppiqZdp5eioH6ZJ53Rpqa+Y9BBq
remDkNBNG8PwRGY91SFULTVtJY35WtatuyFtDyDX3rui9SKzYZVZVf3CpY7dRmgNB+XKVRhmvd30
ErlRE59kYhn0WiauOjG3dlJrPTOs41Q/pJb12hY1euUNsXXSsTJtLevEjdT90Aszgjxro62HIRrs
VNVsdcKXqkNmQeVGiTDxOzuGdoufKw2QOOhNSxsWZPFEbdJC1zCNHwVZ9MoyZL6rmsLtNNbNftDy
Va1HvprZTMORQWMqVNgMkvhiuC1Btu43hiR4Zcc3lPGeUmC42wKFsbaJgsgqwAgJvJ8YaKXYrtXa
KlyxkXM3t+pwm1Ma5PDURkRvoXSZvqhJh7bsaijssciBxJhy6gMjiRTsJv4YWlsOR2uTN3Xtjakg
+xXToQMylI+mAaZoURxfWSTEPrNKugMtR7PF+gpSIUwdoqkhdomxgQxj+FFjRe0GrW5sNzPJHU5B
4XYok8kjksZsRYg3QlvJQVvd9EhKbdQkxJbVaLaY1wJ0a6LWia20s8WIblvRrMECLUIqNCqH3TCV
pp9O0WcKFMtuwj5Tho2JGzHJQFWgRnUw2/xBnKphc3o1xlAElXvwvNYGsSuOgRGllB4Blxl3YUdB
d4VXKDE47SDrVPDh/vapNJbr3IRHr7VOeBRx7z216JVAiU3hsc4IPHlm0J3GX7amsK5yubqNrFi+
pw3udk8/jKivVkorD7terMYdkwGWsP98DQZo6E6xASCxOMLbYqMV7unt0+uI/1GuFH3V5HRXGi81
dDq3p286vT+78vS30z8S7e7QYlXYnRJWzukDf157uqKw0qyzT/8tJ3Sa9RKYVuTBj2RirkCSSbcg
9KFbnNHp9s+Xp/+d/nZ69/Ty9E9p5XsFCjYBySYnlUEtYhfQAO3tWAzBWVpWIDIsZXWXpFPS2/KU
b80oK9Yxo+ouFwR1d/ofibUtFdDccLp24B/49T9IgHpNJNaBOVhbGWJ+73FoQbbLqOLbvu3ltdH0
zEcgUzyFRr1rJ5286xZUakxaZLe0K3U7zaPRwQY1+UXJyJM10p3Kv6hmhNpw8emtpoTSry/Sxb56
CvXo1xeZDK7YHFh0q3cRZKArM3cU+mqakxreA1WlbfI6151wUowNtGyLZywSW0XfyWPNsLGpLRJt
p7/HaCz3WCmC7ptfptTCUSki9ag3o36so/F4+nPUDMlqSojkJWQqnoUW4QshLlj1tdsqo+GNRjE1
mzS562olviNCmzuj0uPkxv9W8CsMXHF68/TPmLEc3lRBfzL/gBjG4Y1eiL+uOH3o9B0qv0KuD5oO
VmSVFLYUlghL3yIWl59SQ0e7kZL8jhq0CkSxB9C/VcofEcsEp0vy/pVpDFt6VH1mBXuQ/LqvhEch
hAsRzELZjVqV74igSl5tieQxGvVXnV/cY3fucWp4Y2EsOZZAo8NUFvvQMLBF40gZUCKQW7WzdFtU
a2UjCFLh6/LmZCmtxcY2CLB6Wk9Bpyj37aaE0NIeYQl6kcdcfFEtujHSsfyExz7SzNKfxFAM3Ubq
m5vGEtkWsXHsoxOmfbCa5PfTpZYJ1HhdVj+B4aROw3LpEI4ilJgyoVhlWTMdSY1YNK8set8V9EYI
m9FOKzJtIYsM4a8uGZwEqdt1nIoIBQxBcjFCMTi9K0A4w0+TJPJNfjFhihqoSsjc07sGtEVByd/B
8/HPjhJVt2ODGYC0OHkYFCXdQ3f95fRmi+PcIZLI5vRJKAX3d9he7NOr0z+N+cDYGN6drp66btUb
Vno8fRO6Px6Jjqj49F7dp409hUm2O30uHXIcsSYBHUL8RySGBOnVlMWrXz+i7lQPbfeNf7o4Tyha
hErUeE8v0ROdr7vcwrPkv1hPk3Irhor062eh0WO8qdLmAysVyDRD6TwjR74WbVhRsQstmfz6ByAD
siN9X9vl2Ohfr9Gy2ECTN7/81yeF8pg2QJ2fPvLnN5yusLqW7MwUDt3+9bZQCv6QZW9fjP767+mD
X761JhWU1ctBcU/vqKMFqxdfx39lP+relP4/sq5sO1IcSn4R57Avr5D76vRa9gvH1dUtQKAFCQT6
+onENe2empc8ZicxKd0bN26ECvfL1u/vsSz+5+A6IP2OMfz/7kd9b/2+0WXD8vH9XVg7IDmLyrD4
Pv3XzXzv/b3FeDClRJlsp3R1qcE52xMwHc+JkAH6neNkBpcPXGqtm3rrCJCoD01QAK3vzypTU7/V
CCO3jgHdRiXSgDf179FuWcNEVHVs/Z8ty+bBD7aZ7L3D1ykkbB73vidOyQyG4QoRWHBe9nMVfgaI
q/2iMUM659/nXvZxLHnP+l7smpmafju2LcAoBvODZdEph2AN570Rc5m8gFM8nbpI9TfBwv7mM3k1
eEdPapYQq0Q/70NpJTu1iCVuy24NCW6wK61O41ANUJcEETPlbXr8WlQleZZO5h+XA5ZTNk3/wsJh
On6dsnR9kDKlOi5nWz4Iq37oye1+nwOtye/WzNXXHl+3ReMPAuDt8HWVrOl/kkEEh69T9h35VfJ+
/r0op+FvhHT6986g7BFEnBLh8r9fEx7JKK4liJN+31Q7gj4a++X++66MbtvchXTV/mufqULOD+DH
3S+3tOzYpyHskeMa+vrL0wDCL3OSdP3vY7g/qRxJUPef8zoRkph7NPe1bnlQsbQmV7zJdt/nbttx
zlubhuAC35/0GIyIodno7nrfqqoYwNjFNGLH3df9RV0a5sQz/e/lJiBJzman+zrn139Qywxt0WP9
+5yxmZxcobd2K9t6uqY9ojCh1YOwD1V4FyttqmTb318Md5ReUfsUNKgxBnUtG8Pt8lC56Ui+PAyo
SELgKgu87SyDjTNX9PL1xNOqgzJAtUUtblovq6iammMWkHedpKzI4Eu7zQQozJ2MkbYjA5i8wbua
NBUFKKBquxxUImbfhuCZ5ZnpVKF7zrdfb0cJ0jllHIVsb0DsUNOv9WqIQQUe3WElYHuSUSSOirXg
i9/fAwA84WWGWCkH8boYVJJslvVfL279ArasQDjZBpvfj5urJHd6uYrD0q4AkH1dY9k9GvuyULX3
YaIJAt3357WsVxQWRMKp+KYi/S8xO+b+TsJY3hPXQcOWpWMB8JpwzTx5DCpd7alJqwsV0O9txvJS
osLcV1uEOfzmeRidydTCj2rW/TYM36cxGq6ig+T6fftIGxDUkLXKfNk1Del4yvR86QBHbR0LImkX
3hzm84cu1uj1ZR140cTedHuySGKbxj8NqFXsmfHFbfmo/HZN0Xq6Ceopyf2skrc4pPMpC4aLGshG
mSm8KGPjmxuZ8Qjk5ww6Mdrvk/5Gy2zf8d6cBKzWQd/u/ZVMQNJnc3VpAhPdUIJOHzAAaR1Pq9hJ
wnVHRn1h0x33mrxrYkyucWE0o3nc24UZfqFxBmTFmdRN+Soo7JwEm8gZxmvA0tzRzp6YQZ1BOnBW
nHIMr6rpr5pchurHeD9KxPzajaU+icQkpybiK068YtnkCeBapEeoB4TkPMGVPpiDH7Ckb49gd7VI
O0O7jYX3oE3DTjHJ3hwhdrWV3XYAdFZDQBVg7ptoVQVF4DI+sFAWtZe0Ozo3v5rJz67WgRL4mMTb
MHYOytPvviYvqUuig04emVoNzsXPaP1QRSMeSA13LjeDhlrC84Al5QGwf9sUqvoBRrl9WB5h06Rd
kZT6ntfLRxU4eToF4qHXJCoQGYMhLH3n5tlNhQj95vuNWfeORbvt3HlXMMIxuojmVvOyvkHBuLlF
eIx9EI8rqEf6qzb0h5s101jUUOnbVhjZTDMlxTBHoLFGmJBk3Ppff+my99d4U6OwTopoyvimbwn8
Y4dh2IxeNhcA6aH4itCH1eONIY/JPSZRcvIs3B/w7MsYRcMh0eOuY3eP5qYtd6a941m+228r5a67
LhpvlPv/hPR1km17GiXyBKOaj6HnPnjlEK/1ZBXfBpd/Zuiebzl9LydS75vKoqkY3WDvTd+d236i
u5EzlJ5MyA+lSXOpUO0GWRHWNmMWntBuqbNNUiFtjpIdCrrJpc74Yy8Sco574tz15uJNh1x9O/kW
8o7EdU5B7bVPc8ofKy+FBruy/rkd0Fk1z7Q5CIDYb1WA3hwtyIdPTQw4lPrbZdGJtpEqfGCoP7pw
6vauotO6T035XpnwlJGEPxtod56aOgwK7mfk2iQOLP5GBrOryfYPVcLHazJ5qAXB9+p9IMDlaz2R
M0spfQLe9BhUQ7Spm8nu9AQBgbE20WvqQS4Y1GX7MJKObSdNmz3aXdaSVjvbrfwePirB+DcrCeiM
rgxOmPOj/STDLUsGsSXbSJJPb9b+SQflmY8k3C1LalIwPrKwZpaTs07H+e/EAAMQ0g1OtLXTZh4B
JcNO4TpKM+yar1wd+by5J/WBitQ6rTIvb2mApBomVtPpe59mWUlbKk8D4pl/j6172WLn+/L3Ecui
lKHJw8lFBvi9z3y/1HK9r6uELIMydet/fB/8597f5/YdgMpqbA/LWb7XywUF+D51ByZPkRKvWX1d
ZLnesvv3PstfMKFVe4rZ73v97y//f7/Psln2yZOwTrr9zw1+3/XXcYlVQFlBlv79RO6n+dp9OcV/
7sHO6dGYw3/WLMjK/ePPmxZTCEtkGZbr76/8fdzy19c1mPDA25ynX//v6/z7v1z2ZnUf7+0uSdGR
T9fDvGWw0rZQUvl0azLlwobTk1eKYEPaBADaONhzJAZnFQu15o2Lai5cBY+COT/1MI//4Bw8VuHf
Vd3Q3AXe8VJzw9YQuHbPrFbyACveaQvFT31LO08XKJ5AlFaRI7oOzD9oH9o2aC/6DDABF2iI0o9h
OmYbiC4iUAlFeLJBG64H2dtnNiEHIkOgf2nb5OP94lVVvabVWP3IgpmvGmcerp1HwBNE8/POjvh9
LhuWXZCgvvy+4/vvIFS/IoZGuSAq52dbz+F6rkl4Wi5saJ1toskMj8ttLTeo4wq1A1yzmZuj1PH4
gSFdF6HW+rZ8RfBC5WH52rGlkIKiY4CaW9zkCTjUf3slSir1+M/9uaVoInidGVrM68mYi0Mbu59M
2e546OkHr/dhqJRR/o6ek4evpxQ2ENmh9V9O5aBRy0/Gpz7QclNLlh0VibNj4hG5GRNmnoY+QXgK
4eG/vLReLXfcj/UDSl6ooxHj5Ua18tCHqfj6mMXEAUjqYA+cu9m7c78GpYtdmFeTvc3aCM7Fgyg0
NdNr6iqxGka1Qx+Vd+162gEi1dmaUcu3TlkmmzCBnaVTRjnpkM9qj9MDjdAslj1NXtZ/tryxa9VH
z5X1cWyYkbNnUF4IRuNt2RjOOz0bsI7GxDnE04wPF6BMr4Nt7SBAGz2nPjXM2UnZN5gQR/ZuE/le
NwBhdB8UCebqLSjW7Z62QVc4nq/OEVzHHuGEfXBjOea2IZDsTsLpDJlLlU99lm5K5QZn8OSCs7Q8
PNeTXJsULo8ka9xdN1DvFfoOh8kLXqoR55HtRJ/oPLerzsqtFMw+YkoV6wZWt+cDp+WzP1mWq6BG
IMUAHQxt/+pGfYaHwxSiyBgVM0Tf6ahrTEz0ZSQNeek1euK09U/WoMjIq7zOsufAJJjL3wLbQtXh
rrJqdQeYM9vRRp1S11zpaF68yF7GwDlCi7iFC4L8yNrylE60UExtvWR6iTD5FdlkMNtrtraK/0wi
YpFGRxm0DWD4hkqlj5eg4OF8Q9vAAdzSYdVNcZ+DSbrvY/I8dO9eRtBA52ZVUSJSCRBE8rZ5VNq8
ebAcagJ76ZxhKvATb/IeEnZ5iX4vQCSwXJuTI3eGg29FkHe8JJu+UfAPUm4B8AvlZACJaJqJnoaA
YQyAqQVm+vZgkvIVP5qQvaCY88GHFJ3F6B3MuXkmZHpsEqDkTUe3iBOeEi5MEfpgmAjvwOG9MXbA
tKc0Re/PcyKSvwetmpUEIre2nYN/ccQ2KhO7yNgQhcRJrEKflDsPkuATggfQ1K88S5u1j7K0EYhw
DDLMopuyH4Awd57hZG9SFIvLAGLwxiC7aoO9h+6ybI6CNSRXp00w00OExlLArEUV2GKIZjQkI+FA
g5t3Qel9vrhnbSIgj2JqzhIz+t6rhZ+3qUVil9QU3DREUaZk48oXp27onVOEbuczj8V07uxzysI5
DxMi3ijYxmvgquhyJ459FKijiru2KShxbzB7d1ZjKSCh1PDsraf1TRjHvVWs9B7DLDlGJZ+LPmhQ
EZT2bGMBZy6/bnKpDVQg4xoWnahG7jRzmoPvzjC6JF2aT7XXvFW+PY6cJj+VR4COSeQtjfWdXKIU
v4uRFOUkQsiLkRCN7rJExW50q4fWeY6zEQrTrp/Sm0EDY+KXO53E5U/ZJIWksv1ZRVQVaayDh3Sa
QigVzHpHKljbjHWz88Pql5wZvaAAEK+sR+H244Z0Sxjri+URCYGiu4UCwKa7PywN4xpUzMr22I5m
2HCBGUYDRmuZto+lRwo5t9m7LB0njxGUPllbdmsJN6giAQXuIGh3I10m3tG1CWIFrfv91IQMTabS
5D2C2UaumjnoTwSCXBOYJpsmdt195TTRgVB76bkA5F72qOy5Ubr3eRLnkY43QSfaN8SedmVmmH/D
eOsxmas3ChDmo2z6tOhGIk6QYfnPegD2P1rNy70rQJleQcT7gcw9OzAQy8+h5GrlagdpeZpCl9kP
wVhKWn2gTcQOZQIAhJL+IR7ik4Pu4ZMPQvIpQq59HOYXH0PUNZPA/QXLkoNkvL7SmqzvqhEOMWsv
6rp3OSXZ1nLBNsF9UQt7g2gxWVk2o0s5UGpHh7Hd2ZSUN8eD/41135xp7p+Xj3Z+ji3CZyhQJkdR
N8ELLAgwtVCgvhL6CBoig6PkK+km4w781HnVVoKfLUguA6LoQ2JEcEK9FX60qJ0B4i+hc2PKN7w6
ZDuT4LUxKSZV1nUnx3GA/4pkKPpOhJt2IOFDMCh99mIY1gd8Ovq9b45icsxRVfSd8PiHQHUT0EV5
xz7oIyj2zWMDHB2v80OXeQiaYGN7kPGdsuE58aONKSKemJHjaHukkr54ghKfvZoRUOTsvNPgNWDs
KUiJQBna0Y+8iQobN2IDbpO36crUblWGdJEK18UQXroXlHZ+BgyMnDC0yTVTvbPqmUz2qMj/iJRQ
N8xtQx69yfuzAwUGPA1kcTvd+f7XouN7+7Ht0D5r+xMTWX/yov6hr1J+CqYGfbHUveoZ0Zte67mC
yKIXiVsX2FVEvPIRs+OTRk/0ytSJ++iUz27S6GvV+tMlQv5lAnnFvYZ7Z2DN0et1vYnaCBXeIRo3
Eg320L4kB5QKLm3FkncgWg+x6OVJlOyumnVuFBmfmz4an6emfh4HuJiHbv8+R29zE4UfIIJ46yiq
9SEqhXrUFF4QUqTdQTMdrIFJkBy19GnT0BLCwoAujssHWn3ocahf68ovOhCKrxbVmRtScP+hVNdY
tugTTzkEiAUbHyUhz1GnzXvg6REamg7ZL4sIsMIOAzQvU+fBBt5miDT7AVqRv4HcGN2jOwrq3Hvb
lukapRJ4CMW8RK8088+gqXvnmFcUQzxKhuhRFkdPA+BK26j6bMEJGeSYrJO0JOtm6oBbShEdptav
V1Gm6nVESnAaWIjsF1ZWO1b2Pf6rMHTQ08wPUaaBDbbuXlsOnXc/7s4qECj0Id0rEtCer2mNwdob
TEHqWXwwMQQIypx8QOnhGQ8TOsVV1+0jHtEtg3P9qaRhsJmZI/OhCaAapVS7EZMO9wGpP6coK5+T
WGwdZSB5gE7tSwp6AEgPd3nDjDm3RjTlyqJ9ezVTG+cTpuSNl/TojA8ueo7CI94NcyLDcOwzhe8O
K/mVSSr2glLKhWSDdywFRBSNT5HnM9qBsmA2bkDn7QCPnY+Y59RmrHA6Rja2Ms0x5CbZB1pvzE85
hRXsRcP+4qJq+jnhR42YBkpwBi3/NQNFPZnivUtnmGCoyL0ItIBrpXcs0Q9d0pUXJSAl0CdSrUnj
lQULfRTiIi4PtOJ010Qa1IKEPMP3eryUrcefa2D3wC2T6drFIS867rgHzKOIQjiluzqt9Gr2p/Ho
+ACgZk6jkyO2sRThhZZy42qbIF3KskPTuNkBctXZ1khMlZgGBQasVEPuwCkhRD6FeatV/FdqMXZu
ZP+RRbV9pYOwGyDq/mfYJT/bml4JLeenJvo0/sQekxKRQlr1EFYLCUdEBO5KnFVoPU51uhtDVsRw
SD6ogG1NSudjZLwGwksxBKtRmtjwrP5MBfgEXQM1pA497V5g2cpAH/UgnAHRZlwifItJGB28EEZW
w6DrldGJAogl+pUaKnSEDROoy5NBKwsEwLcjmboiTtFs2o+Z+ysdUXGJWfxQ+kmdh34fn9xeEHC9
nOxhzvZggk1PlAXNzoOiSm7EHBRE9cOqR4/rtRrrT66CcD9qt8uBRJqcswT8s74PtpyTX3yuolM5
G8QZsKQ9g5vRF1092WNflgGG5jncmSrQD1BliApaERAy1Yzg6j46tY0TFFoGZVw4GdoD5go1VOvF
/VPZtRfHMLLuypbvE9pZMJKQAjmlf529Wj2VbbQ2bpc+xxOsd/12WPmGCbjxTeG+LSv4jTU2e58z
dmP+Xe3KiedzGgLmCntIiTVeSh7ABryK0fOvoXXTosGkCkFI+zdK2pAwSGYwLUr8OyA7vtYbwvvp
DCNo0B95abedeBg5PzC/3Y2uX//Qfn3n5cX+pndCesQ/GkJ3uPHZnX5CpEA/aJebcya7C/7zyDjG
qv5AQfKWOvX8WYXDBlqnZ+qS5pxKJ7wN/pBAFT8FQ7Nv/aPTvwcYet/9gmfxUPAyk4U0fF6LxKcf
WVLj5nt5SYkt1372WppM/IzqekTcMcybNp7hDR5TH5gW5mk6AvCD3PhYQOAcBdMBju8irIOD74Ch
BVVjAz/D5GMcMvmKaCQsqjojD46ukEmBM7uOJtLlkqXdUR6mZghestrrgTyh4OZ1Kz646VG5ZVIY
LdaZK9VhigFXTY8J+4uBxbYiMd8Z6fogMvn6UKcGJUTfnrr7Umv5xdVVupmUhbBNdneUS+pgzYJS
H5RmwwHNNGB1CBSM7kutQXmrqZTAf9sguUnMZxSPAI/rAXQJnAc19w5QdDsV4PMkKxKFUOqYZiDm
kOCGD93yg2rLPAZjBtFheP+Yx0PT/XK8cNh3Ij21wFQKSmOC916OB9QdR1+2B6cCjxOiICAd0bVv
qvmA4iWFNAwodU6QkzLrVt14GnuLUKYh5RMBqwxwabbq3Ww6ho7T5KyJPajaURgFEbDPpCIF+MOr
OUPKO+1Eg+lBRLzec7EB/ySPGDiU6J1NZ76ZRDYDXCEgGJAdLw8QNb+kblitiSehURGXAL6FvSoG
nQ4GHlb/Gcr6Wk/zwZm6Fcgwr7GJNoEnV0pnD2XNroC4fjb4llMHeNkJjgBhxp0/T9cqO4Se8FdO
G3eQbvBNLri8tMkEPCQkW0u5OkIVFzOTqeD+18D6KDQH5tnjDM76rnHbagPW4QixkbVlMk+H4GdQ
YXoIDKQD+V41oNwqf0NB60MycikHvYGATrTTo/tXPPsoYEbdswaPZGjvOit9tFWNV8z6wx8V2Bw0
pdt29EC2HK5D/cvlIGTK+BdL9Q7t6vVB6zxr/I+qQz5vW/SVDslOer0sQAl7VwrD5MiSfZp5I/JJ
WoQjpEXdVKQF8oAbIzbZthVBwc5PdzKuXyc0vm0zRNlF62i6EscpwZYEvKXRcpgq+6RauQKc8zvT
18vYU5O2/ySg/OaeX9Z5zw2YC139KNOAbeak3MIhedooEv5dVp3NHdbqdVI6ID2zaF4PAH6KzCu7
FZD28lgDUK2y94nEaxpJeI7qM5hf/d4mdK1i9TaNQbM1ZQ0RwcHxi1TCjJMNwH5KojZ+fQwn56wi
T2yBYQgbjAeOXHgQ3Fsjxra5jMy1kXcBXu1fve7OZEV+o3j5EqVjeiqBFe/jZNraLFKnWpn//UAx
qiCjAcYPYZ5Tjy6YFWaoNOdSg+ueugMmJnzA42DK4wYAtkxqtQ8qZ4MgvM6Fzva2B3WE+28Ita/V
VB87hz5NWoSwQtB5C9+yQqV4EeFDsK1s9heKPUfVq3hX995fLX4o0DeUa5e4Hoism7BR3V7Q5B+/
7C7GzO6OKl6dfKJeIRbRbkXSIPe5f8xzB66pIZc0kcXYUrXlnfsqjSx0RekqQmUR/JwuyfuufQ17
gCcZK1Uxgt8NvNaMgIUVAXMmZoXrBH+3dBYbHyGxzDVA/yPN3GOZDmKHrs/y97raZsFx2RqrrN7g
if3jU8L3NSYhuBg1IFIjynHrOCuiBtp8Mc7rNwyZVNPBmyVLf4Bvg5GgsbtolCcSp3K3nC5LuvDr
xMvi8rFc7M+Lh7rMdoRJEG3xu0XBLyxgKbtyZnc4WHZonLo5dhIgImcx+DdxIo7lFMwHoq41A30f
LRUGBH8IVq2H0Df7rh3AQsUrzzX727nfBQvEpuKR2LP7Q27dcNeBduk2E9lM/C2k4SFKG56HtW8K
j8vmNADkRRdpP0O8RfRHqEbdCeAzoHxMVSuUWIO8ZQ66qPs2zf14vL/SHT1SJETGnQ4CJVraMpDv
G3CnnXhamyHZgL0RFUrgHXSH2ziqvQuetY7aFRAxf1XJlBdRD8t3BlT7GFPUvobwzhxOkhwDyjWr
Kd+qyXnAWwUNFO1ueSuuLcJN34RBXs6gjCAR3iib/LAzosyoitM1WmJzHc1eziv5gUDPOfZ9Xe49
RXYgorariXd6PY6tQlVxfHMztNPXpHlWvvcaph3ko0qGDDNW20Hye904wMhdgYUTYFhOwMTsa5at
kd/3h0zwJ0jfoqUlReOy8PWGMsbXFd6VI5AV98FQwNA1BHN+Vjo7UqKz1yFM6Fb5FUC2NKPPkFv7
WHZAikZyFEjbJz67aq8hIraZtHTeUJHbLXt4gMSKEMHe1ZLEQdrnAZXuEvoz4eiYTf2ffi3UCi8M
Sl1odrsI9AMUy5Gk6tattdU7YGDICHimOpSVYY/s/nWWPWSnn63P6UvYhZhDYxJsI8y9L149PCw7
oE9C51XdTzedldMhnDtouKRx8m6Rc+mkD376w2QLp0IYhPlInisHydFyaEOf5yEVnyRidK3lOByH
Bgi/ctro6+IezQ4Eo8IboAUgGKh87KwZ0qea1T+XMwSu/LurZ/2EqZXtQ/RGbSwS3beE0v1y7a4n
mDKSxLn6mR8dGaS6VhTwymcJWOB+c2QO+Kp1+vIEc4zgAlF9/fVo0sGsJvRGvMsKsZtVHjskGD1u
YP0h1bsfOmTVE+Sw1EsaVGRXcTfZ6kjbl6kvb8u5Ua/AIFSLCC8jV5jeOUSyJzu/lyWsNxo+PFNG
fmAgcYvSR1iRIacGj67PxaQQiXaoDIjUDhhenZ0xz3VSQvQvnJ0tD6rdwGbzBo/KD2JjGBhAGhW0
wx7hmS8uA8k+Z00vNh6zzyQ1cBhE2eTSjn0FbiH8lgmmqk8n8Q9BHY+vLB3anYq52JqJNj8az66X
HaQw0J/FO3WqYzzBioMNbcc5/aQRe0Xi0TxHA4C8LJ1ArzTW+4j1ddluUoJwx9XNEVyH5rErAXp/
HViXNGewP70FFX4KrumQLN/P6IuX1h+Gj6QO6QYzmtm3Uy+fp7Z6WbZnaEXIu1rHV1Zb56S9DmX8
+5cYxm7jkTJ54zF+mH3nV7uaOd5rmTn7ZYcUIj8Fmzi0Troyubi1pECZ8Fzw77u2pR1eODjJu6QK
YFDXq+69Q1K2HJkRPayGaaxPkZzSU5o6T6JLL0z03VOHEe9JWhbmTmbd/bIIN68SMoji17L09RED
t2ikHY9fR9GqPpAM0gkuJBt40bDyxkqkHxhYu6faUf2O1ohFhz74fYkUennSEciG7nugUBdvEj/Q
q+Xsy7qwfBx4Xz8ux4SIKtcQpAL9/n6DyehEt6H+6/uWI7ZrW1qCoCWnIwYV/cYRGtdoEXgyYICh
T0GjSNfpN6Hn+og4R4NWjMWuEd7akzHYJvfFEiNo3nI81B7spLeBPaZUd69OUsVXSL28L2ceB3RK
pBYAx3IM2IgwK9MMXq33Y6j2XjpHDg8q6oYX4E33MU6/pYyKM+uZQeCPC3lx3KGkH6Jp4r7YekFb
CO4ihb2fQ0bRFjbn/EkiNXgcUIZaDorRGHckXThgUMRBiS7t2nquh9cDB5ERyajUY3letvbhtQEX
6NWAZHSVpf1YdpoGlNHiO4S8LMICjq80r+ave0dM8aLT0DxEve5fvHlGkIwooFGjPMZpuofEYrm3
zo+ujR7r0EALnP5QKNKeSmCPVGRpAZaRRpRC3LMdFCrIdYKUrMOXq42PKsN9w/LX9wcidgh+Glg5
f69rvQlkvGV5mHmXtw2ttv9Z+fWndIBio29h/31gIO0M0Li+0ASYA+28afq6GzVyBHjDvG5HMaBG
cL8RihbFOa861e1Qy3pf1gVVYH4fgupBtBb3QAzDI8wNDODGQdVzHnV4swmGqbPvZGTDIw/Qy30d
FagkDNKQFfMIGslQaezu6A7zy03pcfWOqkoOOtG97NS5pzibqzPQTxj/VWF56TGj4eVg8JbP3I/B
TWBb6fWoTk3D/BbyBuCII4shBhu7smwnjd4HXMBOWmiE/wMFdy0i+rp8lKbXVxMy6O8OLPpzA6W+
t3FU5Py5gadoP21wc8VyFgL69nU5Vai4AxIrB6x+v8aybvnLGxx3XbLQ+3NDZRO5lg5IOH8ckTUN
Os8aGKn+sUHOoCxXaTmsvk+/7MJ6UAqVSUBovn+tZd3yYauyRbw8VOs/NjQjmjZQxOz/3ABCoVdA
Ax6y9f8+q+UvIN8YnrwKRcr/u8Gd0EsoS4SSf2zwNLicyOmAv/x7xHIbNnXC3Hje3acFz+r7IZYt
2lG1iPXXhmXrcsTsJkBF+ib+cwNIxYAcFTil3zsvf6mA13lgAzhG3K/x/fVNb34lcV3t/1hPQdyC
1Njwtb63VbgeyXiO/SZYQUXgB+NNvSZAFkGHGCkI9bB8mUfIhKP+KWwDER4JnJ+p9Ga6H7C4CS4T
uv6gyTOgSJSuZgXMgVBD1goIA3IKqBzJvAS7EFE9fnUlKNEI/PZ1gw40P0Xbn4ZISeEaekBPHUiN
WbwfMYeu0urdHfhuHMNDELb+aeqBzmcP4az8V4HKRA8531xk1XTkIO+jJ7iPipHdHXoGtE9WLQpW
6PRb+3aF2ZvveBb1K+hAIsnlG1lnNXItEFuc/yHsPJYbV7Y2+y49zwi4hJnSe1KUrwmiZAreI+Ge
/l/k7ei+R91xasIgJVURIIHMvffn3tPq2fcFaT1Oa8ylAlF1yyRkZkUlXSEl7br1qLz93An/GAxI
SHPAGVb2D0GkHhqsa2cBcODc95J6MeowekYGFsRJ5WE5y91eLrnOdhUL4kyE9rZH2U22Nx4kQ1LM
lCveKGW/6dhf6f4/DCZXFXMMogZBwBMr2NZelNHITqs/TsJULtYaEw5l8aS1qL79nBjCyAuf8+9A
aepZIIad5QFj6G4VD7qYhxr7QBsP8ZKZBUJd8zmJE5KCshRPey370+XdpsjD57bQui+LLErHOWjq
EjhsgjISIZNrV8zKZNhWdj0fcIcbQ4pLVelnmDbBIkz2cVAE5xwWh4HEjDUfU39LzyI+5GxmQ1De
0Tx121Gd4lTXwpkAPhVIQ4BsSTYIg5FBRqgXnEHk+pj+Rk37nh+bRjeS2SKF074OtME7cgUNcupw
3hPVYpToh0eXCZaxCkphz7wsKl7y4upm7U3hV5N94SMS17L4T1s5S6HG2/ppM5plrIalcOmcdPNm
iARhFVZ012/aKHQOwqJOHhpcgiOWXvCvdOboyQ1T9YoHl+vM0fPixagQHfmT81sD+INPX0PRd9ke
x/vLUQt3qXAH5IX8VldevAFrsBb3f4oVTLOiNcxW998OBMssBIP6dSc0fRem9TQP/Na6QTndntO2
n/l8aB+bLDzcX4JaV7MEc+z/vNQ896aK99KjpyrnOa/SP1Kb5PH+twyffqeObE7338VO+9KWcXjW
mbZBiVDlEt2kM09d68OKmnNVdiu9gL7dpk6+KkusWKD7YmU3hY1xrFC544VlWcasUHa0SnXg+P/+
AzOv8X8yuz3cSuMoevM1jEd71Y+oSrog2hR1+tl6KEp7dVPrE3/KLKauoX97Bl7PNNAFKRlzV7in
sUvOKIlJhnAnf+Gwqy/CjMF5+tuMd5PRriffP2WO2kX2QbbxLpgkmMPkzXtG+HVtzKdhCRf62auS
Zwawe1c0fzySgfQHFcPAGcYImvaaeZoH+MMOo8rGPVIwTVz9fSaXmvL8mdv0r6WhpmUSx5eE8dXM
85hYuMrNT2k9y2vx3OUMikX+6Dfj3Las47ynMupzAd8VzXaMrJ1M0qB09dmYJEi1cDqaGRrXvBFv
Xd9a6Vq0icLyLRbhyZYBYWHxGSOTGWTPTVgKefBqUGAkyue2obsatJeyjPzZZDXtOglQyGbBqy2F
fymy6E89CECXaNjHdm7s0AuFiN6rubA8tWkCJZfQAp4iVX/FYadmZemtm7a7GrmzMlvITkNmkbKV
ApVXhbTnVubPJ5kd4nJaUhNtvTRZ2NL9pWUe7PMihb3DNTTVj4lPSZO26SkqbY0/lZgmWKFGTWWv
C0hHO62qLypnKWg7K5rNzLQP18YULuy6OLRVCHaVtM6mCA3oSYmxm5CQynyA4I+N9QKt9dfImVpx
cGzsKthVXbgcg/o9c9PPaFq51rczNDXC7DpYmLHRLloGNQoG86wtEnfmdSFZE3WN9BbMVYuyb0PN
KSflzFf53o+6lZMU07oezzgdWEs3KXAjfvSUaBfxhL+51Q4oMMpvr3HyRUEJRQmhf/ptRRlfvMSD
vWhEd3WqeFspL9vaqPhIUS0Wytc/inLy1pVJGL0I5HKyqTUS1/3VRP15gKH1hDNXOxNQ4QIMzY9t
OgJVji4DCTdZM2Gvrno8PEyIj+limLL5wbAsAjXLkcJc8jDdSMb1s8JNp3kxPALvIbcTxjdSbvPk
mcWx0aq579ZiF4NMAqo+61Zrz8yGCeM4gA/hg+4E0BEh24Qq1fZhubSLpJ+P/lDO3SzZAInPA9f3
l77SKkidJfmvk74cCjodRmeIA2d9hOOkrBYifi1UEi+D0PwqNYK5/QDG1U2xazrqY2qrqx/aL6nu
f7agcMvJ0NcTmYRwE2GghmpBAC7kGS0a1kpMBbAqvuhJmHAJTnW/mMK2ZD+Y4OkW3uH+KhJGebw/
C/7Ps/vPZGe/1X3HZEiC9iZxebSm/h19CpFxt1fD7f8Kc1kcb7qpVWNjq33/xf1v78/+78P9Zy18
MFMU0W4sQDptH7q4A+3r6LR9c7QF0iD7odV7a3c/HD1v0oUwO0F6Ne90P6agx5nD1allxFpLg+yY
9GW6LGoRzGVbkL2qgQXUwFu9Mz0MsfbRgALw7T5iyzGrxDca5plGjqDCQJ7bdXSK4kG7PUDgtw+D
nR3yPPmWUkSrSlrQRLD9CJ202TYmDMPATZtFwghjEdaksNzhNa0NriYX+QbbMAZHIgyuzu1npYhq
vgdTwnbRnpm4D1hvRP4mFXpwHDzzSzJwuEDVMTZqgugmncl/NGS1FTgQrjMYmJCUo07M/KTHRMZE
39jFaD/9ZDVE+aeH9+tOm8LhlEeGuS366aFuvnIt1Q8wUctphkbEpksExTB0zOSLIKU0ZLTxq6NL
SmoVLyez6DcqYpkVunYOk258CNqG+Jabk33arkMgsWsQ6cYStwga0EksRq2Cq5OqbBtFVbvMkkpf
ecGtpHU0pKxCxWvTr4qlbaQwoaMypS4Sw2PfIZy3yvwoCEB+bMexv+rmQ5Rm7wND2rPwvPJFtQN6
rzy63l9F4Vr8CcfaujT6yK3rjulFr75jpxLHOg2f+lGKbYow+Jy3RrJIAk9/D7phlw1w7Uc7qLeG
uFndV0GzcAIUhBqnt2SuiPbcHS73h5ah6WlCGBwOsnh3CvkCJW9W0tATdiPPDQ0muibH3QlN65fw
SQDp/NJ60+1p5UnvpRoG2wRTjijQCa01ZvEQFdukIpe0N8ZdCCdnj2C4KGad37nLErHxrCc7gDAM
K94NUWttWMQw07Fx8GllPc0sv3ywUhYI2MPvYV20i5sn3aXEAmIxQT6cxcj05qVL/SY7J/1EAXk0
9Sh+dtSTB5h6QuXW7oYc7luRJae+vsV8sSGWnoyvmijJYojTA9hhNTyGThe9YXdjWSawrkT22RbB
H4zr61V44zrp/VSv4t6qDpq7yoO4fMuMWNvG3RnyTXBMQ84LL6zoJWH0sncn1PQEc2FV4mp4dtBR
r+VAoCjS8+YhK01/Uyu/fCo4gZVSozO3lHvSG12e/D7SDk1j9jiiq+E1gD2jY4DgWUHwbWXpt+5N
+mthChuMbyFdLT1kIG2LEMrZtqt8Oa8gli8Vw9QluLh2yhhOAvNc6xulKwMLz6wieKjadhn5RXe9
/SRV3HqaVO/IgJKjYBpOjarEirjKX2TKa4e0LC0E/PQYkDXLrPSOKR4IGMVI/pdQuKyXegEG2Ptn
E6qWFo3Fhxv0NhYzOioZt3nBerE4NW0mb4hbPotr1PqYSCDuFwzchi646o6T7ZzQadBRBeEBloi7
9fMWBw/bmzU3Llnd05LRKsQ70U/u3ofuPIdx7Mwok9WmDo1sE0SEYpgpM9KxVeVvPDJeJnfoDnbm
mbMqJSbXCD1K0eLBENMm6VPn3YnEqYliUBeNyKq403cOrKEnrv8CrNms6YGCdBOZqj/kWk582O0Z
0vQUJlWfbgUImQhgG8xFnPYH0ZdnqSXt1i8Uq65vOpuhZvKXNvj1aFHcXwqzrlGVqnxO0RKf4TqY
eDTY/mVIeEdrEmKpJf20g8fszZkQxrMRsoePCHTdQplfDJWRMCxOxnnjowAIGRtZqsHJXqO3jKzG
PwxA9guHMAJaRYR1VZc1m3hwcdvKD22WcI/cdoX2RqPK2/c+rLbAVPKlbH/lCcqKUXrdub810ymg
szNOl6Bq9UWWldGCCGhzmbResw20sl2lTfSOH1B/7cpDWdjxO9IBfWNIUHEJy/AXA/WVG3g2UyPH
ZXJvGFfbom2HXtiu9cB8xWuivFah85aB/UEX0KiyACmXY+KMcxii8skH1S70RnvVNaxbequNZkYW
ryyzFy92zUXaJTAbUGe8irGUL05kvEsHuYjm3ZiZgtwmWLLrjiDURwo8ShAvPjoO8nuISSclrNPQ
Z8bBs8UyGrsGRtVoHMf02Nmh8QudY7LKlK+2ft9TsVRttmGSUMB+zsONQ40NDaIzDzXJSYc6i68j
mvJjnWjTY9aAnTfdk14X2O5g7K4xQOuKyTrfH7ysOrit4e0HO4pXeAKZhKZF1UX0JFY6uB9scXBu
erf4I4r4S3VRNs994yNWhv9gn2J4Z5Zo5eP9IWqzV/ygD0aWONd4glPd1hhgVTrEAk1FyyEynG3t
1u3SDHHPhWdvPpuZ+5DzbGuOVb5ztS6+WjrisxDvufcIbkKgh+5H3SenwTX9hyIw/wShla1cXKEX
NqjplZbgS7NRyTU3bmja51/YuYzrrK+fgIE0uMvhUWusZEszl+6GG4DBxqxvIx/oxfOaZ6sO5UqW
3BtUY8gyNWm8+LZ5VJMlPoQztLM2UBG8XPQgs6AkYqOFHHVxMRwRsQnvupkWldsYl1pL7Nnd76SB
V9nElfdWxoNc6pG9dWv4O4MwjLmFhPcjGr5qpbdbB13l1km9jRl6yatllNo6sbNpiVRk1d54jR2e
OkuYt3hYKmNnJHV63Em7aZYGhCNozWylGsZmdZ7EB5YNqPm6i2gHy7H7rdQH1nMz9hg13CSzQA6+
yZh5KBtxxlbL3dnE8RDa5lePiYw3ae0bD248NItQZvFTgKtUhMfFboT1cExvbFukL8mx04Y5kPQM
gfFJVIH7VphmNy9SzFu6KCoXqDmXQMv5RvVjiBVKPx8S9zGdZHHyDG+Z9sO0RdORPel5D1E88S8h
HYJSJAipNN1FgFnJiHRb6qtI78u3pK6cXWD2kAEKIBW/07o9nGwJWC3Na1UwrAqqodm5bdBvorRo
ZzkAxcyIouxFx5Bsp2tlPO/jEjlq3n8iUg3q3vuj9A4UIq3WDYe5lKoPtnHrquXkNu5rWZ9MkOlj
aECMoqeFslThvxR406p3jEc8ZIM9ctd4TYgTQYaRDiSBQ81l8MpkMXZIltxIAe50pb2BzqMvGfWS
QCSEBzbIZZJDNof27CxQUOWXJnN3baSAxJou3AhD4HjXxOm2v00lQk17chEOLA0X26xO7SRqNXyc
g4fWVuWLaYT0XCi3WYxGIez3zHKuIY4NSfjLgavPHMKMmQeUNxGQETwXbr+KS4aIE04vq7EhLwv/
muTo5b/rMK+eY7Or14VmTbP7Q2g1+pcUm+SmuWldArCLQOSr6XbzstENi9iCUHq/l+8vu6K2liJM
9+ib0vfGJpO5bORjWDq7yUuqfSvKaHbLawYtuOUCqiF77YB2ur6W340TLVIN/YvompICWrvk7uh8
Cnar/3oCcxbi7rA2Y+Kh9NtD2t+IXiCA2BG4021Xltv7M4gUcxmM4hQ74aN5U5BoVksmY1bCR630
J7vv96lMvXNiRVcuM+gzvlc/5C0xwYbCJQVq3IEWwdoqTMwXYDvNxlNFtYVc9IV0Kro6Fpi+ZRiS
r6WNrhEpZqcm82DrZgv4Sg6tcZuuWl1oqP9dY+VkfNdmC8m81KjE4Xb7blNtQpEdfnfxEh1wexFk
SEBKTPRFEOL6UtbaDv6R+hz39Wj1W19NjH86U98n9jSsg9p/tG5ymd5vGBIzZO4MVRxGf5rlhS0f
o1EMZ0uO23Jk3Bw00AsR0xrHiM55ngzC2YLAtpHn/44DI1ia7Lr7sqr1i4TSMnMC1X80fnxOMQVd
l1zB8zTzmNbQ3CdFsiqDslkpjRnu1GOHNUbaU9iN9M10K+5i8MDQNGn7ezTEYtEHjvYOxL5MA694
MTG6W/eJOLbGlNB3D/Z7nBaI6qfxM6h6YzYFY/VgEPQy8wcZr70C1eYQOsmLr9Swc2rKlIyN1zBS
/61lkc16R74ZfZ8uFev5AbzeOA6YKwd1I0CtlffStWOySkvk0VkUEXafmWqb2BDJlcPnoATj1LBr
n1XT/6ao7s9EbmAq74wubDhEUqTFXV2t8JgIhRqjgDz7hCdvEu/GQ+wP6tCWBbRvNoOg8nFPR6I7
b6tUbCathWgdWHj4wPmEWuLDYrv9TJr9L0UVffE6/5DmqfMiOkusYtUmWOLtKgx5//PgC4cxYqfJ
JWJ79ajsELMj1Z6APm5Fln50+vi1tWrw/1GH3VZaKVwZX18bhLHtKUckUXJutffSONgKx6WbGaTO
Td1J6Dxe1UZvcVFTpVVDO29MY1zFhtfuzCZ6dGEBHO8PvcjfGjfPlkZU13OnLcfXQNyWCoshhDck
Z5n45grfAefotmxmFD/TwcKhYamwpIS96A6LPvfxOGyHt6I1mDVluZz3dVW+NEWVLzw2XahqxvvU
+NHZt6bojI/XsOnH+nd0Ux7lMFEPpVl6s6Bv/UVQxLfLD1Js1oh+M+YTqvihOI2BFW9ErMhX63xz
XYU6YWM9d+/YPJjyUY0IYg2vkg/s9NCFVMQAJLUWnun3Z6vLL+DFIxJBktZdG5J2YjsXfA4XqWrF
Ndf1pWjS4hizhDPt31JdQjxn01laLviPFJgBolid34U/Wpky04j4UF1JzRjbxvCADdfnKANvW9eI
K0LdD7HMY1RsmiQl2M6UHFSdb1vFDTUhh1glNw9XhmMrSZdG+zSiH+t/m1rpPNZZl80yE8dSbO/6
9yKZh7CS32E4fwbJaB91C31oDqfwmHdxsRCS+63Q4RbJcqiXhWc+84EOs6wq6nnR/bazxp8JETnn
mzx7F6vmuRrMiQMNuNkcaGmkkeknb0RAj/TOO01D0bB/IxSAi0wsfYJXKKSS8QKnaVsImc2VkaGp
ummMLBxNmxChbWkF+gd9FTtYod6Rk34FIBiXiszeW+dQ7rO4vlaa5sNCzk5D3venuinMNZw5mgzK
hn2G1UCkNxCRguGo1Yl/xZcPj8NBfPV7FY4XyRL2UnVMmvM4WZpdUD2JsPcvZjE9AmTGyw5w4xSP
66HAQJgJUP+QaZl8F9NYziuMA6+JltervKvVQYMqthhiWDXeU5jH3lmTzP8wA04f2H3mvq4HMRvu
bFSsOr3RVQukms6uobpi7UnHq9lByNAEKcjAjAgFnEk+VSVFCQN9FnkxmhAE5bDArMNcA3EVF8c3
Poe0H99iI9q6SYojvRaPb1FQnRR5b7MeP7BVd9c6TBY6K9fxZ90AA6Krou8obJO3RMT+CosKbaWx
2M4LWTdbpoaYADAwQjedyyubRnBBaby2choOHHHeQ79D0N29wxilQyrEB46XuNn55CpKI0YyLH/p
GPduifmUM4X7+2PNsAab50GumVBg4WdW+S9RoJcuUUWtUyP8qq06eiUF2beUYoTqNSeIlqw7Tahe
XX1w13lRdLMCLuq8KqW9aYXbLUo0kGvFe17z8IFlAI6K16w1vYBuXVlPDYVKwdf8izEMJpXEjPhF
tReSORK2d822H0Aa/YweKMQpazKbT3+wi72ICnuR6iLYD5OhzSwRxKsGqtC5T1obA9vqtqy6n2ZJ
VDXowXfjOrMp/UyrIXwEHsO/r2Np9uoRWWSg7Q316DhFMAc39uf3ZZbGmoFSpd77UmsvgRn9mQwb
hfFL6DAfzJywfUglUKqavGXWtmKF56vCGilhagkmvix9JsyTm7nXbMzKRd3ZSItVkq+wDVulLqjg
RGTQWXox+YVjMtB6e8+2qgDDlFwn2mDsyml6xbUDs6GS8wzM6kWwK8wzF9pV4Y7iHDeutWtcwNsS
HTGke2Y7osPQpbFekiiD6RUXWPr2L65XWh+iNY5d7V6CsrrXo9FusPSNcoZgf38wHcx6c6885LK2
TqYRfQ99VS9ge954ewOq4NLaF6FdXu4POtNaE4OLk+PDgnQCd9UbuX+shVat/RDJn11a4uJDHlwT
CqLwtF4YbajeW3wTPSCOVrw4GHA/etGUPOXRzkym3y0jefZuszpi5HvJqrBYItJsLonTv+GiEK1a
odQcvuR0ptbaV3WNLS864gm+4WUMzeHS+x+DVApRKNuQbkJVpBOeeRO2QHZflav7vCXK63rZW6Vz
ETFLJzpUDHwDHKlqOMNHiOgEBtIy7YnLPWcYpu3A2eCWpGp7r47ZhY9Ja7bQdlttVaI+pokqGGU3
0ac92PamQHTEiOXqm6r8yJggL+q20lmVBDZReBfWEyIOlIWUcHJdYdsOVamXB1KQ2oXtZPnKie3+
YPWrUlJl1JqBBeIYL9M69efMap2rRyroOghLoEmH+ZU2TludTJldXrkZLVGu7UWcb3obpbI0j6WC
lhxIJ8bJuqCfG1xm+5xxMtirCYnbiuY6ORgMwrFzKvbI//xlwBk/qDxL5tFqIpmWe76VT31tv+JP
NCzLlJ0km8oHsLqKVVq9BzZHktIEbO2WRBYqakDb3t90sj7hUJM/pmNRz4wOJSZGoB8U5+gcveqI
xoULVjoSFmXzCO3c+i1T7kQBeQlvv+gbLaOP8FQLsYm9EQyV7z25eJpVCWUIwpjsI2rr82hP5Z8Q
0Y5R+8EDiqZ4kSXl0sCB+HfOOJn0VBFfGugKQ1W5F6N6nLwByWXjWNfKKT+w315XQvobLL5+uxmK
awFL9xo8qtwBNfJDdag0eMnKTqwV/kCwaEVB8ahwJNHgzuKw+dLnqJ7HTt1ovRrJwUlpn5o6+UpD
8yMyI/MQgq2tnIZ926n9auPa4bRwvSZZeTpgB9U/xo8mK52VP3c3tqHjNvqWksufKd/Y5f1YfRZB
9YXha/qeO5Uzw7ACHovv4wJcN9HRn5JPM0Bg2Fmhs8zwusPoVGFW1TEM1mwP3L/3sM3FeBXf8EuD
o7oW1ga+JPWwcjvdmNe6CTeaQNdVk/vyEnaiXkdMdWZ0AK0lUee5bodECmvhLmmjmoFKRfKqEnxf
9AGuCppdzdQIJhkOlDN/32DEvCuaNtjfH6RyjLWL8vRYdjlYfTt6+zEqvb1+e9aoSVs4NU6jLOcE
Mg6vEwZFuw7aL5umGTylxZSctMz2IVKFw9VTfMyGVVPPJMrduEUy7hPlWwtDhzSO89GwwIwrPbTu
8Bk0aFF9z8Jnw9GXU8sFkk4aZBHfa7EX1mHd5HxfEdZJZ9h0IfLHZIkgcq+8ASVcpl+awYu39oj+
C+YqzmtSpEx3nL1RYVqFVXOxQK/hrMhxKJYwBsy5qFk0DUOZ6DBgNwru+rzJpkXgWOYGZPOXobJ9
3JCvLGPYrqDHYjkiw1r2vj6uolTKWSJlsaGCLXC2DhomOnq0jHM1v8kBFqwy7TWhl9qGnf9c2ANX
ZpmTQTdqX1N/8xNDnyS1rn6YtBphQoYhE/8O2NIbvs3aOZR9y1Yb6N9Na2KJlObDRmvmIFBcN5Gh
Y6qIfllz3pMgF3scTbddgDxxqLitAY66ZZcFt3vx1o6GfHkqm3VCbFq9Yk7UF/gMBIuyEkB2A/C9
Db4qhzehJfkCk4lqHkct3oaQh0qXHh9x/19CjcwfeS5kn5hEb+oEDUFngKDyIyd4SlWSWD08A8OT
v4BCJcYPsb2np2K5nCx74zReuOwl1SMCw/BISU6T0RjtCU+zacvc8yvoOaG4NeJlKY095dbagfFz
oSeJLnXRrKbJs35rBqLiELfsNYgTxBdvmns9yQ9VjmpLxYl2ZOvQjq7dfSSSLykZ9IG+1ipIoSCg
uZL9X4JsjB+5o/czl7ZFnqSuaSYt4//6R0RRUU8pLVjJ7KkvBcWsO827SZQX4j7KFWLWYOXlqb7N
cZ7NsLW/DUdwe9WxogijoV4Zwe+80ci0HYsYvmbARBbpDoZbgzuvAm+8RLakJR3rvwQN/si9uh22
43i6QeSVZduQ6P552NRO1YR9Q0HVPh4xPNN3eZRtBzWNCzPBJJpB/zSfUjf6S77Sj5gj3tdydOJP
XIyNwUWMWzzhfyU6tbEoyD+PcB8ZTWvVM1vRE2ZrOj65mOxs2lgu/ysn5n8nsfwjeYX/8L/ynO5v
aEqaDcskagOXpX++YaKHReeEISeK2+S2g6FbPYS6guhi+flfPtSf4VG8mQSU0enLjNsYXftxG8jB
jWUTU61F/hDutGwsjnkzPvg6ahcrKeyLkXsdy3mhPVsWSBGcW7Pt7IPfG29oP7RzQnhBI0yB8DXB
OQHQ5i/X6//7vTsseZIvwSCa1zB+HKHpSt9u/Z4BC53UFjUY8qKs2CEtxJzHBDBh1zthcxD/LTHv
RxYTHw0iTxxFbJeQNZjjP964K+FOUSlibGSyjwyvXp/nT6yFYHVWhAWOsi66+x6Uwnr08KXxMSAj
uULV89Yq0ms1Gv0ik1Wyur9UuORfTUd/Cpq/rGT/n6/QdQh5ZIv2AHYI7P7n9UKf5oWqybJ5MyUa
E56sOHBnfHu1g2jZQ7qgI4J9UP1SwMyPUjN/gNo8LetGT/b02N4KCyP92n6XhF00zH7/kut2z+f8
x/Vs4dajGwZn58rbRf3P44NAORhSn7I5SObeAGcltaf0toUTGsvGym/eZVGxhiqYLjmB7yLqgidf
y55zMcYru9ebE4T85lTccu7GqgYGZrSO7SPVZNab7Uwrk3SNktXcSREuuz5bVRD8P52qSnHtSvDw
SjT4/rdatMmHxb/frD+jeQ2HS8TzDHLIiEl32E3+eXaFrZUeunxMDhv5JOFaiKD5SvyecE9MGRJt
GyR6862MmVGHya9IZi85vjxPDBQO/34k93jqH5+ztDWC+lzLA3/7uW4YdOJZpOPkmWDAW+HRMLUa
Rg29RuBJQCIQblQEUYiDLWR7iL38l9Wk57uFwRSLFULJcu0zDCJnw1mPpEu99W2Pg2fanawJANSe
+q0xmuEizJtpV/Zxd4GyW6G2FdnSIjsoMysoUMgFvSQe5xh7QJ3Xk2CL/+dfPvT7qfw8VbYvnR7N
8Bxipv/5oWPFB4J5GzrRGmBYwQW2tbxqQzrAtAeRFo+i6b9br7I2ZJatiujGW3fQJN+ZFe7Q+nPN
DAEpjexsudvR0P2TVTGFGmLrKold/Mvx2rfUvx/Ha7PVmsxTKDjkz6UEDDKb2DSY0A3TQ+HRjOlJ
d9WbeJolmCafui5BVpE58WYc2iewJX/fUWOtDXicpAa9DaNvvxcKlyfDsYc5HqG/azMKsTWUuOT5
hNPA+GUgbJbrdLIFpmUVUSIp09qGkB8MRiiKoeGc7zJdlbYOzf9QbrM2CaF2YFmWdnyDg4MrRZu4
0z7uc9wz80Cuavy6V2GV41Fm4VUWQG462KPHBNBs8D4k5XIbR+M0zzu8k/UsxGPVsF+6oksPquk+
Mwr2mR8iqGs9Fz6diB5Dt9cw2PO2OBiUzJxHAKj+MchdjE7M6C+f/M8kcrYMzcTeTRKtqpN29/Om
aKDHSS0KsznTbIum1AdI/RVRtBTArh9dqoVzXfbZPuj0HAJASVE0mmeNaAto399pJuS1EKa5/fd7
9eeqQWK4JNdes3WweA7M+7FqgLQqjQELkN5UefOh4M2VqU2Q2NCguuR2rWGNofke5WaaxqOG1irr
p+8uKqpZpLqPfz+cH1vs7Wiopyg5CCzjg/p5NKUXtyFYUjTPSt3FSseBXgrvNYaAhFTuNsVWnV3u
/v1Nf2YQmoZtOA67gjSQ/ZhUIP+8iaWLZq/0YB3aOJY9+FM3LGljQlw3wBxN0f0ueiPehEy+txWe
VN7tD/5yCD9K4f8cwu0ADAI0XfLq/3kINk7RxN+U0Tz6jUIG3VSpPfUOsgO99brDUOZL3Q5R8GOh
4xjd5j+I178fw48+hEMwmdpamm5J/DZw3frnITTSqft4xNDQFP2XD9Y59wr1lRrc5v/+Rj/Kmdsb
SQyFLTxHyQA2rR9lZThGGE/UMRoLJybML3lRGmrtEdeMGuPn/yHtPJfkxo5t/SqK+Q8deHPjSBEX
plx7Nt3wD4IW3hU8nv5+aErDalTdwmikmBgNo0kmtsudO3PlWpVoEdbUXxXYwq/bvTBAXZd0UVOw
bqnW7BtP4ude5MWJLxPswS+ps8wjTIUkpgbDf62YujBG0zIJ0zV5DqNfRJBPbKW+rvFkpmRWKsHo
FFU2PGq9Fu+j4IOYdR9VsEx3VR2ruyB9aVjzzfuCrJMtmP74qZXpi1ZCuPrkMtv3JDuewKya1q1e
RrRN1AOttX4A30XRtx6q4BYtFtkWgRLLKaVIeUrShnZwoIWQgG0CsxhvekLAMchgrJrpBitzBiQo
hwgsxT1Ejx5V1p3RaKLKcYNNn+4b1w+V5NNxEGmZDJR9ghATmPKhnQlEHtFJGUlQJe1TpeCKZZnO
pKIQJs8PqvRjrcOYboag4WQzgXYpEe+1VJ/uhTKdVlZ08SJiJ9EaoasaZ5bEEKJZr1c0bzqzjOso
dCBEkOnnGJ6MI+jDznyfmeBaLeo0K2+w8z0EDJLTAfSWV8DZHpqpRoY8JIiRqg6wZf+uy9p3Iv99
ff+cbx9V5Y1JNCdJumQuBxZHMSBZoMUOvYu8cyT1baBXI31PsIs2vqcGnSPUxb0K+GRlgGcemCk1
0e40ACQbzOzikEStaJgozwdOKSCqZAmIlUWTfw/6aXAiSxYPfasDMVyV0lVYqpPAZF5KXdYU4LLI
l/BkXdidRh1udBnCSGBosBMZyBvqaUlyiAzrjd4MIFgMqyODhifOw4qy3dHqNs1Q0jgWAaUawnrl
uSddmAruRC4hk25Fhr3wyV1OX1GsQN9zrPOMVrPErQCTHURhtCDwMt+McSTuU7FK70KKdPZoaJ07
BRW1pKKgOuUL2gbuppuoN54g2g0PSTZONgSg3e76Zllqjs9zZ3AQTHJHSCvyUn99DDJIwii/KoHT
aTodtBn8JYHZD98RczmOigglKkKJZZMETpiItV1oEAbg/ipniv2vXohYlnO0fNnN/ZaaFPSmozHr
cE5IU0aCLu8m+JgI6Ft+qw4AVmyDlSjk/BwzzaAyJBFkMENZRNFZlpatBaLbro7jO2nq9lEt02yi
N+/4Y4g6qCt+4/wUoyVr8E5SeT0g4LzYbFIMvqALRwFCvOHlFJO6/UunWNfxTy+5AlOUl+sCNGMg
BdUGTmHS8zcG7YeRFhS42I604gUeEJDcDUQzQUeNCsb1TXFhiCQNVGaV8Z0H+n3TmIEikVbjljnM
jioTI9qG1hzV+cqx51SowyQyYYilL2aS5G9UNxUQCmMKlANktgIl97DwH6l35WgZNt/+02EZvNx5
brHLiabNxVbXQpop4saiFAVnjC2UIuTEKHW46yObw53XDgkHbJq6xLMacOfSUmNkY1TEpm+Tp8if
c/LIL+GgYIwPYdirm+vjumDNnLOJuiXidCHSXhzhvqhG0FQz+9jYP7aZV9Sk2MIBuc/UrLuVzSGf
e1tyQJTUFeJdPJs6756T8IQnYhSpYePbCCTaKYxHTubLCO6WMZiZWezlqBfSxs/heOvFIb0fovRL
qov3eu0fb2u5IGtg5A9GLHHZGuXXrlduRSDChRWEd3Mxe0jHbCPntf6maPTavj5X55cjX6zOLymD
MFWTFx/vjxR9DFQwYfVOK08UUIPOoqlzX3CeqChnrhjMfLyK8gbantVQ/dLc6abFS4VspXbmPGb+
AwlwpmB3cetvjVH8+hK05Tq0bbHVb6mC+xvxKD+LwKH3KuQ1dq8mX8q2UR6RBTJX1vJs55ATliRD
JZ8lyudJtySLLZAoFkLXRXvPZLwU+Uh9GDcGfUIrr9izK5HHiaojBgK+kOOnLrapMCXHTsUaQGug
ur7ScOW8L7NgoyTPvU6oQrPd2oQvywTwUZLTkqFAseaQiNjg9WZty7gTdBA39lhr6u8FoCqXUce3
VjH2XiYC+Y/pqnTMNgu/yjDq1XHATWdaH6vmWN4CyalvovwtIqWP1EsCtBJsq/UjmFlD/S4bKvhl
Jsipru9R6exBx0cbIiEz/2OrLh85Q6vUpg4mz27DEnY8tX8arKzZKQqMPRYtmq4+lMamjMGLNmOG
uvJzIh3jlUzc2SXAR9Doi6o7lyrPkYW3ROfX5I2gENLP0BTwgk+mOLd8W2a8EoMsq1jzImFMYaCy
IipngbHPm76IK2rAE2X2ffsDFHuhBvp2oifCnjINSlqcDtTD/fcupC6ekcA5xEYX3lh1c1c3XUua
h+ZEeYLYS82qZheKYf5YSvJNwEI94lpoZs5akgG0vSadNX6ShLLdoMCFlmNePuhzy09Ig+vhSIpK
DXMRvHiSP4cTySreadJhoonAW1nmOTJ5dUuwLalYAIS2KF9Agfd6b45060Kz2c97s6H3WJdqKg8d
MjuW+qAH0n4oM2mDlikCjhIJSR64Ichi5Z6OxuRJHqPHsrHurn+T/BIrLz9qfjZY1FRw8csDUwc9
/dIhDrKlc2yfQ3oIqPCT2SL4dKQt3iaZd0/6O9j0kW7apGSlW4jdwrx9lFvtSVWsBw3egx2M0BAh
R2HxBn/7McrrBH5IQGCx/6HTj5k7DEX/rIioUmuxkj+QSYNiX7e+oOAgP5FNofsYMLIWo4BUT1AU
iP2uHEHOQswHr5ip9Lvs2JkEpjPUqaWvQkBEu8/d2kfQEGIspwcvtCsDZN+PGgoTGfHSfTX00Nd3
VDi4nIH+d1b5MMrGt5ze9ptUgJazG62DMPmqhy6iZpsZML6o4/lbl/k7Q7hLjSbbH61j6PbUt8jZ
17/To5Dei0mESKrh35Vhc5eFhvBI1ygaCFSdKLmTWZY5QjJ0f6RQzFul7OIDHIgPulAev7l91d9M
lj4daC63brIy3AKnp2tME993vfCxhQ/xqauq6Ima/Q8DzjewQYc0sVrkWMCb6BC5PhR1H6CiYQ6b
JgVvrSnxjGQuP/RZq9LOOAMe1S44mF2cOke6411atOjOk9p3YUpqXeCW3wkFYMd6TMZ3YU1HwtjK
T1B8f68GNCBKRK8Pckmvi6oYkOLJanAINUE7xFZi2JCH0WJPtuJRnolPprz4lgVNsS+q+uiIJKBg
eIbpHJVD2Tiq4OE1xAu0IrnFCZc0nsl3tD0Jb7P8o36cMk+PDeXOLLNHcwamJB0C1Sg6+LcW4IVJ
UoQ7Ug6bJJBNp5YqcdvA2HwXmwkc5sW4axPzO5x/+l7tYp4sJDEGKnz2C/11DEmmPCnaQz8zigRG
W30KRjcBZ33TicdHGgFqSva9si1ToH11yFtI7LpwLytD5xZkvsgNg8/NQuWrUEXhWzEs2Kn0a96U
FSpT41R2D0o07H1oSByjsSYo6BVoWVpTelCM+HfFGgd4fSF0BGfpQjAR3JhtUr3Pj+9CKNCdmMbJ
O/M4hhspaI+7KgWsbEowMFtTmjwkaf1Jy/LiwUr0H7oWFk9NDXNw3jzUczmvzMUfRhZZd2YyfVAB
CALbplNNqu9CaUCKIwag0BZwdk/irhON8RkinJpmNd/hmebf+aMJ2Dw8fhJCK0VKvZLtoLpTohva
OLtHCTaax+wI02IFStKeTCvcKZqUPIoWnS51L6zl+c4iE8ukykBmmZIpL4TlFVgTuEIlbNCagAZf
IBGvVyEwnEiUIUxNV6+g81Q29uZ3gcGrS6Q4P3/PSVDr91Mp6jJB7awbN4C6IcvVEaEo+nFnJYAd
AQVUTs7lfz80dNtWCftRi953Wo4etZB/vu6Hl7ESno/snyTjDuZMzrLaiFJgejR8GKAguIJj24cF
PJbRvCAOULd0SgOrHbwpGt5dN7ucdcwSolFDpwQIRmEJJ4lNIaJNH7MT5Ax9ZuJ95+DYJIX9BpDx
dWNnqXOsgb+2qPZy9VN7XASEfhrJbY2Kt93lbXEDpa1/G0loSIltNrq5CccBtHDStjDBksgKeUKB
lt6VS3h5B8/fQNzBC1SdMwjLtxMMBG1UFC28YD3ltSIjAg0KS/356vifr8P/Cb4Xjz/vz/qf/8uv
v1KLO3LtNYtf/vNtkfHP/85/5o/f8/pP/PMu+gqipvjRXP1d2+/F/efse738Ta/+Zqz/6+vcz83n
V7/w4Fhuxqf2+3F8872mTvbyFYxj/p1/9od/+/7yt7wdy+//+O1r0ebN/LcFCBf+9q8f7b/94zd5
Tjf9z+nf/68fzgP4x2/v8qj5/u1v//f4+cvfvCw6fm6+12d//PvnuvnHb5r+d5ooZdRWaBiTRN5O
v/2tB7TFT6S/q3O8zFbiN1CCIY2QF+TEMK//HTyBBuiF+BJ3IvE1NcjU+Ufy33VljnMoexsarFTW
b//+zFfL+Wt5T8Eui12EUbB5lKsNwFg8+tWF90BJeUjGCvrTowlRVHtvSf8pPuLFBAASkXobjsHU
53D91EGNiagzMhDh8B57E1xrbxKP1kWHBqlvIWlObmV3dGF33RjuyaL8a7Sno1smM89sL4ZntUob
VBk9rBDSuL5Q2lDiPlRbWsy2jQ3V08G/od1ykva8aZttvfI8kFnA0zj5zPycRzoZuj4EfjkMsuoW
dFnbKqU2GjuCbV/b0k7wkNZ56H74H8vD8I4+IOHdPA3QiLvxymN5eUecfcfCX8HIrk7mJKmuetd6
yFtsBS/pbVg+bcUDdeCMKw5yXtKTUPynvblAwf5WZlzT63Ej/JsOZZno9I/f1Sra1G+tbMXEsrJ8
ZmMxpsyyQoMeNN2lvLTTdskTZbXoDl0TT92YN/En41F5jL5c30+LHMyZzcW7RyRLVUN+ylbez7PY
7LQthH/beHvdzEud7Hz+eJ6JlsrJXJYFhKmk13/ETu2h6AyLmzPsou24kbxedP/EMZlfxEt7kBnr
xpxa4lG3HFdJ2/KQy5orHvzDPK5oH+5g59+sjmxelf+vJUhRFm/zFLofIO6i6h5d+nAOM4NDTS/S
EypkW5QtHGObfBvMG3Cctnp73K46hEsr+MdIsb8AXxqpjHZQYgJod+CVdxR3/KFthn39XnGnXbC1
7oTjBjT5Jnuuv2j768t60bZGcnr2tzNu6fWpqKg/+chW6666DXbKzvL6jbr5E7vn4hyf2Fk43IGC
ty7UgsbJaPapSwPzY+ShFWDDi3AYHOJQ4NuO79Eu2f8VT8Mj6I8xLhyu1rR60TT5z/kdXMmtngIv
cQand3ln71b3k3JpP53YW3iaDkDWAHhHd6WHaRPtpJ3POJWtsVWcoyO4/tr4FgmuFw9wOr6F1zGp
rHSJ9DK3wy2Y/Miz8OOTN9ORrvuBNWuLcxmJKa1JE2Ws8aBsyk3G+llbHqa25bb29c25jGmXI1MW
JzOmfJEOOTPZO8hLP0q7ZjcdkA15bncrluTra6YszqAOFbuc5y97JN+LXuoWDlIVz/Km2KTb42bF
2qW76GTFlr50CuOg01HYYQ5FpyPlA5fZI8J9dvLWOsh24qZOsHJNXAqqTk3Om/bk2j8OY6tmSY87
PUY7VIE/RcL09vqw1kwsfEmLfOSgzKMSUfI25Za0Y7XirtZMLNxIEcMVkBM80b5NXwakhTCMrCTt
Ll7iho4/EjWVt6u5sBFMNCHmg6W6qLU895UM9YXkg5gN6ZiG6OERdFBI4u5YuYqffJtQ5ZDjdAC3
LxhOUZqooaix4pRt/e769J4HjkSqhOQwlMxgdyr8r5dQGbW0JQXJyduWt8jL7hFq3pFjcU03ktzx
od9Mnryrvuiee93y2awvDC8OR4Wweq0WHI5ILbaQVMFEO60d9TOnubAxH9CT/SmTodfQCidn5o2e
jg+j2PyBfLWjb8ptdSOtbKSXFMSrS39hb7FZBRWFpSmCSS+/7b0J7btu598WH1tX3yQEvJHre6SZ
1qyeuZnZKtHM/LSRwI8vnCfcYlS8fUKN+aoHw5bYoRs54wbN9u9/Jcaezc05H0ATCpW6xaHPtSQU
ahVztZfcB9Gd6hVb3e08OGDAUjjBelQ/321n0wqZBQ+rGSUvLg5PI5sIuZh47DkCHskBHLjsveaG
/ni7dynheggvQquj2qvX7tnF9DLYX6YX1zzlSRq16na+5ju3upduyFraxlbdxAd9BbVw7iOwRY8E
C2nyWBWXwSkMCHpP6mcOGUcP+QpQSDZ9vG69qfZB+AXxByZ39Tq8dEYAzkt0vVgz/cRicrVJQacL
9d2XEc6BIoTZcww1OFQ99ukn469s11ODiylNEqQ2iiMxeONKH2UP2MLj0YPuxAFTvF0rn875g7O9
c2ptETeNVaOIYw22Eq2/zUSUiMDUU+0SjzrzdFq71Vt//v7lbj21uIicOmXKLBXhCJeWv42+pXJ7
S5uZ29nhB9U2bdFV3pWr4zx/gc+b52QZF04g62VfrqTZ6j67KT+G29FBKdWLN2g1fMxLF7llh/6w
wTXeQ3Cwyb1k/c1z9rqav0FRwM4ZbCfNWLh0hNb1IDY4p/K22UNiyFz3eKE/ES9eXFWVUG5O5pAT
XIxW0aElj1EoYbSQQNmZtw83kdO61ds54ocbwLl+WZ0/VOeh/TL4ElSe3CQ+DVQKJKc6D8cIjknc
T/Qz1n9AMSsgtFqxd/FUUqhRyb0SNSzjBQkOuZy2YmgiPtKx7qUbAQ4VO9nP0X7+DlT843WD84Sd
bdoTe4tDGVYd3aoGExrvtc38ZFP+1IP/ohkTYJYGqkg05IUZBWklOFte1o1+5u3Pl6G4+lq6eATJ
G1IwkEWeaIuNmJhWFjbkFl0NQZRCoc0fsq5WzNwgSr3rE3f+nGBn0A6jzSUQEkFLW/AB9NaUs1L5
bbDr75qdaud2c7++6S/N3amhRTCDADFCvjGGfr6q57M1X0OrV97s8Jdb4dTOvDVPtnoAL95EaXbO
yZA50JE5fCdqbHiUzdgTUeMkwbv2W7mesrh0qDV9xgfqdNsAlX9tOFS0fghaDNO466bfyudwQ0cg
mZJwl3rZM0roK/HhcqTs9zlNC7CSfDX4vYUXIU1qqeAZ4LxT1NKla8ytZL91yjpfeQnOLv90SumV
mtNNmCNgoJFwcSWgThSFbXaU3eOYe6Gp3sdRgtq0BIqU1MGg7YKOTXp9Y54PDpu0LIn0M4LnWT5z
84baaWhFsluOz+P0USkfB/XDdRPLjsC5B+yVjcU5a+g9yY4cP1as99TP7dZ81L+Jz8B3Eb71Yo+8
hBduy4+TsjK45QH/aZhYCOQutcBlX1auN7LcQYjsol14yPVtHb6v4tI5Qjm6MsTlplxaWmzKUa0h
eI1j2fXvEDYoN4HnuxwN19hKTuF2d+sB9sWxWQocb4SCtIUuLBpZCoW/ydiE8HNUw+g15G5qGa7g
Byuv0iX06uf6nZhauONRK+Rhgmsfr28eiDqd0ath1faiXbVFgtWJ3x9v0pSqheQpwNz28s2qt5Ev
HY2TT1jEZ1Jo9aEesoXKj6MT7Nqt7/a/m8/qptlCVbNyDs/qAy+reWJtcRDHaTLENvclt+WphC6j
DVcXlx3KGLtyux5cLx8uS3MLByMhiAKcaR6ckO4ERb43yi514yIMHYP+jSmJV3qdLh76X+NbolrT
oDHqpmdB2zhMbMjptlPfwWGUFmsBysq6LZv71fyYNuI8kzBBe4INsdgOcg6eRuYGsvjt9VO47MNc
blRz/pqTO6kOtBayYM6EVPdwiUwKnFh6DcnQlPmjBxAFZvKmth5nWdavZmRmtCem4ocxjEsoKdFg
6OhR3eogo6A7Izdvq33CNlfCiqJndpg0GiXLsE9XvMdFv3+yHIurNIchNplgHnet9CkLfoeq3amH
0vOtTY6aHBLC16fpLEpd7LelWwRZ1RvwLEiuP+3QoAGUJroQlew77fdMaJ2wvEd41pGDwRmiH0XR
rG2Kte23cF2q/O/jNW8KlQJc4pnxI7SNzvADHXE3Ld4g0uZeH/Wa0YUTKywACnIYcrkGvuMXzwGi
6PLaDX7pGpDhH6PpmQ5zXV3edLHVGkdI6lwUoDxD5JG81r5+aRinFhZbnD4vCJQrLERmEdqJOUIA
qe+CIlyZLvmSUzo1tNiUWkpXF6BJyTUe5rpFuIdAtWS9YO9FydqGcHtb32bOXDaWnOkg76XD8T7b
wEwf23+isHFxZrnIwR3PxBvK/POTo92i0Q7cithoPJjbyVV24cbCeOPBFuXIduiFK7feRYNgEAj9
wOQD/n9tsDKOEKEU8/hh1QWxQz+Pd31HXjyHvMX/MLHw+1as+Zz7SnbBsXmyR7vtB/F5Lg0p3rjr
1mKUywMCPw38Cd6Sl379kxkcA7Etx5xTXzTAgqrHmZn4+oBegsVlADs375KAs0xaChabs/bTMrBC
RXLzo9pszEIxuF3Icz+lQde/G5RcKt0uRnVbzHtjI+Ri9SboxWzTd2pzqFqhd5q2Um80vaoh7Wwr
r54CCTn4gsdzJsrvtGIi2ySApR/0vHIKayazKgLJ7QpkOweg01ACJ4UrG0ge10mqfhfioLfJT/ba
yljPwy+aJmRDtshkaPNxf709JkiNgHt2HAxYmlvoRjLtSyPupV5cMXSWegdp+8rSYlKHgnZxQ0G9
oneUr+G38nb0MtJhwn1z42/6j+Eb62Du0qfguVoLg859zWvLCxeAohQayGImuelH+cncqh48ZQ6M
KzDCzhnVeZdy2Iffr++iNauLky71FvoaFTObFd+G+UEuy15vlPvrVi6uH1sUmLpoEUMvAkpB9OOu
NlsKsijfS1a2lbLabkogcsnTdUtn6f75uj09FYtpNNK4TLphVpk5mE/HffWmvJ3wqOTctuWPsXWE
bbVJHuq13oNlmu3FLH1SJqkhEhxLHpYOzVOfJg2JXFR1j1z5VqWiIQMiWA3Oz+dy7i+AvIo2N6Bb
1qI4JBaIaaaBJJHQS/fqk7/FO7uWo/9uONF+8Ogo2oWHNf98MUjn7aPBEkA6UbXmfXTizzqIEBso
9xlfRLKfZ8/vWph9RY3OTU1zYwyTp7YdcoWmO6Xd53Cq6Piouu9VKq1k5C/elIBEFDJWpOSXCFdN
htvMyGSOCVoiEQrSevsmNGDNT95mETCy69vp/Hgw2SfWFo5HCIIJZsoJd6CjCK1VNxWF1aEUn6+b
uXg5cTjILc7ZMTIDr6eXKqQP9cYgudNXf9s9BIfOrpGRt+kJdnJnDZJ1aQ5PrS0OfVWp0QR8nLBG
r9/Htfk2mJRDMusHZTpSQdmH/3J0i82Tspk17n3JlaIKajHhVsgbzxfQZ4ijz7kKMcBk2op5/JDk
6kZOo51u9R+vf8N8uy8vS4DKJhhIUhO0kL2e4B5FTR/Yt+w2YjZso8GYG9ikeDvm9S5v9XZTZWrm
UtOC5G5cS/tcPD2n1hfhMExQFsrlLG+8H5JbE1HH3fw0i/aK/6w4fwp1d3GN4UujtC2CSV62G8Zt
D9BIFSgXO/Ih2Jnb0VPcakvK0KvcxovfQODySXDXME4X5/nE7GKkMD+H6IBgNgX+U2+TrbKFh33z
HxesZn/LSfljePPwT/xRBcHxpKCdRUKUp27mTPuAQvLRA95NmX41eX1WB/xpT6FTnpLuzHzw2l7Q
RarQKfj3uWqdBXayaxQXhS0XSk2Y7u0od6z36+Wby6sIXIvmJXTszsuPNN3V7GlXkfsPSRSBKQez
kh2RpAg8IR/eXz8lZ4nzn8P8tz0Knq+HmRnFoIeBOm9U4WMO5kejCijdgcVzrlu65FiJ6P41MHMJ
hSu6qFamFJcwIP2gH8ToDYwb101cDAVObSxjuXCUaTBi8uQtGr03yUF/zHeyYM+vqBn7hgJH/Aka
De+/tLtw5kmaHxWfi9SVtTa0ATVv5R5xmSqIfm8VCULZ/qCO/S4MVYi2j496I6HX3ZZubCAQqUf7
1myg0V2jYrl8x5xM+cLrGxV8BkzJ/LoMH2eAgLw3HySec1TONu3K+l6efBoD8O3QscBA/3onDWnn
R/QvEjBQ9dQP5gHGEIDXgjM+krp0ZNf8sO595lN45uVPjC6GiCJywD+8uqK8gN02p+OsQHGWEit0
cGpQr1wqy47TlxTYywNZofGUd8likNwbberPucRhI22QTsw33e7oTYi2HtZ90EXXOr/G/2VsMTio
KOHuIizibEYgOJOtBuRh3czlfXJiZ3FVytBqJxpwiJdBpcH7n4OivbnYHsU/U6Kez+H5qv0a2MK3
NoYYd6OEwbmIBpFNvEmczpGc4b77hMdb25lzzHbN3OLqMMRcgmD9ZR6bvfVlRoi+IKm5Ddcu/ote
DspSELe6RmfoInyUS02NmgYPJOjafYPe2FjmT9q4xi1weclO7Cw8HY84VLr6+ZpQmh80h/Zy9NXI
ssdhyg6hGbzvW/GQyJ07qs2jJvqf/Xg1g3W+iHSSEGrQlkQvsnwWbyRdN8HWILrCTX6b3WdQl91G
0IE/B0/lLrwXDjrUCjb/uqnexvCC2/UDsrFr75TzMzJ/xUykA6skzevzz0/CghotSrXT/Mk1WmMn
wWpoH5PjABd1SaqzGlIns6D9QKiotOsiX0n0XzQOLRLFPWgheSS9Nt4cVTE30QxgH/vbFpwZYhbb
PxH7zMmw1xuYQf6yoy0uaU3u1Ug7oqA045+ISBydVME7VK5s89Z6gnnbGW/qnYB+2lvFuF27uS84
vdk8SUGFUqYuLp1ek09p1ija5Gq26EzUa4p3mmdtSRbuqrVn9cVdNQtp0IQES5K28EVGPsYq3aiT
W/wYPRSed9H3ykWgZIYKCW72ZeXmPn/FM7QTcwtPJDWGnh15iBG9Drf5xgRXNjn9PtusNeecX1Sv
DS18EFppUhmTJIQhLA7tqs036RRuTZk24GOyXRnVucObjeGBOBFQaC1jV0R+FXma2unFv8ZfZxjp
DFOIvobeqnO9vGC/bC0GNlltzwU2zHuTaoNTO5ASCCSwkC3eQIOw9tw4d7CvhzYflZPzXopENaWo
TO5wpPhkKo4/UA6QOvf6FK6ZWZzsGJnIelbTcK2ushXrLRxodkY27rqVC8/EV6NZApqGgV5OGnIm
bnjEwQQfUdQXQE67mbR8d+TJRjv9ytAu4AVeG13cUUYHYe6xxSjEz3fyaKtO80i2906msvCYvk8/
+x/bh/HGfCOsMGVcuLVeW5730sniwUcJy6/CvtQeiJfIspq3OmA8fdP8meaJeeedeU1FBeshgoWj
Ofi1NWuCOHaKu59eEyYZ2Sar893iKXewvLmyYQxuskFjaLfmMS/565Ps9fJS0vJG6GOZzG4d6LnT
10DVDGLFPvCAS8DzGY+F3RrByvRe2rMnVpdl51COrPQYcxwkWXDaTHZqJJDVPlwJpy6aOUntLk6g
GZuTnOpzar6T4GUut2pposSbr5yNObhdrh6RxR8Z5MUJHLtS1nyTvLxUl1BQKN1TKhTDipGLC0X+
FtA9BRUAOostEh8rs6tDqlDHTIUopm9uZDTF32X0cOxDITUOSorYeAM3w27l6F+KHQBpqryIydUA
w3ttGnlqi8qHIXL0u73azvBC9yd80pK20C7RDme5+tNxU92Ud6tee977Z7N7Yn2xiHXfdFVcUdpp
j/YMyg8U/f0chbdf53tdgNT3r7zVqHeoL13JEByJS0iNHodlrCIt4vr+o3987KC5NfXv0fj1+sye
gXBfKjpA44Hjz9HKSzhz4mWgIqrQT2Fmf95IuVu9q03PVF2lvsmPzyZujmrqPMXirv4iRg8QCdYq
0pKHVVd7cZpPPmWxv6pSzaGIUUQiJ2gLCdwqJ3xJIRnb3Cvv1kpKS8oxnqdM8Ym9+XtOh16Fx2hM
sTcHivNlHHxKHHqPPKAYH6Qn4KQOCsw7xdbvlLe9Qz35Yc33XUic8Q10kpN1pRYK1u71N/hRW6fd
NIokzuK3Vdh9h2nSiR86O5rbLcPiR+CkXr7a/XzRX8yUoQD3NeuMdLtDBKuV/EaEtiqxVe3L0V97
8VyMg0kE0l1PRMP/LWZ3KGML6a56nl3R4aK2I+ry2V7xxJu1lbw0GioDkqWQwZ4902IS06FWkRIW
3SF4h0an3Vhrru9SQHpqYTEYbsyw0+NWpJyj/e5XH5Nx2B5bJEjVNfGVS072xcVSTeLJ+qIYcLIp
gVUfy8pAzgcZm+oeELBi00g5bILY1zwFsWv0Yuvp0SSN7Fx3BZdnce6oerG8RF8aaaV24dDxPpPC
N5HReJkUetdNXAoyeP8BPYZ8ZCY9fr1Qja5ZkZiQ1sykaEMs5xRyZedI51iFjqTN2+vWLt29KnK8
qsXeIDu8OFtxjXBoE/PsH+juB4bswDdsw3C0Mm9rZhavokTItK5KKYKlqYh0UefBrYyYbLNy+17c
giejWcydOvljXOsELIIF5bhpq8WnOEk8cVgjFL5syJxVG2aI+PJGUJD07iKNWmYtfDBHVAzrx7gK
7Xh1q1+61Oe0/b8NLY4tjPIiMkCMSCufjtm7NEZ6Sq2cCCogC2phI0FdcFp5Mq8NbnGQc2gJrKlk
cNr0Q4l7lDTfN827qRjd63vv4k4/Gdt82E6OcYfmGFEDm0LSvqlH9TBAN2YNb+qaGkzS7q8bu7wD
f03kYqOT2hD8PGOj68WXqUYZs96iYfGXtvkvI4ttrleaIIY6RjrpaOdkU6b+c2b95ylB6EZP5m2x
y7O2yY8SYrauZr7rw2edNlK0pv/LoSziuVyEEraEvofsN+IB6e+Vxe1vRv+llUVM3jayVAhzcSr3
v1QcHsZlk/ZfsbKyoZfNsI0Gda9RstHk+iusSvYYbVHpdYZc+Ev+54/1fwFmn+xoKm2CYGT47lJ/
3/Q/dKFwjWEX+ubKZl4b0MIrNEIRp1XAtOntZPcdmO7yzs8+5e0Kpm7l0CzjE6lXTJTVsOPDbWvo
7/242FTJ79dP5sXb/Nd2XtJK1E18DH2NKL7S4i9awGYehoNVtrtMsN4YqelV5fDtusm1cS2cQTxa
qILPAJhceRSS75mxLYQ1SvbZey0fRCendNkTZeaCpSktXjRoGRLkq+lUruzrtWEsHIEuV0UlDJiw
wjdq8gg1mg3N8sqeXjOycARanR/1SeAGyoofQpu5MA7asIGtDGXlLliGdJI/QMTbc0Sr4sb8Ufmj
k9Ufc0Q4h3Zlu61YWoZwWm7B7hOx9nIe2bkmOVW/90Xd7i0ecEG1csddTMjBqyqTbSe64iX1+pIz
tCgR6VWfS6ZTAYefPRPvzF2bsbYZ3WIj7NfeiBcX7MTiYsGGFgbIbF6wIOJZoX+QchLQw4/rJ+ji
LJ4YWThuJdTk1K+B4w36V3W4a6FdHIr3kpLbqvkfMsW9vEFPpnBZrAi1UBcgcOS+y7RbQZ4ORzXZ
XR/Oypwtq2xgFhIAPZjI69gRrdAm3W2TL/orZ+nXrC0Z7MW8TIJuLua1x2ijyuTtk6R+GEfxzX83
HOX1pkuKGgHAiNPUT5Ot6ZEjwpXol9LKoV2btUUAV0VJrpgZnrsJaYHWK7trYECV12qTa2bmn5/c
qiaJrUKYo/oeMdbBQg2+dIwy+0trA6yLPAO0iMualKkfjSlK2AJRPNhB8ylIVfs4vP0rC/PLyGLG
ajYa+pnMWFR8t9Rdpn6r15K2F2MDwHD/HsditsamCMJhZLbCo+kMyLo3d032nBbP10dy2QH8MjN/
xsmiJApqE+r8SCjSH135YLaFHQ+f/HofrpXULi//L0sLDyqWuZIoYc/bUXmvDe/bprfD+Ov10axN
2sJnRvAWZKowj0YcHLCZVTO6qS868J2uXAhro1k4TkMr9U4tcAER/RkFyikxYoQ1r6zrAzojSJgT
d2Bs/70NlhjfutCTOJqz3XNqqRo+VweUxr3wXpucKL0lU0l7+1qmbmVPLHumE7GcjM5gd1so1h/b
bTZQ49I9S4n2qby5PsCVFVvKQoGlO1qBMPseDSHm+n2i9AigfBW1FRnPlfWyFq5UzVsJgnTWywyn
GxlJ39Lqdn02rXjsteEsHIOqxEpTl2xy/g2uINmMo+EqVWtX3VqNcP6rzgLTk52xcBBDHEpwEM3P
br17Y0zxjdkoH68vztqkzaM9cQ5TyfWp+IxmGELP77uNNNzRyOtdt7I2ZwvHMI1N3HcFh1aNn83q
e57oHsRcNpyjf+me+3WWFt4h90clE6p5cRSgRZHhSlJuI8WxMp61hVm4BrphfEuZr9OAFgel/RYH
b69P2NXz+f9IO7PlSHVtXT8REUh04hayz3Q63dt1Q7jKLoQQAkQn6en3nytO7FPLMaMc58y7eTHL
SoQYGu3/oan3S9fHDEmoglq8+Sl8BZAlKw16lQEkDtUPwr8bX/rr27l2EP/3GWDcjKVtsVgbQa89
fBhmqF/3pzn29n9/qr8eNixE/3sh3TFGIbFDVjVATdSjG51CHbDT37yd75b5YghGEnTWMZy2yG8P
TYWh8Tg4ueI7n+q7d/TFEFQ0XZiPwsNK9TcOSvc6hYK8GqB7/W7ju7/v3Hev6PrIf3ymNvFbOiRw
FWjaZXQBFVtmBXqu22+6mv6xTP+/lxFe0Rd7QKq0RxSC8vVVAmI6X5u669Owh1bPtvy2L/ivnxEW
+2IWGlKWLGzwopq0e58celb4d5yQ7zbui0Hwkhi9NxQvKaFoSKtoPgFIWPiIVnX6L4/dF6NgnY/x
3xJPI9s34z4s1OVc/c1AzDdH+2vTyNTJeihanIOKQWbegYZsmoxCfv/vx+27Zb5YhHSIQS6W2DXP
QbcU4vpdFeYakId/t8wXe9BolyysgxltCOBo4ZipsVgl9Xfzyd98qP8J/P/4eKTgTTOX103zXqLK
ZQN6JDqc7eQewO7N3x/pm/P2H2fvj7VGxCKxaq+OlWCZA90vAohMYdAGMoN/X+m7p/piEkZVR6a8
FjZ68wOQjKycGPJxLw27DwBs+n9fKyLok4AeBkVv65ejXQ8BGAjXF1XB6fYE6k7Brz5GEdR/qL+r
4f/TDv6x1teZrxncDNEanD3ZqCzlb9ScefS4tN+Z738643+u8+WMg3bMa16W2D/ZmwutKqj1VQBq
D4v+Thbgn5cCv42yFMC6r/deEHeGqgCPVEM52kV6BfpX1onnv7+k71b5eu1NgweS8IiN8yR4wrhZ
RZMXoEn+fZl/fj//92G+XHsuHIgBKRL7Rg6WvybGZhECJAnuyb9b6MsBL2XKPRNeDx25q5qXQLUr
jqKDKtJvFvpu465P/Mc368skBQcOGxeFHBO4P0l7uVKc/t3TfLnrdD9wxgmepvBvGGrEbfrbDFUW
YoLp3y305cazRTugGQyHjUBScEhAkaZj3uKbrb6rSP/T9Q0KyP8e6y9WAfCPis0VViqnKiduBDPw
myN9/a1fA6A/Vvh63QWDqEsWYYWwAfjKu0uiT1rci4pmwYh+8vjl71v3Tyb1z+W+mATWOwMqId5R
WoUZVyQL6yGLxk/B/Fxo882L+m41+t/HjvXT/4nBbT2uRIoiym8XvVblZfmuTPzNAf96AZpe4exd
I/AgEtlQVVk6hyvoYX3zQN8t88UyiHioYqKusWTtZ17Z4nCjvhZ9l5r9xgB9bTJCKOSxieJpyu5s
yH2QVuuwvw3aZP330/DdOl/MQmQgO7Vc/XvfAWTaPC9BnJnuWFVv/26dL5aBQT6lGTqsY4ZXL9rP
Tm+X+t237pvn+e71fDEMYV+EvRywb7GFME0psqodcld+N0X93bZ9sQo+5gVYbPE4SQdAVnyO/d8s
PFH98K927WuluCx10ICfCd+xC9HNKwCBQiPzcuHV898X+mbbvlaKg6s8Cr1+PKp4VzNbXxP0BAKK
f1/lm1372o26+OUYdAFWASEs89d+KQGgxtgDT/7dPfS1UNxWE2B518tujkCEU5nP+GoaCe49+f/R
k/yHNf1aLfaXqpogF4LvtBhyGy1ZBdhrwr8TwqLA/f79mviqW+gDv5t6QzmttIJYwTkpK5HVkmG4
grgmCXPMfZvf2skARGbGawe4+KR+GEyMvhQFCy8lutSAcoaO5XgUOLyUZUnC1E3VT9XjKAfXom5i
NaJG6FfFJLOKQBKOsRrCBzbs2QQFcdNs1bXxddXWffpDMDHSzAoabsXM1H0ylGfoqJY7NZMin7WN
xi069MRNYeoGLnUDjkIWaz+GJK8X3CeVeI5ndoz7edmnUBI787SzJvOm9NMHmGwtqhisSygvraGv
Lde0FPNLWNj2sWmgyoH8vh1PicVz5ant2Y2Z3N6UKDXhEgUg1QD78durBPtFaDnsMUUld21dnPuQ
6Y1xqsnYnGCAfDHQOdVsSNfdRKN9rch0rxKP3zcuPvZQq9kGusaMRKmh6ItYZNVJYKhSMeKfFazY
LYFLsgTlpt+8dQGkZVif4kMF4RRQHhp/xrxO33vuOPJ0xdzPeeV5kco6DjA4WPc6qjPnRx20KJui
2SnwNA61lWLbdLrZmsbK3JFoeolmAOeKKIlzSPfda+0mulNRUKnNQJgHwl0nomQ96KvnqNPAw2uM
eLEvZeKODQntFnEUQHiyLCHFYP1wO3nKbqg10IecF5Fs0avNXjVYlBQYdAZSuh3JGn03+syrvs7j
oj8lFHJv01jsmyUJs7gv42OpUpHXLICweiPIjylaIPEihHvEmcPZmCTb8apLn8algaGMghdfRvJY
DamGwAdNUA+09ez6bDRekJnKJidVluKl7QFDz4Nl8oa8U30nc6ZddxBsaN1exGTahSVLVw2rwOMz
KI1V0MA7h0NnUPUrvXKVcAlRSDBKc81EkoEMz3dJ0ZebrgQ0qGmi7uDzGZyEqhd533NMnxIDEUI0
rJMMOrxTPoUl0BCjbGATUXaB0ySRnXQLyysLRSIfUrkeWEuNK1eIhjZVGxYZkvKPVNtdqOSRdEse
cZMjW78RcjxaVwE52a6RzMgbIe+5NqfB6387UV7F9yGKw2h/1hXQg+PALyn2IedzuUkWt7bpmMuh
WEWl2htvXsWJWJEufFDOBwLOVW9FGOtcx8HNLNObOZBvi5k2XtypAy0DRLK9fZ3JAqUKBE3oZxrb
JFoTA/RljWufKJmTLto7H9OEXfdzduaB1RXOHdCbLumOfgCce+ggplMknGKDow2UMbdNFZya1IOE
EaQjoTg4DMlmIZC/1abMWr8wOFgYVcaZ/xyKZq1o8Iop8TXlEKdW0wc1dZdPRt6occ6EaG6As5wz
4884+0lgT2ryb5Zeom3J5RAsrzIm6JHa4KOM6jcVojDWLu+BbU6qH/MkVu8LGKVwLPQaImeHRKcZ
DaesI5hLF5AKNZjgcDW79fwUOB5nQEOM94NMt3YSSPs07zN6OxIVZpSqPLTqbpmHX1bxTVGQrEbx
si/MkeOvliXdS0N2pjG/Y1/9TDzoNpVjsS2auMzG1t5Bh+xdST1mlSc3RhEKZp86RNVyO5jkNpLl
YUGvbrzwHWeDy2TtgZMzlBloqvsq9vPYxs9slPtoTh5b0Z2ggLpy6qrK0DpwN9OjLCoIZS4MybfA
7zPJvbyJCrqp0/bUzLIB9n4sJjRMijgHAjNd2bis9kOq6nVtfFTdFoKCm9HNThTO97FREkFnRSty
A55pcDsJqGAFakajObVPPS3T05S0Cre1oltVhn4WetMNqcI468aq2vTozdu63l/zOQjzmbmNhzxh
xv3lNmHTOk71ofXpfW9Rlm0G2x1IOr5GzO0w23dregvBX8Tzq8bHjDsQA8i5wFTmXT/LXAIDT4ca
cLG0frM03U91/VsXcl51SSLX4Lm4S0AWmmkvfRLV0J9xviBdoaJiO1TmOFfBfQA+Z947+tkOxqy0
qUSOuZ7PmHh9NtVlh561CeKZGHHlzQwmFIYzIxiAIjhO4fiOrPTrrEW9ilpvOCw22cwOStklWY+9
3ksQl1bBAOlzgj7sDm1Ciaigfihc3nJvRa9GRZpm43len/sAz4LS7D+Zgm9h9JcMFsvmvCllxkfe
7fA0BIFL2me91+zq0cxXn2WXMPNuCMqXbeUDIY+2Jw/z7Jkpw1NBFCDJ3pKc4lh6GrBGYo9uiB+S
uVarUUYJqMK03Rf4rVVbrLq5gQJpCgSJ/67L5a2g4Mj5Ko6BbYvv+6a4K8aErbXuN572DpVSe9T+
PuoC4o4ECNOoXwft8NwsbK9Ev3EqrFeeJHdL3W86Od4Uatiwsjp5zL+QZEyQiEzXYkrxBSptLkWr
9srxXYcutNErTqLwedYN4SvayvdTRw4J9T7NqNB6OZo9esH7lyblKRw5AVnTIsh6ZSDpptDZYWd9
aDAx1SLbuQx0PeJRARRCs8zV0xvKFWKZdVuPGXC1F991a14GOVOgRwzdE5Kw9zEmvHG7yCuKxa0T
yM2tSCkxOxKLbb00yyrEiR6Jv9EAy+aVj3LOHFwigHRFzR7FXMwrIT/iUG6SUj1jUvWxoMVhkgGy
Uo35hDzfL9/p49gUj14fqhsmQZYc6VxmhpcPRqSXLgiypuzfqyT5MHgvsPnPgyl15uZxCxplg7wn
aG9tWucDhNMwp4wvWyqa1wJfQn8tzuL/xJjooNZ9MWzGka9tEmDPcSUWbXuCTFHm92TIhjrUR79v
wwzMgMNcLeOq1oOfjb2PylEbHfuZnbQEg4WxJzdPL80sXlkS/AC3NllxoeGu2ec54NtSMwg2BMDk
zGiO5JV51zpZxwqOfBVQkKvJdC4g+tmjly0uuxMItruyD2WW0HJHwiFc9UmVN0HzybsPoIs2ASkB
nuhXAyuzqRj4IeDh6nrLEZccdIV7u0+2KSFnr4RzOjZqAymtPNC4bpnmWZXCn5wWtu2m4qhKeVTJ
r7TBnRHBJUU3+msZNsepQUBTjvpn36h1A7ruK4zEbsSUaE7C6CyMW3AxSg6YNTo84QWbs2NQVAqx
P5AqRkWFiF3ViQ1NkoeZsxb32zLn+Pk7rmdYG7syTK97QOybuVl1YQicOP8xDXrPp3iHjDLNBo7K
DCQVNqZ1q5FWm9rRNl+86FxT/twR88xb/SOx/XYpLTsE7DpH7aJjC8TbrlbRU2e9A1d1Xkb0FKBr
InHth3MVUNjkjkzeD08JZHICIKOruUhWSFptorRYmZQDiN7t2sbujPLXwtc7jAtuQO29R0voyS+T
7aLax0TY2zhqdCal2zZB8tgHBTDfZWTWvZ5Wtd/vqyTGDR1M3UpaaJnTWt+AenFPhT16ujhWcY+4
oRg3RvRbNTSrsFBZ40P7QihcueNRF6+O6hdSuE3re0dvkpsR0jD93D6D5AmXcrDLaVZpgskSseyq
INrbFB5YiP/JdjbvSYxgxMPBqtI5D/vhOSxJnIfhjPH5qYKBdeTod22fpUG6qWm7nViJwKHYomTF
M5sulwqU7qKd3zsckc0QhoAdpkV4SFrHLWYYFK/zpLb38BfXSx0+647j4wnIS9cm71YUn17q9v4A
Lwgz6JizcG9V0T8vzt8OGLK31pM5EKA8T1P16cYKg8/+kqLcA6xZMDwR23/Ggd0IQQxux4hj7smd
ksD4+RSMN20rHzWiVrDdZSY8vApoWu6rRn/0CKVq6+8WEUCrrkWZNy6Kc+RByIg0ayf4AZ3JN5Nr
JRi6EcSbgnmVpM3bMAwISTkgvjWhv6AIVmdyRE+u5jAYKQM4U5LdMIC0LpOTv8T+afaDByH8VbNg
wNZz+s5Vwc9+kvCSDc7Uta+lUMFDjCJwJgfxZrvwAEGgHSnBFm/r7q7s3dZrYOkTeReT5De6CDbw
5gF6Sedup1JbbEgvEKSo+KZJEa35bEkyHUx19h+mvexHwI5ttaYi3MUjxkYLfZf26ZaEssMFNbQ3
A6wr1/WOl0ObqZjkfiJu4U7EqymZfheA2kjJH4LUbP1W7rCz97yl5FyH4oQR2LUV8brpvLVnpimD
0wmxUI2BcAfY8ET6B87S25BUbhN0y1YVbbSLEdOt+LKcA93rVcX920BEDaoBwy6g7I2nPfy+dMHZ
X+A6+D5feZ7djp0oV2PSn9pgoCcmyFPYR3GmZ3FRkf8Rjb5eB0bt6qTcKFYdva4rXjjE607EUW/b
dvG6qL0dZqJ+dcEw71DnaQEAB+nbSGwWrgG59msPU4fc7VCVcQgXwpdWensHeYRsidFK0ZZqF072
x2zn65w2JfnUT3edN9yFdaPwXT7CJbmfJ/8zrOhnoBsNrevgRtDhwBv+FPg6XQX+FO7LKND3aPPf
JymsyjiVudVwcJu2TNbETnvQjHexhexs2t1T1m893p+6pd2NsQTKQeB9O+QuR4QUGxuIVRvLe1WH
05Y2dfAJO3O72BD5jLnY21DGGLd2Moeui17JONhipvwXExECjmZvqmabAEW+V12zHQYLfW0BK8N7
llvZ5VUbVZlpgjNvx0daDS9Uk4fB0Ved4p4fg+IVIhXbADEolLjRzuD79ga/u1u7kN8LD6YF6QyZ
t4G3nWMDbrGAVD3R4Ol2hbc1df2szSKyTvqftpXRqeHAitJC6hxDWJ+2c102VuKjryXiCrrFlNkL
iRfgypH91tHBanh7BIqvNtpZxDi4m5M7qn1A4tsDpsHXi8b8bNxuEvvY9+omTp7C6zihb9eKvTsr
s2qACUSi5lKJcZconYc+gPORyuHHI86kB78DEHgYTOaX+OkQkqt47FadvSvD4FY2P30ddVmcyixq
H4b4Lp6O4aC2Cn8pdpsE+XJj4xWOyzrwLAYX4WvIx7h7m9q3NNjTxRxUqHNAy/MEAwQNVWvKRLOK
pqcRlZEJGlzIMrT6YnqwsorB5JZ/zKQjWR8/zW2TFQYdHeZBzOi8mF9ZC8pVDL+pX6fF8uSs2HPS
7+PObeRCdmWRXhwsmLF3FXynpntL4OKq9BXc0wzD7NkUXmwjchvv8V+1A0Ck/mk1XQcTzGQYISmm
srKloGEUG427S4kCWQZ5R8bqlTJzZCEiDqvDO50g/e3SJ4qCSNMROKfMbqAzDuGr8tCxs1VxkPtV
guDG5gxL5GGK6LLtdsu0ZGN9Bz7FKRjr4cxUcZybzxiWDTuUCbQ7V3BZ52HKEws+27zklb6NlseF
X1q8O2HeSiiJNPwR8sqZ7Zu9rCySZedBqGzuECtPCZqmoZw9xE+6/9WOde7mjW+i4nkYp63uvRUG
19YSNLheIbt0Q703upwmkW4Y3TvUSMfiHIw/lLdf0ioPi9uK/UA8WpVz1ll+MUB4ZL3m+2JsMt9M
y90oEpXJokieLcDZ2dC44cUnzaOPEsuUERjba5aCmOre0QTaPGMKKFux3BZjjat/wdRHec1bDLdp
t5adufhBUlx6G1cZhOBuOhLu03jKyqXPBzRo8wFOUJu5CcKKibv3/SO3nxY/bhmG7WyguI5Xj/6t
rVom3LrvrHlPJT4zxtYUpEZPQr4bxbIk9FdTKy6p518mc25MeoMo+QXadRtegshXk8eiTk4Dkh4L
OxQjzE6IrBW8jj5JnqsZByFJ9FPK+EuFyjU6yPI+/tHHLre0ObuC35dMn0Rar9PUfxa+vVtc/Hum
xe0svHWFkvHKUb6s+oCcgX/YyADoDn+ekIflL2qwBErEOI0F6T/alp6D8FQqmw0lrh++VA1Kvhx1
K47Ma79grAXL68ZuWy5XbtpBGP44ROowWPnTYVAwGyT/iSGBfHRIFfW/Sv8V2rrbMp0fIyTaIn7o
VbRlo0OJrwWHwF8h+VvndfHDjP3vMdCrwbRZwZMTTG4ekGo6pSpeA5O86hAlGYhSp0NxQIPhsV4g
gxtb6IvUGOl3NcxAuZn77lft6q1pXwsRPhTJcq59ZGea5jdFRkknDfKg+JkhkncZEigPJcGnUGq8
Lq+6JKjSWrI8gASf2dJeU81PaCx70N74wiTGhgyGFNtCV1nD7Mtgq1tbqgW9pxOMESTBxfAj8uDK
xLT86U3txwiTOA3L2UAOPYuleMNb+8QIVwZAMDyL4VLW5S+1wMefDfpXGar4CVlq+PDlfpwYcpoY
Usk89pOKj5B6m9l6T7Vq+gwiOQ6BOTRcrsMRBH8G165+VssrmX4HkFtFaM8vQVS8ptD/QhbxCaFv
FghyUTEkiVAdnLwbpJB/I416O5PbxXzMoXfi9fCEhvVNQn60dHnu0Vu3dMkH1x8WDeXGQDLJVndG
k+e6hsWk/De6OGrkBWiP7FSdN/LRpPexsm/QLoPcyxTdTiR5I82vwHaP8YwPbRmR4MbUjch0JzPa
vjCdwhZP8f3o6ts+TT9SdqkZ/SwLNH2bCKoxBAnuRD53Cm024A5nikI7h436ATrr56CCvlk8baMR
fzL1wg8xdhd8QMdF93kof5NayCxW3ZOYEL5OrTxL/As7iEc3qIfUK+69yd4nSED58J1D1iEfkCDv
l6TlA8VBqeEVWQOHdCy8w5LqvAW3YpkBmOy7wyDEkdbzJ2UIs6Av02EeSyNhiqRpcu6QnkO9ZzV1
17RdmlWufXUtQ9EHCV64AmTtT+y2l3oVWZMDJF1mgSzu/Mj89DHLk82uuFWwX6Wfk9ltOSG4Tvx1
NbizKb3byvHHNDWfDR8wLEXlyo4a4nfpI+B79x3Xv2SBwdpigb/aF/iIsHnuWVG28ypUDToy7/qw
uRPM4F+P1e9uig5wKtrMgyXJkTDENxLSDygF3LuwfiTRZWh+g4u+Gpud38EULiVCjY5HGbFiU7bI
I4fsGQTQBI6KesKlnyftUTZWZ954Pdf9cqzZJUXG3BFMJjR8zg2vISRbjjyLxHOBMQKOICIk+s1W
ZmVs+skmvRkCeoupg20z+Ws4JVsLU6aqcdVxsqk78sIp2WLMCgcezkmMNOSs9lBvhK1XuRTpVmAk
k9b8s/VCiuEei0w3crqAIZIOyUmKOGIO5rzkw7ubi5/xQH8gI7iVI46zbMwGeNzDKJcS0SouyEWW
N3IgG8kru0kiDW+VX0bRDlmhLN1WEdAm1bxNUr4ZfJpmSN3vk7bcsCXeJCk7jLa5bV2Uja6/YUJs
dMvzztkVS93FdNFdj75I13B/QwSy/V68o2H45CPuw3Vd76RO+Q3z5ssUq33ABcIX/chH8ebBv8v6
aPFWXskhC97jAo3JUbaA7ATL3WzNoWv8ayLcvHmhQKCO1+KP8UOp3IlEwRHrntvewUNl3pMs6xW3
oCFJ1PSMeS7bun4gFa0POm3OZChx63njliqxCRp29kR/wAWzYyM7yKFe+fF0117/bT/C++t59Ktp
CRIeeryrZz6VUEYKTnFUb8eRbrop2PhetFl8CGwqsvEDL69cCalxccvb+lfVJqBcLdCPlRwHbvKI
t14C88K1e1SgWxwhOztsq5m2t6xHlsGjC6YVuXiLmzbatIG9q31Ljl7jNRs5NgAPdSANd3FjjkIZ
k7ckTXPbzT8lD4aTCeYfDE7zRlrgasoeeU2UizDWPTQbMylkFUnT7qJ2NEgUo0TZ1VW5Ngs8A0Q/
F4/1IE6Glm9KWi/bEO2o+2JOK4CIYu/oR+5X78IwT8vYZHbshyyxrNoWjiqofaKJS88RVKMHG9yi
clbcekja7XArDncLi+8Y6ln7IqDzHsp1bq+jCiRPV5E8HTViN41CIm2nPYR53J7AjGE2S4Usb5n8
aMZ0WMVRcVsGwRk6YG479rRGUgTxNg1pf9s7+7F0KGeCQPfsW3ZN0UU0p4Fc1nUs242t5vk8zcNT
ApF2DPs43IQ9X25KqEBuSOjVcH88pPuEOZSo2sJyADrQXHvGlIzCbcC86Qm6XJ9tnYCykFTlXvoo
b8IyaASNZQOfMtDXJOe1RWYunTozGbXHhfvdkXaMw69kSITO6B5GMdkhI6aiPCrS6gH1xPim1R7/
sFJXlyXATGemBnimnMklI5T/1Oh7X5e+BU+2jaHSwJs7IICeebNA27WpP+A7HgMVNKeyDp9mq+57
gRJCVC8PCcGfCMQ0bCVAB5/TzO0vwR14a47he2nQFtVD3D1fwPnIkhZ5ziJUCTpWzADhncRPN7Jy
N6py3VkwnJ60MWiDxk/ZuoQLoIka5MqZqMQlNkuQ0QZioXBGovTMCo+9DJWPC7Og3QxQezcEj1Oo
cA6dj34v3gKizvEhjSL116m9bia8ygeKr+TOij5+pwSxaCElWAU+iTDSX7+JIO0PUWmHW5aO6bav
aHOgKh1hwxdVbaIwoJeO1WdTBD95k6abKlIsQwSmMpUEKAqi0BbIcYJfhpIaUknLZRIEjaITJvgR
nTiyUTyG4hOu1TUNkfOhBcfN2KEFodXDfbuI4pBAeufUzdNyrdy2x4ouCgxsxm7GCTEQS0Rw9hSS
As3U+ZDmD8rwpkQ18acMe72ekuXXrNFhK9J4QPAEZFVfla9O9CJr+YQsLLI8Kwijw8i75iMZ/fgV
OuPsaANf3ocVMo4WNecjGiLMpkOe8qWLUr2D8MlLlaC7AApucYEMfqvYIR2mF02kj+SvaeSqRtEW
Et04EiiZFOaiqyLdxqnzcsgIkstcc7lG18PwoAsKuWcn5I67QTcowYcI3EclzavyVP2Gno+btp7h
Y5fQTs5MVE5rg7oByoVBsYtGCB52BGayltMPW6I1guC0r2cbwuE03YVP3AeLT9/JyD82Ie54v1YA
QM+IP71ZPkpS3MUjBoDH4kGY5RXnHcOgi9gVnCK2RgWj5nxHZ0TvokfiRo4o8Xf41rOSp0/Shxgh
ABt7m8TrrkBSk9UroqbL5Mozd7o/9A3AwRZe7wRXTyCgwV85tIS+EEMObKSoY9W4hGbRBLuJDIg5
/eItDtNnNGG2ecnap7j1Uf0V5bFKqqNmyFrYqtrVM31xhVursN/1oj1opFyI560VxGpWtB2iDO2I
MHds1i/L6B2YkCnajshpnggydBQj44Fe9gTiTVkz+gdUEm+XHu0AZYDeBhZicUBfplVjEr2WER4A
hu5t9AL/iLacZZt0lTl5hL8gL7yGI5lNSWpRhRuLUxPX3h2PZgWVCoRmVzlBpTq0XdY9Hc8lSsDb
Joq1l5U+rpSprPs8SMZp5XVM5aVLXtH5pbZ+FU+H2lDA7CW8gUIg3qvtO5nMCR3yh7Ipf3jIZkph
8gHldFKDBDqd5tm/4eV9wO3RJ48VDBia9n94c/riwODIuzF60q27S9P5ZuzHYwfn0OvuqsqiFBq9
Jr75lZao+0dqE/JX4rGNrfVmwWuGKiI6CFL/tMTJpsNw5RwBu402LrmcAgRwAyrKDNrpBeq06Jzw
nifKtyhyrYSTJ4kUjkrZrWvoLfR1dBZM1K5qpN1H/1cX1iKbqod2DtXKXK0H84OdR/WKdcm6Fr9T
vHgU2cJ1yP6HtO9arhxXlv2hywg6gOAr3TLytlv9wlA7eu/59Sehfc9oNcRZ2Kf1NBMxE6oFolAo
VGVlpi5ao0BDrruhnkB/B/KyCrX9ONyx+rlpIxAH1V6JFHtBeq2Zide1bA9ZSDx+NB/cEYcUlbY9
WMl0J2IMkq0GOIir0f41s/RBKzKIpmjpBUgG/URfakfTIKWK1n8J2Dn6RGOwct1MW03Sa4S6L8T6
Omit7ugU9f0i/2rEMXhplMitQlx72c8h/Wqhol1emytwLClbnvE+hRK0Yyd4MTSTq8/QoNIs00tH
BcN8Nrr7g6PaXxPzGY/n69UojvmIth5T3NAan8sumfym6/B6Ys/g49qZnIapWOpD04GjolsKxNsv
yzj+pKF2iKBM4LDsYkFTDVwJx9xq8Jjo1EDXUNe06bGqjOsqj1yQgd23I/qrdrG3c+tXRX4oiDRp
jYk2ZMY4lG4Z7iAL663WnAfNvLzminXfhP3qztMTiNbRCAAERYtuWFW7Ro6+TJneg3B5vRiMNr/U
MjwhkkZZr6AhS68WtdkR8GCje/drJlrrrQkqh1NdmE5GlEuU0X+q2ay5Pb76fkUv1oom223VqbkI
I5UFeZQOwWih4tG16jdt7W6qJETKoq3oVdcKyvkrcER4sruqgmbnmoXjQWkNnBOU5UiXfEt17RLo
Jr/LrADPa9wMIRpA8zTfNcWCYn7xSPsZwbq710HWCfhBc2kOTetGGpQllvoHANro2OcTplLmG1QD
FEfJ7MuwVSEfYrIvrOShfXypS7pfdLT0owxyWNXcJ7eo49NHvY+mV4DTxgcaT89VjDdOAq0vZwQ8
5jCpPRQbK6Q3ddFfdFYNNqqBw7VZAQcvccjbHlW88T7UqmvAp6ZjWwy3SY92Bs/SQUf7gPYLSkra
hEa2gpTTKaMRA/HV3VBZh47kvbMUMaA9/VdM8QQkbby5MnekNacvJu2rH0WE90nZxHdZaZuevfYK
w7twhuQpwa2vJuN1DLwdqoz0aMwI8GF1q+M1iOilwxfh/WpboypmEzTEEDbHKsvx3Irt9CUvpnYf
20V3aeiVjin6+BL8389pvCQXiU0e9bJIUWWxkHkOnaOmebE3K6qjxqOD7dJinB+uBZSCtApq6Uqw
hgYamtOOFSEqtrH1gIf3HJRZk0G3knyjKloDUUIS34p0NDgrO/ZKvTDdEGSifoz2aeao1mK4Y152
1xoyp31pIF1wJpMiXlmgN7NZA0BCqWBwWB/JFZ58k0MSirwG2DKk0ZBMUEt/IPMF6EcfgJC5zvqp
c1g3vqphl1wN/Xy7hujOlon1oCv1chOD5fpmLdESTwwL4AkguNCtGfxFj75ApsoPiz5ARPyJ5yZq
x+H4HNmox0fpj0rLW7/MUVudAO4CM9/yLZ8Ycy2kZL6pxHgVJOi/FQO7AwjHRnEjbBxzni+a0rxM
1ynA1EwRmNQaHUVLW6ClCkB3FAopUJQm7eRnnkezp6qp7SoJah6tOaD2XoOefUoHyIwk7aOu5nej
Pb5GZuLXZrWz9MxwQVii+tMajd5YINBiAuBxHGMsb4xajAIorVeZ7a2mhQdiL21QFSQKIhycSxYn
r4mCKhlRIivQEjwh0NcAsKsbqDvO+ZNaLt+7ybou7OV7hflwvDJNaGIMONNjoatOvJS2M6NG4RSk
t3ZtZ0WoEKUQfu9xUQA98UUtcDFXavstnuOnIYV5Gx00v5zsI5gNR6eHsOndQOrOsYEqdIDihLpB
abyyEk/NDgXxbqXXrOvv9FJprqLUgtZii7KAioQZ//Mr0HnfQM341M2muU8Juxjr9iFHhQXsgnWP
zv1yAZzeASjWC2OqDsVQXBplcmkC2R3UIWv8Vasyfx1RHG07cqVBawppRvK1iiM0AzKABtUWQ6rD
DJSVRl7mvn6cTfU34HQ9kmAbtaL+5zzVVX1RjF2ppRhksyL7Dn90nYiLxhrJZlRJKjTor/tKAWPu
vaqg3AsECLIrS/2VAy6Nx8f/y0NkrkNKTXRbjfKWmMs9Wm3fQBKBuG7Qx9mw6ptMae6Ixp6RsKl+
oaP3VLQNKpNLztCmAoB3UJr4siqUC6ODQLe+ohhXGPYVp1KKlJrXSEs3RH4Nkob+tovQAqnRikDw
HL6ruYmhl6hDBK3T7xDdusD3RVM00Y5xNScumnc/u1hJcIH1hh+hFu1GVju9WGEJ5HoNwcXKhcci
uH0O6i3MFcwULcxCRS/bKl6M9YcNoD/at46yRJ+bxxD5KZtuATgHVUmIVwMjUH6f7DxQayqxIpkC
0oWxgrVWO8PgUx8lmktTot0PQythdpCB44WRAiM1M9DNAkneoPcdkthb1mtAgJ04/uTeiJRTda3o
ncEx6xaQdibgf0ob+RSaPm0s+WySsQJDmDWKB9am4wDAv46nU0G+lPrs4skm8TWZFY6cPxltW9Q0
jAkfK4gH9QUw2UOh9Fex+Te8PydQf8P400zd5BZBmRKjeiZe4cg7VkCf2fj7/MExZKsRBoySUm/h
YBnGkse+9KYqHIMlxqMXUqJ4mPdluTeMpNkDIa8cIWA4XQD+XAI/atdXi0nqCy1MeNkYxb4y65Jd
HtWN2yvxgIYZMHf5YBRuHA/oi3QAzlu4WhHvFrqLLP5Ha5YDbdqNl22rlJcr67vLxMymgzICA7Cm
ZR+EgwXcjD0b6GKGAKNDZvz2/BeQjIy9faCT7Ywy9PAhdoTvHM2AM+6bUXXQZXCG+Dvp1E96qBCn
9BrI4nzCpioZMPmGhTLMQ1ZlEiubZxuvGQa2blwEmnC2q6kx23QCa8u43jbt64rH1mChdoXK4flv
JzEkDgzVEV5MK8MU+MIwgQEhcEDynDVuUNw4nLe06abvSxInhmwFLUFdwexb2qceiYHvQNPUbBTJ
gmRmhLONihvKvVxGcjYKj+YWRipQSzFkFM4yM8afZ1sbRgWDEFiNki4PkAO6hmTib8UsZOO+MjvC
4SZgJCpSA/e6mepONXzT59jLo4fzWyNzAv4jTg4Q3qzjNKpYzDBDTrt/jIbaN9WHgj1+zo5wdjBh
oaP/CK8GBLvOascuf0xoqKndJHEC2YKE4UG81jp94BRBKIW01VWpAeFa3c3s+XPrES75QcnGouSn
dEHfcTUqANB/lM2FiaLveUOb2cTJ2RHCAUZd+qzlNLPa8hyS1mmA0jxvQeJn4hVvFn2tKR0sFNWv
1MA7maFbYH1u/8XbHfrbNVttbEtoLZ6ZPTfabxUguFTKxinZf0MIAgkIVFCQwKkpSexOKJpN3QvG
yx0r+RuWIPK+M+Id307gF0BpG9kkCjkLQWGp+95qexXPoc9tEHeRkzO6op7QKTqWlOXHMMndrAYW
Jfr1OSNCIFisRJ3MnnO3T/dRBoog6wFQl/M2NqfXT74Y37uThSRrphdViYV0QGckfXXRrqhmo1a3
GB3uhKCwdUk0kPm2EA1qXcfQD5CEHq1/zur3unlWPvvhhEgQRR2KMhFMaBBeaovGbdRfWU+D859O
thAhDCQoD6ADge0ZUadNVdvFa9IxEskG8Q34QC/wvkEi1UhkVNliLQgFHbuOIGKH93WhAXm2SDxa
EtRMIdefs6nN8KYHwURCHpUp3DfL9LmAYwpxAEgk9M74LU3W226905PvTXzBRsmp2cw/Tz6YkAs0
qVHVZg6PXqLeBTYSs07fsuw+yW/U4fd5D5DtjRAFjNDO1qGHKaO3keO+1sDDmf0dMSUptcTTTP7f
Tw5pWRN96WvuAw2AAxUaLABKdTYLzi9HZoYv98SMBrgbED9YTo5+ZjPkHkVLKAJ1wXkzsq8mBIBh
KebezrGa0X4i9BUzoZgtQoGrkWVrMkNCGEjRbB9Unne0HYq9BsqamO8w88vBkLz9ZR9OiASN2i9l
GKG8oHZ4gdiFU6Fg10VP57+bxIpIXNzRLFNy7m0tSB5UjKNF4+Rk8cvnrAhxgDTZEClaCycwqEvQ
o7Ozw4AB4s9ZEUJBjV414A7YGiB4nZj0QHsB4D5FkqAm+2RCLBjKDvODGVwtx5/XxxcG0o+l+Ctu
nveIQ4QwAFQQgRoJFjM0tyNr3QUII6B0JJ9MEqAJX+vJ6eymvKYTpxQplggRNEf5N4VWw+f2RQgB
JFz+f064At2bxqhG6N4ATPV5K7KlCBFA7wEe0hkvxdDHLvxmzJ3kW22efAMYX4p5BoswwYmB3Z2W
lLMvA0KLGdivOjA8mvZiGrJbc9PBTgwJflyqZJ7KAYZ6VM1JSL1VvQnbv3pFn1gR3Xhds4xyPuEm
fBgIJqcwHmjHiWRXZGsR3BhoGGhzcdZybfky1xClZaMzSIPy5t4bXPYQmpxUNQUPixuKEZcWFQFj
noEQUq5ooUp0JrZ3/92E4F7NMioQg8F5TAnoG7ojaDadNfmpa63EzTZTjZO1CBcMRsPZBKwZEpoR
9S0Fss3rc2wuXtJ/QZ0jOH9oNL7LHzLBE2vCLQOl9rRubHAwd74WxG5xTL3Yw2SppwaGv3xPd+ft
bbvDP19RvG5oMShWTLG4Bf31BiQMA7Sc6lGmOiHZLJErXzG1RdM5CdOYAMELyLUeP9noxOqhTOhG
Zkk4qxjM1Sa0D1E310y/mB9V+p3aBWDei8Qt3ii/zuwUEc5rYZdJZtXwcapVFyZAv6HaBlamXKV1
AqLF8CULu11ZW0+Y5pcVJ2SrFE5xR9e5TjCSD5GVBCVEDBixV8N8JKlMhEtmSLiP+iYMK7WHf4Bh
1sXUd5mHTmLd1OPd5/yQ/46Tey8H0jJEFR29tNHCgOjgWUvtdQB0nTcjW44QNIymGIbsjWR6grjK
fAsYgqujL5nQ1jtvSXawhKhRjSsxKC+HQITCjelrh5Z60knSONlyhGCRhyAbUjhvf2E8rpiwX9l1
BrqTFc3H86vhf+iMr1OBBXqgU5GYBCmWNelgitCPuRr7Y2XsWgY6jaxHtjXZo4/G9uc+IxXueAuq
2aQLEThAS+HkmEknfEAMrErn1yfZrTdepxP3a0ArWqy8pBRhnmXoVafQMBvxV4xX77GdChFjroem
T/ituIyQOJyf0zb0RvMiRef3/HIkfkGF8JDOjQE9QDxVAPV2k25w4uzOCjF603/u+qBCeBjSplst
HYYasP+2aJevYDnvu2/nl8N/7jnvE4IDsGlT30xoNjHgGHqSeyYg3edNSC55KgSGUh3yZSrBNk3I
d3O8acuXSN8PMR9M/Lu09Z8rlwqRAdX4eTTfUvyhdbvkB0APYNB+6AuZOolsTUJ0SLq4MUFGAyY3
8G7OmNcHo4iTtgtwdLeL9nT+A0pOkCVECKCWyrHgKiWrcjTjBAgQ0F7Ehf85K0I4SHtiZ6aOExRO
rxilcQ1Y6bNPXnqW/udlFNMqMmkDKwpw7/mTDRGcTrmKQKJyfjWSY2qJ8WDCXUQm3BFRg1hwtLrf
qXmnY6DgvBnZ1gjRwKRVobMSwbvmoB96nYDXoEklV5HE2T7oKkdWauv8vrPie4AH23INJnYfzxwg
fX9+PTJTQjhIpiJLDP7ZakAjouI6jH6toK6ZFoxy/ZU8I7R9/vclY4mBwVaLCYx38AUC3o46D2LW
gPbh1/klyTxBiAlNnCp60cLKlIVADez1NeWj3cAaS2jbZe8LURWeGsAeayDa8MxdtG8P03XiK27j
Fbqj7CD37RWyYgP/6WeCNxMCQ52BBkSPucHoylhiZ55vZmY4dfOQgKYNELn9pz6lWBXIwJGotzxE
9PXNiJoTxYR2SG8qmUCBZMuYECRAhQFFF/BJeAOGFLT0NcJg3zQwl00yHlPJ+WVCmFhNjHv1vHtj
1piExMTrRH9Hf8X9alAGUUXDRoFe8MDRNMasITCiFB2SrasCY6zrYLlxZrnnN2j7+L5bEq4lMM2N
ZgsItJckV2DvcMahB0nX9yl7Qr7/VxH2H1si1CKMLGMN+fMW5CNu015Cns2F/HOs/FUN8v3ziUiL
tm+0fOUHOARmALNoKNwDb6o/nf90m2k4MVXKICkPXhYhGM1NkbU5iDs9g/Y+KKkdBHSQKGNiA/PD
FdrH0OCVXB6bbn5iUvALrVoqa+iQe9nkfsmvGz31Inbf9bNkpzad/MSO4BXgUDIIjWEHxM2OzfGS
6T1n0Tj/ASWrEYNRNkUxzTklMJicMBJw2VNtl1Zfmpb55w1tRr335YhRqOpqjNOGHPFoUrxbwCaW
31kGJhoNUOzsa1CEnbcn+XxiNFrHrPpP+jWZL6tuOKR9lUIJ3k7Lh1B+sighEBkx6A8Ir+iqR0yF
K8azAeWFklBU2z3dTwOMsfoz/hVD/SvUYeLhO7QmQOXmRp5MnvftQJ37LUJS04HxSu+XDlJBLLlR
+8Kd1HrX9GgDlzZGtVSq3Zt6uV/T9T5rhu+UzQEA2K/11NeerQHMHzWY72h2ILi9nLpsZ071Q12U
6IYxyaGV+RzfupO3ZbEwNbI5yjYHhYde5o7WosRRPIK9S+IEbxLi5z4K/ymnpjSocOtpAsBCAwXm
1F73HUZr7dHANAjIivhUTrFmk5v3vbe2ySUDlZskumsyTxRilKKmGZjAItyLrRPuqGuDGI6VmEH0
FLf8be1KH3SEnhoPe0jVf9a4EK1YbxeN2eNSzg/d6qvza1x+Kz2A+V2w04GAcyE+yBb+C3/clCui
NvhkDAQqWxeFSRawM6xFXqke5qgC2A+Q4+iH3jcDdd99Kb6cP+7/Yo4Z0IdVbQu3wZ873TFFA04t
XKGOpAWmC6rLwgEhn7v6/Y5vveTD8tMkOpal6ZpumCrk68VwhoUn1YI3hKcPzLNyzTdDiYD81tV2
akH/c0FAB9sgubRXT9FuoY4Etkd+TrkCBmX3Ceh6EmmvbdNVT20K8cxiYzyTTlmxZ9F+vKmuFsyB
5o4alP6yB2Py73RXXsk+5VY4ODUqBK6K0h7TlB2G+9LJTdXVpzUBIbmBIcDSl3gJX8DHbcPQAXwS
I0Rv8eIkHqgYi8BNHakQEtYCEuDx4ll+dDm7ZlAE1q0SSOzxTRLtAT4LPCG1dGKIbmJhKri3KQFz
ojd60H4Hr7ILCmYPZFEXA6ocEq/Utr7lqT3BaTLKqlGtYM/cLc8kqANtH962+y6YAsxsHcddfMx3
hiwl+viGQgYGpiIbvOjEwGSWcPh6PdXqVgU5FkgwfH744gf7HlNsHv+sFGOcknV+OH2CPSE3mvoI
XD0xponDOt1pDblZbChhnd+7D2Gb27A0RommMUMXXQXsIelca2DXi5PxqcQj0Yd+OzgTkJ1LLH2U
GX0zhXeGpVJiM7HYisEqewDx5oI0QoePFKDJo5C37h0TAGXErzB1lSr4P3e6BKvCYR8zvSnAKr14
ZPracYrt6KKJY+/8V9zcKet9acLhBk5ssUtuJAspOAPzoOoP5y18SCyFZQjZBMVFrmYjLCT6jWa/
4K6fwdVpg5sCF33Vy060bEH8BJ5EENOG2p9aw/VAA7fDXBPKBTGEyNGfQZ73dpPKnF378D4UVigk
EOCMX2o8D2Ey6C/BjDPcV5abe4rfO5MHTg4PXEOdF160O5mLfMyfBNPiwe7UuUDpYPYWd/RWT3Oi
o37gKUu5I5J9lH1Y4UxH4PxgoQ5TGui5CjJdAOQgCRsfwyNfDtM1C2B4m+niQFRb5MxYU5xpHqdA
D+XR6AC19TjApJ+/+nXtgmjZQoiWqvpuru7EsrA6fcy01sRIgNdU9JuNqb0ulc2UbW/Wuw0RPp02
EaAY0dvqRm95NfbsYMJDpsde7hgfLrY/v6SIol5iq0ggdsgjvur2jyWeOgOuGIQwp3aJBAj44VYT
jAm3WrRyDZEKH28idexma/N17BSQUDRg/wPnzfl48jEJEqwJcTE150SJ7belMQK+SRDdOTYougqf
p82jn4AwJXJB2il1kjfdlT/SBW7a1k2m2lQzDFFqJh4S0ME2uAhAE6fdWANmk4PwKrlmkxfeMXKR
H9qD+fZwSC4LPJ4w7l0XvpXuZ1/3Yl/2Zt/0KP5bkE4bSHOJ4LVjaIPOLRvwe1AbrY6Vm7nGLt7n
R5CxSy7BrT1m4FOizCKQ4RP7mqqpLmNMmgWtwBoEEUMEis7SAEspWSpvwV0siwVbHsx4+m4iM8Od
K4S2DiooKLpBorzz6bqP9t1O8TG7+FvFN71Hq2t/3q22gjg+IuA/FGzZBhXujZblIcl1rK/Xe7+t
wOvOYiC0a+UxKRstWKJYkuvyvRF9CeQxqq4SXu4TEdQkrVpWFBXow6b8qonAkKGs6xEyatd1p4KC
1PAMS/uO2eFS8mU3V3piWGxJKdow2JoyewyMTs8NjUaXdOur1WjKwWyM6Ngopio5tLLFChHCGjs6
0x6hTz3yncx2xg6UYXvZfbiVEzKiMlvHSCUhYq+gAFXXaJXcZ4rlWU+NQ7SC4Ci3mGQ5m4fh3Y5Y
lVubMO4MRYW6jo0OddJVr6Q0XliUQWOxqHbnPXMzez9ZlfhI6ZsmSRjFx+s9nr1rUOIJQg/YYR9h
bnb078338xa3LsNTg8Juxeqctg20rsAwkzwxBoAVRn9kadO2ERNU1qaN216EpwKkZuakTqF8VEU7
stR3Za/KHj5buScDev9/bQi5Z6flydgsC0iBYQkQCXpUQZMcEnXfVxF01McdRJMkML9/2a53o0Ik
WYZsHFolAnVW0B9aTC4FzFt+aC6oOEBFj1KO7EtuHq6TVQr5p91MJuhZcSGau/YAyaH/8nC9dVQ+
RKwTO0JEzlLSFuGC22/9YQDpl/j9BXo79c3qKD7xIcICuvyddaChmzxY3nmXlH5V/hFO8vrJKNZc
ZdhK0DQEi294iV/sbLcLeLbbXsWyXdy8ft4XKwKI7EGnCmg+Z1w/zavpz/sfINb78Z9anGwDN48C
hSqNahoMzD3C2ipiNKAtR0SOGGRnaQtRC9lJ2IxY/5iwVKGpGTdpY64LD/qd8q0i4wi6lOY4KdjA
QqeSwYPNG+bEmHDDLOMQG7UOY0UK4bW4CrLMjAB9SF/0QnM5V7XEOc5/QEsVAhY1aEpIM4G9DBGS
/R52Q3TMXIjD7Ypg6NwEc+k7mUdu3jUnixTSUGxYXo+cIS/pFvAPg3u1AUkvPqxkbbKd42s/cXxz
ZGZkV6jdpIf+wCkpBn3ytL3tzy5wemDWB/ESMV3M8KNvgTTsr+7Uk3UKMRS8IHq/ghvNYxArahRQ
YoNub5C8ILaP94kVIWgOZdWAwgQ7SK/WoH0Eyt8DcgqkcI6BZSnSdoxs94SYOUJTDeSjCNKLGdj9
A8kfjOV4fudkGyeES8gljG3EnXLVQSk3/arz6wKTpv0oCVUyO0L0KBdLAfMMmTFlbl1MM3XT6LFt
W7couuD8ij4W8fH+YZSplm4wYplv75ETX8xUc4rpYs1e3B5w2B7rIPKhP5cFZHFCp9/JkvJtt7DQ
pDANQFo0U1ib3RWkhSY8j8JGMD9mfmWiLeODPonXg6GxiGrpo2SR/OB+uObebYoIcxWcs7VtwSZa
TuQ+foHSKy641sdI6OpDI8uT0StsvmjZiUUhXqo2S9U0hogYf6yP4ZMVVPxq82i3rwtPc4kbg6PD
kdndPAMnZoWoifkg3EgVTnaXtw96etuWYNlkd5LPuXmRMo1B7ZqhEWMLcTIey9BILLjnGBhB6WkX
oWe7oM4+mHvbmyVxZHNJJ8aEYAmpu6imMW5t6JGyaxO+6hRz1e7toTb+Ki0/sSUERqaWKQgIcb47
H2fPgW+6aeglisMDM6/AFbKW0/bqiE50nZh44whBK9RoZGoUnhkOry0wv5iHBRm1Irtxtnfs3YwQ
uMJ2GBQd5KB4rOU/q2PsFa7prG7yAnUHafK6WT1l7N2acMTLqWJLMaB4FOcBr2F2rrGPHwq3d8bf
k0eD5pKfOhRPJEmDsfk4eDcsZnigsWiGUMOpKwlJ9ipoJg8THdRrzeroYazBbwet0kd1oIOrTDQ5
TiMAdclSZXso9L0q4dRfT43+lK3RPRzBdoylotdlC4GjCdJzTljUEPdTUhUzq9R0SWlpO7Svn5H/
ZaDrAy9nxYji0l6BrpSW/EgWJT6YmQGtmKr51adm4cddBdGUWVePca1B7jEbtD0hgyq5qLbDOkNg
5yVXi4pYoNlEKKi6t1zXCMjluieqG10uAeZ3YM8lkgi7eWGdmBPiDjjpcNkzxJ3WfqrjBoy8JgbV
CWjcDe988NlMRG10gaGVqqNzI3hys0aGlYcUFLmNHTvgLPKmtUZRub6EBlUwDvTpvL3t+8ommCDT
LGoaYpWMKahuWyD25zEhcXKoVh6So43ug97tOa5EXrje3rwTk8LXtHtILWBQefaMG/sm2Wt7flob
SI14/K6SPVU29+7EmhjN11QDaSZD5UP5FnW3CfjYl+YlzCU5zb+sCo1gMOmhKCdqbZOq1Qu1Rgzi
lU1QXvJHNJjrnfgCiipyHMZHpBAyG1vV8WqHs2iqLQTzAsrVDUZy+aWPGotxDK/wD593U5QnTIKD
Vgkqj0HxSNwELTIH3cy/eU+c/gL+5U9yqw7U9Xo74BDaY1G5XardpNDHjRddNrb59u3EBOfUkniN
JMVq5AynwtyFO2hVX4EPlt7WX6B8teMZneK2vn0sI2fcZcFw0UCI2rNSJ5ZdoFsBGMglNKZVE8rk
4psUqNdlzio86Tsfgoa7OSjuUS0B6ma6VR96X/XoheINbrmT1bI3j+mpZSHhmmeQfkOnG158iZlF
6md+HPDWQRPvIBfmTf93OAp3r5OlCoe0W0mVlZAH9pRlsC5DFNd8pZpaCSRl89TYGs4MCvWGbotE
M2BJsFLFQIJg7qbnGlkk0MSO9ltHzyeSpq1boeDUmJBrWRiiYtTEkdHsarmKwf6prXcj5mn241pL
rozNTgfWYxCCWjn98PLoskZXTF4iYUa8b2h3LHZGCamH4XsVxm4YGWDB96dY59y7+/NBfXOdJ6bF
vctXki8F8rweZOxZtmtUyDNwBQZJ1WTzOJzYEUKrFQFDq0HWAveTBSgKm8YjaMmhvWoaE3ZRbXUD
ouGKEmBcs5d4Dt+rDyHhxLawl2Pat7OaYy+t6oVZ4GCXDjL+yw7yyXc0c0xLnLcAKHfSRoqIjkJG
uCP78PDFdMrrHhXD8/v1cc6VHzbj3ZIQSccmmZDD4o6yQJe8Cy2W75H5EEgfEcNFRlZc2nMCIbVi
nFdPn5Gr9UUbSpKqzS+K7g5QTAY1NLG9w5Y4BJsETrytFXeaWd320AyWLHQrvQF+j1IAlyAD8fau
PLkywjGFQDpvQ/Qe26l+jsHrOPQw2lhEe0xV2t+aQ+5HQQx1vXBvyEqKm8/WU/PCd65tlncxv6OL
xeGl5zKA0E/q/1jwOu93tqdc1tKq2/bmnqxZuLys1YD64NjguQAv4i3Pwh2CGm4kq3ttbyB0Pmzs
IFJHISOwu7yo2xWxFF0dV8l/ZVEaSPZvM7KY7yaEDxgaGHOC4je/AEGZfzV6RtDtcPlzKYwK8CLg
lC/bHelvZFncZqg5MSx8RCjiFBbaFLgnLOslm4K8Sb8tDIVScPZ6KtSjSCYJMJsYKvvEJP9JJ77a
Q7qnbDMcSg7tQLVUx6WbRG6MZS4BDQbFk2d1/+Is7x9YeFuyvuwnpsBZtMpmL4gJLAAtPXj+NAtC
ZlpUQCc1s+sDRi5Sf16U9Vqv5ua3ZJs3PAkIK5Ph/se9rBNhm2c9raNUb/nSm2feoYnueDJbP6Nf
gnRyuZA9bbdwNH9YFPY3jPMpU1XUiTknw/Stulfag+6vexCBQDpq2OWrj6b9vvwhOzRbMQGWGSAS
CMEWEpE/tzlTaZxbdcGr1dEeAhL7GeiM1gf+wUEuiRrW/TrttNppZT2AjdrIH4aFW9rEM8hiQ4Sg
P39Zu4cIj+w5fT6/k9xdPtyS7z5sC00UIx4MK8s7nl71iHb9vgVaWg5F2E5PiWFbAEJpFJnxnx9x
hsRG2Zs4nhwrnURO7M57KLuAOMG3fvPK0iILCBtfjwJz+49FYdsmWkJktEEqzlR9AX98rfl6aO6a
CLLj57/hdh5wYkrYqBQvMFX/T46a3xb+uP+RHfTA3EeBbFFbx+CPVQkZFRRqyzHX8RqPwyt6LPxD
5dquOjhOdigLj71NesifyBvfEhNphmXhWoZwu3grayokLRfbnLyCEXSj9KHyIIe4HOwSo/rnP+ZG
AmBRpPsobzAgcMTGYVyspcUg5+NBbXVCEYWBmt4YoSDLwGXzxRzr8KI3mfThxv1POAcWnuRUt5ml
aWha/umf7ZqZnWUmkPJrrgZzna5scjFXOlRDOoip6mw/ItxkKQS1Evf8grdeOBbQgWBuQOXVwon/
07TerJAeg/AKjmB8C06gff2FM83E+/g47WVPcqk14dLChKQZ1v+xVlyXwbwfj6sbAkVa/xeVnC2/
OV2acFmh6meU9oClFRA6ypdL6A6H3ehLPiDfmw979/4BxRgG3SmFGP3bB5ye+ZJMr/MGD1KuTuzb
B9lVtHX3nSzKFgILupf2imx78lr9ds4TZFKZJaMg4/enuCS0zVU8efkcqCX4RJ9QmlVJNHlgDb1r
08Zh+aNS0D0kjCTut7WaU0uCP4B1tF5jbildQAU0f42iXLI/W06ARAEzB5rNJyaF7wWFEwjj9cro
QboQCjndUzbYRxDa/N9fJ38kCIIZte+KkfNgeNmU3apQnCzjWmJiCy7yhw0h0Kt5vdCQwkYMsvDa
4UWe6qj7EK3ec5k/YNwCSNk466/spZZm71vXzB/WhRgVawCJ0hGJCM83OWo/OpYX1YGnPc3+/Jna
9L+T/I57zUlqayuJZUJmafYIrjaoRuf7Slku+yy6gxCKjPdjMyadZpPcg06tlcBgZ5mB1kjtqih9
oGQXByAvbvd4daFR+FdB8DSlE74kpvxjqkN0ESkdlJt6oLETF9rFDts30OKSzo5sZT/YufcUUvic
bYWmOaM57F0Wz/0h86GDPbn9EaorQb0zXrLv57dv62nyh0Hhi9JCH9elhUGeLaN9HmD0OiZvWGIO
Poge6lE6VLV9OtAUZSYAp8QWyyGJmq4VZfiq6nFZ3djtnuqb5slMHeqxhw4j0pf2EZqrD9HN+gL6
zvNL3khkLbxogThCKc00TCFipink5e0QR1M9Jvt13+75E6zeSROFrcvm1I4QLyGs1kIWCAkzP4TV
PT+E5D5x7V17Dfm63fpyfllb6dCpOeEGBViADo2GzGttqvVnklD7uptV089624S2U1i8rnW1Su6E
f9nJfz6miBcoCxN0rgudvCo2XYus+/oS5Wy32dm+VWMERMNsoA3N5F+suKE3M+Y5M6+ThCDJhn6g
q2tpFRZAW729TIx9v5+C4dDuZGa22iQWQ9EXr1j8A1RWfwYfU4OOYr7gqPwnqpZeDz37BqzcoA94
ni+KYxxkLnpCxUFHoE1o4g3ScKtv3pEAjOoMXQMODfnzR9SpVhKlw9Hp/Ox6vcyoQzDh7SZ7Al82
byG3uedPJQwRNi7nwX9s8LyI77qLKJB1ErY8Dq0UkGBiyJRqYpGo6eexh3IhQj/4DSzOAmDP+jdA
5L8meRo59dLICCI2w+OpSaGaAJFKTQUhHPAUIITTneJ/SPuuJbtxZdkvYgRJ0L7SLC7bTu2kF4bc
0HvPr7+JnnPUbAizoKP7MBE7oneoFsBCoVCVlXkDV3PjnXxoF1DvghQFUDcRZPw/jIK0VNWgxmj/
9qbRcqhwp+BQ6LHR6Q/DBSL/Z4IZ5fC1d5e9kIOFl2jZCng4gVNH35b151FD0p1GeAHn9WcNmDOt
NwQhkFcbQi3axiwHZpLxrGViE4QG69YIKxQMerP/p66GeFdPMDWXhnbS1rbdt50xelYYZg/NCmHK
FqheQezgefL2NzABqx0nCB9OcB/8nzw7G2+naj4BevV0PS5yjy26Jyr64KYOFBWT7uWkiktSyniw
ERfi30MMns7JQrmRlmwbr80dK34o0OPTMJQ3gZmIyvO6AJz/QT7B/zE6nqu4egDrspn7vZ5JPRQ1
YshKnjK986Nyvo2N3pXG2CfV8Dr1z1QHUw5vFWjDpl1yaqr2eQghYLoq4Aa4j8I8iKHGJhXHdn29
vlV8T9/8OibCLQB1YhNQMqQRrr6jJSz57nt1iE8tOpH/Z7ELTaYD8b/2gjnMVtS3EuLZ5PWky05S
OkPyHAR1kHcFRcoox4qgDMs9Vxt7zMW/ypDRUCo4fYQKgR9PaX4xmsU6X99EkRXmaGFFutwoCNBG
buzn9JDMoiGwt0kr9s233Tjm5OCu06SBpk+Z5WIG/tJ69ejQAe7KNVIodgI9qmEuPjyh43MvBblf
X6KdKDWm6/jvH4E29seLqFr11SjqGL4yKD7QOUmwluEO4zNgmJx0uCpoqqJZ1HfhBo1f31CT2cNs
L9kwLfT6k2/V9DtAnxD2EkVHVbA0+vfNK2MtoWQthzUa1qeScm4dC1c+FAfi1keoTwrCoGgfmQtd
nvMGCT/ytpJMQVwNe3uBEPGwQOayvqnn0muI8fO6i4o2kQlCZVihRC5hExfcoap+Y0FsCJRE141c
Pwe4yZhNVMx0LqiTauDZRS1s0ETKMqJlMPEjHEfVWIsM51mpz+Fofl4W83Yq1f+vA42Y9XEhcRSq
ZDWxELLe5OZ9vtxf3yjRMpiAEYPROYsJ3ahedWOKagQ7pykKfjyo4Sbaol76cRldaAOxMMGMddGO
00OOKao1MH7oPn1ark/QkvbanX4w/OurE7jBWyayOUuh0TRdq8OsaYDvHUyqeS8SnOM+Qt7j4W/4
iFgCcQak4fGFPq2v3XN6Nx76W2Ufe+EPsnjVAfUIw+ndHsMCQNUfri9Q8PneShabBa5G1IC4DAts
4yeSPy7a91EX0ACK9pAJEckq2VpJixBlAfHmZnH/AKFA/40r4fytTrBZRjMapIioFwIDZrmyT5+r
uexEAW2kW6cUHALe9Y37j2yDYPoTJBaKyUYIjZS11UjQZceUEVqDXbC+WGgNqq/gNtyXTyJ73OcK
aE7+1xwTLogyapGizpNnJ/NPrSwKFxzCr8XULDhxs3HWo0bg+/9x5t5NMqFDj0IzyXRke7ihz9Co
98sdGgN3mZs78Y26U4FSrIPQ/6vSAzpav5bKhBRQmGtT0VCH0SZX0lVnaZ+ICl4vaMVi6M9V+vyQ
10Mwgx98qq2DbKhuJn2+/n3pfjIeZckKgF/oleB9yKIK1RIpsBmGk2eGk7uQlzT6NEgLJO531+3w
jj+eMKqu2zoonWSTyQlGO9d6aUbWSt9nqlt643i3aA6mM4L5mD70rrwvXRMTIk49XUSAG87x/2Cc
yRXI1ErGaEgTJpPuJ0BrrZuqexEskC7gt50EhJdCT1H9ZLnrM7MJm2JGPkJuAXW5REf51gwiV9uL
R4N4L0Os590WjUWbOFCsUNscU9jKz2EwBfO+P9pBjZl6ER0Q7yn0wRLd2Y2loV2qpivhpPT4a0fA
Px7Ml+gYQR3bmV7xJLt7e3Z8mfbyfbUXzjhy+ngfzLPhQK4hGljCa7QAPVI3OWIQNyD+HxQCOeH7
gyUmCgAPr+OrYksXtJnu8juK8wTIHsDoQf1DpLLIJBMA+h6UQUWJ0DpCPurY9Tbq1XUsqozwff/d
V5iUIjUghx6F8P1qvV3qcyXf9bUg+fqPw/3LBjuo0MVtM9gpvCQ9SK/z4xQMl+oynvKX/KTfZ4/d
43xjvOSB8aQJ0wrOlYj6iAE6FkQVEGQxDpqkigWJdrxPO98CWLjwI1+PHN238aJSv9nCC5H70QBD
QFUA0FH77cBsDoQqpyWodNDckDPFBxNTENmikh2vM4Q1vdtgYmWodHKqrih+U/AvHbXCsK38yYTj
L/tcBEvhtWs+WGOCo4ryEaTuYY1OCYF6Cxi96EkB+0Gxyy+V4HnPvW82S2OyJLSGMuQvMFbF9WXJ
6v3Utpd29uMwfLwekEUfiv5986Fs4DuVKsKHyo3EsZKf+VS51y1wT9ZmLYzrDeWcKWqko8+VLYab
rCooORTDdoZsHgXJJSct+vCNmDhoRNNgmzkWU9g2Jn/yg1YlJzuGYpoxT4eEdP/3fBlwDQPdXSTq
mBNhlgZRjzwrInwmS878PvtiV0NQrqLnDncDN1aYVSXFJM2ShLNrgkVUOuGFq2ufrn8jXhnmw0qY
uC5J1oDBa6wEI8J7Uys91boYcf1PFveuFQ63avnDmG7L5pMEilUwPrlLcpTyzpl1/E/o3SyJjLni
cm91CCtLu35WAMRThsm7/jt5WeiH38lcBiFY9ySIewKGMLjQqEwehhsjQt088rVD46U3+j/dj/rB
AixRSCzDPZM60P8Uvo5hBybcVEtazPHbZ5h1DxAgVynBn2OsjqmJVsn94htTTKypW4UYRYev0Xq4
z2sUdV2K+qMDQSloZr+q3vrzr/BOwESgiK5gaAv1dGZvlXyEJJOMhgQZ0e5aU0CO1Rh9cCEPN29w
5YMl5rJNBujHTKaGK70aPCs2HGmxvUwffL2U/bCvnLkv/KZKHydN9rPixc4qB2MefmpiKBNF41AL
b5N41+W6A1QVyJtadxrPY/gjI0IqM7rXvyWs77vC4mwKRW0qEIHQ3Mo4Sk76PfIzd3RR44owKC1K
wbnheGONcbJorUszpjszmI3fzwN4Y78KjhD9J64tiHEudL/asF6xIN0ZPeVMSXxyTIXGp2InajPy
nsX40CbA8xh0NTGj+fF2KcgI2scMZWo1SG7M3QpOk9FdXUp4U3jiPJx7RMHtaKBDguGEt4bj5jLL
y7Yu4gwADjWF0nT4pq8U9xq0VHTwrgOgaYg2k3vjbCwysTlPs6iaevTTdAeDZqbqgPPXLS6zY/vK
/UpnzRIHGmD7XjTc+yYF8ttn3FhmIrY1DrlMclQMiVFnePWr9iWNcjWojd56xdW6OIY5SzfT0EQH
CHsC8aHM6sns4h9tukZ+lEOfrLFm5WjZkeH3etHvq9L6pGDuepcWthLUSYzJscGKb2t1Akqvy3/G
SizfZWT8Es5t5Yw6qR1NXaSdus6LmzVd5pHYKj1dg4pwXPemsqtrNG41ezGCoZQSb7aNyMl1sO2D
aS7x2tKO3WgYDddYiRxMi9a5eUuepnh4agyQ/aqF+SlOy3k3TVlx6NvwS56nKOk0ZeNOcddBk8fE
W0Rqoe7ZA19RTKobhuPgZHUHxXmpBRm4uvbxz7SZv9Vd3B/LjpDEGQk01XXJRIc7yszJIZBHyh19
nfTEVWMIZrV29lVqSnUnOHzcaLL5akyMhThXVPb1jE7Dcd0lezpTugbkGLmpLx7s4l4jlC4W+Tf6
vb+xaGltN2oNXk5DbR11u9tLc3qEkoggC6K/+XdPNPGoQA6k2uw0ezt13bxC+MKTYnOHniAY53Xk
/VXsxuXkrsY6OD2p/Os7yT/q70aZjcT1nJWFqqNvJHXHKJp2Sti/4BF3xIi3IKvkb+O7Kea2GspF
C2cdQSwpMl+W4XRr6UgY27++Im7oR7r9P9vIvg5zZer0OMfTegxx+87fZluwZfx6yMYCc7kMayGN
oY5RJlpcogPNJgrmFF4iohjlIbFALvK+Fibuq1mz2i3oxxD3y4OBeggIkk8Ubzb6CxgBAjHajPuR
kLYAxwxMMfKzjzcN8BuJZccAGpgQ5Ky/LhqEMETS3yIbjM/lU12ApxiODsR47+Als6tJ9mSCT1Xg
CiJDjMd1w4A+2oIrupq+tjKm+MJgmX5cdzf+3fy+YyyLabRCkAWx8a1KDkwXbZCHj71THeRzTzvk
InvcItXGHuN9ZW7EVS5jUWDIBwYbwgfIOqYDWOP311fGr8ZtLDHeV62JpK8tvC8/l4/ZvvuSf+8u
0oPhDWgU0VqV7s4NqlWyI9eedBB1UejX+S0ebswzj3cUJcBZr2ChZoj/RsPJrMXvh8iZCugqYXYm
wWTfGKaeYNncxI4yUYLkndhgxv94BEK1kq2wxBGgiZ2uemBLONvOF2TSQXSUbkykXa0z3CoumDcx
NZXtRDSm3Itg8wOoW2/SL2UowGlBz2DaPkKFxpE0zGks+6Hf2xEGpDoh9Ifu5O87/b5iJvuSwIEx
1jQy48afQTOvPKY7ybdKZ9ppu+Q1EQIF+FWgzRKZMGPXWqNJdIkUVTLc0OR52jWH1il2kVBUgnvH
AUGrEcQ1xFPGkYhWaHMWol64Rvl6UM0S3LPdkv0g1ajcZXWTiIYK+HHn3SDjQcgGjTmrsbo8Lr1W
CaHXByaj9C8YU0Fd/26G8ZOFxHW9mkiC6GzZEIx7EnSHvyIR/WCG8Y5QSrWqU7GaIn1R9U9VeMkL
QZ1OtGGMO1hqbACQhUgDeaSgKMjFbleo/n65frJFVph7p7LDsI4p2Mcgj3r9MmTnSP523QT9sr+f
pPdPwtw4xJr6WUnwSYoRN2fR1YmTRotgt/7jyvllhaVbLWkqVRiAyXX+G5n125Wj4crpbygoSwQj
5sejd3PMjWNqS6ssb6RjRPLLDpzKieGAHsjp1M91Pbt2VQoubuEKmatHBZKojFpcqpQBzPqH4ivD
HxRf2TxSIK14dJy7RspIQZuFhmYwZ6mWx1jRFvgGHT2mgjPdOrq9A60ft3V6P3QqzOOOkoPhY7M9
LiLxBv6CN/aZQzYbU1YPIZ7c/yLDSy86EihS0CziT5Dhb2jO3xwV88fI8jRaUmBOXNlGrUFagLTf
Rq2flX4PolRn8Ksbw513kD8rQPGZuMUhu9PBNW8eexev0iC7k1a3b92/o+5/m9rHoKxNFJ3VH60N
OHSZYUClz936UPjhYSlRIJJ3lZd/Ec3l0uWxy6cUAf9rjHFp9L/7IccD0pv12rdBwjm3xEmU78i1
naZRBCkFLypsrTHe3KDjL4UlXZrU7RrSDY6s5aJkl+tCWyvMNSd1bZEpCpAFWjAeSmDOgxH+iwrf
YcZ0s3RIRbUTXoK2Nchcc3Oia3NeYVm4yc2bSE2S4wBSU9eMzOVsGcYLAWITnMlAQ2uaZQtCLTeH
0ChTsgqmIlRbGbShpFRJMUrx5EkAVYJwrrgH25y7WMHs/wlOl/cRNTz/DQtqolDiYU6MbBXR0GWY
desyzdVG4xligQ/Xbw9eorI1wVxQRB7nKlNhwgR/5GB8jk0rsKtvsyTM+LiLIRoSO03XMWHM3FNR
kih9NdLF+Ms/i196U/VAKbTTmxbTnEVxLybM592++MyY3iY6Soss9oNIoVyqIKX16rx7qeZdXiv3
pohWgRfGt0aYMIqqEIDUSYtOkkKCsrkdpB8jAC1rtu5QpXLHujpc/2SiVTFeoVZ2bkEqj85z/tDy
51A5xyJ6OOHBZu6mMMWQahW+DZmAEHB0aoDUu+908LZ3tW+ghHKur0lokNnFrDHNRu3eDCqQQkv8
yHDrfQ8SLApOGvbhKrIoisfMNmphPEEWCRap7lS0Os0zdcp818fO6hSuiWvABGvNn6BbeI+fbRRj
Dp2RaInZrG+LpWzymb+eYpBwFGdK2jKcJBF6QRVcPczRS9s1LcPobRAzuQH5PxDa5AF1N3+8iMs5
bwf5ykXHpoqVHEfWGmLSAeOm602CQYch/DSava+DWiULOi9pOrSPTrZx0qrbuV6cBQg0MaSZG603
28yS9uv6TEg4YJu1gOzG2Gncft+8rhAyS/38okwij+IdzK09+hk2j+i41OMspiQjeNAOrobHe+Zm
0xsXaYRUJn/CS9oTpRWik/Ob0m8l11FhYbsBb1ucFJTNwDBKbuLmIKmgGytEiHBrhNuFMrdwPTYG
xAjgTzLqg8uzBhr4w/f02Q4wuvMk7m4Kl8hEoyzK0KkhAElRAEd47Nz5VJ80xw7SPX18qIKqMe+m
2i6PiUWQ7ZFINAALH7bVU2d1t7VmZO71gMeboNvmnmw2jORvMeN2fUsliNY5jV+/JeLNQ/VVcrDE
fXRWP9NkdHlMH8zFrezbLj0rLk00/qb8s10xE5B0JVshuYOTkhPgrw0V7Dyxa8YKoIq12xWNNyaC
PRYeTiYmlWXbVMBM/ksiRT0oP61ujesFAlOu7l3fbZHHsq3gKUuTeKVt+QoNU/0hH47QO/VpBahE
nykb/zAECTyJHfoaLXNUazpHbRg79PwcA3PGgpUJ7hKbCTqzVMjj2sMEfVWl3/NdEpgX3TecDt0B
NXRFNzU/yIEQFAQJhm3ZzOEYTQyxxRkOhx6itT/U2Q3kPQ/aUBV/tzILsERbk0Hjwpx6S+vNcbKB
Pnp7LxpOpN6O8U2O8jPl/JmgRCYuPP2Ho7wbZZankrxCoooYTiux2j9vjE2pQ7XPoh8UlqmnQmJK
fiLybpJJREg8JQA6oQ4Q19VrKZFLM9SnLhxOsj0tDqn1fHfdZ/he+W6QOe3zvJImaqjBvDnpmeTi
ASL6eCIbzPFeY1LkfUzdBPtokrOkQFJj1wQgU96pber9KykgmmLiO+evlbGpR2GGJGpmXEzgWXbm
5scw7Lvs8fruiVyETSuKNk0hNQgXwYTmI62CVk8SqgbJI+USqwPpIMIo814YCoYTACtXACYjdK83
ecUQalVJKK9WMj9Wih7kdbVvq2c5086xeppCIxCskBtTNgaZk7caed9I8f9UhsYDHcKg9211IP6f
3Lfcr7Yxx5w5cFKukUEHZ3rlbq2OynAeSsGbieuOCl7RMrhLdZkd2JPWqO4jFVHS7mcHmAoXzAuC
XROZYAJxSwZlTCWUt5QoXIKhJacJJKECRpffJcwRCtEn/bUQ+uk2vlBbg1UDNYLuVOxUz+ridM8r
GKajZ/t1ClB+cXHOVl/z6mxP7mlVQtxJES2UcUdFaUqzpA+naHxokXJqei6IHlyHUFVAH0DcCQI2
xv+WJdL7qEIbTs1Dsmvk8hyX9d1ozYMn8HRe403ZWGJcTyurOe0zFM/lI4IG4PcWRn/0wNjJJxFF
DY+XD7RC76ti4nynQ4pEeVNxuXTHxcUn3DXuKEOCW/1Ov1R1K9al4oYO0B0SC8mmjPmXj+4C1S+t
rjs0Usj0qddzpx6OqaYdquirJMn7vBXV5/ip+sYgs0hoUKodqm90Q4dnSg42vtiuHqQPugvywRdR
aOT64sYcc5WZ0ih3ao71DZifiqIIJSwh2w/fG1HvQ80aw0wWc7DXfmozEFjSZ93i62fAGv3Qi4Ly
HyqAInm61z6JHnX0dvztCa2+m2ROuTnoZr6o2EVdm+qg6GJttyQk+9zVgwEq8FiOV98CDWLmQLzR
+GY2RJh+Uc+49hOYU47BrXxaDCCQTNBlQhEIgpYIzFFbC2jm+Q+hzVqZwx7Ztaxj0gdrvc0e6rua
OC0Ih2Ivc6fUs3403w2HlkVi8BAcQ3cJ5NP4NF/UE+R1RdGAe1oIhAvBqmJSWqCPp6XR6zFLV/QE
oXcZAH8QoSWBR3wwff5ujt7oozHjxvcT2d+LZuW4PraxzByb1FSjok7hx+iRHAwNpXR5WR+man26
HvBEK2TOy6i2ZqNTcZZcG/1hMp10+Am5d0dRRyfBe7oR2ONOegDT82tLmTwwyYaiUxJsKZR8gJpT
nNhr93oAfOBJdGi4seDdFEsClA/z2MkzrsZuyU9hqx+bWhd1Cel3+O1UbGwwTRxNjcZShqqvp+nK
rWSWt9pk3vbJvIvyJoiX5tP1z8UPpwQDhVBEVcBdxsSettNrSyrQNKpz1wj0HeBrCQYKKxuMvSjf
ZSAMFA2oCm0ywacrW/Dp2Lh9p+SFNAcjSPbZsd+P6V4tPi870BQGovrDWyfjt33ViaJCR1c2oTf7
8eRNdWgUurlMHumh2XNnQa5XBYODjohLG7EaaoYXTXvALIqL94OXCZXeuRNeIC5EtwB8KIj1TGsH
XSypqemwauf3Z6118h/NsbyNYwc1w9SRLtHdch4eIV8+O4knnlHihtuNecaxxkwjQ6riQ4OpLw4o
mfibDAT6sa1v2eDoa0FZ9QfFWupAv238xi7jYNI4R1VuT+heXCJ916IJSrF+ZYoG3t92tMCqaKsq
vjX6Z8wyMZ9rD6UNreZy0W9ySokcPV8/MtwosLHALGgBXX+EVzwynlhPbqucWF5ldcnuuhX+IdmY
YQ5Jggm2TsOA1BtawHxFx+LYv6AVuKugTwKKvNQRGOR+qI1B5j5W50WedQ0nJLwoO9opH53Oow2Z
MRA3zoTLYy7lJSymKAMr0L/P91fDVfb/Lm98RoVOvDz+u2azPObqLUHeNSJ/+9cgBkIOw/1wAfTv
pnwJd/pFOc4+iNgfhk8tmkGK4kQiDC+3bQEOXzAfK5aKIRrGcUgik7Ec4Zrjbh7Bp6YEw7H3wKAN
XNpyN3wHQ5OkPtbY8sFdfarh/jcX2PYXMD5lj/HaWhCd8CTMRIGnVa2FVWf6T7DHfWuC8SKQZ+fy
OsFEo+2yr6qbnKBpnB0lKN3lN6NP3PGIwU9vvNhBtSsqlNjHP0D8cksoKvZZMwA1BgiQyQoQ7OJl
oiO78jFL3HY1Xqi8q+ZhxlutPi8gwv0T7XhekrWxynbvx8mCdkcJq4nWVLKTkDjcW1ImfzbWZBAl
PrxMYWuMiXRp3XSakcc08QH5qVJ7hXKwtWcC4JQNUNEqf4GuZhG+URH+QVznm9dVuDJoEUGB/fFC
NbVq0Pomoe8whZxTax+O5K0BZwFGW1enZUBhjjz2ygUC1lCmET3heYkmJnlMhc6cY8iSCSCD3NRd
S+zJW5oBTCghhINd4OfTFItW1UPb2uvTOkhW5GlNJsqmuTDirXUmmgxkVqzSRB1wzl3lUw88rak6
QxB7tq+juftqPbb+6oOZ+w28hmAt+gXcx/72FzAJjbFmpiElM0iydadXoDz90KGpQ5ne5hVCd9+S
IaCikn+gziHaeSbFT2fdGFNaLdQd/fuUO9Gpv80/tS/LZ3Kpn8fn+qHytBfJU34U3wR3FN3W36IL
lZHSLeCcZJaK0a7NYpoUbHt5rlGHKsk5ghia5HfQrjr0GH9ULnW3Ixggg4Knf904d9kb28wn76oB
Q61FP3lRKYFTyO79pNgDAfIdFMSxYw3T98ycBehO7jWp2qAWNikbui4zERsCaWkMsix85W5swTMa
V9anbDA6C9nHvGCGWc73URHLqNMSOyBVEzpxnRl+rLdroMtL8TXOBn10r28FLwUCHaZlglUWpXuD
8T0d2rGxTfCrUkTw1LjIVSXIRnj1CQLSeVyTGsBQbIEuUnSkIlKHdlpX1Y4yNw8xqR9zO3ldYuug
SOk/Viv/QHdTRD7P8zBC7wxQjxJisBvekNy06hpfGVV409FLnC67aw+t3j12JkZMr28k954CnbmM
eisgPubb3zfVVikOM0VCg8YLjXDwem2uHyYzwuurH5SuPxlaqt1NQ996C4YKwN2OhDd0VZOQ1MvL
ZriUIPlOHdXIMDqgq2EiqJ3wdkODQizqe0CJyQZz1I2ub2aNAAk0g9FGLmuvryBGnUe+2QmhfiJb
zJWda2o8QJiFwgwovU3s5rWXfxv3mRs/6/6/rN498OA/BJ9AYJfFaFrp2i54mGG83VN2UgdW38Sf
5mBpIQccQj5C3rfmOcYVJpyJ4NYuNtvL3qFqaIx9P8K0fKQL7p6oIioI+FC7EPHAEJpdsqFza4v+
feNpSjnYFVlgi4pvUxLFuHTM3F0BMqQj8oDrfIkyRwE+CQJoLuX+TlesHg/hp+QT6gBgZfj3jRh5
rRDYwgsoAO1B7xZyEwQEph9/3CJnUz438DNQ0AaZtgRllXjNqvlm2F3UsAsGLdtb4IpwCgNUplVI
XK2rQUlcnMKpbQWnkhfp4e/gP1bx3+/cw3o86wg76AtXd1r0CHBIIBUHzb5dlthVCiF9Fi9tJG+d
CFQnKAzz4+qHpO86MGjjiYzswVljUNnnFCttn77LNtrs0y2Vokg6QRTnmqW7riiQ3DNYuqU8WtRJ
qRHF6+TcxZ+kPMgLAQiDG8Y3JpjXgL7E5kJmPP5bLb2ZJt1yQCOQ+haNXLWWgYq2ecDo4bEvkD5d
P9dvOoiswwMNCpYSSH2CDI2JJxgjkRd7oLYBvxsfY7e6t0+5R0K3rr30JblU7uwUe4w/4W1CU6U2
kPAuKHZN6eSXfnLTJ/lkDqAwF2USvNSZ6JAgRbOQ4F5mvneUgFFjJAoinXxo4n8UtIeA075Rl+92
Bu796/vADTJUUhHkPgCgQ0rmo3cZJQGwaQHxCaj9zzj4gXlDZ/qbO3UvTEp5r7+NLTaWDqmySJIK
W42PMTM8MH30Zxzpqx7UHYJJfBT1vLg+/L44NoK2s62PVQKDpFb93Arvlan+WVmKIPfjxaftupjg
acWkXaH/hxNqyo6ltp+lKBSlevSr/+avBtgQ0EdDWsVWruahwZSNDa9Y+vES69aOaOG+jprCTy3l
0Z6i/VTa576vIZ/dRBc1zVvvuqtwN3PzC5hVTnI/lk0BDBNks/1cGT4bsvVQaP1fDYZA0VABjQmI
H1AQ/eiS6qwNiTYiyapXRHGQA6SzU0pNso/HxLizrbLaDUoxnqocGZMjN1Z0VEL0baSlbXx9aFcn
N4coFXxkbtgHAxbyWhDPa4Q5KBPplrnSETDmOpc8jL8aXrdaeGUUoPOUk1BHp6o4dOG0u77tPAkr
UBj+Av2zxQrZLsM2bpAEKtHodu0PS7uDVhduH3ufaucyMzE1v7NRs8mGyF2mNVg1IF+1exlzo2OS
CLyA5+sUEoWXPXwRQtYfPw7J+iRSB5ooFCN4s6LV9rTFTJ4Ei6bOxLq7ZoA0EcMB0Dxl3xBS3Mh9
qePSI4uWuYM0J/5Qac/gtgXCJSU/LS315WwEumAIX1G1yrxiKOgohCjj5312PKwoqyJBpsuu1yyy
dLRqoMAS9ZiXmm/llRPl38p5dUiyOEpbCL43L/y/G0Q74uMG45hbpTEBx2Gjx6t+NaQbrVnPpB2P
YxkJPqbIFnPVTGStejyl8ZyJ10vatz+hi/44qIY/JWXoDGkssMcLIdu1MSGkMyQT5wj2whzUGZU8
v1S1ujMzcGdc9x++IVMmKPbDWdnkZbHHuZdbEw/j5GBDuRuTQt46Ha4bUXlnAa/ZX1bo3zdJcxqq
pRoTWEFXqPxJEeTRV+M4BOlCvH9FeQCEiVtAS6NDdZCOWQzFuT9DnnH7R9vfQndk81sGFbwtU4HK
ano27uO7ZN/eFl8g6b2Xb6V7/Viu6N9Inr3X70TcxtwTAgk4AyN1oNRjVRTKCVpwyCEh8rQidQLk
1PRBfV75ZZJCU6Etzm2Spm7S6F1wff+5H3ljmAlF0dilUzLBsKHVR8WynuW1OYVZ+/W6GS5UWFfQ
lYPsAqEFjY9bG9ppnfb0RFIgqBbt5M7Jd5ZHS3jyeqINgesG+et6t0dP7eZTVjokWDuwVHtJAoFQ
BQSZzXA011bgvtwaIXqeyDIpzRJqDB/tYJCssJYZKUV8XnfTDe2NIxt7htC0S1llQqhMigCSvNf0
1iRzYiTLzhPMtcFLzXLXoUxRjOXDEjW3qtkKvIMb2zarYw5EviR5lJYwFUHLCTrzzgpS8SUEyDt8
TZVIEHC4HWQDLyWqDapZuC8+bqZdAHXUaii45qP5w5bjHdSu3QIpk2fL0P6Zoqp2l1V6LYd1b9VQ
qAt1BUXxMphNHSIJQPHk9Wkwhruh0z9d9ydumRAALIy9yXjO4RL7+NsayB7laZOsGEQxMO1yxAT1
oQmSQPs0eAlmfoU8GrzPjMAL8RZkvLbB5kpJa62FXsJgl++1KQ+s9bUHY29YCx6QvJOyscM2zdW2
BCn4lK9e362HZQHdnSZh40XQSu5J2dph7kmrlNKlMYsVlZj8DsIpx9Qbv+l+9Ehc2cluwwfKX339
o3GXpoKJDMPZ0J5mEQllZ3TpuNiLF3WYDraXEdBRkHWbhfoXd7K9MUTD+ybaSEbWR0DbL55ijmsQ
JgCyFUal7ZpIE2Q23HLm1hTjh7HStypIwhawqwzyYT5nR+NQnQkgnDtMfwLYgUaQCKHHPZg2sW1M
uEMekrz9fbO+BTC1qgtHbKQE/topvFlDVQayc7mJ+uLYyX3qlGvhzrX9QLLiNErZqV6IryltkJHs
ucV8k2Nrup8ojWgujpc/bH8as/VlPDdDqeGYUFalqgLkogjoAH7e7ajwTn7ffRMFYLrFbF5tG6hf
q9AqkVV26D9Hv66AeMjqJWH4YKvr87xWn5skvAlb4maDtGun9RaDD6LwSO+Sa3aZOzSzq7yd9G5F
qgTtb9qKKkzICIY7eVf6JmiQxGNb3N3dLJW5RiWEvXYIsdTBkA9qbH1S10SUGvCYibbbyXzBFe/U
ZIZcDwJDsq9vQ6AGKXo3vxexO3KTENrpgb4pFNlltvOgEKmT26iivtKeV49yLpGHN66AXflTiMHi
Pb+21ph7uliJMScQBsDnUo90YnN1kgtlXQI3w99xPdoobNqUAw69LOo8myNajsaQDBOs9V520x9y
L/RSSGtTSY7+i9gxuLfTxhyzOKtBLlrRrWwkP+pAjFpCZlcvfRmMtNeDONcFN5aYHCSdh7EFBfnq
Rf33HJy3yfjPdQPcW2JjgDlWmozR+camF+BsnfuFSi/L07d0zUQy09wqxPYbMadpSvppqVNs2uRW
z8oufE5BY52AkRMvGr94pF380hUFb9GXYo6X3M1za43YPwg+O3GbHerFdG2gxqc03V3fSf49sdlK
5nLK7QKaaCmc0Jh987Z8tHfw+hfzQbmxL+prVDtUwB5SIOLZc76XaJR61LBR32OyC72BmnbaYmvz
Q78LA8PtLhAccAxwKDkqkCh/Cc9AUvHLJPMQJ2FZ9smIxXbQW3OK6kRnoyW3d6x2X34DiSCAXVCb
R9vJF8UW7g1kgdsV8q7o4bI12QE6NQaoWFZvKTLHtL8SGRQklVf3iR+bjVOZi2NOIkfin5N3o8x6
01gf1DqEUW1Al3I5rvk5L4WVOm7U3CyNiWPyGmJWxICV1uswlYzy2IF2ygzMZWFmVhBbuJV7GzqM
sqZCQ9ZiAWNNBZk/pS4RXJRLuxRgXbV38pj4Y4wGxpwdl+mEyYu9HNu7XLIFx4ULmNtaZ9aqD8oA
5hh4kBb0h7ILrMlf0RicP6ee5Ia77pzu62A176IumL/0mZepf6CXzuOltGWDGDqGQZHUsLrfcb3k
hjkgg5JqJfl/pH1Zc9y40uwvYgRXkHzl0pt2ybIkvzA8HpsruO+//ibkc0ZsCKcxn+/DTEyMI1xd
IFAoVGVleu2aFF4VR2EUzbeRMe/Msdq1in4/uCk4TIgMjS3YVWfWufC0jorSO2a8QnV83GFTe5Z7
Xym25CEruvrPzHCRyS6iVdEyBPnJ/81NoVfAyA4B5v32k+bnL5cjoSAcbc3xQ4ylURtTb2VrYJTA
eFpNEGfSSQdB3nRmgwt5wLIAbJiwF2kVxftMaZuDPqzl/Ww75T1kerPnuqjdK7PolKs5GYoSNL+O
K3k9yhzlggKZIxfJCByttbgHr2OHhp/ZWYfLyym4w85c5Q5Kb0a4dAocUzx//Jr8PSmgeZ4B4Ri/
XDYkel6dWWL+btKoCZjScnXhTxMOIfis5uN6RY5rFULb09NC9WDYoUxuQpQXwChe+RYxAanmoTgj
UaO8mHFFd+GYejnecqd61+uAcf+Y/azbaX73d4ujb8raRCzh4F4UZ4bZum+8JY3baRV7k4NBy1+6
v7taD8AU6kXGEaIRoWRt2Ve6ZI1Lf9x+HKeWWRsxEgAsxj7+WR8GNIaBObgr/Pntsj1hZIEECnTB
MeuAQfdz5yq9jx0QkuN81Lex6/h6ATjGPHqXrYh3jAt4JGIn6kMq55VOVwf8Qdgx6r44zoEWNH72
lD8zgKgWrqhoyy5/USUFor6YJsEcLObmeLUzTI7FWeV2C2IZo5AHuU8wMDGnkPrxUdnnJSAlf2YU
+gOYrgBUCTXq89WkdF5oQbIFe5Q5mWoHxrU2glLY0PcE3AsWxlTNx8uLK4oukHP7xyh3GqFTsFRd
WgNMXKM6BM5ns23vLpsQFfYgyIwZVdRwIUHNjxylzZzTdgWE2sRsjnvF9AW6YAmwL9mgtP8HxCRn
5rio7SS0z5dlXQLXebbaye8zWd9GvGgfDnEh2V6qOHHnaglGOz+Ohet4CbIf2bZnv5M/zNtl4/ZD
PXbOki+wstTg3at3yc66JRq0YisQLUrvOpk1biM4ca6NvZMuwdo3UQ36b7P4Uk6uHZioKgZaGysh
FIBLH7QvdaiktHheImPwOrJAq+3yhpEtLws7m5gJcujeiVs4bqEaXVIIOUUSC6LApaE+YRKIraB0
yQUuSsmkdguqiQpgLLtYfyJzOeyG4uGyI6J2F7biP3beEdgbT9DgB4K7HGAn8cBhBVLQvAEskPjW
VbUvX0YLI1OGP92tOdiKpQFFvI4f1rmDoNmDvZDVwtkGuL6/V3NMxTnBjLdw/bg8ZeG/CJyiC2jr
MHcysK7mmoHaO8gLDdID/dDu3JSo3mKDG6hIHFAfLcboG3HJBnTrsfQMK2+82kkgaF7bcX2qqCLr
gEq+9rtay+YrNMRsHMwEYWubuAfze8fOPdWWQV9YGv3puGI7AXFgM7JS7qaPYyMvqxbfei38DK0q
PcQ1dUefxwMbzlFupmN11z5XuxhEBJJtJspTNQcYLAdiVpgU4Q6MTRfauwYiHqSogOZ3I7BZ9UWB
qQLjWA/jGtK2jQ4gfXg0BoiUd1LfhZ998wM43xcHcxyZghP7GwPa+Gvno5ZteuhrofdQ/3SV/WWf
hXsb2G10siAmidz0PEa4BbRQaNUuQaS0+Z3ilBB/XhUa/oEVfEukcK5rgluEs7KSVC0c3FyxVoXd
wBjL/iCFQvf/vxZ4yqWFmkCFlg2CvBO/VmD06Hr7Phvdx8uOiO/gjR1uvZaytLNsQEYTfcNd8obR
6dwHJgq9fg0iLuM+ORUyKJLwE21McrEAvMRkni0snurcu9ZrBKDPZaeE53pjgLsgqbX0Lsmwdk2T
XVdl+SNpnV+pnkvTapkn7M83AcTox4zSKEdUa8HTg+FXrwhohTpU4TUjIIFQwPVlh1ps00SxDWko
ALzc1uuSNNXRrV2CeUgCUweeXMaQKXyxa3hu/ccEn5epJm1NG4TrGJZ09t0tK2iP3ngCW/XDvxAr
FX8tm4kQse4z3+HqjQgFEjS0kFOnt2gOpB6bmAYRn7f8yG7XsH+UzyuLXrWa+2GTK31AOh1YfBP5
y2yA0szul9uyiN+obvwsGvk7RRQFddCHQO4Ro5E6D8Ia0hjFxBjbxNwPKKyx4dPZh6I1YmAOMSgZ
x5jwTH/YwyzL+bbUO2OojBpbZNwpCwQim70brqeCvh/pLFxeZJhf0SfcGuSDiNlns10b4LWf9b1e
AGiSq/4yf718rEUlQwj6/Hcd8WQ498tW9CmKYtAv5KQdD2bWF4cu7eYfuMnG63Si2ttEEoxjlhX4
8Aa98JHFVdRLoT36Ivkp7GnJX+rbn8KFGFPrDa2JsGnnnbYbwerqkxMIcMLZq8F73nv2vgyX+PqP
uj9na8CFHGK2ytwxkg21MZ/qpveRbGMcEuXJXvI8E52RrYvso2+C2+Qu1J0y7KLa+VapXyi9Wkcz
KDPbv7yWooC2tcPlCFrZR5g9gjjP0GRvVF3varlmmORrcYUCuijYFy02DjS7vLzsvXK+7vQfmY6y
Ui4teLLd/nlvQOHZBPMEizHnC1dR4Fg6diuwrir9loCbdvU1f735M1libIcPW9w+zOZMmcsM6Y79
NAZL6F5Nplf8NfsTysnefJMH2c9GImbALphL7nE70HKVsq8W3A6VouwtzGh5dpMc7HoEe1amX/Vx
8a2qzARUD10v2SrCis/WXW5Pxn1klhmFuxR025gkSa+MA71JfbXwk1stzEISSwkGhdfh1ii3QUnU
jC7It4FpAM5B8QCgycNi2JkeMiQo7i79/eUD8T/iHNCIwCA5BDCH8w1ErTZOVGZwmg+D87baTkgK
yMHdDQnxQDgOVbG3aWqunF42VyJ6qwCy849l7qAMQDm2uVXi5qfdTR43oYnqXYZfMjsoNCnlLUlU
SaIrLMFubXJ3cWaCoI80sGHul5DpM/dXP7vxQYN+DopBdDcdKmjs5a+yS0sYd4AB10w0EkEOyPlq
x5OtghFqCRzylLU/nFjimPCK2Pz9nF+Tsy7VoPbwi7bQetFmO1gBT/EyC/zmhkmdIGmhN3t57whv
Yp2NHQC0CvgV55TqtO6i2XjxUXDFP3WFUoY5GITe9GaSJaJCU5gjA7rKgtY1XzqnCH5L0uA1Vw/V
9TIXKfp05GBYdb+/7JNwIaEZYDgYCTehc3x+HJR1mbu6wV1rTsT2E83C+3mg13aePhWtW3rVGD1c
tih07T27Rg0IwyrcKvY59HOsFulh259q6zlX7632+bIJ4UnbmOB3hz3m69Q7mDOnY+5HjpJcK6pS
fS0K9NO9RY/n1JtmLQJLUTNKIriIrMPFHC2+22//uDdEXNtrsZgL2BV29XV9bG6nvW56ZtgxaLAS
Gvsi9V0aWF9H8IVNV/rjZd+FJw8Xo4tZIOB2+RYdENeqtRZIFzttpQGaabHtAz8a95LDII7cjgpe
JEzIaaiBnO+cyXBjDDaBF6wNCCNQXQ8kUL4Bvw9p0uUgq6sJ9+nGGnfvo1KIcpLrgoXMWb60K/Cc
SUeh2VkavjHV8Y7W0gq6MEfbmOSORmrYygIGY8bR3h/TcAWcs722ll8s42dcU8lydCB6loQZ5IbD
y19R2L3GYKdFNOi/qMA/na+uMY+xRW1UhilZlVPfxMVVh2EGr3BG7WA3NA7HLF/9pTJ6f7DK0vSi
btGkI4BsWT/lIx8/g6+lahDvXgzGgKeezF9MDkArveiNBFUbpG917Md/MFoKf0FypeE9p7kWix6b
xLgFcVGeoT+PwP6Sjl9c/HuRnBC2dLxPGNQHIhuT75C84TZun5SKpcXd7+/a7fvDtEsO6kFGmSN8
KRoY0wQ2jA0m88rXSzfEdcLq3VAVAVVYGqLRW0OnD+354ageHOMouzUEJjUVfACQ6XOBrkYn7Xz1
SNlOhk4qNehaGwTp5L5Mk5+Tm74pBSSD16S5mW33xcBsmFNlt0YVfU8HLfa0SPt6ef9+DvIYvkBR
FugTxrnBVznSpS2XmdVFk0K7SVtAiQz3UGaG5Jh8DvTnZrhPOY0ItmQCGeVInBYHMrkvSDwBRD8+
kLZq/K5XDkqcGd7/2TsdnAYWIPMWhNt5VJY9RqYVOe0Y0DRp7+MmI8cscd0wj+dGkpV/DkLamSku
7iHjSDG704zBBKQqoALPeVaGyVDvUrDg/YlXrORq6uCY5OfqVAookAahvkBDFwFjdd64fisWSb7x
+XqCP5ph2OhguyDJ4HZoiwmJOGrhj6Jm3pReo0YqWTHB1juzwEVOhMG2XVe40ZTEK/vJh46WFysy
Ag7B1oMZAuUcA2Qmn3iiyq5aFFubxkC1+8EzbGDjG7O4HyzgU5r+jbZpGDlzLdl5n69Btnz/WOV5
ouwlzhLNGMcAXQ9QaVQBaDa8onhxla+KIatffw6U58a402U36qCsKcYLsqO1w6j9OzmmfKZJvCU+
fOK2uFqnTg4RU5ymwtihAOM51JSwkQhNMLlqFwhphGKuaFflNhQkhnUEh6PysE7TyUi0w+XTIzPB
LVZfqp2mNCr2Az2VieuRWpFsbJkFbp0mssZKnMJCqjt7FV2LuS3/uuyEcHthshbDbDpo3U3udC5F
l1BNx6a2+8q5I3XlTL7VLel1EquLF/VzpoLco5DNtQqP7MYsd2RJNLnRbGJX15hmm0mCC2k5afWv
y84JHsPYzx9m+EupMGL0OhN4p++1HTSc7tziZl7A1PKcXoP31XcAzh9jUCj7MkVPYRTHYDgSObwd
P02AWXaDDC/px6CDXPFVUrTVcTBdlE/REF+OuKRzyf0rANPAVzwdVRdcV5A145LXxOzIWmPGjKF4
d2oJlXEPkoZ708t1z3lNrmLICvrFHhMukkVm+/w8uzo3zHbxJoGLqpoMWdRhC7kAXHZ/uesriHL8
afkSdwUIYEBb7OxpetVmMpfFltEMxr2MOTu+41w5ZapWCttF8SMd7FOrHirjhTTAS8SP1XRr5low
KZPHWqYSp9nR++z0h2nO6bSjdrym2FktmIAMTCjk45sNDJEagLKEnKiMVULwyGSr/GGQnajNKvdT
UlZdhphZv6q++0rBugml4qEFGaaDlcekSeRNXdD/WsPpqfRlr7H3R/onhwkCBMs3MUnNRTsnypLY
yhCLUD5itUIjWA9t7scPDYg/p+N0bVYekFNowNSytWZreck0FwaLgebjbCKWs4ph8WbsBogLzGCU
26tBeQJI514mvS0MTxtnubMUr3R0ukIbg5ymXkUPYFmIpkZ2cNjf8tkv6GhgggeFEX4SM9ZWt0Cd
F+nX0xCC2xOAu/7QQRMMlRJg0GSwd9FbASi7f+wR7k6cV9qUazIjs4SG9y4+JAWgi27ojNg8a7gw
LlXptpH4SLhtk5pVmlcdfMQ4DYgojtlrgVERYMPznbKvT3LxcPFGZThJYApB5WNy385ZQCuqRBUS
phn6Udk8GbeJWWovXawVB61NtXBo0lfkBn/VaR35CrjWrhJNHULbzr6s1YL3fRUvu7mbqxsCrq9D
XDfm8XL4EO0v8FlgPB4kgWBx4n6jnuXqMA7JGJAUSTcQQ0X7wxpMyQYTJaxbK1yMiuPOMKoqRSej
+GllGNgyQNGvfy9yd7/0L2SSTTCKvjXazkxT08BTnteiWbqujwhkNYP+1Xq1cUqTuxJPbQjFByO6
zrK9pYtiMEHfUgWrKP7h61EZsUgzGnhZgI3tNXpeAIg3AvNhCsFMFiS78gpz3mOG+YPV13fjIxIZ
4ssmc4XX7vZHcMHJmiBLpbIfYT81X9Ww8/OH7E7x63BIQYJGdtC8u7NkLQ3hSm885/YPzcza7Qmu
XMbnaoIBLH1wJs8JukDZ051rBrK1FrSKUPYDySE4WKA7gUGT8+unK6x40kiJV9wV/QpakL0S5opX
ZSEDHzEtKi1DfUqygf+HVdQ1wCho22BwPbfadlNizxUWd9wZOyvy8lP+E14awNbFfn9TmN5ypb1d
PpuiNxAxPmxyGbFqFwmoZvCa1AkmHuInFzSGowlOgsgz9cJT27+6JvEv2xSG5q1RLh92tWidKuZo
dqyPGgY6s2C+YkJfySECPaqsbCS6UQEPQTnMsF0EIG5dHRBBWoUNc2qxH93Jo8os8UgY4SwwWBMD
RAM2X9WbSJqqWYYdWjdZaIBg3TPGKpyg/inZI2JDqF/oqHNBQJw7CvFS5LpKCriCXKiJqwddL8LR
TmRFfvb38Jc1aKg0HYU94OP5Wom+lplLLQRTlBdAxJ1ACIAcfyMT1Ks//EIbc9wurNuiqvoiQwZS
/BinDFwVkSytEobPjQluz+k5JUjcYYJNYbOQSZ9jCKI2R5C472RzROId/mGNp3uL0b2zEmZNPbGm
74Qm7ATyyBmhGTKzmk/BFhNePlXCk7wxyeUedTnNadHDZJY9ZvTGXY3nvL+xwLBsLZ2vZi9lkktM
inYjOMowTGmDj9bi5xnTWp2TpR5Azzp3UB+fBxWiSmPtOzV4Yi57J2jHaDoiMaq/0OIgQKSeB0dN
ybspntsBDz7VV8MiyAdQSndBd9QPUCGXsYIKXduY43Ykxoj1VjFgTjWioDRHPVgqNw6XLj9KHBPV
JMCvZQHrwTgIeSoawwGNh1qYQ5AcJ5Ds9Gng7spdmr8njj3kFlPNG55I5KmH7nDZtsw0lzJNU10k
RmVgTaPbvlJ8pMyV17jPS/6lqkcZPkAUhkH5YCIDBB3Lp/rrgMG6gozg9Ekd65uLxqmHmQqJSJvw
4AF9CFkNTGRBfJzbJm4LQsKxtAa8VA3UQMCy42d/EQwUkx1GUfz05fIKsm3Ax8mtOW6bzI3mNikz
F5k4AO4PI1N2qkMCTQGNELqEnQRXJcz3IUkDch+8TDFmwF0A2UQqfSYwyIaIwFnpzdfaIdnlPtMI
ZMqjQN2GYF6X7VJRdEE9G3TMaL3gCmXnZfMgr7vVVADH/l0ByKtQ65/mKEj362mFxvQ/s9qLb+RX
fQPcRSf5soLdg/KSpYImARATm2fvyEtrHlnFFup72ZeypF/WVnaLy0ywKtfGx0TphqaZ1yEgiXXC
0EHizVb2cHnDCOIKMlmAsyEpBFA9D+es12Qql2SBjbI7VU0We03nZF7n9pKzLQqYsIQWOWPM1NEH
PPdmQRew0WN2uFEhYzUbAyCI/6Sv9C959iqoAW7t8Vce1XJLtxx9wCg/qOdhsdrPoKteXlPlESrG
YQXpoD4+RYMcty9cVPSSGTW5jt3BXX3mYuhAAmNvjF013VcTta6VbFavgfaSjjSxsgF34hk5rc1I
Y3EN8RkYppWaOWuVAbDt9klb512qq2EdlWFaFg9aWh3B1v3XqEfXJelkTBSiDYqGIHuVuGALMXk/
gXNRFxtLnBUxhnYB02uo5J4VLeXWBEujNmegS3I1GyB5GlhTYz7mi5adlnkhwaAQGYW6zBsulFmD
sU7mAG+s2trn3XhL1Orp8mnTZe6w37BxJyUjfncBG2x+vIQYQgUIZ5BbXvOte6weAa062DfqLr9P
YmgYBvHgIXbtwGpo+vZ3OQGE6IxsV5f93M3PcWimrxQcokE1fU+aGuSeGOFab6dl3UscZ1uB36Zb
S1wsW9UBxLwVLNlPfRfSXxoU4OgpDsl9lQXdW3zdQ1IPtEcgRhwfURI6yWZAxSuPVhRIYxGD+ItK
LR0XvGsECVQ9akeSlk1gmUkS1NZMJZeTeCN9mOI/slZSYzXYJUzxeB17T0dZ6/J6CjIlXLkfJvgP
FwFkzJg0Ajf/hjnznW6N+7V9Gcf5fhzs8LIxAYZTM9CeYq0ctPPwnjzfJqyz0TSYtAs6xUH7k5KT
3aygWDCTQ53Xz9ir9XKrWeUXZ5q/xVSXKQ4ILvsz+9zmGetsWZ0G387cxwfjimm1Jwddmn4Kr6it
n1yyZhmlPhcd7DClaozRe+sL4/mvjsi2X2RFHeEu2Swql6oZIFQe5wGL2sa3Q029SZMNgEr94a7c
TDFmKHyz7xZ2X4FGPa37GeXtDNTpinxSQ3jEoUqNShGYcyCEcr5LqD5Pbo0I+v6iNa6Nq3Rf4H5f
jnJ9R/GG+DDFrV0bD1OfEZjSjata++VmX5byvtYTQFIWz7FJaAPqKzkE7Kb5FMGA2QQBMsoqmMg6
dy9tSKrgefK7BIFyOnL5/IbpVFWoMcrY0sWfDtTzjkMIdFtNLoYUA7im5zZiD/YUwuVeHLqAFaKm
iQnSffLzT7oTBgBaKPWhEMYeO+feJYx8eHRgrwcHv4sJUkzlm17puQss0js5n5Q4qGwsct/QUOZJ
cfX/eDjdRMEP5QbxZD8dZM4Jd8vGEncMutUuaJ4qeJ8gfDAAmgFeuHYv49SXmOGxe8pUW6Mab8xM
O0YLI3skCy8ytKtY39VGs5lLUzLaNfnYrnj5gEC1SjrPHb+ZIOaWbHfhad6Y4TZgFA9VtJQwMxSJ
p1jgpWj7uxSXNRTJPQ3bQjGpp2uztySYDjTT1z+x7wCmBqERGxcdl1tSojNOGKxmdkTd14DKRoqC
rP2LsXDJWH7Fe3FjjMsyR6AFqKvDWDuXfowbG+QHpxhM5jV9nazx0bDHm3U9jY6FWuCSSy5zoXnQ
fppg3cObVudbkXreL26eDCjXZg3xAMvx3PSxz65ncOP29iOoSTx0rDwSj4A1ln8w4wOIBDjAdM0A
yQkwE+dnf7RmGxOE6C7kVr5rUWeJm3s1a/yBHsZSC2z7yU20+zx6GJ0mkHxm0S0IuigQZ0DYxMQK
nNs2u542EBphUVV7zSKMSzZ7B3wgMN9+V/FEiwNTwjXEQhkfyAnwmg5eTQYGGLlsZoiUtaOaMwQY
8yuu02SME3+x2yn3R6iG+W7fF95QQqXisqsCT0H4y5Di+MCwznmq9f2kd3Y8BNQgR4yZg7p+kqwm
C5mcZ1sT/Jx10hlTtTATi4FHr6uCBOuhr2YvGlB3wnEli7SVKggTeOOicKCznBpKruffr8hz3Sqy
Drku0TGgpS/mPShbk3ujXMnNYifTcxPNFDMvmMK9q91qPsXR2lq+NpLhoBSAcCiOXTyPmaF6eqZS
zOZaCR39thqLQ7q28U0MQjUL4Ip0RacczKV7s3DUfTZYYB+IixVwDENbdc/VimJvq5QCqqd2vuOu
1Sl37epvo6CIVoDcTje93lcvcV7+6OtifFtIBm5GZclnxVujDn892GmVI/g4ltssq6rbbgVLckIY
GRUxcPzNNS6OY0za9KTh5Z96zdxFmqfq0YB0arTKx360u/87lO5dYwTUzahqf2LpIXaSG+bi9EEC
aoNd0buDNytZJTkTgrsLkvbIRlVk+ihrc9c/SaKqB0F3H1jk77Z4rMevqvlQuz8LI1TKH7GWSA6D
gLMOTEcbg9ztr6ZFUzQTDJr74j69tXflU3mMGiAjlnDYR0DzuHt7Dc2DvQdXeP8vhG0F96iJNBDg
dxW1y089snxwutGZB3C4KtEDWq6l53R97Juzvrt88EXhHZM+YLmxwOOKGj538o3UqacSxDPwVflR
7xihpLG3T85VKm0tihriW1s8DTdKQRpRS9jqQszy/t3eMSKiPoz/LgsvObDntX5rfPn/c5CvA60z
xGi0HkazYwte7F186r34mH5Zv8lLFqLM+MxDLuJEkzUpfQtjxTF/NH3GP5Lvrb25G8FP+ydZ/5k1
Ltuaqkyj7fRujfX6G4wVsAEGLSxPf5YTn1ljd8imHtPOfYY+wru14l7z2FXIwEHd3b8g4xbdR5td
yfOpUCiO1EUEW4yJa7ynD3TPRKtZhsWoVavDn2RZZ95xz3jFmgu0dmFRPalfweh6xXiFzZ32LCdi
eC978lfh1jsuoCmKEylVAVtMozAmKP+S/UKf4ivtQII+XBs/cr32e+stT6g8FV6d+hkyyz8iMGCw
PQbacBhsnW8U2JZi6FDHYL9k+rVWHuoKfvEEOtI7zV8otMz+YBDm3CK3zqOt1xZSAWaxxeAd4IJl
sKJqYvvpl+5v+ZEULzZmGBxwAjFiJC6jip1UXyuXMIPI19+YKHm1dx/LKzfsT6H9oD1SlFCKh+mF
hPppvm96T5ZDi6I5WOz++Qmcz4qNyR8ztnGBZUghnMFL+kdCJXex2AhTrEe/h4Au5/x46n3n2lEF
I5Uz7rQGyHnjWRsk0VSQnpqgkGVzaCbmiixu5469VSHHR3pqaz29Rv+Z7Od+TG/qUWmDhq51AG2t
WfYEEaWOrACgo+XLSqRcVAVveqEX2TAESonal+7nX7P7etdApnh+7HFKUDRSbswdpLJ3shl8USDa
muZCLEFCbpsUpgGWQ8yr1N2MJFr2nmUO8AFha4ULrSg3APfHsAFdWH3Xw/Vg3M5gVgZBfCgPP2y3
fTLGZAMxT6jh1udeVMmYrRolPWp77tFI3nrgDEkGCdhAcvGKlg4TUZiqQ+bGCNvPNyRIxyjDNQGB
92R50R5dtQB4elz4UGuvgrlCPPsD8BIbwvrHJLeOdTyUbk5gsil01IO/aW2zl3jFfjW/elsTXDip
kjydwdT3+2ZiRJjzlUVB5fSbZteaPOsosShbRy56TMSZ80mBUyxrYqODJijM0BMNlh0bryVR4DzW
puzrid5OmFpm87wA9wGEcP71DAPAALOH1TV9jvYsZqa+lT/pOzC4S7HAIhdtVEwxAwZmWKDOzo2B
bcHJUJ5CbbuofXV86y3ZhJaACBD3ziZycSbSbgFJMGsTQL3WXyMC8QzoIoO8OG28ribP1FRCyyn8
ZnmN2vYtiV/H2gkq1JDcVTm0NV422XUxJYksuH3eUGhaAG0HgIKFgTdexZDSuFFJ31nB/GPxWQmQ
0ZhUr/RaC4HXDGTTJ5+viXNz/BFJs3hUoKQWEHU8OfVyoIX1pe0N2Tn5HLPP7XD7Z05GMhouWsps
YLoIsifKht6Jz/SEpl16T9/WG9VTX8pnaVr8eeuem+YOzNoWFGPKk/WfA5Pt+jpMMYABYbW7THpQ
xN8Ply6TILQ/0asDh6XYY4UF1R+6X8W9GTZ71pcZBr+BBLMc2yz+gB/2uLDq0qgBChX2EqjiVY8p
kBfmLMFrf74isIJQu4WOCMQV8R/n59EC9RnRatiYpuyvNAdXZgJR58U9go77VRLehOvngjJAxXQ0
Y4Y+t7VQvV+6ObPeRzjKv+cnRgzfYXIkh5TCzb94WwgXcGOQPwFdQRLoQkDL42a+rk7JXdvfmgim
Ogp6zUv2E9Bh94uMElfwzoYiKOr8JjDpREOjknNzmZ3CKF12HiDBevM+6AC67QS6cLJav8jBrSnu
gnfMqENRjVhBTJadWbcnzfgxSUUMPqeC5w5xSZnlDlkbAV3Fng5AtPuYOjoMuzQL6bKzTv2+2A/Q
ePej1SPUkzGvCV0Eoy9yejTNgSU+X83YaVbUvhxoqbqTT/WriUBAYZRg6YUeboxwHmoV1DYGTH4H
8QTGB/I1Le+cvkN1TwP4+y/JMfgMlcFyQm3JQfMEcCeeSk5NbEvv1pXtj/zROIxYS/tEruS0hqKz
vTXELZ02QCe6XAzED6UacMQmDeNLsRFVvlKSaL/q+ixjk/pcwDv3jVvI1XVGJ7MXC1h9tMgxedgC
vP4v9IGEu2KzhlwoibO61/NFxwf7Gt9qgIZCqyQsWi++6TDowdpq2U9VBgISO2dBkAVAP7Chcs51
VZLZGRhhUThgtzfr/yt7Xc4gIdyNwL2i44QBJsC3zrf8lFbJrOB/41Zrvi+/Jh8l5vR3p9cfQfy+
o1/M3XAnT84EMFF8PigaA7GvQQKSb4PQeDETO4tRmkD7FTDK9+IIyIRZHr+brqQjLILPiPorlJPR
y8b7xOZesmPb9eWsIqWNv/8eYaHzu+TktBu/1o95UKLHJu1pC84fiHst9DZUl43JckbjzrZTvUzM
9zIBlEp2Izqx07X8Q37OdRG2Pgzxo3aTAU2pRiFGYGi36/DdLb9LIongQj0zwB1wmySYfS0cI2gA
ZALVEBJKBqZXcA4w5vsvikgyj7gTAO6ZJU5n2wiUg7PXQxu8oo8lEI0Y5fNa/aQH9b6fvMteymxy
R33JjJHME1axU6FlNb/FpepftiCo5bIPBfomtLIBj37vEmzqnV1lx+UUp2agYm6MKd5Xz847KLR9
lDfOBbXxc2vcIk5k0HprgUOA2wGZUnj0kaE44r1y0/1IbrGIqFfLMgVRVqLZmFFDCRA9Vpsn+lQn
154XjYJt8nq+ZsIAo8fU27Sv/V6mTCeIX2emuC9GdRcSJ01pBrRO9kl8U66rz7pXS6d5aVTvLn89
wfPjzBqX5KXJMFML3BHBYILjHdo/O9RvwgwsbeY8nurezIK6lM7NCHflZjm5GL3q6WiXBqyOrue2
h/ZoHaIjuE3oK5p51dE9rZ33L2qqgiv9zFn255ud6g622kw5lpalYmzmD9DF2tOHQ2Z77vMK6CLd
DYfefaxsyTEUH5KNx+yrb0y3aWfNvQuPWXHCCIpdvidfCmwhlOMOhoxrR3xK8NICGzMSMyTS5+bA
oZIS3ITMU8v1bO+/cmRdheWtvVumICND6Ig37odN/mTWbWYuzGYXz56pXNX2Y2uvXpR3fmM8X962
/8NBNhiKmjx85NYzQk8QlUAYS5cw/t58XcLutn6KAL7wl1f0/jFK393LLyXRlQsWHszJYTwa1Qiu
OgLRnkzRoDEaZADajuZeq8Gzi6b8Ze+Ex2NjhbtjW7Tqa7eBc3W1WqBn1H0nkeZjwpP/YYRnxRn0
BRhQm53BcvSb7Gc6ozUPOs8EqhmTdSwb2SiqxCseoWJM4NR22aFX6DfbfrColHhN5hK3A+Oua/Do
wNdhLAfdbf+0/Kx85831s18r0ANhi2Gd5REvoehRtvnFG3KznFzYHtR6wNgTbFt3ObgKB689dnvs
x4P5ZmJSCL0q7Xu/zyTNDAE9C65DB0PFaE+hKKByIa0iM51zRUHRGFOvamhcGZBZ7J6hRY06BJrF
WZhBBMiTzmwzd87Lu+d2ufOX6pNO1dQ1guUBzXekgZVPjsbN7M8havFHGc5WeO4YOxtKgJiP4Js2
U2ZWM2ZnEFuc+mS3cVjGjWcZT5fPnfB+wAgG9LcsXPQm51TSjoWzNBGcQjZT0J9VfbDHp0lv/ct2
DOFR2BjiwgjmzpUFOAUzaLt0r0/54pdm/1BnVuI5TjX79twfmiF/0TrlOkrsG6M0E78c0h/ApP8A
brD1id29Rdq8gio+uh6qZPWYGLCeRSdSZYW/DIXjrQqqxHHV75wSnFqkLVrfjAuIa5HprVHVX0ZS
T15t1cexgY409gtYX6zJqPeXvZU5y0UzUMwsdMTcY2Ao6atuaDcdjalkRcUJ2seK8jRFipu4k9bj
s7FWcXdb3mG4HpwcRkheZNhN8Znb2OIu1wYlKr2Ksfeza6SgyrEKMV1/Pe2TJydAvG5/Qdk0WK5k
Z4Ct06cjtzHLRTfaqBXajch864z6k5sEbZV6Wvutmm+s8coEA5RZHi5/OnHasrHJwsAmbYHmNdCr
Jd5I7Ek7f2HP9jYkr60HdpXAkNSR/sfCYpqTUcGi1M8tbKHEljFAaCRwn0h/zWb4429OABxZfqiO
0BN+0QMdwtbS2M28+LyyH3a5le0nxVRSE3aX0/sY9y7CFPB4yo/synADVYLTEnAyIHiyqdX/+Mmt
KnjI1SJhfqZfnYfo1O3t28bwysXLIcFQhOBiDDNLdkLEwe3DKDumm08ZqUWMUXUYTY4ApIeog9x0
z+QN2TfgG/0++Rb9P9K+a0lunef2iVSlQKVbxU6Tg8e+UTkq56ynP4vt/e9Rc3Sa/ryv7Ro0KBAA
EdYKLZOPesE7WybVN8VQLA0RYhugwRN05SIvRotMsyjMRuhx68fb3uZdTTYgSl0otjStiWILUVgD
e2Lokj2qWwkKMQ90Y1ffjw/X7wkNDNcMiAkcg9rlaltlSDwADDoDq1g2IzeOAnvKQOAUxN51cTwd
mfARhGKcVDHEZXGS3GNRUZbtZFCSniNnK+oCipQW07CJD8wSxmQiZanDGZ4bnRTFMrT6NMyFgwHq
X9f12crbVnLYkVcFMxKyWSDukqXxzMx8FLXgmcihI3XmE7qVo5X22tfrMv8/ru3dUBjlZKFQyyzE
ISp3BaAaKQaY8gWIdmhFYXCKh31BXcgVC2E7RTI2PDszoRbiECyDlKFNm180QAXdH7i0rRNdeRh2
mG/OiyzoatwCVX6Vo11RfMWqsxPqKHFNhSvw7J/n0djibmrWUVJ0kAfK7b3yDdjddEASq+MDxc6T
MZ8x7nSRY56ca8DCVJWJIuRNgJjfzzF2SRu03lRhtq7bCedqszs85pBHsQn8dScRxJsaBBPGot42
Wu7PwvyQiD3HULau3PrDMe6yM9SszAscpDklWPoHEV/0da4ajlJbpWqJblFi0wt4eMA1uLzZ8yIo
Stfj6GhcHydHOeGh7tSO+UBiSy6Az83LXjbQ91D5X4lkgmxRTnGpTucMDcBi91jdXCLQ/KEOgv2y
6Dh9nRab0g8JTn3s/2JRj6Jp4Yl0Rl4HuMilwmojBeMsw5UZpLyph/Ezpuser1vK+cXM3vG1DDYK
yGLQzICAcvQFjRsNrLaifo9pCmdMIpfyCE6iZpe9YQtzvL8ue8tssLAHsExMhZAP82aLEPS63kB0
lgj7DJgi4Sj75tw7/00ME3giQFgB7BinSPLWKvrogG1rR5R5rnkrZ1hrw7jmgCSNNqd4HtGpVgqg
Xr7k2PhqXJozAJeFa5scgWyvYU76DpwSEEgLg8O+AHJUjElLgiRFO2L6i5Pocr4WW51rSDkvRY2v
NYWzq+ijIxkPfJpHatIfzPHdJljWnzFUsrIYICU07Ca4CRqrtVo7crR7TFY2NazQFip7cWWMA/JO
dMs1G4DiB3qwDvhWgx74Ktks0mHRwxnvBjizp0Ywv9bp3zwrDQUD+ZjIVTErwNzoItLk0mhU3GgT
q4D6bMU5D/1v81W5lsHc6LZuMqUdFDx/4tCOx8pW6s9FK9gk1qy4/tLMpSOmuaWbgHpulV/XL9tm
UF1LZ25bbeYZAbUuejfAwte98QZclWoHP02ZloHVMFni4PEGjze/3OpYmbuXTtliRtSJDcVb2UgW
0XkkhRwJLKbHEuTGki041KKrLbOIDl3Lywzoj/xg+u9KsKObeikqsZzghR6ryqeACK01BPmNJgRH
E8D+VlBgr3mab4JE/Xz9m22sxCDOrCQzUS5TQXCjY54TgdXwox+yqzgpnjwmNn/Lt2K+oy88OvNB
gB8qWdJev+ddvc1KJFhpwLEKKhE0rBijhc0ONWisaXmCek/a5eh9ukGCKqQt+MkuOfAc2nY+sZLJ
mKqWz/2iF7iMo628gULeKeE7XymBr2JPL/Fd+u36OW+MKeKcVwIZM9V0sdeNoaXnjFbOK61ATjti
9U49AMRxsIvbzA09w8725afrorc/McIsRhgMA1xYjG8DYxKRpwLnS3wRVSYF5TpFs7UCm3NV+xzv
lp2JuaxMP/Zz821MXzRdsIPmQeofGwCBxPhR13/Q5n1a/R767ytfq4x12HQzfg9GUW0JY5p9u/9v
EpikdMzLHuuBOGyUTA+q0e7khOvsNkPw6q3JuHMM0VW1oiC1UJ/C2+CQHgJH3vee+LagBjPuNPe6
SvQSfPAQK3HMJRmwf2REOcQ1YmR3Sm5legxmimmXit9VDLJel7b5iVbSmOtBtBrdKhTvnEGVf0qz
UljCwntibtvluxAWXlochRYDE3hFD29dbGHSTPluWrIbu7mt4UYYih197fBu+Y7ZXjQ6Mz8prYRH
pbv5rF6/5RkH2Anm0qYxUimiYm9lCYFpKqt7YGO4GKWfbYAlzOiYdfdat6T7KZiFtzE0EeCyPOLc
i/O+45VvzE5M5nHcG2WMb9y6oxth4ly21FPoUmTZEeg8Opbpju2d+AkTeNb1772Z4K0+BXMljThv
CrCLI8SNXeOaTa96ILuIjkZkcJte9ECvaclcThTsJ4X00PLsCe3Mq2Igt2E7ykX7U7OF5/+mGnNP
l0EsooQ+pPT4VBQ3Vf2dtJw38HYE0wDDj5UryhTCXJeoiDAxqcCGOm8Baq1mS8dgr96Onugptmwl
D5lfcm7o9uNtJZMJKGI9YJWbNtKIHxzqG1qd0VEMqnyedtue51/l2EpQmE8qCRSC7wWYgqRs7Qqr
y3XvCvFdjlzyb77WuzDmnW8EOXrkLX1J0S5QbpnmKeJ1zf4/R3fGDlMx9sY2xQVSCCXen3jOBCZW
BtJTkau3qDrcD2X0JQN98lQCWL/owaWUce749kV7F818tdgM42QuZFzxtmsPVUo6Zx5DvNrIyCP9
Ow8Ofrxo/8o6H8MqzooLADrCEWo21bJY5RjdpEP5UCi17gjlollBVYLdK0itedRue7PcL2r3oOvI
hjr1tkv1z20vP9dTplmo37poNxylVkPbTScWFqe8KFEMZBDTdwzFlZgIbj4vagqejbm77Yv+LpuM
13gyEifqanAkjOmvRI8AilpbYHN8mY38dtaX+6ykvyyTLEXQ0JENSWItOVieuqgqvaEkaErDBXE+
wvYzSXs/GcbKiKB3oJJC0qu2wChIPtXxaxFj6iPB2zP+ZWqoTquqVwWqXQg/rhv4Zs8IOIQUuI4a
3zkerb5KLOl5rA7IPIk/ZgfjISotcoiQ9U5oFOOdJLm1uV8Mhz9OtGl7mHjT6bo9zJnRepDqssX8
Pzyh4UsBsHeFz2nFSTapN/1gcysZTDSt5VkSYTHoSGetJQeKVS4vAaAdJzRrrh8kTxuan63OUZXI
mJIIKUqT1n6q3Tdq6ep4cP6FFDq4TRf20etlpOgz6RMlw31t1JNUJY5IRjsSRY4u2wa5EsPEXyQa
UTTE8LF6rL+FAIjDJKvbKtmb0I2SG8uVH6sSysWTcUzC/qfep7y5DKrIhw8H08AUMAAKYB2Xx0np
SYdpKOmYIkUhkywAktHdbB0VfwAh8tc1tizFxOonQHCBt4MFm0uBYhyA3kWPVMdUFuDVDa9yIFoZ
SjMWZgk5ay/0+Fjl1rJYr9uAzM1MBfQvozFypbjq92WpE/+6rWymASsxLAGVkIp6HLQGrcqp33Uv
PiSS3RkP8Y3ig3vwSPr7wE4FbjXwvGJyRT12aQJzc2E+YrIcckGIJu5UT90DM2S/HFH5sShBTegP
v+rcDt4SK3W48wX0Ul+Tz1z6IO+EoTdj1al6W/PpHFG367+T76gcgNOEVy84kzdfE8fcSVJrGaJN
8LtDW6Ce9otOEwXo29Ru7wK4DDVD/ACvelXnBe95wCHaKCTMVphYuEQCt2dMTfXaD2Jur9IEWiWb
MC8Bo29WWINZT05HrIphMk0pchtNSa8fK972+eZ7YW1vTCYNRtBIljucOyUkSkNr9Osv0tH4DEPA
pg7xai9x5W/CyLW4zbsLTDrMHImAyWIbWVEtT0mhQHCZ/YyTEbhJobuED1XIS3JpSPpwsitBzMnW
aloaZQNByT67756i8wYZEAye+dFxs3oJWsR/lWJOs6qCXFpqrI9lpwaDMr8Mn3biB6v+rsx3v5F7
eaa8FcPWIpm3iaJWfSbO8IGkTDAdfqunTwPhQEZvVp7WQhjPXmtV0scqzhDj0n7wSwL6UGbfyFhn
1N3qV/Ua3GW39Q/RAkw+pwzDU49x8eVglEEm0a9npHtZXpxhfFFHjo1s+vbVZ2N8e9KCQduM8NnK
SXOUoXLimnOCG0gTNCr+axnsrFa4dGM69RBhAKTAX7zyNr4FlJboI+OAz5U8yVFjkD9HHnFSATg7
D6JHmZV4cz/bnk8FOiPiJUDb2AAjhgCUUis4ejovShd2SFjaw67yRgDtyKUd7Bt3dAo3/Eyxi5S9
mb4OJZZqwI6B/6fWVnzHI1zYdAWrn8QklUZDki4CdaaTj+19mSW3xdx54ZJ6Q5pxntmbBSNzJYuJ
M12AEf8IQ+Ro2ptvpgGgMS8RzjQIQmg1ruhJ4MN1a3AhDOEhGl3RsGIMDHK32rcDvaaiDY3VYIqU
Cbe1yj0b0mCQnf6Q33P5rS0kNgBAzsVqrDH5HYpVvBLNVo4IKH+J8ltidQU0V5dCiyJVsx5ETNhH
Q4A/5mDS6FzZS7B4wHvybxXFIIucmQWxGsb2quQhKzPw/mLWGuWMAtQLtUULDLOnuKWAjvf/ju+A
iR0F8HQadu3QAqRLXKsDJSrqwXE048tO5RfUwHKrbHgw2Bve6EIGc35pm6WVCTA6p9SqwNHkoneq
QEBuVBa5y8kEN+LWhSzGUvPIXAoynb8V2GLP+NoGYFQbW9zx1m+2WhmyCNQPTCBSOHaRiZF6OiK3
CCALeHXuEFiUKa9yl1+zI1vkU8xHp9p4KlwIpAe9+liCNmmC2kNg40yOEINyUnB7L31GkRamkXI7
fNvWCK5HvEqAOgm7uxQYt5j3ahcVIy172cZcMfKAzsr3CXBbC59nilxpzLcT8kGaQlzAczM/PmYO
Fmht7clEKx8jpJ85lrIRvqDXu25MMqsHUZA2kUgcI8u/ZFX0rctk10xMRwFvaVuKT2E9HdIgeYzE
+hEcunfKYD5m6fikRJrD+S1UMybbuvgtjCXJ5iBkk3nWfHTTo2QlzmCJgAYpPTOxuAe9ETouxDF2
BBzFca6w+epoD4E/POsidPaWTxqyV83TJBs49GVvSbGdetx1gM0Lujp2xoMviUSSCk4coSTe6Z9+
b+0LmLYUd/m368fK+8JM/lUZUSZ3jUIcuT4q6U3f8oajeOfIpFlzEoATXYKATB5/5HLo64Xh9or4
WmkBLxXimQiTbdV5jeYAdTbGTfw4t1YPWg26ElrthMmtM0/6pdjiGdJMsWY7xnJ2aAn3+vP1I6VS
rhgqmwdNqNWMUYNf8Rtbma5mU9Bj3mgB/TLXxDB+pynbGo1iGElPnoRF/9b0+TdFS7/OSvzLGH9c
12mrMLi+Dgbjd6pwEtXERMzt0CEWLCAqTVac3qbKE9nTyW6s3al2vjzG3ZGnKM/nseMvbUNGpM+Q
TZnO+tv2C22/09nSKcVoHa8BzPt8jJ+pK8mc8uB8+bo9oPEAN0jV40XGzYD/fscNxr90A8lKHTCy
Dii5jjVR7EEYDgXaeZwPtx0P/3XhBuNLgqgUy9aAOnSVo7qnG+bJKx0kaGxstB+5fpNzB1kmv7Qr
gr4CPitwToL6lU4Ca07ryN0bDcB0huA/6sf4l0aP8gWLhPS2kV8EaCDLrWZJ6GtFoLP5g+0Gnn6M
jwnSqjJqYN2eb3d3h/Eha7KVA0poVmFzJ0E28AFkEIkCIxlMRIAmYAKwBtKcuhxbGu5HVz0tOxnm
qGB3gxtztiXRdTBdAnE1WzXBPpMxyGKPSX85tZbZeB4nP5WFpyie9t2yAI3ktQlBcKHw6Ja2Gl7Q
8V0yc+E0NasnXZigY9jtMhIdQkE7yU0T2rXQeZ0Ro9VlhJ8ImFmsqM++cAyIpzhzEeVmXkhZQnEK
GSVRVgH399w678Zv58IaHut4IgPp6OznVqlphIJyMMsNFlEBuAceOeKmePSi/tr2tuiVTv7Eq3HQ
o/sQI1YSGfMJuzQTFA2YFjV4IpU+twreu4Ungfl4ca+URJCphD61quKXlnDo1LYEoLyhglIMGz7A
O4GKq0ML+qhqhCbWAKSNxe4iad4GrX29bgNbOYpJmb4UPPE+gkEpia6AVy/TnGUIbVNfdqqp/VTV
FuMrPOyDLbe/FsWc1xxLRVuFqeaAvvWREP0Ya9pTlQ+cutNW1R0IWu8qMVatmmrRSLNI0VMkL3qb
SgupkBd/SV1wdNiKjydRhKEGunjWfotSLtUlT08m7AwVcMbDEkdaZ1gYbjKvm78o0+hc/3CbZYe1
mkz6WoKQIYKHwnH6Z6zHu6ZyOzQV6GJSa3jXpfF0YkKNNGAMXDChUzHPp3HQ0ZmNvoG+6sd1MRsJ
CKo2wMZVMABmEnbiEN80qoLKkM8Rhj7PFSA5y3zs4Q2r13CxFFqvAeg/+3A1im7JlETDcuUheOi8
8jja1Z64w6fq2L7J3+v9n+BAbXn7C6lMIrkYU6AD90k+t/ImDBp2uxKgg/KR2/jh6cc4vzxKVVVo
iYzMpzkt3xVA491SHmP9NtyDC7sD3rEln/gtoC2jBCofqrL4eEA3ZgkEjQAMYlICwcl+BsdQ7ocn
9SBb8pGPgrPxCABFBC1MUZykD6LKxJjIMIyyEyeTBSqqfajvK/XZ7LC2W9W8XGvjXQpAChMIvKgf
YWCUOVHSlNqS6A1VrNu3D/+H29I8ytz0eCvpv5DFOMp2FPIy1FrYydPgUMCNwBH3ws3iJgCn5dWJ
t2qmF9IYd9kOszIPYiw7R+IPJ4oXGexd/WZyaZ4Mtk6gyl2/5FsLPBoB0ABYvAAPjVLtZVxLOikY
QAcsYyqLiiR27wPCkXY93HPlVHRyR9yZe26FbMOLwa+AmRTMFNhXUpmDjYyANAIAB5w2wrTgJJ/q
uX3O+ooTtzdv30oMc6INqkWgRh1kJ4oqu9Fiy8jLYzc1tkxK3llu5ORQCaNtuG4AmZMZxxxmalIa
dS87xmyA56IY81cpKsidHtVogETJcKrmwfCiToxPrd4BtUWoZLsMxfS1qWfx4fqn/aj5mfpRQcoC
KGog2V5+2ajpylJBhxXzvShHG8gtkXZ1p7AJnlO55YXA7c/5rjsjzQAXxoAekOyYUfuoqtVtlU6u
Ucv/s1IyjliXzrBUiso+6/TZBMkPvfrTdEwC3U+HhyGc93nzdP3wtu+9QVBNFQFHCNLly9NDutp2
UizJKO7Prma3N7TAORxMv3CLG+77atNyVtLot1xll4kSJROJII02yuh0v4HFHsFt0LoADC5d8uEk
ZtvxD4CcBmh2AMzJFsTrysQuKZU4eLT4buwV3/RDW+Zjy9GLzCT/GqbqAfqmom0BqP1L3VLQu0hp
mtMtgjOS2JmdrXJN33oq8RLX/mIP/0Ie8+WmMq2VwoC8COAp6RGzdU7vZdbvKdPKbo+co9yy/LV+
zLfr0jZsiBJjLFgqRozpyz5gGO9RLPrMMUka1j4cJNCm8ATH0/gDTVGkd+BkC5CyIEE6zW5k03F6
iieMst4Dv9209U4Elv6/8tgFbrUcR/wWHCQmDU9xg04qODZuBoB91/faH22Tbl0D0L1g+Rujf9h7
ZI5S74XBFCvcbmoq/S3tmRDAxM4nsvsDQhaeNCZpz0gq1lUTyugVZvf1gSLvKn753Nk0tPMKUlvZ
tK6Bp1OkIP5A4768BZJWj0FZ1OBa2AeH+NDs1DPTHQ+xfzOer+Uwfhj0zp3Z9pWMj7Z4U24PslUA
VOQU7wrvN7awsOy1N/0XqEGxI+hwqwtUEdZKVz+AnQPoAU5bRbMpnTtD9SNxlW+Qv8ss2o2iGCqN
nRyE+97izbDzBDMv9FEExl8WI5PRpOdoah0J6DpxEFlZeG8W3S7KebPDW8MwQG3/95uq1MBWXpss
ghkWWYkUxlXflhPAr+3SNl3tqT8V7vCCw3Wuu4AtV6rDY9MynEJJ8RiBup6IqWBIjlaDd3J8DoKX
6wI2wx4azBg3xBYUIayzbvW00U3AbeEhm4L6adoNVu+1J7rCzQfj3fCcAFbVNBwiEGSR+F6qk5vV
YAaVUDqS+loOn0dyEoGWzNFow2uCZgwbKECXR/mGJWIQ6yxrQ9UsUYEAxzicWCY9Rh4dIlZhHp4c
8K8ATyQT8SIzrepSC0rYxewWn3tgZ6ogNsdSNYzSCgEHZV9XcsO5XOjIHKSihDKRwarjLGaoWLKg
n0rJ/BosEob0q8+loRzDVHflsV54p7thkZCMZx/e7ioYIZlLRyrdWOL5H1VFd/5iosID/Ob2LbCE
Q2CAoJTXh5E3/PaFTObagWKlETWMvP1+/k1W8dR9mjG6A5bqnXlL0YzSh9RvnXoPPA548um5xrg+
d9CIpzq1gtXtn5U+UMASXDqm1lmFVFrTMrvXv+vGs9pEQwlPeAlsoioLkKbXugJsb7V05N5w0v77
EHlqFVpEwzRh9L+nMZCFm6gCelEyFSYa5oARmcwC9yRqn0mWW2r3qBsFx1C3+ncXUpgwuKQ9idQe
GvWH/HZcLOlo2sJkDZ90dzrUJ/ranHe9aJUV5yi3PNuFZMZ39s2SBFMIyeBf3KVumFo6hvvs4I5i
dfaBM/MG0eilYwLhWiA7rlPLcaSVIykBq/BzEJ5l0lqx9HjdQDZlyBj4UEQDoF0s4ocZL/FoLPho
UnVXhJ+1wS94i0Afn5EydjneRTC3DasvQ1DNUKMalJ+iVoCGnpi7odN33Si2zv+qD7AuFED1UU4+
NAyYOzWVehbqcVg5pvrYj7s+fgmn1+siNgbkqAyMAeFmYeuGZf0qlbaNxQIylN4yfDogmB6b+wyD
/OPnLrHH+8mmAQ+8vTJmkQK0SLKEo+b59XhpG7RuhWlJDS0ncI8xblMkeO8JKRw28fPbcCfmTtmC
2Dl+MB9br8aA4uwobuvMSElpAmxYmUs6q42sP+hcfnQyl7+F+cCtlPZCRKOVeBj22iGe7f6lQ+vp
GADvGfsN992DZLgiyK0+cbNV+j0vz8EA2ivoGs6o/xiiu/ShoZbGshoX3bmdXz5qr+ONcJva9Ekj
TH9AtbPhBS4FMv6nAkRxC5gOTA+gyGwcUNY+Sj4NzNqRn/NvJIiX0hifk8V1SLoM0oiveIFggOY1
sygs/wBEzTixBn0Ciu79X02DofgD2BhUSE2UZTXmYLElOw6plFE9RfvMayfQ+gXEAgMaw7efr1+q
j7k3xKGCr1DsXsU4PyVXsRAQwXMraqg1kaAiD608ii7oNgF4V+jYzFlG47lPwVmchbHCCVsfozAk
AyHnTFn6kR61HCspzyMwNUVSpXnqkqdW0JaadV2/jVo6xAAZGFmOTKkCmS85lr0U6U2CHBJzpfJL
4pmojhIvfPuD1j79W+ylWMlioTRIWExCHcS/v12We2l/AvDcuNiR35xkV57s8GBi8EQjr2L6Ap4m
/lDP5j1Z/wbGQVGqqkbooC8F61kCa77BDiDsR/QSZNF8fgf6967pzDghGFXT1GVKb0q4S94A8IsB
t2g3PvHP94wi/VEWYBppUwtUftSkVsYqlUFQtIAPwbcUX/Nd/0IEaxwxKdw7QFwtPwONyK3d3Imd
zFYwvJU+UqYz/TNSI5ffOtkos1DTQk1TxbbhR4rGoQf59LKE9HOjPlbblVf6AaAxkc2/4t31N5Oi
lwKZKosspKRWTAhUnoyH8KiA7FPytfMiEh8hbCNbv5TGeKLOkGpA+8KaJ0/yuifdyxwAcdpmaGn3
nZVZE+ZjZmv8ho0sdDgEUH5xSxLUeD5+8PcTZpx+nZvjpJsRTviAgA8yt8FqPR3VzhTfmFfo2fie
qPCA7Qh7kEgwkEpfmleUznURNzje4Y0itdR2S0Dg8X2yJbv/kTxwuTs+JmgX8lhupWVawlCtIQ/6
AS+9xfsLPG0CGEpA/W3pX6Gi/1fdxUuxjIcQFIyQlB3E0ny6upvAAqhig0/+A9KejTh6KYvxDoE+
6L0YQZb8pXOE7/RQI0cGBDf41GOrAQk175G5UR+/FMlkomHQqlpw/ope/EiZoYdDiU402MR5oeWj
dV5KYtzRLFF/T5VrXQBQ6d6yS+34pPrVI2hv+WsZHz3tpTj6pFh5v9JMl3kw4f00wEjvQOjtGKca
mB5ADOPf/o3tO0hDaxET6djIQa/hUlo8qmJWl2brHHMM3hNbssroV+7TYohqq5Pd3VQ/hXAXuJwM
+2NasJYLJvFLuWqtTkpTQG6X1F4zJ0ddin9ycoKPSc+lDOYGlE0zSd0EGTRmgTbK+Fk+GEjXARkE
aKjeAX9ytEfXUVedP7h/H1PnS+nMncjGushmBdJp2BCsyF5SOwTTX4dNVhHV+QfuaN6m5fz7LdG4
vTxTUV4q7HhBIm27I5lNPBqkiWeGcNy8UudGK/xSP+ZaTFlR9nENaXRjY3EyRx/utfRIbWegSNzq
XiQ7IeH24D8+qS/lMvfDlKdY6nvI1QUvb74q5X2SfedYzqbLXp0kE4HDoTPnUoWMycNQP2AlbaN9
AaW4k7xiot9uxrv+iYyYHeJ+w4+55aV2TDQG9O8/VkNtVp6sEchWxYOGIepD6GeWZAexVdUYWveL
Q/Mw1Bgm5QbITYe30p4Jx6SoRF2JoD21XGzkZukZNlf3wUHYgcJE5fiC7Yi8Esg4IT2JjFGIIVC+
wW6iLViZg+kit3ttsOjNz+g2KgwXh3yOLSsXOwitVGOGkJrum+QVPwAAIwyLEwMbZGe6NBEg3nRb
Bac5/FJlP4xvoffwg2NiHPdwftCsfsMcj4sk5udDxv4R3ENTObSbttiiUzzIIrejvH1v6ESOrGGg
g30hmZhGbjT0npy8FR/M9paQ7jZKuOvc28bzrxj2cZRj9C0N/s/tKafiDqkVXYVZXviEyhuvPvoh
34UxHl5uAAvcNecPOWJnPv3yG0AIPayX/n9+x16KYtx52RehIEUBXIIObK/mUwV4w78yiXdtGP/d
5PKsp+0/2pxrAsNt7g82JaROh9u/TW1W58f48CQDiF2iQSKtfxSKS9cYKDDwdAtkFYGLsbDt3N4V
ZFz3vChEyKkJEh8f6xD755WJI29Ki/rIy+fE5adivHeSlSTtBKPFhfZarbR6k7ix8jXMTuUQcz4a
PaFrshh/Lc7FqMY0f5qlAwITxnVlm2MW28Ho/dQYdxxJzT8Xtz/0Ll2UmKpPMENgkVZ2XGCjbT7U
KDDfzz5HMO8cGbfckSivR3qV6QtCMUpbGr1E22d3FNqOoky296GZ2eJ4C9AT/BJeisE5W3ZBStbb
ZhAHyA8i47Wo9cd2wL40R0mOW2RhR5okSGfgqtCkKdwJxmEQW8usnNo3AVfX7/WfVQXCsPYlcrmx
fjsE/Pth2V2pBIwmXUYzmQkjTIJV3YFJUsCCMiZh3AZFJD7lxnaGaGhoBKKDDCigywyxlUo4SxlP
md87qNU/O6jRseJzJG1r9y6L8S3YVJZQwIIsFTt0dOO1/0m9M5hwMU0bHbhjRdQBf7yJ7/IY59IL
GAZLaJnmt24d6JewYEt3fLrH+I67XM47SsbJzGo7qfkEcXQd5PdBqpi/TixxF/FgjT6unlCH9q4a
42SqNMvJrJxVi/GUp0vzszefxB1Xq+3b8C6J8TWz0lThEqESQ8FYos/qLvMoDI24Hz3JjnaDHx3k
v2Dpg3oy+poSgAfBqMpYZVYOoZHRo5yRBQF3J8eMRoKROmdxO7+4ke6vX/lNt7ISxximEEYgdaXi
FjW5HaL8KHFtcdP2VyIYW0yUUdLnEiJEP30NMdlDKcniE6CAXSTQ+/+9k3l5gIwtNprWEynFVytq
vMFyEbhl0rMW8lq0vINjzFDQxyBfClQmilJ0SxEINt2n659m+yWwOjjG/oxJz+RGwsG1v8zdDGug
FGcA9sUjwBH8xk95oGU8nZgYJ/YJnBSBwAYI1chPLDXmYoVyrOFDHAsDLDLQei7A8l7VXSV6qUtn
RzF/C4Snuz/oa206p/djZINaIIL4Es10eo1R1PlKlznBDeIqX3N+tXozS1jJon559ZAhXag3UwJZ
naODVzQ889JFXvZpTNz0huJf0yezWXnVDbcIuOnzV7IZzyEYYkoUrAOel0SCAyWuHyxa8mjv/qBw
zDtVxnEAEgvoxbSiOh6ie9ldjtNjvlfo5NUN70ZzzJLd+p0rPYvNGKKAYWKVxUGfeGklTwLjM8wZ
xElmDp/RNTeVGOzMZtpzLvP2eWGuC60THRQdjAixBj0Thvzo15EPyyk/dEf6vm0eO/8vxqXPk2qi
bKIBqGIR9tIKZTWptDLtkauKFQDLgkqf/DJYBGIBbKaU7BwQ+w+tUJe7ROgrB0vV8YvQq7VuX1d6
64mDiVxZk9BmBUUq4/mHCVP9caPTJw7dCu8wRkq5jbgtk63PBxgdjeJgykRh10KKIJ6aYcQbh/iA
epWW2zDbUTQsWvFri8EysUgU8xEn6Cdjk6y1WObCTXOdCbMB9egcfNm+Vl7ut55YWnNgpfeZW/jL
1+E29XhPuo1+J1qMK32Zu1dHWUdy46xvvBNVJ5gPWII5P43L5PNf4cNcCmQ+ZA/WmMRcIJDOCEqo
GPcE6STGLX7QhfjArnijVzS0XTta5rYYnYwpHhMCBeFlaDprKjo7FEO/nWc3icDFEki767a62bZZ
HypzaRa91MhAIJJmeyBg8RoUwaqvaFhj5TNzl/6OZDe8V91my2EtlYnx+JSjmAT/nGyI5tDJ9DDw
6cajK6e3dPYCBQ8vHIHYy2/+bUWMtXAm3ndZpZBJhwEne1RYLFPEi4s2liU7fqt87t4I56Oyw9ZK
3w8kTs8nDETtESVjdKpiADmOgyUYb3JsZaKtohP4I24dBc8/7kjyZqNspbFKvfQqPoeSYtSgP6JX
VrcCTNRQMsnxlB240XjrmbKWxGQCsF811DNIwqLavr1pdrOHNTwrOvBaqjLH+7Ezw5JYqSNm4qhO
dGY4stUh8ybDSm9p9xhTkUDQi7zaodvyjfZJ1vwpdQPZVWe/B94cgoDPuUqbdgUUbpGYFAiWnfwO
JVlVKpOWEU76XbhrsbDT6Jbiy0B0ERSLh8C9fXXf5X0YXlT7f2r0FL5KQvclTo9AKP5tyoBhfIow
Hu78NyXZacZ5TuISU3HUJ/5m7JQLvOgXmxJ2tp8WzjttYxYVLnilI2NPwIUn9UCrky1AEApEGrkm
VpcDR4PydRZ+lj+SwO4PwU3GJVTYyl3WsplAV9RVT6qOlnu/iy6YqXZSboGoDY6pehE4wL7bwW2l
KBPc1MEc6oDWoFq3f1VPdJKHhhrzF56/f9feWavGRDZdatsiT6EaNZ3pmTqE9g2NJUvemZ95iSxX
NyasJYHShMEIaaJf7ZE075Qz7gqd7eCPDnFNholoktJgqJTqJuzEg+bSIcLcBS/by9hhyUz2cKDE
+itYw0tTZWKaDmQIMaYtMwqj0D/ED9o9tZbMzVOb62s2vd/KXJgYJsi5EnTzWRiuYW4b0g0FtIlR
FMoMZ8p24x2/30ut4kN68i6UjWRGJOXLPONks8a0JC23o/DH1LxwPAxHNTZYgYW77glmO5zOw84t
akGBo+Z7IDi6iou588ROfvJ2M3gWym4JyToR57Y+W2gOICJaf+oTbNWgmOcWL//1QrCxqx+GtFYX
fD2KSpkDbrU3XmuU87G36ovKXfyNc6TUU137cIxzqbM+A7EH1IM8LEEBoh8pD6CIZqyXNSgy89rH
PENh3EucTnKV0CZPBrrVQK12Ia5cPHG7ZZyIqzKOpdUVvMcr6BXcDCd9F+zPteU3+Yzbxh0C2nzX
rcyfcSxD3wPjkMYD2ilTDauorOlJbdEY/06s2VlSa3zuXtEg94zQqibrv156lfEwcqOg8ibhWGu3
REmx9UE5FZykB82KdpQuGygxjxzL4Z0w42ewXRJ2iQadW1fywtlpgTEy2aOTYOr+21/WV1aB6QMf
ZN9UuUqnLrJ99axiSel7jxFL8U/A3jmXguWCTLNG6xMaJ35zXWaOFNjBZ/Jc/NLpArk/Ek4Nf9Ox
YV0PqLdovn/YDOymIcQ2nYqtx2Q6lqaIDGpOBOdvvhiwhUHMiGU6AH5c5vrEqACn3kMK8Wc3RyoM
jKoFhXQKp1z4EW9NYvNSvItjYwKlZQkLdEIgjk6qpb7iC7684xZ3Ng3x/7H2XTtyI02zT0SA3tzS
th2vGUk3hCy993z6E9Xaf8WuKXTp0x5IgIARMMlyWVmZkREbO9QTpi1zQV3JsFK0BNRIZn5bD2jC
ACcR8sLOf5tD+joYpgTQbhHGiA4B6TuJITwQPqNqhdKO9IljjeUtVRnLZYIyAf9SfkXopqxp1BXH
2iql1tHRdeOOgtz7oGeMwAlTrLlXmZZ8X1kNxF8h2u2YfSY6abaiJ0XItFOT9fOTbs1fxD5Ckxvn
+1hLDGYAkMqZICMA6dv1jioEyOKs5kKw2PpP9Jy6oScH9UtnS3bsQ3Z9fgQ2MXqQzgswgn91NW+t
U04PreZCpGjzrwSFDpWtsXOUp0tDfaCHDq/QxmDDgmjIZrTU+TGsRgFJIEYbA0G3nBfVlj+EP5Fg
I5QPsRt/DZ8X5Lrc6WX+IFp+3nA7RZnRyOYTFPLI3jzX88yoF3HAJ5AzpTs9WoogJSffExBIXznc
s0UWkA4PQP6AzgkJLEQq3eGjdXKTT+OEa1SSnUZc9rGiuX2v3rcSePRyObmXQ8gPGtbZkhQ/Httn
RZB/Fmr2fZHXxzkUHlZkxe1azDnOjJU62X4YtfZh1IRzqI0dOq+iyFsgqovukcw4zr0FdZdcBGez
VQ/h86wmxQtn17MnhRxISFebSF1fLwKo/gyQvmDfEZV6IADxiABcBavtQuENcABA4lUCNeaTcbAu
JnQ+/GuZuMLN8rdGIerZAsu9rx5IMiNDU8fgmvYF7cEl+WFP8m9z5HM25qJEi7UqxW6T1jl1ly4c
HFUa9rKUHmdUY9U8OgJIXv+Nj92OktyWG7NSt0RGpl/O9eLVNVqu+uOM3pXuwXz7u4h0a42KSKu2
U6UlwSDB/fN1SIfSHidLt2Vcozx3ycqPIxsPfAW6PUGUQZmSB1RUtAyXx4XdgfBREccBHC5o9c/k
yiruLZenqsmsmm6tUqEwyLaXqtdUEs0gVx3dEfJ08qSQoztA1BHjc8NhskDvvMZmnNS10HfTKGQR
xlnlF/QvpL/uhwAgfLTtq3BXsMr1VMyrcmOTcghiWUVanl4u5uyud8MA9BEHlNYR+K/QhrYlEDrw
HjNsdwxOf2wGQqxK15XmOK2kZMX9TLKn/QuppH7LX1GKBviKFwwwuk7hgXHJElo/U5YNalbFLI/6
LpIRDPycXdkbMKvO5CzoDxQPyPKd2j1pB0icdviSvJRPoKgOtH3yGnNTuYymoOsvoeZaCk211Ft8
CclnTE8xOvRBjmeg8wny1yL2M5YdDQLlI1TuFE/Yy2ehtnlpXuYmQ2CkgEZTg64Y5ZxaCU2SA/HC
hoamwWSxDa10b3t65p7amKAc0aoplTLjceoCN+8kuXXurcbuy/mvHN4msKD8QtlF+toJcEFgc3pR
veiA+s6BZKczn386mU5oY4xyB0bSGFrfY1BlPBxRrHsASR4Q7BCHLkaDR4vLis3x1jANy9RRiaQ7
whM8igW9l369pOZ9B/ao8Wh4pD2uiG0eCpd9HjfmqAWLIC+XtB3Mgawxgc4uKp7fSVEZrDK4kP8q
WbMdHbVuAyBCVrteRjd5+SfCH1MeNQDh688TN6nP3IybsVHrBgz80qUljIErxCkJi+0EEoR28G7v
eWZFaDsoys1Urb5W4wA7OaLc8h84meT1Z26Vmjciyo0USS2VzQRLpPWt/l48gcjsgSxX9n1C83zh
1h94Npm1IVUHPRWIUTXRpPNCQ6xEC0rjQP++gsEvedIfpX3nmS2IbTNP+goibkKifMIBdNCbZj1C
Et4ZCqcNuHuV+Kd3l+TmS6h5nhsVDIM9vqTzlI8kQ5s580EL8JJEo2ruCP5frevvkVOzLbZDJRQt
7PXR4q3JOB+ieNkrahIYkIcFeP3LWomnaRHAJB2mnAQH0+kQ4RsJXdgWWE2vQ7plGStZ0OHhrKhw
8JQYizUohBcBrIacYfIsUSFy0XcV1Chgqf2oB6LXPSaenoJnLbzHYwBdcuXnxLdqmzu9TE8HsVO0
AoPdTTOpx2EuV3E9kxSOdj+fADXCLSh8riGIk3rJPY+Rmx3T/bZGk7s1Q1UMS32Jdipkwks3eRyP
44HoILbglkLrM2daWdVbtMOKGtjj8Q5UqAWMYl1Bv5pCkiwtoffd1V7y8EdKi8xzsbFELeBgKa22
jrAEJoJX9Qt5WZO6pYyW0T/KSLOf9RuD5IM2z42ugY7IpCKaUc+DR3KnoTs9kAimCdqjAXcw7QFI
9vITnBQXmsSMYjbGqRtraaUZYsAwPsQ/y+JHs66clWOeh40B6o6Sa7nXFfSou2ZpOE3fOuZa24Pe
2amW729vEpYpkL+gER76VohTKY9mZpmVihOOnpF/mDu0NOq1ry6z1xcd75Iiv4p2nmBeQbwPvnbS
q329ZkiHdVVvWoBzN9KLYtYS0cTLvkiD1iLuNZ7VYoS0cue143kdmsd0KSrBTiz1WAF04Yipipa5
XPkB8vMDRPushPN9zJkwQd0KmgxwMank/zdbahnVzNS1FE2kk/ZoltJqx4rpm2n6sc2T/10bxxJ1
SREBaQDCADR518ZAaw/XCpEDVxUTx1KWO32aX2pZ8zK9d2+vMGu3bk1R014KgtYbcojnlZw/DXN4
KI2Fc1Mwi7RbG9SJAMK2WjtiY0R3peq09zNKU70NqgyQjvZBVNomXjzi38J/dMWQJFWTIa5AV1GU
MolTy0AxeARH36EgMiBP5r0FAmftT9hsWJt4a466MqS+AXfPBHNN20efKmi2HRtJNLxO1YadKuTV
i6qGYiA0TVLhh8aCVug8d9rcQAVSguCFXyUmeoWNcfTXNQXELwON/Fp3QEHcXndWUIgjDZ4fzApR
2aA+VRPCYpAHvXVrKb1TJisQkVNwxW6K7aRA+mvSwbdkRKfC0A9GVFnBbfvMffd7YejaT13oaWs0
mKkVZ6pNu895kr7eNsE6spvFoGs+PcRmukogJuTWbuUvSvOaZY+awhF4ZMW8oEAGsTuhZwS78/Vh
tcZ1qPoEZtTqbgo/muqTkP64PRJm77VOglsTZlBRohZrzmZdXFKJMITMPsipZC/x+p3yuIC3GnH1
BRyTuv2n22aZa/TbKp2aluQVFEkrqHyEEjqAxr6Tv/03A3QIooilaIUwUOidp6IJUY85dyUTN7WZ
OYVypXFal2GkY+YgKgrclHFsLXhtWwVUrPSS50qH5Cg3YiVOk77LdAidQigc0leg7L3eEp1uFZE+
jQQiL/kKhMZM85UQXBJMQ4V+r9pTxb8aKMQtsRF1Dahoai6J5HHSJV3vRq/qIZ3sxIvd2kvvTCjh
yYD6CJ/+Ch4G4lML6p6KBXkUalcO4AApjbFHHw/4jxFmoXJh3JEwa4KYKa8gzpCRRTYO/HCaomJm
LYNaydwqp3RYc5SIrc7wsri7n01FjdyxG8NA69rqEIFJ42Oa4/K3VWtRgtoU9KApl3O3qIMvZPnB
1JbZNuPBq9vuq5yo+FRd/2CsYRJYvQFSdrkQNaefTOVQrCiDGFpc605oVLVTCtPT7d3PuiwsC7TR
IBkC79E7PdYl7FttgtOth8lW88SN59xRNVdJ95P6V33aW2vkazYBDF45itqLsAYn70BQ+VTfj0jf
4lk+Onx8PsN1IF7URFRT0Oev0a0AWqqPmOqod62m7+xxAQtNrCbu7QmUGDN4ZYUa0zoPliYZsALa
htaWHe00AInxLDhPaOq3gq62pfOf0P4yXP6VXerhLUU6diJpDAGffv/ViltzP4u55qE1ovmLTUJS
baCOw5ZHIH69bFM/r5AnqAd3gGK5Gf+Mi/0KBgxEx53G81vkvNJuy9SgOUEKg4S+8trWKKZlh8gD
rFtddViBf/GEvveWQnQGq0LpV1oCc4Zmu1lEPO9FDu8t05T3gjTx2hcDTI++jpVEYzohWqxQgncJ
JxSv0EwW6J05lLeJMCs4H2nY2ZxnnZrGmFUJdYQsmr1JT71++Nqbr1ESDC0vAubZo3xXnS5LtRSw
RyLg0m3OqXaerNfwO8qLjgZoZA2UIr5mssdPIjJzhsc5KazHPgI9oAmg6IMhU9uok+Ic4qHD4M4h
KglSe8oQ+LtzqjhrPO6VtborW8FWi7Z2lmn1b1tnHFPRAtG6qsIjoFWGOi55msVyMXQD+sUaQDhG
0Myaw6LuYnPIgqItQGit4fl62yiDeB2qH1AxklUJijuIsq93c9UqtaBODfoId+VHyGp7NboOtKfe
FiynQI/mV1IxI3xuSuWXqdtqvD1Nbnl6k6G7FakjDN7QaXnKIY37cGwb0gZYo/kAzBj+aP+iz6/u
/xLnu/Xw1CZbdTmWFRkengBZ1sIx3sI98uauepK+/AEhF3N4m+uL/P/mQknTsugrHeaQ7fR1on3w
kJ2IXnTvFH7ky/+7jATWc2OPXDkbe1FamwoU+UAsuVcP2KtfunPoSsEKILO+U175zFys98PWIBXY
x6Y0tV1Y4HZpTYB7m0pxwsJQPmt9aR5Vwcg5yjistBXeqJKGtiei6kj3eAkC2NajdG4xo2jGhtaQ
ZKHjyVt8sDD7OrQ5vvdO4uspqoQQQcntSvzKrX8yzurVN1CrKiq5GqrkG9K9bqIQqezMh8QjQgyD
bBPEJRocgMNqUPdxOAeW4SSvTFMLXCxFDvrusXWtwZ7d2EkfJBu8ciXgq1A6Gxx0AbTOYjthxGWe
YDmLK9vUWkuF1YQCsT051v0K4yVOLHjTv5JryAhI8cC0xVMfTCLfOMM5XxknG3Gzs5cxGYt5mYhx
cMOeskN77L14V9xzKxSMwOXKEuUTwT1hrHWB1Z1JWRJ9NIjYUycK5hykfeCbe9S99AN3YRmeAlZB
KgwiIkBqaSYiNDoYYgck0SX0jPNT7ef3gpPgQbSId9jSLk+8mpVM31qkIxmhaDLU24f20icsZKcO
G2l+I4B5Kz4TdrTijbN5OWOkRfMSoQjTuINFpJrcyxgbuKd/x/j/wSLl7oc8DIcmhsUWAX2qnuAw
HBCbI7FeNpdZtV44YyS/kbrQrmaV8g1xogP+1fZkn4LCKsM64nAS9re8uSPdp8Z3jkHGpF7F2dQD
U1oBxhAHxNm/KD66IAVV6bf4TvEy19rz3rMsEMTW3MU/b85hKKTaIhFzckCe7U0gCnZa2nXo6qAj
IOoF7Zlwzlpu5ZFXVAdH8YMXhLMq3vgKE5hAA/lmkw4b5hoB/yyii5rM8kUf4xd5aLWfA/4j/kIB
Qy3qlTnK64Z9ES1qiEFrtujohTu+5NBCtMBWKuaB+AWiRo8FQGna4+qJqR8pQP45QwZWOK6bIJZu
fQnlg5c2QUG8xMAJqqmA4MGR1IlIPmH9UvnFMz9kYjx4rsZOOV4gqAw5l2CRYC+VHVFkJ+B6XuqC
EUhcmaG8LqBv4rJ2ZGBK7srjXVMcRlPyyk7mvTMYt7ekA7oLxSZdQshLDUhNsyErEmAogZh0hy/q
QfGN47onF3jiJJUtHRZXxkUm2tyGbfJCo1cPwjFIY+hIZ+i0A4TinYQ0bkOAw9i0dumD+zJYfN1v
z9xrjOGI8Gr7bYtyfVY+QRl3gi0yzP5lvCfatSSXEaXIdHGBaLyhUX5PViFm3KwwF4eFDZ1Bf1Rl
p5gsu04MJxYe8Qaxax2kB8u5bHiIJdZddjVY6oAOc75YSdMSBIzoVJLwCwQDYKq6vC2DM/8J3TgL
mXZllDqLg6bkY75gyMRobu1VE2TjQxBJ50g5CPnntPm0yvgSQqyqBensauK+Vz6JU+Pq3U6rjnpz
TnS0ifLOEnOHb5ae2uHzmlVjo9bAOpXRPRoNJ1dZtdHOlmwflYXuFstS+5xriLfdqPNb1tloxQMm
g/SlrqWtvIEjCVHhhR6zdHj3ECvbfzX51Hs5VpGEbGWs+EeiXjzdEcU8EoEm3wkoOHL5CWverFIX
rZHolRHXGCFxhGBbUHzzEW2wfhb0h/jVCNAL1DsVuN8LHlkOI+jfjpXmyiHxqJiSjRYmHweh/qiW
5T4N78ticNLyc7dMzu3FZETAV/aoRNNaZta0NrAnC6Xb4SmhoNF3GAr3thmWy4cPxBsOySVSCLgO
6QtlscpIxRIOpey00fopiqCgYYhHJfv23yxRS9c1eZROGixloxSE6k85nO0I9RpFGjlTx7otN2Oi
W9BzXW7zmIyJbBKi6gSe3D+4LVkkn0hQ/Tt3dNc5tI5kPc07ePcWmDi1RrBRGGNQy91T1vUPoJ4x
7rPIaJDIGW3IuVp2Wxl/0aKNjzBllG8gZwENxOsFtLosa3MdfkaIQWcXBgSI20JFCwVrpIy4R565
X6DUjFKsAfDDuwJfuDaFuQJoQW60ZJcc4GZiP7mQKYnuGMhv7Z+0hpOb692l/dssXeEzm3gtVIKU
v3TcIy8JXVwVxFGkr9F4iT/w8q7MLbSxR52+qA/DRSHDTPfJTjpmF0LQlA9nZt7YGztUgGDmWjkv
0mVc6Yvs5W51R7qJih8L0L5fDSRdRXf63p/bQ3Y/vPE/gOXVDFNFodYw0WhDFwDDIsz0pI8AWRMV
15BOY/9tyNEnqgPjqR2shqdAz5pXVAmgdYw0IwiOqMz9ZFWgdRcqtHXoCmBB4zGCboU8QjBjjO8b
c3lI1vY1LxKOR2DtWlOygP8DusIAnfz1IRFbY5VLuUBXQPW6VFBuku8SJd3NHbctjbWgW0tkI2+e
ZkupxXIkl51bh/1x1QbFhXjYY1j1b5Zc7fPB8EbNcuUojeyyKHaZmX267WZZj5PtB1BR2GJG6JgR
MFRVS4MVuHR5iezbJlibZmuCcjmJmE5dpsJE3QFh2D5I0F+0VpCKSKUtZi+pyMOAMMckA2xPqsbw
c9RpjLOsmwUlQ5A3n+detqNc4VyDrMesDCU0WYYYIRJANKqrrMcpzBoBiZh78WeyI3xVkXThkpU8
QPAWjj1WCvXKHrVMch+CmSGGvXyfP6CfEmgJp7lTQFoLUo8YIkFh8vnC6O4k9/mOT5jFmFJZIpcG
1MZR7lCoNVSEOczjMcErSK58y7pTR4kXjTK2yZUJcig3RyGS4kTO5hi4j4NZeKD+KmZUkA+QxEGv
BsLE1q7LYIi98XVMnOaBX4nnfQAVDss6XgY9oAbuWKFFJewnG9HOtxU0bHYRdx/NcHa7PAtuHw7W
i+Rq2OSrNsOOTbnOhwZWyQ1JMrSRBxzHjDRBYVeGV+5+8Q4SRaDqaO3TA2kVNu6XYEQeZeIcVd4y
E3+8+ZhyLIQxKfAxcvINzIt2jPLh7fGyLZiQ8JIMSIbRjI5juegAPWOVB3kF60BifewavhYrw61i
Un9boRw4dC67sapxXEg6i+Sa1l25M9B5uuxizgIyXcHWFuXCw3lR40jAnag8E35pQrtRvvWLDbFs
0Bl0h9vzx3o2Xw2N8gRzNw5LusAc4S4ilz+B4xvn2dH9zLdc8YljjzmVKir8CgjqgXmghieL8ohD
GbaIjnt0xUC+EDxjhAwwP/BaHogToaI2uJjfpqihLRNk4rUBppKweojH8ACnc86V6PH2kBhBBYpR
GrSxL3qTdFNs3sa1LC8WGVG0ky7ZMbJW3PQKc6tv7FCbMBZBGLRksNO7SX4QTFgjBLqjoxReXx27
k4ZmDV6+ijmHG6P0cpWgMJ0bGJU66Jnoordm51YSec6a/Jp3S4VWNkMFbyN0XCkzXZ1HqtIqKLhA
eEJFuoS85HM7+k6ULv4qoYkz+9sctTMyoa4tiZiTA9I7OO4G3zjw0T3Ma3Zrh7rmKq2NG6WEnc5r
ykCzM7s7EqKUIVhPQyA4KFtWDwZKEauHWvAzb/FYqL6rcVJ34JygGLsQ++QdUd4T/anIs/BaSu/i
XR2UfNIg9kJC0VUHdQMcJjXiUtGXPl3XfzzlK2EnAz7lJASi3QaRz21EY7oTkH3+nz1qhHUTN4k+
wZ4ahIfikWwboqqRP/I3Dev8ySCyu5TndJi8vsxWMJGhBCC3rpksxm4aoxLa7FO2v+1NmA5ZhgKb
CClzXGkiNYNqm6wikFO/qkdEPyhaDqAM7m2Ci0T1HoLD4+4/2qRmEaqu0zQtsEn60cCa53eQpUby
28XN7fdBHO15+UmWX5GBUETsRyhhDSpMMaVkrvFj1OT63MGjyS/709DJnIHxrNDxR7tI0M9DL24H
ot3uLbOezKpxOJPHKEsT8AwwpRAzJhD6630hRUIojb3WukWIFox2EO71WPGbIb0rl9I3q9gVtPzY
tugbAISXY5x13rbGqd2iTVFUZSFWjlw+07k6V6PX/iQdtMtu1Rz9SeLtT0YOFP0BwEFqBsS9oZ1+
PVwhs5ZChYAYMFpIf86OIdplaUeH1K8FZxnPFvoGyaZpp7MGqVjepc6Mj4DDV8CbDLUGi75uhUzS
Y53YR0V3HzvS0Zyc/kCYSmVbfht5XD5ce9S1qzZmqczEHnHc8WCnrnCnuqSPV5fAeMsr77G27HZ4
1E2YCZLeijnMWdIrAHe9ibpFIfO2DdmT9H2LmimuWx1SztC/vV5E3UjVCbg+QJI7cAelNUTu5Dtx
loMkOpagf5rRQWREsaeT9KFS7sF54kxiDO4yidMWwPoSpGNUUEKjwx9tPNdfkvdm3rbg8HFrZf5R
KcazlvB6sYn3ogeLTiQ8r1V0CkHo6doEksyjKJVIyELQxK/m7mFs2ucculJD3vm3zyNxW7Qp9Hli
OIDSGSadKFzS3pwzqye0RSB3U58FRbbN/DWZ0idlUtx2nbzbBlnTtzVI7sfNC6tri7pehQFp7RWN
YGnhzDPHh7LKLEAn46WOhi6sEg1LWaxaMaIJY1oO5Qnl0jtpBzZFxw799lVxCrC8/02ad2uSxqVk
vZyKRgeTBOEFGGRjOSRKa70xBywdAjRCUIAmU9mvvBcr6/hB4Bk67pC11SAXfD2ffWdOaV8guZSH
CwSZLaeqU5TqeKTWLEg2AKbYiwZ560FJ/NpO1CSt2LakPifktRMbWWkXEbAEiXJfF+LPKR/BVa6G
u6Rs7wXJdHVwiYNA3Q2R6h/b9ZQIwN92aJxWIOR0e0uxjsv208iW22wpYO1zQwzxaY1WnyBO6xrx
+sEwMx/9jzywInGe9HnZ2qKur7RAQrYeYUt+nDzDTw5R8o30octQnpyNU1S5t8fG2syKbuHquGRi
VTqI69KqXZcSAOpIeqlXOZDVT2o+33ey6SidYc+W6NS5sbOixA3X0AGJg78QGWlVcrRM4b31GVMN
EAJk7LHRQHQmUqcXWMlKKWcJoBkpcsblZ2zWgVULdpNAU7gDH2v7lCnJ0erf0E75NK2xYyzCYVBL
L09Tm+wRzvSQbUetB6gqkBokPCsWinLXa19oaWVFjYo2xzOAk2ifOqhu+oUozZPe/O7IK3Swot0r
g2SGNptNyJV4HQYYJJWV5tH8MTUQHe5togaq4hl44LWrM6b8yiAJbzYGO8uMIquHwQythHq5X4QH
fQDiY66c23PJevxdWaJC3FARinIlQxMh8oCs7moTOe7YVb9nu3WXv1Un4OkTT/6aO4NdfuA6UcbZ
urJPBWpyLdYpGhgIQIpwAim7KNoTxy37lS/WB95j83K33dg7tNPujHmYVE2B3EnyJJggdoL2Qa2p
nl5Gdmp5o/kB1DmOoUOXfflZwI+FdWp3aMFawTeRp4MNJXV7BahVtGRHHo4KGnuH+stURk9zNDmZ
rhyTbPQL7UfViTtFEYDJjDj+gczJrTFQB9LUqrkyEswZqNpPSL0FyV4I/oASnnPO6CatcdBT2Vwv
a0PyONoO2onOaI9Ea/uBjwbhHTM63mstdVL6FWsjHqTERtoNTU2/MOHqCRXTgPcuZ88jpKsuGCed
1hLXQjntjEwjjwTzQChL0WV2J3OTpYzbWrU0CzEJ+qZhhbpFs8TorLZbe7cq6r0ohR9iszuIRfPh
9lFmRHVozSIOEaBcC3W8a58BHriuWUxcGoVoScHcdpOjxHIOJzxHeI2XQmY30Nw5m61WSRyXzPBX
mo7msEt7hoJ4/dr2kGh9ppsRbFsC3ld5C530VtXOKyggXS0M17fbY2VMKXpfFMAxZHSgYMjX9pJc
XCc1wpWELIdc2EUhVP5adZnbRZbB85Gslne84v6F8tOPyVGHWFxLYPSzP7ySxPoFaE0Kz9VL5OSH
Mqi8/Mx7Y3Fh7NSjI17D1oxjmL0gyV2QZ1Y2ZC+CcJ/7gqcEZu6TyBY4nmN4x7POOBvbMdO4Dbwd
yslSAGM3a6TH1o9rIaI1Y/Wy+n5ae9OO1cmOah5tJOsde4VKpsO6xiDKhxdU8uT1yxF8sV8Jm77a
ngm2vPp6ex+xco+6hew7yu1kM9FAx7Hsl16Wu195rDKCvSIAtAAAS9HXJNiMPS6nNxkD5b6vbFKb
N82LyhDai81/0OWRB4GLC758FO+JUvz6iTNO1oHZjpPyQTF4PiagcX9lPIEvn4LokYxy9GCRNKKA
t4APAiYjeTdSXSdvTFCBoI5yfUwh1FckQ4xNRMQKMLtTML719uIb8blApCY/cUbJuLDgZH/bo1xg
no3pkHTjv5h2gqLPPpBRZuqJrCUPRc9cyo1Bcoo2cZoupX3TGxjgApjCUK1OKSs8USrWtbgdFY1k
B+X80ijyZVSisxhHMirS/zC4/+zQ/zqPNB2UosadnnUYFlGHF40jSckLTwaUb/7vHHL8+eU33tgp
FzT/ZiKjJgXwRoZFUrtslAMA+//0eEgptqkRoPYH3rYg/lCD6gtNlj5vKVnu1oBKFeFWU9BISj+q
u64zUoAWySeEj+UJ1SThRFD7RJ9FFez1iHesk5i7yJFL+w9QY4zNe2Wfcn1CYhToY23IpOd7xV8B
3UdL3OMK/b3xc8ynZ2ZkhK/sEZexmfKhVsJuyC/2CEpNOrYoFkskeb//34+lgZgEHasaMmjAp1xb
wu7tErNqW9TwV59U+wkGVt3nQN2WIFH4G/YtUO0g1DJkQvdFsycsMghSsIFbd4w85NQhjg3iz2EK
APLuRhu8DXZd8YU9WOu3tUq59Sht80YGN70rftaea5BwzbBp9xq5vXxxN9nad868Mpz61Tgpp75M
s46nP8YZqsdicXTocpMIfR78THJLkzS5udB29nmxAVkv6rCiggCaXBAdW2CnoKO9Ju0T/EHJemlk
f7DazEvGOtm1yjju10SK962eLg5ntIwimgEmKfDcIDVCONyud1ETGnGTo0sKr55+H6GvBWh18WO8
kzSEQLwhsgIRQ0F6FI0XCogqaDZX0AwpdZmkpGRBJKoKBeyppOVM8qADBm4JjzM61u7Z2qOurqUS
lFjKYI/0+8rijrBHg0zeK3N4uxQ4GF5rEmvzAClmXPLNkHikHpGRFko9dPIagPAyWxO/VWFor9HP
28Ni3I+owOAMAn5LZBUpI2h96rJoBLhB6NDVIba2aXIoTFnDAHWpBLciaTo24/WuMApIiSkrisdl
+kEckm9VoeCd0wS3x8HKhBpbM5Rz7jFA6H3DjPlhWpyqPJqB4ROpJx2gKU/SXeEH0bhN8drnchcy
HlcogODE4VmH7BuNqs/rUhm6CRdgLWaVg9LWJ7NYH5pVPiTGwlMWZd3EBhYL5O04ZeCpoI5ZVE1t
NGGpXANt0lDxhSdb0QJELqPEiTVfru1kL/vk3dEcCQsoX62IFZVffQPlYKSkK8O8kYDnaLKjJL5K
2s81fWiS0J27BLxpZ63V7DW9y2u8M9P71XouW42DOWJurM08UJdWNQ3gbxRQs5dQujMjzV+l3Tgt
3u2NxTog29mmjn1rlHHTyphtK10/y4vwqIp/w51wNZtUkApKq7zPZtgg4Kk4AXVCue9DG9JaIDKG
Ak1nh0eIVwApHsoun1vg9hCVd7WzotUjscFEVgmeAJFcJN5UpfqX2xN5e7kA27r2A1IItExeYpC6
eSesgmuFb+BTdW8bYWVLwf2A0hlQ0iT9QN3xpgxFC0lDKN61AC6KZaCajlgvtpmtXvdKmmyacxZU
JxDHPUoLDgpKQERTiHc9seYUrgCJFoNgcekMOHLsohCKaBeOIj/PwRjfVbvbQ72gzOlLfmuCOoNx
X8W4AXHJAw+ceVMrtKdqGdZTUwgQZxR01clWq3DXLu8DQ5ZPaY4MahQOD4k6v4XzqkL9YojvhxSy
AKliunJeDp469HdjaCp7Aa1dXr9KmS3E0Wh3dZM6TbNCk0HRQ19FE/1iz7kW2XHfg5LCGksH4c6x
EkBAtDYoPFfApthzOoZ7cPcMbmWoyQ8hanWva0Tr+yCJrjlbAqcS9G7aNWTvEBBIyOKBDom+zpRU
G8xKq2u3Nqagmx/SZeDssPdxBzGhgGEFVTew1tMPIStJ2tjMUPZVAx1wSkjuIf3xrdgLh9QT3P+9
tAVzKpI5IFuWsJlMapW1uFr7OAYBUdol+7quFLtbsoehkiA9VN9l2fypztFuqpmeoTU7xeoXpxlK
jqt9//QiX2GaYEYCyRcowSgPtTZzOa6aXCMR2+6j1AFGg6iBJ07vWYfkW/O8ntHqClmCErzLDae2
//62ubZOCyEBOKGsxqzUlzyblthEgAFS8sGlvxZGrQfe8X3/pIdJ/AWRDRqS0GRLRS1WWcwgHrFq
VKvTh0o+kz7t0DWQdBq6R/HlD67Ud689yiLZ2pvXnjhVbVTN4a9BErXgfjf5w/4PiLOJp71yHJQl
KoAYpQYw5AGWCExLgXC4jpcedMd25SPvZck6jxoYZpG7Q3eOSOsboRG7tFoDpuTyW6T9UKaX205Q
Jtfv1VhUcP5s/CwVBCSWWce5daFlmLzVhR+MDuonNBkKhh/Kz2kbOwMq/mNsa9KHSPZVMBGiKOpB
gUXs79QaLNqirSr3jbKfQQ0HAj9O/MAqFV99IRVAFDmgyhq5CQiSnuSm2zZolS+WR6gkIQEEhrxy
X2d8w4wHC57RgBlC3IG08FJT0wCz3I0yPIf1TPht0FK3/zY7/Zdfx5R3YogHoBaCwB2wFtBHAz6G
2lSrKdXtWC2/PASoXFCq6cBLyMW1s0YFejYJWD/wF4MJ9PqYtLqcdJBG+rV5JSx4dijOIzoxiIKT
2ttcvDQjRYqB/TZIrR9K7i0uchicnMnLjkC2HwUHrJK+4uUA4nJu9ffXC0TILQWARjyl4XZoptau
7fNJVmGOZPbQ4+UUZ91VMbo+EJDvun18LvchvWpba1RQBvJsOTMtrFpv2aTr0tyXu/R1cSuwwIW8
k8Caya0xKjabTPArKyGGhmwsUBqlP7+ZuEIINWj6d5KOloqWQANvZ0LnR43NkHH4zRZgl7LPBbuK
Ej20LaAOn4BGHGyU+iKgcuI5tadwGr62+qw/LtOYfQJ7jnjKpjV/HsM5+9JHofaJM+3vNjE88PZS
pzbxulYFvDCuU2G3+prfoDnDWkFWRrSexZ2x57ZLsPwwoGuKAU4vlMl06nJpB00DWgUGtft6L52G
c4q+xROExQjbVeqBHmOdINNg3x4nOfNXu+syzN9WKZ8wankljh2sVvX4E+/zh1lFMlEABeZtO7zR
UTGSlIfKsBiID+KmtoE8sRfp6b9ZoBZs6WsLQjawgBYDO2+fVSSf/5sFys2sepfo6Ais8aJef9ZV
5nRW9O22ife+hVoPKoqTyqzLk19xlOSL52a2C0fzCEwKFDMRNwvJuvoscChD1wkEsoBKkWOwCWnC
NGn0KazxCHpdnIsarzuhTw8vWYLs1UD3Y0NTKrg9StYTEMV80OcDGI6EE01EHS61lCx9SRJ1qy/j
Md3WpVM+xE4soidR/VR7hI5cbbwys7PuLTYelh0XkMTwdVcfQfk6iEYW8wS06CVbWD2RBobRyfYN
rkRhz7t7yf6+PmfoJyCvEllURVDuU3unjMC9OM4QsxAzI9+1RSkFSmSGjpVCBaLra/Hh9hS/P28i
2G7IqopIeYFp8npd61aNIqXVu//H3pVsx41j2V+pk3tmcx76VNWCQ8yh0GTJ1oZHlmUQ4ACAI4iv
70tndqcVUju6at2LqpOZIQlBAnjjffemWk1loiFTesUikV/I5d4fH6Q8wBUjfPGAicf/3i5jo7jb
BlWwoPoGEEryXRsu5HRXehfGwC+weOGwn4ILRuujh/t51bOHoz0OVlNiVSeo46rq4r6/BGu5tMSZ
XRzccrZyhSVmG5Ct7gpCrxce4j0i4uzdnZlEUnUtGQMs4cVBhR5ZkfR3AImBb29hLLsiOQYBS+i7
5pdmgj/InN7u2pmpXLAgcw7YLfJjBdTyQw3ij3W/CRKV+V4GH3yZOvLimmcXYKhMjjFkHEhjs8TY
emttcqD/nLXc6qORXsTEXdrAM0M6YVK0cwY8Y4mYftyKAoa0TMRDHi/EbGF2uaPz/oovvCYR5ngw
MeGa0dmphL7ZrKdwhHsYrBey6FQUUG2Tvsg8cgnWv7ytt+bk7VpnxzMQdQTs+QRnR4IQ0751cTQH
AQmwvnihli/jjuvxkTmFzP5Vu4KkG+iRpawNZo7zKKWxuRSG74vU1MAYdu4NCboLrJ8f+kC8QOB2
MTCOQZuz42mKMGzqOVji6x/pWMwhfreclZ1a16fwkg1bbNTZu4x+Xu7sZPKZNDmA70taNCA/DTZo
SXzKV8vQL13x06V8e9maXy13djDH3O8d7uENkp5n0JDMaFDGofvp1/t06TCeGRd/dlVgWAMOyNjH
cgaVG/9MvVdqXUoZPnicN6f+bLNkRcdGeDiJop2T0dIbr/ePkyoulLeWP3P21kLUeXwb01dL5nXm
rKOwZqQr8DyM1SuUulZz26hYC3dbmPOXwoIj+PULXLbh3YJgnvE9AA4D/AM+/ykwoo0nRjYjNVcr
flVDDGpYNcA1XjoN71VHFjakn9Y5sxqGDHoQQWOd5mBhWrQGs6ofy21/UYztPa/hj5VQeYcuHPpw
59V9e+JVRWwl0vwpOnmrakVuu6sm5Yl3NWJGNYfI9wgP0IPTkemY3eaP8+aSWX5vlZen/es7nG2j
yhuT0BDJLKXoso+fW3pJvfzjx8QEkBNg51x0Z99uXDgWuQbQDjUVmQ4Z3yx3OtqLO+Qc0IM/+tfL
PL+B6ZJ9tZNLuxHjqtH2Umf4w/P607dYrs1Px0cEsw5/SDblc2B+6ognt17d5QfhuPma+GH47LT2
xcP04a0Pwa2NhoaHaZOzVWtbTjYh3lII4Q9iG0B8l2Yc2B+VtM8/HhVkaZd00z7cU4xDglscoNh3
Q1eVamZbYoIESAaYbIQUUEr99V386GUuc/c2qtuYmDvv1Igc3FYFYyL1m73psVSUz7V7ZdVTUpRu
+uu1PrJnMDKgJ/cw5m+da9zJoG1Mq+WwZ279aWEQT0YfutfRUFcXLIz1kRN3wIsA0moc1XeCQ1M3
6bBuFFTN0/YQYewiQZSSb0dAxEgSbkBB7CRVRlaLruelfORDuwMGSkwlgV8Lku9nRyXSkT0WmDVK
ydUSeuqN2C/ADHN/Kdl7X8CC3fl5pTNXpIvBaEoDKzkkFVsBuWLjQXgoa1hgQ7QuhtUfFOnfLHfm
kMzc123DLA53Xl8tqwXHaL0UVC8GDouxOncRKHAi0lsyuneQrHKmbTCXBkdPmNxO0H42Twv3+rLW
tLm4YR9ds0V2Ds1fE9P2P1KxnyxKSC0bzCdYLe/tJDiEN3biQvy1Tsytnglq5iagfZe8+wc3b9Hr
cUCtscgenTeVanRe+nJAs84PUMANo3UblCkDAZ1r1OtC8kux2Ed9j5/WO28j6Zq2SvhYb0qsVU1i
a0OPbRbGEQbmNv86cBnFFgu8RPDwMCywl2+NdAuG87LLsRogKZBhKzMDjGTAJa6X+kO4kk08IHja
/NrAfNgqQ90jsAGIgqjd+UYCDOZH1CwRmmXjgW3BFLrSmyhz76IbfwWU0uqSW/jApAFmhjjax/+5
wBC+fUyglyKvH3KEs7q6QnB11RrFkXfhp18/2AfO5+c4+hxiI/LZ96mNOBpWJ/qUcz5tvKnb+jm3
H7tulJcK4x9cPyDOo4XcDVI9UXh20b15lEgSbChIQ98pwDs0FmpkHoOUGij3i+Wi92kCSjcOmBoi
34Ea9/lV6Gfb0pMfLLfdgroDqrPWHk2sapFeBzRRkd3FEsH7jXuz5PltGGxu2pgggI12lcxg9fwp
zv1y3lUS8wMX3NH77cNi0F5H8opDCe/39pTU3O8Ahwh5yvO7AsRK4xBsuP2gG+/21+fkg/wOK8Fw
4rSg9fWOSbJviI+eIM4jqvl/jB4uqGDUOxzovlyOTz58MC8A6AC1RswnnPkfBWgQMvNlOeYmtduu
5jCKhzbcRNa/XjVanuyvpc6OJJvKWo0MNrq2SNrP+Y306IXC3gfmA2tgXseB6OYSYJ4ZrWJWTjNb
8G+Licx35X6ZNPTvg7UDWgRjy+/+DQf+dsWziHoYIN4melw0/WICxolhuVdMSx+Kzfh6yVR9EJa8
XessLOms3JSRwlpIJlO6X1rsxnHYmpt/w3u/XensWASMDmOY/zAfSwDUJfK134BDeuW8Xg633jtv
LBYAwIm4fIn0zh5LjvCZtevy1BbfSOAkBb0UI38QTWIJsCUu3GUOukhn95eQ0NJceBwJq7MCA5uw
4iKMfQWqepFNqXkYj4qghWDc0yJuyvTS1n1orH5a/8zLCGNwaFdifbs70OpFsG3efP615XgPJViK
TmDsXCjFEDifc8D5U9c6UUXQrcr8Y3PoD4iENvJGw2X7J+foXNFPfR8THM8h/SG7g9oYpI0R1B75
hn53vvz6+3z0yD9/nbNHZrQVtjRw3efyUfXVqm8pJIedC9nPe9zs8tQ2quxANDm2G54dnlICEm4v
T+2u50zdVatiKWZSpAn5YVotASd7Cq6b40XRkI8s588Ln12RCA59YMvCy2VcJMjYtkfdNrotk+iJ
Xi8TJCSML40evE+L8Lig7AfHDnDVmFB864j0PPnL+eapRU0ZNxaBFCCwA2DRL814sMuYQYTwgvP7
wVb1NpbHotGCi1hYOd+h0oxq8GjjwvtNCbuv9zPq8cvADi1jh8azkel7XKd0jL1jnzXqk3VE8z2R
qwVN9W9E+pg+BSJwYctcYrazm9x1rDVVi2OFCWl7Z2ZoA8LEg4i4z8prtea4vpcHJT86yz8venaW
ZddHps4Rayzj+Wa0wMfocaFbzmOYFOhuxDbS0LC9cLjfQ6VxuAEK9wAFDMDWcH64R+rP7TDgjPVp
8zKmR9jiLcpT13LvxT7w4Y4Zj1ZC10TtQzue4yK+6N+WRzvf+5+/wtkxb3g/+l6Hr9BAs3MRgXTW
Vzpz96iVXCoLfXSjfLDegRl4SeTOg6yioQ4PNZYi5heruymKKLbJldNciI0/ukKAVy7SuBjtxdTg
2ysUhn6LhX7kinRTqZyl3HG2ualemrZ8nu3qOVIDyX5tDT9AIC5b+deqZ0dodutCzAj308iE7kBe
+A9dw0kCGLCMhyq8Gn125XnDN0lqL47q0k8L9DDi0Wi/zK6NTIsGbjw4RRmToGdgiZ7qdGKGlQit
LpUJPt6Iv77rmZEpK9+cQoo3ZDpNSoo5nkskuBQtS+NCvvdBQRKvBbKfqF+ZC8rrbDNK6KTXQmLP
u0xsIzu2oERbro1Pw4QOmMjodQNxKydpd6B9S0wMruZI75l3KW786JTjeV2M4iAMMc2zvgPgwGwA
SfycymwZICszkpHjuFva/Jcxse/rBphq+muxH2HeT8UKBU8YaAk2Y7tg3vdeFuYhZF217UMP1sXu
67XsHYwA/voEfrCpoCFACw6coz7e9XItfl41cFt0HzoJ2LI+OiboJ3x12zXGirt/Rjv/8aL+k7zy
6z/MQ/fPv+PfX7iA0g7BWXz7r/880peWd/x7//fl1/7nx85+6iRem7u+fX3tj8/i/Cff/CL+/p/r
p8/985t/yRrMgs03w2s7375iorD/sQi+6fKT/9cP//b646/cz+L1H7+98AHAc/w1Qnnz258fbb/9
4zdr8Tf/8fPf//PDq+cav3c3tLTBP737ldfnrv/Hb4bn/B4tisswcRjQdpxFRn16/eOj8HdIqGLq
DGSAFrz78lHD2774x2/+74ArYHQLbDRo+bnQT/7tbx0flo+s3zF8CN8QRQAYQPDV+u2/v9ubXfpr
1/7WDPU15iD6Dn/Xe3sykdoG0HfH4AFEEXwAA88hZ8S2MVcHPxQrXzIeCyGG1dT5UNv0jIhJID1J
vuXMyW/As9XezDwQa7dxTFgHQ/ZJaFXiBA31oQFoNSQiLsxAHSy70XFXSn9fVYW9xQTqcPK8joG0
qRpBJu6qrXQgsVlWOvjqMos8SM3GL27eR1tdR+Qq7O1+i+mx/LsZYe7QrmbM7CirXnVQJADDoDsq
aDrQ6FhbUiSSCvTMJaReOGrmN2wsYFDryPNWedA1LBlDoffBMIgddEzYk43TTZNw5LKLyyHs1pJE
04kVvkwEAH9GYkWDui1a184Ire0kCosgdtUAJu2pcoGyULmfRFVXHYDxBi9eI8fgsQinIQsbd9rP
asG+mzVRGza6GC3wZq+NI5YXdtzQAa9LyfC+UJ27d0Uur5g0jShlXIGOZDCmNia0pYlbWMUnZute
pj2KjSiCQ+MiSKqwdb+G4wjk78R1gRaZ75diS7pgMOLRnCuZ9E2jyxs3pzqKe+LNdeZCVmHhuXNk
5klt1slgBvzOsTq1Fl09vlgVs2Np+1XS0KDJJpaPqVNDzbLRFiq3rQtEd9+bpxYa84k5NiTpkHKl
1Sz6pO9LtptMcAtDzpSu28Ekj7yK2i1WQiuJOPoBsaT7lY4DyELQgfWzGWPge1OAyqOogWkqWGPi
HRPn0XHrZhtNcoox9+olMGstHBF675uAKwBpiontZGNNaeOQelNNklixPUZDUsAEHr1mMm9NHULF
aiTgbku4oeoyRnxh7PqgNECoa5iQItIzlpMsvNKsrNfcJjwJ1Rwl0oL8blNxvS8qp9l1ddk8oSQq
v2MkFkqIhpp3yrH0TcRIeWNNTpdwmzlHc3SB2hpLmkBdiJBYTi697iXvbzC8WCe4+y30wVvMRjUS
CWhXqyazaa/xBli5bRzp3DhWXz7koRY8NrhRrY3edJ6qvC8zPjhjzHuT7oa6jFZV2E+Hwqn9O3Bf
il1pSzc2hwhCNSSw5utoaOgBAHH/4IZafSurSifKaOes7jWYvkoLM1pE621ThcFGMAUcua86I1ER
67cuUpvPlaP9dJ7IlPqRU4nY7DnZd9McZX5dgmc5msSpKaJg3xo2aJHbqK53RhCQo+fKFrg0s8pj
c27mvR5891H6jfxmN6q6NZqo27aV0nfdJPlXVpYA1bHQTjGa0wFlNuRO6vHRyOw+8NdW0IiDDy7I
jRZhacWeDL1VF+Tzw+DUTn3Ia3N+oJY53+WGYqdCWkERk6gcADoG/uvJ8sb6uqWh+a2fSHDMCzqp
DAk5x+h9V5HPRsMRldVeiVsBReIgNawRgg2ThG0Z67w/eaple9FEbp3AsXo8pn5F/HgwRh+dqNEt
97OrvTU1DXJVMULYGiw2Huj5hgiU81IxvsXovwlNH7M/UXsoTzBMNaY4icaEZ1SYRVw6ArbOcQ0Z
B6UM7FVYEn+Hqoi1UnVXYZYdsdOhs0r6pR96sp64N23M3CThqmj5EMYBlBYf5rFx7w3XwsR9B7XH
cuOil0d2c1TMeodT7N+0qhDGHamEMFajX0U3MhDRDaYDwy9mN1ArJWo2jMxwSAE2DQ0BjQnKBJ8G
GtVPA2PUSERftl2C/jLV0KazXPGiepfhpmiT4A74amjvajsyVtAyvjH9Ahwutay/2G491AkILsWd
mze+H2PgovYTYeniXkzUeObKJ2sTDYdEhxXO8Uyw3dGTVMLNgsh+dgfjdtGGiMeuyB/HxnIIts8R
mdn49hbfpH3l5lTuaVEM+0Llz00dZnOV40vq69mHMhXDyAT4BFd9YThXhPnHwjD2uvfFdmYESPhG
UEgS+EaPpDWqb43eAEsmw7iB9KOsceduQ5nxwAj7YoHUII00Y8BZdNaqwQla5V0z3aCV126U8oPb
2tb2fuyd2yGonKy1Gqgq1xBF90SJNoYjXFB8oQ9nJo20javBNWaoR5LiSvAQBq92edHHmrdyneuI
FLGFvP/aL/Inv2rzxHenMqsii2JUthMbYzYgdSv5S2mCTUygkrb2STut24hMV9rFOViqvInlFmMy
U42iCBdgF/ND3F4yFofIAuiSlKHGlDYG5zDJueK6RWYEYQZVP2g3P6J41qwNWh58HAyl7FhXZXXw
tPXJmaujzacjgSe4teYWvs4P+1XHyv7AnHmTD92x4qPaFlGxMUi9D2bvMAwoj87BcTaaayoFTkM4
+Csa9ntS8qug9Yu9RVvImMBNp+gszJlBaQSS8DLlrbFWLATTS5hfF3b7vS6ma+6CvdUFU+VoqTmp
zHFDanHwSIvpydJ6qvvZSEurHKBYbojEIXjVMTWb1n5weRW4OL22gmFRdERg0Vv140h7s8l0Lst5
XdmSECCFwAYZC2Waa1oV1YjbrUMn9hrtqNgdTMihj1VoU/hrD4zYVFJyaEs5Q+QCkio2+EjHQMTA
9IuvYSvGe6DZZz+dmq6bDkpPuHqB6XVX0gNLRxr5TfiZ1q6XiYaFKQih0dAQftXIlJmQYYmZM3nr
yQ1p1vshvrrPRnY9Wd3EYlfiCsYts1p0BWUTZaFmxkn1noJV9Ifw2DizG09FpG7HyKhkjEkB5ypi
St+7vW5ujLpiOkFZmz96duAnzZIugf/Kx4I++gMEANOsFXl9GDDAeXDKVl1bLSGPvgjyh4hV5bVg
QUvWlRNOO8em3o4D0wX2Z9F31wpEh1scP/3F57aznmbNXjFVG6kM7ph90Voad6VZ12UqgXpexrBh
oRJObXwbz8YgMar+zItxlinJ5qiubsuonnjSV5HiXy1nzklmSa87BCX1v6Nj40AEkaF/e3SoEd63
k8FQxEEs2+Nu550Lu2+WVWb2mpJNLvwyui/Kide4soG0YgDt2JMuiGa3Tc8nmfgEkITEbs35RIYS
U8Cj4RZgz4pMech7d3opYbQflZTQVbGmCvKLs9OVpzmkdJvbONPpBLPWJL5Tm49TUZdejPiMP3Yq
4FeNPXAQiIDs4NEZNR5TD6w/2SSvN2Gf8632B/xZI6Al6sjMNo+T6RlP2uqjw5iPxbM/EatMaEd6
wDrzJjpKrjEyK/C49y7YzNZ2AIbcsPf9K9fhqAhjfPbZtgqVDu3QnwIzCJqEFIaFk5OP0TUEjMoT
Rs/oVnf11CWBYxRbp6/sDI1UoGCRT54oEcEG3Xf8Oq34Y6+4OcSUeC7K6l6Lx+Ndyx/1jN9024UC
Ufm8PHUz5OFiODZux2Uxiqxo6+gBzrYDIamDxKGHevB3u7fskwYE8cWuAr6tHavwwI9TQUjFKJfD
IAh43xqw2jSpMXERPecM4ppgx3UqHzm0LtqYOpN+HKtIPJM6cOvY8sfiXnfGfOiF4wMzMzUJGomt
l4jJfsXd50khCvKtM0N1shyvzw8ucpcY48Ti1hiksSs9CPk6bttcC0TYGxCp9pky7GCN3iP0LGm+
BGmzC/dNWztzHeltWxf8qVCECu50pMvoj8T+/7Pt3xZdu/892Y5fq+d26H7OtZdf+CPVduzfASAI
MD0F9EmErADljj8ybdv5faELw38GLUKAbgk++TPR9nx8hNbJMo3gLWhl1FD+TLQ963fbQ297ASag
VwrUx7+SaQfWjyrjm7oqul0L+wXmmfAhZsnflmNkpKeCYp2Ux6Zdq4xXd4WoEZ8O8wltdhk7uLGb
0NRVQgwMtlb2i6bgF5oCDWohr9z3tgAJ4xhhettq7X2lJdSqiqcc+iFx7al+JWg8hurOaMNg703G
JgyNuz7vr6vZ99IwurUdsJPmMJlIRgCt0nQ/d6Ai9TvXQppqfB2cts9I89UerJ3SY9pgNn4dzXkA
ImjOE1MFd+CctDOIa6AUKWgfw6RjRE1MLHExoWYwE7GKXfvwknZmTGEZB1b3aEesWFWghMmt4IFD
+yGe6l5mvWz6uJ3nPClN9+SQp0ZipK8nkAsPxm9oY7lFm3Qd30qb2hsOWTX4l3wNIWqoQlhBt+pq
MPfMfv9NeuwTArPrqfk6+YMVu07mWB4Q0p7dZcXEM8xMQ4PJsSAXE+2cCSjLblQsGSZno4dujHVd
pZGtdo6rV2ysH2AwAYrvnAOXQdabkBgoTBGrEjphUAfddaYlMpfNO8ItmYz6pQQXNYvCV5pLOAjZ
IV80FzYHq6d+THOynQTcGXakqvLvbhMgblFIj3uX7loy5CjwTk9uuIcpMzNjfGgs/f2zafQAUpA+
TFB46JDGI3/5boE2EmRM7YmL7roNfRUL+3oqekh/yDrPooVRwcyCPpdrCb3WuKnquJNC7R/qse+y
xho70L1V6RwY91q1Q4JStLDBXDt4FtgQ0EsJ/Okx98Wt4vm+CFiORESPSdip+6bWG0Z9KIjhB+PG
cO5V2ySh0x2Kes7MwXsu8nLYuK3c0dmzgCkY91E4jYlQYooDZlw7CnuB6RzwhSjAT0kyRbm3Iw4b
46oOj3neXRMN9XaDRmt1givzYqOlNFWwqzGdSLjuKHsReYgNNasYJY6vRkhO9WzO6TB5waHn9Vfh
+VXsFdcNGEGSXgYqJXJCM8MbSapalJNBYHRQBVa3rR4hFdnJAPWgoeYQf4NmRly5VdI5UxNPRhnG
ZHgIAdMFyQnuXVV4X5w8/Iywt1tTaQaxXqCzlni2zIYjBnsZrO08s28KsyxJ6ZJPbYgglDX0Hiri
URxSx8B5CQ80AsVoiOZARiYvyorRxZwzK+p4HujKwhQijpMebqAJvjGqoE7sECGPmMFaMwGQTJW7
RtKEFty0Llzc+srOQRYCrxaPhaeRwoHgwOuLlQfqwngsTXtlzP7LPJbhPoqQp/hPM8h+D+MwqV0z
NBl0POwr2aG3B0hdtOIzSL4m6ZxMvuNMmGswaM1JXTjggQ3kjVusep/y67adeeaOE9opjZU4vbIO
2mpuRqfpMk8wZFVVhUBtKuak670bd5JtrGEGCoOzFUD496Y/T2ujKbwMEOA7M0Hh0TkNo45pKaO9
jzYj95qsFt/LjkDyd7YOijH/ykY8XGv30QO1UTZ2w94wZrLnIUIvZE33CKU/zb2sU5d7X6nW3i70
ygyptpeW9vQZwZi/R2/P28PkdylUOlliFZOx750BIJhw2rYj6w9yitRuZlbq9fWclnD/ENFD0mhG
nZ16hO6M0rgRkeA7PVr1KWrlqoC85Nqu53XICGZ4S3yhKFBm0uvvnrT0Vlgqrf0GiXbOhpWcji3P
ZexxyTKw6bDEKHqSQlMLdcihfJTL0W2ofPBm45kQoRE3NvsOAaaPWuMhB4YiBnA3aVpQnLAapIpI
FVfSK0RSsn5Nrfa+cFed6Y9rg9cHPtx4uRIrbIhj8qRm+euECeQEoZMfCw84AS9qdRIW+crCT6R9
AN5iqwDoiYT7bgae2VcAA0aWChMtnM9hhHSjZTpfrwBRBgkPq+/BciJXVruD9EybVJ4nU6/0k1AX
Ly2xzdhU+nFiLQxgzcGyi/s2kS1X6F4jr3EREeqt4/IAvActRl2mAey0FZ9XdvtEmRwTTpwZ6d3w
qLl6nKXbZYNnAlvagUa8Bb+3LcGejZnDxOwIwAdz+2hOAu8gkivJyAAlYKbgsMxMWM4DkT7dI/pE
RbUAp7BnXPHRFrdz9bUJpxq6BNV0hb74LSoVuxpba8IIA56MxKtuY+erwAThutNeuJ4YKtCTYUwJ
kfawDQa+Aa7sJIfcv0aD9xutstFRwTbEVgfGUB/rPHru9Ai4Ks+jNDcBsCwYTINrixNk/GRMZfkg
UT5CScst9tJxNh2YoxLMgYOd8+uIclKS4240epz3EZpYSQ3qfObcWGPzuQoUKkxDtAc9dJh5Ebga
xJIFQ1I3GdhkZnldHm27Cdaex6+HQPQbjtpbx8J5FRkWLCA4dFTnqa/1WrOq/wrZNT+lqnLXZVPf
1VbH1yxw1zLXBK4XdDJtiHEk3S0Rsk0OYmzFlj8ZOAD7CQLTxKnqE4qoXiJBQKc4uMWGaER1mtTX
Q9Stg6iy1sSrderOxcs0jiSxjPAVffE8saph5whhr8dm2NjQ7Vy3dvElRy4N2JC6gX9TsXR6kjVD
j4NpogLejWWfTaGZYDgGiuG+uYJH7nbaghcG9vvQdbjAUKBIUXPbKmt6FayoYkxi9/daOrfT8kCe
mddrQlrMCPDuZFIQoiIjliifFJ8ZsileQGULLgXaHJLGVlV813kQh1P1BOqKAxr4Kg6aiGTC47tI
jPxY++AYC1m4cwHiie3CUllX1ixtHZT5pJ2/hEg1VpCoHfd508ikmzhZNQXqN8T+Bnv3BWwObtbV
vE3avEPJ20/toEdHOZcb2VQPvOXuVkop9gEUsywxDVcTK/q1w12QPvSOlYID1E0H0n22JthoTkuV
1CN60kZzi+GyMQVZjcTgEFlbtHKvQ1WhX6FrDGYQ5qTRaNuJVBN+HKPkqE+gNV3wmiURetNJWeH8
gQcmEfRqGh0kd750E88wTzn4UOOel21m+Ho7GC56ygoNJXeos3JOLH+4LnUJKb8uSi2owK7r5ePB
tb+rshq20WxuQPS0MtxGbd0A4wYo1SrU8qSEFogM4XmLbmcZkb1is4+4QUPEQpp+KitUPkeQ7Hvz
/Ti28wpNXpbwApWwYYa/t7/XloMJBi3nlWveNCqaMzsEuBqcGugDj+Xz4CgjdpkJZTo2ILf1xZgF
yp7ikLRxgDGFzQj5s0yzgcEegYZFnKqB1icEZz6gZKhommyjG6s8oN+1ErrtDhExM+lpigvCjqaz
9CgqWlxPvpcEUpUpBT3unvNwFdZlsUOLogLbuhtkg7R5LItgSMwBlcwwmNHCmeEgIRiNKRoSV8AD
ABckY+ZWNAFPDotFYDux0RcBflQkFad1DEltsGiK+xl+HvWdjT025cppEAyqVkHnQ1axv3iYSrnf
pTFdTyWwH61/ijjkU8fyCqjwr9PggvgdZGjD81QGOsMV34Jgso1V4G3zqA6wXZ9DdtQ0h3qLCUpD
q2hwACBlElEY1g4do4IWcAlQU4LR61tMPgDtEw/qWeeq3ngU3BIA82UNeNJiN5+ySuqnyqLjXt27
swQ6gEmQ1g7ejS9AKhsWUAvWbgmcwnwzBcaEohgGQCnbceLdkrmfV13huTsxDH5W0+krxligBmFX
08rpIxRMUPBjvoL0b6PajPZI4oPawjwBZNPk2H9uO0AvnKa3VxNb9ApB46TzEOyAUQAFa7EpVLg1
qDsm9jxEq6nwI/C0NSPJ06oTKmNEXjcNp9dW1/mJX8/QBEBoXBths1PcxpQ2AZ1bQRCH0hCBF1oE
RwpFYqOr2KpXYeaEol3zskfvrzPoAX3RrVF4DBq6JfKmCsN/gFnEgaZVOhTNafC0szJHmgW6DRLL
zt21IOWUtnZH1gonrvUEgGtUJCbkeAH0AJuIHim06+viSofqQNGXTByIA8Xt+F8cncdy5EgSRL8I
ZtDiClmaWjQvMJI9DZXQQEJ8/b7aw5rtzk6zySKQGeH+wmOar1lZ+V6zx5uhwkC5Dk+H038NaVn7
6V2TLlzvpktFDwa9G4KaR61xnP0i3S1LKq3+tZz9tNa25pdL0UZzYoix5gpN63BstlCZOi2UG9t/
MlN5Kaz2I80qZua9nUD6ufopxzXcLB4g1Z6coKqdyJhow0rZJ3M2vCHiNcB2i+G76z2ck74g3Fvi
JWnHqs4JUnkodf2hMassSceN6g883all1O/98rzvXqBbE9uQe10LyoHRIsGqmcF1sUnt/HseDGoS
Hkc8O+UwWRCia5Wb0eROr3WrrkevebQH8vGov8Ix13gvdHZ21K94kET67Ba1p+3d1jV/6mxiUvKR
HACpyFuBCVN4S1TT07P9o38tmcs+N/XJWrMPHUc7qFzbiWyDHjjLCbtQRU3GqXhQzbCnfApdfZ+T
yaW4NTyLLtatD1pqI0QZoz/XxZvX5fzGWWK46M5fxWJkA1stlNrm+YYgKEYSRJ3tL7ncPtEXGSjp
rlvTxYpeXSxX5eDcX00vfXfLbQjmfHp2VY/uTuHhkcZpswn70DsmB9Pm5qH0ZXZqsq++/xgzNHFe
wcReyoTxTRFsW5tGxGgA+saWpMyu5pfCtRy2Ky5quM25x/bWMosXl/6rqM+VkZs4N00aKAIFm7uw
FMZJuFghUnU0P8sUVkIaTpi722fqDmWojwv1tbB45fF91pDsZjOyNvO99qZ3YumQIxZjP1EwHtu5
bYLeVf1W0RhHar0irMv2eyqV1RfNaoeecTTXevbdUvEzWXOlaOtbt2+Gb7Q6H6isP2y3eubY+Vzk
JV88Fa1Xfjh0GPx0hXdQpXNq3fqXV4iGi7VOSAUCx3rKDv//t9tySdE2eFQLdZ4DFnQjOBRtd3Ul
159wChmM88yf4DyjOW8YqKi66ChhzS8Knmmwqp44KNKjMSw8lvbkNCYFALO+lJSGu+sFY/tqqjTk
uess/pqOVyQwv9RkfUsLZeKdNT8Jsx2OdTv+1Vyc47pEBBqX7rA0Qx6PU6MfzEq+cLAkljSxN7Ey
qnS3nkYswGQc0KU8hZlRk7+Ju0De/tNreauyZXucmDoRpXK13CpqlgwCZC7PSvkqU2+Kipb99OR6
WD7gLuiA0mLNmQ+qTTuYC9cKu4z0y0qYT6rXJILE53Ca67+Oqc2BVhSndiBCVDEgIRdg0z1twqnu
n6A3mlPuTU9jKptIrasnY6kfPbdq7yby4i/cLGWuEQw6a1nUdxxiSgQmg/HVb2HDWjcsVMP1meb+
02EpHBQqt1i1xAxU6/3XMZYe7Ew+4uOUGA+D1E6e/FtUHuCAoh2sqsqi0ryOkhtwN4qvdNiIGzCy
i5ibazXv/qoXBY8P+Cwdnr9kNE9bftW08pZa+pvSOEqYV97bPurJvO8ET1YzhRB19NzFFZJNYO+c
KWrpeH6jl9eSremi1uEHM62NzWVLeEewODkcNyHgU5vXrNH+SdnH6USxVLUJheR5oKffZ/mHt6OO
drM/LfwfsPdqIAaLxei7ho727WwpalTVI1lP9kNVnTtCpiqp2dFQOu+uPhyGXgS5htC9bg+0hiFh
HhGzF9AxY+a3KVsK7nmaQpf0E+RMW/LJSFMzNpn+4Ew7mjmTo4PBeWSCsKBSOkHXHFuVpJ1iiqy2
LvxBYzzZrcJlCUZ9fC7tmU6VRMGGmFeZN5dNgQ3a0qOJXrcOMswWMQRKrxG24raH1qARL8z3tO5O
LsLjwSEoB4i39qlc+0PWdGVQZ7MT1F5OnYAExs4MK9iykpZdFcTtDDtZo879siF1CDHFfaKBzW+m
iYRiLtMQ2232iKvT3kB3z4IB2IdFGZ5EN0WbrdnXPSV5RaeCPtvWflR1mCNtoO0BdcgWzKjaJeay
OthWedI2Ckm+HINZu7UENd/TeV49HuVaJtPMKrY1dabA2md+ecXwM1fjHq8ul5Jw9G8nrdcXzL1g
ZN9wWCy9GRKfdZNTxZrcwWS31pgyt142CtqeIU/Eoj4QE1D6elGzb0Gk7RXBNvNHLdc4Ohrhr+ry
7fTpo2xKJR4Rd5GEa/buyoKinNrEGe3vvG/kRUxnIlCnUH/vOsz80V4flrnnq1is4s43WYelrdOm
bG56Es478ra86lb+Wes8opZ+jyJOa3zp+lHjWuT7dAMLbToGdMoo/UsOYvSSaqa93Xb7UK1jFpo1
T4Sssit7huZ1b8/N5uE68tpNEvFNQGbz4ebHQteura2OPHMkF3IP+oRYFIdaI+hEjLea8cOo2NMT
H5P9oPFd7jPpiviWfSz3gta6Wb45kb2Tt+2HQmJq6aPAEuaWCIXJdaWPLu0HhJfoK47hTPfiATAu
bEilMkQ5HoYUDx9QpPCbFdADzEz6QA+S65nNLDaP061TsnMu0ThW3o5kdbXvVtaXjG8n5BF74Q+n
oWdmdBjL5gbCtGC8ldWKisFIbDCeL2Wsb+pQv/R2pVwVFifWGYGRljer8V6az5Jt75HnScfv6wQz
zotVuFP0pH6OkI7PjtONN8usX/vpTYUCw3BXzoA3pPzXRRWytfPQ1Ol5A5Jk3sBmDYDn+VXXmjhv
dcYO9O9NTotfFYSrFP1WBTo3sJ9bXezu7n7etSzmBxqvKtwejapaJCVlS7Q584L4OgTS8Lprak5W
RNS4oQAtpasWbgY6pJ2uJ0uy6Q+QgluMri2wF0ZdixT0S+bvrjZhTrTrcRHj/Ji2Jh3dZAUw1Y8e
lURQSLML7MkKBTSj3hZzMuubxRLSrPQtA7GMhRGU0lb6pK/qU/80mPNyVNAKy2a1fF1t9nBfdD5P
NTt1ivbXG5dXl55YLMY/hWKnTvcFzkn/wiOvw45kFBzT83BvWmXPb79vravjCHnahvVHWfvnEuIl
rHOFotTz7GQwledtyig6B41BAjSfeNQ/m6acw22tUffsNY/qEikE4rTw06EaI7151RvVO6rGI1EV
lBiGfmxMhaN4RWEboNYEKNlVaOZBLfYqrGXjRmv5qsNeHx+tjTKYNushH4pnUWdnKSY6f0PeNJre
oOucz5qYuxH11rcEhAtiOpcY6oC5FePRyCoQQEXoHEQl851yQjorctZ6YJeGu7nTPe5qfhoauwgX
lu5GdNFkybOgsRXj2+poa7DQ3w61cR2W+blICz3WK+umD2kRms5iB4MJmUCnp8ZdJbRY1z+GtXoa
5OynRmefXNF+ucZCOdYhNnLv7fHguadOpMWBrW5+35YKgIqFgrT0nM/7FOwNCMhaS46+yTxYdoqi
SnWxuc3zgEljQUFGELGw52N/4JT7T0xgO+apINrAz720jPacyo2BZUDVaqcktNxPRCgaQIKl6951
kmJRJ+wuP4e/TCAJ2eUX9tNmR1Y1GMFs/AK4K0f+HjhZBrG80yAwOEyVc4FGsTlYZjYc+qX8yjQh
z0AiJ5uChjvR+y1HwBxqnquspy6p7bagH+mo/gRPuiiWW6fnFaKwm8ZeZ7PtqETcVLSK+7+v8rhr
uAgxta6sZTpXWQEYunggDJMam1qlvXvT31mtPRpe1icYma8Uko0elkijUmbfBYjk2qA/ri2D3o3v
mMKfmC8y+QlVahl6FL8o/q3731L7Hdsfx/0atz/US1V9s7OPfmqcoHRR4Zqx4/5k+GvxlCqpxAdo
xveQZm5oGHtJ3UoTu+qldVFVzPwMx6AwtHiwhr9jk+m+xcK3sLWy3edNe2s93m9VgI1KZUKt1Tp+
dF7p1uC8Gg0jZkn0xZNqlZAHLjOAImc9aI397Yzyt7OaL1KR58CZ9U97N8r4v2nRH+ZtI9TFM3Av
GmjWVcltVDHZHYah+6MBTD151ScgDpsRtAxNqBPrQS+aZMsU5+S0RVR2BAcx5fCzGznQhpYZST2I
hLL+SyMVPy4Wh8Zj/etOFM21bSwXUabAQNrAqsOuM2LcEY5ucJDrWnTRvOkfPHHcWIPDaNdQ/im/
kXmIjLOeMl37RbrjczC/trn8yGb245br6ufcedrKtydT7WTvmcOaFOaF21ZcOE6ClqbgZYZobJzi
pYE+vIx5n53mIe8DL1NuCOh4L1n2pgtwRtXcMVDyf31uN4k1zgHbonu+QamFubKridNP/7XD+GxU
5q2x2rdSTrYvxq3Dd/QiOA33ZPT1M7zSzLmS/UMff6U0ZsNJgzXjmpxsu/QO4+wa3AHdlZ/xSaFA
DmfdiOvGQaXONg5hpYrHwhvOk43xheKbVSYxzNiN8K6XdU37kyWQ/lzHRet6kJ2FgF/ZkaGMWkDJ
dVhkSxFhpoE5eYgSSAuzurxNHugZO7Ihb4nIDhq1Ha6ygA3ZldSK5N7Tf1o/4LISM6fbzqLCxgXn
LUJPWZ+nlY9j0c0AHIv3bqx1TDFGZNwsWmpXvDZorK/raD9Pundo7pKGni9FoCClnPlQwmEdrBcF
5eIMi5+IZmPZx8iS19X0onbkGlsLy4Li+p69ynlK9YwUXUlrNthC3ByhXoXz2jhmdgVJHk4QWw8V
OxePbd5e5UyxXVrckpE2yzCVvZ+maCL1ykH4hdhy0VqCxyeNMNklIsXvshTvNp/gTGthN1MsckIy
8vonX1hgtGbHfEUmxDRar844Iv+kLB/5FOK9RiXu9ed8Ni54BoxPPZuIwkwJ1Iruz32NzkBYy2Qt
vgfmDkHsl5uDUfleZT+jwXtEwXu/CTucWA2XvgZ5HB7S5s9if7WA4VlT3WA4Ei2rXoiF5BmxD/uA
tsxFethz/aRoylttwF0R39grJSuCVHy7gYFlX9tSLC/scp9/idTsmyO1WJb9I8EhG28agQSbFXJH
/2lc+5/XyNavnOT+zzS89QVZcWyfxqY4ToK9q2p/hc2/Od7UB3fIdzOInzH+m1RuQDBVNyVUQf71
tgartcf9QKbHwgET9ktXfRph7pRRv9chr63xaDdW0lUcn2b2u23/oJ35JP6NzZdA0Co9iI2sTVr5
WcqLujF8laPsZlXms4/zKBBldeULVvnT0kU4bsT+mhlS2buGPA1OEa3VCTqCAOCgBNBUOiPKXSiS
RrAseQgqtjVVC1E2qcpBmvo8KgHjKsno4E24UV796vOpq6Mxd488r4/rRuapWyQejOHWlrexoz1U
kCJRJLNI1fmV0uQMHyZ25dR8Nh6LqDBfeqhydQQVY2VF1eDY9P/mHr5sOui6fN9ynvEy3EpBu2Gf
sJRia9NhaueSbhb7BJ8ny4eYpF+mhtm07YCiZhB8/fqa69WHZmXEMtL33dk6QnJ5dzuk+/RxU5+M
BtTSOOSZMSVdP/toT2E7cr54y9OE2GOOfwacjDwnSMh42IyeBjA9G+aWUIBwogk0QC02s1vKxLB7
33z3ZrOFEkcHsr5LGHZpntDtHw2WFihwC/iVXX/25KtBPrA28am2h8b4Yy2dvzSfbv9UO2U0O0Mo
lD5R+z2Z7edlUAKVasTh+4P2TayOzPfiatjuY4WlQRPhk+XmK2YaqloD74+g2+9+27RHrfoFvEPJ
7GPT+raWwZ8lhrCjvswZPwIq4XSSmhcp2qfaBPBICP9LOC76rWo6oufExSa3jJ2bflG+YX1ExbL4
GtiEDfe/T//uVoF9Hy60Rl8d5RsFME4kvw4jGAfrYHvVud1qmsw+EOl1aZ8Lmf/ONCT8oddlXv1C
qc5V05xhTnL9j6bxx3Ey3KjVnmnilkL4FYRS3kHe5NNTZ9A81um1NjPzZeROfG1S5VXtq+HWNa4b
7iPjzPuqXzuekZmQqOM4CRFWY9NFdc9AiZjl9oQAJvncJ+NYgSOX9lLczMorjn0pk13+1NDf1lea
fe/1+H+RYJ+7wPSOW9MgqwAkdImqan6nibM+UEn0S0rem2nx7a59nuS7eqFiwlEgbygaNfOrWFf8
LbX6bJGagiKjxrbuWZbKZKGx5O6T4mXI7MC6rKNnyCBtETi81GcKPrLV+Z+zlw8LAnqc9bTje96G
Xe8yxcJpMoPU5PfxijexSoY19uM6fJNl4ZNpENZG/ztLjeOGZ8UflIyLSX9rBu1c1GPnz6XuhmJJ
Y5vjlkuGC8LY17DTtrgkAFzpsGQNC3EQkDovTbTZ/lOkMknr2i+r5ljbynHRmZfICwtFtT7XDg1U
+Qgfig5ThWnzJj7c3XoeNpsZVE1evGbC8GMkpS4ZhrLp3hTMCqhRl0vd9GmZaicZPS/Iit1gTNWB
ajWecPOOi2EEK7oQS1iTXCrHYnU+VieDNygUPGP9qtRnQnMPi5ofaGF/uiH3CXhnLELjUVrPMu3i
Od9Os2eFdrf8jAjFazmeN7d+HIf1P3nCiH3vhurdrscEJa/1FzAEJj3YnB3V+Y/0KHVZJ5xgxtBq
mrafDc4a5fPb6rqJ1WYHOAxUZCuatJWJEKldcN4bKsy7P8RgEU0T/BMV3or5pSfCceMs10N+rb7r
wMJ0H/MoQmdbj52iUNmKJ+rym0bzYHU/5gS0sTnffcf7ttYmn+JCBZfv6FHNn6kugcbqkEXItzEr
n1qnjOt+s4J2nmkSveaYG9ObuefxzhiKyYvOWEKslsZftf5ui/Zb3+0f9d6PLg5i0hQJdzUD2Vpj
nKfq52qCgDh2H9ZZ66eucrG4gw0vPTs5b0Sfzpe5kNoVfALfe2IDfSfMj0ZxX/peu/b5PJ3FAI/R
isei2rxkH2ii7wm9msKvcmarZqF91MMwnkWe20FvMduF/gmTbkkji9Wx0TnWqk8r2wKGNh5qIbT3
pkP9yV+ZGLFPUlAv6jMmUr5j0gmPrRcujZgiSyZc2pFmQMJdSKgpgXIQe4MV5S132dI8j/Ox1o9o
kIGlJpnLqJMB1+Y9rSiASrW/lurI17DHZ1Mx3o1Uz0/9UkyXpumuwij6qOzT1VdSXpOhJESPLZOt
n1c8HEZYFZyq4lKj34xm9WAXEELLdlw0B+ffDJaB3OoaJIy/u18+IJ9D16yStCifjO2HOV4MdyVe
heMbHBWLwyCVUy+xELrPqMixHz7Hz6J4VoerWDpYT9jwwGLR60zMUOoFeDpbdyKMP9anD2c/jNIL
JwKPNLVMXDCjbL5u8k85Q+ZTgDGkEOsWNnO5J1L7464SmosK4mujNBzuEUmlvj4b6o63oIZ3rG0U
TjC7a7Ig/dJEkqsMw1x39mWuS1yJbDtsQvcw6NVosVM8lrT+nXEkxMDYOTgIOZHd7LErjZJwHL8B
od9FqgYp0yTDRt2qTFl3WrHBI3PLbo3IfLtZTxlzXl6TvYq9uiptq6DOCffUbtWvBpAZGb3Ks2IX
t6Yf/9yzs4KlsW4EbuinwVHcQO+tNapXL6xn7bIItp44xuM2WM/eKF6BwpNh068OBFDT7hjfU3HW
095O5vKrddsT6icDSXnQe4ltjgkJWoHJs+Xy+1VZwGHvr91Ols8oklw86iQ9AWBd781neqvan3a8
rFagtVMMNICWxt3zKXJqfZmetsKNTcZflnV6JmGA0pt20Hkxp7dSm7hLi5C5zWhcvENavA53MK75
p87pQ5XtkWYzpGLrQV3RvGqssEC7k8oe7RJw0dyTrWsiu39RleHq4e9NmvnWcatuRX2tUMvg1ym9
2t+1GCMUzthzH1t5VqT7UDT3gVO0+fmnw0igyojvgU/ajtk5dWCvnxOPnMiebeWxkWuiWlOsrhvW
FzLHnnOvTodOYuS9eaoSFf0QLCjkemHjCQ4Je7S4ON9JFWWKIhkWOhXwz3ZOdEa9dv5XJXDS11DN
rJA6dMnmxFSyxDHuQrkBDZcfNoqKIS99Sny+BtE0sF4M5Pt8AiTOIaKsSzgxa2HvyBDDoVr6aOEh
wfwMBjgDei8nXqsB1DIa5qiHAoSgWgocDkr0wXnL+gszg+G9+IJbbkbj0KjVsSRZmLI1yMvhsZPi
ISM0h7zhKRovrjocoJ+jfLeTDLuyE0dpOi/S6QOozMjGrk2R3uq8xhZRkqn/U2z4guChvf1fXWjx
pkgmb3HMdpUJm7raTzhnkaiqK06RjUtNcVpb4DnC/E8o62lcH6iPUamai5l5BZUXM8AFrduubv7I
TMvdIe66Z6Zc4nnpbm2pQQaXUcF4EE/YSzWXJsyGZLh/gahsJssv8oEpZkTa4rfg7uyMPhx7WAeP
/NrHDObSZyhmsrdobCrebhExUhr0zV2MMBKnXaK7LF2159z14krKcGimw7hM13742CxcH8YH/by/
C535SdvZW5QOB498H3+xCpINsvlczoDkXbr4bKDRLkoLv8vF+VdUlAwsKhKW+5oayoVOI2TA/cFh
o5AAQtCzE5XqKrFzYONE6rx5GGk+MeF+Pmh8m9+1DnRkuO1j5VGsupAkfed3oxZ6MJblkAI3EabZ
PKJ8H3i5XE27VAPVRbP8Kwb46paWN3VK9dKODa/bQB3QlNh1G8t8x7LgSw7/mXr+21X7s+LxpO3E
hAadg+NxsEr3X96NlxIjN86V/D01jQYu+ZPJpQeZVp+71h7BFYK1RDBQSuu0rONwMMf+KZfqpcux
2Hn0M2nj+cjxeYS9YbD8zZY0bZmjcCBvbh/u2kmZO3ZhqqC2BXHgvtRrdD1vBRjG8kzV2PWql2yA
jfTqD09+eeLTITBFgzWpPMS/5cJpHW8gir3LvT4GVoaJUw2fVelEPfaknr+PW84co36FQbujZI7y
OOM7HPRc7yKhwpluswaHPV1rlOZ0HM51Nr4KF11BHVrWWPe/xjzXp3GhbNzInhnHjJbMO5bl/iNN
kxOvMGckxZK4APdvPr1bZFIzAaQ871UdKM53p176FmpSw7na/gL188Sb995NCQenT9jV+66PiNBu
96VVCjvW+4OJBWEPJU7c7+oYb6KuEmsXOA5LGbfef0uRK5z6EwWmdnMyBzk2ntIKq45EDwkui9F3
RVzPYGa8g1ZV0aatibY4L5WW/WzyXJUpG2w2qvK8D4eSrlKsItFlLLbiAR8IQxjW0V2yy0568aHw
tkdFrTaf8ik7Kwwv4Zye9kyjtVc5wtblwIhw4ozp2+ApZljxlU2mV301V64GUM2s2Mydc0Rga+qv
nLef2ZpS96QaiumiPHYTXZkFhTVNZkBJhFKSn5d2OjPYz5z+MjzlGUn6ZdddaTGOet0+92YO0TCu
/jjWh9pV/yiGSdus/YqJCz+dc/D14VO96yeCPDRLO7v5+FBUxh6tt6JZjlmmv6zzdiA9PDH6Li5a
iICdZVhrcQZ79vvZCB0YG3ipP83Wfyw9SbzTrIYKCSrW2r3Oe3M0DJ4xQ/sdJtY3TsYb/6HymZtY
y+wIszHE0zuNODu+pgO3tHYLe+n0P/oixRkk9pnMpcjtKG/S/OiqxddOTKm/ldYrNfPF3v+6Nuta
XWV4YKbnQatS02fk5pFfa2KXKnGe8sIg/hSzYjBQt56lOuXEdWzgKS1MqT3gnJ81qwms0rsMefdH
5vsGvtKdkUxes1wgjjoPU60xiGI/dJ08NzDGrXmXXztcCpw5r68olo+LAgCyTt7TvjB6s5jPRfUD
DxCWzopsmVV//V2fksaE/WxnRmrzmCr7BhYMqTUa58zldLUsKcDDlbMtjae6bi+65SVl8bfqhqjF
KhjU9w1MWt7TbXV+/TSMah7qph3NZvfSqsPz3i23FYvZpHGevPTZZnwRLJQponDN5ngym9AsCKHw
arINtED06bNBMbZ2+0kZfoCkpHz1iCjY7SUedJfugrKxsr7dOoewABrcpsDY+QCtDwMFqEYQNpQM
b58xPHk15kvZCebjs9DLM98xCjZp5qfR5IXkj5xgKEZKy/RNZurNy5Zk5Pqo9IvrYOIFlZKSb2Qd
R0zdzliP1DOPxmZcGKhs+NGnuKiQ9FCUyiGa6y5xU/5Sp3jIdCTBdkgmOUbDYrx2hgtSYD7nkOT5
qh4LQjMg4gJOg8k5FVQiHUG5rKGu0+ZfP1m3HTVou5eRtvncoFdFDDofi+1dFOYxmzQn2RrrYGo/
e8pkyragxVnueCobTqs8zjLTjhvDOit6/ioFgSZtjkXZMGAogM5ZVVo8KVm7heWT6lZ/SuoCmbcv
+jJ9anNx0ey9jZmEFU/7xhjEmj5v2C2Zuh/c1HvNKiVMHWSFDWQ2N9Uoe0lXAKUS68XcmPXH8mXr
WMR69vMw/6rTfeL+E+Ao9nAOtFxJ2tSN7ZWtWA33E6tF6mJM5oGpJujffZ++HebyfcjGE281Ik/R
Heilz0wSx6BoU9gzY92g6DmZftpMKz2n69b6djd9ehOz2mCGY20laApTMvGvyIG6YzLihbSUTzG7
p3lK7w9jA06+UreRJX7sVDtFpK1Pyvq23yXT8ddjwMWjE7Ld8pIK0L+uOte19dx7+UmO4jl/z2Vx
ZtVut7b0Z0y4ZAxbrVpzb30XWupF/53I4PAZzToOu935RMJGs5YzCcV/p7pmumq3Znak8Uh5Z9MD
mAzTLurW7UqZSfZSAIyG78c+t1lRiM5w33hGqvTR1KgOOpitKLWmaFY8hfFtpKnJQZC09OOkaUlT
NPcBigJdbs8iz+lfiIBBC2MK15V/l80MzFTs583yTmMpeYBn4zSTcrO52W/dlaGhsKvY4cZjaU8X
aeAn8LNUjpB/u8RIWSNP5FevxVAifxrxlsPddS58Jvgb6cvaalZgaHNoQvBUVf6pkbh42G0xUiuD
sos90VbyqIVRzcdc2DdqOpgyOwC3DRptONR1cRdDeAyVhrl4CCXdnCNHy9bI6XqWXuKAGgRHBJi/
4bxPJ2siNMrt+jenWN/YvHfyij2iQsjpU6Hh01HQt3V7H6Xm/kp2QeDYpOOtIIC2Yf1wfrxJwiKs
7mu13UimNF/1GBdlnhRMUTM37reMBwabIn7A4FV4tNhwlciZHRrhsuOSGXGi3fzvAAmI2/anaVuy
hObQTTPw7JzXZKMY9x4arGZ96RDKqFM6U78YtvecKtnBqZM1e8lPjJifPOFdR5MBJ8rJVJ+eNgv1
zLB8ZJi3ztZvW/U6OstLStyaO6y+1lLqyzSQSxdvk3rWsIG3vnjrlrfBCTt7PWau9bhYWew15bur
bDUWlnswlfEyCO1hXrWHilpjNAgQ2uaejA/hO9mPZV7z+zbc6b/SLYJCDMmq/1fVpw2C23Zx1U2s
k+VNARMYsJ2IsCAAgo4VkIDO3hZqUCgFohDyVLMXUeFVZlCqA2yu8Voaw1ul13/S2rvoeDNqq18r
E4x77rEp8r6K3HK+9ZvGEFL6nolne3GOTlWFXJjHfEz/tkyh144WGjP+mFG90P0D5JSvizKygrAQ
a0AKCrE8Kf50P8A6qVdttJOKQSH5lCvuqS/X/3z3gYFROLDN/lCQh5aBMfcctOF/HJ3XbutKEkW/
iEAzk68KFJUty3J6IXwcmFMz8+vv4gUGM5gZ3HNsieyu2rX3qrQ3T4otB9Sy8toI3Q/ow0qzfBFG
dZia2B9r826p6c5NcGpGC5WEFc4Yui2/beEfdXUZLk6afJMRoAOrdUycMYCK+c8BkklkBDMRa6a9
Vo03Zs4qaRMMh5Mcw1wlOpW/hgMChdDSC/P9NzTTk9WYX3nTLh74LYyj50Dk2yFCQqXj5sDx1RaI
DixozCpZuMlRfLhTt1jDPVrdcxhIrk4cZbr9Ham0l2OR3kUQgJAY96SLfJNap1G+bDjuWG3wXCAH
282hs5B4B0YVvBpq8YrKyIOfvcR1SNkfRFuddiKkMxvN3lMbG6n3I4umf6ncabPKKVdH3wg3+0bP
zpT/fzKgB4gX6lW2iLJt8NKo5a2Hz6VUzV+fQH8z9ecJ8yCmjF2lKS8jpUWXKDtRAe60y6M2zutc
/dBDAkO1E+8TtTiEiUF1HvZ+oDkqJs36H47gL4wanikZ7pnEAZSYZlfp9WeUE01WhzDOPptsmFdd
Wt/HlMssZzSYDsUv7IT3oMp+YYr+OaOE9UVssWlsIhgc5Q3r2AbGIM1zFM3MlRhwxcQO4SwvT32g
kUlapPNc9bsYYTYq33JTOcTZgH+W7wm5Ny9MmgCNFaSJ4ivkCTYJO+UUK8bg0PDWOK56acPhbwqs
fzqjpKZfjNSluCv4L2SL8JKS+7e198DoGmTx6QPmwmliADjE8lAQjyMwzAePjz1pNzPYlZjrhpD3
euCGSRDeIBWM7ltejgcyfmR0aX6zmRY2FcdAM3G7qTbJMS262YuBF+8ljJgDgNtjj60lDG3eK0Rp
xgklEcbpJaPii8p90HP3hD+azXR4WSfXMFj5mpFAG4USHU9euBIs7IV81lYrTeo/toWsbgp2mFl3
V63EZtAlHAeOWIpY2aQbfP8ndIFXZMG17KkXtZDomAYlDXlQgQ8smq9ax/fm+nmorJQs8wWiSVkp
N3twNomT7Ops2jI+ek7t/IF/456WbESdiJkNBb71wiuZtUmjpZW2nU1V1s8yBZmlTG/pHhRKu+6a
+pyMyT62v0lXHiojeK6MKIOLxUgJcEgQKnccMP5cEiGLoj7aTmaNTV7u7ED7qCOeKRQG35z0LRZC
sGK5eaxt3yyrb1IrF3JruFUyABBjcC/drty24VJUm2wydoNvKUM/qYLb3P002As2Q+GCmFuUK7fm
zSTZ5Rbuo4n78xSxiK4vgQtbLf7YOPjBS7xWYZnYafDVIKuZFaMfXOM3ssmSrHdAzsfQsXDp+plQ
0ymenF8b2YKcJsZZK3CPdvFaUA1D9d7Vphuuc6d+bawEBS9Za86jEh9dpC+TMF5OHuXQLv3G1d41
y8SrzuhWSYtta463aDCvBOQPqYsNZirWsmPQZqBYhC27op3pEXRsFNIYIxN6mY3yMZrY6hot+h9Y
gwW3Jr4zBwymRudFo/Ihp26/1wwuspxX0Yr/P01/2um7cHNs+vUTKKc9l9WXlthelGYUoeXFiYst
Rol9nWOCrEKf0k2qCma17kHC7Lmy0Wv0bDo4jfMI9UegJFd3tvNVjs+5ZUpolv+cihkY9k8ASvQW
qmej5VBJD95Yn9xsuBsqoGGn3BU5t2M2bHJZrzv8v4UWvMT0GkSL707Snom0E1FpeA10vFgS/AY8
Jzxc2H1VcZrZ+CgzvI5KTHFE2Fq/xRqlmVGhCAerhEhsaGDPJ1/r50p6KKxEJ1aSfgrlM0a6rs18
F+tfzPaO4zBsHHQPzEeHzCWFGhp84PJmSWxPun1dyjBDrGqc4q49vyEsS4nAPSf7LuJTnPJDQM1b
CQfx1xRbkCib2C4uVcSczumaf7HC4k/dZpbSvMR8s42I1lZl3W2HPyGeTrkGLvFOHmItGCNKExuE
oryEGr+0afwwv1zxnTseUVqih3mzpgxlupFhyNa8SBprETsrYiYE41qs5Zlg8g1qqeJUqrtkzWaj
u6K/V7r2UnKyYYrZ1ORfsgzpVpuSfTQv8igGvbzzpsz5aCF/hUX3TDrcK6N8EyRKCEks2cQZkZ/2
khUZikzCYJK5z+waKNNTdRMdtBjy3BHKcwA8Uq+adG064Avjl2xI9qpGb19OL0Q7/7WF5Q0Yd5Mx
voK+uZXhgTsXpT5/Eqg9ltHjUBi3oelg/3FR0fHFqfAp3AjKpIb6geVsbniWbLzzYLC8NM9fTcIj
jP6QeoKzQj6hiXMy0WS0jeYwlO5zr96a+ckwNX/o9KOGjwruvvuT5cpaji7lmfTsBVEAQMzAXKFL
DL4ZgeXJYTAqd5ZaEyi2vyTIIz25xZV8AEB+72YUYivodnX1EcHKmxZzqlF16J/DCYLAgfok3WSJ
7Sdj9qIjY3dW/9wFB7V8MnPt2Wz1LQvFNnKxiEdE6jU8lBrfszN7Xd5dRonrwbwourUHQPLNmNnL
WyR2SnID44iRZ4e47p/qinZohnABcbCQv22LapwwyMirCYRX5RnLDDULXwoDX/1AnpumXB/Z/Kki
r60nYe8Y0n2VwoJXiPfZFicqhHtMKHKFhvnlUECrDDqb+H3O1XVXofd2Y+guRuIvDJAqndp6aPsL
ttxonSUWiik5C5BddVR4CbWVKhhCTP0WHONmSZY1TXSahCV2hgnsvTJiJLPwee7sczbmL+WkfKgG
Q3k5HINAfVFoQYGIxnO+TwvSeNN3J433xjRPIw65JHQYoKfma60tZFEJRoOZCOm+HdeO3zkY463g
WFiHsHpUXBVdIJlLsBgOsF6l6ce+h3rZKIQYDV9OGCinwX3o7bK/rT5OlBpRqW+Je/iW4sUCO0gw
JV6IUUXLFz7YX20ob67OFCalUAmHg2XMfkfrlYZ5tIopdyYpzxzW69ZBsk+DdqO606MNok8jn54q
9AuFlybS8mvGhVg2yj51K+Zn/T4KWFjHk7SqhoyRQ2DdNMTMIERbTUqEqnruB1wbClsdnCxAxMAj
MwpnBwTWH0ms0OuSYldHf8DYkMXWbehvhUrYI21cBNLsJDkY9YaIfEbCCDusMfAYFtNTpGRfpCnf
54mFxcuAKUUrmoqZJ8oyPq0uJ868y8tpNWZM3FovYSI7VSp6eFicG0U5OUa4UvUPGb67NbVMkn+5
2kKB6I5yWY4ntF2NRM0ZNf8rLPU6NS6UxC3W7nWpnoKh93LkzkzLVrHl/EhBJpZEG1x4R73FzYyR
vkFWkZ0fWJmn2Vm0thM2khi1e+ERgWJfNszo9U9dEfo6qHARJJEfiJ5xUWoyKDYhVDNWD+90DZ7M
qHPL4En0ih/RuqahSsGoOvcsyndKAlwHEO6aJD9+tAmVqkFLesvH5NYGJOZxGxFuqEina803mue8
mhZcDpPf5QDOjfzsKLsOAViJjHM1tgfiJwf8pb6DfSDKOh7h+ilwfvGtIYBnG0I7FJXOaqK4ctpV
3BFgMzaMV1tmeZP4Uydc/UF8kq3By+DS94e+UN8cYyRog38q2SHl4izCHJWtg4hpfLoYMsOnEZm9
xjoA5FN/TWprQwVmyteIP3ouT0n2nQcPO/EZb/zGlExFWt4FdW8cz/swL3bQRa9ifkqm5pD20Y+i
6GsMp+uha99DQx5IeGoTjpiiMMGSCGqSxWBYiFeQIE9p6V7SNNmMRvVw6mldcwkqCtbyUPsMJ7nl
nT91gCCt+CNsDiM5z4ArriA5TAwHwPY6n16AkjIupjfxsn7HmIQSsF9NJDj6Ulk/x+Td8bmtETi2
bp8erNFaQ987tiEjhaYBoFnD+Sz2scrLxLgrCH6zvNux9Q671I8g05SHz7b8G5FOzYwtF4TpTfUA
UfHmuP2TkFvNKv0w+HO7jmvWRpvm7m08vf8aki/bTbeS1wrNJQQo2vMmaYnKn3c3+g/YjutQNn7N
CSPLTz0TgH+e1ah+WOlSb5pXJSXIl/pJI0FOYH8EwbxJDdOluXP3Om6SVTSISxMLrMz5thCcXUZm
D0/JSFZaj/JDbxcbplmnxoG0WfQbIYmwxRc+REAOeI7cTwYYl3x8Fek55EpWlkgwb4aV3hUMQoMx
0JmgYOk9WKp+C6LAT4aX5RSM7RWkXDanK8nNzn644AlRjLM/DX/5wpNk1Nvnf7U24g9glWiZvujV
k52QaP0DkI7rfsStciyL55bWOxH/HMsHdbCOjHtrFjvVlSvuRgqYFyu4JRjMuZ3WKnw/K3oMBrrQ
dKXm1pjEyjr0JLcQtlhNIg/gZdRlnnrZIKiOInIvfdH8w1z4EcKhlIF0dlps3blv1u2tMZmfxwm5
+aya3pKi/2PBtr0ittJtwJ9kawfVwtezbzqvMF33ZCpQI/C1Mmdr20+tT8zHMDoXqAW7nkjbyR4I
Dw6duERleau70lq5Yf0uWTi4Cc3cee3r6UetwxGbMSmxIHY3lkqWDbTN3jGvaWcGdxIZHTkMPlt4
4R9zNv8mgGYipeUPVKjGGlJKKI/RThYatg67KLcFL6/FnjykHTPbF5pq7UcEMgSV/lsQMl9Zk2hA
Kz/DE6qe8uyFafvkMaLEMFtL4WvAoWErPEwO1yn4N3AAQq0o7W+06XL+lL2v1L9a+lLm+wH7de4+
NEyKU0E7HOSeQbJaRb4IXHtViL9Me++mwkMtk4KGCR6iu5cW2LDUgzpiVl8zB3/PWAV8Ng0+Uwdc
DTYondnDQMVIuMWaWRoYG/nYQ+sYmu+kE53E1xJIHPXVgi8RIEKWt4GnWdGV/WQ6nqrtKgYEHEJZ
BbJ7XEctHqfSI8xLoXSTA+rgtaGxr81fPMWAylc5sXCrf+AUdfG5gpjQ0nk945EwHgUBPyvYywKw
UggJYtg2Fv5z+ZtgD4lnuSM8ujbdP6l0Xg32IMUzl1eMshqe29+xCDcLw8zyjYi3XHiS9Q6LD07i
zF462pDjGJvP6P4mw1mLHm1HqRMfquinlU9K7WwM5984bJP+nqIGkyk5IBklLiZAFSiAE/CzvQTy
WAcZDANjXc7PVadjUBAIMMdwgJdK1FAeSK9shuacELLppnrVXrr5Kep/a/Xo/vYTDa964E1ZK8m+
rN7zSmLBik8Fk7yySY6tvIBxXQfdW4ENTZtWIuk5RUEa1V7R824hRdKrr2poCoF4A4i3sqsPSZYT
Ym2enVzKbiOuvRbd3oz6DWLLevESqEyqWSbnl9ZzVaNvYB2XK4HmzzqQLLh0lbtx1Q+QB0BhViFv
PJMyMoZOh0mbpkVL8ARV6/br/ycHMSMYSBaKcqfmVA3OEij3rbrH26WvynZrxywZlWAdUH5LgvPq
s2V+ho2zGYydC3tsTnkPuJDc+UojASav0k+WujOsW3o3SCPWEoMOBcicHAAckU2YufPXSZfsFW5p
hoeA/VFIe2bk0HKYMeLrYtl0cBAzYW8+mpxozUR6u5nxHrj5wvbc2Hw0bKW2lgBv8OKOiL8IaSH1
aFK+ldqI/fwz00k3UCbK6BbZp0I0J7uhh6s5K5V11H+0fMoGl5TGIVXxnwNZvc6+hSZJ1xLSl73q
RLN3MBMV1Rs2PzQXp730OMhz8wunQCC4IWqqzgGSWEzKl4BHCgNiqHcain48eLG1C6gia8NvKgZO
eGBoEkGvEbGzeBhu7fAIABNIOGp59VOU3T4jZjCYnzI+4HvxBzPxwxkqfo3ZBOMofhgIKCGEktgr
mH4uD4yxcSykYnYVM2IiVruOzS+bT63S2HU7fQnJLzU/F9JYgTOQTed3xqPnTh4Tnpn+D5smThMs
uAyZmAMVHFcJI1Krx2vNpFJjjKp3KTgWEIgTiKL2YPcgF5njzyPGqhh/+bR1TNprThL2KuDxo09k
wDxRpREq0hClI1ikLu42t3wpo+JFqstzTazULChC1FSs+wL7H9Ma3mvBj5AqL0UEUmgIUwbsToR4
pXX/WsUCCDLNTwO44I6FcuiXFcOdqoMEr91NeF6MIzzKu1hu3aAih1IHBYQkzJZ5pxsgnYjqgKDe
lK5clEgE1yDCYmBEY+clUP+RhnJ9VycpkSh+UaYEGyXbD0Ws7GAcPxlxsZGDcDcjkk8UFsUWP/bw
ZjOqxl7zXWYVdbtSs2AsNeNL3InX4B5UesdoIxGvYdrg+kuyl44262ja/V3HjTyAHFxgKomFcmkx
4cU1iznAlAMF61tqRjiCwY6bCcIRojN+7n5WAPud1ORa9AamfHb38cV2zODo+ZCKqvXkjFuoVfuZ
gRWHCVbIHkr/rerfO4KMgXbRyx+Scavw3AWvONEPIkrhoDR78LArHW8YV93WMVBhVWKDwszfdBUy
SG5H6en/f9MZ9KZjrx4NGjiVKbkLCd8XpfGXlkOzKSwcwqGQEWRD9V84hL1n1oyQwgACkjm4z8Iy
qe5j+cMqU14yMOqjqvW3pTxjPLBLwl6s9RZyhlJDK9HAQ0dpGXt6HT3ZekpVnnykFj6LyiDoSPiO
BHOnb3mMu3PuoiDZUjE+E+hVMqbisTfpSBwkLOfqLguQ+yU3BxBpo7WRzp6mioGRkLyALeqmPZEW
EGCl7CWaUE8cFk0+rQHKAzbsiTvOxVs0B+9DO53KXPsZeHxfFbKbUOTC3WRl8VGpqqckbYw3ux7y
raGkJ+hIVAO7gecpweBD5h8s4YK0nOYMq/Oh64gFCZJbzabBqsU77OrTMTVUhDdO5DI6t3N9h576
VFOXmwbfXXdSBZA2nKQict6B36jEdNRl70W3Dkzz/sdo6yLmZ1mk5yIPHdiOzb8pOFr1+NlOvVdn
wS3Su3Nh8l3WGcNGm2mh4/7i3GEJHma7MtVPtR5ZC+bkmpnGK4HRW01jZ3A0DCWMSvXcUzG0/FLs
A2A05BsjDmyyJALyWySGj7Fv/mlmglW2XU8g1uH37whGY1dgEsPDGubDUevNexHpUB+/GkyVdc3/
3HPxoxQ2yq80ultPjz2SFf+fo8+NwT2NavybJ19K+TyJ57i9BDL2MmFxkYV7tXop7H9sH4BhUu6B
nXtTsSfnoIf3mlADib+NGSXgBbV1k5/VlNkEPuoqxIhVMiTCtsn6bj1ZufxCtZneYi5pklMQLx4Z
2qI7IegJ5lMRlkTWTg07arySQ34xvTvF+9Cg/rfdq678jsbbHPJDAUCyxHuLHTMpDJqbH97yQxnp
2NWK3WtObzOl6k6SJjFl/Mgnlowmg9cHP0Vab/OWWmVKE2+p+yMvCBsvicw9O1xRI6eLDjJhVQ66
Z2TmVxI/6yo9KPdjiANSq3AwpMjjkLj9kWt1mAjVToCIIJTUU3vIhNhKPtl5tHddxjRtFuZHbI/P
xVj5qoHDqjaD77ItDmnXv7A5b1XLMwPNTY93qXKS11I7qjUqKH2CEYvNyMyxxsxXf0zBhyyLj16M
a1vJ7zKAVOMw5CPcg0q0KW45afmMHQUuq0BmhNDKsJ5ZerLMTGHQ3uYGWlza1oeAAKpUX+NEvscm
fC5rWrUc3jZYjPofq0U3pVZc69I6wLFZlykdJwWrguylx6SInQ5FoadosHEwh2SFMSEM7ONQezjt
+0jpr0kKB2/asPh7E2rGRSJmGYzlDRKeTnixGo4uddgWKanabiND5TVg8qHVlV/SEEcAqFzLZtlY
hE8NaYF2T6De4ZTOYOywoegcGzezaHazysyp22T8S4mugwuYvvS6QuFRAXfbkOlrWgoq9aMnMVc2
A9mOndkiNoHUbLjbNbP/7I1pnezgU3Bt95vMtSH40pdoAUlh7LuFZbymfAEFbawpF2ASI1/FXSsz
2w+UfpeK5KzThNMmKaG1yXO57WXzSonvKhEfyTHXGh6r9rDM35OeIaSG/Nz3VApZQDqhAStDDmb+
maZfppmHVAQ4P85C7VmO+RclOv8wN0HzgEGwjXIG7KV+yrGSVsYxUjRoujxs2EiyHpx5+GN2w3Yq
UMagUk3Jg/N/1TjhGaf4R5vch4wSBB8j2Y+ngJ7F0sanDnXASK0bvNetEhG7swLC6dTrU8nQFUeG
5HbsAgVvCNNSLf1YbE+dUPeWHUAgr05BUjwt8ck0uFUQHkvOskGqeyy0G2cG9SS+inTi78WkK5T5
Je45DubhAJrvXaUUShQ8EzrjTGF7tZbvCpcNLEnzPEKY406pR3eF3IRM0jDg0iM0O3FcXNIi+jdC
EQCsvgfCdnPAZPQTsB79VhIMIKOw3wEg3Lhj9x0V8r6UViqGk3UUdPua/I2rdLjDK0D1RBI0zTqM
hP8LUABKctSw67ahs+dw4bkBmKgE/NM5739/hKFzbniHC1iEdnRkJcouhIxSOsY+r82diZ+ZHlN2
8k/BMJi0zTHV1HtDLzAF57C4OpBcR5F9VXPhGT9jdDWadu+M3aUoYB0STyJIys5iknoZMxt8Ydq0
F6bybPTjkTnbqSFckTWs6CCYogdJS+Vd7ovB59K62qpxbQUNbQeAdLzrM3iEtHd+I5rYuHuzTMlZ
mXqwoR7kKPwYo0TbeCPCqEkTabk/ilHBe2JyqTyj6RWu7hVa9UiGyR++S93e2QSAiOHuLY2NR2o6
+Y0FJtKWH52LFjMzrXkdhc+SkgNblY6RWkLj0L1Y3pLReUum8lzr7spYvh+4yIZzMJ3XgLJyVOer
vSRllpkOr4eDvsXUpFDaq+IMm8x5j8qdMf9mU+71TCusCAhDkv8mXfGi8/ArpBt48SjV94I9mXiH
VhGIm3RqdpOY8VB3B9YVbLtW+Yap+gRQqVWiu5ISCDOGg9rhoQGDqfaxz14duNjZpc0sX2UYHWJb
JQByLtEprRJXLlPvhM+n9vRIeYkGAERmv+sNjTgYkSAjw5YfrdXiKe/QDJvMI4LEnAs+wkHlEtB/
w2HBS6x0WnNLCbZp8iBD6Oi2n1YQisio2EH04g7uju3sl776diRKVsSrT3tQw9vp072G/hVS0ert
c1vVV+DNdKPd1mJvY6qqq0yfrrmavPfzVSLUl9qv7B5pZMGrSRcfAmfqTouqQ2u0cOMqPAojBlnu
a/y8Iq38gr4krcKfsKCypvhx8/ktnC92Ln5N6QG+3mXxjDvs1ewNgOU4lv9h0AAgFDzNWQfuOfhJ
oJ+U8qPI/8VM34gnR/gR+7i4RvBJjyj0fhvm66TGd+/RSBVkoOPqdVBvwKUArDKuwX2khR/2tDRc
4db6p6TtrgP6I/CVhVm3M2P+bvWTku+zpkYn+EjAB3o42ccCqTNHD0XHZubHVXQpZ0RfZVrh3MuN
FnH7MzVg6+WfWkmuNLHfhA1Jc3qXwW9TqJuWxjlofbf5l1bjTukoqoV4pkpVGTTB4d7b1htGLU+W
jPldPMSUvWV6KuVttlkzZd0HR/lSrKds7LYM7ldhhzHG/ksL8wSpZkW6ktWTXwU2Wa1LtqJSgAkD
1lYGtnaAtZv/NK75MdubI94doD2U27va+JsihdSpsreI0eXaQy9fAFZC8VNwwrK/qGFYC9oRJhH2
wnLf04fCXcN9nnjLeL4nCeLWlyXmZqnqVucwi/AuZ3nhORM8uib5ijRo9PnwnIfJ2rQxFjGAUCov
GBgpTMTrrHtTcLs5T3pm3pbcUlFjSWXmPoKEEGXjmXHtg4E5jL9BBaiSZWu7eGS3BpGEzpQbgY1u
xTAS7ozhYeXap6FA6hu+Y0AZ9HpkkaWb4iwEUQ5RkM11Z2Hs5YNBi0IBmvn9jZ80mMVxvIykgu3k
Kc5uGMGxnyq1iRzzGkTXpAeE9yNQ3EIPzXZgtUp/nefdkJ7iiLzbxv50ywXG9VFizOskc0+t3iqS
k+4AvXCvc9JYf9roegbzdQOCf8ON5UynXu3WFojlvuHZukbxMqx371aBIDWmJ6aXEwu7asPdgd87
Og16kvmDHYCHB/+9S3mg6KteIko21o13ivq4572KdmwXQKBprkb/VygC18bZ4E6DiUXvoT8iNWLl
n7yyUqENm6PNhV6PRGWHtaZc26jyxla5OMekfVhAPFLtEaJrTrm9x6tv5weAi5skVxkdHSUjx5yR
qHNp+dtHOX4LPVd2ZqQ1rAP8zEM4Z8oYXrBJsNgEVJnVSbb3Dcmxn6R2iKOOXXqAeLkWghx6F1W7
jSFhysytwMHST1P7GvKTkK1FnocMNXWbHmkIThA+jjTJNV8dihfbxTss6ngzp7K4zmEjbrjqNsHM
nj2NyM3WTCp3G6YqpEQW1zGSRR9hBxnABFLiGwdLAf6VteIWW7fBwZ1nJnl/2FgT4K2HqHZkXlsA
4JwIjWNrh1ENL50FfmyE0saRrRjxJgrrrxbnHZP3/F1Tg9lrzD1sndgLIv2PmdBX1xXJuYBKzYEf
HgR49FMASZHhnUvXCHAdd8MhBvB1bMGnYRGvqnOkmDl7KFip6jq0uXrQh2+m0cMChEu0+/+/NjbI
sditcIYu/y/ZAF9NJv2Z3Q35C752i8qeRTrRd1LiBVD7ZLqCfrKOaWvgiVYK3h8THcxcVnbYbXFL
6VP25GKEc4jUyrqywA1eTjsnXmHOmJWtUt3M7ezsymUZ4VQ45hEJ+Cc2JuhxuvOpsqWB8mpwtkIX
yrGpIiCI6Ryua7ZRwBdTE1gotflvkJk4toyWjm7Z/RWAMr2mE/mmUxPMo/NAyhNaE+kvd/RlRRcx
aXPjDxOzvNHtTd+18yd3nGr+UhNGqRMGXm+C5O9Y0LjXcDe6CxSg76sa161Mj1aTVCQdKhvlRVcO
Wdcp/IL9Tepj6eVNv4kjAI/Ros0JB7Rq1k7aIcwKy5fg6NJcsY422YWpg5xc2uYxxybLY9g81UXE
IqWO/CT1KOiZeLgCHXYOrUT9DsQYU3toxi6PwvgUxRdzmNVj2b3GjlWdQDBqXYxrRtc78q3oZGoB
FNtWY3SHYMb61tX1vgh9aHKkgQgbeUbRfLpxD16VC9dKwEYabNZcOyyIXgtmkU9zd+ODM49Crsc4
lvuZBxhCJ0R9zUF4xvWUZYV5NsUffBMOsbL6wGY+44BRnhrgm5SAIZO9TnP82eYaIhx0ngntzIqX
qsH3KCo4mC29ZFQNh8hg2aRSlZ8xVquzVAJfnWW+D63yd5hQ5PFrQwwK4mMzKgfLJuRnBXW5TTRj
W8Be3dKqIqspGWvt8v7A1XZvIeIoAcwMVq6CmO3T6MhgD+YNGBxXD147drXSjHb0taz/XnUdWxxZ
pTYHXeC3ChV7aRzr2YRtT+qNSbyJCysPqAxGjBDg+sY5XWyFUA0ime0jMjLEvoYzOWkCT/QMNQsd
0cGMYpHbY8KGg02wI3MFEREm8VM5ziuwTkJMAdGXa8is0rc18Du5/dEuFG9niTAac/1iKvWC0un1
3Vg3D0cnzJbk1RW6H2ODchRwjtmmZxaPBjr2vrcwbiIw7soMea0Ev1iXYPRC45x1YvIrEwVJ7yHF
woFnbwK3KBsuOKtyg/mrAiB1nqmKrA5IxAjgFJqpx+wNHOrEWqxRVbGBxnjJ2aTlBUYg3ywKGl9E
5mZYgrBxR7OX5vGy1IPRbTiWFy1bTDAcyYLtWp49aN21j5r+iq3425As+ZxBc4SFds4lHJe8n2Ki
VLi8Yq4sJ3uaeRhW+LTcdT5j421iuIJu6XybGid6GqlL5xhSKrHL1M5taNXAhxjJWsvpkL3ILn8F
28Zkk9h8HbWj52gD+Xs7YnmHMryxcNqC2Z4Kz+1eqljUFz2Kf43UiHeCbCmuVsXeNJ0JkC1FqBCs
PCMeYPsTwZVHSvjQtYd5oykladPYenYVhmj6Ilm07mvcSGurGWwwz3rm0b1gmY6P+ZWtmalqbgTW
sSInvw+qLPZGtn5QO7m8vnmnbEWm/LCxAblAI0sIrCLGWY8hpZkEQNgAItukO+9a1xIXAjK+Dyyy
sUh9q+SgAOU6IaRvZMcAxy2AHBqt9jAii1SGO4wrU4w/aqxDjIsLCzd38ZhpwjKEWqhGfFcFawKV
+azmtGtDhVUPShMpbPb+6J1LDL+CTvo/077o6mMVjV9OY2eExmlPpI59NV/CoXM5/AxdWJ6ZNZfn
RP0bw9E5BOpo7arZflLHND3YFihbpUtOiqzRgVR9OwEPX7GZl4KKARyVMSnubhr20CCPE6LXqcaM
EOAOCRpxj5C+926brlm+N+8qQD0r4x/hJWe1PON1MPykivqtlOpBD8ELO41V7Wdm1CleoTA171g/
zBQ+eWQTBrKU6RlTmXFz688p1Hx0PIPwJ8y3cKRn6yLVWiWa3JLEGqA+ymBbL+H1cORq6vKdqrcW
sDtx4DsTW1cU2cZBZ2fR7SWoalzrXC5bm/G5ptO7RHnHmit4zPGALRjqmUEjIPtDZMG+yP/j7Mx2
81bSLPsqhbouJhjBIUigqi7+edI8WNINYcsy53nm0/eisxot/XJbnQ0kEnny2AqRjPGLvddGtKai
yd34iQsb3tRwlAOOMQiFJSdhqJdh3C8COz/MnfxyssB2aRS2UKXVuP9uS7JKdxqKNlUA989jJt9E
O6EGfXZUQWk5cZeTXyQXlCK7peFeha6VHEvhcSE5liWGBdI9Kh1WgvbNHsxDmuUOdivFWuA3WzDN
HAW0du2OvQdyLi041VYOBpEWyqaSHMNztE2u0pt94qIVbF6aQpkXZk5OTY1izVPFZenICLcyGzPW
p3zFBVRKPd7314lWaIfUC58tAmc3MmHmDLXZLpZL+Hhc5VRD8xI0za/EUuygMxMgcFbv9JGdhYYD
aQ1yPZbgyGq3PqQ+Km3h1+Ha5bxvZkGw0Q37rfDVt4gYOv51sGTOd7aejuotScn4K7mexUX6nFRO
TxCqc4sAjzjCDt6o7bgg1i3GUtvZ+BBRALol/3/D9eXoFCyeOBlNz7IXZTyAq4DGgU8Ft7zj1Jz/
gvInBaWbOJkBSoNv7doU61qsFSbMBVVQU8ThGkAgfR1hb82emipFIkny4nXXFs02iOV9XcTWRUak
AogbhLDwsnVKQtwxXqPLvwBtbTx4PjevvQUAua3NHzCpxD6vcZcPk+9eTLMMu+fwYHVylxSecbRQ
6US0cSpQnixN/jxxLWOzG1k3kSWnj0AJ000J8xdHmn+ll5Afp3ji0xTwdGX9Q3e1Jz/q2NZAALTz
skIPQR2yKodNaeDfiBpEkdQtgEy3DpD8EKowZ+a6s5pbbh32gkAsLEzuIYgA8BshtC+O+6BnOTqu
ytTu4SsP2qZyrBneZpx0NCHctDYLqDGcpJXY8woRnzVck6swBBKZ2sHKHjwcrzG9B9gvBkDzSlA/
WYRJGM/42XQjkquqLMyHyoHJlgNYDaUWrUe2P0+x/hJYw/BM6V4jVWCl58jPqqQrD02GWsKU8hFT
wF3JvvJqisODxdnhEjD+JTc/JOlWCP5nECaWDBT1Nb9RMarNZKMGAMwNNM9WNUPL5g6gvuiM/DRZ
2ClG8KtLpduCs2hioIrWqMd6k/ECU/X7MH7rmsG+aCLVrNi7F6X8mZFNfTEiYhAW15eW7l9Aj6iP
FkQuYZfIrXMb6AcHg3AIL5TD5aOVuEeha8/egGqPQya1RDEbEtyHsU3nEmEPXXGMbynzUNgku1PZ
HlxEeHHA1t1D4ev7TuPcgg65XcuElaiPjeMwNPEVN63LUvOeC8jq6HHWkw1Lr4dOtSBOFZ1ziFoO
DpvbuVQrSMW7VlOHwj30n/ue0FR3vCGZ0EdHMgejKCpNKQfyKHblyqwanLNa0O3JuFyZILHQeZ0w
C8DxEd0zBvj9GCbGpvbGn5muWVsVHjtSrjKTi5yGMNrWsrlWz9pfxKvgaQmpMnXofDMbyU7Yovzl
8wGHkOUphbmKd9Lrl7FRvfSOyQEj9wCd+S/SGR9YO7c1h/GdPTJ39S1INKMh/E1mIeLzBn6p7DC4
9nWhXVTcGmZDPMC4tvdJNTJjIerVnenOFrl7lQ5yBS5RsYCPgHgbivkAS4h8YtfiZxUiJrhWCHyT
fdo6szYifA5a3yBNFHSkFgBsq8S4w7sGocToH4sGU2ZoApfJZp2jI4a9EwHezZy033En8bPRKegj
EAFTHQl7FWPuEUF9yw0g0CRAkbueD40HP61Vc1JeuzFCfl3CBy7MVrbbqbUi1L4uEpqoGHda6gls
nQYXJhZ7Proy4Wu6sc3aaFPIO9TuKEjQwC7iMv6BUJwbes0lYi51ryorvgsqZKoGk8wqsBOiCyod
ZOAAAVCqqt06rvVTWmTBR0EGv710T1kTKvLrCL8d5LQabOIeqGYefaMpnkM0ebFbVhwCkhwRgHst
NQ0v/H7QMDk0DTiYiUymoUJRSCV2FTKeF2k2k6vi4BcpR7BLIkRKk4LZO+DG7ft6q9DdlYZ5WQz1
o+5rpPsUwY1tok2MfZMLZzS7jRr6bw6k/QYObO9zn8IhiFwLUQ/YrYJ+g1Yae29WneoW/Yq0672Y
7F8VBLeVP+Fqp7Cz8t2uI8uSo8owtIvBLeWa8wwyTiK5xwb2TpBfAoX0gCxs49HC5IJnE6f7K9ld
LizD/Eg/MTb/oZNZQMZP568DcSs0dSqwJ2KdW1UYjFZqatDFhAezavtNzyxJOCt7SCjtK39ESAlv
plmhQx6WyeTu/iNPIglUx5xWcA7CVe2yqSgUEGsLTLmN/hZHaqNQS5O6nmm3hYcwJQ9rAgjlvevZ
/e53eOm/FOOKOo7//Of8d17zYoQJHjT//Z8f/ukifK3yOv/VnP+pD3+p/u/f/9p/y1ffm+8f/mFN
L2rGm/atGm/f6jb5ZwP/8yf/X//lv739/in3Y/H2X//+mrdZM/80HxD4hzhWW/wtwPX5LX37/Of/
md9qmf+wDNOStiNN1xJCyf+d32qKfzjCmoNTHUXyu2uT+fo/+a2C/1nnXDv+178L+Q+hY34gXlWX
c9zrvxLXKkzCWN+HtQrbNblk4DdidAtHGfz71++3zOU1Tf2HHRVU/F2bktDau8EB0F0zwSQbrqt3
/WpaW3LLZnH77l1c//On/1vWptfETDT8GOtzm5ahbIkTxOWUa6iPbcqylQKvETJQgura6LE0H4vs
x9/bkATafnwwpUPusmxl2LZpCcn3ev9gvmyGmoPvHM0GCyTgthy/zZHU2ZwoGzmaDTEtTeJsZMkr
5tQG5SAAPVFDKvBE6jxxSAM4D06NUmxbGJ29U1FMidYkrtTaVamqDHx8df/SChs3w6JXyo7gOwQ9
rjkFcQ8WYY1WL7db5uKBcy8gTo6rsMHddvKmL55XfH5eIQ3pGqbD9RM5CHSY98+bN+nQjJnqlv0S
i94Tgvx7YxeswiW6tXJlL6CKrYqtWv39NX9uVSmBxFXSl6WSxln3IYQbdcJgc1a0mvlcNVE0qScd
elcL6HyvvCif/hkKzVTASP1D7xGMj/dfVgrToUBms6RJh75rnXUfLmyiyYgkXOZTv5ZrIhB33iZ6
RDWxI5Hs8u8PeDY+PjVGpPL71xqGrZcUOY05xOdk82n2izco5l/33QikBZcPJkzTFNJ2eY8fW0hG
VqY+6pwFrPY99Dlm9EMN5DsnznIVPiDH3LDNf8jhj/2LA3FumjYZ+65Jsqmwzr7eqBymB3o1Nl3u
t8C8GgRieqW5+fs7PBvvv5sxSKoVigd1P433xFZOgQxtNm/sy+CpxzEyDTd/b+NPr5G06f/TyNmH
ooiauTEZnovgZPmrJliRo8PLrADPrJqF+MWtzg/j16yL3H31GsWcaH32CT+0ffYJ3YoS82jSdqwj
awv9Go/2MAfahTEVk4w0135bhON9mHMsHuq7Lx79rHneKx/KktJ1GPvKlPP7fzeHJ77ek4lKdp65
7U7GTlsPB7lptv6m/WLoze/w3XP+boju4lrM23zKT/2FKl8Z9sYc0veArS3nKO1Zd+V4GTUEdhMa
+/cHO+s3v5tTSlfKpDGm8bPnMl1uY8KMQlTHYpEtyqFAu2b7qQq3/fxL7v/e3B+mUOW4rEosvRja
pTybWELbN7qhbaABXXWnYe9+89cQRhbtKjvCGV/6y+KmeBDPX7R6Np3NT+nq0qJmISyL3e1Zq64a
U6II0dlFe2+rr9O1t89209JbTA8cs5dftDZ3xY+f0DFZiRzLNgg6c+15Qn/XV0jJrFtHNxFpnLrV
SGsWVawVyKfluHG3zKELSJ1X0cGl6a9mus+Lxce2z540m3PBTEHb0+s8OK1d+FIeph2epTWDpbkl
NQnQ0sL6178r7eLntU2pSN02zvpR5bhTFTWqQh6Y7J2tvWw200Ztwht7NVf2lsaSevfK++JV/2EH
8rHZs1dtBIne6CPN1tRT9+ROXEJxPGm7bkWOxJIAv2NynNflnsA9qIZ7ucnWhAsujWdK3v/cgv/f
F80/vvt37+Ds3dtRXuRRxy8Dd/xSW3Bpv26YKQAmLQFyboIDWtuNs/57b/s8XziWyyrtGEKxL/nU
tWN4hFiWidgbc21cFySdPfRAZiD8crmuYRryCSNGSFZNcm/UY1N/MbjOVm/GlsNHdynnKWVYn1ae
oI0Dv2qJbQzsV5MgbeuLn/+HKeNjA2erDnE/U+BIGqDe8N3Y4K67iR9KtpArcNIrTKI3xcv4zbj+
+3sVn2fGj83Oo/zdKC7AUCXxSLNkX94j5KIaaWMytBbsqe+rBfVwkxvQhXr+qlP/oRu9f6HmvBS9
a9gTmsvmnYaHCgotMTTRk2k+WCBjvnjCz2saT8h+1rWIqTcN/WzMaoGnldKkIf2AT/MQb9VFvY8W
XN98scGbT1LnMyItuY6tbI5junl2UChk7VU1/p+leYO7Y4MwqQRVhfVkEd3Zq2EpmPhBeg24QBf1
wbysj39/1Hnknc3IbKE50TEjs46Ls00Y1n2q3JZN+2QR5TlRxphULc/e9YONG93/Ylr6U99RgnMn
23blwh0/+4Qla5BdoKcjVapAEiFRg3CtkT1nvr6oCJzC3wJPhEpgRLjETLh+KIPnAq6yod3+/ck/
Hz7Zx7uWPW/nGaqf9hMTcmhVt2pa2jeCsdM/DLtiRwQjk5K/9F81YKtfbCn+0CS6QYf+xBKoTKaF
jx24ScOqAL2MHnfPcN2aS0hpS/MaduwtesYFSJGvxur5HITf0OJdW6w8Nq2eT4KxiJQbpsAJ0+TX
YJmU5V4gEV2g2sc5UG5DcPCtidMuau8Ho11MvcEVmLUhf/ar3+R8Ov79m5Dz6LLlYKdjni1IUTCH
C5dc0niVe1P2RGfM9w4Jhb5kPPmzj8d7iCriwdhsTSAhQy62ZFCiBiPnEw/+iNPFz9ut7jRfDPc/
vSMJm4nTuuVKEFYfv0oAoSKVDjdW+QRmUDB3olz9e2c7H+bzw79vYv4V3s1cCCuHlKiaFDQV1doA
yXl97VJVI2tn0eFOnsgL6qrsq/52PmGeN3s2j0kwshOTXLpsQY4jS1vqb4TWzOdyjCcINIwl8qgl
gSCQy/5/2ras+YznStgv1tnilHYknxWEiuCGJCg7IqEkFzfSy0kheeJSEUkPtxVVf4BAyE0nQLq2
Wkk0Fu0cDIjxxEJO/vePIP7UBd//SmcLl0d8Te1JuqB7l/4yD8bK+HE/Xg47c1WfxGN1md/Lhb6A
MPqvznqS+cUWrqnb807EOh/3DEvfCUyQFjghHJAd62rfbrV1h0TmYt4CpSttdfPzi6f9/PE5u9gG
9TzJ8d46H3BW7WhwAvDYw155Ig2mXyDaSYeLaIMVmM22lTzCWHEf9S+PpJ97u2sDgnM4WMz1xLmS
+L63T22e+55u52wQmn295cC0MTdfN3Nei9Gl+NCOOltMMhRuGc5ycpiX3UpbQJ7fgg/dqm25Ca++
2k7+XgrfL5W/W6Pwgw3dpYLqnC3VSVl6ducQZUIK5qW1CQ/dAvgE389nB085+6tOM//25+0xH+kU
EF1OhfpZe03u5fGgbJLED9U+28Dc3vQrmBcbtf+ip5xvAuYne9+S/Pi9QiPTssDFJhPtpxUoqWPA
f+NvZp7QN8gpdkT3HMh1+eIJ/9RNGBDWfC6ydf183pWlgjdniblZb5ttvD2G7j1Q468e7/P8zs9/
187Z5OskeHfqFhrOeHCf/Fs4xVv/gN9ipVLeZ8G3+3LyO98iS47U88aR0qQtHOe8r4yN4Uw1aeYc
dO0tWKBl9MQ45H22qz6lwxDAu/hqd/zpOPC7UQuYnS5YxKA2f/yMjj0ow3FolAj3HbEB0GHg9FeM
iXKlb3Rv0V/NR03RXXxViP20reMxOeeYDPW5bfv8edNRjL2soYd4F+pJnFBNr1noT+YVsZur6Gge
+6P44rP+3ip+GB9nbZ71WmuAzZEQ2sPlgfWEb/a7+SIv5NZ4gue90i4r6t63uGg22TzJhZuvnvnz
J1YWEzrHBNOWJk6pj2/bFgBf0xofgK9pD9hKj2I0X824PX0xOOdh/vExaUdSn6G+LWy+8cd2uqh1
ZRbh2AYosO4vweZs7at631z0u68G5O+f9aktQ0d1zJjkCuhsyimrsA1bR8zVYHs9XVFrG1bN9Swp
u6Qrr/C9Zrv8ZB2Cy+i2vkeWvMYksIwOX5eK/vh2TYQQDod3XvLZnoxNcmIWDQZz9AckJN6Y5q9J
ffFqv2rjbF5IQbQ5Wjfn+pUXsSgQ7jykX5VHP809kq/37jnOvl7jZVFSzG2E3Bj3Leh77Mlf9JA/
tWG5lim4kiNY6byHOH1DVis1KL5aQmCOt/3n3iKoySVAtw9CYgWeaP9VbxF/6pnv2z3b0YeT2fWg
+OZ4jiUmyR05IKDzFqhAV+Hmy9ZMc/7m73rn79sQl5KOoADMBZ5x1ju9qtAiPDw2jl5jfM2p9jON
joURXkXZbRHcOkRaBqOzHU2v26fAY1SoHYmkussn41ZFOecKN0d4bBKJB4zg0uzEjwZesdPjtQBE
FCz6SN6UHEZnYAhiZeZoszm6Vj8C51Xs1L3oSoCEGltr2UFSadv0WEflTVqHL0ldwf9PgVyS7HFp
1N7zaOT9Spb+jthQJPFkQgxglxQ6s7VX6OnekeQAR1r25tVcvJvQV0qnmK1VkrS0LLt1wtmJKeub
zPa8iyJHLxRqsAdclzSNje2r5FIjeqq5qguAhbjbYTxzkZ5DKWxsG+MkOgYSl+acA8y73aZI1LQm
MIJ44DFEITi5A4LcSjooWQOHFEu7SoIfrpMZd0T4Net+GNx11w3FIbGB5sHujJDvZxqqd7yrggrv
0st1b2eMevcaZbW41MyyvkK7219peiK3xAJHOFrj1HozApRtCzmOSNtYSZy13erYls3RvlLxo2j1
9jZuwCV3UOJuY6SlK1gCIen1pwJJalQhr80b9NDwIj3kH1aCz8fHPZ90vX3CrXEVsQtMrSl/LNv5
L4q8zL6NVaq/lppAXGdUgdk+Ifl0B+xcZtzA5rAImmNMNrnmKKaAqLLEwsfuB7EVO7yofoax1iNB
FlkJxYJId9BzEL/yNMC1GYZWGNmbNpF5d5EOqVWcXLjPxl3WBl7yUk45cIeqzt3g2snQlqOWGnK2
wfk0B6FQ6l/VdVxjP45Th7LspIWs24kKCPv2WqvMX3zXroN12YiwePansuJAhEBPrITS4FtPgql6
7ylDVAPYFaTFBcwsvW4ep94aYFpZpMIj7xyn9r7yANVGK7/xiEbAMxvX0XDsvRLkBAiQXu9PgMks
yP/kaObIq0Ore2va0BMLSeCYBvoqz3pKxkUyiW1gVbb/bciKMdnAhm+zyz7KZuVSjh1j9t4YuieL
g1NadoHNi47uzxCXosBy4IQlklu/wMlfGbKUabuaIjGONm9nFJGJ6M9TKp/I95DT5BGajbqsKO1F
oURjX4u+ICEIrSZ0vgcN0ZddbiniNC6U0i5uERoiVY8VpAvDrrUfRCPmDk7T+RXu8OtV4S+j6RzC
7MM6camttQa9iiCn6i1wZXTEhlOFmIqSKr0oIx3xCzWMytiBcDcpcI6MMtAXZZpE1xI3S8F1vdd1
j7lRpa/S8R0KOUZLupnU2+qJiPWhf7QE2Rz3dAXqL1o7ocYn4DAcNlpc+nLlGSk4C4i0dY4kCBJJ
RLJRsZoST4vXXcKLgXrnqEPL4ZGoJ9zmoYXq2y+B5Y+N+F53urxthFZtK7rYqZic7FAYFcQz+h2U
uV4sK7/9piJTW4p+wodNGNsiUKG5sxOgIkVB+U0jwuAGQjQY8Lq5DGZ/XlUTfV4Vbb9IRAqhbWYT
kkwSvI1AcXC4SwgvLUzdIK6nw6BwPSubrLaJcb2UfPgLc4LDXXTQbdIGDHzWOIlYltIzNgzD+9FN
siNfW163XROdQJSDk4YogK+6T3ZBFdWkYaLJ5bNxNRzXAx7N+BgR9YCxyA+x9JlzAibJfTYYfPR+
CH4T+SMVNhskCyK5CqB+LCyoOpheTGsZUHZa1nljL6PKJ2ud+wJ0g6Qx5SSULu3JUu4Wp5yxVG5m
Hn0Rk9kXc042S1BLyDTI6+4UmnMbvqR3FEZVLxHcA2LoiDWIzcdSI2q0Ng4a0YlItZAgdB19QTGq
AfyPr8pq1+McDlB0P43I2EA1RvcRzmmBe8TO2xSPZFl0RF5bq4SVpAy/i6hgQQtfhgwQoIzlXQrN
dABnWVXTtoEuVvn5ehrInB2xm5KcaWP9K0rk8kTj9AR4V5xM/elezV7pNq2+1V7Bbak/cM9nwtIY
sIVifdqnaKkpW9zVtXCZ+1SIgxwZztgn2j6fJmpw3Y8pw7KMhDDUskU0qHtqNBgj9B0Oiz1c8GnF
xBkuFeKtJv8+22llgdU2Mo4NQ6i2Ukxamf+QV84Bn7aKO+CXLTpaR5U3dgdfJXJJz9M8bH9Y+tOF
A5p8SUmjI57UUy+xpt5yw8ZoN0nv1GSpywwSc2oLw0ujx5Q/360RyNKz52A1WQEgyCBpqmrRtJAF
RiTdqKuWeYXLxe7BBdqq1Y5BTiBfWGffSzu9N3DbMvv3W4B0yZqN4N2IzLgZx43ekNgb+320DU18
4bqf3KX4ZnCARPdamsVPWp1bayYLWumn7Jp9iXYc7QCVtBG4y74e0m2VMOl2hZcePcu5jQz7iZPq
iFglRVdsbxt7ulFltlVTcW104i2y6Z1hrrOSZwUVYXP0loWdPCR5ywV+PB6CqvmhshnI0WX9RuvK
66zsL8O8e21rsBy2XTdLlRI/Ty7Ks1UGeJpyjHdMufjP91YOqhxiY2sMz2CU7vMG7IrM+NRaWt7a
TUbwo3tbW/JmttmS2hJu9MnuWPw0SXhsQDiBNLHDkIgl8cpgasbmPskov9ZNDLG+mUB79ZpZPSvV
jaXP0Ikpu6whgiPHzutVW4vkNs6p8UZNEm9ASERw5IKOD+r/KuM6WOVmDC9LpDA9Sh+7YU1KR+wb
L6QVsgPzi1tG6B1a+UUWVvGy1rA5tKzLtpZedCaIpyrw70UU/JDgfQRpqOwmYcRr6cGMnJ3TEscS
pxcq9Q8am5xlnxrx0vWByYa+/WqJ7EHUJfrezBdLa7AoLKGwuoqBg29wkNU729dINRoe2EKgsEh5
v7ZMq6Mx1OW1EaF/daz7MfO2suUIpYPcnAFQhq+/4KV6bdpkPWIxFNEAMVweW5JyG7de8hNIQKq/
T2zQLBdPQE5wDEDEpgz3fWByRxLgy846xmjlXk+1f2y7AcqR8l+FBraz4BA8yfABANdr2zAHaAGE
O9u+yhLjpjALwqTERQMOe9CrqyphcCQ2xSSlwyMdjW0n+7upbu+JLr0yiuQaKdmjF43fqooZLoIe
s+p8m2SRamXaBbt9Gxoei+Iz1MxtkrO5BVMDwp66QhplQOXyGR9TJnftoF0Mhb6vgP2VM+vVjSGu
Ik4uxrCEthHv2jypT5jKmCNatOFkItRbKUHQGerJzlCqW8N0GSTdW9LG1wTlANIr+icfodnCITZ8
UbHUbeIxvTY9ccqn8toxDawX+fdSuZS38946YYF5agLutdv00szASTVa4a2CUD2E1Xjd6Ex3tRq5
hicxxvWZgAY9IGXOtEHf+AqClOwJxskkKeICbpsKjecoGkF7av61rmkXPUZ/KOQZOaEZJEpqh8lV
GvT2oqvrdKnD/58T5RC6l8Qg9W0FMNVO7k23uGcmcTZ91hfEJPWCGHD+mrd0ZQG4R2ZjRKJSZm+1
rgHOFxhcfswGkaaq/IWZa7QpQk4UVvEtKft8MeoabJYhWwU4DersRxokWErG+aQTmgd3rB7AiENG
7E610B5j4M1LCPjaus9xrDS+9cPrOVpQXPpJyiEZooMx7poa5hHE803fc0EgrfgQBC72zJ7rOzQs
Li5/lDdVDxPa0aJF1+bjQ+GisY9M9g0yHwoiaUawvU15xCaHMt4DuYKTKtt5iXh1RLfXsZQNbXTn
dECxhxr9ntS8bxbmxWGY1rLDPZQOt02ZXdh+CxFRcE8Uh8bWsQVRXs1bCCmbXd8AfNL/nkwA+WTa
k7w+XyQZI9c5oU5I4Vi/YPUwsTprABAr4DdIynFlYKKCU5FwCMj9vVknv1oHq0JdFL9IJMIJHcQQ
6YFHFIFxi1nuKWlsawu+EutCdKUK4pOtSqXg9amNKq059ITn5n4EuiSsvSUQs+eitoEe64Lkwcx9
iaYw3CJRw8Vcyo2vVRWRM9kF3r8bGMXwE8vmhJj8Z2lnJ9WIBzcBNKS8vRTjsUqbNyPhisgnT2MR
1wU4Xm9HYs3aMMLrpjIOqNN/uL2NwWamJRkJUSQ5LInaAydftB6KbrdswqXLmRbSHeSprouKJz8c
X1pNiTV4i0PMQ2082Wqrmmh5plQDREkCw15ULYaxYedXzbGf/AN99y6RRJ3VkFWSLFj5ZnxnsZDR
481LV6sv0etXkIJh9WoB0oDO0p7bgRokYSbTth6EQQ5dlR4aGzSuFqJ4IulpYWYAVIY5zpRUrYUP
LCdJ/F3kuRjO2SAYTqyWHIx+BmWyqVLORJDHwnWOUvl7GQLY0rueTI12DkmPw3YNb48JxyH+sBuH
B61LiUJI7duEm5GrOuOSu5kUC1GB/y/Xvpel+b33SFO11EPbxReylsUx7oZ+gcIuXEnyokWBMbn0
oJ6ax6SsSJ+tzK2hE94YQlIaSjS4oYGeRRISaKF+Xwgbik5hNpsa8EIYOu4jJlFm+N6FcY2KtyIP
CslXqywNIHffPdjmgB8ibDBmwcnu70K805eDDjUMIIo81vitj0Mr2HEZpaq5OMON51Xm+K2dongX
R6H7WmARuquScrAXY0EMFGuFtpHA6KyofrXMocNvQvJwZnkPoYVcOPUp67XJLg04cXja2G9SWF2A
FjVgle5BpCGphIL8g6y/8IwWdlndMOrgARJNRdwbqOgwOzgdZJKhQQur10QQR0T3adUNCSn7Fu3o
4Fc469PmXp8geAzmImzoyglm/E4Jsj7VrZFzai/flBw3LNZLnXlj3iuSPdQl3cpgn5WSoq7pIE2z
LABWhofHnUm2tAg0xx9xeVVXvlHdQSJFRH3o8T/0Otg5iPcpaYi1u7ft9aCClZKPjcHelDQKPedR
9MLF22LPeYaGehNZE0N6RBXm68SkpM9C0MUMBBn5QyUw34YnLy7xrLRst1uiaBFn58Rqy4FE0WRc
BjhPLDVe5H5+m03VgSwlUl+QcHD7LtrLoq+uCQdc6fJnZ5Vkr6OAI2tAtsWNaT9Z2YEIqXVgJOTH
/sJSX0DwbQzvFETlLnX7C2iVy1bXVl2Kid3yv1eYzQcWx9R6bAa8Gw3Z8DLXl1kg1YninFHhHXOn
lYLRhAEH+nHbRZyEQihcshEO/mHCfD20A48AFLRdU4X5vtaQAhgz2kNF46MzqGvuba9g/AYLK52O
rMzhfRr7NUhBwLSDDk5fEE+7HKR9q3t4JAYgSFXaXTuqP9Q+3t+p8x7DLIE95/aLdK42dNp4GOqm
vtfZxm91of1wickrA9Z4SNhPIvVusb+tVQdWhf0S2/nkph0dJuwI5J6RR+oIx47c3JbAJ9Hmz23Z
HoNOkQsm6AlOs8P/gHBags918uyeNHpwyH5psZ2W4AyMfBfW9ZYD3HVZwqMH1UzGajGuPa3wN1rS
PI2+PqILi4hp7G8iQJmcUgwM2hpWKQN7y8bTqQnWEbM4GMr7QTjD9YBz+5LSSdWQ3qZHYmFJDXZs
V2PDh12E9ZMlg3irsBDfHSSlHHCbW2HA/YHFyVQMfYdjN6o0wxoRnpKxDULdm3NrL4hJrQkICEDl
pRwEe/tyMLgQSIj3gPkijUsRlnvOIwyPXdcnGy9Vqy7ywZZFw4UNfwnrfQLart+Otby2MybYther
2eg8hR2eouzQFyCxcDPCr1wqM4hWfcLYTabpaBb+bQ6LIo6zky5LwjvAPycmkTsZxnN9j8l7bUqQ
21ElnHXkKSag/ia3ArJhim3cAh8M87cxN1ZN92iNb3H4khriwceHHJe3RX1dwxyoLf1HAHQijKNd
TxJ8ngcPnaguWQ4XLkIRW22IYLHzdQ1eP4G7MCa/ZrOV+1ba37kI4kgC7pQEoDTbJZGzHiL3MJGq
wu6KcjCgqP5Ukt6lBlLgJ+YLhmGwSDsNvZNxbRYesOQk+5n31LHTPUO9bPtjAYkneaFjr0RkkQqJ
A7yXb9jDL83EfWlIz2pAceNUJWR+IxrsGgweNKU6rNVQXxTRDt8Vv/kWqV6yjPI5lgarluVcMIpW
knzRwFprcM0tk5TwcjNnz7VwXNwm2vIrTuarlButLg9DoF9Sx0PyPKypNvAjCTQov5eEjGLCgz3/
TRXJSepymdC9dagWIfmPHr+QM7Dzgfthx9+gMtoN2q4izZe1YDD5uVpFLnBj0hpm+EokgN5mUXyQ
2nOH/slJ7h3WWpByN1K0a1abYweabZzCa1KkQLvAZKxwns1Qauu+5I/E/c8yDe9DinjhiJiNVQtF
1zYT5QSjI2bSOkFTbMkUNxzA8TZrb8zEKdorH84OtUQSMk9dd0vamD7h3jsONiRmX3vT1K8MwmKt
XWQg3BygtnM0ZHrvFxr7b2/b1NqG8j2TVcmS3TgcQtIum/Z9SLXBa02C3EEFDvkdiask9EQLmCsc
su0ldSYCjMpLFbPbxvg2Emg+eM56HJKLMGVHxnpStASsSf0xal+rlrWXCFbS0yzKwqbHBaQK14Lf
Pqn7tXIV31Rtqooca+BjIiUOuL92YtYetD9kYGQQiiPtl5mQdTTtQ9YCdlWsWPIWpNsiI+TN5Nxo
9+UidimBDz9G0gmaGNEIFkhzwIFqQw7CjpmO4VEJoteaajdxII75MYbfLUKh4dWGcQnAvlwosk0s
ykWeS0yQAUwnRSAaHxNwEZep5qbXVqiqrc7NMTvmLoGm05M0lQwmbnoHA3Xc2vpP0+Oee6fscbim
Ypr4wH5+Sj/6wcJnw1urK/9Hx85l2xWqvPr79dbZ7dbs30CeyKUyUiLhSH1WEbyTTjUG0ATIYpw7
6/9F3Xk1OY5k9/6rbOw7VvBGod0HkiBZvqqr/QuiTQ289/j095fVo50iiEvszH26UoSkUe/0YSYy
T2ae8zePcgOnIjdWwFnz7vWvECr9a5pkkDjmJBi/meIhGnrRQKuGG0rMG8jhFAH4uHfSdXXAt27v
r0K0Z/iceVRjhl4pkk4q+oioavnT81+KPNzZophayysNwsUZpKNLo9qgPW/PZxBD3Gg0ZHsj578p
bEctVFaQHIsRgPzozB3wgznKcFLVsvSDFs3O9pNEO0kUqy+vgnmz8ddsWUB+ADPJYLpnDeEksaKg
zpFQNO8QtN8ikfP4A/Hw23WC4BxWdBZKjPbNiuusQks99HOpMG3Qh9wPn1Cjj7ewFK+GD5Byhy+X
x7a4EN4MbdYj7jpuXoaE/kWJ86lkJ2jPGp8iJ7mRsvzpcqhX4uFpD5UnAQRPNhXIVwhLp2MDZuCU
mcOXiq6wtj2OW9jyR9Wd9tkteh+AfgLY9VvzJ9L8e027WYdNLG82mV0NvgC+hTWbXV8IZ/ncEsAz
yFvvGmsHsqIG57M6Uih10dCH+6y6axyExSXK8oTjolkOdaDTgcuQzR2qHlx21N/67ENeHy7PrNhE
s4lV3jDA5th06kKJIgsGmPFQXWlH+8q/wkRuHas1Ay2IxXkSZ/YBgfSxXkziQLdSN9SnwGXENmgb
fdO4ylb7YKOh/qcBTaoC68qECaVZgLeh682Qy1VmyYmMEh66nNK4V2hXHss+eawK3X4Jm7r53mqP
eKTpPxOMhu/lWq2Q/UOQXMIoxyukEdE0hK7CnJrVn5x3A61eIMWKDKjc0efJDbdlFf3a1mBB+0ft
iMQfWMN1lt3ZHhVhYCnqHHoA5ee0T7/pZJ9np7ER+KreQGJ2RMkXqXjU/q4vj0g9wzkYqgIUXwGv
LViZc1a072Nl3tfU8byv4beMUucTkrJgGyWXghTqF1/KneNaT+EjL25KWXugHU/ByyreUeCnTlb0
K6kPOInDltGhS892jFcFjVUUJnx9kXG1HcWUdAub8drcY2C7ymMUK/dSvNnK1qyyd5LqNZ68FQvb
v85urAPWl4fyeHmKZ0BgVrPqWKahazgKMTRndiIGFoI/cRbxPCysD0ZuSxSIJATZ5I81BeUcQYV4
dFYW6gxk+RqT6wsoHdsAYDWHyAWO3mZVANuhmPSRtx6e6yFX0KPWYMgNOMD5EaiVsXIwny9b+Aac
/Lb2Csadb9skkmJv0CQU2nH6qkAETt29xBNTxXv68pSe5VemlOa+pcBqMMF+zA4xIPM0XQqbKmP1
zZ8+Gd3T5b///FSeBRBDfXMqB6j/hlpDAOloH+Kjfx1v270l4Ov/Qb47y7KzYLN0l+CnNGRkAtoV
743pN8lxs0xduZbNAcW/VsSbKZsh5Muw09W6JojAa9LMTvbscBT1AKWyrTGDjNZBxQub7OQzzVY+
NXp0ciE7UPPf6dfyne+Cl0CZ6ZAcC+65l7/Z0jYjhVF+NfEghn1y+sk8BOmpKgfUEq3+MUj0Bw0D
zcDA80AHo01hO5WTl8shF5ehoWiawU2Gg362DHFRkScg4cbG650nWh5IVK0xdRc38psQs4WYJDms
GZsQfpfAQat8HmrT8AzMeNxKjXMwnPBweVBz3tCvlfIm5Gw5UmdNa0z8+GpgQPFTze+zPa5n28al
oJ+58S47BH8tJnRdBfg5RJLZhQnP1XpUe1ZKBzVjO7rtgecrkoLPCDUFmFfC8/O2CE2uDHXh1IEN
B3oaOhyApjmmP84x+fTgbW1Ahbi0dTkFYGdeexsoY8c1DPHyxL6JNjtzUD4IbX0kmndX3g/P0Q6G
jus90/vdCi5y+2kNpK2e3RNFZnkTUYz/TRqT0NNE8pOItdu7xsO01934K4f643AF/GlXHK17lENd
7GZ2ybW/w+z+R3uDHPpWPVbXyPeuzPd5ogOkzsVOdlQgzGekBhUt/LoBdIwXtFn7e/zhsEVLHTOy
rga4EObKwTvnO7KSNbjmUCtBtijyGVZVMhuj7yUO+cF37QPizke7vwbPgft35+qbCTo0LnBHNGyD
6ABz1gXYtrLCxMI9vWec/oTZ/q3ofTl0DxBk+wEX2DukLjforZztcQtFuMCOVokOC8uMkEISxjKZ
NB5Zpx8dO/ZhJPVSscM0ajuiWy8w6smzBMF/mK4YdXnfHNaePEvf9m3U2VJLg6byYxRnsAqgNkr5
0S6v1DBwL8/necYFMM6DQGazmrCtZ1GkUUNsuEB/RQiJYJdCOVCuzZUg5yeJCEJG0CBWUAKYnSQO
LawMSVoubPRMKlPdZihg5dWn2P9cpO8yhNYuD+r83nQSb16bSVBJzNuYLlg7gcjzNnWLDdsDtmiX
wywujDfjMmYLI+lxxO584gS3+rW+Rc72SdDCIEi+10jr3v0qjHptZLPPVdWOHugmEY2NWtHU30/q
Jr5B7sX10OraJfc1ZBU8QwbU5deCr8WeHSmS1XcoofEVW9Vu8V6rhfcnYv9qURZ7LcZ55/L0LsbT
DctA40bj6TabXclR/ClWeUjJpiwklK9Meyy2dpL+LGTcSS8HW9ptuvmKTqeGKGtin7xJ7KUtt+oU
gk6fUuOqyD7XZX3AMORyEFV8nnnyosZm83BBhMicV0NT39Ds1id5GZvWDeFnuRhJvdBn2jufEYJ1
4XYeCle6syD4leq2bbbrJZzFaf3jN7wK0rwZqa5gW4UKLos2M+TbKZe6aoN+gn8Av5M/R2hAr5DU
l6aW88LmoU8OkC3x528CFtpQUkJgzcb4VU76t4ICt9TdXZ7atSBi1G+CJKWeJi3N3I1S57dy/BI3
Hv3EH5eDLLxiNIjYCiRo+MC0+2ZDwfYDw5WAKCAFjpNxJW4cw5M49vKSW5w/7VYCijU+XzCmYUBv
hm9ODWMW0GuDqq800rOVhXK/tbTJi9zek33QNAMQsJ0PXlbehoPed1sjHLV0m7Ft0LeKs+67pqRr
V4Cl1QPnmFxOJZJtMvtBqcHTWolqXO2VCGtE7YfdtHdaaQD99dcqKQvfFE0FSzbQYNN5k87uzcAQ
Jkw6Rx4gh+rKwGUR4BIGuzItUDrZsAfAYO4EtVLoZUj1XuGA6Q5+e5S9g59t6Un9SJ/XCh0LB+bJ
j5o9+7rQUb3KAiEmgfGiDLEzwFRc/urn40YnA06laHFzSZvXGio9mCLAUMhRtdd2je5/+cUMV/oy
czY1VzmC2CbKSNQ0rLO2wiTHsV2OOf2LZIeFzya6TWo3u9JdyCnIZLp4td/oCPe6mHPs156WiyP8
I7gzK051o0gUAPxplHNZbKGDSN8hFewvzyNyhvPdA/fMhMOO3psG9Xd2gihaNJaTgkZZmCfbGtHT
1sPKAWMqG0P7nM4jUuvv46J5LFIDGwBlU1TUPNEXCkAT8FlD/K069XtopbeW/kGRr/SixRzPOToG
mKkcXdyw3temuTen6I6e9z0q9P7WLPpvTp9cWU29ct0XC/40G5jwqizKTyqCEPJ8YYBdqAMArrSC
bOvG8Wu0kK90gBMpF5xGfb48e+r5Soe7LJQdeT1C1pyLi0xSYAycvzRSzOlBttOHTunx/cLfhMYA
Sq7K9JQgT39Q4Ey4emtgsqDdoFaCwLIxMN+RA6Srzr7EtfezzPTHYLCu/MF/VsCeA63qc5DOo3Zk
EYaPgem8XP75y79eQwFGaGecPY1sM/Ea02aJBZgZS0O1b+p25WBbOA6YIb6Iqens1bPqtTpMaEYn
2a9miLKj/bKvbtq9dMAW47AmNnOeeQnGIcr3kB36gbPrl12qoGo0Go6m/6Sr+o2iXo3I5Wbt0+WJ
O2/xkBneBhIz++Yotaqw9mtqB681+ezBuol2AHg25oN/Bf1rj9QTzuNf/h+DiozxJuggG7AaxOhq
V9mjSiSiSvfAg3ljWYccZ8v9OoX9PA2J45zk4Oh0INR5MysL20hLgVQgtfwpzG9T+4esfPjTA6NG
yI1SaCQi3+3McpA9yKVQDAXW6wo2bvXYfghR9jxYKJdNbmTuLBR/VyuF55mCqFSpVR2BOBLGLOrQ
qgOkKw7ECKSo8CXtcEJSb5XsZZDXFKWWZpHaMSZBEJyRQpotzKbBiAt5Pe4oqCtMIwrB3jcTreXL
E7kWZbYqOQ8H2JZEMVvjBlT3vZxEH4xGWVn957sMYVnkGlgTELZhxJ+uwzSNYqhe3G/q6rbTmq3T
4iZup9eW8fnyeM6FH6mlvIk0L5VJ+DKNekUkQFPHwAj2YZt/oHsebNRBP8ql9WCW9re4TL+3YbDC
nV4oXp/ucTENb7bbGOlJPWEAv4mBDQG73VrKrYknvaw+VUP4GJnvnOxaQWi8ZeWmQgN/7FduIIsJ
Gs1S0wIeotJMPv0JHt5+2TAN9qZTFdhV4ILWqNWvlOL5eYkyxr9DiPvBm1GGvGWMDtjhZtiDMMLj
pdzV98CBbo09UHL5W9/h+3MVuiCIaDsiBqC3N9V1/b57sq4DNJ186KN3zRM4av1mrbyzfHi8+XGz
bdOa0WSkMj+OCu0+LzCREdou7sgvUcYvlPO3lxfcOXhA5PU3AWc7KJmsOjHFhDe7uNwqqBhWV8XO
POBretDR9LN3SOq/6/F2t1CfE32ZtZ+wsOZPf4LY5G8+SGn1DTYTjFk/lPdAZ/fxQWjZ6DerqiHn
6eI00myB+2NowtNlsNxkcR3aWnvjBrlIFDySexlM23/Ud1pY0qYQe9G4agqYwmx4nZSXxWDBW1C7
b9QMhRnjytNgLpshru0nIWbj0lPFRqCdEAJ/IbslRlygB+Lt1P823AQTcrXDVt+n+1rZpv1vyR0a
+msvoKULgunQgdV5nNBWn+/cYIT6UpZsFwBXV33iYm6X7bSjEEiZrqVrWb61v/8HMkwLt/mTsLPd
DKkbMu8ElEy0UQLE13DWiLc8xA7dwfqyVrM8PwhITKIwysEmjrbZ41Pv6zZVctwUSt3DWx3bDvqw
ZYmWzrDyTefKL+KbEor3rQpDh6LCLBNUOcrQjW+L+YQUEPLe/S3YwmdyKzfteGe62vXkCu2XtTN1
Yb2eBJ5lhNyJa4i2fEitHr5ZNZ7wLQ+P3eW8s7RcTqLMdkWG93VjoxfNpg/sY4GtDBYvgNhJdiQc
/ym1cczN2ZLV6lJdHCCQNnq9AiI0fwCiixSaVcrMAuy+kTvdhbO88vUWEg11EKESIq5bVLlOU1qe
VJ3voMmyyTGVMS3wm1Wx6YthvzKLMz2p10XCQDSLIEJGebZIQhsSvu1L4lbe3BrHAT2p9L3ocq0e
TOLgnZ2a1ttIs1UBtbfCbNETB1P2vkV/CDM3Iv21Rj3VDQuNJXSMDRmA4+nkVU09ZEpvU66qP08Y
lxXps+evPC0WPtBJjFnG9CQH6M8I3louf2TTXY2blw2T6fLnEV95NmcnQWbZwsHgMR0bBuI0yl1s
kZjKlym7khvjWKT3bcj/aegrB/pazFklChIe9km+mDz9J+yn3chbrQ6Qisyh1ww7w6w2at25lwd6
juSkJoUhKFVQ+mGoA85GigLCONXo2GyS6Cuum1tT7balUKoqpyM0JdeBql3w/Ff05yCRVqZ54d5K
FZTaq0qDB/rZPLqCBKCcapFwIWF4uCodzVe13PDR2Mqb9XfUUkC6YhxzKCrR+3Vm2y4HtRZgv+ds
5MO0t3FH3omaLwwY5wC2eDt+N9c0Zc+bZZZQqOPxIcQGz5plfjNaoyJNDhsdgohs7sos22u7+BrD
1Xf2j1jL3N56l1vvmvb21660VxbWQl/r5CfM+2eFTZm5r/kJtQuWq/roF95Gd6ejQNFOWAdJEcTE
u3Wtt/OtiuSJJtMeQWqRxTV7EoyiHCXwwxtTRgnZsR/qhAZyFECDWVnF6tl+JRJlIaB6opA2B9La
rdNPDQJSWCuVpvrBsDwkZLsuxVlb1fxPWghC3hym6svYDH6DvaKGA5Jp4SS36x21mjYqCj5r9cqF
9jqFPY2KFZUCDG1f996b6/GALgiGB4m3KRKcx2XsKbCUrD843/OtuJxrsA54HUSus5Pf2ffD4+VJ
WSj4nYYXk/YmfO5MZo+xHNZLV3J2UHaxa2+bncdxsxfyUFTZEb+B4v9eoLZi/hn+fHmFithxFb14
vglOf8ps2wFsmIAfMRPhR/Qermp8+b7JH7v3SKscaXPWexOW4POEL8n6rWhhzwO641ByqGUgjTdX
5MrkaYTCCUNaQCeRVASj2x27jb6R98lRupJWjvbzm6YwIwHCobP2AfLPbhBdJFdjWSHh0dhtmm4K
KRy+lqYeH5HDkZBtKLW1O8v5ySGE1Q2DPhb1xDPjHh2UlalLEIcSO4TKh9LCZB875Hb0DL1KB+Ns
uMHhb5eX19Lm1rA7M+kA0kCab+6Qkz5pOiy7Ff+dKTkbS3lfZNrKxj6/8Fn4jPwRZLaE5Rp0jlYS
ZIJYhzAUSsgrERbwvSIEvVtWhwavZva5xshWMLOFFmjfqdfdbXjj3HTwul1pi5XrTvzv/8UwyzvM
wDD+26T7tTfY4jg5BkGkyCoPh9mPSOS+R+QiFrU2UBvpl2JaqYMtfi0TnQU6USr9t9kGxM5C0Moh
x3WJ/N6v5Y9J3l3zWlgpoZ+vfSbxTZjZXdNptCTXbMK0juFDe42+hqE5oeeVfubStkalOc8qp9HE
oN8kOHhUied1OXjsWrtHUe4Oj6xk15U+AuqoLm0oZLptYX/8CwtfFGNNMFPn6Bev4XIxJYyxxuEe
UmOTvjjt18sxFq5lDM3Gq4okQr9m/jzIqEHbqkcQNGYeU/C19Z5KToM+6vpLfOGgIBiOMSawZDAT
8wSp1lNd+xIqMkIhuHpGwR8qd/mSxxtd39k7sD1X+R7NUH0TP+NfLR+9z8kRl/h4Gx3WUCnnlW4U
d2DEMEAKqvRMZ99Un9Q4DfCl01LJjRFqRWdmwnJSiQfafs5KT3qhameLzr+N1jgFkLP7oDWqZjEI
grR8HR6tTwHmJ0Dsd5qb7rNDe7z8Vc93OcEsugZsc9XgiDgdW8thnGcJB9HkJSlGifijJokXu5ej
vH6u08fLyWE7D9NbgdElHue+9ewNm/46gmmJJiR33M9KtzHFpRfBF2Sgp2mLqeLH6B7mcTbhSPYq
wJtt1+qES+N+ew+atYfVNuoLpNo81DLCbd/86O1pf3nMSxFwkrQpY4HoP5Pyj2TP0B3P4wQM0CxX
buV2rapzntk4Y1kfQJmp7JwBJcbGH9XhVagKTQS/xozWubecp8Ls1k7ztUjiz99kNWT6UhRhQnQL
kIUTTgxszY2C32ZY7y7P2vmhYOMSx4HD+4SdPwdkRPnYyaMT8V3Qceuy35IMLSLDOFyOcr6j6SZx
tAKTwjAK7PnpeKS08mENs8Uy9AvccEJ/xNQw6O36nCZWGFEha1d6EQsD40FJuQ9/Xf6POT0xzAtT
DmsuRLaWwyG20ZW4y2yludONtlh7XS18L9wSecvgpIEH3fwCoSSZ0cuSBhV927sJMvbBDk2bmIuD
hWB3ax+DY3Kk8Bju1x52C/gzEheRhQIr+XJ+bZAqx8wcHR1BAc9G+QcJwYYLWb8pduKmW14L2XC0
qcZhz3MjPuodwG1pp0mbtbS9UPTkpxgGzXnh4QH7dPaV/SHSkdcRs6DsBZ4Wz2ZjO2hXw7hTn/Mr
XrnHUYbWvh/zv5DET2KL7PBmxyhZUvQh3i0b03MNHMl4aHk7a1uPe7ykkG86rrUjltYX121AsCRy
4Nqzh62TVhEKogRU+t/sVAMtLW1i7dvlfbN0NjGsP6LMLr9Krlne1BMluWqu5JeANxp4xm35E4bB
Nl+5ub0WwGenBlBoquNCPZyazGxMRhNAKrQG0LV4DwJG1fblNSwbytfhsTy8Us0o0tdH1Hnl1Qld
KCrDKX8TfT5WRNW0yhPRUzdAIAc7CCHRnvYbedhPiD66v7ThV9et+IsvDXu2bvOhK1slHEH4cwHA
guWu0B4KN79KWK9Bd0z/wlkIvgTPVpk3h3lWIk283petqPM2pQVGyay3fvZ5Zd0sJdy3IWYHSFoM
oWekhEh/G6HudT/bl/Rgbfsd7d/H8haZY8rM63rlC2cwsgBQU7FVo3g+zwBlVsAXTJDk0KYG8+n8
W16rK6+Y8ws/q4QyIXBXEGU415xudLuerAjhG/zwpNzeCg4xLRz0GwpkvLvYQtDfjB6VsvkLx4lp
iSKpBe717PGU2HlcdhBhNkYe3WdVpG5KKXkZA/vn5S+3lFYIAx9DAYB0dseoCnsya4Q2N1nufPBU
IVAbInW6hkdcTCyMhBaKOCTPemGSHqlObVokllsb26PY9a8Lt/kodti6dvxC9RGwHuVlLvNLpJZS
n6bEqZHRG8zvCoKU10LSgY7RLouvM+VJ3qs7dDEPf34qYXZy34C0K9QqTleKnPle4fFfyHP4T6Hv
fw5Mww2DaH85zALsUgwOGREIO5Q5z9qKoT9iN2eSPp5qe2uCviiLFxtLvWN9kLYNoiSbrLT3KP/R
ldsKZ5m1DLa0aGxLWNrwJRdAa74x6MjdeZt8QrxESR3EtYrgpq7WPKOWNp8N4ZwqKz3NM/iuVo1Z
Zsrs78COrzLn3VjuY8p2UokGFrqjlvTx8twu5RMA/MIsBEwe19PTT9gWQgVFxRmdVHPftP5t6vhr
uJnzLhyVOpk2nwamlErtLPtXilegf0vdJZ26cAdlxhcmzdneirJkV3T6tyGpkicVb4KffWjUj0GH
mt3lYS5kazYhTxag9LhtzlcQnrDDJPtc2yjeCbJHWR3jonF2AOAp1obBF6uX//w7FG0Q/GHJpAul
uyQau8YMKHmNbfR9jON3JNCVEAuLhfctNkuwIhiZPrtNTIESNLha2JuEZwsdrVxmI8CrfozSDqHo
XApulLQBxmsGha6sTOnCymHX88Lmtb1QPAlL+q2STMczdHRUIafmQRvCtaUjRjC7OFCb4Tjg40Fn
mT+eTAy1cq+ngZsgdVA9B0A1EioHybG6W0tmSyn0JJaY7TcX3AYrNFQAiaUfjD3C5/nXsX1w3hVu
vxNAZxeFjoTqvnt5ZS5kFqhkNuok+FYBrJydtr6G+UEkCy3qqruxh/rOGJBZkr1obSqXFouK+TvY
dTj5HLOnwwsUI8pClf5UiV1GUmy6R+tTxoyi/MStJf0Sd1t7Xx2SO/3e2P2FMb4JPbsrOTnisC3A
PpgG2CjUFmr+hcQzqaiRjP4LocDoo7bCrZ6q0+konVRN5Emn9dhJQYK7hRpm8U0QV2je9kFurpmJ
L20CnieIFEFOIrPMTsC4HOMxhDq/McxhJ4TMJuvz5QGJuZnvANImNCuwsAxrtj5yvAtCnt/MXWY2
m9HwnF3SpOrWjr1mo9rNyjNvaUDoVyEjCbqQwutsQEUa6lNs0iu2dGVAIzD2gh9eJfvjn88eFoQY
oPmAY+gbzYY1qn7Z+YPD9dlpHrzccVM/WVl1Sy2pkxizDV2anlE2DjFqVnyGv3up7EPjUThDUeM9
6M290V5d/loL58xJyNn0hTibYoHFjSiWbqc4u8/D6jqp0ENN5J0R/rwcbKn1STS6XzImOGiWzLZ0
rZTG2IRcMdvr5jZ1lU/WuyhArsZFM24XHM0jAEltA0Log3aVP6y9zxdWpkUXhe+ngLA5K2j3DvRU
/Gl5J/TKNgMbWkfq+xDhtmDU/8KqpOAhDgJKnGf1atUIDSmlMIk0r453WpG80zPl/eXZXErE6P2I
YgAY77P3x6hW5tAlBnVjHUxvF/duGSv1xsIe9HKghXkDofD6Duc6eSYR0RhONSVY3W10VOO3WR3k
u6ypbZD0zb1axH9+6uDBqa8QAeqCcyxGNQzopiskRF2Krg0j29lds5JzlzaaQUkDFwngHrg/zZJu
p1h+oUW8GDOdAlgEePSpaQ5O6G+dCL3P6M4Kvk+yc+OZrqfjgg7TcyWdLBxuqF8Ish+Z69w7SxlC
igGinMuRIm+bpkRJSEfSMxj761DTvhZtfa174f7yl1wqqNAP5hui6cWLfM4tyvvEzC0UA7ky+Mc+
PHbBRqq303f/gBDxrvsKe2aU/gM66kLnCqPvN4HV02PO7mMpx0SCEiOcyvKr6KgI+qv56S/pYIlY
mLFxxxSIvVlOq4YyistgQintNj9qm+KK6qvyXXJ/OSX68i7Q9tIq7HlhO3J+Ax4S1T8hIHQ6QlnP
rSLIRiwuS+v7OJYPYZQ9KXX69fInXNiMVIh4VlISWCAIyZHH5UtjcJbh6/dtJZWPjvQZH6vmXeUk
wY/L0ZYyNsedgFUa3JqRoDgdla/iXp7FhMOIZPgQ35tPSfKKl1A25RYdOmOr3VlPA1KdwmFzvQu5
cLzTFAM5YVJCOu9Q97nRyH5QSZsi9u/GLH5Us3IFiyWGMLuwnIQQP+HNNVr3m8gfmUj2hHfQjt2x
crHuW1V6WPpwmhC0Yl3yTJ4T3fUKX+XW4vTpJP8hKiSUSKGCaxVEK3ktv4ndNB8S0HTxfMRY9uxS
NNiBF7UISyFletuZyi6Pn2LzW47B6/hFwbosTKONNmr7Tj5IUb4WfembvYk+FyUbqzGitU/0zwi1
urhSHfJt00E4le4UYERWd1yDOC/sPdSR/z3euevc0OWeZPchzl+2f5MZ0b3j1V/sVF05CJcGpsPR
xg1VVFLnd8AS2zIzU3BOqcIPeINw5n5f2W5LH+5thNkNMFYzY7ILIth32o9f1aIfXKWF+3AATuty
tIXhULjhFQ62BBmfeb9izFXJKCTD24wanvbtl073VyZsKX2chJilfQ+yaKUmFMLEjbbW7rz4p9bf
G8ju7syr9Cp/9NqbLHer8GgkGIMcuzsEVleGubA4Tn6Ddrq/7YLraOLxGzrZ2JkxMr7+tx7fksuT
ucDZEGUwKsF03sSzVdy036SRoZq8IHKYTUFcMGl1DdO4SRXJjX5Mxya/7radq+7SB2X6PPYfB56U
Sbvz+4+rcgLLn/WPHzJbQ4BQEHTs+CFIUWcPJUrPWzxwyneXx7tUfTgZ7+xkgBpSp3LLtOKusI/d
8i4L9+qXhlaUvAMyi8wx3a81bM/SPYI7PDRlVRZyAWdZNEHBB2kiPCrUrUk7KD/Yu26ko9pgkb6W
VpauSxyzKs192uF4pM/GyA2xjAab0nuUDgNS0bkRb7o2SfZUefJDH8fOVRRr1o2k4UEY4Je464bM
3+NOpOz7OvnRZ6n6MhVSv01js1u5KC+ta4rL9I0sCNBn6IbWiK3JNBG+6Y3PZQM4LZJcY5WNvnBs
CR9PkVwRFT3rPvh2pgR6SgtOVt539rtBYWnL1T4zvlxeT4txUC6FZy2axfPcOvm8ZcweX4Yyia2j
l+YYsjGijwDEpXdTgYj45XhL7Q7egAKHjAjdufAd9kuxniQ0IMIAZy3J29Vt9jz02TstSBTX98aH
rJV/IHqubBEYEC586gfPdzaXf8bSR4QUAQWJyqTg155mDU9P9anzKZ+3Uux/YsXX2ATJtOPkQl5J
xouhgJsjLMD94wyB2mOT4GtGJ3DH3QZrrC2qXp0+7i8PaCn7OH9EmYs+QO6O5KwkSqz4lbyprTxE
RWswm2pl5hYWDEcwGHKdRWOf7c3KG2PEMuF4OHWQ3epj9dTGleWGpermZbMiPLMUTAFbxylJcj+r
0km+XWtZDKRi0Npp1yWVfO3Q8Xs36U7d4nVbJSsfa2EakZclxWmwk50zhnJhxRICya1om95LSrXL
rHJ3+UMtHVhwmWwbZjwIHH1ejC/0ItX1AtB/vzW4a/jmbnwZnksSaixkkRVowpsKQpC0s0Gjt5/W
WlRLr/CTHzC7HOiV3PZ2zQ9QHuxD9ljClwdv/pxeiafEeLMmR7Lw5LY5N/hvW3NgBMySuRFIdoBd
EQdWZPu3kVF42xZHQPyYNfN2jIr6qLNKr+JEHdzLU72Ua2whSwzfgQx6JlNRB9TC+oyRSsdpj4gg
FFXtYB0EP3Vd72BxrVJ2sgwcYeiGzVJKkEqmIukcWo1lu4H5MnbxNqbIUNF1vDwucaWZPTNsKhgW
QFQgxPQCTpOXhY+ulksjN6s8tw6yL987SnHn50WDfk9u4SW2prssvtFJRHq2QNMcANEGeLvXJfXm
kiVpk5Om8WBtcAWXd5G20ZLJdKNatj7HUKH2nZ9qD9j0VRiQjuVai/wsg75GR5sVUfaFqp4fTYka
OK2FSXiU7XsJt5GyKrK9YuXO1eWpPW8hi1jg1FDqFe6Hc4mCMBriGBkma6N/xRZsTHeCqREf8LDZ
GtfVb86H4tjudPof/Xd5Df2+OM4/Ys9FC/CRSDonJ3apSbTm6ZlhbAegqVPHNVeCs8Uqhkk7Dp6C
Jij8s8t5aA88pKTeAgagHuswulLV5GdZqChNrZXXz1arCMV6fRXK5rok/vzN2vGnPpLLmlHFMTMq
q9NXCcvVjW0M93WTPkV9/XPlG4oEdrZa6elQkBFn1Lza1gR1EjiwEgHiyVttDwpgO9xYkP81N3pa
Y3Qubo03wWbZVNVDVmHL1ki0jyEiWhQf3TFIt5qdbzDPQONC3kThtPK4OkuqYlLfRJ19P4sHpDRI
RO1N9E50+aowmqu+RQ7daH7Ghf4B7yX38rQurU5H8O5VtOboMM3y+BihF2iVk7XRzOYm8sLPzSi/
lL2+cgIvhhEIAA5Iijbz5dJOtq/LJBawZ/FuKML3SOS7sRr+2ZsFE0hG+XeY2WvNT53Cl0ZGg/bJ
HtnHnzg+/sQk8rHJcfq+PHNLO4DlT7/A4kZxdgyZHPhmjOnrplEqUPQh9ile/Ii7+h67pdtKWaVN
nz8SUdElU79CNZBwn19vC2Tys9hheegc8NZDd4uB+q75hIzex8nVA9Cvq2+2831wGlJknDfbPHIm
Q5tMQvrJxj5UpksLvAN264cbcIOVi677tnrpLBc9get8JzfrKvnn84wAKjd6bhk0u84AuKZVU3Wh
rLqRbmpU1zSUmRN5Lyqmklvj4AP44DgGO3qJu+Kw1uU6D07mdkDcsUUs/exFETZ+ZuBabG3SQuse
fLnAmG70rD3IGf9b1xrJvsa8b+Uyeb5ZTOBUoogE8oHLpPjzN5Pu5Ejc5L3gMHAg3iKfiCunHCQ3
GL5Vv0L914/hv/2X/PFX/qz/9T/884+8wM/dD5rZP/7rLvxR5XX+W/M/4l/793/s9F/610Pxkj03
1ctLc/etmP8nT/5F/v7f4+++Nd9O/sHNmrDBDu+lGt+91G3SvAbhl4r/5H/6h397ef1b3o/Fyz//
/iNvs0b8bZhaZ3///Y+ufv7z7zo1DVbzf72N8Psf339L+TcPefIt+9vx5XVK/vbcfv8Z1pj9/WgW
/paXb3Xzz79rxj8gQIDGgGksGCH9y+//X9YI3GPxuECj1GCPZHnVBPwL2j8EmUEAWATaFxOEv/+t
ztvXP1L/ASmcFwMNK/6u//2VJ1/sjy/4t6xNH/OQRuA//65o82OfWj7dUfIB/5N1Mz8Zw6KUhBim
vA0ME2dLGmy4K8rovjY4w/VNvClbAOphUlHhkceHISyiXVtZH2zffFI1TMEcr/1aaemOp9dPaarf
xaWFQ4NnfG+r9Nbp9HQ3RKEGQb99b0iSflAypQOUo4bDcZqqYIOVZfej6Lo62qiTqnwYMNw5GEaZ
3RtSblx3Wlt/GAIeCzI2zB/j2kkTYOuY+vVGi0SnX3H3LHQDbSXf6ZFQMKzgYarCwW0mLPIouPXF
Bz1KqndGF1o4kKBPB4ZMkn9rcCnc54mWtbuqtMpgayuT86AkFEY7IfiSZKXbFsBd1Ij6oJrqw12Z
9eUXHkvKF13uMUuVlfY61jz5OY8V8mmno1vV3SQxjiojgmMl4P7WRHGvOY6KfZfEw5e0TI+gR49W
2CrHpPdtvCY9/d5Ma2zdJfNLl0TPNCieqHbQd1XHRw+A5E4rjAwVbNzmisiEnKt1iB1uFM8vftTa
ZOwig8qJohf1laJm8ceCy8Cunvp2Q7u42uPN8HXQMRD0xuK59kf52HepdGugXaxo7XOuGfd6i8Mn
6Es9nB6dOPwsqVMsjI6fFWP03Impx0DbNz4DxsGVfBiwwsagIM9ig+/fHWq5hnNJNttOFswRfkm8
57Ja3ES9V7yz8DjfOqEX3Gn6qG9DWZ+2VlnzdGj8B9CnQnHTx6i0KX9vE/ypDPX/W+4RnBh4wsDZ
/u/p532bff8bLOxv2c/6bcb549/9lXQM4x8AMy0sxoBO0oEV7fVfiYc/UbiCA4yFkkwXRQgw/554
VPMfKuU43UaGkqoAuer3tCP+AKUJoTkHZBbkp/5nUg+t9dNLOdICnInEUZB7gN44lwNsdKMC++cb
O+25qK5yjEkf8dmwq23SQyS+Bm/WIn6Q1LsaGB1vnvY6zV1T24d6eYgxg/a3+pNwPTBuBZsl8bYo
+20rV923e/MLcpd1R30Izo+5bfaYQ8IWTvbw+hOcvzdt1uLtvFFC2BMRbqjbqUHjSJiaY469EeQc
AOyi7QNAMTzqT60rJSh44Ty601n8bvjk36SJKz036b4KeNy76b36f9j7jubWkTTbvzIxe3TAm+Ug
4UnQU26DkIX3Hr9+TqpuVVGU3mVXL1/MpiOqdaUEkO4zx5C2gc8i1E4hMqiLd/keRl0gs/N3LeAM
K5hpzog/sIePgQFczxY8GKMk2oE+Gc4awUlX/Ue3jmEX7LJm8rBYiwFMYWwGRtLQt7QYMu9izQAX
/1y4EFgrrNTJZUYfnc5XzXE/QR1834yA3+slRzKZlAyBexlAKZMtlsDQeYmZQeks8oYDpRvksT3D
99etSLSPX0aIIDAg5MD/He7vpN+3kzujcKFZbbJRgsRm3/sS7u463BPh/2BBfATtpA3IPC6PplJl
zTAlXvGP+C4J4BqfuCnFggsjkVbpe1Hp85n34lXliqS1IVvaHpZ7fBkMB3+z0MQh6RcIhI+1H/ql
10KKQYM6brdSZaLaPFHuS0BeCDzpzWalwYhltICcsEMP2Dmp05s1ayK5on+HdUMYpq6icA2ttU/h
oxnmqSBzFrWeS0aQznYucfqSQLOL9JMFNdougkvubuaMKocDuz65MJDCCes0DnPIPornbpV9JFg9
8Vqx4aJegPGrruFOT6bM6B+hqMQdWgMkmHX8JG0iKyeBBbMC+LMNL7zbv1Kn09SCarKtPY8W9axB
CQil7GqV3VVo2JdHxp+eqzvZqp57Q7Zm6U0N/DBdpzvY/T4UDrPvhL2MFTATmZqlQQnigYOJV/zM
Q8iA9yoYtjZG8gHyHpQ0jv1jfKby5tF9m5GY1+U1BV3UawH1PCwEhIJlT5jS4N06tFXOCAOPuVPg
YApL2y009UM9dweCYxrVjo1kU2y8YvPG/IqrYsvBK3Rd+rHdQFEzRaWQfQCcZLFDFRbhOpcb7Vty
mF+ZZ1xh7GP/muOfTGQ2ok170vzsQN05aPEvB4RbPGGLE+6uZjzhAC3L/NSslP2n2IUrOootunnk
iDuRIndzHTBGmIWOdUKG+Vxna1R8i2Etag5MiFPoVEDzfLYgjN9AtrJz89jkeQMIy8VOtuKuyW3K
p5Vgk5G/wFS7PxYHaUTsr1oAhkmG+BAOmIphnxraI9xe0wIiO5WRxaS1JK8j8n3rNOgoTlvZiS2m
0pn1ZJUbJBXcI6sQvoSPXGM0gGLIhvBavarItUQ3G02+eMhMVBftbCJh5Rap2RT4lstkyrIPBkkF
cS7C+7BJTTQTqsiJk3iaB025+1qB7Ua9omZt/BObEDC62xWvY/LvRQdmoyx0yoGhAy63ZnVt3UY6
SNFkJlOOvziSyUBrbiYdtAbbFd7KyEyKCxllo18lWLkk2pUr6qzSnZq1YPCSHg1m8wBOVTrDkFyv
Ey/EdL9hZA4my53BPJYB1o9XFKRwk8flyKl3kR/fcaXefkDEfzb66j7WdtW84xMHfaO7LtYj8cAD
2afCnEU5i7Ov8i7D1/q4yszInGu7e2w7vQ9plzJG0/KIKs3F3fgr6P0S5F4lYr8uGnQPgYZFp0nE
XXeZE6lLInTTAkN0ca/ajM4ZvQ3dCGxWAXKIZWyDe0kyHIx1dIOYxNG/fFF3oiODeoqyDDDoKJCo
9Aq8yMbUErLtXT2IBspp8GhDc9amQHTGh2Yh0JXK7lYpH9nljSGvXrbNejRmtV40qM5lsyu23GsZ
nyarygnol7wvHyK3z+GHwH8YHJh8gs8BgoKyQLRLUJ9aRzbmGYtoj/9nsgXchSAgz89VTH2UMO+w
895VBO7gkMXpiegtbmmzWIKHYDQ61dYiWALjlAFb4yyA3D6auBFHSPYXWFwkXQUztCfIsK6s0BNN
up+okDMAMLii89LGY8FkM4OXNk5qqIhiaxhSQuI9bp7+eXzvVaOmdgDzDBV13MV31HcbXRNcKQQa
bZ3Bb+fHmDb9qTziYNYZvLlx3VC+qZyhYMtuF1D7MQ1bLDpLXUuKrmFj7auX5b6GEzBMtXGxwcBv
RZFx2UfYGeXghLzF00fBBfyWiG4CyYfp82bj9OhYn1P4ING+7/t4qO1x1IWA4GLaL6cEgUm345zI
UEwoolnRBwv4/LROSiPvId2gHpsVDkBvOVC1Gx5+Sk62idfLhjZgJlLdFS9LReb8WSzWGvw/oHcC
uJ6viHYCB2NcIURBWQwwolBvXFjz4AB46bzcZt0JLmXK0/zYgJvJ2UONJ6SSUupJhL5zAR2hZBV5
tZN5jNGvhw/RgFXyQPmrJmsBNnCXAGi/mN0MxAv1kmKsFhYoBxo+KMf8foYJtWpoAylf1MznDdYZ
7PjI7AVCVcGw3jsbvF69xt2AX298FZY67HrEBToRxhZfOTOB2iIH63DUzeHd/TCuc2NeRSswzc70
NyuS2e0RDS8QISmgoITFMNpj8BqwC7971Nx+F6LRD17awJq9C+X8kV6bzrSQEhpFgYnSDno6/ao6
B1Dbx+UPp6LmDPf5YEdpGdUG0WOH4z4x5YRQv6wB5s9Y0Mwp3vJGssdnAdA7I70ne73TWeFWNimT
RHApQxuy9KbmBi2Rk0dpOU3gQbh/6CMxrvjA4vUBQ8h3FFnDGuKKMWZ7hP/Xo+JC/MfiN4lbvEq/
xHj+Ubbz/2c9hgrb/r+zof/J31F6QT3m+JyXz1/zIfzXZ/mFQWPjX9QQCQ0jCh8BCf7PVIhB/f1f
aMJDhRoMyE8puL9yIYbDj+BzDfUhiFpC70TBr/1KhxhO/Bd6CTI1fBOp+q0m/6N86Mu5/al4Rxsw
aIxCjQEPeMXICouClcIwZY7yBH+hbtLLGB7pcMhbxPuLr/PDffj1hvg1ElXPBAcLmnfyVV22Suti
WIKYOfaQgI7goBC2bl+Vxu9HUdivl9/nOEDEw7oFUu/4ONdAEkEMVb4t+uHUQ2Y1wNnUxHmlZxA4
Sfk9H3GkiQtzGjclL5ni/JKFOTzcG33mKYLGbXpRh0Um4cLUlOEeq+EiGOCUCcQEe+TL1G7lhy4T
9L7/CNWAVGzuyIgo1F1b2A2s4IsBB5HihRBYFcPJjLmzMk9+3CKw48A4ZUhUQ9KWfUy1FVNCZBAW
8WIxGUL2lIUfg/ISRRNJx8pQhPO8vKhoohbTmyyLBppXR74T4UM/Wn3I61r61AYP8ojAtpn0NPIZ
5SkM48bopo8iO0jBM8iRZpMAhjmmvNGKgz0HkH4teCJUnS/Fz1wgGZh+YNQOAXuag7slf5Jmt1V2
zOKicKuPxawv3apTzkFpc6M7KomeoKLV59ZQPygo3wvSU8yeFATu8AS0GDUlEs7oZNiJ5Ruquk7Z
Hbl8De1PveTTVSxMeBtRh7OKUTXIQaXjMMqmBLAoHrTZKWhENLJia7jNEU7pqnLMYGM/IN/jlc6q
USwr5mNfH7pJA7JV0aH1aqMQYTZpdJQWqGs06kstHGLpGLYdnE4gWiwxdjVkJi+eSkiChlzkNGXg
NkHlj2pORm3N8LxeLCt+wYHOPMUhDPxGzeDVEjc7JAca5M/50hoV0usEOC7Ayh125LdLZ5VBcgf1
aZ+t5UMRODG7bmhGNhR4Q6UyShmlAYkDBU9zFxQnh/ZZKt4zXnCaJrJjDh43s0D6mLdzAZk/29ky
e1aQNCftSe5zcwINuxE3kxw+lt0ONpZAnuEyHKATOFWrQYr1bNzncMDRqtMsCtaogTwzAkQxcG4J
kQ0tjElSqITpa2PQ1HWrpntpfo9kMA1CzZ7TaJfKsw0vN12cRztJaZ8Eyk1hbNbw3KNe58PUkpoL
HLXEnS8KXjSoRq7KD2wgmH3/UinPQvNYsatUbr2lQFEWQnPiwG0D6K23ae5mmgLzlGbHaEgDOpgW
RfeDKhgRqGfccjcOsh9ouyDZZgO3XgT2NLUpiSYwjwCvPAdt6wlouXE9KiRa5I/Vsc82jPAUgNe4
sD2C94owmTvWrFciO6igFzjOUObN8fDpqat4PZvzdcQgW1YA9QASE3AEhuPJPItmkSH4KzTUJCML
qlN2LkdGVdY6ZsxJ5cVCCVEXFy+Qz3yoOfNy7gOo9HsMX5FgyOy0ekzUx1kIESVp5oR0V2tyfUQo
C4yJWQSvXYMtCnxQC+gOIiapoQHTc8mp9iC9N1P0kAgIFOPFjBrV4nrk5Dy3rTVpXWlAwYaDLavj
vp9RspkGO6pjUoZ3qGAbcodZlpZViqHKiTf77KWZQ4OhBDiGM2OEJ+MSubC9MeWy0tmOJWL71IKB
Lo4vJVxP0V83o2k01XQ00M+3tBpxyryQFFwXpo2tMKiNBobgaAGsoiRE8L1vK6xoiL6ycaZ34zOk
gJJgRqV3gq4SxJaLyc9yN2lq/BBCASAxNrmIZXhksztlwTZX5XVdZR4fwdKmQOmoBO4sKXxNSDb1
ODiaPDhFEAEMM0SGCJmaiV/ItAhmISx6h2SU5yv8g95stFEPaw3OCfGuEyfCccglYZMiaYc0TPRZ
8xd1BOMwIlWI4kIdWVFaEEl+4DjkjzFr47Qm7LhvofiTb7Ox0Pn0aZCQiKIclTUjgI1Qh8NhySib
ivXU7DnSWLtOwGLvZ2zLwWiaVocuLlSg4ZQSr4X2LYQ/Vcm+RagkY65Rz3ufQmtiYljY+8XSWLGM
pCcroEUHmQ0BtS+0NXqs0HpBFsor6zlCIj81ROKRmPBoEaY9iaG7NAYwb4UdZAiWay03m3mcUCZ/
5Od7VsNpIXtN9zb2KC7JKCloH9PQgCdVYSaRwIezobUxEo/a5JodMkR9ZODZkZ4EbjvD1HdkUYF3
63nV0YP6kUclMj8oqB/U46kRC8DBEysRUZGCYUpaacYSwZNMBAiMO1Sd5HaFF2eooxVY7Miou3E7
ThGauSAgT8co6Mn02VSZYLLnjyJHJq3Q2VEl4vzQde/gNAU9GFcxkLRqBH3hLaTP3GiApowCT4Qa
GVwyk2roViUExGeUNMPyhNeCgcQzMyNVTPCHO9kAdkxXGRkNk8cYQ7PwYBdyHDcDj/Lj28R76bRX
uoPwCcJekGFtByjXoXdjMIjWw/o0DW48Q/qUCY1MVUnQgfeo6EkqGV3d6uMATb34EGUP6MDoTP+R
opNbZQqBHxvJ+sksVT+RS0sV1yLsQtmy18EZcNkWWd0E41glI5CFhikLapUJ/8hkLUAYsClKIBuw
nuWEvgMaSAUWuyOlqQ5kzLYbc3Pp39qphjQTyr1pQIDZIlzHrxYILXca55VNZDFJ6KSQN6winnSY
y7mIcAc0LlefAhwqIaeYRaToMdIgzU5YsxhX1RSQmdcskT/PYojUEoWzUPPBUzfmFBVmlFDkTCMq
mPlzxK/mJCJ9hMIV2mjSMpAm4wkPaVwxiRANtSiDIa3L8OfjyuizRzZS1iwH+tjgB4Cd9Qs2SmkN
Gbx5x1mvUPOsGczM8lDgG2phZUT4pP38AZ1DrKAIbTs3KThSdw9oTfqFNNuyLBiicBfNnjjSimlM
JHC2hCg3cxE7Ogwhi5Cvkyo0lpA31HIxMvytIoHqPIT8jbq7V7uPXC9AjkyW0eC5GId8aS5ZYsiL
6Kh5h/krrI6tjKlsCC9/CHFnJ2DLz9ijI7OOMvSJcmjjTYj8/8oRfoiCORpQ/12b+SM8Resf5EMQ
LtAwv0KvCGKvDIyM8JSqKo5+YLxmgMx3G9apnd8PdaUD9msoDqQ7oFdo//cqth+yqRLzjh1OvF3f
TXD82I5m4EVkWfU+TlqDfUjdep0cVCvdovoHMMYtWaOrStT3R7gCJeVVkY9phkcQobfmDafCmFb5
nqr7KvYALyFR/zf8R37KAICqQTOdQnfwkb+Wv3pt0Kq4wKAN+ibR42eZn9Y16rVoCe+Jd1tM+Gs7
+9drXox4BeKptZ42tLnhFEkf7MTqfXSXlrgYxO7GnH4Ft3wf6Gr1SFECt4qM6z9XT+xp5mhRr65b
WLIr3s63ca61wfNazSquxgtR9boBNTwY36sG8zS4qQkPI8L47RolbAfKKMGGuaH88Lkwv+2Rvz/n
tePuxHQi2wkYffbYWVe25arye0dF5a3cpCvtpfZyL/UDp182xWbY3HaU+CFXhY3OXytIulq2SR1L
6OVjBeHsrJuNuDQIvK3fb88bq5Q2SS+LtONUJWxCP7HCA+kQ75Sbxuk/LhaqLQ+NKk4AN+nrCGyi
TIjuYX7YoGoJH9oJwSQ2v2b2VvM8W7Tgxa/qbQABWeam68jPW/9i9Ks9UQYtErCxoAfdsO5czcpA
+upWgUVbOhyaajcFRWmT+PvZejHk1e7geMibzvnQnYRBXYsMs8rzTE/kjzJfySoQBoXbVIwFSzUi
BZXFTCm8N8f1WC0uV0Z2xaxltOrE0c74FQs6vVIkz5X2ljKdBW8HMwiFG8WKW9/oE6J/WahPm3gY
Aec4KVv4URJ08VYBCvWCN2xiI7QA6LB/v+iukOi/Nvbfn+j6ToDhqzJySjucOoO2SKnRAZxVDUj5
GvP9LamYm+93tcYRTLZQZguHU3gH01EiOBz0+yI09xaCRjGW/U3P0StSwfcXpNvu4pMmJRwNcibt
T9SJb9zk+85hfDQggbWLvAyl1RsflL7Ct7Pq4oPSNXkx3jSH7QjJE7rJOPTdC2taya6MgjP1qWdc
7e33412xNr6/31UZjQdcNEvqpD8V6+KkIIfFvcrogpMdex9daLSpGVtdTbI+oGweowvv/v4Bbs7p
9anCMVldT5jTkcQbSCgoFu4hItntujyJoOH9p1HExTe+OkoCeSyXpceczl6zXgwBizY0Yxv6P7rm
Lf8GZfQKff/rKwNz8qkTAgm3q9CpyZs6gBRed4IqLWyJRbPelE+RxT6KJyo+JNEqfuUVfr8qb9zw
0Pf6aUVdjH11+aRzK1T1VKAnHUmEj8HeRu+cDU/5cEYuqrMLujGoRvXpXSF/JGryEIBbQqqIO3WF
QFSANvil9di42gBXvE00l0tSZ6meF74jkFPaDbG4B0VEZ6LkTmPQOdCS1xwXnZKXbrrgfIZOnACF
XBi+ZE8wRDUjMOT1pKjdQI4O6QR4BjO9xTVcfNjAK1AHUvd1hGQSDT1Kilyh/AMdo3LUe1V5VRHr
6lyXGl2Jkh7E2h5jcVrBmHg/FdVr0GsGEIcAJLduKB7CVNDz8CXiGLsQuNWSR7swrU2Vfxeq1oqq
Y5IdarjJjj3qaVyBIlVo5CX65yALAAOpN8Wmql7QFzXCnF01/fvcvqcCR1RkiJ1W6ZqQW6kaWsog
7rQcYJyqWHS2DZ0J1d9am7dLFMBsm9E1JjJGdXpiGgG5INxDyVCU4LNKaCtFgl3H841zhL8161dH
ZazNDNP3bH+Snwq3WI8mVrmlrFo/29EObmDAnwkrXrJRA7N5HWfL4+hqdgdUjXLjWvo5cYCKhYAy
ugzp96t7NJMTtRrTujt1D7QXWs5ox4pkoR6Kid4BngSNBCdfIwneTWcm03kn3N56iJ8Tpb8f4ppI
qMTFsmgCHiLwF9yNyIcJ6yo2ykJ2dOtW/DFwuBjrarsHU5XGgVx1p+lBMnpT9iBaQKkah8Uu7ngr
N5r3mzfxjxfHxZhX2xxa79xQhlX/eXHQyR4TXP0LuoI4Q7fRmT/8/uD+MRq8GO9qgbHV0gxqgu8J
azG3tVPgaFr3P40wLsa5uoBzudUmFdXgUw2IR/JWehF0yp9KN1ihxbm6lSv8nKlcDHd1/0pQ+hph
ptzhvofZpVMfZj9Dw5x5h/jSdFdCNgG9eCNytdNtph29d77d/RdjX93F0F3ipCzBLcH7s9aaklKi
0l5s57reZHJtTig7/n4Ofz4k/tqY16LpaTUDOczz3QkXF7rPs5Hmh17pzBkFFWHY/36wn0Opi9e7
una1MQhx4mt0xaQHCnUInzST8QFKQN7A7G693I+xKRqRqAfLcLeALdbXUIpXQeppozhHxiCq8PKk
NMnOjFGI/wwrbulC/Ph+l+NdTR8zS13K1GqHSIaFrQunZ1t4lZJXKkuebm9ZflFs67fVAgYx5HWB
fEVz8moD9hyqc72g5KdARAErb7OTwnbHdhRnosbSsyIGR22SzSYozJCFUkStGkHRGXJQepBitPgI
2O+8ChPCxvlkQRH4KDIVqwMqrY/VXpa2YO3p6cBbxXBc0JnQGMEdgmGtCIi0l1YjcyVaWYvXHQJX
jqYbMjqfsi7Xu+Hy/a42PhdC1KstpvxUKC8po5K46gCckxK/KwbSZSOwHmplJGJiTnNtwMzDqqv+
lSk6f05elqL1ExFUNSka3E5rd0sK7zVtsNMh8RH+nbWiu8dS92Dvshc6xUyD8G7K6yc+j84dGgX/
wdq/fJlvazFXpCXGZLVmsgudT8ufjez+oQEO7vyt6+Cz7ve7r3e1GHONqfomUfMThXs8yalRAu/o
CffaqjrCe54hr4InmOj4Ap6IY6bWmZ3I6sU7AsHtMQHQ7+YF/NMFBYU0SO2CUKWiiPh1O/ZMPvAV
Xa+ddlY5SH0epPpUqB0JFm0dqJKhtn7Ljk4DI8QQ5tLt8H5jEq6PO8gdgBfHo3ZBlUa/UfAg/Mb3
xTwox0nidxqIGEYl1Ks55Eibzc4IOCPfCEdZiUyAayEMr/EPVTB4nIzuKZNtmwzB28wpTqTGf0QM
/wd6+e9fYH5EI3+VtSnT6QsP6X9e+v/y+/b5K+jlk0CA3/uLBMBS3RQozcFC8hL5AhLAp8q9xkGi
GSqylMD5JwmA0pXA7QRFF/xEyLnjyvmTBoAfSeBhaqB8AtUooar7TxhIXw9joEZEqs8LGhLEDyCi
eF3hmxJU6KFZKxizl28UJwF2urd4a7QEgk6UAQVi8+IL7f7YyV/goPTE+HuD/zkixDcEQDOhaHu1
nQYetXi1Rw2J2i0KlkyNxKzc1p7aNTI2jKncvlG/buHvY2J2LosTbN+kXMdhTAAHvMBWgB9H41Jv
njsg5m6LtSlXV+r3Aa/uOCVn+YkDKALoSADubXTtSeDLHvpNvD0N6FSa2U5x4kOaOo2VnZaMJKd8
1hlQHGimUaWkO5YbzQr2QYU7A/cyTt9n9J0B8bSaU8zZUbzWRjt+Ro9OlnShRwcJDX4AIiMEgIGA
ZrGbsegsoIHk42LlbI7TJTEGWHRGUrpl2hpIe49rTV4lS25J4y4q9pmAUqD6lMW1Kw07RtBIuc8e
cehPugK3HdVbgA9Fr6xaAaqDUF0jaXhoP2exqpwUduMG5CX0CoDHAJjeiijoLX4+M2dxbthR85Wo
N4rz0hvKXrRm3CR2/4LWVU7Czp3d6RlMVDTOz8ouWmtb1ev3HU9YwavQURd0DihGXOiLMQXGXFqc
hiYpmTWNLCK4V9CoPMojYClmX+usz60BjzXK/WRkbuMKkU4lPRDajBt1fFRWIEM4MPLq3Fgz0ehV
mbt5OkmNLT+DVuJy83sx7dq7xZBYQ74LV+zdUupJaM+gkLAeSmrAOE2r6gRqqdOSwI0nnYVHZGoq
L7zJNjqjI2G0Kyf3lU4vkbQpJJSJphkhM+kctwAHvmNLIsh2f4hEwvqwWwUxHhYbyn07OrFDMbRJ
aCgcAUUrXoUb9k7rgbVNziUSivmuZM0RGC3Yngw7vAetKA5O+ZCeC7S3qNicajQmZSHQlQ7SQFE6
6Z43Mdawre3mhSaSSgPYbrYaVi0g2WXoLS+0ELqAhZPY5ezBUQVdSaDfR2/ygH0o1tM9YnmGOyBF
c6rGA38kALcHtrTJEfPRv6KjTHKr2zQ+/suByZ3IG2njC5vWj8/LATwPxV7MyuPv6/XoKnvGW7w5
AdVED23Gh4cbUAAhEZ77dWcXG/UemN3Q19CzapgdQAvVs7C4UUY5IsxT8cLcVY3ONXr7UBRm076M
RvoG33LGD9co8JuZyZnLZiI9ygTgJQno+KWuts8QT75WwP3mBv4aWMhhqecw+gycxSnugZzIVtEz
D1bRRjLbnqBCtBxqkcJl153yoAGTbDJlBOC/ITf7+FF+VWF3FR/m0JagT+eLoEsM5rhrjRn1MepI
19kCDMYmzWDS+57nAHbTI9aJJJB9wNYDKpzTK5g3lmcJPwBhBhL3MP5M7lC48uc1oMBKq1eVCfp9
YERA/BKAkgFkBmGEBRjkpcdsgPq37zOLI9GqB4oWkVH0VD9mT61brGR8VL41gMyYzrTZIDtAAuvT
ZrFHA0LH1oBK9KBPgGvLrmCLyPKXO4pFbrEnQacwJnsya7BreD0HqMZhHGY3+WVsxg+cmbro68NZ
yOE7TyDyinselIfuQ4HXOUzcvdpVfE4xUCiCm4YZG1zz1IBwNuraCCkWfdyC/FLHh2QyYH2WxPu6
OLWoM4ZuWXIQJgUVoifcK0v6Z9ZP8PZ1Z+TvQDgAtG6F4yO13cme65JkjIH/xS5QVE/dVIC102pR
bFZAmQMZ5QO33vFGAXe+zsL5Ex0EII8BVEz1apOYjMFiLIt+m1DY9t3c6HFgDzYuBqhgybsBKw/Q
SQWI8FRPJJ17Lk8hkGItYCb6vJ4+pD3qbvSN4wcgaISn6MBD2QLo8DMcIFIA6h3gap7CbWmKHu+L
oU4BzgOA24CD4UZQgLbaMoPDOvMR6CHKL1m2yIYg24om/GyiTLHPuQfg9d2I3c1eJZARLJMtzv3u
scHKxCXaw9HXR6EqMtnArGe3BzWlUdbCmBCpU/UAhFKl2+aVkXeg/sByQA+CT7sN0A1Wsl2MBFhO
lWRwdT/nhSsncMkSQdIoHkT2IPFWzOnKu9QbpeTERwkodtgeGoU9jOT34cGnPOB1eECJ+wp8UyHG
JNNY+KKP0KWSkmsDA6uuh2GtnZoHedM9TA/hHbPlzWHd6tvSD07hulw3K+lJ2+ORCLICdgvuFXgO
n9wHHqcHYhebv6FR8eO1jvgbbgOSDGHBa23DmRNzKQJUyZisFIRDyelWr/AGP/A6DSNuFgJ+Clsu
h7sqPETqrMSDhm8RrcEMQdsIpG3wwXgrMymf6JY177VL2WcweDneVb1TKdiAHaHvZjSG7JV3QJo4
IK55DMgCQKOiGQcugi7dMGL+5P98n/G/Pqp45X+YtbOs1HTU+qNZKw+w9BzANtfjTfQI8X9KJqEP
EBmw2bJr7w9f7n5N63aa3bv5STEnNEAkGNEq3mSzq+o5JJkHhVwwETR3vilge9X5+SO4g9K1QmUB
VEUTrj4T2zYMWiKxgM8EzNxbbA6rnAwEfmpwTE68ESyF32+Knz/R3yNefyJ+Ges6hkugIR1VG42f
FSir2/I99WUDcDmXOunhiMJF3G3VR42InztBTHT1pOBYp/oaCzp/nE+pj1TILPLye7nVY9DWCsIf
6hfp9PnE/5cX/jeStYvJ+5YSbt7H/3p6f6bc8C9ZIf2tP7kQClI4Hganf+RvF1wIqNf/iyowilSb
XwHM8e+MkOE10L855InUjVKmjqx/pYSMBEUKKI5QGUD5l8LFP8kJvx47UPSlyRmLhwG9gmas9OcX
R3CArtJctBz3xtugT8IucHLAa9LR2nRhM3JmDxcf6IeM8GtC+H24q3pZPDFDJaPN9RZ24FD18F0Y
hLMw/zObsj+HAc4DqThU767V0BP42DNivXBvWYU8x0g5YE7/qIZ8UWT5ktvS4tTfR9m3Ma7hQpkw
RV1XYQwKFxIsal2hvtHYmsKuWiDzzHgr7YBP/U++4F+vdo0Tgmx5NSzyjGFhGDY6onIu1BtYpKur
7/urXaXQmjjFBQPJ9Tcw7xpDsTiHIfwJzl0LwX3xFFo3LRdpIeDbx4QK6qdgIHyzr5ahmKMiN6kD
9xa5C8j/C4jlEqQCc+PfuGnp0/9urKs1yGpFoQpdj7HS8cRRmYy0OIZ5agkaY8XolhZ1jDoj+imc
cmbYESDbAjnV76eRDvK7h6Ab5WLfFWPHiFzecm9xVHmROO5mPohvjKFc1RI/NzdwUDD2ovUe/hM7
dDFIPrZzIhc894amzaoMVLeCIkkd1noJMG8WoyXdiOtZhYvvKHuTEkLtV/pYlsRfuuGu0lgkHa1k
NuoQmFHaFoCAA88ohs+RjOpEk6J2sQBkxYYen2otELbhRORc9esh8kaBcaY4Nrp0sTigzgW1e5n5
way0yu0htIKat7hTi/khhzdBLaC6jFIbvnTAor4prviJceQGaTJEuvyknNwKtA0uBvly6EfgogcO
fPRuOsEkDJSZdl+OuZ/Fg5MWwX0WTOcEorqMKvk1cM/9AgwAfGTSLllByhcxHA/R4ApqFMDW1ioE
Z1jGiwAmFsXcmbvRqSNlA6cF0izRc8IFDPn91F93eb9Ny1XZWyiSjq87nBwzGI+AGliBxez/zbDy
p8V+uQSuQmxpiPgh7D/HqkBbhdkg0mUO9b4UW+vmmfjT8X452lUQy44xl2gsRpu2TazXz7SAAhEQ
grS/B4VMLw7IDC3uVlT5w15CAqFQ1C+s1q4PDwhPKy0T4vDAPwCqwqwhKHxjyn66Ji+HuDozJKZb
wiHFmTFZsqfhQKxeegBicCByJuvwlTk8/n7En86HywGvzge1UZkMXV7uTS3fsIGz9Ebn6seZuvhm
V2uwrgR1wlrn3rrxvq3Oy3guROP3r3CVYvxxjYCViMgZiQaom4hiLs84YGzQdeN/3ZBwPzIa9OAh
+8IdtDPn0Z5/uhUeb4GJfnozGlFBCRYU02+O10Ujj7w2pdxbpUCLPgHOD3xqhPG3dvFPS+J/STuz
JUlxZA0/EWZICAS3EBBbRu5b1Y0sorKKfRX705+f7GPdkURYcrrPmM1VzaSHhMvlkty//9zOzCXM
oigrlCyRD3GYrnHxUrwL1+i92kAMEge2YmE2rzkEFJYn5Bwepi5eUkdFCygw4fhgZmwnyo1sFxKa
q/OG6q9Jv3Pqsp3d1WecldmgKeqHXoPrk1SHQqBXs2u333vFVTNIbacvMzFCZwEJKBKgkDSuflDW
2tLkYIy/ts3C4X3JyCwOUXQByE6BkdjMHyMVBVbm6GppuJQoXX4UpOiAw0HGTr8iH6kBnZckGs+Q
A/aNU6KnYUs25gpxIcYVWbRJPR934d9P4GXe+dXmFPHPNnU/iiCZFsEm0U9GCFpR9hrVml0uidXP
SxOwTX01NC2AM0O0lbEPd8w+EtxITDlZC7wLX0cbdXq4WXDvpVFNM31mTI2jomWdmX3U9ENDrxix
Eicj/hYkx++nb+mTTa5zZihRfL8sTIyqKnH/3HAniN3vLcwLKT8nDq9soPwBcnrZjW0MENzNCgKi
mFvfoJNT6/YQgnenk4Hwwtw28EprK8wrt5N/LOXSl74PJdMz6zPfl21J9Hak2UeGfipSuyb5kAqe
Nf9++rz/K089P/xcJpZfbcwiOwiHjdQFRlj76rox7zR2F4t2JY2PoGQLe+81zzgbz7xevJN9ozQJ
xoNKC9fiyXroflXqtuwXHGP6zV8z8i9jorP4p7bSp30yZB+NatwY0ne5ltoh4M+9eGLgCRGt3ZWE
LDjLNXeEIvTnBcEk0DoLh2jIyMuwlRn4zzhemU+DsRDWr36qMwMzd9ACJYBMXovpSyVaQJljISUW
sbnt0HLnL53vyXSBdzGLZ+ZmngGFlMSP4yb7EFxuTFXu+jL8ibIVlUmP1ngqU/BiYrl5GCwEkKtu
/49hY3azyPnoy2DERLaQ3MzS9xokNL4EGVoyMvORSqJkxEwwOnR2PUA4a0VOGV78IpsfJqEbdVMD
nHJauqtd+ITGLOKrgVG3hoZPyBK8wPi71ILCzb2eVSsVF5Pfr+wFf5zn0tkQj20FZZUP2o9oxmW2
0i845NX1fPahpl9wFoDTUVXVWGAOo5GsKjQu5zx2mpq5XCgLg5l8+xtnNKbPeWZKoei6ZXEHZ0QX
dREWTmHswNyzG/Erx2Nhu/l+7q5GkLORTSM/M9eSAb3Y09wFsYjsCgSd0ZNabtdSuNyotqJKN+l4
+t7o7IZ6yrIRt86sTt5zZnWgSlCnIbyD3DUQWycbgkZVIE1sEO7WqDR/inZLhVtLq9yYBZVwuqwx
QoyUxegX7X6zcYA0ABAnReIk+W/d3+kl6N5hvhAtrxwpvg52Fl44MF9QX8cqV2KvkK4PxAgeUPFW
ENnWWn9tyW5YvaBfYLPY1jMtsnNfgsQhJppgR0dTBvrLZtMcMZYXtGPiRNfVDcNBWuAgDbbYCtnQ
ItB77klzY7P5rTpIAXWMilMwVTPg5UlbowB+s9TyOA8sMAOcvIVqJSBLkZHPwlkO8IvI8lqc+ixA
aQlagevM8PQm2kYqGFNAOS/s5fPoMjc4i2SFSdGZoMOg5j+27I4O++8Xwzw+z//+LGU1/VxvBq0Q
p646RT3IgTgq9dvvbSyNYRa/BosFuWZhDOUIFZxsx5WFo/mSgVnUKkKtCrCJwUB3tMCS8PPy355d
5/M0i1Q8SoO+nOaJ3MWP5mu5bt/oB/CWw2o6kwPfwD++n7TPQt/Z8vniarPl49d9rDYUg0pJCFQn
aDgmACw4rKO+kbY/MyOgbsyH4LkwgtDuU5O43EcdZuZv25GcYuBWcKHXdrGjJZFBUdDBrRda6ZC2
SxJA9qSpM8fkA/iq1VRFVLdgT5ajktlGDF01XDd25EaEndgihuDtkA8o45GV7nUFTm561em4dwTn
Vuc1aI2JXp1M3KcCOBBaxbrKqgbP5cb4q1By9djSynQLtUVHiJHFNqGa70aaMdxXQw58Dy3B9Rip
iiIhLLBtjE71VZkWqAce6t8mDgdbWY9irRhAN2iB5I6SNuAkEQV6REEb7WSBlqJmkKBFWONUlDOY
/mvFR7KPKRXgcgCBWQTxD5bQak2bMXX0LiYr0CUiT5fd6A5R2ywsrIvD4KfHQHd5epfCiwqZfb84
kHgkB8vpNN4V2/Z+epktV+RPhVIPBaDL773lujVcQWgmeMrTRH/d07LE9KHOSrCOd+DRTjC9G7ma
WtACYDWXauKvrjdIy0JP7i/G2Fdjepv3QZeO4jQUH3V9TI2Fy4ilvz/9+9kGrTZq0lb44ifNOoKM
hoaxl++n62rUA24TpaMAToJu/9WAIniUsagRJ9agBgwUFN88heI/eQD0XKB9BKFhuMBXK+ZoSh6h
8+M05b64yQMDOnxpPLn9vzQjXtkA8Xb3j7HZRkGhokTBv8eQ0Ik49V5NxUrLjTvXPg1OXah7pQTK
0POZy3KfN4Zk1qmtnX6I7Upbkou6eEubFg7h0ImCaB+kcLXZliTyRk3jXLUwksFFxZ0nc48+o6cL
VUkBXj1uy6WnpesmUXBroZ3EImTeUxKVVq61MbVOkyonWYFqXdifhYHTtf8doNYLJ+eLFPRzjGcG
Z9tJyINBJhRjBGzxWX+PUXKrOEA7o6JplbnZT8AjFyLENf8gEHGDIhXulYFc/+qMEpGDSmu0Tioq
O8MdSjXBhBiWs775YeVzZBZB7wrKtzkek7/aabA/MQ442qn1IIkOCrj/WOCJfAp+XQ7qdOKqUPNe
Gt1Vt8So8PkADcTEfbWqjVrfd31vnTLlWCfvbfrr+4Bx8QL117D+NvCZ35+FpLIm0EkrMX3RNrlv
sLwYXvyVdb32vaWxXAtOU4r5v2P5/ClnpsZQTf1BYCzGcEeD3yX/1edL/rdkYxYtUEYmWiXAcCQe
4lEth3rlzz4qwLOnTQPnPjDbF6Zw8rB5QnM+rpkHxnGRjwBLW59bFDjHByRqh8I17oByXU/vm6vv
DV4fIxT10NPLmD6/N7e0LI+iIrNOYW08Gkr7wKRc66my/t7MxdHuL9f4x87s6FEbddwTs7ROw07s
0FOyIevkEfeUALF+b+nzQu3rDKIjDJooCL4m7k3mG4puilbgLnv6alMp42vh5WtwIvEeWqDaa9JD
nKo0zV85pGhBqV1uZbxcZl9/wNxt0jxS1NzCJxRvhD/7SzCiy0/29e/PXESROsnbBAOs4xvm79AK
Z4suWpjGpUFM/362vvTEGDvLgpGhO0r2yLuFS40rwR2jgE6GzijqMvA089VAyk3Rmz5mCartP+PX
+sZCBwd35ftneEe9oru0tq7OGyQrEXTxbHghrKRwdKCHA5azqGPcFGYbUkOAALS/7x3wSpaJkU2w
cAgrakDTzr5PIGpVlPFgnfzX+PgpPO6qT+Yd4uAEdPj3AeOrtdmHUoeaoloBAaN08RK/GfeoVnCC
V74mbrUGyHPxruT6NP4zvOnfzzxDlnpT93mNIJ/b1mZ6gch/Q1j1ULtQ7MHqWt63rlpkoI8C/YvK
q3nZVdeGSqgqEh8Ows9FyVHsXTlcpt73H27yuIvA8Y+ZeeXVKEfwQLoKM4kielSXl6R3EhCy2wDU
Ovb2vbHr/n9mbZYCcDXyK0uDtQZnEQnquOKEHUpApwLk6aYJ5OzK+d7mtTWNUxYyRwaSvj5XFksN
0ulTafRJMGOtVWQjE74Q56+agFSqoWNFgxY59/0QNdlFSKyTqe1wpQ01liVR5Bke3wCKn6uonf7b
xNzhtT5uJa6fTu/IQ0tHfUVjhGusyC7FidVhmLiPh+/nbQ6K+V+Tk/gX/nNJdtZJnJIcO+ip94gX
/SoPrLNj9DX1H90hXzNUxtLQJqBbvE16AJK6SwXO11wT5Zp//4DZlpI2BStzgUwYVbxObYFi6wXW
WweBi1xbCszTJ5ovg+mJEVWOE2x7frvdK52G4uQG6xsvRyiaI/vWptsawHmBen1lsUR92vm/szfL
8ku1ifSIwl4ORnIa/y7LBx6/xxQcxNvQXEoPLjNveA/6FHG9DR8Bluxr9KpUpQHYKrFOnEfv6Onz
ChXE6qDKXXj0vywg+vTUSRAdQQsyu/MsH2QZk9eJD7cpntGiCcRrsLDXXIuMAPj+bWHmF5ms63Hg
AVIBoni69Uto6S+tWip7vb7kzszMVrWfh3kXQH/1VHujl3w0azQYAad772+VdbQ3VDAMfA/Mmu+X
3dUQeT662UoXgKpAL3eaP3Q3bQtvhEYQjhRThEQDN9ptlrPHaxPKoIiMQzUw81gGX91DxCTzG9wg
nDSkIWV6DHCSWXrIv+bwZzb47EmxabDD1RFslOqB6m9GchwHtAbx26hyouH9+0m8FpDPjc22marD
QQlikuYpGvZce9fDX9///YuqhMnJzw3MXLAs9KyguM48EYhajdsazYJoSlvjSIu6hFi64b0Ec9YN
gZxBr9Jy3e3SAGe+maNOtS51OMmIVi9TSaHE5y+FxGtBA3xRyNdShluqedAYE3UIlBKTWP1KX+ME
CsSQ9nMffXdcgy2sWriPQKfIYm53dWhnZmeR0ZcpAEk6HKVumDuo1Fb4f/EOtICrqG9U0cQ9m7zQ
zIlRMIaBJcqDXpePqIVdfe8gV1fUmYlpkGfp4mAMaTfUMNE2BKoAu1SrNiVW8vdWLmMFw00rajQ5
ZO2QHcwbDiqN50E/VP1xApCI4hZdkXa0Ulu3/WzchHBatW6W/GJaPF+2rpnR2dhaIXRDdmV/ZGsT
h1poHHTdoVxRL/dQQh+oCze+lycL2JvOtdAx13GpbM4WcwaxbVXkRX+cgHyTyE49ondXrsotiLvo
110Y34XbM44bRtUk+iS+e+H2MgxQ2zZU5Ej0PyQo7EaWeDX4zVrxH74e9G4nGUHkV7ienflhC/nf
KNRbcoTQMJ7so2co8aEherhP4p24+9Sk2aZLN88XnonhTUdPgBXA5mBzNJciWnDIeUKOxkOO2pWd
XJvP0YBOZ3kjt9NJxrqH7IL77x2VQ/QeTQnQ1dAuqlcpkXrQKz450jVEt5jTAwWW/tYea9d4739C
w/jH0lXZNbc5N/lJmzlbgk1LlLJoQ3KMtn+JNbV7lCLZk9cAjLnwzHh5TTxN6z8D1GZO6ls6ryyG
AepoNDPQOmpXb9CLQvOz9hKusuUrs4swOTM424FCLSignhoQrEKKbn0B3sskqqS8QqbkmUNrym2I
U3QLPrtkdeayuhLnzFcwqZm5ZuzJMhfc85p3ApsLaAwwHZe37UVN6EB9qR5Z+Zoiv6qQIsilwqPp
R84CGNdR1IynBBMUj/mJUNFNJgYh1KN5MNfFj4n2VQOga+dbSD89ocpj+733X5u0c3uzHU0NNBmm
kBc+SvHUdzfDuHBle23SEKiQkyBQ4kVx9lG4YdQh0zGekZ8UFtuhUbs18vv/MIozK7Owr4sglRE3
1GNhvjTmH9osnBuuxd1JspljqSA1m0fDsZRakAUNRqFB0NHfhvopL+8688d/GAaEqbGVoEYDD59f
d+ZYU2hYlpl6DLX4YNHUjRvD+96Eec2//jExbzoNZWMZ0ijVI0mHW5QXdzaJ0i1JqRMm1t6AEAbN
l0Tbr4Y7/czoLACpRT7QUMWDOn9iu0lelG6Nu7/aVpPDUnC99q1QwYMXFfSbA34z87jcCDISlsl4
pMmuSt/bRtq68aRJc8Hnrnn2uZ2Zz1WVXtVpDDuF/ouGEHTElXa71I9y7XOdG5l+xNlGYcRZkbZt
Oh41yl6SCICLahIMLMzCNiBPUlrKoTSWunuuGDVxUYSqBx10I2yJX43WYRY3nW4Mx1ajtmhOqKGw
6yJxwYwF3IKuRzV0vvfKa1sUwHjmJMzOCLnYg+Vg9a2RhOpRexqc6SE4urNcf82eeod51Rpqmd8b
vDZELGYLmQ2QdRdhNslo3w5VNR4lZrIsUPQLFGaNtz6oHbNfcc8W7M2po2hQmXShkV+gA8/Q0Sn8
dU4HSWta981w7Bs0wSuNPVFo+IYC5kIi9BdpIKgYG2R0KOdroFtYeoHLF6P95b0BfgZimIZJpgBR
zTt1RpIkHTfhtC0YFrfNsQBRA4KKT6CxgDthAtKCvfmNP38/21fOAmidQN8WVOLQrnNx75L5ZVeO
Qh+O4ifI417kjTaP8YjWQs0X99N3zRtrFgLdFZf6anOWhCS1adUouhmO6Z96pYNeXTqfKrwaOp6n
WpalG8HLePDV3mzVFHoMyIiBMebwXO2t4I4V/Pp+HpdMzEJOAbl6EMewMAPjzlDXCV5KojJbfW9k
ceJmrupDdN4yEkwcW0NXEdDv8Y2B/A0y9PRU19TQIvr/mpxi+lmY0zvJtKrEwPwjFFFXWm2Pwpnu
5/5ARxZ9d2209xcPqNMH+Zpqff1g0xXvmdFc71iKt5NpnGIdvPs7n+wFVCiRaUEO7bcJPFe0NNCL
a2Mcas4XwhSXzmxCqM7SewUDFS+DI9YNpGtLfhPuUkeBXCbKTA1vLG2jhKA4AKjff1h2bbw4r068
Q07wFvDVdmDpWVIZbDhSVtqW9MLmz783AFkbJK6fL3rzB8TRUrK0j+RwrMtui8qD21SpFtLJKQOa
f7NzE7P5i0nFc5aUw3ECScp1vdFRLlQt00Cu+ca5nVkmJju1EqyBHeMFOovQYQ8AcFK34RY3CSDk
LL35X8mQkLEgIqN5G28bF4/+WjDkEVE/x5XfNmCijA+TmPxEzrNWS9XA18LIubHZJDZt5jM2wphE
M+j4a9Tfo3yRMXrN2/TJEZD1M+OCzFC3qpaqwMAcu112o3kpuqJ0tJnfV65pq6sMePlxIXu+srlh
Ev8xOX8uxJurjE0fJqNt8YmBFvd6CpPxljjT7cGwZ9xeIt9+FkReuOSZ1VlyS0UFAU2IP33ec+GW
xE689i19sG5RAQD5slX5PKnbSpD2lrBKl5kuNKtwBwpYDS7HL5722iFtYlkEsAzJQ63t3YY9MlYD
jZYs5LrXlt25peljn4UtngrfKIjosezqLXB26/+bMs/lgJAeIDp9vnNNCrFfzRTcCtQsCvsjRYVN
BTBtsvPlWzhYzr8NVBbDhR1VcYc2EX9mkR/FKL1UzbE7pmhVT/3Y1pa6rq9sohaqTAlo1nizg4WZ
CeoXWVwIvT0ah+JG9+TaUGwowzEb4vIoJoNOGCBe34/qstgLb1rQvIHslooqG82cBXhrBBhs1Hhz
TKSb3kINHMLWo4Ay8wQKX6rdMNQrOS38jk4YfWagtGdeBZBrYdfpOCscwz6N34oS4mtVlCXroksL
L+wr8CoHqHz7dV5vWrNU0GTc023JoC5HBj6UdlJnALxZXbKyUJe7zdhoHPShs7Z4i+9WKR6DAA5M
oYOmh8NH3WfGvdmjX4+wELxIk0LwxCDZUxmb6F/2IdsmBANjKuJd63QsB+ND5sEOIge9LRVJVzwF
pznNImNdqMBJaDHroZmTWFAvTdtDGms6dFTjaK+kauNpRh96egG6s58BcWFZOV9PFONdDfnVU921
xpOuKe3NGOfF2uwbFIKJFrfMfXxqObh0fSNSUBJD7aD0bbHv6jjcaBAevNNEELmqWhkfVZ6UoA9C
m1SFSuo6qEn/HkLqyE1EqL42TU43qcFxHPHrYi2tCiKcwBZLt5Stug0A2l4BmEE9phZsRXMVyM5K
hvdxoQsXd/LJNsJr3bqzGiQXAWkcqojasxoIdua5mqEYoAWasdZxQZ4P0IOnMbpAQggMvZuk1Dpb
gGXoP5CiN7a+Uvga+pzCJljRqNKhCd4hZQPQaxQ4P9TJNis01Y664GiaTQSad8L2sgXUkCXR+FQV
oeoN2E6hijnU2z4OwQwd8XcDDSJ1DhUFUHdtCSx0rTccxft69+JXhrAzPMXYbRHsctTDtS4oSRGe
bDVwj5Um8JpWQk4Y+KQV5LTSHcRmcy/SfT2ySy1JbQDsb40W/MHQUt6VJJlKSJqB7nSRZE6e6KB1
t0B+EJG99oGf2ZFlSYjl8mCL1kV89Sa6iZSh84jwPxoB0GUaYgvp9YcuyAFYrUEmj3IGkT8tVW57
bVJJJ/JNC1niDqJB1qDpwSlIh+igxRzqHSNPbV2tuCsoBDuMGkq6tJT3FNqnBosB7Qot4FWHAPOY
cRTes2qw84y/gbVhbsu8ilYchHU77OJiBW1HXAdqFQ8Bp+6yA5omVLvsAIsNzew3zlqWZ1nluyHY
6LICsIwyK44iz06DwDdviUE2dUIe/AGZoB+CWWlqFN+gGaPV0JTtRyfqyKV00G3VHH5SqdYbQ1TZ
WlPTx9gSj6QnZJuVzalmpN7qPK7sWPJfxB87EBW7W72HjnvPmz3gFuhrkOqwoXlRP1QVrZ7HgJLS
1kdUsPm1lQNiHcUeCU0k/SEhtoyrfUu6FKBRwGcyxm5xqAaLFNC2n6pZIWzoJj8UZSpsrTdwLCn8
N3+I/via0O0W1+qOSicKpyk3BveTVeuTNz02nio1f9Gi1HcwnydSqcSmVghf6YXwfJ5DBiOG5Gjd
QyIYpbqNDSXce9MYxV3eZO9JBQVJwLrZWslLXP0qJRCXarFpugTu15iNw2vDvMst0Mzz2tRdkUso
SLcx+I7ZiIdyA5debGhuR3/8UVsQNgKoArhLNXxQgvAXNJY0aFhm7TaNFAiWKakPvGUKKVL0+KFJ
LFuZKt23ZvpuKmCbjiqP7E7rN5zlpyQCVlNh9b3eGvuSj3d+0R57bjU2TYunFMitIQ2g+WuBSy+C
8G5gk65tD30w/PbmRujKS6HQatPhynuPn/i7NXAROHTVpsr89LYuk9xRY2WPOr3QpiEQlLjvLdYp
q9Cp4Zuhi1KY32rVojS28YONScefoo1f9IZA6ysCYjJpxJ0yFr09+CoggBS5ZpkrL4kE77EcXrJY
/urwqmo3Q/XCcv4cSWjGjUH6o2qThzgXqPcaaL2yNAXY4z6qVimnw02i54BzEvbTCli+aoI43mY+
j96gxtPcycD/KaykfC+4NCFKmiS2wcTJqoz7Eu12O6pF5UpaPMXfjhV1Y5lB7ja1z7ahSkY7ram6
bygGzcMofEdfUftgyuLQdpAdDboygNp4OLUplalTankNEdngozToL5BW0MsTd6igzCJ93Ya6shn6
lh7GkSnPRBITmqhaGT34iWjvw95Xd6iLBd+5Q3gLxkpsUEeV2kVVYI3LRDiEVeSxqhCWHTRW6e9D
oiQQ/AnvhA5ycR/02Hp09SHiSR9vE0XPdDeKkzTfEb1vwAUtSBWskrHo6AtntfHU8aSs1gVWEb3l
1dBv/TBud6EfFF4ymtam7Yi2yWr0KiWKlriopgRitE+twNPROYgaYT2tlKNgkUq3MWGF76hlLA27
82sG9s8oINpwSMGQqnYFwpgEwFepu62kZgYntRSVOGmYS2IzPqQlmqmgQ+qEA0dlnR/VVXWjFspI
V1oB+XjTDCWSgNAxi/E1GZjXlPuye6Vt9aTkJ6vnDm9/hD73CqvEkoAomOxWEMWuOrbjbfSz0bON
kj6PfW/3PaiyOuCpZnBI2h96iYeI7lXJIJ8JLFMEH1bA6aYq0PutZ6TpIfDHtRyz0I67SVPvw8TV
Zw8wVj9WeA4toGorV6q2pvhDkXE/NGKldmTNiuxJdPoNZAntUJHO1K3VKONzJat9Q25zdugmkfEa
XW24Wc1qcuhDtgLCZpsEEPRNam9QR6dUAcsuubGVcGrEAsCz4/y5ocTxFXYotMJWCrLhgJB0xNxA
H+uWg288hoFTxRHovpFXNyW1205xYwj+BoX6gqi/CnjrxlGGD1sh3AO2W/srvcKTiZXdZwKrM/7B
sxeCVZ2Nr5rfb4ay80pGoRSMK3sQOkREwVxW6m1aRptCEZ4qfIShvI9XWpVAB/0mCNVHhOh3abF7
hVde3Lersmz3NFZHpIYahJ9jW7eyymUhLlqy6jXruDvK5FdiAKmnVAfIU91KCIdLA8DjrH2gkCdk
XfTRaMw21ODRVH+Y0BYOiuAhm+JIIH4MnDragMdpaN2mg78ZE8UWSfGKkPiTtHstvh/a6F4YaIwh
SATTwRmt2BNDfhjAkJb+KxBkdoln7qaHEHCcubSB4HmuO4NyyqweezYktrTG1n0oYAs0AXeGbRSh
I1Nw8lAYsCm1ej3o9I+KVVNqUPRGOkNRe9WZybOVsFVIEtsCEWGQsRv3YqPFjcD/MIMeF47CcQ6c
dm6PPFpJNFWX5o8ESPHIyhDcNiPxIS0sHd1CUUsS3QRDduBddAgbBKkOQsH9O5hfh7KsIe1drJEJ
rjo0+I4hXbNQ/hg6/acsgVJtELbM5EGrGi/LjQfSBw8FDom+xIkc5ZpscE0Nd0IKsU0oc3QGXQkB
FZe0X6dD4wQMtHDKn6zQ31eR2IEW8well5H2UZl4m68iQJ+T+KHsJOQmgZTm9MYX3QtHhjOkgN6h
ESpSHyWo4VqJhnXcIFr9Damw31v4hK15V2uRq2PmkR0iBR3q16pCHlHXHgW2RcTFPm65Uwu+7Ypu
3Sb6qhXxTR73biTFNm7azRgZOzUZ7DguX0p/eIzAuo/T3tWs0Kl6vuG0tVlTe36F7Tn4Y+XAqEaD
FTl9YRywiA+NYe7hl/fYh71ABw0xEK+ZeUis/r6ifENARk4K84DD10qKfKuk1aHV1bXmI4Pwk9JD
QrZhXbaHWDimKwIbXPdyMEREVa2sXF23Rn0bkAAKNfQ+Ep2D1bHWu/xGb8bHsQYkX+RuOii2D0od
j/ptr6p3sWGitEm+DW1gS/wmBgEBadFVG7ZeE5FVHwZ2QyJgUrA5CsiNq3HlDhbdS0k/wMC7pTXz
otr3LNN/Dg2cxpAysSZad8jicih1JyR/jFnnKaO/TkdzE6bmlunZLR0MF28I+LGhV2PbjDS56wpy
UEvDS4nlQM0Nut++kw2hZ1Xlky8A6lOblWgG9OOmq6G3nIAnXpLLF+njxyFoIsFyTD97woS/5sbL
IBBvUc6aDyXiLdhQKltVIX0c0/5eAQAdoNUVK5odDjT7pBSuVmpu3Zkrte73AeR3BjW6L1XB7QFI
tjojayqre32EwkX4EQGrnQyqjeR2W4eY/xGk6y45JWW74YWF42OzIkG0jssnZOYPWd/e1vJObWK3
RLaSqxwHgORJSQwbKq9OIkZHD9X7KKuczngc+2d0Fx52uyT+MwCs3dY/ac7iVW9BiwBfG3jeJANv
XC+zrRhL5U6JfX4QUPi+GY0yBOtbWhuLI2EkpbRcUQKTQhGYnHFMmKfjmucnnDXfoFolvgkFGTaS
8c4eSr9xVB74mypQwl2nRu09XtN8nDkMdaOPke+ZfsJfWqOytr0hNEi/m6FDE5wZJaHx44hz0Vof
CbDohtruqKog9S1IsopigjOMjEq8yFBjTUON2FUYA0Tep8Y9zRiOo23bwvNyAunnArI9VlthV6Ht
Cu0a5W5Qar5DP7Rhq0OPzpdIgxtoEAk/dr3J97lmkL00uvStpDRYC+CrcGZzcDuIOjADF6uJ5RYE
uYNfaNs8Ep4Vdm7ZcPyIyh1zGTtJeJcgagcddaV4HAOLIv4/BShETurY0YP8MRD9SgbKfszu6+oO
OdL9pHaf17GXRW+h+p60xxxN1iOe3QZ9wOEvdOoIwgOgubOWbCpFrEhquo22V6xshS5OTE2LU6xw
rBL/F2G6GV7MamQDqCRPzd9m+zHW2WbQ/uTU2ilT/lHLF8AynkKre05L/zaDdqOklasiXPZS3NTC
2A453YYm2Rpt9ZJr0c88w0CLCrdcxV5LkR38MAF01zvNrXz9WNTDttOjVaFEj8BS340t0v3BfxCR
7pI2WxtpjzNHulGY+sysYYVn3C2rk4NaSbtlhqtxwH1b4y0z2G1JTEA7U0wtec5D4hCJ3tDKfCdW
pdt+hnDl117d6Zu4b56rEOh/Vu8z/qSOvV2pgY+UB50lEDXAf9caCXYBZCelgvnof+jFcEt77haj
f9Op5m9mlE8AEW9wz3BjBKqLG+8NOpc6NO6nkLPMbNZDbKJpHgK1uEl5sx6Nn/WgPBiQxQwZPmpX
pHZgai6t8EbXxqsgqO+zoHhAD78dm+WdNkKvETIGNP5p1KlTGcMGJ2rbL7kDPqpbD+qL2b+bDIV4
0PwcGmgbQ+ZToyDMI9CUGaaxTDYMWWlUTe0kKvxW2r5m3UYh36C/1TViSHwyY9eopZeFnReJxu0g
FuHrH0HTHkaFr4aIrlGZ7KGS8t0YIf6sa9sSB7JaGis1N1NcRIy2xdqtkPmd1bRbRRd3pYmkooDK
KWCdLhvlIQIzTKXZExR1fuMYt41z8AR0CJBbm6qzbM0ALyf7GDK+MQO5DajYxN0w5ayPJS6nwrbd
5WP3R4/Kh7wAOF+QnazQGdZDxcRPnG40PMHBiPH926rL1wHRbNzCrasE6TS0oNU+2GPYz20VQ/Eg
Lz01H24HpAo+yVcEm0oGTiubzuAytmXH902YeDoUWgEzsB44Md9Ijzvn0djVINIo8JDgSQ+KFw1n
acmDTeeHu4DjRiBX032iBf/D0ZUtN44jwS9CBC+A5Cup+7JsyecLwm2PCYIgCBC8v35T+7IRGx0z
o5YAVFVmVuYmjt5Du2RNHJ1t6q9r8S+shr0om88SIRSOmx0JMRM+Hsip2BHZ39oZRucaZq1RcRzr
ao+BPmPI5Ax5tJoFGJK6fYqr8oPD240V/oF1UEg11cqm3aqQ7V0lYd6Y5IWV5gQg60xrpKzH3WYc
H7a4yGwYWm8l0NQlCTkTpKBIMyOHxKwmL1lNs8wb76YQCzKBR5gaXE6JDnhG/7KIK2zlMuO1W5+S
Y2Xt1ufeBUKqvQ7bvIv/6ppuJg8x8tjqGQT2bhqoQttm3y8IYR2/B9VnS4iUE82/vBQpJdhE6CK6
9hzfdQIpMwg+bIZlJdF8w6smb8Lp3BN2gzMEJkjkS8Cztwy9Qzp/a9Nnvh5WU9xsdBttu9TLW/Sb
JkJMx2/C040o1QquNzkJphzY0kfop09VAAyoa19D7/Hm2KxmwwMuuyxIey4FLIpn/AcR4QLXz03S
XvoYYR0F0jZmfO7UR04GgwC6ODTsIWBA9kSPz9L0eNs9jK/9RYyww5MJYliKU1j5a122H3G15FM1
np0DHA1zEJ70z9GgTrqDy4QYbrMzm9BFa9LbTVrJXQjjsmn6Tzq3wiuTxzw4VHO4pQHJaVFnDQ93
vHIbOeKKN+TSkOY5WLx9AZhTIB4DctJXN9F1MH92ksKLw7503byCCXRu8F+wjTmScFhDkbaD1jUT
MSrDkBxrlx5U+tJ7E/jfX2IR0DAjua+qkQFHXgegmD7iePjwHQcaI73DYFmsKq/cELTOjrzLFm0v
pBQ9IDBVfvn1uK2bZOMjoAdlCh4ihwDMkJ5MDpwA6BvMmZ2/qXV3IYWDhDj10DVeZELfR928zuF4
5Y9mhkTfmlZLFj7MkstU4dwtaJG6N10mLQpz/8Srp1nixAAfTccRYUddbtW7s+bsrJ9HTH1poIZB
hV9l0bXIh0CZHA2pvLRDDT94DX8UTUq1TXVgNyoheuObvr+llGNgLXiws13r3WcVji9oE5DaxIFV
wclEIIU8mWSVka6jYm2iSJFNYKhaRUXYIIWKq61YinmXMuilN200NG5fFqm887rDJyaqq09B7YdY
Zkordl+QEe1W6N0TTDgMQ3UGvDEUa+YRsORY4nFdTlXk6YuP92UbMYpVG2TN40B7I/JHIKLhCA4h
QD1uqli6gxbCHpynw0sHHROmtK4ZHl4waOaKsuss0qYeP4/SzSGcU4G5vQP/LiKSwyE9XLu+gElN
HQb7eK7GNaI12QGeWOh6izBs7/AbK5Jc9iWEwzVSnpKFVPWq95HlxGw3P7URMxzdKFa4y7lutzDx
8G4GQXAnv+npXiSdtwZbb/A4J3pNfIORaawfVyot9raohifYfiJkTMOb5WsIfSw4sKQZbrW/nNSS
jsckqoJ5xRJkMnHgFnBTaC4gQj8gkIO+CGksmIVUvIa6sH5KEjl80cD8iCpogawU6nnxfdhux4OX
1V4y5LZpIhzeUF5GihkxMqNB8KYdVrDBZQcqlD6X1CCDK0FiqpfWWMcpfquWQpaGVLo1SfByRlat
FPfgjVb45sLRcxwbr4syFbsrUMxijzFTrGLPISps8tLfsfOSM9S1dgVMym57V/CPVOHR5cyqdVDN
MWiA0N/3A2i0GEbmmZBFuKaOwroxhQvOi61D/cMRarlqCRrauq4QsQV4n9DqGIOkWlu/2YZhiW8h
3vtjuzK1e00bWLiBWfgYl8qsBWMXyCbWMbKPtI72kfXaDJ+a4dHq+IaJ4VqlMeDlUe6CGhE73vDe
RWQbxmSPKMl8Su37IMYXi5qCHetVpLt90LB1I6fPRFcnS7u1T+KrLpYXgHu/tRAmx77HVXjBJVTB
HiuFCIGj18VPb8YQfJDyaLh3r2b93BKQJiC/IQ9LEXPWVt+MA4RFEvEAkKiPgRD377XkHypsX6oQ
wUk4KP2+xTLfg2ApM1WpdajLfdkDcgeGGWAURMRu2I/HqdFmFWggiGPbG0AjbfycihAxK3IqX+2M
1e9ZbQIlj0M4fPKi/U6HSSBoZD5PdPwph8jLY3/6GlmBiiqSlw4ekPMUPTWPA6TNMGe+CpCAiu2B
yPUwfULaVxXR/xjSYNMO7EZn3ltnn8sqfjEmvGK/9zsKYbHIGrWzcXIlJeK0Bg4EFkACoeY3HVC0
xaTBlyU4JWXzWqXlqfRZsyoBo2dVF5xBlOzVzBEdVx7xyVgGlH/tz1DYJTTJE9cueTQ1b75r9xiJ
jgNZXlqGjJlYbPHaFRnknRvQWS6LdLMCu3DlRfkcUH0VXXxZ+JDpvj+mSqF7WKqV64K96KIDgM6v
nog7tmxOJYhPw9hTQeHulAJqXMphO5H0YltymKY510OP2Cxffg1j8toW4GamZry6FlGxlRfpHNzr
nvT+jqYImFbBtiz4GoTl2fiALJvil7WBzkUa7seEn/vCPM0NmKx+9u5Bj8ls0ECykgUZtXI7jWy7
FOU9IcNTX6S7XkC/Tmb2xWzyIpdlB9P+U5x2bwpELkZ79TJ17qcUxVYly4m3Q5AtY5SBoUGA/Jhs
iyg89rpYMRhqAQ9+Z2G/tUA6AoUHPSq2yRhPIBrFEe65d3jmPA9zsR+bduWSZKN97051973w6M8S
d1S1e6rI+KFk/BtBbNYQ/xCn6llp7y5S+aUa1DiMp+fOqf0wgLvxNXsrve4FZ+C9rCo/IyzeQvT4
UwVgk1vKYNYJsQnmGizSvNZBA+IGJnGLlSvQR88hrP8ziNaXbFEhxtUi/ZaMQnnV8k3Y0ntpGFxM
q9dhZvd+mLc8Cp4Ah105lAKIIfmNk+4Q+Wiih9h81hyBrRbPIaPxZSRTuYp8u+NDAs1HM67LEOGA
1VDeCiSWFWTBTIKCnuAwitBehPZ0Vk+1y8SMFffFJE+tV9zY4tOME/GZBNBb8DqALDTd+0mTU7Sq
cLuW2cAQWM8kanrTzOhfNK7EMvVnAthOVQPaxv40zAOcKRHO6NAQQqizBf0ismiMAey0VR44dRCl
O4fW7INF01Vqi9dwtvNx0HyTWPaEp2EXpdXnaLw/OsmtXsoPsMF4T5bhLyDtuLKs/FIaf1fJDVL1
ZLeup+BPJ+o3nUuyKvSAnp3FL7Gd/owUL1BWrZdH2SDLqbPDYdbBrSkoVla5/9bQ6QTy8DQHPvL4
MMfE0bPvF2vbpmvYygEDEu/zGPwZQg/S2V1dGbSgWNksYjRBuvtQUbLxJovFQ6mwRRxV206rD9KH
h5b6P/1CT3OtLn1VXytZb2r07HAofROwWjGq/0EKBiLH9U1U6lp47s3r8ONgui0x/9BD07E7jEZv
JULikOH6KWdgJcWSqFNI21ebtgdN4pOtil0T9TcmELzI6K/0ZwRS6zRLJjzhCNR4cnH7qWt2FJKa
3HUExB47kgT6BRP9hAqEK2/OnuoQHFgtB8OLL63Ta2qSe5dMX6riJ8n9LTfjv8AEkKPN9ZY2gGgC
iorZywHzUdgOAKq7P4Q03ECH2sx6JUOPbz65Jh/UKoTb0a9C09viKFiVEPQGJ/ekbi6c1aeGVdVm
FPwpSmGSV7P+5Gy38UHjgqPatEgHwXMNLk8/rkwx7gJF9ik3G3iw4qjXBeBnL0Y0qQbt5IWbYhk+
0eDnSR98m7l/8r2R53gHi6xgkEC6Uq0Tb1oXQ7qXSXnDAhxiM0l7iRbvxlK0csxX21GqgwfKtaNo
8Yn9LGy7K8FtoIm6cl4jUrFBvEENhq1eBBrsBvC8o7NcRUgL5InZFtI/TMuwhRfYprDJs6zqLQ+X
a6DcwSz0sPhsLRG6zf3wCH1HgAVg9j3MPdBXB6xdps0b4P1rSBLg+5Ca5FHbuAyg3K2TA2AKZJaM
Q4O+MzASSUQxtBJdGIEbaU9Y6v+qFGCFqgYTUkTJ65g6BPMtHoaneYcpAqCAZ0UGpHEDg6p9FZen
Jk5XLJj7Vd0adIlsxTC9UmBohT8fTREfKvxPXodw/XC2XJUK2/oabyFqCLQgShUfFR9PdTfctRxB
f1ORDTBslcacnIiiVS1R+mvQubPbjLO7BXISiDEHb52OaLUkCOcaJJYmw3r2zdEvyW3pEFU7jpdJ
84u1/TfK5Gcbi6+kMo/ywHOvUSEKNSgY2P//NKBLtRUnM6ibR9i3LdufwJjt2JQXOWMm9fkLOuYz
dQkm2jG80y7de4kJM+AH53koDiHs/GFG8BQWb3pGhHxHrmSxR8VxDGH5e5ppjZqUmnCt4TwEMsoh
R9TXf5Mbr71qYFSbePe+alekpRe4RL7VhZIwcoy/VQWOARPrb2+mQwjtBN4vgOrSjKdJeqdYlPgK
kZTTzmCv4+Q/HctTF9Tv9YAHt1u8nzECxyN58jGVEPUwtimrZNswbzOx5ezwMyUMohlV17c6cM/j
GCOUx14a0KgAi8055H25nXWUO9dvQIacmY0vlJQr05AnHjqsy6WorG13rLS+hCXfwCfvw2pxNR1M
2EFImbLfJzSYs3BM112Ni6o9sUvVdJ38+NADeYwkGolIczBN/jnQxVfNtM5EYz5E5x1cwF+mBrGK
XL2Tx6tBB6vzuq0LFFMMNzPEL1XInqLYf5aRd5w8+ToH0W7W0z+2pDuIo/6p1NzwrN2HbvyXJIaC
ibPbEAMQ+jucxNa6c+/1363o2/Wk7M1pce98ffLIAMaRa4TSGvsXSYtI1QAWm86iUtuGbjwZ7e3o
y6xU01sjLJJEk+4DLlMuCzBKHnVK8UtX+sPK8ZkrVLdOjUeGF3U1VMURQU7oPKcUbXCA2hhMxYto
asBm6fPUpwipoey8TE7kcJ5bSQZHTl2mrzGIyxV94L1zz861KdHj1fWO42ytQ4gugLq4vyAeTU7G
4Uv2wzbs3TGl/Qey12ANOka7aonSFR+DX6StfXA+okAkDA4kDnt8Qj2l1F4H4GHbZLA7V5S/KZEf
zCvaDcyQnkyr/sOxWC8BfeUJGyFRK1+FKreUoP+tjSTZoBF0OyQhNvvx0rWzwGzXPQdJ+Z8f1//B
fu0UzQP+1j2YtHaGJzXiJi9NAUlE94DlR/ctYW8MksJH4nG9/BCtPgnF3hI+3bhrJ7ivWtx8nLer
1y1JBiJ9XEUywumoO7xCOHO+ETZ3tEDgbIooVD8a10nvoX52n2M3n6KeI76ZDmB7odjpWU2AxJBq
C0GwO8LX8j5Fy5kutllDuSG3su5eZ8iC8ihkNV5ELKKrBGnavCj+S7XYpl0VI8gJH5csiFbGXjus
oM2Aph/tSOaPwXMAvGwDehOe84s992L5VK3mewZCm0uiV6ORxz6CJ4ZpWrjTWLQaM1hpXGL7Pgkf
jEXJjoEhF3SocMVduhDJ0wkM0SGdSOf42UKnkWGO7bcOzL9f+FvoG1XeUOatp64NV9YJHPyOnefY
fw/qcBfJdB1E/B0xLjCCjFsk4ra3vuqwO+ihqUk1g3NAxNE9GvsbQDaYc8SLrOaKfE5DdTex7EFT
2jdBMSBF2n7Crf17Esu5T8Wv8uEwFqdbbPE8euLga57de2/YkgH+3vVD/RahqEHskcCMZ0S/WIh3
OL2/VRUYjo6s5pHdVQO2bu6PPeZrfKX8mxTVu7XpZ+fTpyqFuGFCdi/ytqaVrpf1MjTDRdX6CyP6
p4Fgcy0XvK3x1PgHvZAVPHAvwWA2lbNyI6dqhurB/cIoYUU9sepb76qUHNeVLz8EEJ9cmcFHv9Ei
9SvEBpItDW6WD5liWqN3Mew/CH4OpafvM0t2bpmAWxfmrCz46SKiW5twe/JtnWRQ5pwL0h9hQ9Ws
xiTYt01694tqPy/eX4suKJs0gn8H6SvE/JortfD+LGbwoK6Rm7FXb3MJKVXfTqsieZydZgAittzx
T6Khduo/n8F1RD6aq2rGSxHW8ZLXEeKqeYRi3k43JKRhb8R9dVMUZkRrtEBhDW0YhzWPpmOmvQqO
v/47Nhfe23T4ngOIzICAmUxLJHtWEC14pX2TqkMKdvFChvGTiOAtVt4FE80aQRLvbd2g4oTy38Dj
G44Y6L6uXfOy+k3BdywDhdSmuDvufZm6QeDvYE9TDwWcIDjOgwzefKSSS5GsGNSjmYI68BnaD7SM
qP2DGdBHeN6HN+N5K6Plo0owawCD2rphAtmF6SD3eLnroQbSS3VK02QP50CVC8MukPhAHpKi959M
s5cae/NT9Ybpddf3NX40na6SSF/9AnrdueoBSZsSuOyEKckgNVyD2ADQhSTTeULWa0eRho3Z3U+L
FYaDKA8AsHZ+fw0YbuLM2VqM7Y12AsUUHxY998H687OSCBqDHUefQJRexmgCvIcSiTZkRXoEunOL
4TcusGdDr/CGxv+ZbZs7WxyAx8Z4VcHG09htHJ+2pYwPkx3w3bUSge6EflTofZu2XrJxmmEw+Qg/
ryhcwYL4auL4kBK+b2sg+o/KLbzuP80Y/CElVvcEhXhCHnUEGCzi420EHSjwt8jM0k0bPoaw1eUD
wAiIe7jVD70TO1TpjLB5Z3+wgw72IZ2hYcTt6IuY5VjTfk1a91ZEEKxwxj/gZgzyqjMIT9TNOtDg
cLmIz1g+fOqUAd8O6jgr2gAdYTQ/Tc6+hTPOdanFUQULyAqOIzt2U97M9fMQhXfppz9jPb6FCizX
iD3EhcMRwUj3TKb5tQzZmrRdvx9TNqDVohVuon+sY2DgZd9/M+WdzTihUvgGMg+AUWgxAaFRAuZY
GOnnQ9u9MXRiENjpr4VPiMmJ2+lAcc0PbWEgf40BlUUL/umi9KC06GPoPsGUeAXwtqFEU0QjvWOg
jINiPPYCccmY8/JaR1BnlsuXz8S5Qzs2x/Ub4DaQ9vodRklfUyUgpsX0ue7H8CXuoBI3k1zXCwWV
ECkoqyJ8y7Ykr1jN/+5S/zS1wcWK7kiY69dJHOAPVAmAm95TmuznjvyIBRgMK7fVpNaD62+JBn7k
u8vYtS8CZwWvwzbwl7UPIl+oebNAJlSY+FzN5r541uZLR79C11/CNjjjt4PCxAJVq5EZjuSsBGoc
/SclB22mp4fiKAL92Uf/4Bt6bpC8PsbRF1bVIZssmEC+kecjujHZeenju+fptwkxzifY28i6Xv4C
wPXysbPXqnD7IrSnMJ5uCdWHedSbLi2OM1HH3gL0TNSu9Gi/UUZjEFiC55ghUyOmyzXs2a5CQ0dI
GueO+X8hKDow5eRnCqXYNwJ/2R6AQglMAhnj8fvo4idjlMtaioAD0CQQKcl7ZNg9Zc3VlxzCc/C/
XrTDp4FxGviaIijnbOpJZobqOxXuVVYYFVp3hFQAJqFA+7Wr9+jDIUWuDhKtJd7lSwBmdeealMMp
YbkEizgRtXxWUdChzA57P27ObRRsZnBqOoaQBrwqZT4odeRJaJQiWtOjjyDmsore+Rj1WcwFRGvq
ZLrpiwKNRrEKPaBEpN+2TdhjRxgVnqFzXzs61PCXH6GFjeSHDuY3SUPsPJihWMVjfcd61M9U+3uh
I8xClf+iuvRtKlEEAOlHuTe128QhWjCORV7VWE0IFlnmAp3XEEDolhTDFm74YMyVQTZnDJ4kmWu0
C3g1mRFQRWnzLwKLPtXtrfIxNDK0wnWjfjRqkYHOG7tDCJ0vUqw4L3rZOR0+M+L+oseuemSWej3K
Ydw1Ux9dXI/8zKo6eqDjwbaeNIVcRI5IkKdJAX00NC0ZcuOWY1+JS93jPA/zcgfsg6d8gcdU27fn
SM5fZY+NC4BIW6SxPCELheUMSV/Q7uBFjqLLRCBxDVqIrAb71ofFPozVF7YKfig1n23l7jURawEB
HJrlQ+gNp8nJS6XF7wLaLheFPbu0QLczeaB+sDktRwV2BV0iLRYDoGbeI/zzp09L4J4Q5ZRwH8gL
yzgeUGwZq4GCUzbiw0wRWUN5GkKcp06qtWtFRly7EhNVwvB4qAT6WBLrDnoJnkA5Ev2TnP5zE9Tb
dZQGW0+q7yaIJww95V9RjwTjoHqvaw8S+76jeVqDH9MeefZI/Ll08TN2hI9BXZa5afUFOZZLBqdf
8zHi6c4ArtyjYAwgOwHJDOnVSWMgxHYZLDNKcOiGQnNJ/yHW7M4S/VY9qnNJQYwgAAF9YAPgJoy+
QLmeG4jGsjSdfqJ+8nJbV69xhSbc93qdGVbMeVTApjBZ9GfYgFA0FLYcQxe9lMrdZjU/0SAuYJ+o
DykbQaUPAAzB62ETh54EJnXoY7ptGjmZ+7T8GH1d55VPsb2qVQFBSHRqVPU9g0jP4YK6ZVNxksLs
pNJQts7yMI1oezyzfoxkDJdQLhaBevUUHnwP+Jhz6j1yyRvQKJe3uG8BjlgTGL1qJ30sHU0yoCXf
TesufIYGNRzHqwkhxlakPM7hcusa96GKGgBLuIci6g5L9tu4tMd6Lvce1f9SH+qsOQLzLqZTkqLt
DThkp8kf5cl5iKqTN/l+rrsChQv3oer6lSsDkTMDzQlUr+j0EgTWF9EMPVv3xNLp0iryUzpyg2rm
EXIkY9wXsyG92YWD9zuiMwMNjmxKUG/Y/7IVgWptfDWTIMDo5KssfEQRL+Q/tYRgWaDlpa55TvoQ
woD2U4BZAdSLBidmzX4q2a6dEzwt4YAq2jLkbBG2Qg7iFusIyxri9is+Lca5ie2EWkCdatgqhz6A
oqi/1oy8wGdhJTkS45rlx3YFKg5w4WykkFbMEHrjKAxshXC5czHCRLawT7CB3bAifRZhckqm+Z9H
GsitSvoTcdw3iZ3LHZ3wkg4hcF21SyRlayw6I6/XzCtFJTh9usOKJNAtT30OaY0JvToFIn6t/F5i
/27exXHxqsPlaU66bdCVR6jL4pVSVZrBLu/FjeO/UEw37WGxayrk3//h4qpKt4trXlK3gERctrQs
YDAWlesiCM5hHzwnj/14G1TPSYsjF7Jj3Yx/A9UjaEhgil6LesFS92/hykJ90pynqJMbgwzkuK6K
LFr67RhB891VBMmsDfZk5+cAHEBkyCurgJOHOEWNDs8CrEDOknErIxgaaPfTqRQa+eJDtvIyDwHU
REsJLWlscykgk5hwXLXQ23h5wKc0fIEXHBSSsDBtxPjpA8NDZop3nqy4dgtigbzuX7mkcgX/jR+L
4RDL2+2+QLuFmzz8Q1HMq7jaLAQ7I+1wS9rqZ3rkYME19M+E+IGJK/4tun82NbTkMg6xkUb2gWXb
VBFM2xhMM16hk4dXhoMghT2L2mMrsvC3QNcXWpkvzTnZ+E6IVZKKw9BoCHol4s8BFQcAIUE74AuT
afyVsvZF9t5O98EG6XBP9cTuuNfbEZaiOYrzCzJT+qxtsLEnB40Hsw9eulQ8xSU5pCPtkEcKZiPo
4cpBklFkPh+2DhUVJbq5Y0vhCMx1l0z4Y9ERg2EGgvJwqqGtwzUUVqzRbp9mIGY54lXPfQ1tMcy9
MnCeO38cVkg6uvNweJ5TPGrAcYH3jXitpyS8gtl9c49FPW4xZboFLWsH9AxczXPcwrMcTC+A1WFr
5ursT4jBYq2bs6hzFw1GnMcaUuY5mcBG8zZvk/aP+t056dty6xKouKnzfuK0bKDUqF1u++Adoryn
EhT7Gj7wP4yLBfy5vnpEg5ZpK8DIrsLfP6ZYwJAE7JCFM+oE5ERieyyeIKHE+HILnH6Lu3AfKnJB
g1VD5Z8COx/CD9XQn67haz13Aj5VzStZcOxEL+7ADK4Fq99IGnyOPEVHI/c0KLZBhYQZuA8hz5ko
kE8gcZ0FSahHCpIhaTf9ot464rsVqee98oLTWGL9D3Fgt4gPJucTjTFp0AshXrqa7bRfQtLkA5VY
56lxxxo7gbjvAJ81HnmJGZQ0Tp/GGpgtlv9eEh1j6nSYc3ssXri5fTcpeWER2/dj/I0FkyfYkx/S
AWfW78FV9PE3/q1HOdGnNLBPoujVBtKiOZNAKsQcrawZj00gr3VhX5OQf3oD348V3kRu+xVx7lJG
1YvPzLNftP9VcBpd+So8F237FHoBRLr6eQjKtXaE5GoA4CPlVRtwecvUPvYsur968loszKXgi+UO
ytItDEf+CovSgX2kC8z1oJwslw3zmpvoITbn9UGN5pdA5xSE/NkFEBHSElyB8PIGvSEWEz4FLXeV
/2hIUqjkGMALO72ME75Dvmgg8hGUaElw45HYqYH/Qlj6xxyChzzXgSIPwu5bF+WZE4D0RXsLFYjT
1PFL7BdYQkKv2yCsLTN9c6dQox2lhb0k7xZM/CmFoMz/T5K+zH1vsacS3FGQdLtwHuPcx9QymOAF
Ua3XKup+dYp60YnUrRWNjjRgZkvb9D3tAbUnFmM93eMqX3VX1ZkuEg+TKbhMCdSkbn30i/ahhZgP
k+lfqMQfxyw4tGU55WgK3+UEdDjA2l8+jVg6wwJynM9KBisHaActyLqi0TXmbktgnkGh6UdlBXCk
cTOapdh12AaFj+JX7+PEJwPN0cfU67DBbySgk5sHc7HSPxqwNVk61B3eG9iy63TBcA8JPHDIHWWQ
YIXdCxItWuxUVmcLxVTW+vafLxd/jYd9LQWwgi5cGeetwnH5FV6yLRleZ4LnwmtDmydLBEWh739g
pR2whsJPF09Yc6xdAGlDHbylFlITo8R77Pp+F0U+ZEJQCcDH4JS08a8u5Z5U4QLSnb8N2ATLw8oN
ebSgmocIj0KtAdD+sF6HPO4rTOlrAhAdGOO8D4vljJ7+gjZmBXe0u1D8amn5Fke1l7V1+IkG9YDv
9WR8eoQ8FzykZs3amxQoOBJ8+jbGFCIsIq7LQj5qYHhTI67MNIC/AImBfdlyMmD45Jbxbj8Uj75e
7uNogAYU0veIH7G/vEdf91ZDlDNM6CCL1H9KoLue+x8VL++zLm/lQs0mpRFOUa8yBIHlWO7DVi+U
MCNNlrxsqq1XwR1xGPDNV9eCoOXhXgPFYwyNOHX9dU68fcSal8b0F9D0+MXnFLhoC2a9Pg3Y86bB
ozfGHzb22vHuNbUzxEyxOZBkPkiGJmOeiouSIO8NpK47yVJ7AiTBUaU7CGtGV2qVNcEIAq2hqj4E
drkuvHmGRw4gS9zdBavVW2XK9tml9iECVup7HNRdLLPezxX4Na4k1m3G9jecp0/eel6ucZN3pAnc
So1iSzELzHx56fidLG4tBFBywE3uf6SdyY7kSpOdX6XRe0J0zhRaWkQEY8rIeazcEJlVWRycztnp
JJ9eX/zaNC4ENSDtL25ksILuZse+c8w6WXN/GRSTftiJi4cDw87NyW7DG9suQWEeq4zJ+ZjuTH91
7KwklJDWheXmulT5zi7t/bCo/WDLQ+OH95mqj2QzPpr+ab3acfwsvYX0fWOHcZEQ0wcah2AL3fPV
z2K7RGq79i49zriN5h8BLbDFJLvvM33qgn4np/yPW1s/eTknZs1t5BG0w1piterVAhA7vcWzx0IH
zbBqrhhmradscT+X8WWOS1px67uQ9xl10c6dmWbYGhCLYmaUby1KG8DZU5p2D2qcEzaV7BrrS1ff
KnJvhrZ8yAv5Y4MQxmo41XlZbstKneKYkrotn0Tq7DrHxX6OdW2OEyLhDnHsbK3hybPgH7BpTEF6
29bl0fOjaVNKPGy4AELaiwmiVUbyCsACVnFEE+6Agb7be1G+Z4vI8+TSNGSsDRbRxQrKhDllEsFT
BrM/b7KJGWrnwiea77QZL7Xn7/VSXTwpyImfzGkK831ho0DMa3hmysX4NT9iGT7mNuzAHNGQtdU+
aPCKLdk2jLM9/AiOvuIJLfaEp+jORfreTX2xm5iVLZSQEz6dgiqwiRCVciT7qiKZOwVszg9DHB0V
+C+T+WQKmrss50pFm3Uc60GI5aALmTDVOS6T/vI8w6b2wE0Yt1eM2ZjgWFptPFU/mkJvJ+Q3E5fv
pgr3ToZ62ap959Q3qZxfZWadwlVdLGH2ugl2M7bxADQL8w28eFNYiYOsQWTd9XLeEkG4JV12A+OC
UfW19/ujXvSXm5mdqD8cf/6zWNZRTVfijT+gdP9OIj86JJw7SPqTyz5v/Omzp/b2Eh7T2d3HGNlD
3Kimb1CKh4eSS6HLy1sUA6atxfvsy51ulzPZdoc6/miHFjVneoSePJM9lx/JpAAFcqx2qyb1HCr7
EPTVDeNvRBug8cc1pADoZ2bHcV9b59Wzv1fWLe/60QrojPlwuJ5MdtzrPl8t5JB+ppjfSA7o+tpk
w1T1k3zQU3gJnY9l7G6hH3/Hnv7opPs0LbfF7N63CzhM9Hetn8Nq+s5GzoWr8bl/mGqoGtR8y6O/
GpYkaL8ZIm3lBLudIuy3EU4VkpWpa5RlXYu+KUg40J+zOsbZ4SBUC3GI1u5XyQVV4z6K6V8rYI25
HqDKBq6jDM6AJi9jbXk973KMAnGqDtWYHuYVc2TE4+gXKuhsJzSiovPTs7LSBeVe7XHX99B6rBjd
afdvK9kfj0I84kHoquq2c8ovZuPvVZT+EiO1cDy7HV+hf08nXI9ZytYyt5xOUZShwzKApYmMFZ6i
en5um+BjEeu30vOpDkM2xEigK13cmQVN1HlrOnuXIcS6bGL0r57LFmVB2juC/feNT57f1CRlKB6C
4t1pyALiemBytc1lt5HDd9Q2z6J/F8Vr7X1XLa+Z6DmOcT+M1cFV9cGGLConvJO3dopMToxk+se3
lu1UoEwV1Vnl/ROj3UR02Rav98b2Rr2JlX5gJkIPrrxTGo63lbizGhjIfz0iLGYTZr8pfpRLlcwL
ljk/ZUI6bHRotrHV7vqIjHa2ZCJ3J0L7l8jvbqJ4PahMJ03A8yn0rav6RAbFpWsWDi21Fbk5Asph
z4Ch5qPda4ckA9DOGfRH86suN6TK3nXImN4SbqElYRWIAkPuc7H69YO3J37xaOXtZqmCe+W7h7Kf
LjXntwcPTNH1VKP/R4X62wv8UOmUDIpIDhFhnp8fdWM/xC7XAvkHlv2r8JYfpxFJU3nPFcs1lc2y
LvEz19HHyC9GtwiNkFWu/R5XwZYZUFLxooYlRCT/gxpPoq55Ip0fwyqOyBUhTkfUOh3UG1PPW00K
pSWvrOK6ZdK9ne35NPrj0SGYwMZYGtrfRSsO17YaRngzW9Od7J3XrHTOEyBn0ILNuu8ybHadsYDj
8n0ZLocM72Icvqq4ew674cdO8ycyBG5rN0LaWV6kjduomHY6CndFD8XkvqfNr3EM97MDVJqBSZAx
gTXIbCIV7QOHd3XMmYuT28un8x9UN03erpthDAEd1IvEcgE+ug1X56hbdWiBj1v+FmvsGJBVewn1
gBfpRpfj1Vy6S2vGwvgrBsRyPxo2c8V8YhmSltS6DE9IPI/bluo+G+8AlffGDbagVRtBbdyEy2PT
j1vXjQ6p5W5WTg6Vkx1T9ScyOs4lkI+sFcLoG9Dh3ha4Sc1Drd/w9NTehE9zPXpi3EV07zWRHhZt
+7JuK0VtGIeUbpJ+ZCgRKzvrrRw+rmtCPMhcrwjvloYNBGV/0/nXr9BRmBBt2bvHxnJuLb86+n6f
KNwWTZpRRqizKORhZsGEMPyOK0afKDJ6KfdZrXeE1GwrLOqzD2meOydhE95gzbulSfe+Z7btzJQh
QIueRn/vzONNkXUX5mkYtaBR7OBZYZolZHzXuNa262aokz+5CI9kRR6waqGm/TWW2vld8OhO4y4o
/HPNKUn61V3vGpzaEnViYVYBAtGhg1bZcgAsvEzaghRigSmOZDIL5pdxHa4X13isqoX9MM6XPeQf
xGxstNL2pjHfTcjtuagkttdjWg4gsUhylXufcjDHzrrN8J3K9itqn23XXOohuxGts+9tbGQ4/Ia8
Zw/3c8Zr7FEpTeTHSNS2UNhUHwRs9/ZtUWmQScQuxuxVE9AnewlbiDbpot5GI+/8LjoLyhwT9F+j
VaLkEbywYEVvqccmMSQLtwW7bjPjbHB8J7Y7vYUY+2o8fARko+mHeGW+XAsZZHF+PPEkSEPoBJ65
2X3vrJdlLfdeCx/lVwBbID/wcb67UyvMaPy3Jr9hZrWiG3zw/vP7WT8GKY7tuJ5i3O1BKA+rFRzG
TFw8hbe0+osDhoJ4B2DN1dIljfGfc9FfiuHLCdajjVgz8A0ojPYuuQM2H0NZmywR+Vcll1k874xv
84zDJIwIjCi9HS/YeRI3rm6fyx6SxR92QYZKFOffzjJvWwdEz3WODSqAC2U4RxXO4xWeqI2qiWQG
GsrIOuWDPizl+Mdr5A+D8/3KvahRBBdCJyIclDnWa9XXzxZEIDXSNkidJx7gKTPupROZtxmtYS/y
eB8I/XltmmMPc/jVOjZ+22J4ddjXbENayNTZT+uyFcWLFYtTt/pJsTRb5VuHIIy2dol7e9KELxDR
ptJDs9hvs99i4VPejZPORz/aL6IejjUtKVbmZjjCH4ZY3ez4MvYo7FnGdlSnjdd3eNXpxvjxTV0X
DkiY/KjZWnJanTTe9TEpCwjacsBAm8mkD73gOJrKO/aV4jAt+unTFZNKILuao6lqbubKJ40qsoud
gbg9LH3ETJXRJGoTc5yifkDGW46uYi5EY/hnIXsJT1pkH9VqlxdnaL6WGqHP0WpmFIxAWBPc+YeE
t02m+ZeUv13r01HtVlvjMecQd3p0NuJ1tNRJ2FlMNaw7PyXni3//ETbRXrELlqAgs2rpy0coThf2
XoCR9xjshRxvUtRkEFX5na1WYqv6NvN5sT2qztW9TsK2tn7LgyXRtvnNyPAQsSqsopnLW7FP06vi
FbtHFurtPeHfNrS0Udxc5n+lP8RPNSdwifjQrPE9g72rMfnYlfw+o+xRF9ycpCAELEKk68/e/NGm
IyPHgOrYryYCu/GlohwyGMz0UXU+01P7GBpivpDGwk0eP7oz3DUdSl7X5xnEYM2+2skjQQZLR/tU
I+zNA2rzgItMZZiXscbtOuChYiGzxnloA8NBTNEgn/tOXnxdEAE1HXrqMq9w9oE+E1+wCUWN5TDa
M1y6GUAihhA3meh2ETrYIsZ927gHQwxCxsIxywkuKPEAwCu4cnMcpm9ViM8xTh+GLIQYNcbZSUMP
2HLzmOKbPotpqUKsLZGd2ItGHV3hYE4BRIlof6nldCsZ/djTh1Wv93nJ5EigqAVnSPTNUNXJJMLX
skdh0pDXRZE0Elp8+jEVEm7c4HYbOYa1tw2qxd2LlTMvmCXZHDN6k8kYN+n1ET/7xekDHhD3eWUK
9prZrnx25B+7YLVvNlyAX7YzeS5j072TuwO6hrmO4tJl8tZCitM+ToblcTG/LCY2WGAA/99yZ/7Q
7SshKC8QIB8FfI9b+LyxQuyG+o+dXWNfaGVN+mHm4HNt5zNqBFihfl/mfjkMbCnH/rPpBr3VUXPb
lN15LqY3ICpySgRye6s+yEOruaeX00ieiY6d09CqpC/LI2vLkq6pKXLh/Qs/ycYXO4/P+IouwzBi
RQd2Ef7RkxktLZ6N7i6DM8mYYs0GsqaU2jnaXvPq2cF0bNxhhUaZbd66TF8qnOWjFK98xl5D+zym
Wu+54rgTUza2Sz8JneEpl9ytmGLaXbvczHL9iGdNJFCM61RmH3OVPZiMolbhmqkE+EdhAg+QB4oV
caf2npfeRZ4qmwJ/vMQI+DTnvv+jvbgLuZk5/OldrSSnprxBMKLyUfV8UhYu8SUKiz9rRQPdLYSm
WN5r07UID/mxn9pfa1Hvizp7aXgBDXpGTClXDSMQ18q2eb1fGXPaTsbQ72+Ks3jp/Fu7cRLXhoBH
dhfjQp6Mm3SZ9zGBpQhGmOU63omJTU+qSMJw+iT5ATm+g3mkjLVLTYkRMvp5ZA/3E2OXbazTo4eF
KxpIOQBKljDJQ2gBi4TYEg1BVwVz7PlpZeIW5s5NwMipmEj66aNDB323Mj4osFfNDOU54hKFCjIB
My71VwG3HmfMloBiVkywg90RgXMjyEIpQnW1O20UVHu0/BTzb4m7v/Ze1+E7GxCrhP0hxvEsgUF7
OK02MyQ80s95BqQsHKsP0jDbTVMZuW3z5jFN53M3goBCE2OddDUWqFLt1pYsATUFe7MC2omxZaNX
2vyw4PZoJmr1KmOdkx2/Gy/+3XWofWW7X2r1GYfjWRvKnjWzH2dTJdVgWL0L8rdMN+nYPdZr86nX
+dIDR5JRpg/aUxjj/Nd15KKM5/spU0nRxpypxj10MWh+GP6Zpv49F0An3QJ8QStaBy6WOvs5t5D1
K85s9FtVoCCEVDLeFU3HhkPCj26hXOa3QqsEmwa8TL9tl18I6qe2jvg5DEA/9mGYo62D4NaVZBxK
B2LurUL/RjAk7KJZHxY74FZASB39Y9QQPE9CRyb1Ac9tUncfNmdlvtb33uDfBhNJRWV6E+DYDckh
wqIJvhqTQxMcPasjPOetWakIbX+3ShbrRsGvVoUnoscOq0fQobRucffccFltgqaBm/GuCRdbq4ke
FBA0OyGSoKovksukXVBClMguwUD+flv/kTjNy1IcO8UDWKNthzgZel2dNE36KsClrDD9xuGp7skC
ZgejVbwv/KtuIsiisGqDXe75eKXLsztSl8/+dBtoeSiE/O1nVPf9vCAILfDsTmEflF6S2K3emgFN
ZWnHpymkm526dU46vgnQbfoU+JhUpX7nsNvNLaP5akbziofHqW4P64wG4gvrw+G+IWeuBjpkZR31
pfMl+Gaj495NtXeYbQ6YdSgY2FVoPKSCcnb757G2L4037ocVQrKe/JV8yIKU9cJ9H+ceXhI8z67s
HYgLpXxrXvHs3cWiffIai6pM7fMWf2CF+iEq9Tnn8QuJNjelLT4yRHtDjAV5ca9r1iZ17W+t1r1h
isd4p9/mVn5mAHvEHLK3LXCLHvt+76Dvxt1WGTi8tEI1rE1ztJ0W5HN6LJRH3Fi1XZdxwALaITGE
WdI7Or9YdqRvbLnIc9/VOllbwpAGN6gPXkW4DydnCh0+9/vJY1RqslI9NrQYH7HpSGrsjXyoJ6ym
LsOyByUW+wnNjZucGjVjBD9yM1iOfRptDna91qSE6Uu4uiQ9G3EnHCvhb/4sq4DGIF1fqw7aGAEI
isouz1j+bldBlkogpmNEdIE1SzLA5oCumYBAzGb2PkIIqNbl1QRYYlh3BdPnXCopnUMpmYdGQk5E
2/F6DcK+9y32sKkWhaFxLEwb65S+psqCE3b8NX1MxdTdrSwGOk3EJYMpa+Le6top/U2bVpJEEFNg
3wZBbX6PIVxEvJDjldm32l25K/lGUB+kQfR+6I8bo3E5VbEk1CDk9CLmJ8KrotiH5ZHwso6cmpab
Ogfcn+R3mHU+xLKV5SHuWQu8aWZKBIZc6Q4Le82gJQz6pNA1p0tcz+I1b7uq3F1ZrOHIxTLb+7R3
8xF0tekBbPxmOXp9FyVxDfS5zWktn3IWPpQbWQX4PoN5zZ/8fjBfax112KnITwCrzPbSyonkmJcZ
6W+aX5X2eJUq5ZrvghHejViX79pLrXenlV28w5HYnMFYp7cIoPiFuoddqgB16XdUROZRdM6MoONW
JFbZY5Em1WLsi90rglf7YJB3ri5Ic6qbCBfh6g3U7zlYdx+t5YmuePnSjVuZLfTLau6GMTXMmMqS
eH+P1Nn8Js+GfL1RkcWfuPjWTH/fc9HiGpYMyhlTXa+uWs/WU+pLgAF2ofREERjCn+ARvPS+Hsjq
vOi26FbmuX74UAhPsy0+19k3DFOhrsxeGvDC9WO3X2RF8Vv2AHfzWJU/q86y28JO8VEEjpm+yrCY
zmWbMYISZdsDOE72scuNepjzPNjMGeW7ctGmmir/Bb3d6itS4J9JjO3v8L71D4s7FdAaKJE7uQiK
K90wWifJ1ykVHQHD3MR2lnY4UJLmQHEzAHYiTEFInRPWGKbGGJaHYaiPGltFkht6inLug8a5ptyy
2fxmKokTpBA0jGYs5mlFFO/80Jj70EnHP+ucxR8Viioha2TCDFvZZc09ZPmIlLLa59VXC/YLFY5P
+HTIV27nGsZRytB/K0cLvbVsF0bExTx7nyadfH9LKuv4QBYH+fiBjW3HtWSPWTPw3oU96pWKY+qP
Yg2WS25MOfIPWTYvJjXRayxUe1OxpOQwME86po3fPM1lt7gk0AVkqYq1ZZ2p75O/acR4Tj3BFMBe
1fLhOO02Ni1tfuiE8BHxMEGVG+vFht1lYt03z5NZ4pchnqLEW4rsLugyzKpLKo5zWvxdYCwaaqVw
xgRGFgGWf8raPGw6HojDVrulzA4WsDPUp7L3qpj7U54VzYHQfveuxIcCUUAC90sfh82bq2P5k4lJ
JmMxtbeEzukft8fzg18seHIbwmKmRkaYT+L+2ZRmupsLAT2a46bvvHw5SQeuEncagaHKQCB75AX/
Vlw5r50K8x+dT9WveiXBgbHEtWducLIEqBOK1Cy2j40w695uikJDYWu66yWw5GTehJ5Hm9sw0cgm
RzP8CxmWLIp0hsha5hs7ytenCX6IDtPp8hMJ3HWCjWNkfgAn4w1pge+z9H8o4tuL7mj7uXNFdc3L
DIdLn3PDi86li7OgLQrfK95Tt0tbhCN3hpMexgQDhLWRZcdc1TE2fpOgxEwWmOBvNhXmHMaW/mkM
xrdVCUJo18Ia6p2eFRP9Jpc7n90L7WaOs+pdLJn/OVJK7Qs2ZW9EjkkGhc5eDjUBIVsZVMM9JWNJ
mKJv8RHC94/KcdZbFBfebC/P/pQd8zcrGppD3fU7wzQjiS3OLK0q6DvsADSfsYPLhMXD/U9sLfLo
T63eLgPuUGyPmZtvY1HwUC2AWcbYKZOsAGlvbtPhqHPsBkG6OBc6aOc4LfOyj1RRXqdozYoFPYwE
ZJ+Yj005NM+EsapfrmqzcodTnkwkTZzpaKLgrR1Qw5wIY9cGqqh8mtoGVduC+n+JNdKcoM0/zLrg
lKpECbYxkJwI8GE20BoFrFM9HjryqM6NhVZ+XLMpe69sI84a0J+JsduDZha9sC+QoM5TLtT8OGlw
uHmexm6Tu4wFAobMD46HSKNDZEN3wH9cm46IGmsizZVN5eU21f58m5fhdJdJouH32rWKY87BTIVU
Ws9GRME7BqsrZWI54UauLOFTogXhrftqH3Zpd5u3BCYoUTqXUij3LSwyJj86q08O1ec198jufjl8
TBIykOc251xxYsFI209/GA4wZEmZwPyqcpueN3PGElBNOZeJwPNNRkN1SAv2CxBXR7aWb7U80XYa
yRCZ9d+lJLK1XBb/w6SOerFgHr9LvsHGqLj6GG23RZDq5mznpIOzN6Um01wY3q6tO4nsb7GGw9/I
rOK5SBkpdYJzgpC5TpAY1iqzAattnzo3iE5WqrtT61vrXjQCVoeMOkw0Zf3qi2HGdhTXlxFQ5RLn
sKCBCKclmWzJhReS0HNx4jkipscTNx1SOy+lE2fq6C1Y+aOoWU5+peffq3bzdzgs3+as078XIeEO
qPdPHvHCh1T3nyPLQpmnieDiCdIFOCD9L3SBBpWH9hZZqz+UBtYZ9Mq98fK4QKz1rjioZ43nURXT
fVB5hOvSwZ3GqC0v5JjAr6bQQL9j0lSOUzW+UgbyxcNu+qk85P0miJj3xS5LhWUVPtdDyhQ/QG/w
rgOixkMNdTP9t1IyOAiom0c3SgE1LQOVkmeiPq6hjM6AxJaEPOgMbULVnaaFMDVvzuRRE/p6G5jQ
BqNd3e3VAkjZYzvBc55PLFioeiYl/bS+W2lcdCzA9uH00jJ9zNJAAlPO3e1gFtjSXkVQSIMTEGJB
hhuvooN07vqri28kbg6lPcvD4NYdisTowW54i2SkFpbRX1B2Uv+9sS2YPLTre2wH3XtTQ+FiE6Ym
LSLw0a2AyuMmDgdOETdD+WXFirqqhivIz7Q2LsJcXhydCaMPRqNAYDdvmh49ILTVnSrSOESP7DLa
LLeOnhXqEYEVsXYT6fZsY1088c5922wtJTswph59oF/W6DNIh+Aj0NN1RjT3JFOyvcFmLbcb/nS+
SwHJLxZgBCFqMNNwGqwsOoZtwdwvn9a2eBOdjg4+WEGzzZvRfRtsnBNxX1Yn4xp3T+BA8714U3h0
yUs6VFS1XuYncW/Epg70E5lVdNyEMd16mRPturIkumfQEqXcr579Pky3uGO/V72MBHDH/jEvlnRn
ZUb8KgCbDzpjYtmHMBiRDSFIo4xfkE3QNE5x/4HhiVFOuxLSGKbrhoBwgss6ZpQzMx6k3r65leVQ
EFnsXrMokAQ3jds+T21qfQtGZp9W3yI7+4Fen1vL/yticrgZ6KSAgZbDXeXCCRSGhqcHg/61YOX4
22IcezQWVuI2zUn590E8UNmQHC9E0AXwJiI/wBU0785cyXttrNI68efZzwMLg48LpN4DEWUC4JjQ
UTp2cqHH2NoHIbiIL0T3OtjVn8l47UPpq/ghJnb/KPQ8bCMymhJ/GRnjWaCDhBSJ84qL+sYCbdq2
XDFJKtfoYPjby610J3XnuhkXGocmcUV+0+3iqCbxs7LQBaFQWKyxUH8UotZH4yD29+nAkKJUNJZO
uxSPXpy1byrEJhHmMn26phzs0BqWD4ot8iSFV+ckhhu8u6Sry4eyK+17h0j6DJqcGJVYqvZXqcKK
n/Ega2L3vbDaWm4wn7FDT9Nm0iAhNbETmwn45E/cY2RyGfGcpYNtWsp0uAeYjD7lFCx3MZGX2P1E
TIg0zeUha6bffpQJBpaTcyMyHZA66NBpdCyDGJWf7gvOKtAD6R3A/9pN64xs0GjWbutz2OyHzFK/
gb7tg932EHCcS3u/6TNsFLP+7aeNubEZw94FfeseAzqyhLITQb6yp+/cq+3dMnTLeaHB3IjGEJaW
8e2SeQjFhulQ1dBiDJe8qbuniIqd3wQkgU9UYWz/WorJ+SxrJWCgC6DP0rsrs9Y+517PnF9I54gy
3p3qyqn3OnJsatyYrAwUDno2h55/3FUsfl5uY8cLp0crjcaXrPMa0AzJYksjwJOsiUcOvl0jFEtL
7Lq5z486Qqix+omwa8KW2BZn5h+b0K972NNmH62te17teIB+Xoe73GrC2zlO/d1skVrIYhPYnVoQ
O3etARa2A1ZmIQ1DZ/NL2VokyEV+/GtdHfJQPJufMgp16pCtPbjVTmlU7juJvywn2KxN33pR5ciY
Mr1XGbG/Gzzj3aNVC/JEtE8egowxtZcabz1Dp12l+/BW+VlAdsr0Uwz40tvQR8y51pAut/0u7IMH
Wm0WJ/K8ToPGfRYajjWtiiCDNoChRZwhba9jaidDCsTlyrxham9v63n1vrO5RoFLi2j9ZJ8C8Eeg
IK6zxuo+na5kQJ7raGZkGSPr2aa67wCLjoXpnT3BEPIm7kOaImCTOilU3B+DXAUHuxn6R8O/ZYL4
Mj8HnT+d8yBluFB18qA6o146ppFYNzSSDwMeougJ3Oinov4qITjT3QiQ/uByFsIExoxe2zF1z1GI
PLKk+XTySWZgiuiWp9kKEGJNwZFXFPrZyNh/a6PWZvaw6n1khvpVNVaAWXBg/DQuDQMik81ehUEu
cFaC5lIsy5PH4kePU5bYqGtDhXmOLKVyaR7MQB5+0K7MiWxCn6VKg2ca8XpTg+8nVsEnb7yyjAkj
Y42Et/oewcPMhUWEfMG0RF3j8gkseuzj2hz//d/+2//8j9/zf89+mof/vV3r32qtHpqiHof/8e//
XK/Er8lxOSADhy6HNa/eP1YdkT83TqWW/ldAZkQi9qT4P6cv3iZ6JqZnRxrTf/GBjn1divaf1nz9
6xND3wt8FpM7jvPP3VQ0HympRbn/JcZYwuNQTxROWx2iMiVs2V9w3UVem/DIzWOWcREgKczc20RY
dJLwyLoNSHZtO/RwxYBxqyvPvEbpCsdjgvjTwkP4rKqowjhcjehHa/rBZP+adBnHY1KkbDfhtztZ
Bw4lnPZO/Dut23Vv4r5/6CSey43v+ijLal0gtAbt3vl+hU5XuT6R8SMDlzGOXioV+rhd69WQWBAA
SnmFBdagGGxU00qsIiGbm6adVE9ZNVuE7HjZ4+iH7qmOtSGoRsa/x4z/hZX1zgOTIFx/ueV9BEb7
f+ei1Q+NNUdvI7UwpwupriQtyc/VYaIQLF54L1QsnybEkcPQDY2B2fLjxBcMKBpRW39tLBIv/CSe
TMTguhZG8ZzW7CStNDvCjH5ol8CS3gDGE0/iVgdrrihJDYsiqgbXWmwjDNRQlQibqXUzFCTWKpT9
pGQbwM7VsqW7GayS2N2ZHcFbQhLwKpkAeMknQL1T04cNIERKrx7/SKcgTMRy/NvKjCLhnTHEhdRs
f55TxEzfxhNrrfgHq76R70Z53h3Z1bDSncqPcomjxA+h1HA4+0kzC/1c2sZsZURCzrqy96ggiOWe
Pr+8nW3cia4OwIJaZ3muOVgSd2pn1mJ540VYEtbHBdbMEJZ3tmbwauYiSlRfBS8ue4loVCtA8gyn
GMmtK//oMCsxstwZD1B1706dved2YPEYNfeTpWV47LubdudHC/aGnPZ8aem47MH9w2Ku9poK9Cl5
GDfXrNTCcEK7tjgKVlsyvZmmndsbUNAx4rK9WsDGNSMDouiD72jSpMZKSQRbhV+mrbkbW01+K/l7
uFa9CGfd2pf7xmYmYnnD+Cij8fcMxvXRqyHbTi2MUl0HvyWyieHEn8l18vWURGM3H8yM1zJ2WkWU
ukr3ai4cwo0x3ADmGz8hZtPaswDMxz6W9r9Z+ZTeqZitLy3brOhvUuhUy3sCxesJzo86G+urZXEp
ehKjbQj47KJdHDKq6J1jT+bQq5qZZeywp0iWJEhiCk0aJLlNa6L+uCwsvdr/P5xrcRRdd/MGrnDc
617K/7RozwNanoahcb/MtrgjwZqtiWwch2PcMSq7z/be3f/nB/5js5/GUhNnDR/YfwQHwog2aK/b
+qZ9c7fXJbn/1da4/+PB/Z+/4D8O7oBhfknD4n5Ne5N4W+Dj3XjDDpSts8cev2ve/4vv9481lP86
tmkjRChcwekR/GOloK1o/wa8El/pLWPhRJK3tWWD7X44jbdHfO1//u+f5123Pf4v0s5st3Fk6dZP
JIDzcCsOGjzX5Kq6IVQTSYmDSIqUqKc/X7rP7pLS/J21a6OB7gYMOJzJyMjIiBVrSdcEfW/NsvFl
0/EdSQ0yO6ZdncB9udGgKxTUkXkWV+MWApGicAAl28zLR3u7LCoG76ibMQnlL9Hb3d3nTpXethTt
70l0fZre5By86ZwaLPLOb2IdjqZ1QeoU7wuQQ9R4vXcW+RxQb5pakC0fx/cU4bqo8wCkZxaEHY54
cJMBDmu7MOmWtHv7lhZF/ZjXo/ngbx0QWTzCD0fr9H2/9yF12AGm4CXcQvpbP/CL89B0s/Lu7U3S
JQFS8VEs07A1klXf1w1fEkcc7NPO8s+asdne7ldWUK8pJTIv+LEiqsQM3kRHCPkp5x8VMpaTdk3i
lAMmydPk06U120MNAZuxAel62j0VTgynqWJtEw5n0QwzTcM1NJ7WkgPsPfSOKr8xOMHHiA5uUD20
5GTvzotzYP4aV+MNpC0Km5Ja7T/7eWFTkrouOy54y36xySzdcAuH66O2YqpumFMviNNwpopTqlVK
cWo8QmleQMi4MZ5mD7tl8eAy6vt8XgyRFjIC8pN6DuxMby9TZVP8/CI27iD7pXl5NDa04GxtbaUq
/VjVNkqxqey2s+2hY1H6e/v9frWPy7sRCIMdWHM9MEKgxSqRcknw9NWHEz+/WFK6HZnaznDIvhzh
cyMwMAaE1NRgNP/j5klHbjxCw+COrM0eftU08mef3/44uurriPz5Yil51Y9lp43GxmVMAdGMyAnS
6PB89kM6oX04hggrLWG6UJhVfTMpvjcHfYfUTIcjLo6REUE48AW2rjwYIicel9uPx1Kxkf/HQnlx
oVNrWa58oxQWTP5JUxpolQM7eKyQhrZWoFmC5kMa7BCHToK/WuO/Fl3temsHyi7V3i3gzvzeR/kS
/EborCB7ZIQyyqLj0l69bXD6U/62J4Uwx0p7XgAV9QfY7M93Xrt4+/dPx3/ztwEpXp0M73RissjY
NL929c0YQU4x38azqLhhAGfrcNrqH1Sn/8qsJeqdjmXo5OfX+9gB39p1BWZtHg9zGLL4d/3OXPLI
YuQJAu0A5rePeegpPuDkfiLP7Fm26Vq+K529LfUXJhY9Y1On2Z1TQoYP0YDKLacSD1gmDZbnvaQ7
14vzimQ89z3RcVwnC2aSbhImEeZUvUh0gOoqvuDkki6siZ9fnPaZZ7u0KbAGTJw07njXL2jEBG6Q
fzCj4mtyrzwEkxZdcmKP1MEDbXVtMd9Cru1ZHPQeCDuC7Psm8t+ld0kMYwdQtQhcW8LooGJbhUvI
6RzzL/+xaktHr4GpjfZIy2E/f7VTeFzhhQCLpdhN4e+vrPj4hmUwYQhL9PXaeqg5jNTfi4uHEYt1
FfPtvvRxvTIjdSlD1pr/59K5sCZF6tmOqeH9iWxBFE5AT5F4Ma8271bWDVpht4q1TV5xF9ak78Yj
/eRaOd9Nf1+tYHmNUOpFxSLcxvlHkJWf4KphqIeehErlXrVOR/p23s7ss2LLOoeYEV0ysXqxW1RL
La7jPLYf317npHv+Xqac91M3yfJ8xFF84/a02y+2rqHKuSavOt/VPfJm34W1+dpLeJlrXmpzDVhP
1cqNtw/U0wP3CVQ41w6Aj/DtFU1edJamObrDqL1t+uLvuTjjZrI9mvmIPTorDwDnV7sIkroV5YFA
i7Ob+r3yi02t8NKiFFXcAzzOtrhai9tzLC7zirbgNzRaIyMEGQaA7K/C5qVJaVP7UmfU98giRbre
Pna4SL6in3SXx/+tPvvLwbM08R+AfKYr+4hzPvdZlZ5eQli7KqMsTm6P33n4Blnkqr7e9F7+NiZi
zsXXc7wMKacDxqxFssiC/QNEhTfFHJaR+yZO37sfFN4yFSkvFyd5S88803iaYa+L7syYwsX8vPR+
6PciMxK5MxNKSpvCH67jJkPbtL99z6QaDJ/G9Rr9KmkzmL3NDZz/2ywUKTtd8HJOKQ8otvXZi7cR
3XxFzeT1Sq+syumYlqGDgLSfufFAj7rMC7QutGHUwd7eUcXiXCkL813KVDDXmZsMcBcz7YxwRm9b
UC1EchHrkKReybD6RnBwWn7kZYDgTl/+NyOSX3TU1E7eESNiTkDLYD8CHeR+fdvIRKznm9ARhvHU
8nxDl25QOtywzgMs3MD7eA/qPk7vtO/ofwbQ2C9L1Rv/9dm6tibdoBUysJ2u43ci1wKffycySPsO
/bFYW3Y3p4f/cXWSnx8gU/R9q6SI9XX7wY67hReOUHzOtXBLjc5RuMVU4IcV0KI6Q7/DeJWOtMZ2
pzUAxzbF5/rTMdJD8cbp0fyMs3fJjbZMlaHxta8bVxalDS0gn2602qMqWH/I0jCn5qnYwkkLrq7r
DCJwlcmXGe8ZauS+Zm7M96fPZmyGaeQ89lUwBOL+LL7OQvO/dnzW5IoCF8Qt4DekjwbLrOlu9aO5
YUTV6h40uKmqd4pViRTmOgBe2TClFAeqogSepcHcuA8vCc7H/U36iFzP2lSkN9N129+rMaVoVA/m
iVYCqzkG+mctqsIsBDjxQdRtawpMzbNiZa+PGCvzLM9hIpmT7YjYdXF9gXaFD7zgiDl30JbH0GjH
IJ6frbm/+CN7U2mq5rgmZHaOKNxKAaTZVr5WnBpE1orA7ee7e8R6bhgRNucwhzy5i3PEFGxYBMqk
YMIxLR0cieFQnzbQjr1eaO53ezTGfXPD0AH6DR+yII+SsFrSXW1ujbiMOeAqtxGBXXKbK5vScdvP
dBMktzjgMFWGWrRb54vmcx9mS6iEY1U8eX3NGJbuirzHdx2LxOd6hfAXp/kI0HKz9x8oRtM4u8vO
n9/2l8ldvLAhrYgev53MNGzU3e2wfUCu4u3fPxUTWQRPeEDmGq0EyR+B8s7KLT0b/N9bVD/s58NN
GznfGdKNy3AWuqtWle6LbXn1kS4sCo+9OAFZhrNs9zYR6yGldMwkYGh9EkW1WaB/RdsErpQ8oKfP
HEiszB6n9/P3cqVvlu/AEc0GjGtrFwXlzwT/4LR0QsZ6PX9eh+V7egfKt6LKqvQVNaNp6EywycVt
9ujHkL2GftSFEDmQI9MVuPmbdtTVZ5WCtF4jVL7d4TdwLj1275gmLoN0Mcb+un/YvU9jVRlj6iwY
GlVDG91MnEna1wG0TnbIjrTbOjesGFxpjsinnsylwl2nTrgocbm4JEh+QwrXyGbXtXs+iHWhLRkB
f95HFEpi2EFWvKMKVWdlIgEjEeeAW1x0jmHK58NhIBeNLtI8/714buy+5nffITlO5pCtrG1VbqzL
1S5uavbP1TSXf0DISp7CKJmeAJsoN4fQ/j6sCvRC5gkjpLGxLO52z2/vpnwSZWOSk7SGBiDV9cpN
c7DXGfN7EP03UHEwcIE2gAXRWzV8e9ukfBKESfAaOneCRjtJTh66UoN0kUrN5tinUQehDrTIf2HB
pkzn2MRkCpPX4UXPrLIz90m5OQmnH96PiSqAyT74sgYKklzjxEzDlTL/vgLZZEACgg8Cy9I29VP+
EVwnEwK0euv9WhW05Ctc2HMsG3fweAy+CtF7gLw9bc9qU/kGbFrv0qwMbPju06QP3t67aUssy0VS
w2f7rvcO4ZveOY9WtSlNplYh1D3DX1jf95b96dgYP942NuV9DlgvEiHdwqB0lM+GmZUjmI9NY1mP
qde8P3XpOkPHysjPEP5vc9Vbamp1rilgVWwkWymtbsiyUzIc62rTrbV1Cvw+MMNucXg+vRvaubk2
g3ZuPW9/KjOhKX9xmezRYdcEIuBJC017ghaU0tVGWyRPpJhxCVD5BwRp6zreAtRTfMTJGEJGSzPA
s2gIy1XX2jwaCDQ4IoYcI+2u/pnecs8G8F5/UcHHXoVH4ZuuR8ubEWHN5n+uPQYJIC857uySWmT2
aEWn5T6yF2O4nQMDCpU7Kb7QZeogWxNf+CJ1KGd+0qS2VXJ7mzHEUh9LMA88F+NiKd7Df2mPDofD
A5wMSfKY8Zh1+oBGNsnR7KFFzWKerg/L8ra6ByG5jfJwpgheL/fk6xX+tiji58UKj2TSdEGwyJSH
/zDa8/Z2NodemR5E+Znyj/GdpkAa/NHuTvopyNb/rFb6ln3ba3V6ckuektkP/cPpOWF8c847KMwi
OBiVu6uyJ31NNIfdLRhBsbv1Jztmjiad91/aiM7OAl55xbNVl9+UL87DHU5vU7f9V+CMs13taXGy
tcXqsDJv2qW9cGLQWmESvR3Ypg/ghSXpEqeQBiVeo4uFlZt8eV4aK+sBBm3K2arH+Kv3q7wq6Q73
NRtIZcqR2H3S4+JHRx69o+kBcEaYI7NURZepKOppjg31rWjsyDiQ2Q5xMhK7crNd9XNzbq31EAbM
Lwx+z80FWof45myljGliGfK5uLQqfOniXAwnZ89sBlZhUB5/DSuYk0SpA/4I+gQQ8azbyF3bCz2y
bvigijWrjEthoN0KFZwDxq1Fu+oXaHQs3LWxVPVx5RxafErPFLVmywBkJWN/UaDID8Bsyk3afkOd
1DU/bwtFiVef/HqWy3VrMlnryXm6RyNia9RkR+B6nbWzSJf68nDDpP5376FbtSDV7NB9/Kujzp1L
Q0J3HHImKbQkZ6TmDb8XJ2II86V5I6osSIDOGdW4U+3jqzet2EjkDih7eDipJ0OaZ6hZZeh0Fnwv
aw0X+2cRPr9DefCrpaHKMJwij548hBcGX0LPpXemOnNKnVcAxtMpwe2eqiQULSyGQKLyfaPNbdU9
MRU7Ly1KOYXeQHSX+yyxi06hG3dB+TO9g8B84dzYJO+KAzB5zV+ak45forttfRhZ4D/gL9rwz25k
zU/RlrLpTNFanfJRn1xJYFBs2v5SSIOuYpZ1pcFxG2Gn4gF7ih1mZUxmfd4O1ApDchP8DM/PkWli
QhlcPOdqC6sJVDHVCJYyV+7g5Bf7vSpb+mIMuxlonp/LjdOWM9R+rNltq2uwo5xOzjvbOuxWyan0
f9X7CiETBM1jELlZYADd+gCh4c/6hDJPukedrkoRFtma7ixChRJhDajWlmkN9Wa17/3QQn7vwynt
nGWTlFroMOExN3TIGZvygKCJU1Dj2LuwKNcQcTEYCbc3JgOzOgBM6VFDGMGJ3yZmC3swYvHavbYr
f3aH0/55GNIiPJmdER5TqLtKhg7jtG385b7YQ3Dmj3BlHVoo5TTHHJjAqnehc7bzRTsw2w2lL2x9
+UyPBzFCfmS6+/S87X45gGLM05eidA5Mz5exzRTLKr9BfhAd13rpH2+Kz2g+c7f4iG0hpzbyW2AS
3NdHBhAtYPrbljdXFsPtvHs8HjX9bo9gL3juFFpkB52v+VCc66fDWTvea52vR6a5s9eoQjEXyDjP
snczd3VG7/Wr2/r2w9ZmmGebjHXEWJkXnY49IaNizBHpeT86wkYE6S+SNaZdeexX0S/TotuttNIX
/FidGepDjYacY28Sh7UlCEkHfocMfdF4LNX2u1XRJP1T21rNMm/PaZh5KfKJXX/Ohc5zclvOToeV
kTCmypQitbCRUcBTA8CsS8x0capLRJv7zj2Hb5+FiTsOxQEo98TjyOQGur5g61niMCs5/nPHmcvd
on15zvaqAo5wc+kip1bK29LVkJJ+9RiC6NtO8m4QjxOkEJcdpbDqRmRiuwdlHjZx5LhsNI06O4Jh
micFEmQJ+z0jZmJNw20ZDUvI1MJmJR4n6lbP1K1zac2XehYeIhDe4LzccboZ5GiGoT4w34Zu5DwI
sZdVGathKBOP6CujUlSx9r0OucaxhPC2YVKG4dNZydqyFHIAJiubStGyE+8P+fNdbKkvucmhALLH
GFa5cRGZgdIxNxQNmUkDBtUhj5Kb/SpLh1/OQgi84ZvBxtowLt2Wn9729OnbmsY6xBsgHTU5B+p6
dHPI0MtNGyZP2x/9ov7phSgFQbA9N5bMBihi/8Q3ElWOf+1JzwH/1AHu1fbkXHuwjaCs2mpxtH9U
2U9dWT8Uqaj0fa5sSS6/Q7DG2e66cnP+7i10nF40XVCS2ozA5dRLm3L6S3uG5PT7rXGuHZ+1iVoD
wltkIttwWJaf61UF9jCo1I0lxRLlEvCurmqrsltRfvMWWkBfaZ18gLEGLM0fFQEmosjVEiWX17P0
4B6gxnhJtfQQFrLQuz3GVtwukkhfKZxTZU2s/iKVNFJgIUOF/6PKfcsM7XrGa67YpEHLS1WV100c
tquliZ9fGDucNK9Cxr3c2Npzc3pO8y+K1agMSHn/eDhU3IzsnXfX3joI+BAPwbMs4crvQosmYMJ8
mCKCqM63IdK+i1UxmHGenUfhk5/7T8mnIqbbEjDhxED4vFrnoao+O/Vuuzjfhjj/F/ZyDxrWI8Sw
m4P1wy0+J9rjfqdq002nqv/GEEOKIYZ5HMAhibB4p7VzAVpDnvlufwAIu71nTmxtxLy8ldBiES5e
hRManKThdDpdW/JGUpuT55lspbU4rPI1I408sdtFtlD4ifjzX9sxwRTYPpyh8pkud2biFnVJbQaC
W6ZL8nLef43zyPmyfSZoevRbov4HPVb9qAwokz5KVfg/tqXzPcyaRD9BYLY5QTc+pvfJ7rNidSoL
0i6ed5BFdfDmbZgfqN8ZAbPGIorsI0SFdj/WzLY+GCo4v8qm+PmFUx6QpYBjpea5kT3l9Zf98Umx
qEmPvNg26Wif9qmW9lDD0t93FqeQcqwY6oO8M6pvsyWTqVEaq/oTkyftwqZ0snunT3WY5stNieq5
Y4OtHWwY4//m/XlhRTrPpe1zGmYVAX9EfGlANW3PDPsX31DVlaYj1YUl6VSfIVc8IcclrhYzZnxW
xy92C2ue3cNPAlXrUmVxegNdAccmCwdRdu0VKCX0jrPPy022vdX273Tjy+GousEmMnzASP/akPNg
35yNsxQKN5rdAs9eLrRVs0LJEzSB6v6aLGdd2pLS37EpuiERZ7eJTNr35XtRRvaovZjtHMGwXwPc
DkHzA/m1pcL9pyPW71VKUcOlDNonFjsJp1aQiAlTiOXm5q0owPpc2dDHIuwXFOvio3Lcb7ocg2w2
ZWxa4dR4rz9j5h12Q3J+qf7QBV8WEMIHKDXOi/sahR3lBTcZSy7MScdO687D2BgWorDjZlv+MgYl
im0imECrxYCHZzAEYcrxP+2TYswhwCVPYGa5ehRZJJTo5nx3BzYDuCN6e4BRvqgqQFMn8Mqw9Bm1
rmwpa5wL8tfdPcomD02QbOfEsNW4amAlVd42kxapgzLoAVZCAIiuv92sLm1orVtRSjMgG4+bRYtM
2vwUFBszqu4YxPhvcb2UQxkN+m1RijI7pmiPp9mhYILt6TR+61DfgZtZcR4mfOTKiBRZGs1EgdBq
ig1czs7X/N1xUQfOF30P/gpekWi3C9CNCt42OhHNLm3Kj48sP5+6QccmKlM9HarBC838+9s2ps7a
lREpxLgVbfm8xcjp4RAmi36x+9gd5200W6BzcVCXWkUyIKVCNPs5bWRBBv1bKVlA8dY4ZSldOOvp
cOvH5xswsT9EKdmY5w9FYP/4m/Vd2JMShb2xr3fIYIh7/MB7kVmSoI38hejjwK6lcJPJL3ZRZZI2
sznUvlVXVJmQcZoZebhHS/M0KNxiqv/m2Bc1BMnhdYhzdcaOyv9fjqcpvUwfxQyjr1zQxDVwZUpy
ewjPkMexeEHpHpx5abLcw5GmtRhiEB6SlAAW3LXii03adA3CpQlp8KseznYY4eQ9zgrGJiGJ1gJv
jUp0fHqefRaXjxPaEMwiFLOhFArFqSpVn/qEBK5/rUubq2XZuMsSrB8DpBQOH7qgDhDho71CZzqh
oSMSPyWCbupUXFqV9jmD9L+0Dly3lFOLwGelOc2/IdgZ4TkSQEVlajGRxjg23XCfpTK/JqdKtQa9
7b7wC1A385cBjJvs2w4hHY49VXZVX07cM/Kp91xPo7YGjsKWJz6s3CpzpDELRjgFMJ2xj9B53HMO
D4tqoUQZTO0mpVfuW+D1YMalOyi1s0yzixdrQ2gVc/vmtBzm+cpfmEH/HgHnUOGyKoOS03R9M0uQ
7So2KC27361An3c/xZgc+jf13Hbme0opCpNTF9LlGiWPsZscqtwta6TTKSao+4/b8FytdgH0Aavj
Q4vYFgKpf/EdXXTkud15Lbu6IeUTZn1oRzNLdoBb96ssaILZfR+XH0TJWZ1LTASCK2Ni1y/eeEdr
QH4dqfdNg/hTRWtknyQhfaKQQeTF2X3W0H55e1cnNpVlUQ4wXPBhhi+Cw4XFdJgVGVRnXIbd+AgZ
xA003CpfmQgwDIsyLkqfSMM3Jed03H7b2vst4Q3N9IWYCBRH3fURwpzbd+dAFN780FU8+qYqmVdm
JRedzTwXSnHMdr94ocezb+lP48EDa9MGgIKXMH8Gb+/lFCAFvKwuxijAwJmutJmDaZyObY5FVHbW
oj1xWs8W6F2FqsfKRHbtQioGwhu8IiVvaUeNo647vJN2G81BBLEBtqSXi5nexq01Ux27iZN+ZUva
xgZq5UL38cljGxtMxAZWADwkdAMHMuFbPVKfdPHXS6HzyqJ00CEHhVm5w6I9Q0xjoDkW58kvY/YR
6naFb76UDt+wJXeMa5q1tnHydpuBhnGsRbQkRdUDtZ2NuHuTD/oTlL7uL5KNOIlaJvfS++wuDVt0
d/6mOHe5cLmjDMa7crrK4o/xERcEfni87XKnRS4Tvn4o8Zh6q1sX7Sdj51lfURXaLd/2YEPxsW0p
2iV6dzSrcbZ7KY2LD+0nAdrgsKq1Wy5ndJ1Juqogu6sCRIlCmHhh+ebF+pw/v/2XTGXpV3shhcJs
tLNZXuDiAqAgHuPlXb6AVGtRkI04iig/FaEuzpMtouRFFGzdwZ4NHl7QWG4Ej9C8gpQWRnrFWZoK
tg6wSmAsDII6Mm4U4ZlUz2bGbpMl4/yI+nHqKAiLJhdyYUH6fkM79tA2YeF4rL/oxa9e65f2UcU1
oFqH9G2KRB/bcm/uwDWlWmjXnfmxGfZs29s+MGWGuTRqcwBfX0PLGSPcEnw0tmvmtQFiA/YDYPP0
x9tWXnF88Jp2fTBFzPwYBqO5UjClGdTa5bbj1MVnZF/CxrjLAn1ZLgbe8L1BBfnm9DWLVE3EydWR
IQKJcQCeyxRPUM8dzDptWF1uPpWjtmz9cfH20lQmxM8v3HrYbvsWnb/dBk4/RA8SqOKR74J4T/Gh
Jq9a/2Itwi0vDBnHwh+OCYa6aPuBMdMFzGzLYx3TzaAppC2HmbLwOQWs5bP93j+phmXODl4NMGRH
oWdEGzC0gur9jASbMZz8sfyyD9qfxfJPemwTl68HOppcmxESz5Fh7tUuPej1KdluElR02qGKzwy4
JvlSTz69/fkmDrOn6Z5LKwqQ+yvq0Hwc6rJHeHiDjkHQd58aBNwPlSLQThqBi4VHL3GDSZXrT+d5
hxEdRYwMybrfovcECbGTqaZuJhJbT4cnEBiKSa4pY0wLoBzt2Tjlm16HsZ35yBmUS8cvffk1tb6j
gBq8vXNTznFlT4qDbj9AIuUf802SHd9bZTpb0tB7j+ZvXKb2wjSqkLwGoZAtEo16B86Wm2bOGMUX
wGvvh4OP+tAxNvtikbvKhvDUjl/uhRQ9XWebZSVMoP+2nxFA9yCODA/RGCIQ9L79aQ5K6PtELOCw
QOzDaAbzGXIS7iJZvk1zJ9vsmaaf53q+KkB1KQKBMWnFZ0jUhLfIogEneZNt2Nuzo2Ub5+n4qV8M
yzMkb/1C9GsFo4NTBYjsLZofokMmUn4Yhhaz1V+EVk7N779CCg07qIKRYD9nGwaOQ6gwjW0dv+1g
U/58aUE6Nf54zoAQs86yeLZnH1zBhrb9ONPCGYWaY/7hbWtTu+rRSEVDhUriq2ZqMxxGoFct1oyu
WLtw6waOtR9Vh2baDA80KIupRMkFEjuHHjU7VNkGHUImGn+I167/jtHNzyb6WOH2Zlyq6ghTZ8Ez
AEeL2qgOF9O1v7TtsT5aHSs7pO26gcs3nZ0WW99cvb2BUxcUXKW/7UiPmKI/wKZvCDsx10WE4MY3
aLat0GEawrrNQ9QklBObU/cE/KighPh0FGYkm+Qu2WmbHDMqQMih32eBe9PdDc9wXQ3B+ZcZtcGo
zaHnVZUspvf0t13p+TTjdZjAzJxtduWyLt+5XVyfv729n28vzdEkkFCTnofBNoZss50xrNN7KMKv
9PbTCdm8tw1NNVcECSZ1F503tfny84vMQq/OncZ8XsYzACnsdw2McsP8QChJv1TrSjlqNbV3MBbZ
tgdcTX+VoR8tE4Wjs5MiFh373XM+E4znqttp6pxdGpEup12LPmB7mKWbqn4Yyrvk/P5vNu1iFdIN
kxnUre0zBryPCJ4bEZjMCn01UZyL2/n5rvqoLM6JXym9o2EEAHMBZR06RzLEG3E2vW4OaQY7b7MR
5cDzsxPuVpQnXqgGlV23yQ/FR3JwPib/PPHzC79w2gRGb8tIN/4hX+9LKBT1bazbMwX0aOJT+aRg
DmAZiNZ5hFybOXuHbbqdZelm0HeBjTL76aRycZUJ8fOLlSBdMiQtmLRN1Xwou0Oc1ypaA5UFaa9y
F4XeysDCIYFgPYlIP6K3PW4iHlxtk/j5xRr6pHbtRsOCfdje73eAs/qfRxD+iNgFb1ua+O5XlqQL
o8mtyqttLJXWU4Ze9RZVQwRk/3sjfHKd0U5616/mFZJqbA9jeaw2B/tHPzw759gp/+JG8i9syIWn
zvAay+ux4dyhAd6uGCJd6O8ckSQ9nCLBaO0qTE65waVFqVUHZ8jRPZ+xmNSfND+yhv+WuZWH9NWS
pLjmJAnKVGJJg8jwQXlt7fdvf5jXS7A47VSQX64EavLXfpbPeHqVFq3UsuyRJjtAN1GnXafC5inM
yN8mycgeqxYz4xOzW5AQhDUv2sMaVV5mjoDL0RpUtadeQsl1BL1am1z8g6k/252QUdqkp3EBwVX0
IhILc8a+2C2KkzPfWchn5m2o29nc4mLqDt/6EZWAI/NyyH934x3FwjkQ6eg4+1S0N0ghU8gyxnDU
zJtd4oS0MVZmul37nY9wBtcBOqg9JPl6gSreAAix0RUH6XVcsMVkAPVwm8eHbklxYRwKgEO+k3y1
apjT+586eDk/f++eOkWxX3z46827NiSFhTMUJElq2bBOrdJlFQ9LcyFo2lVHaKLCz13DzcpQH9Se
zJxKDrhtt3bjaO5X2x2inZC6PZe39E4DNF9D0yU1gd7/CBVO/+Ftz5+ohwr3cKHKEMwBr3rEw1iN
+kChChSBt4DyZ+kH+pO5tmHk+wPW7NdhFmsUpRjXQkTkFbEW2A8Dph+mAryPnALyZVSuGAYig9B/
mbDkUVd5VL0FJnK9a6NSwjzaKcKBB7DFzt0p3gMZAiIUdHG1YZA/+AOWQxGPrp3m2p70Mc0RiZ+d
jr3xqdv4cf0RoeBfIyRbkBw+qoAS0x+QUyDoQDz91cRk1pp+knlgGAYmpubDSofNF7FGdJdekODK
ZpQ5ubrf9qSzd2ycXG+ynRjr1ePmXfUwe1fCx5Pdv7TbgHMqzvr/8fl+G5TOIDTJtUWuzuQKny/n
FG7DfFF8IiQFZajmKlbak9xF01vooc7Y056OZLkB4mOLWeDdnqDwCAfKCkoHnXaY3yuUHCY1vZ7B
LSyO6xJd9aWgt4Nx/YgcOyYPyn6Qymdk1jRLo/GDCKKAk+7uy2WySpb/FIkQmF0pP6BieTJzWo/a
sjcKnGdyxzT2+QPIOWadDlFxCg+0fVRNF+XqpHwhQ3wCUUW207nj4rJouNWBfV/MIZFxhjmHcPU3
MfT3EZSz+UGH+Rah8HLjQ7sZ6vEeF90F2UgRwCbAKP1l6giSrdJfF/UUSFiub4tEP6PRVPH5hlhH
axOMy5bOKe9xcDX9Yr/+A5DLpElqxhRZxTy/DASpq6zodI9vuF21DGSvBDOVtYKMTgxKU3G4UcGH
pnIl/8KgdAqLc3fqd2cB9Per2VMyO59iE5FlRV9r8rBfmpGO3slIUaE+s5XHALXfcyBgljsuhz0a
QmtxO/xV/AQqxNw5jHcWd/71x/PQ680HgfHfrmgLGcFxMXwT3CTkz3MBqVEanLpzgf86Qo5DMyHE
ujbY7g4e2gRbcHvh0AeiocF07tKqgu9ASe+tDBxBFaiKRRPQOoiBLqyK73vxdLMT00+1HVb170aA
+OrSf3eY83CP6wdP0WWd6LRd25K21Gh1wynhP4Vhe+fcmGjRR0WYrt2gO703fgiGRvHuUZIITp6J
iyVKN6FfULIoTJZIDQkqfeJME8BMYkcFkHK66X+ABFGZlE5+OvOMqhYm84KOYnfff3RI3gPjob9N
g+5hF9I3VwS3SfexofHQYET1TLkikmg7N92NbG4X7VdU9sso4dyDxJrnP7zYmAsWjSeFzakbg/bl
vzalnZ1tc6t3dQ6/dTdYmC2jbUxeasXmWvsDfMREGRcHurAnbevJHdhXtDv5kn3Uro4fh2Uf68EY
tsx5guhRXomT3xFMHV1ak+xbHpfS/TE1hoYb4xBWK4FiPzNIfWCco3zczvOw+abY0NcYRbHA3/ak
05g2TZoibskNlYaHl8ZJvnCL8J+DYf/NfXhpTTqPXZofhvpESnr4zCjTy/U0o3F7+LXv5pqy1j99
/C8WJ3lLhWyUW1liM78LyTA/hqnkG4ODzn6OyD0Pa+OmY6B7Hyk2dfIjOnSkkN82XrdPDs6IcE2G
l/ZBseogJmrIEw/z0iBp+5MG8XRMvTAoJTZuqcEHe8BNraf2Nl82i3SxR/P7Jc8vgrdXJy4++RHj
X9gSi7+I3ymVAc/eY2uIDytBCi8GWVFpVW3i5FF3+F0UxTAnN4ec0diNrSfWxODgsEfhEeWHNko+
ayAhUR5Utmymv9q/BuWpoy4/FNBXYPAfYshtnNgCVBB7Lw+m4zdHU+zkZD5KAes/S/SlAllvNTuD
zokgI2PqKNS1OVyN53vBZWA82/yvOX/7203HM5dGAxpf1LBlOrK01Zw+r7A4WnEfIXB8+MEbJio/
o869PyOaA4GjEqY46TEXRqUYkyOhnbZ77iYLsqAS+jN7ITxGhVGc6METyy7sSNHF3DcjsrjYqQYE
g+tVVnw1z3qQJEXoNjdNSyno8NE9/8zPj0V6XB59C93FdF4nS8uF3QTB97d3W9h7dVIu/h4p/NSl
leW6zt+zq5gLKp/I2KEXVSWqk+fkwop0RRXQKqJyi5XstvmU3jQwrju3xuc0qGN1o3s6Lb6wJmXf
R2hK2r55OSSIfN+DTobvJmjCc0CS+ojkufLOmDyWFxalRFxrdesEMwvHcu0/CMJFUccY1ntkGAV/
3t/dwP/ae9VqdBBf9TvzJe6MEe2/ONnPTxS+zChbH45/kLtNuglcFfxjwJwnP9p2KIlsuxZmpNP5
0ct/Ohip2+e3XXE61IDUtxwH3pRX4K9Wd6H+HEwmxB66jSDwTmLtsx7YgSDsUr4sJr/ZhTXpxGsH
qG4gE2dJMfymzTtU4evAv+/C0y+jDKyb6s569/YCxW+UzhpdQNHSh57vtd7FPoNkKNFTzlqGYunx
IT/OwrctTEyKWpcmZHGL2uelq7mMrbTxGBi7JeqMT6fD3FoZH8pb/VdN/qmB9n5QeqRibbLcxb6H
48SYYdj72BowAEXDo74kh2kZay8Y2j8tqq/HZ2UxQWVWBJ6Li15D/tihgFFu9qHzdEAB8767E7ia
LvTacAvSTV0hnbgprrZY+NWFSRuODBgkMWktTrf6UlTV+9V2rSohTEWxKzti6Rd2Eg/i4u0ZO8md
/bk3Fib9FqZfszl0Sdl57tyM35TkkVPbabxAeJBXey11ZqVoR8AgwAAL00C3osR9/FjMKDgny8Yg
xTAQWH+v9J2J4KJfWpXiNTpkOh0CrKabFpUiMVK2fUQAmzEdVNZTRN2yyJ7Nx1aV26iWK4Vt/9Rw
/WkGQ17reuM0KJlyU6T5fHsvxqnbwPjWL5Ul74m4A0JSQGAgiALDKGcAp71VJIPGaj9lCZOxFYMf
XpgHiU6R3bn5g/tQ3K5y3Lm0KN3xGXL0rtlhMVvV95Vwo5vi0UFlRdTa/THw5hADN3N3NldhzqZy
uRc4KGO5VPVQ8b124u3BKY61MD0+jYHwJ32efEni8/oUHRi9VM9gTfoS+NP/GJROzeCkWXGyMWh7
sLCcPs3O6Akpb6rpb/jbivQNM3NmJRA7FXAdNzydxFCEG2Wbf7JwmtShIqyrViV9wUI/jttZwqrq
aAgbUFPaz/zrLLIjlzNigL8IjjfKYzl5Oi62Ukra0l2+1WensdigKbz2Ca27J+7FsMnneuDFbXBU
PobFMl476u9tlQJBmrsIx49YPMzGeda0UeFq8+KsBaXxUbGjqi8oHf1Zzk3p79hRpp2fTrdeAyfF
DBwmVHvJfPd9FmaqHFixnfIY9/68P+hnV3gmoh3nUEhm5hbK7XOhASdaCbP9H4Q4xTplygHPH5Ds
FgcQFncecMig14GF7osQVzr/5P2mnGEVMLc3PqI8G1h0M786ZgRVDXUlgXb93sNGd1ioAAlTZ8LU
TFtwvAr8tBRayupQpoXIFp1indazedmvfYjU3vaT10ZsWttgMGF0pb0t4w/647bRmehMvmpDHnUH
a77NaNvZCrq51wFaWAFrjnbNBFkCwynNEePJV7/ahsdsVf4/0q5rN3IlWX4RAXrzStdGLdMaSSP1
C9EaQ+89v/5Gac6u2EXerjPaXQxwAAFKVTErKyszMgKPsL49RnK2HRRGlr22ojn6gPx8llZEWSgl
UMX0Tl1nmHWkmU34MxIyxrNy6ezk8Q7iORFD/tB5oI5XFJSaUEaCeuqTzml5AbKw/Pb6p1lJkC5s
fMASZivphiKDiPWknuQNURgSbvy9gsErzKcQyi2jt5i9OcaqPkpcM4uJYUxjLI7qicimkva/iG6u
ahHuDkJcIL4HstlE9vV1fhzRywN1uU4qx8XwWV/EGaxy22zHOwFqLrnJO6kTH73eBLWqgwHYyRmf
jL16092RwMwa3F4G5ss/gTprbaCgeZ9jq9uhcZXS9aLRmrSbUjhfX6tAIvy1tZIvMNvhQeCaIa9g
SD1WHlJQosGO0cMj/zBtajs7B7U57sQb8DfvmCMIrEVSJ6MIRk7jWuxzZcub4km1MO42bQGHNkzp
JOBtPW7Dd2OXvjPWvCxvX24udbn3YaQN6QS7/R4T3BjqI0PxvZs+VEw+n+XhvzRFXel9bvgNBlvw
HZUj6txmXz1x1d8jeVVDAKmAQUbUUDqk9jEf/L6o2kY9TXFrauJRC39d37GVVRiAnkLCGwh5ZAtU
SbKSlFRrilI9ZepL0j7U0mBWxu//zQZ16BSux2CQVKgnjX/pUjfkfgjJ5rqJZdRHeASAVhM0GSI/
iwusBhJenir1FIWpNaii2eKawfuuxxRIzOoykr+XOlgXxqiDZeQTNw4KjPFHQodebzxbuAt3IzIP
/oaZry6yDrxcFSj7ANBN8OmLtptRcXGLMtKpezV+cGa/ATLL6SzvfgDF479ooixyDsoedYQCkPe1
caQZQLpVu3IPRN8mfyJsBKykY/mgoSxRJwiCNEYjK4pxGl6jJ9HBRCQmgPX7cIfRZMg5QkqPdc0t
vJ2ySCXFeR30BRn4w6UjuJOd2R5ndtC2G/Bu88zsGMRm+4XOBmWVusArPm37uMSOEkiIiquujzaG
1drtDuqEkZ1+v34WBPL7Lvzz0h7d2OCLqkgSMIGd+A0oCg/xXt0ZTlNshv1ogycOheJ2O25iPIBS
3mTOVS+OImWdiihp2SngZcQeQzsweIIkukMOiH4QHxI0i1U3OX4ICLLBMKxlU2EG3BJBxpcwXNmT
i/oVqPiIVluOAvlwLF7Gew0UReV9hp5H8MxM1Rf5jIC0lgf0DiASGZk0Fal1YCuqKMRHHlzFbh0i
TdpsW1u1W3u0P3TxGLnMii9fGKTO6dAlmTSgFHSKwEbuuXX4LLB6cksTIvTeQWUDHCpSUBrr46tq
5ffQ3T3pcVWbtRK8BfH4mHfj7rrHLl0GdvB/1HOhPbQQkRJ9f5zCKZNOE3SqkiGyFf37MPhOyb1L
7fG6rZWog2lsGIH8EAifRBqjlYO2A3zAvo4YEIkmCd8KgWqQz5RgPhIoCpdVf1zuIwYiyeUkEODN
wjdKsJwVqVjpp8B4VqrIHaZyy8esEdhl+1uAGZTEUQ9HwQTjiZcJn5F3RauIpX5ScPCI2lFiT4ip
H8NMP9GLBn4hNhm7ubgLYRO0KwYIbHjCjU3F8NRPg5zvPFy8u/43RpS3msPf9za3F4GvY/nj8ozB
GIgo8UpFQRWqcJcLLKpMSKcWxkThKQdiCTh1xnLIobkMnbAgoVMqoMAmivS4YDupclIHoYZQDcDZ
z8wl0YP/qRw50ELI0NDmbOVhYswALZs1hP3yw/uhvUMm+S7XJXtgfCkrJBSNrYIXMgAuK3CzbQqQ
FL9VWNaWuwhIhqRCElHHkeZpsuM4yDoFLB8KPpm+V/cQxdkTUuAeg/RkZpDdHvoox1zu6qVFykmy
BgRWceMpJyFUDpUr7z0+2/r3rVnZOpr9hJmLgAjVQ8qDw5QHVrJgEkotv+zl30Bd/b0op2XRYtUd
aOilsjK5oTV74VHQXxg+tDztl5aor6kFgtIOAywFu86GJvrQmaAX2XTQdHHk+2xCtTYOTO2NWWRk
LJEG86atOEVeBsPSt2xnuMk3/Y3DVLSwD6HmhicQ9NXKmypinJnV5cqQKUFZHCUXlb7vVVT91VhX
TppxLjW3gtxSk7BS7mUSjD2dGSFhaPaWBeet2k6+pKA+kaCmuPX3IZI2/yF7JKyD7K7w6lbO7FGR
RijydBI4bKWOck49PmXascp/S7FoMZxlGT8vF0YO62xhYZwng9+pyqlENZpw4YOOD8pYkCd1w3tW
xs36VOTnM2NFEUWiX2AXUU2ySu1BBd+PmrOmtFZu2Ms1kc2dmZF6aVIlT1FO/lmF1le9GbaxFR+E
vbEntVnwtzPyh9WINvtaVHwBaxOkDQGuO0UZkN3aWTQYSQPLABU8BDHFHGCAjQtTwB4aTDflfztf
RKi2iEAtRkExFUOz+QU5OImjXlRO496H2FUMwTDZTZid0MVCMAUPNCUwcgqeyeBkvPw06EGkcmh0
xSkKHuLwR933DIdeHBzKAHVwuFrl0orri5Mf7fI0Bm0Jbwq6nUushuPCl4khPGJ4cFKvjCuJgFHw
Pj8UJ0PFDA8Kebo42V7OErlZNQPeHkFBfgPyZOrLl2Ej1yMSq9Oo6uiBHcC/ihk5Rs16+VWIwJlI
/gEbhrf85VfB8GyUyX2TnxRZvvUKPEEBfrseaJbfhZhQZHDEws8WqbyoB1nZIVc7gfjWjyWgzlQA
vqemYHz/1aWAfEoE3ZHOL7iKIQgZiZXSZydjNMyoba0On+b6UlgmqE8yQFIJiGuYSJLnuD2quGL/
NwPU5+g6PQJlPAzwxV2WvMry+e9/vwStYbx2wBSq0I1cv4QymozpXxT0XwYOb1JO/sIK5hbIFs4i
cDzUXD7WsMAVb0JYmphtZFhYBnnwiM9NUHfJkKZT2QgdFgFBdiU3A0u68d5+xKFZgI4bXP7tO6uq
vObDc5OLe6UWjM5rs9NgTFYIzaKksTj/Ng7d69+HfN+LdJUsDU9eEKviVbpQwxW5kU+4Ic5OApjq
XFGsU6tPB9HiMx0vq1wFybGSK2CVVe/9pGdVZBePYViXeQnFTAg6quAmu/x2EyrYktpH+ak3EltN
Xgrt2AGKmiePDQirr690bUfntsRLW2jC1ZLCh/mphKqKom6UEvTU9U8/3163s+otMoq8OoitJIg6
UouKgI4ewh7eonzzKlOAUBxEXXR7sPInKFrwRIbHLBlT1svQjY3ErYoBYaSmi+Eof+SCpIV83inz
N0KDsI3/8lgvxrVgBIZMEU8pWEB0vdxBLmy1IcmG9KR2z9IYmhmqTtf3bm0ZCuaswMYJJIZCY1xi
mc/7LNXSU5uj9uu1j62UbntOYjj96kJmZqjDhVu0CwdVwUL4E5f/zDnG11hWJ+DX5BIllRcdQBbK
BXixiYtMN1Kk8Oo+6TDwNGHi6OjZSmzmh9GWD71uFs+s+vnaYca1yesQ9xQwuEIFc18u844v9fSk
12DgzBX5fpqGjQEIrckXeWsmfBOaXRklTlMKo3P92y37qmTRqFdAogYDeovxjqgvuDSQ+PRUco0r
FKmFRNIeh9pShBBJZLHptXqbpGg7ip5m8r1otzHvyMqXnEgDVTTYIUkjidp8iI369diDDU2KTvW0
MdJ2k0FT8vpqVz11ZoQ6C4JRhl3Td+nJi795AUSnQdMsja/Xjaz7kQ4EFAC0iCZ0S4zTp07Kpig9
BQfFBP5zO5L7zYTQIdhD26fKLAbTu2NBzUhSQd8J6JEpqBkiFVykaK1fRxnXRtmpip99/rkMb6cO
K9TQWC1uOCBPrq9y7RKYmVtgT9NRChMd5oQGzfepgoGiqp4DpXgOYiPYNBLr0lv7eChdqyDQQyV7
8YzvOuAjG6VNTpBigf6kamWtD4UUJgfYor2EE2Hg6YFLAJA9VMwvA2bBdX2rBkWCvKF38NTZVhi5
IOMBLN3ItYCGyI8blAf19GJQFaQ7na8NcXJKM3nLVXiD8DXjK7FMUJko53dVpsowEXuto0eRNaU/
rvvByldBQRdxA5TrEmYdqJdtCMnbgktCfBVZN5WhNns+t/3+5bqVlXXgWQA6O8RHaFOI5K+YpYta
nkZRn0bJiYshkjT5Vjr9um5hLQFAvRaCYOCT5nFsqc8+jkPG97Uco8SJptALBqPvCRl/8WKgUpx/
600WJn1lTTCnCGDChVvjOXK5JqHz0xzMO9Epxu5x/uSUGVg0r69q5ZQCYwTAFNHeWHJS6aHHgQ23
jU4Dhi/D6lcbPXCZsK1R5VB7xv3MsEVTxoQNF9bTOEUnsC3dDFK3i+pHYI+svPYhXcQQjGAZo76W
pNRa2PR1hHmaaNvz99UEUrv8qYFgqJqznhIks6BC63wXaUpof0hEsQSF+6nz7svkx9TkjgddtRrM
NNc/18phujBE1SaQp3WcwXfRaQqNO2/w7xJxdKOYt6+bWV8PoYshHIfIeinPG4NaAWdQdEqh1Vt4
sl2rnRN2ILn2VIYDrq/o0xT1nepakLghg6m6kdw+bu7VvrQ7ndtdXxHLjHi5okApCyjS5dFJGGoB
gHK8Q7wpHh1Q1TO8fN2SIUqIERiHpbuolSJiRq4bo5Mh/Qz7oy6Dx5MpSbDq3WiA4F4gVTAaxynl
STG0dQkjHKZSA3WbZL2pSPx5GLi95rEGSVbXBKIbCW8E3Do0TWPYterUV/BvHwq/tRdYdZqbjff4
hW8kgywY5N+AMNAxXOQHOarDDF6X3zW8q8aYcOtY/rYcuRPxAEGHCnpbOthCac4CrwVItONV/zQe
B3d0gPQHkfX0ru98pNTmsNf2wya2c489prUSzy8sk1M3u6NavPOmDAw+J+H+D107OEpTS3NAmeWZ
ipXee6kZv1/fU5ZN4kgzm14Yc8koyv5Jrl4Un8wZsWpZy9YfNlQl7yIoOgDkQ1OiVLxnjCN0EU9Q
DW+RD5HpzP6httsDGdViNaKXg8PEHKrMwAUgj8XI+eWKurb3Yl4f8f32OpT28o23VfakhcKWGll7
+1zYom7gAYModdlP/km/haiqjyZfehu8e/qGkBDHdvQLzGHXv9f6bsoS1CIId9ZCCWviKslLpMo/
dW70IGJoITPlJ+4W+mIZAEz9Vvn7AVuyoTOLxIVmLqKXithGxKK8kXWLIA4Tu3tPMdK3A4nVr+qY
3TL7fCSqUxfmhU0ScGY263rSlShufBRTCrQUn4n8nJXueMURINjMSqSYm0qdPPB6N0C89D5wNdET
um+KG+6zGzKh4YmQ4WE92Nf9Zral1KlTuDz2YzxYT01p5y+TXZvlBrK1mWL66KS6qd1vBVZPnLWl
1Lmo4kwptRFrJK8SMINtmptpL7vdv9jPtaAy9xjqWGh5D5DfOPgniT9k1WMDIDzjFJA85op/6FQC
kg1eHgZp7Z+AbyHk2BjECr5rp+zljzZN8qvJGJnV2qN87pJ0cYfTsiQPE5x1xbTFveBKQJ4YloZB
YQnhBT2/R9YpWLlVLyxSOYkvJRlwS1ikFOJkZ5MpF6ABA56PsZnk91zbTCpp1PG0i5oan+uPTEjs
gNFpI9v5LneTZ9aiWGdNp8JJISRiZYB28pQ7Ixh6iHZ4uhF3hCEAiqSsktxKInSxh1Qggb+30GWD
tcadXNGBItzN2Fuop/iOj6IKMFHGXr8JnHA8TF+7+T6PuU6FFc5TPUOfPmK19jo81RsR4FYBaIXi
UdwakSM9Xf+SLIehworX6NrY4rV0AgGiVU6tDdumFIT2dTPrV+xsXVQo6YcyR/MbdnoI7YGbwwpc
DbNlos1vmSLYrJNOxZKpCNUwI2vqP+icMLgBPgcAvoh2YWUlMpNznBG8aGiplpbNoBGPKeoB+eWm
nf4eUXZ5o9IkGXrBg9aowYEj8BneydwBJOY//6hnZrJZfmd8r3W/UPEQgJIs9COoN5RaaWHPtykJ
XcVhsiWbe0dN2gl3nVOZ0Q0GB75/8Zh/2qSC1yBEvsTzJflu0itwyG7VmNJtvJNBKSprTOpX4gbL
GPZpjophRpQPYjvCXFj+8KPAGrO7qPkelN9KSFWD8MgaRkYBYYlB/viKnyapQKaMUaz6EbnE7fgM
4R4JwrxmAmU2TAY/y0Bdm56LEjzQ+u0Og8l/DxWk7FOhrRLipFCr3D+VYW5NYAkvmYRY62fhc4lU
ACv7qhc7LfNPfpdgsvJWVbYM11y/ez4tUCEraQmX24TvJmHMcbDJlFTgem4H3pZ/cRus50Cf1qjA
he5Pq6D4QpLn/I4MG8oQ1+EgJ8nWQF0rB6K3yfNAqgLrgrfPZQqbZ0MyFQn2ri+s5pVMJtVHkATH
ls9h5gz4/9oetznrqK+Gy5lVyimjUFFCKSRWES5Jrl7GG3THwwPor7by91T5YjI7M0n5IdAeBAsV
k+R5/J36wKM3nRs0ZmkrmIISxg2erSw41HoGPTNKeWbSx2MU5Fhn9qqYKoQCI1t7FJ8ghrjPnGwj
sbLnVT+d2aP8NDZKr+Kr5D/XEMZxbQizbNpD7vZbg3UqVs/dzBrlp2INRA5QRsQa+vE8mBqlbQSe
ChCl6qgFEJjj194kM5vURRv0fqFhqALJw7fi4G/bDaYFI94Uv2Ee90nc+q7HfMuu3kufJukyYiln
xRiQZcqnCpDKzjTc+Gg4AM5CEDU2R9czUxu8FayRs/UERkHfH+0G8o9aawlNqKjpAnjPQQQWGTSY
4MqQ9iTmMAe510/kf23RT5WiUAseOrYk5rRQXAVZowME36EGFpmI5jLfeSx71GVfogUS8QbWRkRz
PyLAM+eEVvxE/Ca7/XtkN7mGPvdSpy76Sp1yMSsjPMUwTJXZ9XMcOyCGOwAEvGm/Gm5UojeHQesl
tGhCF9ooY5V74zeoVxWQWo5sMI64XWoTkuSv8MGSFc4sUjEVXRY11DqfVJQq0DOWz3pkir0p3Kn3
wU1wVNEU+5qHzmxSQVUCx5Y3+lhliVeSt1EtVCAPoG9w+O9fq5jNbFGxVB17LoxijnsLwHItO8M2
25Y7UjFjt6zW4/bMFh1HQ5jqPI97q38PNmfGGL5rtjW4tsoHfstm32HaoyJpyoVo/KmwFxmmfwfW
vW+l1b0XWy3FIAwEbO+ZcXQ1x5itkIotUi5LoxbAW2oneCigSFHgaSSAdqOwWERi5I9fJL2fpuj4
iSaCPgkRFucZhjP4ew5jPhyQdrwPkQUQtPnjj6+kazOLVHAJ9EAb8/GfxXUP6cm4Cy0Q2lvKcw4U
OeMeXL0fZtao0MKPOeQcILzyVg1I5fe8/IOLXhgrWr1qZzZIOJ1VGj0tVkKv+liRtxl+JnYVutnN
YJWK44ONrd0OBfiprOtWWR+OiiiBItST3CBGl8De8/Fv1Kytpt80KEF03LgPO3l33eB61WW2TCqe
eJWK9gyn4IwftBpF+Mz1QCKUadB5FO2CXYVnbSsVU3Qws8Sxgk+nJ85U2fFj4Qau+DA8lomFHGaC
AEjGBEKx/IUKLqIPUj1uglFhfGgTaEugiZcwiFnWF4YpNIwxYR6ELgNWpdZ0XFvg08U7H11CKWey
EK/mmoDJ/8cE5fZt14raqOKV0lvZ7p83kZ3caBvdDV1mhWw1X4AohgIGTQKdpo60HnF9PFTITzRQ
EWKKpzQDm8zT8WRU6tbYsYrt5CMsg9anPWp1epdgKrpEnjlJh04vXF4HWhLTQqPOHwruC0BnGd1C
jAOAWAQFEOp4txVvlKmHe7RJs9tK6x0hCR3G2aJdgsesgYjhUeh2YTYW8KnLEBLxwCGHRS6dAQjr
f1c7pM62+GCcod5DGHn5La+Zis0wSg7QfBv/GAVnCozjH70wZSz41i8C6azfat4e6ilA3oGVd59A
uAXkyqUVj9/jBwWS28x8YX29n6bJz2chEyieaawUTjz3YJbCyyu1pgORXpo2amIZMci6/pUSAH0s
6BVTIUz3/bCSS08EIzD3Qznkt/pB2nCV2VjRPrE4xrTK2iLRywb9KsadAbKirOFqNXq1nMSzUjQ3
vJG4MV/8ZSghC5qboGKk36ZeEHmDeNbi09SeNZnlI+trgP6WgJwY9BrU0e6HpO44aDaC7rANrAAp
yK5wfcewlMROIDro5iT0M+62VaNkthRiRaCro+V9usIoms7AxolZso17lALSgvFt6Dj/sXGfJugp
QLloIe/T8fCETHD8dnRCBU5Qs1TlFi0f2g61f1C6UHzRF8SzdwonAJ5MMcEQQGRPkeXvonMoW9JL
f/8vCNzo/IA2TMVIKRLlUG9F8VyBSC3dGILZQpBlNKES7+RQowi+B973NHEnyAjFbr1lEvHRl8LH
H4DbDXhvoGkXWNAgzURZnwrxjAlSwoXfb+A2DroJxi0psPhuzmrUrH7TT4s0HDTsh1zN+Eo854C8
joCC2v0LmduV7bHeoyua40XybyZ3Fxyo1FJpKlIoNxhZIMOw0JplYqaDPXwriVSZyR2TFxGA6p0c
gkYo2+Tv12P46kmZLZn6ymIB1hi5KMWzHgYW530fWOMBi6zvY20QEpYwUwJUOs1uMApcNxhGIJ45
FMGPJOsDhcIjjr7odpv0G8ve6jecmSNuPbsYirSWWrH1cTGMg8VFQE8ZwS5Q3q5v2wKhQ6+KemEp
lawLleYJ5+EHAMrdoTZVq4WD6rvKKQ/Kb/2Vt4miF7MXtfbBCKYX+F5gtxZKlpUUKVEDwaRz8SPY
TS6UN1wut8U3sHAcZbc4ju+su3btlp9bJH/RbEfDiqt4X4bFrLgt1J8cn5tqfGjlv5zOIzsqExQx
CBw+IEiXZvy6B0ttGOLD+buy3g/lifHJ1uIJfjFasSqRRKOzlaGS+qb2YhFCMKNDdGcCG3gHMuA8
OQCn/WIdrcW7/8+KPg3SG9dnChcVCUkWyNBx7AC+qj+Rt6q2bzb9dyYX7prvz1dIfj77UsWg93Fs
ROI5/Y1krDtkkcmDN3EbfdduOyd7bABWayFMznojr/rkbGepJKLh0iYOOdgtvFs9fRRZNYbVGDJf
GPWoakudL/kIOyncJxAGJEw32TZ64T8YX1j0F+vW0KCBxCKBL9ISCZw0QgxJhCfWTvgI9R433uSv
g2XsSa1UeWK4JbnA6SRaRiILulkF8wC0dkA8GWVUFpoA8Y7OJiITxbv3DbbsbMMSkF1f2cwW5ZG+
31cZn+vCGVKl3h4QyeeGNzWHuy3uFEvkTYkFP1j1jJlByiM1TtG4DJrCZwm+n1Tvkugytm/1VM8s
UL5XxAIX1yEsgABvN9ktIEWy6T+JADCFAGnlDsPe2gsAiGO8VDFyRBh7Ls+YrmLkpiNbmCDs43vV
G/Uh23ZOf2igysXUY17dwE9zdJopaBIn1MQ7utdi1/003kmhmRtMYzOd0ZcwI9Vi2VyN9zOTVMZZ
lVXqq4aCHc1f0hLSo9UN4HdmrjKeHqup7WwrJSr3ELJ6whA71gYKK8DBnupHwvTM7xTF1M3uTEgM
DLY6JWtHiUPNgmSoVVyNkWEBp5vUtAlc0sssMCeABia1C0uPLOYZZ9kkP5/ZFOVO94uWnDubiCuF
TrzpNIjl9GgXoCHyy7OS1//NTyXq5PFqmQ2YURPAoC2nH8W2AAUBBZTWdvXIfpCzVkgdwyzAZCUC
HMxN/L7vhINcTlvGklg2qFvAx+hkIHbEMUFjX4PnfdjqT+CbxUCaCNVGcLyxBmrJJi1i8+woUMlk
28WFpyawmHWZ1RuKJXST6emDfX1lixOH0peObpKKug0qRHQ9jzOqQI+g4HYOhGrbtN/HqnQJwW0f
P103tLwAiCVM6WBcAh3HBSZfA5mAEue6dG5IIxBSm+DFs6ZHA7ipbPP31zZljTrgmEEb9KCCtTax
pVeiX59v1F0tO51DCr6stsfia1HmqJPdtZ3f9kiZz2kjmXl8x/eGKbCy4WVWR1khXjo7y7mStage
GvhYhwz6r+DFJg2W7Huem8ZRgJoJqwrE/GjUUebUtA6MDuvybgnPH+mNjVBLI+juxPr77IdaH3WS
w9pvqhw6mIhVmEYCZzDUC5G2kr5f7DI704vr9MOaDC6wjyEyOtfi5SFs9EaTzhG5Tklq12z5e/Xb
n8Y0C7JBzuvFeSbWCNeegf/Ji+mNusuFQi1lFCyHZ78YrKoc7DAFcrb5pgW5Eyiiwzhwi+yOskjt
piB7HTq7koSYpe9J3gpsNcJ+sOW3LNpNuqiNiRS8nVATESB9hZl86t7WJ03x+6yGY1avneRkGNCd
kNO13QPEPyzGula/G+ZfMM+IZ+iCXCPtp1hKy1CCDoVYIZckimXQfAMAbEcmKlhHe/0MzOxRp27q
/RgeFEiQR5NQgArcoLa05xTGAkeFVpJmXl8g+X2Up4A+ATTtxFUwhkPdNSGnidGgF9J5kg9SfxiK
8/Xfv4Bm4WtdGKCulkmApnoe4GuJaNIS8FBwX9wAmGvcktss2Aeb6SfD5CJVpkxSqWvseZBcNNAj
GDAwBwwmARB5O+FOALwHZHCxy8ok12LlfJF0V8JP/DLrZVjktr0Tbqct/zbef6Q9znjTmh5jU1fu
UZhDCwl6ZRKk6qlAGUlikVRBij0NBzOotxNANeWwiYTaZmzlunt8Wloca2BcIVKCY30rfghIdzex
hclkon8oAcFjFCYT5LISSi5WR7lkZshDHykJ2Ux9IzrlJrsBxTfyx38BN1k53jL45KD4oiNOqnRY
VvyiiUUhk855ZRK8SbqJ3qGy6gxObqP/x8jsViLX3BoNd+azHlATvcIlIAGp62MIfxTNSfesLIvN
oGW9O1Y3EiOqJNNSgYyk8oRRCZMIfEkIlDt1/yH3UEOZk4AjWMPxKxkJ+nEaBB9Q98QuUp9MjLiq
GGpEEQXk0lDF48FKMWnQ40Zh273ukqumwMCh4GspGD2jFtW2YE4rW3SmQhXT5UmK4vEAsehUzr5w
pUHZAQPfGPo3wLRKtneWAHmF6IeYx0dXKi2EXcY3Qmk2+ljZ4N0SH4QJHLZROuh34qhUztj5ogWW
xtGUUiikfGHNYMJAIxfXuk7feL2aBF3TSWhRSKVnRYLg29pYJxYfGwnDRddDGSZlcdmBg3Ex6J4N
ASjRwS1GGo7aq2zFDhEpg4adBYr/7fAr+8VsgKwGmU+TtFqEZgTjWJMOjP6Mvpm8l6F37Duxxd93
aHq6jRXsv3LPotb732XSehFDMmYofo0ipFDCrfQeuGnkxDkZs0O2qadmX2yuf8MFDvLjIpxZJKFo
5k4RJ+qV0mBjxaO+6TfewyiZzT7fSU54L7Po7Fa3VEcvVUbJDU5MHUhUizLfG9FNa9Hc8avRihSG
T67eQTML1L3e4yC0edejyhzafpaa3XQ7Rvdp+/P6trEWQt3lbay1ainBjMQrdigDs64zwuRqQPlc
CI0ZrcY6qgcI7p7FVrWVILd77UeuP11fxvqxQsACiZ2MLjdNu9SEQ4qnL6z0+9bhCYf5rtp6LqFl
rDb9Vnxk2CPetMjrZvaoixu6NWmH744w+Vsx47t+kz7rT1xhBdsKAHz+bwlVP5x7Zo7ytySOfE6K
4dy1Q8bMiEp6dQN9DpPbQCHyngm8XVueQPoOKilNLqmbvSIBDB55iXI/AdqYuLkl3XG3ROqFZ49z
rvn63Bpx0tnRbcRaUDMR1ribHF3LO8jB3SQ2JkGAAfzROJOTHcUAtCNfyRfmdonrzuyGuOuqZiJ2
FfD+jnYcPFeamQS3EsrZDIdZS5rntiiHycNwHCZw4iLT63+T92lqQRn9GNwRev2QTa/Pskd5DCjx
Ak8OSWZ5lBGCwz1I3LbpgVRMYhtaDaye91ogEQQwtYMzAW12GmMSVNUkVcBknRU0+KERBPQVsNp5
ZMoA3Y+HapNsBlZXYC20CHjzk+wBOt50BoF2cwiWmEY8+/FOyvdpfFAV1mTUqg0FlD7gLuUBv6Ly
oTHWoI0cwsYI5oLCArY/eEB8sbyH/mHADJqwSe66je8y03SWYepQoDWriBwxPLUgybXkvYi5kMAe
eCurTO2U7ggaS7Oln19xVJKcACkhkLz28lAMfoiP7KFrpX0TWit7iPe63VkcJlNe/ygjsEA2q7Gb
6Iz9xyJ11WWhUdUhSrJn9fYfTgWr2BLN4n/sbf7HFVJ3XpXmjScGWKF8m/wZuQ4wygRG7OMIJnx2
PXHZoMCDebZA+vk6Knw/aSBzxkMB/oNa2Jtxk7j6TrMgFQdiuyci1spMwVZP5Oe20rwpXZd7VUE+
ZHAIHjhT2ua3mkMelsaePNJ9NunH6q0xs0h+PounbaB3ihHhQ+rP0c4DYYUO8V0ZSR8p5TALjKsR
DmBBCU4K8gh6fYk2Vr42oTPRe4403fk3mcs54oMMBvdzcZejEM09MTxn7UxCXwO2UCIzFtWcIQ3L
Sq6wwBSDNr/735iDQy7NWcH3EOCmV2MT3RS3TDjR2kLnVqnz0fmZwZUD3Kd5bZ1uF+45q3/DsDBk
dzDt98ACta7VyJDXfq6SOh9pEHPjVMEeZPImV7Yye3iXf4IFh3d1N3ZHZgBY85uZQfp8lEmZhBKA
YucY9Pc/xhdl69kQwDZMHTrpKbNMsPpUmNujXp6q4E0jprUQcI4gp3GmbbMnI9jFv6mArJ1CCMDy
IGtDLRUVwMszERt8HQQjmpNgjPmoOIKPAAwg0Tt0mn8gmzKNt565oaseMzNKHcSeU+UqyoAqInNM
hNzB+ynuWkyiEl4C/U5i8R+uViHnq6RuSW3CE6LTgO0xvgEpZSk3PjRaG7MgKvCm/M7mk1iNqXOL
ZN9nscYTU7WNPdL0/UZEKTRw8ZMoXjjiD0guIgvn7L+HPSCOz22S8DCzCQLQJIlTtF//M1wUo1BH
wHzEc1gUlizHoRJGT+LQ6gPr8FntU1OtgBtkpTbrXgIYE+aSwbxIF+dk9LgqP0MAVe7zFyIGw6F9
Xb+WB+BhcD2wUsTV4Ano3j/m6OpcJqI7KZQSdg+FAL96CbQ3T6hMRohe37ZPK9R507Ra9uIWrdbO
LXYyUG2Bre7IEIxgYQbmaDywerv/j+8bHwxN0A2iRWhKXmtktUD0Cn+PASaVazN1oMj5S/ym+3b1
IqGVVzB5Tta/3adR6k5o/EQyAgUgNPkjZxK2aNKkZqaZ9WsOxVn/nucdxs6uvdIAnvrvOqlroZDa
wG86rJML0GLL71CeQz7Kv/GF6W0bB6PnVlaCGJJVjWdtsErNJMR6LCYKWauEqtUZJKQ2Kp+Q6pI0
i0+glJIdPUf4yVgtY4NpvDnvj0LIkdWSF7eK5qX3RjpT+YGQn2pvGgMGvpoEz3ZXpUJ2mYKBtZ0A
TRNvlfvogWBAU4tkT/ETSfSZPXVyDugCxtweFbF7Y/hnfdEhvzPcYYs5Qqgxkz4YK21aP5L/dRyV
/HwWNv0WGNRuxNI46acS3/fM+u16xvLpmjTJcFNXnaERSCbpD4kA0HKP8aFErbGwkg0rMK9bQ2Vc
0hRtZZyiiTsdFONwjeTAY06FiMCIb90+u8tdY8esNK1+qJk16h7g8hbANAHWfCDJ0UKZtjjo0tHY
5GQ+mFGsW/1UGohWFdlYGXhoAo6v8wi3auGBwqvRrXoqd4yTtZrtYVZdF/CcRhpNPTC9UOH4QZxw
sR15VHsgDqQ50z54TLaJE7pfqn7LM3NUpCyEqkIPf8S1I5oV0XYSn0nc0iwRujAVuAjLe+PhaxnY
zCoVLLPEi4Sx5oVz/Lt7JU+hwDWs4Dd3AncFRg5YPfsFgQspEH6uEqWKyzOWpWnaQTubIMPSF/F3
UEC0fnwRX2InBx1A66KjDlaVZDLHp2rf3LIqaesptQGRPvSMVoYsmibkkgrvpnP60jsI0BvhDnLv
GDo1bCZ0cjU0f9qixyuU0ldVD+pWZBJAHM3kQUR4LqE/jaJBMVl6itetxvDa1ctvZpNKKwK9jFrD
F3AwAECNg8nq284c9NGttK+lMDNb1FWg5Znc5hxs8Xt9z5lVZuYkMbMFi9uPu9jOLOYTc/Xcz0xS
t0HYNkWUlNhS8m6fbA3w4cCOvv+hIImOLZtTaf0jIu0UgI9ejnNomcSVoTggCtxOruIK2+ZGeGz2
3j1peys7//v1qLO2QCgy6BqhsJEX/QFR9ZoiyDvh7HuF+X+kXVeP5Daz/UUClMOrUqfJO3FfhN5Z
j3LO+vX3cPzZo2bzNu0xYGBhLLDVpIrFYtWpcxKU1EB6+t8sUHFamibLbPVeOsrR4BL60Snj+OD5
sAgO+XoRVOS0YmsWwwiLEKV92/hWb4fAleOIXwd+ELrDvhndKt3+2cvnlQV4O0jFUbPWjbFJYDwb
ardtXrvm9+UN5C6PipmpZORhpGEH9fZq6Z3o9/KYkdHuzdTYk5eCZURyEwjiEq3hb13qq72lCbv7
aQZ1rAzjwvbP0QDBC/xlj+Huf1KbY72F1taocFLq86LPckNekvlNezNep/v0Wn3Uf+Q70mNpnnJA
0DlPI55NKqzUhSA2QgCbavwSQtZlHtBvj3nkQkw3QWVMtSTZAIKMWpkqCDhnRoljsFHvDTv4AFgT
2Toy5/iznPMPWHJZoQQQ1L9NUgsz9TQoREDySIkFA9gpiFuAR0030XM62JHltD/+AbKFZ5SKmIY5
yFLaVNKx/iDTaASSh/GYJ9Ktyn2DzzYi8zaW/P0qi54bUxw0Eau0CjCzCa/R6/DYyLYeOct7+5zt
ZEf2lIMJJoRQRjPLzpHrWE/dA3A9O17tlelKqx0nf7/6LeUYpWZT4rdI+eCno5cGx2z+t/zvJKVZ
f1YqoHZJqEdziR2uBMCFhsXJTPkarUqHE3aIe9AvobUdKqoGoaIGmV4j7Pw0AFJSUAYR7/TbevdP
RmdYeQRy689WB4P3e266KYgbJL+gd3AWs7Cj5IcYPQT/mu7uc/dWhqjdy2RpsMIUCahUje8gjvJ6
TeEVkJguubJB7dwyT0KblFiMvCFIssQ330BctpP2IAkE20J0zeuDM/2OSO4Cc8UYWoyGBt2+DHdQ
Y/6aw/1URnY3bTj+wDzZKyPUQROyJOg0iKUdCYWsEYN0FMrM00G6AVjaC8FsyeVs5i2LOk5zvCxt
ssBibla2Pu46FcSZPElB5sdaLYtyCLnQwJs/t5hXEQvQK74bvKDAfBd/CiL/7+tQ7hBLatjqJSzk
Hx2eG3vCo6A+KhoubzJyzBthJenA2bldLYhKSKaorYsqhjl1E27TveWNPkFf8Mywl2UoGG6GaJhx
1mVe5ETsxgTxIf+wfoAWDKuab4vMnl0gpzxu244Zjgy8jInylob9PI2toR6EGLpJSfZPGKwg0f0w
3nVQs+6uv1l2wrjgX9bot5QyB3qaFYjkyVV4E+wldF6IurRxL7ok8eH6CHmHnn20lT0qPdCXepTn
rsAgnyjkb/rU19siVB6qpNC8zBL67WzFL1lSy3YhAg9Yl0HKiffnhw3vHECyLfQNgTuk97esMJiw
YBrnOHcP4zhACOZ+Grh0C2Qdp+skVgCEgDQ5ZJNoaEJczWXfy7Aib8jrnxCK1LsE9ah/wNxPHP2S
LSr/SRUtVbNazY611z4PV+YMzndSzI8+pM2A/2ls3Z+3mTPdJlwK7POognUaiqZCUgdKZWcYWLEz
8kGVsmNaRK9aZ2wHmTcpw/xgKxNUPC6yRFgiU0arXC5tU9xO+GPh4TJ5RqgQXNV6MFiZlh0zEym5
qB5SsXwtJYt3uZz7BZKalf9T3yqb9a4cNSQ1Myp5V8Wt5SUfFjlse9QsXM5NRgLuqWOcGqNy1FQS
ky5SMrwyJNfqHBSGCEEk+mT6b+s4zI74PgF8BA5q7luD2Z7DRIekEwk7nDXqLqi6LNVxdiVQ+kyg
hS73Q+VqD8tmAUJOulZFe4aCWMVb8PlXxIJXVqkrAcCOuU5rLLjz4yMyRaW0ZUxJ/jnlDXVb6SPZ
5rca783DM0uFbD1VGlBw5qT4RnqROVjEQ0+7UbDadld4+Q+DXwQ7P3gnS1Wpgl8OWLpR1LCp3cYP
hKcZvZFNuGuvArv2U5SGuSxNPItU6A7VKIyqBRYhGd9LYCv6k+EYD45Rcbp0u3jDfcyf/WA68dc3
VakT07amMgQJzOrA8IOHehNvjZfS0XfLJjc3RC0kdES7QElz4MqFMG1jBgQ4dU0Cypfy4iKZ6kIP
yCbbB2jyZncRtpm0E8c7YD1HV0J1YLb7Q8qtH5/HCUhlGwCcgYgLdxVNMgHqe2S6S56jxxCSz7tJ
XjRgWYcN/04+/66npsjfrx5zSHgqQWjK/CgmL2b2kPGkSj/x5adh6NQAFVshbiFCBLXIj4Y2PCTi
BPGHsL8um/BhaBS/00wHAoReP0FGszV6Dh3I+YMLxi2wL0CLCvVvuo+3NFEG+owsP0bDqxndxOqu
qu7K4N/DH0/NUF7aV/VghHOYI94Vj4a/bLWb+bf1NIN4bt6aXn5IO/tydP+cSjjb1tXKqOi+4Ak+
tXqcHydt8adUP6S14utBsJ8x+punhgcpPG8wp3tdmv22y/06KX6MCrR1gqneLk2wVXrLHRt9Gw/6
vizDd9KZKwdhA8rPe0HJd1Eul16mlU+FJkH8Fd2Tvh0FV0qKX2DJdcZ53oxj9VuWC3fp2q3cR6nd
ymXhZnruDvm4H8z+tZ9A+BqZPC1kpteuVk95LZRpgQkz8F2n9jEbn4yE80XPY/rpB6WcNq0Dzci6
BAcQKChTepk1PNI3nE94dj+f2qCeZJJWtolIfHPsfyX5Jug5a2B0zk9zXWoRPWbcNK0RMpQZ42OG
4fYdEawSd0HmxIEd2CQh/fedklOb1KKKPJZrPUHmu+StmwHKVal2s/yMebLsjI75qSEqOAuRoBZ9
j8WB5Mf6pIOL/HDTv6u3o/tPxsJZkWT9cKCSizha6qGsguwo5H6PTlps7sbay1qTc7AZD87TnJra
QaurFys2kPBGO+FWRsOX9Ef/pHj4B4VM5rIw9aSB+BpKn3Q7tuyEwcoNMQNoswHe7zW/IajGxO0O
DcZ03tveIS3L2OfS+5OQSMcvTNH/bZjazwlyCZjrxNNh3BfQl8Ygoulq19jezT8pvLHO89oalaON
Zi8a9YBNHZTchbJj1oGqrOB8ustGoDF6epUGxYInZ4QlZeGxBuwHjHPR+Hg5aLBsAIMjomsGPYaz
zNpKpQRnusP3GoOHMO4cwZje6iTyLps5T30ggr0yQ32dJZvmIk1hZkR0h9a204eiYzb3+Rjiac4L
VCwnXFujvk7fRVOUSbCmbiD//qmktMeVU17Lu86TnPlH0IOfUN3y+tZkFbQPWhgZMmRQ1AJORzZ7
lfsEg1Kp9dxkR0MG8/MyXVtDvAmgwNVHOQRAO18ezO3ljWUv9cskdbox1hUYRgSTWlls2iTw1OCn
qFWbLODNnLA/4ZclKkAaqRSL+VhnGId9N4RbA2KT5ohyZrYtzJfLi2Ldxut9pLzFaMCFrsQt9rEb
7areph23TM/KiNcmKBcp5DmcgrnKUCR1iBC14Mg7cLSi3eLy8RTsQ/b31tEjk0VvleNoYuuC+VpU
9w3EewP/8padkzXq5IR92aDeU0iL+1hKYEO+DzBIkkGgU/WKW8Jlrape8jy/yn6zj/bfmKY/NUwC
88rphzHu67zAxxr36U0B4k/IOFjAiGgb0xagisgHmzG2kwD0UfggMrFQbTi1OELRKDGDqkFQdEBv
ukBEqbWlX+kGeoj1rr5Cz98ZuaRX5F+lDvfaKs15FdRBH5dL3SCokMSn2yrQZYNAFOdAM3z/xAz1
HaPc0KpY7JpjqdwXE0SS0Ia87Cqc7aMJrvS0b5V5goUpD5xa+MiX2VGjt8tGWPnUyTqo94Q5ASbc
qi3ZLuFdf243wy/0Tt3wznhO3eoP3kw7A7JkndijMngproVyIPbi/kGuHgwjd7vxDyUDTKm4Euen
SnxqQ0jwTOKmG0BlIYA2ppwcBa2L/loVqk1t4lnc8EYtGWkJGo+yBKZk2cLcFxU1tbCLl0iEr7ZW
7lcmutZititRi1ZBnZqZb0Eu2uBknyxINy8/I2TVnO/A+wFULI3kTh36omzwlPxUVHPNnfo4OUSe
J9vwcKdM512tljqZlSaLhWbCWCjmthgVtiV8XF4P+blnp/DLAl2o0kIlRImhaI5i8Ucf3QbLrZoo
Gzn/2XJnplmZM76dBWFeAH0wwUK5cDTMRk8kVdC6Ex0SY2JP8IicXwGeEF4vQ2Hv3Zc1yoHbGW3e
QomxMnHXYnRFqU1HT2666GFKJMDtbuTkPR2zK7N9hsDgrg6eO/M91xIvK2a7mJ9CzHPrkd1gOgKD
EqYXLp2dWZE7ZxAUiJZNs9yM6rEsBaesF2fKC7eZ72fpbRAeLn8iZnxZbRv5+9WFMNZ1Uw/gjzxK
kWpnYrRRqocFqjCXrbBeoydfh8p8CgET00WcNEflR3qcXIgNJO70EvhgRAZPR4eLRw+5Ynqsj2TK
GDrAOAyow+l2z2x1cxZ0QY3MZPIlsfUKy/vGulYm6B7aqDTCoqUwAWSG8S473V0R2dqDddTtubTb
u9wfX7gT2qzLbW2UunUs0xiMKcY363xAnj3gh27MfXogtI7vut08k1qhjOqTeOA98Bm1ffC5fG2p
QQLYyl3EBeQxRkBMu/Pois8EAG2600ODCSf85+CwvWAw9fHyNnM+JH22zSwsslQlZ9tIHHl8S1PR
uWyBGT7WC6MO9DAj8Eq9CRP7P7UsIz/5hYkiyDwWjsqrYLFO3doadeo6qS2DiHgmJiodWapsyIB7
oiVzVsXbN+rU9WIUT6IEM53Y2AOe8wuXEZl1Y4EODagM0FxpGIE5dQhJCeveAIQGYbd+BjuBLxm2
dE/0IkCGcDfxEhXmilbmqBWV4RwBQqPU6HcSbXkLzY8I3Lo16BAkxzwIOx4q/nMAkb7DTAyASxjh
E2VRpW7JNgjaIJQb7CHh1kW4tktw6FuAHUPjDTNgKcTDb+o3scEfpKY2brkNAXJ1XfgJND4RRDI9
hsELsscpEIOFn/6B+oxVfRK4NE7/oigu5zjwTFIhRhyKsZfH8tPkUfTyrQRKsd8qOGOzrWhHmvuN
Tq8B+mcFWguqBCZLymDWqEkDdiqkXmPb2dqst17T15JbiUXGW9w5EMFCfwUdelPHcKb8GQtWQSwY
8qLWBqQlA9K6HCP1srQdm8hdSslpDknjy8tBt0LeXcEI2ydmyZ6vzOaxMVuiliOVJ8+9PyDgdQgA
lCGVS2kv+vNO3cZudk0GtPNfl78nzzQ5VivTVSFPcjrh+s371J463bbEty6d7Fa8F7XNFD/lImeT
GQUIfE9kYpAMBQ6Cvns7XVnCWBmbY9/1Tij2jqBA0CVAX/1N493CMiMIgfhUkxVAdDQTqIvT5XVD
s+ixhEwWUwEdZNRBU7uzbjKXNGPMx/Sp9yevc5rrrLaHa4JuGbfLj8s7LJPIQx3Sk99AbbFRh7U6
t/gNsaUm14oliG/IVAMwVkvWbalOoV+VBr57XFS22lczaBX6xQvM4nVp0F1pGulVCCO8xtsldq08
AZtfU8UHKMXM9jTqqIFlXe2bgdrbmtL1+0yKoLbcjNZuUuTBVzEq6lxeEqtKQfqQoPjVEfvOmI5S
RQzCqEVsx7usfG4e+03iYzBtF9QY0dY21l60Yzf6gzv0x/qca7vUK0hPgjyTAYTCazS5UyCsjrbr
x+IQOp/ASTnlK8YbBYMBBKmDPi+h/Dv1HX3U8RCNpPoYwlFnA2+9WXEE3V/iXZW9K9Y3rv4Te9QN
BuYCK4sT3GA5cGvl1uieivL4nQ8HBQRCagYYGQ3EnhA0xajCvV+9a+AsEeza8YPd50zhD9HHrJqw
kzlvZ+LetPtDyBJRFUggENZR16Spl5YuJGFzLGrMhIIP1aw5J4x8iAsW6Fuw661W1zM8uSblQxxF
u6kTG7Pn9uW946xDo+8hQVXMbIyaYzA8Ncpg1wqnKc0zQJx/FYrTXEgFY8FGhfWHZnQ+zpj735ZA
RUNJj8OsTgV4WNj/ChVr35sV7y5jhXccFgMx1wI5IU1t0It9v0yWWOMuCzbiQ/4xQKXZOkSgghZS
W7kBRlKGLFN6yxteZYVZQwGLq6qoGMqgJ66HSkpzKWvro1yF98GsXZslSJR1ZQupSpXjC6xHgWEi
STAkAnjH1OLptxqNeAiiYG6Oy7sODp5602yhhD54ItSKzAfekAZrT9fWKM9opkCdOxEpUFUNtibf
JppiV+NTBlrjLOp5wZ14AX2c1tYoLxGgoFflBdY2+Pq+26WecENY0ya0/HI/wPQGxyDj+EK/C3hB
UAshlabndI0wmQMhwv1Y1I9KJN+HUPSuMcN92fcZ7mHKlgnOUUBo8MKivpjRhUleWhOurPQqLCHM
Wvji+CM3eUP4rNVATRc0h5gCFs8UiZQoxVux1MtjLkBNSjBzV7TG1sdrYeI4IcuSCQJhU0FgJWz7
pz4IgZGkH6ulPiopWrNK6iqZ6sTqwtk4iXEPQiEOGZSBE62f5VCZnKlDbiDjN35AHoyILmd3Eopo
4Llw8ytlT4gh0h2ZgOcV0xgDpESc7ss0CZmrkFgKTTrVAUyr94QsPPYmW39UILoe7Xns3VxbZLtX
tiz07FMzrGtg58hsf4LHY7EVfRmUtCbnSmT5ogUBOaICY6rg1D411VpZsIwalpVUj2X0kUHRdlIO
S8sLUywPwVwEqNeIjvQZhWmtGIMeTgmWtISglUIf2iX0dr4l9gJn7IOxJAOtK1SGAVA3zl77RZmA
WjfBIe7N4TqNoIlaFN5Qd/sx582Ks6Lh2hT5KasPNel6peskXmiR4QvLe2jepnqLV2+IiuHxX0cN
LAuOD8w26sf0GTPMPpEXE6mFmYOSK97K8Y0pyyjI8ro5zBtlbYmK8ZkWql0up6gb3wu3hJqPSH43
H0SFKHR5mqjsr/W1LCrEy4WqlgHUJo9NNzuyfteoldNmt33J8QqGA55sH3V+s1qak7bDoqRok6X3
aXOtBb8vfyHuxlHnNoL0vBERGwRUTBjN9LsF421gOi88VH26b+RQ6+9EeZ+UGmaRCEgDk36fdB9d
xOMvZAWik00j/r/y7z401F5L8XHmvQVmAkKkXh2IgAwZgb68eazvs6p3iFRuXgvCKGt5hqMk/9H2
eH/fLCWHw4Rjgm6aD3MRjmmAnLONGjsyISYvgueHdxf+Py/Sr8oNFVIrrYqg6IjKzbyfPcu2/MVO
fPFNv9JtZS/sk32ymR+4BAvEf6lUyVwHWOrQJnEyKy1y6mNuuCi4O8tOsieAEITnWnZFN/H4HFeM
o3tikjq6SZJMvRHApGSlttbdtcv9MsQQww046QV7bRiIgQS0hfom5RtoNgajIse4e9tfnfg4q9t/
7XtYyN//Pu0YY1eG7TLh3zeF0Z4Sf1JBRsorALGiA3Ik2dBUEIKaZ5WKsQt6In9ZH4vXzg02uRfs
opcJ9dFvggFPjFHliUjJ1TYOrepY9Is7jKrXVmA9LUCOO8/e5d1jzMVj81YLoz6Pju6pNNXYPg28
S90jngLxA+EdHFpQD6KVKL4SDln1lwjhDA4wi3GkwSWigM4GYorIYKizpkMGAcILenUMhDuhRUq2
JK4+pJy7g+F/J1aos5WnuWElwEAdVcxjTZYnmc+Xt5CR154YoE6SPKmoY+lGdWzVt6GNHBk0wy1Q
XrnZ2n2quIpZ8FJp5powESWJ5JV6hizTZ1WfJHRyUa+PbzqIzmaueYeR3whEZDLCxXgAkO7yKlkI
DnSj8UjQ8VQF/JlapglCPDKTThAc4Ra9idS2Akd/HP3Zle08slUJQPTLNhkZ2olJsg2rG2w2xL5N
LATjUVPBnyy5UfAuK9qHmraPQhRx5+qIK1Bh+MQecdiVvVFqilIlGaF+v2D+BLJTT+EmuSFq8sEN
r+nC9P7VflIJQL0sSt/VJNMtPiY0dzvca4pScz4bbwupJKAOJnUxKny1sL5ZpsjWY7z8Z1SDtXcp
/PGNz0XkrAm+RTrT9gnxsaquRQ8gTq37aZIGu6tmXNbNeJUZjYMJGM7JYy4Og+6aKhFMBj1BMw9x
VweFVh8jY2MAVtRftZgPgHyqHecWZyNZAAMA6r+MUUFZTzCrbo0wNjqY6EwfKn/5JYMJAgrXkFNx
yt5Oepc7Zcd0SSKGJkrgoUXF9dQlzRiPlCRBY1rdNLs5BVm6AdSSYo9+fpfdQwZw4QYXnknKMUFO
FwzTgNpu5wq35rF2lpfcMRzrvr0rUy6inxnKVgukHDTt6nSGuhUAbnX0aObjozJWnIIoO3Rh3Fkm
CEG8YKnQVVjp0McqKuKNi6lnaKWiE5fb738W/LON9vvyOeDao+JWi18hRz3sdW6b2SGuAg/gJzzE
ZIx1NbY02SM0fX/9R6uUq4z1YKZLCwcNfla7LLG7H8FOvxqc8A7i64XdvvDKiSQ1OAuX0N6BoghR
RKbvb8MMLTGv8OnEfQiCz247+gQCyWvcsnIvzCx82SEOuwrLdRRNQiniDBSg6Int9hkAVhCexQF6
mv8k/WK9nE4MUv5iLV1VQYcK388P7lVUZeVd+AiCT69weEVL7uIoX0lnxayQOBO8QYdZ1gJwWfWt
8tAG97I/eHcO2xqQY5BQVNAFp5socrsksjDibBcgZsyh0tei5Ea4BiondLllN2YksTTkDCLG5M7Y
3kewpQ5di7WNTrgAV01gsl3yqYVZeOM25m4m+TBnHrkySMXoWmzxCiEG5/vea3akTyu+vc9IUWoM
qXODMzN2rcxRubOS64PRdzBXgaoN3A2Bq92U+hbzH0eSFEG1+I7LlEqi74Ul0nTWhohp9dkwcOfl
Pyvtbmpu67hyqoxTWvx/PIVQGFgmWM1ombK5CeLAKFQSw2q0WkAVoe7yK8khfe7I455xkuufL+vL
HHXpaJmema0xYytd0ujRnfpaAScK5BxveW7J/mpfpqgbBxwYkZZHiJOK/DBBJ76Ze/c7oZgU0/+3
ebQfjlEZNSk2b0Q5zBa9FFPic2LP75JD2OpDV+Sm5+yz9mWS8sUi0KTM6GEyPIoOUbETnM6ePv6k
a+PxXrJyV0m08Ay2RAU80ZSxMhlMuWrR0paDO1Nzx6K3LTCIcnaR9aEA7CCaO5pogf3xNO6PZTy2
IkZoCGYcSjF4BjvCDZGmJIQl8avAzbaYy5IVoqSIDo9Gj/MawZKqS4PeTpkiFiPL66fCKbqfnHWx
PhURFSAz3wjB9MBCO/dCJI8DOVr6prmTtsP2nShSNA/iVn/4b8boOQVIsTV1OMEYwbOJR/Aq/8he
rHsir4yxWe4Fw0A+gZvt77Up1Ju+Kael1RWYI5xheI4iamgQZa2ueaeYmY+vLZFdXmUFU7KMraKh
zzI6zRVwohshtCF7c5yR1xFKEjVweChRZmIgET5JRZcA5qDh+8qyFHrc56S3Q4hXwn0+2p/Tk16x
KXgdQGYaScZaTPCOGXjpU3sZzbjFiz6oyPWJuUnStwp25lX8mG0J9TCPa5x53FbmqA1F6WJesjjE
zVLtYn0bDh/fccWVATqtGmvDzBWsh6ThRGcKbKeYx3OEjbzNnri0o8xjtjJH1rtyEDHRVKhgCxWO
2WfW73aLCyQxzHWbDDICu/+4PDpciWMXqQBpIR3udpk/vMyFk31KbeJYQ2ONW+BnLhCNVIAkQEEA
PdHTBcpdEk3oh1fwxnDbb+Jr1dY27Y5gpjKH285nuseXNbrO2lZ41VsJ6mijY9nX6YPioj6yyQ7K
Hu74tOVmBKxcDowKf63u8yyuPl+ux6KepqgOLrfaO8kdzTvzanKq58XLvOSJ95jhLY/y/lJtBAPw
7AoD2IMdQkSg1TjPUObtsloQ7f6ZpkbqhM+VLJWHSpObDur1kHYcM8zMbb1xlN8nqqEOUYeNG52E
jD4T9tvOtqCfC1DJuOUKV7DXpWIGQjVBKUJXYRajCKLKUlFg/Sn8gELBDcI+ELyueKfiTXFLaNOm
0ufeNGz/+DJL5Vip3k1D0sIfm3eixRDdmppDkoPkhlC24IDz0n1W5o1s5O91UscNGqmR1FrEIa0M
GL7Wicf9XIEEyHjkRBK2LyIHAZUwdPnook+aDR3UxsUK2Kf6+Dkwj4oFIUyOH4cHHO7NdPcdi6jC
E5lvgFzpColSa7E4zmQ4wZFeNRCbovjZvAxOg+wV1V3IHbUHXnWX7agro5SjimWTV1CvJkYnKNRL
9nLotoNT7mq/uObdbqzBEmAlCJWYio7DGdRKn02osJoyrje8zJzm8XOJv4TGwVmfnPoRNARuVDoN
D+/HvMaBGoZ6qAQqTNBVnYbpIZo1y5yA0ggwcvfJGLVbHvAojbbJPuOiTVm+IwOgBBSUCXw0DYu2
hm42hhTHwpxGv5WnrTJ+AydpyWAOQmIuogVBdwLiqVfkood7Vmru9gpI4azoj3FceAkQK7Cgv0G0
2wG5Amr/dOM6IdDA4AA7+ox7NO8go9iDcS6VeY8ntiEDhGLgizBM+iKFEGpipuoMQ+m2H94scVc2
Py6fMBKN6PctIV38nwn69sykYS5NTJgfMyO9EqL4CjJYrpSK7w24y4ayvxXC5BuNL4hfgObWRP9J
OovLxTTHcl8iLvcPVXCXGv/x36cC8FKBUVHQuupoATUDzLxtcnvHrAL/eglUyJ2ESasFs62OSHTE
wyILwWswFeK+qWPFj1OgxlUTFf/Ln4p5gr72jdaUDQZVGKZqrI6pkWwmI3zsx+zpsgnWVbJaF105
DcM6zsV5QGqa9ftK/A3FQNNuosELw5aXdbPuSYLqI/PQiAd0ya+bTB0ULNhDEU3rTQ8q6fAaDYQ+
c4yNhpvSektLzg4yPxvAWzqZxwfciZy3Veo21EIwpkWKxLSGXqds2sHiReNsS23sOZd3knmJoPYs
q6amysBMUbZSQW/iLvxMS4P76neROvE1NCnc/mr6CXIgXlrKDBUrc+TLrpZWNyV0b2okO8p46IYb
U/k9KJxQwdw9TLqRUTD8R1chhn40M3VequM8xZ6aLT/AU+qB2Rk8war8qgQK5/Jn2UMLGbuHirAo
0rjZXIilUFUr5DXl/CqV6TX0U7aSgJaBKneveTlyurrMCxFFI7Ri4BqmqhCPXe1hH4aZOFoS+v54
RtTPhIAOCpkeRnhEV90K3Do065sBIakQHm7wENGBsEMcLEBCh9PWiockT7ZC216HVeNddkVW3FAU
C3huwI8VEChSy1LaXF0G7KPRW/tC0+6sUeXVxEjAo68RNPxlFAOATT/D0M5jsUySDhsjJLuTHiWP
MZY/Kll4mNrhME3qfV6hQTh2+vEbiwOEFsSPGhAwtJMM6lRKUkmCfRWJTiXIwtZI5sG/bOXzGjxb
38oMdbzg91FdLQWCFd7QkAnxOzvdRVtxy9OLY36slSFyKFY+iNQmis24R4hqdoF+l8i8VxhJTs5X
AgF3FIvgdrST6+moNcqMldQfpB6b+cXL0tiEvx+iNd86URiT+MsYWe1qNbI6o2krR7gnd/MHKf7m
TnZQb8mQbOr23MYfs/ZGxjL+ske5OpJPs1RzpBYokzqkzifqkGGIHR20b+CWhoaNzRv/YXr+yiTl
GSCrMvRESUjQIMWA4aBgPAxiCDuOB7Id42tplGNocSJn9YK7y4rs0alAHYDGjnCjLHbrTh/RQd72
B95MAbOuiJ6cZFmGqJ0TOi/gjyqTOEfSfm1uUohWmVfNc+gQLW1u3ZRs1LljftmiCh0AuIXJoJEw
9aNvIGMIHANa0+pv9TE7GIO7fJDnM3RDLZezs6xy1XqRVNiXtNCoiwKLNH4QYdR4L+5Gnwgnon21
+VZ5YG2NOhKRgAG1jHzH0SmfVSffJu6wnX9DDcEG93hk87hO/p/Q9bWv1JkAMqorxRwHXr/HsMu+
OYy+6hf7b6nJgAp75S3UUciaogtiEZam9/KZdN7zzXgHsUsSXEI34qi2kd9N+wsee7g+dYgbnXFc
4A4Sl7SLq2MfBZ5sxHs9jraWMPIOHvn853Y00M7hjsaMCHXwxKgx9HmEnQ4dwAbjQvHPDA2fp8Hr
d0A+Gh63cMU66pg6/dsi9YDJBTDhl2VQkqM++SYp6HvdQXnI7OYDPIHYS+vx8hlg7yW6WRjkxUgo
zWVQNLnS1haGenQjd+byKkQFfOD1l5hGCNpWI8TpZ4BbpcFjok4yXAbxQy0fsnTL7w4zt+7LBv2c
xVBvXmQKyfBtiI6bH0BdXZt3lTeZ0FWfdxFElLjMDKzABaXzv9ZFF4THOrCCiLwqwucUVCiCbH9C
2l82dyAqAIXNMfN6tNzdy5+MedetzVLxsgDPaV+F2M7WUxvg6M0/MjcEWHU3AWw5mG4NxRyuZhrn
G36m0KsLvWuUdhHJ/jbtTqtf0mEj8Z4ZTBMyHkyg1pAxyUudtykohX7GUBTG5e714dYAnXmic54W
TDdZ2aBOmNq3AYQ0hBIlUwjbaXdiwauu8VZB0obVRi3ZIECzDKswxDtreFbke9V843gA6+JSv1ZB
FwSAH46HJYENYWtuiOB1te1d0yb3ZPwdnXuMN8tookIPBOzc9KcHl7IgFotaoksWbHTS8wPXwLIH
utYPHF5WxXyLra2RL7jav8gYtS5oYC3ZhdsCjCOGYReH3p1dk0xphrbyDTnv0wWST7oymRkg8gOr
dImbWXtf3NyrHTOxxbsMarS1j9ABBZkt5xMyL5fVplJX5gid067WsMziigB16mu59PUrAn1qnOpJ
mTD2f9ki2y+/viJ1ukSpVNQa6BKAwkc7z9+MeV+oPEwq+3h9GaGOl1DV0SASVxGrOyG+zXltAeYi
FEjfAmCLsihdOiqKSKnbsiuPNVK15DnOrjLeWA8z9QWDABoPGhkOocEQxiTGYtrgca42CgSQpEMr
KXcYi91PprLNajCYDumvQbDsJgFjZap5l78Ts360sk/jI4Q4bLIhIVXSTXskWiqx03nD85+IOG4T
lfUqxI9HIgX4DHpJlFsooRILTVyXR0nIPdx0/hQYTiWpL3Pd2mAF9zqIndp6XSnQXjN1r7NCLsqd
9VXXv4HyGs2o80kP2xLs/4QLN/UiX3CmyICo3YAX3Gc3PofaC+cM8sxSkTqQWyuYU5g16+dACR6b
Wb3VpnvO52QddIDqUVhC3wxFLfIrVsFlrNopqKyYxDPNV7aVn/jAkd2FsW1sksN8KHufY5F1O0Bp
WNQU8CVbZ/SjIFnve3UYP7PIBXRC6EWWG8sx4h1hCo88LsMqy6BJZBsghwtkFH1i9KRoxKZuCnBq
L68E5Dhsg8Im82ko5x6+U/AE/RYqPypA6Gfpv9nU6igVUXnUxDutR6KsvI3zr8t7yMrsVjZojjt1
aPpKHITimFW66GZD/56J2iGL5H1nxZyuBcsNAUgFZwmafSALoE6gtmhiVs9acZyb6S41lfuqyrZ5
Eb1cXhIzrqGgqqoEIIdHNXHUlSPGVTR1w6AUnyPngDM6OYZl8p0CsvN/LxGD2UsJrwqUNtHCPWOm
DMdAUodMzZGiBhsyvFU3TuF3W+BB0j0Yp/DiDX1B2PzbJVJmqdxBKgUkliPMqhvFx6TkNlTQMp68
AmionJuFkQ9z8j5ENoTaugGpejyfTJq/q0mjUq5rQJeXd4IQhUDMYwc9xcBVbWWT3eRAbOwQtfkS
bWchBYYxO6B9kjyeP0x1cZhDcUb/FgNH40ez07alU72ghZLuCHl9w28ynN3rlEUqQgNQERtiA4um
dVPXwFb2PC7582uPMkFFY7Wv26ZKwfhWezPITHUn3IfADxEy09jXeWDiswN+ao2maY3USA67Cgtq
XOOdyIfXDqn6E+Vp1R7wQD0C6OtifpOrr8f5eHQPuSnSDmcTiL3OxUN19sYNmYgfK3CsSM7yFPvC
78ungmwc7aYaeOYIXSHwG/S5n/S4Uq0lBicDSaj9AbzQ/0falzVHikNd/iIi2JdXAUkuTu922X4h
XC4XQiBALALp18+hv5lpdzqnMrrnuSp8Ey1Xdzn3nLWWcKlO+c2NrSsKPwYAro8G+WloljfcUuUI
uJJl3oZmEXs9Bj6Wfx+rw4wPYWvEZ34Ixqw1nvnixSxLF9CZA+ZFbsK9qNYRcp3oe/NlxRWv00C3
+vVfR52rTUgZgH3HQTPltDnaFmbERYXSfCgwVVjYSaQeA5Mlf96ncwvor99lIsBd39F/fpk7+hqA
F7RFpXOl5i7urV3gW+TPRs75rK9GTtKOJlowGMrQNeF87zEF8VyMKDt7Uc+kMnX8Z2Nn7zRarp6H
hw1v9Skqu2mjLpoorIHZcDfEzUPxCaJDHD/AKz8vcsR+C0OwTQBlr1QdaOZ9e0grxHDUnf4qsM5p
9xqNJN+V8QqvrD7YQi7Wrc9t2Fd7J07RHByuBgl7ywe/njWxwW9IH7qRmDsMXFxPt0aYwoNcqv+s
f/bkPgMsBKwvGm4r3eC6xV9uQEW9bmwdJHJ+OxKpfmNQP7md7IUokCdVl/Qjv1ebAPRFFoSxaEST
0Hc8CRtQuqu4NpAgeDdzWmzHGxEvP5x7sBg7sdpVyXwoLyk5nDs3/7B58o67Ha9rFCtbXPI5XRlW
S0EaTOkYWZ/Nh3+Ptjn5xJObV9RU9HY/wdwyEGdJe+dgsH8bUZ7YOLl4MjBKrw1RY4AYVeG3xFBu
LKI5Htklpayzq2eBowlYKPSyv6V0zdBMYzAXLXpveeZipMo56njVWV9Hqi7q5J25dWj7/m3t5BYM
AeWjn9frXlmbYIPBklf319pp4BvjVV+EGJ95Ph24fkAREf8739q+ri+k0QrW4vkUz/4zIOhFXGTm
TXFbxDypxMVBoDPP5z8Mnmxc2Xbu4jb4vnyxWFZQYWwCZ/40dc6eQVRVb8tCVVcSoCewoU/BBX/9
vRwWmPhKx8fxAdPnN2VVe1masHWi5l1+9DZZG432DBaOcCLOb5lVCUYmukuLfMax/cPmuuVfPcw8
zgaN8ubd0SHf9N3sJ8r3ZBIYZn2hUXzGmaG1smI9MKINbM6JMwNO1xNcIpnrWhuadX4qHC+TLiSg
fHVgFbqN/CLH55lgdm3nIHCHRwNQ/eS6G5GkEYOS919gVsCDiSfAmw/ceE86n4TbLnNZXP7481t4
dk2/GD05Rpitn51CoQyQ59eGs8u7myHc/NnE94bfelaATfSQl1hgxTrZN9Cu5qMdYN/YbhV2H7fL
ftitko2XKMXOfswXQydvgrb7QiyrIc9bJHhAWrn1gzwHPMcxtn/+qLObhU8BShYgFvtbX2eyKg2c
EM6/+8laRiz3Uipw1qN8sXASUdqqKtAFDhp0cWwaS1CLgOhaHvwrAQbfHhh1+3CJZ+Q79Pevnfr7
q052ivPeGBqOnL9SJIS1fqdLUPvwo743/CTHk2ekDvzZZQG0s+sJMgSE6D6mAd2Tc2i6nc89bTcg
Kf7Z1pyAmPWCyzp7OL5YOLnS3Rz53GxN1Bmsfdvc21PWXzoU573iFxsnj46xdMoXvW5Qsf8rQEgM
sOQi1HP2ORke/IKYl07Jui4nURcqaX+v20l6ak3A2lsaXzVu2mcLxTvQsOst3Xhp97xOoRbx+GYk
ly7a+YPyt9lTBlinpo2cJcyuH7pcOUlPyXgo43UQ1f25AjL+S8NnPZ1fjJ7cCKjUhS4PFa43qcCE
XqMLjdlNgLg2Oh0zcDL+hyv+xdzJZSgZdw3DW5d2BGV//Vnnl5Ae548kJszxfqJieJrA2fkYGtL1
sYqQnaRVPLuMLLq78B1n37J1jv1/Wzn5jjovlrJlcFWN+8GGx64ZUx+1UMBMhyADtWD252U7F5hA
5AO0ogjzvrP0V+i0K8+ED2E7TOlvQow1rnTRF9Oc9Wefnnzg+zCfECIE+UY/C/JjpUYPnzXtw8xD
US2HPM8qQ4yX5T8Q/+PsId7CZAIKanBR61Z+iT2WXqMMas3YKhQJdwOpk/JTvdrVZlU7kNl0WMoL
63guXobJEKrD4G4H9dTJaxZ0rbEAH9y8g/9+DbCie+MdbCaP0+0aMFu7P2/beXOQZ4HIMsY/vNN5
iG5p/C6osJ5/TUOt2vXj1kMh491KTUC51P2f7Z07lc7f5k5L2Z5VmNUww5ySDrHnoxs8hx40AJZf
FlSWmgvP9bl00UH9AuQ36AWcIYKyDN8PKlzmwAINN2hbkX/Yr8Fb8WjF4KPP5u2l6sxFkydPmgP1
6KU24K7mmHNMVtopgMkjmV6h3eCBOZO0G0CjL6pln70XX7705J2jdV5rteANCibE5c2m+4nZ21Wg
O8SsL8sEJ3/eyHNO7OvKnrx5AWpCGCCFvalVyPtxH2aGGd//4iu/mjl56HSuhBnYMGNAgVz2qT1b
MWOXVu9cGAIANMAEqChgOvvkzvmq6wNRIgwZaRaUd0b58efFOn/LvhhYf8AXP+Jqr8ndEZfawWzV
qo2Ffgf099SmSbvsUjf/7NZ8MXbitJipvDz30FqxwyH2FIqEoFK1L0JLzp/0L3ZOTjoPo7YHCgeh
Vcav13nlZTujhIBW29pTaW/CgBgXWC4vbdTJKe9ZM1C/hvvwxNGkb7l8/vNGnV+6VSgLRV1QdJ3s
0zSxdtIKl1fn7y6f0nyB4Crgb3+2cvathOP5P1ZON0i2ntdhgOAvYiAM7gLnOezsi/qq/49T97ed
kw1q3TGanRJ2hpS/ww9tcofQH+0Vw8jphNLn458/62wcDDrs//tdJ7sjC1a7XbCe8huZJHLHkpLY
u+Z5zR2K5BKE5OxT8sXaiQfC4BteyWFq3nv0tnr7yQwOkt400YPm9071X/IIsAygjQjScTCOnzgi
0xi4bWlYW0yE10VIajuri3/bfF3DDYwE2eB7dFFLPTEC+fcCdbkRb3+wc5VJOg9yh+UllMXZQ/63
lVO8Fiu1OQXugBTTeR1lgcGqheDcXzjk62Z/C9S+WDkJ22vpThGGEpt3v9wVNUhxvC1qc/HSXy30
4c8Hbz3H302hbrNKBHwngeOl5dRLZK239miZH00XpgN0QOvlInHN2VcWrQMAz0znO2NTjrFxA7DY
9XFvdksCNqq9db8Spa+EE5eac2f3CbB9aLZ6K7745FWK5kkbrVfDj4srTW8WmUz6559X7ryL+GLj
xOFxM8+F7vnqw0HKAEXAeSYjSBncDUgZgotTCmf99xdzJ57PN/zFNCeYYwIvhPXcOmVy4YvWVTk9
DBiKdX0QooFJ/LQP7vbzBP50h78rCsls4pRQAUdfDjIyQUzREoGsakfUz0t9kO+ABtzdr3bXo/Pl
ie+aSMixszhgxStTLDRv818AJ/HdKsQmL+E6zz6+mA9bJ+AcHJHTuJ1imsUKJpMjK45u7NhAatIe
cxBA0Ht/BQluLo2jn9s6FyUzuD7UHb5xu9BSDKhfav4ujAfLelWXqlDnTvvXv3/qzt1KAAG48Hdr
ssjcIVYvVeropwvH45KZExdbQL+9MgU+Y46dCBoLNF4BIaabeJpAd2hOnBRoEOCFzPSC5bMH8+8F
PG3yz66HQi/DB7a/QzRCqj1NVolfVQIpCyL1i0jZC1962pvmqu543+FLS92Qyr/Onfsl+C+FqC+7
dlrkdXQNPg1/NfI8BUkB0ddDvel+lDEdNou3oq7A6NU91bG89CCfvwFf1vPEPdaj6ZVFgfV0Hqw6
XscTWlAyTxMpgdMTu+mmyy5d8nMPzdevPfGWkyhNiZI3gqnA5mReojuMl1/1jX1vOvwCNvysa/5q
bN3fLw4FcyDAXP/PSV2VFgdS7Ff6hwgQlCb71/N+q/dCcw7IITBqoFDzT2N+bhk55tVxLcBZ4zyF
4X+IbL7+/ZNQ1C4tCZc183ejnXeTV1/TpROEzebmz7fs7KEHkakbAuT4nRNqKDH4yUfYqYDGKMV1
NUVEygtvzLnIEwg5KG2hbP2dWGhyFJ3zsMVi1d2mEzppRnYdFeGWleq5LZqnwDTS//Jd/9fkaeNB
a+lNncH5e1EgveqPfenGthv//xk5CdkUqkTMMmGkppkqD6GXtpeUKs6lPl+W7q9D/+VQKwYxPkNi
6erdOsCKWhNk4THelv35S86/xn9v0V+pyhc7jtELqh3YQRsFkca9s7UZmV+smqzJzyXs7jm/4AFT
C4mZAKCmU1erWu65w4xIzejDGHPWsWuMJIBkhfz3Awm4qOtdRZJlA3Z6elHtJtSG0oq/509yittr
8Fq1sXU9NocoaxO1zd/z/sKxOJvXfbV5cnl97JgRDLDZrKHNikzjwKWx57XsumZ2l9zsWdf+1eBJ
IllNls3ZDG/EwBMGOcl8t+OQHLmbjY0Et+GIwmuzXPAcf12h08ARzD6g54ZW0Pe5MDYXHFpSCBzZ
rtwOx/85mhhh2VysYUfeuWsAQPSKfQJwBpnLP93tNLrd7HYSGUsXJVhbYgtQr3nuUVA3ibqAFF2X
FM6jE6CWB8wc6WcrkXaNSeJJpJWRH8e5iuEGieirfTGwzAxVyltv083hY6NEKn0ajwNNMZFPQn/c
LHOQUPAj6OKWNe6rNz6CM+ReuSBWB2CAG9Z+aJYklF46QLUrKIZ4on2MNPXZykGKKH9gKHEre7RE
dJRNzRv4WuJOqUNRFngtGqBIxEvtNHFX3EcWi/NZHCz9ZozecQrnxOfWZqrL2KHdtscAvgVlklqJ
BPC2rB+9OLJfMCCaFKW78cyeBOYz49Wmh3qnCCIi/MOo6LYzuoqYPY1bruO2gQMcKaEs2s6I6IvK
w18CkW3XkMIotmpZ0FQEAYCEqiQtHgeunxrwcJb04IdVPHa3IPOLMUufdNQjwnzw8quhCONprZ9a
0FXKrTiK/EML4L8KwdelZFxxbJRs46BAsaYRNx5wksIOb5X+NCSIpLtwM4d+5uWfNuWQlqdJLsDw
KNDE7bRJjCrYBOqZDfDgizjOw3NZOTs6tVeDg39lcitMiJjXmnQOPlIFJJzdvXJE2uYv0sbwOKAB
EUAsHa9iObJ9aYhnb/KTwv9dewAJLE06DJKUiqXeaMfOhDewmPnVtIAXLkKKoNiLP1fPJbdSG+CC
aWxjAd3ksq4wg5OnVtsQbk6IgwcMPKiU+aAB5N7eCPOfmN29E4F+QLM4tpciMaQgnl8DsvejNot3
yY3Ygja4MLu3cLIzbQHKCqGHeYiICnVSWe7Rb17ALBFXDANM8y1Y3nD6wbkGIImaMWntXoeUC2J7
LfQrh4dRyKwWVyDaIP0gd7qZN6Kw8aiP1cHPw8TwMP0aqJhObjKF6i3v6szXkkCpOem1t+X61Zt+
sSokvCxI7vckosCqzFUifR5Te9yLqd6Zc5MWZZux8dZi+1HcT/50HL06Gbodm8p4toyUhzWp8a+M
1reQc7rJaXBXDjcuakwuv+fM2AEailWp3xb3B/5o2qH0Xtntb9tp07ya4gr3ViO/qNQjn41UhfNN
i99kdC+0Mwg3ZFwaeuc3v4OmISXDxAt786ET7Eue8qE8mL1OvIn9Nm22jZR3X7vl3jP91Ms/DC7i
vNrlVr0VYZ1VAMcMuUmEFxIT43i+3OfhJ6/dLOj7n55Vpa11N8vfA9MZZL2Iq4e7CNp5bRmRCne/
YDPpAkW6/L0aBmLM8mlofoy1FU+sJ4XsN5GBxQBT5BSwmrSDnbEyyETgwXvxhC8hCUsQna9Y4kmT
prnzKY3pApUDq4o5CPqt4snBwxjV4oF6r1Ojs8HbKi62fu2lkfRBCCx3Xb9c1zYlbXhl4ZwVUAkp
2BPkE4jHmkQW1tH0gGdHfacpJ1LVI1GmkQWhSnzrJxpMx6nfh10ZDxj8kH6UurY4yCBK+hXtcquc
tA7KbSDrmAZV6jYmmeWtbhBbhyLp7EdnDHHfh3tRNQ+Wu3N7MDc0FVxRk4XGeGPgd1h6JnZuxnJY
3gwcBnvBwDLOfw2dllFCILx7dVEImAoznoO9mpe93QbEMZvUNJuEdsArQoZ4Cl6W+VdrdEDDyfHe
6KwPu3TvOhnEAS/eKy0OXokGTidetYPdKYrUCcdNk493OsrB0+KSzqihXw/6+hEknvbe5tNOdM+9
SzcAsBCTgxdY/Zr84rERRawgcq+mPG3cetM3gjgyJ9S+5c68MTnkQ2YMYljX1Je3tK/jjlakGzzS
unXSOVYKCjOIKe99XRO0sA8OzRZ/ItqE0KN932DUlzmH2TM2KB7E5mKQRuztYNlFvn8b5dNGtv2T
NpqrUCLjrd+jcEo8dyvx2104rQmP3EC9XYENzeWjrKebsG6yoPs9t/NHrx4tQ12xaELR9Ykrtu+o
ICA4jOcxDouAaOPWdttYOrcStZYw75JgCA+9hZG8iG/+MmLlxHAc1G4pnHyYdFLFEQcUmC6HiN62
3CYN5jmxF6kYB9Lmct93xk1N8dEVPYRtG6/VKmn3W1YBDx1yglEZqBfUh2l8DoffU/MRFDgV5gsd
2K2awDFSugR5zgHK0KnZOqlJyzQY+SFqVBnX85INfXgI7R6aFc7Lovy0mvrEYREigIUYLrzU+MRt
jwTcJXNR4925DQZ/45QiiSb+aLrLVhoOsQwH1Qu2BTgplV6Nukaf1jq8Q31s12HwyhxGgOX6mHbj
RuSaRG5Ouvp5NnmG9nPSeZRM0USaEsKjS07KCr1uC1AObSbNLEDy/FFYbVr4IGKr2o3JGDy/WV5T
G94asIJD705HrzVvzV4mkeg2YtCZWQe/R8vf1jLfCy/IemFuoJpzjVrnrukCTDvDp3fUj2WfJ5FD
NzlcdjuETxGljzVT2wn8fHExTY9RyZ55az4URnvLAieuKDLUXpPJFPBKJo8bCQgAN27bcnkR4bTh
Vm4T0dkPVWDfmCY6n6ijAnAdzddObaZjr7He1aPB4EJYb/SJudhPeuBiM0xqW2oVA86c1OX4CYqC
X9BzuXe8/FkAKTsG1cuc+/dLBXWfXs5rmOZmUcP2nAVHXgRbrenHXPlvsvUPzmTvgoimbtUK9H3d
nxC0eWNjhRRkCvZhGVxzA37A1iCgEZhqdGlOuOUQMYwpmqv7AogNNqur2sCtMNmV0GZqlVASCgYr
5lQDSBcFv6ZRP+NGbdyqS23tJ2wEd97IdoEI9hw8ToKDyawpl0M/Q9dj6bCPuB9tmPKKZaCVf6ZW
l8F3fy42/k8xXIGm1yGqCLtEeO2tB8YCEyvveLwhHfhmiRnMSTnDetGNKS27B2da3iu7jye/uhUQ
CCJzGHVkqS1N/HxAZQakhNFU3Boax7IZUhW5RzAotYT6vz1pMBLAAU9U3tsVikRWiYtdltA6ccst
FdWHLa0sN6pDWcikCKJ7tTjXjBvFpsjlNWXDHZ3bve0VGzwFB4GyU1m2n8Ew/CjCiBi5ncwDGHHn
4UpXHMRM+s3WauOCOixf8rRdAOIbq7mN83zO/A6n3wCTJ97wUrqvlmFd2TjQuixf6kGlZWNturpN
nVYkQoD+3OyuQsa2wh32le199Pl0V8n+B1zsL/THX1VtxsvgHnVYXEufPeaKNvHU90tcldOuiIyN
qpwHe+wPhtWkvihfA1fdWA707EYfQXIVJtKztiHDSwzP5vBik8vhl9kZ18q39rq1D4Xnbap1JlYO
LBW8TJbIiV3kA1SDrmMYr23uqriOJCJkBNcY6Nv2DKckjPaolQBN6+1zNewCVsI71Y/eiBevtbaT
reekdpaW+Et/EMp+cv36qejpnZ8vv4ZhehyjvIpVOElEld7VgHtQW8UWh/k3uDU2TV1s1Dhf1+1w
1Ss7gYravh7biNihlXD8iJw7mRWybR1VCWPdPgiRd41hqozmgTVWQca+Tqihtr5dbJax2/QDQ6RT
z29RYe6KpdjTHm98o2IvlInQYICr7D1d8AIXNBttcHD5TkV0TrdDyx/H0ruraR0vjn27aCPxLNyx
2YsNd34a7DK16vxpcL2fGKF47pkZK02f7QVVzJYnobDSMDIesBVXIh8SNNdB6RHIoyq7RI0FJXJa
AMFrKU0EM34UzvBL9qWRVF51rIYi5WW0y92BJ50YE8g0vleWFQfU3DCM+bahzON5GWzi8fAT/czU
wZaGLUBuMxrPFVSiqt7ZUw8B7KzZ75y229ykN6IdkP94R5z248IxaLeM+9GnN+PSZm5ZPjq5tjAj
Xe9p1x9H6e0to0sdfCuZfaoP6HQnri0/RT0eHRr8MoLgCsDvndM0Ig1KH1y6nTURRP2HqmtT06kP
Si8fucZMgrdYELuTbMcVGlP2hNWYscfalVuD5y3J+/aVV9WH6UHL2kRMkhePTFUHY8RzPTFEuPXz
GESHppr2Em3Uhk2v89KaiIR50o9wP5rnP9xwfg1zM2tdJLwCeL88HK5dwXdt0Sdg9j70k0xbSDF7
ujswuPDCLveAON1JywQLqjneMaM8elW71XW9k8Y44u9HW9paJoHU7G8vD1PHEPsit6+7WkI1qpH7
yM6RZtX248BQl7fElE1ut/e9fE9L1FUmGVAkHTkCOG8H+tVflaDXWkzbzmqvprFy4hyjPWbFycIj
bLV8tAEcXwzzGliJt6Dzs8G2H/gQJEbTZWOELSydXeHJAqvHEjxvWdEbV3O+pHXbXbm5eOLcnpCY
5T+lbe50lV8Pbn+lsHKe0/lpOPRPM7IDqwmey2ZKKtb6ydyUhza37kWEIQjq3C0A8YZj9FS7Fji7
Asz1MfVazMihJUsQRBzqwtwUhR0LD9Grpcys0d5eaePOzqMNVDMSkztxZzLwHAQbpfvPwWuPmO3b
um7/Gc38rcJj2Za2WpPXDcC2j3Mr3gKvlLF2xwct6VH1SPwCf7PgXpRNtbWaZsvChSbWXC+Ea/kc
jsuuymsvC6J6TGxdb306jJllybg26BMzipsoQkVCebe2kDvpt9sFXl/bQWJH4+PYAtEACN/VIl9q
EbZw5PUU591y7I32ya2nMHEHg4wmDhEtf4Li66Ufq1dp051j40KjH/7LlU5Sjm1SiP5qEP6AhaIZ
Rc4puxFetSibxArpo2krEPkUW2OS98YCTIWhsOtIGtNBNXe2o4go8+t+aAsShvQaIhn3AVaKYOgG
NA2RuhlUlGgHKKah8Y5U8xsZQTp1qd69inWxKhXisCKdJ+/YGcsOVe4rhZoFoZ25G1nw2woK+B36
y6DDjlHLJtID+WXp0edKz0/CrotY2DIdKM9JYMnPhvUgxfYROUR9c192eU/sUtxoa9kjwXPSQZZL
zKb8tVfqumgYyOl64B2jJiS6mdANw0RE7FLDi11tvFkzikCWx5+rILoCwkiSSDI3noX3ZuQ8JLM7
X42SPtUgxlSrM6ZFe9tP46dfNA8NGB8XPTMEXuWjts2nEUfd0/reCY2OVFy16WTNFpEtOK7behtN
ESKxBr+oMY+tdj6DpXqbJ/gfAE1+DRi2NEO9CcfhYeibzOnsH9XCbn3UbKyaq2RQ9V6bIlrBafuA
WQ99H/3gUffEBghjLfTDUfmbCjzw8yKYm/36aAqEit5kHZy2Py44sB5jqalUZlKQpnvNXdS2b4v0
rueZvmOE6roYy4T74KNw6XSsl+Ft6uwrm/cD0YMLeCimrzueRFXdYCJuuZkFoPTRe1j0aScQRRoV
UFIOG0EpLhn8HYPrEMMBhAlbhMzPkVe9Dsjr8WVHy0POLuytt3pISwJdq+sds4yjXsa09rpdiIcr
aqufZc76jWL61vTZ1WC6aV+0+6DME7Mfr4ENa+NFm9mwRHt/NPZdjtdlnl4QgaW2XJAU5oMgfOR3
c2U9gNsAjfPWxO9zwTmpnVuLDnc8kiBazTM5iSSYQ5BZWSgn2SWAOBFTaHpPcjO2ZVattbUgBErc
cZtjE1pXZgOZpDz0iWpEgNM5XymEaaFX56QIAI7DpomuOuRaaVLay0dvFA+I4ZGX1ewWfelMeigX
5P4T1JB2RulrPIpVWvviCv4HCbXtHnBFjNQb6G3QVR80L4+DMj5LXfwWqnoPQiyFsTxQhnpMGLq3
VqGhZ74U6DlXTqaLPO0ie6/HMi5r/8OcxpelsVUyt/3eGMx1WA7RG4oXvfY3Ippu+xLCNEz/DDBv
nNiGvm+iNvbm5Ydi9Y+K47mz2u6tZlSB4Kk7+oG1XYr2zSq8npR6fPDcCKmNv6lmM4zF3BTx3M2P
s6Af0UifEMV9QOTk0PccTza2Wy17TNodlFPfBP5yBTLzm3LC4L1ZzccamX2xhJ8F6MZt0U+3I/f7
BCopx75Gds1GzJYHwdbT/o0vfZT/2hKeoO52IvA7EhZiS5fhJq/L11CaCa2HJMzLTM8RYdVy7RVG
AGnMmRId+KAxaKvnYBzEBqBKlAq0PW6oHH3SgMORQF8Bl9LHC4N5TRSjmjvLVR+95ck00PL3FAaH
cliy0aV3YWuJ2PX1b2cBGSD0I8m8hjpqwKDgUF2HIT+ySB0azHIf8wBzniVt8VsUjigor2UwP/QG
++hysJkEy73CLEbMIabW5Oqe+cvGRtRjTdy70arbqzYKUfkVPp7dHOxKlv1sFDpZVn2mTrmc5C60
Ye3wqO35tpurR2bijKJ43gRlFuV8v/Rh5tPoMRdOhHFvlAbzWhKrC7YCYaplNlsbeZMOo52MioxG
KuZ5FNeWd8+7xkeleWwzMTiMaG29VS1HOcddPkIOCG1tRmBnECUljew/GWosIaKrZgkTOtU3Jiqt
vsizssm3uhkTbrTQujS6rZjx6iD67cxih0jp3u/YVlGU0Meh3elQ/PL6+Y5Z7o1hR7twqe/03O5k
Z98ry3pBcfY1RHmcVc22k+wXrzEh30VIDOGWaVyg1uaw5X7sCpHM/tIQKMaYO6ldkYXafzEL62np
bHdLGU8tw65v7BGestR62jidpx9qvcS875MJFaGMOu6d8tr92MqJ9EX4yqPqVhvWUbegpmPlK6f1
TnH6e8mHfTDmMQL8TDQmqp/eM+V24jkiNgROqtOPNxF+djTZP+AoNiiDvVS21cfw8n4yWhVgWajW
+H2oUKA179tpOxjTLeibfyLVTLWyHgtmPtg5GhyTAE+eP812YiFWIJNgt0tRX9t9fejrOiQQu34O
c45lkR0iSaf65FP0NFEMqzuoCESDX8Zm6T8Xc5DNgHDFOh+u5RxljqOP3M4fcmr84P3YxIDlPkrt
kGKMHkPpP4hp2OQ+XDoLk2ZaUMmrgkdp+g7K/PCGXsGvqmXZe5XEdy27Raz7qYAzK/ihxR2zpjvm
/zAWFAzCIK7BOjzBiRXauxHenLh9i/6wlY6Rl4UoDbKcpr1eDjLSeJ2OGvF65LzVVftqLU1i10/9
Uu5QY4wNE0FSnW/88EOYGqkuKlTVsOY4c6Y8MOYixfIbjNm1zpUI5k2nqo1lmKhJYt5JtlkxmCnw
rakLo0WXZwE6P8NiZiCOvQrq6VejjLfif5F2XbuR5Mj2ixJIb17TlZFKXi2pXhIldXd67/Pr76EG
O53F4i3Ozi4wwAINVIjMYDAYceIcdX4AZ8dzaJWPQ2x4qTT7HRSh+/TU95M3zKljKjhLxtusdq9W
gpd2AHU4ebkpkT8osYqnaWGXRuT2E9r7vWgrYbc3sqe8qR2os34YvWojwXrUjf62LHs3wuBXhLKj
Uk4PS7XcLIK5GZDgt3hRodk0PJta/cMCf2dhFfDmaBOosiOi1pmHn/3wE097SxwQOJW3VMIvGvq+
EfFmFY91hoIkqttT9iXMxns/1jttBpE7ehN68lSOvywtco2l9ZYk35iYlR2N3pnqya8i2QWJA8Kh
Z6mRV6uWZYcFaiI52DWhftdUs11gGLuC5rySCHZV3WTVWw3saYeystE/1eZpQXIxdbJtIbOTusiZ
2y+xlG6GRsfFi0HBXtynhbaLu0epLTci2gJFk/lZoeFtV6LQejLG9zm6FVMUXDIV1y30n7QfM9LD
fMpQu0n3GIe1C7w/jOJ33N2bFhEOVnfgI3uFtraRvSMnxGspcUzRcHvUPstUdcQG1V+8S+E4hgDO
myrASw00peg/NThmeHK5elf7lRa+TAuuygX1VRSLzUZ0tL5DCyfx2knCpO2jtBwCJXbwnx2DTGBA
2lMIxbbV8NDXE6+0kHXiBbEo4WOgfKIQ7s1L5ywlIm59LKGo3A7jvupS2xwEr9d+luFPGferFciH
utAdfQJaSAVCqT+SvznJ0RaIUKozBM1vtU+SgRRh4HZV5ogzOgzhq4HbXEt/dQWo3jpb1hOUrVK7
XN4WFI6rbBeFLRIVwUKxN0GDbtiEheAN2adSvkxITipj2KvDQzn32yLGjyINzkR8axT+nFQIPR1+
3+GaaEXFzbXOBcLJViGGm8ZkQH8nqtCZtFDgWPS7zJohiI3ERa52PZ7kAnZPQi+pNwUbIcGNwxz1
JX1b6aqj4x0/xHjQp+NmChMHZeLbLHgx59AdR32jB70rqLhy0wY5p5zu9FZ4hgIDhqxhujJ3Zqq5
WaT5wyhCHjs8TKm0iWfUzG/zajfG0W5Mywn3fvTRBfJjX2PORkx9ZQQgUXor6y9RBDJBQ/8XR6jF
OZ6a/k4Kk9NUThs9ey+130aEp1DU2wZAmtdxICzQ4qqnT8Nm5K4aSsjaAFQY4kzAy8yYB45gQYJR
BJYJ86pJEFTnrXylUYp+IDC01rO+CPuleattRpegPgWXy8lLQG0XIIVvqjFD1y/ZL4vFiuti6HIw
BYWQGKsxHtZ/DJg0JRjC8JmrzsNCtoCpB3Qpf9mjEG9zVyeKXMFe3oNTSjnhYYry4qHW/s080doQ
hYgoB1MXwDeDhQ2o85HsHy8ctBav+4PEXo8BhBim362L2csCXCXKrGM9CMW/ZUcChBvtaDim2+J6
cLJt4gkP4KvlwLeYYD4D+GDoZoItCHSR516iLaHaTzmQg/N+9L5FjlzzVv8W/wocHtc22asLJ1kZ
o6C0edIqaWwSUKb80mSFY4GfvX+5vpPMk7WyQeFo+2zu+kSBjUaR7VF6jmIOrzbZkSuLoIV8O2Sz
C1wCeOMOUJjhNkY2GqhfY+Plwvu/WAsUIwxkV0DlXADta2EO4nkAUdtc2HL/YTaczWLBfVDiwe9j
dgR8whSwLmy1YFYh5wV61XBLqBCQDm9lviYgMxat7NAY9FYXki6BndbrbqeX1BMSp7rJb2V/2OSV
yxNPZR6mlTkSrFYgOzG18qaM6vykt4ad1zdW+BGPbzkKYNe/D/vUrgxRUagtRCEMShj61gsWbP2U
gFzFVn9mNo4tSgdO8Bl5Gu4WDgiXt0IqKtVKOFga2dAQmY7UvFQo9GQA6ZQBh3mEjbFbLZH8Jau9
HCWtE7KhImhmBRLne9ULvfi1uOlyaJ03+9jn8daz8W5ALELUDvJh0I8/t1jWo5IueUYmCAYMa8X7
apvviF48V/mTGSv+WLLEc0szEoQ56GBJ3ZDgl/hD6wz2AK1K3Ve3sas9hG/XPYb93f5em0UduCUb
xVnOgGQFXAb4iEWIHDytPUMO/NmMt9eNMcMtaMKhYAcWuIuR9GVcMnAgFvh0U32zSIBFtPntiILc
dTPMXdQImwrmp/WLWXSA7OSxj1OYCTIbDFjNfLpugH1JrSxQPmjESpkmWgJw7u3oGaCGRf/KEZ+D
e0yUAPbBOdXsbfuzHupKjIdwkfMW6zGqaW8mpVOowo2VcMVDiHddXCQmpmRUMIyADoE6w01BuPRM
DOYMfv8DqfEeJQTUkch8u1TwskHiWNeMUVuYSFFVdRkSzuIWKhdeiCrNZ3RCec/v3xQe/SDTI1Yr
o3bQMirExQR3cJs/18NLNX1cdwjm76PCIaHFAMobeix6QletlEeEXSuYXEGsvS77vG6BeU5XFshf
sIp6ALg1ADwBrt9nvwWC9wNUUthPBc+zmWnzyg7lA3U6ByFgd5i9aXzhXnVQKPFSBy/G4kcP1riC
K1DAjucri5QjFKIZZ32EZ8Hgx0+VH3uF5Iwf4QsRmU2gBuTMT9e38jshunC9lUXKGxpA6goUP0iU
NfeIdxtADJHdumbhKE+Ed1ZzIs/aoVhQYMQp5rPIsz8mkmqQZ4FDix6Rla3J7BYJcTBE/UpCLrBg
0r19zkIupxzzlJH0/S9L9LNuAdIviEtYwowf0Y7CK508wG1ghDfZRuZkouy4uDJH/pyVl1YZYCZg
uCVp1QhpWy/cB755L0E9KofYrMmJIcy4uLImn1uT8ygsIjIiMfa3cnxXLV7dPF/3lf/HO/9sIDkv
qxXFc54FlYYbufWk98m1/ORZqTata2wkL/HQkgIm+7pJlnOAjAZEYCBMBbUJ5Z1SEKdhD4on8EVk
L6EybJpg+Wri+QN6Drx8kWeLev+IQi9NQorbP1dyFDTzTZpiekDaJXXn/2+ronIoxMxYlHtkbany
YSYAbEcPuvAJXlPOXcnMgFfbR89sG2DQShayfeah2hnbEqTm/QdqSq0v+tmWMN80vvbR8YbsWDcA
Zpw0CByADhyZx7mfdAZmq+cOGcEU3sTFK5DlnIWxnH1tgHzKlSOOXaWXbQsDgnAM0o2IkWCNk56x
veHPGijPy+Wmai2S52ZoiwCOjAkGQPy7jwbwnevewJxbWa+GcrzGWAy51GIS9CGj4Wb3YHb6AgzZ
VX3CMSu4vKFc3vZR/qemi6AWBsmhpOJFExRPUsfHsJJ48YJjhyb+UtNWjPQIdlBHnKFoh6sFPHEW
Ji4JzxmgYo1jAQz6ypsEIt+GvtNWG6pRkVcyjXmYSUY6o0VW62gOJq9K/Wwu4B3reWGedausjVGB
txaSLNFqGMOYE+Gwyg8Yc+oh+ECkrvJPjq8wlwa5Y0wagTdXphmqZ7ldErnBHdZ66CEGG+ENqDB1
h1b+XfyB6wxVKdzYYJpKMDHBCcYc2/TnDOU2MlpEyFMJIHLXBTZAY0Go2Zr1PMWcEWHi8xef8M86
6U9Yy6MgoYCImdmk+0BYdgJT2OsCwAF19hPSRHdC1XBeSszrDdTLeNWCT0ODtvN5VJnmLlCLGOew
9ZLcMYBRBDdN4KvvaCFCsRA5Am9H2Ud/ZZI6+nNitX0bkkiJBHNyIyfzp63h5LfaHs0Ox3J5M4fM
Ecf1IqmzX3dKkA/kVT1ZmAXr2mW+UdE7BtZWD34YTQLSF6srvvo0iH+rAoDFS9sYzoR+H2+7mdFB
xkCyBdU9+YKoohdnqwbSCRlL5BhfwA4KQGU/p4fYQc0ECHlfCJ1iw2XNZ15OK7PU42HJUj1Cr4xU
hdTHZkcE6/UPO7417wH49cbtwikG8eyRbVjfVbMCTKJgZqdI/6XXO1N6uh4SmL+PZyp4X0Cvi1bC
+e/LltgOQytlp2QB++uzBfTt/2aA8tEBmJeukuWMHHuvGIHfs2ROHYs43cVpX62BckpxmkHIb5A1
gO1Z2QpeuBM2HbekxNkqnaooiTE6uFBfyk5mugU0HZBS3tuaGbb+LESnb55GxZhXhYVoyu8JTTrM
fNuB9UsdI1eeb2Ju/4O3IuryGRQxGKYU36ZTbtX0M5B49w1J6a98GZ38+8p7q1QoEjGGgfCHvFd8
ogwyP8j3wMKDG9tyeYPKzJiw2j+y3pU5FE7FXBjV7GQAXbgF6cvsY5J+2kGiJPs3SfjKFHUuU1HK
UanAyuR0m4gYugYUoRU+Ro3HLcPMJFeGqGTV6CJzaTr4xICuaH8vVW9JfpdVr9dPKTuwr8xQcUBt
1b5aiJniFvMGuEYA/IVspGynLjeGMnOelS0qJGCswBCECbY6d/GJVmqwA/jivt+h4MdJBNhX5MoW
FRtGbRhiKyIu7sZ35IqsN6FqS/LWOkye6Qs7QdgtP69vJudY0XyTQdYPVlBifQsAItGLpHHuBGZt
AErtlg7qTDBoiFScMFMAp5Wohp8/A1TyV8wTfsSNO94qrxWX/5S5npU5KkxoMuZ6iqDJTnn2rIY/
Bx6VFvsjrQxQYQKQ9zoaWxiQH7UvEiamG/Nn6yr74Q7jhDfAMXFyUWagWBmkAoUY1pggtWBQbJdD
r2e7MC8ehMDgXEzsnHBlh4oSndGD4jqDHfMArE0HuSkn8a279kNtPR06RZhvUp+uOx9zaeg1gwVN
Uq0LUpUkDKZEF9rshMA+bYwS01d6os2+lGrZ5rop1vI0UPIraC9CH1iSKccoZXTpg4I0tjVAdmxz
n3vokf0abAD5gNFWnPqe20FiXCmwicIAYVeVQFZ7HuOToO6DWUClSno2H0F64WT3QDs5OQBKe0Qr
LnECw/nX9ug+khJpSa3FqLYIim5rQEBCGoOzjYx4eGaCOs7aIPWYx4KJwS/vsCCohKEy/dcL8I1j
i7l9iqFBlAyRA2xy59sXYCIPOm5GhldK+ESEBttwa0Gpd3bBHiBvgUbjFeFY0QokefgfFABl5OvU
1RIqUi10w/fDqNrpoAwHVYN1yneiC4w6IHY86hDGF1PM1QmgbsxajGZA13ECVHWfdJ9hfM/ZQ+LW
F1kN+m4muvY6YWY838Mk0TKxrWEAA6yjN7xgaMzFE9MfMhsTMT6vNssOj3/s0ZXnWc/jqIgR7rV7
aNCALRmwRfNFBceAraLJPtvjp8JLRZlhZGWT8pOsq9rO1IrsJM3FiyhWwF4D7Gfoz9f3kvmtVmao
CDKbdVXFTYnnDQa68x8WMIDXDXA3jxyIVU44YgKRoPSRP73re9KESdzmExEK8KVoi5FLt+YcMd7O
UXfLLFVNP5ZYkqT8mMTPIAD/gM6hpGVFXuhbWNAVxFEmLMLnq0o0SS3kClo6AGaqkUMUJwVPfen2
UO/4+qZa5QQpxqrODFKrmsReSAcDBhP1txlgtgJangPvrcjKQgGJkXUdhKQStF4orzPGYClHGVZi
A0LLYI7fmlDytpM7YS/+K6raM2uU8xnF2KejMRDR478kFKYbIrGEiXQ/uOOh6JgbuFoa9cXabh4x
oYLJ+AVEfNVJVCM7TF6uOzvjNKlgWABTIuA+4IQif8PK15FsKBEGMyAlg+miTqgxvcV59rC/0MoE
FVzNIpwiJYaJ9EezK/fTZ5fbJUZBfNmdb6rEu74g8mtUpMWCIPyjqLoFnAPlD+1IKnkiJGOy9Inw
1Mi1ajdmZXdW7V63xNw6QCklSdZF+QLoAGFjTc8V0Lkaya1av0rx4/XfZ92CoLzGLKgJJTHpolEZ
VUGQBwuWIh8xoQHq6toZbsrC0R4J7ekg8OIe2Rp661b26EtDUORWBKoW9GChS+isBE84oTBGnDvm
P+lY2wdFKqwP5Rto8lF3vJxAraon2BfVcEACtbiVH7mYOmuAaIdmmXobu8Edr1DPjIJgzJbh7kig
LnSqUeE2hcJEcSw4mPvCXz4FaC46qg0mFRCugegh/Lz+FVmHeGWQFqbuFs2Y+gUGhUVxo2TxMUlq
m5i1u26G5fZrM5TbJ5jAFOTRgpmwd5sGHZ3CrUGK0pUFxxLrelQNiFYCSWxJIhQuzkNGLtSDGcZT
hhgYvRAOfwJG9xbNBikpeNYgReIMH9dXx7VJxd2+k6dMjkc8USCQ8CI7GJ3xms4ONzHuZU92UzS4
eS8+tq+sFkrFX0wFYjpowFMMjZYAMzre8hn/qsCnsgGxRWXnLqagzJZ3ClnnghwHsPSBHhIJ9/n2
opekJGKKNCrGi8hbwLRy2x6sJ8xXYH9nnAzS5lF49QGO1YtWSwjtxEhACgJWKmC2IejRvS1Pzegu
DtEIHd8yR/n5bz7qn5XSLZcxR0JsTWl26r/r8Q7RSFR3xWyL7xLoWIlqIQ8oyYypUN2WwX6IJ6FF
8xGrdRnKUakS9InkK265WcAe/aJtYM5pO5urPkCiGBVTiVgayBShI6tdtM8w/CH1SZSkp2C8l6Xw
Ja3v8Eo9DJ38OqDHy9lRRhQAZFyHgKGI03khmz6BZzqsRSuFuKZyn0OFqHBxOE1XvBffux8YjN6C
fwSgHo5ZhvOgeoBmAHRgAF77PkirJKJVIzFAVzc9vYNt1gOGAXzj8i7fLZ5sCzvd4zgOzxz595W5
pSnAMjar6WnBNBnuTVtvXc6KGFchhOehlUjeoOAnpGKcXkSJitdMSvI8UMjgOKSHGnMwP4Cl8WVe
pGHcEbCmgX4NiHuEVOrIg1UlCAMNC0rBYAOOq3afGf6/WtHfNujLfVDnXmoyfCNhm97FqKAmb5ih
8YkcEfeSZTn9aj3fGeHqA0EbyLQgnANbndODlsKeM1s8LDdEL9A6YnIsJ3TSJK7w6aRZUXu9md8R
YGW8TzCSmGgw3nraF6hQHNL8Xzb5C1lszCcBJbcAfcKhJoFojTRQkuk8RlDnGYw3HVxlryOjyCJ7
Uu8tB6RDgM4Xsi9XHs9f2Gtc2aTK4ejByL0ww2bjal+an/nCk7XYKqTMschN8svgnDiuQcpDBxnY
ZCHA4KMh2TnS+MoXPOhbZo62kX0wUXBraOQHr+wqPVaRDtbQYmg5/W7Q9Zt00/oo1nEfdMyTB156
hGEAvhR64kFs0wqsk9jIOH2LY8MW+02l1rywTLKTi8WsrJB/X7nkICsAv3TERRxcOrepl2Ii8rEH
3CbbK0A+8uIx6xogbPv/WRWVuARGEhlqU6e4zMMnsLy0jnSTf0NgdHBMOOA5snEQ/oFMO287qciM
V1IErj0stPWCR/BNu7H3rTHY2YQOPDpOr9mGJ+BBfvPa5pK/abW5iy7Gc9y2CDbgX83xCjMllFyv
R0/WunB5A14maphno1/JQWaGamt1yak3C8uNujzdJJYku8nc81SRWLFTh2KcaVgY8blIUNoWRC5p
bUCfwWhtA0A2VXprptfResRUPmdZEmtdOspByISAhIWmy/neYTy/n/sYMPDhK34Cd7uTvy53wfPH
B2niYU6PezOwTgKZPbA00LdLIg3VrhfVCNQZIHfwq/2ediRN0O9nt7GRmbhcdm2WtXWzgbrFwUYe
o2mDZgMZ6ABFkI86AJ5692ToMTvwxGpZuaWGtN0ATQDRS6RLUfWy6IIRAegBtKqvQscoUXcykFLR
FpWo2OcrfrOunrVBsv6V6wtqq2DaHAbN195rTy0kWLutkaJSqfr6TbHhJXqsuLK2R8WV1BzR+zdg
T2rGEto1EyZ3g0Zxg2FGkSXpFF4axvyAKJqbBqlaohFwvkAM+CcFxhUz3HPJYLd30rbZdvsKSk3T
QXB5hNesSIKH7X+s0U1YMMt0oEpBo8OsRWOroLx0Ky9gmb0eS9huAq5tMs2EegOdMIRxXSWVBUSd
ugmfZGc+CHcYY7cj1N+Qn3C7X8xVrcxRuQKoj7S00mAOQ2mmM7mgr3qM3Daxo9PoNk+5O3Y29wZi
GTVFGU8QDLQoEIk8/3DZEuVxTDCK35Nwogee41+po76Yz9F22kRe/8Y7faxQZinI2aGqrkCimgpl
mFSfi6pHxyPvMlsKNp31Noe8VzLrwFk42pqBqtzljI4syZNaJnF20lGRC1tbx4kTHMPTJXd2gR9z
/81Mmra2SI7k6ohPHahiygoWzQOIISZX9aANBCJUNMF8cBkpHiofB+7LnLdOajMHdZQnjDkh3avd
pkSXtruHBuztiHwv/w5n/LkQ5rFYr5T206oypSoF424Bsr7vJ6ThoExsbUIHZGN8ISTeGqnYEqhG
piQm7Il7ySeXg/qROignBTb29uYflDs4BukXGHhrhdxYInxK4Ta9A+2llztgq9ZrtwS3zR1oIbYR
t6bLM0pdgU2oWJgaxirnx7mxTTRIQs9yVAnuM7qli1lDXsxmPZ1X35F+fxVj1AsFULsnVB8rPBRK
J3fyDHowmSfw0aWsdAkUfpKOOh2iDf10NhWhmhIRD3XlfgGjMxEydYDY+X70KZWDGV8yVpxBaErg
vagJeI9OPFem6e8JpnE0y+vvGgEZTCWPlBgoQvXG2HFuDOZHBFM6ijrArV4MpaRJ3/WdqoJ4DxRk
wGBHTr6HZMD4oG3AQwZK5A0vC2U++AAF+dskdRrjMhsDUTDSkwxNVldGapg8C3hGR7ot7Lt/UDRg
3RiWAV1myApCMoS+MdTJaCdJwINPbfxgfJl4sC7m/bD6fWJ/FUg1XcH8i4Xfn6rKFovXUXvqucLj
7EWYIjTdcDvgbj83ktVG3Osj3j/gjoIgRLidiFgdegwtqPAwv3wqoR9gy0/X/YOVlllQfv6PVSoN
xPSjVA4qnnu6CXUFwr6H6YcUXOvS6bqh79TkwuVXloijrjZRUtOwsjRYKixb+SJl+MQ1QAUYOJOB
igeIeyGzooIq5tNylReOcVYyCOA2GjeagQlZGsaTguy3MjRsblWULUiPNQigqEnsW1WNLkQTFvd9
LmdePxnyk2wW0j7ROtGRCxmdEBXcxpw8jvmt//w5NMonnsymGyxSEsGCQQMM3Qbe1BHrFOqA1khI
NiDlCFHP8/0u1TiIqhHV4xb3xL4ixSXQI6KyKjnRDZjSH7nRm3FMdNBLkDl7oupNe3Cv5ciQM1jE
IEswO91u3NRO91ncVDPoC21QriNHTQ68Lhl7pSu7lA8nihZFQQ67oxM8Jh/Ax9yDP/sU2HhkPyav
vKIBqymNdWLWGs1HGVI61O0vlVEZF6OeoERC3mrxN4nB7KNivZ155Tr2nv5ti/aUIKiGKDRgK5VA
MHssmxerfP3vDwdCJ4EXATIFBg/KUwoFiN80BXNkcUsmTcH+ZLlk4qlAVjGhDPT2P9qj8tISTHhB
nC/kShpcKKMDQ38HObtbYVPfCzuuWzLO/tnyqIQ0ncQk0lOYi26nd9JzJPApMD7OLt5MfPgUzxx1
+2laLYwV2c1O8OM7jAc7YIw7LKqf3On+fFNuObvJiCUY/AP+ApUYfER66jTJ6rlChxNf76sHgYdv
QJJjExge5qsgnTQAr4N6THXgFUhYjrk2Sy2zQzu6AQUXmlPRQZz2WbbPU17UZlxOZ0ujDpoZia0Y
VOVfjrIATQ0O+9GxQBkGDYpd7y6eeQNqZTNwNC7LASNvWtump1ElzBQJg1GgUXSv2d+TjqkTval2
+EDeFLgseQUSRjZ6ZpC+/5W6CMO4Sk9Qp0PWO2R3gRXvuznZ5MK0WURMLHM8h7dEKm5miiZASAdL
NJ6TB227oM67bMpbMCLiZRi6PP1FjseYVAIQl0MTDRUcVTZN6EM8lMCHtOBavb4qnhVyXFZpRog5
dtWSYGWcjj10DMQXkzdtyzlx9M06CAGKCBX2LU4SzFxvIUFwfQ2s9+yZL1ARcokbK9JyHC7zICFk
AYLpYMS2tElTNPa5EZLnCFSEDJIwhh4QzI0Ovo6TbjPZs7zOzkBTZo/381s1OpwVMl56Zyukwoei
xJCZVlK0LQn0rsCD1nLk0FtAN1BsNJdjjffFqEDSpUI8oFSNOr+Ed6Xu9OkGIUR3oUFm/CaSgjK4
90FSxrPLvAv+xGb69k6nWSk1A3bRxsRIceRon5Hb2fWt7HavPHVhVkVe11E1A/ka8q+L4mA1N3WZ
Y5QYn3HpndlrndiznsYKBUL9HcIreLH3nxLngck6b2uj9IeM1WnG5CW4DrWfBnQSomyrjjHnUJPv
Q70dzlZGfT+wf8tNrsvJKQZjfQVw3vBRt/ciyCSrcVeVNwMUZzguw3LQ1broJmI5lKIh4Y1wAlVV
/lT4wW65a1s8Uwhakzfjzjzwa2tU8Be6aEwACsSn24PtGkmYvpv2+Y5gogSXl8BengagNlHsBMoD
EMSLmY25m9J2waz7SYGEpw71OjV7v757l04BC6ijglcHfijK5N9XQTgrxBoc/UUEBayt3N2Hy02q
/9dquxAHRhsIUiGKLEIJlzIhjyBXrtroZIAi1lw2RWo5hPb/+kKI95473rkVspWrhYjQNCnNukO5
u/rSU8hnQctnyGcw2fdgTMX/H3lof8bWna2L2jq97bSmy2GxelcPJWa5nfkOU/PNjWp/5OFmfmmc
4hev5n6Ze5BlYiYXk7mWgTGv82UWkM0YBj2LTnL5ZUFEbRh/18ERE6dOI4e80M9e4d/G6FaJ0tZN
mdZhdJpQKP06BFC1htzVWzLbuOGEzXPigc6Mx73J8HkdMzwovEuWhDkU+ooDJ/MwCzCqdKiC6a+d
zImDjCOMl7YM0VqA71BPpGE/YYI5oVSQrOPkA6VJWFJTB9CV8h9Kn1/mxkB3ixAex0Q6pvLobqgK
8vtyCheA7trRnkS/7T7G8n7ojtcPwOXHOjdDHQADXMaFGc+YbqkWJ9TvwGtsR5bEOWY8K5TTi00V
opMBWGhk9hs9HbZjhEETmZfxXjrB+WKotEoPuqItCpFMSj7LYGhIH69vFqMScW6A8rLGRHe/V/FR
xE16l97UKF+Hr52dlnbzo8C4vihyDhNv46jbd0k7MPBP+Dxd+EBo3FVozPy+viieo1GxQQtquQM3
FOCz0fDYQ2IjUEs3rkSI4EScmC5dhlvsnwQwDSpIOEx0RX7sglG0RtKIm3dL/oRynDPIr5ZwGKEU
CBUmBxJZG1nsHbWJvBEDIaa1bOfmoFTg248xvtHOTqpam+s7wDjaZ38WXa0PzKxLyopMRNnQrkLD
J9gZBxMgNGhaOrymK/OT/tkDGgDXT81cNwGMgXfdbI+t8rtfPq8vSGYehJUNmYr30VxHTQl0chj0
nhW8pMtWkZ8U5Xe+vKQppGIwW5YNk1s1up/gqtMDdO+gfhnGm0D6mUzbEQ2aUSodC/IaNQodOsTx
CkgZD4HlXv9bGVnt+eZTF30sYL5BJ/uB6p5mg5EfcgJOqTmDg2wTOMDH2G0/0SMaOEeLfZgVWQYq
wxIJuvJ8k+JR7gG/xyiX9Tx6AHBvgxcC4/w9+4Fd+uON/C8YlLHUlUXqNCdR37VmCosg9Iy39aZ5
K2ZXAdM2SHLAFg9haM4aydk9T29k3PemrgCKL17maYkcW4MVh9ZR3XS7dmN5I6gSAAL8FwfozA4V
eFXonZRKCTtjW3qaNtaOVYwffQgpJDXpHWEBxUVa3YEQ+T0QuhdN699bUfKue9J3/flitZj+Q2AB
JAQ4+fMP2hdJoua5bh4H0ABAV3x5i73sBSSgbuBCedhXvPihc7LH/i1/Fm8sl/d9GScbcyl/7FOn
TjfKoZgj7IKQvEJ6ADri/lLwKEdZwerMCnVeurCxFG2yzKMk2a0H7vzNtK0LR/wi9Wk+CQZjvAI+
tFoVlSGgg1IIwYJdJdV3wik1fRp3ugtdbDd0oKoh7FROeYRBA3lukmz0Kiuv0MvVIQNtHhNoMOOh
i3e1ZWsgoIzcZiu/TGgYd6gnLE67M0GazIvQrMhwtmTKndNCnkAzYpjH4EAaANOWLHdBrURDafAf
YOQv36Ln66UiEWBvNYYE4Djv5PpBudz5Nfpk5ohLuER+6doRoSJQOmdFNtbYWf2w+ABh+tOuAElu
8Uk+p+4Tui60jlKb26Zm3EhnW0plGVbQSnlKzqa6GW51FC7m0e72PWwWewxzOZ3PY29htHHOdpV+
h4zQ5FSCXiBfcfby7bQttjXIof8JsJyzOoOKPFkz5xDAgqmq+NBwbVkmb0KXkTmt98+gYssMWfix
inHqIVL6kNvqARgjTB7kh+DnArQwVMO37Y703iUerukSynC+jVS8USIZOtDgxjpaz2SGVrjrcBTy
h45/i5BfuuKcBhVpIDaHUZEWPkIwktApvInuBY/0jnFzbEKXi5FkZL6mKCIfNTBdYVzAaUH4teBC
XrCyUbqtjNCOanVTdtOmL1PORcwIKZj4VEFBbJAhDlC6nYe0voMk1IREBN8v3Ob7eA9qsc3yhHEx
cDiXoo0C5fXbkG0ReGSC4bXIZNi5xaBTIiUvFdzJAPYRkIYEyk0oSNrlrnTFNy4a7fLrYYUre9TX
i4Y2zoYZ9gb/e/wZUwCWA6kv4E2bjeXyBCIY9+C5PeqSKGUjF4pGtuAtgyu8kyJDcQNxJ2d+/gcl
dHK+zn3z3Bp1JbRlg7QG6BRYE3//9fhXNspe97/h8u71byfz9pK6EBIrlyIR47jH6n1wF3fZVY2n
n9pHjPth9i65N93Ow2yF3xxNFXDX5WhAe2vDLW9f3kvni6Zui2gSgbyJ8Ul7B7LoNugOtipwRQkw
yxEnhbzMnUiD2lLBJAn49wVWq0orq5NTXTk2zTZv8dw9GLy+9GWQhgkceJBsYKb9okQkV+LYGKmi
HCEwCf1ZQ0RCIzUdh9ng+7FIeQrMEBCKAvwAypfn504ejHbom145xlDdK+v5CXLp4GyIxUOeRLdt
meRuIEI+I8+9bpbfrnsOc40ozAJfi3gm0uQoRpSpkAPvlGMdvxfVQ5o/Xv99Ro6NTVwZoFxC0IPE
GiQYGB0Rc9lgAd+oeCLe9Yca0r2gX548aFZrBxSTnNKHVFXBTWKYrrL6E6hUQi3LtuuzQUF2CNIS
COLONTJ89XR9pZeZ0nqhiNnnn1HSu2QoLSx0UtH00CM7a3QnnTJPFXG/xz+uW7u+JuliPKDF1S4u
rXIMxthD2dsTrN4rQx4BAntRwJ6hVopaME2gFydyOit1ja9XdJkzi5NvAQVqB2XqNRkEeFHf/Ly+
MLZD/rFI/n2Vyk9SMeNOLBVEqB9FBWA577HAwJ2RD/XHAnXeIIk+p9BoV46dq+5Bi6zvAY94gMim
E77kh8ojntgd+VfCZfZwbpe6EUZV7eo4gRsO2eAIcgJxeohmdc/6yMn9Lh/x54bIR11tYdcBudbI
2EJFsMCDFbghUPmLlPqD8a6rB2HqIZ/HiSOs7OFsV6lzPpZGHPcSoli263YEqjttO1t5lMiMuQvs
7Md1N2Ek6+eLpA51mIWjrsywRzqpBAqybKGy+4+0XFiHAGQwOhm7xmCtTJkqIDWtZAoOQa2nfqg+
1L1k9/F9CJm6MuK0e1juv7JFMzzIS6FqQwxbDQpqfX6vBZy3MssARtVR88BouHwxVyTERmmYiaAc
xRj0B1NX/26DkVO2ZXk6meEG15aGFhKNh5g7M+l7fZaPpVLd9ml2lKDOqQX5vdDk/nU/YC2HzJzh
mkZirtJNlrI2QykdG+U4pxHScZC+QdHyugnWagyM+QMyKaMuRpf9cjMvhnHCcer03E3ld1GBOEHo
6N3zdTssNwPuFqcIInf6BTVaJSWpbBkhLpBi2kjhjWn9joXSGdoUzO28pINlDGBFGbBFDS0wGuIH
Jdy2CK1AOuZdOd2VhpErYMIOW9+a69mxpkV1OqRfm35MpB+tKap7rZyLN81qBEeHYqyT9stH1LaS
m+VAWCbCvol16ev6jly+YUndH3nJ97CkSLNXTE2o6YExSccEU4VlNXmxOATQQpUSW861t8zQHxJR
5kRP1s0KxLWI1h1oeC6E0XSlHIbEEqVjMz1rwePcCu6AatL1lfGM0LdcrEa5pXTSMYpB5GtiZEu/
z3g5AjMmr5dC3XTKKBm92MzSsXifUOHMPTLSNz31yLn0beTxDgrTp1Y7R11whtQkPTSKpaPa907c
qfY4PC8j1PieW5GTJUiMQ2kBsgCIP7JmjL9RS6ulaanFMIatDRk2be5rxyx90wU1mAoGDoKTGAN3
Grz07b/+ciiQQ9wVrD8GxC+pyk0pjeECyRnpWAWAyN/mwX4UXq6bYNzfmOfTIKSBV4FyIVL2f6Rd
15LcOLL9IkbQgO6VrnwbqY1ULwy5pveeX38PamJXLBS3oNF9m4mOUBZAIJFIHCOFEDKPak06G33Z
eArKBq/DU7IdDtqDH9Sntm490kZ7pYnFf78uTQPKnbQFAFC8Se+Zi9Kh6CffAFleOptGvvdraV93
6h5Gql/uj/B2+RMRmikQ/UZaNQBQug5TphOJylIWz3VufMNJ90PTfbfwKy4n+XYqCe6HInAt0CkH
c5AJNAViFXVKKqJKkENU43B9UQ/VqT3IL9mx2TWPii3tJVhgpnvhict7ub0OX0dnaqK5bEYTFkUi
Kk3RLp+aTXSibdr8+Q9awrcdAPS4gdcGygsAG5wf11MaTZImQAFoRqO23CXb7LmwBVtWLn1oxS03
Mtnc/4a3O/AqINstJX6WCK0szOfI+IxDC6hcW3P8jLcibw/46zDMfsvbGvqMhYFxibsGpHVJGf71
mkcEiLlClRQXfVVn1ojq57JRk3k+x/VzaX6VqoeA7O7P1e1Bdh2CWQh+4ediHYszvLM/d8lh0mNb
Hr+K1QCiM6zYYx6+kf7k65YC4mlIj4CeUH8+ZtIKXRRGDYayZ6n8GkVvZOotVdz74lEOc/f+0Na2
sqbpiIE0jF3NrDsTinZpqTfzGbf8U60rbqjVHhlHzqm8tgwgZKABsEPQemU3cioFQF0N83QGMfd5
oA7SfahwDhVeDOYrNVEMGp6KGLp/UvzCAnPlL5aaDoidSACpMtBSut6kWWDOvSr30znNhZ1MfItk
jS3X7/c/ycq5j34YPgcSHjpXIBhfh5lUiJDoRYVzH89h3xJ3bq12q1mUAWN4sZtXFu9BdyUZ0C61
qYuA90FtlzmOh9aYOp2UEq5IiupomWnYJlCuUvdDSrS3+8NbWXES1hnaEaqqgmzDjE6W2q4uYRxx
VvOvWXMeqlPH61qtlBdQ56B+k+jA46Bil5sxJLUojTgH86MGRu+4i51PIGZBDCF9KB9iECj+RhQc
hlMQTiWAR4K1yG5aP0hUAp1T8Rwnx3485sUhUHl2P2tzt4whX68MI+mGSDUQQ+os2BqBAm6rh/5Q
b+fYbrwL3/QNXn2b+19sZWNhZBD5w32DskCZLxbMJtGqoEXUIIQgW9lpdmG0nAyxPrTfQZjdO84F
KaaeTt/0NCgnEr/lLU9ugf5QJq/iakbtizAUSHWy+7dJejH3S/EMyGL/kObF1kgnvID2AzQtIUKe
qhFn6lZHBZkMiHbiNn2zldvUzABkzTEqbbCVmJziODiSdnTuf6GVA0rC+fffMMzkwXZFxprHwLSo
hNmHYX5qDe01T9JnH37kSkW2Utlv78dcHRquuUjnEu7vGv37otYkhgx5rWYWz6lYPJJa+DCE8iSo
+d/M4CIMTV2LMFGitHMqTOJ5IL011CBDCecJ3+rfDwbblz7X4QIPAZzrKN3UFMlUYImr5hZPkpYs
fZpGHoVzbcYuijCQu8GVnW1E4dNPWqVrqFS07rkfKw2WhQKxokr+dX80axsW8y/ilgORN5y616Np
BKKRUpDmM5o8z5WWP4gCj/DBC8F8FliBoaAAC/c8hofWPISQwrw/htXJWoyBSTp5o0Rjq6CsS9Xk
KPnDg6SO9lSG9v0wayffcqqYndOp4DhAShrjUJLHNlFsIey/twNUgYz4/d+HwlXXoIJAkAxhC9W8
gHzqLGnTuRzfJXXb57ElVW+t+XE/zMpDKQHiErhoIMCQE9jyYdTNbvRrYcK1RfJg6uXAxpUefdTQ
z4dKP6cjuQLou47HTKGi9ckcJognbEdP8XrQ3GNHCqg0qgvjCMo980zOabE+SKg6o0KCtMyNdq80
jKQtwFnE6/PkUnzJCBCr3UF1Nraizy1vudPVxp4c2EzIQ6jIJFw2rndU3oxNmIn+fE4meG5UT0Gl
2qbq237yopdcy4OVy6AEWXbIZwI8CP8PZu0PYlxN+Ot8Vh7DJ9mtNmjaHWe7O8KJF5PJw7GtTuYy
HvMFxTlCFSUiHqTawN2at4YzPSY7ClXQHgRe73Jty+nQ5YF4OuD7ILlez2UDPLU4hEgd4nN9DB4o
jSp6hvSqAtEjIIRA87aSz/Fr0HC2+lpGWcalKW1xktRBp9VzqM7omXp6fDINRwh5Y1tpWEjLGEzm
RQ/Yz3sFmbcpQ+N1ksTp6zgn1akJSerVyqgFTqnN0UZJ5OysjWb2omZmEO4iqdHtJpKKn6mB99Qc
RIG9KUXxp74TQAAuQVwpLHmMU6dJRuMbJ2OsrW5cZ1CN4yvTl9brmZHFRGqjUJ/O2nPwqd75GswH
8ey0GTzqCBQ+TED+AZ/NFwel/zC7rZaBmdsnkQWziQN1wuty8ZY1YDuHVM55T9OVvzV+QGPVhonP
NrU7Hl5mbTUsQrN84DHVpigKkY378rGVXo1+H46b+/PKC8GUm2aeBEMqElwXhwq07Q+D/CxmrkY0
5+MZzJ0gE+ch9ysMhGJ+68GbTv5uUqzGmT98qIjJ7yXoRcI2TyyT5/KxmjiWk8hsZS0T6BMzvl/w
zd9krvSuObj87Kuj5pWbmidgtLZadDxL4XKIsvOGGZ9NpZYXfjefJ1FQnDHvZ0scMojfoC0CDRJI
Gm6HIYrdPhdAJ7j/Ldcu5RIQeQDZQ/1av7k75MoU+EaNPVK58a4Gbde0q30FiLWy8Rt3jGz5wLt3
rU8vsCvYmBA6QQf0el8m0OTJoHY0ncNd/BJt522POyzURWqqN86VCl0r6Qw8msgiuk4EDlDX0YpQ
gNsw7HnPYk/2TdZshTbhET9XYywyDXOyiXWCY0HHlijyz6P/Lqa8GzIngMEk+WbuExKGdEW+9Y4I
JLH+PlvgwZcXk6IWaWzm1Qa8bU7/vjhX4iioNG1CSNP/VsSKlUEHXiYc3pa0drIstxpTcBfRSAa0
b2hVJ8ALrLDg9bQHFuY0itYMKsFj70I1kAKWgRbQZEvc8iQRV2DaUMb9/fEM5uPNY0+azFemc7eP
d6I9oizHQVHYQWEbjn4KCOThYxfcRgvuCb8w0zxoKk1ld44Lgzmn4gg26XOBOai/lEfVa2DwApl2
QLXdFurRPAGHFST89XiZ7aeH8xSPkY/MetI21QjwkwTZ6jy2oX0Xbs1fQBPgbZFTpfCishxzP9Hl
QeuQaJBVnO4BxbRnKJZpaxad2fE1ehR5d60VntbVSE3mpJJyKY1Ayp3AdYQXEJyawI+RrMJufUAA
aYrTvuAiti9PIFFs7ydWzu4xmePLiCKtEiPsntb/hmLRKrPPVcA9qGjuurNy2Po9STUjn3Dkn+UN
XDec1Au93qJA6j8Eq/LiMWloLAe96XrEE59DMFKyPUzm3JiC7ingPj/xoJu8WWRykCn1RMsVbE1T
I+hIF66c1btqEnjXLk6xYTJZSFACFbxjGVXTFwDKxHkbPmFXWP5ueBrjXfgdsj+9JUJTWnC4sTkZ
kL0VibFQRNKARUp9eqsAStahIx1TD27Zrgbn8RwOJ8g+stXBTU23eoXTkeDuTCb9gCIyVoF8qbRC
H3brqddv5UfIbyobKiPQfRe33Ms1J+WZTA7KgZNVohkxlc8TsJfdJtuAaPTxh1pH95cRrtbXR9kU
5+LUaEiwMOL+RgD7d0OPOBBJxqwmjvIBeh6XBsCLyeQeWQ7xDqnTWVWqbecX28EY3vJxiHiJ9f6e
RJv+enDV3BXaAMVpnKDg/6Evogkop+DmCsBg9hg45s/7mW21ZDRwpZI04BVvBeWhACEEeT/Synw8
Zjq8voMzWvUwS6yfC8GJPJ642PoKXURkhjgHghCkaoP71D55UCJskdiD1K6Vv6mArv+R1szabX45
SDrri+pHTfoZjokdrYu7j6ixSkBUPkd7Hb0Y9cPAsjkGPwUNzpq8lLfad1pGZnKsLOVdSDJEprJj
5ZNpWGBZbChZjDI6FVeqrOGdF/UidXFzkiymmMm0OCcDSNNexkuh+iGQ8qrXubOjHsaDBJl7KuUq
QswKVlmO8Vl6k7fqEy5fXGoXHd69H8KkYk2vK73v8EPKwgIQ9pjsBRusgR2EgPeK3T3yEbDrNehi
7GwB2DUhNFYRUv8szxblfQwP1S+/sv7RRhgcc6+/zngieqlgT8df3qvJcBGfScBJFgumXyM+2XTf
9ANVk+1t0eteKG+bN8G8+WUyb1ArQyCI2Eux8SNSf3a99/9LDyxWNPGHspcrjKb3QNYF4IOSdWZ7
ONYWJZnwbJ1Wj0/oYcvUiFEirIaLGaRmP88oEWifQNpG6O5oXuLxpm01BwHbhXyHp370lJh5a4pc
USutoDkohFzCdthI33FEIx8YIeSuKKGSm/fWFsYiJjuVQRGCCCEhJi0N+qcClUFP6aIv1EqAJ7ez
ei2nTnWKaWqA1t80MOuxVeewR3E3uvlOhmAklPYbKCVBSBn2Y1z/k9VMtwzIZLoZTnz1mCAg6jr/
yTjBAtINXMEWflVfcu0AuXGIbPEmdW39L4Myia735WGQaHodZHIoxf4wNcNf1P7LEEwKyxvZDFqD
jiv7UCt3zmsbsl7W/X22VrIugzBJq6wEwVCBjDsDAGv15FUJX2blQKYn1f90P9L/WBgGXmIheg08
BVPKDF2gAFZFj9/nDkztHBS1DhghULdSN3/lifys1hcmgNogbaHnfAMTSvuwbmfS0ktN8Y0KKYSO
v/VRrBlwN+J3a9cKNXgHaKJ+6RGxMAAil5EymQinCRNAKNBAaT4Ks+GlxVv+KZGWYZgkPxt+NUv0
kCEbyD9R6p12bN8keDzwLvirA4JWAlGoB8kNzr1Nhb4pdQxIUiq7gvbfXBK7T378zapYhGFWORlU
JR9pxfAPMZNSHQS3tfAuDz1WLvGaNyhmuZul1mvkn2jCI5gqXWOBR+8ZsKICob1wyHf0KusNrzm0
mi0Wg2S+WqIOMF+Ggww4A1+TYTeJ75xZXBkXuIK4XMJoEgLdrCa4Aiho3kclncW0t5JPYwi9B+q3
ALN48iVt0BLNN8F3IMs4gVfOFoAyseoVE0AiwF+uC1xT7c0hANMV6zF8mh0dxHIB76mDEwZW5nG/
38oxfRWO/pxFPR1UYTFowSUcNSXtt80n9RC4/ou/vdR1T1DYNHcKhGvMHa8XQ1ciU1JexWZq+SZM
RiFpEbtOXufAdMQeDHPt0GkbzpzSObsXiDnQxlgoRVXAaol3xgf1aaYc8/4bZRr9TRP9alB0YS0m
VPDlWPCFgV77uhS+MZEL1VmvfCue/ug+xPt+zG7vQKFV8gHhqL9Xj5YorJSsZJ9tVLdzgq9R6DY7
6n6AJnHyhS9XfCmv7k0ts/+nKOtaHSY8l/Zhnx5TJND6a1NZ6HqhVyvYo21YZgXj4Am9KIgfuvKm
/UqO5myDG4NKQnD+wmgT6oSLLcQkh6EzIMugXdZ0/jJAv+RHagnPVG4JWj+cJ9iVRHQViyk/VdGX
jSJGrCzemtU+H185a5eTD1jxKCVSkzHM8IEbt3ujYiE5rvSyRyV98FXtv4oG9wUTClq3FmBmqply
YV4OD9FuX1p4EzumrVNoRYKeN6+2XZs9cHag8ggZSQ30mevNQlq5qUCTU865+FTFT2LIaSCuZRgU
6ir0l2QYdbAIPDEyJs3MwI8jzdypdghct5t3mfJFFCqIMelpo3AOjrX9iNHg3Q5oA1DAmP2okSE3
2k6Wz4kMivkrkByO2h6b4U1TnkjjlP4H54utDBE0MxF8W0p8Mi9aXYt8A7eTaJ6rWT6boaU+Nm8h
+qPBXg2sRLWbr3iWtSmuovmucZW1aHpmtv5VZObjtSXJ9JBGnp7zHXGVbQGZyfm5cajNX+KBdsUZ
Kv0H7wVk5jZsTZ8YJQJSA131GO0bNLlj9Jtgw4x+oZZZXeFk7ybn2rB2xbwaKJPjjNxXc31CXPVR
tgULhoaVFZ3AsPk225QsYTwMvNsQNyaTwyYNXpCKD1JkBfkJ6Mu4wXN0Ihb5odiiBeucHRcns5Jo
rkbJZDIjKYSiD0QZuKrOFd3E9Xfo7nymps+mw6NVr2z8ZTD2Bg02XTGPBMOT8sdi/CLz5F3Xnpiu
AjBlVJe0ujRr+GbxcfYopmn27fgxeS0Gm3ytHKpEFLvVdNSdGvqXHFruShK4Cs4UVZ0kpxr0QulC
vdhZb9XN7MZ7XhHMWyRsZ6DEO1YNjyX5HB7NR/XxYogOr039dbTLN9GRueU+XXV3dqDCFFJBM+iR
lmGNBPABiZ8G6OdgL+gdjKuSd+ANeYUbJ8UoTIqZpKFGYx0D7D1jA8czD4JEL9RrlqpX+a7Ke7i7
HAi3AyQS7rewsgbS7/pAmuuinELkb5y2VOg7webzN8ND+dnM8CaqbppdbLWnCC9O9UMOEhjvjrh2
ycbS+e8PYJ9j1SarOt/HD5BRQEJWR8TDAWTJAou+x8oAr7m8inU9q/6OyOyUvlGGVsh7nFgpPiOE
KXHfKbke0Otf8ncUZkskftDPUYco4vNkG/tmI7jzZtTRry921Cik5j1sr2eY3wHpD1qci6MkNmMk
YyKn6m3Of/o+p/Bb3ePAVVOpF8CD2P5mO4pQzx0T+ez3cXDqinJwmijsv9SpAYMQrcX6FCcIKkDZ
B0iJiMctWDv2CUwcqX0qWDQs/SNtTUEupgo7A9qaSaxZzbQfinEjJ5xcxgvEfDgh6MpwUAps+UkG
ZaFSj12Uw8aqTY7JMPLwNCvdGAWloI4GCVytb7gfoy80MF/IkbYzw+7FyoLK/zmc5RN8MT0w0x2p
iN2yC5+m4C8w+VehmRN39uss1xSEFttj1opWNnpdwakO1xYlvETBuASw7JYRMgxCnAVlg8nsp9d8
Ipsq5ikur4cAlwuOZgo1Urpe9yUZu0ENsTAy0jl4K7SUQuMURGtLAmY/Mqi/CqDQLC+NhDMkMtEf
PCdVCEWeBg/T6jzaql4cNYMnTbc6nkUwZv2FkDhoulkH910E0MccLFP4db+uXEuAy+EwmULtJjM1
4al8HrXvsrJPUBAMAecisnqwUOK5puMtBA1HJkiSdkUQ9YJ0lp9joJBF278ol8/veIWRLJBVHap3
SWUgFehsCg6PiL72mIa+4+8fQOd5kQ/9YRJDXwETvXbgYhG+UL1LgOY9ivbubfKjDu2jASxFvalE
i1fOyvQrsefqMjpzkCeSXGtBjOEPtrHJ3sInAmzRUdlSOwvl2f+snqqjD4OvxhPxTBTuqy1P0G11
0S7GT/++GL9BUjFp6AcwigzuRoasgzA3dFaYS0CvmX7F4ymwQzZMESxyYIhgHwxSoMjkEx+6LAYp
AOcSNyGAlBBS7Q/5ARr1+h4NmSfu1Z2tzdh4zMYfWzGPkzicUb9X33RYFuNVynCydlNDs+6pOgZA
AsHtqIEvC/SPrYiHd2c3Ko1PL9rovMgKzCiYW1LfCq06injwk5RfdXYSgSO/v0/XBrgMwExoalTF
FKbSdPaLD3n6JHX70nwZu8zK83c/4hx79NcuF+xlNCCa4NlNhKQIm+PmCsI3moLZjKSvfnLIYLAX
DO9Ke1b+tX/aJRTaVSI6FSC2sRoRQQfQvUTfBagu5QywWC1aiZ3AzzPdq7Glufen8eZ5j43HZFRw
uAa9HGi8yZI/fHR9k1P6OcDtElhf/cM4ZJ8Dh4ssYrMsG5VJgHogg9Yp0fdtcOoqXKO7B1ibXR6h
c7h8Fkg9lGzCc426Kaj/iWtCiklE3sUkX+/7WA3ERqHvwwCMuHCLM94o2WD+lL9NjphbExey8T/m
978R2Y5dGggxCJ85WrJ7WsL3VN0KPpwpPL8+SzAoApRat1pud2R1/8FO0EDvTsXTAbP/9LKP86Co
Ad16pO2Y+BH+IqVumafRpRZFqqPg/7lR1/aJDv64gppNhuARm9jHiGSFjrTaQFo4RGaJ9oFbipaK
t1UberhouWat1Um2lD78AUSErhp2my7DM1k9mqMiSiucaiGwMBg1ms/bEK8meP6XbPUVEsecsn9l
lglkZEwZ/T0A9NlzHOaNata0KaCrinJohvIxaDUO7pgXgv59cVJVISxOsixGSzkY6s9yUYVbILEV
+34auKlIsDGozxNowlCRugVOtOUUG4NojmcT5O7ZBhfng74PqB2smqnVt2ArswUX0/ANav59BdQa
hYnwKoPVwf7+FWwjKA8GoS7wmHeOmy3AJLtOKnf3B8qLwNxvjQBvsWbmj2fQKawezjDh5NyPcKMu
R6dShZ8TvbfoqIqZHIMHtK5uYNxxDhW7PVJ7bf2hhd3gDvh4LoDxputziQbWAsSMIG1xY90ShVNa
RBM4pOQEfvLsiN8gRh8FSKXSpjfAu0QtXhOuaMNKAicqPDWoRATEzW6PKVWrphgM2Tb61sLcempQ
+5P3+1NJZ4rZz1dBmLPJgAZVU04t+LFm/yYF1VNOur3Wyce4nl/lKXjMNeOnGKZf74ddWyPLsTGH
k1FWEE+GSNS5EkAnmup3OMp8uh9i/bMp2GyQ3EGBdHNjn+fMKATEUC2HKibnTuSiC0IcfZOjHuQp
3nLjMVMpxZWSoQWB7+XNXpBZEPaAvKJNdiW+3cWnISFct9TV7wcCkQa1N0okYjbblGcxGaNyhiBh
pz4nuk5dAEthXwr97EqFL1t6YKbOFFWFE8zhx/05XjmMLiof/4nODFmQzbGGcRi4A3JyzHUVXuyh
5oy1KVvYL4BMbe7HW90S0MEVQZbSbvWv/HiG+K4ACpOftE4MK8LISHZBx2P8rA5LBycWatvABbC1
qJJ0JmyBwHiuW9Mj+Sw6VYvCMJnnCLNbSdbQVZx9uFbEgMqNDIMuAv6DhdWVMGArEgrfa1yDEjTA
bCq2qegUv6JN/m1yGtketA343QXngF2d09+B2QMhyso8KnzA7kW5OQx+/Bz04RtoQN79T3epwm4y
zSIOs1Kh6SqQiWCAZAOrQ2B5o426oTxCHkJxfUCmIoE7DjApyyPoC6ObtRCLJMl/deG2zR+IwVHQ
XA0BqgX427hsglF7XTGkXSf7hgApojI+SvNRz35FNWdB8EIwl69wKvKmIGBidIRY07AzK2CMyev9
j7Jyw8MT5u9xMOeonMWaPqkiUD2keZDyAJbjkfGgSNVOCInsaIoWWb3O17JfGxzsjzWZ4LIHmSAm
/dcAXnZigLUAs0ajtmS7fYqd4jWxG8VKU8v4IbkzmjMbXlNmNa6CHQ3hCUgUsT1kfZQxWgU3hV5/
9eOPKe+sotU4hd7aDYhqEv03ClMjd+NAhHwElEnYFt9UT9pmdg2LB7yaik7sxlw3wLXDFEaAUPmS
oCYgsalD8+W0ElPcuLTye9CA4hUlnM17mRh28y5CsEnCz/2kCbrswk58bHeph35tZBdwLfV+NXAh
iHbwF/OmLfUhLtzRGx3dEXKwAnhPcJyxKkwWITALrrQSX7DrvnfFqw6Q1r/fEsuRMkeambfa5Nf4
eH45gF9tdNtJNZ2w1baxkh7KJHnuJXHmBF1dl7+/IPuuGHfFUJUhplfOD+EQWEX0TVQ4DZb1ZYmK
GTkRxhQ3ugxdN4izKIRA93dWvqNvl77TqGiBms+zW28UgduFXB3WIiL9mIuL1ZjPHYGwHj7WQD6T
UDrIUXioCbfVsbooFnHo71jEUZPGgGU8Rpb5AGzjKu5kaI579ffaHRzZgqmR+cRT1F4rvKgM539m
k9nkkxnXcQ95qXNn+nbow7296RTHl5KXHlbgShYdiWw6JRSDOWvlBoVMryPLyMzhE44DTgYtoQdp
9pA7ybPYu8Kv6dLGrYM978K4WtfCohhKhehz3EKU9K7U/KYVRoitBdvEHd910ZZjqLH0Lo6I9xSS
Hn/h5nYZJfI0df8Eq4E9YkdQAQt1VsYzeZY/cD0GE59Y+rNhdbDFGba8d2D6uW4S3CIcc9xGpNZC
PZbHcwZxXFOhFOt3pU6sWeX1Adb34SIUc+iG3QgBEVUdUekF2wgkI9AnAFj86N9kS96OwpbXqV7d
hr8DEob1p6llFZWtNp6l6qQ0oV1Wb83o/9WyXERhMnNapaSDAtcI8hD1kZit8DE9wBLZDYFk5dG0
eJNImDSdj1BgqgmWB4WbzNjjYMIJdunms037mgLOn784FxbDY0oWyEcBKJDjq8lz+Gkg5nEwqh+J
Vu0yCU0aMX5oy+gvKnPYC+nwa0InRmdbfRVuOqQckGKU6WkoX1UY4gS7+6Na39w6nkgVTBj0pJhh
iekgF4FkjHgnEu3McEqv2KgzsOSTk7v5Sf3Fh+WvJjDoqGsQloPcIGEv5lGnz92kjViPl8bpfBDs
yoleagvalzZvY6+OcBmNWSlGqSl1mCGauAGNEHQe4Ds+Kw8m8KktukXBIzdh0pXO5pJlRGZOu6gi
SS8gYu/FTyUg3qUrepRiCxIbZ4ncKGHSNLmMxRyxUV43kTogFvw9kU40O3Dbd/FX7PRb4oSf4gMa
ADGXDbAa1sR6gRwmni9QS1+fuHlstonRoeT066H4oolG8sVv6mQvpUFsC+WkWYUfjbup9z8LeR66
bWVAzyIruwel0Uu3VBLN02Cwtm8qMX4r/DTgABtWSgJdgqk5tCDht6wZzDeQpzDpJNg3njUVrtgm
DA5GueZp8/CCMJOf6iSNtaBCoR8oIW5K6tB+6YWeZ2q+kr+vxsKUN8HsZzMJ8X6UlZIrd+cgJpao
h/b9VLAeBWrfEE9H14z9pEJZFxMIYShoxKiwWiU++QmJrTGZeIUoLVCY/WFAGAxOZhJwXze35xkC
dkUEEO1ZCC1Yb0sO+UUxV6ZtnkCn0kC9KJxyMxjWcOBmA7rbb2LDqliD5A5eFVhh+qH2az8e0RQk
p9YJtsq23QbHEcImrc1/LVmZUlOCnByCmaCosdAQWAPL8lTgSKz1ArItvRV3506tnX/94ZC7oSwO
zLUBviJzvJtDqPS4nyDBBeEmNtNtr/cnKS45YVaPXAgkQbKO9sBvnBeIUdUAeOojcHJ9DVI0vfcN
T+IPXPOeCkd44jWm1pPMIiCzvbJi7JVaw0NC7/VO/VOqQIoEABkyyejFeekrRmzlJ276Xlki2AS/
x8lst7kzxaCujPE8bbqPEQ5tvoLLu74Brf9TyMeU8sIxFwmjUsGH6zBKeQPvLXc+gFS76T8oiDy1
uVQNmveY9Y/BQQMVtw/6H0zinrLehJMJocV8FtlJAIGf0EkPyCa+FX3FW6lXfL+/PFeP+0VIFmFZ
B0Xe9fAxO88/qPtq+JjgzjlElgz4ScB931p9G1qGY+rQCHQDHEoo1AR1gngQjPTynRG/JjXWKcwZ
yM6EFF3nalrHSaB0OTJTiydvKuQFO0hwNpmp7fIk68NOwqospp3Sz6cgSzb353IloSAE7mGUgEBt
2/ATFhfdCvCzCJxljE1s5O1QNtpGVIPA8pWaN5q1z4ZYWCfIksDPsdWn1kZVnisdrSzwnLGlLC4C
ARbiEbgS83gpa+3vq2jMLpC6LgiTqfmnjul3+pcccKkMBb2+j98uz9oenrXvz+ZaV+sqKDOdSVSl
g6EgKAWCEKihQHZbtJNPjYVu5ImCNKAstkHtBs7BnMJoU8HPyQCaiHh7hIVhooy7+iXM9TNT1RAS
Rj2uM/UunuJPmQa4rm8UdtXMu0EPn4k+H+Yi2RaVe38SuN+ZWbZ+F6e4+OI7T5C6iL8CnLLpcbUX
NuOJTzrnRWOxGoaMl4U8H8ZzSC6tmmCf2bkJeoDkau9/oBywku/Q0QWzE7BdyMWzaJSqJPOYjgX9
xKS2goN00dgDuXmAlCxk4k/cCoMTkR3hmIZGqKblCM1ESDQ9A5u8qVH/KxfWNp8QuJbvYFigSHAs
AEDqRnZYzlEA0GL7LO7blwYccchoe81uBGieezSujm0Ri1mmAKICc6ZnKGjgmJL/TH/EQLylVucI
m2iwIpANOYuTF5BZnIof17rYJfSqWL3pXo6XftoHgiUzCAnA5vNaJWu3xeVssrKhU+abmRLG4xnu
iX5o1ztl2x/mT43TZ0718mfOAuubgmiaCKtUgKZYewYSpJGYUIyLcU4+Ebd4JS/GI3UnT5zhnbdA
V48psOGhYoDC9Mbkoq5ImNZ6O57LQbLaVrH0nvPVLraTNyfhIgQteRbHVC0nGcR7EKLrhGzfSjou
pXHVHHA3ik9DYgyOrwfDRjOy7tygh7KZSVQd5mSc9qJZFcfCSGU3DGrpLejCfCsLVfdQDU1rJ+Yc
e/4c+BulkIrdBFf5FwUi69uhkufnOFFBbtUF8tSlBG/DuCe5eByHj7ZATEsTYtEtxDRE3FK0ieKX
hznSDWcEwOsx8UPiGfVoHLXRCHfiWOiv8Vxvg1z6WqkTmp0w7LYUsTO9rCTdMc7j8VGt8TCX6Gpq
JWkIGb/Kj22pzWtXaI0fWjZCXjNs0uhVaKePEbee576Kxa2Ym8CQJKK8M+ey9kx5JI+ikY9WF08N
r2inU818CphFw1OCutfCeojZsaYG91pSoRoS99HWH3bZa70dbRxmMNHc6PGB9/i6dku4CsjsWDUy
Uyw8VHu1g7td+ZOC/zDHdouLnt0+Twfull3JEcuIF1nLxWrLRbVPlQD3nwhv5oE7e9XDsAlczSnM
xxG0sz8wUl7ZQ1chmRpTrtoiHmVaY44eNdMM3MSWng3FhTptEVkAkrrdVlc5mPa1PHEVltlXHSgO
GepPHJ4dtOJKD2cLhHfaGoeZjMqd1/LkxqMzv5jZOMnrpJ4Qr/8yuLIrbRN7eCrfKNk0taXd/Vy/
MqdgQUMzHIsVqFH2ZW9seiMfihz943bYDYV59EnG65atLBX845IKNyQcmDeu7UAgaHlVT/SuJdri
W4dlItidh8LObiCoxT0v18a0jEf/vphAUyk1qBrPtPqYXOmlUR2zwDejmnSi0776wuEP5IvWg6rg
8sAuC7ruzOJsQ6UrJR/Z13+N4yPZEzd6Nj8ZPZU1NaE95Wi4NvM1mlbnFr70cMfE5eTGn16J1TTM
9WA8a+egsQQr/EJ15hsnx+MibnqQQnHuL5i15Qne9++IzOxGWSWZjaoNl941JE3tCgj8EtxPLNDH
/3c0ejdbfMtgzLJR8MNLJbkndu4JD7Cr3nU7EX1dLop67UIg4XQGEQe2cBpbt8pKZwZTiLHRR7fh
ZOyodFh4kLc8NuIaLkddRGLr1XSMazw+qwNOCH/fvV5yygaPbK//70jMwlQDU/eV4RKJKpRldgSC
p+z8AU93pcN4NSYmUfZ9gt7RhEjUIiOCBUEOlV3dNb5CXts1N4UnPAHy72gcCgo925jDFgZR4AbC
/wUvpmwLtRL7MNQziU5lu/sNcOJO5OrwfsdRmY5fI6t9Mc0KXfizlxjORUTJKY5DjOGNEEuO9zLg
GIGT8Oz+1vfcIjTzDeH2p0tNiyHSx2fByvbmwwAKkWKTwx/cFldzyiIa8x1TSSZDT/AdG7ePrGQb
7BNbPYMK/c/Tjcc7g1bL/8UXvAEmyfOkiBHBtvsyqVbpW6GNK5Vn2klhUW+Hh34TeTzsH2fZqEwe
m4xCav0Qc0q9uaM91WMOt+KBB578H4MD6MrEOYtnN6bdIfldkSahPFBGyOyhpm0gVeU7oY9+nLQH
XPSXX3DfTdcKQmwKPMHgMYbimJm86euZkTf5PJy7yabbUXKGXwVEbsXUbr9RzjyvBF2fzt8BmVbS
LBRQb0Nljun8jxgA7H74sPCV0vpqYMx0yi0QJ2OAOHRUGtZJsmn31IaH6jfIn+4fdmvsgatoTCEf
dIkYaPo44Hil0fDhfvZPyTn0dAghCpviSOV22stzbe1M33nH32pRsfiKdNIXp59C5CYPJ3zFvPsy
mk/q/5F2XU1u48z2F7GKBPMrKVF5sifoheWx18wZjL/+HszW7nAgXmHt71lVagJodDc6nFN9u76+
RTUhBojPoZc6oFW43SyTULes0sRuetoGQYub7Qc0RuDhvW5+/ge3t2RD5/K4/cR4aGqONRzslLr5
xnKjm36fdyhGYXjo4GNCK2jdPF9bB0mcRlnazLlsbjNbRsaS11hrs27wEotcsEz3pxBQvnQ9rUm9
UgxA7IvcBrtovHf6lGry4M+GXlWpr+L6A+DbSVqwlBWOjlDt+kEurc1E5zRIfZFyQznxq6I0ugLP
BNKycx+Z21SH0y0qgYhFXQGFhayD0FIB3R9nUsCFJ/dkUtRz+jq64Z3koO98oz/kv5ojWUk7IVHw
0posQBGjagL0i4tUOObKAV2ZR0A1StFBkK2LU3CyH5RN/8pmiEF4ehA6ogXjgvcJwBgJaocoxnLX
QUlJ5Mud8TeiiaSBAAuTC451Oz3bFcDXRS5oYYUYacJTBWRbCF407jaYnaIBWQgwVKmc71rMzNLe
Wl1XjIUL90UEpxhyYgFDgQFJp611rDuMRFtP2kRdUwHA1h+0iaI7AWUuPPYIihichgzRWGcJg86c
uiZf2bm0j8AxJ9DDpU2bC+EcTZV0flX6mLDUq+hbHQYvYAt2f3/T5iI4NZAL0BoUMURo3WS4tZX8
QgbstUVdFD2iZbiWIxGM8OKiZo0TXIBnRWCwiyJMNfbtEK21THsAJL6o35XtDGeKvnQ0MO2feROK
0palhGiyrSwDLBSJDkzTDP3CUQcacL+Tfr8Z5EvehK15Ji4ZlF5RG+QxBvW5yh+s/P76KbHbwS0H
bYq4rqiXAUaSjxpp0ncN2t9QvArSFSh2NzS4mbTGpciATfSunHzBXRIJ5BYkkzgbMhMCTboBUoic
3yhy5Az2YxqGLpVFeYwFz4GpbFZbwGwKbASnE3mMZGvTIyru426FYVvHiB4qQ8CAs6ATGKdg/SCY
qUC9kVP1tI2CENBKiE4nf5PEBeCCs9e8jDZaQrbXz2spEv4iizd3jVZpZYhoBq0MK/kZYF/nYjPc
g71jz0ARSpT7n66LXNzC2eo462f5jVyOFZ5sgxk6BHMH0fRXnr7/vhBgcgNzAiMd6DvhtjCMfQWT
5qhASwAbaMp3vYnWaSVik1laylwKt3lBbIDVlEmJFGSv4+C2C9MbPSry3zev6DdGpxAaFTB3ya8G
xFidVA4opDWGUqBlbPyBYbdCIGRpMXMh3GJQdi2ywKzQ1NIMG3PMVnUb7DD3+CcaN5fDnX9gpCD9
tiGn85KbCTQCwxbNVQYQ4SvAhcrv5p2opL64MjRtExMj6uhA4i5tWBiDOqp2f64ar2t/1e3RHF6v
69tS7RHvLDQfYQoQ1St+BB50u0QzxxwJj1Q/SE33GNXZsUjUnaEBC20CMKI13U+2+sOkzbeemrXA
PTI7xxteAGSi8UnDHNbFiGcRS2lrpH1/1umhLl66TERJt2gp5hI4T5UOlVwOasdCdUxmlw4jaKFO
UTiKWzJL4WIiT1ShW2qGYBVrYjLiVYAXcUppoK+59dG+CKH6jzpz200cOt2hc8Mb2cvQbOVTTIYL
xS5kW2y8vVTW8QGAf74XmEiDoqpd131M6GXb2NOrF20FwHG0ImE2sACmtcAqLkXyoE5BYI2BFCTl
CWexImqFRVE0bKWqF+cf2GvybnBBC3lPBwS6Ile2pDFsUor1A0Aqfytob9PaT+vunOuYF9de8mwQ
WJTFSzEXwamMbfkTIuyy+2gAyFd94ZLeISiY4IFuvFuhJ7iES0tCpItbiPoJ+Bi4PUwkQ8qIBWfW
u13hdBJY46JD5fq79CWu3AZv6A61PlGWZfFmWIaKVxFaDzBpydmXyrZqEmtFf/ZP0wroIpvk7KP3
INuRFTmUe/HRLQUIc4HcvpZ9X4GSuurPUWc6KEE4kv7c18VtDobI61u6KAkArx95XNki7KLM4sUU
fU9G2Sf9OWyeMmlfgbMgqG97KnorL6o/Jn5Z2d/ATA8fOCqBnvW0NruzlTiDB+ha5KlX9to+kdQD
MpQbidNxy2v7FMm0aba2Su+jTMtDhFm7aNt+a+6rv7qtEYJPVPM+ZjUwv9f/h1rikjuaL5X9PpML
Ws+6n8aAaWk/olfdcDNQolQSo5F2szc0Vv6HBlzhBrPdmEmlGNkI8gAb3L1GoPB0QXu3zV/QE1ih
5be/zTf67rrqLCXI0Yjzub/cbUxLOcD2Rh/rREmqcYcXG5jcH0WHlfHwP0rjPIVFOjWVmAL1+/ju
7zLA4IYPATpH/kNlkd0w3t3O18YFMYpVhUmQQ5q2qQk6gEELtIlcO3SrOzZKIco5ik6P72xGr2qY
EBu62rvgYcFelrkzvGsrRgOuVk58/9u048i1zE/P4IxaiGHromMr1G/7NdvPcjt6FjpxGOOdyBcJ
18dZtGQa0yFosD6yKXeYy3pEOXqtnia3drQtBn7uBNrCvv7K+X307cxuQ+53vg7kK2iLSyOHEc76
x/YH671LPDHppMDSGJylmSajMhT/48YPaLUHU73n75oTnAQy1qpbedXtuNVEN2KhcPrlBDk7M6Df
hY4B9tQ6lTt66+/UU/cM7XSlp+u7ueh2AdrOpufxaOXdbmmWVDI12p/N0DzUsrorh351XcSiMcFD
DmlHPIMUQI9+NV9VbHcSaHp6vBr65yJwJnCQGUfD8X/olRPuk/fr8pZODKBgYEzRAX1hf+jrTD8K
OW+SoLO6s9LsGts8GNVbWr3kiQiueckXsEcdMrgYI7h4mlgpsAEnZpUnCURu2es4PNrCpMXi7UIu
hlViwSmCY/q6eZoBYLBx0Jm2K568bh+iPd3aLqqHa5o4o3DMcmleAROy/wrky7KF1ukYoiHMeNjH
5MZw1W3+yIhIBzf93nsE5FHlRpS5Xarff5HKmSyKAT6g+ECqtul2+S3jLlH38TbyRNXtZW2crY83
V2pRNZgHYxsqu+wNm97W2+gJLGMr8MaKenUWlQQgfZrFuI9Uvm5IAwtsxAEeQdV6dOOfII8/2Dfl
GlVu5NwZJHv6TfQCWrrSjASGDcejVU7nfLciVWVXJyrCMT1Vb2mvWS9ZN9UCE3UpheXZTYZlhu4V
zKd91csEFWbwblXduaC1K+uJowtBDBaC8y8y+KaOIpHMPM0go3dHdwCLoRSBEjd9L8FOYgGlIbXW
isC7XBqPryI5PdTLJEKAkGFZBmBNO9/t0CAZ/WpI6ly3UoL9+1DTmZUyUt9uGgyyAAg6cmXQZMTa
43UJl6qHpQD7xzDxFNYuqwe9HRupKbXnqABWLAoHN3pgbpXaEDX0LQpCPR4DuJixuJi50wOdFiX1
2/O4N2qHZCvNHU8YdXeHe6tZJyVIj0ZgF4gCq8Ud/BTLG6pQNuqgQz/qeSreiuS9H5+v79+C6cUG
zgRwulA0LQ2AyN8iv8qoWNlwtn1joFO82rG2FAAjXhe4uI8MI81UiGVcMH3VflZZUxrh4k6t04Oj
PUGz/yQJkngXoLpwIzLehP+KYVdgpnmhPNQR0Ma7swHC8GirbAdP9dSDDe4Pl9H/+Jhpkj2wzXrt
lkG9BCt9dX2hC6mhr5/AmaikQn+tnOETxtphIFHR2pIc1oNvbnTX3LPWn9yVBRZrwfJ/lco9M2Kl
svOAQCoeb2vdAwnqXttpjr0Z0A4jqkBdUEnw28wZyLSvq0qNcZqdJ/2I7JWxB8/K934TYVakvxvc
5A5NYw+EbrUXIT3XZQ6MrVRnVVDMiwBR7esRF7DYoZGY7Xl4LXeaOzxWp+7g5074YBziAXdR9Aj4
f5TKwjgXGGUgmbsr9Vg0ZmQHLAXWr+ufwGjdNJvsVG4Zigl1ghMFv2B/S97bbfRorNONuvsjnfr8
AvJ1zYlatno+whzIe711yTpXwOuCVkpzPXr0e1y7w6l0I6QIRC6e/fHX9wjb7E/BXJ7FomihngDX
dU6PE2CavWBfH+zBqSI0NDP0AVmUL172izOJzDLObnAZV4ZsJFAt1pBbAiq1W7GmUQ2J3dW4inJX
TzZICghu7aJrnEnllCrwJ7nXGhwxGcfRsXxFXmmVQdaxjRIrAcnO+vqJLtr3mTzOTim6ZFa6ggO1
9INZvSQilqeFFOfXg+Os0EQA7dM1EKCdyN724kfpOb4JMI/Tb3+/kg9RQHDXwVKAZg9+YFVN7TGV
VFzIdvje0rdSEk3XLzurTwn8fOpQx6k1TJDAeHg+mH/W1i49sMpM5vXbUFCMXtZBFEzgTAjaSfgo
c2ijFhRuOhpwduN6bBz5G3LQCNv31XFcGblDK+c/FBUWdWImlTfhJFZaAG9DqvactIWD8RyBExZJ
4Mz2mA2g4ohxm+tUPxmmvpMnwD9f12ymWLzFIEAOgA8mBJUtTrMTO/KnTMejQAIlhj0l79TSnWAE
JHk5OXolfIAvuQOMuwN9WNVATXkxlKBVJUaJJmYvhhUY9jylXEdIX3w0oGpOsBJOgookcsY4I4Eh
DZnMJPqbdqMAtLTUT0B0hn1CNOivWsu7vqcL71ZoogoYXcLerui9+GoUU1WpIzK0zDzBvcvfURhx
pXVcOxF4jUYvues244t9J+pxX7KKc7FMn2a2OA2UpkSPTndO0x6tylHplbn1rY9L6tCuF1byFjdW
t1jNBzYeM9pfxRV6qZPRqjvEpECB+a5uo/sM3E0YhlqrgyMfRO12FwQQLIwBOMq/Arn1TZ3lY8oL
AlE6/KU1XoJ8m/5Qrapdcws8WAYq0K3zNermoBkFN95KcKyiBXNepxpzuUabY4dJLAxHfJcN1wfG
BtNd5dRh9FU8ArLkz3EpAbcrw7xdjIBE2ZDLZYbKl4whPyfAUN9Wl6Rq0+t645QKNR7kvsDYpp0o
DxUYHNYRRvmeSQVs0xLs3qLyCjM4X40F2hSAjMuovGWCkZSvJ14P0zDUMigF4h1Dq0jAiK554r7K
hej4qxzOtJpymOvFCMBR6tHC+bvneNpoP9iF/Q8VnMtz/SqOs7NB2Oj50GFZw+2IAVXGQt0zZQJh
FdqccZNeriuSYBt5/0iNduowxvjPNnbbBBm0P91GFZ0BxNIV88LTJ1Nd0prGE+4LaBl2ijNMq3rb
YLbYONSGK8wUX/or7OOnPH5dYFYD01IasWOLKlepV4zpPTv1d7Drd1HmsWFfYdX08op8FcpF+3Jd
Z2bfQuj0I30yUUHJ3PG2fFbBFRLfC03A5RJhgpCeZqzKwIzga7QWGMTJYCDUYO/wDu2C6/BVffcB
11/sYup1D+JCH7MqXy/dV5Gc/wJkbTUAGAlRQKM7MmYZykcf7c2/q5IMkQJnpyN/htwJZ9pC2gVJ
mCFvEsVxkTl6G7QP6LAB20JU9tL3iujhHTidu103KveACw0F+L+Ltl1FVh6FPkw1ACT6q2mhRkeq
pMIH6E6NAa3UG6hj7XxvAgeEFrduXWKMgzVzZ54Ub+pQ3cUnUbFqKRaafwNndlJwnpEM1LtndTBX
mVY8FT19yJXhfgoJeswKQAte3/UlbcLUuIXUDppr0fH4ddG+3082GNcws61shqhyqjYUnOuCKcXB
ApmJwRlhsI/P2fuU+lVn9C2aClSv2rMnsOYUR2kDtJOtqEPqY+CF19WZND4PpsjSmOkU0nrX150Q
yQ3kSpGvLFGoygvUqTr0eCPbnKySxz9518xlc4aAwt91JB7w6jDeNWkAENbb9dNaTBXNJXA3kYxJ
X1ZsLxmXI/jT18NR2drr3kt64Lgo4MdsDpHiCqQuKsnnCfItDdoQxxEkt+dq3Bob3WP4QkXvpP7K
WGW74udw+g8HyTbr4iDBjGbB18PT80KplUyNpEAz5f2EZDd6y1e+xxBRI0+YtFgKWxkL2z+y2AbM
wlaA/MSFGmKBNnAuUbRFoJNgwl1bjd4IqayaKm+t4ShKFC0Z1rlczuZVcQqGbRNrTBPkhYq/rHZn
jiK7trSRcFDIe4NbCpNinBAoIgxIWLMbIbuq16DimG9NDGmKN3JJUeaiuKcckk5S3chFe1bCyisk
OKdKebyujJeRCzDRkM0Dgix4wWyDW00TtbYVoEXwYx5TZc0K4HjCLJHoRX8ZkTE5aFomoCMB3Bt3
l4Mmo75VAsyiQz4YE4MnSkFeyghEAWJ+zk+SqG7Ari6v73OB3NUe/D4M/SRnfr1DzYDhFXUHbVXs
CiDaiGKWJYXXQE9uG1gf8OW41dEqNoaegIkrxRa4gU/dAfPle5UUilMSMxPBA15W8BWkelgLIrQQ
T3zu1IpKLbQsnCjiwHJn/eW/DQ/6Pl8jBBTZYPZP/DbOJXEqGA1dEqVxRxGrYKjtqZu2bS+oii2K
wEAVa1JFGosv9il6HFiZltJzJ52n6lZV23UF/O3rer74gtc/pfDlPkDzDZ1RZxQth4q61sD4OqyS
Q7Ep3320zbwCe6M91ghnhenypUsMNAX7YxILc//cWSlVOEpqV1OEs9qeMRwOLwBU3DBAIO2YeP6N
qES7tJ9404EMCtdMuUA7Soqwm3pJatiR2QV1lfIQdKL+vyW7AboftE2DxQy0P1x0J4VVG6sKekgy
vQDRcuZYoXKbpRGCWfjRUl2VRridpHwlOMalaw1eOjRgMOoKVJq+upbB6CWzbdCxQO7bdbStNtEm
2I0YrkYnoBicYslqsaQPQdIHQ1KEWyVBkc7oR+S2WrQbYeASjFMJQP2j3Rih4al228OfuDA2d0Ew
K4N7zRMV5GRKWkABdmezeCWgcE+LdyOxRZdhKS6eSeG5CgAEb6mhnqAQDQK6ZHJNT0ctJX0Z5E2z
mlyykhFJKj9j8GgLDnBJOeeSufOzUCnGIwTry/twhfZuJ0QpI7Dur6vJwp0DtYlm4vGDvAZocL5q
SYfguaQpBjj1XF4bQbNvDSqIAz7OnrOM8Juw9Sbw7U0Y4q8ycOH9YAgAV2reomnyYwY+ByResxm2
EYZUu21w378ZDn0ej9UORJcomthH6xSEbnwWRVwLo88I65C+AdAxkkuwo18/puiTLu1jSj9esdKt
DMYCumZpD/Ypxq19D7SzTbg30GFjePT0HxJbS1s+/wLO3zY5tQYjL+Eofki3sAkG6q4MvqJ/VWun
2TEkMpEuLT2FvqyaXd9ZnAkvOCokqyiyVyYoZDGa7LBhb8woNd4Aaj+RZV16DWHwE0CEAOZGOYSP
/UBZEGlWHlEAuJdPwbgijZN6bOqU/iKv8cPwvbqrXXpqG1dYgVwwfBg5JJbM1BnyOXXraDENUqo2
6GGaAMQon5CARu1zcqfv9abd/v79mQvjvH7VBDkaWSEsocckjh0MPFwXwB7e/OWBUwQ1pAwQtIus
S2XaaVQXAapjeANpdoCG7sl0jQyEaua0ansQY/myyBUvqSg8FUYpgHwC4k3OKih60yllZNFzGb43
w2PiP11f1FLZCiNX/wgg/Ph4mskpoapJP3oA4jfzoz5dvf7dysmA6kQ3YGkbgdSMPQQEPlC8WZw4
uwBmUJnA9kLoVIWR7/SFfAwseauU4ZOd4djqlN71ARXE8h+WjT88SwGbLqiJIPmj9DmTOhV9oyj+
1CD6HMk+JU5vuSrLoEcHH89ZGLiVcYfxm52RuqhFJq+l4QQ6WIxWNbp1xHi2Cz4FvUGf38OZnjLS
mkIPRmjr8D4o2WbSQfNZZ6vrp7soBZOryJYDQMywuQtIyrSZ4jBvGGLf3vILt8jkdZo9XJeypKMM
YBzRDeNn5oPhdkgSPc/C5pxVwXqk7aqsvN+WQOAs8P+IMHAROFeRTkZBaVk151DaZ8lzK8JPXtin
L//PnUaeMADuuEH4GUxOB6ae2JYdwxDlN5eMP0ErExyAjcKFzp9HiAYVo5H0GlqITm0TpOEIchls
GPjMNoEnnFpYOBkCh4+RKIuNofCRWVKRBPVbrWaQ7PHTcOw3yhaw151bHEnkVPCqgTAXvriXnzL5
OC0e5bY1RyYTI7Fh/DQGN1LfOdcVYkkIsiYwIWhnxiuMM4tw27UKzLfqXCUvuaK5YVuvTEWEBLBw
XkhlKDYLbZH7umjkU+JcK1ogvSFEmTz7VUWD1Hir/gLYG/y0yDBePk++COPTliXpyroLChDcqeRt
nCoT8Uhnn+rwDTatWee5Mey1KpQF6FYLHgByZ/U0zkjkuho0qR584PaXR+IOqD11W/vGesyO9r66
/SO4/q8iOV8t+XkxlglqT+TEal2IPw+dI50Vt0BGSogkyW7v3PYj0kWyCOPTJus4QS7nq8cpqh5o
EiPIjQcAXieA+Yg2mIyiwEJO0dkide513bxo/WLygPAho7cfNWmkvL/KU3Kz1yvG5WyCUw2pnDfM
1ewal/UZJCdyp943R6lxkqPP0Dq/SXfpRnm7/gkXZ8p/AmfQotQEXHFsKogy2ZKrb9JN+fKDFcXp
Jv5r3Kr/q0AurAXZTFEbBGse78FU98T8afDNdrVbhmKUrqNbEewVbwH4FTLTN3PojZZTjJFjhZjk
3SP/kjiKQTc0UQRvpouaEC+Iux51G3Y5CW3lrD6C1GkVb8LdB1jMxlhRtF13W9MNQJMHFFshKx5v
Ef4WrQM8QbZsxoz6dY1hrMV9MFrKGTQQ7c5vpeot0UDoVmpDgyge2AOOktPJU6P6lcU8AsvAe48P
8RhPUVC8MfWL16Jpxj6WPinnoggdQ3mWiMCtL98UAtuD5wFeKLwZjzVr0DBQpKCXgYKv4Mjg2ksv
vQ3W8l2wm24AufGMwWgv8Fp03+IxuksEjuSiTexjkZ+fwLurVlfVuAAUAUpT/mY8/d2dqeztTe2S
rTjuu3j18vI44wBAW9DFthqY1o9y6ZaREx+NffWQwrXkB7o1z1broFNmjS61XXfDID2FAx98hujj
E5jXRCoMz0KelhBM6Hobm71yNr4xi4gOXMynDQ+9N60tDJiI/NqSGiHtpqKGAy6qi9zeOKolpgtH
+WyT/FfV57t8EkE5LYrA3AVCKsZo93HIM2OgDkZsF2otn9EY8mzp440Si9CvL5oj2a6hkxdNJ0gg
IkvJeZEplMElVyvyuVanVFr7KIRX6zpuK7T6kckGhi5ikjt0/IZHBRDYN0VABjeWJ8sJVdB8Xzfw
S9YPmXQUdMApjKCYM0pDFDV+Y9jTuS9/0Pag5M/6+PS/ieB8dFGTnNQTRJhZ7CZquE2sn1Egra5L
Wbx/cM3IGyKWAzAI5zgUtVT9VLdYiEVq4LTZh/jWfEBrNh6HAeAn7btcFNYtbt5MJNOmmbZkMo0K
1A/QaQP257B5TKvYCcj6+sJEQrgTCuNUseoCQjRQ6IByxvo2xIIixJLWQxUBCIPKPSMj+roODQT2
up8b09lKX1L5vUUC4voa2BHzgdNMAP9Ub+pmDJIaAuqpdoi2L+TDWLw14/OfiEESAs35GM/h4zOL
jC28Wi4D1SsHy9hu1BUnAry6JUKY41PI/BXmWisSVVPGLJHlszkCtaF4H43RMamnxPtENFuxdPxz
a8GdTaANvgpmAPkc5I9jgC4SVFzp2/V9Wzp/hqlk6OzprfJXZ0g72cjSXj5X/osfPg/T5vr/L64B
QBDg2ka3kcVni1s9qSd/nORzLivHycLwYWh/k9pJUPZc0jLko/8VwxmaNq9YZ0snny0C/o7hKTMS
xy7+MgaRrxeth7PgpRoSEkUQpOV/6fK3YHiMqpfrW7aoYbO1cBrWN3hwDyG2rM8iR0VPRpKC3vsh
sPepKojORKvhNSy2EjzaBvlM1M6xSeJQ5T6zf1xfz7IQBH86K4Nf9BDnrZrpDcj8znljuVmQO5P6
RE2BArAv5c0M6gD/CuHsMclGNbEznAt7rIB+bMcaOsXYoItrYUAAoKgE6yZf8A7sIM4mo0Qc0uxI
96QaXi4axV9U5ZkI7tk1UdqrWovtyhpFO1hjk7hdHhvbpJWMdSElvzsg92HQMEbOSn14IvDxs91a
sGdTIp/D+DgUO9O6yUzB+2fRyHyK4OPjYZS7pILRPA9a5CjqOU8F40IfRA4Xxz+TwEXEXa/QKSki
3H+Qt2/Lnek1bnTPCgWISMFk5pi6o59svCLzDZB9fr+/mdtFlTs1RaKTNqCnG68Qxet2yZpBtrav
xEvX/oOxvn6jkHpbUvfZermIJ+6nMgh6uDutx6VKpPoeOf5kXY7UrUx131hdtMJ7uryzB2VXkv5t
tKyXWEn83WCS/KmT8rvS1PZd1u9K1dhNtB2cBgkJsL4M40a2xm062tQBXus6SBIP72PfsUsL6KKa
Ung1DX9NuSbdNhi33Va5Kq2iUfOKvC+dqK4epSZLV6RITsoUlKtBsd9aYqUbya5KZ0zkwhlT6xlQ
DPuANpVrBzXQ8lsjXMUSQNzyNECR2cx/ypjS9MsClRFyB+QB6nbUNJ1Riok3DnnoEhJvE8n6OXXl
viLdJsj12A0kA7C5BMOyDX30s2BbRWRtNigKoIR1i66fI9h6d9SUJkfWaea0CvEmTVoj8Xenwfup
Tb+figKh+bi2tPRHItFfI0mOI5D4D4aut5s8sw8F2hOdrFcCt0lY88uQOnoffDP74Vhp2i9/DG9J
Jz0GMkaq2yBGVNp8T+LmbqT2k95FsaNEMcpnSbNpfatxxhLpR7mX3Mxs8nVkpcqqRSPNxirMlWXU
LwqJdpFp/GityTUSsvLrYWsZ8TqsErrWc2tfqXLodnKwi2ttb2rJaYqnEk/8dF8F0kPs53vLTHdD
WK1DICgGUXuXoKrikjr+S6qsZO2n5tkfzORObXP7h121jWMGlL6D5iZ14ty2HT3Pg1VqkmhDzepW
q/1fNhmH1ViV6jYL9O0Y59TR6wYkTGa/oaF5GlJ0L4f9DcAWQBPXTEiulNHtVGXPetuiwG6rkQt7
+jS2wz3eCE+tZNpOKZmlI/XKxpfrh4IOx5JGiTtl00Ypppe6l18LOThlcosuKnQMHFBC+1WV0i7J
410d29tpyG5zVd6gX2JYDd30WktIW4eKRQ+VX6Qu7N+2Tvo7NTUwN6PVu8mwb42mvrWDKnH6hNzR
Pn7Q+2Z0FCn6FkdK7KTdIPCIS/bQAqD1P8Eq5+GbtMSJt7F8TjXDIV3lGv3P6xZiyU/NJXCO3Y5z
5KRLSKD9S9c86SZmR3VBN9ZSnDKTwUPwNCq4g+IAMuSudSf5pzzELjERdw0ANDNEvRuCFfGeV4pz
8Bui0gf2rces/GbU92X8B9HQfEGcDR9SBQMUOZx7mKSrNtK9zpKdaTC962ez/Fz9PH4eayc0W1KY
LZZCV8lNc9Ns6sZND/LrtO428dle4eoKJAoUjsfbGSVM/PRM4RAWp0cLXKLxSnL1k9kA3MveZEiO
iUa1F/NyFqDEZQwv6xiyYQc6eyGjnJ9pZguXDLSCG4IekGZtgXCGNf3qN51rPZZbfweCnafCi1bW
TbgWVq74bkHmk+dfwD0KSikdIo3CJ1O93hI/eVXi1GsLFkXpW4uAucEu7lRl3BShJghHFzd8tnju
mTAOXeyrqo/BGADHSyDY6YAxdv1QFy/ETARnRNCeENFhCuRzqUqnkdHutu13sAkLtFW0Es6SZNOk
pI2OTSST5Nh+5xrp6/WFLMUyGAhDPx2KYwrwkr4qCoY1KlsNsRBC6LOfUczc2d/MxL437fzR9KND
b5S76yIXTddMJFv0TDcV0k/WOJoTXtaBY1THfPyR2LeqljtS+nBd1PIxIUuK2RcAMPJ2S4mGyi5j
5HBINI0OkbKXsCgPWiEasRXJ4YxXLnWS3On6dNbBTmfet+ZWFY0tLqqChYqUwWjTFf6loAHVvLEm
pNkqWTmofXMKJHX9B7v1KYJ/KZRTHfa5z1Yx3XU23gueVP+6LkKwCr6Tskm1rEljnH1c5HfdlNx3
iBuui1jU6NkquLMAFaYijzU2Skswd6T4yaaYkodCjc/1WB7VERjSmajGJJLJ3aKUklJqmZ4pduLU
w52U7Wpln8Xf1fJs2YL7s6hsjCYSGo2BWR7gjDSxEdmtjGNCwB4cGv19qATmjRnnay867oqaZkvj
miX0CrsNN4GvvmKSbUCEDBL41hc5SPY+vCaNLXhmEApDzoygg7OKAuKM+TrAgyGMnlJ69ON3FJ0c
gD4107vZiwq9SzuJnrp/Xt8q56OMsstavU/xNM5vh84L9YNRCl7fi/GGiVljRuqJdD9/WpIM2BtC
IaNZt6mTAZxmfIt0TE+xAabaxYAxGVfXb8BipWNeXODU0Rp0AuA7lh9/7Y7gLT3R2LVyZ/TkI8jL
h811cUu7OJfGKUuFxkEL1fLpnPrdqrHzTRiWd6lvCTrAFsXM1J7dwZmWSP1UtXZCcK/TXxI4R5El
Qgzxu+DmH2HLTArncQtfp6qVK6jLaFbiJuVoHcogVUVawYwQr/LWv2L0i6Y9TQo13R8mTMBEW2AF
vZHSCZ4sR10zmpROFVyxpfuMJl0G06FhOpIf3SASwNOQCIJCJNI6DY60ql2Lvrbp/R+owkwOd6Ga
HFSDloUzMnW6ojKAauRjS4hg95Y14XM1XHxXaFGYKOo0nUt/dBI82rVmFfiDwAYu2nQbjTWIizCl
xBdZI9JEUyR3E2wgEMVRAWiVE3KDjkxltzIaB15FcG8X1zWTyF2kmtYQU0KiGcuOAtK4IHqQFO/6
ES0bh5kU9hWze5SHihnpFZ3Ofig/BrR+pVTaq62/s+PpFKig7KkMRwvD9yG0TqPRCLzXokFEN/O/
+8rpSIZehLZh8v/GIEPdfHDotl63R4B0IZPjiJ4ii/HmTCCnLkCjw0XsWsSbuuUMZeXU9eOU31lW
7ya1JNCaxW6T+fI4M4VnuR/mGaTpt9Ih302rbB8cxuccL6/yYJ7TCp3i9U26jcFEO7xdP1tmnC6s
ymylnPHSslEOG6nG1urfMfQzIYsmlxvfIkhP/VVoR9vO19clMpW8IlHjeoHlnkrhEOIw0+ghic5N
K6iQLl8J9Jqx5Dh6sbjUctjEoVzICEkV6WwMW6q/trLgQohEcPHiYIJ/a4rV6dzIGw38D/p+1LfX
d4mp9OUufa6C88cabYkfN1hFaU7bQnvLivBYGIGTje/XBYnWwlmQVFHT0SghKC2S1m31Vl5FIUal
iOhOiQSx32dGpC4lxIcRCssVDdaD9YNKwMEJRIiS/89l+tw4zla0SUbAXIv1UM8/GwBjJs8qgMGm
d+ClYALc8OJn2Wt33bdcjKO/6KIBoP+P6nFmo4xpmcctZIMM7tn2GA/NwKY8MFPi34gmBZfv0acw
zmqMqmY2Q4n9bKrnyX6xcpHVXYqx4fz/XQ1nGvxitFSaYTUgI1gRN3T/GSAet6LGvosB948Y6lMW
P/U4SZg0j9ml1YEn75/QKO3vFcY57IGDO3kC+ALI4IRNooIV8gMCkqb1k04gdfCY2VW3FFBhuVPf
AMVHsJsC7f/oOp5pf2KnVK0tnFY2So5knhTUiivl5fpdFhiNDz86E8KY7pPCh11CamEVGmnoDnZn
ulIzuZQMAgt1MWTEnxlnOYo6JST8P86urDlOXG3/IqrYl1vWXtzdbjt27NxQHTsBhIRAAgT8+u/h
nKpzkk5X+jtzMzVVM2U1IL16l2cp8Ej5Sx87b+qVfrqv43OxM7cyZk5ivTa74QvZ5cnfn/L2q/RW
B0vXQWfjal/yXrMXV1sz09KPSHAkogpZfa+e/QMHvj4ehFZAAvStwP/Ds4jbHRxNOqSM7FW+Vvtq
N6L3WmIGslI443t78dan+3W1q9PsO5XsyxKr0RwOrlXctF8L8QUw17+/u5td3l/XuXp5whKeZ3Ks
syrzqOOcWB8cKmHWnsGR1461gyoyiaFvpL7oMKbxE+fkff79N9wEKv/yG64zADXyugDYboH2qumE
3htgrfEKqW2TGso9mMBibHln4Hzva14TDy1a6ebsYNNYBHOJEFM/49S2wRBVfNLPVVtpqe73mKdO
VRn5vtTh9GKS10VW86FSWnnn99zaw7++gqsMotGo4Qwjfg5cFLN+9A8BIe+0vNcnubOr7KssAvas
Mwc1BWgxrYVDh6BA11H01E0gTd3hTh57+5nAklvplaD7Xy9mMof5Qi3fyoEkdUmyYiRHbtl34s56
Eq4zI4wo/rPMVdjJ1TwWVYdlkDcDaFOPaUvdI9NJFtjAEgcSmk89ubPorcsW6v2AXaIjjNb3VVLZ
QFwAZD2kyQ1KgMr6mItvfz8UtxeAUxMov1BBuuZToWlAyIgB6Lcif2j1d5sY4d8XuHUCVjAuOEHB
Spm81uMxq7aBIA9aZqsyzhKjiEqKwwCiLZQx9/zO+7rxkUBfhAAYcGowhLpWderqqmllj4+0kG/U
rKOg+57bG7PPWPDDg0TOP3i2X5e7SvpEXmrLVODtrew+iLHG2lOVGdAuWKVxirvO6etOvtqCvz3d
VZ5Xlz7pOTAdUG5O4dMktgOMxb1oEmnxxUw7SNXck7e4sT1+W3F937/c7CIwUHJYeMDA+tTYca7i
O2/wRir02wJX98I4GFq9FOgueaoXIfHoTi/Vz9YNDrZccL1OO9T+6WzA2qed36xK/9/zo1/Xv4ad
ksacoHuBB/TbRyNgSc5SPvf3nvLWhzMBOAXzHIhxANx+f41UNcpoxmpNM+fIezOTVTF4fncyK3G/
33fZWf/c9T6BJMPqabdaY1xPyobGJs1UFwhVw5NBnxYfLPfVR5R/DM49nuGNUA+i03/XWnfQLzuk
MDqS10MOT15eRMawG52Dz06Ld89l8WYc+XWh9Rr4ZSEMGIXQdSwkE8AxTFjBrLCtQSarIKPp3xW3
uPESAbx3QJuFzvHqtHC1nia1cVI4bGNVWOE8OxHq4CP6eN9nw8HQzIv+fhRuXGO/rXf1Ils+cI8D
AvtNmK+azUJqnN3xHsr63iJXL1HRYFTmhEWk9GNhwjyibEKev//9UW7sid8e5SosuuMkRTPgULkk
D1v9oS6ghKwfZZf9fZ1b5RsWAl9ppUpAW+j6elSdh6YB+1eD7meO/rQRdi8ORrXPwJXYMBV5zkl0
r3X1h1QOMvTfVr1KomRulEjPsCp24pDZkbdJEfmPdVRicPvWvjrR9KJZIb2zQdYNcHWqf1v2akPa
geCjGjpMiKfC2gba1J/tvmPPf3+n91a52oZ2a2tgYiHjAHTuxOp6by/2nZh7c3v4JuIu8g5o5FzF
/NmtZgB0Wrw/uG8Au9U7CxpAVtxXn39/ltv7478rXUf3hRSON4CXjtzD+jBSAJdXWAmo91ZUsniC
dK62Db7M+p0vdStWgWf2nycMrval645Q0gTUE/F+jOtN/Y1FFBY+U/L/su+5+cl+We1qPzp2R8d6
aJZvw847FZsmtUlifjGgZiIyGnkqvEvjXf/iH1vRh+egg5QUZvZX95kMxq4CjAuJCFSG/J210ZJ+
55zXdknxjzi1eJv/Xe0qCakhtGCjhkB7YROc6k13qHg0snDZrZGfQ5rw3udbT9LfHu9qgzqWXIxR
hxrvCr0iX1YyLY8MOEYa8KZcF53vKafcjMv/fcQ/MHJM+g4H8uObYYuwE2Vqi6d6vKeNeevgmavq
KehryESuB7xVNyoGIRyc7e7A1aGhYAR20CO/N5m89TT/ktsAZwyzzet5FMq8GlaN2B692ArMPdFK
lhAf+PvhvoXlhtw4huorlQdq7leHzLaIbARM7eEgEHTb/Ly6+61wNUqiKvMO+tY7r15Pq2cqOcv9
Pe3UPzxG1mvg1/Wvjl3ZTB61c6wvUrp13oyH4VAktgrdL8sx+Aaf3Rgo8h/yO5Cq91gMNwPMr2uv
O/iXZEgzWONxb71hD0v67wNox82rnaJfebdHdCu+/LrY1ZVAihE5coCkwTcOi3io5fPfv+StTOvX
v3+VlPgKzTwWIFrKgSdSyQdRFF/ttRQY7a3l/wO6FL6bB6kSnAE4dF0HL1vogzvjUihoGfoETbxh
i6NxZ3vePGuQYMPmBOP3DwOoEl0fX1slr4MeMEq/3hfWZ3X3ENwaUbrmymZZR7/Qtbp6mIKai220
7oxDsKRLPD4iC58KSP3rsfXSnufNvY7WzbP9y4JXwdiuGlJ0HRasZi+sJvhoanOk5T/+viVurAKt
yLVTBf0SsA2vHisYajpPfmFcqOuC8ooT1CwJVee/r3Lr7f22zNXDQLWMekyvjMt6sxQAvKyKXNZ5
QbN1PUj3xOtuHdvf1ru6WApj1lpnfax/qQRHLClPQWKH8qFJ5vsB6sY19stqeJm/BwlBbe5MqjQu
HXquVkxSuEBUBzceEytpM8Ef7nZY//7ZYI/9+4o+k6M/dXi+YTckDPqlkbEZ9+a2pKtPwdHf0G9F
bN67Ce6tehWIgWirFvTkjEvvX4r+VZvAQAB34u975d4iVxEXMmoo4mltXAh7p8XRcN9LcQdXfmc7
BvpVoF0aq9Tlvz+YSlZ6GnJViOdKNKf7LH+6qwF7I7CvvTIgaiFzZKBn9vvnqvquaemC7d+n+g6y
1QBdF4m7deMBhrXtk37XWvX6JfpAhGIxqLOh2Wj/gQeUjoSkoTs7F5br6eSCtggBNXJXWv069q5g
bsOF6ABaHw4s+K6+1WIsRCHvcHHMVKKFMqoLbMUOjiRtMv1U2zruX6q4vcf1vn6d18tefb5qMWHt
5mDZ1t9CoipshntU/D92CJawIAuHzuaqbmteg+U9QJ7JVAjnYn8zd+OWwqtTfwapaGchYKm7apu3
14OwJzi/ADE5150kx5TLQFqs179NcGt2Nl3Ufh8j801uV2OK4PPvh+zWepAgsUCZhET8qrHw+45U
ZA64VujWZUy9ASo23vfqpXwdVrXx9QzoY8q+/pMlIfcFajtsI/5gtvvWUnmkFs3FeEZPdS2f8kd9
64bTzxkOYm32P18C+IYom/6z4HVRKspRUV8Y1sXOgjd0HLcfA0pRG2YRbXRv/PtHr+JfiwXokEDn
c+3TXV2k+mT2AihjfpFJ9dQ8GG9OamzKeIDHQJifVhOO7vG+7faNk+Cs0p9uYAA9j77n75/RtzWN
C6fjl9pU4AvrAGnJ9B98N99yoLMEE2AYOl3dNejadUJjrYknc6E+m3RZDajqEPdwwlitae6VaH80
E9ZXiZEsVCaxJtAJV5e3EiOdytJpL6be5aFLWnQTRufITLKlzvjpL2Sj+ulYDPLVdtxksotX6Gi9
EGdcOZNa3Msi+yfvwEN2uU48EL+v3rMLFUNajH17YR7P9BYZGSd1D0ltA76pPNPATyp9vhOd3MHR
7dD0804T5Djq8x3E662DC1UNKFCtc57gD9W8Pveq1kSNcOk/vHB1ncpja45XR5m1XrbJfSbtjT2G
FeGejWrW8tCl/X2P2aLj48wX6xJs5sjewXPwNH7XIpl6GRjdoYC5+93XDaYz/uqvrYEVMQqjbrgs
QtrR+cNdYkHWq4vSsQCXZ1ByXRzKEhsoTyf0eW2nukmDfuN6ZX8oNTs4GwwM14ZS7a2SfpfogwT4
iIjAAq9RcbibaGCHhqU2caAzema8lI4S30lRtJFs2zHWHnIm55dG77VjBdRNtPjDdMr7Qr0Q2ywu
ni2gRmVWpAWjdsapC3XLWpqYdF5dh7Yzsi5VItdVOGm6g0Ph2KwPJVb5ujTg2kYuVD2cyFnoMsWd
BS9Daxy1mGoMHhYMbUA/LjzPOJnMdb4E1AiynkImL6xbWPrELgrkizOx/r2HrsJhoY6zg9iJnnZM
WF3STD2+DTeg6DQVBrUyWTDDicZWFjIsDKVnY8VQI3dT8Gb33NshUjkDhkBdjRODfyR6NbB9ZZYE
tb1TBM9NIfvv1KlKbPQg8LOgoEBhmlopN70p5/eyhu7k4jvlu1iG8qsFhi6iqqz9UxN0wK+7ORQd
6ykQUH9pBnKoGsXORQBJadArC3kxDFH4UdtCIJNJYqnQZhUUrQdmdxyU59IrI3tAdxRobnMSYa75
fgQ0SJu03DQ3gZ47ZSjUKJFg1LnJIhio+CAuL33AQtPLYbg6WIMR9syrI0ngh6kJkxysbnoJTOqG
RM54663WvciWQj+xY0heGLR0g6JOhTJhrgnT8xPIL8G718I7Jlp4uwzoO1Nk9PBzqh+XJecbcIm6
B0uZ5gfexSyysTNpvfWN8VDNwNiJUo8n0Kli+C3nITdlLw51TmW5KbSx1lONKtr9WGg9DxtTBgKS
3jMZT545jwlnXXMmZCq3gjO4yTscGxos8zj39TwEN5kBrmI3CH99HuzmWTrPM9XJW1tr6l2njRdD
NhiE2cl07cSB4svZlXn5nXsaeZ96FCjNYvcOYEMujafB8n6gH92gcUvnBHlPkeqMDS+62RR40aIb
cbbmMZwrCpKgUeV76NKYXUSE7jzbxpCLzJ3a+WWUgwA/Vxvbs+JztRnpXGWEq2HbgZEInwqntk6a
8pZ37s7GznK1cecGhY73O3t+HQvEvdTtjVyLaoc1ZwHe+mPQ1nMQusuibXuMIb5MVLjp0NF6nzOz
e3Vas08gxg5iNJhKZkYNzYCaeFtwPWo0u2ExSNJFH5rAP54CZSwPmF27D5PjNhulmSRSAZ0jU3o8
5vOSP6Kn3Bx17LvMcoS5m5hZxcTFlRRqsIB+0aqR7im2Nw/rwCX4Y1Cosx0NQipihoQ4q9sAiqxl
uzVsS4C2PYrlpLXthP/kgRTvarn11HrS2zF9DOLKKufHeoHVQN7p5fe+dbWffWn1G2Z0kDEsyuLB
4pq9H6nrH22/GvH76MLC1mvs42B03Ebc0Lu0sQL+1onArDbBZMmDSXtoxDPefFJfQ7mdB2JvqtY8
TU2VI7qJcXpGlQy2kI7XK0Jf4X+J9UpCbGDq6Lm2+HCCRCtFl88ZDyC/m5ggtIW2scoG7Hzij1/h
5dilNOj4oz3aMt+SUYPBsXRr+nORk3YmXoGOHV+8Kq0ANHwI9AH5et34qcOdiiUYNDcs1Etfe+im
dgTXrxy7LqxUmR8LIMLHaIAv1BIOqKpeyqYaoKxoKzf1CgNdd7iiRJhn12AneiSyWK8SYhoMuBfS
Zrg9l1dha/B4W5xRnGnQ2o+N3pRdJJc2jywt99BCFLDwFBpXCHpWlXS+oSIXDdTUZe70gWMnnB1X
VrnVgwt4j/XzzCetDSfqwm24bszEIY18KoOR42iWGnycQPLSkdVkY22ovbtANyxclN0mPVjv+9od
2Csx8ylR1QTEns7ybd12VlT5o54U/TykbbVq1OYI+aIDwKYq2w9/WOaIgBBUqjH2hjZWAiI6xDRp
0hoC9vBwd02WtnNCWjdliH3Ck4LqNEbgbupk6SAmuBlYAQFcWH5aj3MNNSZZ5tahFf6bmnzraREw
oM+ggybmi0vACE0dUkI/ojKNnKalqapgk/Ol/2ljbPqMtzikEE0Aqqtx9Nd5dGCkVUyBkbS08B9N
X/pVOOi6idxNOnn55vVE1eno5H0bjRjax7Lh9l7LF/UkHM0+NhPC2lRUY2RVtEvMYHAzYzD7qC/k
h1515DD6PHiZuDWE1gjsXF41/MWfaJ8ZwrBjH1fpA7cAJLW5BWWEwppO8Cgs09H2IPlOA5E4U7ec
CwSasII0YVLZAwQpPBhXot3npzo4KqGT41qNANuaQ22o/LM9ePpOrwJ33yMPS+A5aiZT1+sf3NH0
0HJrNHsAZAgnr4dwQ2Oz2G8KErl6Y0EFgSwJLnUZQsTUjgxrghriWKhUwQ8w9SDAEeWdrWdqpjwc
C/wvGpQZ0qVuln09N1pY4W1lamlIyCYGYxoZBHufIPi2/jCGPrjTsTEs9auUBkSA4VL3yJXvJ1pX
wnxPU3OotIIeINwxnqA6gIHY4MDrpq7bFCI2TlgxCRcrKcukdKB7kY/qjTsui4SkxqetMboRuVNE
+rR6mHYjS0attzeNVFaWi3JCdHX516Kp7LCGMvde2oUboZ/Cw67k5ld9mfNQ030zzL3up8tkcPAg
3BD3TanOlsuHL/7sWA/zwoHkyqfpReV+eSjU2OBa8bxz1c3isRtcnnpjWabuoJ9Nf6wjP4dmRaPU
M81r8yTH9pVVHY9BuibPNffV1slxhyhBtWc6618k4tuLMRfjrvP8MgPFnwUbZ168n9Kdmr1vF84z
6XXwaohm4O85LlpauqySRc39sSkdUJXIwhNGW3wfXeTx7Gv6BlGt2QyFVh2CfG4TVkvoBXAfvT5V
l/je+lvh9V8mrWSJ9FoPe9LTzuhSvFXCgoewybRH0NboHtd2mbgdtJ6gN2hEtFjaTd0WwwGwNzfS
NNbHjDXNZp4A19Q6L4hLb9T70MvpsHORlMReYyHycQo0XknKclv5xnte+hdbJ59Ctn6aj16+y2lO
Qsuv+odBKnYpOPIszQ0+oVfyGaiyjfhc0sTPveecGs1e8wDCsFRBH3E7IC92R3Z0qgWeuqUiuwn3
eyKBjErKIHffdV7DRMmjbmzpDezK+u6tm3Vrm8OlOa4bBuieLtoo5wJ+7LD7+851F3mnU23KYHqy
m1VqRcc74jI/0YBuuT3gkpviHDd41ZXJaNqxnJ1ns3eSpWwxp9AydOIx6HLMF5cUsUasLxZrYltB
vb+oHqZx3us5PwE/XIdjC1gHbQIoyWoV7plxN1b2cayCc+46bw6S5FVF5VhoP6fa2VYLSnVPz2Bz
lbgtB7YgR/SWc+fEBpn22GpJV1uJ1RCBnLh6GjU1hTAz+1GZWoRhoAWlHWMjubmpVJd6xhBD53HD
Wp5Ogm+0YOgjVpUbzxHbuZQsLmeWuV7zE+HDiJFEf7aVSlDjQqSf4xK3yjp0nP68dLqMcI8l3MPA
QZv3fldkllZ+aFTAjK5KDajLzIb3VLbquWH9gER2OIq5fie8fG5o7oV1BxSsM+EAsS7JB4CcBd/a
UDpxavfMR8jNANWpR3PTRzbrQAOwEWy08r0xoXE8kB+NmJ+Y26TrrzVHyLf4nbWRLaTNg+LDnNlH
q6pvS139cISyomDUQ612MrtfEjvXvnjd2MMeFPkTuKCZ1eG5qtn5YqCY1jz7iHHjblZ028zDg0Z7
oEn6CR0TmZ9rYFowdTFRA9U7Ji+Fa27NQWQtB8sjL+NSijNrh0R4eeZ5kO3toNpBnGT0i02vzTug
K1KTlglTUwrDr3jJ29R1ZVog3YMS00ZvvJ3V22+qrB6prK1MEZJZlZk6tbejGt6GM9RlpGSb2hUB
hBo6Orh7YwbcnFYoHtmmthf+fGwd+4Wz6VXLUQpOOa7regA8Px+ebc/d+IPaBUIfw7bV4iG3l6yk
+DF1Xoazw8/tgPTClrtALxM+FLuR61tdokFmMH03DOCjaSoG3D8kKE08t0BAmX0woNutaHg46eUe
UWgPMc4qVpKxz1mx5WzZeb6lZWE89rDqTaaqltF6P7Cy60N7mA50Ypnf52VU9t3PXq/7VA1z4iAz
0Opyt/SfNXEeWF/PGXSCYlOCYeMxKxq0/OxYzRDaLVGhHMF6hF8oEkKUxkP7rVv0rBvpx9wYr1Ce
W5O9cUgCFlShuYzvkhvPZu3stcHbDRSOLKWboIpwEoq6KyKdNoeD173BpGPj2ktSwH6YQulIuRzF
mjclxTJsQKtow5Iue9dABu71eeLm/oM5o6yHTvgOqhUbFngp9QyS6GOzNecAFyTu6kkIlLHoDE1y
iiod52dG00QipWCiiMbaxsYjLzY3j3ZvxrY2PlFmRND9e7M74ylvm4NL2Ym0CD7wqtsGSH1lR7dQ
jtnrBYtyyrMi0GNNa5cod9EeadTXHshU0ZaJGgBLqdpoctROoCCpVROv3n0hRK1Oi2GHs9/XoeXV
l9EtHgat+igZkCVB50bKoF+YZz/qXJwsUsU4thvZ+49WILsUugYsNpcqnnwWhBDLSXpf7kxNbQum
ClQh4KC4QbWfyXSqJr6nFZxAcuSEnh06Pc8C6GuxxdwsuEX1xfpGYZcFJ+bQxu+zkITpc/VgWOrB
c/vNSPpYo8Gj1k1RIOnB5u7z4DkPo6xiZmg/5bBsF9JFjDA8imk8Gy06MtxxMr1ZfhpL/3V051Sq
NnFaDbaPTv6OQm3X6lo8S/vsMOPg4yPI0oSxG6KI22Q8N/cVJKHQpvgCrsYzcm+oQAVuNOv0Cc2G
h1rTdmQwNzQH73vwmwQ7Oiv95RRMM36MffCLKdYqknKhz+dmoS/cnt+5r31duPGpFQM+2RR72J7+
mGdGa4WgraN2Md9yR4ToicWOhTvCLVlY2TqaSt1+mLDr8vbBA8reM4IzU+qFrq/R97/NXo8acQYE
yuMBon7wnZpkZ+Em6L3uYvsSFUj5ULtOFYvGThYDRj1+803yBi1LPTF9ksBJYoOdE8lAe52QFch8
iYilHxi79IWNUXPrz4nQahEVCIHbyZkk8G9W2abwglUYhMgxquFck0GB7lvTBYiSluh2c95YUL1R
+fuiF8W5ks2Y6fqiDqOB4tnUcAu6IMSeSswMjn2jsxjSfSb+Zst4qDWGgaaMlVeHxS9LpPYN3doz
1NEWy34N8o6mRqD9XOyGR8N61hvITwFI9JVCA2yotFcPIIpoKHDUlmX+9ESXmR3Zlrl9or5/wceM
G68/mFb3NAf0ZeqhHFcMp7lv300yztHoe89UkibsWzQ6aflkmsuu4mu3xPFwUcLgShdx5Wrvg26U
0SDMrUNxfZjDo1v7IrScHrjmoUttpTaliavPVJBcM4+zXZCkrR1YMpIibXCPWgWpIgM0/LQVAsAn
S/9R6faDwbsLUXJTKjT1eX/moEaFYtRe89w4okeWjPayHRHvJUy1rIo/6o549qvqsWn8N8bXA4Iy
3jQeJrbsjHZ6kjZ8uRYSd8WUAuN4Gnr3k9ZOG/o5UurKRCOp+KozL66EgxQMnF0ULYEUe2Nqnjlg
pBZHLeBR9tYw+0hzHDLOIz3AsV2GveJsS2ocZYsmgtUZAmtWoxMZmQ7Jej5lqiDpZNuH1pzQ1FP5
2YN3Tj+SKMiB7FkULgIEF8fLLKSorVBbrXgbW3QbtWXH5fhoye6g2dVWuMGHIYsd9gmPrLZKJ8vf
w6N3XxbVpW2mKabizZ/NhxEVslG0OxcqBuMwJYEhzlPfP1gyPzZN+9K57gX9tO+2QFBx+clVAgyp
vLt40AsYLJS1xmw/L1Pw1SvHZ32pvppemViUbWfXeuRGlyFjfKOL9mlI9tBP5CRd89Eg9UMl9FAR
44Cwd2Ez7D1HJ4URVNIvRRGKnF9g7/esw8cPdwHLjNF/qgwopusQ0LOKB27Ul0HN27kxN40i3wCN
jTzKT4pAlw7JeMRHmppNmeZleVLU6xA6CVp85DzOM/YYS51CfKlIg/ggjoOfZ1ywH4hIG+ZPF5t6
mCVUW+V5oWk53z1Qc40gR9bkRcSekolP+94TC9RA/K0XFIcAPCJ3ypO+RnrR6yA0OQn8OcEzREsh
V4nuaKFLFeqxOu0pCn7f7rOGDttlJIlbuEZYDFA5tNihNFEooex0rSXzO7LBMAMoZWtT8j7uBpgZ
2uZmptRG42Fwwgl5ejM0qWFqkALwR3TaTHdfCH6Uc/um+nwfNLJA77l417rgsfT7Bw7brlCT/skj
kwxLdyBIHlRKdHoMenJyIQpKTBf2ZIXz0TD/LIKSRDPDqEfkRRdbgXhH4/SHk2sgk0gSRGWA+fxU
ahhzTVqR2h4wwH0/7Xp7OaDP3G+g4vPGbNZGqsNIorDhJtgFehBa8/w54IOhES5GFJPia1UzmTC/
OZUuTjqhwRb9uUcwkr4wyT7LXrohINDPPkrTzKXmYwtkkdeimzlZ3x17OsLQaO0yoFFgBDOeEg2j
wXcfhWGASNH1HbLWAbtT1N8htt1Eslv6yFrqS1CjTC5bA6ZQZi+PtRuUP1lbzafGk+ZTVSxQSGEP
XWNe0IZG72uKdB+yVH1ef/dZae4Mv/morCJGfoorthlejLI4jQqkvhFaj1YXkB2vW/7sjVVmuTSZ
sS28DvKbsIHQ30YiU2ATEq/2jaQuhv7Jp66KvGnBAMdSRuSQZRW8XPxDJyssK6wyE0ZQxXKqfnQB
zyw0AEOFyUCYO+g+5WsTfYE4ZjLbPvr6HO0UKIK2ySLbZmvrDW5zlct4Eu03A03ubNKX98bzMo8L
LVQLbolF0T7xZ3Lx0dUXmnqjTGqhJSlY3Ly4wNTwGVoCBro0/Mh1+lD1YyqQNNesxxyIqMeltvaY
yT4WQ3dsdf9VaohktJzPZjFsfC6+w8IkHUd6Nvm00ReKG7VUUDP15QMR/KOa0fpEEdVsjIJu6moG
nKBBI1d/rgf71M1L5pn9ywwEYEYCqVKfzgeMKx6siVLciBRdHB5BMxVZXptNfvu5mN62xJS07v3U
r+zNUAEMYa4DhwVabcErU80UYsZ66T3nw3XgFeGO3wOzm1bx0jrSG8hTFUr/gVbCoyDNGRLQDyVa
GIkVtCMKIf+HtMkc8SFgp1obz9x20TANcFAhlqBQYiBzGwPITPT2D30xU3uWm7yZsjroUX/17GQv
+JfKc2gE5MjaVVf7JS9rnGr3bLvteVkTCkcB9WsX0CGsHKB+jSqru2/+DOvEkcWiV8cc25oUP/2J
Je5IQiJEbJXViZRTbGhBxme0WdHeIha2AO1Sva6juW/2jk4imEmEo1WHue8lwkAjn5knQ5rJXFbP
DC1VNvmxIj7omV77pgUIjToZcMGa75rpR4bRJcARoLegRVZfxE3hxp3TvAW1+3OSNCLDsNUbduwM
I/aFE3mw0+2gHDv4KrOg4joOTxzC/bIujp49x7MTRCg6ownAt8aCNrH1E/dcotsQJ2bcD3VpJzDS
Teag2NGlfV98bS/bp3ZG8dLaGLzqsTmyrVJ4zik49czM1NhGFrp6qgMXruQZOCyYA5lhIKonLYfh
S4DSn/YhUf/H0XktNa5sYfiJVKUcbpUcsI1NZm66YAPKuRWf/nw+d7OrmNlgpO61/mjvaMGO2DRi
Y03Dea7oawaHhDveNY66L8BptHR9LCfntdPGFznMkItj+WNILseCUFlfeMUHw+lTK10RJMPwydeW
UTcnmq+N2qNDf22Q9YtN5m71wuZJUK1ZKPEyrOY+7enKbTJ5GNXin6VvP0UCJjgkY0QkCg+hscY8
ZQ99PpzbQueeyd0HMOHvzRkfVINsVlWxFp/ChQiHZu+XeOO8NLlNXNhpk93WpL5B1/5bs4rNjvV2
cn7ShI7hRd3XLOdFZp2N0aTUvgBvlfVbMziTzznN2rJ5t6Kvrp2pv2Ta+K5LvfOnbN0gopbAWIxw
TN0dAZeoL9Uh1Abn0sHwLsvCUAyQ5npwjEbcLB63V3vc2J3LotiNjR6LGoGc45a3zTN2rZvHU6rE
iWNHeaUGkO1Hr2DvLBTWcyVuzeL/T8JasjU1km+9jJLK8JslOzB9YsLKm7hYf5pteivxfwm+n1aE
pBxEI9xE6lnBoLU7WdXPLSaIrXawHCegoLfMIstnqOIto0ipm6JWNoE7PujDVyu/FTUPewV0BhY0
tjbCcuVd1qqFyGkDk7JaYdRB306X0loj2XUPxACA1F+J+venuiJYGP0rkXOqXM960x9nvaEaUQ2n
jD71JoN008Eru2Oymr/32mSzOyMQ9XWgbG/s/qqKhIYNFkj2EaRYgPg6mLYq8HrzBDjcDs7LrJbP
aUfPqTEEw5qfzWQ7GKxhMCe7behDdXZBLAwG9/+S4rPN0701OA96Wu61TgYtfYKlQ7/RqPqJ+iJL
ZW9uLNJQgXn7Jaq/aukDrwTHkttJSdcdRQgZrE/mOMcaE0IxW8Edr68TJ87NLhaqPfuFxstcblGm
e+Tyy/PaNXHaUNXSQ182he9WWSDmLqxYujs1j03RvutDC+io7NqZDI90PGtKviu2t7p9LgE1RKox
wGmxdCiIKlziq7NQm3/rpAzdonyaa+OTKXcNpyU798RoF67lmyZB98lM2G6+pxEIzGGJLP13gGwQ
Y8La3ZEv8Coc5TgU9qHUv3JNPDX1eElq7eiiaK/n9VTP9vO6Kg9zC3Wdksu6bp8wDi/1gqauI+Da
vVXuM2tdlLGF6KWg7YSWWRyBwhhOAJpvdwBcCI999cd0YCkyFVHCa20yzydXh52nSNWn3mm5oeZw
2vBalDy6PGGydM8u2hZvnA9Zzq1myGAbOl9v18M8FZdRklftILFw5c7qxc4DVeuYz0oPCNeuqD/U
LtVgrux592eRys22NT/rDKopR14wuk9NN+67fthveXVoLSMC2/YCFaZ+LYv93NqXZbqmsn7cqrNq
JH6dgeSN4aQvN2+qw0RxY6/VokHl812/U8+7Ji52ALc6txK2sg0yh2l5qf2kmP2KnKytBa3wlMO6
bpE30ck2fDqucTVRR+jM/MVyEqTsT+4vU/+R6uBnFUhfTuvObrod8TxwLfXq10PPAaSFDY6HWnVf
3Hw8mXkXrmkVL3kRju7ibyuo4jIEFgPTnaMY+aGc1YjG4serACOSeCpuki/uEi5M5lxrXI5b7sVI
UYPJaiPBoSDMF63ObnbPdysav8x4lhTLT/U6JiT7MHbYftQidJuLkub7bWVAy8lcn7Qd32K0VUVQ
Tf8gjQ+dbv90wgrTkfmqG3aCtL/Z4vobL+X8NyjJ4+p6gSEmTnv2kpXTfNqXcAiNpr7aYi/dn1Ld
fEXfz+kUZdbVVgFRx1+tFEd1/VBL5yFjeFWfa+1V2f5b1ZyP+GOw+9M8np0WyH98afVz1z2nM9ig
Cg3KOLt0V3OoAk3dJ8V3ry5Bd48WU3jHZFBv3yYrUfpYoLOAFgzuoZIW+PaATEY6SSTn2DLnd9uJ
M8FSz0s7DOtHV8Ra5+0AsVZ+AVZ1IPeVgsoOtcUVaiYSphskyWOqQJkXVSCVj6V8F4Xi12t26W1r
b2rTr1HGakZdvEdtoOoJf3Or0+bogcUira0bHRlWgBzDb6s/BoepPmaLPKR0WzeIMEbNe3Unj8vR
CbJCRZTx3krh97IKJw1bgOlGrQWxmL7rk+er9RxmdES7NjAcDFnD3mSoza6GfVNNwA49u6yK60+2
zhM6H5xqvrYsRHd1TF98/X94FaDM3Av4jyKmY+gCLewL5s/plbsjqKv2NsJJaUXmL7JHNqNFW2Fd
O+9GedVx5sIqOj91vsv1bUpFCO8ctNtw87TDXChfGwnYBkC59t1CDw7ma7a8tFodsiqXrFTmqAbI
Nnw7Sfdi/FCX323bzlNj7735qwQcq5hlVNvw0zXH7MEzrBK42j/dq0Y640G0DmBIF+g2PLRNhB64
77LuXYtMauOjJxZwc7TIltmhNqYDBceQTcPO09idvnqGz4T+g0pdY5H9oi16QGTDfWuHtIb6kwdK
nBjnDU7UV5bLosaa6EGpPUBJ7U+n+CBv3VCuyxwZrAKk8be3SdurYnhQJjfU+muV2dHGAZ/VH2pl
odqxP5xs3dcdS6X2LcvDVv1pLROl6vwMU71nG/2kkjHSmvFA/ggls/+q6l8xHXJDUMAw7pNZHhtF
2xXLOzFskce1pfd10LpmoCtAv4kIprz001HxoX3DkYcgW0C8qy5k+fBFofkM5WHTp0HNrd2qobn1
gdnsdVdG2uqFNR+AqyxIO6Y4u1O82sGVSMrdp5bfQb0VcZJJHyYlmJU27FN8U9n1Tq0X6WU23xsu
d5djuhKv3XIx27clvdjjZ6m8mN1PSnjKoLGKWH7TfkpBYlwr/R65cHm/C82eu0AG6jQd4Q0uXvOO
TjXimQ0wBPnt0kQdI0ViQWs0n9Vi+ePWRpn2Toqr1d6aPvF1TjxlvIqt9iftIor0JR9zgI2M3gZw
vKGDLql5dp2dO/V0rmxxv3p7YhK4lLRo0dJwW0/CndjUEbfZHLXVYak+ppS4Ud2l/KDwN9qXpfbX
6X2cTZRayBPytiBjRteWb9wFVd8HmziklRL39383Iz/FujXaFhRdEncZiAVqtqpqWla4ns4v5cKc
9UjQ2R7+4WlJ0tNW0iBbigtYw66AC3ONaJusINE9XlgvLHrzJt02NA103ZqyW1udbmDvs3LmgLuH
PzaRvhqaP7oyBtXc2XPxlVTTX5aj8nAIy+I9sbOrPr66bn5Cw3Uxs59BWcNF9Hst3a72XZ1lsgb2
NsKPLXRZtfXZ5fytzhmLv1OQLkiqiWTRyfPq7LYgmRXimtk4T/VnlalXSfXDzNJDT8ZtHd5dEgmT
7Y4tuVxL4sFemcZqx589sJM6bmFkjf4BypdjAIlDB7ikG6RQjQH37mNOWUWVyqtWqw+6/MzHKiry
69bT3GDxvlfZ1ViNgzp+5KUbghXEircd0Wqfe2f7Sviqtr6M9RhW98nQQ0vIoE8gzRfutWAy21jS
NrjA3dbjX+WhX6J2xbfyJ8f8svVbOfCQeRcTEmLRG9gIttD0u6YCRXmc1GoniuFBzz7U5tURxSWV
zsWdmLtqzdflsDdXZq75M+fOXyUsI7yWZshwGJQQe27YIidNuyxOppQyF45+80kdXloP4LRc48xj
Dh+W2x3CKFEqNAooHXUbuvZSDuT5bw3Dg/e4rWfknNHEil0WzilP3qdK/coB/Ts4PCQ6oZnmkZbC
9Oc/JvI7SHuGtXNVc+Ppya4eXV77eT+7b/OGtG895bl+sszvYuweV+cKARmI+5C0fGoDz9ya7/Wi
e9kaQYymQisky+iiMykLovdLf02Q/5uu72SPs/rPGJ7bWSDBskJI3gcr/aJd6zGbkyi15cFVf+/U
Vko3zbSV3F8vzaIFjZBQw2sk4LDKrgwrlTMehRTV5bGT6X63vQ2tOFRchCi39gsTQJW3UZkTjNC6
Ny0ZAgclSTNtcZv8KEPBwzYxtnEuZensT2l5zPtjPd7kXSpFHDQh+7tiZElIPhfnkaOP76YLpCvD
zH1zaHI2AQWqMZDjBn9PvlWDVIrjuTRoIq4eyvxlQMWFHMmfnU+tZzNQeggTfa+PdtzWa4j8nEwo
3pbUirosgXTIAzNd4qn7N6WL39LxKXKTC0SwWOgx4nP+3QiJio9fO5arfayZIlDMPi4p0eKUSOiD
r9uMMlVgz0+lQGz5V9Iitilw+mYCCvrqOcetm0PIRl69fndnx6fyRFJ14DZEATsiaEWsFR8D2bbp
RN7gbByKxQF0VcLENnBKk0k43EW3H2YdLXX+Ys7tNYFI1rPlWmTaoZ5/nXY7lN5yrrTpGZIfZffn
0IEwmP5Udv6YKld1e2Yq8lPVPa5ygb+LSlHzSfKwunNsZyRGZ0uQzo3fGh/J0vkIOljw3aPTDb4k
pLvUj/3mvKf6EHY9grWaWQcOnxs+tNqe0WxPrKzFbyYp7LBRxphB+ewZ9amYPq3611kEm/J/qVnv
y+Kqp/9NyY1Tw++8b73EdWs4DzP3e6+oAUzWs5zhTFAbsYL6evqZZNnBojpztp19mw6B0Mx45T+T
6rplVoR/LR5KyptzsHJRvBcMMt5EL6UW9HzQI+yH1Bnj2/mfkyRnW1pHfb4JsbwW0E+5/qCY6qEz
vRjANpLM8Kby0ikf89j7S3odsi9zQ/NWTI93bscB9R9UYCgqoBo5RWojgp4FQVvOUny61mue05ID
iaXgfxz0vUTV5yp/TZWHjL7sEteu+PYysZ9BS3HJRwk0j1t4l8Y+NGLxk5zkWrkC7l63+bEa17Pl
tCw/RrAiQ9hqBIYAOjil/A4Rn12fZ+/JKIpwywD42FkHbsgU77ZShxwPkmBYEp3wj3ADQ5cLqpga
FUUd118/eFHX81xSnbEY3JDKl6OXYc7CKkYtHuQ557TK1/yIECBwEjZSuwvLcQ2qjdE8H06KfqsW
BLRaejGsl0qi7m4aILYsaKtpv87ZTt2YmmTNHe5elsyJO8jb3NkNM2i68Sx6w+/Kd35IOAjzrIwN
ZzFLn8eK2OsRfGsouKO6QtkCEHoeNx6/sa52Q2NEusGnpDfg4HTVojdd85Y7K72umSbCQbk3DC2X
1FievCHfoy89OKm2+AV7V+9m7wD/x6422Uk8FOtCX3dKZn1aZo0ModnOKQkFSqHsc9RFWyrD0eji
cdgrw69BkVOASptclFL/07v1RfXyj06dAnNNYx1ZcdCklh2gHwRK2gyNXY6brLeH36IVpwHy367E
g17IB0N6jyaVowX5Qmjbo8WY94vD9o8k4S0p0seu6SPcfugYsg2o3vi8a/h8PTHIOGjFj1vr/9jR
2arlGJZQGwXOmoACH3O3zvflQtOGGLxKvw/QJThxme5mbl8NNDWb52hUkuNW3++PqtBIsik+18ZO
qQ8buaRU+W+Qq3nYeln7S23sBbxqYCcal2JzGLT5IqEIUMC/pRNjcZ40ocGaZN7hSCj4u0K+vjWl
PvlGywWopjnPkofmzW2t3ZieeutbdX4NOsg06fhOxdagLiHKmKhYv9z6KeUsa0eFtLiTXn66xpuX
rkHNhzP10PwXG9GIhWahKPEs0XTWb0+g2L5oUFUZ+2bGNaBanxq2dJmrwVK3O0u24YCSu5Vo6McT
PXLBkPxHz6jfjsleqQvezY8+eYDV5pPjI8hgNJVmiSs3D7aN7JMZKBA3TVAPy24p55dOzyPhXkaj
DVvXfkCISFKCa4A525blD5hGmuXcOmbuuwZWzQ4/bwkY0LNxpuWpTbejM/429sWjTLd2L2qlHRp9
8W1ewMX7r3djKZ9Wrk03vTTET7kbE00K6eDhHPFCkb8v6xv7pAmVuBrPmYEqrr+YPQhdrUWpyzUk
/dQ6iW30ywp9S3HtCydu9SfyTaw+ixZKukbz2UyvUr0ITuMaZ0bFnl6RKCzKNw3GTC8urfE4wqfM
Y3NM5/+AUsnSTuOFS0qYT2J9mJ3XgTxgOfLadxV9XmU45GSRoc+gTh40eczL1TdEvMA5JtwnFmeh
5Tk7y0pOqfnPYiwrPFis5pA6GeAhqBMqOw2lRKb5rb3Tkd4XcKAUTwZaYiNK5h1uzlZzFHl9nfL0
ZjJo1IqKcOIxA28eUnmcNF4Mnu0883wJ77AsDEYABBZHRz3Sed/tNLQvuD7CfDwzHQU2jH6Jo8Ao
MQ6vdKR1N2VUKY3LokZMFBnJiFK049C+Jhzxy9fiAiYzcKuqwSMEiDtYaN+RMdc77oZ5GuMaVFwy
sroZQTklvJiXIzrMgsRSvxPTfhSCacdK9+adwlCnS4+wPjHT3aTzRNuJQKALE7azeK2RETVAbEAk
jnQepprVMqmNi1MqByvJjpaZ7vt5bfxBSW8zipJeR+w7aAQtAlY2o33pWwuoCN1K0z0VavInN+Ns
8eMQwXCZ85Juir6cEfqOKCRLeaYnMAE/aPZYpZ5olj014yhDIzOum0Im4Kz9NqI/tXb5bW/9M/KZ
fKdL5GZtbqDYAp3UxwPmDTuo6mnFQpTzfALaziJTYddNLUCV/Z+eDr/mNn8OpXOT5nzqNpdrSDoY
f4oSanx5KlLzL9+630Jb3jylZNqEwF2zW0oO6Z6v/nOtCYZTQ+nzLPRneLrIK+Q546gyDUjFtT7q
tfc1kQrTtK+jOI7qR4fUyBMM82hnN3cIbI0ABtR8QzLzOFQ7c1hAsZ/sXgb6tPcw0qQQYYUViOKt
m4HUCU+7K9AXkAlkQrZbw1W5HF+XrbzNlfpnNmq8qR0Stp1qv67Vt53p4aa/wN/7jtKhMh79ZbBD
VbcDOMlcrntgcv4PaYS9w+8ghy0cKKXhI5r1uyW0129sZsGiykgx9GtmmrzbEKIThJCYHxANBz05
ZLPMAsVM/LVDGcVEx8OrKvMe0aiPEC1MdQwUIo8wjaEh+6nT5UDv8ePa2wi78tBbUIzBvxrWKRO/
NM4F20QkIzE37DBqzRMKTFwnetCqTjzdhxfLZjjS9rpXLtdKx9Vs0ulSvrdLHlcO6KcJDf609C+9
+tQslFvmeHa84tGu6TpEMVJyFMzq4oMM1fx/1/UVUara/mcMy8tQ3PTieer2IveOk21fzYokpuyx
GMoHwSGeq3/u3IZOm8e8Jwd6wHYy1z7dVYVXaSJtG4Ieslu0MkbqGspERGuSxawQvmd/2sOLhFkw
YKnNzXvCXgI1o9GXDahogTnVzW9TLIE0yNTS9Ltv4NC2NQpR7ug8e52nMvDMb3J/GTiW0IV6Veev
PDUwyRg7ko9xBeIJKOtIJCvMVnGSk7tDnnJUqZmnYgQp/RCszDJLfUtg+33BR6INE78De59i3kvt
NpBq+WKXU1BW/Riog0QOqDWXVvEOJtp+WdoB2RsM+C6xFAaKUZ6FIQWX4xcjbZTUalxoiu8iLKOk
EbphQnduw6+JKDHou61/ldSKK/u/hiV5YFZZZh01ddmEVv+RYy7rQZEXRR4S1bx6ToIYuQ3JaAd9
YyqbyA8sksM8mJfGk2FZTvuiqg5lMnD8YeTrUJCakCWAxCA46YqGysD+bvdRW9dM4k5gaPV7VT/J
YrmRQ3TRhvFTTYebavfXLbksg7VP0+lir8y4vKsjZE+bKi8j8rQEUQtaLgyB3hmpR5R35sVoqjMj
UTwvDZMisHQyBVAKgYWez5JFkImVtb/35bYdKy8cOD5ViXfcVsPCFG/350Zn6oTuChDJR7Yx7rCz
hf04xH06PygzibgpAV3ZEttbFhm4sHAyB62ZhdZcnWpsDENfxauc9hOvW8Y9K4H1COZ5FBajuuGe
2rzcqUUTKfid7iDQ0LknRN7xCLW1OCEMfdTOtt+5b2lZh5RYHTf2MH29trr0m+K90umGHZ2PXmz+
nUkoW5peKfhU25HhvEazroVD430PrfuqOIzc+DZGJMl9We+NEmR8s8DEamTgxd5Lf9LlfTaTXZZr
sekN4VZlxzarDinqh3WDWnXvxhf9vKLASAUoe14F7vC2gVcnJSLlYcSC1IVTZe+z+id36xibEkL2
LChBdwuZn7rcO6vlZ1+jylN4JbY6qPoGhHqOFisJmy5jh3gpkDAZyofNnCHmdj9V/EUK1axmfrj7
oTz3ywHud+XGZ6rdJjInpGoc8Wz7mo2kXqt27db+K3B7qtxhXPyAi1bQTQIG7KckoDHrkGHyktij
Fw3JeprlGxabHaP/04xE1/G6OJ8F+F0Z0owSTI2BsgeF25Y8r86DydQ69is+1mk/m+lTP/6Oq4HT
6RV5OTLS7jBqSqTbdeDUalDkXeRq+jVR1aM0VL9BYJWLLNgQd43FdkiWLDaU+mih2676eZdPxVEi
N0sSFDp5e+pm8TzU6s2SWtAtVYzas/IHkqZd5aqJ9qdMrn3Dbz/fG6h7JGMrc0qgt78l5Sa1jiJ6
uSIVCNeRYG6wCfSLYbGMs5+pxTHHUlQvabStgDVjT+nwyvPV47ZoeBNk8ZrMV0uD5GbOdtANOZi+
Bs2J8IYe7kMhfs3dsrInbC4yAvvQYio2wEGmzNpjtQ46aohRz4+S6bRKD4PzzzLmUMNPViWun63P
/ardhAIaZGERJgrLhPjAyLu3JWhrLc55m7yQnxzWqEjNjUQyGFI0PD/epI4Rd+Ypq+tDvtCnm6jZ
BQL3udicWwOEaCn1JW9rj/OeRiUBGWwp4pP079Dpqj1e7F+lHS+FZbNLmt5jtuKe0FJl3zlwinCL
z0oLxOGwLy+K92ubIH1qoqBwT98ID0j8dgOrrKSRcuwXezrnvmC+aTp2kAg1tnEXONh7BujTsNgo
JkcPd68irX3ezv8Rek8pgkO7uJ6OdmjWxsZC23Ws89lJb8oHOmrf+VFxZMrpaibFGgr0DMFqu3OY
WtulKu19ObGJ04jFupxiBXM344CCPCzwO0a4+F8LrziVZYLOeDyTY/QhcE0vWRk1dYbI0YpSs8cX
Z4VgVm4C8J0TfYLSsugz5pYqeXK2zdf41xdxWXoo104PaZgIVSXZKVodUeSDLKyAmX7DCAMAMWOG
/pgUM1wzJMp5c1SsXxv1srsku6m3H+sZW1NGjIA671oPQ2U1+j1CiX5294Xownxz9m6hHhRNYLkj
cm78tXgYDWV+dpi8O8wJwECfwrX9LW3sgMZpoLpti2yEK8FgIzzubbQf5nwQVXW2GWcwnOxUriJ1
5dIZPPNyPzfGboln3d1r/FCrO5qMic5VzbM3FW8UAXT7qnPO+oZndaoxNw5JYA3d+9aTupq2SVis
Ww4kyFqH6OhfVy/X1La+E0/E7lhdDOBjnZsPJRhZQ43Y15Nnc1qMLXk5xduCNn3wlk+AwN2cWc+L
XZ4WNFvGCsI0Wwx57jbxKzM2nGp4232zBzbyVhvr4AhEs5SNESq2UezEPMeNBVehyeEF9vOWq+sj
ffIjW2M2AHs5J5oBHlPSuE4Md/LZIz/e9wbuzKx1M7bhDUK/U3ncmktx3yY9VwnsbkNUhTN62XQY
EDg0b2iJ/miqN30YT9PsXMqUfvWECyKbGEksFIiV49uu81Jvq4zWXAZOtaAB8vZlXr8UG5YmoQo9
HEoe4i7rHhs0LsOiontvolppn1FPlZG5mL+5icG2Rn+S4CBou7t8EUQOGzJOec1HzQnNj73fVZ2L
lSo3K+U5zseDKcuzZLJxJz40BansJNU5XHJezy0DhGjb10LMlq9QNgFylb4Oqf2azulnhYoKJYZ4
yAvQ/BR0C+UiE7zC9lw/rohUupU/LzCbbeZ8aRto1LQABhJvB0f+X73iDp8MHYO26uJ0k+wGroJc
dJNPyO5/VjQBgRDdsK8xzv6l/bzXjDxcqmOPJgEIPzZTULayCD1eE/KluYCyfe9kwaiXlwWLAqr6
cHY5dCwUIGjFekSZE8+CnF80tN1OPyE9ehrdB+Sq5Ykof4+0G2n8ZaZ7l2vaNfQ30wvJBXdukROJ
Fb5Yj6V5UgS9PcsVvDhYBjdacfwD4BMxHKxeJXbM3jaPbvlmVElcdcphy6oTzzjaPr340VgDE926
NGy7Pq0ypp/bOihvKv90wbnabEhfi5uDRpYciNAy27DT+lM3YF50nKjtzG8dB3BRJI99fmj4LesO
c7lS+oqQ6LB0wO8hLBT+ngXYO6ZOgDCSQZhScw5JDRZndNzAku7NwCwQjJj33IHC0l8Yy5ii273Y
UOVJhp1Kl89uKbiwdMSb/6XyaUIQryx/Bpe4qs27GuVVW4IhlB3MWh3ZZHvb3E2q0V+6qoDOaqJU
eV22/0ZB4qbwHhzzt1a1E/rx/Zo5gTcyfZb9eeM7VDixKW/jLsoRFLj+4Hqhtl3gbRqZP2y9FziN
tbO8BqUayw0gmln/zhAfrsZgQMSgI5qjlysBG0Xt19Zwyub6w26pYGmPxYAKEAkIN/O5VzOsHHdS
pXhqCxHnVX8dt0/CDkC5O8SZ3YMh2lCSBKK1WkEJ+3vnrg/wAX9OLp8NJL2oh8KFhdHK14tosY07
FtyEgLnW+sc7NGRIiXdM55Rxg6r5dpP6UUFrllekezhq2KJXShbXN8vtVGE5kVu1U8UYg0SxeKyx
lyLec6GvC1S5/ORwuTe9Nx8Fcto6h5MvFayk7sUS09kRVjRrDZuLclKyn5WlmxPxQZs5/5diZiKA
coRmWZfxYS3QJDt8LQjqcUUHVBRWbFboRUH+bYizJju1HTNOUXqPfTq2z2q+AV0m+K5Rp9fLm9Sa
h7YuYqwRwWhs0dhsj0Y2nbWaV6PTz70YSMCdXhJFwx2Rhsv8ZOvjQ+u92g4VJ2D+i62ehmR5JVcD
j0/+l7UAOiaeIZQJw7O1rQzXzV70xUtDrG5WQ/8Y+t+YYHrKc+XlbvrNOxBP19g56esyTUDbTQ8Q
PkNO0S19dOioPdAx/a9T1XRfLetTWWr+tIL9ld5+wmqUizpUCJ/ZKmrSOUZkZv+XKUhCwPh6BNFZ
38d1pz/j6n/NU3FsE76f5lgZ6yHXJuBx503wLhXsEVPOhDYrt9RLLh6CZgeDHX7jgKDP52TCoN4y
pa9umN53ybwimsDsHBVSCNVOYYiPeQZ77jW3+ZiT9dC7ys/UF+wemO4UHUqoA1HTu9wflxpOuX3k
EzybacJMrXhHT/TXTFoXszOPptK/SBR+qQb9lUy7tsr2hFUxuE3R1kwYlWD8C/3a8zOK6f5IpHGV
AoxoYp+axJQzsVjWGie44zZwB6fnVAGIU7YuFL0b2sxwEk2G0bbwjuxZ+0zhZC1RgQaay6E15I95
ggLVwnSROEXiT928EytyKZOXWt6nvqE8Kk31rtz9vZ06HrG67FZ96mGbOZdt5Ws0mpeC8RU0/u6D
TbfL4uovy5C+EBLvO8DToqyuc6Ede5w0o72clq1+bKrh3VbZ4ppJOxH6RFLR9uPMEmOIdUawhQQS
Wg6F9GppLxzecdfaPaICl20Lca/MTHjahn6m/3F0ZsuNKksU/SIiihleJYTmwZYt+/iFsLvbzDMF
FF9/l+4HnBNuAVWZufdeaRd/ZOkqMokdPn3+l4yH603jzHsdY2XXC/xfQ/dYtPHLjYB7GFpHcWox
4dTKtZXSv3QzhgyHXrlOtXmtT/FBK5Ghlf/RmTwcYTnuekjSYrv4lrZSyMcuvRM3G0PplnND81qU
rfFsjnZggQGP9eqR9NJf4XdinlZdJ9gqK6wm9WbKvfeItiPQ8/hvKSmfpZYbjFr03wJnmpbzwUDi
xm/GnJOIcOI2d261K0yEa1R7D6VnBxbdX/C6bSu33GS6ztMtizuMhj27LtZu4zGsHfM3ptgZ+XMk
0hxY0Np1vTCvslvuZj9thcFq0UXFVCUGa/AU6lotmgJwL685cVihe+FccRGltheUPTWXitLdDGwk
VBnvtQ+veZ3EybtflfOxcfx3wTw25EP+Z+H0qZOFYYqNZTcmdcPvDcVLds62M6yj/ZQrmizet0W3
b8sMV3bKlFcr/mpg1hna8Z9Xzq3tMKkZuNDrsv41I73ikK8vUyfepzq6QW6hAU/kG+XcjHGStHEZ
U1gPU3vMp+EyQ8+ymyIjVdb/1esUis+495p07bG1d+UM8qTKgl0gA7PBlIG9bHP8kS1g9bYmOcyV
0eXXqsyP9hKfHNqAIWvflxSr3kzpN0jnmOkUyZZ5ELX21Ts+lcbg7AdGjh2Ds6WVqGpGkJUwIxOq
YV0b1k6inwj03zzNpUQad1XD9pXnYETzP6CKvOhmEpKue7Sy2Q2ZtaNZ6lbL6KKlzDsbKUM0HAKD
znYWrcHaLQ/Ss3aLBWywHY4Rs2Qj4/6N5/2SpK89ljciwYTnVoSQHmw4GAAUI6c882sLA3evczni
ok2hJ5zhsv5OF/27NtjZSYPcG+4uz6b9AgDASsxvR42vaYYG2aTmXh/1TWu3H9KfeAfscLKK98To
doNVvREhWXlF/+kb9k4bkLLzJQ0H0jJY9h3gRWYYm+bKc8cDrn7cp9maqNo66tu/BiLkMpX3vu4/
ak+efG26ONP0NoEUmUgC6ZF/4rR4a037u/Xnq9Cy6KpgV2QZyULuGHQM6pDMrnAzo1czfb8trTgb
U3EdNFpo5Xz3mGMVR1RlNetFd08sjenXhozbN84zd+NGcbnOU0hoUdncDJL+0UL3Q1Xam68iLl5E
mq5LRridtBEyMON6/Fa6enhpdIad82q6dPkKI6aumeu2IZruOkREFlSX+OhOajNWaPAZAa6Kd551
VmejlKQd5zMJ/x3bdzf94lPlJKiQ8cxk2VhJ/yk59SvZVDxze+VbydrwkwPRl1NfWXQcPYYOgth2
vvUxcSD3UVMo01v5WU7Tq//h46C3Y9SUuzp/CEGbNO1uIw1D6TSh7karfsmu5egE2DqOjkSjqYab
1ycHb9SIWxvr2iDOa+u0s3lAoIMD+kc36xNcmm3aIGHSCGp9epGNf1nw8srJQ0Sv15ORRyiRw9UZ
iGw7MTSg9JR6+d5KoExXT3nCOstCXBRtcWrhdK7dY9sPP/mcfVV2FLaivTDajjalLVcR/2fIhAGQ
vH0b8aIn5bbmJ245byI7C0THw4HUdKhA6MS69zJI7TAREiLStfdTn5GDfnA0EnZSttARhqMqjC/6
lWM1l0EUP6mLmNiHl5zg0KyjzNj1OvMJqufTusaavFgg0p8pVp0KTAicLIn7a80LhhTm/QjhGRVA
Hsdk4Dl39X6b6UYg6yHMPCKKVgpWIIvPo+PeaEuPDrEfXuO/WeptJEa8hGeoK490YYZHC6l6aP8z
BKPzTO1szf7idHpP+nbT0a/gGQo1x2U28KXijDeduoivx8AhWQjCg6Z5nU1nzWMmlxy/ZjGezMrd
Ep47eKz4tvXlrIYicBf7VDfJrazYM5okpECq10xNpLUxAC3eQQLJsJofvUpI9+brbDROJGZJ/Flv
HiWAUetY7M2tNmlBz80LgwMJcQxt+qpoAbqHM841GPCb3Ro+2l7isUgwalslbzAhpqWvHtYIckTD
WKf1u2YwTtNMJ7ZMqCu6VR57vz/JIcfOh504lji6eVmFknubxKTpA8iSqJyaTq/nOAntq/GZWc1+
MYdDp5o1AtV2TjFJoTB4ybReEKLweoWGZm0nlIYZyh4XERbbOxf8bSqs12Qo/+UMJ9IU16afJAEI
rSuUkX85Lr6VVtQf4/KbZ+U96/ufngiMWACH2MZW6/tT3FFzYQr1OOxbn33H2DtbjYa5JcFRpBvJ
QUDYjdOOZAAupKIuLlLrdq7mrHLH3QhsPZHgWfrpttYKgB1VWEPkE3bEPd3iekdWnihMDEobyYIk
U8hwilBdDTPwcf8Vg8SL4+xmTUsR6zycm463jfEnONL9C9kiWmf6K2vgOOAq+2y3/8okC+ktzxgr
GU4tO2uUO5GzxdnoN+7kvcjnJNeaz3NJxndBMtHiEx5DyESSmpk/2f2ref0OENOm88WlKXvCk7Ch
5gwvz3CpUei6JlmntnkYmiIkNsXXEAVCTCeR3HWrftSMsg002UhWpyrnsSbAskozTAml5IzOU/GW
MpdNkdkZut9HuzpY5fecLNu2jIPetg5TTFHi6oExyM00+ajbxppkOvEEbjwN3kmMkcfTiHTTE1k/
OMkOCWjvGJMcJJJV3bUwVZrQNNIWpzCREIzYLBEDIocaNI3tq2bmZwh3lLscvzDUjCXhhecTRHSe
agc9qQl9FZ0WJzly/a4sJnteTaRn4hk+0xp+gzuNWoRQlZdiN86THxqlvYN712mKs5hESMbwbGcs
Ay+7Xeram3z6E9FbyRr9HQsjzrYGEUCR2zFfdSF3SSY2mUYsuJlxp0KJa+ZDK149jt0lU+R0+/vQ
WlzJDLG7/mxocuemwJ78n8YsvoondKmO3aCdpksfDVewWVs1D0FlO/xm3xUaXmzLn74GtYWh0SZ+
bjWEm5CJBaVBXMkQkMFCHQewxYtfKhXdu9pFQ5bvU9ffZx9bmu8/Pa+3Z2XCAPLTy4aTE7Oncs4Q
D7wt0edNNX2mmL0mn4rf1t7Vku6jyLyMoIYMWfIozbeYKia1K2JZ2qZOdKSvkScxE4t/enLrAIPk
Oot4jc3sWg3EhIjN9Ix7Ygq9rEpPnmUEum1vgYiurJlBo825QdA7k2lYMY4ekzcLu7E9m3t2EmwN
Xz+abbMtjXpV4f/I24Wxq2LY2/1AMMlVvOZOrRrGpKzu0rMpHGfxGBcZ9okPj8bZKLcMFPoyGK9r
pbS/2O5XWJ1CQFTbjA/T4h+SyXo98H5aebZqkb/hW208hUtAcxGvDGzy5WYyPmz8YWxeP7Y59j3f
DSZ4XUOa75NU7MbKPFGdY6t0VoqOZjTVse9GOrQBfcI5jYn7NaJGFwNIDcM/GxRjTVwda4MF7aQF
Uo3h6vTMxVHRbAp03pyJTFn4n848fJI7P3DLnrTBuMFV3aURV1TnnRcnP0LAJpQkdkWrLlo+v+Vk
HNmzvE0hwInC/MRceB3sKYg9f29A2BiZvbqjcbYLcdJ1Vhzi148t7h7N/4rjGqYOxhxG3ZOJ687w
7nw31Cr51vL9f7GMQy370FE6/MHdJvkTCFRDqIqvXjzeqfHD5wtTclKQSn9TvTxGjnFqdch15gJL
EWM+CRH4rD+WJ5bAcLVgHpGfCtWD2tWuBFq/0vI9x76cZ1bId050w9zS82xSqBR9B6uSwVUBOWBB
gJ3LiXBcdnFL4mal/lXj0pFx99BcvAyp/f48JOm7D88zHZ9PivvA/xDE8y3PfLX06VYPkAMqwud0
eSB0ckWAq/+djeVzFBjCE4vRs/scLlgAsYa0DXMi345GgIqKHkDmoeqmP5aFD22CKtXr5941M863
GbicFcbKPmfSuTHjCVy1HJO+2lfC2dRx/WJN7c5Yqh9C2CnVE8vvCnxP83x2JnPXYmzV3P5lXPx7
0fF3ezV8q64NSfD/2D3jx7QVYcW3NnnRlyRQiD/LOA8IGPZEKWV3f1getSVV/9Ev8y6TBRgw3PPa
7HyZwGNBM7RbZeVBmdkPVzOKta7ke03Lxq/8qqR3UoJlI5BxIUHJn2qYzv48/LfM02FgOj1wzXb+
QN4d4dMsN6wq38RVF9qASKVqmY7lRDn1fd/Zm86aDi6DfUgLO7+RJzwbt75Pjzq29KJL/jAH4Y1w
mKis2wrBWOFd6x1xhYp4L5Lu6Cs6Ew6pkwMXRpXlpipdUuLN7rlFkrnJW+e5TOAdXhuS+UzhZt3+
k1f2tXH5Ywv9rVUDl04Oyg28CdaHTe8X7OTlBlUd0ygZuA6rhXzrtaytW9tgu8znd6W3x9aNL7Jb
Pkwfcmos7jHFAnTJtUhBsGHGzeovSUpcExzqTXUTdEmZGA+mC/gvMddeW9wMuL5Kc5kREcnPcdCZ
fX1oa14jT7y0GB3HqPyMB+h6SNSar+MPS8LJNgBxNS00yQFybmNtdBqnUllrk46qxRjRYkji4tgY
MmUyj7GkEoHfNGEkScDaKniCCu3O2uV6t618gLUZImmD6AU0QVZ09RzIJSXlTCSoqQC9eOM1ce1r
ouwfL5dBOlSnwnSZvwxnLZrfYggz8MZeYzVs5dMtiMH12OHTixK5JXp0WUrW+1TA1qpm+MYRCGS0
+u0j2KBjTGSYfLSvgo6wa6KX/4nceiNFulGdt/an7BewJz3MSHEH8FG0h0VX+EPjC8sZL0Ilh1mU
J8bxt6LWAs8Wl7QfNtxkOxS+Czr2S4sTsE3O7Yh13Jm26VBcSoTxprffqifdJB6oWBzLCnLjmESU
RaM6gmI65v6yBRnxLx7zVwkkFA8mI3kNhhfFRkWvDq0v1VYN/srEk1tzArBiNdscOnQxiXeTGE+M
exIeZFYrhM0xHPEWe0gcvfPTjFyrS3Wpu+kt8anesSZ5C2URluY246XzfFz0MqzhVunxsPOAXK5s
H9RS2uyQZPdjJm9jMZHdG+H6M7910HJSOeC+qYkwdf/ZUuwszbjET32QmKDM+qsx49BxonPkC7Ia
xvcwNhAJShhWbPVpjFOXJA/fGPY2Tj63gm5SgSzIWmczxdbL09Rfd+4GOu/GJjUlo+gwVOOL1htb
0HaoahJmjc6bx8KjurHuSdGC3fXOzP8QJesXu2boODrDpjHIlnmWh1zUHu243BWV1tOMsYSk8E86
6ARhLutFpFxszO9xzShiozGpUk7gV6fMSd9H/V35TP8sEiVmf6RlRA61DonNGFrScHZa9VGX4uS2
7uviM56cjaPFjM/WtG1KXNhMntb3/gwVel3lBGIRdRUiT6/QYVq5Gl2Mf1wHBCGp458Gb7ciB435
Qjfyg2bo6HbGhQtyZ3T63sAV3JBnABxxnBF8Og+oBTtdDhAu2XBoH2NvDEtSp1kzogXEYcQ/qlDt
87O8d6a2HxGENQEeDjP4OqmbjWl7Oy3rD4gExzRtLsQ/mCDAT4zNNxf8kW6SiNGqVWLNe+UJDHHG
60yggROLsjc6d1oLjGQK+nEIdR3XP94/6Obkc5ZNh3Mz6jBLzTbWO7W1Wegkc26PTLwWebsD00J8
w9tOHq0aY+SUZASv+SNzfFruezeNICkK9+G4RqiU/mcgnStreYrZ9QkGeq0jkiuRvzRuSnRbnKYS
80bL3ePY11pUoS0xVxIZyTCRjQ67BF0DM5y3rpHJ7aq+x5xjqhVBRDnSlzOtDzZ+s/Rfeje/eoMG
tEG7sRoUSrDGEIwwACVfbXnvQLl4iNg4PPeQ2WQDbWfaDIb9Iwv/Ts3Io6D8BEqEdkkAsfxsGnHu
O9rhrKmvXj3+UcRRM2HhF9P2hUbvIfQN9zh5fdoW9FPokvuC4J1IgUridTTMNoB6EQ44PXqXKGtr
btzYwo9CFcGOhq8C4jqi9ymqSvpq5vJjvZ8LGAV+fbJHYrsJ1EgC1Ie54z2LfQ1kymfkNnuPPgXa
K699umMgHYihD57m2hjZrl7ko2ywqvVkWrFmTE7xx8MVISv9FS/lRs3Wb41VouKo1WBtOlm5Ufb4
4prOu5+DFccArJSBH3PcWka7hwC+hru7avEQTSYamr5opzGKuBXMtQFSGM35ZDMooqT9bsgFEmUg
UiWweaTBIBhcWIQeyQ9lDBMnfNAiGvnqyFQDKzVIbLg6ERo/u/uYqJBzqjCGOdd0xaV9knlk2n0o
G3dAhUEnlceyba/9rH3qnXWOmaDmjRNOIF3nUh0qt8L2aH2UZGSWtL6kGadQsTwgHYOdGVuccT08
RrH1gOdWDbY2JzZIVNAYNl2A5hdOyrnjXLi2GS7/JxUG8NlFVONJtUTW6e4Idz79Yk6gu8irbKdB
GOIKgM4el/7Jmmp2ACzdPkK1q/m3pmnGJW+eq3jetom6u4a+cV0VLmYdWt2IkJCj7HXhMDlMWCwO
6PKGNvB0Yyg8Tn4gm+FcGRqOB3wHur2v54GyCUjwsKynLt5GI3If3awHqCJz9dWigNNT8LF44FMD
zFBMWbMuEP6jrL4qAOKdM980Ye2JBlNRYKixqvekHc5mgaPfYHnyMMascVDfIh5vKcx1DBDMJ9hS
MbX5owGIA3mYdxuWbFn7Z8nbMuUUPwAMC/wxNS8IxL29bpbGWqXD0SYFxP7Yu4f+PbiIg0Z3HlhG
4Mb5C6vB+IC6wMHcpix3befeTXU9pvuaDDboF9vCv75stHI5MdVdj5wFHIjrThUHD5W0ne2TytD1
rKy4Fa35XVoC+QepG+RtQo4U2WROew5U56LpcdiYEAa7Z9QVkR5tMI6joGDy2nTZthizk2iHA0s7
eIPLU8YajyVN1l2V/rf0NJuCS5Y78MNNnIDJ9LbwuRye6Q8N6CIsxUSJrR7BYZjnL9bFYBfJX8uo
PJv+p9B7MgKptY3MaM3e0rNfdmsM9tvYGnfCx6PrmrgmeYcqi9MixiQZ9RfsLqvFFztlTW+dVYZk
QAML312R9NsWh888YhvOreSLuvs7TcjWuljM9MIjqgvbamRVEYzD3vf2PlZv1jYxwuzu/TAAkbHO
uT2dRmYKRqdelmg+Wqm97saJNKBrvSMwI1lBEK3z+N0pWZ2Wl9azkCL++tWT1AJVf5zzYpcC9+wX
7aWPpgtK68ay3C9IqZvMTQ6SgWqbFhRT3jZiukdeAXhuu8/rDK5+cRhNQuOKLAnE0xNX2r8nzxRW
0l8SFqcsLYjAzUSQ3XraGi5OK9Pf2xAULOB62sQ5NxDH9BmOP7MyxnNfsH6OZc7Aq75YNZGJnMSL
0LC0mqjBmQYuNX1VFV0+0fyo6rcLqA3PMa9dChxp9sNicY580I+W5cMeYTUzd9ezYzxMo1kn1DDU
LvcWfEGlT9cOep/CsZhmxb9+nk6lbt+UTUAFkjoGO5CAy3ZwjKA2XCxNcNEVdrxcVNfSA7H2zF3o
/Wqeyl3mcndo6VtR4zgHMwR45n30o9dsyA/Kt/jXgl8gthP51qez8C1PS/aCn5DZ1nBAoNjZvRPm
C3l96/lZLksKdHy4WdUcZnI+FW1ziKlcJEkGnmOowEXjdFnPyjw80QwLVr8p6UgL9AHEr+9cwvAd
2UrhxegJ5mV6dmk4lln2+YEdnJwi5Ad+xwklTHQLxMyJhEj/xxZiX2sJ51u87+eavFRz4OsO6glw
h3IJaJFgEzNik0JaxpZtGMk1E0DD3V9kgRDJ9r3EYmyge/RK/8eCBO4Heq6u+Vhs88rYBzguDilU
mIqlOANfZbyM53L03rEqPydznExGJbbIr5CEfF6bpxlEhRmgadF6kNTaf4mTkm6UR8eu9pJvP57F
xof645PsXYb6Ptf6C5INNVWxinTgfj15y7pbO5XkqvRBIBjvRSlveU5QopPgMrGltpzAbuXdWAQQ
5J4MjQzohMgoIGtYxS4Tymk/leae2QNIoIKS4tsb0/1cfy6F+6NICLJlBydo8eVTTmkmf7YZPwwn
Xg0kKsh+bEeVbdG+T1XMqAnkveix/S0RblhVvD59Hk5TYtfLT1gxX9jCfNK5B7OkDjW++Xyqg8k1
DzpkqSlawtEb+Cn9Z6gM3GvtbWBk7ZZ6CUVrv2Fg3ZLnWC1ltU/r5KtCph+W4Q/4UJzWcNC6Bl3L
2TTWcIqk2wROTZa4gueXzO18wkz3DAK8zLke1mlz9YeB0BxkQxLTWDveezYk1H16yHrCRx5bdBxw
kcoPs9wNgCu8NZp5wFobjH0VLh12V+wGOAUdultC9OBXl0Q7dZH2qDIHkgTnh8f2Hp3hfjHMOznY
1wEnQZWZhwjmHicuWWGLnCyWQ2yIRMcww2Fc3OByRT42ziOm86qVwMbsf5E3vOl5G9gRLGPJ77fk
uFmQbSmzzBEujGSEaDjNIcvHDy11KdRa9qHIbVEugWlaOOv9fVyAvrbKTW063AMEV0rlEnhrGOf1
GxbToPNo61b3d51lbRKcOhrNYSEUXgIfjgSIRs4LgaSaAMQFQ88mRG7GHFyQbULOSY01e8ShGHX7
RJU3NJQzftg19olAsDdx5S8sbgaws23tfsfsIJAwYeLGPGu94uDwtgPIL53pbyS1IO0nQs9jgAhQ
r3zwS9LV9nX2fN3Kl4FVFFVs3tLU+ixmk46JV7EedkNfbp48tqTL3mrsEbBkMFD0dAVV4LvcIlXJ
E1XnCN7/6LR3t9fO8JFYT+Hu26n/Y0qSlbNrYPSU5q8oGL72fP6jnbM+QKdkarYWsqbVA2+BYevJ
lpiRe3CZlWtWFKJ7hpDXzlAbVjPWirqc91Ud/Q66u1dFTKw+o+CT7qoUz53gJpZdksWxWOuwf5VX
hm3fUTgbB9uhjeu46ZJM3aToNogtD6aatBd4DwnTsdTqxuz8sx2cF1XrQFXBqKtoN0orhCGASpps
bI+WHcJTYfY7dzAugpwptN1s43J6alr32vXOhsLo6mForqryPFHUCXwKdSseHjaYaSFkkfY3fRBX
whmnoesw2Rovz8/Ss7VDVdhwFvANyi4ouHkAg90NHJkxbCE+WVyXIJxINVPWYuokEVQxrBYDXw2N
XNFkL6XRpRgPEM0iBl6W+01Es3hGp7cCqzCGObwm9Zar5DK37AvrzeiDXRlBR9aJ6MRmzkdIG2CK
GCmbaOmCdQqkH25FNl9a21rTr+3RY24GNXhL8Wrbe93wGIlrm5j8kmvON4DJHMsTcg6YICQGQ82U
eckeHt/H2BDw9ed7AQzPhfKVmlwO3kLeXA99DONLb271Id7jR7lxLAOaU3OA3ygA/01rgle3EyQy
k0dkNOwn7XPuceb+icaenxLDrd0L1gUNx2Vuzo0uvtsm+adN9sMS9pd6hmOyZfkvW/orXxxppbGp
SZEPBwXnrAdZAvl2V5cKeUt/0bnH+hqMEfEMNkIdEn355GT9o0ntPIzzeZmabQG9Hh8oGShD3jHv
f/h2GgqAytgOKNQK+TM31p+qy0+TNv66sfFiF95eUyUR+fozFVQIONPukxyPSTmcrWU86k5aYqtk
u5jHerfJ5/WxzaPwmIKApASV//SwaJ18RpkVIfvGY62Odm4zNNhyvGl99j5PDALcbDqisDqryUrx
AdAEM3I2l3ijMfXVxvI8pOaLwvKWg2IxS3UbcnwwceHd3Lz+z2ka7qEFuhEzktmYDi3bLoQPRUVn
zg5FYi86FgxM/aVwZl4QKMjSeHrWi5l0dr3xDAyd44zszqq3FHmpMV8mg9AMFOcV2JnzyOw8bTGS
C28XNYp5vV8dIb+yjcQ+g6/au7D+pT7nGKPpRueODGTvfLUWSytx9RD5MuvlYHoKZgTXShp3ASsh
3gmZ7lod2dvCJOIl2s+QMoGCOoIaeacP2EDFuQ5pzAiQaie1nplDn7+o1rc98SdrspBGC/2ooQKo
kuZ/wQvCEqVPvQZb7MwQlu1TATPCWsRn16qdVdrOYRIJg6FFexdT9M+S8UdnwJfOPONRlf575c7/
Kmfaj9V0rHrx2lRsTpgM8oW2vPq52BpGDl4CENo07fWOTQPZKBCS6teEUX6PhIaEVyQXybt0kth0
OcvRs40URcMYqWDTlN056OTy6ppRvIcbZDCpn52gSYmRD2V87GRBPcsKGFk5v/+30vUYqFy/ukY+
vL5JvqupP6aausfoMbIAUDDA2ivn+q+OoKoL2PqR2ufRE40idkabXwBFB4mYrwYJsXKCNcaKAiBn
uXybsi5UQgulGv9jIcl3UtpkffM99N6jEiA3KQzbxNy3dYmjxb7RjmEpwFySVxcb9y28zmxfsaVi
WGhYZ4PNR88FSozlon1fj6c+6W/Sjf96LbuDm8bf+I73J0rx5bgzbThALyy4D+GSbNTtBHdsfTWz
9mFa8O379t66HlG46DM15rd5mlJuzO4+5+KcNoIRKXR8MRhNsMArQ0hqjvNovcWEXux0/opLEEBE
cZBpPKLezm7C7bFuB71cu8JZQ0VPAjWO7G9in8Bc4Fauug662RPJM58Gv/4tCgAm/XyQcXpMBH43
VYWKK9kftO+ZVrDulx6rcv8lqTrxC8S/HGFvkzIOZWNgHWZbHTeJLJmBT+Z7M4PL1swfPcLc7sAd
6XJ9507xpz9qgumWccVCeJqL9EWr9c0gmX0akum5ek2AlrA7att1wyUlQ0Fa40CI8l3Z7pY5B21C
yXBY1/09RlOIqBpDJ7HP7XzjCBqIkggi9o37QDaVjcHxCuQ689E8+Y/hy7ntzatH9GsccUi2/AXF
svzFLfimu+N3ghDCIqp/TqlfvEm7ym4I3Sr5bknixijmZgLPBFPnjQV/b5HBuKqCacRJpxPqk7hl
ELj+0kdRirfIlnZ2KZT8qh2CIrXN6cL1Bu2AxG+SB/j8cESLY9o7Nww0N+CSOFugW7GaKmgdrmmT
jjHWFd6fifc8ZRNiivnf7sLINV9KySqABRNA5jbvyioarGV4Yiy47fk4HqdivC6mc9Ih5xMH/69x
rC9PdgdoqxgJYc8kpJIjhqzeEF/MuHr4LdAmSaDMMIqj6QCO9PF7dUv7ZuQyjGbYk2n+cKloIlcQ
zRmABg8ugyj7Mo34fhMCAsKcfqJBlCvT5Pikpgkxsl9La1kbOvIh7500RDh53S2fzb/AxQ4s/n21
veEdk++z14SXXMwQaOrNotqdVjuwpId3WeYfNjmzImcWv6TiVHdeDJytgjTYte0+6SPon+Ud3Pt5
1sqQWfLDtv0ni4z1ChiCHc2a1gVwbU2yvkXrcXlamM8UeU1JnMADNGtoAbZRQvp5/lgm0HgLzg18
SzfG/CED0EBv8ZPkIwKudH8BFy+rwbI+Db3deikFdcOwkNgU57mEa/nEaA1m92du6o+0scIZYjmT
770a9UOVzbsup0wrWPTmQQSdYXygSLjfTvlcYsK83FreFqm9O0+aBmixK+ssGZhpxwgCK5bbsLDY
dAL/loAu5WFUbgki/5ax8WpwrrGkKg+Ukr/+ZB4Tq+U+cv/rWA64buLuB4s4E7HKfXer/tDbGFt7
kBA5kjHNS7X1DYzAU4thAZ07o6Q4yYaBtmEo4DFpGo4FAQjnOQdBfnqwTfRe1upols4Hier/vL4/
EwQC2szWkQkwMs89uquy3oyDQ6C0yn+EZAWsU7DwRJ+pCnOfIY3q6F5K7F7FS1RhJdRL75MJwQeW
dIvkiYYLEklnNo/xGB3rDpdGlVyqsjpGMckOrjJMuM6hXuo9JKjdklCJOsWRhaW4vPseF6KFQ2Eu
5heiJse2dSSLcKaLy5I/q8PWMTWfuHlOBtFGaS2fMncfcyXOXYxwpgkq+3IKZFmcE2blhqOw/9l5
4FI14vczdlm8QCzwnc9UyvOSFAjsvf23Uw4UChgLzlh/q7T+Va0JrZGKSfGHgGYznu5c4FnLVrik
f33ol1lOlGFeJLaw7E/jyL1cihOZa3aC2DdTRV+jVT1GORyzoblXPhvvgFyul6Qs2c6hwUCxRu4u
8RppLoqf81bL4jGNZrCwomYFi/rRuuZD+sz3EzPAWntvGLu3mYMxh5gM0UTLI1vgBIzkvhxDfLBt
7z8Qs8URY86HmoYXK9Hfp9Zdq7FFFbUucR6fWw5vgh/p39QGG264ajsZDYlTHYuRufxtuqhdNXXJ
fqiW3Q7TfsiKnwaTXZ0msEPtt5GPvgeTQaikSFfwQb+Zzl40bFTMenaZNt28auR7YUukK9NP6eXM
HmiJ6W8svENaWd9Mzdn/j6PzWJIU2YLoF2GGCALYVmpdWm2wLoWWAQTw9XOYt53X3VWZEHGF+3GS
n8+qVoSRxJexI2s6sHngqrzC7w2hKJ5Zmer4ybaZmoopeem79HM2SVZl5vIZGA4qYlYuGFX+unFi
aYXxN3J/iOAiFleMe9wsD1ljPYggOdSc6KGSj7mX2/jyMe7aNr866/ZdjNtI+jH242YtFPCAxPYf
raqG2t/1f72LErd394MCpu2q+o3Q8B0VMDqZybk6GT+a3TAczGhKPiFfTx+R3dq3pFLtyc5ld45y
UaygeY1bPKr8qTm5wsfl+mFTYIglnGL8MoLiaAn7UNXVd04ixB2D468GUM2KsECKyFQ+Vto62hqw
Y2tfqM5Q4Hvqq6/Mt9aN7q0GMoIm+KQOLb4UlB9Ts4x2KBMAox4YAKu7ObX+lVi8Wtjsd4kMX1q0
dpceoGU/BCgbEDopQswihTh/CG/27CyIH4hw/I1W0D2Ybk9/UyUbUU5IzucVwopLNaTvenafspBh
sIWn28JWyHKHFzFlm9SB6u3JgpWj+pAiufUoi43ROIAcXCvDOeR9exO4/CsRn6KUUOWmn/b/a52b
gGwfAnePoTW+zV1hbRvLPwEuAUAE+oFLtb8QIcoiuq5fAVr+mkn0Pg7jC4TiB5KToPYUSwthNb9o
it5BuSQ7cjSdk20l3pOpvfxi2eYVGcbB633jre7zJbmvAMBVJV9jsDB8Xc5QXY8nnmf8rjIWx8nD
giE0x03j3nybS81Kp2OreMf4sDms/cQ0Lr1u5g1953A2qurSDtYhSvy/vGbURcrWph+AHU8jIqEQ
6LOexxONFGFlrIPDlH25a2aPRoZoBZGexO0Gof59Eube9zroC+WOcffL3GC3afuTb4vfImEUyuyU
bI+EsK+GptWc8MLE8A6DCofS6BH55uMH9Cr7yVmkrllesiXTGnKfdbSG7DWU6Cmn5jxNJQ6xmk1D
J2RM12hcVI++o6dPZNi2K9ruHxTOnSecjW7MU9GFDxZ4UlMzXCiMs+9hL4H8EIoER6WzzVVIB4X1
NdLqziqYjCI5GOVwwGL9oyRmk2Jodq4VgciKCvS3iadWFTZpdzZOUllHtixgWkbKC59NCWVD5+Jh
i9xqX9oJdvJyPQdMENVI7ZB9Sc/f5/X8yG7vjBIeQVtIEYpHqh7KXa3EIdNsM5KQnUGAQLiazhGx
CgJ6eOHVe+wAeOYA1bZUtBjL0i55mymUee3llpMGBedwZkdyP+rp4NClJWlwCIxvMtnuzEIcXBdw
DStYRDryEKXkQSLEuyc770aEG24wu/xIbeNGsHK9ciOSoubhY7K9Z2NqYYewwOvR4WWmvV9ABZkR
/S5JmcLVL30frwWRe5MDUcEwFNZNvdaVf/XB8h0BYlJkhvbWdDx/zQTgNxsbA+leq1D4+buaGE/k
L38RWOnYFhfhViXkFLpXxgUonpna+4Gb/qL1CnZpXjqHAMzvbfRx7KZBI1YeXxiwpgCFWHnupZff
mb5LPE95HSfzawiRM+WTtdFO8ZtX1sGBelC4TGLs8F/WQjmvgcnyaCO7D9xn2lFONsabozd8tWnL
857Mj2nOcjjqMGGJGs2uHtG8+BZAmdjAcEDYOJS0vHuu7IEUQE1N36bkAnhw/xjhMfsQdXzSouOd
aTD1LDPfIWpgTJegCLImI8IoAdVQyCcYxdcW87icGNRMyTLLN3HvsnpZ9dgc8F2Ay0PCdhnt4WKa
xbdlSPKWpDgVivILi57bpNfeFrfKjd9n/iEJ8QEdC4zgDkOQ35neGUQHNgJEh2t3wcG2xRNabVau
bNSSxjnV/nyq3IjkjCjFIQJxyHyWhOL8uLPN6pfSsHlSPsIWwnbG5myARCDbgcUFKj1jlUxBeajg
xry64fRU1liMUyGMjRnLr8BqIE/4cXnXCGBbzdi4eGhzKsQBFm1Uma9BYoDkd5E+eyWrH1Sufc6S
T0WmXOAmyS6YbDRaGeOd2gBbQ4/arWVfABXS2Gm1ifMh7awPooLhvQLgO0xoJjKwchqkjJGWF6CB
TGrmMLxXGaoJ6EsOcDe/OpZGarPPUi12SRRsuhQByt72t7QE4xHh60NLabZqfOi90PnMYynG5LUM
AQcYTmocMg6YXaH53gUE34M11mitFdvf3Jfzhd4xJuwS/V071/R1Kcue/v9+p2gBLrEU8G0SCWRS
NQdczvFWRL1CjYFBKcjAM/ZTl66NuiCBznVYWhLKRkhGxSZlnAq897Ufv5huNK7IGVriWihU+hYx
RZOCPidvPFwLq0jhkBeQ8wW0OxfcNxQa2e7amhIx8HHp0efY2xYu7FPd+GqnJ4p94q1wOrW5d5VO
el/WD1NQVSypDB3cxkCZPEj06YlbGG/BqPM3O6yNW4JZ9GrlZn9uXKPY9/Gigx+IicmaMX0K+9h8
BcjarYAAp5jd+xx+Ehc6zKAAWGmdcVZEKWEbxYS3xJhChiGZ68n7ykUtXxkBodEUxMdWQDa8Q5c4
/bEXZkcYmPRwPZziq2KvffYL/of+oMuTi2PVs/YQqra2hlGXzw+mgSjEKT+tSD+0FSEPdkwxsUmU
yfZoIv1lp9gImC0lEUpn0tqacOwY9rjBJRW5OLEot1ERpNWTcKfxOc0xqeqqAlJS19+9Qo1nDVW4
gbLDKN2CA52YyIxRSw37UVTgIUPq6zYd/btJDHS+qgo++Bf3MnOZTsF/CWIzw3UdJZ9WZmRkGGpv
rxtsMg7hQZuW8whJRPbmV4Ijz4ve2wT5sdIYgqbCSDdGnfwzyCIZExQiRr2PnAHVL20P8Tca+GsT
oESdrQvdO2PxApR6Z4v7zqd0aHAodhh17yQ15joWoEJ6ZLkedLqGGVeB9jIV5lb69r2bR0+OYNlh
s4i0CueIluYF+sZvM0Ut8iB/Y8fE4aHz+oCKyKy9LKF96fQJMdaBQcp1LIxrP1jvc+vf13JWa5nn
l95Nb3OzyDzMmkxQA8hTPmNFjm8WIJyApwhhpr8fTK4IeqUn11GkIFv8iSTxjgxxTwmIvtUUwzPs
QcSwrEc6xA0IcrQnc4p0BhI6EvDDxq10UZLHJWPqfPqyJjYqQwBjv531b9uTvpPN0YI4ir9bRtkB
insqcEw9i+DGj+E5pB77Bs9BmFIM/c0ntoy+I7znYKB2M24VZj/AwM0mKL1vy6t/YmF6q6bgR+mR
lweSM7vk0WnS7Dboeh8WcrqzffMI7mqJN0UZa+QFbTpWtZjtkxQ7gukXaf9VWXgwEKYS2OZeoJ7Q
cxdAVdukeqmIFV6bvndpqhyIQeWiJBF4SJwQOz153EaPZLJXxh6EyJU+qmH3Oa8Hr0YgnkiW27Y4
D06JuBEcWSWJs3Id5x+xDnSDoKGAOLOXYorJL2uP0loaq1vhUcmGODwdg7uowMPRdh9upuu7apJc
QlbubQRv56YQoAwKe/wU0CUa7HVe0r7WsJMwDU3okwjV6PTyI+7RG9CDLieFYLRUCvk8B/jV+myp
yFrnzjQT3CRoPO5ip32wA4iXasZmaJlrHfjPeRxm30xtgFHjMkInTOY9KuaI6DWQCwC8n+e54WpM
SI5LRfTkDc5f35nnkJ3lpjKEdUGAQhhoMp/8gkeNhOmjQHwqB84Ebyg/ncx/m9kxzH6/5l07I4QF
9Soidv6SFCncvkaff8+BOvTd+NDOyS0ET6cDKAzlCP+MMQvxwDfL5mjCLoKpzmgfujh4yUigu5OW
94St7TBE1OZsdAIcP+7WhiXjmTQ3XfrOjO9FjriLGf5qSuboZ2qaTdHX7xlRluhzoktutvupIghb
TM+ty1JrCj/yyl96UGT9TgRu1KpRbVbem4/6hXdzJIpV42eMMR+Q9Qm7K1jrIv0Xxzi427H6jEwb
s2vBqMj/dpC9YGR0H9LIuti5uchgIRih8k8de4MqAXGi9xlw7LdjC4NKFM8qHMlwp3W8c4jukPAA
vFF9JlaxCTSkcBkiSi7K5qHkLtnUUfUqg+5t8skuH5Gcxgi60iWcGdvyKSnVPcADQtK74EgkxstY
j8TdR97XUC9Hf4Qmp68oOOjL352JvrbIFph1e/Wc6NMczHNTgeqkyb3Tow9PrP3x0+FkuuqxMerH
UrmfBLzu8hSlhGlyBaezPIzIqDQJTInX7GRMvFgbt+QN5YW30ZgUsiEmlTB9r+r229OQoEmxHuLg
iWhHTqXqPhrye6BYezefzkUPJxtXFrm24Q/CM5bTaEBZdserqmA4ooe3SnvPuQ0zqagUkg9h3wdx
8Dv6vEJoPXADDQYL/rZZ1VXz2imbk6nw74oC3KnsymdqkxVCa2ghbUDYHKNTrXA6afU1mNmtmYGH
a0Bha8NzTzzBTL8JZPLLF2gffGqaiwAZ77ad1B/iSnWom3JjzvpSe90CHqeESKC8tZb7JBgyyh6d
ja2nV496liRNHFzpW9BYr5X236xJ/w7+fN83rMeK+qmC9cRGkjX37NHtmAxKI92jDjZcHgqmWnBT
DMayiMctj5A3rrd/jtv9tGr41LF/tRp95Q+cHcIccl8c4aYyX862AaG6ecl7mCnjUJThfWnE93KU
W1RW2ChDUgAdpFBeK541mVJ+K8+xsQSBSOZszQSXPmeXhnrrHDnxIVTGcWiHrwQhgjPSA3Y+xkkf
g7srjZStSXeBXo72QsyfNT74xmgOAykZWhQpd6yHqpmyyyVWPo05MUtkM2s3XbwmzuIeIYikKHPG
3gXf57TkS+N9MYrsUmY+119OBG0iiheC+DbNlF4bxspGN1xng7WgG8tz6ZjDjmRHjyWS/cYhwKJV
zya9aMSQWH/1zLU66T5MEgtngu+JASyXRtvr94i7dlTha5LZT75qVn4eXIpAj5vU5MyLgoAUDjjY
BYQHC9VXiECwjbNqX1WlAAk6c9wuLtXyIwhotxtTd+s0yD5rJ4JSV7MP57pnEd6rc4j+CH7KNTVh
TQnLRYDn5DuFBHElTcgAXstGc14UoCZSy8SuD9Ni7/AF1Ekvomef+MS4KavHrGDPZrXMCMoqj/ZD
nO3cgrugGFBpl0FL+Pb0Lav4lOUZQeTeeWyKM4mkMFOc7nEg3tzq4JBUGgBirN8VdmW7gGYNxPvI
DhrCiJd9cUFfZDizJ+kj+DBFtUUT9J0WaURIROAjn4ESr8dsXK7Uf00Bn7Yw36oJmZbXfvqB8eO1
Lmp/78HuCMEdi1dDtg81EXZ3ldOAd3WWPd7kXCZGFk5B1xV27+4i63TnLNj4bUHGgtwhdHkLbAHg
AajHtCiYOsxY1ONru2cH2IzHMPEgCo2kYncur2Nlg1GfD00f3HLomaT/4cmiOr9LFZpP4mqDhFXM
0BhoipKoWKSiaxfyjGLhsej+kfIorgRBEEamsz1ctJ2e4/eky+6ddj5hdpMrNZa/CWYEoyFzyEFt
l5Kta8UCqaj5GA0OobkVBl01cNmyWtaCgY2a7avdILDEuXBxWvVQliSRVjrh9GjlzWzobIzkyGzu
GjK9HJeALdDuk08SWmhrZt7C/zRC86MNilNbGaQzk77H6rmiwWJcqhR1jU3e1jQNZ+zH2xkCjtcR
dWsVrrPsdF6zOrrlNglqOmYBpVu60979xaD/XLa13num2DS0AyKRb2Jg7eX7yXGIp1d3jO4dHNbs
n4DOW+pFxnrvWtMPlpb3IgE/F0jne6TBIgPWB0w88cTWdFa5x2nb2xohTGsSa0pvtrYL556YFQI5
PDIsQmse77CBHq0pe3AcPd/FY/2xjOrHPnuFAUoA7XRq2Oevc8aZ9hBA9mO+2Pg4ZmzBgmQMLuj7
vTcPcYTnU30HrXmWyrurCYwYPNb8LHseHFe/ks3+zvpsD32XQl37BRB1C7Gd6TVfhewfpU6eh9lt
4Yt6FlF0LMee46yGsjzg42wCT+yMCIFLiEZmdk+OhVCeOiTad7Axa+VtJH8D5gAT3fKI7Je3aLgz
B3HlnVyzWDVR1DFfGfvVgECqCaPOWEtrtlGXNnHxNs6p+rOMBQeR7Ys4oTFB8Pg4wtWtB5OYQYO1
erdSwgWENJgOqTuhG10jCJ1/CU/yHYTLl0CTgtjYPlqnIvjwpmx4nTNWrR3bt8s8etVWSXYGRmXX
WyH4URQwRmRziDimyf+wjZF2goqF+oCeDjpQksbbqsBd7bzZRQC6knPD+dM5doLc3StYTVWar5Yt
u+nnR7LQL4t7pyfpy0XpHrrjvYy6czzP+zC0AcHHY3YYO1RzXYYM24lPFEeXPJxPhhMuqUl7x3lV
irIPzRV9OxaJSSOFap7iQFCDYUyn/zxUgtCzzD3G4fyNufEoZfRsWWrdQdqgVtp4E9KEwUG+uxCe
yFb2sIBEYNAEYtCewyAEgUbQH8YpuJZexHltQN8kiDlPTw6jTTz8WzNw7iWOLIEmArj1Oq/sc0H2
wOg2wD6rne0S3m3VHxG8CDhLJxuKbl4QTNGL96BxlgiNO+CYPzo17iFfHEdDbUWZnwTyQPQjp1lB
/UkNn5CvmcQThKY1AfYALcwx4BMeoDDlW+YkKMuSDdDnkw+QyHdJCseRTJH5z+C+d5FSJY18bPri
GLfJEf3yZgbZKwkFaoZ2rSUPzujUjKnwTtfVvidQyMjII5MJTH4e+bQXa6wgRz9Inrsy4PNFnwPR
p6/7zyZ2dzUocwEqPg/wIOQHl6Vcq8PDoO0NO7m96J+zND/7UPOAem/d3D0oEsECIzu3HikEHfNb
jXbAL7pH4knXrJLXZubzzEwzH6N9yYms9XFPzRJnyQTbjlIWodDf6MhtkFqAv5i3FwmxaqpjSxLf
iFnFFGD+y+PoYgcuyeDBV+aGL6kv/oUDZByeBiST9Una3aXtJEGZ2aOvA3flO2H4ERl00x3+zLVk
4rQeaqPZYHkFgl/Mxs4EU7BC7ZtfHeGpS5yZEMlr+90Zut8mAZtvLT9nIhF6JRo9DJtY3ZVrnWEy
Qx4W9OV1GHIiIuwLSg3BdIPnLNl1BIoL6z4jYrUwqPmzQT36Dkyu2IVFkFqrMoyqm2exriuShqGJ
WQEncX8w06IPnXiKUUX9EZaxRQB071nkwNoR8jJrOybGKfbVSzuHPFWL+T3amoOGlmLv3U4dnDIC
MRLJ/Yx/HSzzLq3skx15OzLOIYh178snRmTZS2hGp6Aft1nWkmZTwlpFu0FIXHSevGHPtJnJFD0o
m3G2SxUGvHAf2elliHzGi6RYt1iOWgu9c0h8cMzycFBXVIhIT4t9Q4vXBf6lMVneaKd+lYlkYCI/
WONfXD0vkxT/hzZsm7WI06IICKWsatig4tZF9Wcv1DqmFV0NuXiQAuVJjdmQgKzqn2UUggsckwdo
ChJ+JqCfVoISv8rr104Mf+i/8KnyDDlh8elGzo0p1nPTstKuGMlb2VpN5SFqhj1iEnSVxP8Uzksg
AHMr9BYQtfb5kiLUZcZx6mEt9AW9Nx8PBb9GE5jpm68JnAuTLVQm4F82CQtpep+rjuFVOz6qud5r
jHWrJswgYGZgY/o33Y33XusduiYgf8R4MmdBptlnn864EhpykptX0bhHWeJs7Ykqqx0S0Zwd/nh9
l0dEkUr7HlMAElyaH3Y8c+ncnDg79ALGlQxCLNJxsem78EQLRCyMucGMcUyIO+5a47NdrLrYm3hp
v2tzWOe2AiaMFJLEInXvTv5jkPmAUTr/pR/bCBld9sTwBtHjAiPksjmUzcLQgGRfgKCT1SliLs+c
o+FYBAZ1Vnm2GdriFpn04FOB7iS+DrCfTEB16VSxPSrXCxKTb/03DWpYIOAMSnlSYUP75P8aTftZ
NfGXjFmZIimKRou3dbiveNhUiE850PtCzV/A8Xcg9gE7SMp4jJxF0FwtE19vqUiDg+VRfMgGrQ4x
6wboGO51kiMEqlFrk0zetq3Tt3GCru2gzY3zde8afGjdvjZykm3tJ7sKebbod9IRe04RHFrqYHcI
D+1AmKGdq5dhJqrXj0+yjH7imPCJFu9EDB60S84OrZGEwjOC30hsEoaUBgxT/TbkkmEQx8eTZoAZ
I5sJIXITYiE3DvKI2tUbi8l92M8ryn3WDj11ApWNkt9oSA9RMB3tnIJzrr+yibgRzMSZSVRg7R1d
UHumNe04G9+RWDEGZnOn4oNB/K1Ae5MMyVfZg7EH9tPDL5T+sMuAfbDTWw0DB6HXbik2kHsDsnZb
BrXDg6RWKJCyMOdeSaMn02R4rrN4B0xrkcQ+F15pkGXN7iR0tiNreNOkFzHS7TiVj55yD5i1diGB
XMomySFynvrZe3Y692Xy1UEM7XFIh/vcokNPbRCr0Eac6IoMrF4hFkMd5JxJi1tS/+4mX04cPtCp
u/jZyOFgWMiAp1nvbSzekcScZTkzFIe6/XLtdodw5cSybGUsKmngEU72GBP5K+funpd965f5dWrS
2xBG53lmLJ2PGbiKHNHvADy4/OlF9qA4HtMs2eWZ/a1TuSvz6mxBXrdweHtJiC3MKW9RYP0Vcb2J
AYznc/AsrXhnKv2V6uZtyPpn4Xe/rhhYo6U3EG8AF6Pqe0idrQ3VnuNv05M3n0eINwK5nUaCc+Dv
saIvH4hQRA3agXNE65oN+WYq45d89sC4kABB4qU2aTtgjFhRuUDS2KcmbfJPOUiUVWFcLHekSaDJ
nozUAkWTrW0hTpHyCaJoSBwdfjhAd1JWYBKghxHWJObi0eLeRzFxS60cr3C7tsrq3xCANPMmn4s7
ujJ+u4xws3w28mMSYELGIjD0G/gGtyznU5jc8SOmRBhUYzOgpL7s6ZpVzZDAYBGRpN4GwSfJF+j2
fSHfNQMJCYSeyQLYr7i/NYF7nLU8Qg1YubDCUuamY5W8+PHHLIO9mRBzUKqbkznrxCl3ScNE2gFy
nFdPjjUdI0sfKSdfZs95qYiACPvmEBntxsFr5OXysuDqCud98H2WZtlGlSERKGLv5+7VGOSWVJFf
4MirSqUzqeGMB2XQf02dPCEXgZOeqXNlihfI338WEVkiVhSmjvnmQDxvneKBfe81Sy30UAV8Treu
7yOi9IyhvyQTGUMFSk+F7zWadhVorTS0LqT6batwvgo/hSgavRe85WQwsE+kFnZorTxBdJDwNkqq
XVSbq76eaJ/GIyzjky+cd1Yhx8qXX01EUkhNul4F0MHwg1eh870xqTcRxw+zbO6DGkSQxwghxUK7
kprY5bl0DzXjbTj336ZHqqNrI/dOPxVYI8NIz3CvEZoEyCPFzwxeuV3UKyEIC5cQP6d49Re3WRjv
VRBdDKKlVK1BdkxFAlmUq9gWzbNH8F1DIndhZc/s8YhLFu+xYa2nXZmg28tpvNjOIoeABwWD0kkI
9+wuDf5LBGEHPyObJy4YXPOWRj6UKG19V2b2EsQzolP7qoIBR1F3Zucc3rWyWDce2wRf3rzAeUq7
8B9GkDvqlEOHKEW3f1GxjIQyHP4TjipG/c1Dihdy4hzui88KIKRE0NCwyzXxmPlzu0OCsZIKVyFC
QAjhjJCnfabFRz8tJvBh5TQ/hP7ubAEXGQvF0Khj0LWH2puubYcvaRLF3cwiaRh5Yn04hE2KNgiq
dprjmlHkXkobpy2fQjNdkBRTuQGwI8Ey7EFhTHhIu6cIz2zUd4e8tLYei1sjcxm+mhdROGtbwc0j
K60egXoSp1ebm7k4ZZWNlp65aHqYx2dPvLsOM21gtUnN//Mx9ftV2YHYQIScKPqeHg2gS89s2Ssj
wrCVI5oMmIGG7cEuvLXPf2fpuqt6rI8B5IIe2pvYDug9nNbfMFg4e1m6NY3+2Cb06eUSaZoy84nw
s0L8gVg8beWSuggRSLIT6ha/k2G/mma/mgDpuB16Z6/67IhLC/phQ6g7iBmmFeTgxtEfm2o4L68D
7Rz3+Pp/V+OIK8wWeztNEY2RtUOYQE4ga2eXkCrqbcWMXg7pndP7K9SBFxbbKxrj1WDhbAysfQt8
MphOUFi2ZcV6OnXWcn5Na0ZmicWd5m6NuNoJNwKk1B4URwE+DLwD8zpmHpcr52kAOBACedEQFly0
Zg4/QUPSGarq7WBlJxlkp9DqwGRtgyLg/DOJKwOMhEU8LlnzwSYbfWcP6WmbYsFKo0013uJkYhOQ
Xe0RF7zAS4Y5ubqnJ3+gblzAqihdXLbssApLKBMRO9uqXE8EmpkuERADiUTloeVKMWhfU5y6+LAz
kjvLzwr/sUIoOBI9MRXnwM9Paj4N4CNMHiMfJjvDoo9ylrQKSDcgJTKy5EggPX4m/AVJlrWOJ2Kq
Qiie29meiOaJRE9t6/qElfqkgfbaPuVsyBG5u6ydZAd1z6KQhGLqInoKYfii3cPhxVYgb9ksRiGh
boFToPJjp8JEpTGPOIP1xneAbbhTzhSm1dapNydrN2gmE77VlUdD6wI4Gy44LOPJ/B3GNhFyNmQ0
8mjj5UiMGGsZJP1EZsDoY4SS4JGzwzdjk/M1Ot+lz7KPzc3JixJ+3/6CkXXPPGnJwUFxEr+ixKEb
VTcBB2KBY0YtzYdZrfumIB4x5mVanjj3VKZbXRMIH3ubVPmAhs3nXtUvSejgPFf4hLNdiuJ0rGHl
i/yQxOOGgu6siJ7RMgRQBpATjR7ofDNfYCwI92zAshQV9WRiThDcBmDNAWFnInnwa/uAbfaOCbaN
UndEQTag1+Hx2LFbXGHC2VrGvmtOk9eDhn4dJkCmEAVKUpx6J/qrCK/qqWIAjr62aHepLiDsAw5C
zWSXLf5GQmT97lEKdx3kaptMFzQ8K5PoyUo1Xy1iu6iI9hYQNTAB4WNj85IVNbp5gjPRYK8xvB/d
ZHhQ2a+c3ftIIaPDicvQOdrUsbOXNiY+HKtRTMGCvgOLzMlzcS50nAcDmaQgmkUKrCmtN8KeP1xi
vprMe0QMtx7bTyCwa4M+xYnabdM0+0DoH03dy8KXGDo84ROYRYZFGRIxYaanFPpWYOY3m3mPh5hR
oqD0TXVSCdoE6If8Uocg98G7tBv0Xyszbh6ticjhXD/keHMybJ1m/YsVdE01u8kw646zj8P8qSAS
gzBu5noXN+CGSJpTnTs7HQe7RE3kXjSANvrH2reQDhCsPWZXy2lfPHhWvJB30fIDYK1lA7dFbQqU
zQJgze/vtXeSeLGoMBm15oc8K07ck39RJu5MgkMFODyDAh+O5FmQJ9LZ6W4cP1JChasEO3VTPqb4
YtjQ7YxYsH5sVqofvgSomhh8dswWUrg1SiL4KCwSekbeLvmfBX9915n3WTuebaM6wby4o5XZdiaI
fsaZPT2yBw2YG26VdcU5TjWC0WUtVd/RrK50MH37dfs5RgPD/RrOAVa6EBWV6bMbyFZO+dSS79ZB
vRxpv7OkJVY02qd2/I/pwrprypNmKmZzT3kpgy7SJTn8BCCT1v1I5F9FBYwq52DxeiA5WNLJ0Mu/
NeUnsR53CbGqzuKtiOqNpF+wSYLC0EDmV0p4ANc4Rz687W2ePvgjt3iGJiEpb4FvX0MnfoBvsk/m
bh81+SpieMfD8h6rM8DTfRczKTKKp4TwqJ77OWAJ0ZIxFTuwpFKHaet8lwNkgN3KfNQlbgG4W2oe
IIr8TQFARQMg7cy5P08H+KJ3Xfxh68cSgmg/R78u+AnRIQll/DNmfJJgJvhlMvg+/8Lx3pX1m7Kg
FiX+Okysx9m/0hvbJRqwrjuYxIIYnv3WBZp8EjBmAto1JEQFd08L70ao15VR095J2Nbp7mUU8dqp
u03ntndGwrRql/bg7Zz5Ip3wPmCMNIErzLS+jeVw4cUic4dnrdc7AK23CW1ZQ/1ocuKk+lyR3DnN
49ohkzxoz52Er4FBAaqTMPpLRIKbBXqpM5bwYxcT+VJ01K9tXR+tzt/G1d60Q9BW47FDABA4zLqW
C43kVcRFsDHMTYjIcNZ8ddNHZvXX0fGuQrB89+FpOuKpl/avn0a7iE0OIoFVxd2EJGBV5NOmZ40U
SAVYkARsfUjaa4wu22yf+/+B++Q2LlUTt4GDb2HCIQ4i89CGxFun9z0n/OyF1yG0HgqKXU1ojJhB
R2Q/cUKWIAxIndQbNjSbiZBI6jKSun5r8zzx8zozxBhi2hQ2CQ94qENwb7+YTByIv25dUHyGya5u
geHVyv5gUQ+JKvRJ9ZMJuNm06FaQNW3EKDgiCaNrth5XJuPfWj9AVQpPSU9FJFTQ3iwxsDJhqvxq
d46xcaFKLceCeVCFzxqE4CxaMonUMEiaW0+qyofRT0xtos/JgoYz2y0+ds2AgH+Q1G68tltQgzzr
IjBYemcEiuSFbsF5GNwwXdBwcUekapQdFg9pNAhhfAIFYtRxhMN0hksQPJJaaYEk+QUdcwpga0zD
zxBRAXT1yW34HOXTooFCILibDfunkhmxNmrtJ/qXG3PdtG9tuPgoBdTdZE3c0Bv0ShjS4qEw/q9a
kE5Pe2YouF3HXUHkpiD2xfTaY0o5ozUgC8HTWH6zh8dU+dMQk0ZDEJqKrwabepS9cjmnYtomvvce
kw2fgxn0QG6NDOEXIFBOfTGh+YhwiCXTejSP+NpAcAe7KLXXFEA0B89hwJrGzFddFe7yJj7+x9FZ
LEeORFH0ixQhSNG2mMl22e6NwtAtTFGKv36OZjnQ0XaVlPng3nOVbPZdNdBxz0nTh5IBUQJhoar/
GqV7No1nUn1iRViLEKR3m20yDregCNnTgWpXC5+iqOkIQ26/DNLPFYppZkuMPAh8oXU0uzcX5pzr
Op8+iEfTJ9RNTSt73qG5oIQTBB3VscD+n8z1nsyOjeGyheO7QklbWUwBahNYq1wrhINtjZierEHN
r9+d6pIb5k42/j12PhvjX1Pj2EbhATctiq1XD0Ov23ALkQfjENHNTKVLfTzDJ8/8aa38DZXC2jXJ
viL0fVVqzySnVrFIDB7mSezsHum2BdxdJwU2BphMFvI2qHATTk9mjvsg5zX2gLj5b6AcN4ULgrBo
voTEmq5Khpd2gFCbNBXkejad/8A7MlWKXgOtmVuvlFl8D6BMlV6uiBRZya5bd1BIGXw4bHqBLC11
EkEdW64K3Z6rbtZW3aFMPsImuQBm3PWEaphjvqZx/p7y4T5l4VMf82tZfbnGZ2n+UQr/C5c7QiDE
n+qeBRGCumvHS2BD18mq7p9v+Pe+qTZ97DELw9FXLmvb/vSr4I38q0VK6ZP3eFcabwXD/M74xBWk
hrXGVksS8q7Va60FJ15soqyIgyfmOkUBLpzAWSP7vbdDuO+Yu1RO8eQNfPF4NPBMPwbde/YM7Rk6
HQ0GPK0gYiLON2aYfjBauzkTMn4cGI4Ljk8zX5x+PGqk/EqrpOdzsL7r32DjP/WJOi+avtEhL0XA
srVSe7hiF86Sd13PT7EcLthSr5357hTNCT3rBVzguumcrU7KkBfJXeAn5xTyCxGQny0YdRNiZsjC
0oGyMwS/MZW/yL2Nb70NfroOems9hdEmYXFZzMs4wfkLMt6z3ojcWGmgG7V5P+eVwCwHZpycE18+
yXYlq6qJfboXfRhms0rZBdAKoAaNVpFDAEiM1AgPBx7ibiSWUHRvXmBsIqNdI6XfVPAwJGCGAal3
Z5M4YODu9FwaaWfVRcPd0mcHwXjK2HN66M1k4b4mTJ885veD9hzS6WlLIp0nbcf3dNcs59XWvLPC
xgJhCGPzYypMxtUIihA5EPKM0JBJVe389fxXs/6puj9EHzfNm8/v7TJRCCGxu0xe8MpgpJ0WuY7T
SfXtiknvtiyPuvlt0050EpI+zgOfOjTguoJFsxFxvTZqouM8+a/MTza+4rhx/l9pZoN7qIZHkSJd
DwR62JD5hW6C3NBPja02ldQemImuNaDNCTenBJTk8kSEP5NBZetm+4giJovMbRZXqMOY0U3OEnio
H9rbhhVDa+j7oNbXork4RPc2FvcfY2N35PUGXmJ35aHQW+TcDg7C4TAmJDtqKShw2g88EXaRrMw5
zh7DC2/hdixYdifRPhXvCJn24//TfGsTAZJELQ4gi7+8MX4drnvWMosyqXf1BGfCztZpXhztmYLH
sZdP+9jNUAl4/+Y8vagWYkkPuDKt9yh5x0+8HrECRwKEJaI6avrTpJG+HUcPt0DVi+RKE/faSu6Z
gwgNPDCeviUypeUoe66ufq+P5W+I19dPhpObY1ulM1xlyY35176w5HGiL/Jq3Ky1emCqW/d1/Czg
tfeEI4z0qOpk5nvUxgUZFHLw4TJeq+EYmmrLnuVQViXRKfoOgg0RFFrzCZL/YPNkuu3ab2y8kKAl
UUefarzZ8l+Vs+MWLyPn4jie3ORQd39YY3UTDB2wnUyzYhRRM4t/+Jlq2q2ivdm6WjPTx3MTbaf6
l/ztTYaIKbHdYz9zj3rimRVak+7SaLe6+/QVuapITP3pFLU52VM1qNOe/NRp71kAus0ts/SKHaZ2
Imii4dMse9Y8RrIa24inY9f6p5S0eAFgJ45KhMfZp+UcrfTZpcPJD5yVX9bb0uy3XXkBmIq9y0Br
p2/xiEKQPHS4UmCVKPkh/GY5UkUbkjIL29zwi/f82KcOYQIRQOnwHmbjbvSCvVcZ7wnqDofs9cbl
7ICgJ4JTF/7NI2aR8/XoogXf6l28ziax9K1iEQxvHq+0fu1wwrmM7+JkGzNrYoaxsjzKUe+SpT8m
zDt09CuWsgs899u8PunaqbRXvXeuJ2oTeXD5zPybhNtn/EJeEeZ1Sn5H6xE27xiF1yV7mIgVfza9
WBDENNPZF4iV7YDwsDdbPNvi1TZe00Fb5cavHV1LNGGlvzPq73hWBoqOLGiMdcE/CW+xtqFIoxnX
mu00scPhp8I3uBw8Ijycm4/KUowj2dUMM2ii5uGF6PylT7Qe69dFFJ4ovBeG/p3UH7n6Fzs3JJ11
tRs79K/Fa9Exbi3PsnrkJlB9fqrxOcQ/MjCOHjkvcYFzS0XnrKhuqN5ek6F9ytJfyYANXPi3mvde
QQ9hFb9W0V5y/Suy7jVJnKw7MV8Rzqq/WIV2KA0D0t1Ipee3bb6hSklvSV+iPZzsp+My5KZFg9zK
vymb9GHq0QWBs7OoCdiUkmOnKclBKBxQZyWTKIds95U1FKCLajAEmM/Q0qd5SOVEpLLEk4br5Mch
CXcdSRfEUqkFG+SO2toj5vaSFwwtPZ1SQsrM2qMjkosqk/omlk60rSsmgQXcuc3kjJjUPFlgxcAC
W/0U8RTPk8HAvmmdmf4MWf8XZU7+U5RIgwlrcr4AW9kQB8AN+4R3ajEFJ7as8oduiRQwH7Kkl2vf
w5CVsLOg3FpQ3ADiT+kmH1yMbp+9d7D1o5eR3TnAUwQKbLIgM4eMsB17pQDj9/zKkXcb0nDlYHSb
Yr4jBJNSvuV8XZa4zBE16I0JE00PwvRmZ+M6oeTUYUXVs45hVNs09fDBadd56KbSqzK8s4FuzdIE
AToPPJAklTHEwrOdGvmpKwi8STPsadTMeHSUvFrK2+Tab8F4omZuoOxr/3+/cqzGP2P3BynSsgMO
mw8srPB6NzXz4RTty5DOhgxCfYPfgomZQx3dUx2QvEx1sCoJHVIMA6G6kmW9EhPOBh6yhuj5QP+t
mo+SIe8ISNSF4oRtYqMgyNThP2QB67ryT02KpTAHCSh1CqwB+BjXWjDTd3nHBo5JtzW3hQiYHDB+
TpnB11F8iSABTx1zOwvJxThsJo9cWWKrNeKpBzzZRYF9VzGDRGMXjc0NThm3o1duNTmeCXvaxyPV
Oc2l7Q1bNmV7ycz/deoseSYb89r4wzfa7+ngaQL4a/3jhNU1go/HfnSn6Xq3MBO5t2syIgq46UJk
fKniwcf2VzjkeRljs5edaha2W10aJCSpKDjSpblVg/wYYudpDSSIlAG0HkywlfERK0641PTxz9pv
02BhNyHyJAoPiTMcdOUcTBCUXDXeyfLQPTcTy9/C+MoIDFC62PVWtTbcChg/ncCQ/sQ1YTWdS1Uy
Td+J9E628P+15gAFNkehAfAH5daIY0QQ5iF2wrJ+nSIH+IlyhEWS2b3oChMcslkZ61udiLbYFjHJ
zMU3o4eroWm7CcYK2vi/jT4yhFLR+0SPrvXTVuBaUK2+6apiVtcSBdL9jF6Cg797lOyCcXovY8tA
yRa8o0zZDAyu9Lh/x4z+bcXQRxPKj6IHmTKxZzTqp2PzDjaEHqPO/hYivDem9qBtXNl2cy7GcOMJ
/cbkzeTpg/caCdrYUrgfZeYCJfeOeo3fjsaICRuMkew4WcahMtQfb7DoOs2dlzdvFLwbG997QqTH
mOxwUl5qQZ6kTVZcF19kMQHmRtFioN3mE4JdFY0wU6EBWUi2Ex3axnAo59Q/qNIbrYc72H6YHvCp
cFiXen0JBz5D12F6wpXPR2ebGkiWaO30T9dhfqhZbx2jnwawQ6aKY0/USjW+Ri0ZljNB2kAdNw9b
DRIgmojzWfr02Ii6KmKoa+OsefFmmrAyUhZlOljpCLQe624yZHbCI6QXnzq78jmvddcISWlXLIcw
PVcmg7lSw5ggKu/vXId72E+csd4VebgB1v3SmLPv4qPIp78JEKoiIB4QLV8p8o+Rg15MFaruEk9+
tdDKcJN0JjGEWKcq+luDcSTqdcaWh043PsIR/780Hk0fnFzRbqQfvCQV3YHNdU6DP/SfluUd49A6
+pDppDBQiY3+0WzEttKTdVI5L81ksytipFSyozDk3hM9m9lhOsYlSdENs+XCxF42raYcDIGd1NcC
JqE/uVwswwIV1c4keAmSGcp+Ug9cBQ/ZWFFuow0h/KyBjdrVZxN0z1DYNHDuci4RRwWqVQFRD1Sx
5XpZS5ORYh86x4BVEodh+BNFyVFqP40cWaq0t4YcEp+ZqTF+68o4R10AIKU79+KdDRcuqX47NtFX
bFpHLzD/dCrb0sXSUyDuV78drOINwKf1ZIo/oo8fFhxajYxtR58wssE9kka2CVtCtyNZvI5W9jFi
Se+b2SNDQndVlCu2RmSduSR3EqeYsj6rOhgDKHzrWcM49LuGsg03wXOKwcYBl+9tbizGNuS1kM6V
Iu8dVzTBgNaNtUXKTFf6G2ESHhlBzArfdTKZ2K0z2Oi+fV5318qPHBL7BM2LnoJyNqI3kzfXNtTZ
InSGW4Qp6aIlTlOHmwcX5dCS1+KmGYRj+gxzLoz7e6kRYRJk69IJjyhBzsK79WFxJjh6ZaXV09G8
Q94RaKS5NKUl09sB+JK2byxjE+gw3EFRI6AN0e60u2KiRfamU2JFv+1EpKlU7wOCBVy3i8mA29nW
b8B6sFuH/6Rj78kwxFAomDon67AK7zhrHng/HlOVfAVkapWwkofxb8zsAp8qHNnkEIbMk4BwozaE
VS2XbcuKNftVBplbKLANpiIMCPEN2nfIPrALeLskyzehgOISOq4N7ja0w0PUs2yAvUL+5a8Xu9+5
S6GfYLjqUFkwHwuWscwutv7ikTDqQfMuu2bt8juJntxZC/prPh6lSSvhqn1oZTvD6q6Wo60F12/W
eLso+9QmyNtawXkzoi4yl8Kzyf4ZdiTE7FtHMlJyv+cAiBG+NQgXvFAepM/4DL3gJ0J6IKDglFZw
mGY3QKW1S9A2RyaNENvNfZTbDBr/WURapNQgLpMLFKAcOtO08mz/xzS798h4VUO606JXI+8ZAzWr
2vCv0OUfosp/ex84BdMN0gfL71iYx7Eed1M4HGXR/5Ve8P3/pNJoXjJDW9W9vUP3g3fTJ5uIIidj
Nh+KN5mxl6C3DDpmjzps1HB21eewAfp3l816mTjI6tEzNJ7BVJuECdNfj5A/vSYm0JPZfeTtcyff
dQ7JHh01uYDV1RiPEXldQWnSp9Fd2JgFUU0pNLI+4ttB0+9ZE/wJCKytfP1mESYwqIilbNuuYRtS
NIsLnyy5N/bMg1+EGkYeh71M3CC+Y8hmkGMW5uiNUkwKbTY7I4ms+Zdm9a+mg81KmqOTElLhAtgN
CZWweIIDTOU4RnaKSFUNay/JY6vBKnYhjV1bSn5KFh1dcuiGO4CuQw9PC8u4hXkX3dA6JgERnfaK
lPtrTa5ITAyXaZIsHmWnmOylBpCOJatxUVc4dbxoGYbwX0fvzgO1tQryuxy1IYxqjUL8rTIs5v8h
uvSZro/rMWDeLU00SRyfc7gMAQPJ1L6yfuflNpflGL91LEQIkdnFMCZ0XEEJN9zYgBoRNiFDtHus
ZC2QQW2u7XOjQRNxS50WsZQIr0PWHMKsWiIgPYeFWHuduqYMb9PM3eSkTTSsJ1USXwZq2hZvkKNF
lIzTkZnSYR7/E6D1khFiXPfhs2jxqKfdeOrNFOSKdrHybk28hQKnkSieDLwlnPCa+6or6njYfPc0
AezlJ/wK42HCuBpGzq7upk9YoAQMRWfbxZAB67ZxxblHc58wjzYK6x5wcQd+sO1nrGp38SOSEjAh
aIlYN8Wt1aAgG/hr9VnRBS1mrNXfNOzOic8soeEehHFCBxzAhCNuNsNqGuV3W2iHCSLXQpuxh4AM
KYjg9DGYnSOFY8LLRhSlKSGa8sstm11k2IcAXE8iWaNMGEHLOc/ChuQcXDtMZumE3cpImr0vspXw
pnM0atvelNeKqBc/7hklE1hkwU5L0HAHk3XFrfKa1YS5GcWlHP65TbbWxT2qBn4MJlSCSXmHSMH9
Shtximj8EqTshU60ZE2EcdXtpbQ3Et7ymP64Aza0SN9ko3jGHuw48FPI/FgE02Ek2ju6wJeAfZAX
26+Whd7M0t6aIdq4fnnpbOOqOxhJvU/kjZd+6pj4RDblF4AnLGjjqlfcfFP9EidkGI8xtxpzeJSh
UcyB56IBcbr6PZSs/EakrMuWA5q5WXjO4xjW2hw7F51RCCwDjVaFzK+C9PKiDCAYGveqz08jzv1R
KM7CZz0yvEa6SmAVQnsWOZhO9SxYeuZcsHM5oOfQGGxwrLH03o3WrxmPS8mH1dosF23Me/MG1MZ/
ZrGBgNu16GSyMd3uYPT2qdKnE9TZrZX5lwHDs+PZFDcOz8kg4JtyTJQkjUqgc2BmDvD9twNWawSJ
CMsqMoX6Q+rmG1XG61qP3+1yeOol/EGbz4GUNlphg3czfDREp7f6vU4+7Z6tsf8eMtgcnfpYJMaj
bGzBAsR5CYwSd4MRfPU1jB13ap4p8/EAdYopgVdMiB63USaLJ9QhJjSO/mF28c3EsLdA0fWr/Che
8nUQG5Y3l0wEOwlpgIL8NKn6LEbHh9unr4uiP8qJvRoOqoUevdGeszXAR0wn7jkIPVX5iIW1LwU0
GMZVuquDxufhztxXfP+Id5ghtKI8u5n28HyCd1Fm6VDHVBa+ja5xtMxgbTo4rkdCZLWMk51w9JR/
x6E1NPnRG7OdA5s9KNuKjSbousKat9XJpvSwe8wi/jLMHi4L86Ewzx7L3q78Glnxy3oCFED0ZD0r
cBmLiXHNDmcXCapA0zg3iXW2iDQHWfJaBFjljdYB1KPSRY8hpXCMU8HPGo7TxskaONScBMH8KHON
VapCvDVsSmqQkkxpDf2yY4gjMJdHxgvi+NlbFrRUaoyapEvxMQybPh1XqWq3bjVtFCuRSgreAbnr
kY0gHz6E8bgNJ+O71fm49bFe6vLLjsJ32/T+KnO8BzH23zpdQai+ggi64D89Rkn0GkQhKHYNYW/J
gAMLftHclM/QMfwNQ7rKNn53fZ2LSn9YHs6RgP813LgeVu+BXTMBUHZWj9gfQuYX7plIhL1fstuM
uruCm1eF2d6rIV7XRv4dttFXOEK/I95kMVUGYdU57AoADBmB9gj74tz8AsvzLYZuo0z/rZPjsTbQ
PFgVaHcdSLitfQkYgIg1os++yN9i1zzipAeG8CXhFTqUF+A8WOr5O9xje3ggjLbx3/GiikBsAm55
6bUIZeadfau/taFa25Z56Tw4j6izlYb4mepN9cWta+S1np0Nffoi4gqR2rDUYrkd+ge7ugHKd5xt
6oxuE/ugg64f1LKW1cD9XRpBSOtI7F3iF9BgUOwUWXJVWv5UPZpu053511UMPq9gTUzdgqrp2jrJ
HeEWnhH0tKmjgwQru5MPgADo2IMUzKPHtxU4xq8iS02h87WbYOFE4Kc7ltyxlXY7rG0mQ+H+q9W6
z7hpv8nUPIyieqkjquiuYXNr9AQGAFszwNQWLvEbekeBZwXHwcjIILRdElOcizWW46odrD9Qb2Bi
pKdiXhDBRPryCjS0UckoM6oYxYTzEydM+CqWppE2AA8xDGOUtaH3GUHt5L+xN5zXb/bswp2QfyEU
JuPHbnByFOo7cYjrnSPlBFP7FKJYqGihtb58nZCc81mJP5kb1SsPgynrJfOtMOR1bNM/UaMzZEc2
t8iA608h8rMellVYfwaeDzM9qP/Yte8vXdNeabJBsxF3C8S1gjfGABiCIQ3MzxEa+geyXyKRQqAl
ZGf5W5/QCgCM5iFUPVezDxTQ8pNrW4Qn39eOjaf99pCGVmE+fecmVNiWpb6t5F/NL15UYP8dAYFM
rOKHEN6GEPLP0DrEzUlQ39JmlWdrmGkNCbxZ2nTSthxO1qj+lDaYcpTh7VJC0R6o7wZX3AanvGue
7LlrQNdjPSPCZ/aIa10U4+prYLVz0u6y2J4NEFV16HWLEECSGucxwbqMix3kLIuddzKLTJDzQjyC
Gi99t1jFKbw3JOt1Q1eZhw9oLECD897ZZ4RnIJRHDxkM7vsoNAIGaz6a+u5GffbRtTXVsjLCR9ny
FQxV8tZ7zXtLaqPolP0JNsTYQRP5W3K85IkONSwscO8yEJ8Q8tvSuFlE3ULgPPk22L/Wbz6AbsZU
pGaObUIh5La3ADd3EA2OmsZgwpFmjKYNipZXJ68iR+TTBt24rYOG99tB364ZLaPQSYJUbCh8PJPn
j1DBRyKKLXTSM9vKr7bs5jmEgNZoe195wDBkUv9KSAn83nn0Y7GuN3TG1SWHLg9m5zPhz39zBT6r
Ddld9pX22eCnmQbW8z7BsjpYnIwF66K1XZQXXJQo9dBPsUaHdc+R/J5bFb0ts9J/cH0S5rMK/dSc
eDQ4xOiqSpyqhFd41Mbywx+NcTXZXo02NWbNlTKxbAJxyg3/t/SBhlrtS6mRrigFjYGJV0kLVER+
CLqRCcCnO3bb2sfyEnb1kfE6g57cOwZlg7AGDU0CarDL7Y8AeinC0D9hDWFdL17bXN8ZJqRHBzfJ
knkXHAv/N4+dP4NbwWa25kyqLJGkfXcYYNXbOFaPFneQg3V6kSq1h2AN6rRLjoRopHS5AhMzoail
c7JKG2ZmdeTlP04tGGo0zDWUlWSoLv40niY/5NIXRI5n2s3WBgTl5dbxQr6v5Kyi5hgLvLFtUhzc
OAHImm0Sq9u3eYscQu3JaFxNIVYPQ8QbKZEci/hoEH4FP4ACPNoMWrrqUq4zCXZlCVHsUvrBjf0V
liX3pUiHDf5zvBEdmW4twLeyyT50W/9qs+mHE3LBWGBtpfy8UwMRBhUTHgbkSkb/6aC+iCOHSSxX
mkpQZWFxA/TUYsaqBdM173tA/7IzuGeSAN41eNTCqU/pyOo46JaTnm8HJZYDrD/wG0dlmn/yKf7w
g/A1oGLKMFwGGnxJh6eTtU7MXE+9hRFhG7b32wts+lr9we9810kyYWyLPTh1xRJP/RLiM84V4rSB
QJ9tKb4Zs21FNKBx1uJHHLsfFq4Bo0RUoTtYNe3yTfpzNcmZbtQHj9QWI7a4+yecA6P5S8rjdJzn
Kh3J81T+s/6HxZ6bmUi4HOspo/wrMTq2TKhpMKJAhn+NSP9wfRQT7M+JUMuPTuPdg6lcEV5sLowk
/c4ln0oevFApfAeFfQL6v7YbMqMFihP6YFHJTdzgsR6gY0zRCfdBuZjK6T13ydVBKAvPdd1Vpruc
MjtcexGry0S9O+W50evDpNrXEXrkaPlPvvfvIa4/GhlDyKHjHUsSWcH5aTn9vM+jiTQUjS5ZLdPc
Q8KOkLBlF3og38OA18ifElAf7a621cVuuaNikM16Wm0VeZhKOU/dyNej3R3TinMwc3dtyyliRCYX
Bpv9qPSoIbJLYzv7llNjTMcPiaUPi9C1kfaXcts3kUKK180fybhI5ugttfpMHOUfQjtfSiQ7ZtP9
9HbAGWUeEKzeZDDedb3/KjvnyxpK0EiNv655oxwX2b9Ts0EvoUIlI05UXuk5jo7QSM2kINF7Un3A
fnSpOFbDdNEH+9xp7kfSkhAm3aUay7Ud0Y0TSkdqJeNHjDI5RjbFfrfNrR3YsM8sKHFvDhTVbpKf
Sj9978nTSMx6XaXJo05hTyl8ZCtviOUyAIK29IAuKJ6gZYMWftFl7H6VOkBpoQvgKURwtnXT6S+k
LkBCDdXJEAUX3SCtR0vPkH62oa+7FM4+/sEJaFuc+4fJ6Qll9PcuXjcaD3OXc07+Tauo2zV+/OGl
ZbAtksB9asovlrZeYw0xFJr6qbg1gXFyYYWIyGf9NsT8ajBfantXWfnBFtN+GNoLwtyr7YNiE0yC
CKVhGtK/GkP7qQP+EjxfnLAzzeRoecR9BPKeRTa35rAhgnE9TeUbtqN76mubwtHf27Tnoaoh58eh
RoPnbpsqfE1bF+13NUFPGr/GaMTTN15zA39JwYPUJAfiNzZVzBHlKmRajX3jiwCr8mhS88485DzO
r/1AJtUoj3o73vmzf5qyfR1KuY4YAPFAvFtjvrIb51S6sOK0Viwz4h2gwoIhxi3YFM5vl/ivel69
wL/H5Mk43azbS5GX65zeLB61rxZy6aJy0k/mzBU2J+9aRinnDbiP0Gm++q5+MymW4R5cCGaiuBzi
c0gc1TDP+xN7n80Xi87OIiCFvMYOLDR/UbFRj/r85jMxQyQL5yXAzLrAAfHPDkoiaGtnowosr2NU
nJQZ0aYC5fOINF2AzDzinPaeWhcQ71U3w1YUvKx0JChUR+IlzYB7sSt1PA469jrjXeQOyqnwx9an
P5mEq2hO4NFy48Wd4nXZJ0e3GK9EDV5rx4KqhjjQop/zUSp1qB8cA84DUc+3ShffXqqbbFoJ1syL
2Sbv7p0GMHIKIxbJT1SqvVVhSXe5g9sOpak7twXUdvMD9JkW0W3wBhjT2Mo8jMQFnuR83gEE/fgq
W4C1obP1bGQNEqCl3tPpyp6MZ+SztfJOxOJdTFWxTQ0Q4sn/I7Ww1zK7DXZNYr/YKVMxO/pCOY/u
ovHPRTyysfQcxA7zf6vD6dICrS4hpUSqe+1547Ou2EVaSZWK55qtxTIv/GFZuv5VJcM9blFrB8Kk
zAxCRD2ufrcx/+Yazsk6+Uqr8uJk3idsiAP13SFKXGuhocdvu3CbGOXKZLXlIjeSifoQ9AdwXGkN
4rcI+B0eJhIn2cTP1PKm4WaxU0TVcqKzT65OSOyWzY0kWQibai38epk48dZHSlrEeDDtBgMHaHTL
yz4x9j26HA5PiGI1mMd1Q4O4zQ1fWtKjufBwJFIZQO7xKcYUt2BoDmuTxM/IReIxJWeM8esAcrrt
RGuvGk8dgY42M/cUCx9OjX3lMYuv+msJNJE7723EN6NN49rynA3y250a2i/qtU3F/ZniIhwZ3die
ug159Ko3GgV7/E6fvykjh9sDVXjlG6c0l4cAG7uVmwdNAycMKMI1xvUE2y+qSrRPLEmgGHGUi/Rq
Bcmm1tUh84YXf/Z2IIisrW5DNQ6QJNpy/bNyUmdWiu9BIICohvP6Ay45FrvJhqHutk/4emdsAqe0
IVPNLjY+X5aeTevYZC8pAXtj0QBAA3BSPEIj+QrnHYEzXghi2GspdGb+XIfmyOe20yt8PyLHt4cb
okeWiWvcIbsE//x5cMjoI+XRRBGI2HmDyRQGBrV6mRQbBx64KiZyyGGNQKY+jHF9DrNuw6Rqmfmo
lU0igePpVDVPkw6qMoa131Y888OpFOmNtgZNcdh8NIDOs6BAwfXX9+TLNEG/lFmxcicX8iFLmKR8
Vr23xm5O15d95gRjUpGRMUdULEjhKaAtTJtNpTkbrVVPLXSuPqu1Tno7vc5XBeCjzCUnBa5EYonr
ON9jHWeYa8uLhWpcQXKlvwYIIEo2ljX+K0ZhKuq2UaSDPfH4TsttU7IpTQF3dZrxozjygyzYuol5
K7nm6jjZ9Vn1FXnNd1eBzgVKupjledye18LgtEGsn7jJfnAispEz/gZt7U/ZTZO+Wlq+OgvWrMxf
djGuZDf29WUIMQSVp7VNAgELma+gAOTCX3AI0d3WCvNaQWfuZjV6o/oj8rs/pW5x6hooN1qwggBj
NJShrEvP3M0gBpObVZAGFmjMa6Hu3PHiwLZuWhw1it7B+PUkhhC4j6T3rZjJPk2D1xiLmov6VWQg
hAM0MBlysNbOXk0V3mKD6U3KoEDF/2ws74sYJTW4zbO0kfuzyBmkQrspNoKwe+lr227OliARaRyY
c0femiLzkOBWXHRmgOEBA0rad09t4D0FWYdF4GGEFXXsxCsEGdnoEG4FffbswMAw1GMP2jz1Tnud
Yu2WkqTgh96jsPtHMooXYi6p3OudAV2M3eqAsX7kR0gV6oMCYyDEfot9TvXM+Qen8jdZY3Yr19Ue
8ANPA5vYBVSaehVq48V0o3mTdyM4hsUp2R9mdnH5y6hU1KVmTWmYxEL3gxG/pAaZvBVSS9N+amPY
PAv4LwsDVXBlo8Rr3OAxoOjlV4HqRtiy5sb53s4DuZK52khd1zh7kv9tWKAxm5Bhlch3ruWvk7p9
LVG+I77R3OsYx/98HnXP9PGqjt4hotVdpRaZVm3yz+oNjF2WOuE4B94k2ShqcY1XclraMOY51sSN
aQRpqXx7RbKnyjyZHmBIf/jiG11PbfjhGcolxCLWl03IH6+mF5yYcERopzbKBtY9wUWq/e8SdX0X
gQrVDLUOa9JSi2roXkKzMt8H252WusjMhx9LFpOVNqBOMF5yY2R000X9uxGKm1AjG4jgkcbVxSJJ
yg5tngY27VgQ2nTvh338Io3mYxzaux3ORNggZQnkrbyCU5lwkw4ORBdl8IqcZC09+1tqLp+ltRe9
gdrZ05kUz9lPEmhjnsg3Qe67iR2EhzPUWCWG0I/dcbymFbgxktfIIxbmuO+6NtjI/D/SvmQ5biXZ
8lfKal2wxjy09esFxhzJJCmSUm5gKUrCPM/4+j7B23UJRsIy6vEtalO8Js8IeHh4uB8/Z64u5dir
zwmfJ3Yl1L9AqemFuAnAGzFFL31VcadZn89tpDu6Kp9HIT4ZYMVvJuUZzDi9KWRh9UsCz8Mvf5yA
5c/1YT7laYtBYHQl+dcENXM8ooYWkDShDRsX6i+SYpJqEBh3c2V8S6oOeXYB8HKLTkoC8JeuNKA6
1MvskdMGDlhFvQ+67ZSMGAfzZ/XUTRD2aGIOA0MaNLTQxB9GhJh67sCbww8vVZUEIOIxErxA9SSF
eiVYZrN8V9RQ1jQbRfHBfSe38p+hSoHJ6NXWgCxZWUNeuIjBPfaNVCt+g4YSEJYyaiXfDSUyo6AZ
dfdL1Seh3uMhimZOj05QZfVzaeC1DknnyI6HQJkuWhaU6r4tZYg0T22tpx7cNAdvaIhnzyxpyY4X
UTQ/Dm3BqztMfeiIK1kqoBOn+2Cly7kJTOMG2m8210pG5wiyNnN4sUnRqU8LVNPBApL/8lWxeNLU
rvlZKMLwFmZZ9womcB61Jg7ykoNRgchayWcH3XrxezxgdiUODKjo5GHnCmDeedY7PwZIXU12Wjtj
wqSa/eLYCWBQM0d+FO9jQvMT1RC41aJJdPwG6lxiD/xPGVedU5MEMOgLdLIGPGJBIZGkr5k8pl4w
qAA854DVhFFaqsDMlKNbqX1/p6PcfVEHqG2jbuEr+06fWzRowHOPWVneydGWxRkAVa40Y9gTOoDf
Z0kJ0e/TAqi+QI4LfmPsB1FDL97HxNrYBxiMFMF9gwdijWocJ+KjgcPH4VWY16BbijkZBHYgnHiQ
IqLU76o9OMCyjBt+g1EO/dBAkLP7uR0xZp7w0H0AqikAfzlk4eQt2KYAbPdLnYw2RvmzBk4j0dOn
CfgFVVOhSJNAXECYAinZg9yOaAtqPfjQwULyI5468a5WZ8ghZ0F3FjFTBASKAlRPKyU4gnMLAOS/
+LDu1CQMyzP4jDBAhKonevIKdGna+QdkqTCOhZ2zFN/v7X/FU57noCarLmr13ECzxVdBlovu7HzR
FOkMRvl7EalUCOSjrQcYdMKz/8LV0b7UISwCJpd//uN//d//8zb+7+B3cSrSKSjyf+Rddiow0t/8
1z+1f/6j/Ov/3f76r3+qMhRWVUUXBVHWVLBhywr+/nZ5RF0W/7HwL5SvUDVT+PFSdfEBfSQXnXTM
OemYv8KkHh/ubpsT+FV7umFgQFaWDU36bA/vqF6O42m8cBt1F1qR028ED5Bvr9swLJFffr2yD0vy
Z0tpkQ5DAVjoBWDD7WynNgYYj4oDnIUFkIrnOxA5s2/bZJmkNrNHaT8qDZhEY1oD5CaQ7Am4xttG
BIGxMPXzwoqq98sEHbyL7BV3g1dYnIWZ5kO+A2eTxbClM2wR91m4hwbaFgTEmWxibzd3maPdYyIY
Vx8oC0yUZLZAKJa78hGUil7s3Ta+5pqqKEkKBtnB3CmTfVjYluZORUGbGy/gpzchdibnfzASAvBj
5fQ9y1vWNlUFBTqPqjOOg0D55dAUExhosVBILBxkp/Aws3cHIISdWz5jU4nj0Y65NEU5ZqTX4DmB
2tFF1UA2GL+JqsqwIJJfe8sE5Yhj2EOLDRMql8YZbd5pT+OhvsfrwOxRwjcBfrUABbnHqLkHlQgv
dUIzsDuGn64dhuUyKTcFj3veZ4IwXnIgXNoZgw8lBGsIZi/871vSBEMTVJnXJZU3KCeVgwmPyiTt
geKvzB6N+lj81mCC47Y7rqwHiSx8kVdUNM9pdwxnTdC0me8hCtlw+1iLQkzixuieIWm6v22KbA31
+TTZwMvO0HREZp3y/DJKxwBXfH/xOzyqMdTCd46qPSrB79t21pa0tCN+PmEz3i4zJgf7y9wDYYzZ
4TzD7YdG5W0zxspyFJEXZEUVZVHVyd8XB3kux1BUG7W71LWeW+DdQ7Vnwohrb3NlM2/0Vg22XZXi
i0UJXg9QV9KK7e2f8H5+qS01BAnfTpJEDRGF+g1TOnQyMNyYXYUI6xYEoG77ajxLAPnYgFFabPcX
VsLX0qJCbsLFqvl+0EtMHLSXGc2gwJ7+cCbYpFz5B4q9sW7JbxfOq63QeWLdfCvbbQiKiMgp4JaV
6e0u0YOVdS5ucfj1XeO1m8GVXX7DCs8C8Y6rLf2wY1ALTHJRB1MG7PQukjEn2gHRb2kPslt7ga0d
GB9wJWouV2VQZ2JWx6wqoYx+KRsHPQDZShzM41qYtzQuowXKq6f8yLrP171msUTqgFRVjbePBKOV
oACd91CLp64GkhMQnkC6U1LDEpQfQgf553jfCKXT5o+3l71yQrFqBBxD0HhFV6jQloJVWCkb/ICi
/FMMP1r9e9G83jYhrn/HDxskB1g46tzISl1gihtZpgOdYEvfFQ8YHXY0N3WRM1kx5snMEfREpvhd
sP6z08JaJ3U820pKFCjqtJcW3PVEkZoTNUfEhNXttV6b0UA9ZeCu0CAtghPyeak9HlhBkUXSpQO1
XBfv5THfZhx/uW1lxW00BY0bQdMNTRUUifpqkzZgODXVmws0skA3ZENhPryvG+st/YNy+QhlD0D7
WFF25TwCXSDzyOHhLcDwU4uDSqtUx77Uk3PvoaWibDBwaoF0icQZKGUMjM28vqU0lRcAklMlCTg6
gWz2wm8IO7YMLb3p0mP0mxdCPEHGDV4cYJvuWAnNqi2ENEWUeFmRdGpHjRAJRKO24mUM8lOPSRMR
3MlAYBLaSDD2QSd2h75l5fuWgBqljhn03gfHE7SHUdHo4zPXPGGcxRU7KHKgtTAHBaAvP31kXkb+
ewSKLQZ/x20vWP3JEpI3CFqq/NUlXhW+kqlZJVxmGQVm0G5YoJFw5xE6gw1YP24bu46OeL4h/cHd
ZigCPO/zt5CHGmW9sRIvOsRv5FTfGP7jf9sC+cbIjjUMgmkidUKBDAHXyJxJlxyavwakJkP1dNuC
cH1xaRAF0fB1ZQ0T+TzlUBU00XxwvEhw4GC2AFt6BRw0ei43071+PzqYKDGnDeqov/Jj/OA7t62v
7KCu87ohIjKogi5SxvGqAI9fryuXsETJIuwNA+MLkJ68bYX8K5/vTGAbZZXnISmM/9HfqZwSH092
tOZB3IXB7F8NiPMn/dttI2uRwFAMUYLUk4h0mP5WsS8Cq58l0gXTnY5s5S5aT4fogL6WG/9mvRFX
vpqhKrwGiloEO6CRP7ue4et+Ug61eIm3vkdiTu3kd5C3Zb3Qrj6QIQuCgEtQE2VUrK/CGyC8XQm5
uXO8lVxlM27nDXpUQIpfJIdkHGTygLW26ySOMkp+1CLGTXj9avkcTGfxIXitD8EehKfoidyNEFIz
x5fLXewMr0yrIu0llFVqS2sojwGyhqVixgrfL7X9rbgFVNQDkdK+dhneQjKnTz5JWSOBbLHGsGj7
igjvntOD4A4eYvhBNQWrtRJbZQQRgfURqTg1Yo5QUgFTOSsAC5gAQFuAgkLPxXwDsekh3NS/ZYbJ
dYu4FiVRgE4a/WzTUj7nFNFHCx2t/Y47iuMvxv5dHYD3/fuwQL7mYv9Ah1gEqAlO59pWH0APDaJz
a9wEBygCgPvNLF/Qq0G7FRRWpv4a3DOT1NUVSjjpIGoD8pV+LSYolUPEkh/PvYue4aF5zizlLjiE
d6ALNMMHKNOqDmPJqw4KUR3c/gAWI2p+XjIGjSDEUAGX0LuCa5idl3nifbVFFchKLZ11+V/VDMkG
f1ijHxqAN6JvH6LXqz4Awohy9h5kNJ1TnqQNqEpOfGfK97MFLP89NJlABLIJnxnrvbrLqV9APT6i
HuILhlyP5/wQnmQLImO9C1lp09FN0c4f2mNkaz+YH5ZllXKssNfzYMiwy8lLOLvFRbQwjHSPWfyH
6Q0tpRcekD0zYlYxr9NXarVUItn1UOhAU2I8tzYwx3biRE4CaBqqjIbX3POvIuOIMg0SD1+cIEjz
yYac4AO3dvEiOsoeKihWcFDvkbl6YDb5cftzkvB5FfAW/kSFV0xn8kkH6Ow5Anmv9OxnvDn0jKiw
bkNXDbwzZJAUUjZkTOO2BkZqzpr0W07u+ukclqxtI8Hyeh0fNqjArSsTn88DbPTujN6Kk6PErT2C
QQJkoKceYF/c9z6IjTEQ+8y6o1aDjvJhmwrkZZ3F4tDCNtQhOx0zdLp5+yNdl7nfvfDDAvUsVSp0
OccC3k9qmNG+OpZ7iPtY5Y7fVKzcgpykWztJxTOwRHLgb3+PZ5MFhlfuZ/YcHNLLBH5jc/rJPNnk
BN2wJ1Glk1kGBe2QY/dkDxeG3eHSDY69pZqYB94bP1gV5+uEEHspKrokIZCiBndVIW3rruV7fkBC
gaIb6lARiie+W2wlJ/dYu7nm+qjyqTJuJHDe8VSwLOc+CvhmGs4YbwPYhHemWT9A29n7goMs7ZCP
uogaVZOVYOboYMeBQAxio/9j9ni3cDmbdQGsLkkTeU3ncRMZKuUfWdVF4Mjsh7Mhvw0pSJiNZ3Vm
Hec1JxQ/jGiUU/RQOBhH/X09gqviEwEeCmyJ5IUb8E7ZQux8ZQMXBqkP1Yphp/slVqUeR3u2IZXw
jCkqK9zXnrZl2Frz+OXiqI8FrRyeQxN3OI+u9gZr2+zZdwFw783CBrhry4pPqy4v8QbKIKjz4LNR
AQrT8QD6GfmAIya5ULnfQ2ak3RkPkoOxfjvsWZu55iJLe1S4AtdMK/J1MZyl++nPeJAtwRxfI+QI
GfBb1nSA3LEt331hV5dGKb8cijobA0zqYJH1FmBdB+jwfINcyBLt9ug7yrevGMRMragoeO8pBpUa
YKJi7tCOQyDZTdbkqNbIm+0GqcEud7In/47VRBLWciBpYZBKDSQdY2AxB4NZaoILrD+hw3/E5Nyd
cYcxa3Owu5P8CjQha6Grn3Nhl/x9EVwyqKb2IwlirV296DttE9qZ9TbfmVB5IiFmMJn1dJ61Vuo+
D8s0GNpmxHnkQ+noZ4G/VRJwr0fpLMkm5kEwSaSWAkiMY8i8j6l/1tKQc8Umq+4GCTBeELCnNmYq
MD4pwTF26dhNm0LSwdLet9JzYwTlblRnfaPMdQaObTXej4MUb3iIiIF1TQSDBlTNH4p4DvYygDTu
oGNgWhrBQOQHYMCXFCF3tUAHkBe61CD7EAAwgej2dy3H3Lle69l21HQwUPeE6IiDqheAi81JFQZj
b/RCuo+mPrLzFoM0IEyFzGiT1Vt1xuBTlGb9HiMI5d3QgceuKtR0y2tBszFAn/I2YoDy4Ovgls4g
Fu0BEaSYbTAAydLw0RHU5dyeL7EnAgHzGBWISUG4pWEIPk12YqcA0BYm4ExNoXkGfAyYBGaZt5uw
DD3JCGToKKYxxCwxjIhCeGsPfgtZyrHWPVCpg6dVBp4S0yrVD7UNQtBEi+AvT7gA1DoxxN8AoDNe
Qa6LDhI/QcEbhTjMQYLkqUXdwAUhVGMWQS4BDxz5Txrfo4/NYWbKF0H2YoyaggmAnHOKGZOaviKC
La7Ie6/TIHFQlqCc5YxZ+XH7EK+5mSzxgoQSFKl4UZGxy5pU5UawXfJdbfOYtsg5kCRimIJ5o5GY
R6c5S0tUTGzaMZBiQHARnpoX5Kfog5lQZvUg8pqDFMgDR+YfsI+RJrsAcVmeFZPXktSlfTo8VjpG
tOSyP4sexGUhEOGFNg/wh1kc8LLY1VbgZj9vb+7qvfNh0+CpW1zIOoxOdGl/jl6gg+EKG87yXf9e
sjIbj0T7f2iNusKBJZhACQ9rJLErT43no8mfbGVX3Rt2at22dttxDJ66wzmB68Fpiu3EqNCURiDC
hmDGvJsNkfHh1r4bmjS8qsvoZFxVs3mgTkHnGPfnEYVsDBQpIQv2tPbkFKF1hW4Q9OgRRKj4Djm7
cMqzsEfyCAZD2Rn3o2YaZwiguORDpUd2f4Z8C+o0fDJJhXcOyVZY1jApP2Cs28Rb3tbujGO4gajV
8faXYi6POuMTZ3BaasDWYCGMfYMtt93LJqSzNvUDRmUYnsG0R510uLyQGSXXYTvVHcldOcd3BQ8s
Eug8o2HKup7J77+1l9TJLgrFgDIY1gcuJru7lC6kqkbw2HzrrQENfd8352djC2gzdFNMxt4SN79h
my5HZXosG0kJ290OrFGbeYPQ6Soeb5Mu21eebkuvofvewYwhRLRGSQxrD6Q6WzqQm0MbNrEDm5k1
r6Tpn6xRR7xOJx8i1WRtiCeiBTnl36SJ2NmgMN1FbvXK2EuWPfL3RZoVAnWpRE3Un0ERuZ23wUNi
aUfiNaINdcENa30rgQU4FB6gGozNKFd1SzgNSDQHtTt31QkymJhbYKyHYYD2DbyAFD3z9e4M6ZTy
gBRkF9vyVjuqKFCSK2B4ZTkIyyJ1A+BZKmmNTixqbxn4ZDqD1Vtcq8Qsd82gnCIrebltY6ND56Xd
dh7nzJ5ugkQSNW3WO5GEXepsCZKMcUvgVlCuoDtX0AdWg6lsh3MO8qEiVty+Hjyodz8wvtPKGV7a
oQswoj83raY3eI5+DzaqFUATzAStIeoh2ZOxZb5iWOaoj+QXYqNWKcxNOwI+GjfiljzSyCGOmMGY
xL4beyhRnysVSy2OR7I2l+B/SJoVbkQ2/metLC/JMlAUsioKKp1H5nlTKihj4cVr9na0kfb1Hopn
brxjtv7Wt+/DEnW7cFkOTRkFDyMk5w5nos7pQqPD4YBc5Lac+yXf+LBG3S15GypVgeFk3GWaCQph
vORDO9+Q1CBntzVXsgJ44r+taXS+WAtQHxsLFEb04+D0W7Dv25Bjmt4QAjc8K/6tZqd4paGNKqM2
gkb+53jLDxwnc3E14N7sUfIBIM3uN6QQmDuI7vuv7KQu8uhDAzSg0eByIezzLJBk3CYhVIhM3+uQ
gAMxmTno5jv8nvmEXrlOBJQE/jZIpVh8KYzKqMJgfMi3IiAEpCjIPUs72W2tyJV+MBbIskelWUkd
Y8img73GEVwRfZLQLvfRFgTem9rzLf7xtr3Vk62D6QDoohWQciIJagoZClLu8XfJroVPym76xfO2
sEPunMWtrCg6JL6CYMA2Yi7aynYF+jHjjvPkTeSyfJK1KCoTD8N61DAZRRbVboVN4kVbUvBUtrf3
br2StFgU5Rtxl/oZ2AcGdEsktzFTe3gE9tRuAW2DrhvInE3AQN2EleGs3M9wyY9vRrkIynNZjFOA
0J85kwMlWZcQx1riNtk234zoPY2bT4y1rl6jum6gWi2K19gjTQ8KBWiafz8Ls92MEAbKU++A+Oz8
KZnTFqsf0VA0NINxEVzhWuTCGDq+1PtzuvV30a6GZ2LGj+mZq5u5MENdBAiTEBjjyXnrIT0JHpVg
/lLMWpggK134ftBLQRgLag836e0JPbXxFSxXlrKD77PxEKvR/8OaSFULxigsixnDQcBDQHzCRrja
TvcG7jXU7TYMp1i9RRe2qCSky5KhBMcL6j4oFpfuuMk3BOchov4CxmaLYY3xqd5Rp4t97CQuGnED
9Uh5wKRlg3ECHDeYa7aE3WAnb1kCpEDB+nirfr9YInW9JVyrzUIGo71bb0GqMNrtFtOlBZiFXwcX
s+AzOtl27kmsA7d2EYCIWsKZE0AfRuetdQFpBLHgiWHJnbf5E6qZRxnlaWhyPBiYlPvKShcG6QQ2
xqgkZotHPICxjX/Kbxgl3/kn/oQhPv+tfQHLK7AYzBi6dsyXVikXqqeOr2VRwDE/tIfQ6o7VHbnS
38adgfe+9lg7zVbcaCfwNH8JOoTpAdVQdUkWMRvx+WBmuBKlcO7xVLTDb9OlOceoyIPmUrKKb62V
e3NsMv1p9bN+2KR3eVSDNqsb2JTuw5PmVt5o4r6oTTCP2aAItFm5J7mD6NR9sUaJ2l8Jk1a5oeKr
NrUbhE8B5GJH/2XkIpNxOsmtc8sQiRWL09mWujpoGgwJApL3yQHhPpRK9+37W1+0wWp8mGzRBIc/
w3FZhqkT2hjQG8SsFcICWNJa7bdatO6MMffmWREV1ipXPt+nhytlTMQ4SBWTh6voQWYKeQyAWfty
A31wu7hPj8yYt24PDNhkDEkCAfTnXYUcZpfKhtidIRxiGW/vPekt/wR5D3CB2P8BUmflCYYFfhik
78NgiPNKgEEducsm2fm/wDdYbUV72rBc8x3OTbnMJ1vU+euTsBEhRtedIVdsHkGTa1UWJjBwN04u
BFscZg1z5b5aGlSpuzGEk86aBoN/oSATh8vwSk/NYtt73A8WamEltH2yRh09TF6rrVjDGoGXEkAb
1N88ccMazlm5Fj+ZoQ5eksbQdZKk7hxwrz7mnnvx6fbRZq2D8nkMcvg1nkhkHZCGdPuN5MEh2K9/
1tchC11EEGEshYqb//46ghm7+rZ0gDmygyfFvr2o9V3T0A8gEJYrNFXbtBm0WBPEYf6JjzC9wXjz
r+QN+Cof/z71NsC3z6MMLFFnDKmVKqG73U8RY6hv7e39yQgVHSA0X86ajFon8WfI+AGtFRxJFSPf
oRXIyPbIyb86rdDfFnVRfB8k/Px5wnAckqpBWRASjFBscVr+OUH3ly8fwMIBeULNu/2F1le3MEiF
IkVQenRHte7cIm/GA8sqvPL13R9c4wez37DqfQtrVDDiwY05FwaWR2ag+QDMhGZwjKzwEWJSkBD/
Gb3eXt6qA/5tT6KrND2f+eWgwl7tgwniXhQvt//99ei6MECFnxCifT4A9t2Zg7LS+8kF0MFSoH5k
pRdQIZgE4s6sS67kGwBp/dtLJLqjN4dJmaoBLkj5PLvVXemCGpyMCXdv4psIhi9UeHVHe5pYPRTi
6tfeKf+FEZNUlXrzi2nvV1UjIAoGRn/KWnRvokFKNkOlANNRpaBE0XQm3mn9I35YpU55VEIpM5nm
7gxNDpD4WJVn+BCgAJCks3kbRI1ECuWOmRWwzFLnHvXsSiqzsTsrT7rHmVB5fU6Oval4pFMVvP0H
3bj17dXhphhJxgem7oCKyzS9UrHQ91KHJe3lF3SGT6AVuofk9aH1wIQnbgJbfGR48fqx/DBMtmJx
KSjC2Pt5ie/qP8ff0Jg76yAMBh2MiYkQqz6Cu+1/aJBypCTqMt2IBxJ1hO/5NwyF7Oe74Ft2gkCn
x+y2k0N47bYfy6McSIcmn6wEPOlycvfjtvKCZ+MZOHsHPLe5xVjautt8GKPcZkADXJZa7OW0g9qm
BcUZ1YJuHzYTas/HtrB8tqsSx7i1QCqI170mJiWEi97hBLIl2YJZeJFHKmTT9j+o167euxgNl9Hy
AaSMnvgCNZABFZMJYdUGOx9EowhgAhibCrQ/CHcRprNRtwWPiikxZxhW17qwTX1M6H/5Y+3jkEDh
LgUKYCs6SGFA/L+dd9D+8gKX6a0sk9Qn1aRijnnAh3A8wJEDOArUDix/M+7el/klID8wqyB4McgQ
sfbetV8cR1+TMxEkOTgdNnRmRttwhVdSgBdAJf0H7GuOqLEO5KrXLkxSEYDvlDYFuTl5Ao3uO8zh
GEJP1YLQZWeXd7jFnhTm5OuaGwEkqBkAJoIGgp6AkQoecuxZOp6HBxDBQTYB8oqb0M00B+xmxlF2
M7fGDCZvMmP72hddWiYBcbHDKuiNm0lNRmTbvgecHYhLIaC4410fSqlmCrlBdulnLciiYyRg9hZ3
mUZDV4ZRyYVZVkk3jOCeczs7Rl5jg4EcPRzW+NRqYrK0Rh0T0Ej7Ld/owzm4gFR3N7doGY377kd2
GJ16Nz7Xj6WnO4zYx1oidVB4tayqKZGGc1e7UMrx+r1qT28ChE2czIbSh8Wwt/oZF1tKxT25l+eg
7RWCj4cmLRmzsTlLtVOMUJAWIyv2kD2jw6xEhqfARMGTPvdnr4n0oRQB2xrOoBE21Q5Mto+QDIDY
scha2OpGLixRx7EEl302DLAkP8xoUGFk8pV75gm6Au2p+YmxjSxr1G0ccemgxzj9yDt4i3cgxotG
t4xN7BFNv1KcEzF1p5BGPqTv6Mm+RJL6QRDfO6flt/ZEmm9Q+DG5B8GSntl9qrWkammOLH5x1Luq
5Xm1hblE+AHwLSSxoJULHDAXPFSKwDgBa6/4pTHKQ8CJ2YVlAmOk0xehuqp4AqZcWZ11cS2jWdqh
/UOowCMPLsP3BiYZDAGTbFlC8c/NEhu8qaXoGE4FKkMzd0B91kMbJXuAhjvo5aRfDO8ha6JPBbrS
aJahQ41WEnXoQ98QxZIDbgHUzsDHSRt/Cym974JVo5gd2czItmoPrsO/YwyvwEB+mnSjNsBe+51U
B8mUrXqKMIQjWN196TGL52unA+xBgDNiLgaT0tQ3zae0liDUTXrv0GQlmQ4AzPdqZ4EFygb9q8XY
T5Y96tsGUAOF4GRKsPrhSXRgzoKUzLfAIjg1pjXyr119vcXqqLNvQHmnqYxsOM9PuJcmk3cScLsV
33PADnFTPELzd/OlBcrg9EGfE6wX1Js5BwlgIqQRAbqUW20PpbLYBP+03Wxrr4NsE6vJs7pEQFI1
VQPNwhXBRqBL4D3QsaE6JJvN6BEyo07oBgCg26OjWPoeTTtGufw9RaO3FXkxpvnhMTyQa5+jTlLW
bd+OMykaBXf+HzLxmr+q98oOIn12BOpsRuAhn+mWPSrK4VzOpRihkcVBnnaGBEUUY5wYWtWMb7dq
h6SkItgxcAtS61JTqZojoUM35y3T7NZA+1N2Yls/VZwZSVYD0ZZf6j5gYpjXJtDx0vgwTC2wSyrC
k4INjV6mDBCYAVTFVg824wN5Ws2qmWtW+ZuJTFnzHZUHfQlmJnmwdFCHXylQ+COiVGeONFz4F6j8
YXBGecDwcnynupB8soYHxh6v2gTdlSgB64ihNSqgFlIo81ClJK+54A7PDZhMnmXTf0Jh2+TQ9GXl
NWsfVV0YpNKosBvqVh7xfOw1SAuBMBk00WBqn38wFrZ2O6oA2UtwRzRbaOfxK3DxhirsCPdibTY8
OufzFlp784EMeuWv3BHYOsgRtCgHZqhAMKkJ18Ak4vIXUF6UtWoe47yipmMOjv9nHFzgPGNQUZFg
ByTJaHYnCNgHUH1nnRzyT9MnVCPj8NCeAEcK3QcNhFLwM7EHhtWakK0KAA2Ebr1PtqpbH5l+u3ZJ
asCQKEhW35+Sn+OPCPLXWlBy4kP5Fpcy4TZ4hcCbJx7AHHvPCj+r8W5pj3puQNpD6hO1IPYI9UXi
zLypgeXD8EjAG34yR+jWfHZpkDokdVtwSZvCIAbMJljURZdzAk9FmymKzfZFdUsvtXpmLWDtcGqi
bpD0A6xNtA/XgiyluRqThSpvpMADfET/03ehM7VVnmU4j/WV47k0STmtGs3p0E4wWauPNZTmC+1R
il9un8317fxYFhXnAtCuNq0cYjuF+yL9aegQIHr+ggmwa0ExC3RBkKb97JItZOA6A7Or52EKbL7/
oROVhXB728haiNEWRqi9iiGUKynAk5xr6DqMBoQJQ9/LFF0xq1I+ZkniqsHwMkFZiXG+VzdwYZja
QD7LjEkO8JH6vD9ADN7T0uoQ+KyO1/pBW9gh/rl4ziRNyUOTBgvsduUh2jRA+EmPLcZ/eVveA9ht
395P1rLI3xfmVDVvlUKAOR9MznIQWaPq+lrEsLIKVV9+Nip8qJAzKH0+QtEUTCTfBg/15+GE8uWL
7Bb3LLD6as8L7A4A9yGfx7g7caLFosa0F+sm81u8nkAaa6Wub6u/BI/Um9KvsFYAWfS3sXdm5YUx
LivErpzJycIOZj4oqKeLqNasHSTf/ep6WZihTheiUl21CdaUjpBDiPgjxJHsiRdepK47yNCbRJki
eOJUDIxm1aNozJE1QJEyKkK3yPi3217D+jHUKdSDSdXBotaee1w64H7hx9+3DbA+4fsxWewqj35Q
InTkE+5SVIAlZA+jxbtkVoNjjuutH4KPT0iWuzDW9yMuA4gKnVvppZgwNlRiXKlVvxRBPqxQR02P
8TBqIaZzbsZL0R+T7Fwyb83VtAC5BwjnwMmHx/rnlRhNXtRzamAltrxDLxtEkeXP1mzRzc5c/5E5
jk0+9JVXgraVZD0Gb9BI8rQQo8HvpBYo+dlVXFRELOhRbP96y7JGasiPv2WMCiJBiRnOGbJmZy7q
dpWgejmUyHw92ubdsBmiWWB8sPVYvFgdtZvQdNbHgJPbc/JH3tWnPDcHGTUYa3DzO4hTW/zrVDCI
2FdP1sIklapHILvzBwNrlIt9Nn5rtVfGwVr19YUBKjbmXSP2QiHg6LokkSOPO/9EOJMgkmLORxA1
7Vl3zBpbG1i+SDkQoAeCxfzslSIo+/mprzvAE3sbIoT1N6ipV8fkCPS6pXntHdfZQOajmMTKW1fS
haVleu5rbmJZVwRiGSNSjadu/6rXMW+clc8mibhvJAzGKngBUWfbR9FzjtD1BKKNzG9kjkBIxiA/
e5FQ1olcCA1/pbLzySZ1HCahl4YkgE0yM+J7pOpRIFeY3MmOgR2emNiilfP3ySB1HJpRF/66xLsx
2GZhAcUwqMFqhRnPmyFjvZLJz6dO+ydr1EmoJeiVJySdFAxT/0NQ2DmZJi1fMTYF8UVbx22eV0jH
pS3jiJCr9JZlyl05CMrlnYiN7d1gE4Iv5KeManm1TR3Rt5kvOYbr0PkDRGL8eJhgjbSNuotgRw//
H4/Nea0ltqZxYrrOyjWx3Nv3dG1x4bWyEkKKGheeesy/lW7wAG89gDPNJaDzFC2I2zu6EnM+maPS
hUSD2m5vEHPpE189C/O9yBrBWYvVn2yQJS+WBDGkaOJD8vqwxsKsHlO7sAyENTDBf72y+skilTV0
WQRyWeKgra284RHiVFYL55z/TJg4Rpp7ZG3jWlIE4loB1VzQsF5zJk6aIteGrON2dxUODH+DhzKn
J3MugbGGDit4ru8pxvCBVpNUAz2Az3sa6WHsQz6oPYvHv7BPRNOi3c270SFjW8x7YtUtP+zRR0GK
jEQIBq0FIgeiQFCLJCR3ybHrzApqpOij/gcUXKthZmGTyqsnGUpecQKble/wu3oboV5dWPxgzXdQ
NR7s2anc9tmwJ+8LZ2JhlzoTE9+lWaYihVb8Z01/0KDvIz1/wYSGNJAnz3H04z5/Pgiv6ZkCHopz
pewH6OpyUNYZvhZLFlaoYxDoUzdUxdii1U6UY1SIbDsyWFENdMamHAIWLKj6uluCiRhNdiQUV8Sa
WRhDbSqrWlL7AkDlffS5+6EcwzvOK8GiwLGmx1f9cmGQ+laCOqmZGpQtAai9YycAsPZ/8W+kBQYh
KLv4efvDrRXDUa79WCH15ZJokqFRAIOQvyRpvA3R7IyMOGA4GSw8T4bNrN2SNVxdeguT1GfkZKOs
tAIm1TPKl4fcBV/Q9Gt40wAchtCyYTOWuHonQO5dBRE3RLbeO6CLeO0XQxdJVd+e584coBsAGQaC
vK0FJ8KrdUsweGNlgjj8a1HGQIEP7yO0qOhsdIgFrR/nDA57aF5kq38KK2fMzMZuX4LvJUQVna8F
7g+TdBqqdZw6Ck3envndaMvW9EwkEkhfozv9B5xuq59yYY0KaWKq8VVfFKjpHMn067zpzdKJ78hU
e87czvXv+Pdu0iQESRtCLDLE0sLwYsyPgQKZ4heGrxDfu/LNxYKo46DLI2K0gC+GsRsJYpvIsBsL
GbYIpW7F1L9zqdk/QzXeZNhlbSR1JmI+bgdFw9r8M5kBF/YGMETgtbYSN7BZWHrWRpK/Lw5EIOmp
IHBYpCG+AHvSNgnYwRip7WoGv9hI6skgTDwv1x055IFwLhL+5PfqMW2nrVxKWy4URouxg6up9MIg
9WSoFanmC6hOn1MZ0uIYRH2oW0wS4/3AV+M9BJBfh3Sw1bkFCzPw71AtZDWj1+53HHWw1yt4m13N
/vQ1P5biEKNCkZjAMqJ1sa+swgpMziL8KXpqGbsMEY4ZZtacZ2mYer+gKS1BxzkhTqt6ZJKLjOUE
B2Gng66A2Y9eXyYwDDJkUa55bQsj4DFyAGthYU5Wc4GyewUJSaA1CAZtduSD+lN4SR+Yzf61L4zh
4r8NUy7V1EUYdQr2Nz2QqzFxAqBi5p3gpA/Mp9L6Ig0VqS+mDa+QGhAZz7q2QMatA6ep1mZkWPMW
suwcrkZCTzO0TvPr/bn9BYgBxDQ+LFORAOuLuKzBC2aw6gMRYhkRVIUHEJNYhUueTKwPuhYNlgap
aDAXfMyXA5aKZSbKQxBdyoERDNaiqgRCWxBtgdJLUamoGvN8KcUjXhP/j7TvWo4cV7b9IkaQBO0r
XRl5tWy9MErqbnrv+fV3QXPPFgvFXejpPTH9pIhKAkgk0q4lgJ5LJhhQ9R3O9V89sIUIZtsQws+F
FCIdqWzMt+Y3HeAqbDWzis/8N5CLbo2r0m6AF/nMkbsyfweWJXCayAr+M9labBqPYw06CfhPQtDZ
YPwAxJtQRq5Ra74jSbpsE2mObaOK1St5GCawjoYZT2dWb8b3R7BDqkETpGVaIrIYbHlPX6zwTrpt
rimiB2/OefUoKSWfgk5b6WxuQ1QATFgYSFQ2/ceY7Kecg1u2qo0wZjIoZTAczhZFo0ZoB6md2kME
1NReKCxheq6LI+fUeFKoRV28gIlSaELtQ8oEniMMgrjJvpwdE3CX99lOcpWt4BBhO3JLvutyMe4i
4zqgZMSEuYk0zmMoIk6a0LQQ2QXaMdxsg35h1QpCV7LF6xFA8kjh+bwVr54bQercACcXAjTmeWxB
vk7ZYBHQfyqAZ8u9TPbKV/0ZxWaYFzfcK7o1trxbyZPKvkxSnMZSiBQwmt1pQEMzh7GT0vACM5wP
aNICNBznbFdfw8VKmT3W2z4ZuwwrpcnK4pFsk5vRrgD3KG//AGR41e58S1OofVhoktL4pVBPIiLf
36MzHLsNeqPR7F5PTuMMzi3QyhMLMZTKWyVPLjUJC7nBJIO8PKbn6Uhe+1TDP32lOZPSbQoLOMe3
mL8HTwI/c8I5UoW5OiCRFZUBzMsYSpE8yak2UWURHdwAAnAMlS3GxTIL85P/26EqzAvSVXKVY+Ka
WrjkOB2Rny3sZrCMH+kjiFxBGNjwNpi3Tvr3xQbLYAjAS4XyiLiZbG2PSe4HIOva/lP+Em6NDzS+
cCSu24b/3FC2wJWDmDlVS6pJ/WOE3IYZAmVAqTlSeHpD/75YllJEUVRL0Bs1tUXprYmvJ7gWPDJV
3uYx1kaJRDP0W0iJjcNc3Zo5J0/C2yvGroiFGggqYLMOVYi2mekmDXJXIcqGo3W8zWJMSTPWAMFW
6OPudmB8f6ls0CiBv9J0gsgKj4ZF3HJDVFBuO9JPjmzOElnySCJlc14FWCJwXTsbKBsHjzS2CGhl
ChsXW/Uj4L1jLjXtWv8EJqzRUQsUii+6TEZB/CAWqmL4J6TPtkBLAGgQmFv/hFuYqgEbbS9lMcqY
K2avTAlUPvht/sAdcwNX2zWKBWbhxBZ/BPfDUw1QYEvLuDWt1e1dLJPR0KDp0bdB8BJHvr5vEuOG
JJFjasXfKOpCDKOomtz2clfM7aEs32XzRQdDrfCboymrWrqQwWjpPESkMGbImGzQBVxPiZu+5z8C
t7UG0xKRznaSO1OwepQr3jmiV+85PEHaiEj7ERmzjPJ/nkjF1ysk2sl2eqFwAwh2I8sEtnL5BwOK
PIn07wv7FQlmrM4DJIrjc6PcjzHn3vF+n+rN4veVsDVyM8W1y9BarUW3vUo4Fnhd8yhZGtqFwNXI
vNx92bY5SMVgG8NNN/RW6L+ZIYcWYF0lvmUwj7RR12DTHSFD7yWrI4OlVhiMwYr08nBZBahynV/h
b0mMBmS9WoikqNG4oAA9vSadV0TNSyxWlma0SCUrt+YM/KVmjJ4uC+ZtI6MI5UiGLNKwxDY4RtGv
wED778tlEavJcTAGg1MLiBPo2mZuVh7IQxLlDYxEalFCDumq9B0BgGB2/RLYIM1+GGN35mjg6sK+
hbKlKSNuMxPpKrzQ3UYsMsuobrqq5jlU9FzOzk1VkPqXKO8r276Twk3uIxM5wOSlfQoxCD9uxTvA
uNgYm7b/gEd39V4t5DGGMFBSwZjEkuaocgxKyhXGisljOKHdsDxSRtnho5sczvlRNb+0SOb8esAp
gEcB6en6LboNtkCfd/NtFQEDDMBG/BnC9ZP7z54aTCzQJUQZzQwpyMEW7eixR789RTNUHA0d/jEA
WKMfvNwfZ1vZ4ZCSzIAhSircArAd9ENwXeoyx5asFsEQ7/+fqhiMMUFaZey1CMtSbtS30st/hN50
RyuzsgWqonveklZrz0t5jEmpSl0MjATyVLxhT2Sb3SR2VlBamkfJbZ95HTXrp6brEqVcgttD/76w
+ACB7wQhxRYqxg9/3ovBsSbeZUVcP6VvEdRcL0QMUqn6YQ49rPLfk/lIZk4r138xVN8CGG+m6atR
AycudVTBxudFbj076mOErDOxK7BxZ/NfIT0gDfQtk7nRpkq6UiCQSSF5EQjawqOKNn3Zazfphtdu
yNtB5iaLQmsawkQPqb5t8z3ImHgGcdVWaAodztGBH8vepGww9Z5EMLsNQDrRGuOmDWgiKFx+vNcC
i0cDu+5nL+Qxt0oWgzpNZPpwYurgRQNL0E1mm4f+mHVW4HFHD1ft/UIcc6n0IhdJnkOcsgm2kpUl
Fjhc6LBsimpdaQOuz+S4vut2YyGSnulC6005D7NKhEiQ+T5G2+mGwvX5GLIK7vvHcF+8Xr5k3B1l
LrJayFOiN6jzivv5uqLcCq5iSUCSj/f/83YyNzpIMHKQj1gbJjmR1wKSjP1PNQIjOJh05rU+rHpZ
moG0KMZ9gJXBqH+sTmQe0dOL5kIK8hZtaHOhyG27+y9b+B85bNDpC1UbVQpqO2hiRDs72epoTZk8
8Tr+K4IKQr7XpDJ+cDYA4ligVStl080g1IwejB3ZaG++pVzXcEG4I/70B8+8AaDKAyOC8r+zqAl+
2U0tGbCJFN/NA7W9sRuAnvx3yGjAoviWxGiHGI1VEVNJ5o8RZCz75Lm3KqQD44yCOHnc6vHqE6Yb
AMs30YwNMojTmyaOUV9nbQh3/wcl1K0OMbALdBcJsgRlI9mKR0tDd59q8/OQq4Z5IZq55HpXD3qa
Cw3SZDOA9OHv3Ix4eFoX186Nf/HZMHgCmVsOElaSI4dFnSyaug9tQbR8R95luxKMBMpWxCCny7Es
vP1lzjPRxFmPCqiq/CBvTAnALRkaYAU7/p1dy8CYdQsnf+b6Qev6+n2qzKNuKIEsSxU91bv8SQfL
iGB3Xv/S3f0Bxwj9rfO78S2LecznUKir3sSuKigQIFUfvGo3xoZ2dIh4JgJrQKfVZwd6X5Svd5d3
d+1AkWsCrh9eXnCvMwcaxUqmJyn8iNl/0PxjMz1e/v1V52gpgDk9qeo7uZ3hfdGBQtrn17/OVxRH
ydxMO4p8nHxwJK49tkuJzMkB9X4SNeCaIiMDDhVEOD+M+94C15WNgUL/I+DfCroG9vwUFFfRQalS
7HvGAvhjCHoyExZH2RhwYfH4USgM5U68oy5gi+hKBB0UF7CBJ5a5/eoozIOK6UmgtFjhznwi/wxx
eznupDfqtvowOMSdrvi07Gvu2nLBjNaA1qmOMzDswvvU0b15LQEfJruWfs+Ah/kDlq01C7AUx+hQ
WflKMo9UnIfbkdwKABgKHgxHBKtL8UTsfI/Ch81RI97uMmokh+oYahqEqlZhyfvx2nz10R4Ojtjf
3Y5GsB2X15u3TsYO+JI5xXINkRXQaGr9ZiKCDTIb3srWzM1yOxl/Bsx6QQU0DHQHPciTlb5TFor2
KntWiFVuU4Bma1iwVQHcILb59E1rFkc30AiIwjxI8NiIz5wac5J1vz6ID9GjbBsapANnxMsxPw5T
Hrpxxc03r6EokaVQRoOS2sibWgqbQ3gtdaBUiN+LfVVRUH5EaVqwCa8AP/hXMJknYhkd0rJZy5sG
Yoc9+WwBWNduheT/ox0Gdzw/dTV2X66S0Z+kzcamHLC1jUs5VyMXY0zqQ+/Sxvj4V8+FyFvRV/QI
oFMAJW08ICyOUlH7aN2txwryiiPK6eAmui0Bao8GZB/gleiXueGPxK/oDwaMQEuniujsVNist2GW
uez3EFqrn+r4SHjpgq8UH2PNTwQwZpXkpj6Hw1wd8ra7EdoI3ERx547+aLdVfw+c+cQK8qC3+rZE
C6msbzmGZ8W4Qr6iiSKQTkAOyrjmXTDXspn3dFdp2jN1JB2xIhIw2wINwdwHesXRORFHP2cRKKbK
FNap1lVfD/R0K31kiLyrazBTJxaXkWblbT4RxryUJJ4HUFhgbb1XHb+8gQ/hSONE3xqfAwe4mJzN
5AlkDjOdGoEAQL46CFvhTvXQjwAutUf9ptnlD8I9Efimhnd8zNtYJImfxc1QHWYMi8xPtBvQyAH6
Qf3U0OWXylcvoSqBGhu9/+oZ+F4o6TWwmVuqLrDmYMzwJNFC75Vp675LCRD8q3BP3gdeLXvNpn6V
UQwDgDxI2zALVSeVJCCerQA1CMZldJfkd74zbwAfGV3DqHqokOoW91lePVAUb/5PKmPJwRMvornL
LA9iaAPGSbHFm76xu9KqOrCiqXa6FwAFwsnCrmQATpbK2PFhznP4fQFCu120pVb8nwwAN9RZtW2L
xTEGfKRItXOMLaX0zkr2ldkQHtMrdD9LtrDvb8C0zEsUrerrQibjDYCot5D8BjKFbXKLNvm71LCa
d/kN0C1e3nFnsNcCguVesj3yvuh3gxljL40DbWEBVWVg9eAlGe0hsjQvdIH28X7ZCqxeke8lshyO
SSwqcZb65WFUf2XZUSquVFL9laVZCKH7vLCjSB1Jfa1DyGBo17U6P0giGmUT/7eaA4nXyLdBI76T
INhOeXKb5YpV9um2KuS3/22tjIUN5rTvm0AoD8Lwo4/v/Pm+njgJb952MjZVkFvFR/oFKy1CZDdm
OxVesv7lf1sHY11aKa7zgWA71UD/HGTzUfeLD4x5uP+bGMac6GiMndUaa8n9Xaje6OlW1h8ui6A/
ceZPLBSDMR5xHhddJEFEWD0J8mNEHk3sG7+qyDsWxniocogINaYnn9SPRRa8taK0KceCV73kGCmT
MRhlGGpZ0OMCh2PozEVo99nf0AMvjITB4r0PeamRUMSetY6xIRiMAsIj7VukZS+tsdMN1w1afVcA
1WVqmmGoZ7Prktp1ejRBorLRwLYOt0sOtsN9cY1IzMof8u6O2+a+anm/RbKW0GgrEg4EB1ZhnG5f
AsIKjHJ34QudgOQXgVfVYyGNdSv9QBJ7DdIiFVnRFuxEwZtRvl7W9bUcto7Ng+MKTkpMYzDK3rRT
VHdB0xxabUDgIcTpHcYY6v1UJzEmWONxXyBBfA1YtOol1tPaE5Vo3LWK2PBaUb+4u5h7Z0gSTcpi
wA79zIwlFCdJLUehauAYib8Bh3gFVMRgS1HY9AIY+60lvmHyOoF/1NMa+A2vtZ8u9ZJ8xkwWWqsn
QVw3h6B97NB1W5CHoRztTkeD6MzrmFw5Xcqq+8UqCfo3FouxbkUhCloIy/Kr2XyfpZu88C6f7cq9
NyQghctwMlUJeHanD1wTd35Vx0p9MPLfVfeQaxwna61kZUgUWo0oGGQ9S6PFetzrmWDWX5M0lBa2
eM6ROEdNDsnC3B22Wv7vX7ITicwRiaXgq+kAialS/8rbcisnWWT3isiJ6ajpPVMFw9BMNPfRKV1G
FedWD4WqTJAHCAMMPhblbaxND9NEPHWMHjMwxuxkqfl1+bxWVQJjAoDiANSxxE5eFmNQGz1dXJ+K
SKpss370TN5486qSL4QwXo8/Kb5WCUZ9GOUXAfGHZBj7YP4tlegjDEvn8orkNRWkWHiYBwbek8pe
aSnXhiqPkE8x/EHcC1IzWmkeka0YTJGt61X7c5ZS6bUIlWFHKgx7zgboVySgoiNPmQUOaZv3uE5T
hyC797OKZ/GuMrV00/qaaDWDARDIpFVKS0qE4rGtZWJF86g4iS4W9uWlrLnBGAVQNRldaLhWOj29
hbvYNnqCq4b3pnZC2coBJ4X55vYKOO1Q9+yp3pe2OVi8ssaaTgCmHYxVaBoDchDzCPSy7NdNMJQH
IjdWgqbLZiqcZBx4q1t52iAFegfoVAhjB0nKREmmqChy2N7qBTTcm3Kb7Wh4htoit2uWpxXMLW7T
UYAzAUUfqpc5Adr99Hn5sNaUHO2CX1CBBp0OOz0r3B/RKGWhPiSJCAM+6T+MGhO+le4CYOcNTxBH
zyWeQOZWiV2NjymC5pBG1hulgK3fo9KOgCHcbwevPhaKrb7I2z+Ir9cUhD7cgBGgEMnsRFWUNnXl
N1J9KMheDF+ExpP1p8u7uZamBHsutlGXsJkYSTvdzlAdokCVJ5qmBGg/XC3BlgKUaM1NbZFfkbLl
xtX0gFj7K1O0ToyBA0yfTVRWYaW3TTbWKNHmT7SuRot5AKUDhibvhq2+YktZjDam6WQGWQ1Z5I6W
gyPXvy+3ORgh/yG4nTnjZyvRBSimvpfGbCYgJRFP+i02ExMLwbRNx8QStcZSGtm6fG6rqrGQxIRK
chBUmhxjYbUIZqQiu5HKYdMk5eaymFXLiAk0RJAi4GXP0GVDTQ9HQ8jxKKMNQnKGZ3+n2xlgawIb
tsoR7nn9JGsLI5gZllQIw0QBvY0LUyxPUysOqVgdEg20QNKH2oHJKvrJWdaKSUQuF4siAJOGMMaI
tFFborEUmUjaRQJa+JtOQAeEsCm8YTtjXp+HxUj1jNX5pTzGhqRhmLVBiDykMJpWIL2pIq+QtLZv
CnSPmCooTs4A46NCRQfkIFWHVv+Yhq1sHpti9ze7RgHu0Fdh4p1k1Fsf9Frt+4lmp0WbDldiQAHY
NFZwD7jvD57LvrpnC2mMimsCgYHPIS3LfkzRpxr+vryctcuqANoHr6+B/9k2N18LlUruq+pA2uCn
DGStuOzdmWT7hMQ85HLa73p2/gacTXBQS+ckVD7IzMI0UOtDCDqzbtNvKc0W7Q/ktRBQv/+SIMbg
KUaehm0CQTEUmwBUnwCBs+ZjPq8ejimJKrgmQDPDhpZFhjwD/Db6bOQ7JH8BxU4H7SmeHYgSbHPH
mwlbtUQAE/iPRCajouujOYl0ZaXTfVXUqk1SYTimcmYKNgUIGvPnZQVZfT1UMIbD9SOGeNb0LqZN
6k+lTGOg2aOEECiO3iiOjvgHXdp/9zKi3V0miBAoIQpj+0IRMzJtIsJ32nduhDYX8pjtRABbBd5f
bedSFrOdU56qfRlBVvLbePA3mBEH6K3wi06jyk66N/mNGWtx19LJZuKuckTWQcxpTtaWgacz28pL
sm+3WmhFSF3ZNd5kzB054RWeFW6P7pp5XApn7kXnB4QAPxVZ5yp2Gh9dpqE1acfLCnO2QtR74WAC
4UaCFQYQ2enbNdW94VdBJB+zFE1maH3bkulRnHQMnkyfyGnZQ8yrqZ3dQ5rggTlW0amrnRNBD2Ia
GWZoNEe92wt+YYW9wfE0ztzfUwnsRD26Vv26lGf52DeT3WGyJQUAYKmjgy65b3idq2fHhHhIMiSQ
A6BbFl4vk9bQZV+pxq5vUMC+m9ObUsZYCSezwRGhM6MJJYTHmgIRY3GnJg+StIlUHrvpmbk/XYbO
KEJuZBrQgBrlqILfgBap6qsJ/ZXi9l97S4wgxq/IIlJGoY/FCGiEkYgthrdNF3I04Ly4CCl0QotG
kcgkftnJhU+m1p0cdHrXHEHknNqBZvW75CDfV5/TZ1eA/RttlYml3/McgFW5iMolWcMHwPtktlHK
Mj9R9bRBJ5wL/IMMA/PlB8ZcwcAx23IEJpz6BmF5afH8+HNKA7TDIFwGiRH68ODwMJbYDOWmH4Qx
OzYq7q6bAqbb/ocISxiBTwB8BIye0hgi5wIgnd03KhrtjAbcOAqlzYjW4yIo/Ekojx0wnQxpeBjz
at8YVWd1om+lie5eNlrnr9yXQPj3AOtBOMbmw+IKiL59o6ZH5YZ8RltyFT2Tm9ZN7sHS7Qx8jJ6z
C0jlEZn252GW7AyErC5Dwc/mLjtmv8kb7R5rgMzl/wxfewCMkl+TZcbcVMvqpiLrrGkKtvUMkEgc
mjSdc6xxEAK7Cd9MemNgLXNkwHle8posBDB4Br7iC3Y/u7bsYmFS0iPYTTTDBk6O781o36Ku8l4C
3/A9gQ79zJwcxBgf3If9zAPE9iKmMZDJh9MCUoXTRygYyzGbxrY8tm/A/UXnUfVM6U4qDE4rduz1
V52HTkRk6AJwHvIC7vOk4Kl0toxiNpImRPUkH+lwRQWiAKs7JOCPtoebEBy+LT1iYFnmt7JT34ie
6OR7CZihgxU+c9R6Tc0W+8DWmcex7IHf3pT4kqayfUysU7bHzrRA1+EI+9R9QJz3rz1GZvmMPe6B
/B4mRi/DUsZP04uC7AagUCM0DBhvBTAooo/LqzxfJFCEvjLKlA8JwdLpYQtSW5Vm1pHjMKWDNcqV
MxnBVVymnFjpvA8LWONLQYy7KEcAHJ/yr93srzOQWQU7SpyDBsHN5RWdJ6S+JKkUihHkBfBpTpfU
+eUI3Ke5OMqbcjfvaD8ind4qb9tN5PBgaM4vC13WtzAmxhREIHspQ198qSvyABs6BsEPl868tK81
oTUHHWTgzGJT5WqZFcaotMVR8BMrUhtr6jiZp3VF+JbA+Le+3DRKPjbFMSS/5Hnf9LmbgHjn8tnw
lsEcjZiaQl8RCAHeitU0b0LC8c1W3iJ6Ht/LYM4jLpLKCAlQjvLUTm5NL3ADsHBfY1A13AIwzupe
eX2aqxuHqWYTcEDInrDp5C4LYhUoY8VR7HRLVWI7bL004NiFs8CAnv9CCGMWtB7nIQgQUhDdVeO7
LAXSbninjTlmNmR70DilNGlVrxcC2VirphnfDHrdOvI+fM/fRXB5eaFXOb2bPqpg2ROvZ3d4Eq1p
y0MwXttRjJBi+gaPu3kG9SlJczbNYU2OiflW+uhFH+8x5e9cVsV1IbqOUhpyhGcPet6kcmoOY34U
Ci3fjEZoPovFYFixEgZ/Y5FAraXB/pngRWVvLxD+hrA1a8jajl6EwR40gqPpjNixy4f2XLV/S2nM
TZ4ijWRzAmkDXkarvQfH1Fb8QX6HV8gD/EWbMlRzKY6505WI3nODLq5880O73pGt4JIbkUBFCnh/
PPfkLOlGxYHHW0fWzdTOxvf6VO2C1pjmo169GuED6Z8HddtNCcdSre4i9X9UEL5L+Mc8jHJWN2Yz
ZDkMuzZZjWkXD8kvf4thrA5Pf34zBByJawq5FMg8kLE/gX2xmmnEgL5HfRP4rVWbb5e1ftU+GhRc
T6bPo8j2W8ctEDnUAVIGxWt0RwS8p5f9mm9zwyaY5QNRC3+iZs3qL2WyCtnW6JKQBvjrYm6R/lPk
sQ6s6cRSAKOCsgZIwKmAAJLpD3mC5FoVX+dR6c6m+hd3GbMOtF8V1hGZWCakHCJNDiOtrI4JtAJQ
Fl8wz4juJKt8AfE4Nx+7dmIorKlIMGPCk4axp+4MpkgUP9TE7FgCYfmo7fWrFiCMGZhyreDa/+zu
Jt/JPi6rycpzcyKT0cVoImEpmdCS1iwEO2kCyR7gUVmz5G+HZNasAS0wmznzm5fLgs8jdgPoILIJ
jnURZRVNZSS3wtz5ajiqNP38WL63uz7HXAdA4Nzuerwd0L4FvhEeEON5apiRyoQ8UZXN8EogtXKb
FzV0p6N5Fbmzj7qi/AZcGbHc/gHGxfm9OFmrxiSSRiXp9EkaVGRr59pJtt1N4PZW46mTnTyBoM9r
/oBjnarLSX7/dKmsu2I09aAFXasCZlp963sLnQMIbDzhl2GVIOu9nZGXKLwaJCjPPI7gcwuH9YLp
AGGGjDwQO3lNkNysFaFWD7mpPMtCtPPj+Mkf5meODlFn6HSJMCeyhswLHWRBnuD0xqRGqnR5NWVH
wAEAPDjYdvDLcVc6sEkaV3+D44es7UIgO+qdYeQCYNcQ2Li6pQH6HVjFzzVGZwZnuCspPzDHCp1r
zqlAxggpCerSqp83R81H+iooLb3jWIAV/w9pOkCHKEhjwbVlTGozx2McTk12BFcTcvv9FcDdr+Ut
F4h49awWchh/3UCBW9PTNkOwBiJXsBwHKHhjMK+77jfdK7c9nrqtZ6qxEMcY08gHVmqTYln9pwzs
+mFDQWV6u8frB63/A+9o9aQWAhl7JjQ66eKKru+hvtaONIdg2qkVHwFQiroMf6BqzXE5OTlG+5uo
E/IegGxwNutr5A+u5B3Qq9GsA1gKPlH12kux0BM2XTOoCvDtZrxOtTPZ8Cb0TzD+ONLWd2pgvGNo
HosdXclNQPDgSIN1+aqvSocniAwrhlbOGpMUJZWKMfHLozgRq1Blby4/ixQwjD9jU7ImM3Ivyztv
iKU3fSGQqvMikR2ZwWRUGVJzjVvvgMWFakYDTnXxGgWvd65LuKo8C2lMENbORhwOZV4dO7PfGkb2
GSrt8fKKzm3y6YLoJywWVKiNqlRdCHcmKG90rd0mhXodSRqnoLEiBv6mRhvV4LSf5S+CZlRK7Ft0
JCmGboO9VpXWxAWeWVGHEynMYmoZucuhhhQhbGxTuSbkMBaVrTbPQSdZpskdmVw5oBOBjJXUgWMw
aFRg/zYA6gZwEUC1BH/RD30D8BJ7uOIOTK1upKkBmALdIHSm8PS8xGbK23QmEfKDg5u/V0fKIpw6
+qP2w/9Ew0vmDVf/HrUKLZropxERdWHM9ywWyudcD+oqimCkC+SAKTBvZstPhjU5Mx1ierqsk2u5
whN5jNHU9WyK/BrylE20TR3/fQ4s5XPaTVuRO/d27g/BeoBODjEsilMiO5/pozd18KUxPPYe2GfH
n0PnmLfirnOCn4HtX+mYuIPPSeEX68rhrHNFX1FSRk4AxTF0w7CYeGUhjBjwgWxlg0hdcrJ9A+gb
SuvXuvHH4Ol72iKV+fy2thU1gmSVIP0BRP6z8lSVRdlEpCGEGo1O/TM7iqA6AC5FaSmWYeWN1R+G
V15uf6Uohr1eSGXONepD3YgSrJfcRbfE07eC7xjvFG+EvoWRF6qUXfyZi+my8uqfyGWeRL2Ja23y
6Wr3IGr2UThxYo9SubQ5kjDlw7D9i6SgrlFiepALyqrKAnEktVL2CezqMaqr6qpUmuG1VcXsd1JL
gcp5BFeM0IksxoUaa1/perHHrnalK9XIUOS9d1lTV9SFZkIkVL7QUneGtd6LWdERIwqOfUnsNMkt
I2psECdyViKtXAgMviK+JpJO6xGMXyuagFavwzA4AtN90K7m6TUNnfgp2JZ3/ZVua8BZTj21eumE
PWVohGNtX17oyl7C3cUQPPiwRYrCempegfeeKrOhCwdD79/AgrLpK5PXebkuA90WsDa4fGx9oo7k
aVbzWTg0YG7JsFKT8LrFVhQey/gWwaiET7K2mSZRQKeMBDJ0dUtDvGhD9uEWNecNr+mC/hzjVZ+I
Y3ZNCoVI6GOsSB1HT8QYtiS6YVt6oIviaMiqIi4WxlgQMIPi0vWScBgJoqtpcI0I9IsB95mlftyl
FTEWI0hUKcXxC1+oMwggb4xdijF6lHZQsOemH9aOC31pmJRB7w/K9sz+JX2TZYHUCcCzKCPL2Hcb
H4gz0+e8n0HZ9wdoKGvbuBTIbOOE+LGaZgjUUpeC3ms2atmCBbILTweP8g1lCvwDZsK1XcWkB7rd
4UfgH/2shbPpg3S7muQ6PI7e7MnwI7INUJhQ0QUWksVrZFzz1TGkQ1lnMAdI+9NPpQVhJQakl8yD
nptP1dxUjox+PLw5wmxFeg9GRCExraYk2YOg+MmNaejTBmZQ+3XZpvyXD9FRS4ZBocXC0w8pSN0G
ZdwBkBDsjyAx2bZX477Z1cB25FnQNdsClI7/iKJ/X+xwbOh6HLUQFbWfU/NWlpz58jXFWf4+c4J1
WSFVFk8m0DT2Sp1bqbxRefPdK6kHpFcV2piEvTov/wDMpimnwsTsJsWZNcD++ycl1ZWlmNQGq5gZ
g56wIztaXqL/olSEA/olPb/x7aIQrTD4cfnwv0YsGEtiyjrF5kPJAilNZsfkrldQkGyFg6C3BQh3
y1ZyxN5PsKRqksorP+/8x0HWhOsoUmrVRl9h5XsNwccIcdhvlcDUbudOinezmmVbwyeeRJIfpVj6
TyPQ8a4CjJdclWOpeWXYOHqlvfRVrlvSPGebIkrUfVJE6o2CUYAbsBMKlhiH4dvlRa6cmCkjPY0p
JPSNnDVCS1mQtmYbw1oq6uyZg5g7oV8hQa5XRnGHhiQ0M4COwW6Qqbf1YSi3l+WvHSXB1sKRNcBq
ztbXKiU0B0Se/mGqzM9Jla9rFAMA6zI/XpZDLQZ7lks5zO0ytEGbpWn2D77iJUAAT9u3NNHcNg6Q
hOPRMK1cZTQNQy+JDBpX3OjTq+yndSyWALs9dP2UvwaRGt3IkcB7UNeOjrY1yXB2UKDUqMleGAxZ
F8yoKyf/MHpo8kGeFDzN28zj5vlWV7OQw9hAqarn1ughp/fMTzlz5t7KwY+Jwok1FdbYeN09v5lo
7bwwr4bwzkTj99mMa0vaqkNJ1jy0xg4IZw96A3IJsXysKuJo3JnztSUaaM4A5y5mks6aDSuTlKBt
bX1MufsP2EwrdsxHxYpk9BrWFgprHo/YYsXvMtHpjUEUOKyiyL5wta6MaO5twHNYf3Z9a5WAAxfA
59Lz3tLzC2aABR55Pkwlo42dFUQLUGWa1zD7elNZs5lEdmOWmz6RecHMuiQMlKFzEr197Fsp5r0+
VmWOB2zKLFhONwqu9EBzLl/kNSlg5MCoi4EWSZnNosxRKXaDHumHPPgo5FcFLPPx01+IwAQ30oXg
dDiLAId4Lps+nrSDqF0p+nUs70WFk1Q7n4mHqaVVMgQstOeZXUZd6fVcRC1eSt+lQw3Btr4j4F0H
xkLyQLmwRtUSag+sVF2PeavYRW2Xkz9ccW5Q1EEUAwUEFCyC+1MDoqdE730DpTNZbzejoHlNUDlB
K7ll3t3msf/Um/VkRVnj4jc+ytLc/et9PpFPb+XCgBWw12ndz+qBiAhywG6SjqB4ET8uSzm/26er
pAq1kJKkSd1rkqSCbMxTRfQuhYfLAlbS9qcSmJDNIME8GrWswnoMbhqjKDdeRZvJ63aBhLEGboTD
WxHjHedaU5S9j+Ij9bIA25feZUj9OAqtWe3a0RKB4nXLa95YKWafrpIJPPq672o4M+pBMq3uhUYc
2S/pdkJDaXcfbxOPOyvKWyZ9/xYH1yREngLwNhzgjZA3Q7MwwbnT3fKlcRIMcToFEGB5SYSV/OXJ
KtnC7izpqWCSST30GFVPY/C1Bm7cXBEAkketFXbgvQxfp+zpsgqdv3anUhmHQWq7sBsLoh7MObzO
jfJTJNV7rIIVzwRpYsTtjz2P5k7lMa6DhtniWmpFFSOQvmEDoPDQb80byg2XAC2Qf5Tnr92pPMbS
oFBBHRlorGqJdn8NCpEP9ZW25KJsbYtPJZqbZC6iLk8o1a+F/phx1tRpp6iHOkGwfKvO70P0OKNu
fvnsVjJfWBx6cgDaC5iVM29Pq30SpTPMGNgLb+fr0M4GKGpCGxA+heP427Ba2O9pa2ruLHCEryrO
QjZzkHXvl+XY4SCRxfltpAGgGKqd0ZCt0URogTBEThC5bgUWApmTRFyul1MPgaUzv6ke7YcTdxrq
hLT/iH8fV177k71lzlBp81rrqQ3otMYFIpvVR4DVkwL78hnyxDBvhF4iNlIkHGEXjVaU/gzBke53
/76FlirKd4MMY7eDMRxHJewhRRasjPwkKbf1jRqK0zAHApCOwmQmOBzOfDANNNMjkSsV4P+gGvjl
o+1+8hBeHvitYavuw1IWczaxEhuBnqEnRL0brxsw5/QW2Zj7fvN3agAaVODpoFcMfhOzc63QlmVB
Mu3Qtded9lqpgUWCfx2JYuswHoJGesrNywZtLYo8RmvE2sE0d0F8JTdb+S8cyxMRzG31BQnZ+DjV
Di2GirQOnoLceEUuOf9em5crYe5o/P9Iu64lyXEk+UU0oxavVCmqsrRqvtBaUmvNrz9Hzd02E4lL
TPe+7WyZdSTAQCAQ4eG+LOFQmIkeyHJyo1SdvxYIf/HKA2yTn0s5G2owFurHePxryicgbBNg26Tv
5yLDVyHzxpBSPamaI90Z0GSodw2IUnk9W8YpBd0sSq0EwodGA7WuuZJSva+RZ5nDa2hqrm4cxeHH
9b37dCV6UZJsaugXwBd0GmVZNyAdKrUKSfHJPIkOdM/yH+1g524KITR3dvT7HJdW6Wk/hQM3+yBH
5sK4AbCxDLZi1MqpOJSYeSMiudMCcMWdwl3tzzZSSQj/6Bga+oSV/Xm7gTRsflukctdhVavGGGFR
AYv2sck9jMu4eAUUTvQDuunBv+C5JJ/p2iKpw6wrlZYZeokw6CyOgSmw0o8eC4jDj17zo99x6xeM
mHi2RCpxrVtZ0goB9sSjhTluaW+634HghpPyTDEddLOZVMZahFVqLhN8JzZS43nK2/XQm2Z8Y8kL
r63Hwj1uV0WP5mb9qGVqjkgPTeEYs17SvnCApFngJQeh/cQMNQCb8s4g67GDFysKJYAUkPo8tcbe
6ONMmBIgH9GfIhDa+aa8IXpHuWc9cOfpmL6CWpoky2i4Xehsq1ElCnEO91R34Q7gpJtRPya40sgA
Zvs6g8nu6fr5Z37CjUHqPEQd0IJpgU+IELCTDHBOTwVG5kL9y3U7zJNuAXyPzFEWAVLHIdnETnXO
6kQmh0Bd1O+arERkNOjw39kgv2FjoxuLcS3jCHhR80Na7tWRM3fEeiyhBvd7EXS4Qjc0nysYINlG
eY8zbH/qht/wRp3ZXrexRH2WOQnhCjUsdd7sLnd4YdslQJqSo3jZPc8a69vgwwBkT7K1i7qIKull
g5qJGiT6ly75mpq8JJpngPoweZpNmZDDAOFdMvzwSATBx31+owF7NEZOxH3XMt4JBMzwDzuMfDEY
ipaZHKfyqAZQqRhtYJ/u1qT9Wmr6bZ7WT5JhvF13PRYYfGuQBheqS28podGrYFXLTIyWlL6OkkFq
l4UXYbhYOEDea7Gnb1ygCitioGmD+iOYXgEgpm6XIVJqTHWFKl5j8lFBB51QdQ1+eE8eKIvNAzwR
x6MvM/REUYnGeB+ov6lwmJRZkipGqwZykdipgKAoaDZakraScbaU/EsXlgDl0jD2hMoYPdsrWmMZ
t6mgoAxvHv8p95MHOw+fzDxqRMWWoDLJwDQVmeK8GY0JWRig7flLAdlBEV08ycFMoZvveNygzEVt
jFEnwZCGWTChMI4IovnZ0fImP97/jaKXiXQRJxmXFl5yF8RxKubccWmtZFGyQ2TKUl/FsnRfvPmb
utWZLSrLn0O1nJAHKEF6W8cARjePBMIBVbtXGYoXrv7tXwgXsSLKdn3UR2vKcJTXCTaV5/ZW9gjM
D0Pnhre2iJGRI+5J4cq9fsZZV+XWJvXt8r4zpX4SlaDoIP7WGrsiXR/FpdhdN8Nc2ucdQ9L+SxYy
Uy9ioQceNIMKSpYGZcHLgVnBERQTuIr/sUB9sHxpmrldYSF8bb6iNpWBKw70QsOXPrdBqwGmhwgT
FmA2yk9/U1UFKPO3berDheB0KKMMp63D+Ary/T0gqPhkqk/kCCOXBzJgxmVLxfsGrTVUCOgoYhXT
PEFBT0F4HH514OEBfdMnwghm5WEHmUdPcHkXKuuUb4zSl0FkhnUYRjBKCtZQBzhIMIRJ69N1T2HF
YnQLDdB6YUjuYno8XwBfmcQOe7medO25bN8r8z6yeHxurBoY2KnBjSuSaeULIC94T0FCCfAJlqP4
KkRy3Oy1K53JD1HpG1GKj2yzs6+vjXXY0CNHy+izhEST41RTNAl9q8pBmj7pjWo34aM0vFy3wQz9
GyM0PQ4kzPVcwC8IyESHBI63qnJaCJk3B3DjdQ4vgDDzx609quwNNZAFU5NkUYcVshXpc7QzPh9m
Mccz2CtDPYwk24RYkMpUrWWOqnVc5UBVoXdCLoDwUH3vDcLDRsTcOKGRvbKNPeKqm9TbwpFO22yR
Maql+NMuPHyH+PGTyh/CYfr8xhCV7qQSOIA6a5aDOBT8pjbsfKo9Q5ycpm7up+p5yrJ9m4u3cbXY
4N+CtEOgTV/MdnTSLIEW+p8TxuOmBdzqPztNvbbnNFsiwB5kvA9z0Ok+wIkgEagB3WoDN+WIN7y9
Zt0PW4NUBqbE6pQ2Kj7tqNwK4D+K05Rz9phv7Y0JWtEabJtKKNZYE6F0ag+gUukdCSAfZ3oQFsiB
tDsjtdf5zy8+wvFN8LR4+eLon/tQKwldCH5/OVgyy1lBk5Iq/6UF6uKTJinrgOmRg0437aKdbI1L
6kD+CSprJfzGCMYYkAYxDXXwYkFQlCa3JAhjkt72upcPq0MYRDO3dLj1M6Y1wEYImgiURvSEJIqv
vdbohgR9OnOnf51BT3kiSnGhPdzHmAnwrgdMRlBWQYH4H3PU/nWhpI3liMWF4pelfC6hVtBYj9dt
sG7sMyNUhiBnADsALCIFKEV4A968L+iDpnbhQFdwZ/2yQMiGcTtuk/mCxgx4mO3ayLHbRDBdF/RU
SbA2bbwRMpQD88SpxeekKvxWMNEJPQlSbVtFYXPWy/uGlMdEIARYUxwJ3K5ZdrD89L7e95MbkZZv
cZ+feCMyzI+IxBLMfTJIVOkpkgIVn8pCWRkoCNPWx5MZl3jI8bQ6WDcQGghI9SwVortw0PP9FPs5
mnLkDUj0Fm9+xpjpLtkNbmgvz+KeK+/F2kSUytEpIXnQRU9yFYd0mYE8+qww6A0aDb7gddDe1Rxl
cHGX844C4x5CYwahH3ygKBdcnLwwT8Omwclr4nG4lWcMtoJ6PHEzSQwdaHpIfxG6CHSGMDwQljgq
6kP8LRHKSJGCRLrXw9gGrSbPERkXC9BZ6AFYogFcGF1JMKqlmutqxcFr7dmHBslp0B3zgcz4TG43
OvI+eua+BxjFahgFvQNgRwCi0ZTcvaV1oHpbcOxsfSd8FN68X3fFi3TiN9UYRDEEfvbbFpWk1IaY
lWookT1cdkIPkfcxRD7buXX1vg7pzZoZbryozpJ2bi7X7mw+T1EwzU9ZpTt1WHtVVrm1FR5kOfKv
RwHGi4GUOggmD0fyAm6utWFaNEMuB3o4OqoW+mk22KUKTUxjckwTEPcx8XQudyM5hPRttTVL7UiZ
gj4NRwdp4m56q2tgXKLjUvlEJVc7zrv0EdAa/CeINngnlulsmwVT4aHAjOXQixlSjO7UTTdF93x9
QxlgZnzsjQEqL5OHqRoKqZGDvDuge3xXzo0tFY9q1fta+6LJd2X/rIUoyS24J6vZycZvGPZU8wEg
z9Jd9dmWgNCSdQxBNyjmxV9XY3TCsHaT4VXtZ1cRZj+MhsgWQcovmO71n88Mn9ufT513pcrE0krg
EOJxeevvs1cyndy1iGiVX+4ybiZBbtVLTyDUl4AZosBH3bpNYdZTruF79G59q/jmTxRUgLDS7ezH
+FTuuOeeGbB1MP3LJrAwF3XEKtezTJsRP0lJOHaG04xMCUPKYCVH6YZrjnXpIan8P3Of75fN7b6K
eVyoE8ylB8nHc+ixOplobpp2vid3RHwMPR5JOSuLRun8t00qn83lqJzLDImMYoMdcfJksGqu76Y7
+Cm0fP8VfITtNhubZNs36+z6JJV7yB/gNTK6K1AKxY58xPwJwZtLKMe8AzfGKJ8xWqPQtAULlLO9
geHlLIJozuopVvI3l9/GEJWbjZ0SSgtu4kBv7/Ty3uCNcfAWQqVgVqnIU19EciBhXjBaHuc48pX4
p9RZHudYk6hzccwMFM/RaMdho6cGJ2AKAfPriR/2h753iszWVeDCWqCm1rcUpTdUo2owe9k1xF5d
XvmZ9U7HMDapwJG85YLXBEw2cah2yJNCQwRz088UwIza/JGKjTd2N9MoQRCmd4TE4CQXzB3+bZem
HVkzc54GQcDVi4Vb3yXzUQczYJvz7DDP+cYOdeZEI4pDMBPBTvicDPd5/03OeA8UZuja2KDOmCoP
w0xAznh0pSPRIEeDfTxi+vrfnWnmTbkxR52yUTZGQ0xgrk2+hmCqUHXOgtgGUGmGWplxCc2Xi7IV
q0WXgiEE9Fr7UfLEB5gG4FooRBEYi0kdLzzn+qYsZRioMLZe9rhrdY5/Mb87ThWY6zHHfIEDC+fS
TNdJxLO7Xh0EQT8UNTdCusY5v+yl/LZD/r6Jr5XS15PWwY4arKqXPqheltlm6g0+yKFlX8PRcWo+
sRYrPUTXHCyDGhjzL3phhVXIkLsYpGC2etss35vyR6vJtgTLiQgd09ouJ5CICIj1mebNS2lLI4q1
dbxDvw7KIp3Xo5mw6g8WarXXt4S18/9IqoN0wbxon/WVXoMgmPw0JXON/leRpl7GG1jhGaG2Hejd
eYDknhRYuj67iYjZIquSaqc1hdG7vh7WF96uh/yUzRfuO0VaMsztBqVwP09vecLbMFbOjXcqlMTA
CY03D5XZJboa6ejAYC3QRe+mAXjn75Ua2UINrfSRM3fBrKZsrF3AZuJIMYmuUgASNAk8YRZi1Zx7
o9B7TR25U/ZNBolqBgYj+VfUP6f1D2NZvGRQnevbymoiEDzj/y1boSJzVoSp1M1YduUtIHIAxfgJ
PSfBgUT1P5rG6uBzTLIC9dYkFaibIVRwv7WkstIetNvUFZBD6/eki/wvOlvM76pA5QkgCvD5K9SL
xhzxZOvmlFT+orvFU9wCSh2oe8zv5c3oiW59FL8tL/VJ+/I3y1QJVBSwRAUI1XOPxWMEEoxGLEFv
pb8lJUdc6V53SxpqCVfZQmbd5PBc9BVI9QhCm+fWpllbEICxzEqL270RpeCSSY1SRjdNb22z1gHn
ULR0b4pFeVijqkS0b7UvahdZx2hcJsdYUZpH5TS0JQPVZBOdHttQQkfXoKn3oUqLudPKUd4p4gR0
wazcd0Yy77Q2XvbDWld7zu5dZmTgNAGPAjpbEuHxo3avHKREsJbWBMwg3EHNArz7AARqjunm9oIO
F3BXpxBzk3Ye8OBzDJIR1FkIzwgm1jBHRtfIOk1JpNlqzCAFKTyAMU2QPApODaCP8JhAZ6g9VX7i
/8Vbj8B+CVutBS2Ni1msXJYEQ8CNibeecD/ptrbPTqPoKEA99E6FoqDBFacnu3ie94JLScTclwaa
f5A9UIejTNUC1WNLhUroA0CXWoXZ1x3nS156JiFZlTHCjBlRwDkoz1SHamowJa0iL1MLXHg2OOfQ
2SYVLCsDjVl7Z3wVfvERJEy74AjAWDKG5y76FoI+V4U2zWoQjZmfdeCfC6uXPlQfoPLJuzwYYRSM
SmiSoEYHCoaLWb1hNeRVWxoVD7zJE+zM0zpHP4zO5Lao+WPQ13q5vq2X9+G5QbL6zX3YKo0cWSoM
ZsLoYKrY0UbOEWRagKgmaKPBaQSd0nMLUQJp1xZjqoGMqor4dcKNcH0JzE3DKdNBQmWCBpUu1iZq
lsn9IuuBntnNBGFnpG64DMRmHz00OGHDDa/gwFiTAV5owJrh7aBDpXyxAnlkhDsC4CXVcpT2ba14
kzBsC+CSUz7R+zS5q1oIlYTwoQR1I7kVWKdAgH192xhnFmv4bYG6PgU5Wg3QUgAmkh3LDPgJI7HF
iHN7MQ4PRjLxJDVBP29ckDcO2pRqS4q3gShA+AzBdkrttlVwp8ju9eVcegGeIHj1wooOgrCLm2su
onoUVdyTk1MexoMEHEP7TYUak+LMr+WOV+G8WBkxh0kBkIdIIPin84EJvCLmVKEAmYjiIVVnW857
f137nQBmg+tLu3geUKbIHbc5o8I6GeY0wRTBm0g3PQi7MQPDhXtfTsBQdqjUddBMpLRSgdazP7yh
VH+TOMpjcyAELPLT9SVduPe5KZUinO1A3FEqItpHWvraTKI9QeL3ugXW9wHVBVEvAbQFxeLzTYta
DHjKY4hSDBS6RuVH09xOZedKMk+2ivV1toaocxRKYl/06Dvg6/SHZtcTYm7II3GBjBcJKLYMhVTw
SoC2FoeJumOVOW0g5IMWUX4A8YbdvQqQW/cEyZsjO/4q7Bq/diroGAoORK24GtqsD7a1TvmgFlZq
2kF9Mqi/AwUo5xARIjJ5ELX+VaneJ1z+Cy/KXr5uqCVTDpmsaWGGA4z2Pnh6ID0yYuBB2eNhYWC6
QhA8cw8ICJ/akHyys3Tm3C4NkFjBhlwADYjKZ4uTYPm5bz11ftr5CCU7gasHeBGJiTmZMMyA/g6B
klpmkTWRmLf4skv+XGjPYvmlj7iZBfMDgjYBRB7IC/EyPT8PpYD/L0WZIZCee1dFio5Zh1a08xvo
2FS27qfH8ImbijI3cmOU/KhN5AqjRclbbYbRyCt06CPl7rgvcgftFm8OMp8HnmHupCYBFAst+Uty
zzpFSjYZOIv6pLq1DJ7lWFy+GGXFmRXj2aHWtUL1aRiSBJFS/mVab1Y/gAedBx3gGSF/32yelZj1
GOFyDcqmnB2j1h/7IgHaxJqer4dKpiFDQmkN6rHaBZF8XAxFPolo0vZic7Ou+Zsy1Q/qkrnXzVx2
L+DnyGlR6SeR5GL6RVgkcUIRQcQwul0faj91y84RlF3nin6JiWJZ42iHsHweQtDgQTEUaE/T2nVa
LExVNaIosSQ/JeVocmvF5NDQgWJrgIr9YtiNmZSjBEGQVOEvQiOm2uBKA0a5e474T7uL1yzZQXSR
CbgDkyqfOdDGJXDRLJLVCyJynBBUUTtAIVKAV1wdvTxoUXlExSj5MH4RiDTvbLHSA8DNP4eJ0MgH
lOvcH4suL4dcUIjxBBWQGM3k/J0oUBXPvMuO8eEUEXMdBO+BYaIL0H4iFwaYA0WAWDoHTmtLOQ8l
zXD6MxPUES7mtIOIcSeiQzl5CEx+D3TVTjrWd0S783HY91847s+2CPwKxiFRz6GfKWrSWeFSjOI/
TH43uV+8gr8jFH1kJU4Dttw13A98qlP2Xv42S/loNwr5oseiGCTQRHHLAx5Hftvb6ovwGr1EGDwT
DsaP60tl5F7Y298mqbvGDMVumuMVK+0UW+rfS1SsrfxYqZwnDNslN4aojzgOahJC/FUMMOBeHwrw
FJgvqh3er17LT48Zhx2rsnTTQhddvMDopE3aTl3SEo9Rj+BFkfbWE2TgTMgUfKLbfUVzru8jK2Ji
xgOxCzMlZNCDyvnKJIwj4BWwvvsOnDpE9qi+0R5Xj5ATcNMtRnQ5s0bleEouzqEwwlrnSX511EHD
G4GDuH8AeCa5bd9kUAArQIcre1Xy9Lum4ZR4mG5D3ru4hXB/02AhVZ2XXltrMWhALGHG8NHiSyve
63/OUwuxdHFjiPyQTRgVxrZtMN0qBmLz3egekmbP+W6MN8GZAfq7gW0plVQYyG/j2y63tQ+C0SbS
kPM7GQ1Wc6f/WmI0IXTaV560APPAo0CtouCJsT+6YFytFa5DNRODVumdSXpT1EfO8pgnYWOB2j/g
nLSonmBB3Y2387PyboIqqMYrRIcMeOLm0K/i3OSs1z2G838vitpRs27qfikLERNBgze9lcheM9BK
dZVtHGVwvPzVDbSxR52FTFdSbUhhr8keevFVzrmTx8zPBKJCgglDZZp+zxmZkTZWZZHTFu6yG020
e9FeoabzJj0qR9GNPaLjbvCGNVnfDhBfjN2hPoVTRr2L5SkqUpTskYQpq19lN3X22msgvyveq3Sn
La9heBDqu3R6WNSfAr/AyVr11jx1G6FPKZtTi5OR/EoSZ+7cxCt+mi8jwL/C5I53JmoB79zIxrNK
NmVz4JO0E0IzgVV1Fz/MblziSSd4oHG2+6/G7DbPfCwGy6RiKkShFfWhi4loUIlooZ5Na1CMoauD
8nWNOVGGuCCVfCI1MvC8AhL3ktl7FfCHRUS4libFacbqpmo/DMW3+sUdV8PuUx7kibmkjUHq2HdQ
EBEjLUdWVgF/Hg4ucPLu9dDymUTSi1JFPIRVBU9iDF6cfykTPUR9yCPY2DVQBDsobgnZJV93W2+0
UaDEhJe2jzHtSLDGI4Q00734Xj+GTxrnl1ziu3BJbH8JtdrKqvRsiMMVd299O2N+aHld97iT7Jyk
95k7cavKbJPg+8bK0Wy/AFVPWVKGiBdrYL5i8eFuugOxLaJC2n5KeuXeYNpJ+eeTj2SlG7NUrEOo
yMNY1NdAKip7iHMHX8fWeGLll+0wYgb/GEERIPulO+O9Jeqt0ubr52NpHW0bJDs3pjv545sT2iUG
EoFhO1z3J+a9sTFKN8hBSmgV4vS/RtEmvkH+gjbx4LZ3IvL8P+/5kUXqSEnxMAdBPZ2xGXU4ptEK
ewQXL6mOggBH7vwEesGR6rR2g9qgHnJnRVhnc2uX+oZWVRa1pWZrMICtsl0C3fL/ZidRwgfnJoHh
0AVvdQmz3iixMvUUQXrD8pMjESwSq09g1L8gZGIUj1C5/W2QWtKEjp/aka0cfTL43p3Gb8mt7Fe+
8GA8cCdJmRu4sUYV4ZJeFIpBLLC8Xfe2utlN44w47ukbaSCE36y/qfoBTECocaD6cYkJj0tliDrF
XIJ1fdDnl6ndy9IT55sxF7WxQcWwqOwz1HTiNRBK9Hdc0SkfCq9C3tR8N83d7OVIQbu/eVlvF0al
al20KuUI0D9KxdnbgrQXbBD9vi3szjWJFifRMBm4apyMtxKp9AOZBxwVhphEKrMItaTIM60uP1un
6lvszN/qG9SpP8adJXBjJtcclVIYeR2LwgxzpPRDNEvWveVhKn2X75f9X4Sx88WRD71JYOokKpBo
FCXOQvN1daujMmIEv0ccgxZabPeYoP32x75zbpK+iQe57DqzLAEjyBpHdGQiiQYw/QvBVTcP0oxB
LW6N6fLMnxulHDaLtGUROqyTPEGHJ8mOPCIaJt5ivu7Ey/G535Dy1LGpjckAhgXWjPYw3xLB2NFp
QbThVHhgc1dHcuvz5Aar0wD0k6FgAqpcyh7wka25dDGx19+Gb5gkfYpulWPp4fvxjqHK3MqNMSp8
9r0kYnIV30/NY3vOb6dFsMd+dHIMRi4YLFUtr5BEN23mvVo8jDHkCUF8kNSZo0Ulupmy3fWmmy2t
oyteNx/A+uQO3WBP5W029gcrlI6zEe+G4rWzTlH23YiNvdUjpiwrqH5vFvN7nr6M0Ycwfreq1Suj
witTZHDpR9av7t8462axVPSeAUyqwgU7W5HjOMp2c6wiB5povQ2FDsDCMJhmR/fcL8rZZLqPOQP5
2lQr7PaorHVPyTE5fa9uTV995ysqMHIZuA/qocBRoIJ4MdpnpLE+joXeIsKpkFLx4a7IK9R74A8+
C0K8FPjy9iD2wAGq45khg6X6POiEOSrRk2i0Qaw8NObPbpic65/tsiIKA8CFANeGVOkCGmLocSiq
htwG/foeYVQxvBent+smLisx5yaogGIqk1paJvasgZ6JECNfGYsDXlMYIXxbjBWqN6nX9pp/3Sr5
Vy8OOinAkPsIfQcqdrZggVHEcWqDapgPXeVXkrZXK8GPuHURpgNuLFHr68oxrmZ1bTFxQAZtQEOb
OSTBrQ65p4d/LvcJQgoFI5+fMJtLctgKjJKy2c4wV3TOkoM4X+15Z5nlFZhiwLaRZvdFCj2ocRZX
Vd2CvwRQrx15A0IPLLXNhy53OtAS7eOj4ZY8lMWltyMo6yqYCtHlIN3Yc28H06iQykVYBi2m38fi
IzJj+7pX8CyQv28ucQEy74A5WmWwFL80NXFklP+vW7j0O/RlICMPzA0LPma2Q56Wyogw2JpuBLLl
DKMe42TedNLrdUuXH0mDc+OFDlQqGe6krrK5TKsx7foyEKyjoN2H893IEyxhxDvYAACKiH3pGv7X
+X7JapVq/TqUQZnYPWiAQH2FeL62UDEgFPKCy+M6Yi7KQMUUg2R4gNOYESsRo6IZpzJohMY6YXS0
GB10iZKdihb98/UNZPQusDp0+0HLBjIZmabaGsNRWvSmww7ue6ijkgG56EH7VzQ5zHVBORHkpjhY
SBTPN1JbjU7sihm5qiy5s1Xa+tp6QmV4nCVdBiN4AnQGRAV4KNxPlFMkUEyrlxr51OTUt4QCBWPh
jvhQHIRjfOSx8DDdA5kUegVI+EH5T7mHIpf5lMwJyYmF7wC/1wKYOcp9+jXv7FizM3eRHB5ckvnV
tkapMwyW4GLsc6EAEdzgkbQ/jkHdpxwbX3B5KTjrs21tUZ8tN0spU1IkF8v4VasOqr43pz8GMuCL
bfaQuj6UJpKqsIxKoKTQHVwgJLMMdlF/XHcMVuDbWqH8YmwmaapVfKlMKZpjPVSmawyV5f53VqiE
Nxw7cQGHM7LrPjNdkOsKfiUv08t1KywPAE0YwZcAViZpNHWR0BbQneqmFA8/KAwBkJQc1QMoPD3x
5i8eKNrWFs1glHfTkrTymJIxYcCBRxktuX5vLQTTuFNF2+CB2ciXOE9czg1S3YFZD4sE8Pw0qK1v
LUSSy/wVlPNoxolAIg+8eEFOKGXtzPuorN1sW3yvxSog+WMiqrv1vfBUOK0HojIi/bO880CbjBff
xt+h7ELhDpupGIRUgCcSKKWuAiNqjp7yJASyX/h5dOh5KS7LXQj1AcCiiIxgvKLWGA+AchS6WgC2
N3kq6BsJiXkPaaP8yNPGYd3+mCFDDoN0GqJl1DGL+1SbxEQsAkmwHKv+SMPZmbQntdWdPz8DZFrt
P5aoo5ZgNlipx89FJXvrG5TSBUc5hbkzHeJjLvkcc8x7ZWOO2kO50Uet0RQSdMl4N+oQnvWkedYu
9/BU5T7qmG752xz9qCurqAbDx1rgUTe6oKj5HDNACckb3OG2+N42dswh9GJG+o1F6tiNoWDEqyHB
SYTXIhmc2bgD6JyTHLIvzI0Vss2b/LNo5GWJZPhH7wJuSy4vrXKnB91uDtM9RpO/ZN/+uw+nUlf0
muhJH4ITLViOgG+qXnQUn1eQK8uueFM6vDYfx/9V6m4W86gcqxHWVi2x6/wFgvBeVUn2wNdqZt5o
m62kruYxCTsQWmEr58EGhy/WRqCN77Ji5zbCM8Qyd8IXHrUPoz+E6LWxSt3W6Vh0cxLDTXq3eZMd
7TbHOFh0MhbQeXxSUO0GHoSTt6dUTOl6ddTKCic9kUpbWX/oS23LDej+s4njnoyr52xxVExpu7CW
+1AugmZJ7leoEs5T/nWJ9fcQTNLRbPHYnlmnnIicYqYO+MALyetJmc05V7IcV0HdgQQtd4ufpWYn
sTu+Va58Yz1IPDwP45iTtyXU0gFxQdJPeU0qTjU0qaY86LtDnEmuln+3woSzj4wvRmB6YFgDt65+
MQ1jhnFcikmXB+sIZaOoddZ5L6DDby2crI5niAon6OIPYRrBUBhO9jjuJuG7hW7GtL8eRMh3p5KE
s/VQMURpB8LPPuYBUNn2lCp2h3s7U4AJHL8OUPCLVO+6QcbZBneCiAenCqw0wArnYbKaY02spDID
z/hzJGB+zvr1FwYwH0KeLaBHoSsNNZCxS1VUWQCqYLseOhuMAxwnYEDnCdPebxtULJx1YDxSAzbE
nXqUvfaZSPj0dn+00DGHXvVD8X59USxv2BqkfDuLa2WVIxgM03dFfdUj2RH79340OStjnSEU1XQC
DyUwSiogrZY2mmlR5EFsHub+2YITpLypakZoAOjutw0qFMWquIqxnueQgiGv2Al0Us56B6yR6Gqv
IuApYele3z3W3XxmknK6KE5qCSAjTKGS28QEGRBIlut9B3FxRKPED58yzgdjugjUIdGuRkfXuCAL
0bpKhaNrWVC8kYHtFfH9vXJUTBvOTnmneC0K6NyZDubnQ81IQ3GU5MTUadbnNJ7SJMI6pV1qvQj9
06r+RWRHBgzcN3AkwDXQTJN5WiTQqsXChiN6V2BsUKC1Vux6G0w5pVeAhuXEyxnZy/ptkoqFUdSE
wwi8TwASWLttegfqD04by851N2GFJlC4WYQLHh9Np3YvzkLTqiUpC6QBIhldZ1cNx/eZFiDYgiER
lPdwf5wHv6lThaQouiyYpciWlw+Bl+p+FoHoeI6iP2aFTOsTmn9uIQ0zverbOQtQhyq+yk7z1IxA
84WHxpWO0Zehdeu73mme81PF6Uwz17axTB3rqSpqEYjvLMjqm276sqIbdf3zsJ6XAEZgBpEUroGS
oIKgNYC7QjXGLGjwZsYYauQlr0qLF213QEL4YLxw7F02FAHi29gjQXmT0Y9j2JuxOWUouP1Dt73u
kgfAIV2wq3JcjxXfgWcDtJP4HUa9z01BNmQaMwG3YitHYOXd6Sv4Vad7LeRc9+yw9NsQXfMYpnAU
NAMe2HnKRwd1FAx3u8VuvatuMQV9t2LGFyxOLldrjBzRC7/c2KU8vy0EAwLWuMB6H+Cr9oFowTWu
hYEzp3USn8tISs7qNXtUyJBGoTG6GvaAy1ePipv62Wvh6LEtZLaIF9Kyr3ktDmaU2iyRCh9zY6gg
xIZ+oNAdy+i2m5+FmQPU5ZkgZ3DjkZUuV/PU91kQFYde3SXxjdhyjjHPBHXI5CWBzHWIjbPSzlGU
jzB+4qqnse9jTOHjKANkecG6sYBHtUrj4tML/WK/7pOf+q1qt28K6nzGj4h3GTO9YWOPOslKSWSd
UhwvQBGA5ux9DDO4BAJvx4TfLc3dHFOPLid+sKyqEN8QoQuDVJQGA0uYCuzSTk7BdwThXuu7hcHS
8FB8FKqX3yVfgFR7um6RRAna6Qldv4YKFajzNOrbqVDfVqMJ7qEn1S7MLWcZ4O1NbZsFSI6ixl7m
X0YYe9etsgI/GswIWpCKkTHodu6U6LIU4LePkOkI+cE06l1azofrJlhvczSwCcWBDP4ogDfPbUyJ
tS6Y2M8gk9Gnty2GUaodaMKLXTHaRN6pdkqHB1pjnQQoHwBNiXq0jh7Zuc01xtdb4jnFwMQ+qv0M
V3Ya/bi+MJ4NyjE7KwXrhoJy9xI/SsohNPbDzDHBqpGelbmpUGjU8wwx+wFuuIt/DLvspOyih9Am
QDGNkxwyl0M0Z8BH8Klyc75lVZj2iV51aZAvqW/pmWvm7akUhufru8aMH5/aNv9rh7oulwFcFUlY
pmhOtWiFkf7eerc6NZTM+hNfCONSgNsihfv/rIuuWcZZtKKX2KaIH+2t+AiqRjWzB0wWNEettwl2
K3Tlg6g4auQt4Axz0iM3s+PsLd0+FZNSzNoFaxZE1/goIMQhQCUmnCC6QDiGgX2V7H8xl8jKTLZL
p7zHnGtxlBSYJQ2ZaJ958b1RuipEXHOMh+c4dZJkW1x1Q95qqaCSpoTpN2rSoALf57x8K9b3iQfi
YiaU27WRyLa5TsHTrxZzU6Ugf1IGB6wWkMXr7aUD4VQKgTpuUsJcFAb3NB3VKQAhyN839uaxsKy6
R0QBSXQ5ONMvEHlBXAgCpSamlu6BpFoO4DY48SIZe6Ebw1SYMdosW0ywhXyiNwV01VZg8RKHjJfG
R+628pZJBetiLfHykWFNrJ04ROcJ0tQ78Qtm/J/GHOEaqtH/hs+fdd0S0TJLRkoBDQTKZYZGrtWp
QXetd6s34Bt3zSl0vw/u/Lae+OXw/2dPf5ujnKdfDAF9f5iTd6gpZPvoiDkfWwMQDuML/BjEPIeb
1VG+I8ljhqkXmEunxg+FZ6N5BzfKseWFcPKz6Rxiu4uUqyyFGJbLDDsgK3HiEsCglZNhsqM3URKF
7g5ePDR+Sy+02iqFIsUgxuCtrrGXbH1C8Uz8IEi75Jkn08jMHlCtRYoCCJJ0wZOjpYUmVFpOrovy
JZ0wW6qi4eRgljU8LS60KA9p5Gm8e5dVWt1apXayhNxxXDWwmh9m2QY/E/BcHhiMP1ZHT2xDcgSv
cYsX4N9Fe6j2PLgNKxncmqdOoTiiIN7XCRwGbLnSPjktPphT+F10psNsNpd693dL0kXQC8S9VAIc
qvilWz4bBYESOZNsE1beklsQYuc0G6NUAtC3Q7dYCwS+0oN5JMQA0o5MEqT/Q9qVNbetM8tfxCru
yytXSZa827H9wlI27vvOX38byvmOKYjXcHySylOqPAY4GAxmeroxoc/q+7K8hxakqhU00VOZfEcM
KilgM7fAE7Rpr8rMzETTfyEjE8ze3moMfV+gQb2X0zmYpiHCGcFVgbaJeoqiwV3cmlJj8j8mWzSz
h4pnk32vRtGFYeq+l5O2NQQ/gHTaC/dQ3Cvf+R6zYdPNIKGzWNgQN2tjh5HOEVzARcxZ2KQid1z1
SVhV+JoDkPDBVbKLPEJrye7hr4eehSUqaAtjW+piDmfFSK1TP6LNsUk8AJjBH90jcWT1TFcvCRSA
CUSBkNvRKKqgLgS91vzoTX2SfvgeCBIfDKfUwThXYASVdeRXXXVpjlpeMwdzo4UwV2FAw55tXILR
L/AxTj9wOpzIfqhKxrdbizJLi9S1pGpTL3IFF73l+2AjbdpNsj2ptXkMF1mLMks7VDBtNKVTxgp2
0r0PaaBgJ74Syvtm75tQ6rxKrfknw+Ja9Q+VYLT6DP0kG3KerGmNXqi+IkYkiwEuAuwH4Tf9YXRE
9AuYpQKWMerUcb0fTvqswtiu9E0i7Vc6+s3o8I+f0BsjP4w+bsuVUcdNiaOhLAasjKgyy2B5hCrz
ZrQ4LwOZH5MjlGWN8kluqtIqC7XoLawhhwX5buRJKUSgjdqszZZN98yyR3tkG/dNKArRm3g3u5o7
XyVW6VR7wi/OPuDkh320lZRbSlOXN3WqR29dFaNg+6yqP3j9juGJayEZGrVopaPCAowTddnpOjdg
nJeP3iavc6J7bVNYGtoHjylU4novuEHJmGFx9bT9axHa3ee+P2ZhlfPDHL1pHe50jHRbDYQYfThJ
ei27NSjrmCdg/bP9b5HoSZ+b5BqQ88wZTOqH6L50uXso04FTtbDJICnL2ur6oHCCai1m2cDiem4s
yJVOzLI8eiuigz8AFKfF9le2EC0+wOzxV5AoE6gWaGrf4G2ZaTZ0BHWvdAsv5k3wF6ZmFtrpDP3H
0JFeGXbXnAXEk7hzAFRHi51yf3TF+rxD8wWDpBmoMToLLOuYwTCNY1LbRJuRi5nbuXqtLo1Sx4BL
0jwbJhit4Sy8kyLR5WPbOMbPhHtq2Gjd9uNlrn3ApUEquc2SLFEbAQaDALLefmo3xpc2UsGABK4A
Hm8HKkr2USKHYm4gA0vNFnlf44V2ibAM1N++JTz1X/EYDKv+a5CseVEdSMa4zrrSRxZUp1buv0XZ
bgonVJp0s0hHcwxv+PYeuERTVxtz7OFKdeHqrNGD1Z1d/BaU//T4in0166hINp3uZb7OO0Wr1c4X
vh8YL7GxqOteSHkEqZq2vSbFb2j0mUqLVqv+96A/SVtYIPFmsZtCHMjV0MkxIDNQ55WvuaIxy4DR
jxGIY9Pxf2mFchIjmcGpw8MKT0RQ3eBKAEGLm3i+O7mE9S+HOsld+cRM9Nai5dIu5StKoHNG02H/
GicXbQ3ThMAuG1Y6YUR2aOzEZZUfSbj6aKGUW8i50Ipig4VOO98jqrydC2oYNg/navhafDYqkihz
IAy5iIXV9uSITupqseW75MwR9jU/MKXHjz2R/OIfLYyKJFwUcHybYmGgt028Sk+6Q8+p0HEeg5nR
/V99DSy/GvVUbuOmDucKtvTDDISBiyoc6IoarAtJ7Cc021a8BPTsmCdTwSmhXKhhq1EfjnVuhKey
X32bgB9ds4w7Qm/r37PeOmSjqI08M0YdOKB6armVtfBNj0ZTLZ6SAcWd+j4AG2YbfgW7f2aNOni9
OqpKIfghHnLyjnciB/RPj0SeoPYCe2bdBayNpI6bX6HzGmSwFu9nN0K/sjd9t8LbAxIiNrNMvPIc
PlsbddbEKgXIUNVDlKX1HSkQ9xvJm/aZy6zUrpy2M0vUaTMUfLC5gKXGUXczNJxbDPWgLjbsCXe+
geIfI+6vFW7OLFLHDbrefZcM8JI/zSh/O/zIticMgJ19//hkrx23M1vUccsVLpTE5LQ6ILJFp/J4
zQn2MwgcwULIfguvXJ2wB+yRSHinLrChWdKqPVAr4VsSHFJZMifxKzCKMxPUIePjKiqMGSaGXY8+
k0tgFP5m/v1HPYl1pNfQImfmqFPmK2EN1jqYq13tgeyh1dwnO+O+DswaunN2vBGvkE8yvWQlKGO2
F5OJeO6IIiBZiDWLy3sss7wVRgl2MSNAJm+L0QQ9n43Bi7tmC6Xot/SJmX+tHvJ3ozSZTdN0oRSm
WOx449/pu2RH1CRK9GRQIf7EKV/1loU56sEzG3UgY9CDnD3DMKtron2tOfnzfDcBnxI7DZOoa90i
9DJkFSntRRMdJMhodadC+KYUsd3lktXx9185ciCI/58J6shJIXDLJc+T0DU4Gt76+VVnk7Ys6IeY
hK3i+hd7t0a5SdzXCRe30z9bCMCZuBOt+lafHMWNHM4Zbuvf0gRKKVM0TKhmuO01BmgsuTE/XvZK
cgR3/d/vAWDkubtykAJVe7Kx067ekiLY4J6KKZuPzXz8/Qz6iSw3fVe1xEzSfJfj56R/+fjnrwfn
xTrIfi+OXTJF+hh3+HqEyM3A12vc+nhi37S/AHg72zIqsjRNnBR5jLVkbQTSjNRV1cmEcLU5hKzR
h/V7YLEssq+LZY1Sl+XNCFskVwAztwv1iq16Q3jkfYtJAfixU15gm3JpUMTKEIlTCi4ZIlFfUxwC
MgKX/yq+MT7ZeqR8d72LG1xuEmmcydp6u7oOrRzEz8Y9QeNKO8kpHoxbVqA8IXwvMr3FflJ3uFqH
WlDrcBNuE9yTFjYUxjHGyFskMxI003hCPV23phvSXy69QTO11mb2tFdzF9D9Au4Mul9I751/1VDs
Ar0DQQOACeVe/00wID8AS0BRDAh8dslo/XAs7FGHIxTydOL0LkQTMbkngEJ529Z4bhFu7ZJFNbBW
UQFC+H111PnQOU3zOwXWQGYT2qThpNsFQtcPIqoUgVFRvGd40vp+ghgCDHKCLNE1sTjqgp6bMkSX
39Vzc10+YBgWTYoUSI+TsFFcsZtN5BtdeBJqmv/YpNGomZJmXDbDJrCMQMljgg160ZmlWPJVfmDm
1asnc2GN8hiwyo+xJsPaYBUojaGiQwKB5Gm7FhBUlsj5ethZmKMcpuziToL0AHGYfk8EAZLDfN/Y
MgJB8CD//ag5/OV9Jyl/aVo0mowea/PbfVd1ZpTuoeRofuwjqxfQwggVSOM2iWXRh5G+OBTjg14x
ohnr51MPn25SZ6UPsWNyeRUV+7I6fvz7r+eziwVQ0VLueKlNuwLR8gdKeqANxogfeqh2X2MqI3sk
OMIwMUcWMvj/iR3vX4eKmFWjTVqSYGH8XQmK8PAh33B3BCfyCZ5plpdTKVhaGHU1RLCV7tXfmJ93
kkPnFlvfbO++WmJY7CiVgoUTgjOvwFq8ze5zW/rWflf3I8ZqBEf+1jPZa1YzrXdztHaI3iojh9lh
8jDIQ6c3PA7NMvDoGmAWG53mcaxPULjkJb6vTZGJqVhrsC6PGQ3plSHTMvUR7BMirGiTuv23Njf1
wYysEJ0REKZOYM9heC3ji+pUIAGSI06mnhwLL39MMB9gcw5/Q1qf0lPEZt1aLT8s9pgKJUJrpKMi
YI1EJW3czpt6Q4qZ9eFrz7yFJSqecCMYqngVlvTEnCyfsG4RqJj/yD2DKxXCKeShnj4NLO2PtbLt
2WekAo1WBF00kc9Y2/FjkpmlvCFqO8U2d8rrDETs3bf519dgK2d2qfjDTUWnVeS0QM0IV0J2p12T
frn+LWAm2ExXpWJOUoQAFytYYyR4EI0GCC/Ai7aroNxe9Kb2XIMQ9muFssUXpYKPPEe9X5Akwj8M
jo83dABV3RAipbLbe5Gby6yzwbgydCr+YMx0BLM+dtQ/9HabgcCYsBqi+DIAbShZSmV+Qq2UcSBp
RBAH7o4iCGAUVHE72crtGWAulM2yx9wR0Wp7/G8BgAYDdQYQSEoGeyeySJK4tJv4d2fztn/FBiOs
Pinev6FBhRujLvTa6MipNASzFY+p8ZIrrGSMZYQKMnNfVDmn4CYOR4w3x6o1t2/pwHplrloBQTEa
CujhXbBAaaOW+bxWhW8qaBMN/a7C0HaTCibj+6w64buZk3D84oGZlU1dgaaQlIeVl+E+tguwxAl3
xh0ZTcAl/8q8EsjhvUicFxapVJYT+KqtwjJ8q6Cvwh9DwSyuBbxJdBskqaUFDDoqgm6bOKnFfCiQ
IHVpmxDVyZgzwQjP+cNL7wyQaIBFDgOg8WN+m1x1OGSh6f9MrxpbfYle0sRMC6u7+lr180SR98cy
FV1CWagV3ueC0810wk4jp5ZtwsYXueET46uunvKFNSq0yE2I8fsoJonULJqkmAViBjPZptfDI/vU
rcfrd3N0ajMHNShmyCEPnlVvtsmw0HwVHeSH8H6y20N6YLFpM74jncvkI4bkcxXfsS0y1QnT/KWP
ha3ANzu17FnCCOtH5F+noXMYTUsjedbx6eab2R3t9AfoWa+lAzgobN2FGMOvr9UHFvtJRZgAan59
n+PzGQ98SvhYvPabdE0QLON1ApQxqyW1mpou7JEdWASBcu5BeN+Fp7ud4G29AaxVnxDKYe0kiXkL
O1UtzUVvYCf1J9SzfhOtDs7x3XKCc3Je66Uekx+ZZZJKW6YwquYazBdIWwR3tqc3lPztxq6ffVN3
Y+BzWA/B9fLHYjOpGCMLQdiNIiwS5tcZyGkIS4M3EqjiZj96E5jDvf922nUqtpRqrs/AxJHKdb0H
bGyjOfNusCFDjjyJ2VhZLXws1kfFFnRlJy4nzjlYPXCaqP0ffDzSCBcBk8lvNZ9/t0VnK0LuF2kR
YmUgMd1B39FLtuSlwh5RYIUwOk/R5KIRMOIevJV2WYBUUoJvaqj+oVMUErhT+QmjjGNHZyuqagTG
1JxWB5g75Fsn19jxm/BL/gHJDVUFZkyQaDhQqidhkvcBKcgVRwOwwtkrn4k2VejkFlPiiASnizt2
YY0KJsMoJSrmtIM3+c7AzNnt/C2x1L3G7WvSjypcY9t3m6+cgIVNKrCoeR35QagHWGGvo/MsoeQI
XnlB8AhdXGAX3xkGV8PKwiAVVvKoTgb0Z4O3+keQoc2nAK4cQlpaBs37KZf2s69wgYET5v0zUoEl
7P2pTQPYHKTdKN1wimtEz4x1rWadCxtUKImDwOiGCDbCrbrLNsUuhZZrcmgzEqEVU3JKD/y+HfNV
u5qwgN4G6i6gsb4gCE1AXsXL5EIHbgD0CIWXA2aLQU+MegYuK4RdLhLQSbC4EkEA6LbRWaCSGTM3
z6p0TLXN3N3WGXhV1C9c4rCioaGOLyZeqiJ2YYEhFrBoH4ngB5cBhhr3bmtGmLtAcQCCLW2wYT0a
Lt0SNk9CdIB9KyItP56Uat2NsyIduUw3+fZmlJnLuvxSOiTbibY5etsGmEDO73B+1kdeljvpCKRf
UFnkawHxvVEgt+O2VuKyKi1rS8IDCHRImLgCnJeypw9TOmIcXTzmhegOguZNmHf/2OvXTJBhfuJ8
J3XC8yU1USnHg1iLR1SqzFR8zJq/j8A6lMDfLVDhosu5KZ54WCClxuqOvLGi7ficYZCC3VsmP+w8
ABMZX6gCEnVTWaa7S3OUq1qcKuORm66nCOLIWbhNW8z5VX8NkEe/WABCC4VSgHYxGUmFJKOpsraZ
4AzxtjtKmxjtSRkcFcauuvnEHU2Cz3JhxBph/ALoGV2eC2h3LYRj3suJdFTvhC3qCcBa93A9wZOu
ZVtB4xDTaWiMKuAf+fmxh1xU32nT1KM11/y2zmV4oeyBNyjQzLK0M3RgOrwai9fpIbETKFness4z
/SmJWWyvDK0bxJALKroqE6oQQH3+qIqinRa95ff3QzfuSr1gnIGLBOhkChLiPOGCBtE19ebQ4ijk
pDnnj41iTrsTt/qdvC2d1hFvSA0VqOHtx5u68jkxWgQqd4L31hCwzo9dkQYYhNPm+Tj2oxfluxTK
ElX63HKVOfropqsMxCt9zLFClFEwCS+CoVe+GLLFiRAzOcnmYxp1pizfq8Ptxwui7xXaAPkFFs+b
slIFfoRS0JGrRcOJxDxxBN8Hh1EzGtbHpi46dIBQCBAhA0QSi1J1mi7LH5thzMpkPvJeuSdlNfKt
JpfHcB1bn+RyYQL61BqYBESQyIt0zDeqrmzSQhiOUjRdS0miPilxt5lDdfrFWNblN0I4AXEFiISA
Nr3QkvLbPlfavG+Pwy6erwlZRuhqVpS68Qw1VR4SQZ9oBNEvGoxn6DovYSoYxOuXIxU1cLRQs0jb
47ST3NIFpRAmMkmzurSYsEX6+qRs0W1jKQt5JcrL9qgeqspqt42XeECRAEPrYRiM2fVZ2c/l0mih
64APhyk0ivYI+jG36fqNkoosaDCd8P9ZkgrxB1kj4yLUJdBIUqZIAZbU2mlvzoCNkPutt5IeeQ5K
5+yZjdVNFCSIGYCMQAF//flBa4dUaKrWb06pFYrYbv/dQBdU2RVueWCVsC9jMLwDnPW4wCHGdZEt
9pxf+BIKXMehSi1D2VTCr7r9XsoPDNdf3UYQ30FBDWHqQvMkg5h7UvhRi0UFEG+xMjQ9wKWq3wgA
FQBnjeEJ62OTl8caK5MQEg0RH+9CNJwf+xJYz6A9ZvWtLF7PKWhq3z42sXJxntugYiIfcRh41mCj
tg0ZiTDp6mq+1Ulm7/BQFrLIJFGDSXr7Pxomi18E4zrmIEsTwnBrq7UZQVXbuAZFLTA2R8nSwf+R
e741smjSWVtKJXrcWNRxANPHfEgsrfd441ciMjk8V0/14sNRJ65INC4ryaYKD+Jg+7vc9bf5Zkow
bACIhl1aBaDXDGehixWnU76wSb0MVUOBCnOOlRGC9BxzIpIHWXnmFAVraVS632kTyNInHG0h3ItD
aUY1x1jIytV55pInxpyFZ3CKkbctxMSOpElc/oQUxaEEys3wuofSY3FSrB8AEGghMkItCfxW536o
8FmjTHnbHMM9ZxzILN0M1EaRW4VkCZOJPcQ1MzBfguurXNilDp44ZXGXjLBrdGSULthUHudwv2rc
MjaGZb+zHtXrC1VBNgShS9SY6HnxthVTLukTEr8IUaluqYOd38IRbc0ZXiLhFhVeYJVYB33VYRZm
qXXOQ+sXJZjfjpH02uvXjfq3b7eT46s6sh809PH2oFJ/P1UH0Q/hLomJfhUCWPUkbjWP5CKRy6JB
u6ge09bI1bdwzjD2hUiM4f/zTWtn19kGFMqyAr5B/wcphqjC34+v0iYpD81DvYDojdEcuU25Ld3w
prKhWoH2HxgH2b391WQL0HiEEh0DB3QumSc9TreK2DXtBCRb/nYGiI3Q6hA+po/vgNWbG+cONR6k
/BfzpOEIGuQ2ws09tYmJrreZG1ctn5kS6PM+trTqhAAfYngCDqLST+4cXW4MmGFR+rRpqr0sP3/8
8y9QH+QbGRjAABEg9AFBy3fuFlMkd6kswC0wiG5PVr1VrUo2cxHkXfhakJx5xIj4w3grMWFLa99r
YZluELeQkwrqUWqO+oEMU0c7SLRY5EGIa5vBrrP2vQwREmIqKpAQEqOuNa4f/S7oqubYa01tql2M
l3YARLzUSqNZZwrrSlu1h0c1sn4F06s0AKNXpFKPoqI5joVZVYFtJDu5BgpLZcxzrh1qBEWovUHm
A0OydGhM1InnswQhhLS8/We+MotD5AXgz8nsPrDSJ9bKVvzxzCAVFDnf6CXUURBFxglUNs98943h
kCQonNdixDMLVHpVTrkicBOChnqYfueZe6IpRdJvzFvkdHfRAyvOr11oZxbJ11xExgxEkIJWYBMh
+tXbGlSGM7AjqD/+sLCydpD5zWhnLNJeiDqY610f+WMA5rHuyQcHtp5a0JGqrfQORLcf7+qKQwJ0
r4FZFCpC0KChrho9HGaxgqrBsemR7XO1yXG9VXW/2/jXx4ZOR+ni8y0sUdeM0BZ6WUwyWR0RnyEj
uGrsSBBQF7d15pDHdurknhZd9awUeaXSBNdZ2Kbumy7ikq7KVRLLpt/1dIXS7g0A22b1Ej3qZt3v
RSbT0+rGggdTVkDZhcoP9THrsizFqOybo6+WEEuSNzVg7139oBuBzdjZ1aO3MEXlyVVVtcPYi81R
C83oGpxSbgPu9FtoFz0Xt7WVPOTM1PwCo4vbASH6fXnU7dCOIEUJKtgkuflwgFAFYGtESOgTRdi1
gy+AyBSVO1UVL6hF+1oXh0ksSfaM2r+FdBZDQ2RmQ7D8q9LjWOiLlfsHNYV3e9SxTyqpqXjtZG9w
hH0FT/VdYYf7h81TeVmRFFFZ5sHTaqC2hvLTeYjJo6mLtXaAmwCRNyuOlp5YZiqrUjFbqpqyZIWR
1UOgkYzxHZgxh5w6+lQKpBSq6wBcXyiIafHYjUqMtcoeRGqs+gZjgyBt0DzlGWgMxm27GlAX1uhS
1KSXQsLzuP64qxYtzMzJnuSf/amKEtnGT8a5WHkZG7gAMVuK7AVFPmpvAwmqhhK53NNt/DNtMWE3
b/BERmK2V3bZbZyRFNBjzRYIK8/WM7PUTdhDiqeNCphFKzoyQ9CgkXoR54y82Ty1YIUZ7P4+36EL
+Im3yeolslw0dUv6g88Vso4PWr7Id82zSrRkvHbHAeZmk8LHly5J5J+6Qhhw0DKlbpCoq8BZxMHg
BF24xgSo4Hvz6j9Mdo5GU1Swgh2NzyCBZ2mOukagqdRqwghzjRPeEuonQpTZeuwQtxZVwQqN6jP+
gRWAWlfTzaUEsgNEnRyF2aGyhJA1IbJ6HkTMloLiFE56QXhWz5VQN/VI3kGq90dUVHESTHjHgEmw
nsva2llHKV1DDR9CFGh9n8eaKuSMtJIDnPVpaq6AAoU8rz4iwYgSfK1En0whNKRNw0W6w2O68Eri
JrCh6XrrzknGub2gQC5IzHT4dTbu56Q0tknXGjuI00Ty1pgywQnAKnoVDsPTpMmAyUE697ab5fqm
Eje+X2uj2TRqfACNdOlIWpDvNF8bkcJlImBLqmi4pVDGljxIht2H3fCcDXwH/axsMMwhq2pvjtJx
n0lz801WJtnES+HYaHr2pIVCcRhBYmKWbVs6YSdA2Kud+oesrcqD2oTjJgcFqdMqECEKuKAwx0H2
rQLl3odp1IMN4eTecCW0SKN28PdyK4HxrmyaDVTKAotvhOQ2VfoMbHRqaQ+BBOJbaWgtCbRPjigH
nFeWwO5UrWa4H0cxkifQARoUrSipC7oAwXbqo5VgE+6jKYSLJAp3r2QqCEwyIXoQ5QjDE2ozbtS6
5xmnbC1yYlTQUABBRAZDi7TOegYRkSCtj4bw7M+7XgG5PVPkmGWEuma7IsHI/5jUx7TUXyLOuAbY
/yoVu5ePN3A1IspgE9TRTkI5nX7IZpDQGzU5b47SDaZQGvMPsajkgSqZx/DCJ4bV1xKWhUX6Aas2
oDzoe1xz+mF6Ll9TAI0jy7+J7ys3u2Ef7NUwsrRHhSp9CMMAyXVzVB64B/iy59v51Qn7BIJYdp17
LY4szVEhWEv0IUh4bCjviTtyqaIFb2db3v4ULctaNgaafh1NF0jNo1N3HrU4v5fToUciTVrEGZAf
vksU5giHPStCrma1S1uUS4ZB2M4z1+HBZ5ikMEW0HRMMw297j7NZ5GNreQLQVZqEGh8P7WXqq/WT
6s+Gj5tMLcHopMamn38fu6M6+Ki5VaYuJLZk+F9JwWQJVyj+QEGFVhTjtUJvpgofL3vGDLnmVl6X
I8/k7iQnfYts6a8b1Gj0vJtTyHW+eEKXahb3aghzc3Adg1lQ2sfc/RcOuIIrGpw9aJtdSEpz0JSe
Sg73Wu2mYHALrQkkboEDrg/JEV/qa3HDAoOvOsrSJOUotToGU50hKoObiNAmboTr+Fo5oV+/0DIz
lqaoh2SeJ6NkFDAlc4OJp5CJqhQIzVLrP+4i9YqMGz/qhAh2tBKcguDdc+GSBBPXijtS8GAPX65d
AAAN4Y4F1OQSJFpBgTANRb8+5pWCMrrYS99q1ahe+WIQGPWwtWQOaZwKBA+6BUi1zt0wwLWtcrJc
H5XJwCa+6Xz1hStzaYEKitMkBpqKru2xKktolRRFZQ9aK5icNH77wpcij29MnvOo2tDyHpD2KoeB
w7zvhPr81nDbygEw6DY9Rq8nsvjO/oK/n3BqGr6WbqAhTTlhL0Z+L/Fj+aeBddt4aOuDW6b1jC0r
CF9+KpgCVhK1eizwAuBVZb7AF2leHtseM6pzAsif7P31DsKGIosEecRDnZJyB2XsE77ji/I4jS1I
LrppdIWpEyy16UMzkIrSk8Cgu/HLyHd06EJfQxMn9/ocw0JcJOuVGQDjzwA1XFYC8DuhpQlaGdDx
X2AaotQwek3CFstp+Y2byx+yPzq1IThZM+3rSLsealxFH2/E2l5DlA6bjCYaHIn6rJEKUF+F/Ogo
6d+bpAB74t3HBlaSLwKfA5E8IPVQ96Ffh2OuVKA7V4ujcFMInlxZ0LCCftF4rws2uChHu/ZYwwmX
YeXcJHUSo96YpFjRimPq84Ol5hpgsEGi2pIU9SxHYtmiSgzVmFdqPooFzkUm7gzzkIDWmXMwxJmI
Nncnu/LmE8oYl/klWSFUkiArCL5lOqNNqz4o/FyG1Z32QwZzz3V16M3eyjMb/JAjCA1Ze7pSvZWA
+lKQMZAb9oLfMwnFbgCGqjhOHn/HPeD5beFbolbUuNIdZo8n+3MNtZXS7blh4sKLBCLswyDuVBgO
t6jC+55qKd/0VzIkMUO9GdM0n2hkk+N//uY6t0mlnO2sNlxfwGYieOWW8DdyTzHpYn+mm/z/bC0B
/AARBlYKKhiFeASVvDjBGrjyK2v6Pdr9VrkKXf3ROPa1yddgwSArDR5YucXa+Uf94V/T1FGp80Ax
Cg2m8Rg0hfR3LzFer2vnA08vQUKPDfhtndpJTU2qPMuH4thzhZXOoNsB3rniWbOOa7FzaYZKx8I+
LcGAhnXovijshXCCZF0otrY0jr+1WO68vK0B1/IH5sW4dhSXlqkIOkkjOkSQ0EX9tCRvhsypfoFv
ADwp2WN9XXvMuROylAvfXOwolablVdYY0wyDwy46yrv4J4E7+JgvS6/b30TPHOxhTLbdVT9ZGKWq
/UUoGL1hEKPJN23ct/Vf8rGgywb8L3SoeSAewCFPHYFmqAMVlFPIBOuDD6WIQA7MZmARj53e3fTe
QcEIAUwA5RoAMuexJBUFoW+nqToKeulEQrBTk+QwCOk2w8vP1LrpMTCkt8rXcrMU44yRYa+dBQXI
auh78xKgAZR1qQ4aKezr6jhvkxaxRHkMo4hhYwUSg+ekipcQ5iQktLSpA1fWOYodXVyh09XbomW4
NZ6xf/Rmk0ffFJ4+Ue64fMiSui/JWzDgrILA5HxbfW6u+qZrC9gEXCV3VKt4S37lmyIyiVImQLSg
oy2tSLCiB/+e2cIg+0Z9VeTBQNGChgkJKn0bVlqeBoKflqgIQ/kjRxcjBaKk1M34xgCWfLJDSI/8
gFAnW3drBSSBpUNqVwZ6WNYvCmVpygFYGXHINfbRbHXpTp+tx+8B8nEMJbwAlhHdC8eEyZa0ch7P
zFLxLpnmSOdzmEV7w41lWPOfPk7cVsIMkYXHX5wW4BQoZ1VHPwz6ekDCH4WP0xg5OqdkpiZ6BXNe
llwy9PdDCEXvGX8AeCUhdnHDi7Wfj7KE70dYYojGNYGNJSfAR80c417bOaDJAQXicdWiJXxuDNVU
uekgEH5sUgTnubJE9dfHO7fqE0sTVIQWkqALoQlQHkcX4OTJER7J9PYP4/Bn8r5EnYAdodcOPnDy
7wujQrQRNWOpEauyp5MxvX84riGffcyvUUMPrOgHG6a/FlJRlSYvNuyogTmt8/2cIYClc+jtHzvR
KK141LM9HjLRvu2l8irmOv5GQQHWbit024o4k1xNCirG7bHmq5KGuEOwSpgkoW4PXeY0tVDH/JhW
kmVwdiiAoBfaKtEj48uueaqk80h/dfDWXgghDHyfq32oINC99DYRhottFUJt3X78hGQa2Tn6WCyM
0b1SOdebQW1hLJV+N+U9hsTShnHI115nwLT/uyD63lWbrAwyYkN7CDhH6yxCvMY587Uwb0U3emE/
zlZPx9IklXJ2Yc7HQwmTpQ3KLU+0igBtJ4iiE1iZcTf/9vGC+UxjdNVLFmulwkzS+3UjkLWSIXLJ
Hbf6rwDIMqLNqD3zex5ykGxeobW7SUahlYwAkXE16lTqqdGAVgiuqcezbnIyMl8h17HgdNMYgofu
EeOTrnnNwiDtNX2ZhyLf9flRi/YqZhT6zJxVxnlj2aDOm1z1dZYCjnVU88D0swwkMW+z/4tx2Mj3
oP1/uRLKUYDhxy+fYiXqAdd6cU8YfzkL3BREcBLlyC2rk73mIABTQnoKf1ESoa6GssxAdzcb2RGE
1FzzUPOpVbTffDA5fryyi+3DWB0o5hGt0NJQJYVcUYv7TqnzFEgQg3sNxDsZkBnlRUwYkYplgvz/
woQszHmC8MW9ysKjn14VxrGuWCiZi0Y8WQayLQDM1ZX+uJz58zxJMmx4yT0pCM47EeUOjs1dehF2
KUuUJ4QZ5KhDjieWZPCutzeVl1idWz12N+yi9GVpH9bQbCU2gdG8ANZiciQqpVHjXntXclXwycu5
1UCgQrR5MJfaH/vCRXygjFFLU7ggUQJibCwxoD09DsAYQKjCjObfZV8yHgdrXrFcGRUBp6zS4y72
udc0PEbjFjMCZhr9/HhBxHnPTi21IPL/C88rMGRXcgUWFCiYp4QINPQlGXt22e6kbFDenXUGX7Qi
bEwnOhDos5rhA7jqb8FH53GPHy/oMrGirJGwsVgR31RVUamwhlqiBxgIYcaXS3O0mr2C4fNq21oT
m0CDxNDLfQRYHQBsCZPHVDDqoiYuC+IYBF8HGWpINgoWgePDGTeMFa6drxMw/h9bVMJayODPiAZE
i/GFyG5WVnYg+tDNVnIQZVlxY90L31dGXYlZWgWpXMFaU7vRc/NMUo5AgUYdmafjkg00wVDA5H4y
Fkkc74MNlalG5NyG/5y0wWrtdkuGwrjTfQK2lY24CVzWKMBlcnVynH8XSpe+p8z3CxWgk1fyrpFc
WHwLPGAOXEJp0V0x38GMzyhTsQTuUibchIBMWICm6wqyxWRqhPMUi79icg5d3JbU6qhgMrd6hVFr
nXvlQpOfTMntHypr/FYT7SwVIEbUZmOn/JWqFuueZn1J8v+LA5kWchYNoYIDKb1OfW+GmmJ+7Cyn
/s9HzkJFGEWuJCHFw+ZVPoBnM4MW0nYMbcGGJsbrvXbooB8+H/rfXG+Dr/8+IwQzAyNYXxa+yQaD
WFAGccgKBkeYcetOscC9zg/ThD4ftAAd+RZCQuFpcwn+geVCq0dzYZIKdQYUMQ0grrhXARSjVZfa
YrvJMMz18e6ux++FGSq2TeLUBUIt/nFUoncN+TrAIg0vdYIHJqHTaiRdWKOi25gY+pgnsEbkUkX0
n4pDvdE8CHyyFWJWj+DCFhXbgjpruGI82UI5iAiOGA6XYKCWkEQM7CPPWBuNrqiMWI0lacTadvlW
gzl9798EGPHImafu8uFG/BFTAuDBgFzLRZsiS4GyiMuWe61dwgYt2PwT5uyAobUa0PWHG/4RAgHX
LGdZPewLq1RQM0ojFKumwwrxTsyA3TXy+6+4o0RKzwDjXBafxRaCS1Kfc69A5uc9lG/+yCO1tYsG
98Fg01GuesnCILUmgROqQBML+L9LCl4ol1rZE78ls+RsYsb1DXxfHR2nMzmXshyra8bjLNzJ7V8D
ik5+8W6ACsdxG4GOKCrhFzZnmN014YID2jjYa17l5sBemozvRX7ji+C82D4qOEdNFwGznmFFTgO+
fVvaF9a4Ge/RhWyt/ilgC+ywPhgVF6tQnFtRxwcbLHFXXRPUsb8pj0g3wXbHut7WE06gqQnTAMZa
aXBCVU11MU2+/wpZ4nI/25iNaU3wZmdeb4k/etXUN8Ct/2LaXd3XhV3KLY2unjHX+n+kXddy3Eiy
/SJEwJtXmEZbGlEU1XxBiBIF7z2+/p6idoboYm2XlneeJkIRnaxCVvo8B3IzjPugkRV6wNOsbOl5
2aP/CLglm8s5xXQ4K5GUcppGOtTBYgRvtjn6Jbm9n7jpa+hjWH+/PAMMdidxBtLYfhXqijkWHbs5
dElGR7EyV3spOBfHZQAZBtrl2+RWdwHJ1cv2dEMmnXhTcMTuf1DZd5l0VcbMyhzAukpwTnbDrgYe
MSHsFv/3TXbyFFdiqMJMadbgC1PV4CygfyariV0rPziPj5X1r0VQSoJRGUPGdDU5SQMkkWGrAgLp
U1v51Fko1RjVRjaqCmcJMadbZ4UrmbNz/TBM7VtdF2W55j6QML5BvkqGmmcX2mmcO0M48wwWiTA+
fn0s+ZBxahTLqXinKeQuTIOFaNwIlkbpMO3KHwt0XfiiPKNAfwNOXelU+ZnT8db7mNYf83X/iKaD
HzO3xKIRcUTtl4W97kR5uH6H7HLJSgIV8gyY96+VGYeT/T/AbMFGeRvP/YtFbs5p6Bxu7EM97ivI
EmQyKTF+S7cthlBSJ/utN1ukHAA345pFtsb/e4V0GgeUHiFqawgFCj2C8GGbH8GbCM4cHowlWx2x
FkEa7aQVfpnXJJ1uTj0RFCuqHY03pQGiy/kb53ux7/BdCuXLpkLNscIxBMhKAX5lgi0uc03CudRj
41/clKCHzw3eCyCP9eMLeBdKvQBNsSLkMjjavCe7n+KpdKwv+hGjIDt9awlcmBm2D8Vu/D93Sem9
3EZqnlbQex3LyF641Q6YVirscXRiDDvPbqrYIAo27njhKtvQv8ulXoOphL2q9BNRlmanbYctIX7N
9jwcM9ZHRMMUbVls7YmACbpUlT5R08ZUW9ynru86Rduro/G/TszC/q5FkD9hlWWXxojRbQsiqrQ4
ZUXvz0K94+gi67bWMiiND5ss0eeqC87pt+GNM7ofv3aYZantkfB+Y/tx0z90r6Lmazu99ssX6Rfn
L2AlUBZmFxQMZIimTtdM0nnUwEc/Bwhe35CTN/njclNj3L9/4SXXzLR3LYv6aF0D51yW0I3Wq3ay
M/rJRscgG6H9UrEauL1+NPbdvp+M+n5Lb8Ug+2uCc7QbjmDZOzQemLh9nhjmS0PbFd0Ek4BV0dMX
86Q1cRdDT0RQHQsHeT+Q2lpqVwdwzBB0xOZvlg5ZRhl7swS21WQshUSWFokxIFIQOJookKb75rDs
Ja/jzgsww0ULEAqEaZyxL2FUubHEFkJU1df32U9NcgaQBngquMww2BKBJdsBz7Lx9frXYxYPV2Lp
zH4R8z4F4jU5YPwjjxyy6xg9ZIcl8P4YaS4BF8tGryVSwWOFDeURkM0krQLrkgNwYXRlfRCSADCo
2Fsjn8+MJ5GKJdMFJHGlQhKOt0bwGyMDWh9+fdQ3w+NflEvID9JuaH1E6gXG8WQ0+YRLtR4aMtZ5
p52AWYvJ1crhz7FzPyH1AjWtkodFwPHizI6+Bj6gDhCqzLfCKbwjTH/cShfveJQ5HeamkkBoFZyD
Z+BHVJv6tdqmR3D8ARPv9BeDVyRUuHadVCihKk2gtI2A0O8khC5ZHwebzD51pgnPg1xs5yT7+IEH
z8s2pO9Pkh6kC6dsjEwTFyv6owcct21QPyKA92G37+f2gTtyybtXOphQ+kWvNPIyfo+EKxXMFp2N
9bo/NMJcP0H04tq1UjGEMo1Fmky4VivYiDCnsWcZ9giA/ZsCa1rSD2xyv/AQB3l3qhODu3L3fazN
aV5Bd3oMIQNsLffjBF8RGAvIU43E5nLfMj3v+0ekMa7kMIo1wBsRz0sGFQs3upV3FnwhSmCcUIZ7
OMrQBMB/aiLy7kn4KXrZJgaQ0bbzsLV7n500ju3mfD+dsjJzV8kpVi3gMarILvpXzA7aHO/AShUA
MIV5agwSGFiOpL5WXhuzamkkiAfEQP4FberCjmvUYo0TEN4aG0haewPVqi8cwWyT/S6Y0k3dAJJJ
IkNw8BzdybhJNXHnX70F+lQ0Q11tdELePtB/saP/yqQZGTIhV4M00RHsNm/z/8q2fBUczYtu6jv9
5S/cBNOuEVpyDVv5GGujPKHahIGkNSmpSqHAiAE+ME4kLjaewHGRgxowQf0tdLmwfUwzsxJLaWkx
mMTj5wH6dwN6TQQGv3rCmAO2rMYt9/0xv+RKGqWlSQADGgD2DdKsW0IAHbnieUF/Et3Qw19wnTFf
xUoe+feVgYmKrm5GKwvO0ya6+1Poi3WAtmagIFQyG6Xvwpa4wD/sU+pkdR71PmzNXEo1mmHIjfEt
5tYbu/5C6M6iJ5RQbWE/7/gVOGaXBCg1/wqkPmIHTGugDSDTlSRb9ZUNADHsqPaw+io/ZN9Mu/0F
6MVDJ2AY0uG8TfLoP/iNlWj6i2bNIsojSnP9XrtNSkLLDp5foNfsuy0aJ8C3jvTNCHpcPFR+75D9
TFfiqQ+cdpgmlEUZKfdpwgD2LzIdmfrDXkl2i4fN8B33wGyVer9rKt4Ji0SXywXJW/obq0HlDSFQ
EW6qbfE7P7ZHECXdcz0JWySBnQdeNBneutSnpJWTSJShT6I/fVc2wIp+aF7EHXIrXGv5gEyAZ/7Y
xuhdIhVkpZY1AkK8gvVLJxvjYlWyHYHzJDcP19WH6VLAdP/PyagSzZItU5SRk4XNb13YqcLjkNxd
F8E8Ctbd0dXA3WFc9/LysrqbskrEUYqpcPJotmsdw57NDZdThJn7GsAY1jDijeoIdZZBWaQy6ZD7
YhZ6L4HDZ9yQDgZ3KY5psVdyKDcsi2kxWxVsGminj8NXzD+gAdtjr3G4r3ye7rFv7/1QlOttrSWa
K72EAQ2/iPNjqIAzPH+uM95OKFMR3g9FF1nVRK3FySiCc4mWdRRjJ/QYpT+vawLbWADtSsecnSV9
AOKXiq4a0wQuNjp2IC4FZMV0UA0v/96Xb9GL/JRxvxbz7VoKOI6wJIKFc8oXAMLYSpQJ/hVfC8mf
4b5Ncp0xrtLbDcqDob3UduHzej/M77YSS3mEYjKFoMK+5tlKH2XtyWgMO8u3IwByr98p87ut5FDm
H8QcoxItRBnz3zryP6l8FVuOkeBdIfn3lRNvOsGIW6LwgvZDMg7RdH/9DOxq0uoQlInI80DpzRYC
5tlJ7oA46phnEwBh0aYubWyIEORuwPYljjVwro9d6LEIKYSkgavhLYlYnW3u2nHIzRgGEJNT2JfQ
7ATIWdjkNTKXcFeVbo2CiNsk3vUzs7/bu1zqu3U1QlBlxlMYrH2r3BcI44X68boM7uGoD6e3iRwb
c0R0v/3WIaUsX1N/ckSAqg5+c+IvhfFORf59dZuNVoETqIQVQd3VjmLLFsL7Ae6Rcy6mBV59NMo7
ArY7X8ocUezoNEeYEUz15c70JbmZ/MJXv3CksdX//VNRfmWSlP9YLc2W90CcJugpqRNshOfB0zcJ
sA95Rp93jZSHqeZSmGYTytEnO708quJrEnO7MwwhWLvECh2gALDdrVNCOl3EBCpgoM/BCVYJZJpP
wTl3dMy2iREm3dpbkFI88aI3nlDKnfWa0FY5EYqlMFdIv+pyCyr5Tziz9dHoxjvQdaam0wTrLFl+
LERuot0X+cLRQvLZqcD7QgjlWJSiS3PLxOMShqZ0A8wL20JTTbdjvlQnOR1kRxbaZsdRRmIXrkkl
T2P1wqSiL5K4h2q03lLakqtt1eKL5ai2vGl/NZrbv7S8b8YyIxcnpWxVLumRubTkOh+kn9JGnWzY
EQzt2tjqlo+Nk6CcwguAOYpiUKZrWlRhUiKcU+q/KzVKAMWzMHy9fpk8GeTfV3fZKqM6gVk9OBsz
3nMtAs9gkreynkQ8L0N04eNXAy0XrAhgBem9SkCSdHof6NZ56VHMyL1gl720roLeRcodR2SEwfha
77Lod20OZZx1IWnNxNt4H/saymvphteMZAVzF3KopywIfdZkYCM4S7c9eq3KFvuou3BH5kIaJLs8
hWAFCSt5+N/Lr1WC5i4GE5CFtuFoOsGeZJr5SXCU50XyQwweC3eZs/y6riIfYRrA+/J+mxpdSpgS
oe4aE1JlX7jtt7Wn73uf0M70mwB8A9N+8pJtdeLNH7BV85+PCFK/y8MGk5ElfWBa52iSgDn4Mx32
+cJzbIx22sXZqHddNWg3IWWz3qZ6iFJOe8EnbRGurjBc6IUk6jUDdUeaEjAfnIWDeRKkN8SEaat8
yYA8/QxK181f0OMyIvALmdTrnqNl0puCnO6IYWbUgQhFLji4c6fYoioiQYdsHPZkuTlnOJL38ajw
JOxldZpF2EuzBQCg/NDUP/Nkw1FMlkmRNbRBCagbAKGo4wXhEgnTgMA1Ov4hU0Bp9Av6P5hj4403
MB3AWhZ1oFTNBy1G5/U8fDf3SwEu+k0wOlNoxztxox4HBJWTPXY27yK5gqnQC3tFS53nEKzedwMs
p/YHdpDA7IAiFE9+9z9jo+C9r49KWU9jAC7y0sHv6GAukY4Fb4uSVSrUsN5Dtt6B9qRIlADRWAAc
FOEpgHcDDhx49n3qg+ljRERp+P0ux9Y0sFJcaA/PCxGjQXuhtWjKYqdhlQ0TkL4QNi8bGWh5mBWM
yfqN3/jxrcVb+SHm44o4mv5mSNJ00XKIw/jjUXfak3mn//o5OdG2uJfGz6wxrC+WHqCtqn4MBWJj
uqhyOgmbTHPoKNnMe3icW5Qp0zzLyqAaAuxKtCPkhaT4QzDJZcBK/8VYMPsSgTEBChEAddMTAfNS
ZDABKF8AaupHgLJW19nDdCRISPome67jTV15100Lec0fvhvYP8DYhbF/xCuXvifprSZKkJOfm2jY
9OkL4UlMggc+qSfzbCjXWRgtVYE7S5kVKWo7PWhl621VSnZQNH/KHYxZ+CZIIDOfZ8ZYTghCkNaY
GB9BA+3yXLVQCXIQkpdnLnYeH3NQFF2/OWa0sBZBTryKKLsgBlpKBRHRUb1vZJS4gAzkTIfmkH9f
7vMdYVhrb6N7Hqgo72iUf9UBFRx2KIGdU/27LD8lvLVf3u9TzqacxjgpQAN7NrAiVIq/a15jiqlz
FgHqRekW9IiUaZLMIUBGL+HxGvF9ZbSF3Uc1epxh+cUSeIaQmNgPCv4ujO56g6lniiuo5Tlb8ldD
n3I7EwVXFzKvFyQ375TODmKLm0axwgIwGf9zRrr3vcS6MKoxLhGtEiBRA/KkvM9fdVfyy116lxwa
n59GMaP0tVBK6YdhyrBNr1rY3+k9QhKBJYbK1jxgv/r5Rjds7jFZUeVaIvUGSrUdpYJIFPfmPt2D
dXKnvo2DcUu7PEmU1ueK0mtpiQtNdshKnRQdL8Wfj38B/Mq0+atPR+m/WKmT1qU4Uxs53REQka4S
2k3liN8VtNXCB35bjyeRso3hPIrhssA2qn7gY0bKhT5W2x6YcPoBBTXufgRPHhVpxaa6qBGIuFFX
EG5FDxsZEWCcCD3L+CCcI/+6oeQ89w+1JxGDJ1GB555nu2H43cbPA1izzO71uhjeQ6esSjsPZgG6
NaSo+rjts24bLcmtWtWepYWPgTY9L8BLsK/LZMes77pCF58ELZi6MMRNGmg7F75FqjSZG+ySpyn3
M90GA4QfclmLWDcK+EIAxAKNxwIF1KXnkSUMa3Y53oI8n+B19mM/ACf/4frZWBZsLYQo0cq9jYY5
tDPWyc+SmopukJbyaTQj0TGDnMehzEz317IoMyJrGYadASB1Nk8Z5mbjQ/mMJjYAso8AUHE1p8SU
je5w5yFZNgVxD5AP0QwzPsCKYd51tKYaYjWQ8IWHeA+6S6xux5uEM57EcqkrQW8QS6u7HOTcSJDc
W+da2ZfykyTwquSs+uRaAKURRiAtaTwt1jmeBXvGPLD23FXoZGQdgGi+XVcMpptZC6M0I2m1Ui1T
CJN6G84N5SDovLkTsSHtLl7pxrefqZCsJVL6MVZdnWFt1Tr3y2JPAEOzTFfqztfPxVb4f7Xh7a2v
PlKdBYlcGTO8p/WilLrTKGcz55KbsKWgOAguHgUD6ZQfkyZUizHEQWy9vjcGO3MXW7hZvkj3wNIr
7wgIqIJOB5eHhK2C73LJ37U63aKGea/X+Ghkt1faFHe9vzwJjngb3JLGeYwmmPuZ+3yXSHk1IwHt
dj5AoroAfXErG48FdzWJd5uUJ5tjMdKiBLeJ3sm+/jI/TocU9fF8p38XXX0beeaNsLl+LNaoIdDQ
3s9FJfXzFBpRakEZkx1pRylPHcZD0LhBd6h/WXgfjvfdKLeWloWc6TpucQBdYZU8ZClPAvs9y4om
yzqgxgGKc6kacloUltJNf8zg4kp2/YipHizrl1i2Gg+84V7miVbiqG8Wd2ClUTLcX6sfhvZpWB4/
84FWAqgP1JRaNxOabwSl/Q8VdBKoQzRo75Ks/TMjfSCwf7886vtkWZCZs4rLg+vKnf4GC/pAOYtl
V0Jl3LrjVsaZlv5dHl0jyLUlScQC+tB6gd88lIDmOv2h85q/WqBKJHz2iQdm75nznJnFrNVJNcrH
xKMiNZiOQkWprp+xBrmtjP6bIcNbmggb8+4Y1tK+nlA7T/o7XZ9zWxuUQz/Wr3VdHcI434G+JXQ4
H5uYfjq/w1YKOMAAzknocy6Vt4yrRi101Twn7bay/HA0nrJyvJnL0k1etZ9S50ziQW5sUAVtpp53
J6ygE9Ad4PkEyJeFKsql9KbMqz+ukCypkFmG0pmxghnZw139arr9pvsmutqj/IKx2YiLH8I8+0o6
eWkrm95Fbdl12YhK+9b0h+CN9kb/Kn6XnNCRXvlQkEzdW8mj7rpvpUIXVXjISvgqCQD1KDCNLObO
oj9GSe195ssSyiwC4wlYChK9rU7XSIM8x0OFoMnrMdJdbMoTRN2QZLbzwav6iyOP6O8HTVrJo/S7
0/JFw6wXeclkhzfez3dkzTUF/DivOsX2IStZVAil9ilwAuMWJRCXIJYUbo4mq2oTfJRoz6V/Jr92
7WSUlmYh8L9TvYaBv5UdwU690glPgNnDyJy45c0zsN3J6myUVuaqMWOJF9L6vbqvzrUTgBpJ2Zvf
CUIwv2FBvNOHwxmSLoP5AwyABqWU4ziJlQzs6rOsnHvBcEf1pxpabtDecfSD+dpWgig3mSKJMMek
IxV1ki1ETgH6GYBLojEuoT0RTbb4qbB+JZJylao1acJsNAjrEfOa6S4bgBcR1m5lat7Im/wiF3Xt
Iim3CdzTNBoDfLfZaL2sQqu/uTH4hHisZ6YSVg6YCons2+HPWD3rzsikJFxKEj4R2kSytzgCW0YF
NCfvmRFNo0+0FkX55hYjUQPA3azzNPhzW9pmyysAkF+4IoFeXAikORKyCTaDYLi1wHBTgPrAh1Tl
HMSiTBM4e6JaiiCmA3FuK+x1M7c52s3KhVd3ZVEWyYIb0QXl7bMQIKrhIGHZSgbWI7dmyLJGa0mU
NeqsKa+SAl+FsARLbrFJ5U3ot6h25ZvQ2vDCTWaNZi2Pskdi0WtZN0Oefuq97A5F+lNMmvraCWuW
mwFW98yL0tjfC+gu4BtHA4LeOa6NLhN7IzDPQv51ql+ssXWufy6W0QMc878CqDuMuzkrLEB5YTt8
9uXyZKr3tdVupob3hJjWfC2Juj2hB8HjUEOS9tB/6/3pxZpdLbXnDdkay59EyeMqCPtRvR+OsuhF
EihZZEFk5y6bGClW7euJr7qdJzkJ1u3Ln72rOOWmP2ixy8Xr5EmnzHydVhmmXfDtyLYzBl3wpI39
Z1ge0HxeXyxl2+VKHJWmIjqyHR3SXMxQ+MI65+AFdmDakZc83v+6rjXMsAMLT8AQt3Qs/9P4t0tW
iFI66+a5bwDnl3ulH7lRZ6dHedP5icrdbGC+g5U8ytZL7SAGGSpv51n7msiPefmZ4b/1gSgLD9rH
oZcQl2N05qmNvofy70jmkDZxzmBSYWiJwl2sYpcKA9Ghjflru+dB+bLf2Ps10fQwaZnUfQt+UNQh
zXsyuZK4pjveTQ5ZDLN25SdGVlaXZlKmvsTy6RRaOJEsANcwwS6DiTJGJ3JcCu/iKBvVJFqStmD0
OxfLphRiWw55u19MK7i6N/IXrEKJKRli4Afh67faIQGu2wLWIIQt2cQ5CSsyWl8YZZAwN9VNaoPv
IxmzXUmJbeWhza9b8MRQlqdS1EwzB4gZANJKwvTwWSvs8plwaVkzRilU0O6epvN1o8CTStmhEtNa
nd7hjYa5bIvxzyl4UFveDbKd8OpTUZagrawK3GH4VJWLZO5bd5S9ZVuPwNjNbpIDUMDOPL/PPJes
SGhRYA4T5IOXyqGAbQaD9lC/HBDmIAeygX9ri+nI0Q1WTgzS0n/FUDpoqJWQ9i3qD3VwZ8BC6Glr
C4HkR4XlB4LAkca24CtxlCrKaY9YEDxMMBXxTbcj4NW5A96AG8WL7nk852/jLR/C25U0SiMVI80S
qVdMbHBPb/uqy0usgT0g9QD/Yd1UWK/uQNP65jnw8J4xzZS98gquTDuC0iTYkcH88IHPAyuPtSDE
MlSn37fy0zz/vP4AWPhWIAp8F0DpZpWZQRi2xPzeNjsMC27Tk4qVVfmYb3hYKmylfBdF+avUNOKy
HyGqJ2gbvYlOr+Qv3BRcZqUl7yeifZYk5mYz5RCTtN6Y2e0NPhh2Tr7pAPzDSKQ3H0reigG5pA+q
AgARMIRg7Q/p/+VzUzPAGco1vlLaZTYYvNXmTop3iXbMkB9bCq/ux7zIlThyAyvTH8StLo7k2bXN
z7oDvA46k1NveNdVgyeFsiGSEVYBaD9h+DECUC++0Ryl/Nv/TwZlQIZe19R5REwGFjzhaOha9F2w
tO+zPvBQ1ZmRLUicwIqFkjVwdS7vrBSnfFyszjyPRmWXVui0gJ9Mo5NkjhuxmZ1QA/Ns7F8/Htti
raRSr2sMugSUVSOkOmRwA3gCg1cBmUFxOqdQ7ZmbPjDtxUog9cbiyBLCSoNABLlYmxA9CWteZue2
3wnueLnByLPAnYRhasq7UHr+McukRZTi3jwrZegY+u0yln7f/f7/3SU9rZfGvZLmrUjuUvkZDU73
YAEyF+fC7hpu85F3l+xTgTwVA3SgzKC5/Zowr6TUQliVZ08lxtJDyARnjXP9WOwP9i6F8jKjjlXe
ZoCUECXyKAS72MwTwTsIpfpDAaAsK5mxaTg/ayo2WTrJFpWSc5D/ouvvJ6F0vRs7IxUknITo+uK2
NoD2HYLQrsDkfirAUd+FUXqegTKzt3ooQ1/fTMGhkHZSwqGBYWcm7zLo+tZgJnEMRDATqbhwWy42
mE+/KH7xQ3HMQ3cqfJ7CMaOplTzKixjgylgq8p0CDO8vRY0o+6XLX/vg3mpUXizFUQq65KXmlVFF
Br4WKIBF01EdIE3eAn8rc0HklaDEQcrj1l3Y8QQz3fPqlJRbWUotzxuiJq1HwiosNJpehSoouGQP
lrThXSpzvEZdyaNczLygCdeob1+xi+1pk4NE0utwwQdCyCCbO80xX+INbwCALVcTdeChAjVO0qiH
3eRl0EZDZaI6iu7gF+H7/NylTnpS/OpmGACrD3IN3qAgQ4MIQgVCRcQhGOyh7tYsugXZeguXnap2
hqTWkN0hkuxCemlLkffgya9RUc+FNOpmhy7LymGEtNqbQBiWbpdDjtl+hDx/x6fOyqMuBBKdXsU9
cSjqqZzDh3ebZTMX3vQAZHFfP+a72S1jtwRdDk99GOb5QiT1FaNU0CLLhEhz1l0dKPC16F13ACwz
cyGCMs+x1k8h1jhhyvbRV1JIN0AOuum84gbTRJue339jPP0LgZShbsxqqdOGhEIOmC26wFZaTxY8
FXBH3XZwAGii9ViwiTzuvADzNmUN4/0IwqQPYIpiCea0WspJIizuJSBj7cjEQJqhbGEPHtkRjHru
J2Qe910oPX+WD3kwAfoPNc38bujv1GY3qhnvLTAyAB2lRckCEbCOqUTKH6VT0cp9grcw9fbsaN/b
L/OpfOwfy33oNdv5NsPKrI00PHSBy8p79sxrxTyVDt4tbPa/maLVuwBc6qKEYUYcx+9WedJnTs2M
/fBWAqhXoORpX+dq8p+ysJvekMESi3y18E7xEtBa8FgzmZZsJZF6FOkoL2XRpqifad8E5bYP432n
3RlS6rcpp8bJSoFBYfd+fdR7CDGQ1i4qtHL4Lvy00GmXbvSfhAHlL7wC+1OB2xwfy8TUBmWhsYiY
Zhqqwuj/kI2oZIPUdLANJz8OHgFNVM7xy3X7wpQIDDYD07JAfZAozTSMvp8LM4RyBN/GZmfwiOyY
z4ukVIATg97TCw3BovWSMeFEkXiHfVynqbHozovFPqoD3Bq2U/GfBrJtOntLl3ipzCnWz026bLQv
ICJxZpQji7LddpHoXr+xjyeCMOwDIe4HQR+mwi7djJqXqpU0kX5O65tlOobhTdzyXhT5jUvfCRky
tnMkCTvREr0ikWRimCyqrp0joIprdv2NgEtizddpz5boz5VtKjbyQ+BXqE/jEwwkr5jGOKQsyeBf
AKI+NqBoXNugqEQTxN7auZR0d8juK0xgal3BuUrG3BSQaJBzy+BONmREQ5d32VghBqf6RTt34M7w
4m39XJU7VXNUl4w2V/vuVSaoI3rAJ3T5qPjghwZlLBmMgnrSRRmxSdVKE1MNAZhUYid22fWPoYfe
wqb6EdiyCbHcoI8hE7NQQOwF6zwYsC3qeYdCPwktQkKCFr8PwPpFUFYEpwnt3p3duEAC6USoW/Lc
D1MulgLxRkRQndFr94CaNbNZWBTUKoP7yZ128b56We6lBkhwodM44YPKQ4VgOAVMQxH+DswoEWgN
Kl0RokUQe9JPaz3UNh4j024iO3AHZ3TV2C685jEwbB5GCUNtL4SS7GLl6qRmAINToyKC0L4Y7YOZ
gOSC4w8YT/NCBPUN+xagvYKBuu+w+UNN12NCgz/WwEgQLu+PfNPVUaqp1Vs1J7Wv45wj7bd1p7g1
0V9x5tbrZQTRmYf5Kz6r0sdY5VIw9SbnVNEqfcIddm6goRXaOk3lpofMVWqfEHuDvMPRYgf0GoLT
DtzMiAQLlOlDeoIiqagCAfWDLReVwoqNEnXFOLWcNH2NK6SfzVeBV8BnBNbwsStBlF+XtKwvzQmZ
n+qPAobaUI94rXJbv528DBCXdeqYvJLBx0GSS5GU65BDdRgsUq6f99ldCwTmHKPRxT7kp7XkdV25
Rbrmhl6BNjcRJBH2vWkHGETP8jQfeORcjHCGcVnfI/3Q03RUMYMtIQeqe9uIT/L/TjwN97D6UvSm
cdmU8mJhYRuJ3fw73YIgnagh2vRO4v0FlOPHEsSlOOqFa9ZULSj5oeb2Y3AJyJEAOifrHvmHa7m8
DTBGXexSGvXO9Qr4FoEFaaJPSMyWbQi8PgIfTdaoeSMrvG9Fve1IzkpwTxKdL38bxTd5+nY9NuI8
XpnKBMJAE4wCiL1noazsfnrUw32AcmJrcIww99aoBEAyK1PpASqAJHUCiRgZC7BuVNfyC+8vKMtY
bmWtgJSpaBSrKI2QKCB6fQs2ehrhIIBLY9ovjrohPKjxbcjb/GI5GsQm2GNTsX9uaZQaWmMsy3HU
EPtEuIZSv/Ha3V84GvI7H0zFSg6lgANQaxsxHpCbZs7s6HuCfl13GN4cN2/TxJEtcBARmNe5kkhp
IXrPTZ2OFSQiSJ/Ub0WLkQGlsK/rIltHVmIoZawF09TzCQcjNtBMt4ToKsWUdIrNIvEvymvMkGf9
xSilLIZ8zoUUAju3JsjJKobe80cDlCtJa2OAwAZMvMM5JPNFS4YkASEaGRBtfQdDN826xF0WoTdh
0cwrXEIUXmX4gKaxJZsWf8EKxNaZd6lUnLWATX4ArRc5qQRq19RDQbHZtghiZbssbMtdOBPGTJVR
sBaGsT5AqMqU57S6wVTmDmmqUn0VQWKPMbsea4+fucx3KQo1zyRFQC8Tmog8OczW+Ylkx5482n1l
q7dYAcZU35Ichk8sGcEFrMRSoXLSq5pmZhDbudWutcdTXtv6cXLM7yEmCAA/H75wDsp0cSuJ1Pfr
coTnUwmJowPiAlRrurdpkz86yk0/eNKINq1CWTC8YqgqeTsf4T/K3O5FdcEgvcNQ6+YT3CGXt0nZ
s6kcpHQpoSqkg6CQDoITvWTgadM30V44Wtvrd8nRTHrJZhSRGssSqmtZAqDAAljiAIRLC95yJE8M
ZczQoB4itRaMs7UciuRJAW8fN85ivmqAf8LdoKP5oT8wl6YSJGB7Oev3Q+jnDZo+oQeSQC8DEKnd
oNhw4NZ8mV5uJZP6WuLYFBNAjA2CO0pm3lMvf2wKG5M7A1TyybTsaU92dtJNUTrd557eSjzlitq+
suo0gvjGNQEvAC7utwMT14f5P7fkKAvbRazkUZ+xkiKxbsvAOMv3+Q0QFEBaO9i7yUkW5y+7IszH
t5JIOaVlapN6aUwDT330JqA0R668y0Furh4ybo+SnVQhWFeB7qdqukI9daXMsVdd43wEaVU6JkDx
72zzgZD2AAxvy6uokOv6ELtguwzlOAuOgWazDCrLSLQBny+oftUYaJisuzz+IcvLpzzDuyAazCAy
5DoVMQrwVpiVHQUnEwj03a3ytjpZONy8gPkYVxIppwBM3GqEXzcweSXcEpCUbGN9Ub/2bmDPD9Ge
N/jKuElMkSHWQy0MhFZ0tKmAPr3SBVhNlIo2kR7a1lx7Ydzb48yJ/hgFdTLkBUIpfDL0ROh0Tsmy
XK9L2cCWS7wt95E7INScPBSifB64AEsfL2RR+mhEQYKFAwm3aAPqC33sGM4u9IUTwAqxcMUtKjCv
EVOBqiaBSxnF00tXp2i5ajadSvRf3ROSS6x4lTBm5YiU1QSXFJhkDS+s+LVFhoPQseSFciaMN+GO
uZRc6lM2mNZE3rkAfqcMfAcPgSu8jgpSlNDJ9uM2cyLVve79WEH2WqxOhUx9DDj+RoHY2pud2dPh
MUAs5ZEF6ZgL7sEIdi+EUW+incZ8SKoZwnJwACg3sfCJvBK7VwD9MkRkDh8K0ouloCI/NrhFLOiR
RUcw4x4JuwGKpC5vFeatt0iZrwtplDfQxFIQgLxtIN4cjiTv6jcj3nfnc4EnGR0SgCMamqiCgpVo
yKV2hLkSp8VUG+eiRElPccGpbDyRrFm/i4/E9ySHvLfjTSnavJoDW0V0dH+QimAR8O2NrsK/UR/Q
rENZgFSfQbiZ7gG1vEHH0x/88Yn3AlkqIoG1hvSb3nb2Lw/aKLIlR/msIx+6MXr0mvhDdAyPqq9E
0IM/U9kXUytNOl6atBHANLagS03g2hQUtXmTTExruZZG6bw6zkUgpoP+lsWCDmuvA1AByz62eOD5
AKY+rmVRacGoqe1QlDhZAqQZ8Bju1R0BfcEirP8JswHLDwJPFXnrhwaXkcaAIRgr/Vz/Lr4CVcFJ
X5UTQVmKfwqfqrGht/kujTpX3xZCVSy1jlq6cBtvs43gZYfw6xuDGRc5k1W5v5BG+Zw6aYMht0od
20uzMwx2jz74VtoS0ia980GQgUEGPocZ64Wvz0gF0soY6nJT5eDUbGcnV24k0AErbrDcJZ+qrFyc
kIqa+xHqr5g4IUZE3la0MxNwspgN2U9+aPL5bImO03ZyfTbKTipBkSQNkffHycBuPSincpd5gsut
0TPirouzUfFys0SRpPWQNWxMn/CUvmFkDN9kGw1lfmuOaUxWqkmVFsdMzHNDgDgyRUioPNMTxsB2
7VfRnrc8jkRWjLC+RypGCIK6kOSogY40qZ+HsVPLulPqnwBRwwTR+6Fob5MtkjEkekYOJe+VTe/n
pw59owrs8siROc1yzqFoxC9rnKRcnnGDlfEij9tEOi8ar3HDUQoaMlMWTK0I0pQYxu5IYGBIYqO7
ip/fiTagy3lpIu9MlAlpNWmxshjmsd+bp8GdPSx6OrqAnv9bLZHU9P5CF3mnpEyIGQtKV0aFDoJQ
0MoeFpiscNcDt0pG8vYX4Q9T9xXL0oGwipa4SMvrRknTgESKYFnaDA9IqW5C3wQ/tfJY+FylZEYG
qqIiN0Vz8UOumJVCVEmBrJ/BGTQ7CvbIxFPshaB5eEhjO/06/oo3WuFwHB3TdL1LpZ9CtwhzOILy
BSFe+6MC6mTsjN8trAZFXvnEkcX8fqqOTSAssJqGQj3vJpfkXgNt8HkuDqCywCJe65OO+5Luc6BG
/x9r37VbOYxs+0UCFKj0qrCTc2xvvwi2u1s5Z339Wdw9py3TPGZfzx1gBgMY6NqkisVi1aq1nPqn
GFPK9VS8OWz8B09HFnoTxHIzSO2Iyy6BqlxhOyEIZRTzW0tbmWHDpCqXQ5DADDJlcBXlKMxG4BLK
90mBknMF7/xW2gpsyt+VMbupRiXkHkskXsNmOKfqvE25U+/17eJnB6CvrX7znc/3bpDt2eZyagXy
hDWON7PbAvKTQYEnO5PfJh+TZFsR+yuvFgWUEbBfQH5xJhg6oymtXG//3OLA3rhKi87BdDsBomFs
5DNwrcmCQMo9gyuTzEWe5os2KnNnHC3puhmfy+buW3v4vibm9g7r4T833Og+P7WX2WbYUa3qEwEZ
2hICa6LlMF7Zy3WYlgPuU5oHIYTtK7zhuoNy+DNL058JnZIbTlYbyDilJfVEKTGUigl86NR6EyDV
5Zty0PxqW4kwYNyH28pB2IcOkEqWkYZY3ozSIW17SmixGmDi6cBKLYJ08gPJ3y/H8niYQ5iluYor
T1suiXmejS9dL6CapB//Uxr5vnnsUIOdKVGoGvQpNec3Sq49xbMeeUQdHsNx2bS18kvgH9yAvDJI
/756+YZLSspFov5xoBdqdpWWKGurPxMgzBpoADqDaCqP/1xcmaQuuzK5VKEN2n7qIFtyoHACdR9d
6v9UvhB9Mfr3lamk1NNJjRA/lj7xqwTYiC4/7031INhFbpqwWhITNHJdlWQFuLlTmtBf1rjTTLeA
qjhgV5krmvkWnGkWK6dIpdrZYW8clfhlWo4RIEFfr4f+3K+8kAkakOJQZ2nGcuzlMptax4huleVQ
xY//nRkmUjRWZPR5AzNG8VjrIN8dIkfJfieZsIdCa0efF2TJqJqhDK+wpWO9iw11BIU9LkrY0Two
rh6Mp+VCPG5xyia+MsV496T2FrI7nOBuM3iyT6VvbExa/6BNvs6BQtIBFNvbZD4ox693k1tIxujM
30Uyzl6UdVjbIS5n62F0m33uZ+V/1C4bJ7sxIHzlCixyQz22U0bJDCx6bGe/LbpSHUy8a0Z3QGMM
LOkP3aE9L/xxJ5Ko4LrkyhQ9gauTHKdZk8ghYm8T3vYAaCeYmGxAjx4T0RggNwTbxEbVxwInIVsf
r+MBM5M6FiWXwXguZ5221ebQ3EZNHO/6JuicoshyQdYhMMreY1WQ/qc0IpcgICgP1vhjmHAB7KPs
9Vsf7e/62FtstOzZGoBMOEV8AhIZea8dVAT77z7X3veSvc7GQk7JOON2yR8rrwWpPWXkkffy24J8
EYdvK1gbNw6v7DG32WQDqVbNWFvrm2+gt8TlYvrVCKg2Sk1+LuJI4acfK3vMYc8IpoYDCRWt1k8A
PPWXs8Eh3vJbPgcTsBB3KjTHnPBkjlsg1GEuSKFvSIm+8m2wscDj/E/pN/f2XK2OudWSTlKtCKz9
x8m4RbPPGbrNqD9//clENujBWJ3rIpMW3UrhIZHxZmovGTiV1VjUMuHHqXeXZ+6zKBgXRaYFM3Vb
IS5Ou2IHdjS8yf4/uDxzqXWzOpnxAhdsbGC6ZL/d5r+K13RfXDaOcZZdCOFV3Azu71eyWbG1Wh8H
LVLhFMvV+BsZN8TO4II3hlNjMFTeiWjX+YH4f/fSlulerz5YNM+tbkYoVOd14lj66NT9Ucf/7SNR
55xf61+tjIn5y2yqSaxhZSrItvvtsAv3FO4H6g3BRcZNqFaGmLDRdXMKRA7WlEid06SlVxER44Xg
7KL783Hf4rLutAG0/0fr2TixDQaedS4/zV7mQ9zV//pU8XMBENqC1NJQCWYHP1rDJ7JJE6O8Obvx
JS1v2pegXZMgL0jLZMIvxd/Ad3PMAcuhR20ZFcxNVyFUBQEFoPy5GBpR7wY/2iV+jJK7aI38YP9u
lDlpeh/EmCVExbPzBm8EdbMBlIrizkCg2sJay6m08Smve99Rtos8W6iw1lLyp2Ccm458UMHB6sc+
pFh3ycbYx665tU1XRaNyl25sjCYIvPT/cKG/C2ZHruy47czRPP2E9pEmsRXw8gqIOOjdLaq98APz
uzHm8E0zZcbWMbAGVat9baJFP9T7ONJEi+LH5nc7zNnTuxCi8wEWRcE/1TWmJHcp5ZvdVA+i0EUd
4qtPyB7BLi/INMFhKFwZJJm7GPFELEHDM4OJOEvRLQ28tird2VWErMtMh5wadg5z80BFYz17issU
Jju8R83aDnM9z2Eoz9mEnZMPzT3VhKSl9/DYbYW1fvoN2I1bW2KiSQF1G6MjkYFxg9HPMd1gJJj5
7A6QfUIVbmfvQ2FmxXO/tUkmokB3uF1iDd9KUxwKfDNcqQW+CIbVe6rhpr90oVtshZGMF1RUoHd1
fD+Md7PzbyCtxgMrl/TTk6a4NoHGRutcR3luBMHjRnSm+ct8N8e4ZKA2ABIvIZ7A3Ys2XEb1tg9e
v3EXrJfE+CMZjUaRGthofdltb1u3BFIf0F2nv0ek3AsLgFxvwTQdhghB94UBu4/+X6ZB2csj/N8A
AtoHEs3TX9Nfxrka+jJa9dJ+FlY5eUEESC0CIjfTVi0W01epqZQCVaIDv0Ex7flhOgvP9QPESq+E
CATuJ1vZYj9ZqGfzAjg0xHQLYBAIpMEo0q770/fCCPS/VPq5e7oyynxDDJuBSUbCtC19RE3g/th1
AETTg2CdoUgXbjRH4DWiLWWiS2aEc06oRYqfT96wRF+9AineWbwRcrdzD91qdUx80epKyqrQ0jF0
FmzHLQrUTgd8Fs3Qxckeb6KXztX+dRYmtDTSYg81GAHBiTt4y/kSOdVd/YDIQn5SjeBp2xdO98sq
PdGVyk1o15aZjCVTB2TrAYILgTyqvjvRGENHtBFHbO7d8L5GwoCpisGupcCCpWw/nfdbyUfpyZMO
uVhbmpf6rdZEmNMuY+rNJDosNV75Ut+mfrRpN+BbC3bg3T3gMBSOSIFQZJK60+qCNSAG3kgY5D+S
9CBXvaOh0irwfsF5I/TvKxNTo4dJBp527F95GUBU0wOniXWCoSm/MD4SXIpuAm5ZHGBTDX1fEHDo
LFC4MiOpknPEFZrOdvv6uXRtV9+W1+WdCGvHD2F/TbEd33quzTChJyAuIifDpG6cPYS66NXNP9Xv
VhjP6JSGRKQkfxZE6Zn6X9Jl7ZV766z69Q3SRNCXvG8fi3/QoiQuc3TrT3kkZWWKNupeQysUHLye
KQAI8z3wfWmMe/Qm3lbQqIEx5D/Q+KuIiJj0JC78KedarYe5ZkAWQYJehzsMm+fypSmd9BZVTy/d
2s+2PyeOtm33U4oqU/tDdIOLVsdcNp295HkbqvoxzPaYIldjEfOvyNdN5nJJGpKOWQbX+JMiR1eS
u2zJG3jWdpVwJ/ln+f1jMbdLLFmxmo1YDh3EhHYtKvLBNR0Tp6OY46swheRuHwDOGhiCoK7J0u4Z
chKD3O30TAOnVOsgYaY8cvfKYfYgHepCrdr9OlzxajIY9/1rkdnOSpqjQadvqEWzzu2m3chy589q
vwNU8htQprUpZjOX1mjskj4Lp2BfqS9F+EOX9l+vhvvOXdtgLmhNMzI7ou/c0W0tl1Is0WnqOgJt
PC2rCoe/uOFwtX3MtdxmEI8L6dMeZVWlh5PUSJJrV/JjF5SrBorVmV88CP1E8NXYmr8xllMDlUts
JUYYAMBEtWRy6Pxnd1CfMrCVx8AZNW5zIa5Scp+o7ytmewBt2Eehbp2eqPXlH+GLHnIR33qiaijC
QNlFM0FRx1wBuY6iASRQ/rym4jNlR/Y6MMjJQXSj8fZybYhNCbJhhsRUoGNC2LoIqvZaHrJDlY0b
bZx9gXvy4snaFhP8h1xSh6XDopSr5lx1s/7EE0nV2TEr3N3MwhEi6u/sVbA2yFwFZKkhLJ7i+W1I
0H5XpTMzrz1Lsw/zkm36HIPQ8ijAIXDP4NomcweUZa6WE+R6kI0EN3/amNb1eF291Jvwbrn+eku5
xbW1NSaAGUVcpITgiapPG3oUdoZrYjr5xMD5Hy078BJDp693AfUDsZvoMPIOxPoHMGGtkoN5ijIs
d9jQmk0KgoNTm3b79UJ5kWZtholshp7MJIQSGsbKK9BGTo5W4+k2yQIzXHz32g4T0ezGXEoLVAf4
evPvZXBQj3Wly/wpuVTcads9dChlCF83vHtvZZSNZ6YW5u1IWacqbwbUiI4qlg/0YZzv5XOqwyUM
L7wMc22RCS9an6t9DbplXBTFvttDjPMs3oK88QCaw1308PW344LRoBSIG92wdMQyxkfC2rTBA4Ws
OXfULUi8MBhJGRbaDfiXIdrXn4mude6Grgwy3kJKPcoSsDQda3MjBeBCrjpB4sDzR10lpo3wbNif
mGysVO5qSQa5Vb08t+om7p6GcSfYNl5oXttgVgEFd1VO+lEHMHn0g0eynDIwkjjKNrnU4I7znVI7
4lIe70iv7TJnYDTNEE/tCQRl+2av7Sw8Bmi1V+iE9LOz0Xllh8VELsrYoH9JCcI8K/ehJD0gyTTw
2LH2nZPUbm07kGaAguoODwVR5OQ65do6cwRMTV6CLgMLWrLXNoabXfW3GKuDIhOtDZHBQXGo/iH4
orxjt7bJXLbNLMeTWsJmcU4pALMrvI2D3R+Z+vFVOwrM0SV83mALVG9QEYTiCHMVja2shHXdUnPa
pkLZnlaHaCNQ3OXhXnu6+m6LuYiiUZHBz9XjQPioDYG0JQc28/RUKDdZLRTZ5fvouzkmpCTmmBZp
0tF3ULjTd8MOPgq1IqGP8lKW9bKYM9glLYbONGwhhgP2sdPcRZvuJAKVe+R7ImGGsbbHnL0YCL8m
kLEu2tSRH8cLqsmQ76cX2qkSCiQKVsdePGOVarZkNvQENufEtc/ABSA54XbwpYP1KgsH+LjP19Xy
2PS5nIsi7FsYzPao4wHgmoJABR1OALuEvReB97MQGk3LKyMq8enIdjpvofhER5EXvziIXwX8SP3X
G9neR5FosTwRmBrsIndAh3FRJYun9+FDnLa/vz7V/Jvn3RaT09ZFFiZge9aPhq67eliCfyb1MZHj
fW2GmwmtPxUTPKZEndSgxqdK9nPm4M5GDSX4STtl6XXootPvhlfCB6XIIZkoEgcVyRUbi9PQAKkg
80Jh8sb5n0HFf6BS4wfk981kwkgzoiPSUXuURoh239NnyR/cwce456//NpjYTDAxoZmraDO2VHeK
PbUWYgizQzVF9mSn2ooqDrwsaP0FmVjSByRVQPaMAnN6ngaRM6L49V85icFCaNQslsiiYEV24eiO
+UZZkaLIIeio2hEgBX+gQqL0ThBGQALwscicpNMoQ1yQHu3Zl5ziKt1S5ZoEyavofXxKTv/vSxQj
6h9tFTqJepvGSKjVqU72k56DkEBUph78drO46bVxhm7Lq6Js9J+C7eWGMMx0U1IkDNOqzFlvgqia
wbb255YbrkKfiuWOnnyeHUSTdvx1rmwx592eSmJ0PWy1fvk4ec0xviUQ6KX3neEQTHFBP6d6ljzR
3CI/EdN1tOEUSGFhpR83uFzkcpwMStb6DH3Z3RyCxSR8IE5yWf8ctpUbXIrKtHz/eTfJckEVnVaY
XRTRxCjYUnwUbfLYWzrBKPQfbohZ2WJ81bA6mdRVrANsoG+aZGMnrtqD8jx0h+fK7cE0+irwGm4Q
XVlkPBYj+XqhJRn9kr3lBr9p31pyzQftJu4w7jfvBmHPU2SS/n3V9Wn7EFjnAIskN9058eMbvGV3
xrlyACnlNowcTVQI58a21RqZk5EGI+mrMoFB84dUXubL29ebyL1lV/8+cxoUZclmw8AeFsGVRK7U
8soWsRnwU+aVDeay6+q2y1odjl//Hjw6RR5ekCsDPCIAtokhsKJPxFx10tzYXT3gE4F735MfCQiR
6ZM/epG208P4Q1QXEm0gc9eBaaDSWoIPZC+/x+G+A71Tkwq7jdzEC0Ah9CjAZQ2GlI9+l+bZnBp5
QE7psnKO5yrmd+uLAUioEXQbBFM4D7ZQVoD/5VZmmS9H8iVCvgezdLgVgtgY/awwi1bvy43kSfdf
uyLX1VfGmA/XqFkVB9TYUmAeOX9VcqFKITdGrUwwH6sJFXMcU5vAN/QnOsiaoiab3ydO6omT5RPt
/KcbdWWNCfijVFpDnWJB6lbByzs/JAmGWbO7yKOyLOW5iZG37CAd2wKkisIUk+uY79Y/tXALU+7l
Btb7w+gis5V9OXVI7Uyv6da8iG5bA5Cz4pfoPNBFsYsGoJRQvk8LwybMohcDg/OaCbOxXAVO2Mym
U8fWdrSmTRAqV8HUbhejOuuJHLtf+w/3gjWojqdMB4dN9oLtAjnK4kEhyJYo7oayTQX7ftOeA3CJ
LwzNeJFFXqxZWWTvV0MuwqQsVIJh88WjSfxw1qDMIYPTvtr+A60174is7TF3rBQEjZm0OjkmYB/f
x2djDX01X/653OBaP7R3veJmrhR7go3lHZu1WeaiJZKqNUpFaBgIb+lACAHebfQorFTsuDy/XRuj
e766YtNoznq9MsmxsDCuKSV3hV37AKoI2pRcAPTaDt3rlZ3eHJW6WPDt/lIsblM32FF+6XSTucNR
sIl8X9FlHRImiiqzM3lt3aV9ky9/Qjh9FBV39iV9gqEo8Es8+s09h+TdHBPquoqo46LCXLIf9sBj
ggTnnzCmIjvMeTeSqs9T62SHjl9rYPW5ptq25TbeNoGPF6abe/Ye6l6d5BgQCXAE+8p7O4Ask9jA
a4Eair0aZXtWa6D+6KnXNrWJ3v3gWIVjPCkPLYYsRWeB/xnfzTFXYhx1qRLrFjnOW2NbXCPnxLy5
eh/vLQc8tVs5FKyPe+RBxKaCEQHjZiw1ZzcbU54tWJ5U7QcAyvVqcgU7yIOCUWiMBqpDWYOyz8eT
YM6LrpajTJC5S7QRdEGgaAeYopBlnX/mDEgjgf8WEhIym8bEGpCfyUhQh6PjgPSJ2bWojQUb+cna
zGdd4gvWxvWOlUXmc1lF05ZjVpJT4WM6Ne7Sfb+XnX+YLePaggYNwTgFFCNYSBiJ2rCSgWc6JWl0
deVDsKMQkvDKEK2LGyVNHaomKmY3MLL68ZuRaQQnh4bX+rAJtmRyjFPTBNNe4T4xgAoY75bJLS6E
7s+9Ct7tngCMq6gZlAaAARAdwRecNsU1HZUCa9hFfE0rIPWr4OvxrJngOaH8KkRB6vtxlVUnxfNY
wzM7b4G2KCXmwzzbTt6oEJT+1tpW1tgqcWRUQ0IS3Ai0SEZhQNlV7tYeLZKJaQC5Z2FtjbnLjay1
i7CDtT+jsa3TVQAJxy4lsjNroFiE47+C3WQLxTXwippWwWKD3Ux3lCe2+NFvzAPloFK/E7jW62Pu
8SHUpaSvYS0thtjrMRG7jeIwvPvvXMRmrvGmaIgpzadtlDFX1AL4/IfIDvOcByHlGy/6QyYVDIqY
/cUEABPAdDvrAgy+I/ofqNit+qC/GteQ+Ngrbv7W/BIeAJE9JnxVcUvsjiYNBGI7E4A/sqPdth6d
5pxfpwf7qN4K9pMXWNYrZC6Dyk5VcyhPR65+ISAPg5SPl9ig/zTxaJG9uXMTaIPfC8xyfdMCh5AJ
cCtw+Iy3oChnSoY9kaN5RTuGlN8UCQvlTPb+YQSfbhv7SDFX1hinWTA1aMcTrEm76F7Z5H4+7u1N
7A9nIBoCVbN9GK/s5ExYGBetknEfK62VOZcHcpw2yXWhOcA/uMkrhmSa27pwrFwoW8ytAK5XyjhQ
mCqRHVUtzXKtLW1XBscZIP0S5TmhMV6qsrbFuE7RWa08Dz05ZvG01Xtj39m9YBiYC3pd22DS2qQe
+6U2sZ7RTV8oOUi9tfZB4SxoMEuOhExCfaK8JFXthHg+JN7XfspbItQRiGIrGCMBePPjhVSGbRPO
RkaOVnBJ4sumefj63+edPkuFGh/EpsA0yiazsQ7poKpLcN7j3yDCdeLpsu1EYsncq2dthXGKAVJz
saIWCM3OGdjtKKPwIXUBGqZPhDPhvSpaFOMXiF+LFM5YFAXh0IBCS1e0k2FdQQwEL3PJExLo804a
2l0ggMeQFtJNJp5AzHo0gcPTYJOyO0Zu+0DZNebNuI9uhOeal0GvrTHxpE2irDeRF52sQaLjzsTc
JeUz0gU4uM/+Z6LADAE0E+8d4xNcsil0JOtZqh0n66qPTSeIj187oMgA3ddVftcmWTbNdakdzSmI
fLAnpW4fWEJK68+fh64DWCmAsyCbR5hzpJdzIzVmRD/P5EmUb8W39lT6pkRi9w3cGawhjbR1NF6g
MsI4YBIDuksKWz0CTwcMTuN0J2KEYrfoTvaibhLkrsJ+yOc75qNRJlIBrDhZpU1UaIDt4luKr7Nv
pcfu9W1yK8eA9hmkmOI74cwz/Wc/Xm3ULMQIcZGeYtTHDyiHU5fUKNickli8/N0aMlPnJ9Wze0hy
2G7j1wOeqt02qTaGufnafTgV44/mGf8ZozjRlk7TkLGHt9WmBPuEuUVAxikXt7U/B5aPxphDrlWk
q7MEUoRReKmqtVNFN2glOv/lkpjDLZlluLR0R2kRnGIW0wvrnOKLmu24E8K1Pmd8H9dE17w+gFXV
qUVpaMcyc4r71mnd6Ye6l210zzGseIfRfMGkimgTmcsgtqpuJiM2sZptZ1zA0qdtu+jt602k5/kr
r2ROoBQNnZ6NcIs/OlD5lg5WN2KK8M+B+OPuMYeubs3eUmN8K1pgoELT3RmdzFV3/e6/WxATwKwk
6OsQJQ4siJpJtxrMiME93I+jyiaVhdUNlX0AS5nVGWoA0Uu5uh71a9l6HYjgSuGUzbFn7zbYZ2+g
SLMUktORzV9QtrjPQeTiqPvsERKingkIgCdM97nXDJg2UW2SbdTsGH+QlyStoQ1B4//oKx6i1EWY
+pKGqePJL71iO/abYdp+/c3oP/rJCVdGGeco6qmdOhVG6/RQ2b2TZz8jOkIxKk5VGgIH4X45LJBm
ipZB2HJv1aRVpqv4cnVxnVa3cfJcGYIvx91EaM7qOr4f+ZQs1i24d+ZgQDJgXMXpuWzefL1f/GC+
MsCEhjzRwiyusWHDphmceEEwQu1/dBp/8Sdwloqhsp9LaPBFnUp4IG1TPgFe4qqW8yRC+pHsi3tz
FwA1NAF5Yp2JC+Tc3VuZYm6qKDNSMI3DlNwVTt4fsjAW3Rw8E8huNJCCoKqqs4VVNYrzpag0FTcH
hBge9QKMr0OHozXN0H2sDgYeuIUQMiqyyrh5NNhlWAxIPPoGQu3zD70rRQvjfab1wpjoB3qfQRpQ
mcRnork11CX9N5rwphshaoZ3H65MsXPKSR8uoMbGHp58UDun2j8UTBkHDigmtv9QHBBZZApzZp22
jQ25ZSB8aWyi04DNj9TN6DTgIfaE6GXu9zIUHUrZBjC2JhMLY2sZYmKP6tHs3H52QHqsgio7gwKd
L/cY+tqqm/lOuhZxnXBPNyjO/9pl/GRJjRJXzqQiBkOg20Wy9isEsz+s7efdN4qPpgLIrwwtcBR5
MPD9Ma+RsqLUG3VWj6Xf+3q/rTbKD/tWQVR0Mt0J74S9WV4AhrI5WmCqgl706RG8SqSUpFPmADD0
05uMVnMHNPtlp6l8A9lbjoI1elKq4gtrBCLD9HuvDM/2PGhhDcMLCZ2sxsReeB/Lr4LYzD2CJhrs
lP6YfJL+LmYoDI9VpaISmfysb/ILVK7cqnWafzkSvCVZEOQB9sRAG4ol5Ta6Jm3BiKDSqn/pkN/E
Bdmbjs7NVr/AawJm0zfUXH7p94JV0iDMXtkrw+zpJ4stWcV8CjT2U3/zhyKzPLe38VN0EL4TRdaY
k582gzwZwWmZf9pTcYqSUuaUe2M3Cmdy+ZsKwnEdgAgbVDYf/SRUi4X0JeK00b8U0/kMSEYtyHi4
ZxzQXjq7oxNQrTCxJYIa1rhgfv+IqZPepxjAyKvOIjoBdSpP7AXfixfLKHU7RKPwP+Bp/7imusL7
LwQfFF6fkA3BvFU4QVQDupqwCLRAjGMe/vjaJl3CJxdZmaTbvDpuwJZpVhDDpBXt4/Z80kC/SS5s
+aLNNO9rU9ztBM84PpetEfKp/GdO0tICbq+iU0p1/pqrAHcRcRR3uEwOwqoSx0FUWrTAmDj6zRab
JOtj1nRoESlIH6r9SVUQFYMKui8t6Co71+y9ZPQzV/nGRwSEhgJxNRmZK8siZnadsaRjrWAuqrjv
0PwC/ALUFtnj6A2xq/0ClOZ6EXZqOa6jKhqawoaB/oPJzhYoGcZ4OsuUj3Pl6gBY4+G7G6dt+Tb8
Dhwo723N43cqoYDjrowy/horcllKsi4frYtmr0QU+g+tgeKluqRSKeHdd0LMB4OMt8aLphXyCIPt
oQcIuN2GD7qPUXyMBxYXQgwYf0/RHwZiEA8f9kvKabhMQ2LJtMxWOtKT5Cg7jGIpl30P0Dol5CeB
UA6G57aK9m6URtnVgQQTcDGHQMAcM4gUW3HixMrkjKXISzlpGvQZVQNaELQgyj6w9DqyAmMYZQh9
BtvWATN0VOE0BrvoUoZSsmsfJxEYl/dU/mCTSZmmYQnlTp1l9G/kzGlvMy+CguKIJjEVhwReyUDw
2YoqNNyvuFopk23PRjRBEqOTj6F6pQ43TSaENXMtGPQc4LWiAIb/8ZMF8SLHst5TP6HjIa1rQ0Xh
0kRGIXsDuhCb5EKYn3G/38om87icwNDTBBNs/m+3PZIBwh+Q2muu/RiFrnBQSrRK5jI0WzPv1QX7
OCN6Z/f2ZjpzFihFnBgh3fhKuESRQcZdCJmsDAB8+dijykH1b9LJSU8t/tmbtjHCqKjXQl2BuQxV
dDtUGyImdASZcRUtbId4CSf5BMJPD/G282lZSljc5p3xlR22ZpQUJAUGk9q56Tw6c6mRvXWsfKoy
WE0OeKS86iHtnP/3+3e9PHasrjDTbJkqnD+yxdPsHNK+qbNclhCClZ38rnwVmOOkFtASRR2C8lMo
lsoei7ILm6VpEcmeyA2dWafakAnKYbnzlgCK1TgEzcbCj/xOqEnJOx5r28zxMKoAMFkVtqngoFU7
jeRKmA7eIvU95h7YxypfdDlRd/zkPOBOoQ8mVF/YG3gw9NGWilI+Js2+VnLHTi968tBJlpdn51Wq
+4Lt5R0Pc2WP/n11USihlipZAHvGTV8Du1Eeagqm6w6liuEA/QGNQVCuCXjUOfN+VBX6fZXMR5UW
RS2zBVaXt+Jecobr9AbpTfJKMKuiPCa6E3tQyD1+vdYT0f1Xe8t+zmQCbXwFqxSl2N8sZ+0tHjMX
ym58RkVjY7udr/jDjTa5zUPxLO2FwY8a+PQDMB1tQdMVjw22IZqmU0CiqsAl0r0O0WWLU9oiOc+0
0em0R7O3zya5cdPScuplcJoC4k71ZUMo9uO6S1uRHgb3aOmmoWt4Ulp4nnz89lUphQGKr/JRfUYA
iR3V7wFN31mo6eQOgdA5sONAbesPA3FmkXoFBxUBH3i3zmLjx3Iue1JHCF/NLxkD8FV9ZVo3LRLA
KCK+Up7lJRzSKJ1BFXXIuJFzZZp59dVRUubxhIVbNSiCa1RRK8uVpNT92uH4br6yw2RhAD3qFgqQ
MiAug9cAA0yxJtaR1rHmDVRHbuIr0eXDPc9QFbVsvP5MPGo/ftMgzIeoKrGrynyWaC9R2Iriv8gC
c6GahVqlXW4veBGVL4qn7Ux9a9/Ox9ar9/VVbG/IDyEES2ST8dRRn/I40WGze0ruVTc8m9VN9yN2
s9yj+KS+8v6BwJCbaZrve8kWPqrIaOZStpajFqC2/zYVQEtoiTebj9k0+KQqnNFUHUsJfM28tHKk
o7ODqdu773jR6mcw3mouI8CzdMOpsuOCuw5qu3hANLmT4Yxqbnunyg6gRCJX4kBUcEJXhhn3LcgC
HaX2ZPhPgyhptpbXAiGguyXeabgoBH1QTkQCqg8MJzoUkwG1Zpeao1Rik0I5Spl50xhg+EzvGjvb
1Fl/WQXV7uud5XjVB2vM+hottnS1otYQ8ozkWR0EzSFOvP9ggOYXq8vVktFjSQtqIN2U/ZUV/GxK
v5hFTyJOONMUqseM/xLkZsyuzVZZoGxWQq/SIq4GJc6QdGeKKhjW4H4bXTVt2Qbm5VNaa0SxoS+d
JB+DtnrstQKwjULaAFP0PJlK7zS2iGGO+3neDbL57ZBosxL0kOHUJeU8ayC4nnfbb3jAygSzc7Xe
SmEmw0SRl044XYC4XRAuRYtgfKwI2riojRjfJpfdRH6R8sr7zhpsDA9YmO/8lCDrQZ5Ls4Xv0pjm
Xk/UM6WzBNvEiwSaor/bYDInpR3joIhC5Zjk5SYY7dzNkuRmjiBp3o7PVpvelkosu4Y5XJk97ZdY
l3lWX+u2KshXea6uapaByqaOeiP7+Ki6fGwXFaUbLXy02istf5NLQVrEO7TwciALoUKFrj/9CatD
K0dtUpQ21hrNkNYcUKSxDqRqvTYeBYvh+QaaTejIYKQEj0V64laWGsWOQXupyMdSbu4wmX7XKGPx
Df9DcIBSKSp6EEtiVmPWk1VJKio0eR9tww7FEsMSUMjyNkzDr1eQSUKrl4UN901l2XkGEyTIr/IO
ZLVjEO56rX4Zs/rma2fneqKGBaFnRkzMyzDrmTTbrFWMuVP0LsCEe4rpmnbzT7txdHe4CO+EtyCN
AUzSjuL9u0XG9wtJ0sNiogWEAzkQPzxY53Sa8Z8w0bwYq2ko3FOZLgKI+0ePSOVlMYwAD87Rhdh3
ujhq60BkHLBvG7RpB8yX7FF7ujCP9l4k3cVzRmC+0QfR0Oq1ZMY0NM8hbZ7AtLmAT390ImjZCr4d
34QFCRdNszAOxmRxsVaOaVghHW79Zm/pyIUlN3+iKYz+IqPAlaPN6wps0p/96evpf22yrwzLxMxk
nSEfHl3liZZ/KDlP9ooSOpovsuwIGwYig8yVMgfVMA09DLZ+epm8oUEXX0Cqt4RsLrqdeE/9UkWv
ad4BpJUmKoWAziDbxKqXDoelIDPWKN1Jb8ASo10QA3LoG1cW7I5XxU328J2tJbJpyggspqx+wsF2
nZYYda0i8/fzS+LqZ8kmfjD9cl/4RMY0tbCUx9naDwaZu7Qcx9aCjBc12IHSs9hEd5Y3Xs9PDbY2
vmq+oVuKqa7VCukPWgVoY7FSPYh0anCGRmDsmzk2dXKpYGR/tgjqE9T9GVclAEvrBp2eBnqUOR7d
WIT22C3zXzjbiDeiWGiZQ75i4iIwMPkHzBJAZ4yH1lpRVDOe38BW9D5K6FR/zfCmA+2j0a5WAfEH
9ewfQB00Nn9a4Mow8/3AwxyQLK/odraPipf6o3WO0v2x8dVN5vetG2DqI3FE1EQcQv+PC2Y+Y2+F
2TBksKs7ow8g8IHOtaie/J3Zko+WaARcOUzaI2oSCVvbedH9RAWWgJTBWMSMYfTsWVQB5twWHz4k
cxeSvrE0O63nYzjNnmId7fq8HI9V8da2g/91HOWEmA+mmEuw70GXPVvYwrm6TOrazVLFlcsn2Rg3
Xxvi1UzQ1TVBEq9asozr6OMWLgOoPfNMn+gW4juBuRPYH6hU+cnihkewj2OUGQPvogyX+h7rmxAj
UAATRCz7rCgDkh6JJPWAGDpCm6R1QSkIlUDQbBi7IHdEZV5eFxvVGSA5gB3BnAlbCkxMvdaQUfXQ
d8RUpV9j7h1TgFsg0qC4KJzP5ty8H6yxfkmMdCRx0B/jR9pbMndl72m3J+4xt+5RbbUuJ8Hbl5ep
fbDJeGcTSx2dme3xIYtT5xytwWY3uDPaEy0k3j1R/BTuKeOkmpLbiWLBIsqs7mwd40l2K2NykG55
qvnSjLPXZs/DcEOGw5g9fe24n4MbHt+QCMIEvIZ3DftBdYjblPaoD0fbBimylty0JPWmJRRc9p/P
PN75Cu4J6qmf8QiKFdSjmS3DMWyNrS33l0QFj4GR7lI8T4qiFZx73qrW5phi3zD1mFgtp+E4RLeF
uThKOTtzbAsyQ64VA/sH9m8DFOT076uwKUlgde4lfDhQiG7sEfg7tFcXKxLEFvr9P55x7N3KDOMf
Bng847mS+iPYQtx0bpxBKV3ZjL067wT79vnA4V2HLi5yXVMnGpvqkqq3ytZU+2Oe/wbdsjMkAj/g
HK8PFtjE9n9Iu64lt3Uk+kWsAjP5yiRpNDnPvLAs+5o5gvnr92C8ey1BXGF991lVbAHobjQ6nJMS
xcojCgmAlH3/dYXn6LNfXB1Pk3Ev7AFdUzxDRcoKlYuV8vRSlMTE9vUfys2MeSEG7KL46dOwN/1k
l94uQN8iW/0je7tsVitGzdb5Wy53aI0pdQm4nHr0nha3DFc23LKYlsGLi/uRhdLYLhxpYmvmClpv
2CrBeg6mWEhDRQpFkP8FZWVlkJK9/i3bJqz8glvvVNpcmUs5KgO7BNTv1bf+m/JiviUPhVuDRDP/
Brnb4caOwA8qHFEiK7bAyJMBkm1rQOvlRCP1gB7RHKK74tMcnw0MhlPAI9Fdnd9M085a7ntD2OJw
fsmiJo65ObRTqdY5E/Ucj2nUZ3XHHmOAsgKUKDhefyESR0EhyFeuWciJNC7cjCdUTTu97DBhuQTt
rgdjlYlLlpW1gKzuaY8CTV2xeQy26WidUuCbz9g8E1pLUZamHcJb7Qp5+gqxC0jHQq8PQtDL+/WE
3mxRemLFdWpsGhFMHAwhnK/3NLEylaEy0Y8K8FLIZjqGei1FQvSh1bUdieHugT4ZE8ssF4peg/TZ
+lldVS9kdJWn8Cm5LzHHZqZecRDs56q2HMnk3kNUk3tD6giFtiwBa4iJ/G5f430JcoNAVHlYs8Xj
jeSLPd1ky9YyQVp/FT2aQXnHJIYf9aHetmA5I14GMBZtjzqTkBTpPMMEs9DhBxCIKBpaG0/dAAG9
QD4VA1soYQ2bd8nmCwEJ03rChvOVO/BEFhcJ6iiwdFLV06+On2mnXRl41iY3+X5kZEXMr3YvMarA
IvTWdQX6vUbuio9CxR4LFWvMu+dUfsF4pHNZXdYN4bcA7p4ousSMcrWDIUzoEpEUP+5ytxgL77KY
80f66VlxfrNoTX3SLEpx7XagvEn+TUEhbBUQ7RdncOBAVSRTxTmxNFJzm+1TL/Y61PtIAgTrAuPa
ovTKygbCLSNYQe7bYinIUy2Et0yyMMzpx7IgD1AqnqGUqCS9XN4/kRRuXb2k6OO8VBSscON7l3XU
SapycKqhELnjFatCxQLNFhhwZikqzqpMs2ssvbW6r3SKAgTKDBAh5Lp8EKMMriiFAaghNv+FouVZ
yWDMWnvs2/GXKHnLeElkvwiESrGyeSdyOB0nVNYrRZk6+Chjo/jyFk1QeovmZwv9epVXeGwyhgo7
NVYcsUEQgyEvjAeyzT/JJQtFYEvpOiSMINaVUX+OPeOZ4VP9D3P8q4s8ksZ5qFnJotYI+w7vRjYA
ELvFJwbTvcaTHlqEYaULggbh858pA/c0OFki+1NHcV8fViEtLSyRsa8uSE1V7q95IyVAwQukgu5l
M1gx7xN53EnWYVTKycA0xnpKM9kjaiWQsNK9AO0/2kfOnhelaQtNHphS3rTPgA3FGMVwZaFMUnlJ
8M+MQEVdjjU3QSxvb6GsRx2gQ2HZmMZVv4yADf3+o6M6lsPpx2CTCZCBNsWDQA1ktHKy+RAGFR86
wwM6lXJxC/eadqCwJLNGKWBq8kBfnTKrU9+qEPk++uytxRpI269GS8YLL/LEyorrMo7k8QBfZoop
7Y4qCAiuosYlG2Do+sXVeMsQ/cA2+Ul24/dixy7rOnKBXioGLl0zeQ3dHxqL1LUzjzaE4SKTGvHe
r3QYyoZPxg4mCD4PUCF9XDaGlYw0oMWOpHHWYNOksrsSsReb7tde1ENmuGRn3qS39W3xjJqJP271
H0kqbkdmX+btHnVEoKQi+6wSXmnHFGFzVCMsYVyv1JH34JlNLacDwC4rtsk3yr4D6ay4LrW6wRZy
8Bg9wn3Lq5SWq5FNU4Qr6a7/VgMzDvk/r/vGENz+2bMWmca/pfEKZc05mWejZBs8QZfygI1T0kDa
IO0O+huR61nT32Nx7Pcjb8oAWVNSIUjCiM619JYCa5cN6IzP1d0/cgfHsthGH8myGnTB0RFLK6+L
21/J/RwkJvqV7rIMQbMV6CoLUM405mgrma84kpe0UkgG0tIP9Y7RZtcfePlskhf5UR1QQyFB6Zcb
u3Yi4hiPoiGEVZ8OyBbkYICkgvZgzqeTSI/kOMNiWSWDPVAAzzyB2YRi9uGr6iamt1o1zmOZXMQ2
Ti2NigZxYbrLvjW39VN5X3rZg3G/bNSHYmcE02Z4QcuqJchwncUBwMFEQRpd0CgX62cWItF+VKKm
Lj7mAgxzYemOVuLEsiBLIJDCW8Yiz4SiG7T4sLAc9c6Ud53ydFllVkWgyRahIZZzFj7Z3UDyuskL
tGeZm3hJHpu63ppZLeidO2+oZRt2JIe7GGmcKmpMIWd0VcAXgvhs/jDJRmfQgjur9C6v6izmZdLQ
a2ah4IwuQR49aFiWtm50bJykkjioUdYLhr5u3ETqgU6nx+imRrO11+MLV5isC79fFn8WQH2JZ7VS
0zSAUcBZglyqeqLP0I6yv0rCR619u/z91UMzf3+f0/o+KtUujZj2AbC0HxyJvNud4N4TrYFt8ZEr
GWFW4BmvIMO6jQoQU6KJ5fIqzq43tksW3iUgnkdnIN+aI6W6MtWhlAPIZitL27oMwuYzskWAcGeX
GSeG0zxoAAbqMoixXkY33DBA0rhzBpfhrkrC+ZpzL8iJY2d3tG9mOOizFEcFIsD03kAaEdOtqsOo
Q75IYDInCsaHyxsplMmFKGFS571RQSb143vFVb0W9OI7hiE/M+R/4qDdenNZ5qp6ID2LlJBtoUbI
3aJ5pgOBrMmKj6iInKYHa8/8/P9J4O7OeqqTxFwgQTIzh6LXaM5FDKVn1+XXWf1eBHddLnomxWaS
FAgFwGnmY272tgTQGNu4yc/R3hD6BPS54prnmuobJmqr4LMB9jCP4ofu+F6xpTn/KOYtrW9N+lbU
NbhlBH6C+ZmTcADrOxbD6UU5VX2etEv+IemPSw6M/22f3qb1T2IItGFVAw0L2GmAGrDI2bQGKC2T
Ci1+OTSQvtY/cm96I/eTC5+BvqIHQHt5qkA9FHY4Z4v7LZKvMWHSWqvRppbD0Orvo68GyS3xM59R
BIee9NrbzpwCG0a/UjHH2oLpT9pnlvhxvmYIRys3OUNI4jAMdQl/49djpEB3E3ifJLeNnGzHlp/c
Tab/56ZxLJMzDSsPlTktjPzDTtDBMdyNcybwzWs3zLEEzjJSWupKGuE8DbLLUYiUtYdhFLWGr93S
x0LY1h65ysW0EhuV4vyjbTCgm1Y3ja4V/jBh0DoZn6pe/94AAKeqSlEwsnYlHAvmfDTJhtYcMqzO
upG+G42zOKGnPLG50kZ25q0on7Jm7awJDf3vCI1tvpU2Kbp5knqY4WySoAW4ifFJBtXThvfLanFe
VIK9Hwvi4oJctiPLmuT8I4pRlcgAr1diSoE44z31usUvvNhXRYcoFMoFCgBXaMCrQZjpE9TonDqI
fJCG2rjvNOSn0EohyqavmdzRMi1WPjzSG8kgNbqgscyqf5xAua58u7yPa9fC8fc5k5aaurVrCSsy
8tBZSsPv6H7orsE4M9mWs+TD9rK887ai03OzOHs2ba2dqQGB2qb6NoNNnYDK0wdObTAHoVN4wFOm
1DVaVyBXoJgWZ+WDXHZy1kAxtY0hb8bXKQSAFx7EIP5LaWA9qSbaYRSgHKiiaqtoiznTlyzwZFET
F+DQNl6eX+sDkHCyxbWiJ2Ow3FwXdXGIdIYz+botylrvFWYaP0fyVyzp3uXNFO0ld9cWU0lno4NS
qsu9lD/Y6oJeFK/JS9GhrblmExMumM9BIhNdTKfa3+pmWBvGxC6ccke+IXd6qCuPPGFM/Wf7mHn5
pgG79CxY3nnzwZeO/hbLnVjdTLU06xAb7wYMdOeA5LNv1RsbWRr7Q5RkXD+t38L401InSa/A8/KR
DcPeWox7iZLg8nn9F6P7LYM7sNlWMFBjj/lHiVaK4BdKWbjTVK8CgFHQbULXcsVsYMJ9ZDHbkfMK
7YGmZsmO74FcGVd49OwqFqdgZvB/oWM4a6Xgjo27EiISD204YCcZdTZwdLcdKsbjtTj1LVJL7hro
QoDclSoEJeXilnWJ8b+Y7vMqCv9BaHKk/zxZthyjrwJxYv4x4WkjDwFgkcpckHj5L5fa38rBP2+U
epJye8QpdR7ruCx8uWMVii/sCXoHHj9h7Vug8gp3B1SKTcaaSbSxqnc9iL83SKcn+lcBDSAbmdNg
IEDkTNYioePN5JyJ3MaTZDMjYBgbDMouawBA8YWxGYwHUX5y7T1yLI3zIY1UzItpQtowN25GX8P4
e53Z7ijfxsooUBOeXA1ZQfQ7MkJbG517xlmXW0XDZmqtiXwud907sHLzZxmUeMWNjnFg8zbaSC8z
xupcYz/v+7fscNm7cLfBl3C0QRom2l60c8acOLNJ3tOOfNbj06h7i/au2JkrWbZ3WQ7vxb4EsaoP
2jtVNg/LuRMyq3WdYb7pE+iHO4xz+HQTeoaXbPqADR+3N/1B2I3CKc2ZTM6ndFaTm3UEmcnrYm26
636TVW6yKckNg+zN/xIJ5EzjTB7nWlKrSQ1CIQ/kCBstUwLbENjBmgTdBtIh3uS2jf6CU6ecj5GZ
AcOAfJbRZiwkR0t0kToKRPADo9lUT1SrIEK9m11UzPzixXysQScxerDxQ34jmpnic+Nf24ZKnYH3
uI6svMaHsWNUzyGoEj/zd2T/0Vmtb4EnhZ7/bh8fepBCZh+gAN+IWBp538nkYlAEzWZI7bHCFedT
QGlI7KpMGW4Dw12q77LIZTzIrFqtvM2dI+oXXNlaCESmF9hExAR6xenpSXNRqOaYKJ85eAKKH1Il
mlPk/Na/V/S3AD7V0C6Ik1MKAagj+3Ocu2F1h0lPx9av0vz1skULFsPnE/RiKsxkiZXPRtMcNXlT
ZcFrg7uozxbDrPsoAFkiCh6VHMcTJgC0DfVmYyZA8QAhveiZzQ76KENzJolThFrXpDLpsBSARsHV
ou6eAw9Pmr6AAYDGAKbs3eXN48sMXyLRUwNIYtBr6aArO10cRmeNuANgzye7z6pH/c3asUEl+QWa
4QlkrZyUBRhiXC0mI1zlR6IGOSO2wSwa1DvdNSMaAdrlZ9b5YK51u9sUnEmqYG5hTSSuFTYBjHL/
2XQUJjaoZEf28lkiXRglxAmzB8GqVpy7hS539BMgAEaNgTOmKcot0g3m8qk8LAHI7reSW4LzECBR
bhKI4nw+b8jO61gab1lmnEwxQLCWT1b7TfbAYN3We1beRuoADUPmThVpyIpSQqIFCgSbYI0qd2Fm
Q4Kr1MYW/mKsTXw9dA2PAey1V8o2vgkFyYSVSOBEHn9Z1oo6V0W4fNrtLplmv1e/tXpQAV1HcHDM
nXPWBuwDxDyosqFjgM8y2UVphAWG9z7HYgO4Xp/1JeWFnwLsTtzttaKI6DZBOx5iD1NBsffUzoa2
NocyJ+QT3IMerT4yjCFdXs+Km2LAP2hVtoAXipv5VEKnh1Rl08afdRbfaZnpknEKmkkKLotZ00AG
wG6iFIWZQ2QFT+UsXYqBFSnCtrm6tUkZh5y8D734LUHqdkCNiCWvRcmCtbDNBkEYtF+BkzjDCSW6
tMwFmMI+ddmJbrUrFfMKeRB7iWt/9pVDr4lHxN1J3GOQWRtmPuC0oPYK2pS4Z3UXYjoHVJjLJ1nu
BpD9gmrRLdDcPqO/o96Q8DmxJ1cVAWqd6wrAhwmbVUWpCEgQnNRlJHUeDsv8mdt3pXIg5o/LR7j2
fVi0jdMDdyqwWU5PsNOnSLJrfJ/UGGaMHmv5/bKAldNCJHMkgdn40ZU5IZzHlAIkaJv0fkmcZM9G
J3MTGX7ZNV8L7wf980YVnBakWmDxAQsO4lLeE8s1jeUlhdQYXDBB5gPKrnAV2WGNMWHqCu+zc89/
Io/3xVlKBoN0kGfcjICxszBxAXIWRvlUYCQhEGXFv160pw4LpKysUwTooygj8vFpGWIKeNGG+VPt
HXNHANiX3jNSzGlrElf70Qf1q3yLZAxjqyyCcSs/zREgyQR+hvnfo38BtA7MpgPkAtywGi5UHgEV
DAl2pE+6fBjr1u0H2Y/7yQlbfSt3naOD6SLv882f6dOXTOAIMZwBzT73OeXcVUgwd/IhrF36al3R
zTxinBPDAx5jvVe2FhiGRVEydxGdCWXHf6TEQwYW3mxZ5AM10asGUBylum6s2YGLEmwp57rPJHFB
GKgydBp1s3zI5AdLu1WmoF4EOCgiEcwnHC1GVke8rieJiQC6j1ogEQQ2HLRCXD6pVTEMPcDGO0YD
5PGpmCGZi7ZZSvmQAGrFHm5RDnfK5fn/EqJz5YzRsBoqo+X2kIabZcT8T0YdpTEEF51gKTp3z6Fj
H71Seo7jr+6zZh+3wVK8XV7Imikpv3dL5zRMK4k+ojdaPjRZ5g3hy4w2hEHvHVX/qOK7JhSNbfAv
zV+KdiSQUzS9MEi7mFjTEJi2kxgO2iTBNAHPYbly7rROEYjG2oUyOc0rZrWrZT2TD6Xt/AqzbH96
ZNVDLSgw+2NvL2+q6NzY70eabmaKFWPqnBxKNUbIfzVgyDWO/4k5HW0kd8Gp4MiiRryQQx/L7UZW
imY7SRkoVsZUNFC06oaORHFxnValdWQCgPYgNcmGGm/KdCvBuCYRNqto35iyHu3bGPf2HA+JfJjL
+74Cc9BNrQjeEqKlcN6hSOhYK3HLnNCNJW2X8L7Lfar8fwpgcO5hMSMaWkoqH/LwLgM5Yf1DSv6s
m5G3I/4OLBVpyMEKJx8Mel0mH33ySES9NuxY+Wv2yDcYnG+o0rHt0bMgHwpUO0zgF7TKy2yDOUFu
3GGk7mWjkQVHY3CeIY7HWksmeAZk0+mrloO1PLmKPTYkHjk6EnAYJcOYpe1pN43oUauIhHMuojGa
oUwbCNdmQ70dDLVz5KXKnqSlMa5HxV6uFWOuiUOB/+M2SVx6i61XpcvM8Eoae8udS6rf53LeobeK
ZONtWWfSs1QDgmSy9P6v0u5MH0gXBTrZwmbbZVa+WUKVuLTOwhsiT8ZNTgaRJxIti/NEcdyX1K5w
hHYPhifykBj3mqE4ExWxBwlM12B/5Mh0Y1NtF8wC4kLMB6eRaqc2R8+cPi7riEgK74iMJG0TilNC
Nslp8kNPWseW/rosRLRnnBeqM5JEbYI9M2nqq2ns0Sj3avWGiPhM2Ycu2RfniypkNWT4O+wZMGqT
PvFmGYllbT8n8Ta2NIf2osCZafGZRAzbY7gX9JwYPzk9JUUajRlEsdi/5tvQv4x6IjJi9oVLEjg7
6kyaIwDrcSthoizZNptR86B60fXgG8G813VXiKq0qhRHi2K/H6keqeul69ATfWjMLrDwPM7o6Eij
oPFQJIVTcElLlLxJpekwU9UZ5+cYeGr6IEi/rp8PS4ISEJoCsu10KYlUFGaPOtQhtg6GjpcFsUUH
xJz2+QH9FsE5dVR802o0LXJgQ+UmegKs0WHEts2OPkVPogGDlV1DMggQcOzVhCl27myqGoASrWzi
uiVgSFUOizR6sQj2kK/Ps7vwRAp3Nj3axFFhgFqX19HWACJb5Wbu98EfbruNcGZyxWpPhHE+yBon
daI9hMU7XXWTrbydepcFsclmmN1mVwUEaUpM5kvP415U/GUugTu9E+GcbzKRlYxyHcLzXQu622Gr
buhOHDGLjo3zTKCQqftigDevte8miKTTvaX9/GMve7wSPnNRtkhkUTTfHEiHNlCd7k0VrDsSAAdS
RRRarHj0E1mcWclGESVKglgpHBFZyjGVncVoLKeoy9mR2mrZXF6b4JRMzsasKMxjPcINMmnlY1pk
24JARdR6L5vDpxHGm6ZWg0JtgstiRXZgcu49jNS401qmHdessNxshi315oDVAfAA+XOHeLKpnKen
soQ0bDRCWF67ebXr9dhtRY8cPtXLm7bJOZA+bcuY4K19kO/q6/m1u2bwApK7bOpXpULzp9jA15UF
M3wsf3BeCq1bQy3QFkYOiXUb9tfF9J7214m2u3xWqxaGNBbAABlEEV/SkMaajEVrLAdi7G2KsuS0
i0RUn6srOZLBOQs6LVZhYx7pIBmWryXvg266emw41TJ4/2Q1FsDVcG+dT3c2cS+PVB7mwzQ+1W3j
lgXwkGJh2yqXC/+lDMCo+o8YtuCjm95sad9IUj0f6Dxv0vY575BcpTOSSOHWUJNNXWTA5VrcJRLG
NStvIcxV/hbNeX2jbFuwqMvzgfVkaa/zrV45GEvZm25zLbv5VmrBXNlhclg4vLtu1UeiuWM0GnMs
ZiotuHDo669h4cYrv0WAZcLsuig+WFfM3wvlXL8FYFoAemRsoVIeqEihJY4JJE7M33Q/5Z+SBXTV
onfI2592U/Gny0/OzXZDpFELl4O0nV0VGHbjX2xofgBKrepq21xMHrQSbh0f6ldl+kif0I3f9WOG
teogdSy1TzkX9eSLJHA3gVnN5hh26Xzozb2l3HbNy2XDE6jlV+braAWDRfopU/H9pdkp6Y8U6yDR
7IRLE6S1EPVvJbg/2S/O5QP8RI+SOGe6UTxmPvI0ph9ue4+N5cc6qvViqIivJwkf8aA6iokzNtZ8
hmCsaaG0lOhMOSzLIHduVarD9Rxa9vuoNIXXmFp7n4JMO93YmR1eoU9I2UZ2nV2p1aAGulIAdYtG
WaDMS3Gt57mylRQ61U63hOZn2Xdp4sZzK3tJ16gOMh5V0M/dtMdgjOTSJgEwxZC/Ibyt/A512tfC
oB0KOUPxUtjDHJAoIiC2mpPqoQPtxxV+Hu8KW+ucvKLRhjZm7WRJS7027k3XHBJ7r9LFfGh0u3GL
puoKp7ZAYO1Yw6zt+yxuN4ZUaI0jGUr7Y0jy6oPSzvyxkBmZ2DCvQttplwZISaEmma6UWM1fs2Ha
D1VbdFdh048bo8LcgiuHWfHdNkOykeiUwF0UqhXtEOqAckKSFmAYjiBa22uhWj0kVVRtcpRP7msU
oz+UbNhXygJ2EYTd12nSTA+J3Cg7zRikqxIdRJjNLJXPSGtU9DKUUn7osiQB+irwDkwHeVbLNesx
cztNAlVctgxz6MRDVT5ItQaId9kYXItgHl8xQ+tBj6ewc0aN1vYGDjYaHYoQ108slTp4CFEnSvvp
Dk2/ydagpbyzqaqnrpxN6OLpim5XAyX+Xu3C9L4bjH5nks68Dk0ybpJx6J2liw5qN+evbdgm3yw1
j66bsMfr0Jj6bpurufTYgA/gqh0XAMGVSO9UUS/dzGWYO1oedkFbyN/DNOk2ldTp3hgvN6AmaLwF
qD2+RSrimqACe6qzQYIqotNDcZcyqnVHt5L8vaQAU1CNbELlhtq+KsXzfQ3U9Gyn0Y+CxPor+HvK
H4BGqLdkkTB2bQ6q39lh8ZDSAewOtIR/n+fRrTqie3Wrj95oTmFgtKr647IfWfP6Fq5upAQ04JXq
nNe3K5vqUt/ijpmerPoa2DMOiBicy0LWnOGRED4rWiVKNlVRvRwM6b6QCrBfxQIJX3cE7y2ORXCR
vjo1Kl6c3YLqQnet+SiGbs2rKvgfEBBEi+E9u05K2maQtACY+mFBm2rqgc1rcuJvkw8wQUQCQv+7
5u2PV8fF93I8KMgyQuYMjFc7oA85MKPGzbSPrpX38X0Gf+iAAT5PhHy3ulZ0W4CpAywJGNA7jbuS
GDD9UaL1h9qiTjl/tvXjZc1YDfNZP8d/JHCRXaah3PwlwdCd9Fm+bm702/kOo3+P2bPs15vcJQKR
ojVxAV2JNqY2l9X+kDdb0t9ohqgZhu9A+IpnjtfExW1TM9jZ3GHXrBhk3CHuxxl8vZRsJlCepgtq
oDkQpOwXQ178mqTbXn6Zwve6Rl5YBH0nWixn3n0JgFKwNvSHeNjMwwOdXgXntxYZHK2Vr4fm3VSN
RMFuyneW7uDxiacnEn/v4d3ig3TMFzU+rFiCCopQW2N8xHhFcZaQ5STLS6NZDu2gd0EJ8DGnLDPJ
rdSq8GhNtZ3RjyJ+sxUneSKU7fJRsJXGYYtBwXxBC0DujrEKBl0gjUkTxnQvb+fKw+1EEG9v9YzJ
HRmra0xg1KDL0+0n7S1B9mBDzF5gCEwNOZcJnFxLVsAwSfDo5bYyXnJVlwZdOaTd1tborskYc03t
kAxDiDq57vXIv7y8NWs/EcltJKopCiac++Vg9mjbAE0coP4B6ULuhtGrXxlg/LjNRMQ5yooRAOkY
LePgolCsMwbknhqDXJsholbX2JTPQxBfpzvjankeb+LS0X4ku9GTrow3uoPWXtEdAwnCAPbm8uJF
/4K7N+rIMJusNOVD1WZO2wFXmhrOZRH8GAXzPCcr5Y5UieRJKmS20ivrqvNmvw5wTxXOfCebGIex
wG45b6VAj4GxMh+q7WXxa2ZyvM/c6aZZ3tiapCGzpweS+VGpfhsKRPB9SGcr5CykRZWtZyTXhwx0
nQ/WA0v7AgTgVntW99mN9jyhRR8P5CDfdK6B9FcWNIJxI9EquRurKbMY3Ej4B3R+rqzXqH8K0/fL
G7nWt3ByjtwdNYBkoEgMBeUa9OW3uwLVUP0xuc52iw8IFk+0pHXVZLRfBB2i6Ds89W9qXfVDaYx4
3lkpipgReeziP6Uw/PfJ/S1E5UrjbaFqWQFm90Pys6yc+TXZM9RenTrUy0JHBy4qmpY9ReDk2F/n
nRy6h/+zNJWLC4HhTZvRiJUDw5Kjm247Iisq7tYU7KDKGbdppMPcl0g0m+VdiUKwLgnWseo6jxfC
mXaZmQmQA5CdRCtLvSu2zQ0oRBCpLxtkYJ/R+7rJN/rzZT1cV/Xfm8cZdCaNTdF2yO7Ns7ojUeLn
oe0bhWjcZu1OP14aZ9PArG0raYD6VRrwV7T6Kg53NIxf22qvi9AY/otp/V4TZ75I/5t49+OkyFWy
TfzhYF2rD79m6KJgSB1FkC0XLY4z5dFoqgV911D7UfHs5S9LO8ySV1nfdPpy+bTW7vPjbWS/H0Up
VTTmSwNM1ENVGZ9lVd4lhMDRU3Tph/kG/QqNQzP97bJQkeJzrmNgIwOYzYVQM20dmhaNU+rJ7rKQ
FT0EhQdS8mDqQhuqzO2hZuVpa5moBWRd6ylR7RlUdRd0hvwTMYBNRrO8BaBXTg/7Il9GoAcqhxjD
ql0atCgShfbH/yeE0z+17oDHmOkoWku5V9C7kpROpn27LGTNW2DHfi+F2zElNDqrYwWh6fsSRPt+
E/nhj0xyyp/W98qTdgkYtkUlSn6e59e7B+Ve1rGOcgA/mDcMSJXjQbccuoBhymV+d0iu2cy55Ann
1lb8OvBB/5bFT+jlZCnCOa5QMN9Nd7qT3RqsbYjeZDdG6sif5LsSkOfWjR/se9FtuZqXP5bN3ynA
MRvs0VoO+p2cOHZQbeRb8g5Uwh34EraGf/ksVywMK/2doeGOckKOFPc23v5xAoeP1WW6gHZv1byO
JHCOg6RarHdwU4d2eiqLhzApXPUPEcr4258HRa+seAFPuUYOihoGulQEQp1fWQVipr8dO9+hTto4
k6UI+eLIqh1V8Ssso6GC4G89/lSASyujq0EBQ8upk22pEke5aaP77mZ6j3dtoOXe/JMBKOZ3lkd+
6LdJ5Uw/rQA8bWymlw2kiN7Aaw1zGDP4/Se4ezlVaY/bGIF29FruGITY1yh4hWRD4rEZVfA8AAek
lIOKCF4YK8p4IplzkYlCdCQwIDm039ruL+UfVEdPvs95x6nDzA+MC13J+femqh3b8mNLOH0lWgVn
Uh2NwaMZfT2TjCt1K93qj/ritKDnUAFwGC54HbXBZSteVRxM9wJyy2Q8cPxgDaCOh8gmEjkUP8tr
5h7TZ+3BiN2IOqqHm+CG3EkPyrXeOhLQA1pv8aug3Agn6taChOO/wW0w1cYqLnJcDNQf/fqjzzw8
gSXXurZvGEgtU9cC6An3uV+7hiiGZcbBB+PHwrl9N425H7oCws0nOTCDBNjYoFhya0fxlH3pxpvL
e76WiFPZVBobqgYIi80Zq63QYm4B1nuQMRV2Z2yIr29p4+SdQ+7ibwnwgnzQ7x1EM1Sr9nksl7PP
klpqGU/GcMC8Qw4gXjCGRH67nZAgq131swfVODvcDnMkQlL1NTd4LJuz0FFudCRu4GgZMwqK8f50
KGV0RSlP1fXks/d/L/vhX4KdZu+b85P9vdOcWiljnIXZgBWzQU0VsHx64STXxU7xgNB1O4sUiSnK
JXGcIiUY/QHwUzniBmYEQpkffqAvNH5Cf8iD/TB7uT/KbteAOlL0nhRtL3dXqqlpdAbVh0OVXZn0
ucYcQ5wJOry/4tlLy+OC6m4pFVUazeFgPNQ7PciD9g1vStVyKte615ApA59P5AD1proaBOHp6vvI
YEQ+iIAVDQBopxdcGGPuUKElajU3gychpko9417eAK+bXSpifPA1X3wsj9vQYqlaZVSRWx3delc9
ql4Cbhbzc/JhnTe12+9Febh16zxaIbe7UZWia0UvmMTqVXERFAPEWroNA+r9YvRRDmIc9FW9+Vso
+FVPtzWzJVXqCzKjH1sGKdl7Zd+Z5UFghZf3UuYHfVUrkaNex9nJTzYSrJsaQ6qDE+2U59yJ7nU3
vRLNqa3FwkBr+Y+6yIQ5hqNHJ4hbST+0ENn4yhXzrwN1O3BONbvlBgw3fwrw/hVHYjIV8BEG+tU1
vq8UD7SpjJOI9Yos38NNDw7egc2EmzchEAo201fRQQPN4uQIMTpWndyRbM7J2WTpx7gNZxb7BcmW
jQCrt9EzRrbBr6N7gsNkXztzAkfSOENExZ55AWk+aJ/Sk/7+hYejoWNXfdBvwieWK499CQUC57Lc
c7Fgm0MeEHcmXlfmWZquq82OWBSPOBhiDGLseHCrpApGEHtdlnSuraeSuGdUt7A0p4ZiR6f/FYVX
iinIvKwY+qkATje1ajRSQ0O1YcQD0UTAJQExj1FFTw/krgF+ZOKApQyIsaLmZ9HKuLijGNQRrSnY
wyh5L9TXuhc82NjRn6rG6cKY/COjm/S4a5YJO6cbgEMzE1c2n7UU83uYgA0LWzBvxj+1TdwEjCHS
AjCNbp1FroVkomfBnNLPUX4ukOTR7cRVque6C6TEn2juJmh7uawaZzcgEEEMkI5AGko257UpMN8m
Wp005sesvUe14o75T7ubAF6g7pRsq87Ig2sPmnofDei764egGYBzp4BaudtIdjCQVGSNfAci/4e4
LW9BOCwZQ21+YW9hvOGGMWuB93sv9Khn282W/jVCbn8NOXN2r3Qp2uG01vzCh+4BlZsZTnsvb6NN
a8HRzUEEiNxvxY49Vf6U+BSEeqfC+dvYLq1CmyGctDlmaOuNRkM3VTLHNB7o2PkTK7u0j+X8odhv
lp4Lzp1XbIhH0IFeLUxbM+wDLnjttXjQjMZWP7QczZxJ70QG8BXMCXDSFKgHItgx/lLmxXEOXZcy
CZhLifYBSOTwKs/t0C3JFG9B4pPtLmv0F9Ldsc3+i7kva24bSbf8KxX1jrpYE4mJ2x0xWLiJokRJ
tmm/IERbBJBAIrFkJpaJ+e9zoKq5ZbHcVtfEPNyIjoq2SGLN/NbznYNzBVCRskEFQyCXfU0QMBIn
I4PtO2CCHBJ1sHfiYmKIoAYBK5SrAej3I7DvtVt9aMDz9F5r7i9+2gcBjQOyHWsRKIFI5FXQM/a6
4IaCpKBvquFx9tJuS4IB43xMlJEwXPcrxtpgE3Oa0kctWvZl8lrrjnRkqMI2sPU7Fcq/rvI313Nd
vxuc1qFyuR4Xw0LlLkgWoSt78+7QxmLj3z72t+e5cjJOSuyyrzP52Xs0dws8YdE+I0CIAarz92mG
sH+W00HfyofVBGfH1eYFRQLLIFq5yGpMeLvVyniALhlo5ZFyngDHX4/vWqYfP8k/T3m1ZQ3G0pyV
ZFFkkQWIm+btIqrVv3Q35lYn/MlZSFFW8711+/8AUb6+36tlpWQNLnsCdZ98T9blZr5ZNA7HBMPc
0JV7LzT5gVd483SvcWRMZObs1bhVKO4OyZQm0JbjH53VwssJnOJjma0rcwsiPTQS32PA+Et1++pW
r+duHZdTf5R4teZ64VoqdnRv7ZYC3/vJwvLKrheta0MkDUYwWHjn3/p3QYRLpkX1ZmzubPWCpnrU
O7t2QF22VHcAaUc/N05/SfqWe/v+hFeGkHm0s1yj7T9TS667po5KCgxIfWfmW8QvrdlH5mSH1FxZ
83Oep4mVvQex+avlf3sFVxuHFOkQBAx6NIQ+TuJR8DmcQd4yQwBH52L98/v9q91/e7KrLZNTyN91
gPF9rjC4xY085r6MKHv6+Vn+gsa4fqpXm8NoDDIWcoAk1JFAiXoVyHAaQ9GGQTKvIXLybNym4D0A
HASAXAmW0r+dzF9dwTWyHlIaMg0C3OjS7PRAtr+QFi3iFkulr1q/i+R/5y1e4+oNgLJVn+N87hoi
suZzcGo+twCMp7Eb54fuoz+FpMbCChsw9v78aS8B2E/2zKsD/C4mZjQ3tY1Bkc8uOBdm+07/3Ubu
9bO8Cup97XltwDjUi4xns1Vh3sKDiA1rqrBIyXvx5nK0n93OVbzpZpw5BsXZgP/YiwNPsp2ErOr4
0Q7/remPH/nJ7yzAayn1u8fn1U7duTnUfxcuvgmMQtaNkWC9witXx/d4OX7ksr4/2ZW5sdKsyfta
LsskwxglmPhAWfdvSFO/9xCvjAqd+k6JFBKh0P11Ijvy9taGxn3s+fHvUiHvtUBfA9SfvbYryyJI
ORiFgQ1gWKG/7/Z2Ypz8GwQCsbiFCPDaCMskx2Zo96oA5TjkxbJvGG95rMd3xS7eMXKv1um7N+ob
HnTWbTiRSbyQjIXC/za+B8f68aYLEPZAdG+h7r1yVJ6uA+02/edWdXE+qXCYP/58W/8wcIUUw3+d
4soXVj7cHqEQDSs/DgkijA14lqHJ5sDxFu9WI3/seP882dXCRKPVyG0Xry8o+8jNrGhuDiZGDKYv
2mii+r0hnh+/oj9Pd7U+ldTaYMu99XJveHe6xjDScHznAb73jq6WZAXF9hxMckt8OCWCh1iKUXMj
0ewKduM6T4Lte3pr/8Lx/XlfV46PwZhQx8Epu7grQG8fshSkaLApm0X8Ue8I4N0mj+hKbP+dQc4f
xonfrZlrzYlZzQ4TJpYlCj8KGA7oSIk13VZm2KL1YsZqr1b2iiXmhrxTurffWUH0Kt8AdpcPYtkR
eoX2CyRuDD+sHuUNhjyOKZiewfG4ChKxN1coxyYpanjex/YuLxN2C5ey/YM34z++jv8jexH3v5ue
/p//iX9/Fc3UFVkur/75z9viayd6cZH/ufzsv7729kf/vGte6kfZvbzI2+fm+ptvfojj/3H++Fk+
v/lHUstCTkf10k0PL72q5OtJcKXLN//dD395eT3K09S8/OPXr0LVcjlaBvXmX//4aPvtH7+CRBik
sQ7oGCkKRGirLnxf//H9+f748uGZ4zj/6yF5TB4+JvH//uXTSy9fuvqXRzwuZK2/n+1fHvLluZf/
+NXxfgscKCUii18ATeaCIxxwnNdPwNeANiMYWEGtCQDur7/UopM5PnJ+A0sdtNjB+ARGMmeZYe6F
ev3I/s1HeA/+6lcea4Cafv2/l/7mpf75kn+pFb8XBbziP35F9PomXPjhs/i+IthJ5XQV74A44Cm6
jB7Yoy2SJ2XhmceBOp+aIAVbpc0/eJVxZK7+mCoSQ9Zj23su25lODkiyAoSw8w4K7PUYyY9V0B/K
tq++QKUmjbThspBPBFKxdmav9Ug+ZXZhhaVoMPZUW+m4YsV8mUanCNtCd49zbwIiX6VDWI+g8Kn4
w9BgKI6XeXpUEiSWvhbutrS6wzjKg0OqzVSJj9NQx0gEcsTFQaHyUIuufehszC7no6UXrpQR9Ht8
CCvfgoZGzVYCgk1drW57Tt1VoOtPJcube7dwJlCEIiE2lE76bnTCvCsObTtFVoNGcO7r0DO7yGkp
2ocsPwjHP8yi+CiD4sgMaw8mxNu8sNedh1ojL3sF1RPaRdpzhpiyZo4guaTizg/WaUqg1dMLNOga
fjFTlkJOikFPZ7T3XM37aTbH2HFxZq4pPKRpvvR59dxTo4szaoB3GPNyER1BNMt5WoQoxuZh1Xgq
sfwp20MJZUwwYR3lfXmD7i7cXzc8Gg05Kzub11yK8aXr28uEvhLFuFsEK2FFbVbfjMP0QBv/a8ld
AGJclFhS/64uqouaujnMU7IpOgwXkpoLqGEO6c3YYthuxtCUqkw3ZKzyYyc3kXWCIBBkE6gxhGj3
jKFXmGpddyWPxJizezVC8VL0lv8ITgBCsvRpTit3CmnNcV4fHMtmNc4s7IsMT1CRNGkWRFMouwFa
R8KDPnzArXVm1eKWN7gLv/oq7cxfZSWHMJLv59CcGusbZx7mneXWoT97+QrheI72tuxX0jlCJDZs
7GoT+BxjKN1DT7NV7aNEMOar2TRjryDRyLt1beRuaObBA2fljdlTLOaLMTghc+qYdtlazvOhssmW
6f62CYoVcdhtB2UMNdqJ60whRk8PDeV3IzicalXdkBo80oqGFWnCyWRY+o4HTYZyelS+KND7hySQ
2YeuyH7HIf3/sev/Da21vTQG/7V1vofHkOKXh+Kr+N4gv/7qdwNsEO8327aA8CKAgS7geMRmv1tg
g/i/BS5agQREuaYP24xz/WGCLfobvuq5FJAb03MJhb/+wwRb/m8gKwZiDHTFJnhbif93TLB1BbkE
ny0QdIt2hWOheg09xSvPXxc60xXreUJbP2RI9LmPar3A6CzFIELbbq2Sbj3RPJZguPM7K+xzjGV4
JDQmN+l7LFi73TpVswFDxbYvGIZxXPZCVLpv1QOfphs7VfFAwLedQzKowbAK9Vdaq90kSGyZIyAX
dUJ8HWUuACYtSvedGVfDSvXNPjfddZXlmJpOplLcw1Wtcgf6VdjbrTsls/S3lVdvGsRpfdvtgrne
ZLRfZVW1sz0e+0Tco466J4ORpNZ4k04a8Fsk8h4U2CTUpnN68JW7HmpxD/7De3dI78tiuJPzLXCo
+1Hx/ZCj/ZZV95qSbV2ictdDKwub1xoS7npxS9nBhrQUy+eblLprpcZ1cCTKO/R8vLHZypQYmZtJ
WNb3HYjGSkOvBXpCc7MZtHgcJ/Zs2P7KmVRc+xW4O8q4tOUOL39fc5VQZ1gFxnDnPgz5eFAtT+rB
2dSZvmVC71TRvFNgeu2S/pkHeiAYJtS2MKeGsMC1MMT+NjEaGtcqUqvgyYRkBa/SHiGxA56UUjmr
0SFJ2gCRZErYRJ5ABy7KUYXvmwcblTaNa6+ccmVaQCrh61VQb2jebIz2m02PKbRtxgnaIR1+QOfQ
duewMfy4bjEEOvfxd7vwj0Dj+8DibTS73AaCHRc8u5CIQLP9tcP6XQ45D7kh+VRDI671UEWmHprt
1cH26y9jBnY8nYdzab/XBFqSrLfP7u1Jr7OiYJwLmlZZ0srmQbmnEUSALWvhUHjw9PP7uxob/v0G
cYfAhy22AEHk2/eEsKmoc1lkSW22oNjOeJwO28BG9ANGiNYbzbAy2KVtTsQ2zj8/95Um5uu5wWpg
ocUP80P8614ByRtTzA03YpoaO5AU5JW5K0E3ABHkYs6WzXczN03UZO5NWnjrMnV2qEBFulMfut5K
VMDuuiwLhdE+cfssWrXPi2NhdHtOx/ufX+sVku6Pa/UCAMopqJAR6L59TkRoK2hYYcRBCRgZxdRc
4K0Zg+yAR5/yce7DqnuEUWJhRW/8PjhZE/3ayhvZBU/m+J5gz48vhy5wXwKdRkgfvL2cwpvBplCn
adwa5goThz2qqgVG2OtITN2pMdE5NNQqrfy7NFOQrOOXvkE5KwMThGIXTdrHd54PlEv+umoDdPYW
yjNU7ME//vaSnHo03NlNi6SQeHftx8ZrDxVoIUIn8z5J+4NL2IUL9SS81eySMp5nROQl8Y5ZDsqD
wm+cMMU6Ew6LB/fT3NwKVn50HXZximrfoCscZrxjoTnTp566x5ybSSd05PUB7LBbvQzMwayxu4Oq
3Tln3pMFVqEl/qWNd8YknsX4vi28Y2AFqyA7U4McOvWl1sZHs3cPTt1EUs/HMeYalzhVoMTI27Pn
9PHoWLe2tDAzWB8UIfvOr84Ioy6cNdvAaj9XTT6FhRWMYdMZAPw8Qn74m7d4B5AOxm3fnbxZgLjD
Oc5O6YCQuXgMcK9lQQ5lSl7vRXTeUQm/DtWApr6ffVDkOI7VPmOYx+mnNFaqv+lq75BX5CBMFZaq
Oii3vCyXPkgAf5Y7Ay3zzViGMoD5d3hEFNma3P7WD0HcjNbRm8jWquHncrwe0Z7ncQyJ8CHn662r
iZ+1EE7otTX+U6Wfh9m+NUDPFBW9o6M89bYS10bbcg22B1C7T8KONPW3tGs/IT+KJqCgogL6gXPp
PREWHGWen41JntLcR6vRGBBOqyByO0HjoseqaDTfTx2PQTCyYj021DSAQsBm7q1VZt+EBY9plZei
raLa9tduSymIO+jTMPvbsXSPins3dtPelVMRhAYcZikHDM/NG6nllyYoH9M52/uyiUwji6iaiqid
C4z2DgriGUYG9v12Bm4jqxIxReOgy6ieeQQ2lSae5LMhpJ2AC/3QOogQZo98NtNahn5pbtWiqvl6
rdQeEzSK11KKPppkjzFe09xz/3PmghiV5yzySu2EStl4P0N7l42Qt84+2Ck4ZeuWn0nlH0ZND2Li
e6f17/rqwhsso8nunBBdsVgY4mj4+XZqgzvO8EnVY+EUnYwMAcYPrGAbW6N0WhY2IxhDypw7YQb0
QDhbDOQuTQgxZzsEbsNIbIyJF7WOET8eLBS7w4GP+8AftqMBdMHsO8cGiqHLrhiGr2PXfcMRQyGw
X/z+1ARg1mmc4EkPCtHJ9FA0yxsUI7SnM+/LUAZh7hub5depX++Z9GnouyUevo2Dp0ZxUUGaVMwH
JrWa4lLjXgwHsk7jQ5D2J924RuLmuGu3n3HIZSGa0o7QPtLh6MKmUl8MsRPsiC6fpdN+FgWIScEM
9TKPj5lhlYnfwwQutnZCJDdk1XlyswtHHzpUVD1YvnG/7LG2ri608A+IpbfVwM+DB/hx4+SRNFws
Av9bKrDh2olQLM9qa5h6ZaT1frlGMKNgb2svQpb2xa2BSLWmF485R7iLJ50Hh56imk0Ry8F0mC2O
a+BJtMxCypVuEbA5HbsPcglulBQrucpCAPk+CwqGnNdvS1F8cLM0ATgTlwUTl1cXFF1uDZ8+eLWH
7EoiK369tC6tzo527mZL3qRZCpzfpLqQKn+PyfLTYlNSjr9OrY59KKaGfXWYXefYttUFoJb9EvPa
ub99feC6MorI6Iatz8XOhHUwsi6qQSAAGtGjGOdnhzO4DdQkpmZFUuMJ2Oo12NS2GKM9gATgbAQ8
ntrpgznj9S0hNeQ+t2OKd+Zw/x688NBa2ZXZYL+aepOVl4CMt6ojUHcEq1Ei6dKtYg+ZzyNw2vao
LUztxscmt1rQGw1fzUBBalJinmXC+4gGhNJNNutosunT8mJQt9iP7FAunqaxA+zYBfnoF8dGdLtx
Bi9a2a2sHhe0LGDTA62AZcGZiCYpJ1pEUObFHiXtqRA4QC4xDOAVF8vrH4NO3orBi3Jz/rh4VfAq
RayqD63hHmVmJCNdWnkGOAB9Dh9UBPaOsWBDi+yuDwowAwbWsS2KuGfWnU7dQ6HxFAzWOmHb8H0t
+blwUSrws8sMn9Z0u9pnN6ZqT2mD7yyekZlV4lh1IjwG8gowqpd2G6nuKbCrp9rtThXDTWddn8DG
QkyElxdPYx9UYNEoOnLIB+vWfF7+HzTOnhqlvzb1LbMOQV9mCMZhm3TOv7btQUn3uDy7EQZ2uVOq
jSeuvOPyoovUxmJQ8papG5qfGjXeSM+8sZhcWRAHDV/NBiUHx5anLMXGdsosCGUdHKzJOb5eoU2y
M3SgYOLBKxyaBT+ncxmBd+nkQdXBNZqTYQx2YmvsJntPcxTbmAO09dAC9yadby2fdinJROjX8AJT
4CY+9x51rz4CIiCR9mFrTrOKFQnuuqC9ARV1mBvFSiz+WLLuZGY5COmtY4amunYslEJwo13R3geV
rAAYNJ4Ui/k8IrPAB04mLiNzvpgfWJPGPbUeIUD1hKr2aVbP/oixbbjuJdzKBtDeZU0RyopuF0fP
uH3Eijks32+ld/BodmxAF18PDaSfrRtkZogryCNc+ovVpQna/aehdo/lse1KeEj8vBW45tbDAq2C
8b5lB174YZdhoTam20Zzf1hy1WlZeqWbwcozxESitR4yRMKcGDDsbR9lCoHgjAsBn2nUr0yjlQn0
7lVY9GWXkMGtY1Nma78ZJdSvXSQ5odXYX9wM7wcpfuwOQNxiSjPW2bCm4PHv3fzsGUFiD3AdRk4S
AK1OQ4WtppvqvETnjBkv5ezf2OD3Aozt/Gr6gwiRhYmXQz5bNdz7EtZzjQUFlZOk4Jixb3oXLYJh
X3ldEPE53xZ4CFDZOgYN3CT1I7dX0VIQ6Pz8rB11EgPqt9mxAokqngCiEJ/gCeRL+EhzXJzD3cNc
6ri+dXzUISxEna/+yGhgpw36NBbBE+aCLwEd1hVU5MBghg2pjcQY7WParISVnRCmslBZWDSL180b
vBZQfmKhkO3Asi/tQi0G4jLjaZzKiw/WdAne0xBcWuHQWbg5jbVeTsttduXXufZf+n4AMmmJcwXH
hfKx2/h5NYStxYOIdjREzuOFKYPT64g8aru7mENaJuCA2TaNu/VnEbUKVeRSQhS0KC5A6r2Mo7Wq
BxAwIDhrPGeNIeELKChheWvYpCmogYqlIvKwjno6blLTPlYlIoTOJFVio2rRDmvROVCAU9m5GgrQ
mbrrcQzW2HPPKfRxQ9PGVk69qUz65jhngKHUvII2aR/4SZ9OXhRguEe7yxSodV+A1SxsMo1BW79K
XpesJReCVAPKgJUxhyTn7cpjR4in8omNSdsMPUjmeNhrt0AhGt/FHOZDRunt0PllUlP1ze9cgNTq
WkaehWJ0UbCL10iwyk0DCr0G4E6d8cz7FGu82LslMgqHcjuStXeyLQwd+Yhgq9RIZl7gQeSbjnen
vGBnaX4gfQexFwcFHRPo6Eo4KB/YVZwJlWTcmEI37ZuVk3pHD5wbiScQ5BRtkFhidra5uwQ4Qbcq
GJZ7MAkfWarEow0AUiXWjvQBXaEQfGOPNoqrRWPGBnZsARnKG2JYERGzu54bTKdbKI9IWLVaY4sX
FspGrNtZA54FiNcYNL34GC512lZAdsubaQwV1y5ikt24HGVfaFyDrgLuMC2qcFIEIdeYAuEN5hqp
GdaKPbuxZfdYnakJOpK2P9CKmzHV9YMhKmxsm8whOLMfvc57RrOmjF2L97GVVk8681Gf0U2wYinA
oaRG4d/UfSIqjb+PbbMaWwgc2dIto67N87Vl0HFtdavMZHXESAC9AuV9Nkdr2g4a8rW1i5wGha3b
agjOUw80kB7S56CHt7NyZUei5/e6IxtfIbJ1AL9dPpkRMlgCalKidJOqx62+/hn10Dyyu/Vkz0nd
yjtmYV9VPfZcoasPiDSfSmIdnRYLuMI8fgSjXxTdQ6cBRUqB3+4UbBcdMcMkMGuofNXHjXafR89D
CE1QyZM8LgoIDpXZ4mN1epxqktQZEgY7xQPap9ZAV5klTzahLx7Y8yKeY+RELwSDrDov6VuL4DEk
DTxyO5cQRaaICh0ktLLDrIif3jW6O71mbygHHbGQD/hDPIywIOmYfkaCctubME4V15cBSOPFlE1o
I1gqOJVlvV9Owal3CCQ7t8zblpit82W2d2d56hH3a013qdWfeg+XsXiDZcW0EOmU5sb32HkJbQ3b
XleV2NEl0QSD45JcLOWKiWebboA1n7E258UMqDq/jH15QR8MmQY84JAZInLSEZFslkaeJAgka3b2
x/Ijmj1JNWoS55vmyAXAmG37jeR07eTgXORfC8OIBmauJtaEfdesJSq0uplRODaSfAISTdsfijn9
akr6VNtZNIz1DjqS0AVAEa42YRKHL6qx75cOH+tx1ynbCAk2s8KPu87Z1n55U07g2JtBLoilmiOV
6fkaXJIoF+ggYtqEoQVMBRXYMAsAsZtKPCNVIM3pl+jO8OHPSUgMN5bt8InnKDoSs33QaoiVWX1A
TRjGcfpUNGA/NFWzmkYfHgRvOuWPvM72qtbPyiIbz1r1Gf8ExwrYvn7UrvUJdYWnMU93jrMfYH4j
9NZwicwIU2V+yzUqbl3rRfaAQNWd4J8FA/C7+Vo3WProJZ0yiGtQDVcCAROcD1tTDeK+S/NzpbEH
yozf+52/y5oxtkCaiLtCVtTkZ0g7wGN2xYURzNFXKYTLWvXYKHPzugbNFOeqre40kfKcTSkmCrrF
1CPGsJv0mGpr2wUvxZS9h29527ldKmsQjUMgAi08bFoM3FzVjTg6E/U450kzAJCgzCEmvvG0FADa
XG9TiWFcDzApEflFtxmKDkyTBSY+2IgcxzDf5a57rXi+qb4SE20M01smgFCdvK5jjVPdK5RS4HZ8
fceEFQO7LPMdWrorI/eSDcswqDwbdwFtdyVrdoIj8kThAWqWoYU6w7yj5NwVXjgQTF9CWwpQkNAS
FixBmxhIylyE+mAcWHu9+TD0xrqHqmPIe/9TOZQPS6Zmq2xPPXYneRYVgIlM7b5W7coERSq7s8gQ
eiWNZ7CsygraaAGN63QGIyq22xcKUWH4JgsWcYmKB8bR56zjVJpfjWI6tFP3aAZsqzIvlgwtaAPU
qC4azk991sG6oXMrzBs1gTXSwxh/C7LR3EDJouGowqgIe3DF0GX0lUAySPZmma5sW0eqVFFqDAmE
eqN+ahOnKs4qa2FWi3gYSOwR5AleviuVcZP3S5CLyoGgKAoNLhiW+al0sXLhSuHwBDnosd/5I72f
keKVlrd1EP4BUPM0oJdglfNqKFAqcwq0UVE58Zh7qGAN27w4a8t7bKtpVaQ1Cw2m4D3SYZU1GO2W
5V2HLWryAH1XaH/FUsAB4IZ2meM9Zt4arX0z8lzsqzYI1sHkvgRms2ndZtt00602wMfaHpyxiix7
DpHDbgSqXaBTdfeTle1LZsRm6twqw35n+OgvHQhi2mCos5eOmkf8a0Z9AcwA6QtqxMRGGQe0WA1C
IbJFTzjz2CfWIExbzPI75VzvLTILuxKn9RFL4NQWtuU1S7utnFq2KVZTvYQYIp2cEJ294mDnyMxe
C84VuIhD6KVRZNCgcisvcuyQoV4KJDUKlcGlNjm1WEUcYaVO6cFAcjyldvTqU7xBnpaEXDH9CQPb
kBxC7PZaohhQSFh2Abf1rUXOk1OeSwNtOlQ4uzF44n530jXdToWOy7w/BfCdpUbsxX2+R/1s2zZI
1SGklGJKMsSYxUnN7nGp1Ix0cWMoRGUNcsmlPOMs2cySg6rFqYlUnzQyYdKhQuT1STkHd0tJC6TB
hyXDW+7RQBduRlC9FGpV0J7c+hsIfCH0WMF1cA9IAa1PNQJ0Px3hWM14GtvT1PpbX3hr7K8nUYsT
yu+nZW2DmfjIq6Qti7NdtCdpmEeNY1bCxfrznwY059x5R+zm1KP2aw+4/KVSsPz81WZkXbtOC+Ru
/tJIG21oMjXZ5TXlhhcOR9+EIswSF2WcT+ssbxiUgzuGQDNLERcDzBP1SAOjznOPUwbPZphPcH3o
wEH7FBoBfN04mCYwEboZEiFs0CNHK0pEOOaERHEixieDyL0OsmNai50t8QohU/SxmpAj6wrTxHh3
HTp5k0bolhkvS0XEwZ0upctMNCeo8oYtQcFOoKZaV7yO3GJCuRU3GlCdx+LMgv5TjoAkfF3ffws9
8CQ4/ncN9HoDEPv3gGPrF7FArPrrQ/03RCEsPft/DUL4n6oHJdIbRNjyg9/xB0ALAHkAkCuQAg6U
awk++R1+EPwGOAKGu4gHABhaQCY6P3+gD9zgN9PyTXT5wAfoL8I+/4U+cMlvEKk1IakK9edX1MLf
QR84IEl5038CgsExIY2M7pONMTMYrKs4gmUQb6fzyKIUsJnQNGu+ajRK2wZftjaa6OPIEupBws+M
oGU8bbMlQvTQzNeWjgghG1Ghmu+3QCTIwImnrP/i8NxdYw4TYme03kFhKfR91CMa38ojq0Dlx5m9
Lcq2d5lJHqQqaAw0z0flVU8m5vYgJg8CppyYySBHDtS/WmVIZNRQAIrmFEft8uM4w9lmMP9RWag9
duFzSqVE+FeTcNTlF2o0c9gPLYtuQBDm3XNukdCnHXCdAXh2eANUADpD67H8YKSyA+7JWtlCfar4
jMEKHVzQpZcxI5ncSnFXuzLipLYOIAmFPmMabL0CxOoBJMxCtDeHcHIRDNe+zDejCfxOEOxyC260
yz70SWPR4mFwdVgHd0jlu1UDgp4wyPM2RLyf+7K97Zv5oTKnW0Lyw+jxj7xu07WVlScQOONhyZNL
BgRBAHMhJEjj0quAEbKQLVoGWaFQCa0Y8xEthRmMwV29LhFD8DQ9gzk9ADxp2HuNTyPDoW0sTaVi
I194y4WIZSe7pHJQOfQGEsRkmFOw4pI+du1532B+Zmujxx1WKF5Yqqg3xVDGLPDnmDeViT7WkO0l
T9fuhJqM6SAwmqWoQk2nozY5KPKdeV/kBkJB+a2uJnhgaVycGSbfArQDpHKlh4pEAHZ1R9h7vygn
QEEZYrSs/oqSBYmmkrM4za3YC9QYdWmJjLlDg6gy+jlxxl3LEKxpbc/boDA/OLxWcVkAK5cKa2P1
NccbCuyIyikINQHoTfe9sQHhy6azcSRPwKcaeuVCsjC0862Q4AKhuodjYAgc6prrkKhgPFjAoIwp
wF/Sf/Bz6UO8BnVmivvRpd6oeZNBMTbQvre0XhTeARIaVAFQla2DlTOnO+E4IJEEAjb0jbpDkwY5
/lR1MeN1DgZimieUlC+pHUxbK2vbpM8LNzEs0a9rFMSlDDC6W9buysDdgwJWe+hdd/emMw6rwS5Z
6JaVRnE2+MIrD4zeSlofgpl9yv1+ilRaWEmA7Lb2k4D2UB0B53k8IuhYpZZbwT0P0ehniEYDiVmx
AnFpaSMHXRjtWyRLYCs3RFwOVfA5LwxM0zI3dkthPAQun+DMwGWMcp1YYeNEddOyWDsNjVvW4YI0
ypYmGmIjyuwGnawkUxS9XW8ZDUVbbqRWmLM+x87pnyYUepQtj0pRurZK+FwLrrArnK+2XWMqkkC6
ijAA+VszYf+Ho/NYjlu5wvAToQo5bBEmM4uiqA2Kki67gUYGGunp/Y0X3vjWtWcITPc5f2Sa8+H4
aT1YEb8uzDlLvjBvVQPMVUEEkpnP8TihTYy6iQIDuxozzK0oXvYuHZe8PdrKoWl+KpKwlvGWAzTv
g/zwTfVe8vhSvy7UcTALppqZ1iConDjaTTJOW/4NXz0K5Z5WEVRxp73hCIADltqEbZbPzlHtgDKl
Uk7Wcgz6niDMJuggyELSi/vC8bImV78oJfySEXNM6dT/qgJouZlkkKxlsfAoDPvO25WRMYKb0AhZ
+sNFhr44rLP5tKFtnfvQSUy5MDoG+UNffgxOd1RDWZ5pK/3n+PI69xNeuI7Xte4pufZmFn5R/rAN
TdciRwOyAWbSAg7Cql3zoCdwqmklHyJSyDmL8qfbOjm3Aj+jMDR6dv3yC6gVZddGQbk66H7pHgvb
S4IyN64t5RZ8yeVsj9ZTuR4iZ+YtM8YitsjAjqMJTzjXwkelQPZm5SR5lA9p46xfmm6OJEerwUgs
PnqJVnO2C0Ys+bpqcBxlieKWyyT3uvvieG1QxSQzkpJdD8VhnJs+bfuIyogODXAttH1ZczysIQOe
ySEd/h8n7spnD0PIESpkSKrCgSdgOfWl9E5BA4hAbsJDfgfDRzf4sNrAOEathEGY4FL8rj5TVZkU
bUY1XX6qenigYbIekDI4aVjNxYNVPw1+H6ZG2KiExgos984lxB19NPMxZBsFDfCq8Wfhf3gDTnhq
RWKH/o/zPKljUUXTYUKy228TXHzpTtnSsEo63ms7999mLwfaRu6a6cq8zZCoMSVN8b4af1ov2lJR
cZSW09HqvLuCe+RFivRzqf//ZlVotL2LbcLWN8P2ZDRcmzY7st8PsKLLia6URxHk3tsy3UJV6gvV
M7yutl3HXkAoylR6vENVlEQNEDoHQ5x3SNKCatgOveMcbbzw6WgGmBPiyZp+O2JFFrgFguINIePW
qZ/4OYTHNXe+Jxd4VhvWp0Tjh3q5JcOseymGPbN6mIfIQQEttuXI4HNUvZjSSTgh/BI3tzfuLQf9
r6Jwe3hwyiacgq3BNCQLSwm5X8r63O2mTDk4GEWmhCJqZmNtXmX3uej1PFWUvbdGdKyRl486jNJA
OyAQuw0PBZ62VO27aQ3NoWh4C2RRvMq2KS+bMQO+A7OCFB8BFhjOi25JeFmtIYSKscY7Lh8R6Z4h
1n0WfQnk3qZWrd/dLjcOCOSPPhSMA2qR5n1Dz6DQPfUmfX1wOzfehFovm+vdgih4Z8pSRvmx3enA
hScgmSM60wLcswImM+/L8SrQ1xw6bTRpQkchSbrpaXWN08KuNBRYVeAl8oKuTmnfxsZon4NR3qbW
+iC6Nso8CmLiBjlpN9Mtq1bI5LZ5JFpUoz6CZys4A5a84WokNgqat4sHN+dMcqs2mW2KMrf1abU1
mO1k2elcpopzEK1qJU5T1R7mxad1fA6TqQhV7GzBsScylwcU2ofVRe2/onxfrSrTogqhpO3ibMzB
gUvJYFTyy1MehD/Nj9CvitO8LOEp8mEeVZ/le2HePCHLtFgE3SyWPpR1lSNM3z6ZYcBgBeF36Mw+
dmagUWwQmWAZJ8Pigxdjw/DYfNvz/CbEshxsB959HIdsMYUZq/m5KKc90fbKwzGXX/tShxmSIxlH
fTc9bMu2gSULL3Mtud12XrDNnsA/CnCRxevBpkt+l4urEbGspX9yrFo8NHZ5HapKxv6eJ/0guwMA
48K8UQXJJpsmMQx3PlZ+8SjW2j65LmhvTb1hShZqzBJhPPTjppNl14lv55DpHdIUWzjRa57Teqix
/bqN+Dk15vtk/jRrIS5rcCaEtjyUS2XEFYt5Q4k5egASv1YL3rjxvYs1ijHe2u5HOzLBd0MIzG8Z
+SFkbeX2DYK0IhG6C2gB8qOfkVj+GSvIeLmSfe9buDei+iz9igtkb5xraQzQKH64P1IWYbHsjk8g
i5Bd44EeFR7OEwzTkzC2Kln7Wh3HtBBjdR718J/owtvQUjgFqqhwB3zVk0nzypi/2XLJkWaotDX9
02biSikH78M0Coe7tnm+600Tr7Pa1Nl3hg2Y6rw67V710TY5jnr8KrE5uG3qmvMxEiud8e385O59
yEurHvYycQrI63DnqCXi200M2h0ParUGNgOcInldr6eQffpgOteGyz0WRnCVCydHTrhMgoPdvmBz
OIaqgC9zD7h/mlS5K6djOcCtlByPS+QYrDGQD2Ew/FVuYcbGvi9PDatCcZdal/yjehH9qRqr7ljK
62Y694HYcNLcdzhL/PbiLhQXAZRSrSPOS6RPht0NyRCQdW3CHcVyDbORATnjl1ImaGp/tebZr8Pm
MI1ILtxm+C49xBnFtKpzEDZRhrPk27NqjBD3fvlpQJgtOPqUNjmXt1hXdzamAdt3lNtkc7D9Mmcs
M3mYJ0CXT8Yo9bEo9x+CoMI4WgCLiq28TPe/QiSLC8rl4Aq3fBRNc1h65+9keChMwy3Naz5vYEQf
bjn9UT234WKdnH5dTk6df9/n7KGfvivkgZw1bhF7LYxiK20aUKKThiyJDdduDl5Yvu5Tl5/sBduG
0fI3cMOfdr+QHZ37F1wvNEl3Mxub9bYVS4OqaOxhdJ1nZXxjF/u99uJcsh/4Aae50zmPQX3tt3U7
hvWtamd1WuV048/ZXsOmOdYDDsTJcb8MNuQML9k5KIV7GBf3ya7FqxMwzwL2J9a4fIXR/h2CXali
3RNiyelMLBrKW1om8KbtFlatKukd5sHC5M5aRwhl3/DuqimHS2L/Xc3GiSiFKsOPc9FoB9VSEuqi
wvxYdvzKhvzduHP+00KSkvEwK6QXzYCyZwqcLEJlmzRO/zoy+qRi6p6kdMLTYstT62NtUXi0YvPT
qX0+jdPtKaEuE+S/9x9eH/5/ayr7PFiPg70EWxotO1Rr5+My3uR0nutOJzSZv2orWq4ea60YSU5q
gi7J62Y/r6L8N5igu8Fiz9ka4JSxNuNX6MmnqtQcpYPLVaT4X5t71qLpBe5cnxDr3xSgtYgC/VQ5
Q5pbpoGsIR+T8AenYZQ2MuDC2aGMQjUYmRJWlyHHTpd5ec/XsknHsfGTxh9Y3obBj/eNrRiKSl0H
33MzW6//Njm0R3+2H63JU9ea5Ckbs8XzyIT/1M9IXT245ZLaXV4o+i5LHDfO+lcHgK6u9TwObuw9
7npaLw55P0klWutmBwUnaL68Oob5Hk7tX2coFjz9nCma4yyfT4a5F9ngDW8Y6xa05wRnB9CDXvVu
7LR3GOhvGGNQidtMDp4MJcTNGsYO8dixu8I8kaSDXqLZU2Nfn3RL6Hth5sfQdb4M1gzHXk4esv7S
teC+zPowVDzUmswLI9ietIem39oWrkSvujgmUbh2o92kFXl5tcVxJ2gmZWffgSzYXQ1vvACAdhfh
Nt1xpU8utgLcxINj6yNz2xuk75TkYw9gAOU/WOrTcnxySTuJIbX4Qf2ic4LBf7MxCAurztPAWets
qtRl5JQ4GVAS0uysB7negrU2HsVDGXR8nGZuMrOLbsUqu2QZAotclD0HjjbcCfXXbj1Mm3/oQhZH
UUQjB5166GFZ451nDnrUn81/QubFQZTXzZY2BXDGyZdGmToWMgrXgxSD365ivwg9dBSAt4gbyKtV
CAMYZxSAbJfIpXswu+HqTD6UVY/FV0EnbX0Vw4Sjv2klqVmRacVuUFrZssqsYeI6SPLd9865YRu6
OaX9M9qYpDYgm0Ezi889uVtTGd3YRc4w0QgADYHIk4Qdz2ppWgx6VgkaGGzH/d35IrOMSlw0Kl/Z
427z7hzYzn0XYyhNZpOhpFrztEI+h7Rr+LXTiIZutShP4ZxUpsjPa3iA6jsZUf4A6f49GtODa1YW
vzVa/0Q7Hd2gfqy2+cEreiSV62O93E99dydkdurYpcr8lyh4xEWeb8m8bDBHZnMuN+Na+dGXrvTD
PmId6df1ois+MhkFErgztq3hoz63OVZl3wj/U60Xd4XoMpdFL2lNQJfaJca9I0U3gurqvGi+jta6
x2VLoiSUVBI0hUj60T6x3r/r/ZF98TSGWBvcveAen4MXv1gvI8dVWpWEf+9D/0QPIecR1sAYKydN
QOiDB2kMB0I2UDBKvlrOZW7IAadmY71OYQAgVzV/lLLJfC1Uhc/OemteSofXifaB39EyHSQkQtuE
HoVGmFOaPPycRbMd9J0Q2YYlY0kc0wb6bR+G6kpq7SGPAp5T5H953nlx9O9Qy1PT6HefNYRJrbjA
gSIPRQ6xd7geangCGpARPjqpshCcWA58hen8q1mk2E0K1AfgRQUyoy0zy/XCxzuUGD0QCoVsxeuf
cFsibg80ZJMHPsq7xKKFSriy02bm5JU+4nUjeDAMj3xgTz3xvtLsFh5bJO2JNLR9HI3y1zbK782n
R1Ib1T98ox/a7PXFC71vww0uxAqka2n9UhGh/9VO19JowFmsUZSnaxcGrJ65d3D1dKX0YEdTdQ27
CUJw7h9n2Udx7zbLIfRHeazVgIOdC9bUlOtuSr0GYnWp0RQXR4EXRl03P5lMx/tKlplRDQlVg33q
rswnuEWRZFjuqw7EUxOyyXW9N8ezRbpCKU1MvrSjZa6Lzg7qtAvNL2htgfCEV1LlyThsjH/2j8CA
GV1aDoDBrRI0qsxboX2dlK4TAy0gifhUsu/FFeUZyrjVurjR8lc92wjcfjkMVb58dYCj0m4wsYzI
+k1P1DJatTrrLf/pLpwMduiejUZtiQgxs0RmD3JBYyE+NSW5zj6EVb74kZ7TJQzbA27A8yLBm7no
6usczYyfbcutVTWX3It+a1y03q7/mv3406bn8WKgKgbb6637z9OX/4KgeZtp9nW1U6c+dZlzLS9a
/uxhlR3KOzfEM7EDMUgMlPdgRt9rVfiZMOxf3byBj8Edt0HvZmLi3QuXxLFnUuRWdOS8VLcAqNUo
OeYoLWvisFTYfbsGc4C27kT1GNcDkrloYOENP/k4w5GHn9pWe2xzBnVHRFngWmdH+f+imp/gaMam
YYH96QJ/XYTrL1iW6yT4fCgIbpZb1si4eZtxg//dWw6kwp68pLgbta3tnxJ7l0S982ohLYrdTn/3
NdPkgpMc44uHbXC7mOveH63ZJCBlp6r0bjUz+7LJVs/4IXfnQaBpmbrKYsSL/m3CyeZwro79MjMq
ouUoFIdAgFkZIdFgX/iV13Hdur9C4IVH2MTbVLhowi1fZ1EEKwg0SIhzf6l1n44T3REbPaW1Wj7X
of/tg9EbP3sakI1lOY6l0ZxGKov24nk2SEX1RP5Y5uU7MjlS/3NCYPkQYOC/BJ56GYR/gn77FGvJ
aqDyd+X/nCeE+IVZzFnlEYo9FS+jdvpstqn+IJ3p4S4NNYFzkynkNGbI49e62H+G7r9cOqArE1xB
bRp35ARhgnwvCbWJ7UW5ST58aokyYbfNVNQj4DQlS4mYFwF0Yb10k/mvB6+vXduKraZ4bsvjZGBJ
n81XgmwPaOU+Rter0lkrM9kRbKwWQZPtIM6dg/4BkyRjh2fzvsD4TM1yxY1g/HArHO+1Vzk8nQsY
84+KT1npLTiMd3n3Ksff9eqxPwQRurWIzaa2LosT7ddtyS9cp5wMy3qXURXqoKzU3IaP2WyoY0U4
alp28WI0/oun1Dlv7s+XKgQOv/URgGJPwr2uUhQ18VrIB+UYr3aNzTznOKHivMYc02Yl2u3wbW1J
Xwdd+wpRHC7W9tsrt2vNoeMpxCcuJ1cDcx1Fb0vfoVBznitrOXU22z+TqKOx1ADdtMoLkSz3jyPJ
WZH4737+7P131VrZQCkyxAQLKbjL2bMGbKpdbDnRU6vsP75BvZyJwQeV/2HlP96IKHGk1CueH5eW
40HVR2PDuzo1FJnPpZhTIR4reVqqGuQFwQ/al+8qJCkBPOFWTHaO0qyvbkXIV12mU9jV5lOwh5/5
TEuCWNB0qdEZTyX3hw2a8tbYdrqDrB2dLTN8/vKGs0m0MCo6b9ETwbhLKktfH9yW/A3dgk8Jhpse
4Dee0UPvzXUcwuY6M6uvJdJL7WzPJfQfHTn9WZn1+56bwWvYuK+DJ0RW2dNzD0h+qQrUrroemyO6
/MeolgHAevBpm6t+GFqLSAX50BARE9chhAgi+k+CRf3eO3KwiNREinqtQx6Tuf0Ygtn5yMmsiP1Z
I0bnj0H1xclf5FveIw2KBu8p6ES2t7Z7065+XkftZ+T+Z9PYEztWR+VRfIL4S+qFczBEuAatVgp+
+u/Wss1Yj+upzpePuxEl7Jz/wmY+IP3l8/eWSHYtH0VZ6bTbyzNck3VDJP8ZjN2DWmoHTn/9vYf5
bQ8WBhWDrL6yPoFpWCCesHaDOyTgawTgS9Um5DQ8jSNATe0tx85qiGYsPZL0evVjbSL53K0cMSs3
+glQGycVClwA3dfeWKFqWszCNr9QdRUsbRCwfpRpVXvpKAcvk0Wewo26IQB4VeEmrvAIDFtocdXf
6VXntJiegHV6dyvja4PysHT9n5Fjd9mcU7UmrgfFcTTNBWmyw0zVVb+Ms9P3IlM68NI91OC3cwXU
zPs6w3b9eSO9MLiSn1ofWme5NFWfTc0u464r7rORG3FPruliMFIuXG8pl9HzXBYVf7PW+Sz1LdB0
BEhdv3Q1cXAOArhYQPw6lb+Q2yEfgs1/rbQxZO0kuLinzsl0T9SamsAlLeO70e1XRCjhyZ/3RFZt
BHyn+ptbzzMrlfuem5MPNFOGJ7cuiHqW8x47vv3X6Y05K6rNPhqilYkZrOOTZeIc36n8rmorzCJL
M7GhBs2AkLN56KbUjNeKT9n5MLT70s9nx1NfEfO7RaaEhfcxWwHl9Vx8zR46UM3tzWpQfthA62hw
5MQuWCScK0FsC/MveuljV1o6HQenPTJu33qvwJJQeTUC8XsIRlecSTA5TbSFI6rmm3BXUaKU3+GE
mjNQmSfZWu7JhajXOjj0fV485mF4xjj9w/LCD0/0N+se5DjYCOlA4rQW9SvOlcd64DQZ1uXCmT8g
hLa8FLj2i/o/7+a7zUPryqeaZ5oV1kD0/yJ+9ZPLcJ+7dGEZZ9cTj/UWAqYb4431sjgXAghEm97n
QoAHKTI2F7Ka4l5VX/x2gtTWXCmLhVq7av+5bW/zrjZPko/V8v4Xto3zR+/8wv1bJMc59Qk174Lf
YqlBqRwogrwo/zYIH9HHFhxMiwAtsIo3dBrjXdTOa6Y7NKSt5uYJxrNXuefGM+vUjdZjWb1CV3xE
k72ncgVywylkQ6IBe2PkFLE0bJadBrBW1i0GSNgkNmTGJG7pCtOassnQIfeSQ/9kWc7NHtfxpZby
v+hlkE+RmH9gKwRjVOVvfgtzMgfFm1Hcm0VGPzqu3ovhGewvvKOOVYV30SwX12x+zCFVPRS0A8LA
HriyiNgeWmpgptF/YQyxFtp7Qk/9ouMKMDNiPNuc/cBQHTz5kf0LLjHKJsu8oTV81V6pM61JZunt
vbw0m3kGYtxusyMqltauh2DMneco6k/hanwOEefEAGuV2I2JoWiULyYI9nOxMOwpq95QMSl2W/ld
LPtv7LX1gQih375d6xvaVIY70XzNeveyfR1gjYjNoXDdHc8Ll+TKn1fsPWnCIal30XwrDPKBYCjj
QnbOr4g3Y3Srn3K4ZxgQQJwWCMQzUVCjFHap4YZQ8oE2CbpgOzBM+OimIBtPik+HnsMQqGIsL374
NBY4jKdOCmLntkNNOEJjMoqVbt/Hjlt2WTu3QHpyJYHFb/CjGD0XncxvhGxQTY9lsgAZMKGmq7aT
15ApJiLrOlPk+9O9biWsRStT1yYyUl9T0tX/qAA/X1h9KhWY56p3yqNW3duQG9DbzZInpo5i1bF7
SjCzuB/zPJH29sMpLSvh89WVT/Jn+3cQ+kcjmWSZdNqUZ0FUUGN6yR6Zb6PPlD3ixpmLFgx3qFzY
EHuNVQ2eZ3pejbi2HfAzw4FXk/G+D8CO/eJn61YRkVTKFj8TPjordvLp30iwz6LnFnyEwarr1yJT
9dCm/QTs7ucmuFE4TDCV1TlXnX+0V1h17wiFyalSTiaSkuJt6/WO8HY8sgzaJ65Cb64zc8DB7rri
uuHcnurlNAzYE4ZmRAQ/7W7CILcfdynJp4i0eaiE2A9WNF5Q+VvH1TLuQnESLZbm77oaC+vuFhFb
0jH3aoS40oMS3xrjosxIHdoQmY1T3ZURLsijLFmum6b7G9WFl0p3Rqd+FxTN2wie7B4sJAvxaG3k
At25R0XaYu4yAQc172fIuEHnUidQIuSI0ReVTxgj/fJQrKJKAm9rUkP9N/nWcrEQ3MPvYdbjnVzb
/aWF4omXybMeVrW9RBN1yfNVrtWVERgBQeG/FpHz35yrEB7LQg94afBT45k0phQDjoJ37FnXK1E/
hU3wD0HPemjyD9wA/NW0cQk7pShZn9xDr8/TMNLgawMZO/OO1FNEHQqa1eeriafNzuW5J9dkG5iK
Vsl4o/lJlmQU6lrBPQfgDXrFNHcnyEUXxDsg01ijRx777U/UWom0qu3BuA8l1bLe9sbAqNXaWeAw
eaHCJ3BdUSxmG488gp4k6c7lTYskf/t93i+b8homW87kxiK8ps+/ij0p22l5WCDK0miGnFX19gd7
7sccTHNmR/VJdp1Gzo+WeLVNndnraseycvQxmiys6SODzdi+3FNIwe/ay+65xXHFvRJvM0Kdrgyw
3LccU2t94D06zJs/ZrBDIhEOKkluA4I0SlhOPCYv9UObbIbbvXk7ALASxO8B6dkrb4EKoMNhMclV
IBJi8X+JGpaz6gY0AHt5Kj2Wmq5BOSNsMjpX/RXB3KRUtmOO0EN9jgRz1ViR7RMVU9ItXZP1Npj2
3cs9vrX9+9oZN7nLm6tL+t3Rk4nuaQtr76gN/Q1m1Wd73oEGOwzaqiSHcMv/1YNrc9Mv70oSeOyi
+OihRTCFMLoQN5SW+OmyQLFCSInlxhuuQcWNj73ZMwFpJo8UFjb86dobZM7MP60qp33dZLAmvG2K
S6vwzugjLsGx2U3GMbHzkhYhAPEUvo7+8OpYxbVUgZto7tbMRV0DEhhwTh16aZyGcogeohaAktDq
WIruZZk6CCoLpIdNAYSlxd6dG8TFQvclRQAr6MBCGq1LjIvRKZTuukrNSDSo1jOBbiIFLSYeMisQ
VbyWpWLCda0H2zcOAXx5Mu8ltc4Fjxmh37EI7Je5WAYQDA2AIrcrKQyp1fZXpemZGch72HQVXDzp
ETG3Va+97flp2O9fhd1sR9nIzFQkrKy4U9EYuk1DCn9lvi06Wm7wqGd0lRM26LJPJgc0Zij3h93G
ucdVh+2Eg4/QhDDJpyUbJ1Ja3OkqWsYHFBV3mrKcs9DKEZ2wXwW1wVtx/wm5Foia4SkkmYjzozr4
mS9jFxt5yNxitFdTVG8diuVNB0Tw4wvNcHEFSa5RkfBgw9zG5lO6fw1j+KImpUzMxuGqVMS7IbT7
MhF9rS5l9LboUAZ6/42OmtK1tcfEyKuXMW+K48BLpLjvQfLdh2D9bl1AVEZeC1jOgElt++1w7+yM
V2pqCZaKJDjNZfbW9imv0K77IQ+/bE/YWF+3eT6qqDpUS/mHVAKLO6r40Y3oQplX8R3mNHD486X3
5M9CjflVlY/m3dlY042cVhZWidJ3H21olfieHHhdMNNhupq9DJHDb6/Gr8P4hwMiosPbAVjG85xM
vkoiTmP86gV2AyKtzmStvds9+3tTe2960KdABLjCwgI61lmiTFnIXLQeLqI++FHXPM65j8aTFeIo
DYybthMlRHHBT1nSvqqeLMHOdy6l+TIUPE0oaDCiTgRH6Y/X3jaQvfEh0zxcdqz+8HId4bAoImB1
Qe0FsYcYVF2G1dLf1BW1fTK7iOnySTu8B3bJ7kPRzGry3+1oYU1GyNRzTTdtp695wY7ugfFj3T3Z
NARmsw+05xKkldaueG/aJfP9i5e33XHG/JMWGsvP5neZEe7WjaBVXtp1zoa7maQoPFY/x37UpZN2
YYjYc3I+/b66eGiAkX793Uzz7gFZj2bj5peO4S3wD6449v5EjkTVfNgWODIqS/LzxvOo9Btix4Md
5jXiJv+DN2BMpNr/RcX6HAj9rw8U3AMtw+c1uHacuw8sZxhqKnMJTqhkTOaD5aG85z4aki3Rhqiz
3J38lLr+WAr/wreAKSeZCfUlLPSkbuHQxcwEJHWEzpNhw69ZbnEbQ8iWkCRHWTWnXJR/ynsEQju6
x6bdmM5LsrJ85TDLdOneBdG5WAA+iSpJ5kZiMZ7YM5IBRCgd3X7FR8myoIkvigVckj+suDrJkDwQ
fgRG3lYvNhKzXW79Odi608bv4WSFG8eHuV4m53HG9O+h27iTWsGXGlpmMPwbMSQvu3Rt/vEZlIxG
pqaBcZkcwS8A0uUqh9cK3NkbpX+YdhnGIGbEdLoUuWiucTcX6PzIjjma0TXcpBcHdfgcdPbD1q+8
25bb33ajzDbvIa/2Z/zC8rj7loOUlr0aOYPOOiEvo3R0YuzbexUuQzYzo3Hh0oFxmO9SiSL46tTE
U5DzZQH3Pjp577FU2ks6dvC0k9/e7M2lXqEfVaZNAk7Wz7nY3yoauo8ebiTX2MbYMpb5MHGnl2xj
x8By6wxxbTx2df5wp1kDImF85CIYEHskQ1xn+Pr1j+7ORnpRFC9WOaSMfy8e93dqAkFDPRTXPJLG
Y4Nq70TUCCbN6s+k7iOpv07JGuXY/RnjEtsNdkioaceryw8L+jgdmHOixjwZw/xSR8H3/R9UZbme
1Kz/W20MFKIN7Yu0l5/RjjpkL0Q6Nco57hUXRqeQMvH7TkPFpRHWidU6/yGl3Y/NuiKYCb5KixEB
vLo5wz4ionOrKfXvqqCQ6BPw8aTCvIYZkbiBCerRH/Dm7kfHL+ZfVtmN9/MmbXlTEzO3bmO7WfFE
zU6s+om3oB4rkC3noWj5HkQE7k2VGibE575hwRaopWOdmz+LdQ3ivmf/EmtzdvA0xqjt3cNs82sp
OvFQhWN1WCz3R16gcN2FcJLRta+g6y2KUNsBW/AOirGZ+XJ87EQN05IHOTf+Ra0YqkP/TQxm1uD3
2SbIgbzsNZy2PkvEpSe0H3y52iYiwDUtgrdC7DF+gIqy+ldYx8oe1Hla3QMpa8hr93U9hs1pCemh
U5EOMP6axsEMrNPazObRKacfft5xUPTlqUOrmBRCL/HcwE0wl3NA9GkkzfG6WdrGqOldSq+EM2cA
Jcc1slMJF7WSA3IY5unNW8n62dD/HxyPgoEQZwCu5vI4zvMHGqyTYIHbx4YjgmhUyO8UbtMy/qrG
78+9LX5WRTO85Hw7bx5TAxQ5sZUJlRdGXzaxAWlnzFwC+MIvY+5kWwM/OSO1OEz2Y6sCceP1fWk8
RdSQ9HH7bTRCL4196jQMMtzC3zwCi2QXj0g38PsHxlmkEIQCTouj8KqXsDN3d+/kk1qaY1ifkFr3
MDJ/y+DVnevf01TZ/2PvPHYkR9It/SqFWc0sWKAyisVsXIvwCA8dkRsiRCZpVEZNI5/+fqzq6a5u
zL2YXg5wNwWUyox0J81+cc539iIu2eQb9z3f4AbZ57ymeZk2vOu2FxxkTmfrk8WFcUht47BwuTYj
lCPFUTpoyBr/WERDddsXQ4UdxEj2sSM5y/14F3qK7Ikif+ASI/XVG7ZTXB29uTolfrTqdPrW2NaI
aCfgKqsnNvOMdlc6Nb2NnXcvnaQpQRkxcZfoHRS6teoRkVXCvrdchQVheLFZer/2aKb8sL84EyvU
pZBm9O699os8YG6OOuxv3KH1EW7Y9oF9RbFqWnMETsDuZXS44bz6nT7j28yr6lj7KGVN+znCOLuS
wB6RoMybsO/ZRCeoDLhEqAjcCit1MXt4RNV0GGPkg9pEVkwDeTNWbKLY3Rknp8ygbIjwsTSaYl3V
R/o6ix9p/EbwjCAMDO8UMDRlJFS2amdPwGfMbDyPjrhWRrnNfYa7k/3koJ9ZWa22bv2OynAx7FBV
NSWixw7x0iLxGYPs2qA8Xts575LHxKMQnEwdsss4HX90WcNZ6qDgQue7Mli1RY7hXtOqto/axoYI
AZCDqmwfzbJ/bcRXliSML2Jt7FT+kQXxMreo91XW3sgwbE7S1Iyx4uli6fjTMrObSMEZp1P4LAIA
xqPRH71WQzSbqpoRUw7ON2NWM2dcm6ox8WDYqMIzi6MAc+97P6CWjZDEe8oRnCU/VAKtKsNpgHoP
wW03Twkq7Qgd6UalXr0Bo613VWefm/m5dzCUGFGChdkE2RYUO5wet5ZpIVgvg5/p2Cf7wKaNnmdk
MDBE801nNGdvZPXFAr7bOOrbmMqShq+SG8HAkGnubG9EDmB+gja8kTq6mxynOrAaEk37slilD5yB
EbtExPVcz07TAoqwKoNbLqdXl9sEdsi6t+Ynu1/8Ro5mVTbasCfk8MUQS2yBxSGshFZVq+aD/beJ
mv8jn3PvfiyLYzDMI1cJo92+zz5nI0JOYiTvgnjBxLWPDL+xxXDZcqWcecKqO4anL9i932zbvpNB
/S6LOnvMvCUXhnds32YsRa3XeMSCFUnapCjY2RWUYylhbYwp+vFwYusRtaO+0DgktK1Sehc/MoN1
WBT1Xks1bAQXdySKY82UYaPi9JAhEtdjy1Od+eWW8PUB1gc0EPqzchfSDDFVL3kgq+7WKCjILHNC
ixbUEHUiR+5rR0NQtfx4zbyTAezQ2rzwBu54j0+3HJkgz0jfcY3ofbuMOMK5K3bx5IgN/QlPVW4j
7HPHRceNDlgDK8Nr2StGSUDgXI8USxz5I5ABtB/4ryxhdsfSKC8yY3KeuS69Yi1oRgGjIltgEFbP
31HjWDSVLTva0NxDWrlz86xmKWg2l3k8xck0c5Pi9SElqkjavRst7wcxRytvLKvDzEq8MOz47Gh8
S6WFo3ucFNKkTzvpnX3bS6YBooVhlxYAeCrGyZCobuOIkHWRoZMCN6a0o85OyhJ3iEb2TPV+KGju
kzDNGHs14XEcCfkxS94mPeRbUaW/QIaV+6EX2Y2Y6+js8qji5r7rGv+1tv1qW3u13PXx0tm1PDhp
mr6AOFt81vKRO4V/gnq/640K041TbIlCZZrp+euuApnQ9vXZubMYMK0X489YVMWhWWZKrnoM6oDQ
qrn4FjykIsjzTYnveaXvpsnKr7GBLyCyEZRZ6caW8uqbI0gjL/zRGvktOHZvxVHAtqR/sbzmqnOz
PcU+joHYrL5ciakkjfzHyKgPs5dBMRhNZx3OYb7VkYFNI+ZWdwPkuZMpvk1u73FkUjDVXC+uWfCJ
GRr+oBUXF//bFdWu6Ty9BqXc7inHQcVEF66xWYX9KXIRGeZTvXgtEPLCGwxrVrE0cTWHhtoxlmxO
VYjV3qJVRyaK2DjMGKv3Y7GqhX53ghwvUc1cNVGo2LtJW4dcGBtdluGpNL5JXoRUNLCL9jMYMSMo
raCvKeczgb8gHK69E+aHcsprzGU/CpauT+Z8bHL/vnAS8tUyb50a4zGN+IrtUG2lRiWHF4ZtP1LH
Q5eOBlcXhP1Iq+kmHtgHlqGGeTGYLPP7aVubvcEFXNdny0h3LFa5r9pOUSWWySGMyl2SFQdGIt1N
znb2YE/RV5x6a/RSLFUd/R3Xjgdkc0Sa66AW9xYwx9igqjf9uNxlqr1V/ixYig3DpRF5DByVrY01
YOUKavNiW/pCAf4cN/JaVahuTaZU6672Fx8JeQJFr661LC5uF6AK8MoUFYO/t9VjkZrTBkv0mSTR
PSYuaiiNrEE3YXJDj0aFGteCgb3rw7lTBy6pev3fpub/lyCMhS39n5ua1+pLtb/9z/PPn1Sx8f/6
7djmH5jy/0pZX36BP03Oof87rGrAnhiakZrYwd9TLkLvdw86kw/PWvwRcsG/+ZvJ2bCs3z3bEh4s
XkDXC/v87y5nw7J/dy2Mz6FwSPUMfdf7d2zO3sL1/QechEBFJ7SIxBO+g90JQsm/Mta1k0BpRCoQ
D1g3au7vaMWAsHVwrJbp/cSCFsRAbcHpyyVKNLKJHLAdJq1abMroAq7QOPdVIx4aFwUx5sgmeJ+c
Ud7EQVBZN/z9fJo1viOpTfvDYCXucviaMZwkEb3OWc/xUAgLkXSm9QtvM9LvsYD4tbLIOHiVEe5D
LCiN8TUK03sN2dtWDBH78FlHdkAHUy9b+MFiM2OCiRsZ2tp4Qd20GX6mNuuclQzGjiO6dOsEEW3s
fYVGJvaTqdVLk1dRvArKargBBmn9yBivn3ss0j2+vKC7mkUj5z37peh7qKB/wgARXL1TPjMttCfj
W9pTe1G6wK9pafLvVkC8ove4neUTvyAZVDirl6pMi6c2icjV/vff0D9M9h+5/Ch/W+EP+eh/U79+
e+w+Otl28uv/B4iAzUP3n79vq595LPvir+/X8j/8+X55v+P3JxfUs4PQ/CNI+U+EgP076HELIphp
Ly52jHF/f7uE9bsguADVOCh202QC9feXC7oA+30/5GWwgbOb4b+VIfPP/GqI3iGiEcHLb8OuB0mw
cIr+gno3MQfldeGxF8vdEpiXf5u1gqsjf4ocdQpT91EAKVy3Whz/8vn8XxjzzvLS/uOl/tvv7FmB
7S48BOYD//w7Syzs6DRcNPyjO64ZDz6lRvokKNqs+VflMPEtuhuRs9xVLiN059Ucpo/ene90TFUf
nooTqUgRKuLhFDrj1XfGu3N7Dfr4ErS3vY1Koh6PMTQ8h0rdIZ4QD3N5ZZX+/l//QSiQ/vVDtAhB
QykKQ1MwwnX+FekOOSjyzCiyIbiEJM1Y6a5k5bTuvfk1HRoCofrwcyhbd936Q4j9eT62XgkCCU0M
Q4rP0Q5WLlfmmhQWe7328xgbGh7jdGAr1DK/H7q+WYuognyokV2HhrwYM55arNqHZPHIV5H/EUcJ
W/nCQr+dn6Xj/YxD4nxgbKECwfgvmrDdOFBXdoGGx6m7UCDDHn8MYYJhMt0yhfig1ERy32T+yijs
G8MfaLV/OW+ivB/N8sv1A3YwTUglKtAd4tqgSucH7ro+WruNZHzjrwYj/EWzQrOVcORG41VRHMy9
m74g6sju3LS/69tP3SFbm3KLA7fN8zXtBzE6/mNAU4idQOFpDH/xuh3rfI73ZWzITVaHr+HQkDgn
UubH8jo+oFNfF20B56li7zkDpmrNfoRFk18wh647mpCVqMyzCd0DmST9SlaM+V1KBCGcAAdaK0pe
SDDLYx8daNf5/tIsPEkCamAelcwzY5zuzOqaii1iiLx7lxNOFLsZSRVzQI8YDdg88DXyYRxFBk2P
Qv6mx854CNnk38Y2YTmGjKa9W7hkBznM9SrKvpq93jZjKlrac7TLpxnGFsuy2rPwTaX529SPyaYi
BgtvPgGsdT0/VfJT1B3SXSd+DOuopw6l3/AD+5ol49oEBH1sFpBV4aYr0dWrOE5u7cbZG8pk5M4s
UoUgIhrPfJR9V638ZgiOc8WscbeDQ5DeWIWBljuAiBEn4dlpCF8IhgARImtNIATEk5gF1CMvIkok
FDvTRZ2kWLqvMZ81Yt2O81OpF6JXkN2Hubph949kn1s2Nn5Eggkod/JWpC3+STEdKvGrQtm9Ecu4
Y/Cso2rUvdu0J+FXe0P3B9PInFuGhyg1y5kfoMuvvdZHZLDpznWS27aKT4UDRZIwgH7WeNSA+1fL
DYftLMdmN/2qu0XDYRFVYrK89O/ySL1pJuerVuOz26B0nVZhHNHYDT6Ncs9gi4yTyUCOUFYdCG49
Z4e0Re8T195lKmhR/UlBmISlsZ5d+xRN881gGN5KltLaNaaN22waDnFk7rpSD1eNU62A5iqsU9D0
71mQssZrNUv2NHmVloSbqvMP0boujlDkc0Vx41ohVCnffIs7ghXLEkvL2B5dNTBNWSw0dmlvR0e9
Kcu/077XrrUIgA4urUSRJ8jktPgqMzC4Xg22wPTL99x0Nq53Bp+7EEwQpmKuC1GDgG6HOZcG9Q2J
RfgRtGEduKGQcmNZKduGxKoCdEKd57somEGmes0jgtjtkKkapS1NpFC4J1UfQDBD+FniRVotb0em
FTNkyxngqI87H7KAdwMGb15ZS4NsNiwce3M6tzD4ewdhnTeVj0kRnfwy+jXHtK3atb5zXOrrIseR
MCQCtoVs4g1kvr0TO/lOe52BQ2Lg42MiNUdARphmYC1gpF/YnIohI2bmWhGOGPkYK0xbDmb2qIQU
WRvjNepYhprTY2sUzrEZpq1TtluejHmtKNaY+2VrM3C7Y4XsaFSaaK7KgSUYdZtWVcjLgs/MwqLi
pZb3upja9LfKzR+kscCUKjoMf0XHPqjt73ASfDpO9B41yODMxdYci4hoBY+4LvdE1v2r05UsclLT
3yTGvZDDJ5sx+8Hzgg8au3GdRs/S5Qsu/ICVstHZu6rxdthPnhvDQ+kylCABvAuu6o7hFvMnFwdV
8Wb77rwJQsrMmObYWbwXsCP5VhR5x7mRYGycs7dx7jE5Y0Sffes+m9Sr8BWbsSaw9mF5nNS56Qa0
/4l7rp+tiocLp8NohS+FE/DdTupDy8VqD3t3tQg1Cn4ftLgVktciwA9IeNDaCp6rvtBrIBr5xks8
FirWS5+DQIhSRGeWrq1dBOW7molJy5zq1ASCaZCpHzAx06Ji6dIZ1UfTTYdcRYchr94bjyjXShk3
zbmco2hnJYy5RozUflr/ap38rp6YGsS4sHz27yswJw+1Ko6YYd6xzDgH0VeEqsAs6kvcGllg/Bpl
+JZyaqxGFl7lMEfHolLOHl3HjESJhrW1GZ63iw6P9zCYI3WqowpkgmljAO3f4TO99wAr1kFCv2wU
7rHvGrTcGcIvt2ab7YCrCVsYRGr4oQqlj6FO7m00Y/s5kGRk2P7WnOGnBOOpKS5G4pvrpk/1Wtby
VZuM/xK8cJtqjHYpnjA/A/Q0MLg3Rw23pynY1GLkTgznU0L6IS393Pg9pgLu4uCJq3KN1pCQioEA
JlRRLcQEq0iDdVC5zD0nTFfl6O9jkMPsfx3mzmrt1oF377a4jLzeBdPcAhtCCJPssHwYUO9SXs52
OkEYcZFS8wgpf4LZrq5CD+CuLavcOV49rNI6egh847NLQrnxJo2UIvDfWu0/lhPGyaJAZq4xQwwv
1Gv8WaqJFXnC44Jpxx7zcDfX7aYIhttojOMj/MR71RUsXAv1nCzKhW76ymx/PuYN9z13GxFPw3SR
GmJVM2ZYp5JjL8WblfkfVnqjBrO71PCtYtO6NppzJfMT0v/aiIjEWS+Su69YVtmJz3w91pgCW6eP
bu0ivTFayCiM5XeJa+U7IIG/WDvhi1nBKzCMLMbEzWURjEVDdGFfrds06S5DvIcz20/jbR30zaPU
bC5MtHGFtRQudlYfRlAReGRdvS/JrPFERY2bTBeQMopVEWgCRqYMMJ/QLjwaTUWCQlK9VIq2k7OM
QLvuxe8DJISR+Bx9dNlVu8O3cVcM/nrU3Zfla7B/NtuiOEH6xa5q7WTlD6EhusBHhbozhjljW2SB
5lA9gBBce0hVtk0mI+ZZH0GPKBRxULaaj2aM8w4JJ4jjRecfAO0UYtxWgEP38F5ulx8GxcA+aVFF
C/NlEPYd8KXXpgumQ41p6QoLiFIGsu425cKidHHs3TgiVZ6q+EwH2u9bWm5AVI9SBfO5LaNhPyXt
c+uwfkd/ewizQZLZkmQHE4utA/pfV6T9LFj3PXa7cJMEnCxVE8aoh7I3PWbeI6xACQthI4Qx7ird
iEfXwsAvdWpfOEkeUxQPuF9wn/XVCJMaIBfF9mubm/2umTvuBat+YqpfHfpKpxevUPFmiuYE4Pu3
CpBhs9uCtjayV5dYK/Az9fCm+WlWQL6Xvp6csIPZjkiOAxwGc7z2LQepg1O6G6ezv23MUs9T9Ksd
PGhRCh1F3vdMGoFEG3OMBED0DCbardF55cYlYHKNJ/c4dnm1eaLitZ64ro/2IHnUWIcShYGopxTz
U+86xqvveVvpu+2b6xbBBoIIo1ivbw58ZNEqzbxmw9rsnKRkVUixNrLQXVdMCci+Qqkblu/Ad9Eu
69cuScNbHI7ECfG7ReQIhT3exSmqv9jPhofSmRucKBFi3aL6CUKku+YZiQRG5l2MzAY93cxvNcRi
NbPGENUyPgxDcotiz1t7rFMLZeq9hlNytsKJ98pM4FCq9lBGeoS3YWFCtALqPrUYA+sPc3QmOrwe
XgpqOpR/46Ol/UtlK/y+Ap1U3Acor2Ok64YifhgJ6tZw1oqryR/3acnyhq1zGqHXiKXzOPftfBH9
eEot+wd6AWK4UADWZuwT7RHUWLhC91CzhlrsAGAYQGsZM3AVWEVf07KLqFLICyoL3hxMBwhuu556
PkVOn5xp8nIjvhRd+iYiIc4lbBR7UQAm5iJVNyjq/viLN7nAwATCnmjE7jma3nXITLXvMoi6NZbN
ljWFp9/drp22fjzRNctDaKrnfOqWiWwXnLEgZDQhYNIm682kcSCEBDUMWoynhl3irnEXGcAU7qEI
weJIFwk4KD7McfEpjnW9tvh9VANpVqfcBaNJmRSkJs481dS3woyesS57D5NqnnHun9RgoOJN7KNv
3MRlPp/H2fsycq4dCNntyhxyNEKA6Djlm5hTcbiTxfRtLC7CpsY52c8yPA1jE57i2Qddypi6AmCH
9aB51ZW8w/lGHUaNqSFYYe0qzphamaRR5JUzC7IU10qK7XprZGpf1VFN48jWabRxBUfhVTUJYGKJ
g6W3q7Pbg6yqWmnuW3N+76Pkl5qWsIhR/qSPA681Uyqopg23GKxvKhPNvu3DuB9aklBqNKTrXGPu
cNzqFm/DEpYUDSC3NImrxtyfs8Af9oZpV0e2SCBHfOgqIq6IzCiNN1Mn8BWNwdoNjtMcSYia14PM
2NAj4EGORMPmejhy0z6FBj033rq2h2YLDY+C+o/lvVXtY05jj6+095D01GaIiGRw/O1AZ9J0LDms
CcYQbvFbgfihBZlh804y38d+E8t0h20JOI437Aq8YKyem1sjJPKjhmXusySOUYEgpoNti3IofIXn
/OXOZnbAa7KDBvWCKpzt+1dd1VzYBj4DrkFeYZanmP6vBqytQ1AUiOCCEqs4GA94RuDg6lXRWd4W
4wxiMc5N1LV7+BMisuWuzLsvgjPe7D6h4hueUCv4d5R4OOV6UMzsjzpbkbSA+yibnKsXlB9d6Cfr
QSA1cAPLfsyG42giODIkwiKf2amYbwmUeBMdi/fWtpYdEZDvxNwXfX7j1v63g9WVpAwqD1GzNGws
MSF5NU9Ifo56QI1pJIN5mw2eszAb8p2Sk4P+PcRak8VnISsUhOhf1yWbl06FEBeqPt4gn0BlnJoo
w6gYpKywL5b9e4GQkItoCMpHiyvLq5NrpsfHIRm3bs+dnUArx9BlXlSM2wejueP08Gf8mP2mRRYN
22enRh5Cg+ceBoFMk4dhhXwn3ROv/Fb6pcHGs0dhlcrbKu0yZjPgViyrPc2QZskOZJVuJsg4859x
QofnQkGxmtrBlECrGpSpRPLv8glVzaH3KSUpoJtD0JV0heVdVmuuh4w1egJajdTOXNmPtQWxU9mk
UZCJZGlcMn+8c1iKDV7VFtcH/OPEXPEn9/dSh9WpJsulqZv2rujEwZwzCCgWEoPeGuJnRODjqajt
EHqjClBVooNAtWw/DBWJ8bUS5xpZMJg69yFFYnoUBeSCwkkp/XPm/QSvPpHksue/aeqxvwaNIY58
WBliePS2M7GY5z/+I0VPjw8e/lXkWP06YUh+25btfrDQuSsyeWJrbDfxUPS7yoD/6AfhFdxTu4nS
LNhWnf/kN2F47jt/Y7Ylr1ZhhUdgLns3bl5Ipi6uf/4lcl+6CnMZzh7Txr8XsDbBoQyHCCbN3Wwr
LhA7H3b5YO1ViFQeiU5yjIb6J55ebCg+xrJQtPsoqB9S6ScrE1LdOgn0E7tqxknT1haWv61DeaF8
cbaBod4qh5cfES0oMtU2d5oF4YTNbg41jfcfyTn2uzd2F5Hg9A099sOzxTWeyWa11DvqzEDEXqWV
oEn2N7WZN7fAZIGzoHHM6mvXeL9UnzwL3Y5sWXsJ5bClHHSu/VwvOwfzoS3PadWrdeS731lVCHCF
eNPlJTaZ6akFZWIamnzNdiJ4dc42zZLfgwHSVB9gfFyci8xbfPNAUB/svZbMMDINzO0EAIWGdSZs
Arph0FYStxCfUDFaO8uwnD1e/24de5gcCjawM3PCnHXv2s1ldJaKu2tQPqHSmWzX48A2tOwA+rgs
O4QwD2FfpeRyZ6cip33FgVKiCpreKwLe10nR4Cm30TWa0yf/psLQ3uZbv062NnvjFSl55UYWPTl/
lAl9Cb5oLp5siQZNL6ZpvwaWMbaOtQX9RYiUJQRZr9t80h/M+XnxqE2qBgRFaDcPLIq+XEssM1WX
rXHpHZup/mopfRu7Gs6NNg+5YdhEFkKQlfVaoO8+gOQBBmkkxVkuSdlo2HG1299l9VHy2976Hr64
ogwQOPiorwB6S+y/8prH6YkBp7mL8HtwOKNACtf12Krt2dKd2kgmSTaACt3zGrs8PA1MH3TOzB4c
y/xoQJzkeeZx+EcPc14y5TJJa8gFeoKqvwudaF5B1uL36uU1maeLSHOyxcZJ7O3UR4FLmIQonJdA
g+cNh0+43Yb3njo1ZVkf/Ri1hWmysmwi/DgNkbOnxSBQSOtphc+K47rAI4rUdC2rob9XDOC6jniY
qsC7V6fE57D8P1S6hmbFpm9d+o6EOjI0aMjpFfK0OnROiRkoA+hecWd4HqooLwWXZaZo5ySSSXgT
KrIwMHMXzTQUVVg4GBPB++Mvu8GQRE2PY0er5ylJipM/80Ezh9/UmF5jAlP4Jo2HoGM76ZT+2tOB
wUS5WxSJHRnjLkmtSNrSVIG/Ihg6lYNGJRPdSFYka59YgFniYE5fCkXvp1tYw54c9yQWzgIOu4oP
jozlPVLwh8HHHkjfeQq9YDh71b7T+nNEMLf2UrD9qqV3xIhzcFzrwC7zh8dsLE8EB1icPaD8oY7C
VckBBFqADCQGK/y8VWvNNCXxE0Z97HufieZUgMpy58cjaZKgXrJ8tteunDHS80USy0w5AvUoS55R
FCq8Fv5tDRJtTSGZFuJGlR2ymHaf2km5x3/6ynZyM7stJaUDbofcZ2cnpTJ3bJhNsFvZZSSni7j6
4KiUfMtzyz962uDFhpaBX/Hs9YjMLA6dtL7zu/yxlq17aufsHpRPfq8KfWs0JuAE8WXV/W2alte2
y04G6Nw2CXcyLihhXeBV2XwhvtS4qPLb7gT8MIH5aPFQNoRE0f5AccqsBa9YQSbyoUeSZcoJgn5v
1TKCXk9xmK2pGP0OBWrBRzUuQd4y6r96q9gHxMugeSRwleaHG53dceIN13Fuw5XvIDvMDHQrzOs2
oebZUinjIZS4y9gVVbVXswkYIK/wXSEAMQpw3VMjz8qCrNHzYnTBbek4X7ILEhwfY8soBuKT8KpD
tWA2fZ+aW3keXg+MX8zjcSYvK2aUIPgDFephIo1WIoRh4xDtBW2l3w1RTx6ae/FqWkCogpS7iPIh
nyXsGyKcsoOaD6ix3ZuQQjDN5aUqkcgpReLeKOsdF91rqBRAq7EhUAPA0noY0F3GILpr+EErK+Pr
Cc1PgbixGT2sordFHRyy2SxvTMnHaiT9Q+Ngdgm5mRr31ZQ0sohQOAVK91fjzXtDZnLPs8+wKeZq
CFI2T7B1jtZMg0pM3UpYKSZbQtDbmmm67/blJoinR9+f0MXVHHetfJhmrIos+BYXyexsTVcRujis
y1BpPpcMibePQAZO6CvhkyeKSL6+xU8qLIs8kkNjIEHPRhSfkGAYkVhWsTNLEDZNfzdVzW1V6QRD
4/yOafaX04YvAJ83FWrGreXTHNhgbue4qNexGF7D0Xrpk2rLzgcUimzuWlqzsuteCeWxyY5r4jUo
okcZ6ydGSAev948WS461HcEXKNyIl3GwEQDZj55Qz1kvDNDQ30FitZtpSsZ9JsxrujQXqu3HnWO+
WDOBgtqYSXglJy7loRbozLuENjlG5sqA0zjFRvPD8mFsSYyAa9CWWyoeakx36HedP1mXYB3v6JxA
pvsy2U6uup2L7m2uCLvqTfMYzWIEo2S+R9Kpbnr+ge3zNUz03OBU61UNLAJQD56PkfhS104/mw4L
vOU74QYrsDfZl0z408mBRDynZLkFfit4lphvepKUGVUbP5bEkoRf6EQUymR2ObdHcgcSC/t45nt7
4Y+fnj8OZw35pXOdnnlI3FNeJM9GZiXbqNxievvVVFZ455buAe8QJbyOb41sYN2ibOa0CyrBN5+y
lFPRZRBe4AbiLmx3faDv4o69SBT1DW4NDHNEt7BeHvmgJXO7VV9lG+5U5kMLZt+QeDAtLDk1NoRJ
BcG5Y87D9ZIzjN0STfEy6Pm2mrGGVFn8ZtRVeIfgES8RIYpkr6SXfoEKMrKm8jHtrZfop3SqHtLG
JsfXVw+lTB7kQK1vm4R0A3e0NVpHmYEpp9j7jFw8yMxF+CHUs0qRbDt86Itv+Vfp+dcpooWLcTus
Ojr7MaYBSSKvw+8VIDL05H7MwCChu7yvkIZGIe2GVl53nMlU6lt1A82QSCv2byuRVwRegGgJAQJu
pYe8zw3Av0xUF2nMC5MsbOqmcT7tun4erWW2UEqwCp7mgSq801xUG7wep3lKnQOLhWsCFTyLS3q7
VDMEjvNFPj7YBxEqsMvybMbtwVQofICnyk1V30CUaLaOzzhudLZynoJ901Rnq+tACmnmmE2HOUnm
jwy0MsKZhYk+MEtM8oZxWpfw9fwuAgYpkr3n62s4ls9hViLGiRwNUWQC1RPsujxLKLAPhZ4eWOX1
QNL7+0GxiOvkM+kynySXxSiHLASqXsogFEVjlUfEfjspOItLVDjGoYYpzzYHZcPQ44oz2vKB5/hT
BvGvvr8NFX+CNJkR2+LoUVCONhMN3aqs1blCwXhBia72CMthc4jm28+R1HeIGvqOCPEmUA9kpZmo
gux+SLZzOb6as642DRm+3D3jSl+aYqzQNI4vQy0iptf+Pdi7ilFg861s+yk3IDbmzF6yyXuDrpmw
TM23s5iK/VQB3wxzaoYiY8MP5f0ln4fkWIZkCepG4bCP7V3Eqh1fNTFRSFvRBjoOnLgu38cpqkoE
utyNwjn6GrcMdCf4wWSzQrG9C992BL3iwI/6aKslm1M/472no5rWdYhZpmvbl6Dof5opPxAQMKDK
nf7RGNNjwQAKUGgfvWLBY3RjUZIZwQPGf3mrTfeEjnYGusfem+lgtmscnIGyKt9IdzSpuAaLXdqk
X0w1oiiTzV5oAAPk0e5EYzwPLd4JF/879ne/wQdcPXS6u8Mw+1Evt/YfapL/zmhhQ/rzf/+PLwWo
tZkefsZSlf+kliIj5b+QV6m2lB+/IWH87fCzmX/GapDlx7/+/3+LbAnRJaJpCgLXR1YUhOgc/9Rb
WeL3RUGI2Mk1AUC6i47n/0S2iN9tX7CpMwVOE5zU3j/0Vsi0PGSRPr9eaC5SxH9Hy2hb7j+HTPm2
5QsLTaSDasjENy2WSJe/SK58e8o1/EVQxoBy7qE9RbKv7hHKPgM5wedY1m8xo59d7fXRscrz0zSO
4wNkaecCT3kpY7mi2paJhGb12Su7OMRZRWtS0N335leXKCw7k9PchBNJJdjmDnUo0ocGahX5urTl
YUGa2x/DTwIIEuTZD6NmyyMdQjlIb7ljiQOgJFAvvpd9NSE2UuRNuPDvrG4Sj6DWPuH0Yt6aMueY
5VfidYfHVpHBEpEau/FKMuPiZHhxO/RLAuEhe/HSYaNXXXWt5vOc4j1IcajfgMNBB0S/ja9oePQS
P8dhIjk4FzNJEPTHevL8UzM1y2oC2ha8lHL6D/bOY8lxJc3SrzLWe5Q5NLDoDQnqYAQZOmIDYyho
LRzwp+8PVTNm1bMYm9nP4pblzay8ySQJ91+c852sPCHrmB/wYv1OWUL5PsHSafUI1hFZCPyJdvfQ
D3Ja200ZHqwiaFm43mw4T1UWvalajm9xgQEwdGhmsr92BOyk8iLwLApDT3FKFhFiIjjsBbGqkGmj
niodTcrQMXsD/QlOo2C8f0mADGZTJF4KcbA1wmZyoPN7Mt4REFTWJWPIiV1t2Hl4pteJEUdk/Wbz
1sgJQGyJuaOjcDZpl7xY/NErzSPny+9AZ2MoDRz96lTomgrhw/L0SAfXVX+w6IaxpWWBUWU/VRLK
jXCzHHggFbGcAV3mYwi2Zd/FGJyzKJkCbZlkEMEcIsWer5mbxmi1YFiEJfwQDCaUeTUktTT2GMEt
KJjC67qjEcmTgYYMQVq4Krpv9Hc4PUDMsGwcxjXNY4rpBQK/U8zZlo+RXlV15F1hS6YPSdEn1U32
kuqPejPKO71umTnMSVCMTHkaKZ61iYyLiJC6javKOijBP2zGsTqCzSiIg8/23VQbD/B8Uevb3LMm
lmWvQy9SL9YGw2WSS3sZbk0zT/dEomQrrU5m9jl2d4ghM5kp7PiKepwRrIuiIWXyM/qYNpq4UQ+x
1eTrrv8rp5rqX0MuUVUEx5jDpG86ry7vUmRhdxWGoW050q7rQ+Zd9HDa8GAPR8ehrw8F162Lp8+t
yhu7JhBrCL1OMSsnCpX6gkpJ3m/70LcORADPCAA65isD44OBhQLp84wbeY+6k1d0ZxdmUd2YLDaR
55GqeotnzKBexvDOHTE60IcpADWlz0Baq3FwNmze+ZfsocBkrQQmzHpJM5oa+Zz3Utv20niLIWse
WoXjmA2rw3QB5pE52S9e0Ygg7yZvJ2NBzqnvZwdPV29+NN+sEX6qBilnhW7nE1I8p013P0fuYW6y
X4qYPiji3MFkPwVj03zZYRudJnkpe6EuTAFZq5ub2sYx59bYP9PWKpglpFeg/ukNutFRkfmyNYum
PtjCY3pqHuqurl+twXXoXxaQTG5XeyR0lzmaxCYExO7J8q4wqsWn4mpXLy8/WhMxgxuqH7tQj5Zf
Fl96mf86OC3MMWkeiSfq8NSUr3ZMQJsWlSzyQmRUeQmjhHTndVIWn57JkiMPMk891THUj3mozzYV
YOmMIfAEbNAZ3RDYk7LbeqyXVmpYSG30JJzdS/K6e4egCVhOaLrBrPXmOieEgsIH/stiQpko/Z0Q
QF5jdlcgOtkmaXVgDeYruyzCGm1YJ1gw4Z3I6pC/m63WHJ1Qp+DR0WQojB+r4W8a2HK1MCCR7y1n
QgqTBrgMTJhe/cjmvsxkwH+NvgDVGqPs18x1YabwKeM6FOM26++okc9V4ff72SNZj5AFLLMRc4EW
DUWTXNvI8jd4rGHTDHtsmX9zSM9sJ+Q6qnJPj7kv2myftd6PNSVJEIX9uyFB7OvOU+rrj/Vwr6Qu
VmFbBrEDlGPG5oFXl29Hmzw6gOxqae2NGrZnU7JxaytgBXbcPgtzIkiGCCGUgsCSGSUCCJNyH+uM
0hCeMAqrjtxtawPN1dD676JEdMq0KQTtEYQz2ou5wVxoDpSrxEKGsw/Y26BNYVLBzgoEdMynres3
L66xmS3kCIR5SDfCXSmoz73CuU87utxiMPd+nzxiOZ/odUzyxmW2PfCA1ttcJUfcAKwd2nyf44/H
sJcGWsTXt9lFE4ex/mYNULrLlgwKjZKwwzWK+PaEkJ/kpabXAmkW312LLpQ1sb0SRRxtB58GStRL
EDzqE6SrlMIDohWZ6bBRaHgAITeXsWYElYPhLSb5FcspRJIIMQdv6qWmsCAK27pIC/gY4KkA9LI6
RKn6jYHzTiL7gXNLnkLOsE1h+SVQG/CiPb3VmrntGvWU2hpIdK9AJomSYcIAlxsDojEQoGXZBVkf
3lzVnG0vZDAMhXbjaOG9BXdp5WjojxixvmmWe5iE3R/zDy+xfhxECWeFGo0FEXZ6wjCMrPtIl5BD
y7UloOAl2LWpr6MglUcHJwhrWyiGCO1hatFU2g463wI/16p2XNg2qNBg/S5okO5I4iIV0ngMIXKD
tVE7WSSb3NvnelEcAcrSZ8zfht2+D74i4skd5kMTar/Cii/hZN6lDY7LzjMoQoxjpeXFQedpDXTR
d3dyk7YgIfzJwSYaAteqmd8TtvdKD7ltu5a+rRhS8r9TFlVlv8/mpISqALNECbmQ/RTEhyq8S1NT
UCvwmqqmRG7dvPJOoIEhai2T1nc5SBbSZv5KeH29N5HnrYzCRro4V1mQ2+Yv4RzcqYIefCjn/STk
TRfefvTherY98QoNWXKsLJ9a0RxdR+JlNzH1kUDI8rd8J/flYor6PmzQmuBMf4VXzGwxFuqpKRfp
yPBedD2QJx2N5hBWEHr5Tq/CvoR3iVQ2mMYazWufvYCbygKtRofvsVXFbvbX1yh3ujIdCbWLgDWt
Q9UxonK6bDcSTMygvYa1Mc87zV7Yav0yy8HEnXocSn1hw0yeCLEniae1zbc+HfqjHMzT2IIRR0tY
rmzDPFBWIZWQ5Jwvy0rRVZ8Cresci3Tb6O3vIofcOuJXogBlL4Nius1M41jQeNaLH1Mq1u3cgO02
JCgiX/7fPiBmf+60LTI+SxUfIQXZkhbahKIB/kFagDHpIDFIcylKxE0uM5UgLCHVTTX7KMZBX7aV
fblxbNw3RfNpKm9v+tMZ1+dPNqJpKDOosjg7EQ5Ozy2PnV1rX41tP3YtueJp6Tx78ZRvB10HVWkn
TBBE/xOO1Q8CUcZyOgdg2zUvVlO0x1lhLipMuAYruycY2E52FWFgnje92Wb6FN51ohz3qLwJYTb+
Mk94O82Fc4dikwnt1XMEABSCVy0R3jtt2O4QpleTy34njM6x5gV+6wHQG/ODmIDzWIZ9LuVonYfJ
gvSaXlAsQYBg3ubEZ4ShLDrm4suPXG8zqmnDjPNv6IOoA3VHyEelHGahFEg5o611xVKZjsK+tAyv
TAruWHozWqYIUKcHZlZT1zJzUAloWydTm4lTlEn5zNAUrW6T6p9wcK2EBY/bN3gmo2uEg5TpDE7+
/mp3zHZM/zsfu03eqC9JonEjtAPskPukRLIrAdIHNrzNsGP6aS6weOV/qZg93mgfo5agDhDzWCuy
+DXr1FVr1JlFSMw+Q0u2cDIEGwBw1HAdSMt4ICKXOTYzQxqrkZmeUxBDImZJaLt6QV18BgHD3z9k
g1PuzKquVuxG8FtWPFAu6WZeeIt4eTHW15Ta3lIj0OyEX0wSczcmz6Xfu1vphwdyGJcvWshYXH2O
IW1TU96wP3xBDXp2LWYQTHdW1EIJR3vMh1mIT07J61w1HnNFhh8a26U+dOyD6L3Pwe2Sowg/y9Sc
TnkPR2EcWUjCMviyZwZDHNzU72Fgo6ygSvQJhLIYR0lyH4iNgiPCVTpa8QBuMv3r1XQH+FTu5mwn
kRTjf1j0FWnyKLjnN2mITdYFPEi3fNBASAY2g1zpsXlv2S/xF6/Wkz7fcn2JoyvUkzVmJz0DV1LU
XQDZA6xWm8aBzvCuRqlPeBcpd+nMBRqZhPVUDgv94UUSEb/1SKEoUBqQa+A6m/AZY/19nXT6yXII
IEvTh2jiFk1d73Eau11hMspL6vvS5YwisauSxZPJvenNRcj0hq8B58S9nBmRtVUJJoe8N05Q+z6E
domeEujzYHK0mWOaM6VVr1nWXeK5/zInFkRqdJ8rFTenyPBfAFlm654wsKAJ2Q3VGn/xnpZY+MWu
CxMHQ88wbRGJVmlDHMnMAFl6bJk5Du9nl8WxJ/EVOuqpYuOtgHWdZ0jXFqPMdpoxTyPSlh3Ai0bD
DNSZ9g5DNLFpHSNY3fISPOcYg2VLxJ+LlyMYfVRM2Oh/gS1Zr8i0y2OhUm6ec6u0aZmESgZrSwLG
P4vXlhAbtmvEW7XXBMZ3Al5yryK5I6jK3gmX57z39FNfhnmAPaRdGbP9x34nHvp78ogQFJlAeblm
gnrO+y3WfdDlQ5CSZeiVOimjVX8uJtixpT0cZpEU+1pAc5jptkjFwET0YvWY/1XmAT5HZwdhSbtj
VxCtDBbC6yXqo09xZaiGFflAPbrIdTISxszoIwQOjbLL3U8KcjD2uh/2TdjjhR+kGldrCUqQ/VaC
vJwhpdCnHz2J36RHdwJRmWB6F9o6zzTAvVh9mS0X0EB9vJaW9WnMfrGNGdvQQ5eXlsw/Kj/iSTy/
ftdQww8N7VY+HNLaAK3lOSg5Kf23LUbnErYV+1n2UK2xXY58P2v3uciCvmdTaOnlXxjh4ufD29oj
MbxpsYHZ2NDbAVcotPmvQmXWOEC+80ruoiyssHdF7doz0k83NZd7rr4Bc4fjBtbEn+sDcOeRgxd2
Lhuxg96w066bwSJ3RkcpYsTnuOg37LfnlC9mXLmfpeW268rqqmfpsFocDZqSqgAhOOVVsnFRtnNF
dQSzQHlUBMcJSSvEqyb2MsNBlFXLjyyIXV45nwb6Fa7YYZVMJ18twvMluCJ3/aeRg8vIoOEhimcj
1J5d7p5VQ1SUaM2rXtA9NxPSlcEF8YNwGykVOJs8Eqw9n8uMxV8zoYZXYfPuTEwq+kWQwZqWXbsV
3k+q/hkcoDgjHl3sEyw6ku6Od2Ex2d6hoeN+mhLuWffZkQPyQXIhN6P4DokuWVX8nhKDABTI7LvB
LLKjKaZCbtmMpVBWR+2NZTOutGw+uzqHbOfnx9qeXkcIV36eIog3gNFPmvk2tNdxCVTkpIuDrpz4
hi8J6TOaPo7vd15zuvQqiBQJbVz1fXjnhW51ULMT1NmYgqLwtpU2g2Bh87NV09dEuCoaVurTskH5
ATMFHsHaSWDEJlOGJMdFMQ+NjjsSWVLTG9HDOH47DnOIcuT7FqlxS3atgfloKeziT8LYe6YZktiU
2tkaglycfvqzkJlDE6CiM0W8Q9/5HKFo3OP7ywjiVVq/iyX+wN5E/Oza9rFnC7npdGB1RXOtWyFO
oe0y1vKw+kdlsg4l1pshzKwjQIWjMnUktIzeRt5krjU+Rh3Fjs9ieFvXKjpEjgddrGIpQ8VeB3f4
H4HBRxW68iVvSUdgAFyM1EUV2xuPPEREni2Xg6u21VT+eepbjMa0yfIue4z8cWPZ343WyF2f0gQ4
GA9XPeKmwIXBmY3hs2e20EbD5MOM48fCR9zqkIx1SAs2uxM78kQhg+ibOlyb7jZsQ2pj3gdQ1uQP
dRgcQxKCcp9Ry+LWYlC64hWB2KB4jAwiACZoMq2R31C6w3ao24PQaEMxtSI7jRN27bl/m3W+S0b+
qs82TBiFakLyKlPdf6MFo/guCLdclhaDyQXIqMqIRRuIrKuDTMvvMmwKbtgYKzFqr7oBNErTwd91
KHvN+U768U+jO+N9OfwOkrCy2kmfzD4s2OYbmBXYviUSL2Fe8XH0HJcoxZ9S5yHPoGNAI5rXVCO2
DQ5GxkUQx/IWgf1penoIM/Fe8HYQvqIw/sRW/i4kf+OyqG8dAFjdHp+8sWO/7x8Rg4wgzlikF4Jh
ow1QoxzbcDPkj/CgrY2qAVGQb3RfILPdau4/xRYXr2n77eiUH0nk/iSIqhMF8H/qEf0kiFFLHBUr
dywcOorugckv3ZPsxKqkypoXRV/YOybTGgIlhgGmJR/QXJTQo4X8c7hDfJooJyrA6ju72WWoaI0I
EVxvGRnyh0VxX+/dotxqfEMCz2TH2JN/ZZZcvFzAEATb6Dmfo3ePbw+22vmzb8w3vre8IcUColOs
J62J4dusH8sQ1SY8gveBos5lugR8oMCyWt4mCOYBAXIruFUfIoolZ9u0IP7Epxm+ZsiLWhW9oRCh
GH6kAyVcaaDP7DAWlGDLTepqbHv5A0YRRuaCC3f2WWX1KDMSCiBv7oj8dGwdNDLB2vRWtw5cJzQV
ZiED3Z5qRkSf9nsVlW+o6bkhKCi9NAYNFpkfhkbxQTnNvnmcP9pGuwf/81AZTYDZk8QS754Wh+XX
8j31eySupOSsRkEZVgNFq/w/UtRwqvT6sHGL4SCtBK0Amr1Ug1s9x2YUkGZ5N9QRWZ+G/Q3KCOk8
AUn2DMcNYWu2NoT9nWTPwhCLLoOCYUIKVRu0KGGpGaiH2ExH8vjP/0mdCk8Tjz94LubQSfKbLxOY
xsjAAnUhysI3reY/nC6koonpT+Qy9rQkJKUBPdPK4HycCFAY0ZYVCCcDHHshptuKgRQx2ZOPfqSv
4NxBgi0aefITFwYKZ31QlMa7O5tPfV+i+kfH4IBPWVWD72PreJttLd9JB++GNAG1+O7JrszvrDcm
FDa1x+FYnxru8xUU9OfElU/hzMCnsPAtjtFRWCM9nADr07BdBVX0J9LmwjSSv8NIbYsaknuLWqL0
pu+pdRlBk34bpdgR0Ol+NTCnYMfaWRDaD35mw9+CS4tly7/EY/qUIH4K6PZJ+c4uZhZd8SXv2CvV
IMkjYI0+X8Y1KY7EjRbVEPh90IBY5M1nsbmAWkHQYaD1tigKkMFAZl9HBjPjfgyPXqkhq2sS7H+e
JgJG802CyRmokbdC7YiAyRkF5rfa3feOfzVIcUGToHh+dO0V2AfPO6eZcvmwarBPa13ghYvaOxJI
4GwoSvhCEZ3jdq8qnR4jrf5JUr9dg7El8IS9VY2+FjNJ8uSU8RMKFCLrsifi6YyVBL4PvGnnjtbv
UAGazniyswpgW1GAlDPmew011cpqxx/M85se2xsot/YWm2/aJJql8bw5TnFCsvumd8h2Gfbc0Oga
K81AfOBRucp9NqH9Zhz4WyO0NGoNAhC9DgpTFHrAkIrITwgZBTqY4QbFWbjFNo59W5YfKfw4gHXi
bxkdWAxMV+k1shchHWuEtebRj4b2Dh/TTRQpXoE+ewybKWjs7KOjdipTthi2WQx8f+nlWJrh+OfI
KXvvZyqq+kLaDuaUMP0OFf51WjZO9Om3qiYml3V/A3bC/oN3PYywVxfWsHU63jSQcNEmMq17vemf
7fBRUMWs5p5vas9kBCzxsBqT8a9YPEyojlgiOiRHxGx6apeL0DbjTefwa9GMa1YHxVQln80iT0W8
suIaZmTekHBThB+z76drt/FyuLpRGVQPuY9WKyY1BnoUdnB8YogmvC8vV3uLQJ11zb2BpJr0MPQ0
FdGHRPHBUQw7O9uqiE2QyEiwn9WJ+Fq4cab96OThhWKcAD4/v1PtJykM1noiS8qReDaTBPVMD2U9
cKf2pNdg7ZT5I9goMwUMNTzv4VF6S3iPhkpOElrNBPMqLG45o4OL1Cp75yDcobAoZujh1ZMm0lsU
Rw8eTHnoUtyTeopOunWjc6Kvdat8qQA4rjq7+CtMfhDX/KqR0oaL/GxHfBhDzYc2jxLi9Pjb+8tD
IblQRaqd3T699c6Fjxa9V0/+stZmOC9M0kG1/I1V+OVfzw+xfQG9R4Ncc9U25U+Ov5K1kyTSzDVf
pok7agwnJDr6lsQAxOgdZVGXXVP/r42S32y2gfLGxsUEhzZjg9QG94mo54+qIAaUegtUXjkcqC2G
ZSDhEamBqr4C/VBDNvape/qYd9kvGWVES5Os3ao0ekA230KyyzmgFqhYijucm2ugvDLuE8d56NAG
Zylv7ZyDfeNbyAG2fFhsQtGl1R+i1t5n3TKhDY6g3BfTGkJmCm1kwxIAntLaIznRp7iJCIOpl++1
hzVUxNpZ4m4Xyv9IyA/ELOghjGoTgpbNe4nmbsxzwUVsZhtyQIN41Lh8fLLTSi5/v55PTSqYPdlP
CpfMRqtZruV87gB0PmXVpZTE5oSblm+D3kwHlgUE7lgfhDKw9PJG7GA0cLKOg0rxdyPZcl4bevFY
2PPIDJZi030O4/7UdzxJVd97m0wTNzEB0RD4lrdhzvuMAx+pcvUUd9lepZxYdcNlVOrhcRDRrc/5
Gb7DuTK/aJpp5hcWpIO/Z+odJlf8IHHsbyMEXJB2nPCEIxgInfzfXD6PCHz++biytSaayi3xPXTF
k88K1QGqUjn2tY/RTmduFm+RYe5Z0GtbJbC4jEzOmUDhmfKxcnWswOC6YYFfAq+saqtJzCDhzEOP
ZmenUJbTjLtQvnF+bTsAamFcZQf/w4besk7M+K1RalPRna1bOaK08vNrTeL8PFyqklMe1PZLEU5X
GKs/Igufkr65eEYl6IJYb1S8+KRD04gcdYNtNFpbLi1ypkU3xwS3ViX6t14l2lphoEqRO7qw6FfI
sSE8o2udLICYkWe9Ovg2V7YTZRtfkL3Qd8TzNuH4PUzOWrB32Jbe/DaN9NZI4xt2aNySdFOpuUtl
cg17H6af3BqtS5KDJdCJps8uqqEEPIBBxgKTir0a0wfE5489mXXIwdCrke42h5fOp8Y2sGZNVLeB
nTwYIyP5wopPavTPSevfuWP4oGrvVLZch9lEJhnpEonxUXsloxTcMFlpnLjDNm1h/eZQtFa16OVa
/8g9jTlujNlo1j+GRGEC8l+9hqpOMfsRHfo7Y+Ypjmka3fLRI15hZ2fOXkdvC/cNyoJNz1waNQ1j
DmKqJ+KCgKoe58HWL0asy515z+jqq2UvFVh2+qQQkqMkZSQxKPdTH/Gt1g86UGT6BfahWs9hpMdD
czR0s9k5OabOtP8Yxaukv8dPXSO752G0lHMz63Ff+trMG5pfJmk4xxjLDGqWiaeTSi018PbpsOZ0
3bjoCJFRBK9tvqY8B1T7rjpq8GLWQwygw+WRkTgn9y0yMgaW/dppqKdJznpib/3eRqTS5EhK9g4a
YXQEd5pW3XUFOra0myOWQMU6Hrj1lzMXFx2Hb+I812gXqpjM2x7XexD58r1tCRJIMnrHrvkic7Ml
oA82v+vDoiRiaNMX7OLhtdFhmBCFFXHOlfEiPFDgfiVoyL0xDnp9S3a8XCf2Pjc58ZoYyLXVwsIf
lXhAynrQxmW9GU+PaVQfa8XQrJmtdRmJz3KIqcZKOLRls7hfqTmtSrt1auBkhRuCZIJfJxaDzMTp
0PnWW5oywTc1bC8THlCi+T74rrwkeUeaAzmaW0H/YPkIdq2G3KvZQtEnB2p1zPB4iR1c8RPxcXgb
s4JcatfEdwD3hsxuHsfS4wnQGtg3WU6Ln+NpHP8SuZS7JNUyScLlHCJjKlMwsngsGQXWaj+7HIYm
cG9HkrOYupYLvXyJmGxR8EyvqID1IBYJJ3Zf/H/t3e//DUrQ/D9r7yCH3trkv6ntlt/xL7Wd4f3D
EdDLwP+RnmUIEGb/E25m/IMIdd32uPo927R1FHX/S2xn/QMRHElxtm1YCC5M0F9dNfTxf/6Hpf/D
sDAZ+YZlmQjunP8ncOD/rrSzUNgJ07Vs+ifDcq0FQfZvSjuErkNpjLgtmXp/esJ/zBIGSp7b3/2b
GPHyL2jZ/4BSeyH1ve/+8z9M/kb/nWZmAP9yHQ+fisW20nScBRH2b39UM9tzjVgDuzo0a0ARrHt/
ogQ7IW4D6CH1d1JMf8McctCI8ldySRVZCt4/JYaz95uL1qbnOHEW6a/OYq/Q3yKl7eKpBYKVHHp/
YQVPEWLukMXvw+woVkJpiOp1UcC3zqPTActxCv9BRoobFzOrwEba4TNeIeRmihYSUcvx1IyQCjOX
SCNQum9TdWWXBXS78r4Vw2hyDhfF2XNmiuvc26daQ5vbzf3BMXmYi2z4SThKmtGztnW++LJB5HSO
+W2OWKF9k7qtrJDd0Q0tCQf7zmCSWCA+4rxwXnLXWFjAzP9yR3+WRsSO3pTvTDt3iceFJEObXA67
WPf5dOhrZ0/N/FEL+y+jte38sIVZgFfYxvzqoUyyK1njsYoYx+oaKTeMQ5xKMAGeH6uuRpJVHKXG
vYhjJCy49TMneRB69pKQWWG4P7K+h+P8ZSwgApP0yZUP3R7FcDDDnfvX7yDd75xj0yiWF9WacCag
Nn3GjAiIAic8GW1TjPraEO2DmtuDE5k36RIE4pSHQksX/wpx27lPxh2uBoNYuxwfhF4Vv77VUQdp
4tKPBYh54u1GZ3qXwCV2UaI+2tjRA2LzvtuxeO2IzPVNNC8Ialw0Eg3EZt/cgaKAA+0ygtqw8SdU
ISMoMENc1y0zppSck6mG6gvc0neGGdJ8xUpFC9+W4YBZ2NAQBsaBRYFka3kNsEEkvpEXze/f20JN
q3xkh1UUPlUNIsk6PZIsh3gO9MXKUvJP77WD6gpnkzkjHnbO/haVOy0XA1St/2qhxEG6abgNmLO4
dKBm0W4MXfLToC9wms/4qZgpV5KZT5u7O79TL02KTa2nR1336t5hu7Rsr48ixryTDC4Kys5sgwZX
MQIQ0vF0nwY8ORoOlqq0zX46lheri1VQPsX8q9FJljH2S103CT1PT4S8W97xKU5YZ1zaVhsKcteg
tiiR2NP4E7CQHNy8k8RTrbLOedLa8p3F2kvHh2P0+UETximnkC+mfGfHOsFQGcWKN4g/Nhz0zd2f
7XZPU9JAU59pOdI6YpiAswqyCoqeqd5EcXy0+EkMf7wAAM2W06O+4cHOSu8oOn6AKAShT7KrDWC+
iBkoYpldjdJ+7ZvOpuPKrs3Q4BYCvEbaJQa27r4cm9PUYMsqRrp0HN+r1DZZa+jULJNGXGjEvIcY
ZcIvKWVaNBCoPReb9xFhsd2PW1My2YVFyRyQon9u5Y39Zh30bT0ftNlONtKtX2Be/+nUnDnzFKwX
kMCzNAY1Foa/RoYD2ZQ1nhWSZubkaehxAFv4YCeA+9pEd8KKde0XeiD17ssbddwoxIqnst0Nbnnl
zLtWY30wLXFi218YtPcK3At+tXBfO+YDbHSwkE8hwEJ/oP42WeVLmV/GYYc47AqF9jzXcod/BqOX
NiFyS8KJspqBMTKTtaphx0bWjuhFvBywyhmkxFCj/G9SsM31gCduTXbmky5dgm9S4hMpqfCMgmBw
EoxFBQPxXG+nTan1zJtLtmxyqk89JeYOAgyabekxAYvNJSroLPRzAfaQqUuLyARu4F6F5yHMN17k
w/T6tM3hmOT2BUENhp4rMm5EZOZdbY0vZTwTZtPvCC7e1LiGxTicSOzb9uhSsUW2iDEcxDrSJHAi
HC5ZRQSbWx9Jft3OhhXUIvywcU9P+IVKtphCTF9NX5L8Vdh7nbQPAa4F2O9bE4MHsCAW8VWBTk72
94AcySMZzRYJigmfBPelaVNIZXwcQb7Li8EE+1By9nP0xqcB+7H0uPDS0YX21GYMm2taiZwQevOr
1KSg99jFPqEuAzYaEDLnuS0fugq/eR8eu2LTR0gi9Ohs58nOCZO7kIcyM9UzJuxdVYVYmipuzn7C
PZWLb8y0QZ/p2jrukI+ZP502I7xptB9PcRBiIXrA3jGCG2AWs5+lor8x6Xxs/b4SzCjB+v0Yo3eM
M/+z6G9izokFXhue3JvZhJkDjbtRKhpbOBN9tze1iInEVN87YfkDjXHFYucC/u3DaY1XwnkfG9m+
G6N6i+r6wD1kme7H2PvE6i4XSb3rsM3UxptxH/beEtwLcmVI3gxsMSu7kz9ocYNRkcboGi+tCZeB
lw7HCj8V9HvtUfXVQ1nrX7o+XPP4ZWrNY+IPD61vA9X2rjEpD33MP6C8MEReYqs5d0YJwhVTZmqI
Iy3TTwzjUDXlOUOE2ap7o8nvO8t/zEtn4842SZxkCQ2sJiY81ZgK3OTkUJzXx39aokGifehD/zQa
96nbwA9H9+dWSD+VDbELzVdpoySITnHS7ZSYsJ/WO2tA4uhGt8a1bwYee3MQaL7JBuib/Qy2sXM8
Oin/uTSas8qidkUY9+vgAU5Rxo0AyDvExZ8ophjDKP21VO9VaXxqU/lrTvod6VXL7bPOewQBLQPQ
NJnZsTKZSzGeebG1sdLsJe6c517u/VZ/NIfuosXas7Tqq+feY8t6jqT/5aE+w7jE9A1HqluKoGgs
eB3qZBEAsyKM/Mp1ucs7i3Gte2eE9bdd0kk5lf+lN/7dDzi5a4xvHYK9uU/Jj9TUZ2+Is2PIxSOF
OGBMN3Y7f4be/BOH8Z2wtV8iqhatQ7pEXl0NiqBxJtw4ytjJFbMFpSzfzJ77gp5JMM1A8x+lB0Sr
+xzJV5TH26p7rmpBgDnpYWJC2xPVzhlw/rsfWTdLq6+qBZUlETIoTQtyrSSjHp0E0yQmWuUp1+st
C2RYHM4pibqz68UPXWwHEC/f2vhaRJ8jCmkUmHfjHD75bnRK0MCvU2dvi/q9nolEIw1KZsNd0obs
oR3z3eqHnbuUI8SOVYmHNzhPMfWSFsoZQ1ocVV87LMjKq2e+RI186aS3cVA/rkw2v4SHfPI1R+xR
ijeY2DFjOMZgOrssRCLcYeu89s6W4X7oytwbhtynOoofAfDFUq+gQvmdrQlxijA11wvKYXichvlc
2UBpkuRoYxYhX+pozVjkTIBPNPTMwEqSOEmxjwzvHBHnlqqIW4U4Xu7uR5QnG624WRhuDGt6sM0O
AYjJcLk7Lo9n6SCeKgzKcTas2vjgstbPdTASTbVpc+elWBKXo/B+LKcPV0Q7WWvfYUyeUYsLxJL1
bmBatPyTUVF44Bh8dsLIlwPdQW0TpUGn2de4m8+1AvLJSdtO73NNMGt6Mmx1LDP/XZ/K9WiYF4Q3
W4HTZkpkkM3ZZbDkxprYEfvGs45N0NRAai6RPdgzSX48RMLdVLq8AuFF3qj0bzUPW1/fTK5Bhz/f
Q2HehLsmZ2yamx8gNPaoFK7e2JNqlKChJA/j08Ikl/vzPbnPm0pVr6DSFjLRUZomWMBuk3QOyA/7
4b84Oq/tRpUtin4RY0BRpFdJKAdbzn5h2G6bnKEIX38m5+Gm07cdJFS1w1pzNYBbgyw5Ewm/dsLm
KgYgRyL3K3G2iE/EKMsqmGbDQjPu+KaeYg2toSJCR7Qiv/emI9rnSyC8Q69f2nTYoX1AthWcJSsl
E2H98p/Cnm7DWJDNPsCTEOwX8i02lqMq9Us+9+tpMg/I5EmUcy7LD9fw/PZWtyuMYt2jsNXa/Lj8
86kiSS7ejHl2zGPjwQU3g63gdXkXFuWslkY74pQ2VT0QVwVzyfL2EE5EHj23lbl1MUEGzL5Lgbgq
kZsI6T9Usn0gnWsQkck7xo+jlm11QexPSBVR3Ztw8DWb3J3XuA2PSnbY7Z1X6B4PPJLbmsoktDVu
gmo3WM3RE6R0Q/2pGTq66Fk4nvbeJoN3ZRBezN7lvHyVNms/pyH845ESldxldb9vVbNRprOPWIjb
BO6AvSWKozZXaJi+HfDUtYRg2NiXjHKvqb/SbSiQN0L4m4E1EhxZVZFPmUe+pLoNEYlHerNeEHoN
L7rg6WqLGZgHscpdfBXpEUsYD1Lum4p8burN5XvOToGojffYG4g2bG2OyGXsisIHjh/Rn95jm827
aNGcCt7BYd61FS4VHhtzzHHcmJuaKlQSzyfLx7rq9hqqCYjV64wMpwagNnXPoQv+IYU6sHg6FZid
ZpoJXkOT1Hf3oePvwy/fplO/ierCn8ZhyyIC4fJC3KILLt1rMEG5cxAv9aSqR8Rm9xbYJ6LU2urQ
w+jK9PGMEtKnN7xAZSJSOH7FdOxrGtKrUd56YV+EN20MKaFZxQfDbvwl7aZHgamxwhrJ781wcUed
tQMO7Fukb3EznPWAgLZ6uyDZos6j2oTN73GzaWJNxMlG44MfxQTr8eTkGkW8qeF7e5XzvDbG985D
XNZ9QLTQ2aMM1UYAZM7H+NRbxV6y4dQd7cGC5I7Vcddn3qmLhvPyPDs98c38hB7WGKx6e7OMd0ns
+XNjbVjtug02bLbh5iJyxyck4Gh6o3vIRbNV5Htn2jZU5T4Nhksayq1bOXd3si+LQ7HTE2LvnJ1u
Dduod249q0HL29TQ6FrNeywIbWboGWycClqO1fjkiDy6cXZQRnkgIuQIaQA9i7U2MvPAwAj/sLML
evNgN8hgJrQXPWuvyuY5YmXLhmDWI1/wbC3nGaj1zUBgaRtABUoQfzffuGNWExAsnDD+8kIwrcFw
1+0FvL3cc7eFxwx00LO3qjQu0/xpq/xYRBHp3SmrPpQuDuJ77uCJ4JrlRTRTfVcN4D7scG+b1T0z
XzOYYstZWMv41BjdcULqJaxgHcv4wiTl0azmd9d2aIXbU5B2L+wHCkRDzsuIcbkN3atotXuniZ00
0RBnrs8+6dxhd1wzZlKHKPPoLkjpnUihxEx5yhr5WRXePajs14JBDkP48rfxpmBtxcbZ6u1/cmDS
XdXPpYSyk+VCbeZpqWgDZs1t4h1Ar33+/2eOMWG41NBXlAPq0PGZT5dA0IzVXHEj1AN8eDsn2jwI
3TfLQPnjDuZrqP1VAhNa5soFX8qKXCCUWcPSR9jcaHe0Oq9IHXkV4G+sW+/OgOZvtneaUZxjdOwr
vJwo7WfUMTGt1JoZLn4qflJkzt78WpTsjUn72qFhRHRGe4I7BYweBHkztbV17jG1g6oo/HTi64xK
3RrN9QeJyNPRm2JvD2qne+bnnOrNtgdjgwroic39H+JlvvkS0vk/78/MxK/R0Z5PsUlSNnTCFcAY
fm3GzUIP76DPH1nw/lVT/jszpyPEU8vJ1sXoPznmoda6r0bbTIyEYoO/GxeZ4CINcI6G5FGzv2JW
gg4HmQMUJgf+rC0UZwlLJnM+g7P2Q4ODLCin7Gbl3Wl5TwFNcZeZ2W8keP+twbkbdvZbIqZciZmZ
UWZDElEgziJ+kxmxEPLQCGr1+FfX/U2lvCEl5phVFfHXOS+gVSvvpVfajRqQxQEvbxiGnt/V8btD
XCnAQn7UoTNfZYTN3qF/G8xPb1I33eGnkekvWrZbbaLP6MmcWzlEo4dRsit1wjw8XkiN+QqDoeA5
lAJ1M2d8iCFUR3S2toz4mqdXHR/KCTgcdtzyqwjaO4oSwawg/OnQG28b+EVFcrMpmBDTAEBAj/nb
at1e19Mfz+MSsJP4yES32I82IONp4GdpJjTPYw/tDSYdbFquHIAKIx1CNdLrOfxyTAlXg8KCo/ev
SAiYU5BCvTVmOjKYz7GvDdHWnqZgZbGpUbzrho2hT1RTuH4MJgYZUP6xDSbh3xCybtY5z1EpFI9K
e5lSDeJbl76CmCuOWn0p+QTtSnNisqBgdqbBKKDI2e84w+DT5LBP4URtkuhrwhuD3YHfADSau0KL
etJ6Atu65tuN558llgJrRr2Db2z6yc5oomk7pPkF5ynWgnCCyyLG59J+IBKGPPZA8+PMNE4N4FSG
oQUsWq/aYqz9mwhMNTvnUcupcdjsHKRDeFxvzcg8+ninY6JcD2Xyr4bsslKhxVJV8SsvGu06THxG
w9/omD5dJPfYNMETBv3aXV5SVr73eMFRNBmlfcdL1lEnsZPZRnGHahi3P6MTR98EQVxvFhI47Rd7
aB0zAd6b2rl3Fv870zvh/2+hxOMuqN3BwUU0gfDnJgRIQABdB72vqJyjcSsg8lJCDRMJcwUfuAri
MJn23Kku7BpVUEjVzNVyLTz8/9a2BE9tLB1aVERfU9fVr1YVv5VQt6pEgo/CY2ZZG37EZm8ccFoi
TWWXfPqfsDVPbAxHRpVkMR5Fk/zo6cHJqXPGkLN0OZUIP223fJh+TYnwsXblewqH75ojI1tO5lGw
5mwwnOhtdsk6hMiVe1QkCt0g0ztH0Y/30kq+8oKQxhmK1SZ02VyBEteRvWN/18RM1fQYRfLTshi6
Nm56MvkchzKmVcrQMizfpe84EcrJ/kyaimS/6qoR5LgGgofCCjPNHBcX26vOVYQjIK+b1g/+gqQa
V6SrK7j1yROQRmQ1HVLr2FO3jBCvff3TGeAP+9oAYEkpEfPFEoujb2DdUCxXiYfDeTNJVN7cQ58V
BteVbnAQCWSiW2ksj0cZgabvGDnOBQdL54B9RdS5y11mmVnX75XKfsKGE8pI1U6p8aRc/ahhVlqL
vtl0Uf7b69VvIAdeiR6NPhYh2HIMUGWzFRGS6o5lfx/LYl92Dflwy1TQDp4Yc3CRdXRFY49LxXNv
JL1bV6fNzJ3VmY/lnCyhvt29XNYmE+OYYarXhFzKDYEHrIQJqUChgOG8966BonYwi/E3ch12/Lq+
7z3WlKkZQkzOmId1ieLyt3HjmSMDc761vZDbiSc0al4mJLio3wC9YZ9+UpnLicfHB4TqdczSSxcO
N6d076zWuTN0Pna2zb/l5vjI+4GEKcb7jPXjld6euqPgvQ8mWF3TGFZXsocnb4p2fSeMdVCrt5jZ
/qFpmdKRXOFE5lbPEewNqfPrBYJaDTs+ydYODcz4vay95sXyaye6t28sbB3eCG+pIH0RXiOTWZNe
JeSexyLTgLKKAZgm8sNTw3M7Re8D8e5brNsUr2DZ4zJ69oj+26hIxcfc0SlwLK1lmtF+pQEioKR5
NiRf3kEMuYHsc3Hr+acTXN6BXfy2FZmdNQb2iQwuVjUdE4nJeZtz9j+jIvWucihZSsZfjoR/nmru
G7zhLbqXQz9wSC+PCfiDmyVsSdvGgywIaUHHhcgwrKJrr6XP9oQ+zNY1xLg4gTq4aQTwtbgpxG1k
i7nPk/w+a99WmQLBlCNccCnHo2XpeG/jvMSfL8m+Gwin7owJGQJsgaF/1gxkiW5UvsmO5JdmNt41
E2cIqCSSV2bESLXq37MlBdxuSvsaNu13IODWLSCQfQ9gp6tC/cxLpJ/j2HmTofk0DExXl1Dm3Zyj
YfDMHCrhFLHrDhnqoc91t/BtJ4YjvpWjC4kGKuEKw//Wiuvx0Rtyz29ZzG3iZSxaGQIedtw/Ggod
0mIMgz+Y+SIymIh4mY1j2VrVEAcwCbAs0ab0Xxb1BtOR9FL22bs+K/OhyJ+deUyZOGnNpoi9DVhv
LjPbkcdG/7GcuD+b+KRXgySuMCb8ug4JHBohArCpzOG0wi4IVU/P0xLIrvphw9wSAjABbTKOTt3Y
ShS5BHAKq0c51Q/PnmYPe+qxrxy7hYxZElgCul5d5+TNO+PrWHJ5Rl2j9hh175CD3C1SA2bJI4A5
LjKA4kileHagg4XDY1KUxEHOLpphx/pxTfqOecZ6o+x9o5g2EX+BAqmGuYiSZ53m6I9qq+ZBG9V2
tqW914fwQVjyZtfyfUyBzSYebhKjMZ+HokQISLHUzLpifoU5BgNSNQXxSUkWZ9hpjhwDbTKfq0x8
hsIk1qc3tsNczQeVzrxFtGJD9tIpZmNT1R3yzMRHA+18Z3ZfyWwYZxMnu0BqvQ1itUBY2RYFRPKS
1+Zr2cg+pCnM18bbRkwgHTDiKq3kfmy5MISlnbTXiHHPOnwhnjTe3MO5MDY9NQeqtUJD5sOoIiDY
BKfF8kkgFWD8oA6ahvpTy+IHjFkUchUiqgV7qMruxYJPd4jUiwuubdGmvZltgzmX4noNPvHdGw17
a/ZyRyhtTO+K04QMjo1mZV8GqnI+G1a+k85XYGHo6JHToVTqgBwMaLoZzakghyI7uYuSGgNGg7xV
EsuM3ASzh8KLiXmKjpF44NXQJDRxYVr6RCjt6HqWXTZF6cwcdWi4OmMtPVJgEraMJ0sxAl93LUnl
LmeQ0nEXRiPGdjyO1ZJs5xR4wBtAi6tA6NFW18b3YCZrZNDwRss+uWjs0kuo8uyv6w89ss1Tzndj
LcDTi7o82Lo0Zv/79ZL2rLpyPjM4xZPfgTMlLRR747/UJt87r3A4ktm34mFq9q0Nf4ZX1pYpVG1P
2qQC5V8q6dxd3YwXrp5oX+UHUkapWG0QHBwf5sFE/0cIYbQZkiU7LBaHSp/Lk+YynnRK9n+TiLBh
G93edsb3ykqYDIPrWMMcZU8QsoyqqAYqxqhIyn2gM2hmvd/ZyLhi04rXqf4OVTZDHFn2XKF2MMWA
Vt6mWrLVSVTUaK3enTLRPrJ5KQ9j/mcg12I7nS5vhr4WhXiqeiPcskNctKnl9+RdGlKNmDuDGQb+
/GAkqj+Hh7R1I4B907lF80lpFXtoMmK/q3SyzzXrrSOGcZOI49D0QBpkBiOxT9KzvRgx/LxKi0tD
b+c7oBEMGA8ldc8mSqkVRBEfPBndm1omDOqoEnC9PY5V8l2A2llhsDKYZJu7MkzHjTNDnA5c+o7R
BjNpMm93Bv4PYSk8ttOFu6q8AAc2yTzx9BQgY9jUZT6vi9qRUITjHfvQu1YXo+9B7tlq6V6AkkUc
rEt/mkaToHSdHWWAe0WSHWktER4SfyS/ONhaOhsRBQSAV86pJ2/d4ebzOeqpghbuSQWVJcF5h8dR
XoI5uYeOefMcqId920G2G7yDVTvPUcTQeUjJRwo87Yw81EFPy2fBHRsf0QFokExf+OfZUR+zRYFm
AeMPfxJYm35ig3PzyleuUdsX7g6xu8tAoq7XTvI2dWCtY21wXmt9eBNQ3HwzMWy4Hfhww0FBRerw
3YO2/FB9ru0nUjA6N603HmciknyOS1XWjG7CbM187OLhYutDio/RBTKEq8m3CSPnA2gd6Jmvrsue
rtVUu6nQHdLH01ZmhLmA8JnPgT3y7aDqr3M3rDed7T7XBeYXorpYlePTDux82NchtO1ci1lFNOMJ
6BBRDzVpQQ47RBYKZyPaEjPUnuXYMmonzmnTVHG2Qbwbmrm+GZzi6jHD8AtmrDLRX0Rrw8TtaDH0
hv9WR82Lhmdi5zAsqMdh3LBi4fVzUZ4iUV0y6biygCldSM+COhykfgNV5DjOgF7Tho0G86R2myUo
xTOLC77TLdRHoe43WhOuLDY5O2EwnoV1PW8qjxt9dCffbWrWShLuVEkgQGOHmFC6EDYMdwWf82XO
FWyQbPZL9wyatSCgqRGLIRhaMgO6TTA+sFYjR9wZoOTE+0DrDgmhyJtA5Q1uHY9RRUfJN6KuRuD5
kFnhM9NIBEVtZpH9LRBB47+MBpRCzQzrhhLuQjbFoxei4k8dPTkLUe0DMCKsJU0Su3AeLdVxmeiL
LWsROUZevx1Kl31qB589narPdMlJZ4rxHTBLLooZm5wm/uGM5y6Hv1ozpuENHL2WpmcsCaEvYdiA
GyNMfFvEcrgAfnwh8vU8GKG6WlCjB/KHnojXprMIt+HS95YBewt91p31VF0Q+Y935WnPwnYCJkes
U3GDWhAMQ5Ln9CzdW0lxtu32maLZ3FqfTmNzBM1XF3j1utDTt2yxemaiIpatjOlUER8VM/bNqv+N
Q8i9eTJ+KaRGSho1wSN0drnm4PJBAmRyKMLWSje6F8d+Md0bpSpkjdZPZBoPyeztqMyt7N1x2nFr
9QKRjFEgwkTxNNYEuzoVJAjHAcLbQJLns3E3kVDh1qihaNt85lBtbeoxYoWPfXikWN9lI1FPXHhP
oEdZpimkZopwksDIi2MWV4h5B/5OURa3KtQg3SKuh1gxbnLyhNYtjTZJRIwXJEWQ05wQiR6ga3i3
kDijMlXetlVSX3lu8iN7Yom8iSz7PH3u54bgak0fVxIb6dpmsraKXXzDpkvaCfrqlfJOegEjydRS
vFDIBtbSda8jCGeVaFTboUXMo/OvhNGybwq2OpFKmx3Qmp9aDGtVUdU4vJocn0yYSoGMyISlkUuv
2VUeQ5NFmh8B+znIzkGQ1TYsoILgu82893BGsyUc9QjEvD5CJvkN3SrzvUji9uumA9OTaz+395Dw
1g0xFa3TF/5sTG96n/mNYWKOa0EWo3M92eiTTT2nUnSzB6k5WAU5fOqB0W9uR1gIKmdr6Ei1EHYc
bLLYmxzjn5D8uJHxQkDQjrkDuM0l+kjZ5W/rReoAwtk+GtPEzNz3TFX7aonsnkLzMcvxKlqMoykB
zX1QwnHtWoqnefb2yPmI62yKv0F4x9IFFz8m76pjZbAoWzi9ikAvt26GDDjBUEUEQb6PtBCAf/Fa
xQ3by36A8iMPs8dubCini6b7LqGRe4lUipqZFG+3yYKdqjUMyFruwugBQD7rbCc8B3PJeB7siaOe
1Qa9Pwwlk7N6bU7avao7knugqZAXvc0Ih9qitECj3+A/oFn9HPNEbWQVvmYqWjgV1hnMwy+WSRLJ
UeRD0w1fzC4Wa9ISKwKT7CdR/6K8LI4cnvt2qPdVMtzbKuLUjED5MhUl2ULit3KQDNEUbjLO55WB
yMzPWHThre7Js/JeLGk/LC6gld5wIadecyhyQh6nMAe13+kvnfs9EkNwDA1d9y22obbzh5mc1hmE
wTqbo4PeWXgLsx6qujET76Jups1WqcEiFLhUfHDgJKOXkAinOXoEkoabuckwBdZLQGgE5ACKOBPl
jXS5jti0qW0TfoD3/gDgscuiSp5tSVwKr7W9nepum4gv5oOT3zg6IvOsMU5T4r1Xg6i4g2BE4BX8
gLKNyRCBnLCh39qWDvfE+0jpT3d2TFwDvtF05SL0L7jxVkaA6Co2rT8Wpg+2xbIKrR809vWYmOmB
IQi28goRfUxsk8EIyOBb4bMEYdJGkk8MQx4mF8sMA1x6wT0euzhTSlQnloN0gWn5OtUzX19CyeBv
P5gsp2pb/PNCHqm2t9j3VI/Mf2EzCN3cmjWNh/YRZFmLxpB0yMIbnxdUPe3qzWAUZ4buaxLGN1IP
fm0uRFF+jDiOIKNXT5qNv7qeWYYavXsqTW3tNRShVB5MAMJyqzvznROJ7BlR7ohWPJh8kQBKT2jN
fqNP3Ab0XrNzJcScCpGKEz8853VfEmDQmntVEw+AguQkDMPzC7n4Exbvrcz6eGsojS0tVogpOU56
fdWhs23RT5F847Jbj7z/v9uknJ+8gfOO85EugToy7H4sN0ENiW1gpizoAnGRoAZXukdcpWZwDQqu
RNOrQFD1iPlClpc5GP7IBkUdObWHGZxvyZPq6xrQw6Qw3gt72mr1dFfAoLkuyO8zZ3zELW9L3I4m
KkHkHawYdkWCAZimGn8OpeHKbLo3eqIKHNQzOApEcXDA0ZbQ9Vch41m8sqEHP820GLslCtd1zw0e
1u1apM0963SkEzW/Le4ttLvox+IgQftaunupxYgSDGD/2kL80IJvtu6mP9DnbqtW36YupYUR/+Sa
JTdgP+7MKM70HYw6DTRgQ/HGcbVHC/ZHoQmzVNiYXlxWVp0/Kt52PWIHXPh1qwEXD4D/uPPZDBFR
eSSbrZ0qAAeSESg2RpvehU6H1wh7foiSbzBnDnhUhzxap66mYzLj2gbix0lGhiGmMLJdzYGpY4I9
diiyaq1zKKBdWk1YsNcMOfZEW71QaD6lnvMZtQioCM55x3I1rW1VH1mhbeYuAtqAXweR6vigaspm
sz+kwBvQB5XGupcoiMIWg5KRkHhF4qSRjy96p/2QaEWJZcG9F8TAQQFBvm3xW9a0gt1UPDId6jY6
IIWVg+Y5/NfYzF+qTmp+FMYfrcXUB5QUbo9YkE40kJcUug8tqBffKWvS6BLt1UJvmVt4nPGEWWwI
pltpm68VkPlV8QjCm2M0wOXTDESn0U37fWdCBPLe8aVvCIzmaITcDXmD5EDTaFbagLpPn80FCObs
1eByZFb9WVQg7vIAr2ORFP/khCARrc6zbMOTCDbEo2QIoCDsDaaHCh3oVm0z62X6AGQGYbkZyUcl
J4MIounLVukLAqO1UKlP3OilgO+2sbr5XaQo7UbINwB8vyJoe6tgNg5BD+acAV9uO5c0G/9ZxgWf
pJ17n1qE3E5C0KFLnzJ2ngyJ3tAxRSjS0c8lPEKkl745inEjfRMsoQ6bf+19D3MNpdwEo6U8ewXf
kR3UX4XE1NcrDK0DSwfALXaf3EVTsg8yDOkPbn2qkamGMzErbJGvLgKQ3GjJ3jDLXaAZZ6F74Mtt
90xL2K1EbbylA1wUpb8Pulujhfq2KuvRtciUs6kxpuUfVnS2eKReQ2DGPvv1U1CjOhPYzEu3qtfu
zGCYjzG3rZ5CSjObfy7xyl6dPgbIUqMqxky+/Ax6Ep2mIjsqKLxxk7RbSThaozOuBw4JkJAbp0a3
0RiKopSVOuKPEIt2z6VHT5iXxRvbpudIn05WYtECaCbQzo6KEs6GrlGGY0hAwGI/uGoGhMJa0NEE
NPviEMjwx3TR6YT/7B5nQh+lz3mLb2ti95XH5rcz1cgh9fCV0HGISXK6xuP4VoQ8Aa3FjGfyxEEK
rFJYMIFHPdiLwCZV/FIQXejta/Fk60BYQW9FNnB+24zfoGu+A5q1V2Svpt+56OV6Aty3CmprExbq
QwxQxj2TRQfRfiUXEQmdTQyrzzrVg5pZQDg4JdrzNFE0RNnRKOBRWDOxtBYhB/yaEcwKRvo0JTTC
RtV9NAAJq7L6wnUKXAyKoU7qO65GInoOoh6+ip76sW0X5FxMw3kKOjSj7F9RsqjgswvZFgKHLXU2
1EyRhBsjQdd+UmJYODRQUdl29W18LMTSqgnvZSbew5CKL9Xp5ofaOihneu50++Jamdg0HT4QkRkS
ldc5AvIYZ+UdFvFpoCvx9GeJypDd12VwGrrqYGcb1Y8m27tEzDEyII+GRyazb6Vi2WeP447Gx5jq
m7Tcc+OKF7sYblGXfDMgqslssYhyr43uWhhqVzNaD9MWKn3S8usqbzX0TMeMiApU/dmBOoTOiLIg
IGaCnvlpQo4NxfmGooQisrDfWZte0WA+OvFwbj3tGg8BZCyAQm5oIWBCKmrX9pfqCTRCtozrlFvJ
wKNsBRcgd3xmwIwuf5gsftNkwfDtKY9eEbESblxw0idwttZtmPlxF+7njERATX42sX1W8R+Q96sy
cLXFCY/0ZM0fWprserksebkwWU9fa6tDNp4c4oaqsR3YY7bjV0X6jv//rzwMyYYsD6Qg8SHHvL1y
Mu0lj8W+VH9gwS6EvGzzQt91+oU0hnQ99zHy/xLrQlxlT/jnxex8xbQlvNNkzbEIg8AQk8ZWAQhz
eRgNt4EkfqxHsTjK8++oqbaijnJaSESPY+ftzSqS1IcMqkK6GUoGvqz5iaAW2TLnhit4YpeWbCIq
gSyxjnlIwOslxR+rLOYAenIsuY2gNPAQIRX5DBgeAsCNvlwrZL7qdv/0LiJwzri646uTgQQJKvbp
k5KHorfunsMNUeZQArEcsXQby7vKdoa5xQ75aSWh7zSwT4to/jU7iU5azrC387cJx29LzmAdk4JX
OwyV5yjkccy4KcFJJzmLW4B/4EEnwsy08ZvNiLtqUVUOjAroRug7ZOg9Z/ECoFzWVNXN84znSVTf
MTCxNStQEgTCv0CS1enKj449EB5UYE49FhGMOxxC1iXqwwczfGrhcgZNDA2haLgoey3Ad1PczCB9
nxJwsGmLOdfQlF/1KdtBUd9zUZ+7EI82I0Ue2TpBLAncRCOea02xW61cO/sLrGIlcuZFtXURcYy/
Y8Ygzu9360HObdrWqkmETf4AJCJyeB3q9F+FKDeXyROk0x/WcttBx2ud2yAyeCMqbpOiwp5LPBcD
EKTnqLf80sTAJPaa8Q43e2E976q8ObidfZCeOhpzhGSTZFY7ZYid1mKnNeUbIfGX/8GJmQ0Yu4zp
CZ0aSZGgck26W+LCbGjx1K2ckU+SqTuIEeGB2o2N220JhHfZvMdvQeS80Cs9mnzZTIJnLJ3ouUCY
T5z6siOybHl0ovlZReZrF857Y34Z0EQjv7+4Ln75hpoSCPtvp8ZX/Cz4pzRMVKAtHwftFrkEt9Yh
dGgSGZevElprYBEn1xohIhJkb7cMjFGJ3vSm80khTleSoGKiFFmZOx4MhKpFqZdZDBokdVkRZyc0
tAbzE/Ix/3lsbA+jV/HssCKPSfAmyweH7sTyoieJwzEX/GXYplvYcVdYw3TfUm2NEsyLNGFw4Gny
hPUFn9e3Pd5x9nk83/ZQrehor1I5DnawgNLSIQ4V1rE0+ZmtEhs4Q6B14bT/+pYAljjq91E7vrrN
cuYg11xICy9DVB5k2i2fVFwuUHnPGgx1M6zPJKJtTY9xoNFUXHGJwzNYJP9cWTzHNXwKtsNEsHpr
mg5eyjaibpxf2/bDS5JTUfbPTKHeKrNCI1aWn2BqKPmmxNdS6wFP2XsR3kw9/mVsk4j2p3XGr6Jw
zhRR59aUTJVRZ+d1ejZVcE3rVFs1dvBijdh4G5LfIS19O55jrwMKzhXw7RuD6aPD4GFVquyJcpjI
uADFPd05TuaFSNe9Z32guPoZqlTaw1BGH44VGBtwb899zysyBnmzHq2g9Htva9oRwhCPYEnmQ10z
7EYuJzQWj3XI3dURLLCEeWGzbMcXSaBVhgBl64j2NQKYwB9Bk24wxdUD7ej/wASmagd7Vv+WH2+s
wpepH3+NJVFugn0dL4Vb31N6oCtqzKhnqAploKk/USGVJym4hEg42tm6zueXwTzq9lk7uPmhdFge
Ix4ItgRArcPFjh4uLiWITNdcRzsmIfkfdYZzh4SVp7LN4gSorfaD0WWeYo8voYv23TWxAzCydbd6
nxi491+KscdB0efoOmysIVF6Vaa015q5jnSXz3fTowcZbwRUynUZrzG13kmsGjbM0u+tKr+Vw/jU
bpkWgFlENVQSpUKX5kmAPXxYV9pHGneoXkO2aTJqvoCRPDSM+xO7f0RNawXJuEUg4fn6Eb1RdBhb
RXcfDeAESZBfm/UMudsbprWhtZYfSndcRyixyL37ruWYA5MIvkeFYY3pEfgCAWfSwKTvO+wQQYYx
rXA4dFAmxuuK6lGvhlPCi+spF9ZOFJw94LjoPGzM7q4OZAEYJCipYovfcZmHcVVUyR0F0y0VqNla
jFCrXh9IzhggrRnSeTQTWmLTHs/CI09b19dGEZxgJcIFn8ZpyxqUIQFjEswDCGGc7M8qeua4JmES
qfUOowqFiMa9WjvmNjKk2OVFfrb5oxG1DoVO9xeZzm3512xw+s8eq4aw1IudC21Z0UYUi2akEWdY
isSl1u6de+VCT0KH6rKaa1Ejwq77zAyKQ+lWEHPyaGt0cmt3AyCwcClsBHYLsz2a3kz6Hot+AXG+
i1ETC874urIPTTJd2f4ch1Z/lwuRxlJnFLN6n/6bKrbNfQUQrsthAuh03vRKm5Rd+giLdTUI3gVr
BPhjcxmkQ/WTBxhWRPjtBvJfmIsjLdWPzcg8q5LnXCUu0bQIZELrvSKWVFsIjcZ87lPnnERqK4Ls
cfm26LS/SVzAKdrdMJmhjmoHf8h5fwY2HxZMndbYwSbO2W8WhGRM8gf+4EWrsu8yPqLDywi2oFQT
mf7ehfK0VM2N+NPm6MWJ6x8vZKOWsPdFL7r8jI0mfuMq1ViVPVYMsPdd8uJI9qxMmPaxpVjfEe4A
NRGNoJnikIu7G1izJ3wJ/UoGAVDpkGmI/pIwgQ2r6TlK2h9R9+SLC3h7gNISA9dgHWE8rbuOjaE4
z6P5UKO4a43ym4/wOsqygzfoF9anN2BlR62tngTZSkRRo5fvx/kyMlEq5Tqp1GOQ04ZFPA4DfhCu
V7UxRYP1yq2vVVj+DeVw7o1iNSC5L1g6rAzCVGajUAiopk8MFt9sIv2uN16pjrbaLJ88BgJNx/gA
rMKcG7in+vflPxvRXPl079uSueEcoNSGdFUS7QaVa8JZabbvQ+WB5WOROhvaU8i2Fcm3sytbCbMH
K+CaGFAeIxcEWDDdCycfUeM30Cu3mRFel9+haS6WTr9bNu+t8x9757HkOJJu6Xe5e7RBOeBYzIZa
BIOhIzI3sFQBLRzKATz9fGCOtZWYqbZ717PoMqtOUQyScP/FOd9BFzTl/bXzhzdXchSJhMVRnfyg
8sRsS4g43uecUgU+JGVHzxAWwpNVf1eF92RXXH6Udib9b7QBRbHqovhqFvKULvBdrnvoH+LgyxT5
nMlJ2gSkO8NjMZf3OQDwAs8VN7ZuizvgR0/OZN0l0n5BsfPqYFk1rOa+V80V1ByNRJgSZs+kbUnS
1vEZgOyP3p73oXhNy/qO9c/3NvWeUf0fq8K4DMOjC4gePNqXdvqhzObaGe5HK9m2C+U+VLE8QHdd
tQz6V+QGIGMK0GD34Rc3yJdSAo956GW8vuzJ48hk9jF8TdsANk50yT30eKjzVxOzmslC9NJCplQe
PVHUc5nIChK/We96x9s7sPx9XAXVdCfYCcrlOx0b5fvYFCQfkBLmew+WhRs8bY9QfU5D0F807URI
GeWZ7ZV9y7HucpR77H388Z69uoUPLmuZZMZW86LZKXUM7wkeeoi8hNsz4YZdWnX4Pu3W9Si2Z3yV
MXVTAaTVGtGlVAMzc0QK14L/tcr2qfHNu1KyYc3oM0lTsR/qzjrlc/o+tGrvGQKfZGI+JBoREpst
+vbiIsgdh543IWBr0oV9Un9woh3H7GluNXvu9ItGvePyUQ/wRrBF4y97lMgjEQu92OG2GsW1HpBs
+3JU6Io1iodRIxPx3lJVfasp2POE74i2c85/JzjYbJRXNevOHWx2PC3ZJ66r72bJ3lk1TbGZvieI
StZRMgAqdSktxWuQM8IKq70dduaqCoicS2z1XjC27MWSyOSjZU+Zz+6MHms8e3bmXWTW9W+kHFmM
LRlIWy1TRsfQa2TVL2Uh1LmeTuS44q3CtlDa1NVJHhsraeJed5xfKQ16yDlNoG+1kIipL7MIj0m2
cQ1XrPtRmmTtAnkxwNXGDvYCjSuidMrHeciW42SJmZgZkVjcDBVApzQ6FQ6SJKfP2T15zT67SqOI
TknFSQNUA6Ejm0/f+R5mMYN6Uu7MLnPW6dIExA7bX/I8Qfanr1VgHf5rSQL7/4lpL/+cmOaRa/b/
Tkw7Nr9y4tL+GJG2/IHf0BbD+5dpmp4ZIGf1bUEK8L8z0gzL/JfrAzgJWDN5gQvL5N/cFiH+BZNF
YEr2TN+1Yb78m9sirH/xW63AN20I1ridxX8nJM1aaCm/MSvHn//rv9jFQYeBH3j7b6CSdM0/01RY
hkg7YJy4LjGnP0eTfBjjGZrYmPWHqHbEuUIJAIVJgY20mRZC4k5YwgS/oiIX3HripAF87SODsUXk
UYC2gChWQFnxFDb7P7yv/xf4S7BQZP78YpfqznYtwU8e2BKazR/RLzIvzDKzM46PkTymYoYrz4TQ
bFmAD2YRYFvIJiRc44OOeUgk9M+NVGsjCOBaharGN/4Y+smyX3O/3n6u3sDy5JvMMA3LBsvuPUR1
G+MmeYgE0CuRZpThoeWcUwQAm6AokDM7eEVCdTDLUZwBnG+VAWsh0lWw772DTNvyWNsWId2kkThj
UiO6Sj5bG6Q5e3UL25dGdWxrS/H6zANmSCaZacHSzciOjaf7gxMzElbexR6r9GjJHJMw9ua1azXv
7KionDuzuuDeCJ5EYwSH2cwI6+7sr0FGLogTO9goPOcY8ZcUyq/uFeOTLAr21CA1d5/27gRKt1U+
K7mZGIPloT8RNMvwzmEGfm5mIc6eKuimkLyFSxSsEdFFLWzXqj7N4Uheh+u/tVP51RyzE1Z8sU1h
kJ1UxtzJIKP7nz902/n7h04NSsygJRzLsQTcoz9+6M0Y+0aQ8aFbA+OzeqC07xWrSYXD+nz7B86S
9ox4/RQqrz6zzLvqEjmews6yZu8PzB6HNq7k5sOMI4FRj+3xrOKjNudrMk5Ui0QsxL4f3gmGGP/8
8pfn+6/fWel6VmCDaLKXmMQ/v3wlaQxnGydkwnTzWOXlfO8T8HC/rEG6dElPT9z9hMUEJiWWqDTY
448Dn2d49xXs3IW+tsoz2wNbTT4tQUzdpsJs9z94lfikTMfzTeEF5l+SEgH1NpNd4REe1fyA7u4S
ZRhZkV0DgJjshPShbzNWnxOBPaii+2MJ6viMSy6/71R2j5W32+RR9wKb7z7P3eLshG53+A+v8W9H
lYR95HFc2dI0wRX/5TWihpIqN4i8kFNsEVHXfxN9Ee4a7M13nW8TEMi0AEyrszUqWIqZQfIcnU+e
dgt8n1+aMsgzUKYZCubdPlKPNoJ5D7D99p9fqfjbV1YSa4kUMOATd6RjLt+JPyCq0AxHhFuyxIS7
9al07RD1cxFWf08WEhEC/aachg9CT/K3DrEcgevZZwU1k1ME6m80DbvEarGQDAyqSun9submUzjD
zHEL3o2+reuvLjLc24eg7eUcopAE1xEQhrMgyVtfuds+qhKSW0p3F8voxczLPX7Ydi8WtjMY2hDH
D1ZgCN3ttYiLhzzrp13p6td5hJ0QZFo8FM05AbB8sPrwZMlPvEf9EzYqpGZuKs4xfrpVThOXJf/p
meHi+/Mzs7x/PO0MiYPlzvzLI19VXQa3EeeGO5Vqn0vLO5N7hWVhuYtMzdFGc/raB+4yuleHgij6
OvPkCRsavByB+YLNc7B1GSEY0/0/f7h/vzHlIg7hxrRhqpmm/9cbM2BdgwuZEHngjwentM1Vz01N
UY0VHmgLJvIR2I3Um7h5Bi5BMjN2GA/azxjG7nGI9B5aPBB2A1pS5KhiQ1KjgUQLY/s/v1R7eSl/
ui+Xl+oHFg+NFTi85D9/D8fWmFJSWbi62+inbnnPEGCiTLThIfN8YHJuCxKr7DzYp91gfm+Jm4LJ
7nZb5k3OqlIjdkigEU7GPjYFakm46KlswGiS4vkekbj1H254a3lFf3nFgi7RpC6BS2e6f+HIwUc0
QgFYal2VAybuXtKNxqydW+tKRgMUe5PpCYaknQR7vZ7BFJygUnWXia3Af7p4/gyaozSSEkc5iw0z
sB3LMv8CmkMB6sJEZVof4Cxh49kkV4Y6C6YpeLv9W9eDqTLG9ODV03SPbShek8v1JpZR8e3pK0T+
qSeEB/DjANa4hLsh7aKhn1gdBaHRnyOpj1FC8lnvWQQEKOPglnX8H95Vjpy/P1GBa3KD2nbAyRQ4
y4n1hxOJfV0rvRT9WF9X0a5r4vJO5uI0uebRjpcYDmEEu2RGfJF29h5SnTjboiYnHqvEuJwwDiKA
PIq6bVz1CFq0IFzU7OvdEBIXiVsM8X11yqfmDCNEndIoO2MNqB80WvuaplvWgX0eSLo8wo2iV17q
rrzjnmMwhKYmI9G1XSoPJ0lI9846bkSGTkV6l+rc/6LzYSmm0KF4RCKEmCwJIVzHY/SdGEI4p5G/
rFeegnmWV7dD+pJXKR1l/GOY7fxgE6JC5FR/5yocpLpynGOSgVRgYyE3bdhDydN6WIsgtRd1D36T
zr+EwBVulZjnG/WXKgAmPlQxnkQ666xNntXoY0os2PI1AocXw4+gZoVNWmJyj0JvyBIbaReBfHl4
iXg2dxGAVhz0xbi1NKS2psqebwUqhqvknmH8lfkw5K0qeY+n1j0EifWO+MrYAVqF9RUY5u83KJmL
PdTj6pLR3tkGNHLTdO/MNmYWnCOrRzRe3TO3+pZMQ70zauPqgjb1y1Qf0FhRBhbMXSViXz9QP/gZ
4uM8j/vAxAGH3SR+xUX0UVgsRXNaeXbKfMTSqwwqXbn2JcccPOvvt49Ka+/iBN654CPWU72EUAQT
9I7yu+sa40NlhOxade8Te88kJfD8FhKMeGlDG9AWgaOo4rZeyGdeJHBHlvNmtCkjslC9OF0BgbYO
4KV1UKz2aCFzRkngfCUx9VFqNwfQ2ygvBLwFafHXxzFUik4P7e52kaZqejY7/Jh5V7wldjKz21TW
xh3FVic9c53Qd557wrf8XB/bMZygqu77njQX/LH4cwY8KugPgu3YBN4h452MRLPzZZLch5Gud1mL
arSJJ+MSCYlzOIWZp9q2XtejOoILMHZ1kYqd1chD7zjMveXIh9H2KKVwThl1G33oT+XjDDF5MvbI
hYP9wP4+dpkF90Zl7nwdnl2F4xFCMPtQiVsLMnK9L5rUJV9VJ5uYOFQkGD/8wUVfo42T6SV0AsL6
casi06HYcrY5m3pBLEel7lZ6p5CT7CYDzDDii+9W60HQXN75MGwqpBxyFytLnLHpnG6f/JR5pzoU
+5a8nDlCNMalaB2SHOGKpKk8I3BySLZiCSYrpyA3gRYSId8BS4PYk033bqvBJKveujb56B+LMPg5
DCzmvAqZAAp1oIYxPdrklMOu9z46t3it6gbFdiufLJJormz/EEXepTiy9rd3vyZjeq5Zps2iafZQ
CsNnGOTfiNG9rzyWWTUZXZugall+11iIZeN3W1+LQzT7zglKIJMgaFnrEriAjQ3Pqa03K0U3fvv+
kYfwwpDY3YYT/KSywuCTl22Lgi3c4QsinCBRJy2rs2dZ9XWMtkXav6vM/6R3uEstIL6scQHX4fTA
C7uWqFU2osakkbWoj3+/OyMDTXBz8IgnDj6SDt7sMY6v+VHEabGDfHJ/e0x3zrKEEw2syNBkeQlM
DYW2FvM5+KESk3ihBCGEPbtY1zTqSGT8S/ELNlWc+yV/qI8hStRT9Yw8eKvKwnmaWnnP1BYXQrtM
iftlpxLyXY4ble2DDrFxXny/vf23k2wOvR0uE+sJkR/mHRE+9IXXE/LE2CwPPTYiHeh01A6pvgzk
7qW4OfkmIdvd3r5EXsCGiMTh3e+H2arm4r6tk03i8QUWkbkrYxTRwPJu37Rm6Wct/ft0Vjz3ASMA
ArvTr1jH2yuLOVTZ9EZtVNz3JsTAMUiCfVhl7hEAjWsGw9ppfWOz3Lg+8pDUtqejoL/d+B6XN01k
zyKwk5uMOaCPOAQMXoM2J8Yaq6aegBnSvMW8rGzG/hpwCa5zyaBwNnDF3x4RIjGgWgs8VQpNiTHQ
798eJAGpmrlese3deO8vfuDaN04Ta9R8EudEW8nGs3DHNlkzbW9/jOaDSOmh8vetNcygCnu4Y7sp
Qoadsew+gmz5xJW8RaGU7emlbvfv7cb0augHAwI/SXoaptmxPCVASzWwpsTooHzEUFpIkFqFYxru
NFSjjZLJc9DMyCJvZyoW+YAVx3kM84kkZifHUYgep42GF9k1xXMx/UixQQLOSN8SMb8A55QnQRDu
tgSIs45ayz3DREN9QAIYpvuDAdaJw5UpZ5QNxTnUjKFNiXS9dh+aOR+OiLzupqwPrmnyZgOGuwys
TbGDhvaj/wHYgr3+UtVbg0Y1HRXeum4Ttib4Cv3G4G6H/XSiHWj3fmlg3/UVn1/ejQ9t4hIEkZsU
TTD4g3QeL8mI1B7qK3mJoC2ZyRNkymNjJ0Smx3O4dZwJ/+Fy1uL4Jw8KXCMCvCo8kJJzQIY/7jpk
l2uRL+6d20c1kDxQxBZ4I/Lt92mO0M7iTIywAh1gpbCmA7K5UrUm9Kgt6mO+PEJ+YR+QlECaQo4G
mZ6f1BsxUtdGiPtjppzJasqgfm90UfoOQHjvaoW102yiS2qCizRY9xTVPg/sb0ZqimevyT+xLaPD
x/9YmsOWaChmbEuHfvtGCB7gpsnzO94hipmgPaYYwE4yIuqrcmhUvAHfUIE4gZtiOvaeDYM0aX4k
1VDuenCI4CKQbaf19JEXNJ4zYoEpybz97W+/DQEq5v5Ww1wfHhSlIXvLvamtfSYxls59hDrTmPxt
wrwLHrz5pfL94eCG2cGZR3tV9GP3FGasj+TEa64RduZTXm1dTue9kEed4C2wYs7r2z1Z5w5m3zB8
zkcMK6RX3Lmi3cYyxUsBB5WYCKC5LXF1ZeE6x6yJvpq6B0GaZe99Tr1CkC5P0iJGIOHYwdY8P6Ji
iHddLoI1WRSERVcbXL/VpphRqAduhV1QRgZnYnPEZuLsshLraW+X2VVYax09g3F0jrz7i/jfe7td
2Yb1zQ405h5SBmemC1yoZBFrFRbrPprRraMcx5VGrXF7fAmMmLcumQ92OpIuHltPv1t8BxKfMBcd
uAjie1HbC8kx2Vho8fesZ62NUS7Vs8dTPhDLvTN8bMt0K+pYEf8AXCI6L1EwDpOsauZiiwtZbapK
cBQtxUocarGTEbvN0AmMy+9zW83xZxWgmjEsn1UEy8B1ME3Z9nYQm4Eb7gPd3zctpyUNhXNcztRb
eyji4NOJB+NCQjODzHTY/h6xBilpEuRDAzCt8XR6yWPXs9ihq7wVY54l3wNEZVEZ9GchcpoGp7wb
q3LbLhLzNARhkIf64XYHO21LGCt2eUDWXE6EeCB06a393PpHp66CHXATz22ac5U84L8sLreXOOTZ
He0VW0Zzui4D16yqUD9jtwoW4WfdteoImOz27LdpGOyC1FqiU90jpXL3oqdHm3novcRJglePoEUO
ktto5vZ1rxqAZf2MfM52mSTp+E77LiYbyqgiC5v7ck4u4XJldH10JXnVv5ivt8KGTNnsFNrVTxPn
JgPI5MFn3ghJRaEzGQklsOIpwFBnA45jQbft2+Yy1PObIXN1nDFvxM5wikKD2BYcNgh18CZhj7hg
sMTCYZXU5suMW6XTSg3EQFkokTeFRR4GNmgc5ml9uH0FNSKk/TRV5KWaYNpKxaCa4XM3YB9YWaBc
WGKCtrAFJpqBD+WoyZ05Kce5+Ix/whYum6XiH/WMxJ9N4pLKzcgIPVpefrizuDKFfZmG5gxwOXwd
w+RiTe6LO4ZfjcgHqsloygI+iFwoGgb3qQmG4WC3PZvEgAA+RnSh6dQXv2BrC9hzBzp53mgG9StX
B+nWlZ2/XXLyfO+rrahY+xphlMCnqmBu0XjsbQ/feKfUp8jiaFOyj1mDbT+YDkpSNF5gDNq4X+N+
QFbd/KhadqKzV+ONbduVnmNIZaw9pmKGrtsPYJMSLJvAwFf9phE4wVJzRORIrkcHLDyqsp4Iit46
G2WzFmwTt4lCB5ICQdhETQGhSBbr2x+BW7kZIZE85wgTZmsm0CQ0qNHM8X3sohZ3kv1RzRZ+Zwdb
FUaDwI4oHQE7OObwS9AZwcpeHrRnLPHIT5dVrym+C0VZqcLJI6YiwOs8lNvMU+jSPA9RlKPecWvF
p6FGUFzgCopq38EqjH5OyOYkW4yAKbbS5FflnPNymlBl8IeNxFNrlvd5KmG8ckEmCnGsnQGzQNtq
TkQFFkSBbc0q+moL8xMQZntOevyoWSV2PBM4FoixWDXWcj87ghsQ/4ZdWganf5XuXN87e3y/Fgfu
yiPDByZxRlbyoig0nLsp95iN0qbXVsiumiBllNUNeYag5wh4wp6aPTG4+EwRI5HGCPlHMfoF8giq
g2YKi6XEWeSFrGiw0ciJJLKeysodyMmsgy9xCostT5Jp3TTioB14d1mTYFlzFlUNBauj+7NXEk7G
Lt5DcrRhOw6XM22/ZCZ0jRGwg8Qwi10o+eIN5hsWvDGhtQopWpj5H7uy8Pe2y2Snip1DvZgxlvcl
6nxojrN0UU/H76qY9ibb7cOs8l2U6+9J8uA2A/BTGEsrn0xoxgb9eHAgTSy/XEKgO6jKPBM8hrCo
jdWD0yQjmZ6fdLvZOaRCB9lw9fJO4HhOfsXKWBFAF7CCRiw3mkkKOC5QK7WkvYfLipowocKavhqg
Sih0SSFBb74mSSvCQMDv3fOCN0NHAI4VX1BIIW6o92OUlkfGsTTz0TvZ07DEWQCg96CtRSUqOhoN
92kWa4EE49Ik9SnRn+EEobZpHgdscAWFA87myt2g4T3HMGHTO8syzDtmy89eUD5NwTGeOSX6Yv70
x+XQ7kGKF554JtDlJIiMP/aSD0Zl5AEvtkc//tkpE2ouQyLbaojQESIggIWhQWPiIRHuq2pNvPaD
fK8tYw/4dSvyL0LUDPPK4Fufh2+Rg/bYkyExWzhP8gz1X+W8eqCyt908vpjSfiBL9QGy1CMF5gW7
5PcpcPVe6uCkENZ3Zj1tlKUVUUsC4IFvYliF1dKHSAuqHlWSKAXCghTsZ78bfNqmMSNeMq6Jd9ZX
oCgh95zwuIVblMl+8svt+ayKjHE2eZxZXD3GsMGQ0hDnno/k3AcDDqbMFO8NIsoOaVEj+Bmr3CXe
qEA1rLvc2URY3PJEq3UtKO4hQH+zReVtWRlgp6YXKEqg/1mjDWxjpIOiqTWZOsi3QYeHEDxHZiTj
0eObk4ZyL1V8R9rApxug0SQX65kwcSTv3hHHynCpJvmz95xgHXZ0ZnIoP6MMuhjoHHKSRYuA2+77
Fd9mCGMhSAbkGs9s205pPjfnyA0RiS7CCLtp7rVjH4nQ8w45seE0ULXYitLSe6M953Phbzq3Jc8y
+0Db3GxFVVOuk5cQ4KXkXpnep9Gdzm6fg6oFLlOX5RquGRxil8niZ7McZcgruQYIoAy6vrrn02Yk
S/NKiWIhcg5FvktzMFC3VrHOtkko61OhTymTCHz20tw4Bf6RNnxlIz8uiD8GRrm1rTriMeJhOpch
1ry8RVxbzPWH17v9gfL907afbVulHJCevTVh+/nN10rbpyBBmj5n6mi2IXsceuV1OVXTrnPHfZlp
YgJQimIZjdBO+qcEPPG69+VHgmiRZWuyrUu0Jo11bB3ngXoDtUqDU4xC8hT4cb4hQfPCnHkLm8+k
KJn0ls34gn9gx12pB9lz4ncFgYP+lJEwRBiDbmC2ui1TAN8pP92hu5Zy19XMasIWKgwEo2bLh7hJ
it445DhdOaP1c471CaP6VG1qpoYtRE168OpuqBZZI10Ubw0E37kDeQrBAYS6IAxO9ByDwXyMcNYD
9Ru+IyrFK+oPp0GzuSm6J+bY97XTHUSLrd/LaLkzz965ESqfJAEGz7OaRXZ18rukPJi+dwDMXToG
kvay/PQHEj2m+tuU1i8Igj9REQn4gHZ3sg1sxegxspWyTVAkJo4BLxf1tnF/MdlMHitfkG8BDQAd
vk7waKenPjsx62MX5+COzFLvWyE50XRlP5mJgVC/+0Rd8LXTuJgGq4FM57Gyc+d2WwQepy9AiLPu
FZnX5WuAafMcopgLQngyBvfTiGGgNfKvM+pPXHbOjIhvBCo9LgxlyE08Aj4VhA2t0gs5PmyyiaeJ
5Bac66gACMTWNNtCP3JXEgDrirdWeGjnvIFCqhAnJYMtxTCni8u+fIq6u1qaIeZWXjU8bjo4GuRo
Pmdy+qXnDwOV6lGY8nkKT/AveQSJ9+QZpXTvCoiDdpyfAVVuNUKBXZaTll2f/ckb7ooadx1jjIvh
UtZ4pe0SUQ7KnfOPlccCQVQcoN1858rwpIySePoMveEcudk2dMuckg3VMdY83jBgkUaD4UbXnKIT
mRxNMO9Gx8OjePUGsAXDd6gkvyLbfZxKXMjwhd/7mRZCu8O3yjuXHucbckrCjHUB0nzaVoC+AGQx
cZI1YS2ELLA5NE2gJ6vsCoCovg8MbSE5zpHZtjBfPWrmtf1UWYvylC3GxjAAjKMBT7apRYiQQFJM
bEikACAxGwsuMT6VCTveDsxvuyVfhDpMeeapjpuf/UAgKYPih0IhyQ0C/9GHObzXTf6aaeMpq3Gi
1Mr9xI2KpzKLzsS/4nny52+UTdcwtfPtKNW7i/IP1WDnbaYBIi0sC0p2/PMaJFbpYrHoNcWLQdhi
OvgW4xDtHXPQJRvdmN/SPpz3hq8uktxrW2zgSxJGQVYy7Yv6VhMdb/V6G3Y+Z3dk4vlGDO18i+qi
X3USCSDUmYTJMFSRrJMtatX8YDn6x6zsZzcmb2+BdDmEmgG4ERxWnNd+1L4NSByj+BkeysmlAMMb
X2/o/xEyqhBVZIxFDucDp1YFmaZRjomFlz6BGKtNxjZhyihZcTMOp94rrphSi03Og1BM6Zc4To61
ishWiaNHL3hgJ/NqxWN9WnCDQ53jULFn+Cukw64cBQKAbGWYeQoxnSU1yOuh8V+wAIhTFSdohJd/
ZVFq3MdSPd5+kdVy8Nyld06rWojvZklaTTw/3H5nU6El73KAHwXck7WisHlol3802YDvtwJClUIv
fEAR7j7olHWbstrtCNXmaOe5/0LWooYTudNJQqmYIqyqppJ7aGm1BzPniAv8CwK/nQrUuiFGAVQT
IYPVMMudly06kTBEMsy8cD2PxD3PebEfyA1OI/doT/VH7JfBjqOqpwmM1DbN8eLEi884rb31ravv
J7nPilpfSTP2V23pML93UP+nY1kcreyj6cbFPls+QCcsoEVPeucuMoHSkbvfqgI29HvbPPshR9I0
zs0RQAuBKxlUIghm8HpaJYiaZBXOtZTNyI8mRYYT8Cd3OyzNaDYH3dbk//qtdiq+JU6S7ilxMbg6
87DXytEQZamIHdYxGW8i5ijUKRqs0gx+ZMe+r1sBeSehtvjVNV3zysV0054t7X8xgkHJwlztAKIl
2JrgZGpr/jKk/NSM5ujSvtFGQd5lbMb0QbO1r8ZzNowCxms07hcH8WB53NTtz6hJbGonv4MVF1HB
x9Nx7qAvl4oirwyH5A44lYRFohFkpkP4a7axOtU92teooxCveo5HN4PQjBQY4IwRFqfW4+W7hLhv
E3NSD+j8I+T/HpZbADa5kPsoQIWXd90rxVsCHgQqlW0ju0mvZT4lb3J8pyFgA+YmM4us9FJW1c9m
MZEHefNhyF4/AvdgH7KMlWp6+yyK3rLEay7uBJfNTOxTNNuvddYF97WKEf0G6a9ugtxl5CH9lN/7
p3l8lyFj7tvURLawEcY4AmXtsqGJQ7ITyri/3ObwE+gkBq+xf7zNI25TH7iGaH3xqOxdV4EzKaxi
kxrmfdU6tJciOUYxgQq3CaNVtHyF7dC6thnkRHqHtaus4lBb0cir0PXvry2RTpcIhfHB0jAsy7re
krz+AVW0eeky/54+0r/MXOIUown1NGS7Q4WVHE5J1O4NxbJtdmquhPAzYLROGOJaRuy5w2gbk0t5
GRRJTdIY8t3gdd0uRsWHWY/+P9LTHSV5fKqjBTDBl5nF3PiQ2d1HklkvoScJKpqn+ZC48pPR925u
xux8W9TVeLN2OZoBZZfpjgqJe3IZgcqBx9OZKG+ixvmJqskh15Zxzk36lXYkJCQZN3oY+EdSLAeE
6T35tu3Itzh+lhn0nQ4LFDwOUjaFyRjj9lNTN6+UZCuopynfVrWXbrtglitR49pmvkXGrux596D4
LBIzkaYzv4HISJXk4PsdphlEa8N7apPh7rdQsWL0uvdjXJNuKA+3b0Kto7fQkuLUsCntkv6JIjI4
dMtGP+D9OBngxWptscwaU/BMorV3zGJxWM6UAlM7WVvJgbvuy6YCQuPl67TIqOd7ppcwn/kIcA4t
oBIM/wkJ0hN7Xsdsltub/TriApQTNS172qS7EBZrZ5kPsW8Od4C/GJ56oGHIdOYr3nMNLXIcNyDA
I8qCXROiys/mcSfN7r0FkMI2Iaa3iM1Hl13zMe/tCZ+ueuhQIZ7Nxr0HGALwQgekAhpYxiswRfMA
bYJkT4+A4fzTjhv8OBnD7p7Axn3SOp8NePm9R0rKIen4QeIQ3CrmwDvkql9wdfj3FskQsfWRzLZ9
nWwIduBaiE5Z9DfMoRQ5TE1Jt88MG46G2AcVplN/cpN9WVkHb5iyU2UIUm6i/BBOVb1TBpdoSt//
ANN4uK/JujdTTt8gS3dE491mf2x061U9c6HPOUq00CWRB2xru8x4QWuwqj1XdhXDOPLvGoXSLENS
1WnP5TgvT2LRV/qtk1I5kJbXwTOcdHrukqOBc/RMa8/XAy5wmFSnJI2Laz/XW/DG/XZwCrGdWthC
mmEpprKfrYd1XnkGAd7Nz9uXBg8F0XiRemV2/x6Rwxfowd/8fhKaQO6BA6pt0xAxXsf1ye39+zhp
kNCpe9LoYU85i8bi3W1EfeqXM8SIclyyCG4PI0OAtXLcd0dGoMkhFO5Af9W7Do/VJEdUTKn7f2bi
QUtBmtRjvAVqqNee61KYuGwvK1nITSe+2wugJiCZwAyL9oi9GLCju6AV6blpvsUeD5NYRYV/EVOb
rJo6/F5lPHK3oXaZIX6w+xY/Zz0/xp79zaL2vfetpD+VIV7G24fE0NTaO3ogxpxVSLlsK905fbG6
AeJ02fx02uSAX+eLrlh9u4H1DHdIHR288rtiBG8NAsnftK4dPSRd9VNap5tUYZpzRAQIfeDqQmIk
ifHgj50Lj8n4lVoqPMwSW5axm6TDfDLRaEYKYxVphgNRU4+7vOOanEgFvNx+FGyE1S6igonMjJ5M
BnJrK2LCsokUI8Uw+CAafKQ8a48klm4nVRI90iM9jhPcmA7L/GFyL3g3Dfy/8ltVeo+3bwH6LXFO
s+LDrsSLpp5XbobYIisAZ+psm3WnSmBiVqEC9IPLckiXcBQgaZjXsk/TMV86PiHeTahJsQ+cEaLp
tg8RYOjF7J/EZgmb91dVDWBoAYz5MnvthvCudBABKdmRAmJmZzBftzOoS2ADOOE8bYRfzQSS0JgS
KQavO/usvdhZK9RjFN2snbEcx0vE+ry6VXC3C62owUiyHTrmhbreipKqNZojBL101VdSr+wIcTXh
EdBJi7LDGsRWTHJumIvwqknCixlMn5EOoy8mj9JN53krlG7H/O26qHv1aUk5PGhYs5RV66GS4WPh
Wj2jSZ4aA/pX2/fkfDZZy9CL2WzRdltvyZWwiGkg1C6lvM8jsZU9zta8rj6A28FgQR0tfDfY1iL+
0mPcX97ftNOcv8O4uX1WhYSUhlv/6NZSsxMuHm/H1bxIWWIH6HUH0ZfVR8/wg61+KQrQEzSFg8AO
pe30/XaP/BbQo4wyvlpJYpyMbP5CePhAQWdwgi6rbl9IIFmpdq9AQL4EEzM1kwxAXZCjNzSJcQgJ
7Wa2H51SYyIwoazMfTjEP5OeMMKkt+84ZO5DjDv3vRf8kp4Bect9MWy9+DmJ7IA9gHs1UP3/Zu9M
luNGsm37K9dqjjI44OgGd0JG3wc7SZzAJDGFHo6++/q3AF6zW6msl2Vv/gYVRaZSTEYAcD9+zt5r
E6UYtB5TQIlJYK5PnYYQ1LRixe1ly4yZykz63fgWJay4i3J3Ue1ZuvYUeoIIULoy2z4dh2sbz8pb
2vVtzY3V5ZSgnJ1j2hFw+99Tzf9jmU+289C+6KuPIYK+CB8sa7TqFBQgr4CU3zrBZ/CpGqKgUKLK
j3aNccgxxPDYAAdZmQT/7ZUeXLyA/BTCjbpHTvcIemc9D3sMMM3Cu6r+izHCQampSUkKIzbAZFaJ
623kKqXqiEybEeAs5m7aholHR+BbkxAZulyE1qTf1HvytQ8QQBIhue4L4h4Cmyy6+SLNW6D6WcOw
QvYnjcflutqUJpvK8aM16o9+BSAtJJ/qmMTHODBm24TadRnYAk5s4C/nUX7aUubEkX2Vg3NoQMSC
1arUxpzIcV+m9YihtjnBrDn2dOAMDHlUCW1uwnmysyEybjKNkzj6CfhG8LE9sKGhKCT1JjsBTTDG
otyR9JvSizaMWFtL7YCK44LO/NUMUm8XKO0m28xYBVZCeYcqTvZpuF0uNEFrzckZGM2Y80I3hMXO
KDG3C8Mkige8XaLIJYh7QGUMlg9Ay7bLKWspvbk2CYup+m65ql95c8RiEgJomCwKyBKLCZVwg/zD
+6pU9tziubjkDjK0sh7SY+I04LEGmvqgG/kvgCVJLaBgSAKrTWGpS+ObcmZTrhfrxlRSeoY6LY60
dI4aa/EljbkTOZZBf8q8A2yuGUjKhrZcPWUCNYkzf8JFVqarRZ0sp+eR7sYt5xdt3Sra+7UG226Y
wbUWuXpLGRk8MgsSjx3Rspekgzbcib0OKvFx2cZyzQIvCW2EgoNZjpo+FvF9j9JzrWR0gjg+V58u
hiGdGLjN8qmKFBoWePCrg7oUID14TRR27iT1xyoBVl8KOR4sWWBM8sUOKcW9Zvc8GEXxJe4kjuvy
PYyGs5Adxrv5CeDxJksJCQyw7Sp71GRWPkhSRBjLvJeVHW6Xf8vjrKiVw/8oZ+KUJq41Msil8CLF
uH/2Eql9HnGyWRgRa6ZA2dtDkURbH7T5trQS4mXJK6SP413d+G4llnp0moKGrVd7q5re6PJEjgpu
t+c8AgiBVDDfSNl+0mKbQDiK/yCuwMUUXn3IKjfa+kN2lGVIJ9DLn5fT6cAGRofRRyfUu/6jmarv
vcbb/BTSipVuJs1xWbmWfWQsbOLuFFNqalr+wxOBHRC/H/1w8gh9+E7f2Ny3JbEfdUuPnTRhwv+C
CJFQ22+W5WAR57J8bXVCTqWwCD/uQL0HxbrT2n0ZE0k4NH6za+XIYEH18oF+uESlgS0yD/uv01RD
/5pyl0PzdhgHtTexsuHJYRAewlrYxgFFCAi7cR2BCn3QowDtZxB8sWCdbTWXk3FFNOx8r5vbvgsv
sVnelztZL9TOUPxWtLGeoqkoP49agUZihlMhfq2On4NtjR58a7TnxQ+1XATJsJW+9dpTjnFEQwXz
AggLfQ/8nKXS1kZFQHMFz3OrEfs6On6x77rwySkhRYQEi/k1s0g3Gt6FIA5iUcEixTaeAt9dOw1p
woZJJnRKGBgy2EvROP7n2prqGnmvhXFflpfYSZpHYig1UjUY/YRxyjOfIyWt1Ltet/lOq3XznKXx
qpgFLlaqPpxZ1SsjOBFWC3AgD0J10Mk+T3OzP3vj3uxoVc/3ZDpXzM58al+eVDvpBxh4dPrA3wYP
5DcDkJRoE8v5tKlmMVtVRjv0EcbDEA1vXoD0Hpd2tIubgbTP+Xw85v1HqkoEkxZ9PohPKB/tcZsm
MKjoy1vH5at89G7MIVkkPcpfv87/sNLkgaA+b88wbHzQjR9qfjfkXb6GcTNebMR2D4oTD6Wjs2qb
+vvyiNlz0T3vKxNi9ag3vxesQGR9MRZeLHwuGrejfqMmRjhcqmKXxzgtSGLWVtCoYV65yXgcfQHJ
VnYHGsdfqyx8qK3gD/S5zH4HfiqhF6cM6fLKrIxVqDicaQIWVhdU54jcMuLKfgaajrK7Zbqz7PjT
7PsdXIx+0UhDlEQYDqtafh58AL7mAJpWF126MoHIIbd9SXqTEe6g8NQjg0Gui8CnqdIbyaQ/GcKk
F1VW/kZlKZFhtP5yr3iteGI3faU8RvEk4NnmQTZasU5cEWPwDZHXmeJnbMOpjtBBU/E5ySrN3JQz
MM5EW4utS+97iK8kVs7E/pWjRqqDnhQ0O2U3Vz4951n+PSsyPxcNS+92WT1UxEqLr3LOPaCdZ68M
h5EXDCbyo2mOc16kN0ZU7LDNdOGRatEwY+T2R+bjz7I4IBU0W8EGJCwTnklnZ9ZlIU9bGkOg0jd1
xxgCgny/AySXlLZapbOGOWiyGWaZuqtO/swG37tqRkMzBtEP6ARIYgjhiiFzt/RtyTtsOZ99HhcV
6TqfjQgv+rBKDXt//I4EBNpvmBQ7K/8oCcejbguBLauAVkrWQk6vm/vYQBUzIUfFHh0pAwKAZbbh
cwOTXAGqXuoyzag3hJd5D8QAow2zCXdQIntKw4ZsHBP0B6GO716PY2PS/WdpWI9NVapz28LESTLe
Fijbhx4VKJ30YttkBAG2oj+Zw+gepnL8WisVnilJIDeg+SnD5znzAw1cJiCCUq6iY+tJ8EVCfsxG
m7y4voE+QbfVZG8qB85X1VRsyzG5j7DGotS5j8Lyked33XYy+id4e+OlzngTItovF0+Lg4ETJcIZ
uo/1VsUNp2akqYZfcpJmrjomE3GQVIsHsuch7Kw87IAsQiysrK6nol63dku4mhXc8Hra1jkvpnJf
okR7cGPNexAmqgLLCa9Cs7zDp8500fwjp0J42A26B0/fjw6KoYQmkS9G5gedR2NdsYVyYmXEwswK
OeDozYsMldqQtGiYnAZJkTEedD7GbayEe/BR1xzIq3/U8EAeSsfNYccoHDlUOI05POsY/698nAWT
OaPcGMg4Hhja4+vo3HcI6uk+HNhiuf1WbRK551axabtDcPCn8NzUAAe0ugnWkQ08sYjVmgF8j+dg
9kfNRVSVVzWxzQh/7EbDETWflkPrO9Eg9rmkGb2pZ6owaNQ1xASSYee/Q9ZHsa8CBMLLXTO0O+I/
YR1mzvtng6z2P1y/2EYIlY5LOdy43QF5prZyK3QVMKJ9tD0QN62QYa1fBB+ef0MoSOLr7BLM3aA/
pt0UncrBvyeQc7aFbg+7VPhfofzjlkAg5Bn+D0FWnBuNYjc61q/YjUxCzljeh8m4VmQb3OC/khhH
UhQADwPHSXBt3mRulrflLjJr4s8AzlG3N+g3HT+PDzOGPJ2blfkb5tr3OYTruUvonAxdtqeFUu+i
mq7CQEiYOvY5UUa5mwBkos0oXWTxjpTIM9GlbSqyAGh2eBYAhocqH9vDgJxZaQQ9hFKtP+9XGBoW
TahzX/t0UAPjo52NzlWnvmadWa4QfBirto23E0GIR5UYd8w/nCIQPC1rUdSAM3aI1DS9onzsDAkK
muqLstVHT/iwiLmXSrXFCbxL4+C1luUls4zksnzQYUsEZz1037zEAbgKA+/Ut8R4zbp72EbesaBE
edT86FmV9tWmS+pKximWhkRo7kNGg1VtmRg9L9beCOeQR0bYDt3+dmld69A+yyTfu6qhn2uDtljq
OZJekafAziWwae4neUgVGCZtIyiL9JHT6RhYzGtFUnw6PptyijkPjEzuQQEd5vgkh7y0bZoWrKo6
knBNxpg4xLifJyVmgTrC6hoPtibKs2WJXd5uQo7wwHxwPZogezzygZF7JSsMBsMu8DqC8wz1VoK3
5yL1Z9SfPYoEpTYT9IpLXhevU8pc3m93kl/3gFLoSzjMJT2l7xrAYng1zA876wzAFunPPp0SdFmM
KXzxAzVb+XnJQY3Hm6pfgg9kfsqhT8UM+1Ya3bh12343QNbsl/IuaQWKCBE2GzSU0J2kF5ytQB3G
3puTBzibTnV4wl5IHkFUIFaZ9KtfP1mKz86Ye4II8d4jgRmONnanGnPXuRUMr7lQx6sI8obkH2Ko
IGtUDKTmVrSPLvIR0B5ZZbD22FegJsfflsWlmddXWr8t/zxACD0fSFTyNRxDdeH/sXG8ZP0Ep8Tk
YakzzMqLHd+IHGufJIrwJt88gJ9d3Bg1OsEHsje9FcPKnDgFawRhj7rD1kxG+P5p+QAQFESX5auq
09HsJpx3OlT3dpS6N3Tyz17rJId2DE+O38ujHYz2cakDOBGoY4H26NFxOLP1ipRWFLvHJEkQhi/3
Q0lM8FKBInlcCQOiX6+30yqIbHWapLoYeL1IIEVx4zFq3nvO9Fy1oAdEfhAA345Qm5PNMjNZtlhf
17vLgCefYUoMWHRoPngkO+qhrN8nYXdSLlKikE+VMxwq+oaSxivQ/BROtFraA0B79qqeKWIWNmgD
rTe25iphpeY5y0Mr/SwDkT6cvKj2t8Okn8wmYaI4D1lrlD/W9K4IJXPwAH5TfQl1VB9nBjMpZB5x
Dgx840bM57JoBt5KpBytSPeuNfzhBgHqSO6jnOBM8N6Tcy9maTvBdPsYAj1cP7YRv5/G4yDNbZFG
xARN0wAgXlYnJO+rpbyPAHfuTIdZXUQSy9Ir6CpLXLG/3Zj6k6w1D1Q632B0SkpRq3vspFocbboQ
IU3ZjQSTS8B3qBKiy8SxDckIirIhN+Xe780/lhpLK4GdtYNfPRZ6VWOGb5JNFOa3pY0YeuRJWVMx
Xnm4iTNyjM8TTdm0bwwR6x2jhncEJQWTG4s+In76tcV8DsE2OB7kA+LBaBt9E4bWMWgqdFcKQZGB
NLPj/djtdvF12Cr4SZ/TeE06YtJK+H3OhJ7G7CJOWvo00n/vOaxP9aH0bdgCTF4iLb4tDYqu1Zrb
EJAtOTQGqG9Y52CrBZhz2R6diUJ88f6NHiTvEil7XXrWEUVjtJrC5tuyl5LT2u36GO6vPzJ3iAi0
VAZx601B3ypJJREkkpuhMV69bCuyddmSPrscNFjCzPXyJ072y6vYzfW03uQKA1pUx9rBhfkfhNVj
AEGadjAwuyZAs01XTME3WuYhhhfsaj9hOCQAXC+bdRQ4xyjS4ycZ9O6mnucvdVa9eRrrclv3PwKh
4aNrWO0DhOQIqrMO+YyWrmRv6wy9mPFXtaAhSam10Yb0JazzD0aS1kOjjzsHRHLTc2HU0OeUWije
Y/UFgzi021zzTnn4owiqbeXw1LDv6s+qyvTngLNfRkNLL6CjtkTPHFG9DBfSY14s3ewPSUNxpnSE
CkxVgKJ4tIt7E5scJXp1GvL4++IcKGquwMwXKY05GlRvMU1izUa2XurHSjfAkdFKZ5g6R8JwqOjK
4KnB7o2YDQsxDLNL6Dkc7GZNeodZ7hBbJWewenyv++kl8lOiWr13m2IVFl/UkbKWfh3cLkRL1VkU
kO17H6hmH3Rhv7HC+kqD9QB/EshTZgdrbeLkZwzQJE1Ng5Cg2+m2KeBNLf4y0uPCR91mgGgElXtS
8+9twZhWtrsacnfL1CTm7DSmK6g3/TFqwLyHZnwP89i7Zj9MFxJvIphWSmYbpqw3bWv7x+glq8Z2
X2jAbJ0EWYRMDcbBffY1lIXa4Jb55XvVsFapjlCKSyTdoxF3+sr2gvwXzhdrR7/YPWEaWvVB8Vzl
fb+dA7Jsw3GeyUgp9wzeyURiXy1rsq5S3b0xlQrOtBGgNDhVw9PvMTSzjV096YdaRNbTctPl/Ziv
uQpfMma2p8oJjQOY82JlF7VYgWKJOMTlKxZxE4OQ/5DMovcwpb+QklaSOuMFYS/vONMP5mjHK0El
t5ZkLq8JY5F36ywnm1phSL4g3PyJAKS+dmj0i8AdD05GbsLUauTqhZw+Q0JtggZTjigAks53zdCz
8i3rWp3ys9OYGLLlFC5KVL5mPn0nCZKO5nw8tWxGfINi4gdWo6QCwS8g4+Lgovq1ct18lal4T8fi
OcY9scXbE61pW3mgWnu1DcxUIBY2MJLW6ZsYjJOwSoZOpfFTD2W8a4xm4KcUm1qz2xtzaeNedQYz
SpGvZe+8B5p7WPgZcQEEkXDA48QKi8IaPaNUcYWpzeyO02QfVI30KhjznEUVq7umZxieRvCfBgoF
ngRU+POTg4WMqU3MRApsxRSawTWexE/R9CgZE8QN1ciNHFisRzZtq5Ap91KJ5BWSY6fdKZ0DDqj7
n4k1IuSV/bNL4q9Erb0UoFVYf3FLpzq0skP4h8yDv1fdExOeoWSGS4bnJiKWgPLJ8IGktOxvonHq
IwekO9Gj/dbOydaq0nLYZWZIAxCjxM6ZEJULzN5rTPrJ0eqbhnABu1nXeVad4tF/ivZyrrsqUtgO
7Fa4ykMyBmmvIk823LvTfkeBpLb4VuaMIXG0oYm6SQPJYz6fLCAm0iFeCx/7aczmuipCo+aQytIE
cZduD/w8h/fNkBHxWPZCLs2wn1o4CxIpgeP20XqMLVxXXc116xp+U7evdlqQoGCMZLBG5YvRoaBT
nxayu2pdQW6C5XxfRoGmGf/hIPY8JFb3ugwEtJ7HsBV1cWLVXCnyiI463u6VqUHUc2xjnzqZf6mB
wBB7q7VrUXLtfZy8ePQUz2HwQzq12k0mMY9L0y6PBE1Iq/vVp/xaTBMeNCYXmzE3BT7gjQER6+BN
iHRIV4aDYLL0k9x5zaXhbM0if1pc9LClZwFWsbFL/2rTPXuKmeXP21llFlsSwvy7GTE4zYhj2OAl
OdGcxVM0W7ZZKdE7MGUVbCS7IiETVhENcmhQbjOwRr3axF+9OE23MZBEhIo/l78G6vSLL3r9oChv
s6T2L7kJoakLDMEv0XVn9If6D6AR4UPTMH8uydd4wGc/hDbHeVm1bz3Oh8cozZ/9kWktGmYWjtTd
yFRPMQXinVve0GBQn9s+ebGN5xDJYSKWbbFlJ2P9nJqWvNiAwNd9M9mwnf2jQsN/9kPaz/0gBk6v
q63PTB/QK8ukVxbWsa7dU8Iw5FzJnsCXlvlcRkLHNtQH/Jrz7ozJrb2LbOvmLYR0LrClevPI2PA4
Ekb1XGrayTfp4VQZDTnZts1ttHjrlQ/0MbCe/BpuSWVU5oo4Y6Yz9lDTSEOmWZkjjyRigx+f+xwK
a0z/Zd8xG0BeAfHtcz8itI2o3vlHsne3zPNbGAOMvQgfztaDP3nXicByc1Y8SZ5aovMqRqNZvNMg
vqwgIk3rBQTh6veFvAEsxd4jWKVrNTYSAkUcr+wBxWaeBsT00forMaKlOgJ5JlrJXk+wd4Uengyv
i8sdlovMVl8KpEG54+tPXLZPxUc3xAch9eIgtOal6lzsHGxaeJLNA8zSYDV+rdxmvLp69bRUyj59
e4paDzOgFhRbMvScTatg7ocTqqUk/AXADSi7Zaq1wjGxAVIvB+1dGhEQLGxNjDiZXv3jf2l9t0+4
zH/lbXZTUd7U//2Pf8OcQc1pYOiAq8cdubBT/oWNAtCiHyo2+EejxtJRk7e5K8rKPGdkFuBzoXrx
HJfutkGvsm9gCFejThJiP4mj+mRc/X/C4svfExaNGU30f0csvuZR88fHfx0JJ2NY+K+kxeUvfqIW
xT8d0Ngm5DtXMnRxPBg3/R9189//0Nx/2ibIUDoojmHapuGCFcpV1YT//Q9b/yfaftw5Qgobxb/N
L1JDqOaPpPfPGeBlM3Bi1QZAZ/4/kRZnaNW/oo0si7hsFAuoRgGlAHb8M4JH70wCWQv8Vmmrflnh
bE4cmrs0k7UBe9RqnJPxXPhTcF5eBh3zZlFZ2SU3ECSFVLWHolDWG2fAHyhT2v/ACDKs3xFBlgXw
yORjcxxG16b5GywqAaCV5r5iPFt0zZ5+8hycrl96B48J80QCTcj12i7fLi/KwPFS5trXshcty2al
3Srhao8lo9BVURItZFS5+WpIsl+9pihWZK4XnKKS6T3zknuBVj3Tuoqoa/bsaiQjI0y9fN90zjWw
hp/wXfS9smvrgJld34cZ0JzP3jLxhtGmRDPXWlEEsyrmRJgjqJap/KGsoLnC3+k7Q7sYwWxbNIZ+
1cg83AdSQ2KM2eKN3MabXTHzShs6tluHRNmHoZ1X6Qoc0b7IkiONd/RKSds8IuxPcLiSTOp24h1h
dfQjxkjwQFSteXR6fm8vsN6EDDBXuXMdK7sjDWQPNPWUvGUee4oBlB0Tss52XuLoVE7PGBzPCMZj
1B9Wa9IB/3xvhJDC2ug9OExp+27OOlPb/jrS7EP5Vo3bAiHL3evYUgeCIr0y0n7MAaZWWbV/SFv8
0mXTvroC/TyDg32Il3xTuOIWOF7xCDCAaWNpZi8ZEv8XukgdNWA4wri0TC3kCKUYGWDO3AR98KTK
vOciBOhbmnEnoL3t7MZ+SWmd3QH8BtDngvRkqALge88RqUbQ3aFF2bZso7eGrPXboNn0q0p1zUwo
l14RiRc6cOmBoE8NPgvfJnaQXQk29K7G3COw47l2qbTP71qYAqdQzw7OiMBnLAgLGIkjfgyGVtuW
q9wRFlc2KsJjYuBQnL1C7jS9xvWEPE7m5Ur1Rxj102U5fywv+dT1oHKi88BsbN5NJH22hili1jrD
mZAkIIFpDwaBjsBKK+i341cnSUY4L3Lo67uSI7oNxEYPFgxkNQ3ueVHGUxxzAok0a8+2hiTVnaBj
pxAInAQXt1v70YcAk8R0wv0aNyTWVD7b7ug5z8KQz8gQkyu2ydGsTmTc1Scuz3TQepPtnHNYWSQP
fNHnDl9ECYNKTpudaDMuGY7OIyqQF2gu065yHnJj5mHccxmPP0e+0OKemRfiXtlRjqIA058qIgIO
kbS6NdsdOdYRoplNTI94MyQRzaxubdtJeY9Q2d/tLE7PhQUOsqQVY/hTgn5chRR5dkowgfFkEcF7
XK5dGsQfdvQ66Zl/0ueLmfMPYo+GNlHmF7egiCJk6FzPlWA7v3g5Y/fW8bGFikyjXTpO2yivxxXw
COzBKPO/xx3wf7rgL/qAemjOJw41JDsD4RJk2sbxd4WbLUiz8Me/7C7/riSQv1M7LcuFoy7ZNFwx
A3h/WwynyE7aHkzb41TRGMramFGyNu7QL6L+xa6O8GMOJLdicTNjy970DrocYEfBebKVdwnCljUb
7MZrgOnyQSYxaey1f0swF5yrzCQstmnEWngyfsC2GdNt9NwdowzQ+4lo4YTl5tPylUDCS5Nh1bSa
xzjRMF4xzuAGTgLCNJiJwgoZ3/Mif6wMPXqu22LCque+pyxcTiWq+/Kia7Z3NEvOvWGdRWdJY/je
a+PPLCfMqmIJ0vX4Wx5G4huHcJcxdqHtcY3GX4foe0UgF/nlcX/tEsgyXph7b5RsGo54BBxhmusP
E8sPOaYTBX2Bpw45bHnSnfQHeQTZzcmZVNUS37YUb3Sejq1hW1/SHo+/7o7uGa+VnesaPSjWn0cj
I1U1Zqoa9o0iesBHXeT6pN0Fw7w6gwJAlhn261RS79Pg1uqzn2zIf0LH2hA56bYsKK4LD6Uw5F6L
fOPUcKLdeGOb3SeT1qAddVBAqIcfpd6iKQICiG4kd+A20bXHsbjmCFrmrfFjRGb8GDuaJMq3Ndaj
wBqcc369kYsMY5S1ka0ySM+l7OhruW6wU0RvXcte4mwXNJ6krSW3sM2cg0OQ3oZM5+Ki13D+glxh
TPLQwXnmY6cDfzPTor5iD9a1pHrDNb4f7Uh7Mp0JUZXkOPkQZZhZG1O8xCYpEdTW/Y7YO/FSpNAs
cDYyjqQbrPmOvLnopHZ93jarKf5PxfICYPxzFUOBYFpA5QTVsvt7FdOWtlaYs2oA7y4uEITo9ai5
p6nqqj3Bm2Sq9XObu6BWrpS7B+SqATqou51TAzEmRNOZ1y9mIab1DQQonlC/+mbDLP8So7mKQcm8
4gwerja8LS4a1ANCLgzw+ExpPBpjHOG7TD5bHcnFfWETDV8TLJbY7Y9W8PS4Y5OB0grvyJmmU8Cg
nUaB/Q1S7dXq3HCXF0F0+PvFwvhr4eR4c32JK2A+QBi/FXY0eEd7dHo+EuF3p5HO0inACfR5Ohuu
iRNh5IMm+hp0T2i2tLfSLb4UEV4pcW+JGb4uzeJAAjaGfGls45gsoVGb0p+jEzwnDFhf3dQvt9JJ
9mTSACFU/XB2CC74+zfi/AWvPUPFDa6udKXwMM7+uULVKrAAfgDK7n+asAXaHJNmb9vQDBipnp5S
dB5PbUZcKyzEosYhl8T5uHNdSliiu/dVZEeHKnf7M+FbK80TFwPFMUe8Tj2nNfjrlpEgwToeUP/Q
qg+VicGMNrn5unxbYvuPnSBgUfROfpoQBaUNL4XSvEuI/Rz+K41Jy5hmjNtMpsx7R5ygvqminCgh
SQNB6f9swSijHV4kh5BQiufRbe9qwnGipXq814rGviUdw/U2I6ihKuVDOmT1/UIdpK+HefMfK/mt
WhbSuCiKbdWGck8HxNpKYvMYbWjfStEOl7YtvoWlZZ1K2X91gPWeF1DK8uLkI4ZXgtr//gqZf9mW
OKKYRFMYFidOl6fwz1do0O3SJF++IKuj2SmDQKkcAMFY9PppmnxzGzUGgBYRRPdYoA/qU4b8o+ut
2nIi6Vjk8Ulvy3Jj6qA+IgPyUuyKY2KlSP85B921nvgG2+rzn9QutOkUWqKsLE9pSt52rORuYIZ9
jpKhW/tdbW/cySVDnnbDyQAMi83MP0KqpN2IZe5BzYqWpNDMQxOSlfb3nwTHL97qnxYiWzeFZJM2
pLQZSP72UXSdZ/U22RKPlDCa2RzLeOpeyixELl86Hd3hxLq0lfpGJ9F9bLKatdU1223ljbch6oPV
cjjJO8fbLd+6aHqPkakNKw9508wLgNFVquYJ5/CZ2EvkZ43Q3mx/dlMoTZ2Xb31cLVIab/ZoyVOv
ZijwRO6079NmxIZAwPIQZQSG2lW4gUb9v8e7QA+/Z0zYHcPxN9CaybyzM/kU0LW9mFZD35paPaua
zSJJ98X4RytsZh2SyM5thcWrmMAHDW0QEpSZMB9ufGZZ2napRpmqfJitzzxorgDKMQvoqXvYYPEm
lkWpVWthF5h3bNM/Li+5NkybjnL9YSKRb+PmvQ2KUKkvCe4OP3zOskD+ArNN8GwtPorCvqu6Jdgj
Tr+hDCsfVEuWyxQiIRvcPNm3HRFCHUapY6an4iE3PeLlmHSXbu89TeKwtNjQqSIEmK0+w7yyxHGL
8Y6B5UMgQvBfJcllHADCVb0MhMagDU6egfGt70P5lo4Uvyn8oXuWhthQkNk9ojZO0c6bt3im2Y1O
3b20WoiBLKuvekeaQR2nu9QWJlJNnShyVB+raJ7fGGhrIaCyvizfimFaJ4UurroatS2DzQ1m5/Lk
2ePecbTgPjQAPOI5unxeh6DDsQUuvyMAIy6x2xU3LB7klLWW/m0MAXoGeB6OeiYQ+av+YxnQsLr7
p8+d3eYkI4Pz8sKC85Osd7JRTQxp7pB1F8HewiHKbUhCBecz11+3rvW/msn4pltx9aajpciKOPhm
JdqlA48MaPZalY16iSwuQY95lt52/VOzrP5rFJR3PUjtZ4z87wKr8NoKM3/VLDfX8n1Xu1e2fVJy
l/fHyFtbCxdfBIL6J4wtcFgqhYt9rDHY0m6N5pflK8quDrA+7n3SQ52NS4rhHq0Mgw7c5Zpdqy8W
vp8HczZbWt1s6R1KTAu4a/HJuvpOS73iG+4jcoXIpivLpPpiBTtTx7YTT87BKP27R/zQVdOc5Fop
thxG2w/DUh61sxRoTOijMy0lqWCo07VGVXFhRonLNJ2PGqOVczupifF+gOxNNk2yY64EHkYV+5Lo
wiyRyUZ5Sr99Xpkkwq1ugrHDuSAdhgMVY98mQPIicNtrRlncQgNxDMHtb6NTPmmKM2Xg6v1bXoPg
nLi57APgy/5Y+blzjxIep3z0x9XyrV26UA0SplbaLPExBEJ7oZgsN0kiTnVsovDA77vRIfmufStB
3d4MLM/aq/jmdxP2kTxHChD/hyiAv1Z4NnklwuLYQ9PLgn395z2Gdn3H/0L4JJ0YnjRWT6m1yLgp
GJjhpD9iy9T3tkA550dtsTLoQayFWWRrh9PlmjEAR0xg0E8SB40EBvDBSIhkuSq7qCErzzU/2bGt
+sk39RQkell8s3R7H9V6e096a7ccJkG25LtGw/FNpuh7akXhvk501GJO2m+6CUBSerDnxS0eIlCN
sFfXllTOufZGh3RX5t1/v93Iv9R4fChCSA6Dru04ZKb8+UOpk5IA+YoDSl3g+V+mYtM8GosmTx5G
/7ZURzgour3wVP+wCDxrLzT2wrbCe1oPhzJu5HNFDkWbptFd2h1gI+aTy5/zGWJqag4U+Difki45
jezGjlXf+qQMzlHWZA8CK6bd4U1xUoYETqVdCIqDiUq4uBneKl33z8Wk1iV5DMRrx9nPyLdvVqxn
b6Zww1Vsmpcms4qjPYgMgGM4bWvdTfZ//zmZ/2ZXBpLCCcOgSCHv5rebR+jI5M35c1pmP2NoEMXZ
gjOivRI9pTr5MHbAMdEb5CUbRcHe29Jy6dPhVoCO9DRyoz2RqSPGI+MVuzp5UJbpYp8mTqwEBNt1
4tfgYjVM5/SXnoyuDRtxsIGaHh9TrbUvEiIIknceVWJLwp0C5WJm9es0F5ka+TWUCOs0KyZMjG33
jHbdZfuCzaAX1X+op/+SXGIR3kMspKuDoQff/vtNg0Q9ToRD28rqSLFSzaBOPiar0U4FF5gXU1or
BpXal84tPnQXzS83wHhMSf+5Y0OAQuoCucXjaLmBvfZagtEqz8dwalvNOTCjc9gX/r63sxoR2ND8
h8GI+TsA37LtufltWdJBI2L+/vszuLZbR2dtWgRARWHsPNlqKwuD1TNweF68ezW4a6k5Kll3tAKP
RlISOUNS5WEaari9840o53dP0wmFviyDVVcW+qps3PzCInScWvHqDpP71JX2W9J543uhENSEQ61O
REJuyZBMn5Tub4yGMW4qWeGFxGNB2MomUlP0fwg7rx23lW2LfhEBhmJ6VY6t0NkvhCNzzvz6O4q9
L85x+2AbGyCktr2hlqiqVWvNOcdR68zx+O938QdT5lNxCXtCnnL5/RFTfL6NE11w88muChqldTRE
IQQgLmVf//PoPz8zO4SC5ByZYhe4dBAaRs0RzsuHebpe4/TdVB3GyjQiMCgIWSPn0ZzO7XzAxXpl
SGk+GoghrbK6z086pyV5Bn3hbn5qjVZ1MCo8AHTa831p+BQ/HEWPyNAGmc6oXZykz1cVbPoLn5l2
KoLhwXZqwvWaUPFwLuJeN533zpkwdsjqKAsaFHsY8lcBnd/7gLLUOsRRrxCg3b4kSg92mrDBOsA0
kibWc23E9ltrWxMSoHC8GQpBnH3jquuiIgqL/B+O/IO/7H3dOCBNw/0jVcvOoO8YpFanZriUrTQJ
ss8T5i6+ziWfDy30Fu7natAogbojJGda3jv1XfTpt5FYy6NF/gLghXjRSV/HfPEpugFc68OtHFT1
RPQg+clsTOvaaNMnDZ0R8vutoofC3bXYvfhsKlykKjF1VBiQ6qX7JFKUxFo1GBkVpcHuJXugSMFI
jKVvrMJUUrdpQK2TTeIffVja44bzVXSSc3ezG8hzrMwC0+jcuVZzAu/ccaHXSr1RhKrccu6GpReW
9VtpjV8Mmv47vU14W6IgHA+pFlXn+dL3jbcZUsIRIGqT6zMGFhBvj11EIznqyNz4OwoNMurocnXL
jGCXDXOypT0lzJexJ1ncRemeknvYpyYhRithF8MJct2KRgnKK7klhkYZbHzimFdV1MY7N8HjkYOu
WaXocRc4ieq7Do7c6wm/TnPf+ttKKL8vv3+fLFsz2BSYv5nmH50FT8niuO6BFcRRQ+RrnWlcP1Y4
/6fbZ+SuF2MvI2yPak5AbqZ63AkeZ1M5dx6jDCTvlH/pHNheZabq99Y3V1o6QsIL9WI77/1IsO1z
a+m//n0xmMe/v7921j7NYDfTdCqRz/VQJ/rQGnVSMjgK+/EBGNd0MIT6GpNTulOtyFqhovNu8yNf
kh6iFJUXqTlgIXrzxaCofLDpqjA+6n85Wv+eNYP3kEqNyFhggiDNooBTkJiPiaJuRF1bT5aB3pCy
r9ko6VhjsKhkFk70o6xx1xRGIDY6GgqaJG111ay0OhfE+vcGUSiEAxnxX87a4o/JpQVRm73IFMIh
SXGeHP7XgLxX+kApEDIu+2H6Ch1GQRPbl+tO3TR0lg/BqJorDIqEq8eed8sy2sRN0Gc7ESb0uBDg
0jG3w13cqc3GbkhxGevyad5TCBk0uZvRkGBEVw/zI508q23gJoO3nwcjw9ghUbWSu6jH8GZU8YvS
29mqIlP/1fEJXC2qK+ij4oVcpEU0319KiOFsKhH1dP2IHsFNf+n1hGJmeBuZwa4pXlAlG019VOUj
XUqD//2u+R97vwsKFI6NY+ugELRPvTTkerZvdh0GWIp45DSYRzulJoOw1Ajlbp31lBnxZoBLCegt
EmdYSMnWdTiXuEPknsYwept7wl1gi3OTUwgFfdxuzTB+ML0qInrp/y8kNkZHZfRe/v03kMzC37+z
cO8M2WgSZHe4YGN+L3kjhx5Gig36nzz0KnTeSIwMb4Nmvjua9sXoVXrQhpHd66zL71GhLop8aK4V
Zrx7LsCb5WlY7wyRrS3yUU8OmsutadtkUXdhfGf8Z62ssYO24KrKbgwAe81zIdLR422ked8U/Han
Fg/0AenMMYLP8jiU3leCNki+Yz4SDEZ9ssEIYDJJV31fa4dAt2riRNWnGnuJRTogbEP7HUGZufQw
BlzSrmHCLIr7oFNbhFDgSNiSdVbN4caPyVpvjMxbjszcyFyWSxWqou8zYWy+2ImrEIgA4r7WdPKm
pDB6dIfincToNyWSKuw0hVbLnGg5JujYppjY6X//YP4AUJl8MI5BiD7HM0NVzU/FSTgEWP4sokxN
4I1renDiOTb8/TD237sKdDQyiIp+qvHd7ocvPYHymyTU/FVhd8arB0BQMvoIlfEXsU0FPEalsTNt
dkI9bP5SSJmfO8q8VOCWGt07OuSAnT7dQ55VTkXG2Eimu1+1no94brv5k4ZkSD4lQCTf9i3N81qC
PoTt/jBr0WzUrhiP86UJCE1SM/sZ2Rtn4yIsjwRnaluOkPVlIgWObGIlX+Z1FV37jtz2Ac/47KeN
hG9vpyn+NT9zFAirSjY2lKJ6fdH72n2wEYDeerKrMGMoyA8WtOX6yxw4YeV5y1pv4dfvQShXAzFi
sUaObiXfxiJnrJEkmcbMlae9JZ5DTgNn1WlQdyr6X4Byf44Y5PvocJzi/KkK/fMepNfUl7qCRvij
Ak4m4dPJmJX5ASY2PUXNaHUYhmRMZD8UaP88qnW1oBDK6qe89RTEnrTlof7sUDgp+7kLBcVNzLCD
CZ+codviTsgAQbgfi6jPLCnLS6i3+Wj8pZP9v34jUxMIGxiw8t/n3yhjgJD2ZUr21FzO9o1yrLJk
3U4B2gvm5EtyEDEPcrDYJ/GkrOOpH7/wUcNcugUhIK3KIBy3KiblYAyq+W4S+E6uU0NgC1LCuSYL
TNLqkscPnENFPS686bWexPu/fx/1P4obW1MtIWRn3lBdmie/L5RBNbkglOkQ6030LsiHQAnbOUef
MM8H1UxtqMC+/z3Ptl3X66sytircdTJAvECHTxKdve+Ho96G5kvmw+62x9y+MLBqV7pSDHiNk5Ph
uxm/nRb95fupC/nafituoFJy0DF0nKqsJJ9nVwyxe59eQrT0U6dlSiri09x/sF64lZJXRNvHdih3
SpMG23RwvypJKB6yLrMIaIeUjJSvuvV29Eh7dhEy772BE0mIpJUAntrMjiFJt5uuCZt7kQl/62Fe
Wnok15Pdrw0rjXVsya9V30Z7PBDHTdBRtDMwp1OIe9aWnRBraEMgPT0RiZalwDeYRl0HoW9kZ2OE
Jd6RKSkdPhe9KqGmMjw+DzrpT27aeCclmuqzrXHozikWzQHXk6eF6I1aHCF0VyPDH05Z3FnrLJqm
JSnBwzkr01MfasZDmlnxrQX+09WK+dTIixujfAwjVFjVt1G+cOzVI0FJ6JednDZLGvHK5maQGZAQ
OTh6siKvj66EGtyNqU/ITCGTlLd1itTucZAXMyHbITVomkw9XqCApekSyUume7P3+uyknvkhDCXP
TtlkipcTGh90F4Qj2+pH50NjsfMMBpVt0Gfsyp2XK/GZkk1fw5vOcZth3EToqnxz6BFFfU+cc1Oe
FK9zDx4d5Y9LkaTKThnTE0KNfNWUoroWRU/+mwjzY4RtazVOY4H01EhWuleQ2t1NO3xdyYXwyZfG
zdoT/VqTkV6dxdHbSDDKKgSiCL0ogYKdR6vSD7J3dRiBsjHb3Jg4d97LStxDiCNhMoE+EYRexpXz
c9YO5Oi3uwr6ltCqcje1I2dKsskspuyQv9zHSW69Dq71FxK9KwwsI/EPm1l71GSjBTmSXIoAdQdp
9PQZg1KYO0dEN1iXwZE1fzV0ZbyGGdXtNJKAX5WueVFRARHfapfruRqh1TWuHC+mFHBJFluTi2s8
+CKyjmHVIZE18r0WZgdVbvaujiustB7m89Q/h6pFH3WX3nfE3XRJZ2sKJK1hOLxBJU1OTZ20x8jS
nvIEbIcSOaRGBW25ywarJs6rG7/kcszjOxNWtDgMlwyjmr0wm29xV+eXPA1QHZVZtnIYUO1mJ0ub
9dDHCWTT2mwTyvmn4of9jWw/jgv9LctrYlgakX8bMo8TpzFGTwrBZIvOUr50pRE8tkZeQn/FG8m7
sUYqbeO+cMJsRV5AxezALw/sfr/mZ44N/cZQB5OZY6IdTbr4x8mtaVsFvsCD0SuPSeBSf7vjW05W
/78vvKZsuv6+eMk2I6czm/mfK8SnpiyZUPQLNSJT0fkBBVYygiAmKzzlPQHBAZkmzAB1ZvE88n3S
Z6uyrVe9haBDaSb3nUSGDW1J4wqavVqUE2S9ySNZaT6PtiZvRa5qRxG2e9ksP/lj55+ZkG/RKNDj
kg0svXRKDJFEOwlt1GlFTMWCmLlg6VpkR3dG9W60OclvBEKuUPhYD1MK4S5wFH9PJ+2x8xvzLUjR
c6hmvbddJ38R2rItwvGLqLQYT+P1Y3cs1GTYpDKvKepQecyPEvlIQRP+72+q/mfJRn1hYvaRm7Jm
f+7gMmGmHlZzSraJ/ulqHv3MRgzPln1cS3wrbdU9BVJHCEbtFauxvasVoggXTjUYBzP5MILkKglp
BT85ixaNz0hu8XVubGYlweBh4euXv7zyP/cy23WdWcPKVvaHjrtQUFQaeLQoHXRCeVo1f+i8rVFm
TIGkDrKtizU2r1GP7PPsuKYPM8e9UP9nddPtatd892zSslCaR9wHtZ/t1UTZUBXSpkv/prcwPr/V
Fsckg7OhygnLFnz/fy8cMsbXQ9oPdEWSFtdJX74zdyE7egq9B1t/meNPK622d2hzuRF986oXhB15
ljVtEsq1Z9v3XsaodvaW3hGlLeddaqVbR+EdekxoH1VQ4sd3+SwxgTd2WfE+ldVGmEp/xtIJ/dVs
KxwKsbtmqhH+ZW6izaje37+jsmDVbJu6CBqt+uk7WjW4x6OaOi/vbPHs6hQ/DIX02/xI9xl1puEE
RLpSX0NoGuSOhdNRiYv6obY9ekRRHB5xYtYPpbyMRoNQrCG54x6pZveC1CG9Iw/ejVX8EJGpsCQT
z12OVTleSzVhmqgXB18lEVpKruZgIyyrWFj1OLuaQ5p9hB1NjYaXGFLeSowdLLWgweLcxE+8hOpU
l5wqt/Ogr0B7M/Tez8YiOqMonBsUHUJkh+mOnfegEIb9OrpEseeukxGl0XUPfph0D0xEGOakrOHy
2fzzzjYifHQVGtQE5riqxc5hXndwPTDyLCttH9LYRkMVlq9dVcGIJ1q8JaqXogjNRmGKcqNEOXpj
EleWLA3u1dPJ/vyo3UP/bjBbXxANAHsFgRZglKQ/1YNFeA+zVAYt5JzbSvGeSJ6fm0YkztGGrifm
8Q2hzdv5VKs/lPLQECuaucbWgyn5Y+njze4PjooU4mORMC0UjXNX209d1KEWB7rNqNfqTu0iaxnJ
2p0gnLeWgy2/UkQTP4WGsgj9rLuYVrmKmdTf1TAP7rj9/qLPYkz3aZ/ge2Zgpef8ggLfsh3Z6fiv
/hVSxNHjtoJVTSbuikPJCgw8e56JxyyOu/Qbt262+NBOKphR+jE9kE6ET3pSHTkeIuidZLZ0m5jk
s3wIlNS+CxDZwexsvdLAV1eioFDvhWe3OLEd+y4YLCuE/s7TkpSQtkezBiMTJKLaumBmPlTfQVIS
F5d33tGbhHechNnvRKO9EmaXLAmO8U6VVqhP8Ox2nRhbbj9dX4uy72ltmUfL9mmcIPSeT3MDXk4i
1TRCucIhvWpRG2w+UnwLbjF9mtpzSkIqyvK4fDcFClGnyGsJuvs6x2P6PX+tNKL4wWrsb8nQgw+3
rOrBrKMfTd1eRjA/9xgR/5punnmwyny6NCQt9iK5Ocr0mIoo3uOAz56Y4DjbLAF9OFGgDhztH80W
kaQRQHXQnOzJxnN1CVxGGkptpTdPuFBLCKA1FkY4lRs2azKkSlu61c3orZh84CyV8xWikr7x66xZ
uqtBy72fXU70TFJlX0hVfvbE89wyk3ZwrQ34lWVnnuTSgOEeWa29xRTGlDd92pZQqPignQSdziiD
CP99L3Lk0v3fy5685SyUWhyu7P+hH/Zho7S5jeSnd5On1szfS88bSA9pkXoy91g6tIh4B/2Ni7zp
V0ZChgru7eiWWk65gDERl119yTs/OyB9dTZ2HddPZuqfe8PdT0QtvOaQackeirWbIkcOSeDgvKYu
XXW2/dUiOAkrMe5/TYRMh+NeWwW1aT95QQ4FsCrNTclAbZcLYrZLrQLIy3jmQ5lCKCURLO54aFkF
41RLnwL6zI9apkEiaCXShsq60rVfScmAhNw+5WViNrZHBdzgj0IkJYbhTPYK68oU9MSiRMG9r1zS
ShJt+pqqLfdcHz9XJhzTyYlkg7sdq33ulAbI5MImM4UoiTnPNFJi79ZWzMxUTQNJF8YQSNTumQiZ
cIF1ujzP6xSX+sBQmYuWW9Aquu4piZTgOlznsJ2Kop90h6LiAEP2TuSJ8S+D7z+aAHzgHAUsHVme
Zhl/dLrcqvd9U6gxGYFVcy71sN76tRqtY7J2b21b/2gsAhDwDLrzGbK2U2VviIlbdcpzb4vPXkXt
3JKUavAKrVj/kuLhBFQ5VScgpF/TorSvVMMxREwv+4v5h37F51kvMkxLyI61a7Jhu3+UfVh28aoK
FGau/yUk7WNZBmN0q+XFEUTM9SqRkJEODokooOhWAYg8oZS7zH9j/hH5sEze0bwsEiuhTWoAjsmG
qMVFyYGfs4Kxd3v7+/xs1LzTSK8UThfZR9NUGQ+lIMh+7zejAebqbTas8h1VbqObgyC9mNUFPi97
Ed3uufn9qQ1OezNcVpRaG6E61VPIgMjOqr2vK9tQabuj3Y5MDqSvMQ3Z7aN4mHYY1DncNYr9grTs
R9Tb1a/IWzShpyySyIVhONgmeKfYeolESNuDtj1/p97pVmZszdyxQFJcqx6ZR2FMX2kuGlfU5cY1
rQm5SZm27rNyarBDNCV3HmOeuUXiIwMXesTMS2sx2HLC4Rs9TRBTCV9idy45kHTOLQIwFuL3fMo4
m8mEFuR3nk/7thXevkrCPc4m4zWOy6dMj36FbXj1EQd8z+r4mjHj+2hf+8TipnXs3Q01N7auqa6V
pA42s9TKs4glCLL2GGgVwTy9g3mB4Iy14lpkoJrEOURuN34rIsyntKLfqDvMVQaJvYW5+TQjCwSH
lXUam5An6iBes8zi+m8BSqImfTeduCeeuLkofRuvQTQQs0cQAF6hlFuR2EDVOhKbrz0Gqv1T7cSN
cQ/5gk54B/mTbEOX1J4BfcAuGO1i3xRmvC8VuNJ26W3cNqzXkzW5rz08hYXoaBt0nYlIronSSwQC
b6kOsjasTXpbOWyQLrHysxLV5iJT7PZZL4DO1okDGNUKbgwfh31fAx/o+Q4/A0PwTzqApEUrnzpU
fLpm7jVdixBgDV5/aCztn4uhtuq+yEkAlBVDzZCLnjDZ8vPTUf7M02WSWIpbv1TiFX6W6oJiVdva
XUIqjIJytCt6zpfhTSXbb+Fiyn/w3aZ6cMaw/niU4cqlhx536/lPbflXKivLiMpjWy1V6xx7QryR
9jqQ/m7ED/5oaDvFHcNj15j5plZTcQsVgvQ8PYhfiURMFhxbzZdJA58C82CRcaLa4mT2zl63D/O4
frGj9uQabfHNsjtYK+ThXbo2sk5MH9JVkw75N7w8C82mf+mTAkZqRDAdmbqjZOWE+5IVHuqs6oen
gka2Yv/JV4L4XsuIi76vjqmPmGAsXMJrwOBQ2G6h3DobzzMIlAN/s0a3eCLo2H6qSi96sgonuGux
Wd0Jqo52Q4WqZn7qubQqtMiFzt3Z5a5NGHT40711Yu1xvkRV8oLNqzjPz1zsaxtNscxVWJaPcHGS
g+qnA2wyrVyLpugfokChLSgvZJd3y6nQ24NbCHtHVt60pb9XPnUgbeAtL7Mi9WG+GkV7+njY6jKR
h8pSskH3ZGbuI8M5jqw3z2pFNkvZEewOzIXuST6Q0FCoRyF7Jk06qcdiyMYSW5PJ1YuIQosnAlPh
Fm/yooZNwyhok5cwybFpOSSoc6HBPERlsmOG9dUlnLJso/IXY+CrmpX+u0f4zVKqdr1w2CnoqFcw
X7SHCeXRQzsN04O1SHs12mgN+cWdrNsE6YynSm8DOaKzCQxCktsU4+Mcq2D1nN2KVhTHPHHDkxvQ
P6oS5iCVsJotB/rx2SAfjwWGUN8BkcXz1AKRioQKzqywf5WT/VWU0HhcyeXJGsoMeCrYcPhK6gHf
0FgJnkfObYamXLWJUAnKPtRs0buJxTLCMJd68aXtbcLhJBtITdx1rkyrNnQZ+OjkyoockpAumUJa
PogFMFIiYQsMWzbNH0MyiEI+Odfx7ljcaZm9sJ2RmN9Chvetfp0N4L9yvdp1ifpYhO13Mpd2UQPx
yDUsIuPzItzUkoek5KQg1QYxJEBzSR1dpcJa6FpOsOy0T8fsqzHJZMDIxzlIQLMkCEXFOUuMiXjM
4as5asSO0mPdY4vE+jt5YpuZlQHLc4ILTwBf0rJOlzT/B2BPdAo5tBSgyTH8vLqSCNXWwUXkw1dV
0rUUoFGdpEclPTWZ5EklfKOGKiHa2k62MERuGf+vYwiEClE2t3+Z/2iGQT2oHAKg0hr1emzpxjbg
LVxRupj9mHK6BicT92xMarJyYnJTcD2CfVNAwQHpRAh0x8XKFimJWZpkZ3mSolXk8LQS1vhF58LY
slTxrLocDomYmsDvAlDVIWSBxCZyu0Ru3iSobwaSsrqvaYn1y7LNV2skdA0b7S0C9MV38JtJgpK4
kKl664xxg+CcYFnMvgt1JoWBDGO7wBKBUsuVNLHRhys2SMJYIVljBtAxGNCnVlLIcknXGkf7JQRQ
ZkpSWcWGuKrN7tymfrhAa9WdaLNJullHqvamAXimBcmxqBAG1QUsNCGpaMpgArbIjkRkPNrh5Oy7
if1x/GnVA4n73caTfLUmqH5ppPgvmVCcvDjyVp5N9pAFPKIgDewAA+nCnBZiW2O89BICp4r2xhvP
1ib5bjFNW9Xrj5hvCa6wEQTp4OFcjTO6zSe6KrFghQPZEEKy44yeZmDcRV+a2l+Xbj5hL4Q0pwTo
dCHPjdlzD7rokFjErLamHi1zyanDrb7sNch1rWTY+Z77xW2A2FgpYEn1njnQ7hKwd00LmUQ1An3J
cm/I5ma4s6xmYTDLCvF0OQ3KACP/GTLwJWsJF2AZcjvgD2H5cbRwmVUN+taaZCjMfj+hbz/lfvY1
G9RV0cJodI1pN3lXzhc7vmHZLpF8P0RnxFbnb4YP+S8CAWhKFqCQVMCcg2RjGci779Ekk16Klr/e
wGHrOoQDkizId7E123HLjJ4MWZTSo+QQ+kxSIYHTgmwlpbCSvMKkhlyYZ2+AYzFJSKZhJumGMZjD
QPIOfcCHfKTWyptAS9aSipg6G6NrLh1wzJ4MHqYU8BO1IdxbkqhYz2zFFjPDiEE1B7tIBcRd1pI9
reswGXnJa2s0zo4NrVGAbewlvzGvITlWhnF1aP/IoRD77doaMnXdAH8MJAUyAgdZgoXUZz5kT2re
0PVbcmjGTSopkpPkSY4xtGvOUMveUw+iLL5MEboECJSaDotS0x9j0JRmKxmVU/FWqLLSQ1BBzase
fcTwLJoVh702YtTiDmsX7KUO/tJlq1qFBtKxpD+UY1ICGabtODYRUnSAj14K6A7Xv00qTSYzo2xq
a2ibPpMtfPLBwvCpd231V6RskNUVpD/DPpPETgN05zAg8kiAeToRVM/S7TciJ/NPl8RPL36rBdKY
eGK99ohFk2zQ3IYSGkteKJHThDCCENVAidaSKaoY0EUZKFXHHuBooDKHgDWPmReJ0BBhK8xjLIyl
X3akxVvuoi7KX54N96HliASK0/kxEMoC9NralyBPx0h79GHRLVC7/Ir96JRxZAsBPKpZNezbwlm1
4FNBo7z0tURLEK23JOZfWXsTaUgNQ2jbm6yVhqd2nYJkzU3YrLGktIoBmQwH3xUIrJReICzX2oTq
2oJ3rcG8hhoqJxO72tCP0cIfY3+bDInUEOY38tvjhQ4qLLVK6rDw5zQU4DoqckQjSZcFEHFxwc02
gASjmlz2oMUDBo8WMulL1gIvaySrNsupKRRcNHHvsaakRrkZlJbWI5BbGCYHareB9F3/WzgmZKIk
t8Abr7EjrtQQT7bk5Sq9+WyyBraNAQO+9g99hki+BRfsAdvVANQtXeNNA8KrKT7Bmt5rUfM79qH9
rBAPmBtsPAzXCZ8DcrfQTOs7HChrF4H5DcH9mpL7q+MhaMqaDEaQwJllPgY+Ii9H0oJbX2eZZRkM
0wMf6d3KjUfcFOoJ9tIpxKAf4zmGPkz7FxwSC9pYNzd0Rduo/0W4z8EScItZ7827JVnGKQiMXseZ
apUmnGMDMLIdvqpGuR0lCdkttqkkIxMdCezYO/YYprVmS6mmS45yTZNsWZKhZWsBmt9U+xKQNrHw
BkBvaoezkqQezSD+K+1rguzKEoQ32OYWfDP1pblGWnshaGbTTLzsRvyybapT+gfllfETMXn0fqu0
4mYzx286PohWEqMtyY4eJUXakDzpgKMgfzyCmaYNM+5YsLblFLyWSIWWSg2TOpLQbkmpniSvGpsd
kkwI1mzXVFzsPDpjsVWxKi39paqTd1uyr3tJwY7AYRtR/Z5KPrbZQsoGjcmnZSx9o2eWCUzbrSeo
2lnARp1WIJ+BHA4uMCHJ4Kbgf7cFVG4UzmtbcrrReCEq0EAFgvCm0PWXnoR6S7o34JJuEUridw76
uwMBrkbLcYII3jEzXrNGE9AneeGqJIcPIMSpRg38oP6Jo+eK/LxiHUKExABJH67n4GGxpLUyhaoH
Tm5JSnkpeeWDJJdnCInn9yVoWWcNyTdHIP5rAnjOVzZY12ZlLsKqgK3i00KDm0Fct71Fd2tvxM4L
4adXkqQeS6Z6Zhy18KdB1FRol1Cmq4MrCey+N8Fitywa+egl6AMGh94oX9HhM5Kw+MeBpLm3YN0L
yXcnQslaqfn3gPnhwuYYtrC7x5B5ygKt5lEHEl8R2etIavzIILjzorVfWgJ4nvnmTpQ1Nqj5STLn
FfLr90VME0wGPppkBHSOhm9asuqVknGcpNcHJRx7LSeFjby+pYg5o/t90a5SW9FWdoT6ln9iuDSg
27UKRK4m/m0h2q4i83eyN0S9XX26dpveBkg3WsU+q1NzMSj5dw8znw+nB5akFHNFRDhaqbabSBfl
VEvdE8TNr1bRmElMypbsGNzEzlNTZP6FJdheWBYZkCQ3Yv9fjyr6gjJOmsdGrVQ8ckCU5qe5/JlX
soRl+zxUgxtwbf2JJDpMH731l2Gj9rlfZjNmYPaJE95ydAKCPonwSPGrOOuqEBZxYhTE9ZaRa+M6
NrtFDwZhS2iG5FFWD2QVJ6Q3mrXUeWKLmEoTZ5WSsMFbO6QXfxHraqQc/dZ5RhWIEo67AQQAUt3P
6sCYybObUEdR2IftrkUWReh2/2raZFx36pgffKAFDu9/exDMeT7UUVHtYVJROSHFKAv/MlLWPguk
eEkOLhhqfMwkZAt9mnMyH7HsAG8X7UOUCYwxxEOXQcjKPDzK9tQ/qX39XdXsQ5xU14HO+tlQQ2M5
547/e19eEOv1+f0R2D2Ei2dYaJYt9E/DoM7zAn8cYDDG2DFitRoeOj6Hvs03TSOjSaqpO1S+/+B3
an1krCiOvpZYGzcJxM1JSH1R+aokWPjBvqkeodhufS4zRuCyt6+nVr3XhfbFbHo0MqMdrImYri8f
jX8RUxnCQMh8lbAYDBy11xnP9sROPD9NFO3FsXs4qR7uSFT0eFAnaW7yCmfTGdbrP+4aBAamhaB8
zp4sO6BakK/QfyCfXjixT7vOweCqwiw4+1qnrGsbdZ8EuFKl9mz1mbOu+w7utSIDEVOoDsxIvrkt
BIsas9R2Stx0k5tKBsSvlXrXdFwXpQhWYAdqBot04FHgkn0zxiRMq/KStrGBNA+Lp1nezFS56VGK
GbLxeF8/ZoS+7jxaLOoyEwpzakRXbZ1XBK59GDhDPUaNjQHvOIL42Kl1eJ4T1ugsPZmT0aDk0rQn
x2rvAm3EA6Hx2hMbK/rBMT3O1FEk4N4qUB11A98w3qYe0zCvJyxbUZt84VFocuIhvmfS4GiVQ2U+
hlh2mqQSl1RdZK1fPWs5Zl5KdfcUxWSkE5rsUY83zKtM5ezUQXCp6BFuPuIRJgfOVZ8o9jVw3ZVj
hcaxCkh8hmIu4X0fCcyerjlX4srCA6pk7jmW8mUMyKxb1A0tDmH09XnySXtq/OwEGyU7GdX0z6Pg
BNLuNBlkLC0mD4qJi/rm5FnFdB5ypOQgc+mKt+aerw92S1/L7kDSuaIOze9uTBpRH6HVb7II5h8p
sVsol19GjHYX0Y3KCqKDOJAnYR7KLCjx1xp74XNnTcMZXZBJPKsEHTMw4MgQ6nBJkBcoXlFtHDdz
4A46mF1rkWyVsW8WTmgSpKk7GKtJ2nuumsmnHVymW7TSsRw49lF7Jy1lujM3rOiLE0oQovj9+NLJ
R4oYb2Op5rv5R5rSoNKx+5fBjd6mIhebwu2ILMrVnCRHiBtuQ/4ibgnkJiHddpOoa3Tb5GUvFKw1
AP8mLHej2VxLeelT5/AR9uV5IR3hPu7P8FyaW5KYL2H5aMajT2FT0nVzwwKocW+QwDrapIamzFzi
wj1iSNZIxeIyKsJY5Rah5gpLBhZZLq1AnZX243V+pprUFp4ccQeESUmrB0MG72F+xM5h7XNPfXRq
MAG55z7FTLNWg9kGu8m03vXZ+lg9jjXVZWen9lpVU+WkxqUBRMFKjjicvbNi1GKp27n2DXPRGK+6
EUR0bsTXlOCXe21kCvWXmC5O3baLLsG75J3pZddHnNdusWgaYCxdmmS8hWm4pym8LaVRSHcscnXS
kQYP0LlqJcqG+VwU+d1m0vSaiZ45XE29UwlSY7/D5uVfvO6L7U/jITQRcXJcpZ6Yn+PhAfc3tj9m
r2PqEu67MGITmI+BgU905gP7K2kDCecLy66sdS3UK562EdSjz9la2XyM5GGH2KTkJM19NDlFVMmN
kPPnjz9DFffFn7WS6TCtrEofoeL0tJD1EJyOoA0l/101iPQ2jNcZC2BzhtmElknDjFnXOR6z4Iza
KllVMWzaOFWbc0JvTdS29tRVZvJYZj9HM2Vhkk30ZvhReeEYUDmT8lzXyncv44g1du6lQEv9gGuv
3HgDCVaRnN1U4TCejEL81JyWhipfecXbIemhK9CPFbDipLgoDnfueP/PTxVHD84FS3H5jcOpWFgZ
GQRRre2z2WgXA/31RFBsC8yZO4Mc+yVi3XeXT/4N/9HCRg/9hYltQIbVY2ym4YosweEOGSRch1rT
boCBR+sqBu6ymCX2dZOv9SxVttn/cXVey40ry7b9IkTAm1d6L1KGkvoFIbW6C94X3NefAXDd0yfu
w2YQVG8tiSKqKjPnHNPsln4CeHgxyt7F19x2PuRVTz7uO78H62EUPZ2t6Q7MWwgOtPE8WOWT6oOs
4eRA6/+UlsD/y9LFlOHnGecxNCRmN3DEcBUasVnan0Eh9flWs3gj+0H+yjCzEVLpTVQwHpz/feaZ
hskq04J7E5l+jshy3jLIy0iNNwxUvU2FnrIPY/0E49n3dbHrleiacn+f8ukh1jGM6W6xiSrC7jx2
8tfCU4DMIdCGz0eDHzyHHTG1ovv8d8rt6VvXvQ6K/ddroPn4Ajgy40a5RnBFQv10OX+h9ptXFxPI
LnHohhI9pMUndwqyDQbljLoQsHXKEceaaWkUHwGZZqi2BkTBsMblW+279bLQjPrpsf9helJ3//eX
KuMygIMO6NFm5HzuWXSGxfxUl3eO62vCE4yTmljiHubej9sKY/+QpjTYyhYunAAhC+17eqLGRvLk
+zDmMxfRvLDlW1NJ1BtWsZXKQNFpOOeOcndcGPTYlkoHvTvJxAhyK8VJoxb5N15bFH6qSmcniqri
Kf9bmT9Bh2itCVttF1XcPO3oUe3B2lmDFTi3mTe+OmZg0qGIiikBIhnPeMP1tdroYl3LEuu8CgR5
XvADGfWrPqppyzjxLpR+8q4T2LiKB8s9pqZ0UdQMb75erqRSZgebuxw54r+ng0e/pVSdj4esflbY
d6lpHQTzclbqupY7a17NatUjRL4mlUooRLIMDPUXs2Jm1hzXijE8mcVXGaXanWnAuB8advT+WAul
vloaXA7YU9E6sUzKKC3XO5Zu1RxXGWHRyLkVsSDfizaWHWwIkKlOAHy9p5ksEuM32rToeNeJPcgG
zm2fEh2DJF4pKpKgINotkMh4J3s+inOQ144p1l278PwjaqqFW4jukEzAjaDrSYdQS06TWCkf8JB/
GJHG+fTd96GNXVSDLt00laV8vkzshjo4NpGqj4kGjhnH2RZ+9LhBruOsosTKDkKL/8xOW6Svw8Nz
m+tOf1TD5B63pKJrThU/mx5wmukwVw9G/GxzVXv9E6EC4uzYLebcmiiQomZAMV+GldPfPG0kGwKP
DnGP6UepqX9h4Nubx8eDrgi1n5WQy1wljN8094L//4UmvOMfyzjvFyMHdS2sSB4vaLe0rnL2yYpA
mZYPv5qENNjS0zjeEqwwUyjypIYtmAbx47IzgX6HuklZPIriZcjbb6+v3HcNLlnKOe4wP8TTsyFs
32UVGGe4YtHV8wmPC4zhQ7CB8imW+tYqiuHDCfERq6HOuJp/BR3kO9fPQZSH51KL1w8vbosQ/hdV
A8W8z8YFwMokH6WzNipCxTcxNG+Qj0nfCtAPtrYon6KSVFeMXcwz0viOTGRp6tD6GoAGu1Fvx22R
B+GrD8aMxcA+keZpXoTmBUi2g1tJyM++Gqo1UiztXNiNdk7wfZznyyjjb9El5RdSuewpC2UG1bTg
tGzQFJ0v5y8o9a2cGUGD2+6GziZsUgzp71Euay3Vv8e+/1PhzZ9pgagT7y6l03OU9uWFA5qxYPxG
7PjM8IJWV67L2jYwpefVrrDNfNEMtgpYqjb4yYdxXZKUx1gd6JtyIQo623CKY+pVAcLMHHzCY64f
uFEf9ROnAkLhTcDXvhITpGNq5tZ3dE75dd7uRUfUqRCiO+eyaLa5ULsz56pmGyi9s4m1/vfIXXbm
WDwu40avvnIveNK4o97aMNHol+s03xIqA9iZr0GhpKsUVC12hgnGlNrpSmYql9PhbP6q1dTjzq5S
ZSPxbK1xJbbTyR60JglmdyW0fzJGthfNr/Q7g5iVmVb9S5WT/1VhN1lMrJGj28GQRtEF3rOOD/PV
/LrTx0YJeYZ/Yv176qIOEKv5XzXql7A99WAPBIggIx8WXuKI4/zgTM/yCPPKcn4aku7y/33/+XuU
Xv1HmVD2s5R9FrUXseKveqLV2AXxlJcxnnbQcw9t4kDzrLZd+yl1YveqAZWax8LNSM9ZITTNDZ3q
5k8PVtpnS0qvRZrm5XMURLR46+Dbz61ikUhjPeBd36gTPkWkhJzMD/MlR8du2eR6T1vANy6Vntwo
NpW9aSvVMmoK5QgZQ6wtrWy37M7GGw4TQQWbrx3FS88cy/JLZBIsEIGcWmdjCVw9kmTWuVD+hWkM
v2LH3nPvDG9WWuwwnMlVziZMMzkloTz27R+3QRbiNM27BdZGpEO5602XiIlJHQth/S1WS+9I5/TG
2Co4zYgH7gKyQTo++5o2XKpIjBfg08PFTBt64qV3nf6XJfbVjo3+kAtfuUutvpuhpzy5kAvOlUi/
fKQ5DE/tH+Ir/lZxHLzFzKQ3TWlrB6PdeI7TvzntlVz64j2Dr3YhH+mVt3atopP8U9SUCxOsgTD3
J9uK1Y1fYDJwLDJfYRnU4N060lxk0q3TJGYeP+nQDM1LdoPWq/Ave5q0VMRBWVAwCTp6cZHC9JzG
Zp1efJhgi7fNZL9K6hqAVhy4xNlh2x8BhxyHjpY54x7MWWnfL0Q2ABxLGQ6HvZX+bjoKCBA0b41i
/S6C6j1IYooivGYUkp2gA5WWLwJQ5DMbAmrRslO3qPzDXxBVZyDI/DIWGGAgHrAf32rfAN5/dH2n
PNG4NN8e+AaNPtOe4YlJglr4nIECevKU7azdR3G80hK/vjoojw7Q/2C4Cryv0Ar9ZxvO/R2xa8te
a1JThVnwyW3hL5TRyVnPG29h5/TMq66PQZIU5MijOfkKhm7ndqV6VxtaBTrHj6Uoir+CvLenXPIO
zM8AuonNiHXqiWKb1wqVKjwGWQmjiJUVoMBXrXggbxPnh7a/WOB/0umAxs2OSNOzRtrAkxH16Svd
XwqBoV62nuSAiXHoEEu+mZsKhSlmKXbWJOmPGvheFStyIgwyjnWgE9LSom1cMfe2JuNro60kMRan
hiiXrZkXX3xWoVZq5G6NxpQt1xwmg/E9TmOUlP3YHlmeg7vu0EcNDUB+81eLRv3ucis7CaYF7nRc
Z9SjnkRPhoyjMjmKPeojL+ibbcy3pqsQaoS48BFRhmcGSOHLgBdmFdl5ukdXPXFfMjT0xMcX7dbt
Yt7krPHXQzFE28G15C4D+PLW063TKPm+QYiinM+G9ElVh3OP2G+Dkmzc53lnH0TBoS139U02IMbW
SUQ9F05vrnu2whffC8hdt5SPKA6Kizt9HpLp86BMnwfcF3jyQjy0wDA816QSnCjIeuwo1waf4DCF
XI9K3UPe5v9je+nu3+luPuJlenFsZzRzHSMfK6MeO0EnwmypEziJfl6PjmHbms+6r6DXzeNXxyVM
NQ+9agvIm1o7IQ0J7IyV78q++apqr3r1PJnsTNa0LVX+LmD28iS9lPOQlhV/Av5kkfxTKXG70FNf
bM2izghCD+ixK1Hyk1orl6DZKDTTrxpVz8rzvPQ0wmy5xMDqlpYXp+//bdiqe0ZYpzzZQ0ZxX5bU
+2Fsv2Sj4b8IT3tN2a7PUijtOc9NMpPdEzSH/p1YuPRk24C9Sr9S71jBVo0m7zNJu/bTbmVnTK6M
VCNbvHmWteW+OlF7ClMnuROpzApQa89BKW/WRBZK0r5Z+sawLrGNvraOXLpemx9b6lu0mRUazLxR
4M5lenIUJlpYxYqss2YHzTKMVYymE7VRVbxdXnXbjolBSauIPhew3MYKB4yeJPrMl8aMzW07c/Wd
20V/9nTy0dmgbLR4eQ7ROHf5rJKYDRykPPdlI1esrZyIJ9U4f5Nuq1QS4m1GJ8yCQ7+ZzVJtHP92
4g+E6/Aao8HgzoRDu8BIhHmRSeOMaEwT4yd1yWxVBrLpCq1p92NYvfbyEhWouDBuXGji1nvRq+WB
i2B+dZQXERf2Gw2BCO6FU2AkNoMzhOziPk73VsK6YRcyXMeFYBg41Na75sGZMEu3XQm3R5McjScM
WOpK6rG2SszY22TM1C1mUy3I+lE33hGi4+zNHGUT2RWD15bfVusQY0Z6+IO4BulcfBYoI5/nB+4C
Fd+mmW98ObTP3gV1lI/7wF7PW0JrF9mtrlQw96ayCk128qF34wHSEN+9K+vf1QBNqK7sZqdrTo++
vN3XoIq+1BCjXmtAjeBkyAyHs9L8wIQq5iAp7fV8iZ/30Nfgg6TR4aydbbW9Lq5pom8kbvAXzfpP
9l+rzGxnl1SuRtWFEcOcnz1WaPmGMvBWs/03tFPr0MwId6tr4zMwq3KhcELfEy8XPYsuSw6PHwt1
hMktnoPhcatwGUxa7YKPJcGtBWb8GVlNxRbT2pzu7HRI41MNqFrt0P6MMAs4mpJo6cj4/HhqKnFM
lCY0Er9juS1DhrMiTPWHG4WlVq6KoXDN/U2jrxcsjbGin6JXhItPRmxchPIMVmQvJ/r+/OBFmrK2
+OGX/15r4BSdkyLYVCotVJrrUyoSAMmVFfbmSk+HamOxr04Bhw0Hm4gc4F6vVnTKv4vGCE5z1EFr
1sWBqQPJD5PJNNNkR0x0UG5zwtwZKg8fRmQwjw+jkszQIDtVnhfRdmTE0hsViCoz+MscxOdU4QP/
HjX/1awVXZIGTibE7L4ZdRc1YSDy1XzZaGSEAv0nDTfwq40hSc0pHEmIQFVUB3QIrOtDm92KLvIP
eaQPANBF+01VvR5j3f7AmlNvmmkMNidEWlNx2/FB/D8Ptd5eU40Z8lirv5PG9P+o0e8u7J9rdqiD
JGGyYFE+hhonGHCQixFXHzs5xpvN2A/sz30e7iB2BLc6lA+mj4s4+qWp8RclyCHxsSMaiRUV6YCN
OoRm6vwAX/Wm1hMyJRne4pof+dHetGMzvM6HTGl9WImTXBurap46oMzsfuLoTmd9xybl73H939MC
ImwMk/Ys3Pxcj4N6kbkmFwQmeQdivRgd4ILDDiVATuLyoLsIy+gpK+utllf2oa6p+uYStxxUVESd
Ep8Ydr0EBDRzY5/wtNZP4BsYA42t+ZfxA7qrTAanXpbhKa78bzerqEhlPawrh0yjeEf6gf6n9NwX
R1HHt8Ystrkq/8x/vprj0TPhPAt76rhOn+ubV7DKBiujj1ANFYp9dLy6+daAfy9qESXvEBT1KTY+
PnSkQqwih9HLNHWIiTW44i48trVOcYDKivyiAdaO27Qo1lz8vcSiomDKj3PvlyQGBjEKv22CqvtU
ZxggrVgEnyPWpGVaGubRh5j60njUl7aob2rhB6e0Fe8av8ed4zpDXdxP85U6Lvs+T++Jr0rQbFAf
3eR34HrRj58ASB5i5T00onFtMpJGR2mVlwr0vV2HrzO6uCvN79DpBzDxqGjinJyqsYTS6GoNwVq+
Sz72YLXPJKFZ4N/H9h6pdDSbLGOakRjJGg1YeXQcABjTOXDezyrrrWy07k1T1d9K6k2nhpBitj3j
XCSpY/iBat2ztJf6C3phOvFll21rM9tWDQgiM2mYgzneFGWBsGhJBiI61OnF+ctCswhKpPWxMMcG
d+3/JtfMz3L0H44rIdiVlpL8IBhMlUI5dDobNhXF9IjFiJ7L9KrdEfM61vIek0l+zkwVW0/PpmIT
/ricL+cvDKpe9ovaLstzTRLgIXeT9fzVf/8k7hjmVr3y1oHPuw7gNvdKhgQxQ2NznV9zjV6e+TNu
AckQAqNi9o9UoqicYpSnbpJyz8/S5pPpT0PohMegIHddeaoTzGfKUCD+QIKAMAjFn2AY/5bA1d7X
AW34old+mK+gDQsLB2d8LFAS2sFR8fT09O8Bi12FYNr5mRuOIlUnPC687rI7DrmhHzvHNpbWQKzZ
ux4Y8qnj2LBqXEjR82pi5TWRjTmKapVov7YmYDYRfEiCIPqZ7VhZHRn7MAZybaogLwccvtt5H5LS
ik9doqPilGeMN8naNmTwQo9sn4H+PlUwCZ+CgdRDyFAdcjtWBQ8JSv3eBL27a/VDYxLearGof/aK
ec37bOSXeGdNOQgHbfmcjhZ6U5jzQG+9V+WXyK1mF+e+vndku+8s3VlWVA6HOgb2F3iMKNShSZZG
3VSfhILDYFDt1WhPDChlLG6uBDUyadPxI+La6WA4Oz0Z4JpXfcH94V4oNXGO2HuvlsJ7nnSGvzeI
A1rPvJuR6mdh2Eww/uv9UsOvpcGcD2WQQ+eoH9HalPUx8jCZSb+DYE4OYFQY3ZM2IMz2HJCO8945
N8D1zsXLYeS/lVYh8dt2jzJiwDYn8DFd/k7qcmBigjynIBAIK4JZPmnhlx9W/XWIPW+JJ+ygTm3T
avCLNRYixoaSoYAGw+5byfkVyy7/Q3f7r4QE8cbaGG1KMm2PtP/lWTHXpcgWoY7W+RGBMdo0eVED
cPqZ9tGhCZgHB79J9e29au/MZPFazQGswc80ku7STZ2MGTfXIfeRRu18CiuTqxZvwakifXCpDWa/
tPLwre87uX0Mu2XShsfcOMi0su/NABMBpL5HwpN+BK9g7dErMgOnO3ZkZaO7noI6rnUo6dN/zc/Z
oIeUBnY8Ye7m1yLrN/tkD/kgDS41upRlN7SAJvNgIuKU64pvuxGRZb1O3eY9EH44GNNlOPjx2Yo4
8xn1ZmgQPeCxLJB1Tqo4Op7mc6dDRpm+6jqJOJLtSNK6amgvOZgPr/HCDw971j7q0U4xgiCAHGvm
yoJqFttO/OZ1Xbo1y7TYM5y0byT5jIvMx2hvC3MHgklbJm3nrkmAVuK14bZPXatY604a78rk4PWm
h/lZ6xoRklo9PjHEuyPdGG+1Y8fX0jIEpltffJIXmZHAZ518GkfnTPOB+QKM/fTwwy47VdGPTeuF
byqRFpj+tMMsc3g4elVHH3Zsa6SuttFwbQPlyrRHuevV8Elqu/9W+YR5R0IudBsPl2dz8yRF9l+h
F3p45f4dqOeeo5KF/Ra3xVvtDgzzQN50+8zub8Br3EoNF4x7O3h1ggPFNPybn7V2+Uu6DK7mdt3o
aOJiq8feVoj3hrfCZGURjcG44FhgnYq43+McqFZyiu0K8NkHjpbdGk3V9s00e6Y/DLx5zN6kjacC
mcCvriQOq/K1cTtDGyKnAWWpjfBFsgy8Qa/iqzOjXgPAE+ZTJs5VatXITcB6KZQyR6InxvIUZurR
LX0UexZozF0VeazLRRWfCFo+5kWj7+w29Q81hXiJXwYzD19LkSydirK+FH5lSOohf2RFUFFIIWo5
uDWI+8aVwTZR0Mmxcb66mg/gfSZwhq4xLp3HrMyBWJA7qVgrbvsRBRorovutDMkzThY42gaJ72mI
T7EG7J/q4o8BlGKDPKJfWMUwXNSyQY4QxUWEhpT0Z6MkEmzQ+QMpaXDwsvigEXUwLCpF0/exGvxX
nTru2G0fH5UHnB6uf0hvwejOQ9LXG2MkRbOJCmdpMhtiTKpzh0oG57ghNnMgh8Ac+TxdGQRiXh+/
l6R/cbOFeqt7+PhWAOx2rpNowvfbua7tbEG4la4Gq2Cayhv09UjKJPTcBPqz9H3OJwzkwxOWYlBe
09zEL16VfMjeY6+uETmEKdsDydvBKJS9L6PXpONjbdXdRjSacZyH6q6gDSNw9O+LIn7NkurXAGDn
SUsiWiCFml8VxoWUjnW9Q/aeHu3CRjJdGTcl04OP2lYo7akWxoSh4qRSn2VYfuWFy6JpsFQE5Xeh
0z41qQRfmR+9JFqQ7z3OVFsj9VFF0RzdWkSEvalJu3i8y82umAb6xQiIip9jha9LfnRh9/z48gjN
KlFcTEaFoyyM0an3oKkeUX+No9wRg/vbADmtCXPErnX7B/sOSp298PxkW2oTBWgyocHRLslbqse1
4jTevevJvCBUy2105Nhafc3VkzkJeIx8XkgBpz1QvMgSvEc9bndWsC15J1YjPs5VFKtip2XxPQlC
5UK7x1oq+eivFRO1a9cyZuqiaX6AULzVkWG5iJ0u9DHupKGn18JVri5Z0geaOohFuqL81AFwL+aH
IJfO+pEsgM1voC32ED2gySLbh7PPIpiSWobS0vYzEb7zmBD5zCaJ6fHpX1Rurp1NZcsOkF9qW99b
NAD3M5aJ2W9liXyr+NLEx6Qe5unDDCVivBoL3ObzWKNN2x5jrTuQNVqX67Apy1WF1QBzAYogIwzW
nfAJMmGg/mjFlEiI9kHlXBrEPx++MyQwYwhlnhMeoIpFkRngbiuM9yCnI1soLlEZlj68QD7fmtVI
2kmCP2UeRajI1cNcgAPqaF4qqfXeKWn0EyQoUVri4JyCOeFMePeRm24aPvNoiqGS4gmuj7VVWCtR
coqwars5zQ+Bqv7SGYlwJMcizuIaN/vQQHoX+giFc/h+YIFYAFPC+Gb5pBrZg7aKKpY+jQKlnKA4
1lBsmL4l3G2p+eR5Kmybyr7Nt5Zfm+yMWfdU+yvHglnmSH+qzKYP5B9XRt2PyOC5WprSwRlzR0T6
4JQenzGhKtEiNRCgs3saSzm1JISeJrs6QU9cslwvGiKBjqNRGLuwgmfS9SP5OtRke0t16psSoF6Z
L7UCe9YcLBOIQDuFDYwIOJ2LuursO9qAPc14usDlsJr9/zV1yFphPHijf6Xj6OW9KSp+pziVW96a
uvKeHC1liD6rEhO7fZal5/2fS/4AyoN50qV5QpOIs26XkM6Wt3Z0HKvy7/wJzZFeMdXoaI1lEQkJ
lejIuXDhFuS3snKZ6XdG4++jgYzpSasz2/fpecldGj6zAZCPxzrMxNqg0efib3R1kiS8PvCuEHZ/
05TZdgJdi+MFzjEq5Ldu+7AdplNTJ9i/kgTyLWl5+SlqE/HMcHWjlMZPY+GQiEzj/wnX4tg8yZCB
ZlbpjJoTsHf81PDLw9LAqROFsBnMNCVjsCK0vm2T1yKjIUu2l7Xv7azdpL4m39s+XTNyjF+DOkte
sO0DVkL9ENDme0inoliK4+POSKcEJtnh6jdcQleCaaf+74Ca028oE8XYGx0ZmtoEiK80wGWi6CN6
9clL5zfBtyKmJKbWmCwxbnsIDQvb7ajfnYrDWeZ5pEk6Rg/sk+Puv4dZzjBfZp35pkxZfZogsJcp
2WQCdcWrBBq8DcuWHd+U9ibQ2WadCIP77NYfiT2vayLjZts+BidvXbmsGAQBkRSXZPplqLDsdmgQ
GzoMu0jm4abV4bpOS5IXpNYyC4mADsgVQ2VfFXC5gQaYe78oVyTNjZQG01CZteJYxH6+rWHsfcbl
a+Xn+SbP+4RhS/iiObnyx8BAX1NpLzSCvSsUuwW9/KlJpfhGpDCBjBARmOj4lVa4mBwN7ppJhhCA
5HcLjW2jwP0t4JruCELOtnpiKm9t692ixtTQTmQ5BX7g4bKoBQxVJzO3lBFPhPUg+25NaJoEtYxr
K2jzrWcH5mvpfxZ1q/6BLvjT80e/KEiHObnW5TKDufQ2PyOOtqKbgeB6b+lltxDTCEXarEGVOdyS
1G5fnIYlwkriKx9VBUEkQ1rR2x9V4em7GSgU6OkNkcOwf+jISlQW3PHiCBbCgm+nD7/GGImp2ise
fgDpXKSdWXQBlzp0OvaDQN3Db1BWcR59Bq0k6tR3yw/XqdyTg4Wmsgfcn3YB+JDzyGZuOpnO6Ow6
FRizLbghTciQGwTsxZVkCvTW1A0OXu1lUGhkpE8qLUGKjmijZj1rthR4d5v5mTCcZNMxPF2KcvzV
2rI/l24Sbv0gxrEfBYxE2+rFL9CbDTVAHLohzoHsIX1LDjtQ54xBBThH7ZankXaLdRAVLHaG3+jb
Ggvlsma32IceAbXzAhT2zpesbDiBzPefU888O2P+WyUd8CkikAbBb8ztkiH6jk3H3zXSfGnGSDkm
QZviH+YbqomXf5Bk9js3GXcD5F8GsRM8h5hwtgzojzqqwh3ZLSUVXnjVE6slDjb5mbmHrW1+QfOy
dj1lLCJAghUVzsUQM+L0d9y6O1wd8YfvSyQ3fZUfCmJ/F7VlEQQ+xaY31vglVT9EcwdeLe57AMBl
YC70GAvIA+TiEheTRdUVus65NVv9LVHiaFUbirNneJ5Cw0/NZQ/GgKBMWTAKRwCyGg3P2tmyGl7o
QG/iGFWVDlTl1FlJcw0LbEsqAR1rlCnGmxKSHZwGH1hJSJPtistc27PAU0R1L0r2p5vURKk2/WhO
Sp9WOrSUDWULtO9FJHX8miQqN+YUZvdY+mypv80t8TKJyMrxUVTMLXESc5d4wreaWsq9DBv3bsfD
GoX48MsWSCwRtyl7RRq/FfxTTIBV82oLt1rpBCgeOUQFryZvBAmWV1Xo8XuahHfS4vvPsakiGADR
+GK6Sb1uh3Djt/LgtJYJ8tr4ZaFMoQndBBdWzOAifa2hgLXzbabmEEKxiqHiTtvXIEbgADTlo5eI
vlQ2u5XqjRf2ieeyL2kl4JS9pcJFHew47VYaVviS4EuncjjrpEAsB488AZEpn7Os/tEnGIpCxdDW
Ig2Wabpxh/5CQzHdoAAnu1a62AmimmyMsS+Xvdc4Vxtg7jIZYKOUKRa+FPX/2VAq85ZU48/8t8j/
9/WOUR2Gq5AJgCCAeQ4XQY94DKMOSJrWnQzb/zIbeH+J7xoXVSfhT9Vwt6YWIsbMbunw8elYcepE
10rMQUt7F70KWGCDWWGIRvcjImp5GaXkFZo2DoUegO3aDPR3JdAY4YSVHZzgNbj98GERJNW2ebdr
mybaFroO1B/d2UVaqG+K9FL2YbPuTCi5w7RZGCmtUnTZBGeEur7vW/0rSABX6yW3J8rA7APW7QjE
/F2zGhOcK2mtndVkd+GN2ENpX+HcyfJnDfnyIk70/tDmgLCMIqtPkZ/eIr+urkNdlidHpvVKQYi7
UsrEXcdebx0MCu9lH/owhmmebyvHdNaFV6NvsO13rXSrE82S+tTrRbJhOk9usfdndq4Yk30lBeG1
4OPjH7FF+ljItuTHJevcMoZrGRl3NLDFTU1Iy9J177dlEKrnC3SHcx/kX1uk1ZVNoSqn0SroT/bG
NtFKjX4kDSOlhQSHGXaaYyQo1R1RvHt45CIaXbXqGm9UrXAQXZNqDRrMMs3TcTe35EWE6DYCBSgo
B8LptJjklbkf/L5burndb/KxZRmdOpuEJsil7ua4dsLkqgRO8Anuxuxi8kWU+r8ncbZWtVjcI6WR
TwEeMxxnkuoP0RtByguNBtItGppPz53aWx6STeFH7ulxKkftOgUgOPkiLE0DHJHVbWzGGJs+yJOX
mlOqZ4hLMeW4Q94vTtU4clKdLjXSgXYj0+2VsweiU2awQKdM2N7XEUSSCyq3sOSrV+b4DD9TM/9j
KM8Dm/3y4cd5rEVmyDoXGb56apM0XRVAhl8NP391YkYNSEt+OW7AoS6mS1OWiCbauHiZ3xokcGsE
eXvWzvrW0pMjmyi5M70z3kZjMgK3kg+cEk46mkZuWazQPJP58Frz11k7iu1uQODjHgWkfgoJYDe9
ILvOlglKEn8Xj5hNYyNEWxxlLYKjzHpRGmuf1G3/RJqe9WLbjsP8WUUkXYPsaDAvXPPMRGNDd1hl
nr8f0nC4cqx3Vk1reViVGogm7Hdbx3GZ9Nu4xatODrfH6MzH9bkSedWfm4TmF6qHasvZw95w7h7W
s8kCGMl/l7IZ5dt4nePDtATlXDQyfwimRJFIZPHkW8YrlKKDwMNGX4O8+ZNrmymkTWxVohDUkXxh
mc66XqRN5dINQw6jU6cXsZWxCDHaHSMDuzUBsQ+EcU078NKZuEMWqt7xe/ukRPq6gxonYQBWCwcK
uhn9MtyAvLzB+GHTPZOpsTKd3DjNqaV+SdJlNboXo8JzmGUDlnyIboPD8J48YPdZUSnfCovVUYp9
+qiqBcoj17At/oP5weyC6Kbiv0Fgr7brLDURPjF8uj+eRciX5uVd06t4UYgc8WRS2c8xB/4HEXj+
ORIg+it6XGMb8rcrtc46Mlur9o0oX/NcXXdoVUkSsscVq134U4wtHtay7Q4Oabk0PT0WjDb/0AFn
rtOGwe7cpeYEuXq8P9I1SeqZdh4tEsiG2E0OveZvKq2s7yNC0L1b9TXHcEtfhh3IrUgv17Yl/D9V
qT8XqvMqiqF8Nb3kh7ZN/IUl6qfrSyzvWvep2OmB3c18jwayURk1MpPvg2gZONEKX39ya42AJvbg
YdJpenWb5bYFW0j9no8sftwnTy1qQHJvoR9o7Fkbkiv+dlOssxdU5s6rPcgwUXrV+xEhPxX2o2um
ikzyYQ9NmAh++y6oxpFHPldz9Kwrr4XhJovAHpM75TTvXJZVTxJY306PJoIHsDCFg/dL6fnVQZAX
vCgnCd/8mmj/ODkJOrXl3NUyMTdM+u4CyxmOvNJ493QS5FVdiU7anEhUxiky0BAyRohsb2VNQyGY
mMPusbaQzx2dZ4i7S/29xRt+FLnbL6bN+nfXffpScLAbRuD2SyqUEWN9gfYl1Vs6tVqsv/QO3fs4
6RwS62jCh+CnYH/jMVAnhDqVDcLFCeUNyOrJRatybIs6WKt5p/9qI2chZZJvqYZR2k98dseGTtL7
Rrsz5m0CO5mRC+N5SHN1afhtvBfVCy5t480X0HBiZtQrLEjOthIRVX04xCfT5XfVMkfezKpjhmQW
5zHJlJVfdLiXNDcZDo+nPsPiNe06WJmg8aqw+kGNBhynzLYNKE8czcxqpzVT1QeJbeR/GDuv5cat
bV2/yi7fY23kcGqvdQESDCKVk9U3KKlbjZwznv58c9L7uLtdZZ8qmyVKbIkggDnH+McfbpyhVm8a
Rvn7iXiI8+UDnBxI/U4K8bKCJ3xRBllNd25twwxq8SDNvifcUVTj4IHEHH8h4Ge6WgYXnuMaLzeF
kkGb93CS/3OW1DPxIMuNSY6QPBXDTHYtRSpkfwZ3Q/dQGCmdU+0Ofk7OzOnyzjAW9UNBQZK6my5e
MQSO1XHrSvA6V/GFISTtMMW540eYOZ9NM48OGbPMy1eyEULt0lER19197MbaSae4xFsaI2O5tnkl
FK04XgRsWV9J2/tQxfwoivBoSrUCtkUzAuXaeEGtcRjhA7wWPh2T9RFC5PPYTZ/Hevodszbcu8vI
CSTMJ9edMdS7bTM7H6uFVGS0BuvBqPJ842YVe51p3CSpqm5UmwlSZSBa0KAJdagwMBBd6wejMLBd
04TxQbgo0ab0jG8qzlVXRZT127Tokn1utB34YdadcyJo6bOx2kx0Ldzwy5WbDmkwtTVdPuDCSans
4lN8UZJ88Llk/Yk9qZTf+flHCv5n8jXyxcBfjH0JcK80mw9kLe27KM5BNJmKB9A4O5aH1NoblTKf
0bZAzQKEeuOSQvaLxdet56bOLZhYzUzDUd6IIKMY+zOK+pJHXY/VdeoEbnXrKgTxpcCMt5awQoWp
350NPFmfYQPGhFOO8TVaqfDUl9WXkH75JB/SRCeOCT4Q4ZrmcYxrxFtNaB5RwoBF9lTuLZSF58zB
oKi3WesVEpyu5VMMdX4PZ9wag9amfCPCtXwz0xB+FvTJRVXCYy5oIyg0B39JsQ0zp8k41zpkj7Q1
p30+YLTiCcZ/V4wv+VB4D+2UtNtC7dyDMw6v6VrPV5nmpsAlqvqAD5yfa4Dm+hzYLRmhILD5FRdk
hiNYix++Bf8CoDYYelz8JZrsOCmmBmjGuR6x3MOQ2CCfy+ACrjfEcDGM10ezAI8OvyzGSOAhnGVj
0wBu7Me2/u6hkPuyKBOSbXJvLzLTwdYihr0AarDVnC3WQM0bvKvvYc57mfLpQW1x+I0nRB7IMLHH
Rj7WJMXzLJ4oI9+WL4gmK7189edL1XqYb42unLfIrZpXxMRb6bDs9bod5O2c40iTt8B30zbSwHFR
Ckz4e5jtPU76YOA2rhJFObJC/+X5YNbBY1fo+vOQ3SqDN2wdozfuWmfBsyBev1aLynpRK+qdk1Xd
lYLfzw7rIPziGAwfZnXK/aETOXntQACSBiw91Ne5Gq8irTUKqoEiF6vL9FVtnMYn1ma5TpoifY0T
knkNRkGu3jdwY6urxouy15qEQOy0sCeRrwqb8mMI3XJfT/gAmR65i5rYQORDH0ZPNVfOKcrGP75V
G/0DQWThKfdWuszYjO5RYmRn+frMwcD/og3rYy5H0uaGR5JmsTjpSbfQV8j92XRj29YIUQcr78Jl
Kkndk21N8T0Kwi9Tm2OU0c7Y2SHtZT4ObJcB+jDihHc4Ne20GW1UR/jsjI9VB4dHtzpulbndSeqH
fOhTt7hzDRSDaZEtu3J4v0wcp3iM/aXu3W/4HJkgyZ9NCs+Lj2p6auDg+pOqJwdlhl/iiQdlMkgT
tSLgGJRTWUnJUC/abVIYzlEHkyRiDS7HNIzOl2wllwvjjZdWn2cA3VELCtTYV2qD5TrUNcGRc1IH
3p9tn4gtBjXqJ28jnyLdI+ChWHRMerx2V6X5eppzQEHYxxVDDLvDdX1YOQ3plhr4vnLT6c5LS6bc
CUgMBkfkVLMStXqJKJP8JlledqYeB2lMGIvZ69NZfhXLpzZbgz4W96Dn1oNGSoUZ5fvee+ga1aCJ
4WE06vVkN1cuw55NY1T0NoaIyEQxfZ+hd923cTRB/aq0t2W801fb/ZJaK5MX+77HLufaYbqPgAbh
jz+1WbyT31TiNt4vCqTerG7I2IZ03rTp6qteXu50I5/9qe+qq8JckCTnHt2+eZ3Uo7aFv89UxzSE
bY1Qik0zo6LO1yGBvWWK6xwqEtU3SW1npOEM5hqMSPkbkyWzLwr7oSKqehe3jXHVheFybestasHU
WF/wrnrXTUX57EzOkQPwiy/3Vx0UdKlKpMUo7l+9CsOJqfBu58Ge0W6KYXbk4f0xO8ceua6vCUfs
mTycYy2sENLeYtrKJGVpa7plxvw3Cjk0YLwkEOgO4ZbGlHZXi4OFI1DRsrHHPr9KOgff7ikPMoCK
R8Psyn1UY0ZNt/ahJRl6hAGArS8W42qtze7uggzVuu2P64pVBD4tyN+I/OrFU8IFva2TV8a+j8j+
1vWxOaFu5tPDuPSAhFQ9YH+p7rpKI/I9AasObbO8w+gzCeoOryAzG9v3pLSO1oTeb2CCta/Kutwv
UzQf4WbZd+rSJZtRs5tvKaZ/bQmzzMu9M85CuObNSXVEu+fu1XKxTlr/IATy7+2ihtsVzsBpViFT
Lfp67ByoWWrGeI6ksWSoEVs4c/+oR9GtURrzG7vU0rrwmkXTDLGwvUJLiJbejbzbxtA5cPFV75hf
ixFz9NU+CyHgC67np3iI3XuMHqxnIKqoQrGEkqwFkwv1TT4RLlkOY7mLNDu5zjR9Oer4cuB2uSx7
bRgrX46i4UcZ5wkizcX2nEii3TRH1e1MGkwSP8jEVeZkVN/huFWspEF0MEZP8kGFMIvy8lE+cVDC
oeHRzF3UiOligTuZU43aLsr0xTeloBnom5ECLNLgR7WtTr820FST2mC82W1ivLa1Vh0U5trsxDw1
AOE3meWpp7QJzzjJOzBroc6yN+KX3hwjZQGWMT/kpoy7rHpu1KX0F2UZLgTDYRSSQuTKvi00sVIK
uyxNeCpZAlSRuoBp6EvWeObtPK7NYXR6cuAjJ9zI6b2SOdbJSWGkyI9MtwmXMLt465kzzv1rJFTq
zbldbmUmLUoe47qam5N8RmOE/accA1/qWsdoTaLK+FcLSdYI+rJqJ4Xr9ggpl0i4t0LRv8ipZCy4
o7mC+AJPUISStWHuh3IAjRW7co6s0M6LxxZfrG5VCRPE5HcXFt7NsJjeeRnT9LC4bncsNaXZNvrI
qBoUqWnq6HW0iahJTEzwnFJxH0hMDqTiKTGi3TD29XWXJ3fKOjuHVFExQgq7fmvqK8OqWLPZBOzq
++UpHi9i4E7gQFl5N9gIQm8dDGiZ8WDtLyVNpY2PEujGhc/dkEcxXoBucqI5kDUBZQfVmQyS3pkE
7bHMvq/RydAXc5DAhMR0lucUhtdZwXMK/FZ86YL/nkPxwGTd3Rt59zJ6IZMLJ0U57JkRHl5QiTpt
ou8ss9te7+g18jY6AbOhxzJWZYs7wyZ3CbWbRZtR5ERwVUthgCaBabt4+d62Vtocll4Z9p1T4bOa
lXdJb5Z+7SzmAeHQs+2KwbTSxzjk49yqQURuEaOVCePZZchr0zd6HCVgB4gJ9bCGW5yM6papV9G5
rxcy2JLEeRA3s+1HU3SUMwCth1WIcgsCkbZWWlAqOXTCybwWLYBSqfXXxFUeIrsP37XwhUbmGlpP
+s3S+3f0welz7iTRnsFSsr1sad6KRfXYUWZ1NKpfuanuYlSaL/zeq36dqs3YOO1zvkz4NKit/Wmi
mHTQ063MN7cleyEarn5pT/JhxMv88hVhgY9AjOu+ok+wrl2sjs9eZQGce4nIhREKkHoaXwYukINs
d62sNndZjHkoH8t3NAfanVkNKdov1zkttvGa6pF1NnUsB8xVb+AbTeG9tHPHlp9ARkrQy8cCywE4
X6u8W/kA0SfcIxac/GIO//ie/MHi5IhmIWZshnj6wsoDf91pylNWztGNbHYrBwarZiGynZKtnB3N
embdJzmCY0EOb/LppYs1Ex61B6zo2cZJfqUO1tOCD0sbkI3gnrIqcTboarVXPY8/ewwKP+leNyhK
tqW1zqgXkSalFoxGmPsTdqFRBDUrsbKN/JvGgCFhl2MDxF8PhpHxSVkmDtwCPHEv0M6wkHsR58WX
Sqhi6QWQ15SdfmqKGW+LuMBoZC1O6IsI+5VfspIx+VKvcEs1rke8YsBiurOkhzVuudAXmXNAFig2
i05mY9AXL8KR1UHc1c3BTCtj+qY24RksHjo9PnVo+U8MGGOSbfq+3CEDAh8cDIUzlZOGi+RxKZzd
hGXhjRMP/RUux+DqDabY4luxsMeOWDW3/WoQ6NdiJKK05yYZl3MnHsYhFw9W5zfkQAWztbTsdgwY
StN6NzWl8iuV3TZKcAdUCWM5Vd3KpqNwU8nE50SF8Etbd6cX5nhiBMesVwA6STaEG7WFm5UBZzzi
meMnYhVBEBadoUm8R8Rg7OSzP7+vaDOO+prjQ9FBDVe7ot1aDGxa68yF78vQQQE3/zoTLp3VrfN1
5Is45Tsoyi22sgIfvbteL4oHxYnuJTGoDceOkFoqGbgJBeEY7e9qe58AG3+dMSrZuKDkN2q5YmrD
3W6MZqX7UPzqYPYiaDjirPXp4vkEXBCZVxXWLR7GDE3FSFSHJbnpRgLFY5nflmYWQ7QN5rFkrZQT
HWVDTlvsGAuMDe21giPk13aNyBf9Fy7WDfbCGvSCaKDhsFfQmIZ53WnyaAM9rdzOhVFdy5j1VGOw
yfV/BLYVdsYa439Ba6s81rowqWGZDSx4OL4oN6UzXjNGCF9mel/CF8MZyn6ykxxxd2kfohyQRRIM
7ak8lpiS1978Ow5/4Rbf02+RqzRXmTDcwdIbSG8pMa9ySb3zNKW4thXlXDOgeGyc+L3RNPfyTFMh
ZLhI0wHJ+GEWJ/M11K4X+Uw+jFDkrHUyb+Uzp9Cwoy2xWLYSfLXyfL6v5+a7BnSdpsQnOPVIQBNA
o4pZejk63nWsQAhrqPi/UA9vahE+UCgTD4SWQEdQNL8J4aJvSMAmj7MEtzSzkMEv8QumtpIQ61jD
TsftTF/3VGU517VlnhrnbTIQw2xT4creW5MNLin811LmDyxYTPaKEkaXat2vq6seTdN7RVqaI4/D
Y57Sc7ru3eJ3eOvuFfqrYmcwb/XneYz2tsjhdpuivVv7ub0bRvWfctScv1gbmq7uYUThmKZKut6v
cUnJrOkAGVwserOQgRTXxw6fsusW3uZd7jwnYqayMgU46WO+Scvs9wRX65O7uPZ1WYSGX2jeYarc
8F4u+jVm0gfEegYBkHxvUHJM0NubKiTdPLJATOVXlTkzX4EHe1FkzYQQ+lKhBYloxaoPeu8wOwUi
KgSK5qSke10Z7y44eh5O29o0fVjd9cdYFUyml5l5b1kNYPgQkVLxsIjYN8fNnCsMsn7gE4c2KI6V
Et+KJIdRlpum7N3QnwY8H4BraypEoUvrI8ZYoG7GXdFjXNU58PpT8w5H6CygkTAv9kXZHNo+buRl
UMMB63CPeNPtpsbZNlyeYEds+6kwgi6u1X2PU4x0N/zvr/P/iT4rfKKXqCq7//wPz79W9dIyzex/
efqfp6rgv/8R/+b/vebnf/Gf6+RrW3XV9/5vX7X/rG7ei8/u1xf99Jv563+8u+17//7TkwDydL/c
ozxeHj67Ie/lu+A4xCv/f3/4X5/ytzwt9ee/f/taDbhC8ttQ35a//fGj47d//+aQBPjfP/76P34m
3v+/f4M0RfTp+6//4PO96//9m+7+S6cvcF3TcnXMeyzsNKdP+RPtX65quY5nEdvpWZYwkkQK38f/
/s3y/mXbnuEizXYMnC2F4WVXwTPiR86/LM3GJNpy5G/jR//7xn46f3+ez/8qh+KugpHViXfzk1kl
DHFHNxjFuxrsTOJOHIef/5BcBneeDcJmtibbdXpKb1+PkBRUFfW3k6272fT2S4fIHEfKz86en00c
beIV7NLrBsMvR+t2oaXfJI5XBXnBAsUMPPUVe+oDvA71wiUPW1DKTTs70uGMR6y4qMc7jPoHJO4j
vom7Hz79Pw7yx4OiLf7LURmsgqbmaIbl8mGJXMQfjmpy+mZidVS36ay+6DW4gu61tJYxuTxhjUuy
pXTjGVT1SvC4E2N1b1XtbbWcdA/1TWES9t2utL18aaOotl9pUFPaggQ2HAY242RZgY4MVDBE1p1b
6NdwedH5eFrgMojfMLsk1LEiXyFtVwxJRzw2HUYkgNaIyN3cYqPq+oBRA6IJ8WutBnf0pu/XHflr
48ae1PpQEZrSN33qO9XcbS2w9yBXkaFYKMLtgWidvAhxaCq8vW5Ax+KQScPT66eQWeuujGYsx8L8
A7ZJvrU7AuYy1etYh/Ar1pv2EZ/cjriKER8+VIkPXk2n0czWJ9LTJIDEiIOf+NvMZrbl7JUbPm7e
K1DwhkJuTyKHeEG97my7Tf1ZLz8JUH6Lrczbt7h9Lznaq7wUHEl9RnKUYl0WR0FTF3hu9QfF6rot
8zbCTCNcd+OWC8kiWqPt6nq71NhbEfKKgKv4PqaBsyhPa/syvpd4BfmAnKeqpeCPtB5rIEb32Yq/
uvzYFpqKBZpeIq7AiNXd19vC3tatsGmpehIYlRxyV7pQpjRYBBbh+KiuyhdAZiPAYvVTngbkVqmP
xYG3Z1bkz249nlzsWFruUx/W7LhX+wTptDhPaZhFeMdXQbes7RE65APMuI9wdCO8W8nrkx9hGrXR
cRWMGc8Ir+y4rU9UMgeLxLSF4EhkiuPX3F77wCn5bqdTbxmDr3aFerIaPjxUPsdoXb8anRJUHqFC
cwW+tzCE9q1mgEmAOunKFJ8hXBIuqrl4Thrk1Hqut8dUFKSmZnyV58/V0w+b/xeLG8FDZKJlRJmL
12kFt6HeMo5AHbbN9cijK9Tr42qMz7goQD0FtNoD72woYzycQZCFrM3XxI6eEkoobwq189jr4p7n
FzkIuwOV2XOWV7u8VqA+djh8zGL+M9l9QEool7UgorcV4R5p9WQzFJPXMpbiU1reeCO1K45LnIR5
6ra5wSmUt2+S1h1TVOF0bh8iTR/2bijYFzWGu2mrYADZuFyyJX8dG+1NYoTMRd1v8pLoK/c4aUT0
yn9PReXuPypG37Bfmm6riozOWuOnAxQIb+DvYJplALK+d8SrMlxaRny0+Jy7LkHxO9z9+Rp59aYG
UbxRxjwvi7jh5cl3k7AKFJ3EBxt+IT8n4GPd1UZ6j0EDFHb4k9skzO+SkhW1Jx8W/LwccNAbuVQ0
jhKbUQabcNDkqZdvXH6V1wYfQVvD/028a7kYQQk2/IVx0kb+aXlk8mUtWslNNoabyUgKf57idafq
WnKfNLjMUwxeVY31gFij2xSpvrVpfwSRtfeHuuoD+XL5q6FsoTfLiS3rW+9ptfYVdTZaYwrHVASa
RcU3JWqfBqPh20n2aCcLAkFxEEZtd7zShfYlnqoszcS/YGwHh2rcO+ZevutYUcXQYw0w2QrqhkvQ
wytjk3XuR6ilrwt7ZzBVz5hRhYG8p22sBxbsEvZDjJYIVknlBFH+UZKoWyq4NywlZuAw6mCNNQjo
Y9zvGxypcQhDXVhUx8mMxs2StAq0GgMRxRhBze1IFzXsQE2YQMqzXal9i62ZQk6nt8e+jigsSOlK
2W1nB2+s2R72mVgyHM85D6l714ilw/DG96zPHnJ0+V74isUlt6G4m/MhezbW5SkpuWqLvu5eC8zz
mFUvzNGyZV8lVrlDCqedi/qc19swJhA9g2i+TbtTKe5EpiDsOVrH7F9cjFrbwYKJvie2QeYP5nlD
j5OvGU8vdvKcNnXIipB6AfLTnfyUKbnpNjB2wMusaYI5X+Hn2oive3/U4BI2yorTJibH49C5sCC4
M+RmTjm9MjxuXoEB3b1ToZACMcF6l9sT89J+uyh4+MqDV3AOVUiTkSepzqf0QPycL2/RJakMf/BS
D1v2inWIA0jH8AmMHMS1qUh3qK4QUzwJG5FdmbBNmGJr7EyL6XMz39U08zQx5nUr1t8ZYta+09e7
gnxo3x3sm7LlSmM61Ad2uegP5ZRcm/C8OrFVtQZ5SbquHOSdITeuaVxnHzQcE5ZxI/4uehFyzMWm
CpVd9TtYw6G+c2h+yX0yUjJaNDLsgKXtaBq2EcETGl7nY9PMN3WD7yCTAJwKuDZYtdfdu6Ua7baL
2drCrPhYdYiPltfhMeRh1BqywW2GMbOP5Ibv7aF4BPZMMLpMpq1jY85JrC4auhzPmAog2a8xcLiL
rWvu34Zbo+/w17WxMrHj41A7NASNwtXM7V/bRYosvXDgtlfhVeoZfZCb9pOszKqFADld4+4QL3U6
fHhoAB9wltGuJuzfGJy+4qu8XsmrK2+W2yqdApUxsBFO9FlKgtBwPhSWFjQzBJ7Usv0WRNVvte9y
eYKqr/nlFDHs8h2NJWlMuWo9lR657aY2MOoRd29PtTYFcXQ76Oj37VgDduqcI3EOlCfsmZpANWgL
V+J8BScMC2aKL6bLlJ1fYo0dRUut6TjLELGeqiNWU4gL9C6D2AQ7kxlW43bpqWPNr2JPeErOJ63I
2dGzmrmxWzyoZvqQzfar/CCgXE2Autqz3PsUJ8Zcrtpl7nhX4kniL+higtCEtjQ1CxuYqDDKUA9K
mzFIEbK+ey5clj5SrV0Uz78zUdxpQ3PIsOAU6qAnLnXMLwALGAGuqL6R+TY55yUp7MQ3Xfxfy4Jr
0Om4GnQKL/FvWOJRWYkqXDyLUiqtIVo2Vhwh6aEKg9BIDCXXWdZ06zaOoa3KQqIwoG61moUdCv9u
rL9kMwkOskSQN6H8Ko6B6x2Pqag8mGlih9Wn/FB5K0stzjk9ZjsbsnLybdUwdmb6O+xK/Le3dcp0
Hk+vE5Flpfskd0HHYXFMHOM56h4TG2UOayD2O8ibqiRDwkKcdYbVW9k6VODu8lwY3cg9oce+/DNy
/5zEWuOJrb2qGE2tb6PlGBtCs/RtXzX7bg4XXOf4sZXhA1kCkPm9/thNyw304o/GHcBAuL5wpyCl
YsIhzHxQjXE9JKjbCI/QDnMsshumFmRFxGcmyfeErhxIDPouH5TOnHxjpMl1tLI2y6tiEJ/BNNjf
J+ZlW/ktuZRY5fDaGO1Dt7Kbo3tSuMjnu8b8RtSvcTkGDD3fe1LhO9JifLlahRlZM3Lt0UTJVVHg
xWJRr79GJlkattgeGIZRibAT436U+HKTkIt+q5IQNnqswANroly7QBPWXUhAne/2xSkTFdLkrG8u
43u2QhMhSUUDBAs3cJAwLqv71ImqAiPO9AIL/IQK/Nhw/ZJN66h0WyTDQq4xNM12HUdERvzQb41k
cuHk1LqXGkpeyM3sPkZuOGyxcXiN4ZtuFh0znrUIi8DVUALYFAdpEqN6jYqtasZvitmxVqnW97XR
X+2Z5a3o4MTgW3+I1Pa2dbA7+/tG0fg5t1u8b1tnWzY03WT2abi0+T++77j0TLBoeCPdYJ7qosTS
UcNC3y634sTvFG+9yjLmAJFxkvU8vsr3WcPd1/Xk6tYxWJqb5d5+0ig0LBQrnaJc6w61fmhNxYFO
yO8gHcWp5fqTgsf0oLN4GH2+J+XaJKBJe+TWHXFM+zay3+yXeHiTZfEad/8QGK3/HBgtj9VQTbIt
XEvXbd0UoNwP54h8Q8It4xIZ58IlFuNCztySnq4UBbBST95+jnEuFfQ9pi5/tLaWjbAzMpU7We9A
zwIEq1PdJ/nGIH+WqjZq2yMeyWwBMG/kmVe1/kj1uBl7F350aZ/sYu7/4WiMnyHEP47GEkEbpmeb
tgBIfjwa/MkwAVlRXmLkJwZEg0mWtKbjfRWR8MN47E6DU7NROyC9qhoxpxcLR626xwEXoG215LeJ
Oj0XEBEud5m8t3NAyYPtNbs+19+WPIalWCyUexFTi9jZpF1v+RZq+IOGer4SFWqP7mjr0CeLD3VQ
0R03KEjir/9wof6cuSIP13J0zdBtIkVsy/wlU2TCsDAdrSZB7iFkdA4D9uLWILCra4uB2QZgQpvg
9pEiEVlS0OyW+kLXsDiS26Es4MQSJ09F4U47xyHXykrQvC0d06WBlbrBfJB/YwewEojHOXCK26NL
Eqefeh7JEmKBAUgSHI3uUQcvnVz9+98f5y/ZMhynxhHiRALo5THJc3+5SKdehcOpZ9gAidKWzPV+
G49skAu7MgNHBLpAwtUuJpVOI/Aie5yUCG3hUlaBlisvf/9uDEfgRBcQ9IL6ibejA5JZqKM9LjWx
fvxwz0yJ6niYVZtbz9a+DTga7ZNVodOoRQ0dTjhbTytAh4bDvI+bOtGBOCrsmjKyAyu07zxVy6+M
kETUKATX6BHC433Rs+/Nx5CUkWOM5QpGGNey9QxJGuhSSmCyeM+0qVRPYgOl84R6jsZclEcjg8ZN
s7JX7NOF+7au3SUYEGTL3kJWewrBj0cnhHjstewPsi+eur1qRfoWVvZGXXOgBvGb5e3vgq64xUlt
w4hoaJpQPFCQyDYzGYKW+56Z9IG4eezsGZl5I1pgUa8z7FB8MrPgCD5w55wuvS5mIRRkH3Ifr8Q2
o+nU7m3okl2DOoNAXp90XLrj6FXeL21Cnd7MQBoMCZYdSc6srNhKhMSeXUmMUV2ndm+6Z/kBSZBB
H5OHsKIemZnCZLBXg7Rh2tePC3lveHzVhveUK2owG9QdYD6i2UcLsIa8EwU/j0CURNGUTtjuNXh6
9leTSWPTdN2LbMQkrlOO5s2a0klMBbjOHHKLVFPyGWX2uTetN8OKE+ayYKVdGh3z2NN3dRFibWqN
uJFW5A4TLomdRPwc2fvJ5EzKEnhmPg8h66MEJz4X6qKd2wLztQj5TenudIIdHyZ+mU9MxEw0CFAf
kTIMsngLJL99Z2RAZTBuJ/zJYYbHW92lngjFMaE9uEqNCWixjZUnwmKfRm19inQqQHG2KLhHpE0k
stgje5OT9/NdF1GhLegDMRIgyWDAdAZ+6djNZMbQD2xCFTcD9c5aWLs126PKMXDQIdtOq8dNK/aA
vF+ZRsV1t9GLFotfw0bSwTVpzwjcmhVXMrHkZs4CpgStRC6wWsiv+yxaYLjOSCdc8dk4sVakFlSb
e9zinpxkrH2jwBFxXpPVd5zlIVoW50qzBjggKJTRHrEGWwxyoA4w46BfGzFU6jSCWeQuNWEFtUM4
f5QH23eEmSI53DnM5a4sd3TP5jdZZCaErAqpsaxfxeLIQCTbdqytUPJPGMM9XHBr0X/m6tochYi5
tbmKlooiM+W7xbrXetwoBlTC8vjwCGVQ6DgbS9QvlmgbWVWIVO9SXMmmmL+Gb+y+RBsqcZVsTo59
QyD2UDWPXpzByiGLFLeZdAhWgUf1pnKTdqa7kUu44ipEgTe9v2BVejXF7VVqYZoz4qdfNKuyC6NJ
O4ervpNDLgZ7nBrAAqVga3bM6NpuSV1dnGUnu0emlgaa5wZjGo5epcLbOjj5StALjWq9G4jQiQc6
2+QEhIXB9YTbswPR1y9ETyTv4TJsUIk0tAJixb6guOhAAmyNX7Wmj/2VvFJIXQZRP2rdIUISUCdz
4ZgSt97VmvdM73rMBYxQpd49UrV16xDctetq701uAwPxqX6RAMH2nruz6gFyCiHsx95O9krRdpik
z3y6nsKvs+70qkdORa0oEUvUF/hxOJBaQGWuSrFRKvQmG5Tm3Pzs2Zk7gEXFRu7XKLiuXFGrEKlS
4l1on9XVufXS/s60yu8SZlTF9TuwxaOjValh5zgwxqM89EmsEkkTlgc3tfaaGlVk8MyXqwvKknbq
hrvuYySCNm0/ElF+uVPyOuOnKq9aWRnKOyZaWHgUGiTfxvtvNynawbVsDUcAGkGzTn43zJRZcGN9
DOuY7/9+z2PA/dc9jyLRo0Z0XURTv2apGSUaJubQzhZSpgadYq8VbrJFDcnFWNl/zE9MseXoeXiG
MRlNOnCTOPkxfTgkGZBasmXPYcBSJpJ4KlNlP+didrGH3Fcs0uuQXNsJRCy9z7igbhoa77NYuVuF
ZOUlrs8SOnJxQrpaXdZHT6Oyg2Op2NWzvNHK+DHLeuijNKBgZzjo0YwPYmIxOCNwNsJVRJNtIM+K
oxApWwjjg0bjYhfQnSPOs+Lme22eQ/Q/7Gsl9sds90GVNXWgoZDRcWslHOFVzWbtLGGoebbYOtd5
q2nCeWx6LIru2UvcZ9mQGcx9g4a19oISyx5sBu7ZWlOKNN6F04pk0x5iksf0+OBg0DIYeISRLLHX
6Si2rQkdG3habFHi02AM/XuUuDKWmYb0f3900sBcCRhig/WwfkBhrG0umPAA7c5JsLMXpwOBKDCU
iP1N9zh2s3G7OCUjqe0f/uGa+UsxrumuI9YHG02V5rnez2WS5i2w6vLI2RoqkyrZ4ep5gi2DL3F7
ee3k7vhlVJevygDZHtul08Tx0BmxQiYhYEs75sd/eFt/rd4MVTXAkVVTcx3N/GUKWKbuPM3OaG8b
xkkbL1YCfLGfTGsGgZRXijjrlKMwYO1hB1cJ+ZeuD/8wjaRA/8sdZUBzUDVY+5S0TMx+/njwA1/b
fAUAxgvF2xfZNfI6ZatO8e8V1haFgEpk1REVFCrYKOEkMlhiPsM+R3M5EryxmXAZVGPGWKJEk69e
Z+1o6O4L/kDlwYy/QXnMdouVfSGmPPZFAJX2HGYO9KBNoyOhEwANQWps3lHIzKx+ELYCNK5ASteR
DajQO1USLMrsG55607sMCZDNncZCq4kqPCQIZ27QCNwlSUsqOaPNBFu2cRDpNMTzor1KrCstXJ4H
7Ai2LfbeuKYq/AuQDXnHSuQ3JUxwi6fUptEYLUD9XXfe9IEPJg6x1vICcejZjd4IUCVzWVzDY0Xg
cFWmD7NSRoepdUGmeWNAmy/9gMudURlvglV16VOdcp93bEyEQvHmlXlTziZTCjkz07CRz2JiWPNk
eWgmUDlaoKc041ORq+6w4OzA5mtypzqMi9m+iZ2xtkaj7jRV/aTiOCdZuiuZeUzURnu+QY2npeFO
jtZQxzcBtdplvmy7hrV3zqgiNHzLqbXrJHqy4u4tL8172SVfbtF6/CBn8F2AM0DVn4QXy8OWFaAc
+3pYsOGOv81nsEIldDDPci6wubyrovgQ1edK5Z6St51ocIXcGvyYPypbNlWseVN1IvA1CkZhZzIA
SMm/ltrn1ETjkiIgAZnqp+RG3pByAirfdmdPQdpa4RZqDXS2xryR729wog9rMUE3WKnEmJYIlfIf
wJm/gkpQvD3PgTVhqZbN/fPzbYMPWLSORaVvIzHVsGxS+rIvmtK+Yvu87gxxhuSplVuFHDPj9/IH
biffZbTGn2jbz1XfuS8ECP9cr4xEQwDapq9/v+r8hVFhoGmCz6Hrlq6Zhq3/gimFWPyqyjSS31c5
dBtiodE7i/7crk9eGx1mZ6CBlNMta3hYegFQiM1VF72S3psPOvLcIHbCJ3nH/F/yzmw5biTLtl+E
NsAxv0YgZg5BUpz0ApNEEfM84+vvcmdaVZZud6fd5/tQaZklkRGBANz9nLP32jiZLz7etv1XS5X2
MPFyzM3lKiFH5r0/kQtXPocECqhBLfPZf+q2/JFFK8tyS67sjsyh9SzL/qPb0vtaOTg2lig1ws5g
i0l1N5rHEukCKdu0WlstUG35rrQP0yxzHQ3rmoXEGat5kbaI544D1z8kv5ryav5nhW45RH0Z3B6e
RRfvD/0Kto5yjDO4wVFYPVvM1daFZ9/31IS83tMjmu96Jv/pSKNH1ZtpyiAGMon6ZtaJhbasCmPL
zXgqmCcf8k9ZP6kNQrVf1RSzdrsHfOwyWYZDmDoKqq65YescBTMc5ohQ/iFol1bD/9X2oeVDM4Qu
vGx0OX/2H6I8WgZyxuhPLrlzG6YtI75qOtUrIEjfWD7FRGHnMpLS/UDEFsScxH1wOqsOsuwctWXx
NM3PDvZWrwdGhjmuf2xFe9THCmAMQSaYvPlHNI2gaqaA4qzDbhV/x2YVwkEKjLpFAWrtdb2+mfPS
PutQ0KEjuY5WbhrH/6Xl436IQ+cRSmHfGTNYJwg01u3CTGrPpUpJuucpMwrnmEQd/P7CfBzZbXnP
IcyY2Sdki2yMraVF2F9oEazGOOwiM6OWnghnYS7yDbk483imp3DDjiQLB/mCeF7Pbn2D1NVOa1ek
/NO9b8kOud6TbcbEPYzD8KYaeAO+ltLkarQPwx4fLKeMDmGTXFqdJ7HCgRbgVSHTEQCh16SnRctu
k7GJYFBUM++K4DQqcj1oBrwO2PKyQMvwtlInUHYfMh3rgYYOVbibcXopYADCZKRb8phY7TlJc7gs
IfvQep912S1Yj40REOONAJngmqj8MCUR2xo+VxZfayYG26fVHMc1usiIhCH909O0b2nk3cfDzp24
NVH57tlQopScA9NlcFnFp7TnDkxwJ8wU0nn/UGquhophBn0YbRhVbeJQI1fEvCco7Zg0/gH2cQsw
NILyKG0fGNEL7RcA2AbH5pa00+9e4+gocuMg8ew3hu/72C1fEU74cbA8m1m9cWiYbSBCSR/nFicD
1fHr3BNOl3jxzojErq7tQwxqFQHn52DDyZlR6HT1NZ7nXeMZPIhH3upGN26zKWg41pfOR5OOt6aO
sGnd7o2CYWZmbW6X9Nav3ya6k9tkMO9CTQ9MTNLujHYYVln0MvZEQDoVCvh+u3pE6xrjpzvVzJtv
XJeonRWlPX57OjRHZLVo05LktFpEmVsGV3P8ySu2lc/tizu5PRQ4JvydDtaaQ7vX3vVM9L3FvFt6
LuMw7pnwbfxMO3KJ452LriokYrHkVxoOWa498zQjL3Y++IJNg/Q3gndsJMOFwRVzdOfSmaj5+eUV
IHa7yQNtcH/kQ7wLq48RDjlRGScy4zZj5l8x6VCACkas9vQ0Q30kjMNCPDFiVcTI6oS3blvs+3i+
d0R/zH37JWTOIzX3vK33JRsebT5tHkrb7zVPgZw39stix29aB2Yz9Y7V5DmbVYhDBDiunPFjFnUU
boqu3mahRX1ekmlnHbF98rf6u4bZxuyt57iY9oajC2bt4qBX0DPs8ohU+y0PG7pY4XRmJgz7hG6t
nXG2bMb4WIXGdmiTwBfN41LtEQHdkMG373IfeKN+Kryrpi335CFt6+4NldjWsqvHrDJxRGTvuqXd
pDVeHJpoIbo316eQi+8ESYn1Wt+HWvluQzmL2nw7zkzMMJmcZ1BUYVnei5z5a9Xd9tqIpOQBCvNd
GTFn9owDGA4S3G9iz7xP8uxhreLX2QmvfjnscHgHjq9t5BDf8i4sJAGbPAfjcJ/hadOYtsfQjWHx
Wbuoh5R71LIHv02+Z2RhImsvoLf3jxN5vrN/o8U00YQTiOoJ62pupjtjfDXj30b8jL0IiM/Q7YSB
6CK3Av0Jj8BDGQX3YvzBW5/D6FibNLufB+s5LEEiup+VNQUl7UYQCWtfb+uhQmjgcmwwd/UNzX0y
F4eNd4t7Y+uLJ93ckpMaLo+i/aXXV72dkSLdRRqPfL+cmNjs6xitlC0gNOQPGeiCtJLrZ4Qafdug
zx44qpCxu/PXNBB9+zTQfysxbuMj2kS6jxBSmjsuIaDLFroxbNU8QfoDER4PSR5lMk9ya/T1/dyd
Wx7oWiO512g3FmLJbPzZR/aju/aXjuCqIJ79zRBePL4hzzV3U+8eyaTZRxa+xV8zgMt5bB9tZz52
roAMNmFyqmGW54TXMFxDm6cZ442nQSGLPht/oRMN9sEPjNHYFG0f+Amx0u671dZ7D/KrI4adbwsU
ZHhovLvOxPOCmQS343YV7gFCD1s9oOGu3OrhNQ5v6UEdGwPGGLjtdDnoBid9r74OVnEyDcyjNrGi
68+xFjdzCS6EhqcJbKEF/OS1oGQgX9vmjhAW0i7c3At8egf0ttnFrUMazhUCfO/UVkAFmFNrxhqk
XrcZ4p7qoXM36OXwlWont9Qfhf2aMnzRGI1O40lPoiAMP0lm8OVKAtKLKPOt633Mot+KswEyqMGG
Fmbor0Br9T1TSdv5NZjOSYZUUDxv9PbFiIEV8/Hz7N6Y6IijtXRWYEavIN1HSSEPtS0exZM7f9o0
v2KhbBwEk+BMI+vZtsMdgvBvA2/RiOAYApBF3EFjpeoeLYbuGqOLmRYbatPdYpTPkb48tTrqSh8K
K5fubI/redLmHRpCnjFahrnERh+1Jo3RP9YLOtR7omD2ZtYcDJJw9KJENNEdCu04GON7v4ZiI9wG
TX49XeDe3eum+OXQrtdNUvgWi805B2bA9mJG24J8vYrnyHTT82Bd6zj7NXdZht6jR85Tui+Zi0vd
nw19M9O+rT4wyZD8WEIuEXyewX2d/OoZq8rZmMFNieyJZKXT1CPHxfh/FS9FWgSO9oh/Ap+/eTeG
Gyuok/bJMqJrq08ZvUrrozIgexFUxjGem3klcWHUXZw6Kdzu28Ewt7H5PDof9VhehAb2hjOqcPGA
abIpzLmGxCKjPnfl61BG3An0bUvBzrnvaLQtWfXDxFAbLs576zmQRiD4hp52FFn2EI3345pePAaa
osiOjKuvsWUx4c33mKSCwvSvsIJD7911sQmznvk6NocLirpbSMAHh0ufhc010pkgMQJp1uo58/ob
QhWJE57sn03v/WwgmDtrlVycjlyUaGHAEnsXkXPS4dS00qTFDdRGxiMD+K0hnesrCnokoRzbxnIY
HlLraLAHEcFrc36EBQjym7UlNX72wGZR98LQs8qWc0BsIhoM4AuTWElbLHSG8Dz7eUheBP+WLsA6
gJW2N1PvjawdU0moAlV1HBfLKSuNBNFP1ByFFmpPrTevhPIBIqubNvoGBWjAL+rVgfpTJ9eme6+H
gFUs4Ia1XtCQzkv2In40tH3s3OWMiFb+Z1wBCahNcE1ffzldfjtJNQYjkh88nmv2zcFIt6G3mZ/9
JhIoDAxzx8m4Ir/Ja8jWubRLVL4Qk5afeXhpKU5F8aJPQ3/02nom95og1tDuwbaOtrNv655wUflX
WqMj9aLHMq9+wUwvlwVCskjntXhxUxY0zO7GWf2pKUe+QJBg5Mk/9VOU21qxpW7FuYxeLsTwL3bZ
1DAPtsIKdRE0CqLrj6nJiSJ8X8LlZ6fz7ktQ0bP+UlfJyeyecqd4TJOVoAdDCzC9405xlyNzoymi
nUP80tYak50x5b/gQxnNQwwJZ5s69cEZcc5hBd9PnX2uDLxv4Cqt0XyCjGFu9rPFKJip1luK6ozJ
VvI6dR+0js/6XD7FXtigjmElnSeppP0Eg+YGCB6mDbqGg6Wtvz12Wvk/o222Wc1sYvLGPTBYzA21
a28WwssXMjtrIMtty5vNj/Ekpn0OoNcuIYh6Q8FM2rjvHELgp3mfVICMpjh69iEjDaKDhuwdEzd8
BM+EszJdISjeh8NMjBtSiVJTgQnRARTceRHF95gQzWEFGYw6Le7IWNGHGqLgNlx1jno4ggiKaen4
QVwA3+p7ExjC8tbdIMONz6MgeMV1onc3dlEdt2j+rS4JyonMnsZb75YsfWfNOROi+QAZsqbAJZSa
zjLyLdaokqHC2u57dFCJxWoLzf2K11Ho04gpoKMLXju3TDGR7DHqHiaPLqk2kCwSvzqtx87PTAol
3fxr0Bnampl/M3v3wqkurtZcK7/ntqjWQ6+bgdWhgGyhKM212x7ydd43jJgDjvC9aDZ9VZX7dvF+
lxwP/Cal5iTpJifv17vVrWKrZfZLhtuimZD2VtN+EkQS22awTDaJJvHG1fsnq7nGLglAwMxr6zfT
5c1M4HCSALOf++cSOCjGuXBfZNphjmhITHkDUDA5CmFu+56+VraQddhX6wuBA0GrN79F23Ox3ZTY
Ys52UzsCFWa/NS0eaLxl2jaNGVmxoVlDdjclqA/ssCh2lVm/VWyEEHDMqwaqwE93UMV3tJdH2HSc
bIjAyzagfMXaPa5LdGNqSFLnJn527YoGf3e20gFMVJoah/rFJPnhHI2bUpTVXUKc3gaafJEJ/xYa
IjnC6AhvUYtch+bBdNb0ZC/2Aik34WlGxinneo5wVvoAedDUwrkYWp0QnKJ5h97okwPgir1Wk8zj
CvQ7osyXI9MVMkLnAO3qY4UzeTlBUO1ZiqaDJ2LsldVyq/Srq5xFaM76GiZFcck9YDFhJCljpTfd
RlN4Xkzc9fnYAnmHLHaHJNbZxpj+3xt0hici0KKLnoM94kQFA0t2eQvTbm4nKD+b1sv5J3YLcIcy
vclEewUqsaGGXMKnFTH7ITLq5ohH8aLYDNBgLwYTFGo2xt/Ik0F9NHBbBP7UTTQ06Z7m2ki09zJu
mN5Ux9EjfGCq3NfCrtKrP9L0jfReMnJ+Z/DFBtOa0XRzPh+TxLzRCrbFJLMeoI9rCHbhwinh8piP
5qEtwUjLazoIkO3Npi7MdjdYlqCnDwYyyy0kF3SZN3W/ih3rGLya3Vz7FTZzKVpXfUwyyY4asPst
ZQP0AFP7UXbeQ7mEH1gAayaTKB/XSP+9RuUTZxM7UJeyRpy9W+i0VEwBHPxW5lIJ1rTpWdlRVNdd
CRjIltUTDR1Hz+HScpmayr/tZc5dnofaLnQoEMEnf42wp4qHoXFmc+dYNsd8Ky/AIfrv02hxTFm7
0yg1bNJ6vfuFzxdHQ2bCla2K8Wuypif0EaJ4QSs/ruE5yQsew2wkXtM8AqRuT8QIIHFs/F3V8Uoe
6nzl6ehaxK6IAvobVI6Ej9ITif1jmzQvhauRUgE/lUjUiWG296xETapBXcTQQBbhpYGS6fp0mDac
dg5+ifbOjsWRtZrxu/y8bh/+FmVWXmbD+hI3q/m8o82/XQmJrDuwt5i6v15ciTSUXOHfjUL1yasC
63uM4EHNttRvFquuMYkcd+p9paLUvunRfGv3Njee1PyTLyqXky9NKUq1glY6xhvGRYdEtA/sT8zE
vgQX6luLDcwdq4fKFZs3D5qUZ2EsaVjg5i3M5a2fIIBBFgejiplRnpIZXDv5ax9Cz4J88TDKHr+a
9FemfpziuN0n08keouQwz796OSEwmDl8uUP0zSKXsMywT6qzKWeq8FdQneBwy6zM2iHEf9AsadqX
Y4VIRO+i6A5KgOHiVGNAKkGiyRb+Ag/hnJ1dJMMBc/ua8En9GhaeksJq7ZIHzDlnliktzU6ZPNS6
HFCm7k0pErrBeFm7lawsLMnq/8nkgCbBZrURTveqbC7r+ug4RJvIEa36iKpXK3CD83f0g1qf1CQg
mpsnOhEw19DAAC0iSIzVX12xCBrWYUqanRLwKgWI6rZHeB/Mcclp5KDQVQoCNa1Z/DZY2o4ixtd3
ymalJCQa4n1sCbQHXcQwW82gTKt9aPlgdzSNFr1SEqvLrTwFoQtTuFhPjgYJrvAAFxQeyaRyIK0N
rIEzYtPAsWNmUjkonG7UqP2GgthDQYyeHC+rYYeagX35crT10wF7RcNL+zb63ZcbomxTjXKRtnfJ
8Q6pY1pbAlazz3PbWCe5RQW1ziw/IvujCpE/jSwjFGLOZpYcRqhDgBArOSbyuFMqr5z2hTltlbxE
2T6hrnWYrOLTqLN/1uT/btVv7W3z2U5aVkA596ATPW6lNkaJDKmJt6ZZEZotaAHIGbeaaM8US41N
CRvXDEkGQCgG7emt+vbjmiRwuq5xDEAsirTD12TPEfU2jppgfCWaDq63nCWq8ZejVywExWECAr4W
h9aLMnJACsENw33bUmMc1PcwDyhq2uSbWhzIbuNYN9CnbjXuOr08LnH70fXUxOD+aqY398rf045M
9uWArZaY+LXq93kTXeJpwS+Ho2crTP+ovp6cHh2mH3S9X5uwKaBzeeDN1LNt15zZZ5JCQYgJkjlK
nuyI1AIjmjZ2Vz+0NWuR6CLxuMKI2uQs019KGzXTymY8lfFRDYP8ufsYVhIi5BSu8pHwDPY3L3H3
UUcIZSr1aRlMrY0G1nmDv+igjCvhVHUIufidDEqYuqPslNqbEj4SZTUEUYsFRWo9vxZN6eTT2Im9
vmp3aS4DSCAYYqdkbNiz2KpF3moBdOSd2x3UDd827PtrfK9+e5hgIbXHbNxoqcOAGSL0RqTjR1RZ
7xPJD9s8g5IgxQxpujzCYyy4DNVPw1zv6qJ+N2haxX77VsWowxPAUa1tpJcwM5/MsYiPugWboovq
APhQfWoQrn0ZCCDwU/B2e/V8qwdM5wR1Ehw51T2kR5T08jgz5umwbzn7DZG4dUuTaYOwvg+Rk9Fy
LhgO1FONCkpu1T1moS0OBiBHcowuDUhqmVC3OTiaQA+xzeqecaeUZwA+imBwwdX3ubuy3boN4Ppb
UsLKY2/GHOLkpuTM95YzEuaCpWXMgRh0SJs3pmt7e6+p661a8jJYySjTQDtI7xX62/UIaJIROVFB
DAyyYBmbG2XtkDqEA1PE91oe5DMPV6o0Uc2j8Tm5z83Y0mJo7V+WRmx1OA3fWy/Zl44j9hZP9MZC
5UlXmbFi7GXtxliccmv5ogrs2EEFCPIJsy1txyqn5ZbN9sEzckYn8oOox189hLqGaTAT90pepS0H
htlHP6qqL4NLMQL2riNbZ3qxBr0UN6bgwjetxW05S4tfaP4ohvXQ9hkJKfK5NWG+BVGxz6RyTIcz
FHo8blzPn2pAp4bAarlQS576XgQuj53ZNuCuMGgUWfShGcL+Ovwq7ZUJ4bcU76UzaZCdOTX2PUI3
gRsMZZZLwjRCRjWWlZuhY4tTjdQEBUby23FsVFHg4/Q1fB6kirKh9a3S6roOpoRcO9MwxmJU0sLD
4KSWf7Uh6ZlzrCP/rB6SWNjoJPBRcbVxqnvEDvuQOzAZcl+pGX1GEOlOe2Ci8phUyesAantvIelU
y0iW2exesXbQEkbN8u1+LVImspFp0ZvNqLFduFXNDV9wqAEkC1VYnibUzalUTHnZRVCa857k4aM6
UirVLgjct8QePtU2o1adtPcfdJQbX7sPAi1wrAnpt/R7kVpKGZ1n/EpTkrtZvsvVB3q+UudKfU1i
Jm8lq6ja1dQ3qKQMTh7/LCNajmrv1WebRd6545T++O/NuA9JoYH2c0hbuq1uOx2VeceUUjIn+45H
ESYZRvsVsOoukl5t6Wy1E+tmoWSiykfe2JVrurcqi0xB/5vbRRjs2xkdVsrPyntLQ9ewKaP0nNF+
CJ38fcR0dyh4jhtjKY/qWqX1uEDOCYlNYz8b6aGxbiLyxbVH6HIMclYrM6TzUuyh1I3tTN0+R0P4
l1G5GgfCJ4dnJTRRGsS8ovvmtPa9EdvhOZO2+ikZ/IOe4h+MCNww6sk9AigIPFO7TKl4XHD2q6XN
lnpU5S5Uu0tu9zR67zPp2FbSN6/mi0YL/OFCmNnpLuwb6cONC2MDZHk7c9X3ancmC4BOsT5vE1zd
vctaQ/Sqj0mUfR9Ze8f5XzupJwwtZ70Tv4Ya+VIUJi+mlp6MkRDsNPeqTWla5VbdGUoj5xpY/mLT
Z52SFxgstnGju9M1BbitXM5Sd7OOnHaSLn3ssvjZqoJ5zWjRSMUPWQY49IvwoGHigI0b3jdSJf6v
44KHAmJFmD4TN5eMZNhNaARtyznZ9vytW9Oe4wBvk1Sr14WqWwzSZsT5rxCEkUzkqohGHEYSfPnq
f5m92T+4E8AbZTWNPHT1pRfdAU7Y+QYOiUkkPTfBh5JaKJeEuiDuGN7QrKHPlL2t0zAdxYgsoJal
Bmrem8RKuf2kfFd59tSNpjAPSoHiC7x/hQtGNZrz8D1acaO06wHQBrOtdvitdJ5DLP2zIcp2Uy+J
0zP1q+PSPU3tmFFB69wsmXvbhNyrlU6QT13dZIue7NLUCTqpkJIf2exrnDpj/2UK7HtWwqhxv9kg
Mw5u2G/V9bb84WXsnKPa0+RDomSL6pRURt+stWINM1oNuMF3dWeoo4G6COqgDdgIfbh80iBMP3qw
bpQmSG0JdPXoTP+lTBJ2/Amc8U39SbjQhV/yjMFGYxzZocKdWtRa2elcPbkT6JQt7RzovnNu3P5J
N2JoWJ6tFEwANtGXtMMnOQLItGwpAQ2HwzSRmF6EabdnEMAjjGhYauu+VjDp0PYGa18N4GQ1Xdw0
w1LulVpzbBmLC3mxCi7W18F+mj06B31ObbpcVR3gZ0SxTw3ZEuoJVGt46hbJriGZURImumS41bqw
w76AJROuyQ0F3o2TFneh9FkpqYkl0pfQZiQFwRp//aAnCBBRyU8GQbB++VZl/Q19gC/NGuPGtya0
D4T9UkLqVaBWh35of6pvThTTYz4bcHYbl+eUs5iShEr7lb9WFuYH87c6V6llR50j0t7xA6fs76qO
wcPCgFyqqJQ2d106cBoTfnlpKFXmEoLKwThTWqobWKmw+1EacPXmoupadcOrDaysoqsHSTG09ZfE
nwiue1E/NK2UNnM0i+2cW18LwoTcNuzL3XMzEyfcyvsnqyl36cAeMrM4hKOJ3CxFTpN0+usUep9q
18CSpgF+Yo7hacVOVe5KqB7qxTX0y+9riREg6Xv/yhgkQkaohNx6EUGTXm8Tp3/klq83ufbZSi+4
TvGovsclc/BP4EkclwsnFY31nfZGOLqcqJGdq2uXTPuhGh5cKUceBg27YkkLyyh36saQS1NttOFZ
ZIgK4uVtjRY6snhMj4MZP5Sy2hJ5p2/SPLuojzpp3jczT1+cuIu3es30TL0WpGP9PNiOvm2lZ3Tu
+DXqmx57/bPVfEpnetZq6Vf/NwRrTq6pu3Gqoy2XQU3T0kAbrTctBdasN2dVYNlzjvk5OaQr8eIh
cGNOXsgllI/ZYuGUS4X6suS/pLIWmKWzoi62ycTMq7Wip2Je16/lQhe4J5h1fNl21W43LDkMRj/7
pCEJXbItT7pjkG7Aba2OkmS+gdTVa4YfAsgc0yr1aSNNoyeOyQFpPyfUcDZLsGNM7ArLIC42xYFi
c/0jtmzivSpydjdhRYiaNj6NlE90cct019ujtrfG+ls01lB9PePRW/XhL1MxFSV1y9DBoVWDGI6a
ah1XN716f1AWI46JFCheZtGLirs3MrMLf6EZDjqfCsf6Ha3Ze5OHxmMyHaLZH7+qKNupHuY1Peee
g7RcInwmVEqUeRgf4Yl3bKx5viFUZU/IH9TsPATnPohk565Fv4cPu8Y9QVvEJIbOWjPlJrY2Rtw5
Rww2vPpRcQgoFaaLnUsStzSdOxpyGaOrqdS55ZTqdEipSUffu88s91bttzgXKfuVKQM7+GTlW0j0
3xoreY478Rnr9kUt46pmdpcE0XyCtEAtH5Urip0br5c85UBPFBLDng4xwJJp19amz6Nl9YNt8YXk
pc48oGafdCzOuVRDc8OMnZ3X2oZIrjcVcMODuetLrK5u/RKXhr0rjOQQj/zmaKDlUzDXVOcxlzBG
z6e1b6PhmDmXHzWzwKAxdo9p7z7RpuLSUK/m4RDe91Ly1WT10TdHXM4MqIqm7E5gvoOVvbgrwyIw
c+RJIsMOCaHcCYbM34YmMGjbiIeDAeFq7wJ5InzRPtvoCkgkGPJ9C9l7mhiZmt5Y4xWhySdcp9gJ
t7vmdRPuGRz/0ODy7jswjbvSPZYe57BiSn+GIXg4zNjvrt0e7VIU5xENzNCABsq0rNwP7QVD2oWS
i+XOS8OASSlpf4ivtTg7xFDM06KAOZmS4hj10SE1ebw0h5wNwxqGoIGMn5JMknpuuwmx9CzN0Fwa
pGJOmZ1FSw84H0Zm1pigBi2LaO4iuTa9CGBeCukDZMejFznuKV3b39O0hAgA4JdMXXKJI2+TLR0E
o0Hb2a63W5OZIRZBECfBnbgNS5xsPWgPAddkS0OKsM76Zqwkwyqrr11BEOIgam+XRrth0vvb0IS7
aQN09Gr7AY9JQeFPd2kuezCuFBgBifdnEc93XjzHR+PUtE0RLKt2diru6jE2n3geou6zT8pfcctT
MhqzdTEn69rPzRtR9fpunEA4qH/UdGCqDhCeJrRqX8bTlQ4TDevB/FwXNIZZDXxbm5tT6Or7ojPQ
2Unw6uAODKP5arsCKy1XpsRDPEHtiMRwmhG0FnGdst/aV8fynqDHuniHF/JjmI/34/TadMVNadMc
Ei4q/k5obzUhMcfKruddiy8xdr3hu+c3P/yoIwbXLZE3QemOVhTSYsjAUqQDibUyvmRhLMXUjZaD
ie5kquJnfwFx5aEMocUsrlkJD940YwS+4cLJEu4NQVhbb67hAMh6jvHTjwhiKCNx1IALfpiyK56w
rn3gOg1yH/hBm7WXFt7uzkeVjIMHsq/XEbw1DyTuuem8CftLXIz0CwefcbMdbfP+kN72M6AcFWRl
plZ2jFv5c01iyhnJIU1BK/LDxOUaGv4NH2/ePOXvFBv2YR3aF3JKNzAzb9u2erMY6ezR6e2R3dHo
8p/M6MNFTHFTpyTp4tG4uFPnvwzih0/QrD375j6Okp+JPovbBIOdWMP47gWl8XoJMUd2WIfAcdHa
Mt0q6D1qb/TxiAwoXDLG7aiNTvFM/ba6wj+Ubvw0MAUAqIPvwCXvoIE9GaAu84GnLC+D0bq7Hr1j
CZzpZNUpqBgczlNryNhoY4RiuoWvmu2y1NgAekaI71vljVtbbzM9nEs5yr5Qx4gEYN+y7cL0lw+G
+2QVvXd2zel+WCeXzKOyRhBCyTFVP4paRGTy0cbTMwbLcfVJiAkZoMVwojeWXuZm5GOQIYR6E4Ol
Jtc2qk34HV4Jug2tlqwKKhnSx/OL+THTbyrTM5Fz2ju6GGLX2cNLODf2oXNAK2Eq30FzCm88ekRW
7BLh6dbPtOIOpoX01rExqRFJ7WAwjqPD4E3dbUqPXuvM5ey4RY8mjMm9Trfj3HolFhruQhY3NBYk
iCV6vsHUJfaFD47eJrUkqP2ISE6twBsqKyOX1F2lsP8L8/gX3+8P6uQf//n/JYTSQR3+P0Mo6fEk
ZfLrx98plPInviiUmmP8l7B0sKqOK/CyKzPUF4ZS/pHlEibo4k3ybJ/W4r84lIb9X46lu/ArXcx+
lgFT4i8MJX8if5kgyAt5ugOq8v8FQ6lwDf+W8Xv8OK8u+G2mb0iEyB9eDwpnb7EWrJrJS/Ro741j
cmCDW7fGLtv7gX/825X56wb6O6/E+E9H1tfL4ec3dMe1fT6c1N3/zdc/IJSptRQ3wvQwnbXw7NLO
Oma78RgiqnoAY9U3PBMbe1tvaXNv/+HV5Yf588P+/dX/8IMlBompxbjy6tsxEFuSy2/Li743d9G9
+w/+iP/uwvpo3WzDMw0MKeIPa55FLOdKDhLz8xPniCDerkfnSizADYLRg/MPRsD/9AGqy+rrlvCk
k4H7zPzjsjLK9adk5eyZRC3LAnqu6bnyHv73yyevzh9X7z9e5I+rh3AfL/XCi1TgBz1oSNCm/vdX
cBUL5c/XwL0DJQU0q+386SpJLV0Ti8c3NEb5GbwrgwW8aHV2HNgqWvY9MyYCesn2zL6BiiNjaZ6N
9bVxKTAhh0+PIRTsmkBkzf3I4nQ3VinT7N9Cv5YorVFRbTw04TUbck6wbmf0v0wreh+s5s23Qc+V
54GQM3aIhryS3Ag/Z2ks7forZ88bxjrPTk0a9Jw8WX4dJPw7qSUbAluDNK5u6/lnXP5IyWzvh3Pv
LlccrmhljWtIGcs0nl2OWWJ0IaHmvmpR96fI5W00ifUPjCR2/ZDhKU012kRFkHff7VOy/oDbaIif
q1MFsWUEdnsPLYPZIKqD76tR3pkudSvz0sQw971XvZmDe/BnfgsK4MR9s0frZMR3tvXbbe+X4Sar
HqMu3+Z0QIwZ0c6IAbtIb1cE9QNknFU6wy1KiI+h+W2R6J55xqaWp3hpNyi+28i8yd9z+3OGgjK3
GSFriEHKnxJzN2b0ovFKUpBTRb/oQ7T32oI2BsGqFSkSksx1jeMOVa8bjN03+Ld0/EVQmzISlUHK
4u7oPbzmsfEy6NYvnZ3b6Am/iNDCoYQdnAaneIGYn968Hnr3Bp1kSvyNRQsjooVU108WmalddJum
zNcdb1t0xQHp/WOUZPiL52AhzakgAycqSJmeFgJbiUI28qCLOJ30Z4y09JPRl2vGg4vPZvSNu3SM
pNuhhooQISLj3HD2EuOQEHs+uxTJlQnpGlVd+qqUs9MC5r/brk5ObX1ph/OwXMuEyLtxCnLaYN0n
EdscaL2gwVpa4rtpKxRfRnoMc/OQ+D+z6VvSUr3lW8INTgsv6er0iIW2jcZuV68OBtIezUcXrNB2
es4q43xFcd8lNO0uuktiDOJAQUCQ7W9jOuzxFAcjR6gqJR/7PVmvofm0pPUtZCQ5YdtkgL6nJgzq
otkjNtkMqYVm7j2zPzgH743c31bCvhWRubfWhBxZ7Z5Kh8Pjz5ZERiPXN6P+QczevovplCOnrHFr
uAwsXAepwcC0uXkYzZNInqpFOxvTtYmqnbPYZwI+Cs95dhe+OKc40UPdlPKqad3WLt9KlIgV9hHP
e3LT9Zhnp5IvorTKnd9cetMN9PxnX3ff8gJiOhdWGLI0/5WLxxz4f2LTQvrMOjIvTSIRne95/tj1
Lskwjz7rPXPLBgcrwmOsENVDa157h8Pd9L1ecBlAOLdrFWO7temprjJCocJgqtMVjgruFwrC9P9Q
d2bNbSNZFv5F6MCSQAKvBMBVFLVZtPWCkGUL+5bY8evnY/V0TJe7pj0zb1MRtblKJgkCmXnvPec7
mY+vwJK7svzoUDqhpeUsXN6+83p9NOt7u7sW5c60XuZhZpm6Koe/TSler2RvYhLTzU+ZUqCWvL1+
3dF83iNIe7xldM0VQUAUWpl6IW1q71pWSUkygyT8gZ4zuB3wa/TRAr53d+l5Ii396HRvS3eLJaQt
jgIA5sbSM0PnIW0qqhoNx46Vb6h+N4weQKhDmCEDidnaWlwUY1XDLogCaY9DkodZw9QginaqMH+i
jT22IsZV5QYW+Wkp5t1lUKyzGOPSjFaBucl7bjLta7ucFcdnb37VkNzHWI+ADIyvLq2QHmGdMze+
gxj5FizBwH/rVO/GiGz4y1o9RAyQtPTJZPwdxZ9uRv/XJrreuzp6E3oV3pPklM5PiXUjc1yXZYEV
hgh9pcVudRhmorM+FtiFXwcv3aGmA9T/sDbYc18WLpbiPXoTXEQbrl4UdjQZDBmFxTodnNncKYbz
MeXzzeQiN2386bCWoQtEVOAcTa4i2XgQxA4ZN2elXdf1cZWd3/P0dlMT6isw7bk/1SazBAKYJhS2
BpSyctI3RI93I/iBIWPXgFe30/M3ZN5gUWkctWa1WW8dJwGIWxJ32u5oHBzjjoBa+5x6LFLRq0u7
OiHOFSk7CJPoPm2RtbksBfR2ksbcRyBcqJzQ6q2hwYWmAdhxD1D1bgql9g5iCHpCR3Nyg9Jgas+O
SWsMfdRA+wARksY7ySedyRTTouqnmPdJ/jgvV+rRlJeepw8zXlDsMyuM4jCrWNgsulqUPgsqvmp5
1tn9HMoadOwW48dG2461RAt4sVvvOFdkEdfeHqVjkAs9NBqaldxgt+Qsbr9NzjM7sqklrBKVerKi
73h5ULTATzYNlvGPPKGF3K6hPl/z6a6fCAbQ1aPXX732B+ApxApy7yCQ9qZ+B6Xv6vBK2B5ZZk03
ZIcps1DTFL3AKUp2tjLp4BWPCxX+KEkRKknlRPk6EWWYea9FdA+L2rdi/Jh1A9SGeYRCd4n/gO+d
E2nvGHuzHI65mR5NRuKL5W3bOgnU7frZiMgKC6EgsS5EIu4zj74rZidnKj+TBVX42L/YTQkwqdwV
EN7pfL3cmlRWdXWU/MB5cjWZrtdadbSzZKfLc5UPl8kEtNRNcscdFTopdqcmggiDb0HU4ZjxIKtv
7XxHM+ouG5YjKzefJiJpi21Neeo0iucMRGosvuseEeN2vRur78rTEeV9WewZ0gaJkYaBk4VjsAfO
INkPyqO9MuFhlMaXLHVRSU07pp2gNupz6sK6zdhxGb2HcTVdWmHv4UMFqNAoPBHXsaYy6yx/kMpJ
5VscRhWzplh+NrB3E/h4nmMQJU7zbbbUbetZAQ7NHN3QHt31NpoSIgO4fdWjABcxapxOzJeZFJpB
Sx5zS3wbRqI+IBnsRbXu8cZ+48hyVKYEMUEzgCke9OeTyX1agK/s4yQPSqHVPnJNRr7yBEryZWWq
B65bHEUZ368rTRK+YMfVHqMVecTadF+sySVNB4tCX575hu5G257IF8kTHJDdc7rKn7Q6LlG7PNJU
uC+niXNpjX9W/HQH+dSv7sa1TyZmnhiPwBAxZ5q8t95WzxUmUZu8JxkTrkN0b69nF1zyfjN+3AYk
dFu25Ms99WZ29QaBJX1tfgPm+NcTPF4Oy7KEKQHaeb9mDixFx3zBylTAqc9fekKgqvO/P8H/YbL/
8wH+zy/xCy9v5MZqmzbHPLArHuzLrfBJHkRYPEcBMqyva5h/yLO+NQN9H/nL7t+/+l+Ul5DrzFuk
A3/ARvmFYldRZWeJVCrIDoXPZNSfA8e3TumR9tFpPc5hsUfQcnF/V1je6qtfP/U/vy7l+j+XtZoY
VwPIo6KwLA7w/0KQp3uGB1uxJToo+G0h+6/13p8/5y/mew+xkQWVUwXg+ILx0O7Ks/kwHofA2eZb
594J0+3vXvMXZOetxuQ1HWmhPTaoMH8taPOkR8TijrfPOIX5KdlVX+rv49fmAAj+UFxYek+Yeut7
4RdbzpMhQWXdlkaCT6ZKMG05tjz0vhaIJx6n+nd9hX+t7P/05v6gFfxTX0HlTW6PDm+Ok3NzEOF8
Sr4PX6fADMge/c1d9ldPkS11iIsOERc8Rn/+spHYSacyJ4XqjI3pW6e+/eYuvkEd/uVu8rCFkMfo
AVj4pXXgzourVYIX0PZTKPzmOdkiKTsk+/YSB8Nvam7jz9ip//xe/+vVjF+wGYJkcG20ltv3qtOM
UdRCb/UuPdN6RJHtM5R8jWnHTN8lh9Ppd69+u1j/5rMav/SfhqwaDf12MaFJ9sGMj9iviLTfaP66
A+TyZviU7UfiCLfd7+6Zv77M9Ew8Ifkmf6UUxTVpk2SW3x4i97gesgC7zTZ/oCDhNv3d4/MLVOUf
l/m/Xu32bv7pDl3nksMhwHku85L49acR7/QwDdmdrsmn/cg+7eONu9ceaTi8IJn14c7/Zpn6yxuX
fuM/PvAvXaJ4XUShF7wFRrrInr+4cxn85tb9q+fQpZPpWDeMmen98hJoVi1DTibPxrE/lMd5Q2zF
BsniQe1+9xj+5Y3r6bpj2QaNJN38ZbF3F528Xd2+vRb6eN99tLb2nX2NQy8Um/zgfuV0ype5kw/F
by7kH7/1r3ctvTAdOqmgAvv1Y6agcyZB9mWAEvATBwoG3mDeU4O/03p4QOa1wwi/hQvzIO7Ua3Ii
AI5q5TF7c8P/wwX36DDaXHUW/V8bZmVaax45lRya3/qgP0xnKD2vpF/7+v7/0NJ0EbFyrTlAC8/+
9bVar52LJUrAqm1Gprib9hiHJd+v3FFx9Dv599PK/2rc8D8LtLo0P6vnXv382Z/fm/8PqVbcqv/9
QMFff34kv6Ra8QN/nycY7t9cR9fBM3mmcHXhsDn8fZxgmH9DkwW4CQycRbTbDVX8j1Qr4286iXuu
FLc9yxM2j+V/jhOE+zdb3HYZ43YH2bb4X40TwI//eUGXxJd47h/0qNvTT//713WunnlrmVv5bUJ+
scQGb/RVdZo6zHd9A82ky5qtU+Lf1PTsse6uJUpEX0/HNWwscnNhtiHErHOMUa4gp0+QibFEr6ZR
5gdERmGTlM+9BhhrTVIPtO9TRoMM9VP1NX/Cz/1hD7WBPRz1bpmfdOIYZB/T+mmp7nLXPMV9RcsS
ccZYu/bGwedOA8V8UWoJDCOPaLttrIGY99rV34e4yHxLBFpK3EaaULMOBoB4MltGVNOEfg5WehlV
Yj/dVBmxibIygWYTaFGh/GUmTWSlBG6a8SLXeiKrJT1Wti4wm+RPK44gEK1Y+HIaMJKcqJ3TDeCh
o54Iwaa7l00/g0w7lYT4MiLu8cYV5F8WKAcWD8uzHuE/aryEpQcyyqafra9x7gaxLY+Oa3+aLV7X
oSmukVH/cDy0/WuXfHZd+RW5nbmbFlqJZrYn78ELYrO8SKhcm9b2zvgiYDYRLxn1lMzYiwu6imFh
E2LfWjL0FnjlrbF+zwrtauHPoxvdwaubj51OR9Wkf0owzFdV2PuIGNnqZ5JNgBYMxOtLDESpA/Bh
eeXEHtTQ5KqCtDYO0ZQdKUxAF1TDl47YzLae34R9WDznnSeB5SaBsKdUQWy9h/oiI61gUVPYewkQ
vWohB8L95gqGzHWO0ruPrcdo6reTKt9yS+HEeSxy4zlNcxojOd36qKi+445J6XoYT9l0U6vS5JgR
c1M4M5knKK3betEcVOxzoZPTtxdgcuBVdZcyw6vSj2kZyJQPPXu3mi7djAWQ39Wikevdo1z8ojrq
dazLvmfkIDfq7NgbeNy5wuOppGNNgEgcTKUAYd9GNLzoOLUpOr6i5q4U2s/aoQ9mHrHDXmMTcwJu
M0AL65uTrkcdfZofeeO56ePveIHuaChXh2FaDjBTFh/0iY6TKP7WFAMhVWLFXdxwtfNxvhdpi/qO
qE2alFgDWLRtjvNNw4zdGjGDdJ8r+dORLfaTu831ODogFSAtLd0vM3gJnt2vNKGFnxVzhAag8ktL
+IuucW5T6Y0WSnOjXF2fvNL4WDtxaFjIVysDOmh0cyFp4iYjSvctf4JUbuCpDAccS97d0DqbdoAz
7ui4hRfjRkM2XzHP3I2xfTdAry5nV26LJcPkiResXlgZMEXMW5LwkPgttBjWXF41OcBr6J3L2igA
W825dRs/bombkDmuRyhpmo/VljgYKEubskVpaoEJBQYji9BO0PEl4BpmSDqhBn0X1fV2/VHYCWiR
jlo95XZSeX4mGhjrhbtyTRZn26SrcY5E/7hEUBDxiCtpbFHa0GZrvDuiyaowRbrga3fOXMJmnO9i
vTEYVDCDIp0OKFN+dKy5DDW9JFS1LjeoAJ6jSVj7NH3pWfMIZXGw2Rj5t2mNQhEPeAdnuyfB2n0e
Pfo7urzRKG4yF82qmh3No+aYMYFIp27c2zaROuPqAZOpwLRE2QlPm/BXeWuQ2sVRX9B5mQo8SiSX
S1muTMCKxff0cjsKFNvgxPemOe0jJihSWO9VSqLEwOgim1eiTyvAwZF7oJczb6RmoRWBC8rcBFg3
KStgAHC6w9ccXlcPeWxhv1RSoYAv3Y9RZwahef1zpDNe8MZ9D5s0vn0p0o3GjSsgFVjLlzmanlBS
3vK9auMO0MPKB+/no7hXoFsjZmyN7d1b1vxhpVm3Gc1JDxODWZpOj7UZX9Qiu4sxxiOSsn6r93Z+
skfzfk5UvRPW8KMsSwTOWMSxNQO7GGYEHyXM5psJ38Eqxjo1jtMXx3aJeTdu3jiSuloL7hXLYOYL
WXoBulU0yDzvWFJZdQLNlcMlq537aHXuxsEYKK3GRzPBZl0BZjaVuMuzwQ2lnVz0RfuKj5EocsAI
4QgDhtZX8WMgJemwri12QWPcejT4CHyeQXuY7Ho4QRgl9IeWSF8ypwUkvUkuRM6he2kKGm395Gh7
b3V/ZgNgBaRDa2CWDsPob9wXFeMWWV5GcLhxYrl7rWsuao4UFBJUa6NB4QcLKHPQT2c5ECJ5mW28
4VGHJKdR0ZeUNXEgY3mXTVl76FnR5sE4zhqThCSN9nIiybszt7aGbWbqkEgnekKuUtoAsckAXcwI
6/oa+FaV3pI/VI1ZNAVOJKOZWd36qXfTO+7bAjGgQbRd/KQmcdHcUmxtzz1EfUIScivfS8Q/oO35
Fgk6ORnWbcY5Mi32Tl4arzttPGWFfd/KItulEOI8KzmUYnzLtM/Zsx4KAYV8RmwbdrXx7Dg94ca4
eJjRHYeU9lgs3NdaqxmdFMZmhLe3N5zkSTbTbXTDvQ4gusJNFIjaLIJJiBT2VpbfpSuGfkhyz7Jh
EqUSB1SIuoVVRGKvZtbxDjpaXi5qLxblW72xbv+wHKuohwlo1gACJty86N1OTPumS2TzKDA1RomY
2++plKGTQTBbHA0bWLYr+mp4N3vtWKw5xNncfcHLModMBtBm0hRnRlBViAvbZeuOpLbHa6WHJciK
ci7N/UTpj4YsI2SJvwZe+4a+SvlDCuqu4ljCJj0Vh0ZPD/VUdXcDM2qjznomxTBZpxUEWFVH95HO
7jPqWgLSgQUejEU3T8ZhZSBOXlV90ApYVxjNzmPaVZiph2prpfNertN4txgSJGGWsrpO4F2SRp0Z
YUXbJrIB8Y7ue2NB0DPyXrHAO0MwFZbN408CyeK2p5VHQI89j2Tf5bh6+nLo4IGgr2XLZrhu1g7u
SnxQfpOolFMcDteU7SGw81qyyvY32yUScTex7O2c6E80uT7FHBf3jWe9uSBpdoie8+2scHayqZLg
1d+RfSG21GNMxbO826pk0c4463bd2mZXdYtYTGqBg2y90VVWG5UC58MxcpYL8Yi4CkrjHEsPO64I
c+KWiUZEi+oWM2PHRO6NJIMP1qO0Jrodc6YnvL+/RElkoaxvNIrZmfaiN8RTvbbhKtpk70QTXB9Z
cOiQcBcFBspyoYV/08fqx6KsFAEeU/EkVMkQv0qGG6DH82e0xntvIsElZ3DqjXSzo3Lyts66PjtL
BJerLfJ9o/G0amV0auoVYZnbxse8/eHUrceou4mPdrXc1XZt76psOtTGOh51y+2IWqUbOEx3eAur
c0eS2oMW8+hXg7xbLZwALft/FjHIQF4P+Sxv573RQOoHVfJOdbGemdud26Q65quo9jVkGFQVTSgs
/aCPzZMe5e7J1TBa4ko/EYBbB0EXtcPJTg1a6RICGsnc7UVL4zMKRTSr+F1OhLHHewAet6CnWW11
wZhZp7mwzceYa6LwyTYYHVXxzhsFcqWwK5RddVx182dhZC4TSTSOolm6UyYSZ2NYDsxEO9V2kTF8
dFNKyoih5Wju3X1FeCHTkdbAgyLUXd/oR7OGPVbrlQpVq10y1WcETtSMFmzmopLQo/qnjiVpLW+o
K4TxVX9Xdrh5ZlJ1NvRC/HnhnFVn2mvTAZ7t1lsZMbsk37RuMGOp3dSWOtnOcpjJ5KlIc0Jdrb/V
KRrobLTHrbVM/lyi/nBKnKF9PO+E8iw/1liGR4fT0pggp0jvAHEy74eg5RVpvIH2QfDbsrfJNtlG
zKclihiODhwflLNNV/xBZY1uf9HqI5woKMGKhB4JwKlD/jBo3SVbqWNq4AM0EY2fA+ATbURlkhI7
WvD5kjGFCiTyY+sUeQBfYz9qPUcDoNeEvdLW6CNqhOIVWyVuWa/6nhpgMVvFfL0w135fE2dPTJAF
RRGNpC8UABzS3JZ3PPj6gp4Hv5IeVUYwsDqRuhTEhgkuoNGZaMc8eFnFCBg1MsfTyP1eCEXmhr08
Ro28NPE8MIKaXiNltJulX754XSPCqFzcQJtLRNqumwGvdw5i0SAZ0vTSMAoCZ5KGR2BEHIyqZyFo
kM5UDwt1maV5jt81QxY2E2aNdF0veKnaHbRO1ukpv5NgDiOZjM9rUflWC9I7UU4WOP38IVvM/73Z
UA9VAlMMSBXXOOkLRrsMlx1F5AmVG1j65RaH9ik0E4U0p2Rl1Ao0AYZBQirjbjSQhHOoxo7w1pgk
3bjihpOD/JRH0YlY3mdsufm9VvQ1deKn+CI4IwZTUzNknDQoo42z1S0m53m2BLPehcauzJhXiir7
MiRYCQnsJZJJcfbsAF3f3sGMe5AkkRpmKqB03wJUMhcYDzu+gPCGkBvalSJ9dt5v5Nh4ZNKNDhJT
7SR+Rt+y8XWaMa51E59hyPGbo24C2IN+mwD29iBWcKyt/OaNEEGMEozkFL02ev69sDk3rbfSP/mZ
FvxzPE1hbY2Pa8/OLmNSgZOpusSi9sDsdUedndWywZHFqeWbTvm4OCzFKfMLq462qm/fbU28qSLf
2m20S+c6tPp2C1oBVluCLG4Zl49usT61AfR3ws8tMyQ0TYdF6YDloEwlRUPyCJU5uMxY4019p81S
+F3fInsYzFfXzTcrnGqG4OsjI0/bz+PpgpTNOngVZWiqjwgYcMc3smWKLUkFjrzm4M5yZzn1Q5sT
yQljFQVTZH00RpMhLsaP4CjOWDKftthABHiDEi47hykf1rp0CzJXa7IfvSi7zLrY5Sk6MeLF9iNz
nxtz9iWG+smUha3FQzCufVMyn1mN8h+jjTS+bNNz4t6qCLO7i3LCsDV3b9n6fdc3436QEfRTHChQ
xHdGOuzsLn6XolUHV+Rf59UDMCjmb20UU8m540lbm3cMBjGeMFQCtYmtSrHvlUX9pU+MH7HHcd6K
DcA6CQEosdbw8ez6BUN+tJHY/DatRncknQqfADpm8kvT8vyNDBgUnDKthLeh5XoozCre2gU9lLQG
lDuobvXXyrzOSlwYxOshIICHBVfNaKr3KlnwgJX1wNsYgfA7ihMsKnCDrCanMFHqgDBdjZ1uDw5Y
z6EIGaUFRQ30X/YPs+sNHFshvWYssH2WhQllNTYftIopypPRKV9rDPK70cao4sj2Ey6i6mhA5WWm
g5l7rirT4sHE/ozjDPqvJI6Mk/VO0mjSYq+FIjL+mA1QVh1nVqIak7c8j7MdUpND1LloJYYCgd9W
ROsE0N5a/LriFLA25KECdCLNovpmGsVF2h0sy1iEGn07JD78Z7RcpVWJ0EsR0hDPZB1rotmrKLJP
/UiuvABquegjCcZxUcOVSUc/ETdrTVQVYT0cGa83aUPP2IQ+CZ1jQGuW8GbWYn6ec+e70gcjtLOa
lCqUbnrR4c2NA2EVp7GKf1gp4XdVSptjlQRqUhwPxqeJRw3pnd4hdfWQhXVslmhHTmNXvxLXRrik
XE60kp4ml+ZNlS0bTEITTDQ0pKWHWKbEZLBrQLypOLXDP/4Ps6sBsUIDMWMY3LpOFe44/mAD7wKP
GCaTgjxiALszZx6gJnK+uAMdlpE9n9N210D9is9QGZcDhP4ncDrDl2K40Wvrvg1LEHMDYPoXywhX
M1t9q2snMHXDKfUU+69OtTmQM3tjKl2cPkNFKeI3JWxSudWrzPOPfDXvuwT1KpDaAjDDUCD2KSzE
al51z4mCFcQZ57Cih9ZXKDGJpKBWEW9JbqO6qbJ7V2AGsSMMP2sNLVIzv0crz38hp6DjV/zC+Na1
b3lbH8Y4KwLVMT0H6B7YLNAMVm2EamX8EA2LvLfnclfhDJa1YXHaaF/igh6R08YPIDI1DgVZyacc
N0RNAdeA31N0FeF4Zr+jsu6dMn8lxZc0JTLFaoNmjJsk810i0IQqnBIEC8ahs47pbnGxyM9wwUd+
PWy6BeVEHO0d475z2cfcDAFcajbWFrDAlYU2yDM7PsPkeWCIkZymAYr2XCFMW9b5c06104K7/VDm
87Yg0yJEdUPeO/IqjebNpl1x4a5geGLui4d5kfiw6m6zzilqpax5dgb8YSlFDvYp0uNW/SNvLQgz
BjAQ2QJgiFDeQBNLAuHQn0FWj8iCtdzsXBGsrbNri6Y8dnAvUskg3AMLaCR0r9WNjlCQuKc1IGR7
ewmsBSGYwhS2I08p6M1FQfAtroMBgAZAZ6ajITTnq+WiQJIxEqRssKjdRH3qc9iJLac6x7bgHttO
D/WcwmrMHupsZmHlN+aV2SBAaG4l7S4x9AsiF/cqULYFQzqtuxxk/GZwaGuyjzpJkgVKryffEd01
y1V5rkxYiXbGaE1Vd97s5Ceq3cdGEPzRr9Vb1ZJsRg7T6zT2PzGm9UbNLlMk50j21b3mRecJt7xd
5Hf04CFt4/fbsNu/17DgAmPgIJaVW5xXZVi03XXIx89OzDTY+/w+o+uz7T31ZtdIhcDakXzZyBAB
UufD+aTzB52bw3nuO/3kBWse1ZuW/GEtaiqfiBK8VDQUfIcEeNXzbWXL/DmB6Xkwcx2V6nhkkwCG
ISb4ptBBPIzSiUYY+GTQ3pIl6bg1gjv47VsMnUyOU/Q7RLo80N9+NoaZbazB4ZvbmumjOE4JV5vp
nBX1US7l+IVqZB9bLkw7M0YZKDNIH6lP+PjTgC0QfHX2yS0CeqZTCCcikGsO/ZqEgoURSLpxdegG
mqXDRM8dv2d72xPUSPOHFlnQVEVKjdnWwTAnSDU946GKEIv98W9zIt50rQa7jcp8kMA400Hzu1z7
sTrVQynZLGODzodL5kU8ldvZbM7uSKUiaxtnZfUCzRSVs5kV4WKf6raL7gubyUNdFEH1TEYFDXbS
km6bozWmr6az9XKaf3rZazBgEIblMu53bkSkSDKle7SbyHBoMWz0OgGDvBTneHyXrZsHVTpvExMz
1sLUQZeWBnoTp235mOPQ97V2fjcHjm2gWyEpDPp+tpItYdbaZp5XqN48l2XsFAjUaZmnjb13OoNX
5/agYimbS+8RGtdX5VmHwHtGNmdAnq4VcI3FjzQPCAf9wVqNnFKI3aEJh5sqHvJmp9Wkdq65sTXS
/txY1rgDd3NJjejFZo3yK41bV8QfVoKZlA4gumxysXZSK16Ah91ypDgy6HP21EcFy8pUNT6OTwRY
vOhec+Bclq6L5bQXxyTV8QZ3MY8+DaW+AsrXJjXG1ARWf5+ZfmvfQPQrkugUN2K3mgeLwt4xlrem
G6etmWYAuPKJZvt0x3lgAAZLD3aoFxQFRvTEFVZAxVDNaZk8swMYCNDrp6nFaEgV9habKJPdbIIz
g04t0oyjtAErT/AnnQsbHmdE5ZyI/kLoFnvGjpUbCo9bXOF3hOZklWFvph+FmOCJ5bDl9dW6EGFP
IKrbc4eONNUNeq8FolJ6MV0B8XElRpm+BDF/RV77vTUjoi6sZ5C9e6LAZT9MBL0T2pV705vpxFeA
S7Cp1NXwgFsxEsOd1/HTZvO4xM6V/EumVg3u2UUCGE85hzoghDrO8tBT5SYVTA8xiXt+04PM7bwM
jTsHgba3Vt9MhpQgAu/JNuW+KBibGBo/vMJiTaKY1dblGchnqhWwt0hH3Qzql0uVVpGHgWGhfUq+
6yKmK7OmI33wuNs0g6c2OiZFvC3fW+OUTZXELsE9MkHDd6sScmCWNHuml9t6rb4I3Ii0z8ZtYxZX
g1SM02EsbLXJc3amcqgCZ1Vy694ZjQ4sje7S2jGkhOP11GsaWt0qwrDOJrJOhGuNZJgMfPdsc+kO
MBJflWm9lv0F6Cd66wZbw3Id6yKit6ZjQTXlEyBbUl24tj5zgCAqM+8BHXShly9ezwhLn4rhZMSi
3KKBtHyiaN50nO8RdvFjajB6qolaDZi+YAjXFSKT/sVYTBwgbU1frMG2oEcgWjXb3LGQQLKerPt1
pCtIJZ7M4TLovkV7JiAxgBqJYoM+FeYwdW1svJZVeXA5oh0bTugz0E0dfMR24l6cnPI9S8VH67QV
bXcet0Q6b25jdOi2SaHrWTLHlltFNcyneqeyggnWFzVSXgej5g0InEebg3vzLJO5Ded4eqA/fyeh
kxkGZ0kbM0YdRfRBEzvZKfLqqiZ9gyt/zuvv67DL27Halkpek7K/1zHj7kyRv62J9cknJ3N+Np/j
itovssanhaHmfoy9z0LNJzOiZVXJrxbzyyhSeIqHO8+iw5cP0xN65jvNWNhpB98ucLTnDgiMKJEQ
FSYKYQ/zc9xZVx3vt7BV49e37erWt63g02wq2RJSIGayg1sdqmti3icGkud0MBi1I8XdGZ2OAQC+
Wqrh2U9zvDC0rENtumm7vW1WV+bJUQaMXCNwS7zLlWuU/mCRyuJo81k0zCqazsNFghyuI54Qb4F1
TWEdiUbn5LFmlwJawUZbkvie32DTzE1/InDtAQQZDGmS/ixSFOijiSv0LFiAgwUkuiXICKDSR792
x2kpoqCbh8+i1xQNAA4lnsy/6LI1D1X0XKWaxZb7s7S9+ijM9Ip5tyR21YBmMxmw/RbmWhMbH8c0
xRaktdHF6nNsR1i5CaMXX8daGKFjdPRuWTRG7wd288NUcb8Wi/2heuX5abJ+hVcvgqyaqTQSV1IY
ZPhDLP0x1tthIyXOrDyCUpMp4I+r075ndUTzoHi5bXA0xRv2J5KGdiwKQbsZZP+tEsBY5UDLMzPJ
AUmmZ0ulyy6HFtVIeUdLDoVDkx5ZYD66atwaiYKX47j0/0uAkw6aObMiflcTHNCN6VUVWD0oES9N
Uj2CMLgKh6N3Y7bTTtSYVobOPBZxxElIaGeXOYqC9KT30JYVEFoHk76bRDToIrpfarWf59koIVyD
IqlzDk0GJFOzK1+rgd5C7pnXvCg+iWM9Nevwmpb112lI0NCTS8mnXc4dhywiHUOVIC0wdc4YM6xD
WgY/9CrX6eAfsmX4qCS97/aHPXHksRWVpqPMe6MtT5nW1Pt0LT8a2d/1HpCFRcb6drGJYhsXqqgU
Qzh3eVeHQ69vWfaGw6hFl8p1X3E++fagfVWRt4YFKhXf7vqPqky/Wja4LnT/NCRq9OaCpurBacXs
6+WAl5yy2u/nJrBkepEEDm5oqR4VhMHarbGf5XiYumXbNyUhFlhrwf97+A8Qf434rHBKMBA/DHo5
wpBpadQEbaIhgJ1h4hm0l4b0EPer4c/CNMOykp/Y9pGVrwZfYVk8NLMIprKBhFTIm62wg7zJotNn
QZmZPIGA4Pl9i8OcuB9ycI6zzXRu8sj+yan0Q0tnFj9AXT4ZcEHw5bBelRgIF1s/ySg+LDGeelLT
SYOYJBRFThedmZ96h5LA0ZiaG1r2Y5KaDaEWKGlb9F9n7p2tKbjOwisbtDANGUD6+p43eu9XCWLb
VVLuOY4mEYR1jBPV7cTpku+MqaOCUcbqSnY25Igup3BvPLHuTfujsW2Js8/Mw5KOVOjYMa6zIb92
lk5EYppUhIg0D0M1su+w+IQmtfRWVOTPplUWpEXUHDj3LJumgI+tCd5ZY5iUNBxhi+9Kk4htYpd+
JtNguscmQwe7eTVn9D3TAFiRlYnPb61B7uTP1eziw5/goNBoYFuvoMabbvSNrBfZXJeeNpDXcwib
ufrG0hMzEltPq24QVoMRYlPpuCfj2/Ics4GHtaOCJnOf87bCIoiegCEhZzIyroLIaW3aope+w/Uc
dToZJwk3VtLBAsgTL6jQBQXZirjFIC2A0Qw35WIYG3D8LmonKKGALeKNkNGz8x+UndmS3ciVZX+l
rd8hAxwOd6Ctux7izkMMjJl8gSUZJOZ5xtf3wmVZVUZQIlUyiZliMklcXMD9+Dl7r83Isix0vqYd
+JIZmLyskQ5DfT9IKEJJGC78vfaHLqvbXOF86+q5o6U47+M6A7ih4wAy3C4XwbxCVTGtMis/4FdW
R2VYN9YoniP8GciC/O1k9N/4ZnfSw44h6uW+Beu67/7yUzoTgJeB7vYJrlFXF2SIx18qy7rJp16s
DG82rxjJwylgu8yGY8EErUXqs8Hd8MpoBy6UCwissx4G/5FOW7KavDdLHODphAbkWtt44IveJ0b5
TLjI29zrjegW3D+nSVExdq+Ix7tC/gU7J34JHR49SXYhvQxBcQSwehztcwOEDOop7cdidsHGw22s
bKJozC65yx37mhRr6s8CCWOn3syGwWbh5d8ZC/rXVYIRczlOdRVnFPlEtg1QG43CiZeQc/pmGCKa
d2aYrwWKqSurzJfpi0SOZr0ZrI3IMfKXYk43uWTCMI+odjKXeazDITic3/qgXTtZhkDO4tLr2TzH
uFBHw35q/aACTkxKl9t8r1iFYexojpxRVayCDq9KFP6IZ7VLE+0ec78FOtc+cpJyGmD2DuoAFWO7
Y1xjNMWNNmltikHbjwP86laR8+SLc1Zl2FKr5i+4PGrjuFj0epmdSrASY6bibdrreG2W25BgTYNP
tkJzQ2qMtMRaktW7kg4tVW+ksi3siVmeIFws9JpgPY+62zGPwzhVbjWzKwC23hcsjW+xrZ8HRFWW
V7w4SHkC9QbVJlv3eOFCYRzjMgUmWJRPMDO+IRQZT6SleLh05TfDlg/IBWFbkQMUzfl92jv6ICNJ
8RMCxeGhYzlhjXHEsyOJ/mlL8mvCUGBZY7ImLTt7SLzxjX4q3E5pX6cOLjZ20repkMZmphWNUqcH
DNOPxzjIYPkE3dfRoCtOq/m6Xr4gFr+QdmiT7txuFFfKTtOdKBCFAfmleGIRqt3K3ZjwevdGQVFa
9vedgaaDeTux7Fa8LvKsXrm9whtHDK+Y6eIjfqR8QmrIeGvXLLIMUyzLPeCtsOH9LtLZwTPeHNzC
MK7KYX60Z2hY9XAg7QIloFY4p+N+WQlpKVqyfRs+Ow3qjSmEpGhYvt51PFVXeokZq6gzbqZxNlcB
wC3SDTC5W07BEpWWMNZY8we2WwsJMG/MBD+24dwIR+jJG0KsoyoZrtykGVFnOljCc2ON+z28SnlP
6ho+MEjAe4GD/ypUgYWop4PmEGgyE3niGGjdQkA7pSWzNE/wR2VDYHN2w1yuAdHP12nVv46CcUmO
GuwKEQfpdl2KWa8iJaTOWBVLWORh7n1zJELCJJ9vs3SWHNgH3OwpuUeq+Gz2CEDMudmBqIm2JUgw
s8vjVUvBQdPWW2dEMp2VyQ0R/L5rTtbAqKAKO3CHtrhiIxXuS1V+I+2Mk0lLqFOsUE61muXVa+QN
o8ttWJBXaxYoRzIfVHKYoWDSY3WdxPOTrotDFeMuz5qHvo9vYioBNQ7RGRXKOvM6dYgCyhfb4cAk
6/ANYc5LpgVJFkCFCx/0sSlSUoqRZGQmkknX84msx9iWe9YBeFZ7xSE8X5N37vM+HsfoxQrx5lc5
3QAddPjM8TIUfbYunKHhjKRPUV8/+QPA2DrcJ5pmXEYKQ8h+tR1J+76yl8wbg7k/TzaItMIjsq/y
vqbTcB2NdAkrsDe07p+cPlzSwXCzibl4JbSdsWTgHAqy70ROw1jqiJCaYXwBRlkcmOIoa6E38wV9
arF2V/ZjOb34BC8jgEA7QJ/VGlG6OW1FkHyzYaYZnofos49f+FBOdCOQlMWGd18xqwSCCm+J5y6m
2DsEBa1Twqdpr04Aflq8r31HLmvkRxvkg9kmFBpv6HgdBeFdaaoFJyRwdiyFwyi7U+wzPalKztN6
TAAJ9DgGOcMeXat67K0q3Nldg7oq1JtSLlqTDmcGWYeodKmwfNS7oBJRGjLVTQIUwQyBl52yPVZG
59IhC7ZVmmuOkbDEicD5rhJ1z5GBmr5pDuCUr4DS3acz4jsESBR5xOXhwju0Q/Ep855o5C2hKCYD
GLYPw3fELZ1CirmxqFYo9r7XIvxWDyhnkUVcqYEOc9J2MKBsGutN/BZgX2fQwXgIvcPVwE/T7xw6
RkPiC851jgzyRZrJjzQdCXdYUl66rl6FAglD4lnBET3sw2wbHMK52w78I8BraJ2DiUYUnmu3MInF
yWS2J4CMc0KGoXcgELXIBj5XbADVNhhh1mqnIpvHDUaxOVgQSZTD/HuYj2Wr9MqKkH3Uc4r0NyLZ
q8wPIvH6szmlm5FNyoR7butuvqf4xbBPNkRY42RnZgK9QU8XbJx7FdL3COBob3FiXI+djcMzTvkN
DKAkOclEK7q1xJ81HC+7rj9Ebvk1q33eEqR8A0R4dNYw4NsROXeNZjIwCryuXbEbDdJDo1eva87a
Kl1O6+HLUKJNbbL0s6XqEzPG51SiLcmT6asm/6QlOy6Y2+ua7c1GFTvhf2c7PPh+R7HUfUk1k0bf
B36WaI+gi5GzSaS8pzYOPvU5BIesofvSpeqto+THdx4yx3a/VEOP8jArGenRwFxwgiWgumOdm+tO
GvdJFG+JLz3LRMMnsECukxgYZARwZO1wzVI5coA6IOFGj82MhgW1CfeoGddeHGFENjgNRrFDg2Au
vhpOtpoaBM2VdB+1E9zPMirhQhJZxC7/Oho6POcGfmfSeQ4QZ5eNaBl51Ehunbd2MKaND1NsHWIm
34WGwKDNxyIzG6ifz2E5au5EJ9SC6MT1W3JqTgXSqa75JrrhWqE3QpSH8CARmNWjhkR4kwS/hHKV
c0G+ti1a4kF6PaSQHqDIEXbjchyqhuDFKJYRE6ObIZSfx4aX1tAmG5RS6wR+/bGdix9+bPvghej8
xKVhb2ZmnStbWSkclgkf9dSty5YlC53YjrbRkTf+k6gYGlcZ607FdC0sDbqMrkM2a6xZpcXif7eh
w97nnG5lqr+70ofV6ioCYxp+qMba5xgbvrSDPLJm3HYYd64Yfn2XafTFj0YNxloefdGTroJOJFQS
ySynHNr3dK1kc/QOQxbNpwDZ7prQG+WPd17I05jkdOwmDw+AqUmzAxcJqQ8FJZ3WRBPkhUQ39/tP
AaBG7AZZBj8wcneTZqrmzKu+BNytMjQDZEiBQfDNa8dHGNbRzmDUkgYM4etw5yVj+JJOaFTlEoHT
XIappFs6EUdaaLIJMYn6IRvYocsyuZ8wSWG7b7k1QbjFkEAPqj9GToeYC7W+K8EbynLppW6mkTgz
U963TX2YbJS+ri2wLvgmaU1GVu0nI/xC92Sd1cY5KLwjoI1qZcUWtQWGAGawwcHph2IF0C7sr8em
/SuIonsDxOshQxU9L7OTIqxHQKBAGnRIxUq/ml7GhB2sch/KImv3EGzArO6WXukmlIsAmgn9lHBW
DUZC6IXixDKSGFCU0Y0y/JDU4fCbcC1GXztidLI17aZNCp8UPl68qdyQJmP6l2lKmkQ9Ryki8xwj
UGsrx25gi0bciFFtfTDhR3RkpDozgS7sbJfN+r7pkt0oPDKcyEHQbTyv3T75Af6B9p3FKuUtEh8h
Hqt5Dg5psKthvhjPvoXywRc+kUMF4Fo/YuqSsilNFV8J0+p6V6QG+QQRczVT3GbWJeJMAEktOyoM
k06KtA4kOlc8pRVaxJ7ItznYzHYWrctS0z1PxHXi0ZCL5mdhEx2a0bpwkQtaqoP8IRGmTfqsyVy9
SQv5SnXGGkUReKRaGj6FCSL50h/3jB37q87t0x1n5g0i6bemTC04mckpmCnCw+gJxSQcSe1w8CXC
xURCykFprkAVTMdQO7tekGhbkvC85nn5YQYsDG5l38eoUTgdv4UDW4+dI5Eh9YzDf1F+I2SPLQ2Q
+Hr21TmcrY6IaTrWEzuD30XdejYW/ZoF/Aj9dtvab0ZuH2pPb4YEq4lo811BfmQkQJLr3vjcxtTK
3XzwDEZ0zdImwau0b0Q+E4qbkvAZj+FGhdY6MKLm3I7GRgg0SMDDx1Vh7pSVSAYs0cgSjFSldV6H
NFKb2fsxFg1kHTSuZo2WI4ETvyvVuQ2fuywEu0KA1rjkWBjzV6VJ2VPhW7m017Mupdu+snrfP85V
84y/gy5psQUO/KV03ex48Z79j1x4j0XGfz8a676N/+dbUU41hVT7H//SqLf8Qf/1y6AJ/ucfvP6r
/evd/9nAdminT933err/3nRp+x//l38z+F4sv/Lf/Yf/6/vldyG/5vv/+9/fii5vl98tiIr873S+
hXvwr+132yhP/8rfPv4LP+13tvUPIO1Y3IgIQnymPIx5/2m/8/7hmK7ALGbiozP5Vf9lv9Pm4swz
lxh5rR1smv9N83O8f7iWo21XLf1hpt3qf0Tz40//m5tam6ZQGsA/NkCNAxAC8nuTcdwJa4wlSoms
juWhctw71n1iFxPAlY1DqiwlzbqWGFHM6ik2oCP54E62VQBdKeoaNOBypMAylP3Ty/nzG7r7aY39
O/hPfLQFmgzxcXDZqA6ksLjS91fWId1jYSa9m8X+6LTD+MkOh9vMuJMNMYWSechptOOtb7fPHX38
L5YCm+C3+mDwIczQI4wO39WAdSktg2jPwOqH7k3/urA19N1xkbkuMHmza4DdNDR4hF3T48IGUYT9
ePe3B+KffBprceD/t/+Xq1eWVIqzliMdTB8f/b+iH4RsbIRziaXQDswEMOt8OHRtJA9Rnz+rPBuv
5wmiC1P7pYc+M6r2KvP1Qk5Pem/6EuOO5PiHQC0baZ/gaLHazP3Dbbffm/t/XqjrgfvwgK66lvvh
tltkC5p9MTmoLXo0XgM03/1FiwzeaD9k7aOJ2SnsIDjndKy2hTe+zK1f7gLaoPtW0j3spp3bpuHn
ikw4bVjNYx371nXUt/jUlp+XIjRW7cJPpdkDDDipOGY1zhmNOjpOBK388IQmNzvTgqK0HslmI14J
Qeo8Ul6PbvIQGOKYV4KRgBmpW8wxavv770sstvP33xfOaF5AD3KwWm7E+6cvz+KiimrTYdDHo+1q
+rRe2XN8jV7JUyJtsPABOjWMjF16zkgqCbIwPX1TuXqdkqN0MNzxmXML0q8OWFvrmKs0qBzi1LFb
Yfu03c7bNvn0iSKt/4PZ/IPPffkOcbp6kv+YFr01vXy4v5EDArcpJ6ucNRKPyT0YIVLPPEgPiRNF
q0zK6dV2wXqzmdZHvq3P1uSoOz4ZNrVSEyEcpWw9cQETzAuzbcaB73Wk/5/4qjD/QHP49XETWlu2
cizWNAGB5MPjpqB697WJcNwlPdJiGnjufSBCjvFkOuX8QleGzkAT3s2NhU+khne2yvrUeMgiUjFg
c67LovdP9fJD7tnfLvGOBlaIW0sGxSfl1fec3utneGuLy7Ys7mS3y0y73/Zh882IS/U0TGQEobBx
4U+D48L3GnulOCi3QHrb0ZiolljXiGDiHccKiBYJs7nfP20f0J98YdwFgKo2HnkXw6Pz4QuLSk4t
dPniTe0P2T6sJ1obHUhkq0Y7s2Qb/IxCsyvnNOiln6aMT9qNopsJB+ofHv0LQOPdo79cDA8/bVKo
DI5YoBB/e3pcDtkd9lNcW3Ia7y4LrRM4+Z2XkSo2hP5JLmtV56xGP5QHOJYepXEn/vAQ27+u/y7v
n3BgD7EPclPeX4bvhKNNEyPZSF1GOx/KHDUVFVIThXTe+uHMfGE62FW8ARVnE6fd740hfyzBaBJm
yilDGvG9YUXOtrff8nRGGig9/2QZNG11ypE7LTcJuZbovkhW9h22MdW3X0Jl/NXqUa3rtIshJDOy
Q66jifupv7mgrTFYxff0BOi0Zub8JH1x58Tmwx8eiF+2ZcXTYEkboQ3GF5AR7z98YRqxNMzRZpZq
XymRgY2qt11HTGGqLPdcJnDiCo4Va+xar7gIg51XYuxqOOUaieEdXdswMG6Q/Pb7CxPL+/j+4aCO
IWpCmpCRNPXL+wuzS6CyvCh8K82S3eD5w1FLYiT6LHuouW1XXe4kz7U7bE3mRFgSAmc/FDaDYbM/
ImthuBgS80wfxrtxlcRSLkqazVlzFoEb37QVYY+/v2QKog+XrARsWMHTbDuetPWH51kWpg5bXwi+
MMDhbWVGuyLL8lWPCuyUo1/ARD4UiDRc/VDlPmYgcT2D4Y34ma9BO2JSDqkkuhpNRN+59eb312f/
en22si2QMsLRyjLtD0vgRKxyVw+zs76885c33WAAsEYIYJ2r0nsgqHeFQpvMJEjlSYGG2gs976bn
TBe3vfmVLKwHP/fMc92b4VpJBpM8VuKRtWzDKCV61WZwNEPVr6XhsMAuZQ/QxBhhRx3cSHkte2Ts
PRNFonA8Mk6bAMvOkm2WOTo41e58oKM63VhW6v/hw+v3+JfLVsUaA/Nc8LhLFp33z1Oe5m7pNg4f
frmqOkz6DepemriJP9LUD/Fa+QZdgiL0sD7YqfU1sBFV1VZgopsvn1KFrZcTDsDSUAvza1tjQ7dc
Jmzc6vCYGWm0cSz/c0hA6rFg8HF2UfqzRS97mUNLkmng/GWbIOq4Suf2a5V5Yp9Z40OKreZaip4G
etijtESiShtw+lwofSp8NFVFMRWHvCw/x2LAKhw35no0mIPZkapumtS4LX04kYU2cD2l/mtqVZBs
8fxRz8JSywZN6irMCFybpbwxp/Fr1stb9nPn5APNYo4aVsMJs4ML55R51+hVgOEgfZxF3qJXKOlo
WPbZsYbsOAe1z8iQTSzAJQ1pqv95pPuXxbi7bEDvX3uOIzybluM67FQfF+OsqOIxm+2QuZ8yt8GE
gN7oy3CrzFIdiqKnaz0yWzKSZymdaTehp9PpSek5OUMe8VBH0AdPvdi8Ja3pRUwzivVRnNIpS86m
OxerRBjWIx3TVzGlJHtOnjiaViJWXNSMQxyHLsJwauPIR7Raufl0kxEXeMJIsIMfpK/soZA7Wibz
3XjsSXO8i+2RFp2LvTH12Ko0fe+s9w9p1cU7w/6eNr1z6rvOOemRkX8yB81tyjnnqhUmdIhGM6Yb
fGgHvGQeqTW7xirUGkjwsImbBJej03xqlz9nZhG/EtyMkzXjrDXMZFss+2ZPaA6BJvY6zQL5w+jr
k8fJQijn1a4RNwyRv6OVX52jAnUg92mXDtI5KyQDQ7gELagh2iHl4iMTF8o2XMzjWRpN9IfSw/7l
BRQep1LXtGxiD/jrh9WxquAuS98MsNKjHLGtPN8mrbX3p3oJjUdL7gzIgEvGttPUHi+XxVBnbU5z
C5OabHJMGMVuXuRQfR3BIsyap7qQ57gZv3SClC9PVCMZHa74VDCBEAiNCIY06MXUzHTQzVc/EJOk
AviwsEoIyM6XP6yvv+ylfELHtBQPsMXR6+P6WplFN5tBG25+vvTWrNu1RRbNnei/mgmKbtk7N17F
wHPwauI947KCpo0Pp2j3mjkhakAXNNVIOoouJ72+rLlLLUc8aU5NEtsPOm3Hu7kleiStQ0aNGFK2
l1LUjcQnJzPXWdgjhuyz5HZOgasmiUGrekry3dBUC+LbwMbD2er3n1wu393Ht5ZajgPA8j912Xn+
VskViVvSlMI5RLJfuB19SpyI3uSOE3S1ZmO4C61GkALkdxvzmJNn/mlq69ucFjBvd3O24zA7z2YG
A3d2nBPX6x17ifIpqHEGZibEyQy+DqYld1MPBjMa26XN5M7uehIFfS4W09smmB7dTDy0bvt16rSx
dw2s8UmIixj5Z1JYxNlIqBGKcfLKVCo8lD7ai9iLxV4tL0FKgbArIrnJDER/v79D4te9V9BmERLO
EX0Y+xeiG28gkysp1sKsk/Ol0AojFOOJ2+1bD4VMVb5c9hVjbD32i9hYlzUTwtRJ24dMm7eBAZHA
EAO7SZqGX4o4uCbDYD5KFGJ3n4MMp4Tpp+26IHXr0Uv8L8KqynsTN/jvP4n1cYUWNBgcWkWCkBDb
pDp7v5H2kV1FnHkYHKlBIOoiq232Ems9uaxuBtlZKszfBp6H06yLJ9cQr5eina6hs4JrIte/vx7x
sY/A9SgTOhTcDrpLUMDeX09hmpMozRZiHUMqtLYAWKJMX80e80no9iOb9TpyUEUjhS5prmp0fHYX
PnAsv+ozcoMR5H6N6BHt63gSB1FVfCoZQWPwoEbAbmDSYhaHMorWnp1/RQsvGXw44z0btL9TJmAN
14jHP9S/+uMDs3ws5GtSmNIB5iY/FGuZHxiV2ebTZpgaRBlqbK7MnVVU6fPCbokQqAEZKLNiNTaY
hW3FwIbMmDu0j9ug7TZ+ZyBPjhmWXuq4boosoOigl07kCd8Z2LLyrAqSY1YkT1aB5l9wYFxhZi+e
AscesI1jTQbJMTBSqckaLILcuO+RlpoeTrSQEdDBMDvvFnMzNATqD5RjiD4QVNA9cewbk9t+xdGW
qibmMNEDzDgblfXjsqbhnQkY2/UMjgda/ou6C0jORiNEhNxLcpkOnaPwk+woeryrLoPmKzPIu607
junJ0QtB2xlOzSw/W7jvGOPF9hOv9ZqW15uVRgUfLv8csQUTAevTO5o0dZ72uaxMZTujheIIQ6rY
CgvPV5A55R/KmA9IxeWczZmF/hsgPlcuMLT3D2Voo2WIo5q5PAzNowlv5cqY8anjF8xXOpudU160
AFbo8gTUomj7EdUTYD2fDY+4g6YmKNuwwtshju/mTUV396kQTMIjFj+TPuUpMaL41GT9H8rkf3rh
mhAXl5aoLVjN31+4aTX+mIE62ATIfNfkSTD0D1DZY/sjn8w2SM8a3gAgxCuYQV645LshOIpzFB6Z
IXcz289TI9x7ok0PbjLfGlmodt1yamctf0ivR3ytt79fAT6gdTXFosXjJITLwUYI7Xy4Zggnyp6m
oN6IIQDeVQxnIBJEndXny3bi4dODCaDeJElcaaYa3v++ONHTYpJWFf6xkc5nAMk90PbW2JR2/PyH
C/y4RC0XyNyXJrOkAQ/T7v1NNXJBE6kO640xeXgtqsE/MIu0t+WMBDftECWPtvNYuV11jP0qucXd
NmPH9Y3HitAZjfD/SzFFgPS7LdKI4DoRpvuHDUp+XNZ5YjkZalZ16Xhkwyzr0d+2cIO5YhxVZrJx
mqOIsyFc9a+t20gsXKgfLnc1XVLIZ3hXDyXKiRDBC6NVpG1QX/wxfVT1/BrLyL9vQ/19FMLcVwt9
hAEh5ab3vXeH4LZdfpD+vhgtuurLiZP5zozSDnJKeyZYo9zX0ndvCPAzKF3jbkG4MPeF2jK5TrfO
gqbeDcV0DjMKdVGrs1YKZSLHBLeu4vPvv7gPME1eY8YCtJst5bKCauvjoZEzsZPZMz5TO8rHVZ0l
9obIeAy4trV3Btc/Ze3zZX0Ne002u9u9Ng392WSGeIGpcEiH24E+Gtx5MuTkMPZAcMzsoMrwrkWT
cplmVB2K1MBqbrMw/87a6Zz+8CE+TgQouqlJLU9AhPOgYCzf/N++2TpnI29SZLnhlLOJuCRyuzku
zRb+1Ten7qd9VcbHS/PLmqJzE1c3EuXiU1bSDutqScciDz6VkzncOrVFxE5YnjPCelN3cHeeXY+E
M34Ci1F+pjiFeS8Dapdly0xT8wwxxtrV8JAO/0br7teHFqssLxQDrwX6CXz//UfDWj01ExqytRht
fa7tAvCAH7TnIOruJ3vaJyEgDK8cWG7HGM2NH4prDwLGUCef+gm3nJdZB+V3KOuNgmxtB24RMMV0
HwknfgSc/YaQKtjNI/GyXdu0x4Fn+0r2ORYHR0UPHVLlwCHXJw2EvY5rjQvBQLjvYim5bjpRbQbh
fM4n+oLs9St5mXTopY+PZV/uRVE9t7n6UUntPKEM//0X/0ulxihoOUMvkwUaaIyE3t8dIi9xPhuJ
XhNSs24m7xsBdCjpBg8D3RLeSBg5rU6fQyLnmvyBnGi8gcBjXEPd/DuDtl9OgHhX4bPaAD2XwuZS
yf3tQYzZ0WrF3ocDCyvW4Hf7qYvPcU4ejHTjbpP7TcPMGvVTFFGq5QM5JbNh498vxzNGihlViemu
GmHcN0UWXBsYNyNIN4d8FmfPb2hC1XP4+fd38fIMvTvbLFdN74CNhR9+uYv9KDqzLXuueiZMe1Yp
M3NPNWQttQCryho8s5VgAkuGmwZr5ABJ45yk8n5ws2o9LcE+uCxXsxfYT5U6NmGvAPopXHnddUXD
7TpCsf2nXfxj85SNRpDrhebZkbwhWrz/5nOKXtmGCM75ZSjyUpAk2PeceJPhN7dmQ9xUbXZfBl5x
sN3h5E2OfWi9xDsDaD21ZYUfYjZqmO3Z8qR7ib1jshmdef33cDZ4r8b4D3T+f/aweopWr2DBFVz2
h1d56EfHHllX1545BhS44ULJCX13Fbc1TljPsfYSLRPJSYtEfmTSNPs2IItYtXs/qgjT7GzzDx3d
CxH2w3cv6Y+z+C9oeXzp7+9jgjZvTFIs8pXvuWeUMNW9Mt2Hy1oJEWXpX+MUGvFVlKp6KogM6lZl
yiMr4/QvgKL97vIvup1wt3U9EqSdciDTS1lszBP8P1hntCE15uOxf7aD2j0vDfGzoCN8tmGIYYMZ
km0UtWID8ooKpeT0yJjzddAVqjeLlQ0tIjk18T3C/GafRY57DubaXdNAphwujad2JiRZJYuzmy7/
7H/TdtuchBbNyU+t70RHN/t5QqUour7cqMjNzukyov8fv0aCZZrH0QZLbzmXrfZvL/8QppNlM5yG
kgAtrXCC9jYe03nFWMIni4JucFw4AAa5c89lDIDQ67FIC8RdJvUP96HND0GTTKj47AQhah5e2+R6
iagqT5f3SHd7iXdh+/vr/nVipmyOloypPFMinft43UHZxpUDAXRNvE18Pwq9680kQla5QEQyWR9p
OKnNNDs9M2Lt7Uthvqo5qI6enWV/uIn/9GIcaZtLTCG9hI8TBlPHXWzUllpXWYMlGe/baspii2cL
rc5s9/omWhotdt+mnBsBq7RZQv5ZGiaHosRV8ft78yF3YempCwpbZqmcvzU9vQ+tgCkbKk9FMd8p
Ate1csdwVVZBdb5khZvMiNaNRkAXt11x5zDu7K7Gsi9uApzUrs/OXAyjwrtsJMeisY6lnzsnI64A
VBn2cXbUcF2EiNZRJscBL7gzhe1RlDLbXKqkWSf0hqlY1yYCUjiBLYZvTwMBcZr10OYh8zx9//tP
/E8G3pSDDv1pTh3oH60Pn1gNgSBEPrXXapDlpjfT9r43wh9tL+mflvhf46ScvgRobWUfT3eC49MA
a+yzwgZoBogB53kgsscN2MzwfprnsceC/28NvD/uAczmGUTRQReKwQeRI+/XrgYPa9D1ncJiUv1o
xso+9oORgse1IDlZ6jzEHlWBYSKtHJweO0cEMb7zXrHfPBAAK2/YEJ8sDrhQYDSG1BHjlsJEOcbJ
szE7Pm4IbZ2KArfMVJt7x+jNXcdyhdWlGVAixucII+PhUn05sfhTWSs/lrWmor7h3aSptnC9P04u
QRGkk5t3tPyXjk3o1wbaQBYwFJX3WKywUC7gA7sUpDTG0qdZzw+DKf/6mWQ/wcKpwz64liMWolIm
krNVvjjroiUx2Xvx/T45zROuryodV/ZoydshmfsNVA/Sqmb4hYjtGOVKEp17F0ROxaQSdKlR78O4
OSXxeCOMxt9NJlbZhECAq3A62iGgyaEouKZlocMpcZ1r0ociI7ujnYabv5hshLtwYYfQu3MtkB0h
pLk/FghL7fd+Z+PATD2zTCqxgzofakMjA8cL5cukQrlqbdTsQKV6GvJYYY3BgKK8TKvi1H7lI6N3
B3x3aT3DcMM+B9/8BifuRlNjXOOWD1ZWNQPIaLzpFqR2To18mSVYKR4TLy3gdJj2Ezy0bt3nSEFK
tcjKZ7Fuxrx8KRn4HFpF2ZwQbvx8GU5yJ3BFeLdwFMFIjwA8tQ5XzOcljQksI+gj5iuZDNUhqOzs
cSz5/ZbMsWAOkxurr8jmcFNURWRRsyYFcOuU7wY738NTI5AmF6vey/AmMtWrtjSkaRWEzZd5GPWh
44S2nXxTb+Q4R4+XlltCnBtZbW17KDPhH4jObs5uDNBA0QxpjfFzWeJfmYR0d6GNQ1nJzNzluE92
00AEaFKRNgie/Ny66g5HH9M8Hx8SccuiSq5t7Fo3BvOf7QgM7VARsZng9ZUpnPCp1N6qboNTNlsg
KMFS7sqwHGjAhea16eTXbUJKYgmdel95DjIE7ettx89f+mx52mUrECqLu8QEfUZCoitvqp7zhxu0
7a6hSStF+SJq67lealEbN8HPG1czAl7//Fu4iyDB5FyfAxCpC9IFZYuld0BMuoPS/ee6NbIbo068
vZc3wyGv56/NZUGka1utJKTL2zgxxquh9BIwtH1yZo5OlmFk+7j6NQ0AnEfrlPkEOXT5NNfovANB
TZXWezFmEBtUlx27ZiKeuhq2eePnp2Cycxi6iYO0mjkHY2+UsMiOvuInfUbkd3uZjakhrLaRNze3
2N32bgj9seaEvrZxEbzATlrnU/N14HF4QTbkIR8GYAnIBabC0GWPnTObt1E3PxVN2F7ZkbBOYVsE
ZK0LUiK7trtCyP/stnV9Laol6tr2jmLqWDnn1DkERh1dxUP2XQ3FeN/GbXKKFjVH6t9LhnLHMmk2
dYPhDZfmXeoR6EganA1rtHdPqsOqidn1aWiZXREVSUtLip8DAphQL2YQ6V3hzd758ndt3/4YID37
f9jgL52zj6vEcvhZ5KSo3z+er0FppS6dJ4v7C03ImKV/skuw6FPvwHFT8KgDXmBhhAb4Jv7hBJLN
TAb3s+fU+8m08aU49z/1fQ2w170DCOE4ldCJlp0zUNM3s5tIYnWGZl8uGegQSdvHy7MbPEkJw67u
lTwBYsMFoCe57swx2udEnsHAz+iijX1+dv8/ZWe227iSbdsvIsA2SL5KItXLki3LTr8Q6WyCfd9/
/R1UHeCeqrqowt2oMjK9kTtpioyItdacYxrwjjNQCvjVUXn6sZoZr3CAKLzi0fyeiXRXJmnd0UaV
OycY32imOxhsJvVH7gbQoiZg7lmBZJpSSNIPQYuoKQ9Dn9xNawZ+ShL6Cb7F5JVAgf/LLf53ERTb
NLsXDTeuzaJZ/M/btEVoJLs3OL6nLkEfuojmNTtMrOj2sY+KDWdpYw/eddhGdv6qqlj8bBHf/vPB
5v9V5aI/XAYpgjky9c4/XwZNqF46syB5VcO9EZsP1RrNtQjS+E0Z38J6NrZuXGmc3WSIhcspvTHn
1FUW3bBSO+OguQFjFsLbVq2luqd4YETZZ9Jl/TTX/+g0BVn0X+qzf+9WLycb/kEMQOOX2c0/X/Xo
oEWKEohdZU2NgNZn9iIs9ChaSNnUs4g432TQV1rMS8xWoF7CWfnU3Co7j5H9BzY9pU+c2KdQwYyl
W3VwagRLbCswjLsIKogolmDq5a4BdPbx/33LdZOujKvRo6Gq+1epA15gw64H29wk5rSxmI+vDUN+
z43Ij2VKh8So6vz1qRgKLAI3OhMkSA3eLMy78iMVw5saQryC3OS86I3cOVka7eakVnyrdRAWjOpd
Mduf//mi/58aJ2TSSMXQqlLM/csdz82R/EXaG9D4081T+TYrxc6gkRWFLZuNY626ci4PrWPCUVPE
X4AG4wW0IXBXtD4ZRX0SjcuPG13+y6X9a5edaoRH1+R2usQNcU7/54cBXzwDeGDRIGY4pBjpZ96Y
CFuyAiI/ptPP18kJHUiMwrhlCbAVBuvGYYgzd4s4hOiPDKCT6iTaJYJJeShTcigcCtH/fJX/1lJe
WjMo2559MEr5JSTnf3djpa5kEjkOBXoe6L4bYdUuqvFa1B0SYMt9HyvY11QZimcYjbOzHCyHgdrv
nscvhZtuSY3HYs5jX5kC4GopBuK4gHiSj4KESVBFyXyNyyDepY1enGO9wdRWE7/8n3+Qf3sSnj8I
Yv5FU2Yh0fuX+qI12Dax2ZEusAzPE8fV/DaOfhqz+nhK31T8cUNv1C96muvIk8jeVMPqnX4wB21c
JnGlPEJbQQ/rIu74zxf3b4IELo6r4lZbNv+If3UbCGVolbAnE+GpqpZBv22LWBxLmSQ7OCO3pqqb
l3DAow1UC1S9cneX/QuvX0kCZQYPpel+J3l4d8YuOj6LVW0MyJJYFJIlDKbUbcJzPtvmaQxZmWc8
9r2sJQDAyT7jyEPywzNfLb2gRmOuIyUW1HoCTsiSQLQIErmsEm+4X8mCbAE3dMxWK72KboMIlK2U
oXnm8XVZWKnxzTH6L1OBZWnnSfvfm/tyjxAlGLgfWIcopP75SSyStEnAm9Immkzhi4DJQzdM0b4y
ZAbGDSLoXqmy4lTZDt6w5UteiDe1LhyOVDkCwTY+8GBZhIPzO7l8ef5qkPG3gQHtMCfVJR6H/q1X
m/II3LU/MNpRUbDdIgF/ne7B0eq69to15YfdRtPh+a2nGljpxVdvKIsD0laZ7UKp6JjQXJ+awtBM
YYNPFUno4E7RxiQK9s3xeQLqUMsvH26tAEpmZa23z99qIoD3Buh+26rMkaVQXzmMk92utz1kSibh
cTWsosZAn4Trm4cqXRdTqJ4GiPtrVor4ErkRXvWZGZiJ1mHnlMZ4LIYvjrzl4mruLg5OzvtM71Sr
SNj9Rx/TwECFDKmcQMtN09FB3fU/F+oEzhFU2Zfims12GGmWuPMMRDEi/BoO/VZHM7mkgfNZDHpR
UKxOC1ts3LV1b5yDWLUOmOq2SpSYF0Wf4g0JStSYCa5JK1OMaw/MymO1BOtazL6bpskddRLxD0Mb
vXM8GnblWLevIfQHnuzyNmM0Plvp9CkZ6t1byx39gcT73QCsCpOjTSigZf8OTWP66rXZ+Z9LS0wN
yrRCIy+EE7lPTNTrJnbBF1VWWzJ31Vd0st8Kum5MzGum4dm9ZUum8aDVHG1ao1r1SfRhWe1bBfz4
za2sBzI9z+TY+dC7MtiAggCA2MKjgZujvPdIKYcmfJ1GEwhJE6ivoxNwAOibjtHGW2Sq4Zsyz+Nr
Zm9ssz32LjKCtq6KcxXL6ITczPaV1jQ+bAT3DINf7RkAoJEMli+jMPZdF3RVRux8arowxBE2rXGr
Vj4Ki3CDmFJ4qhbkvm2P6gYCcXibCoM8nQnTAGJa8C8dq0At8gbGS+IiyhM9qi11Uwste1F7Cc67
LzdpOrgRU2kTPUaUf7Sdu+ojbfVUeLZiQQct/bFlKunRmdCOzy/VoGyfL0cHxGarqRoBou64rWuZ
nUP7vW1NFTw7KoM6hEj9bJFW5nCzmHLu8wSkh6yoB0dDHKOpinzbGB5OXv4Y3PSoulN7S/P88jyF
JgTsoGql21Zp2MoryMnwASS45e6dmn5cD0GsnRr8f7jsaUSa2jCeVPxRrMdenDbOo4QnvR5iU4Ew
jIz4+V91no196VJZt0Yf7RNdp4UgcoXcHirSXpTuNm7HxNc0DgoAW4uxXaLhc22H+QZQhz2UBwCM
9jWsgcManC49aRcmhYbNOQ58D0CGLP5NL2InxvmzV9naQUg6VlPcQlEITLxVzEZqJr4x6/Yqw/p4
xENor2XWhL4Z1kD8YK5MFO2+1ADSKQVhEEQ2gMEQaLfAokKID7F9WmZhn02lK7f98sLD36at2VDV
OYlyGnJYhAF+BQ+d4K8Rt+U5m89PLQJnUHF+ap9LhPX/KNLVksNHgMkzktHfDJTZBkxVtI90lUpL
5vl8yXjOL4Wsp0NGx9+DeQLMZWZCplkb1y2hloq6RzpNRt1zOaA0+oTtAV8CB5eniNw6EJOOQ9pu
+ns6YJ8uZ8btU/Qy16n5YkzGlz0AiW5m1uqcoAI1yoONzNzyxzScpyJOLyEl0bnqTzoM5gv4MyYZ
zqVtU3q4U30bB5nvw0UW/ewb5IDSASYA2np2TxA4yEOTWcFtVC2VzzZne4EhtaraAbRzsi3dfv4d
OLTIxmg0X5Uw3hLHE3mNlTXMN0oT+S2mrhEiyK6kJPVF2N/p/NM4nYPj80tKTtXKbJN6azowvvsy
mbyszdBJulO2BSLInoregCleKMZ7oVc5bmNOYW7ylYa5+gf14h/wVcStuUQ9sYDTEWpRrxshAevL
6jGmQXFOpjqBdbj41VSWuy1sxcGYjSvSnhK/Lu9fCXcBOiBzmX/0hGf2+2PlMIDlYP82qDSOiiza
PReXJiM9zYZssq1FRTd5zAcWBkxchaMZG0VR5A7C4WAje12KIH+I5nCPMEOOgAayPAW3RswdFOJ9
OIGDaero26HI2sBSuGJdCq6WsVyodEFE6qL1SEWhfako9qEapm1Hn1MsjSwYKwp0TygEtiJJ8yiC
P0r5/mzgFZFKjHMFXO8fArLezJHO0zSt2xqcH7lKlOWknuHc9wwJ8SDV+LufHY05hbI/Rzpwf6C4
9LLw9Sy3Jeg1/ynForVZ+7pi3J+3KDXMv0lUg1I24vQMTt2fDKEcn89PJIIem9tQv5RC9yLnPs4c
fkVevRpyst5aU1lDgHy+Z8awaIvdToJqUXdxEQanoYJd9vzvNE7gRyAi5kL/rjs4lIme6uulAd/I
nBLWhsho66G6M5fQdgEjYEXwHb77OkR+EsynNG2AHNvFATD7YbR7VHOC50NAKTSn8qC3YFADObEi
p/7C+3U5mrSkEjEvRAF3yMV+MCRIxD12lLY6l/Ud0dy6pM9gjQwDxUsoYE6H8MTgh/f3cPwFsRUT
Cf9FXobaV6rNBjsL4sqlS4e174+4GfkP1iiUmiuHpmoJkajLR5XzARGJkTrDpxm/esKpQGjI32yO
4ZLoheo1FXeh9wXSSJgniq6dZDqxEYHggAEkv5sq/pE44PQY+Q5EEZSVs9UCjhpSn6gytEMYbMbG
IzpF86vEcLyZjux1GptLPaqD1wdtvOVQ3K4tuBD7wYX2lJXs4fjFY48sV+XgIIPu7MuMBJ19fj+2
9J9zN/40m/RSRUGyrYkRWQf9tLUaiTcqiusVQLgQEwnH6DrBO9gHM01MZGoA4F84U1/TxVxhy+kj
DyZjO1LZEXjJ0JPzAfDIqJkeoxaerJBDPjDlkeuJBdLoLD9NaBxBB6LES4zGwxY1bNsxVh+jnr0r
jfZo0963TUEsRcUQFvyJ7ipbK5pGRE5sg3zqEg/SUF7GMir8dBbHGAPgFIVXzmfNipGrP1O/j4R0
gmxt1yY1em2Ja5ipsON77Y566uw09l9L9KdBBSLYa38XGpRdZ3Am6n2p1zd80u9Zo8+bKYqu0hpv
rj4BSrAwgJakRRGs8ruaJbuTO/S+XtP4sMPqQArvxUBiPJfTyZiJ++sr9Z60RrbGuwxlt2izF2MA
bS5Tl5S91srhlaPsc9n6FIpLihyfpukbzNB7EdvvzwcFISK9fUIX11GrkgpRlc7BRUlDllUAw6sC
9Q4muoivilPsoCP5dREcZ+uvaw13d7Rvtfy2uuCIWcVnL30JInBCYObp9npzT5Fu6rRzFGYqEBIX
DgEiXfpJtJdmvRlf+NjNWFMBeANrHDBjrIac22Lov+np0PsPyZDJavc7ieZvmvrnYupeB1V/t/UY
i2ZNL1CrvA4qJ81o7TxEanFsxmkXp5A2GuYv1oq68tNq3ZbozUl6VuWIm9J2EPo0TBx9rNVrrS4a
GBAaKUd1HX0soR3CKt115xJOp4J9nV+gUpvF35w0Tyf/Fol1AG2OAiT8GquUGkM3zy6Rn3ZXepwc
0Rz1O7P6M5XJSp1udAQJcznV7nSNYWYq+t+WrrSL9iTdGqTWzjrq9jxNXoXBRu+0w3ZsTCzPbHld
V0LhAiif6SURURH0sLk6d0Gs7Cbd+cA5YHk1xuvQTad9arU42pdKKh2PmBDmdTcXv110+w7SW6N/
yPcmQL93kViNMwbuDDoCW123qbrSeuz8HSDmmAVioS45nAXdzzbJ3IfUJt9VsvE9Q+l2lJWrMS7P
hh96wMRpkBO9OLZ0perbqxE297hM2h9Jb9PAU2wbn0aTHfKaST8WyRNNLTIlKqs+lPPU+RSzt7HB
cJu5LV0++2HZOddhrjMi/Dqck6TSrXuLl1WSHYIJsP6s1HxjUZAboK3Jslv1o/AGlxUSh9bgw0tT
3iZgVQaRgJq2GeIPBHXALlvdJcOMVgtc5xcIsifCSvxJD/M7B892H9ilugmqGhZVtQ5J/0Ga3+Rb
whz2MeIcsk2IeZskfMSGjpJaBNAxGtimtoRO1O7Ger61dcsGMzHfULh5uXAfUUD+aegYXm+lv6fB
eqFVjtSR9mA7jL5l74IiIpI+39HM8HP61iZkYmZ8eJY5ELW/6QX51rwEbgL+6aGrg7Xj4Oc7xl0r
f6hD9hXG75or0tcI0OIaXXZP5hEV74sTmb97ga6g6nbfMRA9K8p/BjAcJaRtoDC1eYvgPTepUN9d
FZonzBVPc38mGUQEUJ1LpuwyAaAQXVkcBFYWk+FDX6pHxSDxsFLjP1VHyT3vysK6QygKzgQXpvzU
6BIbHZxRX63i+o0HRgB0hoSCvJwI0xFd4z5vARpS18Ugh8kMNKP8lArE+bFu1rc2mHdqN/OwSYrF
UKi23zrvGppHrWS5IU4vFPiygMzsycd1Tha5U9jtWo055dyvXYIdtoIQNzsFBDpPerLkOd7SOPtu
y0T3i0JGxJkUys0o6hM+n/DYEQpzsqt+KQLx5zzVfq+gNjkX5Pe4W+KMzvT3ZjNcp8Q1CrA5xpKh
BHOWRwB4PQog1rhSMgAiUEYFkUhZsE60gwMmwnZINXFTP45bEk6LwV5VWkrWJnCe9eTMtVeQBM1s
DPByFC68Hrb1TFF95uyYY3LOvzy1HmL6GABkODevfRG9u3Z6w1LO2IxZBmkxRrMj5o88rgjULgI8
Yr8i80uj8etxZxdloENSId/Pl5/cDomqY1ySUNs0MpoeOcmReyWQfxqhLwECCcFlrex8mvBnabFc
swG9guvWleRD/dsPfzXnFrG2y/E7jZn0TECfiYKxBs7oAaM0OLbNWcXKe58SVteQQK7skXW/CqWB
/U7pCWU8TA9U0CujqVAQJZwBGRDBTTu2Fqml0oUZ1vSVnxhq4YVw1EEp1+Q1JJ3HEDJ52AVUMUl/
JDinKuksac80eXQAcU72zyEH/CjoCcQVAIh6M6jnOTjHrjgai8aAeOWBGJvCIHZKFOkpj42bNYYY
k0rp90zRNWW7XJYzGh/hRNvrwygZpKCKhddDa+3GUWCb0wAlD41T/4CDiaQD6EeSUiY3CGbtx/G3
qJNv1ekpLNpxN+ocIZ0mQe1Ekotd8TpW/OiXGCIGPV0T4m3JdNCV1ooalvMqhC5wZeNtmvp1G7Ls
9e+t/VbFjzj/HWefRmiCUycCycvGobvGSvio5pa8SsT7hxkg0kc/xOe8zLcgP8dLJWL9LSnxV/PO
q6T+rNjzE7wM+tmJRUe5CV2ycVT9owrbq6mcGj095vOI60N+1Q19TTKw3yOCASjvV4kY7A0pUkeR
oPsMc5O0Xht7ajgDLGrYIBYxH1le+ynd6FkLOa6F+TltUqzxcmPgiSLDe1QO5IgTvjIMm5KPkhCg
MeMUKIxjxDbEdSAIJXWrwropb9WiS+BwD60UjVCo+fCaNiDv3ANgclLR8tIzHLV+R8EEQLLs7N+K
+FXyVv51CuNOVUhlrH/0hOdAnzVNis41G+eAo2Y6CAgdMVYa+FMmV9D/sSNfZF6QI8A6jMZVZECZ
9rb21oKDNLQ3Nf0rFY7+KBk5utCNWGQWx1zxWV0HMNMDtPvxEtefQ3DtoT+b7Fz6vJP6VgkOYAim
7t0o7hLCV/XAbJ0q/jR60UDCzkZj35DqLg3JhKICy3sSm5pfBryvvmCrrv/YglEcO4/2MjmfE03F
3PqJTAfjzmhtnYSMuP1gHzv5KY8zMgrG4MyZxJZtsHkEeGudDW+gXZP3sDGddUR0XIG35m1gyU1X
gtvtasoLWO6NDR7RdVn8VUPh4GRiauz8LpPJPSmIEerYIT05dQyJcuezhIOZR4QVanYmvCKVjZei
kO6ybWK3fF4FFRcR743UWBybW1xr2nYShCIA/9oUcaY/zHb+nasJ1bOFAnOWGTniDXZypfiTtsv9
S7OIGinZt2Hq7jnr4NuazOFlpFLZApx1U8XDdwWgFtgDIWjXhlaUEEC0SXUnq0IhQZzdgGCMvo4B
q7egKGrTDwcrOmW4Zw5jb1lbYwzNl3kk/omAdzbd7q0OTJxuiKbOLg6pba9wCSELzrobguI1MGEJ
kcebrsfSOUJNArA+lWej0/aqzjE5lUeBlqxF+JN3wZI5sc2LHg4wsT3p5yhAvcOrMen7GJ7Wd/4c
MbMt4IeV5IjV9xKvZJB+4BxbccUefeE1oQsuiRe2sc/6c0DMgTIRElx0QP3UFX8cinu9S+DgFSTb
VmF65LACjrpu4hvWUsIqKuRdoMYyNA/XYtylMaCC8RQjzXtVkdOQ+u40W7uToCol+14NHami9p63
Ou9La+HFM99Z18kjWfVwdhhlY8OrTrVKjw8MkgcLvYF6nVKwl5TvY+poBwaNMUDGjmog9wV08iCu
PD77lTon59pt9rkx46jG2FnRehgdIq9zsnwd9i+563TCRFGPo7balASkDr11juxxN+hvxGRsw87c
ToECqJcyNl7SX6LDcp+ZR5CVqW8sAiRU2lMIak7d8pm45Qav6Rp7DL1giZcggEeLFBn1OdRZBwtM
/g7szdJfNbKIQKWsVDf1eoIAcpb5Nsgo+POtTshbYFAlEEFZdjyfQBxzBR0gwTnjzEvsnNqCUnLo
NksqfYNEcMwBJvJBReVpXBkEIUBq3Ex1ta1K88BO5ckBhDBOu6w6878o+4qmt0JHRR+SrQOoduhU
OhJvGYbcrOFYidSbURM5JhpcXZgLOMLNtTOUJLMjo+46phQa/prM18PoxKGB5iGWCo1ewy5ovkTM
Hk1xhFeet7TZOhA/reHB2Z2dyNyWBExn3cvYpfKQRHl9y5YvTW5/tMEReb5OgGd+DGsatV3eVewn
7aYkmUfTftLqcPOelSdSEGsMO3Lg57PixhpV2rSm4UaK4hAcVNLRm5Rkl3wCmYn8wM7Q41G08xOl
+DlT+MyCpJHRUGk8SB5Ce+82kCcJzxCWstFn4qVB/eU+AL7t3Et8GLRwwRk6lHWjDcyeg1gY2DBa
Db/jGQnlDyO6J8Bf6tBc4xsFiYsUNYdjTAlnsr21HaYaSF+wcT1XGF4VmF7XvoThjyZ/tdzIo3Jf
5/a4ycR9ocDEKjhidJSlnmJDtqC3frMoReLKc2DvhQRfOoyTR2yvs1EV65QbNZb4cE68KavPIRd5
Xrb6jOOz32n6L2XgO7DiJRpFeH5Iccl/txXiXQVpL1XRIfYuU9ZOfpd2s8aUoXeaCxNxa1vRSYO4
WJn8dUO7FsJlLGCv1P5HYjA8jaGrbxqr0/eyrkn6qepzliCqGGaAnAhErO1oG2cxSfmH6dR1sicO
sOl0hC+LPrQiy5fBUdXuppzPtuvtt6hILrz127LaGhGQH6IJAO1fekM95XV4cOiddU10KmhRjsC+
mPjQce6Te1AvHIzRbTZZpVNJ2S2oeuQ8LyTmvouBKQy5ZMexMqdLN3WfGEm1e+/eFyzyqlbf6g+r
y1+UpD2Srnwh7+sYKL8HN/QNI4Oirm2Z5h5J6V2p4S9yGUiAzL25cDwDPWmuumsD+X4OX1u24oLH
6US3n/XmrY6FR+DIpuZcRo+KCc7LVP2W4N01/VWRSPmAq6jDDd8rR3eW1DE4UMV4I08AKFR6MdQG
+0zxsoHwsXVJLxzw2k812VKzchztm41LyHc3z/qqkzuEadFLEwSPiliwlUEx47ljQ0ITHD3gTemh
MstPh3yGvdlnIAQyXAB6Y3GWdqZb1BXfWaeoiMFl8SJ6LX/J7Kp4ic1Meo6pEZmzfI8QXbzogFjW
1pjvIeiYhyZoo0vJjEwyPj2ObVerHOmaqzvNJYd7s742BdPZGtARW1v6gT9MrkTrlq9N1XU7OHUc
BX7DOHX2QQlK1g35c0rTiF0V118hA4OXnuHCQy+u6WiLd/7S7AiM81o4vG2ib6IX1wYMH5XNEbem
eeYZRuw+X3JnLjcAdfJrV2BCT6dqI009fXcmUOFK8i5pNRznLm+Wwll6fdZGfqPbnUeqiW8hav8c
C+ddhrsoFHsZ6j96WvbnwGwK2jqA5IIhrbaFfnSssN7oeqO8plmR+5qErEZCTXsIXQSMjHHFMXfS
v4OTTMdSJ9Hv+StsF9q2U5WruBJOw6rE3m9WkE67vho35IJTIIEy6WwvtRKLzqll0r6ExxuXZ+IO
/ZLR3jG3S1CePZGeDTzcI9eDZlTNiXxfV0nxM49zjuCRRaG3fEGXuyR99yszNjirJWl+CoHMn2jB
UpALw59I+Pa0lqhGoowTUgub9qbayrUFd/OBWKjbd8quZG5GOkCtbIJERJ45zwkPYwZKoXMjqCrx
zxAHCYPN3tiKnB45mQQqbaGaJA5xCkswjkoLVYU5C3XvSMSjTfYJAAgOXkQQOUDRsxIeeQBbHUD+
Th3La+xb9FTDEIdLpc+fdndJlZafuL4P1KnnMbH2huzml5KM5tOcuFjWtfGMnrNbD9FHqWU30UUo
+EJoCo1BOQr7lql9o4o17zP42Q6jU6lxeuzEz5bnfmVG5K5yn5IDW00BcoyBkBk5CQlN1RUWz9T/
GNr2T1jOySWMpbupSjmd0y5UMQ8qyQmUEP0uYT4E2/GGNs1ZavYR7PnPiPYQp8ai9YEQJgehV7/x
UwUHqUBkdaKRhh8IauLy/LrTDbofRkA6mSgAR4Z+E6XCA0b6d4gDAQE6PRaKIJjI0QsccxpdoijI
Ds9f/d8vRmTXLB1x5wtOMhHw3Bdaib1Vb2iq+JYW5xc8NpEBecN2b7wH8ZqaINh09vitk1FyURIi
03A1arypHeXDbKaQcGvlQ+pU7kq7s2p33jlkTQk6dC+hRt3TaPg3RkTP8G92Q6iIB6nyFIjNHXjz
g16R7tX9aPA5u9ql7/RtSjqpNwdmfLVnvb2UNvefKcF1qr9lCOK4w4G9k1PwWqTgSsg/Y6CSquXh
+SuhxeAOZ7D/T8FIJcgUzcYy3SgmSco5NIJ0MNxdM2nO+6CCTieVovRRcmzRXHp4Bc0S4ZwuVoja
1t30VaT7IQbe+SgVi8OTu1FIA+aDbGgZCTb7eITiRXb2zJvhE83R3YqRzG1e73DP1ig/S2YBpjPW
X6yHk3/WKjns7TTcz267BFZ8MsBYG4Fxt7Xc9Y26Emd6kzOcVZTcensSPfH1gRBQvk3I61LtgIyn
RnVCZQRUuCEbqtadcivc/IgUpT9gq/xjD3JYs70AaKsUVhPuJ9kbLgN6I9w4SfLQ6sY8Trl9scso
u2Wo3fmZKa4FQ/gPOsi4ysqHS0vhuKg4EY2vnIHs7/I1S93snhFAvaK36m5TraYP2ohvM3aYJ6UZ
1UYxk+vhz70VHcfMMXzMMYUn5xccMUuL733QtC+503SSuuhEkWHMR0r7Uez7qZwfVSH9ISNRI9Ju
mRp2F8C9OkYI5mzkZtSPSCtfYYrcdHMksapt5l2Kb2ZdGchwxpIiJG0G+t4Qr2jM2NMbGT36ZTl3
RjI78Ble4yBKf7C0bjtiE0jrAbgQFoRhdNPO4SRB0i/ea3pxalpeisouLildD693ATKjPgfq9fwm
f7u1d3vjpW2sXVmnv6Y+vKQM+/TaoF+0/OHnl0ZFIUHsGUchE9lIe+p/5TXpYy0vLd2hdRV4KEc/
zaL5Km1g3ll8z1j6A3jVZoe0wDM5aPVw0n2Sf7zOIHWxJI6ZED9sjmpffUzSeR9TkHbWUKU+uzjB
qrZbbHRkTRADoNQTkxuGDO48GpQqwTNKvYE1SOZHNeDxkX+ewXSEKFll8KZzGoSSsK07skl78TIw
VeOPUta3engYY/lHqeqdAR+VPFhGIHFB/vUTL1puO2b/+rSyLPhUs0LzT+S4htNgrtE8GRrTS5p3
oUbeBIgsUqxLV26UjvaRZTPic89lNw9+40KIV5NfqMJeslpT3w0OHGWDDzAo6lvEeby2EAvU6rZU
QNeKMuxXZGDgihx/mWKpp1S60BVIMydFZAQKzIwJ9SlyAnJktmQhY/KI11YLhZwXYVUkxQ3LvrWm
eipIS+GCXdQIpR2fxhyxXTz4ADaDUnmQlsKEK+sbjopFtk5cBvFmSZMkBlu00Uw6HEWmPYyYjLF4
Dg+TYftDz8gozS6EdV/LPNLvbDkMZbuAqWRUn4SFuKWPCxabJv9kTqYxG2fch7oL4kM4byxEvNxn
e5eAX3sh2+fHSBVupMbfLM/Mm6vO3tgb3aYecYrZXjVlil8r0nzUVc0wmqmJwsc4M3unxCl01dP4
CKT2GRBnMopfJvMBYXx2brNDeek1hrnSJ4IXzaud3EG0bsL0TA6iSnNDQvq1GYTHjU3XnIE4bHbM
DeHBYnhRB9GftuBzUVPlAd4pO7ZqLC/JjWwmsYqGRYnQfnXZdzTOmHN5P0UQHuMXEeGwcLRAXFkI
XtzUSd9JlzzEg4PGOie7MWHyczBjmwSjSjlNsyt8VNszHccZ516jU0XgTN9nAHZWoAPkBwQol6Vq
tki3pnguLPRYdUk6x6DECsTt5ErL2u7/5M38gxbPmo4jfzAkIayEp4dsyaHsMngv1GtWveaA8rPy
e8JYomQktcd89jr/IqdL9hBBu1GjXzY3I0wsoH2vk0VuF6HYVIJw4JFcfDWSJn4EmzeAKQWKD9RD
B06gYwXnfWMXINYSvd9rWBKtUyscjEuFBJigY6WCeE10fVwp+8JqPD25wq0EpP6g/YFMnsYIL5Ig
W5WishVeVV/cJSGj+Nk4xq53xDqfIeeg0EnNPUk3hM71qn2t49E9Z1vbZNNxQ5n8rHmmHDm+RmOY
nRF9IQAp3JZMOSP8KQNn3wvHfYeF1u3nhNyDuLU3WREqX5rTrVoTvURoJTi9UTGEJmkZ9FDBxWW9
uk7o6MglFe8aJB/OduhflWrryEPgWhuC3T1DvDA56KdHndp3Mw6MTZ0B06os9W/CohsbhE5Vw6a2
5A8EfvtK/sXBh5ihW1cxDWPtmwdWmX7PTKqLaDVkTOjo9fYRKDc2TWJS/CIozY3uErrN6KzdIwtA
nShbe9tmo7KeRdW8KsE9zZv8ptP0PSttyVSVVOzoiO1+WpKC/KxT31o1eu+NPKVFhuetJ+b125zN
jULgfcoBkow/iQphhSsi3ndCQ9EOr5yWUTT+6CfnT4j4+Fq25HXqCSOs5/cJB0TyzOzar9I3ZajO
/TIIBasL8UcdfrRoZrZx1SEkWH7Ly39ANdrdtV4YsCsIy3x+fxKoSLqGBV8r3dOUyOmaBaRaBg4j
iYBgScCrxi0Jx9uCT+sjF/8+MMCbNeB/65S4/2LEQaZNN9EHri+1mzDkKBnpP6iTVzX7G615E71o
y+SlwNVJGC0+uNRP4Fig9oGPY5HGFoNMUqErAptbO/I+CU5o8tOdHs70bsfBenZYgPl/rVEF8vhg
eZW8ZgIdhWmqGz6Sda6eLPusMSgu+3ytDcxo4o//w9aZ7bbNRFv6iQhwHm4lapYsWbbjODeEnTic
xyqySD59f1T64D9o9A1hTbYskVV7r70GyAdr3S83baCo9WkOGrVxairDGkIh9Kzg3DGRIytnbdCC
DBJoAgFbpTBmDsKxG7dWAn2vDWswOOfP4hhh98zNJEhjM+HHAADDkCwGFNLIGp/qWx3/tSziovNf
CwLf+2oTQ0QlGEQnoSQCSML1cO2peZ1+T0SaG6W2rhdYpmc4URTbNtXD2bkmS1Aack+pkTaC7M77
gqgVtlNMyN0Qejzp1FFidCl76k9Wycx4Yra/EtoPB9zLp9wSyA1jPtCOaUPfvSD6451HKyFNYOu/
NVdJ1v6U9SexhQypCPtTZ0Nk8DB9dLdXCErbiVSkmV2GqAhWGCIrLYixpk90678tsPSClcHlJEhi
GWcIqHJn0bfDduWMy8KeRX6ZN7JNhA6DOTrSUFhYe6lXGCwV8/tc9CDwENKNZw1bPSk/QHYZWdeA
bQcuBLJvQdTHdAHhV3abhqNzRz676u13x0UKe9DIt8K2ax/E8EriF899jYnBVjqISPvCJ7lq+V1G
02HW0KxnJJWxz1nPqqlHuHjZv+Cb8xX26BnIkpk3tR8ug9MpPw6c20Z/NNDluBAQVIu1sn63re3i
XrIkeOcZwXK82ZpSzs3/RtLF4V5htAiSghzZC/4k/OvaCOSyXE8M6tSna/+y4t9FR6JnmI5vvWTM
qj35xcGC4SkeZcJfj96a37Nk5/gWlNTuBmN+5TafbXV0/GJrwDiiGF1pOiY0FNSd/5Xp7XrE1ixv
/nSiCKFkrGroB5rxjbUUnBk/HJM3Yp3R05EOzheQlBqfJvafLX8EZ1BBpN24xPcFOO7+9MnDkfwV
u7MQL5KEIrYu2XR5SjAaqVvG33xkhOEQVljUVOLmRgf3ocjZkSxJygcsjB4BNENOAus9/sKSVDqA
OncMzBxOHosM3TEJA/8+uQo0kwFeDUO3xca2shmolLCvtnmVJfvKx6XdqYKnSpfizTTgk/Ro5rZe
GvkfUfODKa0FGf7uRCXM7HagGTKJogkOM2OXV1QG6nUm5GRs1QEe/Phmzqa1KUEZdoSbIbgejV8R
p+Et7e3u1becDTHGX1hQxTdykYdjNzJc7N3+0tn2nvxF7cBi/CSTIL/reW4zrhUnvR3ze9aW+nMQ
hJCaW7Rc5Bcw6Ye4mdCbgRd43o54zOwOmTC9Q1g8mHEMr6+o2k1rz8m9mU39SdOTnYEx8/1xGKjA
XMkMI86FfnFF2pxMV0MuZIzBq9HNbFVsyt8UwNSYbvRVKFS5XHtUofpI2hDAz94ZTf+W+GbDVyfV
l4h5xuAiT1X7rq6No1NZf2dJ+IXXdynDMge1gLKbi45fCymelEKoU9/adERMO0V/pJtdVc+JypSe
lC+lu5f/Do0eQTMm8sjV2393P+757wn2YlFAvMC4/u8B9nbYLgDjS4aUfVHLYR6Lfaya+fi4KxN9
ypmzPDBWKbiumf98PK1HjgSm/ztSXc0gM9YvlueoiZXI/zlObbVPlTlfHg+0c6tfSFf7apOoXaM2
LKG+oSiFyfuzzkd959okABrE0/5s+vRVNNbvdIzzk+GAdQV+BOhkKKhNnZt9aK5ywtojX8phfkPO
xdB8zKus5DIz9ZRFW4r2OCXDX97Ch9Nq3nt1Hcbvsom+44GIQTZQe19ctWmeb0Yl/tqekB9ymHeQ
HXBjxbbtw2T3V113t3v7q56aaDNOqt2OvsbHO4Gzm+1zaUWE20KtBU8Tx0wDpEAn3VxzF9iT1Npd
5QJf5pFhfwpXHLHm1lYDgaQnIkSXoGct30EJVD/NQIVOVR9FDbsiGxoGL424wir3dq1GYG3Um3c9
yAnv1u1NohP9Q0acdck1FEpmbtyqOCIKFKccoFS5x2jgexT9cMfMmPRbvL/2scjmM4yI+ZzEIOor
MQ7xHkmsqe5aiWWm7sMDqExnFbdufVS5CXJmBWlzHFCL7DAn3BvEmXd9Q6omCURF1dFf8cxs9jZI
eJL9SH7QajF+wr1Ds55cb9OVWN/aYeFYF7sftL3RRPZONsK/PA5IpkA0TAyrFZTdBxz0OGhRCjrj
z2ewUqRUkSNYc7vc2UeS2ARzgY3QdEl/NecV8U44XcH/B1l6vNgpQEGixjrPwRKR+PhdRcEfGojN
Y/DD8+pkhvZJLOCuqzQXEMH2tlDDfFaNlEBEQOMwv3itKG+wijnZ6t6k7NVOdt0Zz55hQ2WjvfXk
cKvRSYSilMaG2U4dag2cBcP/M3Z8doSmGWs7yQ6THP5WLoPxTnr4JaTPeeYVW1zb5CYdMcDztWWz
n6u/8XLrcVcs74HcgRlad5OYjFc3a75rRslnoUooj2U77hHGpCHasWpfpIn12hU1RnkkppN9yk03
h2PbeYx4HzdTzssrOVOnpnEQDjWEHCQgqi9+t006nz1edViRIT03HcB/n3Dzj8locaKtg+Ro+PLk
CNFdCT4nt7RRT1oFS3Gi35ReCfMwxf2unLz3uJw1hCmrYgC8nnoBz4xEOfiZGv2q7l2swZSMFm3M
Lqos3Uymsu+JMfhr7FrYgIMasoSvhp8iswGG+n7+dGtIxlWl2JDi78x3QzSPAE51YV08G78JSinU
UJ0rh4M/mE9iufV4FEkexIih58wLFFnJKaZG4f963ePHx4s5sW92q6rD467/Do/fpXmWdoTIvP3/
vnQwgnITC7Ld/vvDjyd25nRt4iLZ1TLe+Z79i7T5mSBjmxxApYlQxAyj8AIk0YgPj8G9aq8Lxes6
E+XasXYdH7dqr1/4Laa2ZwZhEAvYPMdJ4N6Iik292XmuI6PYOw2wALYT1t3tkd8G7ZTte+ncK0wZ
fw0BllotK9mqs0jsm+u5fB4MtXhHfM8F5v5JG0hoXFz+eGX/oZMUR6MAUXJmKVYkX+NSGfwStjYd
+/7ijkmCNaXlMtKHocFCDwe3LX53NkW9o5s7z5yf+sW41ZAAb40htG2Q9x1hGKAWpmmHxgJqAHIq
rEJtiE/kxhpDbq1JV//tZvnCCpDtWbRpuQrmZth0SPWOvQb64kxtHBIKWG8JOXZXbmz9hEupbZPE
O8PR/Y0xWbRDIuKjnpNvZoSwFpveeB1QGVpRH0LCMg++IeUpTbpmb3btJSIY7poujuz63M2rusNy
euqA+MfRuY523Vxqs9tH0MJ2cQMrLI0FZHUT1k5T/5Qs0VsvwAvRa3Yzk9MP34LHaOVZcsBcL2q6
4YzSwD7bosrX0Kpgldgjm00qnuKuDKglsltWczX3A/T8piY6eHbijmLHKS8RiVd1Tahtbi6MBCWz
MBGSCs6D28oGpkH9SUbWG7xNU5++TsglL9T/bY3wQxwX8Jux9hEiVVAw7jCEBwc+DU7FDGm0GjVY
HfXX5GotoKSmNpES9b4qvMMw0GRURQspNX5pYUas2KX+mpX1CtG32hIEP6ygia0q9B/kCw8HD2eA
DH+Ffeu0xlF0/EIzGs5JrxdPDqqEVvJlYZFBeWylu9SYxUGQWjQU0gh7ixDFGhkJ24w+nUXFzphp
EXaby013jIABlp+kJyn4/7uNVFcP1YtZkkqY6LOz0e3hTQXQkai0xFbMcHW0IftspTmvWaW7lY1h
cJiZFTnLUAXHotEuzYRcslPKvpq9vSFLG/gQdd44udXzSIv9ZJDvOjXPQ5CMVwt4irQl7aRj7bWi
aDMHvC9A3VnnXyvRE2mokFplSa4uRj5/jVIfdvXAuHB0CeiGOI3J4gQeT0j1ttCc/KZr3WfDMP9g
G3+hRLfnvAnkxURB2PsYBbVR3p9LgIsDzDSkstWraTt8MCMjL1EgO1B9TlNb99c5sHa2KIloV/rP
dtkvPSt5QmRO/Gb3K2rYv0YN3oEa7PpU0RPjNQxCkV4LO3nRh6DYqzRmNltl+9FtVwbucVdSEDSP
/6djMMDbpbG2HTQrrnqxSVV24/reRCb2JT3SNViK+2Jxre1GRnAWi9U216NbbGM3mGhYIkkf0Usr
xAyF25vOZFDHNApdu08HoT0Fc7ofBMbCTiR/pFSjhIjCOnDZ4lYx3TQy/GUn6E7+SA/RFc6+dAYQ
JdWWG+jLGu2qkp04fbS45qxbjes4a6p8k0d4cncG4Kw7InoakaN0oOie9P66UalfoMfXTN+NvP9m
hl4yKZrjVNtUMREYw6xJhAz2n1JlxZHpyTbJcTsmYOFU9xC5/IJI+akQaWjGpB9LuiE/6lHBRbgf
QLWCRAKWmvbnanLvUWv5S0ouQlcaAjhlydoZ0OWMFVYymL0b2xnmcd8a5m4cCOyCaRVsKiOHb0RX
Ei9BmQYe9sFiudq2Dn3znG7RbJBMV8UHCD6XwiOzrCCaBI4ySRapwDOqDfr3QakNYSDkSnkvJdbm
Y8SyjvLxID/HYdIvYrLuVLzVewGHZlWXon163KyMn17tD4trA15hkkhRTKvKMZDPSTo5l9yFpDVb
r0OtnB+qc0Fe0lrbBZV5ZMoGGocyM0wJLzJRSq5FEH9AIEJb7U8/rSwAezUMLzQHvnE9UVvTe/Ob
2VklXXHBAZkL2hyveOfYCEvAMiQkuUZxMutZIOmY9XMZY4oucbRdZrhA9Klw136Ss4+U5a10arEO
Rv9HpWiwGbTaGwVUUCbJWgKnYVfvHxx6wdCUIzAiTkYIelBeJu5rHnsloIP6muLqzekbDP+qzyHr
GKcDzq7gEK6LtCN73SaiQs9jzp0k+kPidr23l2l04b+QGSJCbz70Tj+FCbRu+O8RiAo5OV71NKZ+
fxqH4DkOxLbXPluWwHPVOOZ6xl1zVWEgOlWugRB2vLrCcm+V5W38DIFVZoOCDArgZZSGGbIwjIbA
f01/MlAh1aClHr5za4I3DsjFryo1ip3qkhfDnb/SxIAMG/hdCG8py8xpz/W8l6kYD/DY7kb3h9C8
Ant7YAoMR9A+2/ToarGbHxPiVskLlnVrrMTU+8RYMbrALHQG4xuNjQCxuBqd/45I3j+yo4xHoc1v
WhBDw0V03COpn52AjGuTUJ+2RIOpV3CnO9IG1ZwfTO2XXU5W2IN16PWHWwXeKcmmV7MDNJhs8KK0
xSe6Jl7VJtT0ZpFIVuCiaeSdOhIj3mztjhkBfqXRfuhzCgtv5toJrIs5pd6zlrGgatGpLtvFYCzy
bnnW+remHf+S/BMd0uXW4/4ZMXAJXaIb2rMXZAXUbBbmQgJGyuz/HprlJxd1G5G4EUhxVisWVR1r
2oc/bZbEcCKXw+O+x08unvoH0ygYRI/lUWS6t56UQRBvIF611Og3o1l8Bk3hP1u0J1hAFVepwaiw
xHTAk6kncrcZTrmBVS+NH7C6MvaYiUH2dLFB4srWM/cpT/TiZJaQRxms8GMZ4R3jMPyEKr+oQlKM
JfA4GtCtAkUQiu7zaFte6t5GA2XyIVcsv0c3ju/VKNNdOfT1qfNAyoTCMzkRmrjU0hCXx09+u+yt
klPRt+RPhAfZO+v+HstKtNYZeA60gTpUrZP9MLhqbK4ni+Hvd8n7pwiIvgZ0N3I8zb43ncqMZJ0J
06wKa76xGAR02+V+BMfzv2fogeqOekZHsewwsOzzq2usZgMiFohscf3v7jpob4Xji+P/cz/2Jw6w
Hg4Xj1dPo1dgHOxAj+nNd3shbWbdO6rHZcwJOva420WwvIuwY90WkeGuDY1MFzo+/fg4BFqCSiPS
dRBYvlOAgsfxcXcuKiQBbQ6mOEfJ03+Hcs4zsDv2pDIIKn014AWiryAu5YduVi+PJ0ZOyVdHELPu
dcZ57jtW3eWD97GIP5VkYz/uehwyp8WTN4chhriF3GHXx0CLjTYBOc9GGMAj/mqN1uzqCn9cByoI
zFP7rcwa7dy77McVdrc/XZWTL23N8WkCp/opv1DpjhcrYFgZT69RpIkfVJ9ia2jRl5kP6gQRpl5X
sTG9+7Y3MgYKXJyBuTm7jAtQxnpPEYYjPxRyoamaoCEr6zL5EFL/PQuxHNwqZjxNf/NNcg+IRZkh
0xM4YTQIsSw1oQJqsXQm0Qd+TS3Xg4YpVTVFxS6bY+MNBSqFOUW1TYcQU1dd84z6LoDT/SHgkaxH
t0RvNOBdmbjx9nH/DM6zCwKSH3L0Yx9GLTc5A5tXr37XUVud/bT73wcpcUpIEwc+R0Zg3+NRY9L/
5ymk9RRhaZkM42mWaJV58ePXdHV1tSUSBwk7spe2B+SR+zcrcpBke7UKc+rLc1mNOxTJUMWjKtlN
Xjk9q+UQgf/BpM+3g+vMsNil8xwodCOeK55dh3k+NpIHpVf3wF/URfPQr8iCrglHD8DKgdtCJ58E
36Y9/I7Fe9r20WdWjtdBFdcet6XnGffzZ7MQ0aZ8F25Xn6Y60vHRM6CR+nrzDBACXuzA2MhGhAZE
hHhPjwNNTLfzNRRLfj/xBS+H/x6tYTXrc6aQkf/PC/791CdDmEQsYv89QJjM8BQUoUdox51lILnP
srg7mqfO/XILtKO7yUIA23Pr8axMZ9eW0KKAXIZ3O4e2VAz9ixONNYgN4grXIDkk6PEy1USThxkK
xhBmYntIgn77IBA9DkBfAl3oOK61xtMPzLXXyttiIy6v2LK9+W2dXZyU6snLhh6GBR4Jc+Cc+a/L
zWiYcucW1K9+t9D8QSG0YcBPfzCLvWtD4W47TMgzuEOE6rXh4DH5mQOf01tlDkP1Sm1VN5PorWA2
FWnGCDsYfsy6uXAYCWPxwkTl8mwWXLqQSb3LkN1G7ZvGUt/B0ijWQa6+Cmn96sAbthqe6ATWmXg/
BZV7CqCcOBnngJzoR8kMCarcPyqBFLKFvOSPEkEw7giXGJOwIi78o51zlTV69ZxRmMHCpGBnoHqE
u/4sNSwlanfkCunGZRjWI8G22ehysyWgb0mxsiWnQ6lAM3z65xXOAukRVe+HlWDbQkO/84k3Q8wG
rtrIb6b8+d5Or3k+INugRd+0vleHCV/u2tcFMcWAcuc4eI+Vq+8T6gl3aUnATz5J/opxsLDiELdL
k5PG2ZhWZNyHhHFF3+Z/UhEPrz4jo8xNOsT8COb0SZpnG23YqUISZSb+tK+nr9bLDpEedMdseGkt
qz65JhIwaXiUz0W+7jOx9fUSspTwd4PAz7VufKC1INOPRla+ePTEG75wtad/U4bzYzFSpzMeSrX2
6/rvmAhG+bPBEKWV7zqtbuoHCxNbd9ZyGEmtaAgJyqzKPmLztSbmxT+RPgS4UWEboUa7OBkxDIOe
FEw2oGX6AInl6LHvq7E9esLxd1PPqhmrRO6qDpRsKO8sDu0urtndNaN33mpbHPq4/cKEpl4VDb5c
EdUv8ySNYs3Mf0vLnWnskcG7CmJbnr3keOodTZXCAGOFhFiHCG2aUDSIOd5GGQsFjoXFavCCLY4T
PGuEjFqyoNfMJnbKJqCuLpga+ul+KqBhSQsDSNcd9sS9dJRR40+4GzmzcEvfNoZCf5hPe3CvZoV7
GcTodqpDykF673CEB+VlOwyUnUut2xhXIAHJQDQm+I5bjJ8h6+jCu5JThzuKZ2QbnejFjUcBt4Yf
5DyJBH1Mj0vOBuVcd7Mtogwq5OxbB2MsVLK8TZQu9tOkmEbBzVtJ4oW2kaqOM5W5TnoFIbTsaJkH
GldVRP7Kvt/ASGzXvJd2b6niTItXrIdB17aEJGzHFFcvQW0CSpRbeGIlgh3JMasKXmr0TDipg2VD
+zb3E0oqc7b5WGHMThLo07uUbqXfxJR/dYWq172AH1JBV+Va2+VjQYJcgeaMTmifEJ99cV033gCO
YRIZsGh4Ob2Z4zHa0FCjaY1DalAeqF3VU9dY8Ae1DN8QgCz4g7Lw11onpyfBRDzzZo0FAe9V2q/9
rCKIsomA7QgKfsNtvlp3pqx3feLTv0/GS+MyWaa9iIAfsyXsFhJ+jov8aFvYAunaxXHz8RwMtAKp
Qn0M8/KmkdMCw9coV73BygPVB+8gJs5wN57HWvy22+CjljMJU2+lATneQQGycvGIsIPXpEH9l+eB
f8kq+V5XuMN4SVpeYi/+VKn50xZ5vTMRTlxmFleDHunuqUWrJGCsVR0ejrIoghNoSXnI9OLcOgKb
Lz3esTOuBDXwBzHev1AbvdHCphd7OdTU2lgx+2vDAUuzTCxdZkCLrpkcRFEImvDL2ZplIg9kvJQb
Jz/iDcNgv4qRZyh+I8a9e7x6sTzW4/Jq4zygSzKfgtjDLFNZoT15f5xW/86yIGa2l66dIH/XnLa+
+QpvjyTBJ3p+H30YR9LEBwkE/x7EeySYzZFKks7eb9qVB/l6L1pgMFFrNezW+cY09reBRxCgkH5O
J+weJh3tSTPHt2Qisrx3Be+8F+ARkdAOSfk1emeZGO1T7Ar0xXgKBepjMFooprgkxwRlBV2VEYEH
HburM+QP7545SWjV8cIog0xVxwKlYwRdNrDMbTKXxp5MkV/OPLnHZtpXRj3SLS7jfCBd28HPP1uc
hOr2NfdzaPIwQgW0MKWf5gHSTL/wS3CTXLf4uPB9olXQNTAHwfmq4ymz1/M6bF1mfjFzr1VnC3Kp
VHMhhXukdZHWWgbIgqukU0iWgZ4Xz4u0oGSPOgaVZO8eUfQHx8aiENa13QiY+hQx/La54p8aNFRG
dR7byDxMDoSQKk6yUFO2eXKH30lpNZdWFwQ0CZWHNptZiHzJXPmJd0kwxD5K0mT2BHIm0OPbzdwz
5/L16j1yO6jP0/TRKwEik6B7HTDiQSHVwNvH5s3rc5gIRfoHPtOwtSm92SDyhkn8VG50ulNAqmxc
7AkSPO/lrsF2HeJj8leapoT/29UoTlAFJxp+erkvVumU/i3jzN828fiLzkAcFsxbGYtNvdszniq0
5xpp1K6XKJ6GIRjWMaZOoTDSZ9xaf9kI/CCPNa8F8vCzUtUOnsrvVB8/8cvYaTVEX2wSzbBDzw7D
+lBMntolw9DQdINWEP+Ev0Z9EAWYqAH7fFMlhrMTMy7nmlmRfVLB62tG/qcAzipjR+1T0xJrr6Wu
897o3kvjZGhZag3jjMGQB1t3592wzLYlzKZtGfvR1bA85M0CN2w5GdNeyPkHURg3A2rwENtyM6qc
dV7KxYOSFFasozcg0Iz7AXVD2WDsPmRhmmBbi4DpuZXixVVKHfZ02Bg2KCITCwOrMI/vmx1hh2lU
voHaoOvD77aA/h+DYtM8va4HEdsnrxB49hkbfO+8J0fz//jlbK8aiZli2yptnev+j6iFA5A2Gm7f
cJoVIMt9qIivqZOPfFLD04gaGnhuXqMqMU5Ud/4WPlroYr4OyNO96oiB8FaZUC1ON6PMuq2nSrTb
yCT98T2osjYsc4PxE9YhHuOfVWfOnyqOp1Uk3ucMWpyb57hc1Hxug/NrQqG0JZyqW9vKROufmxj6
KGszJ/19ZkzHgM3t15NYBrLKslZO0P7NEBmtDLf5bmqWAV1CL+4+LYvJOXR3sTUbfwDW4zTMbHnW
6mxYWW4DSS5NvIPVbYVhXavcTZ6YLn5BSZw3kkrQyvvkHGX+wRzx5O5KHymXRiH4ONixV9yCWP9u
TEIBuw7Atml+1Nr4jdeGtrbrbNz6wtyZ5MOwfoCI96YGq7RO95HDsmyVKcOMbEDO4PxIleCfoQCD
XVxv5/g7dWV/GS2NIlTnHTo53ymU1l0BV9csB+1UMFHB9YiI2pnFu/hjq2hXNwZlVFJ92oP5SRWS
bjIE6ozGKnUaamYzffrhqHm4dnQYJHfEW1uzxSno0zOBKAbkOCqqIVbkA9dPasK+Oe+c4RWIk0lx
PG09ZyJTGUeMH3rhwDsW/V8z6/OwtC9V1w4XTYNtT79AtoCGpm9OL4jW5xAWVYZEgRxUqCKhUZQ+
bBTnd8b2AD6Gh4/PZ2e1wD7G6O5ns8GNJqvwEJOHOMCKESroFOoxMWtaC/1Tq9EdVh2fSExLjso2
jAQinqA17l2QmBsG8nvVxhGm+HguWJl2iTy2d0zQmGMt6fDpF1laMwN5ikTPAQDGVBOZlKBNYIlf
eX77wl6AjyJhoQzM6xcjsgn+zQh9zWvm+lzyNb0UHFVaUZ2Jqo/JXIWtjagNxJ4iMpgdDnsaRoYH
JXgsftDQEChqhZqIb3aD98Yc5LbW5gKHL+uQ9AgrIP5giJt8RSkhYa5slywshVhNTvKuzIAExmnY
BSUJLjBT+0sblHDGMQ3zCLc4Pg6MNX+5ZuHsVMaZurhPsHzrL3kNNTyZWaxybOJqzW8Rp5LMzZQ8
R3UAvp+PpbnuHLz3EHugm50dB5eNINg1XuPvHAutXu/d4yHWXx7GaP8s83OHya0dV1uSy5ydqwz4
dxOot53kf1ys7ndeoA51zMS3WFjNtbKNI1lA96mwiA3viDY3PfrJoVXW1oZVnlvuesArHatRN72U
FdKfaTBwjoDp3QcqC91s1K5ewQ6ZN1bxI25/j3i9v8S+wJUowrwOc0V8mSxqd2QD7qoqLTdM9cB/
jguAkGH5kwZ97k560PpMJa4m2Z3FkOzsxeXYrRjSjE5SXrsCM1dMR67sYCWwYpXcLL//hVvflSwG
56jozRfS2cPh0pN6HVqIV64EVX/LLhjYfMVLGxcV14IQL49nOck8buEXRacK0W8XaLSTeY7x8dhQ
d2nZ9WH7Nvna08Ol0LXMo8E8Atqm1l0eH/ojPCAwBQQ+fLoIZ641HJaIwa4SwOrFaNvviZUKUnxc
oiZ6Zo1VzHriTVVYMJg87dTleYpzAQOftmGm6zbtkxSxewF8XpI0UJJhXnl9pBEA1axtDY+I1onq
dWs27RprNdgnPYTwpQJ1Uac6/HdrVk7a4yVdoyMwV4nWPmlNeo2VMx8FnWffkLejWVl2oVutDxFS
icwmmp50LK/YtKOm71XjmQfXiNCapML5F4Bu2c7Z7jTGUfhOr+o0+mHUzXyeYSvtyFh57zI5HVOC
frZxbpNd1cjxn0elCtJgh7wQJI5d9/z4KUpQf3RuUz6P0tvEpje88vTHSRQRG4tqjirucehZKKo6
W7W4FGFV7t/zimjdAPRhNQ80s6QsZpzAiWAq6TVhpEGQlRrR59QszwZiIwY1rv6CGAS5mZGUYVPS
fJYg8adZGkdPh3U6ozo9zF2A6ROyKZ/VFMnOvQ0s/Yc9T4cRVaRcQqZSjbcWMyGYkCKsHumwOBVO
W13CAilNeM8S4i4E7GTC8XeJINGyHkfHfDHY8iZjO9pI69sgLhGysqukI1HbsQ6VOs5+//PzNK1/
YRqPRI00DwyosJM86HCISJhERmLbWRjHvsb2TtntD+kHiuyrZmnQ1rgGL8utsc9iCNHMdqdswmAU
OmM7ds6LmPzXAN/pJ0GdiIrTOTWIhxgyN2HfA5Ugjh1pECfYTxriDrvEJUYn4PcGiz/kTIC+UWo+
WCovd6ws/WpS0j0bZ2tEMGVKLfP+feNJmgQ0QuRt6+wTQZZXT3ET6V9jXLCEQNRbzyrBTsIO/jY1
umBK8uikEUecTgYT0kJA8mwN/B6nJB62MwEIIDJ1GWKk5u99xCI/qHiASUes41dVY1XwW7Npp+nV
vEsb9doL/UhsOe/bgrk5KmKKMma3F5qBbp/q7UGKnuQYFX1jpbaOgtUjczNKYmIqVO5fIFFNG1Mf
qYOJFn5+pO00gwR79avp6XHQrYncCHJlVmOAt1Ghp0/UrBTXU3xnJ8G9NZotNsygOPx7/1pc/NDt
e8tohNoSglYQp3sH/9cwkYhk4QjwLQpJXZZkxX7EhB6Pf+MG37rY4q3QbSo1sYx0Goy6Tu7dao6e
FWZNJRpkZw6MT9YNhgKzNe1m3/nupaW9AepjArR8XrgyF4DGnMOm+RKktfeck5CWFPHBJL9nhZis
hd6Nnj1I7I2VFhCNmNk/Mde/LTv4QcZYYxE1frU0E/F5pDmUr813G9ioyzmNb4+P26sHsX9c7miF
GTouUI7DTt4wH9pEJmNnqBEeeH+Jlg72aOP7b3PwEk19EhrKFyQzYopkZbAOVyBeJGgIzdv929si
CCz1GlX2je46IXkB2rkwbW+Tk465zR2UNA2DLXprt91rPLyHdoxxCV5W676B1ZzPzi4o0EWuDC37
g+S53GLEEo604jN02s4vwBJ6Me9KWMWvJSbHh0nZ3RmLXOy6dD0cEDfByS9v+hKkXRmdc3rsAP9y
1R+LNDIsUgH8ZksCt/n0SBoLOnRso2c6a6t1CJluo73VSS3UUjGEM7LoayCMb/46bqt8DjogD4YL
0Ri74TzVxivGDqDJnTU853V9jJXx7gKYPms9pJDaUJ+jSpJjCbIgvfd/Jsn2UlvNaRVclCTjAUFu
gAYYeoIJsrPF3Ni7dRISe6aVcCo1BpOBq73hsN6EyrX3bDJfOeTq93kCx0a6QVYTRCpsWJfVuzMh
cJL/+FYzKZGLV/qMmpWROqUz6meSfS2nppJr0/qcZ/P029e0VT+ZGfTkrxgbtGvVw/Hrx9g7R2KE
Xd0vPmGROOceifW2FcPIxA8Kn1vcruA4tj5/KHsza/xCeNmkb1PUI/v/Q9qZLbetZVv2VzLyuZgX
fVNx730gAPakKFGtXxCSLKPve3x9DdCZdWSmSqyKenEcH9sCCG7sZq05x8x8ms3k69lyU/W357kT
XxBdhjAELSjPMPKMtGMBLhzTaUmWgrC200B1otYcfvQBQCg/VRe/x5rU4LpOFOWHNpGZ80aGdpPU
+FBqeqCjOmAQm5ndqk+lH03QhQ7MC0IXkmaDp45NhoeTSxhlZePL6D9yIlnm8ozKUhgEP3nQ8pOg
iBzPCnUrQtTJqfmsZ5LarAQhxUwfKWDtybryMSemkivdpimZzpVUZrftKhWIMZrRlnBIKEdp0Chz
eaypMchqihFRmK3clpNy1s2QtnDs3OXE7sDQ473oFaG1Oxk8iN6WFiKG/qAZxbZql3Ev1TdkHIRW
EQQG6Gp2Sgl+mfPTOk+FFESFt1iRQtucZgZXTLAgaGqzIbvzQ9HDxMknLgV1lRZ96yi9ezKw1s4+
s4v52hl1kumj5u39Q21IkMda/LPnxxbhKnN0eaUMfX5jCJy+G0920rASV/p5pirJsiroWC8KCW+O
MTFl21yHg6x65AcY5kogD5kN+ttQB4FNgOHL+aqipJpLRYwpwk/haIh+m71USE7s8tbmoliuSS0j
wWkw3r1auZcbo7nTWl6DwPXp8SJ2ZjfeVzd4UydoRnmQ2mEt5am2VHo1ehsqRI5BGuFP7XLR8Zo4
Pw4pgqNAaNRD07ovM5iabz1cYrQMQrcUGQzzruyTBcB74DLTy9NzZMIYgJc0LDzLz7r4LsqnGEZU
WqlalbdVSwdQTLQ7QxyAak6VYQLe7dxIvV2DvvcAjfxtJpjNOgdQRpG7Fd6aHLIJGfVEzI79LiLr
mAoaW2+5ZdHu2Czakj5Zc3yjP54fDS1KFFijty+nTnwmCM0qwsi69SK2QqGnzFaJFGbYGdhwmRwF
tjM12/sF9NS+qm5S8NdAwLhZ4kQmW8MeM4PdwHW01FAu1okI8rQM4djHuisfRty9+C6gZcZkhM+j
BIWLQhbu2pMgZbRpjDt2mu4LUX8FFKmfapVJQUr9qV8Jgl2rRCYWaDGbIvM1DBKFggovN2lnw+4d
zFQBsoJ0jGgEjb2uNs4Nowh2dYJbTxKTR3Wo+tfzDEDzKt/2OH6dpuDNGJS8tYUWAXQtMf1XYU/q
NkYcPH5afMgTv2VLzdwVdyXycVkeN4CUmJMlFHtEU/Ut2goNkQIG9Rj3cZomu6AORhgbA0pWrzvm
k4kvxZ1mi0bOjzBnUJu6gqzxCD+Sn5X9PvxVM5lq0YteDs3BDFLdSiM1WYHbxyDNsjo3sQ7fKWqx
NxEEyH0mHhT0X1aKr2fBLYor6tbzoegcX+dYe37ipa9kWPvxvp+j69BiaIsxFdiVjp22p7aJYU9A
c2hQn3HysszXWTn8pGrjWZnYluRV/4QOjJaxJW1ABfFTGjPTcXV0V3TnC4xSKVZ+r2K1cAnsQt35
XJedsOz7oMXTSYayAKMLoQEDqrsbybC9EzCdLbJW6o+/n1baEvZ5PgzIRYNVBkgAQqFWYRxEgGO3
OpMvLPEVpf+ePQG0k1xJVzAUvG1kKGyFprVXYKK1K7buznk9xj/FD8FZKawa5Ky8epwtVWTZ9Suh
3NLan7bjglpjcq1mCEdzDYtlT6jowNCsY/UUFCq6q0Hl3kV01NOcB/C7FA5B7bb7skBTbsICOEcS
jApH65HcvpULVGQO5ofOC4cFRcpuqJCZdmliKp3xNxxZ7Hzw0hOlS3B3Xq77N1ndrZR6dgvmNaT7
1cInCRC/4BqirArgNp8lyik08xbTUUkwjp801vnA2frhjeE31c6rCmR6CLLW50NqVsmIV73g1A03
57GeGrh2uy6H+xP2N1RJ9e35iAqUGimYRuB1kZg3vGmiTZG4JMECMH+nz1gQJ6fYOY6NbqjizGrM
CSZempus8+261+9lXqM7pQ3UPWaAu1IQm3UriztqtbnVILjbjBDg0C/Oqm2jeo+Flzq5OmDxThtl
Z0jqS6b3jIhpCyUTVoQxW9xCayi3FanWFY4zT6EaCWKEk4/gwztt+01aGUcVmAqxhoNgYefj22pn
O9CLwR62H4UExP/o5VTMLhIe0qAUlQNi+BaVaDRbE96iDI268+OisH9XCGiC6WDQDmEtPgZDAhSx
jatDSn93X7pavelfGIwZS5o5u/FHBTOFPD5KLdp1FBwgdrUGsVnh1dhIj16JYd/AleDFkt0aMBZQ
eLnbDoUqavJ4+mbDGYdlPjG5Dsc66wwH24yCEKtzBrAdahnPjrGk8LUYmmkFvVo9naf2sa4fe4KA
iRkTb3qEflYi4irNx2xdq6p8lzdwpjQy68HOxvJG8GbvRiY8jYHgv6kGLd+0AdSDuuYebUBRI7/R
YGHfCEXxwMGq3ylJWyxdwh2g+lEmGkIgLqLQdmupUuZDhQt7SCB2/t7gzrLgZcY7+pQWxjgPokrb
UwMFHTrkL4UQd4exbHQkyj7yeflBJxJuXw+Jf8SoqDtSTG2sGXXvWGyT3Xn56AxIOb8n/0gb3aU8
teaMuor35/+qGlymLY7Mleu3ynFWZk+NIAXPFRpSve9uIgX5polzscwA5nPTM65r2EPWq1T+4Nd3
nPYX/I2FyoZx0toGW/yFK2pD2aqBs7Pt/Zm/5fRDwAMql1Zc92MZ3HEWCB8JvCawTnjUE20VgH2T
Da0e5xLVVY8kKGuIxH7XqQPyht7r0a/V95UhQmrpihOGFPoIeE2hWXjdIyUYLM5ltw5dgDPncSJ5
2Njr3taKKCVMIQYE3rrKPIq89/NRSgnKtyB9OV8J7ZJ4ShWmxK45+eEomUxxfbhHZ72kuCTagUjj
PZrRcEg9yGBKmvR7ymb9/lxAoLMLhIPBNk8IPt2RbfqrEGnFeVIdHoYgPx97OHgYIgQ+vYf1yPx3
apEuOXE0axdiP7Z3vydmX7MkGWfxeXDN4JPGKPa7Agc/+l7ZW4s1uwdETck91mmFDW7HaXQwR8li
S+Lt0+aB3trc61zOtrH4w69Bn6t9/lObXsMIEdOSZAKZlbbxTzAwCHsmUI8dFhCuliXbL9a9iisv
KdSn2HNnj4PBxsLn20R7EJk3OltR+HGS9z6GjxIxPD/HmilEqKP0zhgijqWEu67Ok6PQGe4TCaCP
WtbHt7mvzW4Bjt1WWVc9hwVtdixg3kLEavEcGD1CspkQgJPqODciIpvWcHTJ+xAQ1nA+oE2/ZABO
BjQb6/MxUJDIL4pTudvP/AGUk1k8GnhBzsvMGMK7VpSGxOEoI4bgd9yHoQhPBcC4JHRrx4wD9GND
nC3UiqYQB0jnHHoR16W6yfrqJHln/4Mg4vHCcNfmxfavX/KExAKBRtcWJegNqhSJOoUf7UguE5eR
ljI5DwBngYjahkvj8rwwlsNMOrAbL1eJbEpWQi/vg/gugGVDCW68IrrS82EnGrTVd0KmBDSW/XIZ
mnxl+GC6jSRM56sKVW1mBnT0qXFxfFIySyfsWCf5oCaQctrQyXW9af1gBomSjLeUPYQzCiltqxxz
QiDk0TJVqEFkGZt/dyqrhp2aUZ5qjjE5jsvW5KdpqOjmkpbXR8pb2Y1QNtxe7wU/0hEy2axFh0iR
mflGru/CstyX3TjeAOsGzBvjGw9QSW3oZir3rDuubcpIjhtTpa7CluF89NHGeuVNobWaMFQrDZoJ
BRGsIpmn9auqw/KRx229bUbDtyc7J6baHvJ0Sl4Curi3Mps1VqtRJmWsRQ9NvDHP8UVYOYH2hDoU
oVzBbAN51mtn4zrPuvz3Cj9LkcLWWoVTVBI/zoOp0iDAhS3vnyq05W3ahu8xR1RbpgjHhCA/RS4h
X9OjZWW1Q1nwnwdgU748PDOfrXy1DC0vEtQTGPX7GAzBhvJdeUJD6m7Ogy/RwFoVefwYSaoEXR2t
njgz1WUZIrNCKUym8U8tilcwITA09vupVPi7I4FnFs5j5vnrqlRE223ZCQfRWB/ksLo15Cxai16r
s8Yb3l4xwN8AujVVsGktubHkg4Y94A25midhlewVF0kP5Jt90GXe+vw1lDME32ov7uig0Zc2ZHYH
hF6CVqisQFTcpdAlrnWOaMsDNmiUEO7hQ+lLHBC+pdUqbi9OjrqiCysBX4hPyuRdNdKnCjLh1tNS
7aeglYdGBpVSU4Cz2XdanNSkI9tQfZ1lbHLJLSUzJ5rd5zTp52mPuAJ26j7KjWMht5QYA0pg51oq
jEM/PSpV7ztD2v4EYjVhNGtimHwcUcioOuTWRLMlcXvbTSnewP8iZGaC9ODGbrjgQ5JGMv0MQ7A6
2XUqt5UfOIP8jBKqyEjgR3AbHMyFYEZl12y83fk897uyUPzISHS7KxWygiYb+yyRtueiq8wGeCp+
6p06eX3SXxQ2G1TosrkfOvIDzoPsvCs6z44zxQNvJqHdOv+/SC+ouMTa7VjoT+fwcyX2irURYZcE
AbzgMPBIM9rgIcr6gTIceIwSSvj5t1JgED2TCMLERHyJ4BE+NRxKcVMOG6R7Wwy46VEjOuYostif
rzcaIHmDUClsNxW6oyaoAdIkAg0AmwvzrCGFRwuH4C5I86Mm+ZgKE5Nvq5pUuUJlC1pQO97QZkvU
F4TLJskzUnncTAPr/PmNVgt1X8hkh83Ggyg22k/XTW4xXzcs+oVBDXGb6638lI3pHRZgWLed3tIj
AQcWRjU69jAt1uoQvkV1RsIrPJlD7aJxYvVY4zsFbStQ/SBe0PbU+pdARe7OwG1Irr0sklBDJer8
FZ6vpbZEFricLna+LrS7838pGq663xVPDT03dpnqhpxx9FkS5d8iFe9hq7j7jK0d8xIth/PfUJHg
RTHcDMPj5B+Q/4boCqdoUI/kXKNHB1oeHDxe3CUJACimpglNi6PXER3WOU5qJH6hqCKy+5AIP+vo
lqZMD86QUlqtzrec0ABaddpGUIJx8fv19CYOfgl/NU/ayDpP7yia8p08eMU2dqd6NBJMZRdkH6Xu
Gy8CHuJFjlBeIlIGtFC06EIp3LRJfyJy9lFhS3k+xqTxMB7aGcrycuE1BWdQoZd3fpuNHGP470Si
Xxo9xWCZ94iC3joZzenvbUpuEhAtmUF3TAXeF61OnyMJKbsWcG6chbAJz9tXTL0mWwK9XdTxSZ4R
TlFMGK/zG5dyHMYXT5l+KG9bGgLbQRneA0zbR2xM+jGJx2BdKSLc46h/zYV4D2qFvoJInAZDVaTC
yS8qTvJD1vSce8251GrSw2gIx9+rvWJIOxmWTMth91ClSnmrMVIsySBK41w0V2K04x0LZZAY24ZN
DpUb2B6Et2o357DT/3jv/6f3AZ8mHrwsrf77P/n9e5bD5YCNd/Hb/77HF54l/zn9m//9d/78F/+9
D95JpMl+1d/+reVHdnhNPqrLv/THT+bq/7w7+7V+/eM3TlqDp7xtPsrh7qNq4vp8F3yO6W/+3/7h
3z7OP+V+yD/+6+/vWcNmn5/mBVn693/+0frnf/1dNMnO/Y/PP/+ffzh9gP/6+/61rPzXOP4bwqPX
9Gf1b//047Wq+Sm69A9RRy4qSrqiiGiL/v637uP8J5rwD3rl5lR21DVVkwhQTbOy9vlHyj80XdIp
0ysaolzd4E6qrJn+SPmHqkvG53/393/d4h9f5V9f7d/SJjlCvKir6QdPKax/pbQanOtVTZRlKnX0
yDApXOQFI7lotAJp4aly2p3GvB5tfTvfUu3GezHOLPR/6GLmBCIg+NllH+GLkhB39iIvIriXiMQs
YmhF2iIKicMrxVtpYBKwn6pPRJzMu+EljV+b8qA/QVMIoscY2DQBMpK0RW7TDRs8pM6gHXkV5h6g
9xYOTUhpBOmjle1JkMKK1y0iz4oIKrA6Yxd4J462qnErZhtwMhr8gWaA/YaAd7bmFEnZmD9JBn4U
pXL2Q0DUFglSaNEaPqTXiu2tBcKAulm2l8o5yWqc/oC3tgvXxoepowmbAyixpXkRIUCfj6RGgDY/
DRGQshBXVrTERKwMu9IlZ8xI51CErZUpn7ruQ21f+qZcB8ZG7fe1aYF+1J4KDX5o55CDgieq71Zd
BgE3WsWU6d3uURyXDalDltwJmK1u4pye7KEG9RnZqfCslM0yoSfaOu54LV55ik/+t+/dFE3BZHBK
0jT4PudEhzj/Gyrj3qldcHdWavdgl5ccO9fKyqfZuP70bvxz4P0x0OQr17tIz/blZgggHXqnzhIX
ihXb45vxQufVmi1jh/KLbn9/QfnP+OF/DuxPH/AiSTzPSYuaxVwwXksWZM5mK5q3MIr6lcBaSymU
zsZc6fejbAdzoLI2HC2WAql1YDG1Ft1s7I+4ugTbe++no9i4KxTW9Y3Jd+V3t7n5SLb6tds+R8r/
+/eislJquiqo5vQc31/ZrHjT6/s/zGpoDYF686nutuMirACvrqATFFQPN+RKDU5awDdb4rAubDwp
GeBw68qTm175727hIriZpanQK5MnhzZYsumCIXgEmVY4HKcJFimirSEtQPsD8WQnuSMirnX3PRoH
PAiwIy08nJ5DhARwAfMmKm380d5CDlZw1VoHD1GLVU/j5jlucUi4y5Qr6dxXn+HF2DZx1kQEkHkn
5TZ7HBySDi3ys4iycQBiCLE1WuNjaQWcPvGwX3l64rWndzHQOcaVMyVUvBN5EjaJ3gvpQ67n2Ire
3FWy81fJgriffC7s8JWgu74y7EVjGtfffXsX456aDHmCEMZONLXIyhhJecpvgIK6a3E40XiQ7XAh
zeaZ4gCmx3QjUHKJbFnB925TJNbdHUS4crIxOOSCtitIsoG07ZVXCreVRbaLh842WAh4/Ip7f014
Htp6S0AbiWgQ5spjecPDtokbwEUyN+8kbV7Nx/k9uH3hEc4g0jWOm+66orsPtHWPZ13AUiDOIeCC
z3mCPktjhnyVcIGRpytJnHH4O95T/S7eQLkv18zgpHfOkYIzHptVBxnpNnwPKBYR7WWjBTxV2060
9KP/gTrNZGv4BtOCSK3RDp8DUnLQsgAiEK1+nr4dZQbhe6bMyQMifgqIzS16ek4/S8lhl74h6eMd
SSBYILwD47sU3iPR64qlxFzwkj5gvTZpEN4AblqIC59qiLZU0amC8uocXdkzxEfxoUQfJ1vM9awf
60B/S4r9aBEzEWxi9bbQ1o17GyZHUHtij338OeqP1O21hEL3m68/VYRhIRHb0hmuxmqu+x+jdtQg
FqpP+vD8/csvfrkf4IT9r/nH+HP+SWZpZgyCPL38aO4r238OnJkV7JT33sE1HNkkOFwds1eG7MUe
hFpFUCJ9905lvWzEpURoHh1AS8OeZBms+SzlTODRpqIXiVhrzgobkkN2ZdrQvn9zNEH486P7g6vp
PaeLk7IMkABblQKn1mIkBsQ5tXOytBypX6r1Md/O7qjmtVtlLd6at7MN2vHywbQh1jzH68yZHdWP
HrBpR/F6nr4PbEJg8By1LeHKeBIdYVftOK/Kd/U9EnpMOXPQQXN9H7XsPCAz3kgrY5Hdoy6wvZNx
By2HNGF5HeTO91+29P1cpQnin584LiMhM3I+8XiDmFzaFKndJKs2W2fa0/QBVyUpTw5KRWtCttra
iA5mow/z7H626W5qXIg/oIwcqG4sjLvv7038ev3+10DUhGkD82khhMAQVVLCvUm3lTO7ye8J7ENn
sMb1iMYftMq8O4U/rg6CaXz/n6dPTbhYf+WqdhV0Ht5J+9E4BKPpq6Tg3W8dteJszZLG4IRjDT25
3rKk+DRWMPrOSXx58jGx2EjaADLnyoLOOlM96e6Op6wG6Yb9pIIA3t2w+51zqg+XAnl1a2hTwWta
gOtYYo0zxRVUalvEKWUXj5K2JJdylaaW98y8Ox1HFxgR7XDYEDdWmwihrbC0okWzba7tD6fP+d1z
uNgEJFN/PpxehtouIDquiuXMUp1pCpOtxI6Y8L7/vs8bzssLSoKqqTKublUzL9atsC3Aj4mad4KI
5+CTXeRraYXM3KrtkgUGPeqhtYQF3mhL50CCCpugvS0pElcWcPmrl+LzjVzMgAEshSydPrmxpxGe
HqMN6QY6hTXsW3fRkn3yUN8IL/XmSNYYbBdyWPCubOIf3kI6BK6T7/Tn2Uu+jC1FcKQlUjNbf4lO
4QP8GHP3/VMTp93Ed0/tYurM5EqpFYOtTvFL5Q1G0UDe11wjE4XpKmQ/L46r0eL9VR4wDhyuXP2r
Q8Rfj0q/nDExEGvlMH1noC3W3d5d0xNcCIxR5mhbu3q1r8akJDI8RFU0KHdcTFdYF2bB5Oc7GdWO
pgDM24bIi9kvo1/69VGQ0bLAz98RUzLgng7vcISkFeWfJZ34OUc7To5kI+oPkNOXLmyfH9Kw0G6w
JPA/+xXSzuiesFX8u21ixyKigUVkcU7YyeoCPBbnYM2zS3LMIrRNFuKvNF/BOcYvxR6q/VWAXXzT
CcIaHMEqNKxKc0Iu/Q3S2inLwwJDa8jz0hnRvVuwpNylEq2CZIk1iW0a05pqpVCpgCzb0/kzxMK/
E9YKQcmczBzgMe8NVOJ5VkFxXBJlTzKK5LR7BWA3phy9ufHsTOSkeCfXC/4wy+2WPL0k34geSUG0
zVbgWmbur5m3qRHA1gfXvxeEK6+x+NV3ZGDcFeE9KBQ/LgbkzAuUQKzIBCuczikO2SZbGnawQ8o9
L6M5AuJrE9VXr+unC8oXq3btZhHhRybrBFq2X7iDHP+UP1FCAMqnZ87TTl9mdv1wq4WWWFtleOUD
S1c+sHwxKMW2qWV6VNMH5vUjewcvKHLjkJXfmLv3umuzEx5uiLWhPWyzbQRO9EOiY1DtQ96S4u3K
O/nVAvb5eUzv7Kd1s8o9w1c97odSHc3Scd4uZtiW7cpKNr7tixbhneEaLex08AY7v//++l/uKWh9
SEzhsqlKly+poOQjdMcU9hdEv7u04gtJ0znMHx2l+InTl3DCitMh3nFapI7bYZEpFlAfMinnEZDv
auvNrHSJksGzdU7i+bUB89XG4vMNXjwgU8xzPwNHf6o2LDTxXEdkP4fXf4MPaOcydc3svJgjir/y
YL4YKLpgmgKuLFMRZf1igcsoxc2MTvdO/nhssBfYnIxGj/MYUC7yA1AMIgF1t8RCD3OR/W5hkd4j
tPMmX+eWbzgzQpBN6/ub+up1/eOmLhY7sUHZQIvO49uSF3hf9gxWd8eyYbGJWboHKOVXrjg93osV
648rXkwQYhuGmMy4Is3gNRDeRb+q56D61+0tjvtrR4svjjOfr2ZczA5d48ZjL/LQh81U5hr26pt5
F1ABEK3upL2Z6//fz2dczAexii55GLiiCHxzhJnI1gXlJXQOQN52n9p0Gq6tjF+cXP74lBdDOi1q
CT8Q12RPKPwqDuhFtvIPcrtpGdrGabTc5+KID3/aTX7/dcrXLj2N+k/TzTBGUSJMHxeVwWglB/zH
OOFaRzmWL8mmXQkn7cV/Jg1Vn4/pWlSXA7Uj4gWfe8t76U44j9X9wLmbbB8csSVL7LzcsFKU2P2B
WoDOX39/x+IXE+QfD+tiZ9v5xj/fw+QXyfXMi5wq7pvHmEiiVb2aKn9D7aiPCc+qf7ly7S+2a39c
e5qbPj0tKSJSvJd5WiStxwv/JV3AB2Fj/WN651pHfMSxarXS4uqHnsb55VsnChLyQp3pR1cuLtyF
Yd3IuFpP7p6d2gP0sTnOxmOyqK4MiK+Kb/rnK13Uv/ShbES9jfwTcdYk8BB3H0rUwVI72bd04mOr
K9mR4oQVpvqljUfhyjP+6pX/fAMX8yyZl0lkACU+dSq0m/ngVOMcXRWHcNmOduYynHNc5yh79VX4
YmH545NfzKWdP2qa38T+qfWcGhMXjrsFNFoXnwvQc7d6d/NfKXagSl5MFbJuRs/VHnP8OUSOM+qQ
mSCnQq00IF2JFzN5Udnu/DWFWUGbdkudKFFW4TKSrn1l05T03eC4mJLroYr0OuMrQ1Ri12vkg2/D
s7Iol2ioj99/O19tlz4/JPViQpbbJM273vc5Xw8WIB+AzcZ4T3Y7Wc7+r2ztoSa2+gyc6DRWWCEd
CNyhigkHyPvRJXr1yni5ekcXE7YmoxWMI+5o1i8qLDBoimggLRNL/JH+EmRLWpSWK8xNmwTiilis
zTSZSiv9ZVhdW66+nE1FQaXjpyu0DM/L9af5YZRhpNNAZjn+ET1GgeXn8/oU3/inlBPIzAFyR3jc
DOdssSSDxZceiMy78TYGFaQFKaT7xq7WnjVi3VvE6R2e5M5cSIMtE5jbHmPwlFce3nl3++9D568b
vphM4SN4EUpyJjRa2Jb0WEokILDiFQ8YWiBfkmAJWaNqbw3Vgkpp94/aynfUdp1vAngShKfNQ2a+
D0RZEJFEi5K8fLUk/9Ws+/mpXkx+BnwkT2+5STB1iYPtxv1FpXklUrHpifewMH10axWl7Wq2uDLc
v361gGAruqhqyuVuoI5zaeg1TshwlNR7dU5N9YimrelhGM69H64trceNMccz3kHwIWHcDpRXN9vk
of39nXzVD+PF++tOLvYIYgd8cQL9UN0k1mgP6jJt5qJyU2aY2G7j5gi4kJYnhv5ls4ud3t+gXbU6
dNEO756P0RFKMQ3XRT49KyyT8wR151tx8n8AWNl+f7fidDf/Pq7+utuLbQVMBNjNPl+ZsvRWQzQN
IuQOCxRsmH4cz9ac7y8oXfuiLgYy6LCct5LH076PC4+cpSX9kLY5wPP7wVme5AMqeSltyv5dS/ma
WKR9gneu7Y6nqfa7z30xVMM6crGB8rmhc4gLxLuO6606cj98WtxyS6PEwvoPIpRzSvijycGJKIjS
HwJt8/0DUb7eMfz1DVys4xWOUcyDPBAhcSrDkqz8CLpIvy0phQnhwXV/yby8HbjMKPfsZKTYOewg
fAHhNqiwSGQGeUtKKjSVHiJAQdIulfYABSG9y3wksDZ1+wIKct6396bxKMHSSIonYsMN+YZU6+8/
jfTlFIAEQxU02GiGcrHEYWz3Cshm0xIX+69BtFFYcIGXLDuMeYgQ7Vi6i7VljLlFgidnl+FTpt3B
Q5HmOdQS2LdOij7BB4K6uFr6/HLH8tfNXa6JOpQzgQBlNg71kmda2u172285j5HZhJq44fwQQbeD
dHM3+zBOjY/NzzEpM9nDqVyWdBavDcMrj0u9WBPJFRJkJeOOhNsB/dhcciJndtDWHGNgmhxQ2v5I
99euKn055D49h4spytc7sUkxcZ3qxQBfaB/kx0rbuuDVLZpQTmuZhIRCSHrmdQy1LeGQNZuUay2A
L8/E4qfbuJh7UrR1nTybvo7FrFyPO7hrnEQW7j31eVIr0e5fv+ZXx6jP17yYftoyE0JjGgIiVY9o
AcG2oE7I1tkqPsBwSCePhF8J5zdaejt2QCjFz9+/Il+ei0SRvC9WAVmWzhv7T3uPMMbbJsW5fxqp
YQJlfRHXLOqEXCjWdEgPZqsCX6Qzktx3R2tyod9fuYEv5/xPN3Cxf8b0k1Y5gVzM+STwIPBeara6
TO5lJhHPjq+M8a/3Wp8udzElqKbXNXlXMdrsXl/57oPmnqLyqKNYNGJI5fvmVa3Wrbn2rSzYdKaj
RI7M/bBrt4Zin6CBFNeluMoK218RruDighaVWz9eu82ymKboxCb0Gej2gbCa75/VFzePjNecWiWa
qJvyv1Uda2hIGbAa5rMAU3SAhWA6x4pUrIvZjzgmvjDZujTIia2Uy50SOoVN88QB0DCzO3lVGS9+
aNWO6ISONuw8e0oDupcIjEtZ6Dr4LavS3EETzX98f+dfvF26JArkKiiqbCqKfPF2lUanBanfxhyB
3SVK/WAzs5qOTgUtc8tYCSvx2sP6oqf95yUvXi4osWNVR1yyXXgrnIfi6ixpI+yMzki5EVbI3/3/
9+H150UvVnINJJDWGFy0w2y2kGCDWhEBiP5B1NEfDS9JeYC60ELLFu/6BPAE7SxopY+m8CAW7EBe
eieufqb5rxIz0Y23KDqAmfGzIj100oOivM7yXSsQn76oLbO7v7YmqV/vwCQTggkR1hqrJjuVT9MB
Qa5J1WCYP0l7YePexkdiKEnJFZBZBPgjrAzHztrYCPtoQ20nPg170V3DKIEbTGmHjhPC5Z/uffhL
VAGCWywaaxmu4VGCI7iblARz2SkPWLd531LD7q3gwVtn4UPMFgf+KlL92/ZJO5K/oB6McN7tsyVZ
JHugcKv6lC0Dq3t+r9/o5wDZVjhc8KstL2uAmst8W6+ofGVWeOJFMGZr3Pq1tkHjK9Q2yU+JPpWe
O46aWXAkbIS2DDJHI1sMhlNYSJOyebnNPsT22HUrf6GsYYbQcC7nk90W4T0ITCN0JttjuhLzmk3z
Pa1gekLtyg0O/DSps7QQ4DfUVCrJ4TYMFmHhGORjytoGv+5yUADTmVaUvfbxc5LtOvcXYShztXii
00ygZbnlnIe/iTTE99rdRu16BrkTJ18IXmLe8OMRpC0TZi54IvIqL4DHzLVg2ZdWNyPUwBLzpQ+R
k7sdkCw4RHS5OynEp+kQ3rdVbgSOGv0mCrd9scxdbJVYMLj91N1qx9a1jRegjTo02rnyEyuHatwL
wbEJnW54xg84e9V+cgPemngVb43KB4Glu6jeiURg+qBlFXOKOShkgYxcb1fzMeArhU4VHPkyspBn
7phwBU1iUPdyTMhS7FmiAvDSfa/aE8wR4nfAKkANDGq7eQ/z91jJuUm2P3myxoA57g3jps3fi4H5
TnzsnlskQ8TJKndluaiRbOhht2xJcvSKvaw+J8hZewD2VT+lQN+p2gsRq0zjpF2IuoXqySA6WceK
8RD6NxX59bUMbu0tbY6Vj+8Zl8AIRa45zqDPkZRFEjY+zWGpmvc8Gxhs+CbgZ3hwbG+r5gYvsOm/
4LG2JrXrSD4ibgDagpsienT7JYMSMcAc+1dlNSTuLvQWCCpnUmr+NLkDBy1Vshk+CP2wSyfHYHOv
51a+KovlQFAT8a4OAg2Ah3M3WGj5JvQn3zlQ1mgumPcZJFjdW6EtxQY2T7t9uEG0I6zU4GePqRSD
nZrd6cVDNbrzckRRpLxKb7qE0eLQmbcqANCuOkWkU9zI/knaSgSqRJjvAtJXbz35NQt9W5ZPsvJU
z+4SIhqaRcuT7hFkJdaQbKv6Ne0PaYeBUNkHwx10adu8xxWOGoZv05lC18sFOnopAyQovshknDcI
pgh7dPSyX4KbsjSFakuXEv1Nz1B5x7RArAE2bMpkQbqtK98uctrqJiktKxRDwoG9ebiUf5oZ5+tk
q5nEsBIA61vgyUUJCYe2zgARSOvc/AiBHSh32iEPt/Ixxwc8MA9VwL1Cu0PNG7brDGdhxLY7qDko
c0M0KdJdFt3m8PU7q3JtjG6aHy1j80PRwt3/Iu28ehy3tm39iwgwh1cmZVVQqUK/EFXV1WIOYuav
Px97A8fVsm5r41xgwzZsb4uiyLXWnHOMb7S8ZXL3M6xV2oo5Tjv6ex/hwzSuT/wVwQJIhYa1FXzV
yUMrH1vgV13U8mbx/FPOYTU5k8laTYuSkPmI1QylZ+UFj0MMVvVrpuFJPZiCd3jEft7tUgDitiE8
duqLRjYOJ1PtR9s9IyaJLUbCAKAPDSplLD7QVD+Mnszpub2uRPtz9BwGX3p56LJ3IIx5WkOQtv++
uf8uo/5VvrKvmzJEeE3WLza9UTTP4hgPc3cP9moHQXwpgRslT96F3hhMRCZ6qonODQ4f2fZ2g1cD
iRGJpS7nXUnZyoJnIo3L/LL11PfKIFrEQwaYVnhPH9PWHxzUpBkLtxsp95niFdWceOWUNdZa6KC/
Tv0iSrcs1sj8XOHGCVW+ekLV5tYcgnmFU/Kfe2Kedl3fwWI7ADjEGWuJPvOx4L3+xUpjARayTXRB
kpNoDjAfIjUNHj5pndNUdaZwabnKrW7q1a7Ftwu6ONmMmGosTJv4YbnZFmOmcgdevifb511EP6cO
Kwy/cxiXR1MOlqf6S5gJx8vzl3mjwr5ePgBjlXXZwLLw+8T67bwgnLqo6kptrrAlHC3bYq5fAvLR
SvdcrU8eVERPeEACoz2Z7SFD5nCjjX391zEoYWTmHPS6Lh4+onkSHHrWfDN63J8BNeTZB4AqDi5B
tGayzxyr8DLpS9Df5uMmxEmymJnPo7oYQ/vkaz///jpc7Y4qkonIXpKwVlyKITJ1KnAQC/M9KVcj
l8FpBxVAtpBGfyJ8yJ/8jrZf6umnFe0mE9RH6+aMvyWHzVqRl7ptLCRP57iKykOGnPKYsMglN7WP
8lxbXb643670UkXRt7VWpXrAkq9tWp2QJBuuMOPmFguw7nYuehZQmMEzy1t2dvLYz5M7HiySfDFn
VsKaJFhQQXb0k/zGaVsXr//FLHd+u/51jbOmQLV4xpig//n2JaUxyKGWRYfoWV2rDt2oJSfCH7C4
lymQ9+JGD1KZX56/fd5FPSpNldY3HZ/XO5DTF6j8mOfSQObl761No9pkZYNNNbOF8Cm55uDA7Ird
UvwwG7fmMJnTOFqrCIoAe9gBMBTFFdIX1qYFmGn31guoXP0J9dnNYaCaFC9bzS2aD8K/ePw7v8gX
mChPyxytd/sWvEk5RF2qWlucVVP9MXDZegrg43L3du79Uw+8Z4F+qjztSBRtvFpxM8JSoGW/Cp1T
Kcsu/Fn2S9EiksZJj7fGHvK17ofy7dIvGj+amOZtT0jV4XnXuVxmESFig55Xt270o2n3SrGO5EM3
7UR2zuRoFHteEBex8DKLSIHepfACh2Eh3P9/X9nFik+KDWmiATe1Rx57nnwDB2BNdKCHFT0Aa9t4
I2rgxKkXZrzR0Rw9ZytD2mkK6O+FZLoERNIuh+izuS19uiaZxFMm68DBDANJy8ULEabdaTin8ry8
nFfngwo/geBel6Ym2gpOL9GKW2O4RejN8HGeu1FZZsgXY5DZvkSdH9Hoccb2xtBDudY9/H5dFy9O
oEeFPBVsBYQmmOkX4BU6wotg3R5DN4hcqH3WuIvyY9ug8Hk5dW6UuACK6nFtImFzW1cq7+Fm0UNh
3kagG+NRuFB4e0MfPFkItStfVpA72ht72NVV8PuFX9S8Ymu1Or72+YZO7Oi8uoCeM7KNHtQYTTR8
el+CiUgEUz0LvDIv9HU3tfXX6i0nk7QCaJiuBQneVWhzxe6t4frVpvy3CzQvpqdpUWQlkUkhYrP6
uaFMtXbKeVWax65xSa0wWq+p10Hgtc/AnUavfdDD14GCgBMlIwQU3XNsva/Ey+Ls9qRNEL/x3GF1
IhGCkUfoCdZem/iHK+th3GZk+Ho3l6lrq+r3r3DZWta0PAdNE9L/MfVNLf4YsUTkhxIn8KzyzVA/
YlImp4j29nnBK7aZlZB3Mj2A6KdQgLglAQELWf4YbAnk5PXScejpO+utMYhKu/FI/D7SXW4Cqmqp
ho5PU7UuJ7JqbCEhgqp9mBD/lvvRM9UHjrRQbUx2gJ56iQDUeY5WxKAF3bFaIWyrEg6q9SpeQxmG
dKLnq3Ppn6yHOSeCMT4Bf/D4W8ExOSJCmprqH0J0o0N4daD1/cIvjoZBQZ+hOXPh58/ZhxTS0oMe
TYHkBsWiXgjebHQsNA9ZaprDPHTUhD4rmhv4AH8/Bl1tJWEuNUCUwFEQLzvLnSWBDNbotNbe6JF3
tpyNNr+tf+oGryHm7RsfeHUB+vaBFwvQGZBbpaVteFBauK8Ikzwt9AaEDYJXu5XmZc26h3K8mr1Y
0o0z+VUBzPw18R7qJn21iwfc0IjMPpNkfCiqT3MBLR0H0z50x97+rFUv62hz1kzTcpfG3rK/pT+7
Kmf4/vEXe2nR6qQclfPHo49GdeZKfnSmAPRkDrgT3np39ueZ/Pxy6gStA9OiINpgPEY0BOzCpwCX
b+0IV4/m3y/qYhtlbxfVIuIHYcuJ3kOYiPQmgJfF4Ov85mDVDJkcunjhs+jHS1VfRK90LyryFTc9
3dm/Px7Xl3lD0UCVq8AFLlubI5P6kmxwOv8MVSaexp3kE30IG/ocl+SZ+5qBQtDKF5GKS4vj7m+j
JVclksC2AkJdr+Q7SOh2s6PI5yx44/qulZkqGl7LonQQ/+XNBU8rku7JTwgeRrlT12a6PKWLVHCm
l5Ps0wzsjRVwf2Fv6DaTmLkj0cfL4AuLKmt6f+NtUm5dzvy2favsJqk9RaLezYpeNkPZi7zQTUsC
658jepa5dqdPr2hYCVPgj2j7imTuyfJH/k77RebtUltMHl1MN5dR9ZxUCn3iuvun2FGe/n7rrrT6
qYa/3bqLIxH8e1E4lfNP6yZ784tmyq6xaxczzk+irZzUuanwuLqfffvEi7UmDTo5ys98Yrqi7abv
deWJJmH7IzitRmL4aJdqpdeNqMC3KmaixtMLm5GR0t41wbOR4K0x1gamoWR/qyCeTysXW5epKhpG
Nl3Sde2y+mxg50blmM+OmvMq9wnO8oXFfGj++z3Xr9yB759zWTvSM4ys2sxmRe9s7WZU2+wH+Sh9
jIXTvUTHjAYEA9sXwXKT4zS5JYTvvYXwZnKzRQ2e+RjSb/wKiP2YSw6b1JpiXMhvdObzhudrEbg8
T2GNNnQZrc+H2XpcE+pqh0s8GEhGl/k68UOvndxU3ZsdGq2eBj3l2FJLielJX8nYdjvj92N3czG5
Urv88e0vlntpsmCgY9/+/e3nIdzwQrfzBC2+va+yD42Q2cIBhBUdVcVuXkjNsnV39CUv8bP0QYw0
1xC+ZG03xBvcq3//aa7tvH9c3MVmEFbEI+gpFzfLaOD+U/lxv7dEtjE4R2vx94+7tsybqg5FAgOI
JjKg/HOlGMNGaMxeEx4V9VFqFyLwhkWyxiCTqZ8IHXHanHdF6qOoQ+stGhzvPRF+i2g3mhu5t34a
6dpWbLIayLqJ7FVTfl/vt5WrmgzxpHXpieptVn8z5MCUrC0ElnRUNEfgFbJizyOiJ2OGV3MuuNMY
8WQEnH6cjvEHREI6+DUdd5214wUPb6UvpX3Uwbd+kwxbo/unzOdqjcdM5Vnc9K1H1EUpLvINk5Ba
8k+LuQ/oiZgWswaK4vDYao5qPertU987AtrGWQAsqX6AqmirLRSn8NMdWEvrLX2ISBkisXsnvlQN
wd1ujqbuvJEOw+ck2Xh3BNwR6mOFR/pzzqyz3E7BtWxAdCzcAKP1oDkY3AUMy5mn75DaNlhSETFt
pzuDlN9j42cv5kPLCdSv15YbegUIsEM5LpqC3Auwa9avvz8hV6a/2h+/yOVBYKrFQgz4RaLn1tNw
HCSL6XF2Fap+vO6X2Y2t9PoL8O0JmNeub08A081GVGLWJhRrnIJp67N5BUsOPF7k/19Ua398u4sO
pESGC1B/vt3ZNRe6g8K7dmahteShpeW9v1GcWFd2ZhNcrWmq9Bc1YDF/frtmNNqpI0f3MRLAOgNu
NRZt+VnwWMrrolio2QLoqJVT8BFc6kQ9vncHYVmuokggOsVFbzQHkihP0QSMxVGVhVXfmT/ks6+9
yt48cj0dG/1BZ3A5n9fT6nki8NJcGCLwxyUDNF1YoNsF1kJc2HNPkCZ+Q8qZbSRwhtpXRucK0dKs
VqXxdlYXtWVTd8YhHVn/JG0RqyL/Z8TV7BtbRdNnE816hst7SEjBgQhIWDFR0z+JUwweLJ/4vPxe
iRYjIVu9nZ+XIaEwEDh6+5YQ6dop4o/7enGK0M0s0OSI+0pQMJJo2YMbw1BuYaCYQI3ymR1uWTiu
cXj4yJnGgz+II9/F0lk3ithRVQqP5EpQr513auQMW2GjL2QyR3S7f4Zs/GA8jvfydM9PkMiu+Rr+
OgNSdETuVO9WT7MuSPCjfdd55of1Rr7dOloyfekOMwiCjhpG5sEL1FXOsOrGVqPNb+7laePbF9Av
WhO5ImJD0UzW/kP6JG2lA/gg11jGLG5ke33pD+zI2QeU8cUcHYgq3lbc/NBITrSQD7rgx+ahWEm7
zvTqe9iZLzTw73Qi12zz7ezxhWwsjzvxg97RlukVkhek8Ebj0Mzq4fncOvRea0l+/z30i23dSOHU
aYPFI0AojJMq29E71TYmEZiK9YPxam1iP3SNwKGMjrYnpqKp3Tx0OMnmgS3JgYtwsEXJu2mguuZP
NjXCDTUafpaKPOPPl36Cc2uRbCg8zjGjSNEGRqJLieAp4sscpqiWN1GZhBjLQh/xhJ28CxbDkJl1
lDzK3rQkMMlJCK3MfD1CbI89GV91dvoI9J/NrIgpkWLf3IuvHZO+X/XFUqXW6igNgSg8AnYPU19T
wT5tRi/zwHw4seYb0260oGIENqOYkr7P3zeeKzUf+HH64lR9OIdN6+KYLrREEoraKWPvjJ7z0JuG
jWWr7xLscru04BdCXLUZoBk2MaXQ8s8Ar3wj90bBzVDfwF6j2DIGp19ugCn//eKunFNQc+GVnalF
9JguWwaN2AB4tvr0EBFjE+yISJE9GSbAaRvPo7OC3E9Q/0+9uaQkjr10UWs35L5XXt8/L+HipDgR
ZXQ6qciVZIPor7VSuaPumtkmNwlc9mRAOiIaUJBbxREqh0otV7kSxe+uZG8o1wNw297B5wyWEbUC
K31wmGH8EQPc5YCVEU/jQt8Gfm89Ik/pyDPqEHTOW2O8FjrQXXYb35FrR/AkovIXAo9uaat/e5z+
XKH+0Mxd1kMnwA78r501c+asKZW/0nIp8P52u5jceGziDTb2+DMYkJtvxenYacu2fEyGnTo8FCFu
uoB2UrElmsZWHma5WuaPk1uJEHT0kE5BL2E3al5y/aBpONviDvNmsaRCydMNfnhaTuJ447m+cqD6
40v9q/jqukGtJH43tEAtZ5wQvA2KOnXV0D8ViQhCZHKj4AMrfm2tp29isl8psm5cnOJKqKHCeToL
j1WGeKsoIec0bgqq1JTmt8kiV7li03olg8/pu/dG+VI+tdZRxHtJJXQ0NW0F3ClaeugJp10iLmE3
Io4ze3BFjn4MKBXUuUr+mY5ALsqHOHqPpN1vD3OCPIy2L/leZFvJz/XkD5Y3z63oYkM6QnLzGWq8
LQThnotfdfVUjP7o5pPd1CyX0oOXVQ+EM8Y14I7fQJazvOC/cyKwOyJ51AOFZ5ddjF+fat00d+eY
c8bSDJYngIw5CVq9XQYbMfzstXthTiwRluRIG9VBjxedvp6i0M3MrT7rSEqnwe4YL07kpqMtiU6E
/eqZnVL1DWszf0z1Xaq8C8ZDUf0wqhdh/BCQkZohCdHnF2I7JHUlShs5/CkMn8q4TU6/8v6rDGSn
mUbbqjchL4kA0LwTEcsldmuiHIKu1T8TDWUr1lM/Lkqmjgn0qYgv1Pln603r7sPBx+CEDbwo7qrG
lbP3SLvXiW+RErLS4qcU+imNuRHfVVgDHXru402i4aVTfsxnWd2HF260mMjvE/2HicFcCh7P0kYN
3kzrzTTfSvkgTh8Jg8+coof4XRsRodnItt7e0/UkU6l0dfOhUw5J9iAU70V9GGilK6qEuA77Zb7s
kkVpbpXTV4ytVHiMxVeTHIls+JWUpCM/nPAO1Ye43Eo1YiZHiDdt/9MKfppyRL7AryH61OOnAv1h
T6Sd/uPc8/M9CeIrNhZD3Z+kD9N6UtU7sujC7GNKP1LZJzvwnOz1dEf80elOij9n+t5kAZi477VF
TpD1STrGwY0XyZi36j9XJKSVbOOs/Yooipd6klG14s7oC+GxX08+Jv3lHHdm+nK0N0gzIX+z8Bvj
QX7rOAw3c9+kJnBUOYi5Y7XPivQ+SCR66GvkSLOSkb2rf6sUFlI7YbonKDshXwtQSdqVVv+mSmTQ
m6wEGOpSzGywNgUWPKKBBCSI6xrTUX1HUHgRzz3EkSf6HDoG1eJT2j7J4jFX9nq24lGJHWY1WrSn
ILXaJTMncDXxouzgH7hWfpT0rfZk3ACdqPN561+3ikOPKNOzZQu/OI+dp1ILknbuIBsr0RkYriSZ
fVqeQY952tLgiH56YcJRGmtY4HSSTzo4859J6Mnh0ZKeIHeoFh4e2c6Pp5Zc38juaa0Gmxb7cbXA
3kS0B28r4A0tea6Q3RMmLd3091ybyiCmRR2Fyskymdn+eXjTw0JrNaJj2IMS6qONxBibiQCikFnu
fk+9P75MDJm4VLaNyi4fU8riW9KGK7vGrOn95zIuTkNS0AptHGNVPb2fV4BB3nRtCxVlN/cHSa61
k/rGOOoazumPT7yobwx9KCZT4Iv35LrILvBc0XDrvbKEXL+dbQXWXvKkr8i9pWS+5ir5/sm///m3
FsBo1mMv5PF/NFIzCjLQ9gPqH+MOUh0WA4g1bhOu+gDXhY3ztIM7dnvmMJc//3p+/7njl0e8fjhH
XT5xx8V1QqeTYgxNiOFGOh3TEnoQHp8IlQ9FcHUuYcbtyDxL3ngCgvcbh835t/3blVyc9Mh2Ivug
5n7oD/U7B4Sj8RK86T+FHdOObv0f+Om4RKSekfB74zW+9Rj8nl59+zGiQTZ7aeDD59JUm7bN/bTU
mfg3z+U+2KRQlPTo/+RJJ/cRMbtoKLIl/hZSfPvU9AwLGhR4eGg1G3YmY+bQrxPXerS80Vd9pLQV
f2LAfJNtd00R+cdHX9Q9FZlCHV4A5sdM26SFlOLqep6CnVa8qfprgCcheiQws+s3WrgPiXyend8b
Kf4h1UvUcydefgA6ZbYZhtqjjZ6qvqw+mvLzkH+l6IoSQiO49OFHdV4Zqj8hr90l9U5CQaxu5cit
7yKYO5DkdxzPtAPtw78/Ttq1s+D3e3uxoilCKneWyb3tPrXhRZyW+VNzqI6T5Z/vLOQbDzHaO/Th
pa3ss1e2XXRlB/lAoC4hFKNxrAi7hfl3ZxzLs92+ctDI8NxVDlFN07vC6D9E90FqtE2Nz2ZlVn70
kr/SkZqk5/I1nzuhCnKlDyvfio9//27Xlw7WaZ0OsqghAfhztbbaoSCpxjrBHt8qQI4FvDP0g6IR
O5hJxjDA8fe2JIvI4DgFhtIR/lM9G+Qb/f1SrmlqSPbh6TV1DbDSZfFCsGYQSfNIe5ZXtt1WlB9E
UhKqFZELruJKy4xly9wiRufU4sbSTkooFsH0byN9mYC7HaPPujoyOTmxzyleanlCsdXETai+QJEN
zW3cLRP5xmIjz/3Vfy02/1z2ZXlC/ncUmAWzw4LsStMJcmKUnPJnh2hbtwkUVDpYVV8gm0WFVzHp
Fi1J8yEB0+JK90+xj2ah9Ob4PeRdf7+j15eib5d28ePKGpF2qsEdbdxAsyVz1cnokmcGCOPfFtHP
Fl7/f7Ek/K6OLu/JbxmECNVQ5Pf886kKknRQteLMeJce+JCqdnT+ifcsC/aKvK0IiBGXaFfp01or
80WTd9HJrYHJxt5Z9c4Q5CNxacoPUrI1pZ2leVLm5PqvqPyVSSsYicU6dgP2ErwZcOlik5JqGTf+
bBRCA5jRQTQ/wnY7Ge5ZI6LFKTMbpB17TltuiJ7TTHIEXKtejQRBjruGydxCGGwj3wjNo3baWTh9
xhdFeTJpHgmD7MTtGd6LLZHjQmfi1gTrmnHX/H6zLtbPYCBtRkwxBYITiXJP9Ir6vQKQkVvsmQwG
6VyhlOd8DA1hHZ8exnaNlAkpVGw3sp9jTwnXagFvm2iPm7yGq88QkyVVUyURhLp2sfgF4kg4W0Z9
w6Q+Z8cGzOalbrPsP0eag5BDnyZv7rDdUlFd6RjBXPj2wRcHOEEyU0PBcnJI4hXNdJjQXneXDcDY
5ZXlhEwhK6fBP4Je83S7mXet1/v90y8OczWhYMJQ4Q3X59WHwRrqR1t+m8X504/0gTjdG8vfNanj
9+972V0etalO2zPfVz8CqncHGZmG2wh3d5B2eUYb04doJmU0NZ1edsErnxZZiQYv/UHYZexEvyZc
EYV/Ywm5tvd9uw+X+8OcJTqibIJ+4ZNVNfdWDU976F2iQWck6o1xz/V34Z8fXZ8v59sxhvD4oq8G
bvus9ldrn7tQaz4oQWT9IThtRz5GnhU7n+Ev8rPFZSh6JPWom+C14eBAQ2Rmhd66qmtgiT9+motm
UCWYQatpIAtqL1gEKvHKMFT6kxOQ6eoWjR/AYKYh1Xspuw6vbKBvI8JmHyNoeKGXe4W26md1+yKs
AeThdCJGjC6JgDQe/50fubd6wdcQ3XSuZDpX4uxRuWSsR5OitZ0O4Fwih9Q6RsI9T1S3oIWn3fW9
HamoKP3RWkSdIwtuZa3U7YwqulmFXdscv1/H/M+//Z553Ip6IcM9riFGlmiNkI9nX2fCFFyLkBwm
lKxit87/6rXz//dPvdh+BqmQ9ZH8lYNVrfpZnpDXdG2lhUrmdhwfI+zfgv5Rivv5nAyIhzYEFlbT
K8D9QmpDgETEvN8025Fn8EmuF/ncNF4I8qoLcNQKhhsYq0b155id5ok5lRLeDepd1m+seEXYKX3T
qAIG35frInuoyKN3/v5a/l51/7XB4rbAp2NpnNwunkirmKLTKDe/oTS1WTqyCCb0/BHkjDtIdncJ
iOTacl6VbZ/I9qR6ceYg6R1Ke0CRpnth7wUeecUsrla4QbtJTv1rz7/1o6FgggELXLV16e62K/Rb
aJ5eowkiBo6Itap/pCM05TmQ4mEq9oNX1Q+Z9kw0o5167XnRK1jTgIDOwq1by+T1/ejbN794oqKU
ECFBqYF2rDW//+rEmcYmeC11AdOfVxEIpOhGh1s19tWBqYFcTVKQmyjav6wZhFVVZVuiHZDcxg3v
ZUf4CH2i5zGBhc4MtRZvb77z5vrvn/mfD73YA1OhrDKzqKDPwsxKfGmmXGb5mnrgxQSiwPHy/kS+
h4OOOcZpd3cTqnZ1+f/2rS+2QdXIc8KYCtaRT3IZXFBuUIx+i2umneAy8P/7c311JvntLv9Wh39b
L0qijI1B5y6DmI1Piyj0s34+u7ZUALxWjI3JI0F1DivSmfbGMRVXg9f/nN5FizYh712pbjQYpU+3
oRnXzDKk0vzvj/G7f/ft2rq20ochPANazBZZ+xhlpGt6o7RWMt4xPId3ZAXrM+x2pDRxQ1ziJBK7
1bAeklfkBKaKe/iQKk+JuSLBcmJi9EOIl4mwM2VXjdkFeFtu0auuduO+X/TFhjpOJ1EKVeRREtzE
ZDm8JsGhYY7j4aG+r1kECl9eFdtgPAiZx8kyzOkPJry4t5YstORXHmZLFucpIFolDB1/7gVmkZvd
0MeYauP1GB+qwCsMG1W/vEutXXL2Q8JKOjcA7asfM8jh2UrQOF8SPpn1W7weK2nZnr7yoPQDjusS
puPpPDvTOfkPTzPC/KRscm3FGj1x61X7nEp7hXeznEd5peJqA/2/tPKzHAOyXi+TPrdTmqb9nWLc
VdGD0SzrRbNkAOrmQ2rX1Z0irfTT/syA3AuyH+H5Pk9XYXEwmH9jWjv5DW5im5UXIa+i+6lmW7mX
IcUkcyzy0L9rjR9nDGHsOSIdKMPErNAMbZ02dwBFqASiG6lUHsPRyA6ndDtOfl7z9DYrOfiourUm
3RnyLlYWOvWK5lPsGJpfhAuSd0JxYSbvhNmKCCMCLA+bhmAiDN4vA2ENoW0+TrkT9k6oLw1eCBP6
YryTOMNPxnPMQPjv7+3VwzqMDujlpkwBf6k31jKVWJepxrULf0LbarjWLLZ2v1hYKBtGV7G8vnRF
/ja14M3jjnntmPHt460LZQYBo3kkGXy8ulCIqIDL5NB5G0h1kF7FcFnOJp2Nfp4Ymh3qzm2Mu/It
jNz0LXtkTjpsa9GLz+uR7I6hC5+b8EeNt5RgJ8XTOBSlxMK47W56EbAVdT76HJ/UnIQF38z4Nmm0
TpCa9f7Z2Ecp1IjnRlyftQdhWljD0pje2yh2JTg+6toS9rK1AgchwMIvPJV6ylpAsbuboAOk94Sx
l+QqlY8kohNGUBbv8O2QZnelr2NtsnyhX0baUqFevQmFv9ow/34PL5oFkpgTS1/jeddseW29li1C
Mot9VX2d9UDxw/8FQmR+/8DLpelUZ4KaM2LFzOrNGMCf6GodhpZgU4Puv6gubn7Fi1PTuZGAk9Y8
JrOMt7uPK8yDOlyOEaWYbfFk3myO/j8+ElY0SnzejcvyuY/GSDaVfn4yddOZiT9IF1etC1ttGW9u
q0BufuDFkYGYkUor60F4HEhrETjvwkn0LUwhAjlcHkuXjKroxtt/dWVX/vmSF6eEkzHgKwv4kkTJ
+MFz/aAsafHumTjRhmuOzJqgg9w4AktX9C4az8//fuplwVxXtTSkCt90Vv625cckIA5108/ujjra
VqRPltbpKdY98UiyxVSjlsbse88JAsyR+JUfWmjzAxL+AywXtfNyVidjHbebcVqPIeGriF55VZsc
lIee2lkWIDF8i+pfTf4k6wcwMG38VcWhnSiv5fwvD2TCkUwQLYXgYcQCQ3acvmBNAcBwrpYZ2002
wrffChUxJJ/tjok2y0l/LNJFkW7EaR2nd+xVxgtE9ROit5ldlD80YJlQmJ2PifLRNYNzJpLaDGpb
KFM7yZ8IyyXytfWttGBmiMElYU9sVsW8dZIg9E6TWdwOe2sCPGGrNBu5S5wV6/5V6pmFnmwjvT/V
CyNcFxUZ8znLHZNk5jPlVuhXJN0KySaP1s3UuzVbWiQ8NYggKo9QTWNaa+kegeONLgBUsH8fFaxZ
84m0n5QePF5/HhWEvG0tM2IwPvuS54GWXPpN7PdQspRNdTwlBNYA5Mn484N5X3ydHvjxzlCGZcQT
kS/rDk6XBtHmyWIcMpDE5JmKnxm+iaNbtjwRNIXoGZMvCHeWdN8O77HMPqA/5sIuK+9Lc2n40yZF
XryUECpleyF1EsJjMk/BaqA/AHtQwFGREGX4CZa492KvL0rMiiuVSKX6C5pp4CJ+zid3ADVDu/Kn
KB3CZ031M8VR74xFNm4MEaV4jXoEgE6zNodNWe31Bjj6c5jr8GS2pvx4TkYswgfhfMww1+dIpXM4
PH3laZpbqUdTfBSin1353mBdTjhMYrTobiPG5w7kRRkyG/xNvMASaMHLk5s4ylE7BOGssaeD3I42
8LITp+2lsglWo+aId/QeOYZlaAJvGULNeVH+24dfLGhpHJfmJEZzC6ELAaqbD/pONBzU3Rn6mOGu
+0wj2+g30Fbq9VmwrSXZ3Qz/jW1Atq/LHwIvXEkrTeEfnaNjiS4vXkoHcR9ROPrmQ7A4bXCOqUeJ
BQCciTnbNpIvoEAxEV2/8vMHAxxlrz2ecDlg4xoWEwwiJk7DXWzt1UOzhvQzPMp3JQmltAZqr4Ws
+9zsVc5cPsOcn02+KJ7Gbe5Jx2MKHPbWAnytbOIHgqjLCwOF9bf07VtpEvWBFDcWUk5Cjafzqp7P
+IPdymtS7cx3QXJ0zYUGi2HEHk+gGGgxk8K1qJo1s7RycjRHr0jz9mTeNQ+J2q1+1DVMxB8XeFG1
j61a5sSy/u5XGKp3Mkty8cgKRlDhVYzLahuoBznSnW1ZPqZckfHIoxQ4J8ODhES42ODMnflkRa3b
eqG8RHbViu40uOnDLfEXLMB/PXKMwzRJU0WNOFFw2n8uP8FJS2Q5CZJDUPk1+XrFc1ntTskqb9ey
vDhL+9zAz/KmV8BPKLpVR/9CJci7GfvZTmA4BZsD744L+iy+M1dYodYGi7Xuwe0Zn5Rn+m1iZ+fc
aac6wIrJ7sqdugw20bTRxX01+aa5koR7K3gRwCjl0pulvibFUy8+n1L05/pbrNNkNJ6Z3LmpSA0w
do5+hjXT7OX8PQSeZUlHlDdeYCFu0Xt/yGifdyugXVL/8yywKbf3BSobgxj791aXfdBci1zbdWeS
T2kQDebTGDIiAlHTmNr9KHxFLZqh3k7BPFVByFk2dULsJArqv64+yKdfdfI5Bqyh55e02UTw0cK1
oK7MflVqd2l9EEGmWemOrBdZWJ2KoxI/JMqLos1TMTSV+a8J1EVhh7+UfJ31ttW5BKOGkBwUW+Q3
h8woLAvrmbmSYwDLFbQfkfjawXqStNPWPOvLCalYQyDKkL3q8UY8LQFIyyrRNUuIVsFPNVros25o
Yykr/msl2im5e2qHdZ2/852s90T1RP4tHErO8HA2D+LBil+LV1XwGdqeR5f5+iw7Qp6E9Kbu7fqt
/0QTbRkzX6uAwVRhSx/vy5G7ZkexJ+tL/UnbyZ/jJ4JRutMN9Dv9yF+jAqMza5/MYzUcgOdYE5qs
tT68BNadrM5uZc0kkNxRSNNBjM9ECJ5cYYul4pgWw2JPMtyydxVxMVavp+yt7Taxtu6xwSRxYSsJ
m7u1zvOf/XivE9Otbfp4WxjLCr2UeYiio9ZlaK0Y8HbvmTxzyFzr2MlLlrEf+GUFwxlPbiMvC4mm
Ur5P4Y6ZwedJdcNhm70m476Cd8+8oXdaATUkxUFz11c/JLLBtZ3Aw6N3S2nolyVmMB1uRECFJaIp
PJXHIhr9QZwQDRq4Ib4C4VeGdK9sSdsagM6lxpyXKA3oJ4diGUj0iOvGaeOfZKQ55wZbHdX8OblL
KfAhmjtWhjAsxd4kAiyW2YEO1vgzr9bjSDChkS7LFC2vgHUIy2vJrz/RnaG/W+jINOeRygj+uORU
s8n1RVtQNC4F2lugkB0Wbd7mExfq6gVe1HWd3Mn8P6EfHMtqE1XupLnyedEKBB9tIO0H5xc0T7ya
jop7lKGvvGnOuatOn+zVhuxn7eacf4T6S5PsT/mrFQbUdZtanSMhwohVBdbea4YuvA6eiOJ9KkvH
/JibDAZmiG00mV5ERopxPxo/9OApSe4ivxNfNbzD2U7GazB293n4y+ymRWLsQLlL45P4P5yd127j
Wraun4gAc7gVSWXJQc43hF0uM+fMpz8fa+PstlVCqbGBxkIvoFaRIifnHOMffyi33EWR5G6dPJT5
hgwUGI8bFedhtU4pAo8qKzuZXkJthfOWrB7y6KE37kpcy+Wlhd2YF7gIDE11BUew6++8YS9ZT4qx
95d9t0Tx35fPpXFnibsBMkAT3qpsy9nW8p/S9nHodnn9JRnDKiFCsvzoKwPXREIn2/fCf5dwq+vi
yC67R6tZeeYpiN4qH8gGf/Sxc+QJozpHDtkoniYEZJN5SBUka+q2T3ejdTtaz2K2EwE/lW3mfUTB
qvfvqnrTwLYdYTh770p5Z1nvJnB42D0K5Wby3RGfUz+7rYh0zsZbVd3lPZHtN43yK1Q2Rb8ozWMc
bnT91aOIV7JHREVSe6i6NUahZbGdWsbS0U1Lqx9MjJJ3E8FUGtFb6yw+FsE2xP5Dw+3zTR3R3XfH
FGxA8bGkWvNWiUceWnWRvQF/KNXRK3E+ZNc6hcOTQr5tvpQ8zN7oDTBtkgtCIe9F5WCZWJtsavOY
xycx2ho4GiT3fnPMfDZoDS1TfGdxTKwFAcdP1+jBBZqFJC/hGgdzkkAzvMbtzsIHflgnCsQ/YAvf
YUewvWY3Ub0K5ETvgZAamMzYHwu7HD7ohFCc/FJQKVTyRE8zOMdFB3/oCOWnwsfm/c7VN0l+FppX
rCMWlaxhb+DIePVzAEHzxX9SwEUYe5HHrHuYsPDIY8mpKaky1CJI9fBtBWPT3nzgmX4W45sIiJEl
AgREx6kToaTqC8HY18IupfbWeGsLxs+catjySRi5Q9YtnvF7q4dfrXHnEbNstIsyZ2iDWFsun41u
g4IqkHaV8DmaS3hesJ0JYhI20DxT41VsarjSVOvhrdwzljsl/EorXBnKbYQfuXky+fXtXaLZVvBm
5HcVmWjKrCqUxWtN7N+d81xpqKSjw5aUGSz8rDRqWQV06oLkJJ1aJmQIezHWZStycA54NyY7YrrN
VnStHrswRfl53bN6TG7VRoQcmZzUg8wh6yaf0GeHBZpMMuM4X+hvgBGvNu0XJqk/r3tWWU1igDRM
DbnuanQtuEbHGi0XJi8r4YValfoPk8XkVREdHYp9egvvOzt5hlsetJ25UVb+q5AsIpQq3V4mUAHv
Ieu3jo8OAz020u3V5/R3I/rzfs+4GQEZ6GYzvx+USK3rr4sbEBU+iRGUisnYGg3fFSzl717r5xXP
UHIxGnvZ0nya2xEKNFNw2YYGbEnwHvi+pJWPqFBE648O7uHKpf8em/689FmnpU56mGQKP1bWHRUy
E0ZahrbxTHcKAbdXqBrRKpD4BuMdttpLhNdyuPw/KBN/3sVZ7+8rhh4nInfRUJEh4yZim2OIfg/a
V78U63U0khYjjvtrdf+FoTlXxkXApOa3kH2c/X6lFfvA06M/fsZHcp8fajfbaEttHT/mB9l0vc0c
bViKy/L2vxgv/eF3/2x0f17+7Ic3SU8qeRGzF/wKn6lOtv599FmwEehuJd/ig7iIc/hb4qmSnsOC
Ut6bGe7UWxwo1W3b/vJlxVXpSYbqVdOeQlCJGoVJgOAU5lfkbXGtJWVtrU5rT1sqQe80RAX12KV2
VHojmDUGubl3KoTtyMA8945ePGF/ioF1/yhax7Ez7KxyfAAQzI5JPFJsRX7yNKwg/QPKHNE/oO9q
htPY3JsY9/by6zgAkLf3ynQ0V0GLdASlw7Gh5awONbShqHdMH3NnQ9l6xk4uj42612Ygpr4LdN2O
x8e6/F0XOyxZbZhg41NkMG3lHOm86l5uqedRvCTq77b4bBjrx+RIv6kFtKjAsyV5r/UkO6z0+j4y
PqpoL5onZbxV9LUo5Qs5fNa6U5gd88BaWNq+DG56jHGhPlLdzqLmXtrR1hfarkQpYHBeU1JyoAMJ
2tUzVlMk6oW/S4iGYHTpQlgNW3mDGTlcu13y0b5Od1ity06+J9d5ZCGDSS7Fm2nayKcaWI7y/3fl
OcU6e4rwzgRkWEQfNAXVR/DR/0Jh03y147JhvigsY4Ncc1tRu4UsP0XQGcyR8aKG0t579rgja1yk
n+VrgIF9u6A24N3hwQFNyKqWqrmy4q1obgxtUXzNO4c1OPSiFfLU/EaNHuuRg7yyS+8xgafdbpHn
5LfDSqV8x00tWfd7YmgjD+Qg2XbiupvcAWrLq/RoIlvdxa+G4DJKGya3pWF5DzAffsIMlHixOHQ6
i1BZ5P+WLQaODJOnRk2xbwN8m9cCNau3sPiv1S+ruGV2K/sr/kyAebO+6N5lgqJlIitWZDHHwSpr
llrqmNMxD+/DeC8hqULf8074cHVM8p2V3xoUlnADvWpd5Ds/i0jTXnfSnai6UMWA/WwchInafgzN
jyrfZcGhth7FkhkdQiOiT6INHS0as1zY6sYakagcQtLcdQj8KHdllsiCajl6ll8x58NO4Xa4r76Q
/02pUyE6FvMFcCx0uPhTbObmvq/XWbIdh1Mg4v3V0cR+Ct6xEU5K9YRksIg3HkEbzaYgJqfeSPUS
DoVWL4EFqxY1U+VIynbKXChOU7KFOeTPOR0BqNawkEGUH9TppGE+bTqxfFtTqfjGl0AKl0KAuGet
FVDpiK2hFJ9SBo5tkeIXvNe9VcWfYbCp4SQre4tZCfHvM+QPSffnJgZIiMBbVyygE3JsfxY01uC3
WlA26QlBkZw6osu4rdJIhLe1cGl2d122zaZ1q7l5txJhiutLTO9ucJW068AOBwcwiBRIBS/CYJkk
dlqhLbsqmJD+PmR/3uXZ6GmSclFqxTo91SPpfAtlGWvgUSvm4SjgK3tK3UKHVgHIpKcHDQW+8+/H
dPUGzuo+JU+rsY+69NSO9oRVyrLEmIACdgliPJuCj/gZSqZDf4k4F7z/St0pz6/hX6/prP7rx7oU
+7xNT0Dkk11tzGBTIzcnqOxlrjPQ54iV02hLz1h3JoyAgnE3neC2ovt7/vezuHovZzVhKJaqPg4s
GQXcNlqjy23dhDNPxzbBViSi0hwRq2RUIw5f4OigUhaMHecezjkQH/99Nxcm2aioMSdQ8UA2sGI9
ezNRWhaZHGTpSVhne+FXyCe3lnakWH2KNzKWWOMmX07lwrpNP/595Qv8kp9XPnsneTAioqhTrrzz
n4i6Ng+BsETOoQ3L7iV89++Dz2bj7xokPYRObhKgOgDwZAmeJA9H8VQYbA17f0M69VFeC7d0U/o9
phj/vs0LrcPP2zx7XdMYql2j8YBmmn73Of4muse2Dtm7RRbSLKzHcPMa6wtfsAsL9vtrOSvEJy9P
Jj/J01k/PolPgXVQrdbx/yeEMKEskvc4wFT+agJWKMxNL64oJES1dXPiAnr1hfpHEPcY25rjJqCj
zOtliK1i571bwb3YM12bIQkVTtutiZOo5HkMjlK8mWDUKfukww19lcQ1qWDPyHXLlNAYtZ2hgHUy
iitxgFUQ/prQW01rwX/URHRuHLzSts2OrRujsg+YnCCegJKY4wBV1tivjcvEWj+VmL/DMTaWEpvd
dOM19218UvCOaxkytBrhwihXc5SrupUtvOY0jOISYQOe6GnnM/t7QMgPm6ie1f1IDlSGM525bjTJ
1vKbnMOwmA3imaybm4GcBBq9HA1NqmKD+NkLt+IIKxAua/Y5511IjspNdsqXIWH0INzwrhepEruD
gfl3gnXt9CbHneO391G7VeJ9FN57PC65e++Cdzk/BhQ7hvK7St+iorZDEuXD4AFGhoZ/KOmOxaq2
8+Gh6Y6hT4oCc5K0XeWdiiCZSWQjL0T8pEiU1GefeJQTE2ZFYb5HMep5S4i3PoFuxa1hPef5wvQB
Qe32s0acXqxTTI+8J6E74EXfQ/kUHWaT4TJ4NPYKiZwQd8X3kqTa2XR/54s3kXibSivRc3XcAIRN
aC510E+jP2SDbWbrGMvGvP9dk+cJT6lw2xAPYUpp3W5l12qgCyRPpnVnBV9B5yikt1WEbJmrOsHX
Jd6nylzm5NCp5FWUbBtxMxm7gHa+vZ+mN8ZBxrSuBqf6CsXjaK6taT2MEEv50Wy1xd7X730qYbvC
BkFq12qCdwX8HmxaqFmUJ008pCzLVMfqSX7Ve/xicWj1Xc/cRHm4yNuVaSDsXpX7CQ4o2ONK9g4N
Tqg9pXPdvPjRfYeLBnWFtMrV3xSlQbaa8PVlrjrKpxhISsRTmdm0IPBBxDPw9NuvX2LCD6mTNFBw
f4V9hCJvDVoKs3bSoYSdPvPUSWhQMN20QEpdJXXyyh1DkZXLEkERLu0agWnyq9A/6f1BjG+75AGX
22yNEwwZRDDatfve2kpWvkjjT0HfNtjgSieLD2FUYc1AyiU4tDyomIu7kbaIyl0krQsm0mKzqqxT
NN30yleI44EQAXXfIxsbZ3pdVOMLJ2jgsY6PjCmY3Rma/zFcIUgytZkGYORHFKmGrh+7YFsNHMU8
oQfxioPUUK+RxeUfUu9g4IibrtTsppEfZqjdyx5Ec/WaJvbAzbWyPRECriNN6JeplSwGLIvGUbfN
ir9w/OBzwCSTuo1wZlyyH8HUBizGcXcbT1K8kskSMZZX9uv52Dg/6r/vnGeAguDDkquQurNfszOY
T9nSh2ZDqxjuieOdQROG/Yb776v+YVz9dVVFNiVCBP4k0v2sAzssuqQwCDEjKV96tsA6WbSgsVpo
UsIqTpl/ttOGibnUn3yiBRphKUeUhS/spUHtqmyIxKjjWDIdOAnFLxVDhD0Gntti58HFcmC90qgS
q+I70t34wv9Tra3wqOS3LSmd/MB4ETDI2VLH54vhS+1PUfRM2zS/mcLAvHCRfKFHguqY2sXTtMo+
CP3ZDkdh2+8JzwOzTJbR02TYIbbTOpRSzJ+G8iNUEFWXThYsR4F5koPDs0VCIHZvs8+q0K5ree17
8rVq8W9ghiNX0WUGuwp+mdrZKzSFybLShsNvYJXPx67GWVLZ4YRzClk8Ru5idjO4osqw5Y/RHEfZ
76ul/XyVv1/pf+7iDB4pjCivJalMwR8crV0h4IoLF+y4hZCwJu2FIJicqHmVmUmw7Qr8q9dI+jP8
FPCl9DG+Gcddj95gJgB2rpit/73kLldu357SGX7SN5UlpHOJULtIVQaAup71YfvMy5grMjqjpNYX
9iOgYQ4XsbpSGF2wpf3xlvQzEmJbc/ZJOtfPWruFqN1PhOrJwJJMOGGaOqaw6CobSRrdj0YMLNkN
mAClUJU0m8SGzbUm4wLh9ucNnfVighW2kyFX6R8xDeFcY7P0g40cbJlMSzjrLRumSCP51C6AQOYW
5i5KdoLh+oD99LMVGqTlPLviHL+G8l0gb/28t7MOLA/LspVKFtO8nMlIS4K9VuKU1DHYDX7VGQLQ
5ypbqRR0wu3kqgXuiYmtpXu8GLDdQOnJBNyurHtoxFrlBt21Rna+gX+s9j8cgW+UCi0fZCvIaRF9
DGFzF4aC2jsSZsIOJUTJYAfRbu/mqlOg9leXGeS+ZEm2HHjH7HQqXG8aL/bWUDxIP5CRVJKJ93NP
VfLRyGSBBgGDAZ0TG5QIjCi/UeAyJg4cN1XFC4WVlkcrKBNFcRoShIMOCWQSBlTAR64U/E5zB6a1
n234bue++8pXeLFQ/3aTZ10MgFSro06ZO8t4dl0cpCNl1xwFTDbTnB2Bzx5ONhJTHixEnZbNU3Y1
jM6ubJoX28rvT+usT0mmWItUJUgRc1Jfl0dOYJw0DkaNfZBbSktSPhn1AljNfmArZn4dEhhmg9db
yktow/c7OetdelEJ4CrG3AlixU2BNULBAUgEHASzAEY2vkrpq/xnSmjmV7GGCxJvPrVvb+Ts9Jh6
PU0RVqSkZgB8avIs7sYULGaioH/mrGibmQpj8vRVXJcfSk4T5xH58+91cfl1fHMnO7sLS5hSTxaF
5KT5KMxznW2F+SpOBeJBWoDQQenvjCX+o/nGQ46GVeivsdnhk2MY7rV28oJAjORC+nukS5rE6O1s
bYzyGGreNCWn6Ze0bD6ZMkm71DbbjeVhKueNAHcQZ28m2RX0VaXdVNqq+4jLTUrjbze6Uzu6Ymtz
BrnB4LhAquuKpZsnbwl1TlxttO2cjWBRV+9LhLLyWo8PenNc1+0xMlwvc2KFme2VT++CEv3nrzpb
Z2YuJGoTDsxvDgqyv19B9JgjccuQKqGqXoy/wCt9UMQvMoJiarHtuKGfIhL8kwzA7TXVpHphB/3x
kM/e+ChlU2uJY3KKALap8wijG2Cq7Ovw0Ew7tXkSg8q25LUkhwdJgLky0TOY/qqu3OZt3JmQixbJ
Rg83krk34UwMBx8z2NK4adst26wkbaLMAUjNNJoBqiFQMsNY9RSF1TJqu8W/F/AFTipP19QJcSHq
6O/gr8IQ+knG6wkxPdP8h36e0s5Nw+R2b1W5uMrpu/T4sAEyZq0MLunq2Ro1qroMo3mNNlQwHIOO
pZIs5dZ2wpZJVbHs+8UUbphji0sG2ta0RSwgSEAKtrgoDtfu50L6Faad3+7nbHVp5ZSYaSLO07EU
1ICDMOgRqCvEKcwR3Stq5C4mGmLDOIG170ibUbn59zu4YAz58x7OllQp6ElaKvOS2oRrHkKJE2S3
MtT1pAULBFnjsMeBmtyPdVjuOKcpRCftYGY27aGUOkwiEOhgvzfumVSowkExekY0tAxwtoxDdIRh
tQN7EdZ19NAMNBDalW/UvHAW8BQNzbIIb0C5eVaTZakkRYb55xcM1gpFVsVYhxG/oz+1b/Vb0OCQ
Y2s7xWETueHkasybAlen7iQMSyV7pTeqsTholxluv8SzaIs8Whs34RG/AIXKWrS1wBnKB5ltiMkQ
DS3sQmUpdUcrfLVyJ3uuX/rWZlAxCe6gQ4Ng77KNr+Ro3szdYHdnMkCoHC9wehNriHYbTXZN/gqD
K+UePmy91AZXeExbqnnQ+4XwZflLIXZgjshMSbYF/EhaKayd8Dm68vAuVfiyrBCti9haImnjrMLX
VSbxfJzYG2Y7EGFb6rbASXbVHgUb+p3yPxuBxjmuHZPVNaD6wnyY1acYWOxoEv8wz1ZflU2Kafry
HLIr2hylYIDzZzDLnGRyN1Y44AHBoVS008b2BEwRwvraI7jQzf+4h7MmTDGMshsCZf4Kc+R86ZJR
7FKWlqP2oa1wE3QhyHi2ei0k5lIRQeachLuoivhWOofFAyxwhKxRkxPwfGWCU25ARTPtqZy25bwB
9CAnvtvCStwk3UcmwtFdkZDr/BfWxRe64R+3clZhdq0nWbWoJ1gzHGpXqThMt3K7r+m2LOi2w2rQ
th1+ryYAZcJEbra+u7obXvyOvz2Ps925hBliaQU3QeALw/RpKabrXllaxjZfJcPeM2/yjY5VxcKD
qBgWayNb/nsvvDRC+vEYzvbjrDO8WPe05IT5Odyh4JCq2wzdiKgsZttqykpY3dq6QXi2una2XzwM
5whC7Hl13dD+9MLfuqM+LYIkn7kK+gGK8AaE0NZc4TA6KQOrq9/9xUWPMR6Zi7CkQCB+Nj7RJFtV
oafz0Qs7DSfAt2k9m4kBKTjw3MFzb/5vv/DbNc8er9SldSwqXJMlBkK5QHWyMlY4wlBAudatdc02
bN48zvpNPLH/8xvPNpfcKKQsKyGfJJtiIyzQhvxWSeXdyLc4MOP66ExP6rOagoqvoR/+ey1d0A+w
s327+PmuomkEQFlwbqzGTjY56eF1vs9rsML8t2XrdAvy1hR+YQgqA7Z3rhBuKMJCmmJ5IWPAaWy7
YSNSHbP7pP0S0vmVbu7i1j9jXxbwsWFaxtnjMcx60jPfhIiVYMGzhxbF+eWtMqeBLksode3gbBqa
GwGTh1WaPMj5+ioAdmFoKn+/h7OnFKfyNBqhQddwMy1TqAfpMoK9aNeu9YvWbnQrXLpwpiVWV4m3
sGPSWU59fch+sRT7fiNn52DnS4EX1dwIrDRLx7d1Ozh1uoWDbqerIVj+0heh9qmrf5zcYQldexsX
O41vN3Ae0tYoYWyWKdZuOfCqji+tziRsJ2R3MdkQ21Q9FhDmMaeJbXMTo2NrnlBKIbDUpLW6zxGX
E2Zptf8HyOb7+zmvraKk1BmrW/PZ2EorjZq522a+kyarQV0jBLC0bcyHBO2gjR9TNHJAxviEL0GQ
PDxctql1bdVe2ri+P6e5xv+2TTaNOClywKpNNtBTXhM8RSAR40beOulDtehhZBfu9Pnvr/mCIZ/x
4zkoP6+axaqUBwVXhTtczQShP222f6Os+24dBusGIIBwo8ZpSBE/Grtpj2IqMFyCYiNbIjYhsKVl
dRtDjWAEtZx5gOA3U3rwHEV966l2HBnOQraDlFJ/guAYyjKscYNfi7AX/CVaItjQ1zcB+dKhq1ho
aXVlHs6ft0R1wtir88CWdKg8s7u+9BDc9hBFc3rvneXheWhVWL/rpEX61GIlkx0mVbCaqERkQkL7
xR0s5Xi4tnlrF1/0tzs7Oy0CXTYqLQDdKH7F6AeZs+nx2u/2tbkr2l2LHGawYaJPyzi4y8WJTLD3
kRyIDoqZrGzFbO4E8vLoKa/RdBoxSEufk/aFEPHOycvbjomizvSTkISJT14sn1rMoxNiPrJbIt/L
Jy/bhSjKmxeVVweao8OEipv7MjiIoR0nW0N3ke4lb8SS+evZ8iYQF0py1/zx9kfZulQjSEWU+Wg9
FpjedLYSry1p2+c3RrRGl5iZx24rJ2+x4fbUmgiZ7kh+1a3D61QczWojQ1tOUVuukJpBfrJW6bAT
iYPCeveRQhhVZrTG9jHXHGzYZidQYQYq269Q35vGvrEezGGrC5sOA0nsoYFYV0G8kVxxXUQrU3tE
iQCbKQZrxX1mlVR7RBgWkWEYr8OWEh1fYoB8QwoxpHVV3YTSafAfshhwr3pSIUEYOxhq/QnjEOIm
WJ3DbeC9aMVX5pbTPnuMkOuUp39/hZdPrG9L4uzEMoeQ6jNksTYvxOQQX8q4iK7duE+JMbflZYOI
n0wgdp8rF54/7/NK4vtXcnZMmXHvt0UC8CmvZFBpm+/41npXf+H7zGeA32qwunLFa6v/7DyaqjCW
pJ6fWsKLfvHIhYmWY74U3mdPngbn3wWvVrhStFxQurPN/ecBa2fzlqTtlRLDsLlCm1mbiSPAVF2h
nwXQbR6jx2vZN5cIOlxQI5pZQWNp/OkPv+3mcjLoIUFo6YmF1QKr505VOUmwiqx1Kxx9IoR3AacK
fIBuS9A1TshARAJ6BuaOLFIomoQ4x8S6Q4l0A4LhI/MFPR8kRiVZWeINYNx/Achffjn/e9d/Ortv
dz0Ova9L4jw8lGZnWBwI8NpWEHCFwG2SS1hmumhRqFx7Pdeue4Z01NDbksKfx3Ho5+TF8DA+5qtw
VTHaZfUrbvffBGJd7FO/vaPzPCy/8WoxVYp5rgSxhTkpIZSwZjZ4ykcM2wQG9os/Zby6NiHhflW/
JKSozzCg/0/fhKVYpgx495ebtxJXWVt3sNqYPUDIeQCxO6V2PidvgPvg6riwHOQ0/77qpZEfS/Q/
V5V/Hv3UyKXaB///qh6eqE+IqTReNErJZc5EErSfRtnbTCsR/zm86IpVh6lhcY/UDuv016u14uVD
+z+3dFaNdEEhJ4rJIA31l1C7ONjXb4O2sqgCNXdC7UEWLmJ+B26ElKCe7WySeZM9Zn7xS45xC6Jy
yFHFUkDOav/7cV3soVURAw4iphX62bONq2r8Pk4DJjPajLIVmzmrRb+djghc17PN1fRULsdd+HHl
snO/er5Df7vs+c6lJZqY5TGXTTYDDaWLlH1gHEQYtGOhEiWiFNa+9nptNvcnLOvv61KLiMBYLMmz
Iwn8LE1978/HgcUvae9SfiNPrjysUU1WyU1EjlblEPhO0oaTfRKcDdFJHewSOCfFkj4UFhqiMcfq
npq5voLaBGU8UFb1iIt3eK/Lt1q7H+RVWm3TYAWjRSvZ5YiS24UQfca7ML7RkwcI1VdlM8Zf242p
wnIxCeaTGXfp1tlvi9vaMr2wjP/3NAjDzxx8LO7dSbvJEV6zyGQby4hCdtt+oxiw9j27/d3oKzj1
Bqhq5KoRM0n4DYQCrHVpKfvbqvsi5AhWGWKowpH6L/LIVlkarQXEpWX5Tte8imtwSFU/kgluNw0m
xeNrkrzK/k07MYs4+oWx7tMtYoxU2cY41MqUHe/ajf9knTrK66/EW/STHXQvpfqAkONObh3UBWzR
yfNYMLbxMJ/AvY/84ugdWn2qPhFnLJXs4I6uIkdyJ305FTtdQ6enf2YDhiDBKuGK+K5Pi/AFVZxd
qmvUq+0NrG8IvSN/dBgeI/W1Q8qUDe8Gn1mr6a5WA6eGtlc/YOI3oCa1DPQlq5jzXLwnxlMuthVw
QMYEucRQIY5uKvU4+Wsr2nXjVupe23qXWE8qyvIpbxd999uj3nmN+6dI1RZZ8uH4pWv2vxOTkFAH
R5VU2AFqpB+zZxfcmQ/92H4U8bHWbprexbW8Y22iAYNBlTvC64RtPfB4tCIdI3gbGNK9QeWkrNdF
2/oMfhMEemWL0P5q+ud1hS+2KvI/6MBn60rq9DqOfRUJ5ha6opXcGAEfhPWiCO+a/1GhlasmdvJq
7XWkI27IeBeR6B6FgVgqEApHsPV24xd3vSIthuYYeTutvo21X5X3TMnteMmjaNS4wS3hJhb3I/Ng
pFWyFxF2co8rUTosG0wt4NeFyuOUPLXRq5hvsD7AFi246vRx9dee1Y4ZQkUriMWYFroju8DwbzMr
XCQZxljcUtqRwXc3NevQX9aoNCj39XsER3K6ZSOv34OHgV0dwuzeX2dLNMU4oh+ycWFMm7hxexad
SPviMavxp+dSZUOx0UKU7VbUXFZlZe4GaT3x0TAFKVCMuC1a8EBh65/f8b83Yfnyi7Vmz3NJBdQ/
AxW73Ox7z+vmDcN4ERM38jalJS4QE/9JkzejHTE86gp7VoGkOmKmIVjBShzt/HTdHe8PYPpja/6z
zP5zN2cNZIg1XktwQHwijYqd1ik8lCfKfFcffu4qc8+eFVsV0auj+AcPQ2tIRt6HqeE7VLxL3h7q
Aq3t1RPy0raqSIqlaKZG1Xs+Kc9Ksl2SXuApwbYEzV4J5gI/keqjs0PmTdMStmfi9mt9uvJ+/j6b
eSLfr3z2RBRFYgTamDGHJLujiagow/Zhk5Rula3nZPc2AN8qpjtR+oDge/VEmZf6+Rv5fv2zD78c
kkRSBCM+5e601Jbye3sHxnGKkUf0jgHB0/HtyA1P7Vpz/r00/240zn762VeoR4VVZh4/nWS+qdn6
Blq6O4HOOQPt7hLYZRIbhogbOLpZ67GcI6shH23G7g7VFo6u8VrER6R5kULEdPJd1X6kKJGkQxze
p9OzZk/EosyBb/++7wuflAY6K6oY0ZAKr5wvFnEQrG6oR3hHCFfxc7FWUDtbBIlMKAZ2kUX4qD8o
b5CBmTnejd0itdapt5HX2Sq+tnL/TuplwX6/mbP1E1lmPLXyVMzG5R7lZWoLvyAu7pRnMIJX8TP4
ysGrUXbgiQOBoE5uIC/DAL/yMv8Ga8/u42wdSUasDkk0FCetXcD5kLcznhZvwzsYJSvgwA2xTXiB
MjH9L5q/vxfx/BDokqlwia48H9vVZWokTaUVnF7VZg6uxplF8nYInWbVBq4xv4Svyh53BQlTyeHq
EGWun39+Qz8vP+8u33pPLxMHMtOU4gSVA8MoMXN9wqxHlyH1xMVh0eG38RraIz6ZW4Xxctm4tGx3
4rVj/O++8M9b+M+DONvtG3kgxlyVCma30cOEtq9blO9B4FT7aY/v2YnuQ3fSjTieqqOBO8aKr+zK
jvZn+f/raZytyKDrgyhmangSrEMv2tiwSktR2RpAZXhhi0sVkdUqUPcixsYoXnMT7vhkJw+gDNp0
FDEfEw7x/ZjvTP9ulq8gAGLl6vdS42bhqkx2fvWYUWpj6lZ1R6G9FSpbPgUmqqq9Af/0YVSOBH7s
/fa1BIQYqd9auxNvQO60xLH8Gw1MwgoeLIkQEpHMAfE9JMneFgTcMf9M9LPoliAU5j0oX9TnKdpp
oHmMpvC3FL5C7zWknm3lAeUtssV4MfQ3XU5c58s0vQvTgwCZ65YkrX/vOsrfBzmLzFQBZRRV54Q6
+8Cox4i+NPViHl4Ny2qTvRbabzHd9sfx9/DRznx7JKBjgguSq1sL4a2TVsoRHABI9lZxc+Jj6ueG
BHfS5Qhripz4+codXvoKoXxgjUoQGswP5ednoHpJGEQFdyjjDly/d9E90xKVgc29Qi7TotVtMuOT
4TPqluqtcg8hF4I6YgfyvJCnBmTEvouS030RHEJ/yL4JSYP9f221ruEBkR6nGl+RbiNFq/LavV/6
hL/f+9knHDNAkMWOew9weltKCiEqNvxg6trZqVOvcBUp+Zd2Rd7heEQufTBftWO9rKoFEhS4Jsod
zknSqnfwTF0jFp9efcnOCcU1Yc45TG6vrAd6vr92HQbToCAWQlTTks/bXJavpbVNEp3GO2XR25qx
Gvx7PQheLA/k+4DvyicePgE5QkRaVNIi/qJmLcal+YaaBQ8Ympux3ne/MmmPM7Gm48pab03xbuh3
ovSaWTeg7KJULavyoSX6sUTUWoMs36bNHoUFhbGoL9LKDoQ7o1gDBA7drdgfsCnP6Bn1fhMnt3Br
GmNRUVNF3N9sac2fI05gVjCXZE5DJ8QOrT+2iVsgz3CUF9mmsTwIWPvs4semJztwgWHKc7qmPici
jn+Scfc+Z3KDMjvJB347E5ZMz8YRpjJelZa8KOWVIs9llE5UPIu9RcTiKjSGxXKgQbOWUIgTTNVM
7gc2nuMPD9qcYyx8lS0pFBOp2rgyYf7jonFpFWaMNgR/TLF0krTKRU5h5K9Jiw81Z4xdSXb96a7h
L/NtMyQ8Y9x6mHAG+DNpmHt9dcVGRGoFoxIrNBKc7m6iYtMRTSsH+MjrTETwR8J/Hp/zB6Nblvl9
6f9uo1UbYerlaBg0VrsqwgRqwx3A81BwDHrgoRIHyNrzBtTGu2bOCrWL0vZ+6cHcYiCil1DDfQlb
tL3mrrzJb3ALtvWDSVDvE5oTylyF8uoWwymowJ49xwvL7dL/UvR9oe9bvDy90Rm6NVEwgY6WbBXI
u0HeYQJkKSfBX8cn6Bb3CI1kye7mzMV5QN4wiyIokpTicVMcwT4ZiDj6fWtsdT4EDuJyoaubWvxV
y25FV2vtDWBSF74W+gXHtIUWpy07scsdgxAHK9DCiYY1fz19WAREhpSohkUmLZpH61YjnGSHfB8u
IC78v5O3EVugyIUu1ryG2gZNLbQUKViP6/ZZ2JfgpLayyQ5wGFGq2aAmuH/tKClnqgNbI1nkS3Oc
DZnMo/9U+dvMTh0IdpjD/D/SzmvHcWXbsl9EgN68SjSyKaU3L0SaSore26+/g9nd92SqsksX3cDB
wcZG1WYoGIxYsdZcY47Xgss1/hQDo1vwxNJcqOL7GB/qQ+W1q9LptyDuCsRYsCuy/RdSxljfKg4c
T5wBuqeIcGtcqY/mFteAZtHsFQxW/sSYAhMuvgzKlgppQSZQbcgiqdvu2vqkwW0kl+lhUntXHuVV
vRpc4V27FXb9qrwtPLwbCy93+7U4uR1XUzdeg2uk3gXJmC6dZDU0LlUQXi0KKpoedoJ7+pP8KTay
W3yOdBifNsrRv4kPGF0PL5BStXhtdowmd/1kR6w0C09nrIE4bkUMNNRlTnd/tKPABZ0F3CISnHzj
P+AyuRSPPojhq3qdOTG+uoycbBgfFPqpNaixaz5z2ud2Fv+xktp96FEJOC1PK9oXbfkm8Qpv8Oo1
Z1YUryZcYaVrSN8vBT6as1yWB5G1yg7YsSIQ4WzIXptXiXbSReWdXpprPnVbfjq9whG/GlYlN4et
hBbgHkDYLd0w8Vq3S8+334kIl7x3SmibzqmcYB143RtjCeZOt5i2WVJm2mJO+B3VcoWPoWMNSyV7
iP1dAj7Z5IjqyreZ8j0BRd35dn1Py/g6+qwbb0g92v0xDyO2C1AWSjN/kvYqHQwBl3pAdOXCvDN4
wriQqxWqZBFufo4xenrEu8O1Mrt8P2VbyrkwPfrALh7aOwAIlW4H74WXeMIFs7e/pQ3cvQxTkmXM
9OAXnOd7Bloe81xqIgJFeCTdRrxXsHahonXg2qKSNhf2nMHqyalu2g/kkm+ib1PE5yvc4wF74Sz7
Jbb5OZqzm2A1JUM2BXV0y8k0Yd2FDQ/cuzsMTM17lM4UhIfGITmh/lFL0CQLNkrlRKBDexu+xSdA
F+VX7jBxw7sEB7XARnK9bq0Ls/Z1pP4MbX+O8yyRzl0dKlnOrCkB3XE2jrj6JlMW5eT1sjsjkrG/
G5yESyfrR/HEx0uCvK/a/z9GcO4cAdOlDeSBmapwlvGg49wCMLexW2SJxK/Fe9LYyrNx17i9YU92
96EOa8ryKR858NclBGhUwvoOpmPk5E9wjqpyKUFGyBy6P2UyQlBP7PGN45gNWbNpEr/wqv8vU2hK
9CTM1Qj9bAqj0vfltsoj8lGw3T4xNgLLdt3hR3C6omy/7F7YYZbR5tLM/d3Q/7Xi//vBxlkdVUjC
oE+1NCLRAgHRXLR7aSs4qq1cUysCAVMt/cke0wu3oV/uxfOS+c9jz+qDaaeUhV9nc5QWv85oA22X
b6RV6UHyvsp3yue4I2po9sKzfPPvePyXPMXPR8s/4/FQlYZMlpnqbJe/Zkdtx8cTA588+M/FSruO
bto760/ktI/RtboN3/8HXLFfQ9RvP/78RnCapKSYmHP4GziqXfMhT5R/FggNA/Dax+mG3ZLwFPgO
nhJWuSAa2QsXZCv6/Dv//mb+8wrOYnsMIcVcwY2CJTe5ZUZUtqUe1ScbBcVQb6dQSaWNOK781+CL
BMhWZx3bNxL2NGIMR209vGMJx3VVUWaMCBzmuNrmn9ZhWGfmC9FkPMArXc2/qF+wKRn32guBjUQb
FK37CRV0+Mp4qRdcahqvIWNO2FsOj7XJTrXlwwszl50e0Fvy0m4vZYh+TbN9X4FnOQExGPOpyliB
s19S8TErqQOYEeNd/zLet3/KvUwWPlpgSVrXTq7sBLqJARs9dfvTi7bW9z2WI4fhmekAzCAXXrYz
bPEiO1md38K/3tJZ2qA1zNM4QaH/auMUH4x2WRzpWqLAfS2Py+BB7GxrF5XYPkd75ZjtTHxn59fy
VXVOHDUHQDW7p5ecEBhf06CIKDpfdOShyN2GeDAvZTbNT71xSt0BAKWu/ge+Tb+tNZP7uSQZloHd
6NlkD8FoBKNWhF+/Yva5lx7nBBRcUifb1xfOo797j9jT5l4dCxgRCUn97GlpLZm4mnIFjNaUOaeG
5Um+x//MjaVaZ9imh4t2pDoJnn+VCDv4yty1hcoVbWgSWLjPwb+JndvsEy4hJ/RtLbLJl2A8P6/9
RltCBVKnXU7iFZJw4UAGyfIlQf6l7fnXzer7Tzl7/Xrxf37K9JVUpTUe7Mpdc/AfLJKrN8bbiZLs
43gYPonYtdyb2l1E4C0Giwu75q9v8NucnuVZ8t7s4rBmTslSQIikTuio9BrFdgQjSfN0YTWGD8jF
utr1Ow+uqJa7Wnjs620KQ3cmBXbP/x7S3xKgs9d8Fh5lRXkylYwhZU/Iwrpl7+Gnuky2E/m0pbQ/
OZcymr/Wab6/jbNT2g/kXhFanji4A/o7glggRTj/cSkGdQKjpXLImc1hvY19wxKzHhgDOLkslQ4t
3kHoL/qo/N0U9XMSzs9vGrxrQx4Z0lyzkztIpTYha+BEhDmwZ01IvtFBD9Y5V9ThQ++eVfUqH70w
J2wkQqqBQ79NGKXOavoU4hNt/HeSsK7Gp1DYhvlaCTZGf6cVwqLgZt4OfyYNmvNFZ7dfUrQ/vlnj
LCBQ0rIqR4nfMVkQ/GymN6atDY9Y+J4knAAdqHdw8uL8gKcFtnyL+daNJZlzKV/3+ydniBqLndKg
fF4ajPIMlG7+NaM9TgtOOnKebeAZhP3ahDC+FUSvRF7sSIlTecjzVS/N1qWwxTEjN90Li3z+wM/3
fwxi/3s0ZxsAqeDaihNGk6wr+v9eJxvfCSW34QnTCbbhMN34j/ONerxYA/stTKHpglSaZpqadh6T
aqEoD5oUz0urdyRANY0TSThy4nE5jLYUb/rAowNztimZa6KEMqf2UKj2v2dAnneWv2fgv4dxvsKN
UzaYTfD1PkSoF1yH3Rj3pIlCSmbCLnaNwpHhDlNKXs60DuJ2axl/aPSgATfvvYaskQT12YPUfXF/
/u14/jZH58sWxkmttzJzVDvNjnSZaj6hR+61q45rNTLrYdE+n+RnczZ6mveCBPD62ohs0s25f0e2
5/+p7MOn9J/3Zsxb+be6SxPGSiUKjOkELyGiN4Ke62BtSU4QbGLBRbQQg5fKSELl+QYdIwTmHPqC
9+/3pvy+cv/z3s6i3LYO0qyC883UGNEuMLcm4JtFWtycsqcyu2n7uxHKpvriD8dkvCk6sN+uKBxO
oLDC/dxJFJGk0WPky6uqtE18fMJt4hNPXkchwWEJFsI5EUa6l4p2f+vo5j2V3iY8IKh6G+ftJrXc
tUWsCSFcZuVdc9PrTthIsg23awlAAFc/DABsEthgaEY38Fr+GQ/qRZMvJ6oKl6kKv87kt/GcHXQp
WBGtTk7zTCJ858IPxWDOwlfiwscnfkm7s58u4dJ99e5bl+6mv67xb48/O/WCKMsaesHCmWBAJJXh
hmbdzDV4wJ5oPMjn1Y+XymV/t1vyDixUNyxkA5nv1+H/bREnUuG3VmaEt8BISFhzV6c+s816txT+
0GL3LiS2QX73M9lgSOHX2xa1eRKsLxnQ/O38eTaOeXK+jSOrBpYDXuAwq+vXjOwa381SXKvkhb8s
R8k5Imy5+ve38+tp+P3Xn0WwYTdOs6w05HKSvuq1exrcWTdfNwfgVqoLJx9FTUg2GF7Z7EZdkv/r
lyTpL4zjtyPg+zjOTp9OD4JaahjHHF3g4HtaIgHse6fpYes3B1G+zc2HAJ1aaXqd5mbcJxydIfIN
xKJXd6S9y5cm9qJoS2t249XaJhFWp0su6r+8JbRZiDgxDVdVU/k607+9JT1ptSYx1eJrnB1KW9hN
DkEYFzpypUuQ1VBIYI1euGn8EoLyXEOUFFFnkf7FZuoNPCokhRJ3AG1XQ2RbfWiPHI/ckTEfStzO
C9jy//1SfskV/Xzo2XYgS1Ux1jU/Fl5mtkZPGFv26f0r9l1UGN4LTshF1fLU3ZyuMkT3wvPnxffz
QP75/LP9IMqE06mW5C+hRw4lFP8yL6CM0LmQ6w36QO4DxF5k270YBZW8/v97vH6WscL7oxLHnJ9P
N7zmCpDcUBLYCsL/1i5kDF/WffEs25kXqAcpfb3w9L+/iB8/Xj+LU03gqaOZ8cYHty3JHLqQj036
fRw4SmDaORlakNZ2aK2UT2ArhCCasNYvct1+fQe0oXO5pR8eF4Gf21ITBNao1+hb4nHhGzYo0MnL
vaLkWt1y/ZiuhtfhhdSV4Pn18d9ToPz2bEuRdPgeOurp84J22YExGMY65yrYO+NDbriZ4Y2TNxSr
igkQMbFHEkDC/jg+wd4b5E3DTCExpTeo88rQ1v7Av6Kk1cRHX1mVXK+PlWtQfHhEySn7s9qz6px/
j9r6ZdR0bNNCSqshkoG/JMJTXQ9K0RS35h4Ag54frX4bBvtWK0CNkwBc1FtA907mmUtud3Z1h4zq
tCpjm1KmsVUzO8Tw027HhYDsAlkWhZAnBaz1ojkkhxQ5NHZOhhPeK2qylMzQbtI9ZVEfOyDuwupa
BW2pQNpJn4Y381lprqbc9u+gDkMSICuOQ9Mut/W3hoYEHFyUP+rOfEOzK4euMm6a2FYfq+upXuir
5l4NXaphGA2mD7OvbEc1+CDdg+lMNvWhbh0ZV+yBWtxj+h48UYLEi+nifU2Zo7ezTeDHdJ5tQrHh
56WZdMXMMBarhfaufg6oQGk3QO71UhLYmm4E5/A5f2+fakDC0Aer64a9CaWAiz72C3z01S8uw+i4
qojgQzelJ+353y9e+jt60hVNFE3RRIShyF+/5NvZkPuTXvthhUfbfjZI3wHEWSjbYdu8wYXcsyiJ
YNx+e0l09HeXvKmrqmxqMrwE9FfWWeQgirnFB8RzQS86Xbfk7jQLJ/Djcoacm+OlgPv3B/I5Wgou
fZbyRRD79kMzv9V9iuwD5p8o707aLoNLUdqDE8Y3QPiWl37hLzczfuF/Hqic7cR628taZ/BAoDD6
06l56hHR9Xgfbwt9HeZey9JM7zrENnK+Myg3nna9QUlDZcGomJrr/lqLHxGzLjCpH68JpdpPSyov
BDG/ZHp/DvNsy+4qsatKixchkhvt98NbhQMbI5jTWPXC1Je5N+eAe3gmBPLcbkuadNDO0501X0Mg
p9oaGXqKw5OT5R5U1IKgy7gkZfqliMU4Ub2aFj6LEnHFzz09HIrJDASmM9fIzC6sw+gI9IyWryMb
+bhTSZ7rdM1EsFzi67Y9xAEqkFZeJMjyQVR3q6Cn24gGqyinF8D3uA0U9GD7dHRwFLsQ7jHR+SBD
pNiDclUFfwQaT+QZK4wHGoquqHPqfK2pi0S7eFH+JZ7nx1nKXFVQMCk8V4f2qR8pWV0MN6XqjpXb
IMjovJoEokOLzwIo67REDxpbmEnOakiYxJcX7C/WovM3+W0UZ/GsOrR53CbN/E3C08Vn09iPwa2B
1Yo0PKBzDyqkitJTN7Ktl5tUv4KXmKMPMn0AkiFtJDR7BFD+x3Qp0icLAwHFu+UGybiKEJS22Zs+
5Iug3KWZsZS7QyeiTslBVWGocRNb+w6CbRGvsIrTOrjm5CkTB3kItuid9VAn5bIr7lPprS+duuSy
ifnZ+Gfs3ITUWxOuJg6HqrrHXs18zHS7z56GYT2TdsBI4kw194jsDPg3SACFYFPnNqaD1OcVZ/pK
3X0KxU1Mq18Kw3RYYxWm6ocw6Jaa/qgmqmN2Vz2K+/7OfwtdLXJ4BeQnFOQDgFzMxYlWGr7ufJ2g
FnDCfu4USkvg1uuG8g4FCHpU3IvJuL/TzjpqYvZRDGFFigdnSQTckwTFT7HEKqd91GwgrcjemDjl
UrPu1BMeB/1dIG0zA046nvbSvm6fNFwsLTux/qTqHtwSwpsLEag8bxg/z76fgzrb2Y2sjhJBZxXN
ux17yLIcPTRL2V3vUXBHe4ObHcjY1lahr2B0Jcy6pYNyIQ6T/peW7edAVG5ntHKZpkE4dn5JnsJM
iIYhoazSbStjrQzuaQ3E27rF4aH+LCQ70LYtelDkjTsT2DXMogwDo5L+QxFhWEI+gYqQGa6rwBmO
xrE6rU778NMP14r8h8bFjOAaKaq4H7UFDmTmPn9tGtYXeiW3za9Cc5myiUaz80pFqnaViwv1RatW
qoFs7VQsI+SB+JNI133ymfPAk/Dij+D9jhPVNBN6RGzdasY6whBughcdpKebPvkTt/fxBG2P9lpj
JeYP0am1pcl8saQHIb/TpF1QoJARn6VynZzug+SPwZcLFYsugAR+afNHPz2q8Wcl/SmSZSN/QBb3
Kn9jpp6cnsACOMmTcgzgeOAiG90Fr+l4YHLyT79YSlT0hG2yiyq7/aR1lchwum3wrAQabR5GIM/l
es52ohWH7wxa0mmvTR1MuGouNH8TNgoNLk+xhDHzgqamlK3Bbpen6chT/WvCxQAI33jgHQWCthDK
J78EVmusxeixpaUgrdn41UWuqHjVA/anINlkzxrc4bbemTXoQYGuetzRP5V8fzKhI96L077DF9K8
aqU7zTwMlIGmo1xtqUwiM2uxMluWpKrZ72g+xlRPtFJXkcgaGWtzU+BjS7F1Wd3GBXeo+eRLrnCr
bIu9hfqoXde2v0q98V4cFn6wLMl9oZRG67KePgPYHohiiq1AQwpqo9KhB+WKwnVi2W22tCxHt6mM
kSnR1zA3yZzTNNEekXjfCi/jMcc6bwVHgtgruJUXr72LJRG3xxgLF4n2uRuF/D/Zyqm6Ke2gWmXa
otxJui26EXawOeUIB4Dz+MTJgUQpi/AQ8nR+AYxtPHfBFBzku1rcdhscLCkN4TuHyJm16eq3eKJg
xAl+/S48Wp/dFZuj9lk8JA/lExWdJOfdAMVfAoZT8gd9Jx/hhQAJWUwrda3h5TuUVyndGNfqGyUu
wtrEjet1JTwidx3f6/dhoL37lVIQK480ebWsn01sjrKrAGp9CCKDMLD15pmk5o1GMYrwiJ1uVH2F
aCezbL1ZprAQ0EEl/pFgqd9a7b15SO+M624xLCxOyxVzVXx2jmxjuXCLEjxZPJORyXEk5aODapc9
V/XN4JOnsfGEkVKvm1bcwKiMoaCj8C4/D2/6kbwNsZfVvGr1rrcWJ+naKsqVJaDK6gt8kiO8ArEG
oK6/YuzJ6WB1L3O99F4s1/HwVGvL7E26msjBxpGdj8e6pEuXLK+Brp6iSfgYY6JHA8i1L+1KA+Oo
RYPY7Vkz3SlackWVh7XW3ieveeOkSDOtq75ag+EPoxchfEQDT2scTzelRQ8YtHYoxbOqeNuJ5taw
/6unGC3cA1pXKbcVVFj1XN8uRmSl616yRVRuMniLJd5GFLqHcYEBaRq9YP21qCXxTmcmT8X7aVoB
nDAg6goOOT2RrAL2ke1rQuMIcqaKXhY3fyo+SSSJHNeG3TzEtX26IRqrs+dEM5zYxMr9Wt8hCzR3
4qH6lABiDVvdNjyMqtzgjjSUlTojM4wjRYlaAkT9kG0LVKfVE+h+SfSUesenM2L5UAPYq98Na9mO
R9YKF0jlZpYm8VlSt+d9DQZ4dHoO3VbCzAl3+meccvPB1Zt9V3hm8B4oV0AlgZgbjjiIqxMnwICg
QThhrPCQxddFthaV2xAbt+tgL7ymtPSya3OVFNMbFA+o7XC4LSM7A2kn4EvcORNsBRAdGl3Sw3vH
TAo1Gn+Q1oDJIfEju4TQ4SRoz/hfc6VFzT7wUVShZydahh0VKo+WchAHT8gwqtx35nMQ4qhKH0LF
tcj042UpJI5m4c+uPOqkFPtrs4fASGjTrcvIsziJYuxkM7bu7kFObxT9WhAJnfaGfs0SE/sNJrYh
dp34HZR+dzQ6NqLpDWkaTpL0luf2GNkauB1+pumTsW05Pm7VjH5lOK0rPIuWE7JKM7zSw2OtXkk0
OYSExMUjjgTcH5eyMr9vnOW9dvCYQaX76Lt1eJKBu7S2XmMEvT8hs5SmN9iRixorrgI4dFE44rPV
/jEzAks6jlqXv2u2qM88mRnmvMSdNlqKNMR0NKSUHR7Y2iYfNhmCWP47I7AkRHsnt2WyrW1kusxJ
ox4Qpxjpmgt2UW+nlqT4Komvk0dxrVwLHcGPnVufvLjacKL2qH/43bJEtVAt8x7Q7gImOiF/Hm7b
xjaqLbtjER5wZyaZK6l4Vuz5ab1yW+FwmszunU9Mlzk++eHWFNZl+E69xvdX0bDDwX5gLtBndg8Y
K+sWgVd7LLs9H3gEHxVANqzxwkuRTDsJaMJi0Uc2bM1AclPV5o8LrauEh7ZblcJCyIjJHVO+avWd
ZtyV8duUbyomNaVwbl43WbYMtCt+Ot9FMs5K0SGg84G2WCT1KNqffUpd2NiVwKb7Jc3bY/QgR8cm
OmjpkyTeDM1WmmzzI3n0P0zVBmnEG/T566hZtXWpXhnRnZ+/9jN6Les2RtUsaw6CvsaNT7u19AqP
MPmooqaxaAXvjkp3BeNiEcLzqL1+2pzEHQ5b8Qknruwp4AaQT96ElWVCMdBsyAgaB706GuquO3mp
+mwW2xp7CqHzOumqaVYKjghx4JaL4eQNiiMQOFpu3NojfQPwoRPun0vuIaawqQVOI/R5JFX0rF6m
bHLaaR/UWFebyOlPSzwzlgKSEUkn56ZzyVUeYunYBU+yeBUXdLI261G4P4mQgG1UZuyv/P9ECZV+
CME2WrsZVsZpNZ1WQ78O9D3sTahFturbIeJzfRnogJ6iO3XYlXQIUZ5PFzm7heTflPE1BZkSw5rA
epbwjW6xdFs2o2eabiPcTMKNztJL4itR2E7jpkUej9WsxHYHGad4UYMrjp8ZjYVaujuROWzXs3lu
H99l3EppcSInh/H30CeYM68qYM2A/gX/RgKywSBPwR+z/aQlSSvu5+GSOcMatsYeRphl8hl/YDlM
T0VH2i06yAyzhv9cUkiLJ3LJaI+7D4u4OCg21uAZ0TYf3/NsXY83irZUS8QUi5rOgyYiibEsZOx4
uuXUXScNIeS2alO36K9L8a0wnfpN6q6RtRvZzURppiKeoJeUlEyGrnmns7HIuJvTORsHmYMInfAI
oaW+4Q9Lja1zUM75v/Ftlltoe65cGRFM1S9UmvrF+0hANEf0BbcLUoD8GGcrNV2PgcbO9qfRxqUg
KXS79Nzdsmh7imYXXLgCO8rzRbAa883YfQzGiAk8bYkrnjH1i0avPdZ4ODZ2mUEI6T46vBH9wjuV
5PTYHdvcRuzEX1HYbtWjkd7E+SaKvMTYRS3hI1xUIi7aUOPrVFlp+q5sPoVdQs9YUG9H47qycjLS
C/wEU5K/4TEJ6D5x5O6hTHBzf0sn22I/BUTmFw7yIYU9QpGcynyoOmyT3hBXmGrvNqqtGwtK+kO/
kEVHa++EHf0ZKbvlyXowb/LpRlcPgMPV7mFqi2Ud4qp0Fcozc6BAx49YrpFcpbG1bt2ptmxw+ejx
WmSjwtKczTFyYsZKcGRRUgS8heUPJlJhujeKewwSlMGrcpdkiXgV1QfLeCi6VZqvEEmyMkZ8ROqD
EvFNFYiCOGn9bV56YemJCMYxlRvtPjyUheOj0BON51ZZT4MXmQ46wrx16Z5NlCsQZQmPT03T1kSU
j5pAp9hE/F2is1cOKotGpO23ia4gEDJoP11o2rLvPpqUTRQn3RS6vxw/BQlu4OgyVhQGB34vmy+i
xWor159ytP93mlX5+6bOXdQgBhApmqt/KZibpmEvFL8KpVjv4GK9pj65rHyMrnZKxrWh3ZOddegA
KCcXY3f4B9CpyK8p1AhZpA6+Bq1BJsGuVU9WDo35cCruaU0VKfhfKKGpf+eEGSzgF2BOM9D7XOMj
lVUdVqYU3nbUtNPiqI8HpgZuulRvuAsjo1rhAD4re3zHtBy1wZzUzk/LIX6xyK7674M7YSez1KZZ
NGrhNEW1T6Q1ib435WiKD9rJ9SKiF/VGtzbNtDasq9TAVAxDmZbLq01/SVS47Il19/HvF/GbSG3+
SZYmSrpl/sVJztQULQ9PuVUOrQPwX5AgwjkCjk3A+5YCHiQLuaeZHCfULeGFak/xClKl7hIjhc/B
BAXuwnT/Vs62gIejpVAVsF3aWbUqEAWxHuQsvMUZCkhEkeF+QuokRfIBlSx2SJiUOCTR9FSZdnzn
U63ND5crp78kbuAX04Zp4E0E/P+8eCdIoaxEeRrexgZlOYyysKhIkl3euH5I6s1OokPYeLGwFwp6
koxjprj0ypDFWY4XexZ+qUv8HMz8QX1L15MWJ9uoM5j5dJhNfTjUsVvuEHcsGwsf9Q2Ee/VEsjmg
X2aC1HUhj/WlnDpPHykG5UMRohkd+2cJ5zQsOmCFvBZGkG07az0V3DCDY6A80Va7NPoA/WCzUIjA
EFh1Bf+qfYgJskfMMdGCeQS4dB4B8lCrg6HfcYRF93wFXoZZdbCa2gOR7UuArjZyQF9tcZt4qlfy
tWbsTtkNKD6fHX3Z6Suze4AOo+Cw/dWFC9CPBjkLpdtC1a8lzERVzYtLW6ScXu0DhC8OBmQIhirO
Y+55thba//6IfklXz2liaFqyJEK8/lpJ315Omgt9l1i8HOw3xT39uQAInaxgkdphZVOuwxJ2tIOe
IRD7cKARcxGSXxiG/Ns+9X0YZ2tkYIRZPS/YCNhFOws8yEiBLJrrjhyVp8CG0RTZoDpHZCDvigbB
USbLBAWa0g8WHzRLITEzPpB5/XuGfiEs0CA193CQy5fNvzKzQyVKaN+C8FYge4FzqZuaW4OW+mDb
U1cjVYvTiC3qxzy7KaSNOjzG4+2IYPMTT0NayAL/mQT1v8ekz0XH8wX9fUzqz08qb+rewnkMLMfo
NLHbZcvKzh+I1XHu9OFpPGv+q/RRGStcrvPTPp8OAg22DabP2AYsy2CvZ5+BSI/wUhycTEXhe0wr
l7nr2SgIgDoRcBZGyUhxOmUVc0mKjnrm6v0mBBhmsq2sZOFaJXOkl2tDOGbmdmY09fdKzZV5F1cE
ZNvqFamC5kDXJOLQ7KE6YtKskKKkrZYbLr2J/56VX94UBUi2Xs0QDUX5S8cZaSdrMi0rv81o2PSE
gM5cDKpQLLxgQUNTn5ks/Y8BR2dbULfpOv1Q6e/ETIEbenKpDP/LrvdjMOdqztOU5XmlMZjaP9I+
DBNCtydcm2cCQ0xRdrDxEQXfu7JQ02oXjYHMuWDwc4n8fP5ZMVALp7Q8nYz8lqCD3HZi3PTBwa8x
U+f7Cop8r+TDrWwKDlKzicbTko/tvjOuBfpZr2KHIg9oLp/OTO4S3F1rcgknyiUvxo3mtHt/vXin
45I2zgfligZHfG1OrxZ5z/i+mC2dvfSjRyI7XwrK7djZsW8bwUbsPgkyixIUo+X2t+EzcJseoKoK
xL14ae/0k519zvbdoFrTvcJ1SOUqnwky2uQ/Wco+MKK2SDEpp3xV0mo7rGduki3M0rB/L6ZflVbq
3FmviCoQzPMOSTGY8KDiMnBrBAUwD7rTpYWYz/C+dsZvWjjFE8ztL5e3f9kLeXPfnnymOEgLBP/x
MK8cx4q45g6PkXWIsXUrF2hA7yg+KXejM9R7y7quauxmnDHpaKz6HPS9ALi2rK6ThKOkn517LhXf
9Xlr+WtdfRvdrBv6dmBMCUR8MTgVt4DQWhI9/p6wsnzFxV7qvFFa6afrPnwCl6WRxHvok/UJ+6CV
SZQcbtpyomxwlb74a5r3t6SF436hiMuOt4qS5oZGenraTwtfcRo2mEXgVU7xQLsyZk3WMXup4m0A
GwkPGMTPika6fCNn1wnJFp928DDDqo+O/uV4slE7tOuc4ziggfvfK+M3RYiCV41OLUqbgY9nQV7U
CKkmR1FxizKXEHNat/S2fQJEiJ65lgaGazzSCwYV0GlLe0SYZmFCCWieDAVumPUXnxY3kR03Ydgn
kUHyedE/WrjHfvx7pL+vpG8jPasCF1kTJoX8NVIshLtmU8sbuvNPH/EK1tbWonDyooxOlCJJWfTS
YtpIG2Oj/Slda8M9ZXXaheKF7+qXzmNW97cxncViVVgPJ3NgTN2TiKgf2BZ47soGBjFvO2BJvMk7
kViONuL79Ok/cdFYMUGnF3IX0tG40Bz4t0MfxJzvwzn72Cg6ItAoGA63Y6Gakwz6PTF7Ga9SweGz
b9a9V9/rz8YNqjOyKodmq++6apFjzzpsqYdgKSbbJB889YI29ktSf/6laSJ3GJHzDIeks3VW15Pf
x/NMzTIC19qNcATurrXbgoxvxzrb1q+p7urYwezGfRa51W25UeihNRb9vdW5CHgpAJBfK2irvquH
Jf8u5wtxrY60MG7D6iF7y7aytZfFh07cKPVV2C/jXa866u34Maj7WfqM5xRAC65OTkuDuLQsw2cV
F+ihv5bl1xLrYppKayyDm54UB5iXFTFt/A5tc96rLoQ92t9RIiJAtmSQJyYCty8kyre9J7daQ0i7
FEEoAids1abqTqXsQ8Yxa/Z+yNsq1lqJioyOZgj0W41TyPSi14i+H2KbewWe5XKEPtKBM3SzWacE
mzHbyVAG8E7WbrsPsOGgSyhl4ZqHo8mCADTYaeMmnR4mFiaZqY1GppAcck30NHYN7PitRY5i6b/1
EDUv/ORf+od//GTrTHqU+r0hWzE/mds51/bBjnF34vAj4WD7u/GjDJyaNlbX31L1rJeUaC/tdxeH
cBZJDGpkNXWczJrjWABBjw0DNdLEHt6kCElL6ENBBYsgk4lZ0imYk3m+tOX+LUT4OQtn1wOjNo0i
bGNWMnX2F3rbub/lIUomF8q8PnpxsYvNHWJcyCjYwki5g3cd9xYKd3hD79Pb1NgEza2/lZxRtiXA
7kt5e0lCr/wdlTNKQgU6Melu5x9+Ho3IFoSpK/NiZulJ9kjNHJElS+9jpC1zUxzqfY2DmnqfxQdC
6+mRC+ajmbnTjfZikiwgdzHftUigEpW+WfFVrq3Z+ap9ToK831v6EqWBYJerf58S2m8nOqq9L6is
PnOcz4atqXpijEUBUwDdBOdDI9vG6BaJq6lODHT15Jmv431y6L3gRnrH+am2hfHzRNWcpDLphFUr
Y1x+E2jH023umY3NJboRF/FeXI9uuyMRjS+fETyCx048bXodesxXPYHMGIcfFEzTpYLBF1QQBQvr
S9eCX8/rWRGpyKIo6liK/vx9VtknVh6h4HyCxkxiZhTnHu6JA5GakN13NyHXoAyKKfxquV4oO2mB
58idNSzyJ4qYbUVOkqT2OkxJ5WGkvMjvZFe7n1s9//0mlN+WOc04dA+bZLTUc+kuase+qtp+jvxg
Y0KlAavzp1Ic9d56U2i9Ve6NFk9k4bPBBYJqybxBCx5kdWw15YKqlDsC/E6uq36dVo85dakRpI2y
yvWNqnr/HiyGgMzbz/OJzkFwZBi8ier/Fu18241PRZXrfTB2NxVQnSxwnk7mupCOZROxiNj/KbHG
0oua0j8jxQ89fuMiFZtR2uupncIJVkn7iyOY3uIzV6/NNubbsOymfSz8d5GYLsfPJEu1ZSC/DNa7
4VdOdVQq/07JXkQkZYmKlrjYhiNWx2/Wf5F2XruNa9u2/SICzKRexaTkJGe/EHaVizlnfv1t9AX2
dqkE6+Cch429sAqrSDFMjjlG761j0YlWpMBxNA0OVGpKdtG3G43/qiHATQe/lAmZFZoyse2No+uk
casjj/ptp73KbArDStmNcGlzg+FKcpTk0W0ayn4ZVFNDc16TLOaw9GAMFvqJ8D8wStFqn7W/5YLp
u/6qz++R/jAHjwSPFvqDCN5g3k/1bYqVbww/hP5F0D8zBFMrxL8z/fZ+tQF6u5GEzqNH605ReifV
dxMD7xZ+iM5kS4YrrbU7A3t2OIcYtW+ndG/4r7lop9p72YRbXIG+whzLpQdrlJY2OWgMBPN6wXbW
FhMnYXyFQraadjKuBQf5VnnIRLscLYM+L6OF0WoO/noiNIKBnANTRPRfY4NuoNuIdOLu2tQJgTlX
oRcWnj7uI+G9NvYTLwn4jlv5pic4z1+jaYqfqivDJftlo3nZbaE+jXhS3Ohl6YjpAHxQamJdqNI3
PrYVwotbEU3OdbYF8uqpHyNYBvN5ak0mc7cR42IpyV21cTQChlrHoJUGhXRlV05rblvCPpEQ/Amv
EHzDLxkfmwoR0KOSw/UR6e4WN/1xfJfJXLYQ2F/5H2SFoGrQ3mdlR+dIQ2Gz7XnR0+t5XAe/l/MP
rJW+zmX6Iuu5cUs6BBNCd4QEDWDmdgecrh4fS3J9+nUPXFsi0T6lvHdgQRnE/T7SiApid/UJeNpo
XSkFTM2wxdHkfXsnvMmIoxa1505c517xnN0Dfirvxj+iPflA0K87MUTXtRlatIioXK2SHHjLMPed
bDuDv1Y3HawC87l9Hx3UGEXo1ML1pDtij0YfsRGsp+I2N+zxCYB2y6yh+mBG9z5OTkrj+R4fcfYp
ceib/ib9vYSn9Wv9RjFgQ6aHNtukOGrxWLH57rDcpYSRbnBw8o9dfAz8X7N614HpLbrNYkPeh8ke
EDSSsNHWrekxX7naYVU7jNVy9pvc03LPTxGqP3FKXBtVGOE/tvGeP7ULd6k/pj0KaStO7R7NMT47
pI0+/LMvDlj7KAklW8pymQPra4On4Xd1w9DhEXV/FOIFsLAG9O/iun/kSmnkOzq0JnUTCN/awKED
skBYF/M+RM0C252oqOKKo7E1dhLfZYOJ+dvEAqozl7Al6UpENoyYZqZ5ge0Olnu6ERtbzCyldcn4
Y6iMjKIlaBbmHflvvcdYGb2a6K+pIDJ4cEw6QGjKWK+Sl5Fc0LfgFprCY3cfZoCqooaqiD0eJxI8
8PDTQ4P6jFjBi2tLMfdStPEFy4+PIouD8UxvbNZsbri+2lT9ruW/8rcxyQoIubIWc6hbBy6x6nXq
YbsxBQo+G3IJaXToHBFo4f7SwOqZO84+4y1Dik9zb81jIqoQMJ2aVkx1A/eTsJLZ2CftJukQG1kC
YUkwH77QyjoBwcvMfRfzGAKrDlzkdMiL1F/8dQbovuSA4biyibnJ0DVrv9PwRWcjV6lPzBnKVyG8
mku2A8J1YS5/PUcmSKfAqXbLoBuWe5K5+cjbIlxJaB8DZ/q1Ut1h2DNBmssWjchL2X0GCUHVJKCP
sNHTTAfNH217/lkg7VRRjHWv3iwqmXEFzoYpu38bMkfuVgvdL9Zu8vRKRsWD3tjHnTahfsa7BDBB
JkQn2Pa9K0tbfVxHToKDTihs1rcYr2P3WjNjDNkGt2xp7nrxQ4yfBvgYMVMv7RjcaQvnfMnj4wKt
LL57TEuYbKGLlplog/KGRA/sbNojp9C2Pbj38HUUPhmopmBnRDroMOsrR1GfUxTtPmtTiNKiegyB
Dghk/EboDD/DYRsH9wuiEyG18h6KL12xmVYP6bTL4xhxwnXE87bMewX/c+hdoyIjVGL8Hj2Z1b2J
W6x7KjuIhInFiB5CHxpL0HVTctcwDNf4S7yu3KXx3tAPLSPUn6uCM20zYGJ0yim0FLpEpyaUsepD
PY70HqvE7A4kKq3j+8hDy7YsgOBantkeXEwVXMr/00rk+0GXCvdbJVLWteb3ptYfl9Bi3UqJH/I3
vaO7S+rZeEmO/G+9zE9ckgRFWOGqcjpTjdQxr2spGo4a+8gesm7njZvlseA1l78sExe3YMvO4Z8f
+O2QJ42cqlS7SM6T4RhuuyflsOhTDcvw2neUu1D+Lh5vKYl/Ot5JyZyaY2aqGT9xISJQ6Kg7U2fP
SVtrvGexRD7bO6F0g/TLupQ/KC072p+OfdKRMbUZ1UnAbxV3+a2ybzeLL0U+XG60npl9/X0jTzY+
hZi0fSyHw3FakgXXyS5hxdDXCDvpRoX9rnT7DWXaF9KftTN0Ora2zs8vzNdI+J+fi2Nrhfafkc6p
GSZvZrM2ur4/5khDqAv5vMNE5rJ3EXZeFA43eXyTqpteuwFiWsfu4n8tQ7cIdn3JxN1W7UZZL5rj
lDWGmDQH5Yl2a2iA3V6o82rCciOrAPpExwLigNcspQJyRkybaPrc+bb409vY3VUSDF6TW5b5BTf5
8688Q1/TscToOkNGHIn/9EzDrNCzCjElfpT0AXf52IJ5rTyTjHlqmqfkl0AQzsVmtXruvTFhzaF/
QKnxj4OzqaZU62VpOezkzO22SzcgpQfypIsNorEbBq8hadgUUYimJVtQLLQLUW/72MBR/2BDDKDx
r/t8Yd0gJ56t8SlECsgHQ92KTN0csqPZ0Cbb7Ff7CZig+pjIUACDu/35Ap7ba33/IScrXBOXShH5
03BUveI6B4KveOX1Qh/9+TDKOW+d8v1AJ03HSMsyMSJd6Vj4Dpm34m1Ph3a+adiKpiJuFEryFCyj
9lJ07+Z85ePzKfz7RniWZOz66udIG9kvb4PyM1JeEeQrxAMWA0nakQMWy2sZGcop4s76LhDoHnGh
Rzw1fUSKSrL1u2PRItc1X7oVyO069wTMORmmBJRZXltRG47PK383Ud9pCLkHfZkHA/9Z3GBNu026
7GZoUlR3/XoSiFhqDDb8HZDanLeDoU1BADqchWCcPIkUnI5WoKB8ZuWn1iB0l25XL6Kcr3uCDUEU
WoPs+cFLVaAq5zwnNiw1UsxlUybRCTWbJ7Bq8P6R5QUJzlgsydoVQvQ5d/DQyWQUk45MJW2L6rYu
j6b4S6hnxLHmuh63JlvNVfBAwmBUv5JVJKS7PHzBxFQktCMpbCmi8ukxixHVsSnNdiu2X+0LO03F
CfkL7FS5mxBNNIu1ACquWTFnsGGRGh5Sy+LAw8kgBV16knjdo/xHucdpQOm/cKN6wkrm9mAIB8G0
DBYDCFLTbfnEOtJ/KHvMGYBAS3vlkOM1L+ru4BUc76eKXlpclwjnOEC7i/H1inZifgzyU5W4GdxO
w5YKNK18naJF81+Ftt6hLVx052nFt0O8E6O3VXNcctaNbQUPv3Z7/qBqQf8hh+TfCwI04QKFgf88
Clgsi9cWDX9xnTGskLDhvFL3J/SncqczMbtYKfiB6BErfodVuX0JTMZDb1X4HkzPOemRCUWetEbt
yaQx9a+VxpUkb0qO5riPIwrfRWcqA7wV7gU6ArJsLybuyTGRH+xT0YnLa13hRjQfSUxSMKJEc2sG
xxzbj1F89tJdT+gpjz/7rkZzGAige5LYpYQj+s2rnANKngztPtupgefHh4SQzoYtrwCjOTxyLIbj
or+rIdUIbtkew/6RyES2pv0jmDb+8skk1dUto4cauWl+lNSbzjhgf4seC+VPuNF1L+LSB4eAjvxa
LNkmUt/JFLMYLnbhuPOLC98r6eySKhNOr0pg7pi1/11rhbJfx2lsDkcJwXTjqrULM+pNZsHUqPFy
nmcAchdX8rN1pUlvbFFh0B4zltP6VuKFuSSlutb1x+Spfsg2AH4sNoi7JYybxqGFm+TCD/0a8J5+
mL8f8WTJVcwqyuOMDzNjIb12JxxJdEfXjTVvVsZDrYDJQk5Gf2Y/IZvuH8KYeUoHsiTcQwYpd9V9
7En36P1ipJWQhzvWRec33i1k9IbsVpz2sK0+fl7A1XOVm6lroiyZFKh0of++TrUwBrnac518JF0V
wJhDgh9uV79OTN0TryGaEGdjegcvrWGmg+q7Cnedeq8ne5ORZcxby06YxDMrAWibMrh/KiGd87yu
WaXYW47jlYxiIL1NhNeRkUs5vRbqezi8Bs3zpF31sadpyB1e0uSXpD5fnIcs359/78p/f9/JJAAl
uDGtEu7KAmppyRsMUB6gELUWTtgMKAa14coeb36+rOfrl2+X9eTxm6e478rl8UNd+kvW9uU2d5He
89iDN0Cw5U7g2xi10cH++cj6uXLYNPBKL3sOaqeT983Qpq4OU44c65vVeK3m+4FgbkAYpGADjk+u
K2js2jVfonA+lLWTEnt2688vyfhK3FPWuKgmLA0FxZcGBsMhEvDos5vvQsEDQzp5pAeTlGMhXjY7
OnZlum3azRi4KuRvEhzpezevKuFndBJbPL858RbR7xj6C7oNrzFc/1iHVy2vv23Y6iUIyhlND4Xj
t59/shuYsqjV0577nc0Qzre9rVroBiM3Ryl8E/E5y4StoF6hrbFo88rBHskVKPqIL5FrXlr8zkyL
/z6bkx3DnDZx2OacTcKC0LhYl0GQKi5fGIuuBJtdP/GUYL847SeVyB0QGdWWVlG5sqRHCf0/7gJx
S3eSfNSL+KxzmILv18o8mRWKejrkQ8TZmW8JnS6nvS1I9UOA+3vJxFkigGYr+J2LmxiVxQ10wZtu
DwTkF8SOJ77q7qXJ0vlFmzyQRaC7OJtPFiOp8vM28DkhGAgEu9QkTwaADHHuA8cY+jUDgi9E/s+v
zJkxMXfp22FP1ggl9oNVNDLYYdgTTQ4uXyyx0ZP0u3OGp6p1y+xQ684goYH9LWbXJVyMfUlLynBl
0zYAWuKRYn4xr/vb5q546z/KZ39j3JXvYbOO6ahShEExZlrGLIFAql/an1Shsbddqa8oWXU8ouqh
y0urpXn2RK9sVboF5kImTzFzpAsLhLa8Af+siCbcRGOZiuP6/3vFV0ZlNrJ07I8Grd/imk8WrsbH
ydhLBPYSt2dTkOnjTpbppKtviRXKiw8F7Tyt2ZQwm4lucG6JRAiUR2LH/OQ672+N+ZcCT2EoBY+0
cSughUia+j7FeWUrRUr4xSPZXKtgm2b0HfGn+/2fMu0wO2ww2HpgyCX/KZwGuPmAtQ3iHMlRnKUX
PoQwJUzHzi8GJZ/bIq1EkLvMYCXxnzFflNarWZsZR+FqkVJLtGabNE+VIFYLlqJ5Z9qDq2muIXsa
AzPQnqwQlxonZ8wBusJOHjE615ME0pPtU9p12pA28/J5Wt0ornJoZUt9Fz7Mu2UZbryaEZVuNYNj
bgkH84rfwegaxV6ml0PiAG7bgjQLzNyomSTctXZxccZ4rle2gvdHsjMQDmQUfz8uMe67WsKGx5cM
jioXpygPTezlwt4vDivlfRT23XCVqulaxXu8YU7tiBGWACccbaY0tTf3TsH0JEJgH+yIaxSZ0Syu
PFuTXOn3z68yN+7fp1tl4VChiBu6oconFxQgphkk5jwe/UdSlxBZ8eGLNl22G9sHDOKSetAx0E7g
i9i3OiJFvKgWnlj+GUgEVntC0Ex2Afxvkt7KFtukq1qiusYs2zKtuNGT64AYkOFOKXYznYjoxoTR
ZN4V5iHBuYhlF7OWxnxayu6p643PRdVCRYXDD+Ofjpxmk1IEgcfQxTXytCiwQwExROoQBkICrIXP
gha8T15VuZUyJlKKw35XQCKhkMIzrYfVXVE75Ef4VrL9/2F7ZHuYlrRaT7Qyh03yvBqw9gR45BCX
ZYcK03YYPCjVH3YrWvurGSW8leVG1f8wY/Pr11C7W9H5JDqF7OVWvECCO9evUsUVhApdJOpJO4Xv
dOZY+L6gLCycJdv7lcTn0q6fgzeDlB7psMhTHuDPPBcYTazuJnSEW9/y3+ZxP7NHuUZib04e6RgK
mxWCGtL0pWSLOtU3ibktAi8DQP4HSnq/mbagUzCes+Ia5hOd7nT0humX2H+uJDfqrlf9XS38yYk1
oLF+ofg/g57TVXpVkqiKEmmgp21sqZzGZhUuv9KwdG+sH0rFxvqIsboRtk1xM9OswN/laoSfU4zh
heufymF34ek/U8z/dRYnW5BsGGa5beWF4mIskgCklCkCmB1msTDa0phCBL9GF1Jao3I/dNf/58tw
8vbJnY+9qOcExN2U7jJef52UTjGfGZ7fTPBpUxcvvooi1WHZ4nYG2V31fOEqnFnY/7oKp81vWdVW
ucJJqEvQYk0tMzI8tCRtE2ubyImr+z7ZCfLO9D3NtMPd6P+pNYQylyTB5+ordA4ELyNflA3zdG8l
5SVJi4K0PPqkfwzJZuy9XKHi5pb4eKgD1cm1HWpK5kMMTF+j117HloDYvaBmja992kMlNbaK0xSe
st6sf75S54rlv07wpPBR+7ydx+UER7eVmelakMsDTs9aUYg28XVaj+u8cxEbBb2FIckmnUwr3tXQ
YPT7urLr2JnvL5zTuQX8+0U72Tl1pdJoRc7dI2mGZAF66xbaz5DJ9QH/FhLFh6r1ZAlS0x1QumTd
9xtlfinaayV+MkP357P5YpGdFEt/XaGTN6qW0o7sOq7QfEOUQxBhSLegCGVAwgNLrIC/UCkL8c0M
wo7khLVJeVMseV46BT0ZdUvQS93fhtxDA+cswsdBTOlbJpsoucXRpA/kxwKuIFRFHx7kDvC/5oEI
xOUONYHOKa/Ni/7C9DldYQD1BLIJ7upP7I0rfOPh76xFgIKRHOf3hjEdGdExX6LhU44fcHWSAp17
qA7qT9T4fe9Ue/Fa265up2duZEAeUnKbkcIW80r6BGWJR0Xem5zN8rve2kbfdESzmcumpLlXxBfB
fypQiAb3fsez6UGKuf35cp/xw7GMKgph5bwuJA2drB9+UECiib5e3R7VAnbv2Q27zbQgVrLhISqO
ffpiKG8y4JjQi/QtQKgUWFfa06Ttb/1Ly/pye09v/3dU3cnDOPZdIAgx5LHG8ZFoPPaNx+h0hVpQ
dRmEd7dpffwfDJrO1Fzqd7jTyWWYxNVQ9SYcpWU+qVrSOrqr97SnvdTB8napZXB2GcCeKhJOK6og
zU9KvHJSGrXPOmqmeEeTJLNyDST2uoS1kjoygRB8ieGSsDMwPflldhDOM/aXkZDZgX8H8EK5sDCd
McMAkvrvGZ2qWAl4MvRwAUnF22hDU4m1R70W4odVzuC0dxY4DkR+2kcjHrhL6/a5behfRz/Zhmb1
rCuCxtHNtyy8EhE6wZQW+IahpVGsCLWHgwokpQ92YZxyRjr79+8+WZB9NasaNeJOqG86jAzUOfQs
Qlv+nU925y7J6MXr/JQ6ArAxzKIX3r5/5YTL0RVAwcvXSj5t1QalYojZxNFpVNVr3bBbzeHXNyuo
NQcZgf9CXnIU09JdrSJnHRxpIgBXonrtNuJFlOu57slf53PSy6k1ZeiqsB+Pxv3qJcru8c9pZPSB
lgvsCIHSCu6y7xYo1X9BixqIRUgsLDeiYbERqm5nU9uEPTZmpdn4deJG0aekbuTyfVpRLC/xVvx/
xrJmZS/RAwMRE9bIolAGBYQTzZIxMAI2kTioq9FAZq+Lvz61sg8GkHaS3KC7DXcogB5iPgHOLEOM
Gx+G2OUDjgBD6G+a/lp57B6wo3yyRJsfIy4blDUU2rjaLDb4SsJK6yLZWchsKuFWSI3W4v0S+PZr
of0xVGAMch0fgdykR5W9MnZ4/6jhx+D9i0CnGZj739DyyMwl3EiU1oiCBoSnZGKtDisgSu/hpox2
OQo6wmUAWWQI3tBI2call/arkj9dLA1VklbaAvb8p3tTtUGfGMLE7RJc0o9K0xskD+1k39EdTgm4
1G9N7bmUHzuR7JP16i0F0MTPoMgQSrcMtshW3B5nSV3uGcAt/szoQm149gPz/RxPXrBCKOo6X3GO
mL8xReQsY4JDMSHaPX6OfCs4PcmZTAyRKz3Qh7PU/rZr90ACokt7/4vncvJxEdXYNMOKrSqXqLb5
vqB7WQzzRfeKimBi7+fztGeLENCqSzdwS0SNnd3JF1adr83JTzfupMiZ1V5K64KLAhhPA9CHLOlB
xb1/X2+L5lGrJN4MihkB16yFejRrnIE4QtxmHmotAywbIw1Ew8VWT25MTCMKddnycY4DnrVhA6+I
MuLnteqrdv73nFX0xJJsUNGf9C6b3kjjwF82XDu2lYq5nUNbeCml62FlhQN9NqJIyJq11JwEIvgo
65pGABQT1aE3VR1UN8XUYhu78sisfiM8ZPthXeJwt5Nf9LkSxZ6vqhu2otkafmI4ej+f/rkuvQqR
/T+nf/KJSVd9CsafQqfS1vVqTRg7TbLqSTctDaUG6GTZkUmopis72pVoseBJm3EJqlyEGwhl10io
a2t2oKwxO23s6mA8ap7iiHtWYlhfHhrdX9WvlddiXMg+cLq5PXl5Et3NX0xaF5l9m26Gbbpb2kfh
pZ+3FCj/3B2WAVGBxL1i/PZ306iu0ilbdeJ4DJJ7OhMDcLID7VLQt0m6zbTX4Ei0W4rMN2W0unrJ
tUNDOImb0HlE6EELydhldum1n8q76DIET8n8zJ9H9bUGL7Me0OU91O/JoaLZggrFG6/R2Rc3FKf6
PVpYxVLQwtyFR80yn7XP5ABLmnp30YKqmiPTJjiyfiMD+N+Ui4aGQR7WB2a/UwB4oSWtL/jqyKxz
rWG6eVoSveIbA6bsmi5LvZYcdXNJ6nFu1qQaOrRLQrR1qtWT8k2K2qxMJV4F1dPG/Uq8x5NE+oFv
TcN+MrfBLeZs2aqWL9LmUu14tvHx7eCnlZqczqNoxvzkgUASGMawCdxFMjzF3iju9NQNI0uHwGcD
NPKvIctcOoNzE8zvP3918ir5slbOScMZdDwUqxuMWiDuqkNHmCxknppEtVGydIBqhQ0hroYe+4TD
tHAldNif+MxTmvTIOsrbBVOoEHMG2A6l6Dp6lyHd/SFfHhjZK/4Cvll8nUHdgSBK3Vz2lu8DHUNS
ZML/xfzwrx918p0aQ14r5EnjsbZp6xGfrd4lpTckXtCDWr6W5reEVQpg8IjtGrzPheX10jN1ak0C
FN8aU8Px6dFT9EvbKfUWIV8HTqdCnJ7PDgoY0osD2JSXXqNldfhn9TCXvE9zaY6f2lpkFsa5Kbmj
Ke472IxeZOyzlH6aaXfDzlQgT+s0QrctNRT+toviAflcIWygHIDiLykwHE4eqTIK5lrvteWNKsRN
x5MNtWtDtxZUkvurWVDSq8lBhcGuX9/DIcnXlHaXCQXnFIf03P97IiePQSEYXaYYXAlVt2Exh71n
AChTUHBsfRijmOlku0tdgBsERGeElE4Hc3riYxFfuCdnWeHfz+SkWCmzQh0ylUsibCBaBIhg1mwR
44wXgKnPE65Sya5o6cKilMNPpsslTA4AAAZ2fGcyH2fV8w8qA0WmSggG1mghzINq3gnCHzOqaN1e
8gCeU6b9de1Oqpo+lw29Urh2/lX5wMff87cQvFGdo63A8fDzB/3sHvr79Vm+iN/0JrU0RyWwCZb+
nEhkugWQxXL1sUn2ovo8BbtKP8BHKecblo7yKNLRD+N9Ce1A/JiDbUxYl/3zGV18dk7aoF1RBF1Z
cEaL7BjP0FBda/OTmX0kA3zA6t5gaHknkUoDcajbj/2NYNfwHWMgbhdO5Xyl++0xPikHomEEJKYt
F8fYSvUmFK7ohILxi5yp3+iAuinGmbF1Hh/v4NUYbMp/WmUhYOZ1dSm+TVtemtPlBT6MvvBZ+Fh/
KZa+3ao+TXLwcvrSYaQn66c73RLazpvw+akZivvmUS0+YrsqDsKnzCIH+HS6LuuvU8RbE45EOVhw
YHXxo05/CSSb5NQhrMdB+xzLnmwHIwaykpzxJZpIXIi81ZaGSUYtXG3ADjeuuGH7BZG4ZY/js2e9
8LaeveDff+LJsx+Qmlz0uslWTFq3/hXxcIo3xy6mbw1uj2rDnwQNruDJBVPt+sjXEKhMu2H6vQTW
/fwgnt0Xfj+Zk1ejG1Tk4bJBzkRzgJ2trHZc0YAEFLDLGO4iO5r5jmZ3RXejaLsuPsSkxRNasydH
EHYDpmoGiloASuN2UGyZvl/zLAqvy5X7+UzP5KPqhCQp2MUZddIPO3lOU71Gv9X643G6M9+MGzKE
rBGFoeVz1thwWNB+Kc/wYetmH0IK/50jNDXs9Cnq17Wjkj++9h/QOjnpLkaoINrjFXt90IxX5jEF
EglIbUCHaqG1zj4u9U7PBF7+ffIn3RI1MNJJqzj50Z2clau+T4VnvHDBg42LsYk6qMM3Es+HMAEg
vCeeVB0sfkZARSN5ebGvZLu6LdB4dNAIDWfsrwQiqXRWeBfOHz2F5KbgZtTFRQ3/2R3o9wt/UsI2
c62kob7i6wIAjzyJZjPDaGIuK8K6Na78cAdhqNTZqRg7g1iznpQcIjScATuuR9DD3bTJ+00c7GTT
FWjBK9CfUpqltSeEdyrxOzNboksr7Pm37L+Py9eff1tI1GauKj3hrOk4BeQG41eSdyIKY6fHcugS
bgDnOkLXux2MDwTA5mZR9wbyxfzVs1X4t+v3VdB8P5MozIIWHhgFi4HIF/7CFiQn7Tlrql8UagfW
LI8qd+mp5PXb3F1YcM7dQBIkCAc0VFH714k8hfCVVouYogFeZxUbdWn52D5I2+42Hp4IS1ozw508
aNQtUw87fMIH+tAedXn9qKyszPcMEAEJc/IivOFryFRn1SEGRyP89PNL/qUAOFn+TVzdIvI4gw3q
l47z27UqV00+5SP6l4j2E3hCessjKaVHVJlaBW1+29f36rBLBovi7kZ1M5JGnCLCpOn4wVsUHIT+
wWivZtHV8wudGGNZCn86t5N3uMHyWgs9SqSooffP2BIrJuh7iHcz8kEbLK3D6i0KnwPAmki59xea
cnSTmw9dZFgKhI7+ttVuOvFFQYst1PW6Q21Qs5SC6MIJklQ0a2xc6TeN+KdGCY+BNi72s7YPzEOu
bCEjC+p7OTxJgEscubjRls8XOSsfGvnf5MDL+0T8iIujFN92CZu6iI3u3Lvd8Juib9gN2T6n0JHf
BcqseB/Te5gOXfzQx7eQYgc+9Zmwz/RLc+8zE19S5gA70m0gDkM8qddjBkmZUgaL26FD1yfc0QUm
agt2buBQTbBuYCz4HJE/8g0EvGLmC6v3YsW5fFVP7t5fp3FSrYdCYjRZKKCs4hV0RafziHbwfyPz
99LjMj4N3y7hlc7Jq/865kldHvtTMRQ8M8cKjR6B8bmzTCRpv1nZfL3wBUNs8t6FV+jM/uivg56U
F4rZoORtVz0VVEf7lHjvnDd2QZuONMnthBx2R9JcMaNvbokbCU8sNVZnN8xDNxfdfGcv+0L0NAk1
V/5hllalKE3mYssicasEbEXZNW74IqNyIDCACpf216VS4ex1Z1om6Sadbp3K/+96vyjbKsy0bnEK
LcqxxmoWhGi7Dm5RByLuuxybtdzJ06fr+xFP6vm40QuxafvliNGRnqQVu+ZW3dI53I7XLE+vP9/k
c1OwBU3yn194UgzFwZwYxfj1C7UX5N1Oj2n1Fgex1eBSKS3qgEvyrXOl4gr0PFxJjgyI9OSYVWfM
+arGTQRsHcOv3byVr7WwQ8bRGGtKa0wv6GpI8dYkB2h56DKZXxxhjMU1nTM64D+Oq3i9aLgCu2rp
hv58Vb6iu07vggpbaek7o588LREbOVAjv0qXySQPeLQzAyy9zgD5XKQ98ku/Mf4MDybs+rBcuPYQ
vTrV6SsYLUu4mQKSzZ6VZ7W5HYOdMHjheLVkgv58kvLyKPxzklxIVV+hABdPP3ECs+Whqptlfhw3
G7Ign3GACiTP22zMWRpRVIQu6jSPdF4nvwJmntLyZv+C6hgB1u8yXv98Ruc24ys6Vv85o5MPW1XU
YVwUnNFiEGW+gCMt8tT1ymNAcFH0r176/SflpKmFuqQugW/IkJ6m/JksLSKqwGNDGmmva8JW1p32
QT4GVSa8Vte0Ibe2EGhYMQxvmbekNFSIJyys3GMjB821teacZlSgrzvSVCaCn9xJXP+BxyHEGGns
PvX8fum7X6iszrU3v1859WTQ4WemnCpaPR4xHgLCpPG1NDKI5IB9lsrOrO8GUO6W+Zs8F/UBUkb/
gJ+5uyVmIsP7PVrMPA1jrX103pKyR+WMlgEZmA7CBGA/MH6hWH7roF2l/RWqEuFL6EMUjHoDZk+8
9Gye+3Z8exJORVGTNqarZOTe9G6w0ciGZ7oehFAz7lTGoTuQkNtF89t9dIyNUm7EBotqRClt//xI
nsFB6yuN3MulzShB6D75cs69GXVa0NJiXa37cr04PtWn4Zo9uztm64m4EXmTCnssg2nEyzK5C1Ik
RgJqusGXuPDn8znXcv3rfE4+qmxJ2SmnXBjVM3c63v7YjTZorwME8OIvVhNLYubhXhxanKk5Oa6B
ZlaXCbQ/FfiqTV63g8YuZiBE3pKWzFKmyEQheITZzwt7GlNc1hIY5UrKhZtwTujx/eBfct5vxXjW
EYSe1WxcxJ3YuMnozNC3udqh9pK13sJUkw/ipoyvhegaO+jPl/zsYg49SVs6QSiwT/0Gfi53raiT
vbfkGtzKmH1NmyDBme8qGzqrmTy5ReS2IVElMP8sXTzjgDwgdfXEVR8m+CExDlMLvX7XX6uI1OLk
Vq/3Ja3Zn8/0XEd69f1MT0rLQMuNeiiq5TqF4nWvH5MEmhZAIrm+lthaAZ+mcaI17xAuDE+dn+sC
Lw/ZlqL8nkUPP5+NuqzWp9+X72dz8uqkcVKPRcCahEbvfSl+pN5VpT0cbBiiY2JFut0OHj00Qjqy
1Ovbcf1QMJLR7w1ycCXfVeIv4rqpOzOT2HmT544mbqAYBeEhRtQXMfbEuFqpCYlqm8Bt+20S7wK8
m8BL6z3rL7YdFluIJx8//7YzUDaWBdqCy+CB8LhTe4RsNmFeNIhO8viwAixUwZnSx3djcbOqd9Im
hMQ7kckSFsiygmdaaj5pay6C7he+oguSZfgQsOCiprfHJTaruY2dqnJCHvB9U90LD+CdG32H8M4Q
Nw1gRla7izPBpVD69w6Z0CYoVnQ0yfz5t/dKM1dCYKx4soeddq9nHvEspTtrN1iTLUJN0Jx20XGy
xxVKKpGy4GLw+NkTIIMZS6GMnO90FJqPDID1GHHD0n3mc1Wq1mrmNbG1ZBFT4YSX3TjeYXmplZ16
ESBwTnu70r4d/2Q1LQN/rECHLo8oBMIe1F8VEzYGgxhXZi26nAaqsp65LOV7vmns8n3M7zU+pbWn
dTfzuA3yx2B4UZDFFzmg+wAnsPvzs/ZVzv59l4hIl9mxyhJL7z87l27EqmaUQ30UK+KM+Q4Hq/sJ
tpEBJLc9dJlj8iHU9zWpZmT14nG+yua32SBVluK7hPvzh10XuGFBsmZGLcOTrlz7g4erPcz32XxL
uFltQnTYqfVWK64P0YriBkZ7sIJ8ZAR3BMMAgwCdRKJgcNWoVAWBZ/hOqK9LySMULVBsyF50Eqh9
zEVQP8cfpnph+35G50XHiHulEITAt/hrV/DtYZWrPkpS9nbH8YWGjPmneKc10zxpzXZkK6XnDm6p
xY+mXIX29Iiv3S62hu4OCDnqO6M7Bu020hcU1uUe3xnY4V/n9vUJ+XZusREgcWh98ajdmDOiXcjm
ZA8aeLFv+8ipjg3+hfTA6xWRNV+Rs44xEor6siI2nzKcO/BALIgAXwr2J7Z8P72Ex7B9CsT7Bfw1
ezHCIwOH1WF6GcHXRi/1FcpXCrrnQXFA9Ql/oF75xPlt6bHIb/r+slAdZe0/ywW/kg8gX0GVpthp
LeRLWetXaigeg/9H2nktN85kXfaJEAFvbgmA3kik/A2iSiXBE94+/SxoJqYlFqPY809E90WbLwiR
icyT5+y9drS0yPVKF/4enuOYHfp4a8WPerPV63eZDU5NwO9a0ewMxN4oIkRyKIaR1i0jwRkyu51y
1iE9EVM0B6mHXJA8Kn+YW9EKM1y9957j3EnVFY4ILI44ssVDQZ9SE55bcSdVDNyT1u71hxazgjas
onFlvaHMU9KNpm58wy2EcMaessjuepJ7g4WKlmURcIcq5tVWl6eGzwBVMr0fSBx75gLWCVMT9hzv
NEBgw0qoZg2hDtI8EWejSGMGXu2CSfICbOUnyiDjrZtG/VzgxDtmrGSdheTeOopy6F6hap0/g8Ie
tZkaOsq9sha31qJw6o3qxKsicFWc/uwibkn7jFgX5Iiz3nLOjT9r+Bskj6QIR4ZCndvwtLDVQkWL
3BbcF7iuhUXzQFnAWzo2/In0wNmmuPNygq/kd4lwAzC7vpvRRbV9YpC8ZUdo8bF4Ue657wq/unDf
BehiYH0ET2pprBvQarpTRG8tchAdyRCQQ7oTSAXLXyRBbgsYgdIvNkD5VJDESRqpwKUIYuvCD/fi
gSYu3/4sIvDN1gy70JdoWHpj/kUPn0AI3Yunu9LgRNyiiGX+hYwifxoOM4Wsn5zckLlx7wkQEqd8
ydyzS5MMmb0CeTablx/FIdiYL9NAVJtF0X0GV6UlvwcIU87ABGiX6f9Bihlka2tYttEqNyBssS3a
prD0JEIOnz1pkyiPQ0THRYS6KxwrpqgFp0rs6tKLmTz12qM8ajgpfmXpnW+5LamcrBvfrtQZt6Tw
47yU7s9P5ku/CO6h8srkl3bQLtCTz4TPMVhZXIv81YBL/K315/1C+ui4HxNaJgJJWyM5OolbTSA/
Bm9svmc5F1h0sXBFR9Z1iHUU65i/7x68ZyXftmQ7RE8pKdLNQUaOQgY8MtIOZ/I7vuhkZ6l3cc2O
cpf3a9V86FXHr/dpfTdmuwj8TSy+6hV2Uga34d4TXck6RgC70ggM3KHj9+kglAbhNo6WJJ4Czzrv
FZGQJ5okThMcyGHs4f5mT7m1U8WHorqTpG0tfQrBo0xkiUHhvzPrx0h60goypjgx5rI2S1k0SuiI
8QuxUPDkzcg+P/aPRTMD1RfT1aT3fP51hiskEF69KuuD1a1lgHno6GjE6o5vPGTVvhmWcrrhP9bC
Io2WRbVtQ36aXZc9ycmHXpKvZq3P4qegbdPuXQ0fenrbU+JYG1NF0eCuytNgyXj2ED84NYFixFd5
S/loyHuzJhKnuskc/7t/AJAMCasGlAxwxaWiqmxNr1C6SjyKZGYudH2mfjTgAYmRshuuKNpK7nYi
yXy+KzD5QQDhaAx3kddRzdia6Qo4I1s4iQ+eS4DCv4uGrw7Tz6KB28rkKIKOZE6Wup+lnaImdanB
/jr6qaO9iO5g3GnP5aZ2swd1nPeFLawnt7gyoWsIYPn3p2t/3xZ/fvr01X07DzV1zLwxHeVjpU1r
SgdpgnCZ41ienfEL4K1ElP1S8x/H8SRjskLNqFbz5MyMwB3wOEJ5NZUNtr5sQbxi+EZbyu1tVBFx
8RpqHwFap63sjBmu4HQDIdoq9yPAvSyhc1W8QrhEGYsEvaT8YfZnkSWSzqQPS3CBaRLPcbNNYF5b
DN+/74ue5OhlYRgXikwliSTThzdUxCtdXPkCusw/OnBO7WMgvCBSsCJM3XAnSN9Kk/hgapMRj+K9
nt/FUJAb066exhftpYIZhOygUe6tWLTP6Hb88o8svg3im6AFs9bAMC6t4gr7EwO1vaje17LlyPKb
kRCXRiyCKM5M1OXjWgRf1+3OmOg+kASF8dMYvPqos5AO/xH1Lbtj431GZDkTVFeET5YHvlWaCwjj
BBmi5HDUSMgd4t8dIgeNbGRGqxwVLWldnTLLjCdLPsjNAweTdi82K6ZiovURknYK2sYp+TV7Iv/4
Z0KHPqeFHYsTqx1sfqGSSFoyiWlXoFrixPIW2bAxzRWvdkzmAmyeD6tbRt1BkecKsqC3rFsAAzVl
t20P+YjSzRZhFG4LjlI3sFaxuCwkOrrxssr+eGSPlcTq2IjTxnDbcz5zByaKuFy3vpOapwhFN+dy
sywAaLId9R5x2c86ig1XgGDpL+t+gWMs7bde80Rfryk3ieoQ2OcT4C49+sWCHS9MdsZDyvw5mqnK
ioC8nnA8Bqmt99lRG7V0r9pVFVLabBIG65W6msITzWIxMOIa30VG5bW8aTiJybzugFlG4UcVvZr6
AXJR9wCRSPolmscB0JXttYsM5qVYK3YVuJAwI3OjWgvhPttqrnkXT4Z6z8l/j0uduGjv/XzE3IWu
kwD6pbzP1xNyFwyQ8Cbtexo2Uwfvldzfg+Bypb5r99P/j04lOSmpt/IEYK4bELVmKs6MHSVA9gi5
8xOvMf8cm0a+yMZnv12gDxolHQbXUc2gLHkGNfZ9cOY1Fm1lfMv7R7KVuSVE0rLzgFW+wzUj4WB0
mzsk1X8ICVwNx2B9aw+6dl/QiDlQZFXXrni8Bc9sNInR44SJANDfyywxN4YZzNYC+3O8F7q7fniq
4kVuza09y/deNpYNVu/AhdVa+wcJMbBODcF2HkD12jWYSW40Sa60tkyeEjOwqMN8/CsHygiK1leS
QqK5JIMAUrY6WzPBOXPdMRnHKg8KofNHLjq4qG57T/9u0fz89Iv7r5xxsnlKKR1blKxP9bivSnSi
NW/RTlJB9Dj4PHEkRi+AdVGT/6ZsdyRScpPTmKwhvba/rOS5iY9wZOkjQXcpb5wk0hUdFo+IAh65
DRgKSb+Y2gZ8dZaHZQVvJfp3TIh+vpfew6eg5UFdgbQhjDg9Gl5pgT9CwpUo1espmih+I1K+H4Bk
LAAtJcbvAPWWRvedvN3axOYI/gtUVkRJos0MvgBjBpgu5iTyRABM8VtVT/ZKzm0INIE0Z+xE6CnW
26kTErh8WakFchCvkSzuFGxw0kCA8y9TgMO6Af7emA7EI5nUAMFfRCRXrwtirc/P6kFUbNU7DP6i
FjEtLlCDlfICbye3O1Sr6mtj8VKtOyQaXf0iRo9NsxBQA+XyerTBBuTywyTIamz6YULqptmrx1Xq
PLJed532jp2nqlZT/z44qvydVskWqfGP8z0Z+Z1EvBgHIhDpewX+MTiqWRZtPQiFgbwuslfZXOSe
i98JKVthJ9i4rF0iL4PovnvXXzrVNsnZlQhAaBchEwIyVoodDAHpPt8YwAaY6O+Zq7E/QTCL0dGT
Pe7tzJPkknC9KKmqb6ADrigYfy6Qi6Zna2VyfI5HaVKxjS/8hFI2Q/vsTJa4moREBq0HIs8tLm/D
kpBUmNK3qF5XWp08AwtxQnSwIL+EL9/rHT2SxraL5WP9LlLhIwXDkmn4k4/BCH8V4sGwVlkeOyZ2
3cAHn9m9yL0TtZJjVc5YFQzjzWimkMgL60tYFK8jnC2YBfGyRlph3XvMpPxho5a7sTkCULbwzOir
QnpvFNLjrbkyclLtUv2xMnad7kb3t/r/V/Qw/IUmQ0L0OyB4L8UTWRwLlhUW8tdozhOXVrCI002Q
HEcN2vQpzReicUelixzGE+bACGdRefSKdXuGxVhsvMLV4Krf3Sq8vkBVl3UuHlAG7Aq9sb+aY+zw
xIt7Jd+8Q2hEOk+4LuN+Oia6Sz5GatkWhhhH/MDdr/9SxvlgufRbEKf12/SxPHCv4bpoKw8kGVF8
aZ8q4EK6NS3nrCo3sANP8IgxtvOmpAi8uVzkM82/iyp4L3PVdPUJ5jpYs0hcZbQrUtiJsu4a4oIU
Myj2dbZIrI0/fiblNgnvFePZ9Ledv43fG3a04d631l/+ZGlGjxchRrgWWCWEq0mWW6dPOmKc27Oc
v4dr/JYWjnVR0U1aORe1ahwbdWcUvUzX1TqAN9gEB2KYbf/1dof1igLi52ddjHQbSUsp8/ksmofY
Fwm+QZFAF8MdqqUIZO+/mGv/3VT++ZEXXe0ylRrRywf5OFXEEGXclsSvrU9HkBfTdAl5I2hxeCPs
ot3ctbY4N5KZNllSfntg/dN5/aTORSbwyi3f+jTwuFyrkwPHAKPHu3Q5NAi1cTRVk13i/M5qnUxc
AG94ZbQzt16HJBxwM0xmEey3FGdMWM2lmi9RtUK7vxX2eEW4Ad1Jlli9koYh6OsC+W3LSpqhstI6
nV5ob6GzAbXFwmfq7wzzabRdE5wOMWa8cS+Vr92Tvn/sxXpow0JsebnkYywtGlegU+GcEeKYW5m2
aOaksdOb5HrbYv+QLoBKMPjQVBg4bt65dW+DaLVgfcV2l93qL0/nxF+/DnRDigxFQaR4cWM2gyxP
+9KTjjXsfbcRV1q17Aqgd2illN9E5tWzwlHfxdKxAI1iW3WoEuVqIdab25XZ18D+76dhOYgSjVas
sj9v0EhTFbkzE/notewHCxDDFLDkPVY0WM2Tvigsu5qRR0W/MGIhEzDGFqLMsOQ3dtqfUFPqKHz5
KfuFuCQZ5DTmj3K3rbxV3GEKJNYBrt2Mb1RwRnzQIgkLN35q5do2gzfm//4JF8XlGArCKBlfK6x3
ZIAmlnEfI7Y6P2c90u6ZvM7SZXTe8SJCk9WXEm5yYeoKNyp5tjT4cFHVR4K7cVaf9Ts9Xfn9E8Ga
xk1d6rUd4/uTXvz0iSa0cVtFbFLvUwJF9Fp28+oNa6i48zfm2ngpSVAZmYfZnNot0ZLm3QRLj7W7
NLHh05Ly0ZkMgGbNe4LGC41MCBrWkSG+FShC98P5pROPZbv8d5vlymSad9gSFTwqcKj/onw3cnQu
mKxJRwukIvHakOMoMML8Mx7BVI2HHsy5NEvXCFTonK+7boEFvCHnKqDhOr4Fxb4cEdvOw9pN3PqR
IpHOft+4KB+bwbnxsFeXgwXmBvkATbOvk+LbhlMWfXEO2paHJXUEXRqMIZ/cBpfGYmDtuinROtv3
p3albZTflrIcEW/RTBGwJtihZmNdH4mkoNpuoZ6+yEj4diGzuv8iNvjarQiJqKFYksUGeVnNCaXf
GX4kysdRIKbK0eM1UkXCYIggUlWm98xGp1+YEDjIyhwe+ZndiQY3yoB5OIe1voSqDjh3SX7IhCKs
b1HptGvfJeUmUeA0IKGQT//7t+/SHwSjz+EGHel41o6v3NfVMgH8QQt3VJ4K4a77lJjYpSTcKH/S
84YpNfH1GFD4mltH/4SCgLiV2UDS7Gs8Kt5cs+5UDGpwn9fJXrd+R+raGtem+pTqx74+Yoc1XOOe
PCQrv8MkPdrckkPMS78mmR9H1I2z8utad7H/TUYpFS6SzA9xuRsbrHjLF0P1GH+m/EHEWxC7Axqx
zA96smZERYUUzeThcVS35Z+zgvSPqCInTFzIz7BeathIymGIphaVXNv+TlJWcOGFGRkgRjslU2oT
YWnOXaynK5tiLLZrcuDmYr5q73tyXExHI1qF6SGiGgQcBU4jBFCDSReejXimjw7Gh1iw/WJKQTo3
OLBnLcK1W61c5e8jE6UjmHvNoMyFU3xxFAhxo0tZnqA3jwkTd1JySYr7FvoEHY0XS2GcA1/CeKuf
xRW/TIURs+FV2Yxk2Ii88cMs2Kd39WJYUkcQFCzLrg6BT5p18Mg/ZMn1lEMgbfz6Trkl3DGmLf7n
r/jz0S+OgKEOqkgXzuVpJCPNPJTA8EtQ76QQLYqETCfWa8deJOjvtEpNACqY7wc2n3sNk7aEBUCC
WVQ9W/3TWf2V0IXx7wWJVpdyhPEN52lQbGktcRJbM4GS+x4Mt7ZOjoE/m8kvYNWm2doxf566XSTV
eNZ9NT55OSiahcDvmbbrRnfP0urcP8rlTrZW3FyteptLuwIYiOoyLJyT5nzyypMMyRC4FvppGRvw
//sddvqeIOChxEBoZl68z1IcjVJgFOVJr7ZVQeo2vveHZuQl5Wy0z78LJ6xfpPTTkF5HO/2TzZMF
3Yh/b9BXrng/H2IqkL5tKrknF2PRlOVJXHOFNd7jcSWJdwX57QUJ3j0dVrt6E1xa88iHRka1xfug
L0NSfNDFObSIUdvoSArdG8/1d9k8PZfBOAPi6yTB+vlcQ5qqUZ6G5amwyLxGvo5txumgY6d4FmZU
FMCwWs85t4xdUcERszPNWoT2d2kb8aLEcFO1T/9+pivVM45A9L0ywhmTrMyLK5TCqKlOMSSdmG74
1dzi4pDPFfQ7jqpvuznsuprYNPSyRMX8+6Ov9Bp+fvRlBW15ml4YYnmi3yH4jho9l+HMLGcCCmgy
uMeZpbmevOgJLtjoH9nb+URg3EfzVnGlCOfEI2TZNpKws6xjw40iW3nzMNBgGtka9+dfzaqY9x+m
ulIpWHZMqaScQerv6Pzux3N5c2aMLt+IpP2qZS93CQxS7G4cZThuLr7MKKnPaZ7xkvXzRPuTTyAY
33K4sOXBwqCzhSzH6E+pvEhILfMPRXbqij+VsvaId/MY9BHNoD3VwyY620m1qrHxTtohw6UdrT4x
17aplRM7ok7rG6LrHrO8IlJpX1krMX/VzWVohjNhnYPTp/Mb4RZjBiO50930VrviinfQ+lI3kyPP
tOgvwVMdibCKREBpKhvzc3peWMN8JDsUKxtCQVSCXi/bHVkDXHqMoiXZbpmRZFYXB+rKZE87gEk/
A0+78MmJcGOlsD3626X6oMaDmyv3XrGTusewvCc2oKqWYb1UvV2jHxWMpbfv2lcIJfw9BuKWqU7i
qL7YuFQrMSLAd9VpEnAF5FjoON0Jh5MXZjWvIkQw/l3RO/yVVcYoLl6B7KJk2o7iPhQPwE/IRaHL
WhwY1I28Mrj3Q7vHFxIshvyjSZ/bnCkWhXhwz489l/bMxvvQNsmR8xj7GTEoan8/VA85Irpz9QRJ
0Qkk3gFvX2pQ33iCMDoGQEzGeV4+pd7vKN+ItCUxud02saLuv3LgqcbkG9MM4++ZcJ2KxFR1SnVq
1ucVjaOe6oTUuZKB3dBTIkJp1dQnMNX9cqRV1G5hSDcTyqXftPkhh8QyoWRH7Vcn7L18L3CdkFFa
eceEnL3gOHj7oiG4o17H6Sqv3DPsP5102t6gZQ8XkgP+TOAovcQO7NooVgQAQixq77L4PalTB/ps
A2CkgyzK6Nx4BA37ii6jjKdU5vEuIQS6FA+d8pRWL2r5YiAkCVD7grnKEIYMD7QlNUJSvkzK8rFI
NCdUf6Mcm8ihJ82867V7Zjzd6kwLLfM3Wsdve34u5XuDBM1EAjQoLwZvgZwBthYXvT8FTkOG4+OG
Mpo8HLQkfrs+J6uy/+W3L7mO2ltatvf/o+gHVq6JkGxScYoAzS5OlcyXijyMp5XbgUjeAOmeRN0W
Bx2iFtPfSLD/aQ3+e/e+Mu/5+bEXFVHJacL64GOnpIEi/0xoSTIKW8C8sfljDceI+WHnur+Rlzcd
WddWJ64OhRsjHkzk3D//5lpUMS9HVnWKP8c50OpnEbdMOesdbVsfosmGfurtcSA78dDItAcgZ1jc
Z7j3/PtbuMJBsJj0SBKHOmAKCvyfDyJLdUZZyINAUJmMUUj3FO4js/wOdZiIk9iWT3im4WsR5etM
BrUBI8B8xKrg3biXXvHnTs+i6rzM/ItO2M9nMbxK6gWPZyHYgqF1++JXM+5HIKzfrKNyjP1FhsHg
SVpXDyjzlrEJleLWsPJqPfH9IS5qrzQIOuofHsIAj+7KdrrENOQQcEdGMNGIkWsebwEMr2iYf/7h
Fz9CV1SGOqp8JvWmkYPtYrtkr111sTFD9zUUy3J4P7f7JnZKIPDyiq/ENl9Rbv2h213JWwN3k01a
WGanks10Ix4dht1Ktk1bgPHTDouu0UvuuVdqwvLWWfp177ksG0DITZd0OiDGJQY0ls1BSASeH6tb
sqaZuhBAbkYIV4leJaL79vF9paXFV/btI6er2rcSeYzCuCtTbzq+BQMohNONNu6gEWqz6XpYh+hj
wk1o0AK4KH60wVEbiHvidrojF9mybR0CMOUNG6eP+Z4Y7o/sQDvkRo14xQjw8zkvXvSKTkumlTxn
7ViqG/6yJILtbaQi3RsuJ7pBiC1amgEMU6fBA/0f0GcciLcMkOa0hv76jRhw851xImLi+PmFZZol
qwqv2Am7PZyyvFlY1CL9ph6ftXoNMq6YWZlTF2uRgJWSlJv4gHk/1xay4araXU6Ym8EXu9f17Rn1
47hCOmTC0sB1RXIyorpo2WgbcZI5Sw8obxcolPV8n7rJIaXs4zrJ/03cp6jxOO7nlotm+SmSbcEt
HG1tpGtJXCbUWl/tdrHYZcV98on80wfrl4lzRXPOC5gBmkcqNHc/nxGCFC1qge6l/Kg+A6qvQJAM
kOvITb3p57i6X3/79i4OC8MyzN6z+PZyMhDgssMxm2e/+i3cObKK8knhBNqn5qV1WWfchAGHBbjj
vY8b+/Xfyl/W07cH0X7+jNpYCWWh8iASL/S4G/0FYWwGKSDMoGdqN6uRVB2DAzqsX9zK62JKb9ae
wEFHnxPLJ3GtVYXIQnXSQ/So/LnxdFe/JkAtE9WMWlS7WO1dnuKxFacdnEAO0pZtRV9M0eulMxKs
TKZO+oE2NZxR86PwKEf6ckvNNhqH2Ten2/+ATMW39e15Lm5ojaz6pB/zPBgrHxp91hKIsDOW03Q0
Z+RG2wJyicqYA/X371tHyRXHGhx9ukQm5SfulEudvKhFdR0aHvzycmkgAUD85ARECrqmcmKKit9/
gwyLyhwZT9fcdXI9I1A6NhZttlHsAr/KTXmcdm39EKWKVVdVmDnpF+vHLKq2GkyzmDRXrOU8cJTS
EZ+Gffchmfc5Je4YvmolzUlFQppMU72VZ4N6qgmMqBYKjINmmIX7cust+ofsPnvU74LMUWu7H8j9
mPJx4RRinoXlOgiO4gPeoYHnEp1QBlyg1l3yYOS/4hS2/1MLHBESVwFV0GnQxLV3JuKmApVLd5+0
bh28+7eGbVdrDAspJpk1Gk2My3aBmAia37KJUPVNp3vFiKaej31nawG3WrqUSrwj/djbMWzCuhyA
laUI7Mx7Dx+RpSi3nenX3hkCOxguIVoAynFZ9YjGIFRnpTwlW31hzItFuRzXU1LEBP+4uSanjeri
GJBFna6/JTFz/mvY2HlR4gsGLRxCJ0DhjPMi25TVSzmctHmnzIu3yEFxRb96O57X/XSAcw2Q03kv
rtRkOjznfmX/e9e4VnLJIlj2iQUg/T1hC70u6r2prTSmr+eVMVf6j8ApyFs0VtOeZQUrFXo5ho4b
h/PND77Y1euibDkS/ZLt4UwYNR2L5MA13skkfzZ5GVPdTecFcjNl9T/5k/EJm/J08aFt9XMbjwY9
rgqZZYjOGuQPui3swVr+pdpIEKXaBAvdfPn1az++JDLyVrlsmajxfn5qUglZFeZ8qrrwl2zNKogH
nxzJdaUObggnv2425/hVHDQuvsuozhy9X6XoNODbCrb8YZFxQkuN/y5xA2LCRY7gX1iaUHMYSwV7
P3c2Gx3zJyNNbp8eSmG6JrhR0y3SNC+PmCA/FKRfDqqNSYtow07c9srGS+/H8KOra/fcodEKXUvr
ZsmbQpBI7sAUIytHu0t2t+ruaxs0ESD/+T4uisioFYx8ECw2Q/ZA5mDsbrS+aVpBIPrdta5YIg3H
gYZpJNFnwgdZGIrd/UlFx8NdRcIe7od/L4xrVwFZ5vScJi6k91z2n/1KU4RSMKa61ngRNDchdz3A
p4B0hnuIMrNII6F1b2tv4+jkAqm2rshY3KMVPB1pYXZAS4zCI1rJ6FHL+YgNkuy07gEwtWjOz9m8
y/EGRyh6bwyK5Gur6/ujTxvdt5JclnMhKFOTCrPaklme4FAh33MRI0fzXesdME5FLAByZ2w+oF6I
jkLLibRO5iQEzcjVKod6feMdv1aAE+VNY8HSoVQol92Ftm5Vuez5QqcN/6zahJneR+QdkpHKROkx
RiY1Bb7DHHbVcN4/3lYQGNNrdbnnfn+Ei21mSIW+byQeYWrN1SuVmNPl+YDYgoSmns7Gm4dn8Iua
0Xsz8wlOEUnUzOXn3UiS6Kx7EzA/yUxr0Mt1q7Rz4QhE+s6P93XN7OgXr2uI42PKQJr+rDQ44mcS
KelJDbWeERuOnxAtaM2vy8ieor3zvbeBruO/n986FVU3q2zGlTFLdlnyoirKrKDpEA3rvHFgKSmA
D7tlwTcF9Vt3bsugrl3mfvxGF/tSbjT/5zcqXJw6q+yeRf4gNDNADjFduc/gLng1f+FBKHbGHs2F
NYsfuCwRWiW+mPXCJztjVsyhuq+QT6g3muLXSgZCYQwRgRbbJmvo57qu8z7JMktnXX+iO/DS0+gd
qpAb1GRyjLA+OCBOOwHX0S6FkYficqZFd218B3Pi5vl95Rr342Eu11LYl10YsJaqT4wBsxJQMAiV
eLujgcQTyZkdzHVxQ/4A1gHvoPbz8A4GbLbKw4QUVevWYPGK3YIoNFOc0IxcLrEu//x2tKqeHNg8
ULAN99YLqeY5mT3p3ML79Ecy10KxJntv6hJnE7hL8bfnE5glM9/qxELRdaZGRIll5/obCgNpz5R0
PKbRBpOvgrNOPGjZXWgsMUH3n3jWhgc1R2HBBRS//AO9ZLFa6S/DXF6Bei1/66tjQ0QLEd7Z0mCi
QlM2Z0g2MxCXiQ6M6l2lLDUYFeVz8OGLAKbsGn8hqusnmeatAGTerZXnhCmOMbzk3YOi3Q2JNbMQ
XRMfYOFb8xz91gq7Mlf+8R1e7Jxe3iRRk/IdtnPEzLgxQicXt0SoEHQ2Q6ibHSbF8XP0J58LyOP1
Wf2k4EkD6tPG+ylQByvgjYPoisWUMllUNFGHUo0h/WLVS20c9ESfVSdMBUTi2KZIRL0bkE0Mm/UT
H8s42Zh9l6m+oc3o8/wC9lgw8HrXi5UHcoHsr6l6qwkxl4qVeYu9Jk93yctd9fsDXrwJim9KYS/y
gOdwlsiOTOFGBGD6fJ5nj+2SsSle7GYx5ScUh+HRd+uZLG0NmN6ETAeu7yhkGjrV4MS38GZXywpK
awUfvUhM5V8VfRVaZpgwipETh/sv0B4qZ3mt0N7pXfSq5KF5Tt/jD4XM3MlO6t81Rshud0ReRdAW
Ec+B9fHvwuKKCYPf89tDXawxyc8lSTF4qMrVIc/YbW2f48ekppbjQJ43zUHouJhXmyF8QjdlxScU
9qKjb0DriEEzE9KTZhNxypwzhIoJpqxsXtvwxvz96mb7/TEvll08DHInB/yq7Zz5ckqSwviMh7g7
pmt6iq+4alO6VdwyS9ShCTgdLklSv76ZZnIFzzl9X9TmlMngFy5HoWIvF2JvttXJp18G01slGY6Q
3Zn4lq9UN6CpNR7Nk6zM0t002PS2ZKozg5mp0UZs8bffMRevEeI3uOPOb+RBqMHrkC9TZdYgOn4J
HeumBPuKCu3nM1+0OySz8tRxeuYp/kiq7y06VckBEnf8VGPs6gjfqdTnIpu3dM+9dW6dBOkBzYaD
tMIJ2RLleaJvkfsQHvGRacYsoqOE3qJ5vnmOTcfC5dtrMHLAS4KWHWHlz2ODrBe5Tc/l9KiwfKcR
DNNWmA3m2o8dAUsvIQmh5jbD3k/ZuWFxiUvNcNNmrtzCHV9J8bHIpPjPs1zsJGPeDiIO0qk+y0yq
RIw/AYk1bhgsR2Ibp7lH6XQlPjh3EpGVNf2B7b9fT+nabvb9GS5KoL4aJVEc6mndK5zn80hb9sRE
LPiTt50Th45c7pjTRV/NYbU4/fvjr752NOzI1WXTAs13cR+1qiCMguTrK2jcpHZp2qHY51oGXaPa
pNA9z3f+cOpQvm5JHZfgbIkJnATBvlWwX/8m/vMol4ihQu6LnH9PBbs0H2tXZUu0VWWDMsCFcNTD
9trGleNrhPD42Sq41TS8+hYZuIlBo3I3lC7ffE8SWzVN8ur0Fa9FgRXgSSCkQSOcMnsMCRxI4HKm
7ICBulDrhXHe5MAsmvhxaOB14MezvX3erICOWsGmUMdp5lLIj3X0O0j+BzJuFq8moYCBe88DX7Rc
g94zlHiIOAYbMk8XWn4/2OnemEu/va2BDm6ipKUqll0KpmimfVqE5nDn8fFNTZk9iOuRnds3ltP0
xvz1dn97qIuNSIuhXJ4zHsr7qIi5ZSbNHbUJlrX8e2JsA3lgqhDb+bTDOyBPzIPZ2GT6QNcjb4SA
AP1862Z9fYl/e6aLJR7LY2paYkKhiuMX7C00WexJMyZ8rqAtunaH8wIN7CzlXWMOz41Qr/6Ly87V
phOCBPweNIVNmsM/dz7ZT8ys8XiOCh0gE1/ZzUXCJt2wJicBt3oIoOS/mJhdvQh//9zLZoeVZFV5
Ttlh8nzmoYY+0Pzbq2620EhHfPWQcYE8XFO3YWUbXRM6puWK1H6Lm9Pv6av+e3mYLFpTAsZ5OYtS
BppQQxpUpykurloA9b2L1+c5LaWCjjSi0Vn7W+XWct6SOXCgLInLB/Mwpe52S1X8VRNtbLgSUlDa
ts6/l+4VuSvvk87UAKylzHK5uM/kVpd79ehPzwaIkfv1Alhqbu5yCZ7PQxjDqiThhoSlnaavDRhi
Ca5Utiri3gzZ1rQ1AGmsbmk4K4D1NBxqbmcdasPRtE2MWoSLNZMv8Q11PcyUc/aZMPQXD2SO8Rpy
UbJOcv6uxidN+oyQlUDaGEQ3LDfglSVhpUQ4ZIjzM2ZWdcgHuJXqvosOhOPc/JGunNBfOyBVEDYZ
6/KLKOSw0KsGJeTUODGREYGd1BdV8Zi1r6G8gQmdMsObBihps9GI/bWA1buiR5RE++DXN+4j1+Qa
Px7non41Mi6JLJny1JRzH57qfJqBd9FCOS9zlxqmplXLANBYabc8hV8X/IvlSgaZqCo424jU+5Jr
fmtsweVPs1wswVrYYXKSw0PuEJ2jzH3zWe9+e/5cyR0N1aqbzDX8/Arm9KXpMEWY18qCWUhWr6xy
3ruZfGf6d56IEfycbkT083cY2/+9fq+95gzggVPJIknpf53k5YALUeb+ejr7bovZGnXJtOWSZ2o5
Bm5+d5oT/ulthl6EZFNWMQ8n7O7W/fHaNvf9OS6PcV8552nd6+UpS5zamn2NNuzsI1xMhSg7Daq+
2x3ua1evH5968fYWdBNyVL109K1DQZvhvEKbCte5f0IerjrmFOT7RdXkzRztUthb0ips1mZiAztx
rFVY3bjbX1+3//k9vnRq3xZP2BpSCVqtpLDzly2MPJYt2RK8w/QdfZsswWncr3Sz8c//30q4VKs3
eSIboayhVuetfeqTY4zHMjiIOYyU/23KVURycRyNLmM/8wVqO5K8PG9xe8eXxOnE/+sdgtv4VWAy
drooUwDej6Ec9eWpYjWCq6mPUrwVwDJgDeYwDmxvF+/N0XOS0EkaF2GiNWzSfHS7DqdMkCKh25Nh
Qy9cBQ9Xrc7CTkSoLtyVWAphWOSBmxboS8+HNHrOPgOOdmMm3wsneSDg3SW4Ypne5yi74kUH2atc
lOmO+DJJKSFBz4lLFfw5RIzCWLGBxTX8NvRzCBLWNZwGy3IhWsFtks+PefhA2ed5OMwnMt8ZCiaK
h9ENyo8yWXFPqZj/c4bXc0LakbOKug89IozahV/tBoHI4Q5ITVk5g/CrGZ8TaTnUS1O1lX7V6QuJ
hoD0uzDpwG7qR6Yh2qsKqEyip4cig0CL/8XZeS03jmVr+okQAW9uCRD0kkjK5g1CqUwR3vunnw86
E6clkpPsmOiO6uqursImzN5r/es38GmVW+lRX2yzi4ejE4Q+VbwTkPezJEniOpSlRIXXrYj4tz2j
V5tCrLLADpYJ8+poZ2RrcVV8GOOse/Cfjb21qHCy+xPeNS63hbPvGf1542KDhGByhaPJHYOGpf5k
3opKucSKLRFcCooyoKPJhOSsjKvbNsQ/3ihoHBNk/DIm+8SGHs0HDuHsXXnMXycjfqmFxlaaUD0X
HuBY8GAQUwfFxkoXBt7y4346bWOBIGdHuhnrflH9/lzi+dZnVIPWWDlLNFvGSuUqdzMYjCjg6a3B
ClbNY4IDm1veuvBXiOKP53h24bPdT2D+4hepwoVJ3PD7YxWowMM7P2pnfd5BAKO2AuNPNmBAPLZJ
QR0leMSYs0B3MZjA6TOsl3ij2Fbgho7cLyyRTxEjBzhkcxNOwD6OX+p0joDWERgxKdtA2JnyZ51+
dpBuEvEhMH/HiWo3EHiqVzInB0d5B6F3cvVGoXZJOjv7sWcFwZDGXUrUd3HUd8Ghnea2K++RH/AM
aqzMB0xo5//eUOmmzjex6ZISugdePP7kfBPDFFtQu7IvjiDCcYam/Q7PRxoJApKKeC0KL0GiLhV8
JLJ2Zg7JDP8p7zM4vPqyo34aiFg1z51U8I1davPaXOrSDp8qaatti9Yh+i5FXYl0jMDqzqWqXKnI
JxBGNXYmO94rHCPcE05IH4ejJS16w8nkWWEkzgl5AEz0HWQK0sCxJxpWkHgH0BNMTOr14DvveL8M
5lIy7ah0oHNKwSprVm32kombkHRmvOSkbF3GbFBA5Y2ju+mveu8PTi2vmmSLdZno7fWUr8b/RbFQ
41x38jatN0VJZy8FEduPxg1E5HKcON1s/oUMxzDQRZ996HGmlHlXwQownyzEG6qrKXY+RcC6zSJF
36Eu02NEvgaOv7x5mAaYthEvVZrNwZEhmK2iTwzBbmnALmXTP5f19Q1+O8/7YWCz7ITiKJWvvb4s
PBpb1e2dERGyQ868j1eM4LTA4f26xK/wNOMwSJzwkDJel5ZyBQN77cOcn1yz9cO/X9FLUPxsdWc7
QChDKlDAso4W6i7A92oFWm8LB8XhXcxd35yp4iYy55z8LfFZM2uBNk3CRchw0gMBPBO7oxaWJ+SS
t2gelxOFs7WdfbBW1eYYV8O2yDiusYszViKxN8JczPyZhGmLdx8G9MLHAkkVGGC6SpUl+CqRXuDR
wVaVnI4Av57j/M1rXofmtYWcPGNGeav1kabz7mIf/c+rd96fRpVm1IPEM8bU0luLEyWAIvalnkXd
Jopt9WPS5WPqZXjLfz+/Syjy6x5ZBFTomoTi/KxMyrMyGz0zmmR6B6ndNPMcPkywrsI7v1yIiAo+
2k/t03iuA7sUCYm9ib59fVaXv/0/KziDbsqxT9JKROMYeDiqw6hsP4aRjeW0q3tppnvHDmOik/ym
xL88HtwYoNJv2FNI5Ux+tXygprEp0Ii0sDUXwnBUhPsBhc9pL9YfHsllavF5Qi+PcUe965u1VK9E
7U3SlifdFRjpGrYXzYun076fLCMLxNwFmsF0J51+5dlrbe2zHT5RVb+Ga3kMf1f4PO5BJWv5nkrW
4u818Y2acgHweXakX71dkMlMuYbd9jPhh/bpEUMsHEGw/ZS7F8174aQkZvCdb8X29xqe8ii3Hk+E
r4UvzeI0H6P9h/FrGmTpG39eUEz0wR8/qmdUS6n42jf3+gukN9EpF4ZTzHFg9SPHk5/GfKuJr6QP
penvIXsN9+pdI2A4ydhdRXpRoVTOHIu6d0Qj0+A7iWKnNB0SaWaZfsAayBxdy8DZlA3ll0fZGOT3
k0MwjqoYSPL3+uvbTIXLpm16/RQLt0LNUBT4Ej8LwbhU+yqX6HTlXe3kiR2ZzrCb8ha0yVmI6HP8
sG97X13AQWdXneqpb1tqWgtiXoZcNf/4Ch82MNSdjJ8/exWO5I5arvxiTfgwKFfjpp3haVt5O2tt
nfYBYbVFf2SYBv22X+IfV0qv/wVv7mJEe7bGsxI59U8nIxpZ4zSqAP5ZTG11v/Qip1jz3kJZmquz
mkxoPAlsjijkNnPGzXQka/6Dd+PGRjFtBBef6bcndYbmVSiKKnV6UsxPtujW8uC9Kh6QDUz9Ja45
a4zdNEz3qlVlHr4iff69gMv52NkNOdupKkFR5WhgAeqiF9aIikRwrmluEOEeaS6LZKm9tOZeah5i
6XdGYETHmz22C7FflPDcSrsPyOSdW3YZrPDvBJ6uJlPAnc+5JEePRrsS472orgRpM2U3+t6D7DkB
AM+tOzm90/+6k2cbXhtpni4g9eVOYoZAGoeDD76t7dKCj37KgLq5x170wtOtAwCeYgwors9Z0oEm
FpGeQjtDRm7cqxjy6Atw4CeKlhTzAAcJr20VNkb6WOFQuc/+/eguQZLp+nBAFeJ6xUsOrC50dWLB
8UVe3KVzKOR17KKQy0e36p0KpRri2bAl1aHjyEW67c0NYR7mDw1Ui3SGMb40T9vHfy/qEmQ7W9TZ
Y8irsvAr/gjuSqmSqWtDWIO2ecSB1Vt6vGmCgNjAIjOt3ggkvSQdkTTwDPtNKILOguQLvyhY7RPm
0ok0y/u9qu8I//RCdGW4+RDkeHOKeXXn+nYnz2pUEf8aWSO2jY9A/uSAGwabAGTtz+icQrjFvl7C
bVmc1nBSJtgLUWbvkjopEQUfwoZ+JFKUDHiAQ4R6PT5XEF/JRFJuPfCrm9f/LtP46mu+bbBNr/qp
r7LMr8iQSFxFOjuDSxPCTDvAnOtOmH3RJuDD0Og11RInPCFcViRW43luY94e0Zj8F/Kzqx/ft5Wd
1at1P3pdG/LUQVyMZU0gubAenVJxEvQ5p+0IeBLqi2QRerDzDr2+qZN5mj8XqwwlvElXSqhxbN+c
/l+v8r+t66xWTfqQSItpd8OPGW4iRDN03OaT6B1hCfu2QVbGRJNuS9c47QprZYXrsnmiFCV92o79
VVowSp55NxO31CuPklcK9q6FIQol6tk5pHdmKTQtN2wyTHU05TkGTKOcid2TvAgYQ8LuZGhrzU+C
a4i7olwRKtCUjvcxVi4swORvEgCCrboU3wInr5ZD5dK10Pu/YL9JYEf+WJ72KnYrkCL1aDupkSqq
mEWtP6ieY+HnfaOt/lry2Qb84yedHWXKtEfqzKaOCd+ONav0jdYsZOpNHbXPGsFB78QWN93XlrHn
lDiSNwtdOyRsUpi8eSqD4QWmwqXdTfj/reNBvTwefqzu7Jzz0lM7WNV0w111fULw/DydsCQjktSE
vGWWOIHb3rKVuUTxJy+hiaLNfIyhw7nXZixqvljKXDWVJnw0L6FHsDPDhEFIE83D4+nJsnEL6JN5
Aa8Pm0h8U+xwYmzKN3e5K7XGj8WcfQy4ELfNoLGYaRKEdgzqlwRn9+RwdPBdmCNhcxi9CPoaxCje
1IMdIXXrkMy7gwn27tSLVHYraTJNeYoJHXj799lxOdo9u1vnZWuYea0pskCCEHptXj5Qa/iBU82U
F99dyH9A36IlJxl4Ct7y8KMxSE3bG+/xJYp6torpTfq2y8IZOMkI7EoKCcP4XVd7AGpycUgw8Nde
yLwhd3Cz0sV8FpKoo67ggPnukHLUH3HN7yJXJ13Amxj0wvwkQzPZqm7I3zllEO8xqJeROUark1Lj
64gh9VzsbkAu18p/BVwLtpM5eVidqxIGtU3KMqr/50GjpmTfA7t8wpUaPeVKJ7iXAeytBJ9re+33
q37xMb7dt8EYrTQ4cVWr/qIBMaXK6ifSkK3YtZpF+QiIaftHErZ+wRJQ0K4L+kYh70SH2I4XkVv7
61p15PoWof3qXvuf2/EFRX9bmBrqJzVXeaAxmLJU7g3jkDUHtYR4vNNwi8DsxtZ+E1k6j/B3k9/K
6Mg4VLqrcH4goGBh4OeFOdLzLen6tVrpxx07+yBN34okyeeOabPCxCZNGzZtBECya4JdiipgnGXt
TiUsSGRc3NpeXcwYUzCX1g7+khCf8G7UHMoOn1OqmoIhfXOrZaLjD7bUrQYmIPzPt7aRS3vY6fv4
djvPvlKzUJMsEridNeaKePRuCnnnnzbqPNr7TsDngR39VoGuTogYu3lfPJXD+ia2c+W4kbAbYMRv
4bopMtr++ZmOnOutOuriURx2tbUz1A8pf6zrtYi+lL4l39T1qvY+wu4uSggPKyiPaDuE4bkLg5kc
DjNh/NvCRNQeT+FOfZfTIzS7QibcyjVKpyhs/igr+wr+fk5zKukf+L9hFxGHh0E4MkgfpTvZX7XN
sTTXo/RxorPmv9fYGk5+UClSpBd2gjqZiQVBKMvMe58Mg2MA+wGzby1A/IpMwFvLnD6kBBXCL6Pa
ggz7eBhrcyjRwkgJ8pKDzUY92radkG9Lc9uGTofbCmzOiFgOu9ZfhmYTCIueEASkmuUOiRfGw/hx
xQMqjWm41cKGy2YxXNqR/XxRdIs23qQGYMWv3tyU6YsQv6TKWoYv5i/E6D1BhqILTwi2ysK1Tiuc
ubLktSmPpXIM9LVS5Tb0DdIq036tBFiov/z7ILgctlqSaRi4uZBLhPnHOXxWhoWSCoOaHuupKKp5
XgDweK3nf4anhBMzWiVojNpt4t5M8LrcLH5e+qx/abpBHqJRScHHUHnIzUHw5xpABAAObJVZsBJP
C0vZk/MGzs/I8sbpc/Wnm7gyoaAjRPRC2FnHJ6soBys9qkS0ILatlrJtuVOhKhmzckD+YeIcB2xo
k5BVLf9946+0lBJeWf+5+lkNp8eJLI6DkR5PRC6c9nL1IRX3mraSAleOF2N0Dxlh1gGNz4VFaNg9
AyWGcH6y5H03E7v/xdpuVG6XUipeBnJBLEmSFMKqzqeaelBbJMqUyA006OklsoDxruDlw0jQcDVx
hngGGXDK/2a5bf1JhHYVPDTYnAEspgLaAd3Wq/uYeEevtsP6oZjazfGTiHgcWKIFGg/LGXBOTAlU
ViOyMeqHQXhVWsONgK3/fYPVyzJ0+jG824rIvy90YaqCdk+3svQoLqTXaDluRCTNLyViScZdunQ8
Bc9B8KF7B1nuGNxGM9WxFtM2amYYjNpKMVNSx6ILhswqTtv7+DaWsSPuTXzcZmG96Iadmiyj34XI
24HwrnN8cUPenzAT3H//FmM6nn4W/D9/y9nxpYmtVStamlIoSS62Jm4ZAEPEO0l+N1c1U36Cb0uP
JDN5Hqmho+RrfGp3gv/mCX97yiFT0MiLoPD+v44kengfmDOD+S+4yZuKucNYLNAdj0/DMYO1+1Tc
N7lDPhCOIfFeeoK/nu/TX4wS0kYjuoj5wlKr74U/HY4ah/K1+rTuxWiJm9EiSkce96d/Wmv47sjt
36V1WvqYbzDWCRRHeLzFP7sy1pQnjzVwGeAh+ruzfqOTYj9T4zQ7elDjwKMo/Kn6UwT0boflIJ+1
91/kpl05nLksmn1ZxTFJumg4QqDfQcmqDExIoMgS71Q7CZaputSFJZEhpBAKa224h3mvzIH9yeDo
t3n2ToLQv1+OS1M1mGbAUuIUbcrpfC7Qrrumk6KiLI6B6qa0oQYuKLjhI1nACxq3O9gVij08h68i
qRwqsoSZl89m8sN4d4pdAZjgw9rJIIml066z1GZ6ZBbOIM38xpXgUFDLIrSF9SG8gyC4IhPUwOn+
cCYO2Upo52P4XIaLVMUqdPHvX3alS5GlSeYtSTpOG5p41rrHSX4KoWbxyz7lNTlAO1puCjPlrgnn
8p94SiWymSIvu5exs+WUm+8MN9Zw9TF/X8PZPm2KWWMlWlIcT8I2V/6mxhKlkwpUddqbjuJtu/Zl
EPaWuGjn6FIYUS5CDAfN5/+vW4EPgYIOXcV45KwGi41M6aIQEofQIUt4aAlLQ7xKx/OpzgmoSugA
yJRxo47tWMbXvSj2o7wTlyJutLeGbl96nJ/70fRg/rOas8atpOZs+twvjmVAQpibWJhfrzMg/AZz
/56ZjFPoGw8BPE65pgH6f0qWzcIwXaqoCQIiL4I5F2YcIg9xeE3FBe5xbBbE0zzETTLDF0HDEZTN
uJB/R7TBRblIGBvcnKRcIcfwS9DR83YBERHQ+PO+apE09Fpt5MfgOX6MH8bTwwCQSrUzbERpZ8Yz
gwjn7KkJFwXEmMlnwFoE5NjE8KdsYQd9c2sqv40M/3X6dvLlmDnawcu/n75+Cfr9XOVZqWRasY4c
RcuP6auozYTuRRyXmbgbknlERrtp1+3MelUc7aVqnExHqTQTrElao2VLCXMIbdUiRgeZf80IFdiA
fP1KdgEabQwwMZHtvHcruzOJI4ldTDaClTXOEAi9NttUd4M/GOcq8Wzub9QNVf1DGz4I4UaNdyaf
oZ3gByFsqt/Wn+D3rT73q/i8eM2+PZwzsLho0jEyUh4Oxx7l9ftkOc88UQotsk4dBuC8NBLAhcFX
R1qRXPs3iojrO9B/VvBldf6toU1zxQ/1kRV0cNawv8CZhRTECah2i3Y+8d36eyx1CW+hAwv0ewml
oU2k580mbHrC/7gV5wo50t6nrG8rPxKAB5kbRRfX9B3JmUi9X94ssbgT9WX/qbs9zj83FQpfx+jl
CohkA1xk2H2+GaudEg5C3eVHYtqtGrOaNaE0oQ/R+dGTad7gede/Y40UqNMiKD9Uf2cktiSTvLcI
kf9DGaw2MDxayH0NewD9IVJlOxrRbLvlndETAQiqMyMzqIPpfRIfZEG1h3IVxshq5Bmue5q/q41N
t5XmMV2udK99nIi3IGMUt6qjfgh8pJ/1XRk6w+Hf398VkoiM+YkocpN1BJ7n2ivfxyuyb+T8qKqb
rHPyVR04dbuoSNtS3/P6jm2C2b9ld+pdOTwr4jCrgmfTuGcfS+W3ca56K93YRQRmeV1HdUCqTTiP
brysVz8XDfUpcBQV/AXRLxaFxCrHJj9mnxAmCWaZxUj9cNjH/j/UN2DZ03iOoFv2YNK0b1k+XWmo
prv0v9c/Z/ElbRnXnlpOn+tAU7Mc+wf2Tnt4QzhvPZH4M838O5J8W+TzN3qXK0gcF0ePaYlMCfHr
OKsVtGAS31ZRTj91dxIeTpjIz09zc2VxuWRm6BT3UAB4SW+1kZcTrenCxBHqJmANfm4/T5DSbHy/
0Abejb23L+4q4igQZ9jlRlwFKxV9yhQIGq+7ZbU83TgXrjSROBJJsOypUOChnnfvbY580Y86WthF
RKS8DZWqLF8K/eHU783wQYoes+wQtDuscqncnIIkJwyFgjcpfFbHj+mDqcVN499oV66wgVgWjtBk
hfA4LnKvUq0ZM4ZnU2msf8rFBiWY/M7XgQsB7ji8g8PI5rVWBA6xGx/B1dIEZ5xJEYtOBkL/z8fR
NblRK2adHjNvHgH1VfMqWiYH6RGNTCX8NcOFWDxp3luKprS91/31cMKfzM6VufAbrdoT0VgykdlM
F78EjL4E6e+TpLrBmwWv5m9zdFpzDktBaJd9/jTIT/lpGaXLrL/1OV89ezAIlBWa2Cnn5Oz0izUx
bIK0wzHYFm0iHAqL2OqdGNWwJnbJ8AphArIHQnISlcrFmFHXe5tS3uA0SQzgjR3wSgVCyjlbC879
1OLnn1eqtGDd5HIe/RVceOzrvdOuD+YpQ7RNFGwafBcnhfa9Vy9wXS2fJzOm1DYkV7bcYoBPD9tn
dWNN8uWZCCCJJ5BKaI5JvvPPRy3KmWApAWvKe2igH5b62arbKl2P43ai4q4hY5vUBaQuY6UODybd
ZCs9cSEaEV+aqkfPVm+Rra+1C9/XpE2E2G8Fw2iUVpOmrCkkF/NVxzc3K8AZD8J8HJZBv6GYktO3
KUo5mFmwvod1134KsMJn7S3WwrVP4cdaznBb2ejTsJ3GBOpiyDYdyONpEynrHmUmIke5s3n14X9p
5Do+pE6yKJEvQ9RhJjtZUE850pvGgzU2q8lbcdDekXeIVMfmDTRL2ydnLbzLrTnns4YC7/m2Z+W1
E+3HL5jegG93sy1qRQxCfkE1L/vNMO8YaZD3ccIkMcR29cBBlj8b2V8QG5Wj9flm2SVeokiyzLGv
6LqJtYNmnvUHcqZIvtnmX47lqoTshStNlp0i0nbjlYi+iD/vnor8gagN+u6BrUGpF7E6J6EYkKhE
TiS99N1aLzfj8Grhhzos8uoXFPHwdDyJh9yOl9LzuMsxa1Jmo0syQlHaE7Wl/S1txLm87uk1tj1z
5jv4sp7xWnGQ0jZFK1P8Fb8xNKPZixzFdI074w4tnfcHNCjGGg73+GJAjm3Oh3Chvkm+m44HBCVj
Pher+xSQ0/tSaVgzlSEyVT4wBbIfyoR0XuDDXETbIDiYOixdwgiKEO2LhxaUQMfoiZA/v2EHXXd/
sN0Tcvd0f4vPfP1bot5Sdd2Qsdo928pzpHzECJmQxzGxLZctBHpECOBrTFQHDpH8Sff+6vp88p7r
39VmXdWPtWHjHICP3o1z5f+xGB3/MYhIl2GXtdYqSVnB8kwGImcZhdyn/gHrTvMv9CdjHevrJtsa
1UNab2XXYE6DJBUHqY6UxBtLuXQgxj9G1P+zlLPuW8jCMYpkKK9k1IqfpuqOxaokUXgKBkOchkaH
KUw0j4kUd/CJCoV5rKwzf9H8AVV2sltjqivzIZnSY7JJBZ2AoHVWAaWZFCSdmE8maZXHvOYx1g5N
jisL2Y/W4ykn3Bol3yp09M5OTuuiXNaEA+YP47yX7n15mZoMtlon/nXr871CCsBMBIyd6caEIZ17
g+knwLGxADUZpee8tth6q1md3+PDWkxDhpl+NAjIye78RFrU2kxc6bNi1dR2o608jlP73wfWFXyd
5Rjw8ylMLMwkzzaTOs1PKZZyU4FcJWhu6g5axlF48aytWt7Jp2Myic/JM0CyX3x4kJUJ0+ucQNmO
HKhsxekCuBlYpLELbxN6KZOpYlZnB2zAQu0YM6cnVGih0OlDqZ2n6Y0fcK3C//EDznAISpU+80x+
QPTsEcTpKPq98YJ01zZEyJwao7fTXQa9I/HftFtJV1fY8NPd06B3aDBtwXp/HgaNZiXQSrx8kq8w
3iY5VXLUPfFGDzV2F0f5L+AmOb8PpwW8nWEGISul9p1KpBjqDk7UU3q2N2+Bw9Mb3celTyCfpErR
SQjuNEQ79/4ZNXmI+xacoMAkVZoN1baDAl5FUE76e0PH+CDf0Tt6JJ+qbN5hv97Qf8Xb4D0ilTWh
Scb7yf9IRSBFJ5FdnU3utBTZi9UQ5OupzpZWvy084lyJC6IgXGX4Jnw2b/lSTbeIUTrXWPubMtj1
+JFb5KQy/EyGFwyFsLQb0N4aTlXu4VGTUt0qj8MquJdC8lDs4Ld/k4tzpSUijI5gecytketfsCJk
sVAiUc2PAoCRtBX34sHY4vyw9taB4cpP3a55Mgh/c8ffKl5SW/qkD7rTkaearKEBYHG4qwBRdjcb
+WvH+beVnTMn4i4wRjVkZbw+2JWfhrnFsdvY+qf3aSDPwcjdxSC5XGo7JcHNEGKkLXxqPKN1wNBn
nS5uGVteUe3g5EbP+oXgXBKXwrZTpDpvc4b8mrkQE0plt5kHxYOC2rhyfBTUCArJiAltaPfZZmzf
ZdzuK6Qz9POpQmzXrUHg1brr+5rO6q6iUIvQM1gT/KWOg8UisSx0U3Kc50U4J+Uiu6ui7Qk/EUN1
/HaV3fKq0idY/Qxt+nFXzs4UyZDaUyGDZQhLc6Ha2jIb7SDD5vIJCFPWnAJbv9Nn3T5XDSb8keK0
nLNlsq9JiRIxHJkMSZX0DgFhV/4KakJCT/W6j17qeYh5Rgx5+hTbg7ylsysU/j97Wj6cr3Q2Waoi
Rnm6O3lKhLa/NQ9BMs8ArcvCKati5kVEbpLNMRK7bTwreElX4SPD+tT/I7SPtfBXCNF4sfmGAaFr
xv7meTvd/fN7Q+Y2WQiIgy1S9H5uhElMr0efOz0dgYhgJbdxWcpXuj1oTj48eykj7Nx6Q06fP2rr
tseKaRvrjuc9IRJymlvH2tVTQYe4K8qEUuis6ud68lCMqk7M8mOPVXOFEjYgs4uI30XADHWHd4N3
h1ikOyjYSf699a5+IfQXd+Pb1c8GNEoch6EUJhwLBiQOp+ifVAOhVkzUVZozIXk3gu0QrjApwu+v
3QT5AUTMIJlnESokjzggY3q5Tqu7IESbuTa7ja7A/nASY8Ek3ITNPSbEkgA217Y3af9vkpOmPuxf
v+CsLPADQelSK5x2gCz/k8PqXfkfaIgXUg++b6snXCOocbX+HtgUYzhkw9BOZ5NPnIJNgAfPOODU
BTgd2CXm2Q2Hsa8q6Wx9k/GuhdsyldRFxpHme1MUiQbKhBm69R75e6PfyO1vQ7tXu6WU2CSEI0Hq
926l3eWcVNoi015GLGEtSlMg0nvDd03JzYw5DiDjsD21y0pmVLVSUqgw5EjPxNA5ES2tLRIo649h
sZCVuVG6uBaVCSENd6W+OQUHtZiMI9PiJTb2vFutBhfpHocjKJyvptvDL2XsYc5lAUGToDuCOtg9
YoCk3EQhuzdzQ+1X6j2DPmWWWw97i8Kz2lV/hpTUDJznvZpNQ/hrnW6+pRTolw/ZMrCQRqTGtOnC
6F1vKkP3xB46Qs6I1a4SDJPx4VPMRTPMiccREmhnO1ZcwhoX3ImlZi6A2o2TowVPZnQ0w2V8eper
rScurJ6AoiVusIKxUCXiltoX6JIW256B4H/GkJLxr8Vf1tm4UDE7uHR5UImqQ4RLTJk9Srz36hzG
T/OevkV7tZuVpD+KMyK2xruITC7PlSk0SIUINh0adSioWBcC6pBolNrpZPgMj3umZtMfZfY9Jz69
pRgFqrMkdw2ARSnam6QPtjTqy+xDbKhajvjrk3pnLajIWifq3ALzgn5NEn3iTdDsxDSoD1ngZMLT
ONrqq0pFK82y0smjF0mbZlMS0iA8f5h7KfbooznxiBDoXAqme6RgNuS9vnSZL/SHFLU6QxprZt4H
q+R1XONVwOeD6gaLbGitKIHHdf8clDvdhIauVhSGFF8kok2eWVlyMImwf63e2sEJxdmAoyugvbLS
gnt+dKguE39dRBtt2Eo9bjvwxZJ90NvUXwR+PaG0pCs7JNYs206+HfIyfiJScwkT/pDfyVvvRYrm
sghFDePTGf/Il9Mrrs/ae6ij/ibOET1y5KyrB+1JiR+sbqdi7pc5BSEl2OcxcvOQS2DXsVOleV7f
DxnEDI2Yk1skpSuFHNZmkIEsLIcmqPnnzp5QBGRy2E68E17SP2ZmV3+NeBft8pcaa2r0uRBd2Yko
auHAmDuiQZzkqPxFfXwnPXSkVS2Mt1vn3xXJJ/lj31Z1Vp2MUevHfsWqOhuN9Vp/HnbDsMh+mW/w
pDoHMTOSGxmanyMjun/8dxN3jW7y4+pnlUnq+YHeh1V65ENFRCDbqj1JCfgg54M7uVW0MyiD2i00
71rz+OO6Z12/VwxGZDZNejSO1EI18OLMp1PFgSRw69+wNpRxVqfL4Ilj0G0nH0W8SeqFtWrWdYQL
fWzLC56PW/Dq2oLrHcj9I/Qisxss6ZgP3IIprpUFPxZ8VhYQnj6iAWTB0fPk2WUR4zszDuLKA2Wy
vY8pGShkdgpw/H7jEU3/5PMD6/sLclYSpEYXlaXGlU/P4UN7D1To/SFpjNPGfyZpdon/wNp405Vf
N657pWj98YvPDvKmUKwoNbkuJLGYKSFUcGazLQCRZ2tz9V5b/I8jl9Tc+FBJIrjxk886c6NRjFMk
MvawprfD/FWfEKLZ8jiTS1vCnpognXBLPbsuljLOSsEsWJJP49Axr/x3cUUIt7JrXhEzgRL6v+vc
Thu3ca19o86NJ+Vu+tTFGUrNrbQ21vK9csAiGB8vdju29rhzKkKXjHkjUPgKWBXPBmElv5maDelO
Pi31h5zpPIzKaTNkVsGIFpLHad1B88RMgfHkzjK3zM3HjKAsh9AuzbxPX41mGpodtTd/bzniIn7E
fnYu4Ak0Sz+sx/hJPXjxHAvi8Q8Q5+bWZO8azgbch8kLaI0ON/iszta7QI/LiQ7ZugQPP0szDUeS
/Gn0CdqdWeqiIbPx04DxZpvQgRxNWNAaYPEQpCsLFdQN2O+KIxCBKMQfwNPV8NWilPi5G6ejIQmq
nhCKOTyYhj1x3bqj6D2Y2mtrLkpvzdwz0sUZsaeNuPPGJXujLRMlctQiBCcTqk/rZid8AiRMaZPA
rlbdcpjLrx6d5LPwpP5piZs9sZes8bzA44g9Jdo2dGBIV2yo+sx97vV7pJ6b+jehw3PzdfiA4K06
iFc69aHMnEY5+oShhC1GA90nmNZoueawMIAe11aINyiIzMLcdKuQDiu/M/RNetc8KhEplg2D6ruq
mdd45mzz92I7CYJhkqubfNxHnJNMN9v7KHc8yIrKUgo22PwIp49EfM8GJnCHG5/zlT7rx/0+20ZO
AWpQ2eN+U0a6oOAl5i+scx5shcUp+G9Mn65uIN+e8NkGMpqiH2jTFQFK00UhLitzipmqSO5mYMMn
PYWIN8BtpmOZc9CsGwCfcm0Blqiq9JXTOPvcm1zQfKQlopWAct9DMVX3OrRNoosdFY4NZeEwH95b
KPofTFcH/stccVCd2H7pxvjimos+njWPTCHs4VUCrpA/MnWuJXiXMXuf32r9zGlTO9/nv6/2rBCw
YlX2IxV/eXCc7NMyoYsTAoC39UwCHdzmr97f1FuP3XEc+1mfPVI5mwO54bbQEM65N9qNPOyS4IUf
p8YLOGY08p23kerdABM+0bD02DLJwUJ4Zli7IFydmmg+EBhg8AGGy86706CAYbhqxwU4P38Zj6pF
TX0KL0l4iYm7xKQAKUISbdPsQSlJAnGxMAC5fJSVQ3/abX311Q8eDfHdZHaRbKSOJiZdV9Vaj9yg
fG3TP5URzWRsJTyLwK+1lP7x/K0AcctatDSAheq2X9HY5k2f1GtHiiWiDWDACsXhfPuzyjzxQ9FI
jsbpoKT3eb12hvrQRS+htZKc4le7URbYl4fx0lT+WNlDOcxiUMb+Zdrkb4NSV7fjb+sxzkar0Yg3
G+0LrtqThgc1rmxHSxzzBTvL3ZhRIKnF88BcWtK6c4oH70VY1W+i76JJSbsbm7F2rcQgw17RCYCU
L4PNW9UasUZtkiN8vG6aS5qmDRFv4mIKtt62bj78lpP3tNtmmJB53Wtf37W+W7LZNSDBD1q/FfR9
xRet48NIJAK+slba4B/tqAh2sboMHNFMZ3LzF/epIN0kbOc9h92qCu6Rv/t2umM3pdxUFzraL+gm
JDxaTiGt+3Zu6rdlQF++exdf27effFaAxqE4KIPJT7bU3/62RmjfMHrMjScruY+LV7l+F+unVt9C
Q67jQ6kcUukY5by8eG22akizg2xHXMfVfdX8UYKHsMeZZrhLeb+FclkJLzIlbVYMjJsh6Bd/IrS5
A3l44LLaHx3HkOZgqX/F/K+BQ2Gfv/0fzt5rt3EujbZ9IgLM4VYkRUXLlhzKdUO4XC5mijk9/R6s
c9Bty9qljUbf/I3+G1omF1f4vjnHrMVD2G8k2Ym2s7dYPGF2VutVreyM8jkli1gL2YfkB4HQNM3V
O9v6E2U/0+lA+zKgvUncS6i8mgqoGsSrYFje87NHHIxGrzM4Tv1PY3qKpOfR8KzqmEVP0riPWM3q
t7Pyrpt4CvV1LZ2UgvDV4ZjVm1ZZiIqbjdxu6RHG2dqQVwWG5sLDtahHd9IR5lKJThrdBuReT5zI
CnEUeUvIRP70773rSk9OQQNG51ozcHR8O7u04SCJZVpl3NzS8lEUdqj/lSVWt/5POu6a9r60ngNp
yS09hqpSoF9fQcCCat4tdY5p/nPTHMzht04B9GZ74HsR/svYLj/kbGyzJjmXGbuctOxUW0c98Fj2
LvUFH0hsuq+SRzE7yuFd43YIv7n0bnUV6iR+aruK7w2iTivN1tr1vx+a8f2jnouYRIrBFTcR0l9s
v8Mo4RvLxPZkmXtICp35KwNrLNMW71V18aPqX0wv2Lbe8KsHEbUQnwaYaXZp3OnEpecBNowfgxO3
Cw4K8WOwSh2aHNSpxDfUqwrhLJQsKKYTtbHSkOc2B1A5WvjoR8967MXdXbeiYJARy4HXpPgI63fO
aJHyrEgbq94l/UvLpMsMt4E1DIZ6aSkvGuD5ftxVJMCUq3aW7NP8eW77H0G7PYsqxJAtcTn/fkpX
3Kd/S71zEi+Ss28uodggrKEK9fbUUIHMaZpsgvFnY3pZ/wRAi6WQhsVAOY26iYKS6pEw1pqQtMij
3hLu0/JP1K6S2VMTbsxk/+/BXWnTfx3cxZkNjfwkVqXSnkYKwKm8k9Q/sJlL1+zWRr3VxSXXEJHQ
GQMFSb3goDDYo+JWXmK+ZvHDvwfzt5v0dcX8OpiL+US399wOpdaepminl0vKejTrc0iQk5vXtHCI
y2aZSjHrL9tuhaTZmm1WG03C5biRbJ0chJk4TjxOLxwYN5kuq/S2w/OKjPDrOC8uj3mgBUpR8dCC
+lhmH0Hu0sOUhR0l2yPMTr5MN2zvo84FdqcGz716RE+ACURwhs4ZKw9K041JplxZI+Z+wn8m2cXd
q23SMSDclEnmzF+7vFAnWAabYXihyqmVzt9EDib8QcztYTZJbqH1tsMS3ibFyolKpE00IZw7rqfE
Z0ocGBhw5+FJYsCxvJygut0SH17/NJQ5j5mGhE6C5dcbWmROSqFIVnvq8lehXmXNLh3JavOwjDTS
XVWujF9smfHSsmtrM8BJxfCPLjaO7FLYQCwEEigdOzJ4o2WE3f3GQ/2eaELcovjf4WkXJyghMPuz
2hrtCblDPAeut2/TEmwpPPd8DV1WtcNyRUqaScHCnYZfU32EiCQBlKhcSHyFthyZjvoLHu3G6dN9
ULj//mKuf76fRnhRcOz95KzXKmvL1G9L+loJVTZQgWG9H0iBcWkQxPX2PNxJLKv9skLUpMPXqnHA
Vf2Np3XFM/71aV3cLkS9KIZYMduTJMsLuebuD6npWcEbEtyr1JExN+fUKKSn0N+qlctNZ0IC1jjh
4X2wsUlVLNKKo1YP2IKP7CP95GDvLQ2vnPQFuJOpf4Bd8+8HeEXx8nXQytcZGJp9JksCr7h2e4rh
+KwN+rYPdARwOYMpzdhjgxVezcH1u5MfHnV0MF5Y7ALr4X8QaM6DMUWVnAUD9c3F+heYeTKIodCy
0Y9kG0uPBddXADrFa+r465EGRW3sJOveepo5/kn9mAR3AV4OUz1M7O83tvcrnfavw7lY5jCEhoI1
+iRTrENpxiDzNtgk6ACg2ZZjUuz78R7SkNx4+rgEvFevZdkON6wTePfIkiulmx7/62svK4Vk0Vyj
i3bxwsRqEJuzwjMS83uRcyNmBr1etqat9xgZc2UBHT10stgTpKeBhrZ5IKcugDlbHjUgQ06hssqt
bhWbbg7r4rDfR0GQt1LYnQTRSepjw2qh+G+Do7pYiUqAbd7Yrs12ZUQH7j4ntdyDk0sIV6dHSktk
VgY4N6b2vHh+200/Pan59PZJDNoYejEaY9CdWP6b4nFiXi/qN3zjU+hN1YOk2la3JGTIwqKxIAxt
MJe80eVAdHc/YwH+enPOzXaI913AGoYv9Zbg7Pr69WmMF8cPP9Pbszry2IZ3q1qh0yJR2qI3P3sR
usX4W40cnc2UJrkzrhNq8smvG0/p6hnWlA0JN7/xPV3OyNoh7bWoY+Ps3ZLWdYodZ3D+dsBnhjkZ
iMDuoE0rdz4cXfI0XFF3iaky4NFwbSGLpezuz8XLjXHN3/q3t/dpXBer6QADNqnkpDtJB/A859GV
pGe0QX69M8cFyAix5mhh+6PXgVxAiEx0GosqN2DzNKDdW0Y/KP/5Enc1J0vnstQtuekVPh/Lw6cR
XnyJgqAI8tik3Ymyi/MDRVb7PCnPGdhJVqd3fVzHhFLrq/YZc7xOn3PP8ZZ4yAJ3iWFr8vnvhRAl
Vuz5sWfcqYfqrXloNfI3qAo5AZlR3dJ4Ve6BVd5Y2ZT54f3r4V5+rdVUJGbNw83xg1LcDzUeLwJZ
O+d7LR8iYqZR8KxBlJzSF4vSMXDOch2Gh3MyU9nz56zai83Gb21ohPTwlHsxXimyLbfLf08D9dY0
uPiIk7OUwOOJu5OyCB+l0FXSZQQqD6HV8LObJd5Dh9bXRRZJ7rc/eaZw13Fal52eyhN0yJVqYP3t
Cpu/otC2YIDq6od6QmZywDU2hmR+AhBZwOjtT/ovnxRk6F7WLigKF0d7xbkvccOP8+rff9YVg9jX
uXPx3cc5dZMxYe7EO0wnUfk+dRbWxM35LakXwyl8L58QpUQorZNlMC5bC4z10qwonoG2W7SW16u2
+IjmLSwwcLvZja/vijtqHh8hLezDkvTNS9KOfmrAeWVVUI5cQ+d9r7Q7zZPrA+UIfTvbFxv8jTet
QPMf/n1m/ueHL+/6iVCOphVmHa04lHbFOqNAxiabzZX0ZkWAEBq2Llkgybi1Fv9fptp/f/riLCln
VRj2GT8dF4/n/MOf1uZ0mNtePReZ5FdSYBfUV+R+Uo6jyz9B7n2KfxjBs4nF0NoYgBCycF8/Tw67
sCbZ0kDNqHgLhn3smNFW13ZJ6LTRkUrvmejm5kEaIL9sztKipSrOcdUZ1bXS7ethl4lPNybcdznJ
lxf6lxjxaTOUe7kVdI0/DmcEZyrJ04aTUq0DfZEcZVdOtr20ZMrHT37rRcmOzM+Q+edYzk1d7q25
dWmOVBNNqLOQuYVaRUkp6ajPREcAEUOYlqYL/Ue1KTwpXvz7CVzfapHcIgimCPvNk5mprWD4fdWd
ynHdLUHeqQNf3EoZSQ2pPcGVs935vCP2DFt+R+7ar8ILMcK5N4Yxz6JvE/zTMC6W3sYSBiOqy+6k
k8hN9tGw7e/1H5p9Ptxm6iq3fuxi9Ywb82yxlHUo7YMVRo7SLSJHFVcKhqwQrQ8wdYUmzYIGqvpg
biiLH8IDrSPuLhIxCtw72nIVSXf+dLKStRg5Y0KjF8nUjYdy9aj26aFcLId9WDaToDfdyTRPE3k6
4rCGMic5dMLVVZH+oB1Z/7DaI+oVDmf7JnYBVyX/WxEBNrOlYuDRVPViBcgEy0iaZJqnyML3FEf5
1QLPkbwzGQTgvViLCHkmgqi1Db4halTya8HN5PzzbMG8eRGecqTa7RF6RsZJ+1w4Srcm63b0Kc0v
br/e6/fzT+O9OCMptN86a+y5l1XHRACG5EnSTiF2clhSZte9aDWh8ib2VzoZ+abKVzQG8SBrsit1
y4G3nK3PxKJipE6o2mZO7mU3n+n3nhsLz6cxXpySejXK0lTqulOEIErunjB9k9RtM4zaxnTUVVS7
t23/C186NU0SzMXnlhlZczu2BRokJDLCByNcFv+WxFHT7V8p0dA4cyRl2UvvuhwDtHzrmqUVIrfO
gZNHzce/5+f/5Tv678S4+GjTNPBlXx/4I7SlTBYvFj2IbzoekOc5lFQl7F2uPnxx30/Yjvo3BDOc
nThQ/WzajyC+a5BpzYXpxDcWyXmvKctMPNXT736lPf57qFcvYhRZyZjBdWl9S1ebJiVKqeRThTgo
7xEqLMcoDjE1YBY2YNoemc21tNSMhUpbQbEzpwlXunEEkK53HgXaGyedK7R7CL3o+ueYxysujM4s
A6WcyrnA4HstUBY1J4tgk1eHxNqG8p1grRJ102OGfu5O6NLAEhX6Roy29es5IrXjxWR6+CuMkVby
UPkcRReDtqhrN8Z31jskoXAQpLjjv+r1tqJEQoBRxTWlz34owbgASCSpDmrNrl+353VOc4/gFfvG
Q792SsVrgolYkwgw1y/W2VAu4kaUpA4Dcza5RUfJxg4kT93XsY0OZS0cjBah1/8n8dknqBA+zqYX
6aviD8dqxROStfFHXd16+FcrGJ/HdbGutl1alMrEglYFjkwiSbKZqpU67SEsUiSzS0+wR3EZh0ul
9BBpCjnH6qVWER/m1RFh3g2Ww5u12mu9JihI/31a89P8dBYpdGWYpljuTiOIzWan6fWipw0gVs9+
iPPql1zmi04WF37tIMn0iSWMjWXPhU/WVsgYjGJnAIRZtGwN6ikeN7cqB1dUDczZTwO8KPzo0Sic
x0CZX+fEQp+76MTH8WCcHzr5ThW9kILGIC8y5YGWMubutW8+N8OOEKuQFn5aH1Prjvyq3Od/25RO
WTnWw/CWOeeDLLu+9Vi1hxiCsZ3dKihfgZh9Hfm80X56tKqu1nVaivMxL7rL1Z2sb8nQyasVCSpI
fME8oPPlbGfKi6HbdIqL3EcxFj0fFY6syIMaP77KjyoV5YqkqQXebLiH6iG+g1XtL7MYNPDMPJTT
g16s63J1Jm15Xe9mUsOtA/kV3eYM96YUSC2QzvnfguunPybts1BPBrUjqoNQhhcULn38Ym4aZDVu
tyosZxpogMubJFsqdsjh8SFywqcbn/a1/evzIC6W/ibUSjHQGUTjNCS26NHaGJfZtOYcgGRpLO/j
nAvjw4CYeG4q3wsfwYwytZPwWco+KNbjuwL7Ue5E4bUoft0OFLl6mf88wovFpxmiIFIVZisYYZet
3yJx6z1EZXteoCpMsY5np8L3KNrTDWru6CeMP/mulGrb5BuVO7BTHNl4GSqC6fNvCAac9eSFkGwr
Njfv38/zas/082gvlqQ+NJV8KvW54hUdLb7i3JHajeEvVNTQYDc1TuDibFgeNYpyTy2rVs7l5ME/
3xfDluDkvFmdsUWXyqNf3Av6b6V6THKuKcQgutGwalCnkowmbZEXGvI6t7YWSI34JwTngWqpuMaK
o0pkjO7JYS2eo3vp2aL8rrtKZBd3yG/YXeJn1kBynYLOlrtNC5swIgCp+FHS5o08Fe04Ks1wHSOn
iOGlr0TfE84eyK/ba+V8PLq8Lnx+XBdrZRtbbWYIWnfqH1BGpmx8SxGLV/ySN5sOPR6NLuhCdAJt
tVyV7ToLj3i+AJXO2IxSdm+9v6tdjs8Dulgboyn3u6FltsXr4pGyAFavYtxK5ipKAVwc9OzUQD4q
bTCtMTnEbn1H182J9v07qIcpdfRq1cNT9fiXguehXOomwNWTzudzU4Jytb0GDxdLoSrqpqFcPLyg
rQrhPFhsf++NU2cnAU0znJdZKCfqyxC2NqUNiZmPUhV9BhYwoGiFiSd2rS6T9zz1VGt5+6X+7WN8
e6mfxnXxDAezla0pZFzagqhBs/jdkbgCmHE9J/WCqdIWeAva/CAKh6D9f7g4XL0Lf34wF9uERCC7
ns0PJh/nfMieXWt0c8oVJlCYlDSaGfv3pxPuh3it2MNdDdaRytitK/m1Ys+nYaiX/UW9arLYnJ+D
eiTIz62qA9mVy7N/nAM6+malDSvOdsXPwLnZ27xWAv382xd3vSEIkrQZ6WkFzyoVuAAhs8fZrXzm
YuIV486nIgjJ9GEO4C2Ovbgri7X0kbzeTppRrz8GFekwvS9aXxcLeB6TQ1BkwrxpnwXXEinwsVj1
px6tu2KuMvi/rC7lNjB5FyB6hodmgrw+/daHR990p8bO9X0SrslS8rkzzR409Lf+eB8oH5b8EJY0
yWI3mzh/yuuZTvtgTbEdl8fzqdYPer73C2xsd4Ue/L/I8K5VnlC8cR2RZYUrwMUFcEz8QkqkoD8l
qO2gYNBbsSDCLKoaVSBkkZXw0YyHojqqDWJjCTZIUqxL9WavRbtWDPk8kIudvCpibRQGBgLtX3Ys
a693PwfpuRROAy5PZReSiNqsStaoOH5th9czgWn2bPsTH+LxFw1kc9jI5Vswcm7uXvBQZwS7pU4S
vhnZxwhJ+tlCK1at6Ew+KhQqhNe29CpMZOm+F7Z6E9qB8hTCePDhf1r6XaNs+1V3S25zxQmrcGya
/4Pe8Ls/OMrbmAQq/kxFcRVrHzTHlkfe2u2fAW3pZKO56YhyLe5V2vPyJlUIH1xBgwKGakur4MOE
8gr99bEniwqAHtI5wuPSh0LlANRsw4x0sLsCpi2Wuv6xlLZV97tT1kJNt6qVnNlPExK7dYoV1RE1
N7F+FTq8tVRf+NWDcN7OYvGn/CF0a4CPtghbt8J+W+brUfvZqgcV+qw0eEXs/Pvcca1WwqVYtKj/
GXCk/zbCPx8mjXEahlgFQalQd/DU6vdU781gaUjHVHSwIGb6fYMRUb1L8CfruyFeZRTeAxYFHJ1u
oTuQubv07iweW+VJgAx1hh9yp96MM56n4cXmoGMhoBlHDqb6DUwWyGer7bpWZHNoCX2ApDyt1NnF
Nos/NXv6AKF34/5q3vrNi0NZaEZ1Fcy/6e+ZGzlaBHmhRAsNkaO+EH7EPp7ABfu6QVvLDh+JoVA2
uOCnd77p7kyx0Du/lbDS51oSTGx12qS0elf9U/t03qNv3SH0hRmDgSBqtUXon8YfMZZUxW1Iby1e
ZItiVL7qyD7CQLfxA1fK7yR6O884s1zTxXwvPMovZCZqwIq7tax6MOHOHfKodTvnpDptvW2MHdrW
bHIM4hxe2xq89MJ4Ja7jnC/G7URCxdMtzvK1jfzLu7o4YLTB0Ip6z3MDsehEBA2LqzkNEljmbC3M
Ag+fBJqxDxo1wK1uferXaj1gACCpIEIkrPfygmR1IgYvLebnlylzdjEsRS9fT6yq5T57ysWFWiw6
OjfWJlh3Lgur04NiQkn8WxxvfV9XDKvKl8HMc+zTB5Y3qTKoSioi3qgiAH42GkfAhjEfPwfo0AFL
pEiLs4bNY9G1+6lfcKCIiTrhv5F66EqpnXEThTIE4v5JkXaleQfpvcYzEMwOn3BXvgyvguCYKXGq
bkGgeLmWynVC64BsV21L15LJZf4cQ1skZqHZk4LZQz/ldMeOiu3Um1Ut9QarQouDV9Fd/rXJQqr/
VsZrgdJ2oJxnCHLp40gnccKu6Ika9taKduLgKtXGzFZKY5fxivowmHODvwt8kv6ohVsdgyoW3AqJ
Li/6MJX7yToUdKSl8UVHp9wpO/ZxX3BVAreRcz0oVNIbjEA/s3Ejje+Csg7RQO6ED/FQjAt4JMTQ
auc//EM/LCnMdP17RFwjaMB0XwpHCYoZhV2mumgjJA7LXz4Fm97W73vuocAiI7huNj5d/ZHfpNQX
0tMnstl06mJhBA/aM+2q7hiCYzE87TnextWdT61DwcG7gILCMo1vZHrjNlgZW5/ktnoVZcsupzC0
CEhJqORHy7+X6t0gbWKeqL+v8cVWa+QKlLZSPBwm522HOq4KA0E1qHEtSsTF0xrHLBuFpG0riWRk
VphVib0w5xrhFJWxGHRHB0E9uuXOBGeviFhVFyPH4OGQTnsI9+y8BuGgtCwAOlNTXQrKYkweSeUJ
zrdm9ZWjGVZ17AwYGpAlXXoapuTcqMFE+yMc79DQD45uGy+j7gzNHo2ehoHa1ikv8vnb8ZtcYVzx
OU6TxkOQ+keKb3ClvgjxTW2LfqUqASdR1WQI3hJhyReHqjoTSj+plOkk/2wrwHB/v7TMZl5Ky2HX
kRo6A6dR1ermTomWvUrgxT1GZPzWac7HEC4aNjFMnmzuMglfUUHZ7xS2d4Oyso5ZvA0kPPBOCKOh
sONqwZsoUBlJCD0oCqVrqVnW+hynjgfPirdlts/h+nEq8I99vlZgfpRMgwXBJ8U+KF2FUM/Xs1sE
Tl3f5amNIy9p6wWaSlPdDMEtFOLfi93FHmoC2IToqIuI2q2LdblJin6o03ZkXYY7y/c7J0pq0nHo
7rTQJTJIp9r4ZBj4k6V1Ih56hR6tX/3kwzpXTHQb4mi68hdJ5IVV4cgKmS3NuuuOjd1vld8y0BXl
Z8uNNXaMsbuxG0vzef/b6CHI4SOUZY2/4OtK2qlSVZyLEeI1Cha+l7M3p+Nm/YMierN9muIdedGj
ADBxuGVUuUJNQsr+6ccvekpnXY64nHb8OHlYbgCLdvpZFD9HOjbraKWUikOaQHufoCvPV3qw0TWb
zjYKCgXnupg/Fl6CoGTUnkJa5P2aukjl/S/9QlNWqajD4ia96/KzDAY/16pIGk8FwIN3do6GwO91
dU9PPgPcEbvm73dgieFewdSxjpZaT4bdvw+Uf8Gg396SoaJVlJW5Vnxxhw6SbBiCJp64TtDYqGxq
gskAYDleCq5ey3cJkn2YHCH9FkddmqIjPM9hShlVJ2DL+hP/AHTLhpGTnsRymSesEg2he6qyulXQ
vro304GBxCnx3KiHfJ1RcSjqQ5lG0ymI1wb2RJrBr/pTB1JsTlEEokGXDWcRYiWGqqQe7AH3xuO6
cg3E9mRyBif4il7QxSdpRlJZNGUwniI0B5a8k6VNgNCZbhnAMkr7bn5ej2RfBZtBfJ24bfnCu2U+
Yq4Zjohn8VPamU7Ey674aelkJdjATNoHvOj5ravCtSI6ECowVHNYw3ev1iSEYtlJwoCPF1BOtcSb
D/HJM5bSVrjjPkfR+UVo7yvr1WxfDW4UscUi+JCYz+dKXYjnp9IRlxqSRmKbI0DqvqMF3BxfGnYu
mU1fIw4wVO+j5/6PufefAMDHyOlirPc3G1NX7rygohRDNM057OHyQwknRRGsnqVkOJM33GO/LIx9
5llwQRYpsrXRNToOrCRsWX8v36PGSdy7FV5zxQqmmLqozk0VmW7w5csP/HqQSnkYT5K51wn2HQlK
5yyxmdu4RYHD+1aZ8lrv4MsvXpTYArMIlFFjGWOecfYLSyztwDKd+kHV7tgFDbd26h2g0q4kr66w
b2mZry7in//ki+VBqPXcpGM8nko3fVTfhHg5PsErAztSucomoG2irZqn8Jaf5cpN7vPfbV6U1Epe
d6DMf7ewxY5K6Iuj7ST02yKJO7QiGi7et1aXa7egL795sV/RD826VGG3VT3oYsaCU74Nb9h7B5Bi
83pjOnQqwtKEstSNEuK1Vt2X377Yruqal+wzw0+azx1IdA1/PZCgyXIyp6nCZXFgO9msxbED4nI0
XuZqNAGPpHKhJcPvB6NtdAi5dSDMzzVza60/mbhnbn8E85nscsP4NCPMizNbN6n//6HEJPcBK3TO
0uf66/5+DgKNR3TsN9/MtZPE55+8uJOFYjOe0WWPJws5PyTcCEX29DjHa6qP6SLRXLal5CYO7up2
o7M5E5KF0Iqwm6/bzdQbZ1US6vGEydFVlslWWumvo3mPVmaOFBrvCO9b+Noqdn0Uu5vm4+bnf+3c
/nkEF3/4EGiWEDWMoFsqSzbnxBXc0FyG5L85ubad64wdod11+iNTb3yCfytJ397zp7/+YrPNNEh4
StXMnwOh6snvEI4CdQ6Sy9dyuqOx9id1IUGw8zdYLP3nSjjeevFXKwOf//6Lgk6rF6Gui/z9IKPU
DJoKpxJbRZlPvIpNhDKTD3LhsOrvG1aFKnfGHxBpDO/2HLzWMEJI+t/JcLHxN22qEGzG4+Ayn0is
EFnKwYgGGgGEsJ16TkeOmD3P65WJ5krr7hCpWNBoJFRWe58GRUo3cl62kucAO9ztfv/1N4aLkz3S
4owiXqzVSSkWuno+M1uEJbQC2Q6oOyT3/vnZUp9Vu0K65VTgnGjqslN4ebXrugO5OpEPOfhmZ+La
SckEGzxvmYqJHffr1xOyhudyrOfk4abZjOGiclIC7Hts70J7PoLoyEt9W15rnlbaYrNOfjf/Cywd
ZIjBmRFIq2LSP/46Cq0geULQ1RktwTHB/CGky/5878drbVl7kadQY8KCyDbmAEwV459AsjokZFSB
QN7dOsdcO0B8Gc3F92wVgUwTQZufiYqoZxtsoITtJLtd56T83ApM/nssuviEv/zcxSsY+lrV+pCf
q37UUApkcmTJR6fusYgMuz8SFxb/1pNVTADceTubdd+L8yJ4K0K3fY4JI1lJcJUK1p5s8QHFDpj7
LwoFc17WmvJKri/IVqUR88dvFzAIFBxOR9n3oKWgAsLPo7qgHkgHR4bB+bc7O9gyxIOwFx4gqkGO
Me34QSw3gDbqX5G5NKItSbWpsP73kf2aTufLU7hYRNANNXlU8xTgXdBAIA4P1Uhrx5ldPJrwvFUM
gHMDR/EK2bN6bi/3rlUCVkgX5nJcYfiHJt68/ntU2pWl/cuoLteTSBmsXGFiJn9oW0rqrlQeaN2c
kS9MB6jgRO25qFoV4DWJo8EiJTSG1U4GWrXAe9HWbhJ4M7oOYH2BUXYxvBjHhBR7ZdEttL10F2vL
Qe8WonWo8yXhU3G6AY09QFTj6Db+6B2hnD2hMlo086E3X/v2vk4f/OF3yevMh4XlCDdcen8bod/m
I4WombFiQJa/OGERpFBLnc+bwBzUuqLLBULt3fHs1hrNq8dWX0rtti6Xg/80oNrJhOdW2ZLpQVJ6
8zEUEFgLiJacxqbULZWnIvGo2JBQi+dZpSJcOLlMVXDcQMB0rGEvmSie1vFwU/1x/TuGSETFGkKc
dqmwNQ1q/EJlgp3C9b6ufyYfDaU+G8ftjHwR1obi/Hu6XGt1zymV//nFiwNiHjdRlJrkZuKaB3vx
a2agu8YqPkWe/K4fgnu67bXxFN4hCNjcgvWaV+5fX379YhU141wNc5Vf75mEnoL2gSUckiAoXh+f
P8U0xtO7yd3g0Ifj8hj+OadbPXEGcB4f5VF/a05CgJ7DEc/H1HyoCrdBUkinPiaLfplpTo0JSli0
4JTaVZxSpwRYTi4yzqi7mNCv1A7IJ/V0ZPXcOSpAJ92iSlcxS1Dm0iXOq0WxHZfxCt8x5K98aVqu
Vh0mwdPyXUVmSbztk8esvbe0e+u8m+SlkNwl9Uv8M0/fxeRA/e9W2Lh59QunqIkDFKoQosqvW09U
B11d+myAhF1wfGyPQEB20V316KerSf/oQHfp2wIjEMeYES7nErIVpTK65VJuU2q0hJmSCEFyE2KR
8dLf6tv5YQRtdT5Sapz8rR+7io+I5q4cALluNckVQWTndifaZ/6/0psxOhjDy3dRe1erdXyE3SM6
ebbgoARitO7sXOTOCC77QV0FTujRYiq1NcpWa7KRK8eDk9PpPh8Gmi4FmtqxJtm7248E2gnrICSG
2YZacbsuduW8jzH0v0/uYrIHTTLkXct0G0FniwlKvUWeAl9UvHDVYDBRwX2el5p6c4O+ppAmvod2
s0rCyvdslaAL6zwPeWe9jf/eqij0IhJcaLJz/hPUC8DmLTzNGQQ0ofjW9358X3TPIUdk6k7WU1+v
m2oZhG4h/mx/i6vWXEKG0SDWw+td3Doe/zXJXq6nn0Z7aWwPpb5K/YH1NMVIJnuzhEqSfg1opF3I
6X63qrIf8riBz0QOFK4xT9pDpZKFB3aEUH6j4SLnO1B1leX4LbZz4krXMXmq0vI9rWaHPsw7AlDE
ZN+kv5pu35tLZRHXG8Vf9SjvqQO13XKS7/r8WTs/pcYuBf2c+K+37kHyvBl++0Nl4tf4kiTF+osl
+tSUU/1OU/1IzmeyOjfA0BXf2rdoRf3ljNijPfj9BvM+EuWYw7hfrZLOsyJbKv+2XeVxnZvPdp4f
IZrcLJDMR7Z/De3idBEWTSebCUND7eTof1T7PHkB9wLN83/kwZJ0ypdbZwfp2soif3ocF2cH1eiF
Me35zW5pvVOpIGhqctqOE4GrIRmfyxUc8p0I6c1SLLwbW9Gtl3FRk2IXD6zY59fVPdvfjNj1cNwk
diPNKuxGfC1n2G28pXBom4rXZG83BnDrkV/cc8RwymuxmgfgJUg+ASHRq35KKFBrmwr/6ozhuqUt
uHb/I+zgP1NQv6hI1SLBoEPIeW2uP/am0xJuMNxDRhCMdThuUfNOnFhwhHgFCnRlHZU/fZhIibky
4yeFIPWnqP2hlw/whCmpWuht7FhYQUCq24/GcMXsxrFXmRfJy4mpiFStFArlwAgunpJgyW1XG+L8
lIR3I1625X0YuaxhynKIlhVNLjvTbItkP27xyiGJn4cUGyDuQAc2lOhEP8RVUmBhOKjtfSfgKRcK
LhCrtCVCwbt1XbwGjbE+DfdyLctGXqlqTvPVyPeieH9ItpGL6zVI3F5eptYrkfEW9l1HFrxFSidY
TnZmA+k1QYtuK7+lNXn3KsEORJF2H+JNPcuVViURYBahmKI6H2AvjkCjJvtGZQGyDhGK2BOu/4B9
Gu6yF/IVcma1ZWMV/J6v+AmRYORVx9tbF7rrD+nTIC7uj0qFr1Rh+vNOa527wSb/nS8r0CAdVnY3
fM7iu650g2ElMM3QqM0N51BcJyTS0OadpbS/Wm5+tZ1nR6DgUZHQw7FW/8P3+flRXVw7jaBpkljm
Uc2fSnusQtAvyd6y03Ghv9P3W4UbPF7//tFrxY8v7+diHTYzeGvSNOYn2TNRxtpptQlrj9JklNxN
XC7z1ZgvM6zW1YPo1CeKZpC6Dc6JAsKNw61WwdUdi34FIU60LAwWh6+Hv7zUznJm9jn64s5R8C2R
DzAAHIBIS9CY5GpkyFLNA2S8KH+oCOlCshkG4rDyDxA4EykmkzPwbyZ35cv/8qRMES2jKYkE7F68
HlMVxjySGFq4RkTGaZA5+1puQvLD1TXsepJ0xwZO+WIw55Cup6DnEHNfhZtif2v3vNamtVCL/mcs
F28NV48wnEfGoj9BkOkACdb9q1G/BOzsxQ6YUbsOnyEwSe1SnS3jIm6egKIbaT/cHE6cSazzm9Ht
9cLNE8RJtyo2VyqQKmso7NlZocD7nDfDTyePYUoqtU+bmb44J6xzPA9PZmatqxGP3/CQwVCJPRN4
q/SKyX72l9feWDiSPLpmihc+fpZAAhP21Ln/fo3G9zsZI8MDrIO6u4LFzdIgT5KaR1e7IVkEa9FD
dEQT90Gq17GC5x/e/lIqNyz9WbgmIzg9RA8GeHjBpghYdHflB7kwi9F6TlpHMTJuFI9LMwxZMPhL
iwFa/FGMfiu13ZQu+e4NWSyQrMOlsadeBC/j/5D2XjuOa0m07RcRoDevopGXUqn0L0SaSnpP0X39
GazGvahSFrYOcIBG9+7tRFHkWisi5hzzItnih9a5Fl1FGXI/1EJsGgypFFISDn5EmjpNUCw1+wAG
YHco8pfMeJtm51O2UBJCp8+XC0VE85x2R56tGyXzPzbA+QZZhigZpDegL/v7p1PEqU97n2UoZuJP
VJza7WsgLsnCQlz2ESKMSnoE4pxhCI67tA7OMSQ+1uHiwQKGlYppF27/KuFgoa5HBZwm5k0dYLg2
nMrkU78dcfKPQwaXbPCL/l465OsObsgGM4kJi1i8Hp9yGOv92mi3McfwfuWXu75fF8xacIl4JNNh
eAqP/Dz+3Tz0ZI90c1oiW9GkubzMxPuJqEdl1YWbXv4InJtO9N/37+8DBnYEcsYwRPL8KfrVEhd1
yAkaHZ6hOK5Tczl+G58oB0j4MjeZWyHOhluxFi9HvaJOEJ76JGEzx7qQHiRjH+FmyYn0BCALrewC
6/hroDreNm/RhiQiNgvOsdL7CAPLi8tD3niKf0ixIJfCGZylSsGe0TPQo/ep+gri+3x4DwsX5sik
26Fx14v3keVJwirIf4N8e6/J9yVNLeoTkG7tQryXC+ZoZE689Ybtw/IVt+iuJPXuZqjPP3o33Cju
lMH5BvHC9a8aNHoSaU2foVgY+VIe5aUurZXqtcchRG3WY2FmdCcvZPXpYtyb1asy7NNlceuM9Q8f
5XwhmiVaIt6XH+IFP5d7y/IVCJTxRl9awD81Brt+h6b5qbJ2aWsHm8/mMy8P9bQSko3Ja7pu7Tbd
thLixmlbjL+Cm7bTf5QzXJahE7SAY5398upBolNoKKVkZucqfq6Mrdl6NTiT2YfWblCDokYXjjnD
L5+EjdVt//k/IgZUkXg6uM/zOVm8Ptplfqw1QTCfVxKPI0vuElJSotmzPKt0esApXlqALxXwQQrP
0B1a/cSij6QiWSEIRtSoKo6JvbPwwpMPCMqF+BE4lKqRShm6JCm3xLdTbHxCwG4lr/5jB/374q+O
hKHkj7qcs2QQ4OEMa4ZS/Wtk7RQUcVVw7kq36k6+sAKena0rlFan9J0+0UqLnqRgVXR3F8CCQ0Au
oSebXtyvRfnx1kr8z00UidHcVkFkJF8fhpowMYXLHIlQfEvemDtGtSEYHWcbxbOjSwjRjpXyVWNq
y10Z9n2GtgapaihQgJw1Cxl/TxKQfYv2pf4skbh3f1zXVZ8pHRshGjsyLeaJv8xQ4txXCy8K15cE
xefCKhzjXn1A5Tl+Ve2rIq+RbYpMseD0tpvxJSBSBS0Cug/hTrsTD6nkGBExra5p2ZbiRKVrgL8d
ljgnDABJN4MV/3Hm5frnSR/SmDmf/urFiXjT69ov5j7AmG07xlkNUO6GMvROTA6mIzxyqco7AfIs
LtYmj6g9Z87RrRv5D5nK3xdydSNFuZSHSKpz3Po9VyCqi06EkD5Uywm5a/zcO5bgVmcD1ZZvHGCr
3a7PfjYF/r6Eq90+qQrRyrNqLjr8pTprDeWZaVDwQjvgui8AQySbrF79xjnsHyf9vz/46gXsL4Fe
+B0/gh5vhHYJxho/iJt6EAogis4O+mYRI706WR+D7Ba2xeHn4kW2aqxJjgyhZGMiKfZxxTFtcbNz
9nMK+/fVXR32dUtU6tEo5/YUWDZoMbYaMfZz4OQY0QPP+EwNDxTGSxu4jQ7JiHV4F8ZL/VZW5D+f
ETBjikUelAaQ6eoHKnK1MC0jp0A70e4uxJWueIEGonQxPTOKc2UvRsHCmJpmjrXuv25j/v8h6FBn
0tn/fwlXP5VpXS79KJMzwFpZLEKahIrdNAwn7QuJStJb8yl+hvxa/EJIS3YqRuhVv721Df+DHPT3
ZVz9JnUhdOTKcieAVbohPNJs8VtJYGOMofG+nePqbiqq5tt7fVr787tfVVpKdqkFOgdzZ5s8ulfL
XFRLBPzO4Ea5Xb7dLp3+IR37+2telU4WTNMw8PnEGoFmeYcRx2JoTImw6DiV8mVrzMjr2zagfx5M
//yqVw3KpB856OR8MGhqZqs5ZaUtErMm3TfytimwDLpzFdC6XWeHL6RzyPFHW7q4TMJnfNprOfNa
uiQXu3lUq4VskfKGQNqAb8W0aWmS1kGK+eVOmF9tBwaWWM6xerlMIICTakt13W1mAJsry44Z7wi4
Kp/mSA8GZ4t41xIZI4tLwfcI7tP9XTDt/f4o+QSarnAA1YU3cP7V+pXc2PQmbu3F/zxsmWzCVLOz
jFa62jPGyiqlyxBzcwwY/Dtzoh20KN4C13KzHdAoiv5Gw9+wIN0KR/aNNs0/t9w/P/5qp7AEJLyX
io83CDgZaR1LjeMz11Vt1kjW7IKZ1JmU8Sl589t7WNFat2Qdjz3JZM2c48+IsfRiBUfiqZxzzbrK
Tqk6hq1v7mdk+LQiAVe0VgraTHeIaYbt/PYQJ250i1Lxj6koD/gft/JqReuG0s/kS8h7vDHO9c7g
8yL0YIDl4OIjebcnXi+F2HRHxFQmLyIT99AbRROPC0s9XnP/IPh7vdgKwqYMDsCE/MLuH/n9oSle
+lNsPcT8OlQVPIXKnVIx3vfvR+VZljzZl/a5SWyQnTDPnHmuHObtS+jqyk7Izqlwnh0wWH8Du502
QRTYHcWHyl0u5I8qO4VvPYwB43JMjhKVZbttxHtT+jAFMKLUX9odWYGDzrh30T9nzVZVj3nOLFFb
wg+9fNzqs0g3H4yrtbkQRTnvm2gufTN5OU5vgYR2ZAcXNqz3Rbvzhbuq3anSSRJSqB68vxLdRTl3
sbLoS6L+lnrzJsQPeeWOlXf5FXWvFQYPEHiOny8nYV9aq8syC9aC3ZvfylISV0L6VQWHAc+Zsbqg
SOA13gqFOxgnzZ/f9/hFUWa/KZa4tQT7JrPNy33brLxWQYgmC8hfLKqo5eizl9znybpDuZG59fvE
A51uiFtljD18GJy9Ps1g3xhbfm3xScD/1zhK+To5LC9zmWMg7qSjzfQwzzYVOFJyOK3B6Y1PIdj3
+mNvrK1o1WGhLBwtOVkoIQiZERYsWhH/1AYMeDx9pBcv4fzBbTHXkG+sCs9eBjdo3k7k+EHkdVFh
5hpMIhPlfdKqRS2+KAP2KHw0kUXpoluu5a+mYdOJL5eFf+sI8MO8Cv6EGGtsq6w7+EKvJWF+WMcp
pFbxbBhrMuQmcJwkeXzjeMNu1hIHTU7TA/UWRb+dCASXbSG2ynTRKgCdpLllX8kr1ESznRMbbo94
rsuB68u72iK7XE0U1eTy1KWYLyGhSv5iyBciDuoZeaibbBRLkRzth/hbP1brdFUc60dSmQAkS9Vj
IX0kwa5XH6Njv2q20mv82A1kCN08P8zX8edW/vs6NTT9BuJHei9X6048tmOoDqM4Yw8iyIfKUqv3
aIM8wQ7E7Twb0aS9lDuhRZTvTa3yDz0VzVpRJ1oeRe7s2vrtWvqjJSrGpIZlqmyeJZC+O3Adz6aL
17CBXEOjrWH6WbcHnZF36SL7MljtnpCK6V70qX6MJCdub/lXf9jI/ndFtDUQG5IRd00eCKw8GKOo
M8/KMd9JRyMnYrw69E85yVlfpbbmyBEMc4wZdjKqeoYj4wBsYI2itswe6v6urkHOoWWx68a+VPjy
no3ImzQISS5Sopy0S1LjNJyOC+Kos2aesqaHcKtBx2vJ1P4ugl0FGW4xPMZv+rPPevB2YZ2hR3Um
waMnPvd8EReaera6NcxPSViMXJ2PIW267zAG39LuXhdDv28IHRX+o/2jxR+UdNzHKrHO+cs42tZ4
iNAi8FjgUj8GpxG75SHdWiX2YydBxszC8FL5CzkDck8gKaoTK9p2t9CVxq2runq/+q70q6ELLWQd
6Tqh4wWmY52yjB6rHtHBkjO5SiRLygGVgKlEXvoh2bDRd0BTZQKHZ+eEf5GzewFNjH2Wk6RTYshl
Dki29fBYQVLzUqL8FiVRUy2LrG1qziTYIQjzjbYlM9pOt9JpuCfPoTVmFV1fOXByIuKTL8sC5cyE
KtRnpHA3+u9i8SqH922yalGnOpdzVc7gq8QuzsmZpfJGGfl7kPD3S/2/Jtj/95NdnZYbvU7GQg6s
80XYRcrJoLFgrtCdDKyGX7AuZWlZrpOtTluawAS8fDBzXeGXLHgxBpBVZaLBL7cabJqF6u/DygYM
wfDPvyPWVuodjkma4CavmXdpScpbCF/CjswwrVzoh+YjOJMcuoU0Layz5wuTTJs4w4nT57BUbggf
f1Q/sxxY1GhW4KGBMvdb1PLH8pH4iWSWnQgAxCVWBns9baFlvRqPzS5ewe0i8e3+v0cl4AauV8yr
z7w+XJS9rAiRQb7O0jgnDdrOgsxFpjM7FJ/QkQbXInfMOqQs6MPZHN70E+RwMXOayBY+k3f4AHDw
IgKrhm3D6Bl1a31ZklF8wYTG30XP24Jkv+QFAwQV5rM4ToTq9z0ctX4hInNMFiWpuPE6nA5Bu+tq
h2o8ImPeAvm9mExCk77JXgPkSgaWUT7k+RH/d5assu5RqlfdZan02waQgWydleluMpdaQK3RLEJz
jWa3JKAJ0pV3Ke7aeq2kiG+LuyBZjclG8jdGahfyBtKosci+YU6jOevlk48/Wwjvwxbh4Hf9Eq9j
hGhycVdwbjDtfHy+TEco4Hq8lgie0vXtFCzDO8GatbNB8BJddrryABUFRKGjQXSp12WzkoJlH+6h
vcSR44f7YdxmQsaqejLgoHbYuDFhV7b+Hap2GSxVwwGEPfDtgfWY6NYOmrUGaST567RZmpzZ8Xpf
ftXndKCd4mnNvq+85j39uiyZ1BQbuFvalqQzchiFxZLiICj3SvvViWyIC/ggy+wYPiY0DleI1FYo
SoPL8n/jcMXAcl1vSB4BqJhyzBWcRDhJ6bqyVkZ3H6Pu8M0PS96U4b6uPyU8+cBV8uWs3ii87jHr
vZY3cdMc+87u5D2IkMBa6tzodbiyniqmbQksOdGRqicOMHKDgX6mdlXoet/jJ+NxfGnWw54Kq1ua
L8w4SEl11W6l3TevCj7xXXdC1Ir3tJsWWAYjf6k1zLCXncid8SJ4Y5/QUNzRqRztMKcRX6LF5KLI
rIhSYdIPTyB0ozWUr9dAXfgPHKyYL/uZl1JOWIvuKV4VXH66EqgJQmKtsfGjeievpXfSiW8xjRTn
D6JXfSUP6Nm0k7EcniwiVEPbBKRSEplCoobTWAthzxSR+LV7mklLIkG8Yo3ITAxctEAkWQ0bfxUb
UFVonEYP09P0LoPX0Mg08YCBsHzJEjQFW/TEHZDX9xCEU7dtXurv6CEXV2nKFJ8f2C3ZCi4L3ruL
j19hkfDLR0S4qvFjUyyUtx6B6GWZ9o85UDjNy3i9x5VyUj9ryO7B0iCPIHN1jgGEEtKEeJ/eg7uR
he4zABLyRM9HCE7pYRS88il7aO6Su4zaXd5xq9gfMn2VrMsnay+9JeuRq381h2e1opKqTnLKHNTR
9vzIQk0gN5cnv8AWkL6J+OSJs+Jna1rHvGuydQTyZ43HXfdtJM/FsBWAbOxGpz1NjwZV2lL3YhcO
yGwFCH/dWgStawHL9bp71XVSZUGfKn7oB4aDT2my451ta6giS2Ng9ajXnMbNZjd33tHlR+8RoGQI
tVMIpRZlTcj/UpcB3mFzaizR1uGCSss2eYsZRWrNCw7v+LJkV6fPU35VG2nVJic52vKW4xjSV/Nz
IX5CO0UDVVKzP2FX95q1CbVfXqbvKa8/UpF0o44exr9Fq3k1VpnQDd95KokVb7/zd7z73VOVvZWw
NUImUgUS+ckltOQigG34oPglXfWCuv9b/+y7RRE6SXH0CXw31/S+ZdLwPOObJ55RDaZlvdwUzFK/
/nuzkX9UEew1EidzBkmqpDNvYy/6Y39TzEIx07pLH1qverJmeOEi/KSbES9MJ9iH3+r8KMbfhJog
XmZ6QPDE85jsjVsqwR/YuPkHl0xFI6fHtOCqXHV6Ok0I/FC8pA968l17LP7qW7qrd/4m2ZZnXASJ
PdyL0mIybIrLhCUpOybryU1da92xaiyNfjnduDk/qvzf14TiA9ALQEyyX/6+OWNgSG1scE0cXyC3
6+TzbSttoe5z64jvoShgqA2Lovks9XWMh4GQ8+icC68wwbC/KsqbBW4hQ8EQ7GcSTN45HYyKKi3Z
Ak9Js9cst7R2fbrT0ERicQB33S372sWzab1mwvZW38K8bqtef6GrX7vM8igDyZQ+9OJmsI5T9yyJ
nrBFPizeNT00vlC3LVlwFEVzysg1+8gJ+o+k+hUUvDZAXUKeV8s4Zaz9upOiTTh01nPtP+dEyYtQ
64RGdpr2BAAtts7mwid1urDFxZmtY0z3Qr/JrXv5g8FZFtyP8u53V9XpoAaYxBq42hxJQ2bt5UvA
v6Nt5WbDeiksQaDIW5WyP17EbkrTrXwc3nPAzw4uYqQddIbSubVm1U9NfQI15WKwyHnp3//7bflh
uv3f/TPgQ2Cqn1NF/34gFC01tLqXuH/2EO9oACBJukDY2EaKFxMYps/x2UW3TDg8zFpkzqz/fQU/
NBfXV3B1NpQ0K9Iu1pQ+jPmhd+nzpNYSEpTKNKaePBPnYdRGdiZvOLSVmV3MMxTgOCbqMVyY2dzD
OBQTjnQ0G5QkSGye+bFacc90R4NAKv9fOGJ/CAGvL/rqPcISapRBLf6+bVzDJimWQfgQ0BDVvAit
BD+tYD0yFVaUnVzZ1H4q99OJI7KBKtqV8oMYLEvdU5ovkdjGtCPUAWtz8ytOtpVx4xb/rG1YiViH
TENDRSXTMv37R26EoUySHAMGpFE/P6icFvBfqb/q6WAZq1q8M/WXkSyZXSiVrgSChxFR7UxtD7R4
aW6U3ViRHWzXKyGDje1EDxeUC0tj3wPY+QZY42/Siihj27IObLYRCA/UIwUR3iObrFnS51rxFg3l
oZzsik0iXw6YuzK2frTSm/we0M3jLc/Mb3fwXwUd9i5D1flvUf1XprQkTJqiSNG9vs/XxWGmm5IF
SfCQLRG8GDi3gnz0H0vR/IEaeEJgIpb5owsSxWpYhq0R3adr6yUS3e7h8p494Xjj/C9NBwSj0KkF
eVFIK7SrhvTZDneNv4tYiCZBOFpqvQjyzcTQhDCaEKc9a208k3YSGsNrWVopvleAqHoM3urnciuf
1aN55PA4UJmr4VKjAz2k0AFhL9ARTft7MbhL/M9x2pbRiwZFyKjv1InzP/8IsFn5LsK7pjdOKR2H
Q30T2f5jOm5e3Y+rpTnU/U6ZSu6HcjRPWIJAXan4/DiQfKtuhIxKzz0oujUQLnIBn0ifdM3t7QDn
HxOX6+u4quz7KS9FLeQ6ZGy/PIaoGjs80/W6O2I9zXeQUsW9uQD9n3i35i0/19f5JsynEJCBMw7n
an0lT3IKpTiMQWStrHaTQAi6ID1yc8vLcEN6MklIROItEoBgF7crP0hrAnLw32vsj9nv71vwx1Vc
LQCDlk1J0EbxfVetRWCUrsaHO4jakFhIB5Bao0peLyNBUGJUTQmDeuUWZu7HPPL6Iq7WzOCSFrWg
cyvgoXHYxbSmP/1uNtMOZPyFb3vBabQFMWbfmrqhJWKJ+7EaGHQoTVP/h/QqKa1sKps0uue0EyXn
loZHsqkmnCrvGWD1wZxWrTQ5oSzYk57tY4nsBX3NiBDqUzx6fvysSxs8YnLOhBj/QB0y+tk1Zek1
xZeGphgoXMVjTOqZQMzPhiS9sFkBgWrkDZF6WRWz8pKARpMr8w/F5V6YiHP41HLRNamqXi54xTJx
HabmIo/uzaF0dP/ZLDgx+K0HfqLmGlRPZTeE81NTN/tUCoq0aAOSUO36M0YAOK3b4ijSKKgeImk/
ddWigII2+mje+GNN/WWamT1YHOKlu6D7kIfHNFxCsWojpxBt9P4jJh209cyqmM8SopBrx/J5OGnF
XS9spAZJ8IJE+ExaRDqf5iBAnQqvBB2bLIXetdI1ZQEl8bTVyq2ibEJ8YxGcsGA6d8prB4Uu3Jvi
XU9xUD2k/uGi3U/0fNJzXHwRMbie9s2DMELZ3mUVrNQFqXXmQ/QI6sHJD8qSZmEH6fgUi/vyXU12
lKFC+eT7G5XbETCVioutqIMdpU9SfiX8iUvqqfIugoqcL0N6Cfk3hz2fX5u/1G7ig/Y9WPhGkJEN
2dwjANgsD88XY8W/mJiqF0N7QbRF8RSe6FmZ4qLcVOFSYQJCF8+NIgcnNVGXA5rPpUA8PH2asH/P
TDSVKDkeqS/9T+K+qc+RqlGMzjg3BtsOZ7sx9XB51CMhXIuIBhL1Ka5fYstbFil0CL5L9xDbJd5K
I3WG7/LQvZHWTtaTQDuUEk9wfXNcKNl3o31m6yB+LOSdj7G4QrH6WGZLpihf7VbIaDVHNoxy0Zu1
R9G5tk0PE+LBP9JKAOFr2RyhkIAOm9EjH1h3KiIoO+y9Nv+fXuaLfhxSR9XXv2NpKn+vnGptVmHF
38a4F5QXOgYJcbLftCWMffmU0B94qOtFtCYYjWlh4SY7YN0JhdgxAr4kcyzQUtdfGacCxWXgMhbL
cMAUjios8+7LFLCdPl+Kx6FwMFUm+77waMx0NImVaskUuqtoVG9qVLbpXgFRl6YniSHt4DsJHeWk
Xynpfk5SqZB2GuhIQuWx1zpPZOYHrdlGtOonbvYmocE+y65REENLqrYN6Cs99DvlKYUlatnFK2vR
4IL9ZJ4HLE16rKtdUrt1uNZ7bwZKo5yjc4h13DrALjQlx3yBfKiq9lgds3IhRHaobodq17QkaC9U
2qq+UynvHeO/nu9VnwXzScxXkuGG6iI5KxXA2sWcufwsfPVMlZX1ODeV2tfRH1gsH3Q4ezX5436O
o8lmjyAfdLyQ5rbtWicdX+gY9xwho8N/7x0/z+fzDmZKzDIMIq9+qEPDKLSUS83KmZVPMdMsYVC9
WYpfs11VmwCtttrhmwXfdmfQPKHpf1e6vJWDy90oVwWrqMK7uuzpNkPeZzSrnCz1QfRPJJWle4ve
v/f/eMnzZvBHC6DooymJ1Cy6r52weijXbb9Mgudcd/t8CWk2clLBwTA2PKTCvuZ5pWUMEdumgR/b
vuT4qJR/oygyFi6Q85GrALlWYAFZD5SU1Hz/fb3/3p4tE18Tc72fUOGurgENq3F8D5ZUJXvQxTxQ
lqDwD0m8bFmREemv+9QjjMHGINxiuLR9+YZh7YeS9ff+/MdVXN21cZgGQ9W4io4oswBxTPZRTG6b
eoK5xIY7Jszxlo1h01DWS28ocCCvTCfM1viKON5r2kOvfYX5RqxcQXxprJOZr0Xi2G9IWP55t0ws
YDqkc1SXxtV5LotGLVDB0N2zYCt2JB2t0GnFQ+lZwpZbFzCfpk9s0CzTdnG9KyFdpLdSmrX58Hp9
nvjzIq40Tmbsq9AUErZqy9U51TpFdVew1mXPIlVgTUuXctQ8jMmKd8LJ71SyfjEcmRA+ecIuw6G/
7NMuWMjFTu1PGZxSVT2HNDeJm2yrDb79Bk1QZguP8+IZ3beC21xs9plUeE6rw9g8sJMlx8I6jTBP
TT0jfC2mgMQhIb8X3Ag4muk+vPm955Pif33vK1dj3am6Fma8WuULPV3ZIeueIQZlYq8+qNibrXUj
rThxBPSOYWANjix7WfbRt0drdLA98yhrrmL3FPcDhHanMPYdTOXCDgQna9cTgr/iVbGeQRIA3Iju
cm2vlWtKt4szEbNg5we2Zgt9wIM1rOvfXP+mw8I/IrRZqTdzJOcz6Y+vi+3ZwPYs6+K1wndSUyOX
dZ41WDmMERCV9E6B82iOynAnkHPlQeEclizEm7TFf9YtePCpXkUTLvPv0uKPVSzocn00I261cuTr
GZ/dWsLIp7BR3s25Bpe19tS+xadb79fP3gYL/p+fe/VoT6MptYbBd+YJ/tbxM+fbVnXj3eRNDok5
z8APAgw91eJX/qGjvP/SX1Un1DydOQpF/R0Q4JmUbbig22910THI/esX+eOuXD2AoR8Kfp5wV7Lv
Cwm+TJ73uWarG7Ivf4W+M6X7Dhd+53X+a5bcYV0d8K7J5Y5wHTSIeXrstHU17KvLW2IwrIlW2jYl
Y0n5gDaumJuB7wWFbjXItvIBpvFe2Zt03odnmhac52p9Qdcm5zU2tkVGOb6Y5qr9yMxIteYqythM
74K81DKHww5jD+Y4aL87fR6d9DSwsMCLJEPSrgKHVLlmc06OFzK+c52j0aPCbIujy1isRrN2zI50
VLDOeuFV9TLdD73NuIW8O/VcCIQBMmLv9xxMh9f6RQ7t5Ek6Jh+QIXyIOWCm7m7FzSpzx/rH2zDH
KOGSIs/1Wj8kXMTYjC9lxA4R3kEXWgWqk0lsniKOVzC94nMfrnI/cglYwyKFVRBEr9fXyxy85mEo
doQBpfUjLyxAH+wawp3pqsqN/eFn353n1xK5Rk4tYD+uqb19mcizLCO6721Gul3mDagGRrFwRWZv
4Uaoz/Jd322LejX1TmhsJX4lO4IfxgQwuAv1gxScNUoOnJl2+lhs/3uz/222uL6Jf17e1euVdWOc
QnScX68BqHsgQjIjcIkWW5Y9D9aH5h/Tep1d3i/isp2Vu40zVRvEReob+b3duDMGcoX3EqNlOy23
2bgNCK1Hw4jXuKj3vv5LaJ5iiHx+fB9UUGIDWg3TZ6cdtNgdb7UWlJ96AktGVTZjxlRNmvscPDR/
LFNWXCrdJTST+wogaAV/Yx3IG5BWk7BBP8KqWfbb7sJabg+TF2samO5DyBDW/9CNcRVYvvcWGpJt
iv1BHJRFxmRVqVYX+rZqwJ+eLnYohU6szxlBPaY7HBVAzzufwy8LkRV/COKhbh6s+F5Kd6LbPsjf
CFu63fBgPSstOYl2tDS/xC/lNH1T4yUP2rdMyx9wY+M1Gtb7Vf+q1kfNOMjdNr485o3uNOScRWgI
ImM90rCkeOkhB7CrYdXCWUQ16BrjguWuvG9PGWdh7GKRcqwaatoFegCzvZ8++cMMRa2IzX+RM/P9
RHKbYwnH6RkTjM60byGdjQsQqIX+1sP78Peluaw/VYhSnEMtR2DAYu44jPLd5QzA9ELr1tm4E8hx
0BzRInGPyf2hxPzOfIAxv3jUZYf96PcQFK8MZIHBrpjZ0q5916INuS0NHmgy+8Dqy45sPUbhMqxt
uXEsZdPi3OalmZ515nbEYTP/BqRPyaPsQVzztVwr+6z6JcrIobvnLxfGssq9KFpepu3F+IrVk8aU
j6FGtRL557tdysmHHoCG+hr0+crAXZRjI0aeWSN38rXvUoRyQ7XVdMua3gDY9/BeIdJ8Kj6n9rFn
p+kj2qGjgwUZ06X/xZhmkB676DjGy+Fyl0t2NL3oxk5DMkiOauElul2xlFYLhODkcAQXDRV5c8JR
1icL6YM4HhZ4H0jhI8B15GVZv9eeldhDZ6gQFdjtAT+3JWP5u6S0p/5gXOpFbu4ljcz61agwMz/2
5p2AEORdbjwBDQtxl2cuVGYTFPZUbMSUdOW2xssgHhrgGOY9CvS4/iUJh0l6M+j1jeso+hChuGk7
yzdRS00OevdGtiemRco2KmftuaE6PCbVdK/6iicCtSKAnFADYVGK/MuPYvtLMys7IXyVrJvcHktS
Wr6V7F1FNybGL8HH2H2GJbv3iP7N1g3PuqyDW5WWcT3UtvBvwc/WDAk50Zwh8ffLP/ptagaTkNzX
L9U3Q4UaDXbLKrPxs406PYrFUgWoxi0UvJa5F28BYwHSHIRFGtwz47Rk3I32ZZOUbvlpnCt5I3yK
74S3EL0+rMOXVLYx3ZK/HnMEqi89LDscMsAVqwng8BSuouSjGMjX+lb9FYxsekQm+BF43afRQ9ix
Gs/pKU2WnW4L/dqXPzITLQ3W/mSZAVuKDIw4MJO3Urf3JTclHbwO2LHxJJvhaCvtMYg4QPB02MHz
f+8DynUFcX3rrnqylhSkcixH6b1y1j4bJHNqNedHXU5R59Q5UPsFSsiJi7RDr8QAQYTYpnTpJVVO
YReb0PlM1iZRPHeVtmvbJy2wNfoIx8tz8ZHd2rN+nLrYsDSLITb8TVUiBO1qkddSKQxFTZzupW7b
Cp7RLlN6PuoXqV/E/vScy1FxUdq3iHlcmokySnmdhHW7+hVtLAO/ntP69vhVu0x85j6UYzjIRGFf
AhSIV++TPes8dlqyCSidqn2xvmB8pQhaWcfkydjBtD6RlsusamUSzPqOGma0i9QbSQN5U4gEaO7w
gQrjx1RsRkFzfGT3Gguy/51Wzx3PTh+7QnOAe1bQaFGUtelo7bchvTf4IAH3qAsGLe0z348kpmjO
LBiMhQia4mNWMa6npVqe+MQ+cIoLgC5vQrE24dRn3mfLr+LaSt3wQz4PtTfeAbSPJG+i0ZYvhPiM
BheFCiINtSvRdvwy2i+rQvzpk0ayuVibRRitfcaFJ+G7TXEs2mKHLgwwDGARwkuWSUvywDqnqoxC
d8rclOcy30jqvowfhGE3CVtZ3rbJMa42SbIsxiXoKYN6MAg3RumiA25YEDDGFJi77kp9kxaIqOJP
wcfLnb1gTU0JQC1IJWAkTV8yD5xOfmxFOrmf9Nmk6GHsWM73koTI+JcQelRiY3JoI0+fR+abqQKz
OhM1VMY7rFlhuYhFmGfRxZayhSC5SenpxX3Vvl3URRCc9Z7fgjbdDE7kU6Ie+mdnT2bkRG8lCiSI
iAM/Lt4Ymz4oXLk2WMA9uHSvDBLlhwrxW+Yh0Y8P5rnxRK/wcoA+xT09zoVPL7FJ94Fueka5CD6q
2lPOxoPq2wWXpbFO5OswwWQ+t7HZxvTO5rWRwy3C0skp1GMjLlLKUoF2JDWEW3c0eb2YLQWJl7oP
aHnrm4ElmDwIAHwl8dJrAfcWOw9idbRKMKE9ntDE1pFIIDxoHVVeoeU1k1MIB0zfT6oT5OuUZKpu
PdO84kVnuCZmn4EoiP/D2XntOK4lWfSLCNCbV1Ek5V36fCHSVNKJFL37+lmswcxUKROlQXcDjb63
bjcpiTwnTsTeay9o+4F0qzvbpIkhP5iXRYTbaXxWhAVXMggrpZMYtF8dVDlBmF32zaFmHB46tby1
TFqVM50etelcEltMj1Li6LRyiA9X5zrWFeDlneRwpXp41pqtoG8yhHuglOu1z6K4i55MXB3hA5Oq
AOuPWLoNVYWjwzdQP86Avhhlttj7KVKS9JdV0bCUNrX8ieZC6A+FvKjFx8Bfn2MHtWWTfjYcQqT0
TRFIuxCe27pisrBDasBDoc2se/lSon1x2vyBXqZ5ktjssmcTHn68vjRfVfso0grpYk7d6vYy+RFo
EUxYvsLnzZ6b4sNNUum3EzernC7KpMtpkEZ08Ztip+nMoTLV8TQgpa+XcjMvxUmmg5BlFTp3pqNA
BmXl+vdOIF0faX9fVhF1EfIEYM5rQf85E6LiUnFZesvTOdaDAOVJuEeQCd9E7H1rn11f7er8YZmD
gVmYqykke/dAYM8bgic8HDfOFA0W2QMPspM5U2LWjQ/6fcvj+530UNCJdBlG8t/VQiLpZzMtxvEE
7KPxRgmo+uBUpKbaRB6ny85lNjUFHnTj7a7hdeNq+tiSivVUNUzIgtednERROBjW1FNTzoZhUoWs
tHSJlo5qnXmOXzHz1FWv0W40dxFVX52ar6981VdVu0BALZCPnEex24FfLhgNIGExl/1JITOnmEH8
0dRlRvevTbc0WLbq/YBc7UCG3nn8uDTI6GyIkhmHEqCI1YHV9Z6MyX3YzxhUIBOi/cB6CV6WVb50
opXMyUHbQqTTg89LzIDgYLWfIv+7EQTGfnhpoO3G94G6Y+/jFlpr2u6C5bS4AmWG9DqAIavn+n3A
yec5exNMu3Np6NCsj3dk2wEF4783CsO01Zh7or4Z60OfbDV6fHibDScGp5QdfAVOqDOhDUfJqTo7
fKJzQZDXVjzAu4GCZpzEAzM966h8CceYwHAKP5bxlwvoFM0uWQ7tYcuQfj5+lcSAofF8yN75MpTY
Ho1Z8iBoXsQ0jjwMYRZ4I/Q5m98zBp/hdCCdO/ZnlBaRZ31ajDBtdSLkMZRwIs6FjFi+UGJfnGxb
1Pb4wHZ5CL70E3tAsSAIE8vgx7CSt8m7pczOKqp+oAJ31ZOUbdTGjS3YuMsmYdR0LPoNuwPrnuAm
l9W5XWTGJkmOTX3Iol3euxErqQ6Tbp4Pzwxrk7aZgScQmgVsQFF04J8IHHZzW3+lJMKdyH5y0aZk
M7YuEl1Aic6D5JiRbxheXNmbuH5Nv5GabcKSetkEZT8XqK7KeFdXOP9vDe6V6ybo9QN8VeQnZiZF
8sirg1yOTvc4V8zZvSTYUI5UVAS2FXjmL1xaofuxjEgMF1YpVFVtp7+0k9oGyXbwTAsGRbpvF8RW
dFsSTdhJVdH+DxaYP1/yq5q60oVMb1vudOL190vhnYIeMiJSEwIEjvR0Tljy2J2pD7JbQ6db39L0
53/0QbS2VYMLqxvynwjtrT38Cp/9VYhpcaXw8oizFAatOj2sxs53EWY7+a67HwBqFrNqXxyig/V6
mZbeifU6ZZExcY7cRny/ud/cWgqnZfqPO00VLSstizvtbGA4DCaCAQNIa+uz9IAjy7aWl+JGU+6b
+OP6Gboa2gj1KMmJOf0yH6Ob3UeLCQ5hztNn0jPeBO+MU666cWr5pgT+fU365shcSTa0lKvntres
XgrTZDxBuZJxWxe7aaxyBOldqMDV3JFOzE7dRwEMQzTJ7a58lYdNRpyStg/uisWNh3O63J+Nv+vb
uXo4BUHK/HN+nh5O5muxLc0Cp4p2rN0cJh5zYria5Pnf1/zm+Ly+5tVDeSnki4zAbDyJR1rgYD9m
feeKFIK77g2GoqI5dWtb70AwXuIn885UnUHi9Hkwi7mC6Jzg1o9J4OtjxhUWYfR44/Z+ehJVA0ki
eU7Qf65HeZ01pFmhx9OTGEJ07OflZ/XKUbjljSWjlFjHz9qaq3c8mfeBrTjYjkPmSfATG6xnC2Mp
Lf99Rz/WYgxcDATSsmYS8/r3u1HL/tBhkx3pzmquQfqcjT93NykASpQb6+zj39f7xj6afqA/r3f1
Lo6VVshNyvUmBA4hSmdkYT4NS+1Q6m/qyPSw/zQfzkvVxixZeTy68LQdP0ZojFCXvT4kcpe5mO4W
RINd3NF4SlyL8vhNoLFMy6qedc2Nn+3bhOj6pq9e5hJWlBjG3HQ77EZXdIKUCR14OnU7dEdMTOY8
eiuX2qbgfoc9useQ10uOXRyqdrho7qjwsJ+JG6SgN9YZ+adi68/v86q6FUUGlEPBrWmJq3s88Wdn
ilYbsKlPAWWJTRvYhm6WQSuXnK5zh/9sff3zHq6aJVlhpf7lzD1MUEWpX6scWXf9Imt+tfhsNPJB
34k5vAUnBSz7wwKDKVmzZNzdDMivyuta1rTmEnHd+nk6vlSedQIaqI0nq1q31n1CQONQYYToiF/c
5OKpYmKchovCy5K9mDwyJpmrAxOwVa5ySB436Xld9QvVOPgdaSkA7BSBnkdX093ZauLczF0/eUyr
hwQrX22uxGApB0s/d/NypV5s5hOWm+BmGDfqcMxlokjbudQhY6OLeY+/zI++RJHSUHf09EMdLrMo
WgRTb7Vyw2JhwXlVmnWeL41xM0qnESQZzddAp8Hn9p955zFx4q/OeCqLjaUtDaRrdXovDV8jx9n6
otIvMU5VZQGsAL+IOiai5U4+5bb2PdS0eWvT1e7IZEa+4pbWUoa1njna4Hb5L2Igzhr5Dz0xsqe4
9fiLmq54inTMlUg0RpG/lLH87YnCCXUHCDJJaOR50K+7bM0MqbRPHip/Jt3Tv5DFdYb9LHV8a3sp
l34xP3+1aHVm9B88ZFK0jMvIvkABAmpGvCsKNUReyKP5m0iBZS/4jLPp7yE+NIlqp5+fHqKWP5wZ
viMc6zeQKQ+N8aGkhOKJ+7EHHwpylma0j/WRs8McUcbAhD3dqPLBJDz9rAIY6HbCcBQSR708d5VX
vKhPQCeawpGMAyzJi+718WeTkPbwOCrrOvoK6QCIOLLu8LgpHT0a2no5m0Q3jl4XFNvgvGcVSgFA
53HyVYWbgOkPoEFkefsUSekvuV4wdI20tyF2RfJYYwOyIDQYBG1VQuMoeJJ0hkNU/VjHVSwPhfiR
CC998ZYxyAg2culpiTdm71HlSfqTXtkEM5Mn0K1FDkyRsWr9xxAFPb7qSkrAVHiKcNIvc5n+sso/
0cePqbq8PN0a6n0zd00rIoEaIhw9Jo/4ff7eNmQrOSfFuRVP6pZ5RDonKiRKcT1PW61n8F/THc54
tww9emxQShqAGigJxKUa4l97yXj4MaNvcQd58FJW4We6i2j8+lhTF3LmkQiDsWBKzYnxri5baxbs
yEUGkVAemq0przUmGY40x79R37f32uLiKTvhMa091NWperLKzTm/U9Rno3lIlc9UPPjFvZi6Zbpo
RYcpBXJGRAx00hpsJv2Kwdv5VertNNxkr/T+aK3iShX2JkETS0YxZIpLc/2D57AizZuT0kP/QF1N
Z1G8NWL4Nl+8+mqtK/A3MZTVpcmhoxCXimYY2jTYEeil4HmQG/RPEyz03AMtcRrj+O/d+Zsk6r+v
Df8Q0bCOFuGqGigGuZFH48zqI6GWnpPVaySI3yZJzzh8oizsU34lBjDaagKIjD5kormGkbARGbwa
Gk3EY1bMRN2LiMVqZrLm0TX8903+LpKu68qJIybh34GPfY2jyKPRz3MaLyeCpEO6roKL8zj6yrDj
vikfqrjM9FOJDaWbE4KdvInglAInAhOhPub3Z0aXm+hJ3jZf2b04Onius0N3qvqZ+RZYz6D+wxf1
DdA2nC4rZTJV0NZFgIqbfV5tccbaE4lD4ImvHQ0ei9kuzOq5qlLC8zZDaIAKukfzFw1rSbmXKPZ3
0ra5Oy/KXXUw1+dX8X0sX2EtF/QcrPlw80QoThv+929HwfqCCQYp/tWmGNaZVEaXUDp1Kxqb/ivT
VkPCbEzg9tpAj1gtDdyqibiUGg+hdiGhFhuetAhR1WXXyS91v5aMRRh4RbAdpNWQemF4YtsiwTv2
COV+atYMbPMOmtIEjwqIRQY78UFvdh1vGDwQ522dAb9p0Yz87lh7aCF/seTGH5K+yhJgCcNGDmiC
3/nJe4IzlhGidXH0O+so0EomD2pSmc7pj4fKMojWpXEXkHPdrsPM043FWfbgDMWoQT9SYsQGT+Jx
85dGeIzqLbnDifWhB+s+m9PjMGl/cBhe99q9iPA7WJcYkOA9zGrHv/ddeS8c8x3/V+KiuHEU+0YI
mV4kA7GeIhLdaX3LIjalsQ6bShJP5JB1K8bi/bP4pX6NhABXHJY3fcAAeC6GtITNZYFWhtV26qjX
H9kGCYGP/sktVlm7Q99Nk6j4qMctDs6UVnQ47wbmQC6LkcL2/WVlyDzwe1so8eg4uOEjgjvmKMOz
WK+EV+1V8YgxXyTPKhssTQlzoEZblZxGCURC3UnOb7GP9jT7KSOK91snDPmaCPjfX4WBpEuVRcIB
rornpDXFRi8HkRNGeS+njwYQcqDCAo3m1m6eL8tuKT1krzktv2YdlE77EN0+i/508ELV9r83cVUm
m1IQ5JnITdA49M4c92Z+fx+6hs1gzfPRJXEb61uNB236aNfvImnUE3xCwYZ2rR9KJf+cilnNVQ1P
PM9zXB/pS9SzrduyN7r6F4gnRkVYTBE3eudmpT7KnPhAtOduDOczduFz5XfFgxjRHu0uKO7t5Ffz
IqG4JDPZ5ATpavoM5Q5tlXQ/vMcrBB4nVB9xsjBgUXVP57dwoTxk0Uo1me/ZvKuBOAdAgLaqf/n3
wvzjWQSnLb1mnYkCiw9fxx99liEyglSQIUEHk19xKcawMdnSZbq/cPGBvTcCBjskGrG0xbRwJmbV
KXs6IayHt4yy31RR02MHlG+Ky8IASOL13zcTMHpofCKJ6T6YHNEwettNi6AFnEmrecnFBcUwAlgl
RsdLmufYR/uuMIOgYyIRUlDDzoMR3hxBwf77a/qpP44xR54SApGXg4P9+856RRXFMGC2XE4hzg0G
ynALy6PBk4ieFumMB/mC5B/myxMAvHVEBraM/JDdb1HRGYELzoCV8XcohWqbnasEx9ghNL5Z/PtW
f/pF/7xV7aoWKVXfwlU4TEMEgF7hZMKvAb7qYGE2DMHpaYHJtsEtnEH/zHRhpXPorJepi1bvJrv/
h4VkCg2fuNb869vOpl6U0dQuEIyUPekG+VrESJNsSn85qVMZ1AYXtyJV0cX0MxbYdOZK5TYa4K5b
QKwfvhZr0oAgU9XxChjXFYhv+oSjtTxbw1H7KHraTG5lzs/MsWG4pavA0Rmqz8ADjPoM+kRT3ivO
hGq+VYb/0GX8+0auHvLCSMuxEgPxhCQbVMK5XgyaS5SktJDpptuKuB1lD6+2BXd+fvNr+P6D/H31
q2ox4dSvtbkw9XK6y1dYbZVqqfgPWr4nqzSeMx1XAdpwDryTTRa4apmW9/HFyzAWQAe48aj+eDPT
tA3euKTz77/fqi6P1VLSIpHWGoQbzrNAcqAhqDZT1cBhr6QVaLMGht74qA2z/m3q/AqfN+5iusrf
Kz5fyR93cTX7KrQqRZ/OXUzy4QzJ0w4LN4jG5q3/PO85UdN0DvUZp1uWaTwDSyqA8PXWxvPDzPPv
27jqBKd9nI5BHnM886LguUqWEYTo2rE4v9jhXP0E5mIly4bilua7LT7duoEfOmZ/38DVgyn0aWPV
+nn6NYB+SG4dnSexZHdZMz45byrGgf68O8jhCoGFPaqEpAI0r3yP4NpwanTUDkDndk2XGBiq5Uz6
mX//VL9lsf/6qa6eXkVNmlhoM5HhrH+Mlzh9ysxGfZcD1SG8lLw/rFPVo0R/BKLG6BKFLnu87BnD
+Sin+2F8cDKALk5ru7OcQd91Z4Jv31JOPLXyMMB0SQkwGjfEwmjNOjEPQXEyyUtIiUPV7pJmH2ez
5BehhIAUS1BJmMJmCHTX/j7C72bawir6oIM4eO2wKvtlzDGQmK/zTufIup0meuEsGR+VfgkvvzJX
2PUK2WnJ3BHuB4pxGg+DtiyjVTqial9E2f149opwnSmeld2JwY6IKCjVBs7qhn/G1SjcVwH9jtsz
eHn6uf/1XV91fVMxSc+FmEzfdQy5YuEHz2eQEHzM+1DakbgXrZAdoNFE5GqPX1K4rc25qT6mvmeS
6+U7t6rSH07Z0wNqkKGsKei8rkXTQxEkWVzQK4yXrBV57WTRFO48Fxjzupb+POpTlBrq8huP3e8j
9Pev4v8ufFWJplk7XKRYoVm6lUvkR97QvbX0LvH04BgE+rVRl5gFkTHf+5d9/MazILrTkqndm6p3
a0ijTAvSv27nqhjp6nQo40gfT75O14jxXWWr+ppDdDsBiY4B1C06KrSQMfHNlIWvkB1RyEQIiywn
fE3wkupN8pl8WtgKm1UPNU7jNONi7Avc8fDvd1b+YcTFz8bGK6O9ViRZv3pph3piVZ4b5jvZY6+D
3iUUiwAvy6kzlxgZlQ8xqcuQkuBVIbj2GQd+A4zGurtkkiOgJydNS3iiv8QbzREVGnaKdCy3q9P5
RXjusfAhPeQ1e2VuH2Qvor7Q/ZWU3MHlAlWlHINNvrAor3FQEuOhLzBLYHloqEdm5t1kZ7qneerI
NdQDO7nrPe1L4wA+2DhEJR1mxwr7aL4I98YCOkvXz9NVvcAPa17u9X246Lfi07lbpICK6i/zDk2Z
rDhI9MDmDKgLiCkpPqBELkS3dFDYCW/xZV4pDNBRBaIrEO9aY4ZueIg8A6PBDNkA3B3UhatuV6Er
OD8Nh85FaJfM4zU3q4G9AMnipM8IrDJElxheiD9DuaWSKPEikuAVknveLg3EEwxNtX6T1Hv+9vmy
CKn3Dpd4MkC21F7b9EEhFQCzp3h5g52Bwm4k3alwtMtC7KhOEOVaKbHQq850Shb449RLaZ04xe1F
hsF9e0QN3NyltDU/CM4pIIPhd1qa49yKPVVZIC8DHpwRch5guehRFrpok8zftMu0dek66bE9XIA7
gxiKHTNCi9F9ylB8YNAOer7EeypE4FQ/FCBq/cYM91nvdXSrR/Mx12wA9J/qOMurPfL1G4/ttLx9
e8nIUIZgaupAQ6+2Y9LT/cqEjHCywpm/NZ7zg7i9HNFtDxe2QfryvtOmTnYqiFFiP2bVnudLaYNH
fXbGyM4g4lYTTfvxvf/jlq42aEvQkOmo3JJESIZwV19eNIUoJhpEI25W7PACrj0nwqedRzOT0/ks
yg/6uCyVrygDZI4enPApnLrJyjrpGzhnfrYHCK3XXludOQq4KYaePVGVCHiUmXHZieZDqyZuynMr
l7A5Zr0xnzDlgauPTFo4brn+yVjeWjN+XulphFm6iqHtm8hN6SoRrB/HBmtxXgpTMSSjGDLnFQFM
u8Du9v8PBMe0an7/wf/vmldlIA9f3FaRNR1VqB8gR4NgXBrratroykX1THpLf4f038ahQjf1EN4Y
C/5Oh/x2A0BZOC+J0K9+w2L+OIon3SUfB6EglGnfPmsfBoFvjDIwc72QltwwUubZo4ML8YhdR0eT
5KXJLGbNHjxlLT4UW5a3U+AJD3Q5j4zrV8ZjgTTbOmYrY1VsiG1ZQMrZWUt10Sxh29CSduJVty6V
mUnYpPjUkLMu0WacN/kcbXKy1xnG3WIp/SBgtCSZvC11OukTY3XVcRC7MQ6GmAaLSm9wStLJ5nws
JFVIk9G5ziPVZqQ1RZBM/b8br/XNq19t5YacKZpglLQYPqBomsADHpqHEF1h+Nh/SXaM1u05mmc3
k8a+WaogD//1sa827SoKm6g6MyKoUMJO1OgOsYC2N5N5w96Eu88/+vUrYLwOCrI4RQhrk9c7dpKi
n2zOXawwf1rjHZHjieL+229dCHt6kLI5a/rHWhOdSN8GxquPTaDUdxg0WsjEbf/SjJ/dQjz9e4X8
8cDyxw9pTqe7P57X/uKLWdzzVepbAYk7+zeKX9BmM3+u7NSpLF6wmPsztofiLrjZLfpNhLp+X6g2
CAzii8X4f1VXtH5zsTKfb5Sx4RfDT19zE5N53+STuXj1AnaEhqo/+FXw7uCk+mWczk/jLvtCuf7C
pJYYOn9d7TnEVHaJ3NpYxSwt3a/a3Nwa+X+L9/r96yuyjmZDlclov/r1/a6qyiBq6C0ztBhshszm
oj7Ud4WNK9FuoGsh5w0hHiJu5evSYZVM3N1//2LqTyU9zZj/uYvrMdWohLUZVLx6lZMvs0/T611r
QdCd9mW0s/A5x/+8qfHEh6tWOunBUio9qqbRtzNElR/NBzIgGQgkTSwHDbfdAHsoZmrKcI+FRESd
bmx1eCv+YxBsEt3TGLM/3H6Vfmzl/PkxrtoGNG6lMZx++HAZ7NRhptGVZ9izDo5wHOb6HiIk3VYy
OlzdxeOK6XMLw2Hz7y/zx/MR7XGSaqgOdIZafz/+ehakfeczTg3LuU5Qr60/MJfxf6mgWRl0Fg9g
BquTjgtsJn76rnQsH41HYjQdiMC3HI4/NOxZXf64mavSIG9CRYwKnq/LuGirhXp+2iKam6UrNC+f
PNsqzccZwJYWu4IFUJK5uUW36cZB6cd9+8/buHolu86skl7hNuTXnlp8SljiFqaTsmXYbDnwdI8m
EYo3ep4/KKL+/vhXZ1VFkKRMGrnueTMIDmMYb6oVNI3RUYlm+laj+sce3p+f82oP686BXJwVfvs+
23fGXHFTAuAo4HsnlJjcFPcaQ5sIMf6/n7mb173avYokEouy5LoFuoRyyehOmnPpPVNm+gln+jag
g5v79qF4unHln8phBTuYTKzx1KS/Wuw7JbfCYZoIcea0esIZThhcOw0jQBuTzOJq8j1u08A2zZXU
LXFP3wzX/qlN9+cdXL31QcLUQBv7qW5gDCqrq6A8SMaHmpM4uDXEzajvJevYICDSsKF124hHXz2Z
1UoYljIoLZIiFSA1ve3nTqrty3Yfg3cI+nQuUmZgYr216Bs/tTfJtyR+deJWUvL8vUIIMvtWXlTo
vMiFLXYYMrsHmTzY41lxrKfk6LeOCfVHSq2Z9k5wdkPNlQ6uUq9zt9nhs6uOrX8vcFDSPbgA2qY6
pdJCmL3TEAR7KUtz4VU40glKRjcZ7tJPQNCXgJ+HqtGrpJOpPkgNYSCo3g+quhSNkha3W5BUgKFK
dnPZHbQtuJ+S0x2NnCd9h5MleM+8Gh8N85R/P0I/mAktaTpLMdmhBy/9Xtb/qBdS2axBt9TjKYgJ
8I7vx3lqrevQEafyh3Ar415SH0b+SHEZgzkDwl8mJeodOClbucQz8j1pOrZIKQRrQ32I1LxdVBar
HKq+YnbrgVOnl+m6vlDRLEyxvlgyrhf43JSyqOh62k3E+cEX/tCY0To98b7o9e/6Zzos0c48AiMN
dsYzrmcnvivfw2pNqIUa/BrPRwuLFAgfjqsevYT8q2lQRy2qzcAsqMVq7nT3FigHPGdYvSRXgELZ
zaxD/st6SSTn5o710wfCFolMRCNp1Pytof/jB2iTwFeHgXeYOPpzeSxbT0QF2aGr2zXxoY9ezJA2
pfZaW4cqQxKJHpIwHVsxoEacpVnRfybpNlAn71i5SvBG2g0e4Ft7yPRWXH/tf97l1VreXBIjj03u
UvV4OFAjJSTrzM+uGCNQA/m37sYJE+YawUpCymePyo0y6cd23593cPXeKnJRZZd4ZHV3W2EFB1MW
0ahuzuOaBxXrSLsg+3OcM7HQF5rqBsaiWLYZbQClmWPcKEC8Rx+Bq/4nBfef93W1+oOLKLIx4r78
M84M1GwuSPxltwtWbYk5h+MM4A/WYDpFv4iXNPAS3tSqTDv49a9jYK6l6lYgKRhXVU91sXJB77iH
YCJsqV8Y/N20JvNiJzhYJG0IgcE8ON/fmiRqP21AhoXzjBOjAYDq6sJiXo19lZISnaRedrZNwy5M
O5I99JENxV+wu6QziRAjJtWdm+LnFBaKssCVqeez4aWjRfuJi4hsawmuT9I5Cj8gcJLYFl+k1+4D
BYu+117xa246wPowkWnZt1CU1eWZFhas9XdriWETQJpp0v3ARLrSwq9z52BePNu34mp+7w3X3zMZ
SAZRSHxaRqd/7x3yxYgz32C3M1paiifZ6R5Cl1IyV5dyu0zIpPHUcecHHlArtFKuGO7/vVz/dAfY
DHWTpq0Mceu6AdbWyAWVoZB4DwXAjpT7JubIGU1Xd+p747ydxGZLxJski69ubZ4/lZJ/Xf6qoj37
uTlIFnl8YTQNdoRmhtuJdWCeet1BSfEeIus7r26Nz3861cIKgWVEErOCXPKqzBiVS9lgkpE4IxEW
g0h3bjzLdrqQ1u2M4f6s/lI04ISlV93MKPqpR/DXteW/f/SLnPexOUn5KpgIYCStmdQ9lcMOZVeA
GILKVgaTaTevBBTypUPZAeyDaINGHlBSVH70/HOMuXOTyIRnxYM12K9yrHeUheZUHOoKignsuiyf
pm8j4RBDV2tuVKnyDyv4Xx/j6lWN+qJpsy6WTj6Ezi+CYtqPFkgMS8VcOE2edeskvoyL9LVd4Glf
Cq+4A4G40UUN5olk0+i9eUCSfnCZIN/gjUJ5zhOtXb9Qmm4IchwP0om2KBAI0ZinIjFBNmw9S5vE
0Sb8Iyye5ICULCmF246PKUlBYriMBY95YY44DbnGeW3wTDJ2VOvXPFEdq7prIAYNnwoQh7CYRzIi
h/cWj3BzCJlnk9InEQuJisZfYBbML/NB30yTB/FxUA66bJvpPk5/ReUyM8gwnssNqIwJx6kSumKt
9EW6JxhqYdowl2PkfMpMXhVvRMo89oqNSNpADXUYIYRas8IxGqeUXGl5GewCqqays7AtxTujeMVe
k5EZGA2b5HzsSKFc5Ol7m3wo5oY4PxE8mb4NiQlB2AXnDbxHq93FxUa8PFNdFRslWDbDp5SsLdMR
gmXdLyz9qaejDy6Gbr3inTl0RQ6SpixcKqMH7fTcz4yX6OnGqvTD/gMXCbQTMB8DUu7V6ymnhRwK
UYralUW3XpEfj3ICkxL0GJBngJPvxDkNWpGW5r+vrP5QzXP6oXDCpoU68Hr6aMihouWNOsnR2nn4
AvUD+JZNdjCc0ZqdFyxQ4V76mf4rfEFkU0yIFh+XtFLP4uLOgLN9to3BGaNtMbqXZHMOXFwK+W/M
RKERna4ffR0W6UaCJNos5ByBxo3a6neb6WpXMdhCUVZNGsdvFSDJCiKzFoLv9aN4hp5b2r3/bvkP
MRnWcTmzXE4W+taCRd4xUx4I2mUqVku2mmluMOnZYvI1u21TvYZhyIgRiytnLcVVBFsckas5FyTw
ZLycn0PCYrIZ6FNszERmh78uCfnBjPjoCsx8aSahllwpb2G06Og609LkiWEUfqnXQewWnVs066Lt
Z0q712nViRpdp0dd9OmDv7f5ptSe4AcwN59an5/9W9d4xOF43ZN270sr0SueYtkdWyKuHiz1KaX4
HhrdVfUVq15k3UsX2Lz38eutIsX4oUixIGljb5EmD/n1qFMR60vXndv+RGC6FjisM8IHE0vKbMTG
sbVKMJb4Xb0Qa1dminhoII8BfMsQl8w4LAT13vzMDfq8rvWm6aQNG9gzviAx0llQZbuCS4Fv2Xwh
gTKRXHAoqBbIwHgYPn3FEZvJ0lzwNBKY+Cxu4PUIEYlRRPGcD23CROr8Eeh7s+Ekym98aiQn83+Z
kQ7bfK0kMA+WLRpw3w45ChfYdoWFxmJycctgpWQnRZkFN9/mb0cSlmJ06xZgHpNe7jWYKwsvUiX4
Fxk6o+JowWNpvrXKSbG2Midm/5Bbq2jcBpCRSkAzJplsUaPAIX/39We6EKqHOboEPiZCXPanjC2S
iquD4R81sVuP8JHSg8aKa4H4CCQGq1SpBSbf9lUVoWQxocM9Z/ZeyWKSEjJAKIJtTGXFSCz52qCl
Quh0OpecfpsuYYuwifpdaFcTPkJWbTjQxhaaGB2mbLwPwVCQmqH8mrQPIxL84UUJnpN+jfTd1hU7
HBzCjKZu/WIkiUGzW7rN6iPNaLFcduU2Qr3CdhG+jaffdfyQveTdOFPL51KFQaIQOMWmIMNX5P8j
YNw7b1Ov99e8aSCD0W0zmAxdKZhxnBRWwSsRdibFqdv2m1xdxF246uO9UDyF/tryN+ZAqCkzSls4
MoF5QAp+p6tvec0wRnbqy0mFNRUtsLBoMlqTQy386poDsvjxTgMOfhSoQ5aq7MDZDh3G5qWONURl
BDxXyImu97HEfbbLfy/B34c3v58Wi0RdCfSFZlx10S+6moiBWfO0OP28ru5bOLh4+aZYS16W7GCA
DXmYJketdqN58V3EMF3asAyEYhw/vu07hR/iW1NF+ZSVz0HlBid4WNF8muEAZdjl74A/WaaQXAIe
I2/1zoewBTyGytg63Gw/TrXvX8v41c1c1YmlLzeaEI/yqafhrM38FT3AuUgzBPwBkz+GWHpiGy9C
e+tb+D0h+HZlRpSTE5ZN5JqOcbHKXPQzRZ6E4fkeT126w2RGsrCtfFjPk7Z0bOmUmPiGqOkQEKKc
gHsWIGxiikwCHPjtcHNW36e/CGKg42wKCU4o5gg6c/UxZVcio8M9L0W7PuDzi3nFzjutnoUgmjTa
WOq0kg2/+rZ2EuVZagiXC54ac3PBXyPlrkKe1vk1Dt7HdMNwTbdsn/Td6E7PHAFm2nt+UKPtAItO
WZUwxvVHn0emrRfn5C1Qj0o+FRLb2PCSbs+WrsDDE5GMpZDZ8hLG6ZvZbBpLhHOhzMVm085l6p8w
dYk7dfpBmrEKlfynOi91L8Qgb9CiaN4lYvwCUIAX9V6EMYs1T5ZV4NoePUHMfjLmOgrS/NOafBf4
+eR58xasGzLjArfxLKZprdMEa2N87QZUaHY+knPGVEPnXS/2mr/DMAl/jki7TwXQU7iVm35RpjiW
4Vpn5SHP810SgKDI90XtvGkJZnPrveQPm5qINKWZ1QliF4XRJ8OeaTH8JZKEVsAIb1uG/a2XlSje
C6BaHxIBIYDezliByXDrhl8lehe9pLnZsV9nd8gFNOrX5SBgfMvmeWe9XcrnqZtklW+dfhLnq6SY
Z3bRuvjkGkCc54UYzRO3ewe9wNNQuhc0n7P6gf7TbEpBkWmOuuHoYR4Rqe5OkkdsHLs/GxZ9CKiT
w1GXHetiq4VTZdsk9KJP8b7e9cQlBw5RczZWPqt3WkdyWvk597S5TKJWshrO8+GpM1ZI+13xA4GL
nb2iJU9nlLsF0r+5sAz9jSUuMC1hAx5s4Y6E6d/pAu1J8Cb4VzdrX6o9cRmY2SYxOtWy1wuTPQVl
EYNtO7bQaw7rtrOp870bC+L0ov/rdbxaCIRLL5VKw+s4URKoSV+6h3ZRgm0YGfJ4t8Ys3yeuEm0f
0nOpHy1LZBX++3wq9I3eWFqh0BKI0rsSuZUCD1Ij1vrhPKxrc5k0p+S/ODuv3ci1q+s+EQHmcFsM
FaVSTjeE1OpmzplP/w/2ubBUKnR9+AHjwLBhi8Ww915rzTkmKQrW4yjeEE3asCtJjKjRXtpt5QL2
GqotiDIZaknoNv5RMUtbrm8HgjxE4T0lytT/zylUri/1Fc0zRw1Aq6Zk8SP452n7uSnCycpyUeFe
Da4ovtUy5fBogw8XUcWEE06j30N1jZlDZQXvglul3eXdDmMtaUPm8FjpXoVTOH/xOR1BtMyvVNjS
iXaLN1drb4fpPdHw0q6KZB3r29l640xnQHqLcTJPu7bcTZIHbAaMmuxBYoP0SOrnHbiRYQi3M0Ff
w11aeW3C2QEF6m7uczCKu5zIsOZ3kHthQJq4U312WKYre6p3zDo0Uidw2IeHMH4ZjWJdLX5O9RC1
tyVtMYOBo7LL6KFL13yti9eUTtUcXXgJjR8lGTdUZ1NWCW/CHHFaGHViqXdREKvsyuFNHK5rf7OU
qYsFUX8XPkDaty1l6Y3Gwap7Vjjrx8BtwXiE+2UbZZVVA3yJGZFO+9LyWiLPkXbVrrQjgCU4MqyE
O7gI3aB6Ei6BLXin4+h/MYn4cLGFXGHLI0Ybvt/Sbo837e2E2KEwHPm2KDeLFCagF2qbxwVHFCDf
QbJVUFK3d+2TZgujPU4XP5W/DIaTLxObLZoPlDww80+7Z0PWNbzVg3qXRossq31tSL/eLxRolt63
irH06DCq6kNX5eC9wiQHaEi5bT8oJetXsuVL41g9ViOlreFq+Nb3tfYA03lJLOivMFM/ZBkiPqTW
W3TNIu9Kw1p5aYH5aS7l2ZJNBQvLoAf4Q4ilDYUqpUquIgJOaC4JOyV7MzD/RFfsrZX+DPKRFduO
YZaGMSj152LyjHlTZG8yeHWHKgyFQHOsocrj0IG5TJXcYzNd/Xsh/DlbWq5TsxSZxo5l/NBXSGpL
v5rJE9cp2v02koBRCOqjzxQ61LZI1kvwAhFDs84LbhgKv4n9zTjtOL42yREjmYSobXFYPZJKNdv+
qnCI0sX66FTHy+Nj/UeZKDFUogu1HKQW58PJOVYZpKaJ5ly+EyoAi6uOHIO15rF2hOV2iJ8KiEBw
vwTlqHZXfnGgbaQq98IHg/T4QTEfevNBeC7WiS3fw5kioYoTlt9l3pw8mOYTP5OYi5nSm5ggsoGK
3aLZ1D2zhe5oEwhjQB1w0vhmlr0evux4O7U3olTYqfjiq1eD+BHGvzLzYVafLZS3DXWfinCQKJT6
/qlTYQF4vnihuWKdWUM4VmsGzX1LZlZ6ckdMYcr1Qkjku9LYsjlwpKc7aN4iY80WpguhwJ2bq6Yn
d25IYo2BmJ5kDkyW6n3AoHBjuJPXF+sBIc3HxHdjuhlIMW1NoWTZkeD1yrsBlNjmIIXwTdkrKtOa
6HWmMzDPwIuHTVceUoF+DKgqwm7WmD3CZXRQgYPl3MnHxQnOX+Xd0uE6LuomXBi3KMXsyHhIF7/D
AR4WnRVffa+tyS7TtRxmSyB5oK3FdsMH7yigGlEkldoNbbkhgoYbyU5PS2Vm7qbhCAyH2wJxq6VZ
TthxAlraSuq1Ed6M+QX1irb0YE/WJ9R3xG2BxVUoa056tELpK0Xpc8NF81pVX3D/LfiRink4/BFi
fgrEM6isRaYqsC518cVSHqsWqoV5W0KHS/ZFBXJebOxsbdS2PlzR4njVV/6v8EnsFipp9LvlS5Ls
/poBO0GIvZcG9xLg2pTeYQG3Awg12QqKIVHNHvriLq4eh/5pHl/0S6khfweb//qxJ7OEfqzkJpPj
/+pGUzyySU3qTms2WcI6oeWrlvg7zPIa1IM435K6k6G+S51cXqv+SvstDa5euR2ECgCkPD31Rm2v
a36EARj1SkHiQhWcrrsLq9rfdtGP616C+hYgIHyo5av5MrDVpLSOpzrlIe00r1K8Zt7BH2Fxm96m
d2498gvcWohDjRtZWZvgSRrjJrwHHfNUNa6Y3gkg3wRwlGXjmtlHVx3khmN46ZItY/KS1jnMk4Qi
B2zPVdU8WpEHvAfAIlyjijLqeqA9ycxHnA8MRObElTRnaQnkw22vPfsQxpO4ZBde57QZzIOR3/nQ
ivv4KUGorpDzEbPF5SHHgX8v9z+b+Syg6FBkwlUguqt/BylfbkwW12VdyNVy7kVKdyi7+0JZB/C6
JZUY6PzWBJ1CuaS5qXEEvkdDlUQrnNeG9ZJqr0pr2aF1o/GapxhrTGcoXgTHutBstc4czg2TeN/l
C+NiT9c0IVebqQuG5a2bXE1Fr7HNaELaTBmyPAFyhbCheGmDpzbYV8VHau3S7FDJVzJMaPpM21Y9
yBa3VxZwxMEaQVmZrBH5KHRzpGvs6SXJAPjNPYyEIsUJ6q6Sps1ez1C9mfpVU4EW35OUBisa8tIB
TRzheTNyCQQfLePRFanucLPWcnknAIOraFKhmzGrQwH5xyHTJyCbyCklV2puKCpmt1eoMKPVOL/r
leqF8R/EbEyT4qtMvPYhDT+UIzNpZWYFQ8a78YVXMbxukz0DqQsbhnxu/WI0iZhBxKrNMev7pyH1
cSNPirzcXKg9hLL4xJavIXq34X7sievaga7EO9hWN2O4jYR1kR2Ewq5/F/Rk8t204c5eeCkvXdLJ
KiOEXdD0qbRcUioT3cjGhHickzl49sWfgllsGQA96wcRtJ9LdxuWCUtqVLOn7YzY5YH9+5KUHzOL
5TsxIITJLB+a+dfs/uU7MTM8hWOSqHck/5VIGdqPYHhXixtQ/0/GERzSVepgCllBwOTYYGoH2dg2
ZLLVT9i9q2XMbforU6JrSazT2rpJLpFT1DM3DX0/XJAlDoPxw8kSZyRxOsd5qNyVgre0y421IT8J
zQ4vhUNG37JSzR/E2NxC6LIeO95QN9qwOeMHCLe0zyE4PaTmLjKg0kOI8eL5Cd1XDs133VFrMlfU
Wk9igzbeRbK+69IDk3lJKvRTl8cXDleHQb1pytoPxHygF0kh9/RoF98kfXo7S6+r24VVwJYIeYYF
NPDCq38/3XN7OPNpFCGSKdKLO1XSS0MQJJmeLuV4aIIdJ7aRXSDZZ+maPpzpkTqX6bQHhXqlGW/S
7HWZQzQxGFKadMUaUBb6N867pduN25nOfwZbe9gmlQdShZIsec/YGGxNsi1tje+AvHKEXatorUUA
dhTjxV8lcENaMV3PcEnZClL05hwa983Qu41OYBJxjBe+fG15I042RZMPe9GRcWJEm/D9y/dLSxty
LVHuMO6sOor3zyrbkdwqu9JHTvKI+kaAtSU8D912NO6hP+XTRlF/U4NpGxWptxrtNTxapLsuMUXE
3f1WwacQtzsZDPv1yQ1jOnvXvosDxtgOHAlE45d+gAbqcxrcGfquIHPYkfEaMjANPEUSNwHEJKt8
o/L99yM+dwJAamMo6OWUJc7mZJkrW6ssFTFWGDoO7oz6QdHfatr9qn4Tz4yRPZIHVEBpLHTGjrbk
vKd8HhPMpMc4OdYFX/M9oEI53lN20x6u+nvr0TzqLzLu6tmmOYCvuh0e/ZfqtbnHjkriQGJRUFyn
mrQamRiHKnEgUMef4W0m3U1Fr58UGNqPz+IHPoMFDW7Xh6pB9MwsJdtmJAjGJf/hv+/ET1HBsol+
uRMnq2slNYOcy9yJaVeQzXFoXIM/mZMgs5LhoiCaNw9UxPbo0mVOgGEzYQxQ/wbgvng2K5PhN9PI
C5v8T5XMyWWdrF+BBK5i0rksnFO3/m7eUsWBRLZcdKYrVHL0htBjpWusysKFM7x+5oDBgkO9q1Py
qsppR8vEe5HWCX87DEhOOQzavoDYZpHb5obVq6wvc0duEHkh1D2MGaUrv93xvElrE0AVG2+5NjMp
+DAjolZv1fgzDg4YCevstpc/qpRQ6Oi1rVu370bIicgY4eIajiCtg960VWGHFT4RCXdcm9nVTBxE
4XZ/kmZfAQ9xp/7PFB218lEbO6cSP5RgQ3DUNJJqzHPy92V0Ad9zrlVhKpYJp9O0kGueHpaFMQx6
Iw6WT8WXXqWlBdW5C8eETThwTX/D5DCaPPXBjGmuMFhjeXIrg2hlCv5iBUWkhF3vE1dCW3fuN/8/
U5tvF3gibOx9I9Jr318OrYRPsLCqw2YRzQ1O8pm78a1prNS7f381y1r4Y638ck+M72tliqO/ngNh
GdcEG1x/7l8n6cU20U9ozvIVfPk7J8rEaWzaSMvYxRMJGsBKWgwYtz1KCMQ82zR9qO9Dj6TVNyKB
iYv1Ms+K8RBiDwVpzlC1nlxRgcF9xZZUBcQUr6T2OlOd0SdRp0FzxykU76GrvOewDrcz5mCih7rY
qe+X9hhOD8oZD+qApDzXxiGOSfbFix+jciKcl05Irwyr4hI1/adEjV/NXk/XU5FVRTv9/iw/Y7wj
LA90hyIENKC0euh+J+thCal1JxqXx0vyNPlM64gXnFYrA2Ym56dved4KvWglpnxXs/E6pYk/kpy7
9SLtISLsAf2Joq4TYTX77nCAYxKCYwgcZcVMhKJgesLj/X/wTp5bib5e1cmrrQy10Ui+RUNrkzyZ
7MaGsp2OnaN78gaO9iVq0U+R3nLnv9yFk/e6bAxZaTPuPF5NNA0r4JnyqnlfZMK+42+UZIPCChP3
7KacE1eX6s/zT/7L3z9534u8zich5LtitLlpaEEz/pXe6CS7HAoW9Llo++///pTP7jTqoivRJQv9
2iksxayKLFMjnnzvyX+IJXBD23imSbUwORAN2VFuA+W2EGVfKGzOntG//uXl6X+tIqJmlpXMkP82
V5eFi3OFVN/7w4NavDMORvd83XIoQaDLLgwenFAZILbRcy6rgBBot+qOanmqcRXIN8awAT/Ybeth
51f3hYwdqmivEzKsOWQALCJFCq1c/4T0Q5c3RXSM0N5fWovPnqu0BSYhI/LUtNMObN4jMNcrjQk6
4rHyF9jGAZIevi0Nmy0D9WrH0IVfBN0f+JW8JeU6xFmFsgjGVMtE501tX5NxZynHGFr/Q+VYWPyj
m/qJoHr0NySCur7oRZy1D7NdrnIXAyYo75s4XsvX4aH5w+gDEgPCYfKAHisioZ4nKveFq1/BJomp
YGAcSKSTlKtQuPBEz+6VX36+ceLmmVUt6rtGXZ7oQlcno6hHYoILoUFJaBpu118VZr3qrN24o3Hi
ogx6hUHX5JuGkIR2FajchmAbqdvYFkQHS4nf7CX15sIrf+6oz7K6WOw0uE2nBU6VxmlVJYvO4Vhj
weZsU21zrODI3h0R/WS9XQau4PEuHDaVZZB5um9+/cMn37eUjAIMOEr5hI3Td5e/yRobHXtQmi0h
aApTnahbVySTy+XV8oCXod9t+cdcLf7wdF3mhyLDwgJ6xlaAvb2KBGqYgXkh+PqMLGXJXkUUjwFR
RpxyUgwJ/pAoQSmqHD9HaFKrGJaXdcDGaQ7blPN4jDCSsx+8frLYBnvRqsefxGVTk17eBs68VgRa
Wgw1AM2qjFhPDsP1mEh9DSvtTnyb7JwYg4ZUx5WOiB6rBMhwJpBkbsUrgYEWuav+ZkTB7yxAf55h
3zsaDf1ioxU29CuG8vAtL63cZ28YulHNWgSkqLxPblgm14YQ5OoyrDQUogs3JOXCwh0IAqSZuhpe
CTAhRJFkU8VH27vqHAm7ZCIsuewr4J/ThQJCWbaq76+aCksCN5TC2EM3T8lyIndM1xNDvZNTR5IP
+rSd27VibgFUC8GBEeLyTPPi1ii2oryfsxceq6StOxVpC0aG8mEE4rpWEUTUv2fTJSduFl8Ghu0s
R4iUJ1SxgzdGf+b2s1S8wLuEzfx7yvnHD9BO1pJY6001q3WVvbAER43Ag6Y6va0KTFQRrWu4FNVA
+QF6FNOQFe/FchdUu3bkdsp3/14xzr6BFuJg1WJmyRd8cjCY2qgw5MFU70aLUtYFfmHq+0an8KAF
pwobud9MqEboTlDELnrKoCONBTAMotV14SSx1zXPQ7lRP+rUndQN38ylvefv6PfnDfvfNZ4sLokf
ANcsrGVWGeTruDyCXxeznQRlBqNfhHvScJP+Xol3gkR2/UrN16pbQIeJ2h3iWRk8F1hu80WxC9mO
UHPGsq2ZhxJd1Mj4ikjGC9vFmeMW76ihoWeVmdL9KK0Yb/tJKnDFwqZD1LpTUjvfMo6wg93AdLC1
kTYY9uI89VFuEQ4eX/hKzj9XkwGhIqE80f7+91+OIEUxC7kv4+fUJ5sevnJQRgKfw1XabkPMgdvB
OnQLHLTtP3ucKjz/kHrAlm+WAwiOZ3TWE6gbFZzM73iArFetytIDF//v9089+zX/7zr/NmS/XGcX
TJoyWoL6dzBR3CXDI0otOf8zufgUFRzq2DYIGOpeEELjRcoJutAcgmmQCj6oJlUh08ektoc7Xtjx
Q8N+Eh5RuKXTUZSc+HqCJEm9CJ4/vzJjOwVhBovMb56X2VR81Lb//jln+po8+C8/50Tw45t93uQZ
PwfBZeCMXqGvWvY6V3C1fNd5De0jG5NU/PvSR3LxL8vfz5ylUkil3AYaH8ngImuhTvQmhr5AoY2r
ZZft7mkkXFI4QSE5txybiJsIaJZ/ilnESAizfgy1O8CvA8lFxwjRK+Sf6qlBMNi6kuyo7LTSNncI
ykG7ETebZF7NvIqJnVa7TH7ptPs6OQ4h8+P+ShQ2MeYKxirCRu+3o4hkZ5DRHdvxbCtgupiU5o7K
5DV09O0yV27TTZ5s8nlrUeYiLEQ/DvxZgToaOEP3qvubtgCFMyGpAC4FdQPKFcYHk9ElNGW3CXcK
ZTa5idu581I4z7aP1sVngvkSCHeohdUHPKrsdaTqUTCp60mzGdkE0c1IcZg+SW+mAZvZHn5FMxK/
l1lwB/7/oe8Gq2yfh5/1W2mjCu8Tl2wntdigKaet0/cHI90Ew04pg9Xo83onW6aA5GHNf5Dt3yQO
aFbkBoWrdntxowcr9OTxloa/ONMaWjVgi6pZIFKIgibamrAH8wMBTCaWBED1sKtxnYp0lsha4WsZ
nkvpMOQ7YS+F8MMfOZqO3aZIXoDkklTVGB7ZiOSwiNaDwNAZhi7T95Q4av0hSVmqxt3o0o/aV/nm
39/MmQp9+Wb+9wadLO8NuUWTXkcaS4CkupVwI3Q29OgJ8+FR8UAPuozK72ptYURctZv4qdNcs93p
Fbes2C/uzfzynvPzQPv9ok6OPRaJouWc8VpzvyN5Z87HCuHQTWPDdDbaVXMX2qGJDAKCjCNPu0hl
bHdl5NcM8uUHsOnIRlpb0xxhCXyWmNnXI0/zPvCkS0leZ0Te//nDdVDxnIlOD5EmOOJKSZEcAXVE
fyIhjXUF3qDSA3TErWNayzyqN/eKvviPL60857Ya/OkcxhgswgE/tX23tRiHmVmrd0Zx1Yal3Y97
RfulWqljTB5UcEwXtEORXFePZb4V5G01kdsy4ncBc9EXOzHxiHhTbD9nSH7PwZHkTUqn7qIM/MwU
fLlT5lLBkm38oyMwsFnXRSQvB4kqxWLm1pnXgRdHXUyGyOyF5MXbakeL3JE/5WFvkM9hx+kzAlkm
CHtidzIcSA3G5Va9x1J7oYr6SUiRuD6TU5iuqqICKuj7Gl7hVab0RhhIJieQX0cZ72d1ofcL8gq7
RxRs4/RqpvKfvNdDiKca/t8jYr96fM10vonV5Q+BvIEfC7zGU5XRX3H6Zyh6ckKUS0OYkUPTQPN3
5mRn8TZUP62UwN/imnpcjTdhAbLuTdWYkBBiIRoIzHn/rwT/SqaVXEJdqx7U9i6NS3sc9/l4jymB
8gVuqJMH+6H96GMCurDfbPJhHz0NLiAvhgITOqackOnViEsAbpsE3TbCO/uSGU6b9Xa8NapNQrD4
aBAX+GZy6FumxlbrkTSeGY+x4JYgHqItcbmkItJSMTZac6AVL+V/LIM0dukgTEeT/3VXO3Gg2j6C
XLiOPGWXediUwdoTCIkN3DmnC6jYQ7vriz/Q+bX+vfOv9Oguix9R+HudsIuldYj6o6i2Cgd4Ml36
zDEEpKWEWmULDRDIk7YE7kK5fgoLwe7RiOEh6vL3viIZGLbStEbt13nFgwHqumGivCbEslilLhEN
U+S1w4YWpsKUaQkigWsVC3cVFbP5VGOq9uaaZsy6I0B5Ffn7eiQ20qb5oKMhvtTIPVMUfn8nTpZs
rTP63hBxIXUqebKzU6OuTR/knkx5LyDXlnRH8m6RCbk+xSLYND276oY/6NEMHxSiRzDEvzcR/ec5
kqMu28gyzEBUa52s137jl2AEcJrG1E6zjPae2B2LXAjU1qV1NP3ADqO72YvU1wI/4nQtRY+8cNaq
udbtpVYQJpva0AoHQCBPg/xbu0rTP0nwPikkrt+XsC5jpxsW8pSa3WXCVvjdj8epW0m1J/SOjk45
91omfuQnX1fBTo2d+brYjtf9leBoryOCQkiwxoBM+Sqq972/+ZS1HanAGssN5vhgY8a3/74n2s+j
2XL8V1hIFhvvD3OdOuhFJsXRMj+JQz62zNyPw5ZcZzS8dBfiZ4UkIb3atwbs/W2eH4U6xjsCvmFu
3KI5ZMIN0yfVTuVrzBlKs5/bvcnP6vydscAT8/1SX5BqOFe/CgCi4q067AfzfZKeuqTnWE746uQJ
DZFdQ0fG24PsFU4kOMOmRFJuB/JtZd5eHDD+7IF9/9UnrfU5VMd4DHk3G5eOikhn2xX4lfBCsMsY
7MkrZXzEO702LnIwltf+e6H6/U+fLJVFUWZjnmeL/CyaZ8B0e+x2HLSIfQjov9nqeq4ReafDOkg+
UQK7zG7UFWxEVgtOcwlp24pA+1PVXLncNMr7xdjPM414LpGdZYl9t+Qf+mRy60Y1E/3FrQ/SAR8Y
rfjJqSTG9ZAoOK5on7l0/+8X8YzY+PsfPalNzKQfutDgj1bZutbsUXImDZCz8CwSkDRVN7gRR+GK
F81jSwZa+xYDfvHrTUJvMAXXjJF2YGJbPDXjdfuHWCrmJNPGn1eRuKK5WjOqtUGlxuqFKvpMUfX9
wpXvG3LWkavezsHyLsETyAmM/gyJ1lw0fxGJCiwobs0J+9JB4IxrjL9raQypmZPpP6zTAslTgiyo
rGbb2QEkA37MHrljxUFFPyusMCqlgDoGm5xhQ0TRfJBLVDtobVMEpKVbhJ8t4e0DQTVuQvE+POlj
Y7eh4UTdMRVptxPOs6Axj0Pztuh5NbSnAxFD8PSxSeBIAxRRHtvwaplfI3+qcFDZU7MBhWyGTgMh
xFw1aCimnZ9eYXot2GXGQ+//GQoaVbuC52K9DuWuw1dOWx5BRftHjbG1OBRF2LSNFkQxYFUkJH2/
nV/HmwjxT73jI6k6r6KKYQ5m/TZ1mEXmU8sHfPfvd/L8h/DlFp9sYb1mTlHV6gutIyDqBzJM6ISh
hwrhV+6Ke/Ceb+Vwodvxk2pIoAKeR3BCuGqwk5+8T3I0td2QaPxRei6EsN9P2X2vbxmphBtWaB85
BiqiG4sjChs/x87B5Ex3CSylLZvh6Tr19TKWjeNL00Xpk9Bqe1m6G9Guoks0NjOitnm+8TkVaaqr
T6v8E8Lh8MZxbaPKf3IylPJHck2T6m2CVUnyTtKlTmMcSGw2iSkWhU+JPOraNqO9QcOF06GT/u4l
bwhWhNPX7dGS9iJSmEeokc3wx3qt0pcy2BDOHXjlVfs7Opb1G0gnLdjE3ZFWzQCrrevQ/V16Bsti
8+PHg3RcMLkmlsyTk0JX6n638O/4pv31svcPLYvwf0tKvG4ulUdnd2H1f39POmn3TmFQhERVSXcT
Z7UaKoQjSav/BiTW9RA+VcOtLNw1ybVQ33eoxaqhtFXzEBV3g04g2riaNMcCaxO9DjMIcO0o40EX
bhsnrn/F8lUIt0i9xdJktvezbmegv7A+mE8jsdRMw3SAZUxieFjZfJeYOCELT6NG/WindVE6ABqQ
AF93wv6S4FRb3uUf91mBPsQsSuNGn8w2DCWWYysi5JGuu1G/yJAcaifX3FmBdrnqaEncY8DOrupn
5QpTUuuak8epAYNBgkcQ6/Yo0MVR1xYFY38/kbHZokugMHzVqAy0/bKR/ym83DZefYl/MAikvZLk
mwgCQ36XfFTdp0yfhq9YYUZ3nQj76oMNw+oe/r2UnFFaISWUYf0tJpWfSSlJG+qRWY1QTtqdSuMy
ey23bK0OXvjpo803Ync10DVA9PVL3Ua9C7x3/YgDHbubsCoYU5Tukhvu7/P2wgZ2prdCTc7YVhHZ
RXTptA2sllZEPVkrdykBcnzcaXWrxDC3gw3uWwDmiGx/MxihPRi9CJo3003tUw7P1+0GwMuq2xJ+
5lw8KEln3o2vl3Xa9Y1jOTRrpVEoxIXj9N6txz3v7boCjpT8Ei7GYFz8e6eFNS2KVB1bRLO/outo
M5Yb5mratUR7q289kmsb+9L7/1dSf/L+f/uNyzr0ZZFVE01I9WhAbJpf+/y2bK0guP1TFH/g4AXs
rO0LSUN99K7x85uNrNyG/bpDWgU16iF7E1zpGi5agyF8nGAZLvadz9FCnEmB6nf0S+Y3QaIRuJaq
/Vh/YsEcMYLT3Lb//Xqf2ymRy4kKFBlTV6ivvv+QpmznPMJZsJxqN926oJJy1Aew/YtSYUGnMb24
hK3527Q6vXumtCwb+OhQrZ5sz76WVWY0LAJhZNTBXe8MlU2v81rGihxuOcsTM0awWl9ei47eOAg4
81eh9XqmZjk4Bs7b4fTy7xvxM0YCFhJqZbiUBm02sDDfb4QpDqNPBJq8MIkt1ZW8nuhfvJUTA2uv
LncDa1G2jzPkfd1qKQpX168D3gJinRdhJRVHiYVnpSRrzAY9aZeEcIZPZnt96fx49rOnj0S3Bt0L
zt2TQiTzLSWuc9QasbLs55K/i3Wdk+KNIN4Q4uQp+YoNwXTFcdeTS195E/yYl5Ec1adCOYjNbY3y
zfKQklP0XtiA1WXD+/5oaRXCaCPkU4HW9nfA++XDqBSJ5l/RS4zgJ5dDv6OjbduV0BTjdawdo8KW
/T9W8DqozsRWJ6I+9iSS3MW1xWsg0dO36RfKTgtr2dFUBwokJ0qf3UJU1xTVKYBVdLWwqjbU14VB
vsdNcskpcKbr+v1XnLygkjHErTQMLPr6pkMSfEAVgoPQ7YCQNSib8ZQv7GIB/KaT1+WFj/KMQ+v7
nz/5KEtLnTPL4CYupxjzPXL9myj7qOPj1F8RPkklicwGtcWMHToDcMCXsYBAxdX0EbLz94xt93q+
IXYhvCqFFSe19HeqLbdTwSSt3xaXUEpnDCi6KHPgVpfcKpMWzfevR8R9EuUFQJBFgKf11+ZwK7ZH
Is0UChhexrWfvgup07uVN2ykbVy9Zdbr+CpZd9B24ml3aYFWllPu6XtIxhoqcZNDOZv39wtS0k6S
w6hdNGntli2hh6zQrFOHIM/S9FTRG7qHgHFTkWAkJ7/OnaBMKIdQek2BJWRgiwmMpvGWowji/tKX
wx6l3kTdH7V4HjSsRQytROvClm78PL+SsKEoEmYeSSNG7+Q+AqkIh2ygmMYlQ7Qe1AztLlT+MGIO
RB69F7RgPHYKHwmZoykh3rVTCa4cb0XrGuaZat5LL0myFUUwQfeSx7+1iOzaYJg/huKqfhYwYVYr
xq3iPQtDLO1Mi5y77PeYhWBEbFNBQAQJyryW6JjBlAVPkNXbCKZJogLjt96NeTt1tCVt2JqyU92n
CTW+OzyzTSRTgh7VGZWVX9JnI8Dk6MsbFcCE7kaX3rhzDxh+LqIVnDIKLLuTE2gvJFM7Tbp41xa3
VvUyqrQ8LM9MbvL7KtyJpYd3I8eiunRB7MbxFbAXdCXWUJNX5UjrWXwM8M/gM10sfgsZe8JzL3Lg
Ruq1lLjy+8xac2GXObM8QouAoyuJNDR/UH+LOVvk2gnczpmjbEqDEfcE42xOZnS0FiEBfW4CaRn1
dMNDOh+apWrZ0/yvPZSjjOxgadSvorkF4rwbhWt6bk4Xvl5stC3b3cn3w4UuqE0ROBp6x+/fD2i3
LglHY4k/q/Q9gTVU0LBk3mZpPeIOv9wWOSME0aW/2y8QefOnO6sPcq3mJVtq9lK4auvNaG4l8zEr
n8LGVaTfcuqyNbdYyTQS1pPXPHko1SO6aJGYq9Ebw4eSAA0naTcVByVr3NiSBCdt46NFxEwMseTC
szx3i6gIgIBQblMHLf/9l60ujJu2qythwceVTvZce9XwVgbADZLuSa28uUKNTJahgw5jumOA2CpH
6oXps/uFwlvZ8T1Vh+Tg85HVK3K+dy1wl4v78fKcTp/j14tc1skvFznSwc0R5kGGmY6J9OrXv0Lb
1AccgbVIghDfdbqZZVxQKZwzpxWZ8jiG5pFjr097Q4GqcYftur8D8EV4RWU9VszTmN+CmGNS9peP
toV+0puuNWxHZgQOrLLk0jH17MvByriMzyyAJadUjUWbUIj9JN4xO2IGKvwiw5MMizizh3nT0fmq
bG66m4yvoTNoN1PMeHJiZdrkDJJ2g+4K8WfgMRXK9ngyEnUTqrfVJ7XBs3iJvvCTlL2EN3651pPD
Q1UH9Yi3j1AVr3pP0a9qEeKEvaVfmf5T3DxX44POmzxFcAY09IhSeye39mirKUc3R8vW1YDp3iLS
BD8WOcP0tfsJ9zgMiYq7S83GVIKlwjSYo16r6RHtQY6c8tWY+TCQPEu0YfvYpVXXglbcDNEFGO4Z
L++yzSMJUZlpcsw7efPHZlZMoR7FuxzkFVnyXn9vdhCXjoT+wjtmyx9XDY2N0EPeyCJaDPea5OLU
lfACgsdwjcLFfKIbbiN8BsG2YdfQ1hgdQLOFvpObM1I+hrPddV3D1XSH8d7i/GW267bYm62bLbZF
qv14r1a3RrZeXFvQslrqTBGXo2QXgBw2QXbFtqlmq17fWPJzUzBIHMHAvze1i/TOEXIQZTeDsu3i
F/qQTXgMem/QnfY3TgHlUcTzMln7YnaEeDU9j8QfIdwEeGC30a8O0tzu0qKrntn9v93Xk49VL8qg
qwXua+Mm6U4R2MRX0qHBtfk3j9yTeVkw5GNsU9e/iNxaRHHTZoCkQ8rCSgGXZYf3SwwhkBdlRSy0
T2LRY5GBOC3JLVQ8Yes/NpVN00bvPCyu9r+XRPnc9kbxtIy39YUZfHLqauZOM0cLSnLOu8y/kHUv
+gDkM/Nu0fQo0vtfDkIG+GdNkGmVeerm/zDXXo5Jp6ve1+s4/QTFLjXSvuMAPTGLSjlGU9wCQ4Tp
yWHagVamzFfxU0YwhYweGJX9Fobtv2/G3zrsx0XQHFzMvBrQgpMTyhBpJESkOY1YbyK7Hs4PtwIJ
Ao7beB2tdXQbSMYa4Gow+pSL86rlXp/+eSAwKksNLSJK7e8rP/FZaRAMvEzqEtQ+uV33a8h2Kpj+
ws3k19la9+ZGiO+wtIKT8yr8M+0KSnK6q82XQdjVylWvcdL4NTTr8vHiin7mVYGap5JpBngDV+jJ
3akzOS+GgpCSTDiY2TqdbjCmFZuEDsiaM2uIqj39LdyPDxyzGRGNDS+2od0CQElgcsyauApIZitw
NmJ4cc3kQSIQ7GIA+pnmkv7tMk8GjhpEiM6SyBhZSjEJ/P5+kSEsxsoscrtPFokLx4pzi+u3v3jy
3NJJa6XZIpZIRqhOsEJS2eq1uKIpAhI6cgRPvC2eiHlsH6J95ka34X35PN4atyFcPGH5xj6Ej7m1
JaAW6U2j7JN5l2qcmZbEtGpk+pNdZdzQBOWdep0QUYiDgDzH9v9xdl69jWNZ1/5FBJjDLaOSkxzL
N4TtqmKmGMT467+Hnosuy4L14hs0MI3GTBdF8hzus/daz3KKAyXybVq5RutYtWdtxwdppYagTokH
Iei0/y2M+yFcHY4TtT0Io9YOG2+er9D+E4Zeja42uum0qtugyW8l7TqPV428ndIbdmIt3TIkMI07
6mo4ELaqRH5SqrsUq0XK8y5VyYbCcFBWsbHLB0dvL3QmjDMv3MKsZHNCzqR/O6JKhjJHXQKTjRZ8
9Ma/X7lPwTS0rvWhbsYXYddcla8sRJs0TpQFazkoH6ghjqWDaLWd7PbgEm3ULBBH9rPa5gyho3ta
XgeGbY7oyqDMxmvZTzgoUaKgoAcO+tj+Ggg00d0DUhfIekfw405r2da+rmko1CCsTP/4KK9aAmQe
NGeAXZUF+C6fL+xGZ/RROPL/+/2ncVdtmbVa2Rb8/nQ1AFbTGdvL3aPQ34fJGuIyMT52P9znw1bj
TDzeZNq26GZbnq7qKkiRWQu21HkKYFqmuBBU+LdADZ89I7TT1C+wG5p+K6yq1UG71VUXPVNfHLdi
/Tgsy9duVtGuPLj9O8sY3VBBR8ARu0CjPptY2AtkhhT2iKD4aIOFOWOmjxfhV3JnUv/UtH8YYBMl
OTxYHDxL5pMHZ2g8oeHPchTEle1aHLe6BDsTbOa2Z5GYwTBs5XBTTV4ubeTRBwkcjym7jH+Qthmt
FHzuCw6Ek69nNqshcivLtWq/DTfYm/A20fNDdKy9S6It38Lbdw6A4l0GEkNCBUI8eFCb/jy91IwW
cVfOv6Rip3SruQNfy3Kj3oNogb3L+/lZKmc+b5pp6vTZ2N+Vbwr0aQ5z4xBG3V6zk2vgXvvqBfCp
ZNn6ax7gRYIZcTO7ZWUTJLpaqAvpfo4dkMnMJKHjS7Z4030s5DniG37PQb8YYq4mBjB7JpfbS9F4
55pDXy73ZA+disaIJUqbfXj1P8nn8T6iY3pDZ/lPThQ1Dddn3DDjc7iyAjgbiR8RXSbaA+lpF7/K
y6f/5LP45WJOtldrEussjFOWgUNOWT24Ml1mjxId/Zl3VNfC8WnUt/EWFKf1BBBY2GuXOAZnLIQs
RROfi7Swc/EIff00Z8midOrqbt98WCRO+uVOaj1BWRIuj4Ujzw72WWAT5W/1kboaqEFCN5e6Hlvl
bHc5g4BVdKX/Mpyo+Cx2q8Cc/eGmPDiHCkb+8AxtXiKSBgZoaSe/FtHPs3rBbHVmcvD1R5wUq5EZ
xQOOtA7XKfsoMWsIv5f86ehKfqCfFtIdIsHnIkvw00Hz/QH+d/NOCgdSDotMNpabB9yunH2SkA1A
swHATcUKCISooKECe0M6Ijvo8w3MDhnhoF7c+8ywj8/VL87krrLHd6VIHrKuA2cl6DQ5AnPGLK4Z
BXnNZizCeSnXNaTIGofn6JADRaqfQgLHCnxf9QeIAYGU8qXz47nO1pe342S5xMPcZVHND6xerBsB
YOLBTjVviO7AI3Z7sHg+ut9uReSJVzv9KjsGjIYCOlgbVbZr0jTJp7eLD/m5e+c9SDkNYOchGujn
TUheFspPz+FkIeXzOMWoLJaF1OyEF0TraY8S3i4Sp0IffdM+hq5U2MMtIRwpNdoTAU/rcvSmxJNX
yxiw3Vw23Z0R9Xx9K08qfzWV9WOc5d2nx7/eoPAUPWTRfKTrl4V4qw14Tw8XaAvamS7Ll0d20rad
86JSa7GC9wqEXPXihwkiNF2rdskZJjilFlfJbGNr0kw7e61fo1dexsq0C2UbZp4VutkfjsnK3pSf
jXbpB9Ea7D5wC6CzLvlb7Ny/qQywtmBysuA4h3abeDUzaOja0GkWCXMKaP2oOU3kTulDYvo/P+4L
yx15xdc966gW2aGpeNxHtzOdgmMDnBF3Do5e9ZbvZTvzL1XCZ7TnPEtL5giDy4pDzEkPMpnI3pN6
/sgl7CPI7PhBdqZrHCBW7ueEjjMNbAO6pZBriOQEzNQYbgjaCeKOzNCbUeFjhgJiWEcsCb52aRBe
qirPeGO/XuNypP+nvyb1SaLOyzXSmKIpY9yDyJ5iFN7s5dPIvMVT2FS4zI7PCzpgFcbqG8xqPfLU
1itgtEHcBSy2bQhbRxGtmV4O0unxUm/hzNTw64WefHNUOt2JpXOhlcLVVapjgcKdHGXyxdaPlwBz
VwRNTIWFEwVPgQT00CZUL9E8Id9osKDnP1mEScYeZT+aLww+Pg/D33YTawESM4P+3uATD23cz0XJ
62VtwtELVd9Id+3kpaqHqIbuRQz5c5GOII9zO8hM2D53M5y6ow3sryO9WfaoOsGlw5sxIDJLvpXc
ZUJg7Dt6UI6GVUHfpsY2LV3FdJvRyzNU52/mC9/Q9iFlkAd79Oc1c26Oxwv834862YwGax5AR7Mt
DI68yW+1Xdk7TWUfetccPL5RvA/DL5Mm5bOB3t+wR2AtmBsLh8SH++JhWFPymh5cNCohZemk2dgn
5pQoWRuZUfIsXww0W96Cnx7DyUZWjJySlIwr5oY/HNfNTbQpnOl3bmsbfKpQ8VY/36IzQiLcx3QT
kWwxqaO9+3X99K0BMGsIj3tVfEgZaB0aX8zdl+NL74bg/exFITmv5Fv+jomY3w42SND26NIBA6AN
BH/ET4Yk39hM2fUhhzHPfmmNT+lh3ds5iSzpqmMXrsgjEGgtMCjNmbPcivChTE/L3CFDpriJN52x
0TFH4RG2fs39w0Wmqyx+/14aAJtEvHSijJDgtGla5RJs6KiK7s1kVYg4mJk//m3nKyUT7T7ctMji
VDKE28PvqGhhSnV0ikx7yoiM1l6q4V45Epu4EnW3HJ5L60qJH4sZQbd71Dm8K+QvvNbtdYQpAfrw
lP/VQj9SRVtLgOwRRdO2160A868GT7DK6CkQEkmv+a2UthbWLFR+2WEV16+VEPRGkFKOZn5YbpVm
ydYL0Z8o+u8k7T3Shmx6SKKy0XEACjcCZbxOpCP/uDf2+AFJnK3aO6pDWJlvYb4li1iuHVnHhuFU
Mal88laZdojiKsbUR7weS+pcKjh483RXC/hCg/qW4OurO5VlLWf7LL5VOQtmH1b/LmmL9oN/pTEj
b0swA2xa4ukxp+skpCzztIaYb+RlefqrTNZjusrT+4QKBTjW5EaPTJf01VhsZwv5GUmoxS6UrwFH
A78UYYSnm6MMU/i6lQhQuJ6s/SgGefc0Jw8mTWA13obthj9JJWu08PIiqDpfeRacj6K3Z/FqLrcz
1CnjEVR+HhgNxmSSomeONzjKCqg0NP3hI4S1nfNmF8dAFV4N6Y5ogc4Vff3+IDCVdjJyTaoHUd9l
wm+9fzBp6E9MKUMBL68nQ2X1mvTlOK0k9YU412JhtCaoSd2GBiugYMUm82x242EVaq9icjNjRs7e
IyxE40JDwaXc3aK//XkZn9npeLlVhQUMfg9B2klRPoRdHXWjEd0rN3owef2aeAc48tbRg/QwARne
ph9H0ZUsfyExg0/ksHk/PekOiLZnC3WY6Gcfxe90i9EcbJVNsgFlTqUThHCxrPjeZf96rSf19RQW
cxsPYXRPLG8wy1zO4/wgPuq5rb+VIh88tyNdkEYZUldaFyrAAe0ulleXL+WMlfzrpZzU0JpeGUMp
W9F9usaqNmJU+mVBSAQEjGmVOTqKZdCCzrH2Ie8qeQBc7EIv4Yxgh0vQVCSEEM2/K2bFMRutQYji
e6yvmIviuwXxt4kGiM+MWjGImH870vbqW4W/NV1h9oXCL0GkuUmyAVCfyL7RXqsP9FfIzIIPM/hC
kHwITKsTogxooE1XS9VPMIV5K1lk7V16oGcOTF9+wqkIt2IadRCUNOYuTrWjvaB/LOzuLv+omURx
VuLYvGuJ4nrtb8pfGW4te7gqFbvOg/w+qpEKfm47nJIK8yrChEC/qXa54f+HS/1+UFgulXk6535A
08ZJRaDmRsjDyON7Jjw6LdXgQPMhfSlp1tY7q8IR7auWg/SswGqZod8cflVLAIf96fVmZOZHxQMr
wzi8tyQ8x60tmKyRS2+FdnaN/HOdJ3VA2Y2K0hZlzBrJOVEebGYnDKPkP8p7qwIxtgmbyehw0nkf
rqbrG+JmytbtfyuCk+gRMkcvAfkNB3nLENLOrhQLLQoYd0IjJ192jcpXUz+sPRXNhR40in8snoD3
2U5GJM64ipnJCHdRvUrqFQGl/4dzovi90jEMvBcUxTLqEfn0pVEmRZmmg4nLTgyAjZRo5GWc3MMW
N5WAIfGQU457yfCWR1A7Hg7Crc72Lrk0bPL5WmvWTe6TqhDpdnn0Dt0uFDxuEG9ceXRqXC131j5/
noN5XlGQ5CgmdDu5pdUZV7f934LkSvzGfFk5BsDGna8LuhlIVOhf0pb3OkyXiBkYX3Z8LCa8Wz5E
58jD41FZW5kaHICiSEbcog5x+TjK93Q5+YdQ4Gihdj0rz1aTp6jGYtFuE+HPmN3Fz8od2YVOvoHU
adYE0lS7WL9VDG8oV8f0mgq7GHeJvkkPuzkh5+rPnG5Hgl7KFc3O5uKAavkmfK01DSJdgcUxAzLl
b9+MKU6KKrd0gQEVbXX5r/kavTU7IALmk7Ll7qs23s70+bOHcEATu9F9SC5q6LYc5jFbX+pofE7E
vl0QMYCA92FIfhNfFf3cLHJVYd8TWYxENwrawu3rh7y6Ce+Oa2s7AMmY3eRRXC/kkVt916t+ptGd
9se9/rFoiIYV+rv35mpaR2CurnOC1m/xvuCNABP1OAewVBj7KR4AgfmqCTJU2ESRM5F8X5EfOdyM
IJI3dPpuf/4+n1Hccq//+2mnb3s1p3pf1/y0dkM6QkBSEeaIbJtMgTo4yvWisYXTd52kwfLVayB0
WaoNQIHUo9YZAfLnl6hbZ4bdXJLFEZ4hoCST//C18jcKajnryCURrZn7xcRwlE5XTenLwLR6IWvP
TTyMTYaSE4kC9iFiOyS2LjfQqjip4UqNzaIy8DtlG/ARC96PCcbr8Up8h7IXlqutml1Jvw/vc7nX
CK8qL7REzt/Uf37BSQc0izthOES8wC1yYVy7HPVtjXy9OlAxihKy9wcYPbyw/LXdTivhAR/o9CwJ
dmgsdxUk58PPT5ngoTNLCrE2QLzFAfht5tu2VlZ0vcgbfAymlIABbzQDIDFU8pIB99czIER2tiaB
OSBIhv6xC71AIW2Kre/efD2k8I4JlLcHwgqstUXaz7xtCcIy/FBak+gzzEE7ropxpSKwR3KhrNjT
EW7MGyEgLOQQXQ/ztgCKkYhuTltyoIXgIeDFpxHdHG5gjitI8i0SAHczhsTG7xm9cMJj7uDGq/EP
sopVvZsn76A6B8r4zaFxrXmdyg85cmJQFU+StJle1Ib4QSAdUF6dVnVZqC7uksHXXqPYlW+GW2Pc
NZqNop7JaE4pCUkOWYSEhib2SG88kExh2Jxb0mgFk1mf7Wn0hMPrheexfM1PN5R/H8fJ17426fPH
7SxwmiaQCjF0e63w3yntZwZPi8R0fBVX2GqRmlz4oy+9CScf8KNiRIxW+aMRtJjBAmzLE7h2nrmL
Hhbxcpc5HVvS8ULLQ1uK55OfbOFGYRPFr/0dOaXp8RAZqjwvnhQJ135+D12jmB5j/chpYK309Omx
SqO8yBGR6gayHLrYyZKzkeFQrOtXphxxuRp60Ai7mLSMiP+pKq7x39pTY9yb6atpWzM9ZAWRJDGM
nYLJ4mYqXyT1vlAeVThCqH5WDdGgx5tCXo0J7BQ/OlxP8U0izo4xv1BhHJDUdOL7kdCY959v/ZlW
FhBiGBQiqD58FepJS0Ma0kHSE2PeGwsazx9Cj/S/hNw4J8yChvynWmIgTPLoTjS2lrWqUn+JIsYn
4sTDrXa8x+Buto8ZQpUwXNXTNa/6WNHkZ7eT/VBbj9ZOnLA1ghVLgG3vSQJddd12inYgJxsMxkEO
W//Ckz2jif/6s5aS8Z9OZ9Ep4yS02rzvCFuIAlV3G4EzrVs+GD4OH3klJc/SgPUpBUoTBz/f1DPt
y4XsvHyUmZtxTjk5YHZ5OtFnsGamPom4VqvrmEEZSKC3RZrK8MfOwk1P9g3LuMRzYGOOgzVPJSp7
lTOErgBIJugveT7PsBK+XtbJWRIOaNHpWTizwjHexuGycdKE6kM/G1YWHKGDQ/ehltx63d/1jzRk
lNQtUccBAJW9Vrxs6Dm3AP+9USdHylSIj1NlcqMWVJQgu3K2QXmwTsAdpznTfH+QUTuHyGcIN/z5
IX22sE4Xv8F/JMMk6IPC7usrotfyUSvNz7sxYP6Yrtrr+LYSb2XTaa/nB6nbcvaS2qUYaj9oWVAO
C7zEz9wldPnmumeOhSodAQVc1I7XmSKlCS7rw859uRdIOM1ZY0EznorHx4RUdv0ozny5Fy39ukU2
R5CztI2qt0L4q4Z/JlphBlEjeEeVBKymrr+K+qaE23286bXrxAJ2sbeKvYCJ5ue7eP5VX6TXkGyg
932Wqf8stLzphC6uokV6jRYX4U3rzjFyCZuEe+C2wy9gDYTdkKppukTeYyxeeKsHP5U7t513lJaj
5s7hE0eZCw8YXs2Z7Z2UBRjrqD45Np0sw1QpYTHnMap73q7jbcZBtn4kmZjpeb5oNiAKRrDvdK+Y
e1tM/3Q0UmuAaPK7nnl5t22nX2JFe6O8k8KgX5tyMJSkzHu8ISFlShCXjkxAKVE+xrXcfRAMZpcy
dAvpUDlLHiINcoxWrlkQBSevDch30ZOU7CsgFuK1Em6ybscs40jl4BJktMx5+4OLvg3Tc42GFjp+
oGq+ItsWk3NbSG9CVxMdcCsmNuHRI09Pm1+nAVmuQgJo8dw3t0X5mqPcEeDYGskLB/g3ca7tXvSU
pcdZr+WssrvpqdTv5/otqSx438KmG25V825Wng8wkOviKrPuJpKJLy65cx0kywQBCAhZJDb6VEow
FnOcxxJvct641XIGF1pHzK6TaEVhD7B3kfQhSwpAC8/EiYIXfr6oqTgzqMPHtxyjCfvQgRudvBVq
O5qC3CFZa70WmxmbTofPS1yhajBxdVWEEDnLtNzRbpr/oeKEfT7uVNrJwEsc0D1tQ8dzSbG1Famz
QxqaF3saiB7PvbzKkpVB64WQnJOtcZgyQ+hKFJFJ6HWe8GHOnmT3pKRGPhG99KZFh8O5Lzqo9m+0
3Xgz+sLLAdHWFfFRCkRCNycjt/1lGr3TEvVLdC9Nw0MpO51C5/exJXUxbW4OkUX68900qXTyOKoj
Sy7XJtBgMBZBne0acSXzhALMnkuSzIE66IiUDktF7iM9UVQ/gv9QpK+p5quUtWFHUpMLHKqf92Vx
1SPhac2tHN817cMk3iDBsmoXFiGkHjDfsavma4WjJckQixuZ5AFuPvphr4r86KF4FCDzsS5QgEq/
pPbaEj0U1hXZiYOrZq9Ibppro9iIUZCJtxI4jxvyDICV7OGYlKyhtkCLaN1zvM1+E4QLJ4tQldiy
O84VCcEfCpNaZQUZlmGBPO7KcJ9exfNLAmXC0HeJSbjuYSd3t3F3EymPCpRlgaAVoX3NwocjOV38
XYwRXFBhv2V+TeLg6JCddaxtomYFYDeR03H+v11wJsptaEHgXImX5mBnPxAw/DUdExYG929u0KZt
imrimADqcYGMvolyMO7iOGioOb16j2xwIFYGstBrP4Mi9fBXq76Vbw7dCx53TDmX9t4ztoIldJIB
kqRwtEN6//XjCoU5N0u9Ein3nLldgedelNwohmRbeyFiyeicsg/0+k8Y3YUaqLj5Ghg186LlVeeN
9hWE+AdvKj1Z8KCoWhYoIDyt7IO4Jbz0b4f51su6zShvyoFmePoolyKiBZNz9Z3ekaxaEHb1alpr
+aLq9Yw6cbECK5iiZGo8wmy+/jpLjcdYDpEDW/SRrfWAOlRaTQcWqA9RU3JM2WEpKHi6O8Vr7kDZ
uJOjQmJCscMBdIsh5TPf5OIOe0bT/vXKTg5xCYFrWW9wZa2nvXDHJixys03YbUtK4aK4dzWD9oXf
ewZNCBKoNy2BkneXYJzKUl+fFlf/3qGT4iqepD6uONPtm2VyGOC0UzNb3hwfCKmPV1O6baO1OqzT
8ZbHWdG5BIHmHhDYYz8nW1jcKOgp9dWx8atso5GU5i4miBQhKh1LQFE/VzFn1O/cNp2hriQtUsXT
dORM7LCJjHwTBg68iA6DijKdQbfopDDulD0fRHcxWFap19E0vcht+F6p0AHBIchRlEXz7cAgqWOT
mfkoYGxnEycDHgtv6lN7GAYQUMMZN9MNBfohtfPt0VuuxXzW/oyPmbBM27uDO9+nAUfk4iLN7PuD
5MpkPtng+KAyn1bJCeprw6y7he+GjdnONU/qnOhaR/Mh/cnv0G1tlXX/gidw8CRX2yavwFMPGZ3I
jdADUQp9POkiKgftChXRgIdVxg90p3Y3gvKolS+RcUt0zVS9MWflJLRUNkurgfjkrPEI4BuOD5H6
nhfX/bzR4g3j73LwzIMbzXsOSMN7XNsTK33YHKwLpe2ZauXLT//U9v1b2lZ1mdYhPz3foSjPWtuQ
7ekqHO8iSLb6TbxPOdZiHvGInWn+5FeXFtGZpAMuwDRwZ4Gy/L6vj0NoplIbhftaulOadd+As301
S4+/pldwLIxd3lX0LZjM8R8dnW7aaImfRU49bXKm8dKWnlKXMNoAo2Fd0X7cmCsifV50hl5Ht9ds
y/BrJrbGOq6d5k0m0Z4AyiqYR1xx9tER7TwYcQ8fUSr52i/kPiVpY4xLTBzGdPzvQhMIclAbG969
Q+soBKnT8LzUfT2jovx6I5b+0T9PwsiOc1jWgrUXexd5FaM/UhVRb2ZX8XtxBcNTGZ84lkm9L4VI
aoiStpWr/Cl7aCabfMirdpc42VXRudEfPXEjycWH3jCixLq6iNfSMvhMhPc7eyK8vLxD3t4L3Jyn
iAyLZhuHq0p+/nnLOUMi+/qbTsrQLFsWfBpae/qb1W6xHR02KAtw1P6mf79TnSGYTC+qfJq0DVxd
4iiOwVL+061t7bTx5Rc5dkk/WgzAbqzZHcmmlMzGhA6hWEdAdS/1kM90wblmS8GWYKmSTOfs5DlM
qmg2k2ntm9GHBOoUTyMeISZrVzAdqvvwiFC1N5hGIVF4KKINYbgjOnvriURfg1ka2qB71AHzGzLV
EPvbc+qQhSNsmz/VJvNVcFtkFBdrWVmL7HGXEDRnRq9fLv/bXGGs03IedGs/wA8Rf0m35hUzdVd9
TDba/vDYs+/+BjN13+61bXirPxwbaH2uUgD0h5MTOX2Q3CqkZzktWqcmGHCuXNpzljv49bv59RJP
66b20IR9yyXO90sClupFd5lHgPhaWfWrqkLAiE0lgI0gP9Pxfvj5nTy/4y19QN3C3czE9+vzlTut
lJsiC1GxOApAwHC3xGAk3BIoDsyOImSCkYe/c/FVY+b2jQu//xO98P33/3cFJ/WLmJjp2NOjYsym
QNVGSKWQMu/2YRDttRvphYFbvjQYVygPcma4lJZsawhMXyW+g3/aO7X0atHTs+BwlyX0P6gM7Wp7
QC7Tu621ScOtTsxqv66eIahiJQj5M8RqXad++Vg/w3O5Sd6Sv7A7kFHnZFzBBnc1OtHIgzN7fkrW
8ppDIDzqfb4aXrCF1C/gQ7zoQfXH1wi9M3je1CG0Tj8yIbPIZl4jJfpzVO0Yzs/BgVOX3y3BIhce
3bIF/nTjTpZmJ4haPUxpuBcNJ3nDT+EeHhk2yL/Z5TH4LEl2RHRkl8gG57fm/14Z80RpO/ZFSdGd
hHvEjiMmGdxGb0fMZ9Y6R2ffE1zoDAOhqp45bhqY4xWDEJujJRsYOU/tVbgpH2gVubi8O8UWuHiI
TxrEBy3g/38Ne059UX1SX99Bag3aVaus5NhvkdVxUCcvcyArwG2f8fv8fEPPHKpMGf0bHiQGH9T4
J/tzrw3xXDWcCAfCNNWMcwvkxTIQ0zXKdpQmgGvEA81/6rNye0zWiKGs+nZOrmRtQfYqfxcP0P+h
h7L8uScP+st1nTRxOZU0s9wV4d68qjonpZ89v8+ho5N37i6un/Fa0x1hfalEPlPRf70fJ3vD1A9V
L8fcjxpXmRgwjFNf9ev4UfcGSjKc+bZ1s6BnWgha7KTpU7+RVsctxADReBwA4Gw0ok7QMzrlH4o2
40Ki4qf28tt9UckPETVIG9/4YkMdZ/KI0ejTaREhS2nd9rV+JD/xFpAbsoY+Zwjhyli6vcV3xCgR
Z1/3funoa35v3NBdwkFLwcyoWD7tiHa9Xs8z7J29lf86oHjjO8b8sscIb940ygcHorh6UEiMzvxj
uIrK37AiRI5IO1rsDt4s9cp6E8nQ6fw4vkn/iiJwEOR/tP4e4+N1yhBTWSOYaJOAz1ITPg+/WFSQ
oXXdy8PFrtYC0Wn2I2tKpj/imP1dU0lLVAqpGpwn+LfpD8rddNMUdgZzwqaGiH7lpQvDO6zcOfdk
bZUaDnwokcY7jcDQpcQOCcKcbU0gVAnh9XvarCyMberV8dfPC++MKWLRVywxP3QJOV6fvGjlJDWG
EI/WfrqL3pJ9e43VJXM5QjCI5f3uEwdcBR276MKKl+QzeyhiVwWmlgoeyDptuXWiObVAT6x9Z9DY
fZrbTdu9WQJsg+KvVD1I8y3aG+UIhyWQQy9WHKGzmZZVZIfSpO2Pkl1MaOVt6Zee2dIHmqkDqMFf
tOY+Zp8U+MwuVlVzVX9ynsv3Nlr1x232J3+vP1ogpGD6BbeVsLauoJPSs8Lkhjd+jTBYqQN93fnN
X+ut4Zk8HkWaKY9a7qUpk8hNPQA7MW8+vTTiS154grCbIMVYi8MGb2dIKb9I06H7mdeoPlHKI0QV
mzWo34GRenwzSNvGuKvKVdg7+bYpPFnxymabJzeDcm1S/z8gOtWoBmpcXTBgvYNktzcoo2quFIrO
89T5OjXBZBdE8WLhAZ4UAkB/wP3xEh8ef35HPtfQ6WJXZFrIvCAKJ+aTzXlsE0Prit7ax9MtrP/O
8PnsHV+qteHLTwjAEDeV93DqFoLX4wF57kYOKNbA8nYb2oIy5i/YNeOqTT2Vv3ovReKAAKpClMd3
DEgDQ3Zk9uxT3vAhEdeHyh9MauIuhEjJiVc5uSaw0OGhvI1Xc+dqQBbrQKyCn3/pGTsiq+GfX3qy
3etTLunDsUPc+2kmoL8XbrRV3jCZXoZToMNjf4lG1VfEwmLKezLAzlwtwXwMVhycsP2lHEvpTEvg
yyWdLNC2mo7j8ThY+6P/P3goFgAYmvSH41UVDJcsZp8lxLeHDV6KG4EJ8duIujbm5SRcW3sVkJ15
3YkB+pv5pYw8cOpZeMuzBh4WLc2RZc4K0HZKaQdca8YaPUF8sGef+nmnraIVE5zCbl4QNM87sArv
qurmBKULdlp7HSbefQWP56akbRHt0W7M6UbmVT/Y1mPT+Em7ETnZELDi9wjINxOZ59rWHP2e40LE
8vLN2u3RTZROptzH70Z4m+/TLWcGgPzpM7UijawNEc2I1xXJb6mGnqObSLywj50ZyZlLWxL9PolP
SJVOnk99MOVJU+mVpTuo8+AzFnNESb90JVUu7mD4CiRrc0x7AZl73OBDWuxH1RxInZvBmuq9+Xfy
LhcXruvMwJXrYtTKkFAGGnbapj6WzSyEc7L08J6wcHOUX0XIv5+Yre04km8OYO999pppCDrjaSwQ
WSjPVYMOHY/ATfMXGjmhsHaaY4SOCJzZ190fym0NGZh6WwwfP6+8zwLv9LX793KXr8U/TYdCzCst
HQVzfyBF0Lzpk52ie1ZXOk1x08e3vRCYzba2XA5KIKSxgsy+6OVkxLCXHknR/l2PfqE8dwdfwXqf
3ubMHbt1V7uMODphNaRPfJXDIQD1LOkuhyq61mEUHOJAjdl9iMv90wOV/f9QAXx9DCd7Z4+ZVzb6
2NoLW9yhh+1whztlffxtvWcaTM9d9Mgn4QABl2w/0TbGwBoc0oXElfD75ztsnCtlkeHjldN0wBWn
Xde8C6X2MBjm3qCK1hi3riLtRatXsbCeDoROPGki4noqNjz9VujTbOezy9oNy0CfvV7083rRo5Bw
H8ueeFvs5r+VtKb+PoprXPJj4YlG0JTXKhbTrLrK0TZygp4Ihvd7sD7tbRKRK90XVEnPqXU3q6sj
/jwg+MK2rzbYmM14MfJMOcazZe5XisRm/oU0quBYTb2k9ur8Kpb9SQvMwwpDM+dyo38wjmxTvgT8
V2fMdAmSpX9HQwCrpFvMwF0ndvB0GcmaGrXSqJh7fbrS+ntBX5OAUmer+HbpE6QPmT1sq01a2PlG
WJveEqWt+DQIFws7HzK2n1etsNODWwx2CZMDk5Zht/ADLDs0g5xwcVJIKspl8hUMukjalXAghZ6O
Gt9//kfTy7LR9wikQZX/odxpMISYxLcB94Q/6ZbChW/gGTHP1198shIHvQ4FOZPNffi4ENXagO/y
cauvRUb5i01WXIWghy4dqbUz3zkFLg+7laYAHfs2w4rk4XisJHMv3dRS0BUcauZbOAmf6S6ICQ9I
uorqbR7+6hFgl42krGthP8IZhxPQ2+lf3pojeSrTkpRpbIx8U6c74TFbhx+9HOSWQ5JdkXBKzAZ8
4RuLOA7rgVGXsAo7PwKdz71kKGohv3PVg9diGuKZXFiE585NCu8RnDK6/GgoThoHbZoJitWb5tJx
8Xtr1dI9YWo5OgKHSsYdEtpqT8pd+eOIL5pJV8fGJM48/uFuqgPAVj/vCueq8H8v6BT9Uc/5XPQd
F2SK7LB2/ILSTphc3HNKtUEdUdGx+y08jvPodM1qGRaYKz5b8R/IqmH/0aUbujbTpSHr93k83y7w
4aDQFJ034rQ3Fk/ppGZd0uytxquM9aE4unnJU1b/arlAw2kttQ8oRSwg2jGsw608brQqUI3AmJDX
bmTm2so9GvHhw4ygJga/ynwzNasqd0d5pYXbUU+cUoD04YVDH6g0RyLyeg6uuaO3f60svfi7GGko
OinTm4fVccSlPTkHYsgQnUvjFaKxqLybuxsko3P4V2LmWh32yLUP8uNcvCnS/c8P6vuylFV5aQKL
UGr4mp8SvWfcVbEeavXSESBfS55XTHFHV+fk6MAwkDDUezI5abqfHGEBXTpof591fv75KsoeEUk2
IvivH2jc/KY6TF1Dhya5zvGiab7VepOnHwK6X9l14Wjd7x7kGMxjo94VtQuHtmTE5/98Iz5nYF8q
hc8LQUqmMETEnHTyRRWLvqzVYWjoUDbKE3le84dZbg+sd2xS//Mu14QNBnQjjfzOMv3Q8HDJNIdN
e/CNOkgtv7EemFtIe+2qxEb7dNyU0z783fpWIO4QS9EsAPhK7xNNP7VPogeCvI2ZxRiQ1P40V8Kt
NSI1sjX355/2/fix/DSSbTXkMvBbTg9aw0E6mGkpNvss9JZesHZEf+zF8fWkMKTXsgeNLkASdK5p
rhNhMxJG9f9IO6/dxrUu6z4RAeZwKwYlS7Is5xvCrioziTnz6XuwfqC/Ksl/Cd19cQ5OwtEWtbnD
WnOO6fnqOvG96nyvbmlHRM//HtJ1xZEh0Xkn4433EFfpRYm8j8TI6s5yBbFwdA2UT+f2xer2hr6p
lJXRvo7VvvE/8X8l+zOCFv+oqyfN2Iii4OZInLrHMwXaVP0ZYFVOO3dGvM1Xb4QqotOb9CEwOeTt
3kceksWfoo8+91Cp5LChi5GfgvoEO/JMfZmlXSufKAxHAR2XEtrfjXl1rdeU4eUQuiJSi4e/ein8
E3NL1v2GFyyNX1p3DI4SOnVPK9zUJLpr+iz9cKGKTG52QbN7pX5TTAQ5PYKmUuPdpN+NwwPQ4n8/
/+te+cWoLm6k8djn6pCr5UMiLafUbiFArjLlEIyb2STugqha8jS1dSWsUhAIkTfF7o0hzBv+xQv3
14O5ePMHU/KDIGEIFPHC+3YJAflBhouy0KmiAK7TbcsJPm986FWPnsnGMRUEnKHxjl8CHohsVsRO
5i0XxLuQ/IjRmzme4G94BPkyUfdjgyirOtQcwujRes1gB541dva/x3FdmJaRgjIUsO9Q1SVtrj/+
cS8RR4SicVJVD4TPRTr3IDfIl13ltMkaYRiByfgJpRUpo/3yR6I9+CAoQh9E8mr0tGdYhuWyDN5C
FYHbvwemzz/8xa8CVwQYrsqkJR3w4iShG01HKF5dPeRfHNIHp//QUuIFjmxs0iM0kdVU8r7SRUkO
Zfsu6/sMPTbE9IeQEORmEQ20DDwwOAHo7daNw21+lF4m3mGDXsBY38lIr9LgdFZBcG7l8p38ioRS
J8CWbKuDkwqdUndFbKj5pyrCqy3WanIYReB39YsOamikSKAZiz4+lPrO0u9FTKPhRBgRRRWsZ3Hw
MhQe+yv0jZuWphvPxrhok0yiJI4mfm/2KsAbdE6hHP3eH87CDnU8GbSxF08PUvgyZ/zZ/qISMWih
vRbyj1FfSpjIMRYq/c1f7ToIiAsDVGpqab8Dmi+rBbI1+hE2TyTYAcVxuIGhLVEFCVg/Wby9rNm2
/WMAYhzLUlXdYYCUB4ichXtLkP3NXsNIZDYZgLTwWi9PWCp5aUp/Tme5LjmnerSWmBxHFDkwFsJ7
Wlq4gLhsDRviFrirsIOSlJdFdvQoO/EmvZ04b17/avOIUGDikPhGxz/o+WhJEwJieWkc8trLxUMZ
HENxX4ynejqIwgveAgUdmrDHdpeXPyWnOaUTjJcFJ1c2EH8TFMvIpVLFQS66t3y71u+ryBO7FRqF
CpqgYGsE/p4fgwTqNzZJWwOFj6Dlxdhyu22KVQBrVzCceZ3v4xnM11J0lhz/FPwsUHZV9xmEQJLD
8S8FsxySFwzjUqfvq/A0oPaswUiRoSBoZGW9tiQxF06kwtRbjHgnx02F5j+4Kw/jNnxCsChz4+9X
kXPLo/vNrsGjpJBJa5f2zJWBrmmDVjeTRAR15G8g7iYW3vXFhJAEhf1qhsCW94TUVrhqUKq+3/z8
63KOLmGcBcpMDCGimsvNVIiVqDP8cjx2EPTTZS5tYpSvyCiCig4VVodha1K7RIV2JrRsRZsoWxcR
efNHvTuSJIkmrQXyUrwZ/ROZv3WNPW2+EYuKI6IecUn/LH9QGqQ9gVioW0NBfx4P/GS9l9JuySB8
gXeSFtxd4Fjb/X30WHxRXWzzp4ArdUWU/ByTpmGJQeMY2iN9x9hVDFuN9hW9dvk05TMvcOw34Xmn
/oYoUNmPlpQ1EFA31FAU0julkF6Acjjnm058wrZILXQ/JbvC9JCF0wtW64OuYDbL9iMQJ3LfONc8
6ZgqiVuAYuL/TONl2SyzLYloyMwEJ6Z/3J7C8xatj9rcQwzUx88RrknXrXSJbYdgtNJQ0GKGyIB5
L2t5oTKY0IiWfWwbPb5fDqnUogN2ZZ00JbnqVzIVJSKJx9xLzrvm/GCE9726q9TQU4uXyHgERsP/
DTsxCUU3zrTXDabfM8Gckb8UR6820GqUrCRs2vE4l0arleTvIJw7mBSaVWXuKf7DByVh9TSulOhW
KePq5HLx2fO//2Pz7vU0EFskw8fBPAj+RgTktlbSY+xVoZcCWgo/4tyNUTvKALL+vT9f39cuPvvi
miJEQu9bJZ9du8hpu2oteTLAARuOIO3SECnORvk4n5F1sM/cKltd7zPzp/Py61h7aY9eav/RWZRJ
51cj1cZpzoVu30FuYLMP0QwVpFOSTeuKXmY68I259xJ/fid4/34C16WFizFcPP1YT6xqMpr5CeTy
Wz28x+SPAdarN762RVqF5nw6psNO8Z1OnG3rZuLlLW0xoCejQReUlI2kOcW/bu59V7UmRoZaej5Z
mr9zhv6eFyqbX6MmyTwylR4U7hOwpUtMR8raQEaprgbLM6mXd6jYdiXxgDsh3QTtVsYl4vfPvvSR
VLdEsbfGNO+Of8xVrY+NUM0Yk/8+fjVraSXY2Qq46eRSbLgpXb7eIS4ewcWhvs4FyUiL348geiAf
fGf4dh7/ZO0iwCZ3Em2N8YBWebmEC3NzUZgPp38dXudPp7ukIf8FfHRZBjvrWdNIPdOz81RgBqYT
WmtoQJXitkh3ZvhPRa7Dsu6WaetST6YMptNUn/4XZY2/R3JZ/1KiWk0zhY2KRiXCAfzNEnAoRLQT
x/piKx5QLGZf8SdO4IXoif5SKxfg3X/++125dmdfDOPimp0SmD0UDQ+kcdIPkc4EQel28fKjccXQ
xeWUUx38P/8M1jwn/5hzkZaaYXHmU7nZmcdQo8huR/Uiu49W3L3fjb2/0k8gnC20NZROEWyubh0V
rlmRF9/88oLVRv0YCvwAxbgXbeOVyM8Bzbk96t4MAzokR1Clb7SfcFdwJsb1S2warYEWy3Z6n3v9
ZyItfCJGhxsal2t93sXILtYvJS/FxowZGTHkHTes5qeB/vMnLp6l7tDuOGOEx21i6dw885X+cGNK
3HhHrIsNZChaPe3nj8dBgxacTUT/avn6bjDa40eyCZ6IqadJItYrKHypF3ji8mb/6vt14j9vqnWx
LOXtqAtGwyjUZX/eDKQGqAsVdKjTfLbDAnUscF5wEaRQulgLfeN4MzhgnvrXawUkXFHjUHvlK8zP
YpWkZjEeZfK7EVjU6xLQGRqL4o7zvOUG0lecrMjrsRMRm5MHWIA89gyYD7c/4rerGzfv/8+8+M+A
Lh5JptSm0hkMiIZeto4jp+EWjUU1+JUKHkURWNBoJff4AnGDOARu3JgY8///6oFActDx0aK9utzb
g5y4ukDn82MEoiPyPlgNi+5QHv8fRdKJCeXplmgQPQiBN5fuedr969Mv3opQb9u+Hue3AtVq7U4a
7wHgAj23pxXANPBoFKcJVyrvzGyNrvvfX/6abz2/lOqc3cWfdcymfy9ZWdmWXRpgC8BlKi3P3bLC
xmLDrMvXEO5Firb9c519DL4TgMsU7sT+sW8OZ1ze1mPo4NlAFzC6GNbg4eJ2O8Kt1C3vjE5Ut43w
R6Wcou5Zj+c41h/1VohdwtL+/RW+X+v/8xUuqxOSkUmpGAjDEe+L+iU54i8lXw0LetXzxax6QMuq
6xv1BpT52onJkyOPiCBHUYebenkl4yhEV0Ewh6N5ho4s20XpoMOoaX0QHBJx1OG2Gwnr2lgFwq7N
d8QiAcByfOpDjuZlNKJQ96GFbx2yZgvq4hoA4iLaNuoNIs23h1ddQ82HoW0OsL/YDCWLH9nq9OFY
AGKA25qsKuCYpKaqO7RX8HUo+mnv/x1c/jaRLSN72U239TyVL6f6fIDGDUKNhKTXv+faOJpZqrbS
cIzyPWL7YSt/UY0410e5WpiEliifPa7h7EHovorpR7IEKKnUn1LBQ+rvpH4nAhUZ72quajdm0FVx
VOdqT52addkwJNxCfw9MNFIV6Tr7NprU3jWKg/p0dqpPlkPBRn0mLYPQxa2ZrKtlhFsE1drLjRFc
P5q5uIBBCQMXjv7f9/8/Tg5iWkqK7P8+PuJQUiSKLQsZLMVamp0H/nSqFTxkVKNvrn7X68/fn3yx
+kpnPc4UkU+WTjrKlS1HhUB36l/FC87b1o7aV3lR4Hzc3mLJfbMVyqShzhcHOtRcqi6OzH5gkWPY
hPN54NwtUokQiMkZdy2qV3k9lxEyt01tDCKUd25dWa4XDcBTNIZ4h1WMc1eJMUWrNn0jyeeTvGSR
05InTQapDiLM6ZBMzZLzeb+5dY+89l5efOzF0zaDINPzXDmf9KP6HjyD1WS7oSonnT1Qn91PsmsA
jaM63nWnKnIz3MO6A4tO3Gc1taUUF9emDrbJm7q6adi62gd/j40uGaoWba4u/P0WqKlkCU0NjA1q
qgbst6UOnms8CItNwM7bp7OwVKKnunkgIFHlNkGfINnQTKgCd5xW53bZ53uJxulwKsVdqNx1GiRt
4ni2rb4YKDQ9Cz/muPovo3JmrmmC4m1h3vue+KpJy7F5lfqnvtyFGehm41NHItt7ZggTl78qlZ9I
JhfBdF9RjCmAe0TDC0ES4/ASQkJtH+sDnuXxM/9UCvx0twofV2dHHg0LKDZLGdjM1Vo/DpMalgOE
HXEDJYL8bVSZ/fM4uiz8z+Hr+CtwNTf7SCcvE04hfOmb5MXrt+X3EHSZDAoVitdl48TPS2nslSQ9
9bZWrSLTzoEr8CDdluRvwxYR/hkOCUKp3Ryj28nP3z+B/3z8xTGlyzW/E0ThfKo3v8Xy6V4iUOl9
egmeqBne8cagUJ+epV1+El/8/a32jHHr8y9O723ZdlapEn8HJdffmBjAS5hZ6BTczly2GOVQoKUr
KXwiBYuEAqXh1Cruavk4eUqzKWjkd4hs7Ikrzz1+d73w+ofqFM1iovRJERcFykKArepMOG972xQ9
4+yqgHnJ4YQqRBDEsDAeIp3EN5wwlBWpg3bbiZyDYDHeU3/Uhru6P1qtNz3Q2PQP54fpI0T1Ud7F
6d4kAO18fhZgMQ73El4sGuKHAn9u8QmnU693SrnIiKL5965y7dK7mDMXq814LvVurM/pKf3qU3fc
JMmGGOh0oTdPZ8Od6E1xIHgeHouD9DJQnxXotXFh3RDWWuNmRcRXzcDfggDNRyrERra1lvB+7NBF
VLY2LfeWT+P7WS6jspThVBPodbET50FfR7nELC9e1aVoi66pArclR4stQTuCZALk/8av8qCtxVsH
uqudcH5af3z2xe19stgFxzNPq+Fq+JS8yLvWFb+sCL4pru+c7pr8JGG6QKgAtrQHI7HI7yAdz4Qf
ybxTWdAScXHraKDOy+5fp6aLYV0sy21RC2kp8kjUJQS1FA/FAtAv2efmF+mcs29ftXXhJH6JFWRH
/6s0ZvhVyXDVg6neN3hfyVaRNiJ0K4CaltN1PztgeaqXetynohrO10E75y6q94xMjyRf99Zx+HXb
/XMtfpi/CilpGpkGFk3gi5eYbmgdy33IGoabII6e1PphHA9B5WG6rZAOUVDGf/BjcEqQ1XYcL3ik
7TtcWV8BJs8Xjt/K95JMhgBk0UrA/uuvDHUjzNoyTwjtYmGSUgnTGsYHOspiK2XYPvbBvUTwDPLy
HnD1osAoiZRFdcJf0vrfL9y32ztMS74Z12tOF/Mq9scxbtTiYkgS/3xqtYVMa51G8l32Jge2kK+M
BpLNIqELxqslcJJDMrsIMKIY9mS3d2eckUHp5tyAA6pCmeG2luN//HuA16pA2v8EPFj034nGxRr2
9wB7Rem7QYrPp+yufxaQw8S/wsEbmscSaXVh4CkODmO+rC2Qha8taJkEPMVY7KXwQ29ofoM8/ayr
ez8/Nee31n9lN0zcbtVif7Vbc6UjNtfFdVI9luIeilw2riPjKxGOzAtXJ6Gy5icSnbaic6fwM7xU
2aaUXiTkOOmzWjjhe7j79ze+rpobBpeNWQFkcCMjx/3vbxzniTyNVRifMs72GiTiubmZhK9WYuvP
06u+yTcJNdLJEURXetcXDQAqylLVL9g62lN6qj9JRLgxpnkl+fuVnsdk0tGDz6eRK//3mKbQMEe/
yGI2s9nCmznSNjxlJuWfYEldDuhsetfezQDF9kVZj0ft0fhJIsGNUVyf9/4excV6l9bT2bIqoO34
oSHvEinToz175AmVz1xH1V80DqAFGu7oxav8kbfHCnd0EcxX8TXlmPEBBWR561agzN/9X8/m4vcK
RG7bU1/Ep5INyiHj/MM4cRCVvGjVnTLPX4ukMwDb34cYi469uUR7fs6308Z6mqhZxe4m3Omlh5EH
uyjOrxsP7focYugSP5qks4Yh/r54gcRzmumwWuKTCDPZTr8idSlEJKy6QbKaMGqMHkoWCq3EbNEx
pI+JwxElqPzVJBuVhJRqsahgC6p2pTvyp/VW3qiGqPOt6fL5UbCCGqbr6H4vbeJW1KqGlkEkNTHB
GSs/2PnYihtHGLbGeIJO66pUd6YTmQJ0samKkx5Lb2bgqIJoY1yHJqK+LYcfGdvftO6AKtdekW6E
AV3LnVbMobByeWjLwxQcq/RkgPtvHpL7wIY56nTCzyhbCwP7j8ujQVP97+f/W7b8r6938eqEaWpF
pd/z/KM1iWIp5kjEMqatJismsP4BDL9NXBGasrqu8Gy6+Ue0NV4gpzmFO47e+APvyDh4pvGknhQo
rG63afOF/gp3ifUtt0UBdgKJVP4MUQjx7d2SQClXEnhWJIhZXOh1blrYXP5++6vYLyxjlGDGnhpj
nWoeVQdqSMMrb15Gus+XETjWgZMqUgMAphQhnkHwosJtSI6vEOP+7DaTbW2GPbofc6+7/37E18rU
i/HN1ZI/NjEt7rWxHOT4NB9y3bx3RGiK8Vp47Xf+vXx/f0+mTgvX0EIsBnnWIfPstpdeuarJXIzi
8kWzhECJTZ7SeR3eK0RzHeBBacOJI+v0Qz5a1B0XgYeTFBMAOC0Oqodyr62SJxCeZfjUBy7ZgoZI
wWalwWPD0WTtJghxwUy9LlziukwY4je6jt/uNn/8tpeG8rPQBpWe8uwayRkAzuBxLnf9V6BsAoQ1
DnvlVl7LxrpJlx1Tl41Vd8jrXfd3xaZanneQI278mt+tp3+O6OKFidtxToRhRPG6fPZ3eDqk8iiZ
aw4mXroLlimUcm6SVF9Sp3mWnhFl/o4M+z8O42KzMfTeMgApxyd/BwvmkYzgyFa/xmfLCzYRRGLI
bEG7AcvuYOba6Q/C+lb//JuSD++doagq2ltYQJfSW51SlJ5pPAlaL5qXTC6YIvLd1EVhkjK5EKpF
/aiujPW/vzkWv+sVmaIn+z19WTIkL1XISiXEwJGk6DRU7iDdydVDYX5gxI1yR5pVri5wV39a+IiH
KLg86M8dILrn86HZ4oJG91L4dli+RN2RBTpj0qB/IYunWDLRUZLpJGGhJH4fJfqqVuMhxBlSEs+X
CGQIPz4jTbzDn8txk3+gPJTCAuYDiIKf/Ic1ou13FsPIWlSQ55u9aRLAAttoHQzLLt/oBood6znm
bvyZ+xu0W+ld/CERbwk/ZamKjpI4KLLCxBHI3uyXJHAWw6Yw3FR8NFq3trZNdtdqm7Z4MQ02bAdX
ESGvPhfiHnimw7Hfqg565gzC0mLEwnJSbqxm350n/nr6F3dgRe6apK616NR4LCCofiuNJIdpXysb
LhihRIIRuS7Gxn/mcizZZD8iXwJAiTpPS52Y0DhgeohyiYWrRDcsPW703EJ9GMv3t6oc1+rYmej6
x1S52BpGU2zyuDWiU20Sw24PZPg8NyS3Rg9URtu7IVyCRfTJ2MlQkS6Ed9jedfnWTp4s7v3RmwxH
WHLqWYn+jYVN++aw+NfILjYFPxtGI5KV6NQXTEKAF3BCF6rgoqEOcPc0P1LRDhBowdF6oSQi1ac2
fwjztSXhCLGDX/J9/5bs8h3J8OUvlXjkJ3mdfYEQ777AGFURuHE4R5knTp7eLcdwG5KEW9jpoaBp
wl0tWTRwSAMngZG4EIFp9M9igZVyZaFt+J93xebfAdMU8IyZFnSJCrK6RJrS2oxOBPC2+gzzqUi2
ckjxtqwnS9z3wr4zuWTSsUb7Sr+8XyU0mwi4+jg7OP5aQphx/KtIHGAWKuYrNnwEse/xaCf1Lkjm
Desxtux4i0z17Vbd55t7tmHIImHfps4J8Ap7Zo5qJ8Z1FZ06FHs6+FrPHFfnsxcrd8XZq5oN+bWm
7ljWzufqbDglvGZi/Dp8m470CNakc0lMjH6pbK+UF7M9ObZShZhoSeCfXK3PhHE8SgAqlblFEMOw
wXPMdNW8iTJT8GD87pbGO0s5CT/DYYNt+d+L6rVphR/oj2/4+wn8cUbJirgpY6GNTqjgCgVH6p2v
blUUf/qK75arXq+9jnTaui0Fr0FCEmOTnBpkTsLamM91via2O4v8Rle/K3y3L3ZFvNLOyzH4oWUb
QX6PzEOQHYbW09xZTIjPDbe8uvBfyAKpEP8JK/5uzNeGsJiFl7doVd+dwlA105FCtq8Q23axFEy+
lqhVn0VEaiFsvIcaRlHOHlYm2/awrMUtlYQfrTO5qdclblx4AppDcWFONx61dF1/4lH/MZDLN782
9PycFaxJuJNUm8sOuG27dmbbCahQ3r9bEoWbH3lx9isUPZDM+SMJF4RS5+VLeACb6HGmjBN3e7O6
fG06n6fTf77j7x/jj+nUENgdFloenfhV6bZseoCTL8G76Qgf02pyYITRCcy+fMWN52g8xSbikmMK
SS5GjBPK1m/UIpUbD/2yQqBOvjjlcRqdYmoR9IZYN1SQua09H38rVK8umirrUyO7CvYwoZzNPm0O
CijY4QE2OxE3YDIpUJY/RIjEzFTlyZI9GWCmvgxiBGG38wiulakXD/HiiCdaGc6niF+tt7N1dR/+
AHFnd/bwpXqsfUt8XjflZt/PFGo7oEwRZ17ZWs7NFJqJmSMW9xRPiZzxaVrNLh4cl7+MuWF6S69x
ra+av+Ufn3jxLatUE5UwLkJqN/5StVHMB965s5ufwLgrdgLxQOvWMhf687iTXqC6YtygPOZ1OwKi
E63CNIvW+hDc7C2i9vvmoIm9TMTyNrveLvvrkSBk0MzbOZwr0b2wcfHYkDqDsiDksFKutAOoPkq/
UkTmR7Zo57rqsYhcTXwZ4HLij+NcR5PDskuOnSUwRbhpMgE8bgToP3X6kASpRUKbdHoqrFWuLI3U
6xFxtTrC/G0w/zuXtL9JvTv7n+WD+YsOSwI9fDuh21FX/rjx39R1sKbGJXKH1NxKfNcgkTWPU2Sf
RXc0HoZ0U+ke+8lw3kzJKkNSzyEXlUnTPikkMKLPeS3X0/OwK5ODQQpNjLZbg4JYeqP0QyXUwbgn
7yo1lmXmtdO2Gj96Bhncn5vnxtzm5UE3V2a9MkMSYZe36brXpKl5fsC8xGk7X/Mva9xi42dNkRnh
6WwuFXYV7qFfscwjs0uk+pUd34mbDNKLhlyb7+Wiw5heoO424kJ9rF+FYz8rgFxrarl970hKnLOO
AFbb/95Bf4PCLwopGIFlyPcEZzDYizpbMbawRiaRefw6BG6DFnEzveLuKepVrD7za1uhmwlP0bY6
TJ+5+AriTL5X3o2jRiQxgZHJHebFkKiyt4kleprpVEWBLJ7qodevhLuk9f494m8PxzLVdV4/XkBV
vHjz9LQaBZm8sJO+4yRvADAiGmNyy835QH+IgztkbflH/CDLi+rZPOi0t47aJndY/eLBTrE0cBD9
/PegvmmxMR6TUhvcXRM9/sVjtEZZKhM9ik7KiUqJTpGGYpK0TOXj+BU9Q8fnMpc3wMZdTodgTTsQ
IAdjPx44OEErwFCgnTeA9sjAizo7t9Zdvag5iAXL0HSKj5l8ZwFg/veor81KTFKmp6iQQght7PIq
bHZaLfuWGsHRhzixUH5YP0qcgYs0cSpiYOFlrcIP5ats3OkjX6e8rtAvC1tcBadIunFDu+ZyMhiV
gipWXQVYwWVQn5hGgxEaYnQaN+amesvQhCPSpphn2SMGj/azFVci9sBn9andpU8V3YYCmzG+s49s
r4T2JG0qCtOv47iPEa/8bL5kwIZrLMXDusJmX5NI7ZpI0e8lDLOzMeXWu/RNzZWcQRnvoIbPFSXj
3xUzUxv0uknG6KS/58/pviRU5hfrahYtR2TP+LuCLW+T+BQcm638mJFAaS3CeM213KcFhN6USCja
QWdbfbU2pqe/ZMmSENQBD2r6ev5V4u/J7OGGLOxa+jc/d4uyiz47Q4kT/XvUUteluhr3HHoGAhgC
JyawDE0GccQIdK1FRHfEeM0fukP9fj5gUM4sr084T28jsnWKjWJ6Ybtv4oN+bz6KP2PCTz5aL6p2
xFiPJCToC1ViNX4ZzsmiU1/S+PjvSfxdhdAgW4BwkdlTbV5e0gRZSgVVFcITUF3rJBNd1c5KAIVw
cngfhyyEpbnO7jkSEHXQLEKM0YT3ZB5Y4TK6lzVberiflvwCsKeS9F3sFoK+CDhfPSWFAzAGCqa8
OuegARb/HvnvJ3u59hqWhiCPNjdNoIuzfYc7u22qJjrR2qgZGdsuZzydO9li3Ceb5Gm8x2sFj2le
JEj0PXuG4bR4lV/Nu5mhSkKRtOUM91sZ5VY3FtrvWgho0KAwiSJTGqXexcQotKEQJCs8/U7aEYx1
DHJdIgrcCZkcsdNld+lWXmZ3yZ7ayeQgMM+KNULmCRDuwMz2ot71ySYKEUNkX6HvilSOuCh+WCNH
I7synfZne5JfCAvSfhmlnfuLibIfiUoUQfvVrTPbNTqXmW4RmoGEh7Lf1fvZl3kv+lIZnsRlYjik
bGon4HcUoGBt1Jvoedd+pR9tvuwbT9APbe8q6kHQNs0mfCYg55ysynodNesycmW4jHTnQGaj2Xbn
i9fuVgfn27P/n6Od64l/XEb8QUwMrWS0AZO5nfvIY+9kYMqIEnsv8PiTM4DU4H1UThXVFeJ8rYWg
eoi2Wf6YKEQjmBE30nmJHD7irbjVA9qaD5royYQSkBh1S9mpf1cd4rzJI4YyQhbZxVKCo7suRIMM
U+I+0tStSNBJklUPl+cc3/X1w4Ao511FPuJvctMmQUF0AQPTplnkuwo/Ltk/ipdW9iwUq3fi4NSm
AxdXE0AxO6G6CrVlD4Wd73PMX2mPFrwOBD1x1NS3E7k8wB2AA9EQkJ2echkJ8NRAA3TUHHG5MJJm
g4C73KPHwV0aaCsFWTvZqg8Wq64Xu8I6v3EuuLar/Z5y//1EfjeB/vgR62kazaJN5/RZf1kFW2M1
XyHPW2uX3yX32rPxi/DJpXar2DzvNH+vLOCx0Igh5CYj+opSloxVFHSaAPV9rROS9dNYcVxyzIOR
4kyrltZtYZh49ZHmLIRmByEbhwi2S/FsmhTCUE6V/pDOog7lS0aJhYQvlIneqr1Yuj+3m1w4SfqD
7J9wXag6RT5XrD3SgWSAmI5ePAjVnOptoY5YB8Bqq7XFYahIVHfK+LGFtwk3m4TTvAdxlfOHiBIo
WIfCm1A4pUn6HK8ksYS76IldqVsYvCFcAWXELA6aigjOGqaWpF76L4l4B9HGAToOqRtT8drQTiHT
QIleh2GdRMu4PzSgAU1q0ntVu6soTivoTOY+ibXkHC9SEybh8PwyXzL7fHeGE2u9htFu6p8UeYma
diFH+E8HamTdayDdV+bWiDZif1/66zPM2fQ+jn5mt0Te1zKh+Wcw6I5zMDbNKyF/MJRlZ4qT/gCT
vD2fwiWLN8kitrRNXK6j0Rbg9LhPj3IPr7i0hztTWnbW8vxGCfkYKF703nxK8so4kqwT8LpCTu0X
YboaT6VX+8uys7uj/9mHS7xjt/WF1/XlefjIgSm7coG+mrhpFBZG7zNJeltE6EN3GhAOWVxhZ/u7
s+pa0d2EPYPIN+j4ojN0RLiSXVPqL1K6m6gJD9OdH661coP9MYmfgbefcUW+ZnvwX1uO50/NTp1Y
B7whWQJ46Qovyna1uen6Qzw9VvIr4TewibTuYExL3V+e1Y2vL9NiHbLtwZq9GZKkXl3Xf39lDi7s
TXBqLgldRmoEhuTrfOWNgTaFF6K0qSQUa/0oR2sztFNu5CyC2aLIFmpup2cHaU5BjBGsTGoIwYL7
FggTWsQTeUAeK2TlCkt1K7YvckdKH1wI+C928T6euofR8TlhetWDCCRxeTM08KrJdfFlLi5n0TlK
e8yh+kPt0t2BEkaCsM5ZzJnyA93bLPMMHZ8ZVsBVS5zP3vrKm+OIgbza9LEXGmgNFjgklv8+aWHi
uVwQTe4VWDSo7sGhuSqFjyYipnOea79fC7cWgMt6kuBpnK3Qge3bFxCw8S4QF40BudAL2EYCp+4+
Yu3BhCehegqB0cUese3Z38VZZ7cRlXKInVSap4O2Nt6sR/8J/Yfo38dsRSl4dX+Xju8qlQtR32Yh
+AvHbJ1Odo1kzrmY4CacQLd2KteYRfjxViQrsVpx2Q+FlwY87b2PiA0HP0StcVFoC/MAqAirfkuD
D6lC+QN+57Qv16LTHAmQGl2r8u5YPEF10aEjGmOCL+4la/WH0GNSd2myiAGuT4IRORHAGomfwZSb
5iwYHiSyQMRTki+yZAW5mZhJEnZeTd2djhrtnB/tWhsWOEap9rO/QtwNzRO6tXG2rywkABELYCXd
kme2krd5YlsoYd/kG+VQ7UoM8PeveFnur7Io7ibhrD2gPR6j9fBKN53tAPBIHdnU9ouWYHO7BB0c
LpRHgL9LxZnu8o853gF12psov4jpx6jsEbVQJQAnPNDhg+HZOD+K0Cvgsm2B5DnFXt2Cb5hFnq6m
OMg/MnWG0Y5gi3+0PxPUayt0cq2ThzNaP5Hs4pYsy/hmPwVMZuoK8h3lOlhYGn2jBtWmPYBhnmUh
/KQfZEwJNIWZZd0TqnPFeKIrNeJgRUoI85KZkHsQUKgP+/GGTZR0Cz+Gz7wcDDrAy0b+2dK244ei
dGzaYuOp2QkPUP8enwj46vldnQn1z9eESAkPd+AopUd6keLfDSIxryvhOfxqNXs8MMNDnjgqlWAZ
EXA85wud8hA2DV50gM0m3smXSXsszC3hVQDMsD35D7eurtK1pWmeEKj5aKlDOb3y7Fn1JBqVoKsP
wRdll0BCslwSPPxexy+dCqRBerOYtD5yphAawQZcQJ5sSrCZp6rcqfBrCrrAtfymhB+dak+NrX2y
lW8t6lv5GlZMfkexEVykfGrfOHMSLYvimUWXu7uULluiAiSHaKAEjB4yTx4Z2pSjMB9QgETA34VU
a5sa2UdocBeITrPJnia7rlcRdYDoPiBHRBl+cJqGNdV509ZU97Jx17TeyA2rOgW6LSvEitFhI18x
egHlK6GUtDY+TCrmwrhguSSdK9fZD56N+L4JWUA2hvZSNFShKhJwYHlri+ZNNhZGfQjDFX5vQV0g
beQ22b6en6lDUbyzpafsV0PSQrFMPokk4uovtLcu6lflEX4sfiX0FaZuUia5kKBkZpcnLd3WB2y3
8GaT5+Ah2MaPzEet2ujHnqiQ/+LsPJYb59I0fSsdtUcPvJno6gUB0ImSKEqU2yCYSgnee1z9PND/
T7WSqUjWzKIqKkuieHBwzGdeI7vQfnRb066ZiTrex/59Ne6Qb0TKWldcH5EqaOTxutOWHc5vwYpT
aQLDbC4t1PPUm1iC1K5vi0t6s78DZs/Gfnav6VYW5xXu4AduDG4zCno+5/K0TNWtUWNgg8n2FShl
9PGy5h7jjnJARzAClLassVw8BY/NR3LgbVsfkulMH0Pv1Bv9CeervHR5YypCpvcQwXu0uY2rGMfN
x6lcSMcYhJq8qDfFlpqbI+xqnLS4N8pNfamV+nstcH5CmQomibFIzjCHKV8yFcurBl2H4IJwUWCt
YmkdwX1AAuhxekptUAah6ozhrkM5trJncQ07rFY5urWPGf++VS8c9dJna+uXFGYeD4XUWUKfAuU5
wrLMdB2mi6Uf8A9DgDYhG0izKyxLrfLamG5GvIJGIv5ngrl02yF9gs5BhgTpSqvXirwT8lsDG1zb
ig/EIOTqmiPjN7pGKW8LRSWrkZd0au2+EnedSPO+eA5kjlonkaIFBXGg2dVCRatrolcvkoGrQ7pM
S8PFdUUrZv87WBEoH4vLYNo0OK4P8bPfu8yUupekk2+l6zTcwWYvS2WtZIDr7yVbQfMOOpuwKAir
5yYtot8r0zb2/dVIlwa75Mim3q/R1O2C2bSxLJ+06EYcd0J2KIGPiSPiX+miKY5oxy1SGZ++8qjB
l45Mt4tcZOoaAcm6nzWZlaqACBKwzoIESxgxYC1lDo95l7AiAb0lD6r3oBHc+le9rrrSI8flZRjv
7425+S1iTaxTZ0Yy5fOW+7qqzKawJsGc40FvBYxxKasgrEFEABxxOWy6pXJJ8lae9+JvK+fLd54V
TgRf9xW5ZOWMq1k1GPIcqkLZZpR6jA4WmABprvhmHWLC5MHFC9eNUU83HiSCCpBLFyLP7w49mhUy
zmeg7bnMf91W6Xy3lyIT0NvSUnIiJJVBOs0h3zALpGEenlwPDElxmmGbXoDr6GcYUwlVUw1ndIu5
nwVfP7s/X6bfDNsETxEhOYjqs64CxaIU0yJoOl2n/nUsv6C70S0CmvloyIcrz8PssVrIV2LtBijY
0LJEohF393wtGfcN/XABnEO0snRHqJYdmlMqhxNFsJV/7wEEtWNCsGQppbdptTQqtxPWTUx84JBI
Du0hmkEjbouz23uIt/pk66T4KwjiWbc2KCeGF57+vII2Pz1GKuhyA7GVwNmezX2vqHkrRFVyAAPd
5vtW4/ttI3/ooycFfegY4cGYCxn1oGipO/2zPixrzS6FNfq1SuI207osr1HPaUYHmb4E62wNubNN
UHw0PvgvfMouFm5+hyCwYWgakiJxDlu/HXuJUjalFos6lRvKX+S4C1NzSPkU6U0cFtJnAeSnFhK5
1vdSdBu1Nwm0nQw8CMaK+GLahLaTdMJnMfKcNvhp+j/N/Jhaj7m2FxH06j7qfkNRNlad2HCT6AEt
LV+86oF/4qraQdZHGn5l1i8T6lgpeQZeGvJDFW3o1OIJumyOeeCOys8xf1C7+yC7EeUbtXjVwewV
K9NcSVTcCuh28T3WmQsJaqdaRW5K5QTuUYmN1CdpbJFQCFO0pSm+TDjflYByRryXsuJOLn+UUew0
ZEZefQr5QWYhIrzEs0VHzT8KSXrLZ2+6i3DCMFyxB+YbYpbXq7YwPhsYrkvKk0C7ctjq+rRIpmJh
YQsybuGF1vsamJqyCDonnwCRWEtdcrPWqY2t6jlG/zIh++uv+9LN+rV2oc/yu77F/GbpbalYIYvz
evz1JJCiuo10I6VAlpIL7oyHv3wnsG4Af8l5gHgVnSDz2cMCZc6kLpGOvz2Lvw7g7Fw0pFyPTYkB
yHedE67LFUZ9CLuZtJYjHI0uwc8+a5vn5zD0AwnYEmJZhOe/PnAwTJ2YC1QEm8SOhf2kvSVCeh3q
hR3A8K5tShl2VV0JJKaxatrmg4/0+jLcm5q/8CkJG7fW43RCEbPwsUsVtuUeT5CldOG9/O7MQY4F
SA51WlNFHfhcO1Ko4yQcYl07KDqdoV3EydAIS0oS7oTUvLSWo5UwOWXvEgIQzGNXvmtE7NSopdtG
tU4e2ngdRtWMKstKpyx3bbEcu+vMc1BHBJhzr5srD7DzCVd7zkseJJBXo0r2ZrNpSedJQ3NjXSLJ
DuD/aN0VN9TtSad9DwqzU5NOCSt8k7ylcjcAWg+J5JcGgqlAVAntD/JVDAMxWBgoal8PlFTpuS8Q
LK1vBvnea38aRrVoMKn+f7/YZo0EmvDzEcsE/vp2W+79bGpHFbdXOLUWeZArnoB1YoWLpuWjD2Z1
znjwfccv7v0in2tePGeLi+BwlgzAt43e1FlzyupLTRG8QT0M5TqkeqFfmcIN0XiNwpHdImdBbxVA
X2eXqos5yHCaMicUHSCjWGQ7Vnuh4n5+14iIZjMeQyVH5daxznc32AolkybGI67GrX8aqPoeqn1D
lbSWNpQoMLpZF0h+uY0LyhW6BFZrKiR5cBIv3WBX7/XP+AFyv4K4rQSZtN2DLCsX+SUv3O9S5l8G
enYKdKPQl4nMQOVXhFLof7WPgY2FyehvQu2JZHVWRdRIybjHHU+Gp0eg6arNjVXf/nkJ/d6PY84M
irxolUH0/U1pQDbGGhGCViPlwEvveYxdo92m5rMpbjxVXbTCXgrAnzgF6+u+tbvPdlH53j3xfql8
PRuIhiLXTRmTLYeSVh660uTmlavJVyYuYheW/DlCYY4nyEggESrYCBu/dZplL++srulwTfTdSt4h
pheY60R7l5OngAREdGvR7vRVjjJk5w5UQZDJuQ6AwvTyMnDQpAROBZY/gWHBfuVNG83Ot34IH4l6
19ebTrxVA5zMkS/V2w9FdVID/wvT9SrbO7XlU3QJ36yf1dP+fiAVlhgJHwHH2SbS/aZspixJEDuG
f2TU6wyImCxdT812Qp4s3iXlS6hsJwrfjfZu1m+F/i7Tn23rR2kqnZjas6BjX7MXQmqR3QLRkDip
Fh0cxrKy6/RGrhcyDMbB4dw0JkeM3sL2VsevKFsrkA+AByjIxy+wAEggX5ASt0zQfQZ4jgKLrdLR
l5Hhl9+07mA0y+nVCJ4nJtHAx6sF/JOl5VblQEz1YNGlPXs9hsf2jojVOrxk6XB+nf09WQCOUEma
YYZnCbJQ6tZQ9nVyiD+oJG1Qxhh+NNDlOifl8pSWZb8R/U2d3Ex4wWJQsuqX3iJaS9h8tDQhbnjl
nrn104foOCkoaixU5bq4qOPyXcivgqPB7RFHg9mN+9dzuSnlUYy8PibkXw6koNZWVp8n3L84nRZi
vtena80/qamrDE8TvqIp1U12mjKX9IS5QiYgx1PdBeVD7N0oXFPaAXkUjew7vdcoaRMwsyNlAHc5
0vU0pUmsXXNr5S8l5cme8C9rRczZkC9rD0AF8YpLrB853fYuAeX3KqmP+eTSvhnQOK8d+h04daQk
aTV6eLZB146KiDsdWkQt6s1NMi18xdEDt1d3hvGswVY++PawKh6rAyxK8Xb2P23uFDskYtgkHzB4
suJKo3uYBnNIL5N0imsDAE7W/lDwD9Tp+M2Y5aR6a6q3TLrugxPad7KQLHzsV8Hj+PvgQB1duJtk
ynmIJXWoSojT3u+vTEymRzQcDMeoDmq58Zttc6XeYqIFzIz+ewx4xHOhctOZBqw4vpiKWxPy2OFK
yG+IgJEyAyHfbAF5LDRbuOsyx0LSv0EtKqSVFbqR+pAR6NSP6NAk+xCFyrG/oMB3nmP8tZLphdCg
VyUQV2dLxESSybAEkyVyh8UDV9FJCRZS6WpUJV67K4yimQuLoGXNiCvTbnmqD7C7NhAl2ib4EeDT
iXXMhXztnDX3Oa4Zw0v/jxhZ/7xjv2SrhBPeZBRSclBmkh/Fjuat2ETehtaXIbv5Sn3I3wDbO8FV
ZDqajWRkmuzkHeSjK22TX8Cjnbfu/xoNilCfrDn8C87CV6qYWdFEenKQ6HNEaxgG9ce0LPbWj+HH
XDtQ0g/rjv7x8hJVTP3uWCZZ+Nc3nxUbFSjZ/pRqyaF0zRU0Ex0zCNgY5lVpLOFmy+lWAUxG4o58
M87Tyg79whSxTxGFKNTFHNhMqb4vsMHEYj7b4f2MQHw6IOem/UAUlsqDDBp8vI/Nrazdhuj2xj9j
9Uds1YuY4C01PiT5dez+DVjsefTx16QSsM3ohNkH7+wQNSQhqI3STKgHBfuZaj5/JZAWt5SvJHEh
2DRZloor6baJn0i5jLX1ZfC2Nsc4X4LH30ZxHrt6fifWg5XgviE9x+i0Tmuxh+ji39XH/NX60SJ/
WM2tlugnBsAz9i0pnYl9j00tGF1zL78g2HDCmhTdInCKuNvgF7HKykX95DObC1LIOlsIL2Gw6E0k
X246pOgLp7Vwql/Etxm8E93+N3Twz0pfvz3Y2YUeJm1hqamRHMIP/1RsUje6JTZBve9GX8fLS1JR
55W2v78O3CCRER2Y8+pe14hRKzdegu2SuU0x0JjxmgA+OEsQLkQNPkUnx453HcUexQZ5MpAxcXVr
m/HqUnR2nt7+NRhTURSZio8OX+vXi09u9KqxImpd0SY9EJkAQ/GHhf5i2MYKCbEJwMelFPfSd56z
7Cu90XJfZwLEbZAu2xuxXHSeA19KOOabzK20++z6krQru+Sb5YtaBEJUNFJQ7jx7y1o5CI1WByku
wXgnUfe21rF0iwj3rJUTr6Gp0Ds4xDu0TuoljuvAA677YuH9LEHIZMPPIb2WpB8oX1jNWlBsAoEx
dYDmF4h41CrwqK2fuF2BB+QKV45mH7vxdWjz7tpD+2ZpW1W6OlTmne7PitIe8QBsyPpepQ4ts9r9
AATdOzl8HisLU6aJ4GjpcwH2JOft2xU5K9rE9L9uh2bvN7dpd21mGv5zfMPwIayibYVxr440bULo
5FmOqd5iGTSRgGfPpdJtJMCZdf2kFrrdiVCGE9kO1aMkFou0/5iaV6yjfY/xjtthRBg8x6CD/eZ/
ZMF6lOOFbC4uM1DOJV/m1afxH/iCvC8QBmerz4/6TJCtJD18ag1L15aKw02OLIpGxRfO1njTX2Ot
CvJ4jLnZr/Pn8VnRF4gNVCo51q6t72LtHYcsbxMWG1SBL8av35wNX0f4Gd9+uV2jXjKDRM7TgwDZ
9a0jph/7kyzCANcwAne6Zp28Bfjw6StMnBTzoW5f9BCblbVHEx1RUgCbi0Rj/awDU1okAxxyR2pa
RIKXJgrS5Qy3/XOCeA6N+ZxUCmVI1eCQSy/87LZoRQlft8CPDxh1FykyUNYPmoJoGmWf6PROxE1i
ZUhoFdHfWJTEbAYZ4ULS8DLeYKuCzakB2xHrMjd5Ar7ePPbdogT3eTfrNYVLyACsMT2ng0P+CB1q
Dxk7VG5b6Yg1GuZx69q6kER+ombP7h7cG4i7QOjpc+r76zFVGWmCf4gZHSyY2g+SQ6ILWp0MoVzh
iU1SYXOHu17uTPEVBqsXOZPn/Im/JvXLAM4KAGKt+0KDCM9BJH1GQQrcbeoWm2IZLMGRVupthBKy
90DqMLpjAuAfBcQXFmnYL2OCVs2W8W2ml3zREGl+m3+ambO3rUVGZBoRAwO6bYFOgh2D04e/VoBr
nspNSbV4AdPQdy6hls4LEb9NyVk8kHm52tQK74R2FP2iiN4GqG/oAgjclkJsi+GbWN8mBqadCDXP
vRFPWGRP8S46GPQQ0LqdnAnHWZpyXnmvAirxxx9z3x033dH1aLcVFdDmEz26P++Qc7LdbyM/uwok
s4wRcmbO+jvaV+nNsKnfPc3GVoaT34U/8VreF9eXYK3f5cKapEoilbe5dHB+19II7aNY01nESJHs
ZNtY5ndJvlGsl6B/bHLAd1dNc9Oy25RDqoIkcQ2wuclCfPA8x8Nlsr2mOVREV6r5EoFZ0fayxWFi
i/LmzxP0XYgyA+xFvG8wGvutAan07aArOJ8dZomYDYvJxJF86wFVibm+YlhMkbpS6RPjSjlrGWn2
NKyNftMW25S+M6eCFMw9s0vjOoP3fL64r+M624Wm1sVZgTfvYbqdnoETzNT+Ymn8EIQrynCDDlJ0
5jJJiPUuqhPaKiNCVYSe9OT0bANU45KH5rcHE+6QszCGQVJ4Dvf348aowppN4L32bnmjrDkYOhec
qHLTuODKtwCN6F+PT6Qcyz+/pXMW2udswJxSQDxhCwt35tdDUa/nkC4q00P4CHWDHk98U/2Eha5n
aC6uBXBGYL4pikOfB3xvuVKxxhkvqFaeU8lrIbsph/sq3k7TJhb3hbyK+Khgw/jK2tsg/4wkkAzu
eqxfL5zn57iJ34Z+xouuBqubJI2he6+dI6CFnWL/BfgejJ8bvGg71LOw1qNNNVMITr1wC7avQeeg
sHXEs46Wc2kypW9P+K+zeRaLVGqdtalXpOT38haY2E7DhaNfxGiIIPj8M8QHFbHOYGNZS7LFlsy+
WbMh0DAI3fQIbJAWyAx6etCCWx+wHAk/DZzrCR4ihaGT+iB4V0GHDqILTAEUboH0BIsVrIOdebRU
F6K/DBR38nfmuz+sdc0Zy6XfOfhQRP1CfQTMRGkcscmcb0YcZwmMMJXp1eELBfBIIGN1gT0CYfLh
9PerUVgF3lVNBz1GTvsYtCgN9W5A+w7a/r7sXH7Np77khg/46F6ltJZgoKjrKlgT+eUijD8sR+1C
WEvdpq7us+yA5wXW5ZXCcNo9jcDoDhNKUrbMRhGwmEU9hXcJuYr6ygcyLlSvlvLUwicbhEMPfGnq
75puk+cXFtO3e5BuNX0EVVNA4ZwFB42ij23rEaNp8EUBrq2qfXdPpcXWN021mBUWPnQKXNu5iXpJ
8Om73Hxulf/ry8+OpN5UvKiv+fJoU236lXI1/DAi299m9wLK7gt8pGcFOBwRcBxqnSpaQZu5cA58
F6N+HcJZCOCl1uQHQ5YegDsG1m2PY0tN0QJrYqVbiv2mDLZysPW1p97cjcjkeQfBe66HJbc3cR1i
dW8KKs7IhcB2jvR9FO1ViFN4yerNTZce2t6y/zxi9ZtcjEkDUQzg/hshOLUe5FBK0/QARsgJbyZH
cTR69vlOVu6D6c0vDhWJlOm2UGc7N0B+DEcqxKyNubaGey5QSaieYejQJshfJoAxlD97OH+LkQp6
ZOeQV4vXzjsYodtodtCtKRv/+Rnk+XQ9D7y+PIMxP+OXzGAMesvzrCg9mOx7UHiBHW8LAeD/Jpav
WvVG1JBD2/iow1W2Bn44X9w0j76d3fF/3hfYRrcvIzjFsV324//fjvjX/BpnVbgkaJpP2dND8UZ+
aSDuBToaz3IyuivrGFYOzM8e6zd4kogPcUVdmJtvanFf368xr9gvc9NYpRbEMXmdes33p6f+JmoX
ERln7ETqRibiS/yXvkT0z048W7xX7oQ7fak+BRQnOa28KzG8LbprnG0n4pxolT5dGOB8mJ+/PC5t
A8bN7Lt0fm0LdVBrQROmNNE6x/ygbiUH66Hcdupxkl0tvTYKV8IBPQIP4RajDTy3VWceTOXbib8x
kGURroSXSHvKQYrly2FYVY0zXOr1fbezZyQfGHwkNn7TutSRMGmbjGEO2PwtZXekSaY5XB6yv4Q4
qLZwH+/wH1WzGeFOyYo6gSqAPzIpozt6vTawAbERBM5QQOnvzNzJzaXws8Q/F1bbJSab9Fnd/W1a
tbmZS4hL5nkWkViCpHphy3iRnlwbxjbz7sRg41X7XL7mFJmCK9hck/ZofkggScStl9yU6hW1TEMk
9LifZWoHen/EIDYOoX1329M6WU3WnQVR3ZwfbXZBHFYAiyxvRyczJVaG1pJsZRle6gKKZKUt/XGJ
AR9XFTXvyrtB2EkXlmlxl5TKIqzdXlqMAHfg+g1QWz/Abvd4rXNb68v83nhPDDvV1r62sQZsbdeI
Zm+jOxxLn9Essnp76Nfl5LAmZW0Vsga6dYeQTAT+4hU0uZ4gXnRT6pDAcS+NcPWLhjulf+mgreVL
9trQOJKw+vNq/vYC/ApYO7sAJTPOhmykoIZOmYPv49zN19Q1pz8CJ0mzKB1A55j1oemBxWa0v1RF
/DZf+DqAs0swNq0yjvp5AO3CnKMmgB5Aw9uVmqcLFMEb404W3i23dWQYg0HvMkk9voT+fSm8NLkN
fPTPU/JdgAmKDYa2BaGPVu3ZSoQTp4RlPCVzBqMVD9FwH4nEArITUuPaJE50j6MbEI8PY3xtsvc+
u0V9Sa9dxdbXVKQTG9X+C0P65lD8ZUhnMa9n9abZ1yJlZuqGyg6SjDq+xg21+5YceSLNymh4Yx0g
4Uhoe95biaeJRasL7QDwp5iS6W6QrND79RqaX2uNAPlJePjzKL9bS7+M8rcw2Fc8go25Ou0D6XPk
6TgJNm59HlaBLQ7PaegWOkoHW2Hc/hvW7t8ceV++H07er1dHGbVB2TR8P0hcBD1H0l+3fB2RaJp9
aXDPXM4CQkD2ByhCACmfqWWeVHxLL66hc/W7OUnRwZyZVCfNWW70bFuZ1VC23thSG89eFOKkyLs1
+2Pd7uIEKuS6za/EZiee2uvA0W5KBAhUF92r6QaZcFm+aZuVPu3T6IgoehZeQymOqy2GvqEDtPPH
n9/adxsQ2WxVBWlBtv5bT0GNqQSirB0dSm1RF4/ZcIVnLZQLeCrRM3BCaMBiBKf5CpyKD0gK9ZgB
q0VkXDbJiAcF/bDF33X+//U2/G//Pd//de7X//1f/PstL2ZybNCc/fO/r8O3Kq/zj+a/5o/969d+
/dB/3xbv2X1Tvb8316fi/Dd/+SB//+/vd07N6Zd/oJQb4t/Yvlfj4b1uk+bzSxjp/Jv/7g//4/3z
rzyMxfs///GWtxk2d4d3P8yzf/z9o83Pf/7DJJ76X1///N8/uzmlfGx5qvL3/wCzcMp+1ucfez/V
zT//Iej/KWOTjXsLfVIZnbmZkdq/f/7I+E+dQrhlmXRzZ8eMudGZ5VUT/PMfuvyfysw04FDTcRlB
ZuAf/1Hn7eePpPlHdDY0UFQAYS31H/93gL+8qf95c/9BOrvPw6yp+cPz0v6fi3yW4lBR8wfZB+dE
wbnj7BTQOzXGYiDBpaKEchdIzaKekBSJ/eZJmG1NRBl0chuW4PEaCJeoIXUZIpoqJ1ZegF+JPKTz
hN53Bo0drKVq7JhZvjRxJBerZBekxb4QYRG1AST7oXQb2S9cX4V0W47VwhiKYamqeAXByl1Oun/j
UTos2/dRLe7GOv4IyGSMAbRfZaXXgsLHFKPcK3kALFPnVK+sB6sawGCNBoWRoduUYvI6YLudiupT
a8FSguMZSsqqNAVEBLV+XJjRtERK5aUR6YJ5fvYqxfmrNEJumP9aOL4pdXUphZjf1/k0A2+dLYlR
OOWVnpdQq1BJCjPDWoMBotWU7BSzx6GhEGHu6hLyNR6gEWNsbCVA99GYkDoqsw/VU9BYU62HeS4i
i8kNDSbdyrOtWMpPmcXMCqE+2pHkSr35YJSCq1TadTMGzdK3IOSlhX+s03QXzJ9rw4nIkc7WlAa0
v5UydCrztirbno4Tr18zmZHUA6w0j7IQkrdketI946Erg4+o8x7a0DhK5mrs1Zp6COFQ3jzLjX/0
6Fnb1RQjZy1gn6plx1jbt+KIOVI0ITMDIgIaX+xkI9wRy6+XkuZDcZjgBKUBQjpKF2IK4wk3VYFK
QevL15L2WuUppypZtG+aJ0tIEQ/HlFBueBA1hV05tOkVXjzjSkZWVUX+YDAf4wJHbsEyH6qWFzuF
QGj5H2oGnbdHCBv4TbxRBr1f12b61LYICyURz1LpVF9jrV1JGVgpRU1eQWHMhlrT1ivzQ6Mxditu
XnrNfG1z/zqXcwQwsr3G3AS18K5k5kPWguYa8oe6Zz2y8UA15ihFiTEj6lPmx5y9UhRtM/9yTVHO
nwKKcEz8ssuNh8GDsRaE+89dJQXpa2kGq0gY3vw620t69CGW3kNO/9rWKwFzdMosPgwX0wQ+M6r+
h97xbuFYQN6xiK6FZqcQ9hYqq2xe11mV79FT6WypYUPrnZMl/Q9tRCxiDCG+16a0ntT8Q6+pEMSi
/zHCamhb5VjNT9PGnATWaIdm9VQjD7yAk73SCzW0Y++Q1jEykKXpmBUZnmhMC0HiuYU8fB41On01
U6v64UcpxajcCs4Qhwc4Rc+Cd1/roICiVPyYH0AIrdhBaYcuhi9+dBXRuhoVMIZF1OFq/6MsKIAp
TXufoF9hjElly6qaL+squkpCmZRJG/YxZtiFxohjQdAA5tBU9PP7z7XfyUyNMldByOJGBYX2QDp9
Pt2gxa9froG/T9mvp+oZaHo+VTVNMhCltJDbw1x+Pg6+pMWqgEVU2OZE6NBMjZ5yTeZnJ8vEwH4S
lOOQyzsj1PdxgNS6KK7lngAnGnpIrJm5z3Pu7nCKToZi2YFVCSjTJfAXPMhP+dReiWN+0A6izD4o
4ngzNhO7W9xVlMyAvSiHIkxchQyWaAfSIl8pVuZ+/q3YiDZJpsjkj+jUhOGLZnlvKZpLfQUHqC/A
GVpdeovOkTLhcibT9fSHXdpIYLbTUyDAmxYU3YlMYavH6SmLNaqmw7shSMcpkR/koHS0kPR0pKm8
aEyU4YWB+q7UrT1W3cIQs8dyQj5+yrEO5/kmxgUBxYcuFm7mr5F7D8ht/VOdn7cypNGW9OGnaZa4
39bz0+uwIP78qs71AP96VwjMS9acdnPXnRXVmDY5nEJTAuUrHy2ea56mRpAQPIXLYZjHPkgIAaXX
RG3gpkXpsqwnSu75eC0Ww8P829bESxoUtE+thLqxiHFKhTYqPW+wcPJxKjmgJPFdMOITvnauJKgn
P2PKuxDE+xAzWxKqycZo3NVxeVJy9Shb/DjmYA/L7Ad4BmPOh9MiP0maV7K6g3vNSE7A9kmpjPTU
KMZGrIyXRGcNWSWzN3AsLXKYbf5gubkPmU/mujM8JpBAw6Ots+lBlC1kb5QR35KPdYBSktHtpZ5u
k8mTfv5kCvM7Lav3E5xBlDYDt4l8iWNuXPR6ZdmpxTP7MQYSKWU6n1WY5dJ+4FzzLdMttXqpqUh9
CAG/1vb6Xh7HjY5Rkhkbq6mOdSwneQIxov3lRWTvfh0vg/JY+1jdJVMIgBEyOfHGaCNJ/sPoWfJR
JE9LnH7wQLTwaJyQhdLUtnXjIn6pkvgC0fJTVu3X+Aj/V/o+9NktwK3niCyxFUJfKPFUVAwu6Czc
lZq5T3tzP03Mkd7mP0yF9S2OFshwGKxdSbl13nQ5a9rnyi28aoG61THhAMjRVfn8oRSyC5uIl6Xn
x8bEF000dmKcg5mSjm0msSrG9CQkfAV1cHkhk6NFPQ25NjkVjYqSgnwMe2uvVMY+14JgIQb1PpJM
5jJmslqBdz0PIB+lYyeLOyVggRo1G3jIjNzOFZx1qKQOPd/UdMe4pHxOIZENm4FUkh/53GgXIDmc
OBwALnULsQk3hoxiTW6JuROM0abvjU2GeIzRsxsaif/qPP4rq1s3rAQo2ixrQSmcUW/XAceazoE3
cvhJjXT88x62fk24/9rCNOUkdY6vSYzOqhJjJtQ8SSUjstyZruDRAVGkm0bK9p2RnWojPxUy66wZ
USLVI+jcKusxlGmF0Dnk/bGtleQ0n8zz70tT0S4aEQVhIDYrJZl1YXrzh5eJziQQscDHFZ2MD/jF
tPNDYSv6T3UuHSwPwal5W+ppyHKf34HgxS95ORzmdzUf+H6QsCG1Q+Fp+yiWdnpXrz3QPfPs5iGf
yvX+GFvasZ1Pz0bCmMrL4KrBZB9XY9mAla3WwPA5guY7BWqN0PWOzIER9BwY+bw0+LP41dLUiY4m
p5mkscuzGeUTAzIuEs7sse7fsxrp9jRR0Q0HGJ5z0ngCbzcLu1cBYz1UNbvrpqrRJRgpJoZi/NLP
uhXQr+f3V2f6fj6wjRwvELUtUEkVjxV33ZBznOcJH2nkbpeY2rHy+9y+KzsW4J/fuvpZXD7fm6bF
68cwQDW1OVn7essygX5vSQJy9Gq+n5r8VSzT13oq9mqa70lcjhWaRRiU5ERz6a7oBFcvjpoKw1nJ
dl5b7Meg2CueeR1BDRSJGoYqQJa8bI5euAGt9FHIaeEaobaR2uaemCW1s9QfV7k4y4Vsc7E5RWW2
E/Rkzz1PBGYdIhFdV9QWdMCiCWFUWTICM48+ssr/UIeIKFoGd9dxaKpgW0ys5MCe5xHeAoZa7WM0
i5yGhgNHpkAan2ZQ5/0YJ+78YYx8OKi4ToqmByPmMy6Ti8d4QHCpLm4FI7lrfLz4yvpWaciGZiG/
SMSszDQ/bxLVg1mRZD06KtDHWrUo3HJsX2Ut34WW6jLNxNUWs1D0FUU9K3Z1rTGdXIMgRT0AAh7h
fUNQYZstSrSEq4NardTYPwoNsh8CXXltHQjaWq1yk13PnTW2IopaOqpsMbkRFA9Ku3KGp4bX6tvR
6jGaMny3H+Zw0ch2uijQvcR6INsTZ3DUl+GDH+s4BjIqryObUDL0KYrhTcgEwG1I7o6A+NSBRzED
hYZQ5a88I0opcsxCsQTNXGUFYV/AX2vm5KfM+duz1N7kPRgSkWluBh9KSpz5mVcUab7WOmMXj9w0
6KhCOErye6GW6a0XZFryel4280oq5yhzkFlzrD2zyF71gRjZbJG5b5RhjS75xzCRRMkxZnFR/dD5
xjZq/WtJiNaxUOzSkORsjK5yM371vfiVJtlHM8xZSAKoPA6epHnMg18/p7q2aaNs1Yzhm9CgkaCS
ElkhgVQ4Sjuvjl7Dji+a05DPTHuKqV+PIymfbqzGD2sUQPTFqAmmOrH96Ib1+BJThezV4DaqUjqm
oKQ7E8ecDITPPEmfqbwYSNdxw0qZFH1aK4IORWseUh5oD0P9Q4/QiOuztHeiiieR1d5YEIrztsOF
0uuvSZq+VrrxoArqeo7uPd5vzw02hsJ1Fv4sye10Zk1Qk10S+MuSKY3aKLet9qNsoo98nh5Reo6a
9CnwzIfP9RBOPi59cMJa9A4MXE5bM33t57g+NEhq/g9zZ7YUSZYs21+5P+AlPg+vxAhEEEEQ5MCL
CySJz/PsX3+XeZbcrqLPqTwt9+WIdCOVVSSED3tvM1U1VXk0xpB9qXRcbqClMN/xBoQ2OFwzWUlr
at0HZvCS88QjZKmrLrMuQxd/bWuueZCH3ZqMxE7aN2lplvdNWu8xLp7GKXmr5dukd5uMarixoVGh
McMkekkb98rZe9VT7oy17fT8EplkgeGTBbJIL+jzWOsqvIBIrcaogXAnhA2SnMazLb84Kt6nQwZt
rNpvfaN9GH6zD2L+YpXRv8ru4rR8v/TfIWahOfZewSQX7dUkYdv3Bq7swGJbxUi+FJ53LfzkUNPy
L1vE7CTztknzl1EucMTZZHJsCn4OtdHoniLHoIDzUH8GHjpoLCwsjSZ7aSaTKHlqwaR4rt61j3D8
ybgDSsx/NwprX0w/yoZJp744KxjFKYPztQjuo7z5Jr8uNefz4KB4dmdk7BbTq3jUBcEE76ewUGqe
8cCPDjpLuyl0qDjPGfcxWrBS6dCWA+HcuEHHElOVc2wNJ7uUPwAXI0mkfRiDD3dSrnUQ3Wk1HqRl
JmkjscsBrjwJBlTR9ldutc/s6Xm5fI+33Bk5i1Qju48T5mGwBtUyXrOR0xjbaa6tnsMPQYQSFaSl
i06emZMxP12SjBc/1cBMMoQRFfugOeUvZcTQfF2drQk7oOzceMEmZWzL8fJz0wM7VdZa3lh5LZU6
P7tR+qGULEbQvb2TYnvTlPwmfgZvcTIHZ81JnwXEaTWo1DBXv/aMukMiec4NONA51NPXsYRBSHJQ
OL1XPix7OqXyUXWDwz/om/cRBSCfrhHkxSXTKYzZ7opW37yPZkQf79fD2k1Jw5p57IVC920Y+KeF
jLq3VHzYBQFT1OqPwjGOMBj6BsMVIqb2PTpjz6zz+3awSIUV1IBH6ssmLS9HAV+RlcdY48EIDBhp
ycvQaZwZpbn3dG5vF3lXeScnzgh5Y5q8GRgVRvY8ANckL/qbNeAXKDvF8pB1bSY4xA5+o6T6pP35
VSlinQfMAuqJKuET3JkbZe3PaoujIomtQajiTlX1uMCh4S7GleGRoiBH9wQkoA7JS5bBNQY2FpTD
7K6XRdkVmKb73Zc6SDAbtVpIkgFCgMPTMrC0UXhN25n5qqAinwWo8Z+Lnl86/U9FDwwFla6DkTZT
Ip/4rpnMptyraVdVfT7YMf5sTZNvFV19Nlvq3JReTEkb/PvqazU+zho9hjXTCwaDi66iwbUpFKBB
qtHChnFRqrVUomhLzr76GnfYKOB3Tv06tsnGmMerFJTEnzO7GSc3Dd0yyxgLYBYcUgfqxlnDdY+X
9GyMTHJ3D7M6HWOPFlQbYIJNm4JwaWRy6kXBZyqrfUQQJn59zCO6BXeSnlujSl06YemnI53L8hu+
xFHFvACrftSN56TVvvgkyHgDBhpzScUeUYlbMR+CzKx10ZtQbG31pLq4wg7UrnpTYMzmvIStRkYn
DUDlPjhteAsEBQpIfT7H3W2fqh9BqT2JCl4hZdUwuo90l46dvZtt8OJJqb9NyBFvLFvHS8zxsE2W
jz+0UczlrfEOP4cOeamjYj4LPDD5/ZNifBHUZcFsNAu1lta9szK5Kptfu7QcrjsSb+p4JGNwAUXL
vx8L96HwMeB09QLPleLOy7E6bCIupaji59w66u0lTUaIdGCltkW/YJ974iOsOmQTyN6XjqW1dn3v
3PqQKKsx7tyN2VOWhiMySscD8Q2svbSZLZjOpGVb6SHlbVBG4zkKtOeoOwZT/hwU/vfKPSHgKVZl
Ka2BVq71UOzP7dZbDdpwTMfxWrhatxls5d1OrhUP0tKJEsTWpHHyk3QIihEgBCtumqpAT64dhtF9
cPGs0AcwnRTeb+kY+uShRGGRWV9Ti3ePyrBYzbl19oz6KVRJ3+m54U2cHrCZelxwC1IcuJkRb02q
8myqEt/wANNY+niqXWmsDVhMwVeW1nTsr/0IaTDZ3Ou8M2+CIv0JNsqQbF6cTZq2YukQpY2N0MNP
vbkbs+J+4LVLbTbfnkNnWRexad2a1e84Y0OW7edlrcIPIG1zxI/m08akGkMAfI5yRsDapchMJ+an
TO0Xdgwe9F6Pzq1OTbvwMr05HN3efgh09eR2+q8aeRiwprf7+7Kh5tej9LDspcXXCGrpZu6cu0S3
9rHUtmbP0OWYfJh8kzGM2oqBilpODdmgs3Y8FL5rrlyj3Y+e+SIH6D/vY8xP/xcXjJWLZHAa4i7x
if4tjD5DYoxmN5PyL4nf+9DZmlItWxymjhz3C/hfh/6152M3k7kvDcKhuuhDqms5WqWpmgNtuPE2
g/7UuxT9UthXHMxyoybNvzM967ZOqzNdwbkKgucKuFz4EC/ycINa606KLx428g42kndSiS4kkBSa
1saquqMXUG+mmX81Ykq+nsHLYebX4JbxxSrVH4GVHqSbNCy54xgpx151Se3sHFr+JgnM9Tjj4VPT
X0yuj6c93RyaCQ+jSq8Antd78xi31smeYsKuEopYaRqLkn+I3wJToQvN+1+sWmpb932svyz/UXFh
MsqcTo6zdVLTg9wNuSwOjXA11umusIFmKgs/zWjk0GePeQgD3OGkxDEje7ipk3zXBSPWzw37mGWg
PJIeoS6bNWkkYU6BqEfxXZRNOznOl4I86Ph1TcoO7MRgwsUt0vdk7c/0sTmuR5lX3y29WkbXvjKZ
vxymPL/xleijAazD7LjZjE7qgkWSTVvNzq5MSUGTmhoSCSMPAzasCHgFnLJ8csbxGJuUdZ1Gsa5k
wcpSwruoDW6DCcLMbvC7ITv4XhaL1MbSNuClHk7lUafCCML+WGRvcpJL/23p4zmnTRo9CoulkckC
jhX5bHPLjxOaKIZ4uNFu5uTR7mabo7yLdlGd3nrUkamUgEECHafJoy6cfBXZGQhobt5Xs/UR249+
GzEILXQPer29NIk6NM5CpRHiTh5b3H7PzIx5IkpNaZQnL34EeNoDFw7ruZJfIGW/1IDqPDMeOK4G
P/zhC6lj98Eu8JV1ECrXpUtfGlDvUpI1a3bGXl4AN1Xup6h49hs+ZqHHH7z0DzGWHqyFxrf38vaG
Pb/G14fnDKmkdPvLz9HIKrHt+rvvuvvAk46ZZ2LMvE8sG8KyfwYZHuPjnVb2V0tMkZ2rwbr81SHz
rQ6tHG/JN0qnWeikhcTqq/KcB+lZfpZ0pyH7zZRbq7yyT4ZRaQTiDAiufbx6y2BY2YN1W2L/0gTs
T1IrtiA5XRqeijw/pnP4Aj91ThXBWbh/UnYSMJRsl2oUZQdpEi6JZqlnPKQplJFqjEc9d37ErUPv
hNN2iMi8m1BUWwWTZgHrcJJbvnRJioq9pOG+Szsqv1qJuYOR3KouwRnJ1kdlIzSxmgGejgbnKtuk
7BSlzTc2YX/G0WgVyKKZ6uZbztzdUhxnbFBL17R0EMoWPGqtVyCQfc1eu7way3Zsj/W8ZcPn9k1E
flZJuMsEtxFwIaaGN6v2wY+QC3XxW++8eWD1LqHo0lTnPGdf4I5HoF/+RkrgAHtIQlMq92hASQia
8SKVNbYapL6xh0ZVeNLm9JjSfQRG9JGwYeVT/paX2VOhM2jcqJc6siIWox/tF25ceiqTF4IjUdiI
pXHSMv272VFOSVtWavX9nIZHIRqlHVLc4tVhwHe5lZ1PkpDV9rvlaueaBiaQdWoMTxQCP00fm1y5
VnVunjzM/CKamgVQybX0NOt4KdRucMxb8gInB1f6ZTUoJfFLoA4CWSyP0grpNeNYve8n/ywbXQHV
MOKdxKD6xz+fX5+G8WkkTAvJkio8nwvb9xly7mr5twblrJrTxsvWazvTpRmzneAL82CItY72rIb7
yN56af0YDDgdogF2RT0vH3mBDGTbk8dUZ/HJx653dDZ5VR/DIvnwsvQ3h671X525Lu0lUjkGfhCl
/B0wzSAz1CCbsHHIWOdhetZm9tdI4wosTYEorH44HRFu5ox95YftZYfxKiqO2jH3tgCk9oJg+tda
YQyCdI5NV1W0opxunEELRiPn67KZy78JXOU2UqaHUuV6TbW7t9PutsqdvV1lB9mVlvOLseSDotNf
Rbo779MkWre5dpLlpiTZunaqU6rD5gaudZUtYGnOHfk0zFntlMy4XbqvZZnFhnOHZOTR85SfiOXT
30HOQiR8qtLwjMd4EytQ9MSfucLITIe5a1jqrW4+k3rplEhTuoJGRSgh30+/edl3zOtoiGJqMgBx
Wxg3stD3BbZqC/cjGg0su7aqdFmT/jShh+3JClNqyJhsUGl6ugwoX+gDoU2FabDhxZaeSegF4Yko
QOc0eRfeIOrgbZsRn5jY7/eVxrRIm+jPMJA6M8aJeWOG06oXrs9tKH7/eR18isdZ1oFNNhZOGZ6F
QdhiE/EXpnseujpylB6vT39Kbw2ksrPCFqsXh65ga4TCQKKsXP1kQu3Sd0+lMz7+wnMFGtOmfA9C
eJAjgt6LhG8fSyPTwYvfxnOAc3CK2Frc8iaekZBU0QFy84HDaNEJDIFlIXh7qtv+YY7w5umkAgxT
ipThRvMR6s1CkuuY/vN+a795GT4NF/65BYg/CBW7Dtn/iXWK1NrSisnDwniI3zSlusKBAuwU67Rj
ajWnKOodqBfLOzcomdM+vCQBJ4oVMn0927ioZ8lvngbhq59fULYlzOSoq1VUZUCHf1/hcceh6Xap
tor67MVLisNyxgii7hrjqm/okgVZFQFSxlG6lHkLTj3awckLLn3ZfivwbncEZi0m+2pM1TliNqvH
YEYQEQE7Z90+Fe5hdtk8cgMwqFLSnR7hJ/arWk6jD60P8daYV/Ec3qrjInnBQRdje/765CLus9+W
ImypPhZhU6/odyCxa79UrlI7tfQcngCOsvnIv3A7/OR1n1yLuGHDWso3Gy1TWnBCR9i1ti3AouY2
R09xHrIBKGtMwD2z/CD5pBMBlEtflMbDK8wFkAV7tFyS1FvLDhVF3W0LT2iCXS6Q61LGdLlsNUaj
b5ZfufApUoU1xTbQzJxZ1+hD1cyXuScomUVAeBmotGJXN3hkvS7SoVRpz3PhfReyIZjpFqTwqq34
kRLplAvgpHnD9xg1S0IFBlun3QcKx9xg72M9/NbVym3ZYzTqjXsraThe3Y1Bhoy0ZbY8qAW8zCkt
RcoST+k5DNXbIK8YiaTanQZO9G40Xmx7DwW611rbuclDiRShydKR/HW+CZQsjAZ0okC8zkp6mGJI
P4yg+LCs5BDSA7TGfOoUUhxRfi0vTSjEQ2qEX6awuRc4P0nAUZqEpIDsI9eHCwGMa1nGuuCsppru
8rR6KMGohe5ZKpzJSH6akfkLrB7SfJX5DDfbbcaNMldDSLcysN4VNX4dc72+8ZbaVs6TyvePYYmh
URZU23IG3Voa2GzWXzoVIH+W3kgTtVjFnLZr3TLT/0sG59APhMIYVHO7R432GzqagdB/X4Uw0ThQ
GLaJddvnoROQ0tQ0AcVXsg/GMQ5MHPE+v16qdGlOpA0Q7gVLIUsZ7ixIEl1Byq8Y1zTMD1OanEPe
kzHP0QjlB2Gyuva1CrxHC+B5FPRetsxKg/7DK6oW4khIC4GTZa0IMSVNcqn6p/lG6FDhmHAfx6g5
xmUNA5p1qz6Gfi2haUDOWJ2WP+XNGeCpuvlJgFvbCD+EOJVP4Db6FUWnbKfLusVhwGdty4/7+NV3
2+FbVwfxKsR7RPDqhoQr2CG/x38oBLVuciKPEPa+JrEJywU95DeEtHvEDpdYyfJO5BbkuGgWe4Cc
5R+C6aRowfcpql9MMIBVOQoykL/IW5yZCPQCmlhtkkQ2nqb0Kn7EnHfn4KwrcMHSA1OQJCgbPL+6
DBYbx/Lkdana7JL4cBcSMqUn/fITBJjyXXgC6fdlibtGeW7YO6cUiRWjxbloBYcifpHNCSOPrYXu
ctmk5Kl1OUBo5GyM6lhV3VWzo306p4+9M+kb6ZYUXsDljSAZc89L/aR1PVmI2lUd8LcSbm1pLZct
cYoI3HATXGG89MUpB2qj+ClpZMeSb1Tc7q7PExxFVLhWKW/D5CHxSsY33YeYpSrF9LIZZzCaBgk9
mZRQIGd0LsltkALLP0HXwbTATEiPrGfxq0suhPTKHqTWQiVqQiU6YfrEwsupKPEfY+HJxev43eBo
gdUcgaUOjuHL99uqeTINdjFp2x03eEH1zH+6b5TmpHhsjb/I6Ap0hYWRB4hJW7LbuHexIoQE2xr3
SY6dRXasTRqZlVCef2oiufCFXpBGMo6ZQO0tIN4KUwHhA3kv5FXuVf9Se09StsqHm1vos5xNNRzj
e0DhLy70jCwRA0miPTKdm2s/yoFrE/FAC0lXTofaZF5FBMNJk+lYshC+lfZcUirXxXj4aijuf7W4
OtBBFaTKRT700DrPNUJ8r7C+M+j1MnHMohvigLQi6LbCvAjKgJVSmKk//lUEOW63dn3lxy8MxAqc
G49J4vQgRhir5b5a6UZDZYHlJKsDRdhhDFgAk3VFar3IrJM5PramsvvFGMKnCN+SuOmjWTP2O/jM
V2YU7dRWDCtayFtnV7mvxvtcwJbljdIg02c6DyFmhcFq5dRbmEu8hm80Nb4txapdaGBpkkUd4XdG
BwhVbUScvPR0ttE+usBPzp000XIgCE0k36+W1ARU9DPn7RBfa3EYEEFoDCqG2+ZqIUOXA0FeZqEX
8QfZ57m/WcC0AYQLhrW0yxdBJZaePWjjFzlqc8Hmp2g3xw9JM65nMpI41GhoZeU0+ZOZdcepn5+p
ljYx8c9aDVXaIhfmh0rfJj84rvmlZJJG7NVydglzbY95iyoeuybZK+TG+fIKL53mAkF0ho7TGH9r
UXGPevnNrp5c8x0U6TUvEka6vft3y6pIJxWSLp+Nfe8wMZIxrqGJkn6I+7dx5AfjV5DFrO0xt68l
P7CYWIAl/JJtA5TxbqQr+ZRRrq37QS0JoCdU3PNzZsDZYgWLiJ2QteM+ZosiXCjasg/fcU4vS36k
nOwNxZHcS1wpt1liXjXF3S+9wH80BnItMv73ebLjbxMh/7NJkd3PQoYsms8/6n/hkMjiMPDfT4nc
veb/5/g6/fzbYMnyd/4cEXH+YAwEY1zLtdExWa4U7X+OiHh/4BxMv47AiRkQdakk/hwRcbQ/NHBz
GSlAlmh4Ks3+nyMijvoHY0wafYlt4Gz/H46IGI4oYP/a9fLjTYy0DGIm6F2xyv97U5GPyAPTHhcj
w6reFYWAsDnCEd2r42MzEyzTeaCbjYooqTKbVWIjcPDbcJVOw1fkM9tcN491PgI5j/7VbTj4SzDx
rtpWhnZidM/dR8GMVALTwn7OEAiRax2aFz9g2TVlTXKMOt3P00OGUZygOomXnoWlt6td6sePg58w
h+lc9WC8xEp7J3VPrccPWR2S6T09aTYbcFxyYPqw+7KEE5f+DJefbUceLT6jM3XvoIPL1zQ/1Q9z
p7XeNTDGi6s0d6BPFFhRcTCJvpw9c0/qPKc4Ts7K0cpVzBU6HHlEgGNa/YpEgQut/9Pot8cME4Nd
nLJ9+uOc3PZZb2wgLIN1odnpLkPAp7kK8VCpYx1Vn1nJoid1KRdgzI2K8piWAcKcPPTWRcBse5tw
8AT69DVzvI062hna5PGbU5rt1vKNm8Ec7S2XemybHlf4kk89mMlbiEsDam/bDpDUD1+JVidPpsgv
g4tNKAMPyogBhELS0oqZkGxn5dmXHAnwPTXADj5jvGVnrg+ZO6m7yBifrdGf2PzJ3LDrSzl72t6t
i51dYY1kzdxCJ6xQ4s8JJLjrKCQTx9y8PL8ntC7fWy32GWlS7rx4/oa//btuU5SUhn62UxJHh3QK
16ZLQGerzMQFkkdLaELVm+86d2JdjdmLXncV7fWTos0Mtxu4V7R8sXyMRcf7puV0DL34QYqLMLL2
o9Vf50RZz7OqrmDasQ8dv6bthAVkFR68nkp4OeW7vLvQ4/4op+IgvY1WHvvA/mr2ClFzbvCjLouD
N0/lzYzyJYA8TLwvLuB8FrwjitwbQ/9VT7B9CkLwybGAQHfMClI2KdbGuOmlRtAmE8FQnevrue4R
fo/pfdTA+UxRcGnHFntks3eQE0seqeNvYyfiEJNTEOukZFTWtDbkbDGbJGVwr6pnQ/PVtWPeOSOJ
sqaO5q1PLPwse+3B9vp+gxPcl6ng3csKPdpMnXmkP1S3AyMTN7qCl90yskES5mYIobp8jWr60MaE
EgyV/TQ2JW4tGZfCZDNhFYV4ZKrMDWkxyQQjeRCBemkD27lNzZE4wbDeT6r3xbT8r0UPqD+rQGJz
XH5R9YSmx7vGOq92FXsIJ/3qsRHgv8x/dCo5gmwIOnMrmMPUdPV+TLik32zKVPumGNlLPKPAyNqS
qFYzuCvB8v3w1df4+4mXYPM5ULaoLixvkuEjF3UX6nZsuDRrK/8fI5TO3eyfjcjFn7JrSVhhazH7
0tuUxnwos1S/G4rH3iQe26mn4d6MCb5XR2PXq12zU63g3kgiiHYte+na4MPx842DKx811Nnsgh/e
zHVlPsvYGtwnxaHgqzKTFLF6wAwCy18Sw8xzXpGhY0lKlWVjw6a6t7UaK6swn8dVE5Qk6Nk43fl9
+FohsNhGhyhovE3se6+9npIPaEhRaZbXoZdieB5B1R313Na1gfBbfa4UqoSlMp7M7sA6vpQVlJlV
Kj/zgUInmAjE0e5xN3C1kWpkAoCKY//VC0YcbRruVz7WT5HpvAYRBrI9or/Jx6y/dLJNUaiEwmQ4
4C4FrxoD+CIkZor+jkSYYm37lMRJLCRpj3Q8K/cmHlaD/oxCitRjk+uojfznmL8mNTAEYyjslLLW
4BO8ggWr51QUYf5NyWBE/NJ47qLye1RRsf/n1cn/rPT4/6lh/heWJy645H9fnWzr1/zHz78Nr/L9
vyoT7w/0jR5D9aKwptaQbPE/CxPrD9z8XYyQXazD8EaXkek/CxNL+0N1VYh9lRWmMY2s/7/CxGR2
laQf2zUpTBhetu3/ZHb13wBYtBK44xuYVIvruOPKWMBfsOeksnzYwxxUMRumfc9c38ZH6cMstB4e
hqgND6lVG9uic/onestxoEOMByZX3VY8kwkffhincjgUM8Kcv9zE86/i6K8TYP/+2SwTp1UDczWG
cCQ//u+fTc2Usm2KpseEvTSQOXY5KaXtuQonlaA8VjEjHBUDhka8y/XZAdfGgiKvGe3zSONc9yrS
67YDeAtiAtX++cN9yoTnVgFeuwz+8njlf59NFovKigpfRSDrlfN4YzYG3e/c1w9+7lqb6fvQquFD
bHgZQzUjVpClYj4lirXOree+7IuHrkZnNppbxc00xs6ouGzjufAxh3S0qro1qthAVdAEt2NZa6tm
CMkKSQf4nUltSIwNCN4a7DtjxKBMgSHq59wlOCyjENFK72BoQ3havnge1lNUTPjF8qx/cxM++R/I
TZCiW8Xn22RoxPg8PWAUne23gcF0zvKr1UC9NYr1OMzF19ApnIcaaDFNzavuBcazG2v3Wla5t+qQ
zrfL1WSNGh0xYK0fk9gPt1aoXf75MX1K1eMT2gQCYkVp6iwmHL9ZmH99v6POdmIGd5Ds9paoraPO
2yFyOgalOTOCWhON6iDCU92WWxsWFMgaxrQW3vKplQzbESkz2JZePHCI4kTRGLiSjN10nycTcc5R
9ubV9okD/GzWUX1be5NztBT4eiToF88Id8GQTfch/DOmZUFzGnwODw+Ho7hJ1VXIMNChiWeUW1Fs
PKskL86lQ43UtfptYM71gTQm4oRS7a0KZ8bL8v7UMkeOu3m09Q0dPz8Pfz8v8cI9SQbgz3h2NEaX
XY1unn/jr/MpGnW5lcJRYUPFpsVuxZ7011tpjviTDDY6tDCs30Gt20tjcaw3EdMq86TdTaV19nMG
huo6NG5MRvJOZdJ8MHM7nDq7gZVscQ3OPHT4fo3qQi3qY2Z7L/xdJiWnqT4mTvhWzHlz1MYGc7ee
hIdgYMKtcE3lWDB/86/HMRjcIi9O801ajeHTqLfl1q67A5jxKfUHprUi6xzUm3S2igcLmz4HlCTv
jer77GBo0zVMzs+jn2yHUm+3jEdG2yS/VQ2luTh2/dj3Y34CgHmKJCzcHqPyIWzydy8dn1N3JI3W
6oLfeOZbnit38F9NoqOr+BuoOu0q4jWoZfszt8wcsjdapLFqQzyvJ2wlbzCcfhhH/bFKKNIp2Snv
JkvfFS6RkHrobZT5wU8MIujbQ1SY6krBQ+EwlRpCc29l+X1GAMQP6J/oCHaur8zCYaRkwP818pxj
2lCEdJqir/tSe6sDPVxZ1MJkIRDQIAt51v3v45BuHIeZ2VnTlJvQItQ6H7AdUKdmnZdefbArcopD
CFQ/LqsbvutQGDWuXml3DfFVdGpVWc2FdXFFWo6KUk+Ul4r88H1Z6ISf1/Fz3aq7oCRQmxFEgjY2
CI8NwNLsQcJxh2lThzFmRGF9cVRsokNszjXTuTcbkjuw4qBAuoTZ8EgMIEZOcwUr3qRr4HMmeN23
NI55ZOlTEgZfSfNZY5VMWl15A8dPW4VWs0nqJ0d7Qgubr7DG8VcpNGc4dx0davyY2f1rgSgha3cd
U0kMI2vjKQs/+iEyv2ig8E6mMWRhWvc0cmdXUZhkVSMPG8TcuB0i4P2+sFp693bchqlBLnPR5I+o
cXQVH0wrOY2Mmc9nv5fZHs3ySqZAbbHT4kOwC2hrRYmcVW27/kwjrm8Y10KYpwa70lVeh0z1GN6e
TgnylFNc5n9+sXTsewCbT9Sbxd7ps/mb7pV3TtWF6xEn5Dtzphn0mOS4NGE8bDovLE/OFMQ7JEXW
QSsaD18fRvMRbuyGzop2FjOYZ9c1FEZl04bBmvkjTF33ffDilZZu0dDqD42ihafli9f6SD8n7nLg
BytD6/1Dn/mBga2SaRMoQEZaVvoMwYay5RZYIJVjYv40k69lETCJycjYbTJOwXvpp99jBrdeIqtB
5J4W5hc/i0Y0ndbw5OKDrueRfejMvHlQVbjKXMtQ7OA+HZQe4+GEDaYm7gJqj8amHB+03tafMwsQ
ejbuHW/sz63SdteoTza6XZlfE3yfo6BlNjYyql2lQGvRjnxppoHI7nquiUsKQ6ZWyan2Wuuxttr5
1LfeTRuMxQPTEoxGkia1tmtU34bu3uLb6TLiglIxjZDGzwgLt91U6rDtU4jR3hAReUySkyNUU6U/
MjIanw3DarCY7r27Iu80YpHqj+VPTeyWgBfyHyocs+hK7hDTojgpGkO5+/VFVx4qIyCWZBotcx3K
Gq+iMrpLnfyxK6KznmT5KdC76lCZKtMVACNfPf8hHRPgkLJFzu/Nd4Xltae2se1V4Rfo8nHL2kLd
kkejjqQ4RT1tGV5xmIosX0C7ViGR2DFeAYWDPrxrj//60ugMGPdFCPpb8XD6xt8FejJ88xsVYpaP
soryUL9T+so/JGZooPMx+3v83aDMQvUxVrlA7E66Wz3t/FvHM79E2qMStT+dDJ35GCWP+TDVJyer
bCJZTEauQ+2gVZr+avfbYgz7N/ogMsLamUFqkwVAfLeaHMrSxGQ+Rromf8rDDtdEcxrPHYmBStw3
j64RaYe4t44FP/6xxXitidr2NkrUcBUnU0BsBPFENf4Ee81DGpgx/k2Bg5lEhQg7Cp/KCTAvN83p
Wzkz+swkONixb1OgqdIVZ3Xb3vVa0t5pbj/t1YxsVqWJ6YHn4dLEaEqD1lR3o5jWeeV3tR1+anXz
FukDvtgG1Ypm5VSPuir+jrx4eLHqj9hc3JVj3V7Inax2dr3zRr25gN6oTesRKVVecsOsNpFXtOc+
UNtzPaGf0X3d38de7iEMjYNtGbgbx4y1Ow2jn9U8ZT8KDuHDGPv6LeYCG7W4U9G8y5gZA+Z9FH2z
LLzoFBu7N9PJ/BtnCMJvae9NL9vaaPOr1bfqZjYK9AjyxyRLpAF3nYs3RT/7jqeXzfNOy8bg1kWJ
ovbldL986RxH32lFlX4xWm9e52RFHtDlkgba1c06cLxqZ3pY+PajQWExmH1LlD3Jwqbrv+IEXByR
0VDp2eQKI3U3NzgEqnuecrCaarO/6M5U3NVmW94gyuuBHIMMyjT92lt2dylQrl6cjNI9MplXVnrc
H3szrG5nX7XupwTlfBUT3qtSfN4z7EnYSchx7XV5fB8pJkoiRf5x+fPyT26eox7Sks1YdME5HfDj
XC7NJxwQsuxrbVT9KwmO7Qbjs23DIx0CEsCs0sSYPiKlGeizWvtA3Hujot5kdXi7MNHyVa2NyhYk
hmqVw2i7KL59gONDPSXkptrkGC+15yyD2qk+wcMIojbrRyqdejd3jPv5ufOojLPzKGSunHTvy3Wq
QcncpAudxUGychoMRbzIqR/nHlWZWYU7TW8x5R2AHMKipInMicP10+bkDXe6ZlXbKE0HBlTd/NDj
y5OVc3+nVBnWpWrOBjthPU94bH71q2peaVGPF2wb+tsAYcFKQWvNnIRRPQXjetIN7aJYOUOxm4y9
Hf1KHbG0w+tcAyvrPM4YN4EdqmmM62L3sRz98CZWh/w2rJiaq2aj2w3e/FCXavmIW8B9Y3fdIcrs
zRwH5fesT+4sIln1/nnKS/fOHN1627pWti2KipPYNdIHZ3YsRutKjOfa6cmjXTiyGotLQK55qRG1
bRIAqCMjONe6JONkavOkEJ28zsfgXbXAAJdvz2o9ugtsqT6a4a3DYIcQZr16YkboBdKqP3htVD91
GfmvSMDXtDfFtnOLR5WSdN0N8U93Rl/TYaIfz+Opam3iyGmROVXKKWt+zLH+bgxFeDUsnBpD01wF
VWfd/V+OzmvJUSWLol9EBDaBVwmQK6m86xeiq2833iSJSfj6WZqnuTHXdJUEmcfsvbZa59swDwhq
rD64+jWypqHi6qIBqTPSNbLF/y5K+Hq9vZBO2c5PLdOMy9abiLm79lA7w4vLRXqmRFkIXSNqbJzJ
/wh7C+QRqp0exZNm2W4Xr6W7L3P3F7qG7LTYAX9mQYnYb2ORzMEjvPQQ5iytlm7DqGya4mqGlKb1
cF3ysnpfx/mq5u5ZWQYvy6I2Dgsn0SnIhE5WH6WVeQ+K7hozcsVyQtmvonQ+HAaeFz47luuJ0KhW
ynq8SHctzv2CGjDx5948pOt6dcqxixGeko68zT8h/50sA5DZoJFHzcm3BiRJT0YyynmPz3zpU+OK
vDAOTXpCf2pmpvZ+GRcj2QVbvz6KgILZ3YyoNUtxdCc3mfyxPSqP9N9FpolW3hn/X87REOrblL0U
k5UmdmhQxLYkgLe2cemdQB+67tGs2VT2KnuufaLmGH0q6j1ioKZXnc0dz9Y/3OjOPZc+NfMH4g7B
UFPcRWtlRuEmuQUqkAfmuv4yK7N8cZqDAeLZ7V4YAvhn23Tsvd3xo0z58iw3DG6901/Gqk9Gm9w4
ojio2cxDeJea5EAeaUW4DQey9YaLLAgWKbxooJ2PQFYg3dfkjrZGeDQ2K8n6boxEOP3yWqLJvKb+
O63ZzRVdcdMUZoOe2sR2M3lHNBb94O2L0URXXP+3hX1EPCvQE2d7yzOvO8oumCM9o7DHy30s1vph
AkyvGh5Lf+VpD3ItsKkub9akutgLv33uFrZLPVRh3w3g5HSfZU3k3BwawJVyyphq8HfL8GtwwoXf
IS25D7/vOcdpvRgIiVWTbPX6N1zxxS2LiY/H+vAaf2HAWwyX3Oivkxk8AxjC6+Kk/bEum2tWhdd0
sN790YG92nnpQSqyki3fiwtb/Js4ROLcnmG8DFRrq/UNM2jcccN/FavBtqHzYJL329kJjDRxcTeT
ILOdpRiJyuNdRb60AET4sxDMVYR184h5Gv1WcKCu069Na/4y3yee+2O46HqPzglhm3ISk3Xd0svt
4ZrOdqRTiFKTr4qd24rHydPdQ7D27c4tt58gWI9KyDS2pAoiUWTeWVttvGJ+ZGJDC1WRX9d7VTLn
Usf56LxYKw1ahWp+rZ17/d56HJfjaUHVtm/7ASxt3Zq3sgquyurfvHCWiZDOzesncLQMDKeZx9kZ
tKI3WuO6tZg0tusly3BK+Rz1Jmo/LPDYyNf1b1lUBzvz9MkdXYhYfcMlEg4X5Ugo3BSTpWN0J6Z8
70XjPq26h/813YkiXYgCa8GjIAGCqCY7tG++XTv7fLR/ZR1rfylzgeyK4zRbmbMo1qOrFZx7DOEV
jr+juS0Y60QmoowWk2xn6An8tmmdsWRTwUPYsCdjhTNEs1cqSn3m9fN0aHqshUYavoZzscPoqV6M
Cj8GBIcwDpqfZcMZqbIAYGrO2A4r/A7Xz3S690SlAe16MX2+/JKXpDL2DIWNZAnyO+aJRzjkOILF
kiJw4vIWEMlLxO8XIcm+9Xp9HGbO/3wyuwORe7+BZMEChSAWIna+1MpBVx0u257p6b+C2ULUm153
GbWx96vgAbraxm3gXNgUp89tL4AHH0zb6H4HbkAW8H2DVn9unf9cEuqyc7RHIrk/tIc1oBoJnBaa
r9teVc0gFhIMdP6FZmrz4BBLMlYd3Ir5LP904cLVSEPFM7nurGkCy5+yQPN1VyL3mqqrCIMlpgxy
upCo1mbqKZZrcoBG/UfCCONAkCeS41S09Y0bqeDmlQ0L6Ln9D38BZHTCLtuNEls4GMaCrmEuxE++
xxnvUn5H2pEgfRyyeceQjzVP7b3VdQ+d2jgi2qqMgrI5zfd5RCryIapGDNhdzn9J+Au8H3m1ytQ8
blV1qebKPa0L35k3rNaR/GCE0Z69c4esPTuj981QgPXg9ktZujrUBtkDY2acatsHi+KFp0ylDVS2
bYrbrTn27F1fWrzf/fRZCVIcmgUWabB5z0FKmZxRx+213XpRYBPqqD1yyHuJTye12EEtGZywXIEp
uQ8ibG2xMzP5DBpFVN9oFWWMIm1Xd5ylbe7OUJyLuDWWdb8EGgd5UR9wnDNXR4A7BLDgJ3PgO1iL
LxSN+Tz3P4BzeG8NOxGzBeM+78Kkp0LXemtOhqNOAYrb2YiqzPu7FqT8eBMYFqw+QX3qBoR8qXj1
N5bBxlLqvTVbJ9dp1qgXQSLzxT5NWFXtqth7mFb3yOQOpUn9OuXbfpEF4c5rmJK/4B5sBgsvfr8+
Z7jLdkHFLrgRHAnANrxoSznLSLXMp/KauVLv8yrF2bMwYvckV1FgdjGWMBIxOocMB8XdLYzxVCl6
lr6DBU59D6JETyyYexGbLWmUYk3zI5b7k8UUUIicCSTrBra96bmcs10PS+59sfxkUDDZg9rpD2Yu
K/iPHThHiAiIEa+DOqBqVaQr8anrhhAOVylQ7aG4MhYeZg5SiHvIHyumwa7Zn8cgL2J4Kp9ryAXf
t3x2E6I5J6BFK7oiWnu/iAJz40qxxcOGej8yHewjrAS7qJrsNQY9eVks3oqgDxKrBm9uu13PBTfP
UX1/KqHI6DhwZ5SK88W1619tocakaw1+Aq/jUZEg6N0uamZ2DoF4HVfLTVDhkV9PNNeW5ntbbXHu
3Q80huauTbiqE+A/a0a1Lz+Fl/+YBpldRTG+QROFfCE/8nZCSjG3fUyTFHkr37C3+dYxw99h2BlX
Q3p1uR8SiDzHYFz8o9vO3Jhe28WlZ/4gqyAhabBIqxD3ss5kzA2i53Wc04TiVBDCEBpQVugdNuqg
XVsHDm6HKh4WYlAQDSJrKNaIJPGVwz+j19Ka0Wmw7ZRvZdGo22HXtPIhKO13qDb+ru5hJFaL314b
wDjrhN7AMqaOC8gnvDbnjAtcOA/LOl2UzonMyWBCtTAz9qnDndoUWRyUCld+ZZlJZfLvGPO7E5bj
OccamXubBVRdVZFqaHXlvKOeBVbKv39UBbV8tWCLt8v5jImd/T9lNQq77qZMSB+hB6W8cO6Uic7Y
Yo8o9sbMblT6jAORx6HBTJkadkRucfAtGzfh6B1x/K5J3+ueua7iTwDfBYgocvv1WwbLk9kzXUEE
vDCJ8Z7Vqh/zoDoXHhDC3rCB1iZYwYxDbec+rET3KtLpwpLA40ir1CEoeqSZbkEMIpupxBKbe2OM
z8JavoVWsDFP4y7hUZKSiHnPHSLpMyWh31Nnw+loLjD2cvxkgqgKPD8jht89Ctz2YvVbe/H8VFOY
cwAOS3hEzj4clwnQmlsiMcG6l+R2quOyC4KoMolErsljNIeyPruj/AbwlV8htJwqD66+0XYw6HP7
qqttP68NIYCqx7gsv0c9rGdrNKpdLxpeerO524bOtJHrhzO45Er3FjQc2st04gBWc2Y80V4WR9Qi
eeIqiEyzH/tGZt3stjp14YpHWNxt9Vb9pEFUbtojdmb8lwkES6PIUddk0eQtP4Y33GgOIhOOFNwC
0MJjhE3+tzIhAgyBc6PQAGPXJeF4zSf3S8n+tw/xcqcTsaTeblNxmft/9Mr/5dQNUpf1FExES62c
1KJ7m6T3h2rspaL35GKfa/EXME7OZuC75wFXhC8H2fyhvBShauY/yEaOVAr8klK3b6x4LIh3aGqW
VSJ4B6hbp/53uVb+brDoj73y79SUL6u0H6xyL9L2BgYmnteasXJYssmEgdUzmxSog90fNVusLbMS
5WbaMa9tX9Y/vuZ9amr9iSxXoCQy30ZF2+KtJ3vFgUMXv0a2aKKSumwnGn7NKrT+y13NPNF6YwTG
c8c5PjcyzhbEnIuRNzHQpu+yRAi1KC6hUYpoXSdrP/t9GjE0kZX5Pnaa+b55fzGKR/cJMkF/TtMO
2kqdkpJQ1m+jPz4azXOZ9lS2ywDbLyy9pAxm75RK87Wu2o/aR/ZR6/42VClJP0GxUfrRVkzGXVTi
KjfK0vEPYMAPv0DqxJDpfvm5nCvza9pWw9WzjWNuTSJxcBpykczsUCxHJZNB4OTsdedF5RktnvUv
LAQ5fiwBkU5HPonWFQs1hRuI9VfFftj1iTWn9NstcxaPIcFwhXZ/qHV0MuQ/rJNiZyHk0v+jvPuk
RYzuKWcsj3aqIs1+RHc1UJca/v1+LW8TVeypXNjBtXfBiQ7vnJKa0rwOdXormu7vuKUnodXVMHVS
Lt7HyPycn4cMuhpyFSyYlNQzk1j53Bv3QCCAUud2F5scYM+9TL0of1rNbrrWwIsOkn93XO2E37a5
wy8js5C/Foza6xKoR1PdebNu/Rdb32kxq98p7SnFuf7q6U/vhjymGOzp41S5DZ4AY45CmE/lWOgr
WJR8nwma8s7ZWMvbK7zC1PhMnSrxHSiL8JKLsyeWT3eZL6GPPs3o8iLJK0bA0hlfVixZyd1CuC89
QMcjK9gHNb9zl2dHRTwIPJDKH38g1b4L7RJ33dJfZVn1IdWyHDb7ow1K89HMUUxm88AlqfhM6hz1
0bJqYodRgXBKTB+5pH0Fl/XINBsZNglYA/PUaaiq/ZrDkmUL4beSnihdiBHYGHxMqPYfHIHqzWvi
YI5FMS4/JvAL5+4vqDNYAu2Qv6Y2L47qiXLm8w5efb/+TwVoCWS9fZV1ehFoR5nYXoLubDNW3Jmj
/6Dt8kuvDuPg4XWsPQJUrCrpCmk8ubBMd2qiDHfX9EXZ03wZEEJ2NguAUAXtvsJBxFu6X+dmOecE
vbjWSPuviJnMuq5JjJ6g83Zb6ASriTC1tYykx4Pl+C4GpS4/h4IQzcZabrNvnsX07nfdkljVRlSL
CDg8s5DJQkCxNI/ROKDz58QqE8lIJZhQXbAyjiTHr5v2v+97xtT9crK+ONrI6nYr0OzNNT6lr8kQ
s8n6CBbIp2H4b8zDDjOA8Y5w9gbhObuwdF/uXJOHrq3JCjeuzjSd5WSiSA8gpWB6UIMf92mQtGBV
enZ+O+HTejR+Bnok/apRcVIxp/8yxjKLzT0/j6h3DU4Wj0rVtJ6b2fvq3I27qHKRsI1DZEwemsKq
pFJnfJaGJNZaSE2D57Qjvrq0OIT4cl/WjuEzdew3StX1LvUN9zOpkY18IQ4XT5eXfrmKuaW4WgU0
H4ETHp4eU6ytPQYSHwx+do+RxJLYY0A2w/inlsNHFfTICZQ6KEZHex3Y6rAUwAfqMtLF2ERFiq6/
malO9FJd5rl8E6l6oSbdpxq3qjS9NBnZ1yU4mdt7/+RU+DNte6aKc9j0LYsdt2XbUo4EAPgG5A+2
4xOZUbbsPBEGx9h0AASNrsf2DjHRVDnLY9a3TMfKja9rBWcTMJNpOXT1VlYPjipvXSuLvbn6e+3P
zk7rHmlrgDqZ0SqK4R7SwM5d0nmf4a9JalNGa/iZ5/6znyK77RhJMJaYEDQuHUVmCdIjXNILJuJX
BBDZuTHYVLp19gYlt4ng/6MZQO1JXuU9SjInoqkDtFQ7oCgR4vD+uuhKlR/xa9aRyTF/tRjsGXdi
QaWYNC5Bp5/6Vh0ynb5s/p0RIZsEAgMqGcbVoVVsn4TvKJQmzPwslUNUGYIXZfi/hD3+42jw9xyS
KJoZae3CxvqqmSvvvbGt4rK8WD57ZW3tnMJmlGS+rb51yA1GAWJ1K8gW03e9zQ9eLdNHmExNuYYP
DEKxrCPHjjquKxceYppu5+LHRjt66D1g5rMN8sEw01jq7HniSFQ1+1UcXqCexnvrIsxTHlC9shHF
fMXCWAAnX+3mbKFArj1iwh1uYbNgBIfmlJhCTqeCVkznozhuvYLgonn5ZTNj9AEbS9fBLiV9Wuz0
B9qGufM7xmitQBJQZ9t6yNTyqyQKcFrY9gWeHM81ObZqrYmk4XE4axgb3eba59ItUnSwFVYQcfD9
jCJlRVec278nY+JFM+uPVKTWnonfkqHCnBW+en6SdfyDAg4duh96jH2n95w3w7Oo8nx7tQEuEMkQ
dZX3q2Yz/ZE38kmqZtrhEHUPJYPLWJY6jCZnRr1iikOlwT+EPgdN5du3rCMAFxWK5xjtaX5Kx6o8
rMy44PINb1T8Lhc1ZPlOiWEvXPRUves7LJg0/7HWuGVm+Fh5Wh0Q3vr0knHWhEiuwDSwWQIQw8jA
MaAhjO5r68qL72O4u/+v3iRVjMqjYRg+DVnTibn9iLWcxd3cjGesveIAKevVy8vnqmp8Sia2o2xZ
4iXoCUYIR3DHl42RfICQPeLBR2tRskoH5R8Rh6DogzqxHzEPnlXzSQXVXqZlPmMx1JFgicrLWybb
Ypw6uf32UDgTaUXRvuHFYgSPmfOrUuyBK/tGRy/n8Iq74cMS2Z+8J6IpNzQCX+QHBfdeNA1WkbDF
TndhHqCE6l2eSOhL2v1Lyx0piwk+o5DOeJbiC9i2QDeIymOcNu9RZ/VBuHzoZpEm4eAxNBOvecNA
SPhkvNx1fOHYqqM5cZOvyEFUYLyNYAniICSsdA2WfE+H2kZ9Pfzta8koDVJwkbFVDJlI849/WWPQ
gToxtsMdQRz3HSKIsoAayL73NLz1VQ62ow9PVT0MKPHvLvHK4zD5Pdd4zLW77NsZFCjCP2TygreN
EWaMKYlEH4XFATO1OHi5vKILMx6W4EsqmT3Y1cDsI8XuUMnpsV7QcYTiv0a1PqJs9TsLX/O7lB1Z
aXCuB2FePbP52Aaey8ILFvQZ+Xxzw+w5H5hwKJMwwdJuPgzPPtZ93x3CkY1v/wR5ixl5t2w7quX/
qhYXgPhUBpIUeIA4YLyz3W8Xs/JgG9Gn59NP5mUUcikCuCLnr1Ra/NeQtYHxBSig6GnM5wv3z0Pd
ijEyK87qQiH7Xt1/Qx7kp7zespitx16S7GR4xXxrPVwJsqvjbFqeBjMtd75otsTXhnUMh/TST8tw
clvNKhMFgOM9tuNq/F4rRmRBRj1VNV72DPC3CDjuWRCb52oo5nM+ZGnsaB1Po3+x/fDcTNaum0mC
pZL/FC2zY5I69sY23hDBJX3TkeM8FU4UZBICUN4SFd8yEQY5syWmO5NwGJjts4VEZ2eJFgW6WEYm
TkYyGLQdFZbv2M3DK2hVrnUj26KiwQGkfLmbWqM4tcG3ZMV4GVcfJATtVW/nOurKLhab8a8uiydr
zQ8LD3ZiSnUsN/Zs3XLPWt3qmPGZsxs1caub7ckT+3rcgQjlJUT5euvuhK5LX+lfHFfBfq7t5zaU
3ANVVSV15zkAHQP7qhR+2HrkR8Xl45XHxSsgCQjKAMdk3AuVg0uHmlaNdb5fNUbExtYJkwRA+e9r
Kd7WsP5ZrQyT8ORdHSZ5OJnJdTeZEe/n+1TWqBSprj3ElmA85d76bhIrMbCaq4hdKo0AHm0QqxbJ
YV0aP61V5vs+F2xiaelyGVIVrIFiHnUGRogiovZ7XnT9nIMKYG9sH8AE/S624BFWWMOIhmhmE1uL
PXUvnTtd1QQmxTEl4pOayakwf7Qun9bOMKOFjg9hMe2g6fSYsNciSs3purnUoVk43EzDvJjldPZz
l/UV1q0Hw0tvKKVeyJI/dJWg7BLb18QX3eUmqLMv/97LDrBejGnnGo5/bcVckDhvD2Rx0aqOqvoY
x41kLBl1HTMpexneje2spvyDYwIy02DHIyvEc6tgi3nj5Mba5LDCBLlfhqvrhudas7ZV5cA1tl5H
CwuA4TwUNdheFn5vsBXasyuHy7SW4UlU/n/SLdHDWRS6DbPy3dz45h6BiEIZNn0Ke6VTldy/ZRGA
1x40krwUfU3mzKfWZCxeVKSI5iI8IK1EXmy4L573gPMm261byvC3n46dao7ED3AmIds60v/uU7Rm
+IgduGbiTstZiZxjS4I/AuCcZ9Z4ocLfFGfbbhE9No+wQWxE0QULlHuAtJs+aVyftZ6RGC5UwwGU
725y7b+1KIxjMaAvHELSMu/as/vkFOV3G7t0T7h5uRIUW0qKBFR7E/eUbzwNwjoIjQwy30LqRu4x
JARnhzES40bjotzhM8tguZthRpnqB6d1I9rJQwdTQGlFCpSeCmJ42owt25pRnzXhmKO19I5Ofgxq
pIpEAvzpcl9DE+sPuvQuDHdSOgFuNImqfrcs3aPF2DMtWmiLndcnJcOBSxEUH3z5QEQzEwrn7OK8
F/hotblnSu4CZ37baD+iNOXkLbsag7Gu8wPL0TRiGb4vtQxZnxP+WLrNpVmu3oQcQGx/m8K6ch6v
kUScyTvwq1L+5+ht+zTInFM+0VuOVhln6p4YssC2nnMcuVkfQej+EzTeU9G7bjQrlk5yRYhUOTdp
gOGAmgJto2Dt6DKFrI2tOjDiaUzjH5AC8cRE1oI11LAurQ0K6ZGJMBRbtlP7TaXeLTAbjzxTds0N
N8eY49IxynQ4rO2dPoMeyk5nXnjfJgtwKaMRri0d3JvVBL+3qf7LCoagO6OdUJDUESruM32Uu+8W
x9+bWfufHMQbSVnskB0eQJaehzz/HbpIEQqskWjrg5FjKJuOpXDiwGIstzX9I2PwefXkYagbtD1O
itC10mP8d3LsxG+Vexihg7BOIe50CkC7AgLhDdkYRoTmwFUTtnF5f11dKfnaGKmJlOSuDC3gAotk
9PmZ3UK9i2yBg5Rzeku268aSPpe2hdrqXpy6wc/g6AfIxeOO+KQu9qft2JnDhbzGf4V0/EQtY7KN
F5Wnt7xHMo3E5b8WoyX7zG8KMyRKyxLNbttSQSqmafJZl5AR77MCriPc2CiaonSQbF7Cm13QtyL7
Ye9TEfIYasCGw9Z/VowZzdRtE29gPJ5lUzw5pBm1o4tGwe6aozt/pgNAFfTaHcEu5LsXYXusne6i
C8rShgXS6JtzlGZy3DXQNiGMvnSmP8X9OKy7bpLfa8g6ql8NvXPC8cHAO6EM5p6GQ+Eziw/JkpwV
2VcFUmPU2XFZuNLn/GfFQLuvfMwVjp8S9VR4h7SABwMxjFAKlC47Y63+yd43orwTB1yCkHeMCNnt
xajNJsHC+cKVwUFX3b8uF6dn7/xZfez1NDb0vCjQtatRe5zAT1AUT9t7g8dxl0tg7CSHfK0udrV+
GKnKSAdHfTTa+d8pNy4bHhaUKP6/1t/hGq0YzpMbU7sdWgWbdl5zOUSsfcOdex8im+0ft30ePhr3
L2Km92ExHwQwERaQRDfDgvjNSm8Jc3S05fRrHQFEhrpGai+rAvF7qHC2k8CGUg8LJ2lbpSPQ1FYX
RlBYBgNemsH7HeaUmtiRYJiKnIyr4trcB+JjW1rJMpLUPvr6XzUDAHDT6iuoM3FM/I0f2AOZQqME
mDCUP8S8fJMUYBxaR1NeYAUsNZK1ToifiuVRMovtc5PoBDRTLqNBATvAgKdCsn5PegTT1r9Ygz+c
vB7VFWOgnilY/pFOQ2KhfIoM3k+Vsn6ZVv0xzazRsJao+AWJ81drpeGu9nxSGjTaPV8zdl1N98ws
vrgVpfFia6KueaGxmk7p5//34crAwzzqX/XUwN0rCREzp+Ev2/8PPrU6GtHf7AUFNH+vLHee2QEG
KgDT7fVH74SPYWndcr/ykzZkfNf23qlzAI11LNXAuIPk2QQNLStegCPkIhsZSy7qVptipmMdYHKw
bXN+sqvyo614IvIQa2gRuNPOpDI5KH4eisO721t8hbVR7fXdozib98Sx/2Yu8CjLgufBpk2fwuXj
ftTu1mvgVPdlBICejd0O2YKfttvnsRWMT2a5U0H3Yo/M16am/TY6cGigw/7bBpquOwzwIDlqrp3s
LtvmG6D7XSIunYmLFXpv2k16N0+3MiATLRt+mBZC+Tc33nu0xYOzETHVOMZRXk2nvI+GUwA1HhnL
qShjXyNLqkYYbGPn/njW29IJbm5fPbPRmvbNtLwUwcFzRfYQBCJJ6cmRYtPeVeRcpUv77vv6yVZe
fgjGdD8MxWWZUFy3Vc6rYtZ4e7e4Mj6btn0NOstn6rzR96y8/am8lNuKRsaJXZ/fQDYcq1ICScnu
YkuSPSs1HoGOX8KBohjT9NHuSbTrJD2lCnGVhna7R0rwZK5Ia1g/n00++60RZ1PoLAkJmN5ri5mv
I+W7GpwfVGAcrXnI3T+07F8btkaCXUQacq4VZROxCmJ0ath6B1yOcOlCPsyo5cYZTJYRLvcVESuY
wXrWVZXvwyYvD/D8YqsspkNG+U+On3jJW83cIqWH6IT/1KK9d3ErR/DN6SpC+c4Anpnpxms9ix85
SvoJPSDLk9YbTgGqDLJZCJZ5wZL1UvAUUb8PTBG3t9R24rn3Mi5Ypie4lK6kDIBWTKkvto5Rg6yy
L7nlIln0div68qOrYvaj9Qk/D2njQXAZAvtsWozcBD4FahUuVxHIS0Ne9mpAIig1UbMYqIq9mjbg
1349XLoWeSwQrMceWf89uI/jD2appHryzPXN5nsxfY2YV0sLfGab3e566M5H+TrI8BHuCkUM9+BM
B7XmCPq5tpULSMWqWAfZNJRhO/1Y9wC2JajavV6Rxc9UoVzttYnues1MAGXBL5kBCi2NlrF31Xnk
pyAHKK3pFDBnOgvPvLoZua8ru3sZNqBG8h/hIG/p743VYI9Po0XTFbCeJJHYbqNGsbUa+wff0d82
OQnHCZ/bnI3rqfXkl0ybm4DVG29TS92cUOz5q3Xt3fkOtCwxEgJCAh9V7ZGKaEwqw6/+ruxH47uf
8swlLkOB1i+nfR5MUY0N3N6a9by1H67TLslc8kFjNXgSg5gPlT+ryCFyFXcP9qXm3Qu2V7VIBIAB
f/BmDvueJg5Bo3+awZvSQb+Nrv26bcTbbhWFTjeOn+MaHnQxPBYSPwdXQpwu1kfuzaQqSNZ2JoFt
MNZOUrBfmucs8nP/w7ebf7m7fTMjz4mwH291tzwGKdRmdMQJFqL0nvAC5F/zJUiU7x4oyJSiDY4c
hawczukwfQJKmq+oIsL9NjL3CHxCF93u2DWbE9uhu6CMUsU+V8XLjHaYv7/GQW1Sp+IRDSghdri4
I8FJv+upDijJ9CeVFIYxLrIe4DR3LeLtEuPcodUrMknrH4s3jqkC2KNyP7UF1kk4wJmq5cUqGHYy
LgK35oTHJbwZAzsuMeG+M38AsD+Lys2YMzNlnGW1G9Zh3RusDOO064zdUBufAndT4vod1FnKayco
r3kgT7Jz3IeQYcrR06z+NzffaS5jRkhhs/clMZWee11SZPbjMCESbMRehIJKQ/AA9VSxPkk5s6JV
nTxesLlzC+ak4MCFjzVwREpEubr1xxYhQWYsbJ/QmBBc5vxxRhBXE4+0IArTZdvRogpFYokQDelp
5EsK5U5lAoQ/tzauwmqPKJQZRLBQvS9IIBxy6PWmwrv4+IntTQEGugK2HoZJaEDNnK2G2ev0R+Nh
TVqj/3GamUv+H8HL1d5UBDbBL3IxzxaE1vj5xFyf0ulePjcGvRIgfRhkZXEOemLkp3pl7uv+wcZi
XBulryv9+xG9/juLGxZLfjyOFeJEoH2LuuWjRxVo7vtG3zCn1M/VVjyvcMfOTl++zsZNh/rFn9aO
Dqi45CTvRWubHugZ/FNP4uaCuIV4gyFuhuq6VkTeyyEnWTf2/IvZlelhdZWx6+6SHsP5rOy8PVBu
Hvp2jDEYPqzslGtFy9t7txphY+xV+fssqpBzlZmM9+HhCjvUNed1WGT7IFsynHP6sUDayWHU/8C2
cMeM1xFuxZAirPRECd7FmiMXmyIgAcmLXjQvTe6xCwYOEuT+r7J2jm7VrAyCkHutwXbVd37upPWP
3x9SEcyXrM7OC8P0+7P/4hZZ8cwkiPcvOBEnVYjpUPvlkKQhA5up/NBboeJgIQUe+G82BQ+EPWCK
DbrTPCOzYWkZ5/k8PQSNAv3elAcfJxtCU38fqIK/sOrsNUNPvoo1gswSBYz6Gb7nzXnt3skcMFj1
iShoc/mwIgK0ptyJDPg1GLYfe0gnB5f4Y3c0L+h72liIkkBIUZG8BCuh2xjH6r455S7s03up0ZQz
yRy+w5zmri6WWoKxtrjsyyC4Sqr1uyzmf1yd13LcSrBlf2gqAgVTAF7be0cn6gUhShS89/j6u9CK
O2diXhDsFs8h2d2oysrce23zUMxjgaJr7/D4CEz3+nlaWpIYOpAOJzBKGPUyHPHiIK7QqV2lsWhb
72eG/mdpCvWJ6cVFND64f20rNd4bxmsGmYtlP1rQeJAPhNN4Fm14SzWT7k4VwnBJ++vQWouBhKzl
jPnbuLb/kiax2hsF9U1u/IpDh3aD1MRGmkBPoFfvU7yi66hc60OTr7YVNoN1n5Uu911bLgRnjFjb
pH50EE14SyYSKXI7mueVvGGO4oXGDiYvefFL660/iYFpOaJFKjwzOfI7oa20oOkqOvgc8jGkwP6o
B21X60V3RHmyJf32d4lbfT9UBkHT8tnBBDdRPBoqvE3N1rrUKLAt0f4q7NXUzbP1yiYSIR/kuiNQ
eJkMFMiSHsliTF+Zo+HTn2eZBFZ/VWmOGNRFW2KUVCdGmsA0jIqlHL8cnUNXiDeKkLEKPpc3flpF
lSHqqkoaePHBa0m4YWfeWWzaOYxjinAp1rXlVnBSmTNGOeWZlYTeMaXSxJKPBDgQ4IIaTmAuHVjE
hMY26+UG4IAPCrNAOihNbSPyaTPV7AxFU2JXqknPVARaL3ObH2ZQUunoTUEF/uKnmTAac7ImOMwO
O82tceiMkNEDftpCGuEZb0tSoGnUY/2P8Mt8WXsHwKMPPmvTVjNuOd0++kst+NCh7jdFG7y1lYI/
WN4QYGhDhEhedNVlCqAHsCqIHoGpOxzLnjNEWGFEMtdBzVhDBbHGXKc5a7X+WXR8eDS+jUSWk/Ta
E2j56poIzaQBTSkWN9UPmTvGunLDMy1lG91UO7Kno2wcXiW13hI5P1wUp3zojBu2nmmjvIBzhjvv
OzLMYG/im+IsrG/Jzuo2NFNxH/a9c41i4+jS/t/hePgUSMeQEznwo2LaIEtnlOVai6Er+pKR7RAH
Nyl8y9yJDGtLNbtGST9QBC/TVYnrKgDnylYDjnJrdTnvKwGp977DK9J02lfHQZPmUXBAbVKQmwiH
JTZLCFaOQ/UU33OzOXvDWB4Lr6nhHRfja2uWguk+/RFGtQe22HInPIGnBJ3QKJtjkgRzTIxgguTr
U4ZDr3F9DqypRSRY9J3GpIBa7jTMJ0pQRRbygqzpHpx6KmQBfQZXRoY/y7gnIASE1FVhTr/EjfHT
ZCyeJSc+y8neiavf6AL9PRnLJ8tzxY0ZxlehBiw186MO8tVo6e4xjwvtXIeuv+nobHsMVnYNhvaS
oNGdbxVIsyraOAGC2zUdEBSKcTSuu0lkhyYnmwglp5/skMS7G6YYpP/GZX4x5svzq05q/qHqvPN/
z1fCTLcY8ZNddOaUVb+UCovPhIJ/Ca5nKRHhPMwBJVGsDdu6m2PrG93f0k8GBBq43j5pqmBbulQP
qNCxqIKEWKVSb28ICh2sr3wfziMmLnH0q3YtfU3JL4kYDRCwpcLBpRh6O62h5h6AZUFIWHE/p1+o
/lnrEMDFAqbfmE7o5Y35/F3b1queuT+rMJzrH316NxIGBpqMw4uZFdN7xurWh2nzCHtbvenO9inl
Y7wZ3g2wHM//hNAd59SPELKgQIwPmAZbvbCygz2Tx2WVGW//z0O2vYso7feq1bt7Wu0NX2YPa74g
6Mj3iH2+NIQSsOnNi6c5+dEY+y3Bz8jUpHtshfIvbdrYl84wgGIM3iZDhXn0MtfcA716TePJUIsg
dQ4kkKLFn+zk7DYmwcXSOsKXJ7XEhH3lD6y7YWLbx/8uQxc7ZJo4iLrscFrjmaBH6ZjNHlOe+cji
Vl2krXZumeoEb1b9LlRZ8lbgbo+9wXgMvZa8AVS5mHFvXF0nCS5K797LkTdeaa3cVY0YHhYklnvm
fcTjNDzqEcasmQ71ZtQj+yz0HEsvZo66cx6FlXoFlb73R3L3OmaSHkzwMvt4igl1I+B+Mym7WSvL
8XbWLGWy0Y2sG6qTXZTE5WcRsRE6VfqBweyQd661jTF6rNIglJ8hZvFFTngorlobgTBZ1OjramZX
YX1PDOf3k6GBQG+2+RLhmmNUBVJAECU+6OXoIrmMdSvblYGMdm1jaqfnpeFD9O+r50PJCGARhsVO
0gzbid51kUKhRHbT7s0dA//sEE+N4qKxVq1ZE9YptXiDNUJDTKP6d72sQjTRbblXZrMO2qI9poZV
nv+72B4f6qyc/95sD3lQohH534s/y1N7VztX6Ib32dMijzK25mgEzUCZcy7NPFMihrRmxNs0JzRL
6xZpySUO2/nPLY7KZ+S40HKMRJaLYhxpVBKcVFrvsKT7O9MorYOoA0mk1fxlF4KLxk+7rF2AERIW
28giyAZhgWOpi/o+JsjvALqmh37mtAjlfUERKrYS2uLR6Sd5jMQPvYCcsHa73ntjYyd1dxqbOwc2
dCzRDAtCUlWcrPEIEitbaYLmrDYAe8utLL7aBr2ziZmDZLd5ThLKsDmkuJU3WlKcENa332QxnO3U
VPdcg3qnj8WSlo72cFjfkKc763SYxFa3Ljb+oXf+OPLarKEnJYa4j8j8kHGr4VlNsEsQjX7gNE/M
aOb+GvogPELmNhkujIwKPX3TZeG477AQUDYEHGPIC59dLHtQP8jtBmleiyJzdvocapdi61vaM5P5
+To8L76GBKclwLo2NcqP2Szc6eqMol7fm7MH3Pfo0YYh9jwpp3qZ4FfZxM3nv8UiwT0wDTEbfJS8
M4GhTzBTYEoUBSvSU7vl850n4aNddFGoeAsNBP5Yicojs6uq3ukVOGucSQy/jPTGoNFcZ9ySVEQK
5thg4BGPs3NEAOXaGYLhqOG7WRKcucKZhv6H4cgRra93lDqu1ynKhlWka1iE4/aBgDxAZGb5DxRz
+2HG5wp3Ss95IOQSXHx4FKgq+tYm7a/aFuqiKlnd/136vLiGhGYnYAuQAJS3nh7ILaomjX526G7r
afpUhTJ2jeVlW53Sj06ZfUtJQEOe085JBFNxmvooZyUb9hGJP++8UcHB10WwwROQ7pJSHnrD0N5X
ZtpYRz8sJ0DMXnQiHI38u9H8jIueBqEyeuZO6rVSfvdW2MStqom6sjGNDxlWeAXZUs3M6rYgBfIX
aTE2YrIQNqJ9t+FiAypM0bwk6Q9jMNSqrotkbzXRe2hMICBG/aWSfXhJ+BD58F6+psS8RbRr9yRs
4ZeK+/jDpMZai5HAQWRyS3+akqMxOQkHUaLHWwg7KM156JQkJk19szMHCNbAVvb9xBkIuTurdo5H
ps06TFSjvooJF7rlpUlPuK8rmrdltW1Rgl8SRJ4XTCT8Lq32B4TVtMaGgNCFI8KKkTkQ4KBAl2ST
zfvEMcWQGoHsQykdaXRtJ2u0XqtwUEvHwbaVjml8KkXqbqvQplRKh6MJgGvN7chQK2rGS+y8Y17s
z5lmiWXSIxNNYyFP3IW1G7wTCyDOFKLdq0HC47Is7t3o6GsaRtQmKrAw9YwkKw+EgyyfH3uZTC3D
teaXJRrrxYz+9C3Fr0VjukB0Ad0Hr5yOEJJ1IsAmRwLx1sujczkjHfCh6sd/i08MfqGdcUU0Dl9p
utJK9PoaNU6QX8G5k9xtaAsUYONPheRDN9xkXc1HiaGFEzVR2h34aCYe39KSNt73+yCNtVsmmj8y
QZZV+IY8ATfVqBgr60Uv43OA8xphFtgGE+uqPUeQ1u4QH8AGZLcpCpK1QGGD0h+jgSWbv3ZhoMXi
rzyPWpaeW4gRuyo1Hp2O7aiuMvxCeecdg97Yh4roMGzINPI6YCbK0aDD5BZlfOZiolXhug+x/udo
TBZYyGBlztQwz+kehtbjgy/T6eip0dhinkyp0oiXZcH2MBC5HIGDVpwCY8zmxYE2qFaPp8GkAouU
h2SiLn7XOpu8zyHguUK1rIUbKuC/ugzdVRA54EomG69B43h7GRAwjeOIFIG+xwBBYroPtvDTh3Dx
kvs0sCn+7L3N+WSpdYaE+cBFpORMoQacuVYdoqSrA/2wNln6yJpIcIpLayUJpzoMCR3yAqraEACu
kLQEn4v/GEzkAdTcB0SmtIg1WnIg5sugj5y/3TSjCeNSJscyZE5fCWsbmP0PNByYw6qANcS1oCMF
DVpmktEOBI2461EN06mfL0Pj1IeGVqflQWfgHG2Ph2hu6cVGdFH07hTBD2eCEdHaeyWsdU1VBwIt
fyQwys64S7JDhtZnUZPnx00KzF7ZZccmi4LCwu23Tep6uoz5XEb3/g3Yj7slzc38d/apeS/fMuAX
s6nxHbiBde6kqu/ZtKsU1d9zyRmC+mC1TUlqeXL1Rq/ZW0ZPYzCohovWR+iJWYq2TeM4W4HudQ4v
6De0wxjFeEQftrEcd61fnEr0AA8k4GJZ8F1b30CHDoZWbckeWyQBxUfdRc3JHVTPWSx5SVl4Vhia
+ncKmnKTgBmmO6Vg6XTjCbOL2BZebW0wgNiPzmGBmOL5TG+FHDZVAF1Xh5abqFVDAo9ZkfSSedQP
Ne7inCwNEKbVqa7MYGPM9It/v/kQ9j+HeQVEvnubLJ0ac+SAAzoiALQzl3gCeXAZYXLLqmJYafMt
A5g42iXzQ4M8me0oQjI+Ctc78kWJZp0cuzKLwF6gapZW3VLx5bDLag/tZkNTMNR0ZBr+tFVzcBHO
5/jE2DPa+2X2kZs0KsnINA5RqkhkChnHI7k2L4QCeys7aQbMQOm7g1Nuh1sw4egPBscZUc4X3uST
1QdgQxGH2H/2ZE1erZz+hUan0seod33ec7ZeyFVkN/bZ683sEGj6WxXph14M2kePoGrTtOYLJtrq
atKp1pUC80VVuuBXG2AEp0CAy3xW8eIVSVEgy9T/mU6ke1huMoFtLblTuWFpCEbD6flVHZwG9TV7
gSblh1dcX+omKUtvKkbVV2bHIfEkMp//fRp5HGAmsGvJkHKMH6x1FFfpoU3gs/YGONdRE1stVMZF
NQzGOCkYu6hzjZusy83I4exMF21bl1FximZmHhYE72hX7c60K0oe2BarrKti8Hp+fBZoBFnOVpMx
Jx7knXPE9EMuJ33sz7GzV+x169TN1N2hK71tG8wClYILj/PFO41WWx51aMI3JwLP61DLL2Tnd7fn
pZTGHMLyrSXT3UxtZt4Ul64cbok3ecdurOFQWSht3LE4hqo55pGVHauode+W6jfPzaCfQL3++6y2
uUkMfXDVBR8H2cREvRJERfCB7qzQAptbwOTx3nAtazUAgELXPEInqohzKkBJ6y15GmiEy/WE94ng
BMnI3K0p/qDnIZfUs0eUT+KT7iczC0v5W5VN0dJLMVOVVTQ7qSr/8rwoQ/qXxjfHQxVXe4au2iov
CPahgQj3MzRIxUz1SNy586glYu/hSiR6skXrm9tTycAQz3RUymklfFesRRfGD8MkcwUKQ+8p9kNo
QQ1T0q2eOzRTijKmhI5NeSSEUmO+xl5d0XQaoyD3iJoUamOzaC+C+TONBxZwAwiMtaLsqPwKeHg4
EMI6X1SbfLIoDGw5YXws7LzcuMWEuRsdxutI1dBaLSPSwak3Rd+6O2w3d1VL79jqnABNpNeHGu/p
Ipx/kjGL8Eq7/JkBmjtaRhu8hLjNl6WeBruu6wDZIJ7aIhlCmavZ+NhpNW1sEEBIXw1CXpR56fyE
hNPAHTeVVyc3V6rLEwQVd6QlhZ02HsMW0VYOFnjbxMwEFCTzrVFl72Vb9v7esgoHXUWXL9MmyY+I
xPxV5079UnB2WhRt020KOqdZrqeXNLW6O7anYjujYZAO6WcvtO60eOoXY6KXEUak8aZN/xnjTepF
kgDEc9lZoSkJOXL20pPyIHv3bzQaFYzu0sZxwdyK+e60zzyUZmklg5UcnfJm1pq91fBnHioVALsY
fbDrtSCRLUuvmWc5KwDtALsqx1k8f/WWhjZtyiRYPR9isGFFywL6vA3SCgRI8crKOBi2ClsTv9MZ
zzHtdh0ue2+Zx1jaOf5pAymsEminPQNuqu0ZpFF4oB9KYIsdmGmmyaK+dQ1EMcPH6VE07rtBthG1
E3N4OTmoE2ZF/dLQK3WiXFMny/DC/RCkL6rMd7Hnhrcpk/6r0QdsQHUktjJBMpjLqTpqQVNugsCa
Mfpq1Wp6+AMVKWAKBJqXcRC/IlWLdWpZ2a23g+1zQRVgJ2OpehoQ98L3taOyp/gkAnVG6j73U+e/
MsR0YrGnrIREGDK1Rv36pCuVyb53B/MCKckkaAX+eGqb/tnUQ2b7LtNiVKlNOd5MFRvX2Pn0LEH1
UvUkxgi1S8L2ImVKx6rhZ2AgZOjC6YWWimEcxvpYpJECHam1mCzuWtsxBZ27WpxaFnRMxEW2zYtb
eDELpvWjVuO0twJcx/wfOwble8613urfQUvPquVEowD3i+tvKyeZNZtu2u8kc0sKK4dNjXWaZjK4
RmP6OU5gNZ4YqFZ3bwW4/mPqWcFBJZTqfq32up98lwT3+FaEThqEbL22kngO8sndq+6F0dkNNQAc
HH0rvQPMYE672kWVgzA+X/UcXQ5Pbpsy7M9yqpgU4sZe16XTnCCOvgcYIC/RfFG1upJTlh1KeCKG
328NO7Gu3AA9iKG5kYmPLz2UtaLlWKo/tZ6DW4j74GX8arFzbJKM7xRaOx2latd2xx5TwOEcGyne
S4MeGcwnMgAmMtWb1L8BSQo/lgb95mNZ6clGR3SwSSPQWU8rMvGgwbllXUuyXzZ0j0airVzWMnSu
/z1MS7Mji6lx/5HPYq1ztwVjXJw8ibcN1DJrm+JN6mhvLSHGdQukhTeU0AhTa5yt7rL51jGyZHLT
/XNHVAkoggjXa1i8af50EEGEKix5mRWrFwz+4e15iUcKAhUXxhFPsnhDHLRItZto7OALYCsjWL/+
1mO8iZ2IrZ3MB9ps5jboffpHMK6gCGD7W3kZ3kwl3HKdi87jfSlouBPH2h2877LPu0NVNs0PJtTc
q84Pu8Z4WiRe+uI6xUlpAefwKps2XkwwkueU1c7SuuqeZKvBlvM5ZdQ+c83g/XLDh5My5Lfr7jWO
u102CWB2JZIAJ7DqQ+sQ/FiU1njm2OVvfBM8nKda74AoHDOODdXQIJG+8ttu76GvuoYcjpdJ4kJP
G8zpGIfeXzpVaMZdF9IaiyaLMfozEvkctENtdhHDweq1EiwLoGUhEmZDVMNiIUz9ZAqYHqlUvzK7
nB5WaFzArJpXibJfQsX99yjBIGtIkj006AQ/puxBC9X+zCyNZuqQ9BtjqO3Plt4Q7EnrjX4aNlXz
Awxet85H23hJSf1ZCMbnRygGYGCZebZh8mmIsdxXmHhWGes7mU3ji8AHtXp+FUYMCp9f9bT88Of2
a7NBphxZoX5/XsywQjFoo2Kan2oHJ7nMc9lKOQwpy+ZIsZg+mnTSbiE7dhvVAE3ZwamWqxHgQKeh
E5svkwtggF50s6SmuPeK1AQzZv4Pxy5HooMl30EzcEJiZJOOAKJB9YG7T4NJ4qThRND0BvNf0Z9z
ZzjJCUGnqVMODe2ew2l0NOdqoiSJC8NH/KogHn3CIPnAZywoBkBUhDJpzvFI9d0zn98lYKfJ/kTB
bkBJwQphf5dYbG4dpXTh/6H1GN6fF8a2sP7nX8jODPem/R1sLJ+h8Lu7ZeBJDOjY31Etc7qcq7J4
gK+SSxIe/Cj9HaOFpcdex9cSM8GKc+3vPlfFayfaNWo54NOJ50IPU2qDt/FmoTyzk65F1DwnHLjf
Q03MomH7xcfKbCmmEKw6D9XwIhYDSId8vknyuLxzvPK/uo56rIIDhT6h3tpWkb6RiVwvUBxIZNQh
okJwFdrUrIdBYFqobUfSZzQhwEwWn1MffEEzIv9IOnCDHcrBNeRV6zQU6M9ju/wR425bGsF3hZr5
WFEhWHV1zzT8v886uMvrCzRkDgCidU3EW4Vio+TApTm/sC0j27VRndJ789bdoEXHcnAj1PQ2QuOe
Vbor0iM1x5GR0AZGrLsP5m6ZnAKS1ubmdh0icfGovNeJyA9d0o8/TG3Okkpdxh0UF7GA1FxP2sje
j05vMl2E5xjLD1iwdH7+t1YCCukHt3q1UEtCNkmPukwFLO61Kv1+QW6zeRjHXL7amJPWUVPLzfNh
p2cw1Cr5AoYLHqLDNN0KBuerLLpraHT5e0+gzpbEB2TYVRO9Bs74y6ildaljiyQaWZuXdMTdlKGp
2eUTkr1Vmw/JOh61M7NgnCFzX7TM6/o+g2Q4N/KcsPz6PugqOcAmAkwW2nyL34hdl/J2pqIlMGYY
AQvSC02TxvqlReMX9Wn5aFA1k8d+ZbkrdgA8U6TEBS+gzQIjprDYpjq9cRpROJZnyLhZcyADhowL
caTz3E/OeySMM2Ht6e8aapZv6huQQNqDul0+EFMg89dQXpsuEwUbxsC9ymcZZOnGv2TebruSolEz
mD44VTydOtPGdDS/rKk9HDsHyJCBhA45bKtvCqP8whaCMzD39yw9ziFgzLvyJ7t70ejbVJh4Pxji
ImCRWOT9OtKPtFjS9YQb9zYU3w4jsCWckP6DIgA2tW2X5tYZeIPDPG83rZ6HZwBH4dnxcial/z02
2uilommxez713/PPr/KgYaYiwCq5qddvgNlYuJu06fLfxa4BbdvK+xMJv9k9nw9UNzAkkN+a3sSC
7JYkPQ6ol4+jqvW915ryAYO0e2t/VToKQRwEODWrZrzxSjOtc4g7YlWrrl4GMslt3PBHBx6JcHoz
3suZl1819Q7T104bKC0golgPj7hONofxR8cglDpDAh/L3Zc8QsqjG39yA1+Fr7Xmmx6xwYd9vVMS
9NfzvIok39y3g73Jmdtyu6Gaq11ahs+mRKnB/RjxxDxKQzT32NvKd/jU7e9iJNxOj+gmSJUnR6QU
fBwUXMiOXt3z0msDnA0Etrzgb7QF9m7eumd7vhCpUmirodb/8rk0we7rOXk7z3/BIb2tew0j+P/9
bnBfE7iAiTKkq4vbYE9/aHjo++ej56UEGb1jOySVqctlgR0KLVelhqOSVb4yDVyXHc5f5AOVcaBt
fq9jz7w+n3pekjyQ3Pzgdv6/f7C95k2q8loVoLedJgjOYjJ8iCvJhzOVpF5pnbnm1Z0otPS/fTSW
n7iX6P5PvtqXVpp+jqtknl/mppJ7uypuFKt0hm3dfNRGx+l7kuY7ihk+YUIr3kI7e0yVs8nbYvzZ
k127xqrNYBte3x423WbE0fsy9Tl7tDcam2d1HWVHVNLLPPSNQ5OU6B2bRCySsfIkTlGWdHpVf0wn
4ASmZ83OH5FJwJH7C8dqNt5VOXQbo/rQNG0viMtBb5S/QGSpl0bBI5CjDL0BNTFCn7CMLaLKvMWR
vyw14++gPmj9czTV7WibNLgAqS+RJpuRgWC+iw6GjnRaaNXBnt3HjLRcdITJvKaiUbVpI1TBJ8cK
DUu+RTvYbMnGpSwaYm+VwkPDCDpVGxF9GUyCd8QMAbpjMo5oZRXYkFRVhPvcpdx00Mwx3MbQUQBT
BM2SHzWjvnl9g6SpDoplTsBo03CD5L03EwORBJMHS96gOywYIhukN3MSFe1sT6NLh+y9uSuvZBg+
/4cZyE9aFPHaFc7vbO5+mi2ifEb8y1ZWcDs4GK5LMou1IOCM3Pt/BvrfFnUmyd1ABnMgxSRTlRcc
VzCNae957nU0RAQQ03H2GqmhoQmyhAFocUgINnNgqiydqgRRMpzoYXbXFPNaHpnloiymBmOqraMj
TIP1ZHG0bpGjubIGiInhRUUUUOxkv3yPto1PPxYpxGz9NMdPD/nbItNkcR4LpMq+2XS7Bjty0mML
pQF5GGozvU8Ny0XIPLcwaYXNFnjXjPadl57qNjuVft0vG+r0xWQYUDBC9kj6b6ux/a48EkeoqQHs
5v6tFYZ70ggYKZwWoErHKT8scGpTzdCx1IZF2GLjDWxk522+j6S2zQeCT0ynFpvcIslThUPJgo+p
y4JGv2zS8qemAZBIuhLQi04ktmcWfAetTSEvoR0Xy8BHw6pQSQ/KMH8KjdQjt46W9RQBD5b1PkXJ
sctDHJqdcQuY3b45gcJ3Mbb02pCuE7i9FVbj3dAK0/yeiaKTJ2bpFTsah6CNFvfuvuz0Kz0YcuZC
ZvYg+fdeHob7riRLjDPNyiFnAKMX+LUpAQIyes5nUKUkURrNup9Me0cAbRB8e/jGSeKjO9YW4X5q
YQWYDn9ygz3wkDV4FPxILpJZ9o1XxiK7Eo9IuuoyOz71EBkrv6FdiumoHFtwL749AG5l/Dwuqnyo
UE/ED+gGTK7S7g8Yu59AOEYQikazKcrhOhSY5DCIJjPHUqLMWo328OmYAWTEmCgwVM4Hx4rfEOyZ
a4hnrEUdhWtvfXOIWuu69UehiVi5aqKkGTbmFMuN0dXNPCSNV4pD8EJvCxMrWbrRjM47eCWiSTLK
Z94RuEUQhIz6Joo4I32LBaPjzPA/cajSasy/yWMxN3avt1cDHaltQkuciuYbx7n1XrBQ5q6xnSbv
I0oxi1Yjg0oLI+ZhCPVPYWOjy5V180OZYprDgC0C8zu0bV7pQPx0aZRusqHd2UF3L6AKUxYnm7jC
Z3GQthtfXU5IxeSeJMf+n0bQbKMmsteStRdUFJ83s/yune7bi5lCkhnSLjufTIxiLLegBX4FdvY1
WMkMApnBSFDXlwFqrnM+3wqOZhDmB08W0UtX7YEBf0xsyx0hE+vWfi3oH1yNCAK/r4NagGK/0YPc
PIWhh3C6GgCokFjDBsBSpReQbQx4XyU6bTXiiNC6JFnUOZkRvUmSQbesVfFFNMwlNFRxg6xOzzgC
cERXA1BkFf+pZ7CPYo5IF1eWK1nZSLAtYtpFe2h7dR0z81RIZPDMiG6ODqfcdKdw3+gqnOXds1+Z
kgMoKEqD7tySTUVaGdJvrUsfJOjgefeKn12JDmMsMYF6U0c6oK6vpyozD9APET1Hxwz0+KzmuQx2
dnPbJlwXyj/GpfwraP2ss77YxX0iDtXoeAfFrUdTZ5pWGPh7OjsVZUfeI/xuUSMDXv8rgD+C/nKP
ZeOEaNK1Dz5JH2UItxDt3MZRcFDMWtrcan0GnpVXrJbVKtdR8Zk5ijRhwRNp0z8w12AVhsus9DFT
Sx3c7ntdAJRN0vYlLoV7aLxrWeG0xidSLFGVokKymGC4McjBobevSQmRZvR7NHCsOxvjJmr2DnpM
PiHKaCV1BvLUe/reqEWyx2SIiz+oTlqSuRcCn8K15xDWYD5anwQIyOrnSedek9UYncUg/g5Jcy1w
n20LjfiIsZd/iyz7oPOCLsojnrzt3rJq+lFN+sUI8LJj0SlM5M9UhDPp1IB743LIjiEZV+Xn0ICm
abX+Rzkq+yBrvGk9z2OshWubUDFOknsnyMfD3Z1yBvGNlu1Sm/vDbnZM2Nd2H8ojt9YLQB9OGQlh
3gOZiiRCsgSQOziSxR4hCXOiTO3BT5+U3V8U6v8DOgW44F54SN2BhAofp0kjyuzQhmG7STM+SzFu
1GHknOGV6SXu5yxO/c/kE9PXFVfSlfWzU8eHsvJ3ihzfD2eWhyDTSZBLhz9dN+SXCsUq4t9eetJN
aVqxrKOZ02nhLnIRRpvB8LSLPr6NckRcGpwsW0OcmLMG6wYWJd1ELwI/XWgPfHh413FD74Yw+3Lh
+ESitddWky41TafbrOfN1tGpPErRa0tv9NGXNda6xd18NgvO7xk4KFUR69oiGeny9JsWYXfpGrSt
JhkKNLCW7mzHR2S5gs96nxTxF5Md3TtMYN5wmpqvrCBEIlXmpk61bZH4Pz2t+JNZA2omsAi03uFC
yOiSaWa8Y6CwiMVWiJYGr/CTtY7/Ysuk5d4J/R1KXeTkX3pU/AyH7ncxWChrsORsaNb2iJnHc1+B
iLWT4i+OvL+Rkd1xQ+FEYCawcwYqwq5xGe+7YXGQQ1UcqJkYIZ9L/C+LwoXwY1TkCyBEtDYOs4rX
YtA/JHRhrNxZtaK7nHiAt7M497A8Tw/EtTio42wXh4BJg865k/IacxxwQTIBo1jrTo8IzEJBZpnt
simGfdrRnbUl+TAeheCjMpkdSA2e5bCKI2zljK7uoQSH0NI+XVrETjZVbe570W1VbS9V5UynKo1R
V1WuuloF3dvpGiCS/dP14o4BfN0TR/PWsHJVM4BSV698rOtLicx+SqD8qs7Z9H8bXzZr3QTq0KAi
yVEKNx2p8YWOWcUcglNU51xKf2tjj53wa51diqtFE3fkWxRqU1kpgEah/XL8Ql6L1NOu4LsbR/g7
F4bkQWbxBjUVpc84vQcThNHKjH9i+REvpqwbgueDcDF46qNhbLeKPfmggaAQo1nJDqWJtRtrB5wC
kTg2d8mOQS104wIyiWcM/TXF1ZqmjXHguPx/gp7BkBnPCJUm24C17PclXtTIJ9Vn1OiCwZgLMbUL
GiJWj1CdmJjULy5Y/YxXlRfH7n+oO7MlV7EsTb9KWt4TxSQBbZVp1nLXGfy4uyRmuMEAIUADkpjh
6fvDM6wzIsusOuuyLTx0NDBs9rDW2mv4fw00rFF5JbtHVkjnHaXdWBXnH1Wp/WQv/e1+NQiuEMr8
kV9gUbjP5voSsZFX8TlO3/57qjdpoVC+X6f8Xv08/u2v+Id0RYaxWTMkTV6BfPcvFMskXmnA71Gg
Xc8wzegdwDnFRdW2Oow6RL/IK9HQiCQN5tW2oavJbiZDoOp0S55WSd686HKpEDQj8+RSjp//fevk
/8LtpSsrkRtICuWQa0KwtP4PRItAxbD3mVpal6M3LmcI2wHriQ7d6hvFhXRlo5XfVjdxC7H4ZEpK
S2ZD6a2k4gO1I3xrHqDq4X17p3RAApoFSVLJeJZvwg/oP0Rvpo6HWuTH/4OUTJUWgrw/9aqhi2td
1uDBFkUNN9qf2103a6B/rh3Qe18BE3BoL5/Ue5N/Zkzrd/K0bibCKaaUtPoxY2H9IycGvBzwwQQV
5iCq5whcrwb8cPX0TZjq9dugG81bPfZbspEutipf7NyYbt9y8oYJWnXfkOId+Y430aTEUTQ7CruE
Bgy6mWJtWCxARhCfOiCNV7cXV/17V50HaokbGeyHVfG6aoEEpVgJMEgVOoP7HXiBSC/fSfi+/cqh
fn19UkWBoaRsu+h537ed1Fh0gApwFwwQwgOgr+b8IBYu4aG8ilX5qwT38IX8uRWlk0OJyB7BpGnP
JVIRtLYfDbBcYMhR+/R86DqjuwKV7UkZOnut9ldfgUx0KaUlwAvu5t3otkCwIRvki/GWUxAI4iyQ
tlxDps5JFr6f70rzMa/vxXe1mPKX4go9Nfn0z7fVQwCDf3n5+giMunsmj/HbP7+6FlXxDd+ZC1YD
cbH2ghsNJQEf1XLW1/lfp2rFGh4DeGPUaC526+XlWVECLMuQ39YPSjDubE0lYLpf9akivEmYCRkg
p8+h0fck/G+eizOxzmHsxTsEuYcE2LnM7ufStxMg6bxcG3AnuhWZ+RSwfX65vh6SMv2UelJJchwZ
21GorpjgHVQkpYxX4U5t7tfLWlo75COr36mVOm+p5rmDtPLUfhiNkDbn/kYdMkgfkF7e374+qpdy
NxGO0RtxfJtvN7NrV88f+Grxowqfcwsv1qzIH71BKigIYr6ELfhzKhQQ2yXomifwp1/GZlof5PpB
6oYO0wOwE9H710v1vAJSoTXAmqqF8H4T79jEYgtzDHbWoR4eilMCqGgI59maq0omoXCWX3NsKanI
tTA35IG6LSBQlByOHnkk1NQ+h5d1CXPNFY83MU4y/CfGwpjVvfz4uOiGvmvlu7pvpk/togrfVl1r
vOkjCQVD3QJcq6xHttQr5Q02GlDeH/X0vh+Zle/UKNdkOa9y8AOauv1GCCTqNrNWqu8t+zJhCZZS
6nV9+8rDRNnigZl/jUJefUIo9iR8WGeAjsJlqt1aajIeL/JzkN5GxaCWVJ4EE28JYVG8oS+4KGFl
L6FTqJ7S+HJZ1km7rI5qa+Tr6w+Y/O5e/6gum5zwllLfHqYKrCA4GTNUCguQABEl431FAcR2QJzD
qPUEGR+OMYB1RV+XAL5Qe4i3oRYc9tecaoF7dddei/WyhymvoPU1Gols86150bSxfpMpt93AvNDc
GtBla51C6jP5FYRjy7dJz48NGoLslOl9nlUyecGql+UnRBnr+89WP9c/ZeOBaY7364cwlc1nGTXU
kt7JJIueBhGT5bsz8gb+MkpP6kZnq4IJTQao/nwyroLySxOMT4jmLrT2UbyTQ5FGq8tIMPsDo0F9
j9QV6avXKiAOv/qlRUMO2lFNQeCluW1rlZLIib1ntDDCKg+V7YlYNdsSFq7v460iAUOQMrIpJr9Y
4NKN+00FW3AggANGcLMaKTUmG/xGKhV5nrpRnKjalX8Qt3z8vIEi+Togbl6aSQDTcxAf+7My5z8o
mf2lXY1mp5T1CmP1cXG6giUitG939XZ9J7nw/K1vdPFT0HBz6LVxfVM0snjV+/ChUAVOSaoCqcv9
DLLN9HbRz+egWwCcp0unQWMg4dUg34FydHI55KhLvuqAIHydN2fBg25gBKPqTZ9ICgI/dtW5ZPv+
wuFm/DBuo/a9FNtTX/S3Q3kdn5+VJGqbVlG6TzIY1e3UKuX7arhMP3q5D+49no9+oFh41EaY4Ck8
jdaN11R+qZKymyvsMerhesc+AQHz2n+2q26Jrgj375Rr9Dt9bbxFhfRRQqGyiyJV+DlVeg2hSLER
IwXbAdSsT2wpInIzuw5pqATq3+r+2+3eLR26hCoVCtMEyBTw/6+PD7CF3s8DqFFtng9v9fKi4kF7
6aCf34JmggbVntIPgm03ewad+4fGhgNuIExFJQKa6SqDMQQ05s8SfoxXAXdBIvQ/gNipfuGreX6/
raL5JZ/IVsLHT6b17fah0gvebYgANI2i8Y1ArfwPxt//SMf/lWf330mZm7//J5/T+2OqSxyH//Lx
7/YdNvHbfy7n/N9j/nzG3/89kvDv2f0zvmXNv17qT1fm7r+37jVu4z99oPqubKcDDsfJzJru2n61
gudYjvx3f/xL9nUVe3pkf/treu8q0IbMLGdV/ZHQW1JWf7D3luv/ft7yAH/760tRk4B5i5u//Gyu
cXX8L6f+gwxcEle/aZK8xpAC2Fkk5PrX38nAl19WisJmQ5V0Q10p/PI7F7ggib+pkkxCsGRAJreS
JZpCMmBb/O2vy29sUVXNUAzMs5WiSf8TNnBVVBaK2X+ae2sYxSTIwGUJamfd0BT1Xzi3W8Jbl1Ut
k8+pveQx9B9ROO7UsA/yRLLaNIqbkxrmsRqK4c2Fn5Gyu89xrx3FT8MmnDPvR182OeajdLsTv2rW
ymrIY0pHf94Jdp/2/soifg6iW039sYljzO99Ib25pTt4xlGz5514auIy1qw8Fg/jju3hPQGqMniC
Pvgqf6980ZxOs3WLJYuvWl+xdAevumGPfunlnmiqoWx2J7xyMxullPM7b3mGVSqeuliOtd30InOL
0R7i63F9Ul3Np+xYdJpDGVNNN9rnoLWmmOR8Ne7343G0ezsHGN1VXXxgT/N87EzBX5+mrE+aUHbE
7Hno2Lt6q6TJVl6HQPSolVEer5HbhJLHxUKuQlzUbkIObLLBgSHxdXJy+DItLRGSflcEeP1Hq/CL
VI9lt+EZKYDvbVrW/1Td6fMcVEFn9nsOthrzqryO9m39OtsgVPL1rrdFV/DhYhZd4GjWrp7BPVv4
JTWaR5R3Yyol2Oab6iiRAe42B+4GQqg32tNne5zBL/ssf5wDPVbd2e733OK56a0u1F2wXabPeyh4
zaG1SDYOzqnMw/oLnuapCMhmACvqccQWLgL9pAvb4qjL35vb2zWQ6d8HnXUOSLWa7dqWyi3J8ss9
+129PI0lx6TqSDa8RGzMBbqqtxtziCeHXlm6GPoytzswIDYn9jtcBPRKd1p+Owe1pSEtd9SVa/7F
xWI/B7TL5Qnlk3g6H4lv3DzxACUTeGa4EMmPOB+vRwnzLa76DaDoAOdwKlWapIJdl/7h/ePYmO2x
O8Dcx2nqiXveMrCJRks9LXeme+t2e4m1lLMWkILT5Eo+XmdOl1JjmZQXTz5EIfCZn1fud48v8ZoT
awuODlB33PUVypGtmF3Cjv5eJZcMACBTPW/ge+kOZPbH4Iucj8+YOWzYHVxEwHOzWPI4gglgaen5
9g0PU0FRSjydeL5b3MXiCdielqIpWkFw+RZf0ybrKSxJCraG7WYgqhRqCb5u7wmiWniDVSiIbNhA
lIQy2HbXhZonOrVFK4ZsyG6kxm4GZ3IWijaPeSs6gwOIEgEyzTOYDoMpO4yhvXYHR0n6ZLRBbp0+
WSoAz5jMTKfdNabsMvOq4+p9+hTB69g8D0xSltS+Cc/pdKFbcUyzLszuoLq6S3SHUCUrKSwYyvaI
JcsMJKGQy3KEozq37epHl00OK60Gv2HT2pq/Shl/cJnYtC3ThIlMIdTEbalNXCTBM1ZSOkbwASkr
GBC2EbHgIx8M3/DX04b+Yqrd1xst5UsZ5PWJIMZm3ilcmDc9fF/pJVERevXC9QSnDK71zXjfIM/s
5lTGzKTBZCU0MXgzfFhWdHMQks4xkpFOfx5oTAqqALeSXXAPaZ6SIuZYm6zRgE7CdqrA0dlIPhOV
6bqMa7XlToK6ffQbwwLagLZwX9rKfom4H1mds3+L52UNCL9EgHWRluy3U0F+EQ+lOyId571wVIIo
nPeXGHEwxK29LA+uWwQkVLNKq6C3QSOdbT1jGbd7urrd9zuDJQIMnFsc+3flW3SaQAtlKG/flnEB
7KKJYReclgupyxxs4vORah/6gEdcUBi++mEFrn2qTiyz8vZGb6frcOk7+BDQFrZ6wmW6yI3qGJ0U
SpeXpdzERsr4VTdsW8wgbPItnR5ROSj+vLGWWLc8uoTe4Eq5hlm6yV36TY4ZO1aiLQQGwIpe8dzk
8TMuAvF08wZPNUs6qnQjh5ky71u/8jWLIXBhPEhz937K3XmXuzWJsoxOCEr9ZD49+WMyBTsK+Q4w
7UeWu4aNE9Augkt8S9A+wbyTUpRReqFjq2D4ZHmW7lI0m90tLVDNlc19SXFz1y4DKfx6emeecnlC
BZrcDQ2HL0dIGVmx3ogHxMfsawBjJLX/8A0m15jSu5o9HeZUNcVD7oFclSDt7t7FZVfa71idLFPN
V1LtZ/RCayD8OjJN+rTygTkaDstopHdkzTVgMOkkvBc22HC1NyesNgXNpdo4VmUbb+7TZDKJn7Ml
flJDQb5t0qfkidO3REjXQRQ8MwRD6+WcmOToQOKwfUImWO4gZUhEJy0y2ecfj2QdXDLF04MyA2oD
+ZAYbEszDcgKnOJ+7tQJ/tt7NibX6IWr8SuXykM0gR60xPs8vpGSIUNAIJOm/SXLQwSxtNy6OTQm
WgVF52ow8i0K+haPVhNek2kn787uaD0PNypOvnffcX7KlLjFMEwGhqX5vV0HCoLs4xGMR8MbzMhF
2XeIMzGrrYaQ32tv3cORbtWSW4gun7JlQYgOF+wOHNuE7DYsNabYFUC9tiC5hX6rjsWxOxHAlXxe
GEjJp1YeI2rGvpn1n8NpPS3rmcXMhFCWhRuMfn1ssmvATCiOBClVR4+HGI2tupdwWPROj3w7B6oj
+F2su601WhF2TLtH3ATyadFUwGnpLtL3MH4JDRQfEtNsbcEzEiq4P3uwbBadF9n37EGFIs9QW62F
LKdb7+GCjpMN3atGVw8Zn24hHXwJV8kq4f5lOCfMDT3gSwZ+InGIbg0Hh9/gZPCYQA3mAV0DwCVj
11pg71HIzLF8B0LS9XPALCLhCJCMDCwQThCI7H1dbXxuueHkNCGuDopG08hFgg/m0sdohLVbEMis
X2SHH0dLdKqjHEvCC+dcA9W9hU/+Q8gCSMtsmxP5sp2cbplBXH6JTHDKNUDht3t0VtLRDiBtSJBC
eywWzYhFcw8pvL2ERjLF8ik6gR2dSVh84mledAOLGTYof4j1E6rZKfm3UmhbkY5Wt/Sxjy0ByZq9
ZkiYBcVRXgy3Ia65zqJPVfdpMgxZiXa1NU92wHcarRY7rltGFzvrnl2cfNheMnpZ+QCOD5Wsg8Dr
gBQoW3zG/eFFNiyFonWOH15kjYdVOO2ehGcz5aPMGl9wjHBtlcfelVxsCajhfDjiTjlsKPhE9h0N
2q+twVfTO6IkbJmahyIW0/mT2iZ7Ps1ms3w/sW7k3TUmwU8xm/TMjFE+Ht5s1u78ecl0SzL1FOdi
Oprknv0UrZu8AUY3FBzRV63JF63a3erWbHYYJx43TEV/NoVQTseTfN9EdhErH4OvW+tAI1gUm7p9
dWVbtWCpxPzRQtmS9w9UnL22VubZU8Jzck0A35xfeZzDun2pknu2DpTDsM/fJ18BhIO6yc3D44Uf
3oegSjRTAu8MgvjNnKwWEXJ70X/qR80BWLz17hnTvvfUQLW5KadNzuiJ+3UK4Bj/BAK4w6i/+ysV
5u60L2LJ7Hzpc/J1f44ny3BvAdBwb3gErvEjzoM7soUV7a796Be4PeNnGxruip+ItbrUXbZmfrwE
l/NmsJv9A/bfbcnnxiaFzOp2VTy7vbtyOnvCLE9hblnOWHuwja+TjgJvk6OslrmM+QW6ebw61Vyb
QSzRuvR444+nPr4Fw66x1gmIOH3cmtIHNC1RElEu7o1Onc3OsKvElzbWfZFhPk0kF3MVRkTnjyxl
0gn4Rjnp6fzyfJdTNRUxpt3Wla2ze46nHQG7w4oqELprL+8VaCYc6COQ9CR1QSHFRB29lUnv0S0V
kxcZfQmf8jeSjqlLB+ZYOZQZ4KCNL1ti+ohrjyp216Ci5FM5yEyIgZ6+HCNfcUcHAAQpbvw2Bl5I
cS/HlTNZenINO1RMoPPofrfrdn3+0jtzVgateUn7cBy2vbNQ8cAEn5SYmUgV5JotAFQY1DFjpLjD
cXZWGM8AkbkEK5WszQZrYhjyQGNFfNTmXdkU81ZCBWOgHKO0NtusCJv91VU+pMPjxIDqaR0zSmPc
HIed+t7tZ7eNGT3Zh9mkcCFwV/3r6Rz3LqNUxUyeg+iPV95eY+WzcB/xeBpPpHCoaY+lhqkUR34e
qP46vcbEolIWawlGis8o0RYaMp90fmS0OhLBbq9RCiJg7+ZHbdrwx5I/cQotIDHudgPOf8Nahu3w
TFITvD3yaxXLfkWl3m3LbzyB6g8+VytixICeKoceywp949cnvdlyqd4VQhptKYcplQ44VWnDwy2D
h0kvVi5HIGIYNUSHzzN2XA63MnSTD+8cU73sN+938sM2cjqfOnmzRo6IKRBaFUIE1rR4WM6S/dEU
fe7LD6T1ALQbD/vOr5ZVeHanHbLAVz7wA6cP90yD5k/eW9xb3Pcnwbmept0N851MfOtSv8KOxpN8
qD5ZDC036GM9Xfv5kWnu1sK2jZGVTyhF06l+1aDOwdBKJ4TS2srf9wSDqTuznr7CRWkRD6Onnc+9
EEXMQ9L7LMEZD+2JX8h3ohlBFVfJ1VWRU4KLpEPwGGHhyamGGDbCKeXM9iSd5kMVry3lY3lozBL7
EZ+95a6dj+SUDoi74zqdgsnPsa5c2mxfY47ieWV/SA2HzqHlDxfl/P1JX7RckSUs7nT/zJQ8x3QV
5oYp+4iqU3FqT5XHkKVFMvhVsrbo6DUyeJkBqs1cEy0WtnSAcAjht8xPr0Fwry2+D2RURuOvrd5l
kjJFxZ1o6UdE9/Qy7QC9QbI6BW2cgkUwzmYOphtvMMtYDcTNXOQI7HdqKrOapcM5ZuaUy0wVQtEX
d2p6TiJLt1VbtkYgK5lu80GA6GAnHZg0O8HRLZWbg2CaVt78ibIKaM47nAqLQI+OrffwkCQLZnqA
3JaH5Y83aEukUYJCoa6nwtyM7JLP56RIKD+t59cxKb4Vu2nPscufSUVdQHv86HjJgJjCVEH3UCKU
O5HNJfN3pD9qQDG55JWE9Y1+nD+jY2S3yaIh5GVwa+/qivsc9bt+14+LniBX+ChaVVIni/aSTJp1
x8ZVLeRmzVAwO46Ktlm/i/saU/iZtcnDGwIxWL8z69Dg4q5i/ej2jXmufCgmZUGf9DFTlAD+UUxz
h1HeibuOd2vAPnbifmUCOycdKg9L+oD9cyBD6Sm9yjYSQPmYAkzw99zJHZ7iSJR/aWqbfFkX/IyK
zHmOdUDqKB3Qexi+NqI7Im0luCGtFzmOh5v+uVrzItdLfdsmVO2PS2f3i1GIDx2wvgfmzfxJGju2
yXEKMPZ1++GRgxrZUAVgFRriC+Yj8bmj4ah2nol73ZbZHDTUX7GhULFLl07EWXH9BYCcw6WGPbpE
c2ZPxCRYFMon9k1WncQgOnID+jiY9iyHzzvoQZ5qcy5WgNlgBLAVYX5iMc0JKn/ZTdh1ovZbTAFM
WGh9ag+UV6ASc2ClsYG95XYqEPSvUhItVi4G/0hTuIyKzYrNDEhi0uqbdbBYsCvQQhwap3hAIJJu
WSyWLnkOeVhzSPfaWnjeRowMQq/sk6yOnb+MS09D8rrjUfOeBzYYnaMsTsKa+TompUOvXjJeyBJC
NfK8zPakFelluu9rJvLQ4l4y+0S3R2ZOFDCzL9k1ET4pej0vj8mrZIrBVNEhXyMJFAJKedHN9AD/
c/2KHRtD4Shm6QwBxth+PCxzZH1UkG8oBBbfonEif3T5JKe1u2DKsZKPIAsd6/gC56/dHEtEKzYQ
UBTlcXVq7BIVdjnmQUU5kz9YD9PAEiV/hb2e21krF9Lr53GwNVe0FawdmFcecRlEi7Ujyy+tqbkD
6Ke3H2WAPrYvQW1CBWrKX0q8CjnJ7fa1GSWNlfuDvaQjHeaQrENTpKMPmtuG2DvJxV8n9WHMKMlS
nKf1CDu2F1npN8c27L8TqUt0utRRvdqpsioTPTkRjjl5zGHtEOkB+KYB0ZC9xWWxH9psjfk0B70D
KLYRTN4j0+whOZNdAyIDRRsBu/zBG/cPfN4coib3pMr64Jzh//swgkcm9FvB1uz1bSOa5+zpVRnl
zOdxA0DTI+M+VNslssetbsVmDfQTEjV8vABgmPQ0/5K2TuSRn82eKqyzyFO/Hm7MMISU7GnVoZKB
rdxu+BzR0uUd2PEOH4kU0lkYQLWpOBSpPQPFmR0YgCJv2EV+HXY7NSGTcbJGLFC65/A4NPs5vh0F
KFYDBZsCG+CzP0UYa2urPqlpFWOjKKenjV5cI66Q9g+MHCxIoBCNl6WrolT3jdNsvFyOpAW4EXlt
MbZD5MP5dGzLl26xfPdjXGNIQ0rYWbegpO4E48VnU8H19NfapMD7oDgNlvYacs0jJgeYMek6mZ3e
xUqPidExz4D/SbsdxiC/D7aaaPb43NSx6GNw9BnFtaU/xnJSItdwx+Iwwm4uA9UTAjpZTDpr/uj2
iqv7tP9x6iEZWKymB4YHs/7sqj6aKSdQu63j2lysiIr/gfZlR6UcpIMSjgdUWaAGi8JBQMuYD2Iq
+5FfYM7BWVIfch+DNOgZgIfZQb4Qj2wSULKYJaS1tbEUGxidXL70H+GY9QceJQfuf0PPDmmNCSn7
i0WIzPZq7xaqLFeW9WIDRVwnstpkxQbqnoqB5kSIsPR6GvyLTKbspmfAMGq+jDXeX7/p6dNeTNZl
iFhb+BmWUfwaQL91x5O0GJIwd1SABaWMiHLKj7DNrjF2adG4LfcG32AYg9dXBizr0Z1Pol/HHETx
6pHLcb8irhijlm3RYnrNp9XpCYZmrKZb4zDslh6o49Z4yYN+sWLYrp4YdTgPClKbsM+Zs+oL+6bP
jvDDdvxsbCl+MkqDpcSdxeamsyhjI6NA9C6kJnoQNqy61zqbkvNlMyXFsC2yH0qggJGZ4KwzAkH6
tsYv5F3YCRGfcBrW5T2R+J1tSyJ+9sHFWxZvSdRobbZ+mVC4NxwuySqY9wPBp96Hy87G/+eoxMG0
47gbDiur8uXr65jO6ROPAXBWKQ65ePSnkya9XogFjP4N50HBvCaIsNGd52llSelTe21OSvo83Vz8
pko6Li5TvGp8eDCPP/QQet64wRl1j3EO4qqd/WeMH5giR8NvOYSgFS5qYTlTY+MmbO+x5o/yq4K9
L+NVnnGdcrx+0lIFw5o/5CvW+uIVXVyjBdAiW/0kMu0Y/S/39XSSiL7xTRMX7fYZ4xw08GTiMucd
9xm4J5B7cY7L/OLiuBxTuSbAEIWKNQYcsw7ntOP5cNu+ubhJPyr/6Q0HsJckv2Zt4R7XHdkEEd9E
kgZfonDxiFnyh0TvIwlhk26DJpktdd6MO8N+epHDcKCs3WW81qEaasGQzPsoVE0Vj+B+deQ02Ywc
7cjwcrXSNdIuHqmDiaNwCUXirHd5Bh4A3+tePIifRAnD4TCZTYKkjn61hynpEtJR8GxeMxFw6WBl
dafFCQv3IZW51v0UcYJiFXS8uXZAtXfmnSy+SMQE5I9b3PqztbLn/WxNtARCzQ5HbemhHeaA7bt4
oNCdps+4ljXr4l6zOUBtzDvc89Phy5d/cS/eM2kpHU9uXuvnnpR+rGyeUDVvsMQgtPAs5y5xVxPK
YRuf9rxXTfzCBJlmOmrcTeYgbqRAOGrHml2BKQU4mxMloFeEIyEAnl/XXhk7G4nIzrixuj2cNTSv
zho8e8VGOyrH29Il6LPGM4Km3axshiWoM75hlWndsuBYX48Mf/o1gzxrSqhnRGOJiRGgRJNzyDWl
mG9IJG+Sa9bhGiCm47EG+Yu0zQNzCx3odcvOvMiWeIRm31l6y3PfvKfHvUjRblhrdTocOhRpDrS2
LZrlaWZ1LXGGQxTLH7jEEW4+w6QRAKb4yV0Reh4OssnqwuHKjLufxAPpPSwpySIAwjJGS8u4EIk1
y+H9pHzNPO04merhF1HA4cRsZmjBgB035yz3ulPvk9ok2MuSHHd5DBypSevQWKvAsI3jmulZuhN5
2q+U7mpw0LAlMUfC20xbhzlK/Nk4Moin4cBj31q86UYgBaKpWL2/CJKnJ9i136YGAkVnzUjWcrdp
/Qo7/f6GTTJD9MNorOxF+CxRcjHMXQTTCdSXmClbMJuIBDDbSXU/EAVibYZX6mOJE/RBRJMpu6Gr
cInvr5nsIRQDskntczZ4LLXzdlwWkGzevSJjwnF9ky66LMPTZteszrTgybAsq1L8vJ8evhQUTp4M
XOho2AsQx6JjMWZmkgI0+7YIDCFdnzRUNd6SsCDaRFoAy1ZOVMjIsjEVD8NBI1Sfu3Bz4AbeCAE9
qgIvsWG6FiFhNEz45bJFiGnEF3iNljnRLdOzIzk2GMFBC9EBLAhMm0c2JExF0sGnVwHx0okbQDGm
pM/uHnOxdx6Hzhqd1mnZseyImHwZdZh23FZ75+ot1le3w1uXSfIvedEhJN88Mg5vs9vu8ip6zOfW
YXKL9hhiX/RZ75R+mWKq0VGkgHdeFZJ2uvb6bMzytEbJrYVX3XsGT6xXnrFnQfAOl14yu1Q3sJRY
QmF9qE1Bf2lsdTGNUHiaO/FYuictzq/FNMEGo2DOxQBmnUoO+YmdNVh9qHqi8DJZw3L5GIBjf8we
IZYugAaLyQpkTVKHE+15WnKie5HXWLgBHxkdAmI6yf/Lsl38apftmPFkpY+9PG6Ag8V3xuNjCYft
4RnMDhXv8ovi1MviXmOP1mH0eMXk8vh84awL5ZM76sDGeQOGJKZFt8dgox5k/lC9a9iGEp7DxQTo
yA2jGGLT7VagSX+0lFZs1PcLEKaZ5AzWsHuEs0MdJo4JF9W/bw/zyKURerTlbtFYPRlwAD7GL9N8
GQhG8JpdQz2RnDbkAxOEKaN7ndUfJKfDFzo6a2/ZCdAnaw8urNkxutel5enEMeukyl9wKC7PMrG3
oDuzc9YzMhriO645YGYRzFkBYRk3iZLh8XrNuJNM12ouSMWQutGvYZMs5gcLQU6KsFqOuHvIvite
Q96r82ut4o9kRidDQhObHbdndSAWxj1nGTZ9Pjr94esx7knxHdCuULMRsD8ic0IvFGHpId8D8VMP
WScsetzAi9ozjgQywR4/ssbM2wzs6WaJ9c7WuBNNLVjEykDi3KIbbVQbu4uAe0nBV57T7ylX/15C
2P/uYCePr2Vc/WXT1Vnc/eV++ovVxi05UWX6/0N614p0q//4Y/bYn7O77tf7LSnjP2Z1LWf8I6lL
WK9/gyZbWumSSg2Coauk0A9Z05KepUu/aYqskvAlU5ggr5es/9/TuiTlN0VfUV1GvhfZVoZq/DOr
S/1NViRysQzZMNbke+ny/ySri0b8ufhgtdJWS14Zd5PJMZNAVflzEn9zAfrhBjXzq1hTtVXe+rLQ
3s6FQqX3oXhUdcSuT5SEEeBP8dloZGz1g0rluFCvgI0XcIZoeb+THs/TPPc/Fa0/nWHgEw4j1Zjl
y+1BKeJr26/L0w0oss1q7ITpGxgQGjrWkPL1ixJFYvXzkpMdvYAVyWAjzZJISrnQ5JdpWylt29sU
jsCCK8PSPro3fbgS9ovO0ijHvX6/X1+eF6O9v6zOIghij/G6MjbP1eN6/dXNJem51HzltVkXfd78
HGeZXQk8UBFZKXeInE99U4HltlIWdp+huFBB2wr91G00A4SmbdQJFOT3jzNpUFV1bk3xQi+8XFvj
eX25F7dh9U1UBK0BeUO7Ndv8DqXpBjTeXv4uGSDL4qYHZvHl/gTjDz8MeHmv5/oJjLxKmYfwRp5v
YbzQtPV1ISwhLlX0D3ggo2uOIu3GZ4H6zrWupif7Sqy1zSgAzrudHrP8eIVdt83fztfhfF4wragJ
ukP6UOapCBZKqFU1dZDnfl0bm+p5Ew4rAJrLzR1OD1KWL1UTP6LVAo7f3SuD6GIh4pWqhaumh3lx
xun1lAHtDusH7KPwZzfqOH3rmio6+yrQUNePJ1hC+c9WBbcI0MX7DONCo5SgLasFbqHCUIUacNnx
Pns1bEkSSKmdAZU6UG9sFQ2BTPjFNdbMkCXcpfy7IbfibHeD+AzI7e3B3dWgWyu2ldrflG2h3upi
CzABxFTPolXaH0ARA/kAU726VGxe/w9157EsN7K111fRC0ABJBJuWgDKH2/I5gRxDg28SyTs02vV
1Y1QN++vbv1DTZtNlgOQmXt/ey3e/T2TxfV0qS0zqS7S9fsyrNdtBKZqbzc5OWAbJg1lOsh4S+u8
PMllw/wzuVk/P0nZL/5FrICXok17NjQuua0rF1UTsH32DfckB0yVxxRXgIzszmFPsZnN+mvWPmrS
Wk+J45yGRPbZmQulYHhyyEnC9P42b88gclz+p9JUKh4qN7Aeu3pMMGUale9ey0Ua68muuS8iBoId
quOZWud1okg+mt5Vr9qjBNbJJQ8xbiI7Cboib/clKOcsZkhTrR+eZybdp9Wpvo2sacr7y2b1fO0b
jCHvAow6ST5Sow3aVyPZimIPVUSlsTe01pfRSObxazZYYkp3+AP86cnZYHx8XxMbK/QwzGwAV3j3
jMKmpkVYYdhAHDlOO3IgMoI2x9aw9qz2g+nM9KfsakOt5GdVdmo0TMBHY1uM/JoMOf9P7yYBU4xu
D4aZWrqZExEc66KMfL8B6bDTwrrtdlF9tbG5LYF5KsaxbukpDqCrh2OeJFCM9TiB0irTAcAnzF/H
he6TkLWXRMRhtrdLX3BygG04lB3fHWZPqOndKvC/Q1UB8tWg/T0xBUxNx/R9tV5cd1qmj61mQDrc
xqrpY4AKhhcFwl9++T438DUrakZkmdSuSdDwuytm6MY14R4SQVl7B/QBq4xNe7Id3HW85z/goikm
g3Nm1c4mGiSTKbpMV3+gkwYwNdV9nV9SBw4/XLeUq6VtOirKuSfN/nM07SV9rbXyad0u0h/6aJvr
hu00Ie9RsbB33fDdA7T4irAVT/XWMDadWqiJuGw750sCQsoK007W6Wlo3GGNrL4iXz9XCgr16JqG
Fw8tZnagGd1tyy0DtMtKu+EsdLLszBqox8TsxXPAo6bh0ksKpiehZVIB1yblhNSdxKUGP0eHtcPx
GlnlUF7GJmXUrusgrtpCNNdELwLiiAm5sfIq60cm5fqJM5TCzuR201XqbFFRYQzzi5KpgDKQLI9D
YPt4VOcOHvROz0UyRMAo2EJDnLeTu77KBi8yZKfX2CpFmcRumerho5okxFxHmMttfyUhiOSiHcqj
Z94ELdskB8/dKWEi4SgYf0w5SIwrd7iC3Ak4xfC66ezOedUck8Rxv821EOm1BuRZpUeuO9X/0n1u
EErhImDeVzuwRVWBjafW+s0XhJVE8Jia2bMuAEsHbh/iND973Ek44gWVSJ/jqASXxITSjkA4rBI5
54hmDS9k1gN33NCZRxMA4TFt3f6c1JPGSJpCcmmdr7pxHofOPzSDfsJXR2wGr8vOMLcJLdXm8nsQ
VSgafWdI61re2BTQCWakhc2D11rvAA5eHCieO2ut4CssT/02TNHmcAqe3OFnCsgydd2HArVgUq8z
UAxbMwgO80hL4V9N5oC/2IKMS9lYAPuq8thMWXbx7c08OOCBeA4j8kt7CqTz0GeQ9MqXuQuwzEoq
Fpr6o+ICj51Fp19N1Iw44cpjlzbYccvEOyNGAm0o2vQJ5eycRkXT4QbBolM/zFDgzb0Fi/9gZt2P
1KmbMDPopFTcHfFUuh+5UabXDJVmDPwBC10QlFE21qxj5ib9nd/phxX2Mwt1A7ETs6jCJP8MtMPd
+xU6tirRH2xnvhor3PeisM9zXb4aOUB2oF7VgRuW06RDoqXtrYesXjRA+RloT87mWnltsDcdJX7q
Yikftnz+5a0LHkcTsPhYeWejzm7zisGdu0xPk6AxUbYNsy8jZAXV4vrSXfdRgejk8Dpn70Y91med
OZAal9L5umqjvDRb6xwMpMpHu0EXmlvN56rosXjdeN2MWwERPGe02VYSDkT1d40yy89hMu+qqmK+
sb7XzEpdm75laifp+tBoHTeG9P7BlCGdxGbi1L+pIFzt+uKllAFYzaPeZrhRB1V7XJjXFNjL+Orm
q+SaamdNXavn+MidsJut7qiQX2hVvatNcJ5BY9JDXhdDdZc725nxUSdimum69YBcSqGKk3aafVE1
j9hbT2PqfZd6OA3mtM9s+llBsmAWXfaZyA4CNdxHYZQKMDaJmZvasGFI/DCDxYMqEHydggXI0Wod
vHlzQ1Ach4VBed9jQBJWa1jO/kzYoX1m//1SWvbF6QCGp6RsWxgYu9UfLgs8o2rkGcosMJkA12EQ
L8PPirnQPOLy4xaeOiBPqazdg9WY/b4L0uBVMvz50mbF8MWUYnpJbW3+DJosecnXZgQBYSv3NBVt
xuEqWTWrdmOVb2On2SV5bsCAUOGvu8G2MhRZC1NgK1vUSY3jxzh1y5uX++Uz/0v16Gts6siFs7tM
K3Io1dJBS5/8n51n5kebTdaxWYMOk9BGawE32n25MuiOK8/95Uq/fNSgQSN3he99z160hO03Wqjm
4VujUtvG4WubYSw5tpXwnbtl6lYa51Wy1jzOtnYI4VqBYapUEoynhn30Z22wKw1lUOoe1s0NKSDV
Or04a0Ztupu0t564DScdTWPl5vAU8gYWlDsuzre2ArJ8LSCcUk8fZPtHDud5/ImjMyfI0FYNSPt+
Re3ahUGrDIhcIM+Yu2XqjzPrwC/d9mzfdqIs/WWXr0s+ROY8mk+jOaq7xlPm+5orzUrQybO53nAy
Za8gn8yF3oD3ekMidltnkT/IK05E0cbeEsDMAM8nVGrka5Apfgx2SEIHx4V9jcDkmlifreF+QWTQ
xJJJzZ3lBiOlwGF8mGGtGi65w80edThxqoi4ZZe3elHlpZqb7ghmfuC5WLICz0xsg8pE5eGyFLcl
6Lc5AbXvFAVi+nF5rTyZPS+L6h+bdLUveYoZJlvN4qQm89SOJDYsEJJLj9YTfRbJdGm/Y+/+BtvP
fRBe+1Ljr/qWiU6d29pkedaqjRyQkkeG9X/iSHEfNmv6aDcyndOwxDVzcuciz7Mwc83mAYqFvtTd
hHuaW/YuEz7EcXGTaMzV/NatK5nWraXkVnR0MoJq3fMQ3+jP5iQpqoUEnZ2N1lO3Fc5RA8mKC6mM
Z04UN5/LVEU55ye2jrUfyaAraxYoNnUce0w0vylbyp1pC2L8y2Cc3MU279jIDXgFGKCWqbyrQL/v
es+brsJLVFgrHxS5NNvsNYC8c3HGjqlVXVYH0XTVnc9IKuvO/KPXwRyv/lIc8iZZTkFT+2Fr63ee
DEwXzj4cFJaLZBnva+n8wK8aSjtAQ+WE01qhxrDy59S2f1qoYvC/vIwQqegu4qZk27dgzw7+0Ikk
BNFRVNnA1jHF7YDZqsUfwnZY540A5Ixqz67Hc2bOpi1sXM7VW+IejRwUc2ffK0ODNepxqQx4tJf0
reiGYzIAxh+1e2e45ccoCOQ0bBsK03qAD3gN+I/amk6N6R+Aqc67xFrboxuk1dmxoL7CzwWyJA3a
SAXojXK+X9bytZnGH6s5gOyfuzt2XndqNfWdl7MJsBMqdxhrfwUQUUhBuDOrpHknhHsqmTMjs8tg
/GTfSp8+T9HUPsBUIFSXOyeV0JRP88Po8j5cBhwB5Gp9UIglEYKQOrK2fg/ap40SlpHQYxAScwHP
wMLNbXKCZO+slDdtLAIom16+2YsbKY9abjnDETY79Zan7pseBrIza16Fuh1fISsfxjIgL8048qFZ
vOmkM8huikfsqZurJ81EP8RPjKusDjEUuz3CWh4aRnEfTFBSrDVYQjUVeETgoqCFXd+LYryaWomY
yV4uJYNT3kyuKFfVq9L9k+kON25AamLUaUTsmP33wAYPOfv205bCM1/MV1kEj1NVnEU2PEgnCLOm
AITY5OlTp2wYqjMQPjADjFAATgqdofepsFTlYy8ZQRkGhSqkENA8wQx516oYXP6lPA9T012vbU73
q3LIUpgjrdakysGfUzLkAMzUqEE23/EeJEoge2l4N76SobNC8ZtN8MSts5fmKg8VhsCTwnUVCo5o
SVWv0WZ5704ftGGDgQdRaPDcevMVij2a2xrhjYWIwaalItfYNCg9N1v5jbLB3eCsX6ppeFvLnhbr
hpGtMAXF7No/8szrmGLOTXzcSRWxNZrDARwzE7LsUlceL7uF72LXy4R5bm7T5q5bKRqUVfI63bCo
Xd28WUZ3rVM7eJJWm5zWkX8SZfi6b2WlIpziLXw5PNPs4/pDz+wvC443vrNbJcTWK7jpVOXUSQ2I
A0Krl2BYA3Ox9w4wJcCAuh7qsAB1jtl6Vslnv3bTKSu1le6dbqWFqWHMfeixXMYYJsvmHE3bYVVE
TjaZcZD11McndDH7IE8mhH+JuMgNWmwGbJn1qF9ec5+bKMlXUFZOc1jNaYlTWxJQdGWyH41pCKg0
gVDk2SFHCKuVPnrtNBwdV9e/8Jc6Z8CH/UmbPWcu1xoPmRi5/wQeDAJEqZv7/CUOagRA+bDdxM9s
bPCmAhgtkpGghA7xZia1cw62oLAvZV0OYOQNUoaWq9pDUVo8soVHbeMUMGV6yJFuXSjezMFdhaj3
1FQz9XgVlIk6wX3XobvZw4M5CNg0Igkes8xd82fsfMOC7XGzr1suM5QhW6PwaSpx6NPFvEedPnUH
Y86pXtuNrGiGU+miUrBa5KJQhLKFWGKV6+VXlnhNzLEKMAaUKYqHNqPKvgPMVnme2BlG8eQY23oF
7fba22K7dMKBC4AdK0pkkT+kyhxeLJU+Acy6rDkdZjWoUyvYrq6ukvgVyZoX257fm5O0a3+sxSz2
vUGHQi4pDlPfeqvr4ilJ+/uRQfLQHodHOdLlW/AhL4W4l0u9L1s7bj2zP7gDGt0C8hFng0kZ3+qF
IKGGObBllRkXgA5UXTx0VtPGvp8j3aRiFuHca0LRg/tzB7o64NRY9xiXxKQTA0OyI+EBl2Zzejfm
Pnt8l4HGKb+WbCIZkBkIgZTj0V3bO9zRZ8NzYkMBL5v8ad2Dsg3CGrDgk3QyUj/tVEaQK01WSQTz
aM/m2PA5NxRym3daefa5FFb+EHAyeHAawbwIZQVmgNZb71xJ3p10LUCbTaujPhir65xRlatrk8F/
UxaIbCfgGZzTDKrFfC21QwvGOLhVex0lfKhterFLJhbS7gmYRUMs0GCwT1ZHqm5lqHPjIpLhze5w
WlpbWcaJ6wWxa2geglLmpw4+GJvn5DS7dIoX13gM9PZlmPtgNy3Ja2Gz/kqhyeQYqGaJK3ZUWcJB
dvSVTHEA+IXDttL3Y0O+skzq26HigdLsZwt8r/GSey+rn4pFxJYA37Cuz9UsHWbrmMOpPZ7rY2mc
rJEsmCHg8NCq2lzjwwr8b1YutlORF22kDM7CbfmYIJRc3RWgg3naMv/LMq/xmFZvQyWOFEwjJYaT
zLZDs810nU2gmb46bkNbnJLEEoAq5rtVZr9EOpzrbbmriv5pcByaOtsT8CcGgsmKONW5pQaQ2mxA
UHo/gKtpDsXGyWT11C+EnzoM7Omd3zYKlM/S7sewFfgsU/Nl9YunfiWzKhsYnRgPQbs8Trr90bVk
0Rab22/YOzPMmpbGGsBPYCJ2hP0mmhaRhYOTsuNQz8LoOUHqeFvsk6CAL4v2cRbypcpJ+UiHTu1W
uo9AEMBkJKgZQRpZEgS6YX6tkNyAXj+OQ8BC7bzxzB/Ilw99uC1aI5Pyv3Sj2sHbSkNRTybFVs99
sDjecRohzJyg5t0NqMsOOjFP6WTIsMxYYDvL60jX38IroE12nWKz2HdvfIMPfjGdRyiN0DGORWte
gokdVQ8BoXBJPsnuUvp9LCW1k82CFrj1MCCXlXF17vwvtQlyLG26dB+kEn+Myk5UF3ez034M+Xxg
U/mW+lAoi/YT2u49JbFrWo3f81U7XJQVYzkqVpuM1dI9FMp+6Ct6rMiBIgqEUWkUV/an3wq3eKpw
BVUb1Zdaf3izc2NqBdx4Irtt4GCSzkR0as5RcE8fYBB/8br8tS3JdSywCY9Zq362U0qJm4Mg2xnI
9XV+8puqDvOFEdMh+WRyf9+n2as9BB980AIX6HKfD1yYt52SCc4GKTSV83DB5xralbRjkRlZ7Iju
tRHBYVoaZgRrJziPdU4q/7ZnETMRWqtonhZULBH0N/62s2TxtI2PXkL5Q4j2MZ/XfWMY2GZypBdJ
91q6wzuIECcWbb/tYUv98DrXOIxDDShUOe1eGukz1Z/vjeHfzQYDXXNB51X72yVPmMPwadvOU/fk
UC0K1348ajwLYG3GpzFbuDra9FXP01du1QzIKqbZXryCGj+NG9P+ajHmfeZt0NqWZpjPjhkUxEnE
eic2nTFOXGqGInrhl/wkNejzpBvgK5niTDeFkgAtI/ZDZh/SFCi/ywl+88Qx+aufYkQHqMum3042
4LuUl1/o12zPsl23O7sa0TIPLsUGmfjji5GP1ok61nKtXVN9z6lmoUNABoa4yUymfTKayx+6qtNj
z8H/EmyL9YdSUn1QVvmc+pWyincrukxZQmfEYRXP0Mmjn0yADeaPqiIumA3Gqz/ZDeTOat96DBt6
dh6n84i1bIaXxEEU0J1JzX5cRbiZ1saQpdPHfQ7A0PCoDBekklPBXZqYPAaQQMP45Dah2sE8rXCf
UC2cLVu90PfjMvX8de82pf2Y2/bNWDiYdJ16SAalmfE7ucuupKa+q3uv3FGRfTbazmceuY+Czf+y
1kTO/BKWXcEUOvvjcMwgDdnd1NNqTL6kKosQLQ8kZM3l0829r2vmG1+doT3QSFKxiQWm1uZzYlmf
qrd/ZN4SgqU1IhtwLqig8su6LAhFaJdERc+AS5ew1bbocpyc2yF0MTifq5yfb5nsUzVur15mAM6r
9FcA7lcvhWc5Wfe6F2uU1oN7TAdyrU1qDZHLos6sJLO0Rk5M1OWkZTXdxQvyY2sQgxY9I7u+9VB7
9MlN8yV3sI9aY/u5uat5b6npaEn5kizMTxkDlfvFrk6Z7Z5sLjpc5XKXLexhQAGiPKFQEY9Siyh3
Oghi07QePMnbp1byKNe2D3F7Uzqjg/TNVLcSQ+PJfS9q52fb583Vt0dIe8vcn6pUZC92N+cvS7Nh
Gcc8Fgp/JnGkk4pqbyfFT8hfMqIZVDzQNnKS3aDc1qGTGTQUh7PiZepFiinIaC9DMHDeG0xh8ACV
ffWTXp0JH8BIiIEpwmp+Dx9y5WoN/aqfUc1lDiXsUcR2XafvqZHbVw2e/GRtNtc88ObO2rP4uvcO
VdkTNF/5CJFaRvMM89DAO08gBe4PSjZZwCIzG96esLcejYHLBirzl5hCFtWZNtfjk1hGzB5q6zWp
n8wmlNUs1DtgKK3WackVZc7+lsVCQ/FLBTmLuN3Y194emudqafBu4CQ/2+0qjkFg1L/EbKeXyVqJ
6lsBcJEsLwde1GokTO3JN/iZMvL0+AhwWzf9KbCz+WwlpF1LHZhMB3i2JjU/W19t3MNh1Sn3Vnxq
7sF6GYfEmuZjYrfDwZJKXVqLXtmQNh7QoqC2o6Tr3H3trcWjsXY8iAtHCw3FX49vtd3a7+7tzDX4
HV/oZHNYaDYGBEfDye+nuZMnOeoxnn03v1C8MvezRTdqV9sTIOGNbW9pDsXJmS2NcbzHwjm1Pms6
WO0hdEFHn+BgI/oSfo2oK53lpYeT9qt2oK+CHdB2HUodlLGlU/biYMmD9tmqhpXxB26gXb+xFaPa
82bRr/EhJs/5N2sys/fW0SXsSBfzLM1TKkKYJ36kdFyjsced1dwKu7UFQ9XHpPklq2hw9kFh3hWI
xtnL+j57FOk8iMKbHxUs6g37V1u4sUnla7+OSxqXgwNJe/aZ71EPEHkThoY8MSha9YG/MnJcevNZ
aORo1qKPTVJt5L0a6nU7kgtFlNGLrJ6dHpz//uYQYyQ/nZqfqMisH8kQzOc19cqf0naTHDR3MnxL
qES8T3ZJIle3PdnVacv9u66yM2De/VZ8A+S5MK5utk7MdgYnsbsGxrCXdaAW+PsF9zJvgEPDbprd
gVlP7gkK1Z2aU/Z3ymKd8CY7ia2e8iZFSCSN7mPqZTwLXOyj83FrMzZ6vZlY3mkV8xFnD+XCDtMO
32ImUFsnbcAQsSlwLkrkVGHSsODEY5sMiM/SNUC9N/6rHwx++a2atQbiN46rHXd2oKuogoUJ0cJp
ZB3nQMvMXRnMbEPVSocPH7DTpmHae356dMRana3Fz/Rey0l/UoAdSvSyA10a2HU6oIYrSMj7ghUm
dxCdh0lXLWqvRYoGpPK77D63WP6i3JsOVIA96+itEPWeCaLcrqasg7lb2/bWgHWjfPyjbQw6lD4q
dVLqLuy7fVqPVFGdVHKU5Q/JbtiuupWhko0d5ZjgIIwtyQLNkMco3bgw/aYGiiyVT5vJqfs7d0r9
/K5dqAN/OE5ZOXc4GJblDrNL88dQjDPzE52o6I0A0oYQkvYO5HmiGnW/6JZGSxL8FM3q/Epc9hS7
jSrhcAnypX7ys8mow4FiUVgoMhCh4bfIrz3SIuPOHjRCdcfUzYQcOy3bWMzUkE5jYBJRNAQtDnMz
Sb5X2faWzMG6c9APvahAMpq16jL/jrVq7OJOByMgF6RlpEHqIAAjqtlQ44Kvx8sobP87TY51CQn/
jEs0JsmN6egavrlXZlLepcG0/YIYyaHfRdyBuDJpWXtNLL1+nC0oU3Ea0ecgUj7mWdSiD73KeRXL
dbpFRsBWmqTnOZplHEYLf7DRvAxUy7iGgL3Oq/SIPLhBsi0ossbWe/GmxDOiecnrh456Bs7HlEgF
FZwRTZ9apm2NHQIUHThzjlUHqs1teVXaCJzLWNbdI5bBzQ5rYV00y+zMCWtcypeCPZ+6E2M6saHZ
DEFsx024DGm8zQbb+sYnj7SYHf5AKgRM7ucZwZFZBjyJLZeNQmxNjV3vJ89gjKglVRPETQF4MutM
0752hHOofFgT5aQ26Ysfy+bB4dEuc2joQPmgfeuDXEYBHJHUcQGXizKzQ65gypBlHtBWqs0kSMJu
nZcXokHDDd+3Fm/+tgj/CZB49Vk427CdZg/PxGtN8MHaa9fgOG8OKTNjBZu25L1yxVLfWdmQY37g
X1lomGUja/SS2APboKmp//CM2xZIGllasAsffArUYnDXL45yzDw0/TnzqFTDEAX8nGXv7HVtf9cb
WZ8+uY3Yfsz9mGwIRRLiN9rIt69lAZozXJPGJ7WuFUneHuhrmNcZNUM9e1I9dGk1/aL9SZy2zfgX
Y2CxAwlTy7PfN1HXbL+8nsW0o5pRAseYjOWnSRep36eka9BOBlPKPEgGRJcbDPof+/CiSM+VKNZf
sibtcAI1Lf247aopwICybM0FOiGSwmruyFI1TsHAyxTozN3l2PfeJznL9dCDPFtjTzjJR0aRd/zm
ENIYzh0mSxWlhYPVWHtqDkK0MpgFlFEbV47lhDldrhnMG5M3PCOeNdEz30TJeWo0aANX1QLcHCty
NjzMOVITV6mOC2GoPU9DTLTmNHVhWYqCTvjKuZC9Xm07qDuWXkV5ZlbD+WZMYdLQUTw+aW7QpdCV
Z9Hup6ffRGMh6cY72SaXfQJzcfxCD9P/SGg0Ule1KvFd1IHxJSmdboqCtWLS0eDioCPQBbLG94OW
/ImKB642EydBduqTAXdIMRs4ggsAomGeD5hVxkoqRvGMeXFOPGm1fdEBB4hoJmI2RLpJHfLMW7sl
UWW5I0PRnqGza2snoFTU4pQoJviDCxbROg/LfgXYhWwOYZPfDfMDe7ol39uDTdArx4upLrrbqJJZ
HY4s9p12CTGT8sgGq9fV3+u1RyjRoPwZwqFawe+vNFL6w2r3Mj9k7FE0n2abv2uun4DimukgP8xL
AlNZmi7dwUrK5BO/KdoTMlC1fzBGqYK9O5m0fXGw96S21NKwDxsz7GpzXrtUCrNJ3fVBTjq6Lxxn
YgWctwftTWIJq6Ei56/kqgiadARROEG3Zn5WotZLTGqGJ4ddaDmctlbbI+UvhdjHTUZvDWv+roNs
T2KI8+ZWT4ehJyvGibuiIZi1FOdCKeouR9TQkxd4K9v1VjcyVgnyvB2s9VwVwjHIOMuKqVWrdtft
3vJkXxxkMDvw881E1DxlWLHd3Z/Crv9O+P6PZqwf27zRAyTtvyABfbY0XmBaru05wucQI0i+/plc
TXQyM5o6Exyq0DPuXD1YPJpstYdY2u34JssjToy/f03Cr3/CEPKanul4xF+twAboHYjfqNNwEHNK
86UdSQ8AtOffPPN9TyS1bIc9ZelkD11/ReLOAWh21Db+w2cGqfj767u2cGh+2lJ42Dr++plZbqDO
Ory+7hFSooqfjh4C+Via2fLz7z/qf/VS0vQCx/fIAXu/Z3O3mY1nl3V2ZAlV3QuTA7lBYC4q09J/
/vuXsm5v+//QHW9fqyBMLF2CkS7xBsf+68dKc+7uiZIr24yVpC3uwTXt2WA6UdIb5rUYBwpfpWIL
tPLw7SjB70bTNcO/fxt/BbX/61340qcUbbJYUET47V2wW69Hnhp2lOpafJZsTCesq0xHdH3VPA0c
x7Z/eMX/uIQ9PqsbeL4gBW157m+XE4fjJOee5GO2Lgn9YvpJ+MaMCAF/zZT5hGmv+m9fQHgJJEBO
26V+6IvfcO+qXjLZT7MT0ZZpIrak286uCAmZ3qT/4V75j6/Tl57vuG5gu460ben/9Ue1J/Ju86jJ
MVtF/zVb/OK8YZ9jKIJKAgR+4/j3P99fifD8fLyYdD0hJWl3Wwa/fbTezrrCSaGF535vF7HR5wTg
FmqL/j/8av/FC3nWvy7ZwOfh8/t3GCwjy83SEhRQ5vRCJja7X+TkxX//cX4j3N8+j4/ZXQiHwKD0
XHm7eP5E5h9XwvFLKou4qR1737QFnhpErSwJKKUUpaMwVf624028r02axCQ5GlDgTRZ6fnY7ESw0
qD1mK/7+fd1+tr/cq7+9rd9+1qZM+LCTU8RYgwl/lAQRcEcxqNcZZehsDoLTNC2Q0QfiHy6o//je
ed7ys3LL2JZl2f/6wv70hXQ5eQIbNDRFFru5tskaPK4o0P/hVX5/7kmfB7svGI3gqmXn/NvnM6lX
VDTZLHr3JCSUny8PLfs8oBNJFv39V/n7B+L+821psaYIl3f+H2YIHOANp/eCsrNFp2xzS0Au2dJ5
8z9cS79/Jpi5zFewcniCaJfj3ui6f/rmBpP0y9CPNwT/KtSdg2vxWbqLSbiHzMn0vz/Wf2v25v+N
tPzQ/WxetPr5U999dP8f4JYDvrj/+zzOIf+kjKo/1J8Hcm5/5d8DOc7/tNmsgC9mWXVszhVcWv8e
yOGPXNe+lezYz7CWmqw9/x7Isd3/aTmOb3Ml2jfVxQ3O/G/M8u2PyIczxsMsDrl9+d+iLFvmb48c
xwWsbPMv8g55ZMOD/m09wsydFU7X/rJQlJy2U/daP/8LGRjokLgbjdj4R3muz1m4Xa3j2O+AlB/Y
dV6Cy/rTuU4/aOc8DvfNa3UyHqofxQ8rco7VKwFl7/v8rlEffgyxGTanNSTgfhRhd0qPMkbbeZp+
ZBToKNSFnKii/qk/ux/Zo/xFIfvOuYqPAM1gdQSYJ97Vq74OZ9QjcfCgo2rfRMgQT+W7eOquc5w8
FSd73z6LUMTV4xr3T4qVdYzg18Q54bow2DcPuJ/fKJrwJ8PTdvUPy3V816f+GfvZd3EGxbqnwXZ1
D+U9natDEuljGZtnb48U/lfx2J55l/dg9Y/wGZ+NgMl0/xeQ3dSPsilMj6N7Q+FybquGyD8To+ZF
9U49BHsiHG8pM5/nLnj8HO9QTvHPpvdoAc4YGd/5Cq98hl8ibvbJadvlZzc0Y+dCgHrHsPK+egEE
dGoPvMFwCF/r0IvruLuaZ/uaRVNo7rN7/zU50wmPGfKJ9K4+QGpM9mqMs6/OsT1b+2BPwvQ43iVP
CiSrcWGo71ge5MsGOOApAw7l7JI9O70h7HSYu1FpAjQ/jhmZ9136WVkXGz/TxTmNIcb3/XKBHEQn
ibg2YZcbnbqJbBnO7s75uv0v6s5rSXLsSNOvMi8AGrS4DSBkZlagRGZW1w2sJLTWePr9UM0ZRiBj
A1s9V2ukNWlsdnmcAz/K/RePqKa8Lx7KPYXB6FgeEPK3I8ZFJYhpiY7B0dilh3zvP8inDAVq4V36
ZLpEeLUAW2/EbXAEP2Iy7fE+3OuO8UE58DqKfviWLbzGD92535u/xqeKOsOr9QG+4itPw48VmvlI
CuxRslTFg8UPBR5wEN+FO2krOsW+taUdgpWn8dRkNv6B2/RBOgsfyc+OClQGC+1g7KRN/sQ/74S2
vPF3+gMNL3Fn8EX2iVP8hZLxpnzfuUDcQTkoaPbTtLd1ZzgEoFVER/o0eLsg2wlYD4Z28djtMKqn
yP9NczB52QfAkWz/yU3tjWrnH6IdIkY745D82DWzXKj+Imc8/J96k2n6km81XldbCFk2rqVbAQ9A
fkX5JX2aHrJdc845eSFK80f8iEgj2qBH8KGqdNYRsI6zR4RXkMNpd5L+uTVQGGuwqDOo5/9KvAcA
SbpG04eywFOzcb/XO8MecPk74J/gwHloRIi23fvxozZrtZiI2KUP/G8aZOHRhvpWf28dJIWek60p
2Ycqpy1v08/TScXkMS1hZvHcRHBT29C1661TIgLtOKDSyHMzJHXFrbdHs3j8Wp6mV3heEb4zW0w0
gMCfvO/5p9al8BxkW71jFKfymG1j42tyCs/ap/JXKOuH0fgIiIJtCUeRU/ao7pudIv7UnsutTG//
jDaHA3ZTUnb1uXtCSWTmMGsv6k6yQztx5rYgu9Eul3ZzjyOi+U8TNFRhdqAsYIAlxdTK7mGdxE86
msCF4XR7lABOrOANZHvZliAL5++7zjFQSEU6zzQ20VPuqiiNb/TtsKsx/T6V4S4YjkaC2Fr4EWAp
bLMd9uTlfvglOJgnldvXPLetWSYpfi9sWdN4qGy0etugLuIE4ucaeXn1VXeozaU/i+pV2Maqg+8e
zQOQGNOBmrFs0ufdZt+oJIb6wbDwsfU21cNcz/9rsIdNuu0/wEtwfMnRgwdFOljTFgYMCdEwfd0m
lmiDanacfwkQOcTGvHcS77tH21zZKR9bGpyBSyGv6U7yNn7R+f/8pT4YiGo8l+kxfW1fwwmZPS5J
h4L2DAyMvUi3XLe/GPSXkBJ5iYOdrnNbhJbwWsOKBk2PVw2NeRhpjgh34HNrOdq0z3U7Po7WV+Z6
BLvDHwgT+6PxQk7ZSEUO72BB4ixZ4A+6qU5YQjsfjSPQTcxkMjvHNq7/EZiPvvXep4L7Wr8isaFt
up0ow3bbQa3ft4J9UNCOeBZc80N9+GE5MNR5c6E0UsBc+Wo8YT9pt5/LcxtT/9lpXv8k+R94559b
H4zBBi52+9ymIHtKYy/rkZ13SMB+x5lsP1vfbYwjvo9244QfQP1SZ6FQ8hQ5tHOCT/w5nxM7eB8Y
GppwOxaH5AjBib5q8STDz/hGW30TOtG2oxsRHNk2Nj7SohDF6Rgq+1LveBNv83GTAJB96lPVYXtD
Kc7oULlLaBn/RbkOEQA5fQo/i9ln6VxBd/ePBi1t/xGRl4YyTvFdq56tswZVCsfDR1XcO+W23bCo
WrA29nO33fYoNW/1CAkPG+AZslKvPqbXT1ICwqkAOss+uS2eOhwv97FN2g8G+2rM33jf7pqIfhyc
GIRARZcDi8LM9xqzXjN7UUN1p8fpKyZG/VPWOvFHL7Ip1VjYbALP20Sn9tg7KMV9Mz+Y7yhqhU7z
BJES7Sv5G39pnpLT+OidNTt1ym9o7B0JxUctbH0LzQS5XxRQD8VR53BRvwTH9lsBPvih/aa4/UF9
oMHeg7DDLsnNH83SKT/3misd6PQ58o6xwsuj8zvs+S8BxJ0DgAkP0XAh32WYnYMQookFNZd+lkmD
ZF8WILBOlKHb/NBorz0uXz/ao1c5w2QbAo+2kyc78QD8YX8KTiQZ2dw9QdhB4aE9hM5X8xBQMct3
urnr9ZPXuGJ+SvCJaZwfYmWL6t/vmj+6lf8/WKT8/2R+YvGg+r9fx92vRfv1v9797P9r34bZz6+X
t3Jp/kf/bX6iWf/CPk6hHDIX1GTeTn9fyiVV/JepSrpmaSq39t/8+X/fyQXxX4amWYbIzVv+fV2X
uCr/j/mJ9C+uz7rFm0vTdEmTlT+iyV8Xx3T+CGoAVLNU/oPCn7h4kBq10nQlHSEXox5OUtPGolIZ
d9oucYJd6SCqjNBo8q7YovPV7NkituIh2ivFyrt/8Tj4799hUdSR54KrsaivyEXZAUvid1RxH28h
CmE5RqNv5nFD+JLY/wdBomFvcaJDaMezYGgxPRl089zXQncGUWttDVPs3Yuv6v5derisA0vz6/U/
FYm/f5jJE4iSlghvX5uLthev2773ZLGGfeEaM8h0xC3U6umup5/qQD4MuuUMzck3aGdPxsP90Nfv
6jeRl+/qQJ57mHJfuCDmOKo7vDuLaETE1e/llemfqz13BqnPWXIxyGwce6U0h8LNgQEl8fhOq6Eg
SK95SOu2WLFXvC5z//e4KIVS/qUyay3egUFajJIxFYUrxY+F1toTbKEkL08WguZRIT/SK0C66N87
1JWH09WHnDP5zRgVi/KOwb+oel2PMQdLOo4TeKJ6OzjitrY7WL4PvNu2PHXsYaujx7sv2fWDbXv4
B1/yIvT8pS+m1xOkAhhVVLil9S5LhJ1u+IdUGz/cjzIP4N4AF0uo8UzfDxUGqIDTrkDVQ9ZfyZOb
y9S8GMmcSBcjiZUx6jorKNzG3xZHlZcg2sujg2We9cXaVxskPh+4jd0f2K2FQP2BbZQihEat4jpo
BCJxVEMzd2O08sTu0SqFjRX4zv8uyiI/JHrnXRx5OVdRYDiBfhj80FG5A98PI9/YUKgwigZFco0C
7HKng8Wfj0MUz3ko7QqIeW7+Xngnn3u3eOUlZdNhh4TyHH8UHofnzI7+qL78e/VdhV98QRQK2jgs
w8L1Mx1hG3MDpm57f4g3vtdViMWZ0otFKps+SWINr1kGVYnHXNn8gyB0UzhVFUpesjX/iItMDGj5
hX6r5e7cj2v9jz3yksHYriTFjTWlXEZZrKkEdEhtBSSF71sbzM2dcFjbmG7sS1chFh/E9HB/TESy
W67AAlLriJ78RNhnqB0rmIePqDGspOD8oxcbxVXExfcZZctMFcBCLrAjjI1Ux8yfpyK36V2tbPU3
p49LDhVJmUr0fP25/EjgXpPSTBRg9BqCWxCCI+2ffCBq6YZEIliisdgbihhSg56IuZsaH0f/RzZ6
/2C9qHC4TZ1LCYoY8xAv8qyeqr4MzC53RTTJBwm9OGBE99fLzS3hMsZimtSolDQdIR0XjOIOV/Fy
2FAymNRD+TO2eVg4iBF/s3R79kN4EL+hiKtuov39H3EzKQyTe6CpiVg2L34Dq2mkNVLnbq28nyEc
puYGaBsMY7VyrVkLtFhSQVtWCLeUZB+clsb6gkHoMYQrbVorV7cb9wys/P4zosXCitrAM0fkk1zx
pO0QltmiobKLTmsTd3P9XoRZrCZQ2qWnNgWnU4fmYW1so/adAhC79QbHEnjkTmub0q1TWKGrMzd2
eDhwO73OySEye62Ah8QRUj0GdnUO31NG3vhHa59tU3OTrJ4a81wtt4zLiPJ1RDVvcssK0twtOssx
e8QNqcsXz1ONHh485fupKM259jbaLAPG2whRsMWdW4f6HOoSa67eQr1ke9epT3tHpKKOyqn81B/H
j+HO296P+htecSeqMR/cFysdUDIsh6Gfo3o0Hmhg25nTfRqAB7n6z3IPr5ul2H3VXvTaQXRvsIu9
sbIV3Bw5zToehOyYmrr4DcYsClbo5GyiyhuNe/7UtbYM7eD+WG+GoSsoo9Cm66a6mGBB0bN6BHPp
WtTptO4FDa2Web4f5M1nnHtR864/9wa5NC4/Y81p1o6dMrqwmh7Fr7U9PXSH0Nbegwhw5kprgvDf
Ssx5v7/8iMRk2iRyxuRl8WZpxKCJNCua5pjC2dsXO6yUnWIrPA3b5r3grMVbrotluMW6gAcrV1ah
luesFevq4PuGNDnF1JeTA9NHbfYQGKoCDnnfVqf7Q11+wzk0346unSVLMo3e63StmqkJewRPzorS
VHapqidtVN91plzv7gdabnC/AxkgSGTOQF7AiyOWt+84qKJWnINK2+eT2cHGxt7BHBoNQ+OOvoWM
s2APdPp+3LnKsfyWMncGnTOJhjmxr0cYCOlUJ4KWn3u738If5xa5UY/VFpbHqaWgv5I7vzFdi9wB
MUeVxrIsCD/KIp7RKIUfG8XolmlqUrLVG93JJaX8YIh1wpFczB7hphUh5TVOcJIczUrHaj+lKnAJ
LfNGZEeMDGvCWsxNp1YibWDrsryntBP0ZJv3rdLu9KSKaWfVSU1dOS7izK4HpE/2fzx3BlAchTcT
7wzL1BbZkY6DnAcYs7voSrxL2mEfmE9DDG+iE07gwB8Q9PoYtuqxjoSdAolNBdl9/yfMs3U9m/wC
HTQQSCBKWfqcv5fb6RTnctWhgsOze19lyQkEJjIRvpOEjdPC0950VfRIjWxt6MsHlmUQGFgZ6pS8
rt5sAWUNVhqAZ+bWdfIJfbZdmQvPuR/CxO5PWS5tc7H+qvnSFhLLHy8VKneqMuOSKGRp8iKDBjPP
5LwxU7dXcfQsmkPvH9EleirocKmTB+H4/f1JXl6m5rGyQCSwHmwChrL4zCrg2jA1lNQtwKOqmGmI
kp3n72HF/HEc0HPkEcU5i6LN8lxi+/JbnM3dUEKUppviky94bhGaL0oJuP5+sOXBoSOEMiP12MhR
8aRItLhzS3UwZkJaW2d1H36QrE1PM087lE/CtnbwePJdWN7xbu0iN/+p1wmryhKnA1VXcw682Ms7
SQFfVGYItJUofEn5WD/UUV6sbNvyje2U3LDY0URJ5IazGNwkK/Al8653rTQUevqHWmfuO46yU48k
U7bL0kL4nMRBg5uQ19eQBdIqjrQfZpLjnDwgtNk4deWVLZfnNvkMwq81d9kkQ2USxl60dm2WwL4C
TUmbkhKQ/wItEKyo1JTxx4SFUWzi0GRlULNOnajrSxQ/LETEKi/wXwKtplV5/3vOSbiYWJYxJQGD
arP5ZkHqKN9NitZ3bi29F6aP+lxXEV8C08SUrFlZgTdORZN3imLoYNqQk11cjUHBNIEnGq3baS/I
hIndqR+/3x/OrRAGFxvKYDqnojSvyYuNLdcqI9LyjP4xEsToizbBUdWmlTmT5lN1OWkW8rkzHE3D
nnyRJl6SIalhRC1vQmWHltV8/wz9rbYXHY6VipunEW7/fGCXIRc7tuJlclWFSesqVJgVW2375mel
BN2zniR55dwPtoDl6m8W+SJaq2nzdskiRy/tCKgk3it7eWfLtBfuR1p8r2UgZbF3jT6KamJSBK7W
i+j0WkaxkRTTQWhh5WW7tm8tAdSZJ5VCaREpfumc5mg84C9q/hV9s560k+xIP4XI0VxrpcZya3jz
fqVzZ5FNSVlsW5aa+zW6sOZZlccHC6KeJoqu0Gsf7s/i2+Oc7ocyQ2BFTgJxubDa3E+hl9UN+Rge
pEN1QA11h03p4X6YG5vwVZjFaMZ2zCt/JExTCue8jT8NprIyYcvM4wvrhmGoXJ0llKF5Qi8WMFsr
VPOycWtz+jgJ7fu+wNmvEo+D3gLrib6IZqFvFMhsagnQQvBWEvLtCaDT4YJfAJDY5CG/2KNKL0Oc
zhRqt+yjE2DJAnoKhBAUnErbQ1xerdS1Ib+9J8BnIEWgNYC+4xy/HvJYerGO4GzN1+uoGCSOHztR
bbe7bjttx6P6Gj2B9s32q2jmeSzX2xiBeanwVJE0zr15Li42S39ME103ptqtdeOkZUia6tC9TUyA
0/4sePou7OptrtfvrKH53CKBZZryI6xThGAyYytGGgQlYXjPUbn1m+mh0RAtHJtPQ04LwKgf9WL6
ZcT+zo98tkWcW0IIh8UXFH/RYnpseiyXY+8FPQ3Hwhe6eO7xFCjy8dGSDABWzdby08fcWLuCLpbk
7wSzTJEnKIhL6o+LD9xqJtSuuJ8HjYwM+I+xA1CQrqzI3y+8xdyatG5pTlr6/M5ezG0c1LGVVUnt
ek1e99uqlLVtpXkm900rNiQEbKz60xiPs8RMgDhB4o/RR3OQPIRV4c/1pRuMCZYUOGlMZfmkoApe
NE1Zbu8v6RuzwfEvorYrW4rIbfU6BTpIsL45NZVbSErgpKMs7yyJW4jWW+HKDrwI9Xurv9wL579/
kW1h35ZB7PWBG5qUTKmSbSct/xHKlb9yzVhcaf4ONK8mQM/U4ZZbSIiQ+xhXknmWpaI9GmGmO0mf
WJ/SkAQs0ilFi6MUz380kW+Czj/qYnTcOaxaVKXAlSL4ToI0nQYZHQrK9mv1oVvDQ4WYLoFi6uqb
t1uXcQpU0WieI1E5Qe8CX6Jq6FlZAVJTiXGcNRo3fz64y5CLZC79UaoMuQzcSMiOHDQHoS12nVj9
2UNmnkOAFYDiKejTTlx2JNRcHEOVl9SZcscmV2qQTdhYZOqzJ1orz5gbyXgVajGiVC7HxioSPhdq
/63vn9qy3OVp//WPJ47bKJdRCUKHKS03myKMS7WeYrTxEIyKEnWLkoLt9WtNisUJ8vfEXYRZrOK4
yHINmkjgJrKKwthw1MPilLXSAdWNNR7R79rAxc72Oxi1A5EKBklIAeM60zOkeOPM0H2X01vwnuBr
DtWswZbgmgUNW9ybptp0UDVqsKN97D1mqiEXZyMxcEROy67I9qmgj80eBdhRFwD3qdEPbwysvxI5
mcAeNzoSXZ4gllBckU3HKwcQDIqeUlGXr6jeD4DPUccBW4y0C3AYPzKz/VD1KjJeCJBKjmIJRvNS
DqN3RskdAXNDNOIfqBxgVJdXVYERG+P7ktfIUR0hn4VnY9BKEYIZLwvB1otIF06hVYLUS6NmeG2l
yoLFbNGW2wyDFHv4KxTTc6ALuX+O+gDFrVjrw+ldmCHi95AHKBygMpsYBVpVYWCWh6xFqu67GPQ5
bOYJfijKAd6UopimFvlORh//l+4JPQDpPg29p1YyCy/YlI0QRC8azD/zMDTUUx6ttkUe5X6Ozslx
/T15zLPedN6A9OiW7KlQDD3LEALrzGZqe+jfTvHKzr/E6ZAy/PG6pRtQeCyqPov8lK0M2VK1gLja
CmcBFyK4rcgd63YnIYpjGI+y/lw0iStE1co6v3HtJ/TM60F8UZLQH7zOVr/tgjDyoukMfglX2T7f
CgKlQP/DgOS7nPjfO5/ScPZX1H3zqJyUsbibpTB74TssjpUf83bTmfsl9MOpmc473WLlwLWVEYYb
xrMqDbasjyCjj02zchC93QtoTujQx+Aysj6Xm2jfZGWYSN2Ifk61s5DekTr1HVoLH8TE+uNjYQ4F
qZBbKy1ka34mX5x5yPrnrQ85+Iy5B7Dp1g55C/v6lz/Oz3m+qNgpIlsOVJerKF6XFLgZ8OIY8twR
1Q++NG3vR7jxXYig6VxfZ4jb8rsgl54Zk5fBAbH2ZZE5uf6rrdZIy4s32rwGZjSfAnpQ4fq5nCxr
GDojNqXhHBjfEuHbJFXbwq+dUn3VfPQlMTpPsj9/XRMTLqFGm19k9hZTF+XQAcdCls9cdzz8eC0F
QG2+UjS7MXssb43GNNPHXxdZgP6SIMtNKp1j/aEFjdh8COOVnJ4X6WKLmmdP4bVCr4PZu04BvcYf
o/Ii7ax34Q5tyi2F9acJioCqDBtNSFCnW9s4bozKmEELDM0SVe7x1yHR+dWVug0ntA4Bh38R+3eB
tLItvt14ZR58/3OQLmuaU12LetJ4PKXT/lBM9Rc58NcK/W93A2LwoP6d2jTCF8OIyqRA4zCyzoH0
K6CuB3Glal6q7nh/Bf2uq11/oes4ix3eaIJCTyNVgJfVb4u/fLmgO+oq6rF7KB1xl2zHHA+Sp5Bz
0erttTxfNt3nO4kJZFE0oemzVSzrtpUZmPSMIt8djL00vssgGEU7JMP7LxocoP2MFO9f19Anb1c0
bwuOTP4CgxthgOsUSVrOurYzhnMCLSLWrGMg9/vKxwe1+NQHiBtP72WaT/dn+m1eggFR4QrqXJB5
Vi6WQhj0lekZnXrWplesbmyvApTf9itR3qYNQm8U92kqzsTbZfabHh8zbkbjnJRPUXLuK+lUWvIm
07U/K7fMu+JVoEXeTB73Y8FLvLPYjA+JgUNsLot7sTpXHbQXNOcsYfh2fwZvbCb0SefdhMeT/KZY
FiheLaOZ5LuTSPei/mIOsFaKyKk7V7AmtJze34/3dpnPzRIQ3AQ1DOj+12mCLr2MSjCKollc/Swp
AKhp83Q/xNuk+N2PsagwUnDQll3gjmZiUMEwPVuWx/rC6xl/dC9dO+9vjuTiprhIeEGLkGqsfOOc
TRO6hd1ZwsTtz+8UcFEpvkH0RvhZXMxWjvmEP3bWeEbLGy2IH6bx3Z++//F0QaZlYzfoYAFoX8QI
kpr2XyKI5wIziLbwnVbTbblx70dZYlbm3J6B1Pjl0bjmmrRYqnJZIlCM2MI5pWK/pdBSH0Sx9Dap
H1ofMrPSjpIXIa7XZFhBT5WhH41p+DRwE9l4VX8qS+GvsplefPpEe6zOyo2ZB/IubQPrpCSon4yx
px7DMLM21O3Wqgw3vjWSGNzvZGBaIsl7nbVoJTZDpynpWcmGhyYqn4u6/uv+BN3IWmpwLES+gT5D
Ja5DFNTD0fOK03OiQLCqlT5wLDXEUkXpU+d+qBvnE2f4vGvybAVCubwV57wR2jYlVvOdw6HZ5vVG
t+HTOtFXb6O80EFBUErfjQdcIe6HfjtKIs9bjfk7B5Zt5xKtmkJIcpyaQWPkqLgbAip7gb+yY98I
Y83dWEoNKrW8ZRi01AKz96PKpZy8qaqPQ+5tOvT67w9Gert58qV+y3uA+Z53tetvZmJPM1p9Frlm
9BHrj+cWnWwtA+OC/952CqCBq+FTKv9IG/MpqIYvjSn9VCP0pvoAd9pJrfdANveNBKf1z1f19U+b
z7TL1wirqERwNnI9/bMhYn0AwdFM5cPKDLwtv81heCZIEv2/N48eY0yCKhGDyJWDWa9S5HsClcw/
p6NvG/GE70TcfRcaZUQsy3I62bC1pHHH+tVT1YOlo7JuDvALBWGNkvJ2xV7/sPnvX4w/NTGSkxA9
d7tC2sg+LFdUwu8P/mYIa8YMA+6eX5nXIWojq5GKIgT3GoYRoZWlrFwIbk7vRQh5ESLFZMzomN4J
AVOsyrivdgjjmdn3wqRDEq58zrfLhkm7CLc40qzcbBK26cgtEDWoE9xomnQbRObKxN0oQ4CUopnC
VUq1ZuTd9bCCTFY8XZzVUWCIVkfx1+TU7D+C7WEOgrnFTnSwKStXkcM3xncVd17PF0lhafgpCbgg
unoRHjS92RpadzJ9bWX3ufHVrsIstnKjQW6zjBmebyQYs40H1GU1SX6ZJH9bt8HKLnRjUEjRcPWG
m6fTZFlE8z30ZX0xr1wfA4MMfXjMlqrYWIlyI9mBKWoIjQFd195ACcIUw7QwCyuX4tXXqPO1TSKE
L/cX1I15Awlp/UZEUBd4U3vL4nFocexAvnosYFSLPUfE0O3bZpIepkoV3mGqKh/vB701sDkWzRg6
jnScr3OiazqjCJBIcrlqmb+UTsWPe8y6Wt/ej3PrM+EijFiaykS+eUQImGQin9jRyer2gZLjJNNv
OilcGc2tpWVehlnsGJZaykWR0zDr7fCdsqOAW+4x+ehdamwIW39tbEF1DIQNd/9geNQiUAxDk43G
+PU0mkj1KXmcMzzl0Wz9fSKLj1OKH9f9MHMyX7+sAVfODUsdwqkOSuc6zNghouiFpAj60xIKV8BV
bbT1lQnZAiFTuU3q8g/0578KU8hZg/PA5/s/YA6w+AFUQHjfcl0Gd7msoHpNiJZ6HJVuWkhuKuHl
WPd4wAb7DBuc+6FuZAzJQikORCl01yWOoamRKtfSvnBHjDQK4QEF1npcK8TdCjIPB34jem+oL11P
aGdMQZarXeEKrCzZfAiyd2iwrmXlrVm7jDIvwouNF8VHMcgxg4PgkH3yv3aP9bvfdMa9ttUTe0o2
/RGq9zfzz9ccCAq0fOjm8+/lOVOb4Glwsincrjl4jYkU949M9Vf6dPOhscwIXrIUxvARs948N8cM
aKNlwJKbBvU5NrIXLRZfUcDeIZn7qZYme0Ip835m3KjwANu8iLmcT3gc+jRCjUMbYSsh/pP/FD5Y
Nj4dCLVEX6DWlytXgyUUhfcboEoQ8tDBoRdTCrn+hGIbCqEXSXBU5HFvpeqjmLV4SFdoc0eh53T4
3otQgbJMexcZFqrdQvZ6f9S3UvXyF8x7w0USYaunSLEPRUuUMmcYvEOW4W1YrgnO3cpVZDRBWFLG
h9mxCBPGspaYCNa6BWYVUfxBNkacoNGWW5vRG8cdbz2DDq/KmcCOthjPoPUUlgg0fGcmMexC1kk7
BGfIlTg/HsXd+Nh/Cj8X8cY/rzVfbpx6YD5UDW4nmpOUCa9jW55cYlQDh6ooEEl2+sL3bGSJo7UC
3a3JtCRk10hWQETGPAcX38yMO0nNzNmdZhJQV/mMTO6mnrJtqU0rly7UBN6uQ3pJFLvnJxlH+XUo
jFMHSUdg1q2c4JMJwfeDvA1P4UH4Lm7jrb9leXycTBt57uCh2vcHfUejwVkrg95KUuBLBiXYmQS8
fBL6RiO02BXnroLxXlYdYiCQmvpPPt9llHnaL6Z1MsNOTD2imPJJTIGI/7y/1G6l5uWfv/hsYppl
OEwxl9iaYf7XbXBCtxv9fYGVWNR9uB/s7ZSBCJIp1lG1Bv6/RN0EEcrGtE1g2SfJqfCld1kHmbRN
V8qCb1P+OswiP0zVg+Lcm5DOUVZ9BAxT78wcK8D7g3k7c3MUjhrkqrkKLRdW2metpaoGp4GXdXY6
SuljMlUp/pRG4wCCifaePOB1fT/qjd2ZSzmXc4AVc+NpiUPvknAMaoT33RghLLzdsHbIz1QisP0Y
HQ9NmFGcHvJCOSXjrNe+MrVvV/n8JMBxi7vZbzrBdTpmapx3iW+kLi719hD+FceDHSQg5Mo1gPbN
jwiClKlFWURdtja8VmssvUfjohul5hEpbuvY1rK0cl+5mZGmjpggkOb5Qy7GIxZRawjcvAZFsNu6
xcMPya7q1/2PthZlscgGH/7CmCMk0gdZavcIjdcJotxF7/3880AoLnKcMR4ZHOliOGGOwwpm9y47
r2qbE5DFCtNQDAS8z/cj3fo8vKXQ1YUkzENg8foYpxgJeQwo3SwoDtyMvkpautIAv5FrojKnmTLz
SSEnXA8GP71oFBsLnnvnfVCT/iPC2hjCGr+Am+3vj+bWBwJXBqv+92VgeeWJMEMNkYWG4liaP/0e
IKAuw60vyt65H2i+O11fIQ26qv8JtLhy9Mg+i1JLoAD1rzZud5OinCbhr4mbcdknJ1PMV3rItz4U
ytncyamFvu2E6niOgsjEpCGOY6dSP1vTyme6FQC5TvZ0+o8IvM5ze3FCCTkOZFiI5C5i8Zrx3h/X
hGBufRz9N+dgzrU3d3vMKvQuoAZHqhm7scJJL5F3Xv/nvT9D5OJL6xv+BJzCxVagwh+UtIJrr1EN
+zZ4P6XFTvA+5vXr/RS4NV+XcRabQZc1vlWkpICFyp+LqWVy4uZWbP88CucTrXzq4rAk519x8VU0
GrRijYurq+v1KZe7vV93Kw2+W9/lMsTiw09xNpZKP8BNFujwDBkHQpoiERBo3/7BWObuxYwVV7ls
XY9FLxU/x7aIsWjDuFOioHUF309X8By3votxEWWxo3UBfjEjzHlkNQSsNoThIW4ROrw/lPnjLtc/
+AqZ7QOoEo3y66HUsh9jsQEx388tOzSSY4RfXm5tdMBZAt5N96PdAKBRLKSgAP8PmgRSEdfhuF6x
tc0U+biTaZx5EUKfcdA+ALAV7CCIYkwiSt8pwBNu/cxKZlmn6c/3Vo1LMh2oGYtGc/D6N7RNCk53
gA7oRVgoySq+C1zRo3BlZm9kI2GIMuNNZ3TJdZg4z+gXJtAcUwmEPUwK6GZT+6RNgf6/jLTI+2Cq
TWxepdSlC2oHRbW1BITJmpVt9dbpB4IJKPf8vmDmrsdDX2mSxybgpMgyRPKtdENaJrap5OpO1Oq1
xLwxfVzJRZHCMvJugHavw0nQtpXck2HG9s91cJJm58V/cBJdhlicfSWYdX9IlMz1MjCAjYYDMbXE
lcfhjU4dKQ+rhBY3rcffGnaXG18VNzErss8omESAAuQNZq/Yp+uhLT3gm2lXW+MkhB/L5lh9mXUr
5ZUi0ZxnyxV+GX+RHZ2elpJRd5mrhb24qdXhIPnt9/vr+tYuQvkcSXhYtrzeFjOJ39MUYl5CDKl7
qQ35ucysR7H3HhSh2UtpvbIz3kpFKs1sjjL1Q+oY17mhyI1Qe9CX3bLE8QpDuJZnRunJG7n7eX9g
8w9fTt5lpEUWQjZNvXBKM1fuY3ztURnGB6PFoygsP87yniYe6vT97we9lfqXQRezmcpxLwsitPTC
bx86GNGZWWwKae29eHMWIRCT5opmcipfzyJ2XPE0KYRBX18wenvU5a0oY4fV/bo/nlsZSFLQeADS
CRv0zYbrtSoUp8wF4fQUDoqjmdrKM3AtxPz3L24XJu7nYo7DqDtOqHVhafiIaU658l1uBIGhM7+s
gfbw6lyMA1C9DDyUHb3EOy4vP4/TChDxxhe5CrAYRSf0noZ5cOoq4kuppidUMRzDa7dpt7v/RW70
athSoXFDzpVpgy4L/BqI/0YddZ7NidPbGdrQL7rd7s3j9B7hWeFL8i5DEVb6637YG4l9FXVx+vuj
EEt9zmMdfpOTtt2e2gxKimsidbe/EyW/GebLG2CxfvzBCiLM+1JXC1JblrF5W4twcyCw71k5FDze
gP9GhZusaXKFSCVjm4XJY5B573u/WDmgboVhR8UEQwbfwJ3lOqvDYlCQSeFgD9HwjtCeUXHGjpu1
98yt+boMs8hr3eoxjQwJY6E9g80Wfm4rK+fWvW8+G/5nJIvMLvAI7VXwd64Qh88gVxw4iKdYkXc+
HncF2NAKA+LIQkhzaLf3k+7WokL4hf4BMnhUqOZJvtgaIjPXkiDrU9cvXcGoHF1ByRlxxBzx7vuR
bpyCsPd5rkHkpB3zptgRJTmaG0EKIadPpOe0GjPxEcPzUDwPil5lL5OpN9+qRu0QQfnj0Fw2UYad
HbkoQS8yJdHU0ItLMXXjBHHrGthmqn9XET2XxuQdjdm1Sb2RmRp6b78htxTfllhzPTPDTMyGeVJf
smqv559K5fn+kG6GmIsT827LPXDxyGqyRh4yq8KcTP9URdUBw9pcbFZuEksFAXpLaINoItJ1Mhvh
GzGSVpcjLQX55xafte+RqxzSJxn1nPCTZJfuunTVjfvEfHSAjpZooiHXc52MtQUOvWk4cwHwaE+h
1FQneEbhuYUBfRRTBN5bU65s+gk4sCfBP0BsMFzO+rm9NOtnLdahXjfY3g5CCvzFw7MZj1XIW5O4
CQRF+AcpyZnP9ovADpSRxVBpvI4xYJvUhTG1najBOyXWfq3Uf0KD9VcL++ofBOSBAsAPhRLTNN4k
DARaKWChU5vdRX4hb7x8YEcZpVOnaY+p3DTO/RS9sXEymf+JuFh1KlyzFiYJu5qR7nVc+9RmWHl1
3VoFJlhlOCMMifLJdcK0kSYPNT6x7kRjs6oo4b90a+IIN3q6mOJcBFlkhWL6PZZLzJy6x7hFPict
5humg5XErkdrPi8+yw9rcr83545iEKpV1LfUJSFCrfJ4+j+kfdmO2zjX7RMJ0CzyVoOnqrJdQ5JK
bohUOhE1z+PT/4tpnNO2LJhIvqsGuoBsk9ok97D2WnZYwhPHHGLOcVK9pYr5F1YE0guKa+haA9Cw
CAXSsGySNk9wifQdanU4Gd9KlHclcc3KWpCloiRMUOkGm9LC89Buset0Jul5xJA+JB2mA/DGkgh3
xREAsMK/jWl2gKGWJxdxU+u0xEZFRFMeIZBcuFEeQ6NA6WWDpWuWNFWIb2HMS1SGr11Om6xYSTtY
4gShk1BKt6DMijf6jw8PJh0x7QV2PYy9L6PpuIlZO7Vqem6anxN0hHOr8v/CAshnRJQLiJohFnrx
8qM6nzmDhSJSX1gQksiTXQmN9P/Nhog+LmyYU0liblvpueXK15Cw8zDlEjDOmncZNthWBPz7tpFd
pTrHyC7PzlAo9wBKg/ycjFFxJXKxDdyb4EkA4gdp/PUqjAl6EakdIvEov+rVp2hodiEwRlYLwUlL
knusLQcobLzqoB9DaUz8/WLHQLnU9Ihq03ORfxmq0rNKWXCy8sii3vafheV3xympzXxKzwaE5JEC
KB33wpBtVAiUcPIV5a1Dq3Z/cT4vjS4cYaoghjuGfXq2ndeqf5yMcxVKBhnWdw6VATRb0SJcQsut
CNR4RtulZzJlEPLF9LNs8H8tHAJRGuoqoIYSyJBFZSXEn8q4r0Fh9qvEjPZ3BxIHbD8ZrmP7s9fs
MYYge0TXrptLk4s4YW7t2NELmEStD+QlPPtZ95I8au2Bu1rW4kpD2xadVsDFzxCBpq8AGW+4X38p
gwlSVOASLz056eXKpAPwBP9/K2+6hahQ5TGb8bWiX5ZrQ3Brawaxr3h0dHsPbfIZhjM/lLJtrnoJ
AgZwwiKoQrf6+ny1uQUNZYK1YhgxiKY9bWRY7fWloYgvxrgFKHLh631fNSMOU3o2n/TD6GuPUEze
KsdyF+01D2+tn/jpkwzeIvxgUYrDO/Gf0YVrptEcofAGo2Np5S7wDActnz6HWjN5fLBzl0+893uF
2tv7N/y681wYXjhokjQ978EXB1wrf6vf6lOxTbb2a/+5diGH5YcnGV53/RReWFy4q5Gn0BbNxP4i
HmtP8UY/02+zpxxUwIbAEy+b9VpzGXxMTORge5GjL1wmgSK2mpksOds1KJIH5HOoTkt2ce3z4coS
g8mo295EFWSaDVKZJAG5UruPgvGhPmmPuS9q4OOztbUORjA+RcQFGZBMsnntdROKpdCFBzUXpqiu
TwSJMUROciU5W0LIrSi26kzcov/KxldbkQXswveXborUGOE6mIPJzTCqCvgGyS00Ugt6bIx+M6k2
JgGZ5+Dhvr+laxcnYCLIkFG/RSS18MsuHYrYAb3RuawgbkiTxHQNPa5dnU2S+3PdErgCxZgmigyL
8IBmY+pMNiw5yRQ+FmlOQyhMsQlya2ZbfvmLZaElidhAgG1+ly4v4gMF8iM66RJsYFn+5Ay6f3NT
fqJWKgmrVhd1YWdxiSlmHw4KdOHPqhJpmj/QsP7G5rm23THtjTy4v6oVtwANEoS1MbGDsuGS6NVh
qKa0mIo6zxmUbAcMDNdaCj5cyEu00tB6xeFxyHS0NgFUgpyoWPrFFk4gvJ0B+E/ONGYeQEbbIlNc
kxXeFDkPRB/e769trbp3ZW+xlUaiTgbp5uQ852yAokq2Y12ym+Nww9LOj+MWU2f8EQwwwQhRv/vG
V+4V2AZKQjC8oqKxyL3CmreAYdTJuWWTKwg/h9L+XP0m8sL83RDisKe7+ybXviXBlDtGpsXZW26v
FtuM4GFPzmhRgkHF8ZSGPERJGXBU0//CFMJkUaASlb3F6pyehnMPLadzVGtB1mGM703R7G0qIytZ
CZkxiIu7EWElmoXLMgNG2UFylczxmTdf43Dc9Giqobb+WKupa7SfC0d5H2db0plcOYFIuEG1B9As
8DTLrmFISD3PfR+fnfJ5GE4Ucm8Wl3yrlaNwaWPJV49Hj42xDhtN+yNjxGunj2H+klCQxEqf0RW/
uLK1+FiGUzNcirAFBYxAT8YgwVhza0YPsWy6YC1CuDK1qDzFcwPe6Bam4v2ou90RUToEQ51tw1zd
VV1MUkuO2ZJHTxRKrywu3gCTcbR/R1is3/lbu8/9yus/cualiBZKFygbj+/IB2ZKxySw/rl/ClYd
BZ7p4DIDsfKy3wv9eOiBIzE56+CvKJt2O8zjg4kJUMklvRIHISH9z464ay7uTRoiqeyrCruaYxC6
naN4T2mSSVxyLaAEaAx1WBBkYCx9WS6qqV2yQe+QhqQetEhrqNWmG/BvMW8yhMah7kegW3D/IslH
9QhqEaKUiABFHJWL1UWdGtqDCrNJUUCPlBk/KLN+NFR5NONB2aiqlLtldT8vLC72s2RIHsK0ic/D
8DHbD4S93feLtcNtowsBJBFaZLhIrleUZ6aaZw2PzqgfZa5ZzMEQgvyrUr9iCvGRqJEkx19rmxIH
NyTIvcEiYS1vfnOK5xD89hxYDraNf1ReBpVnsJZDrrVw0++1i9L9T5M92LJ577UTcGl48cLOXYjG
TqHzsw1oq2cyDVKnRnPs8lY2zLDqnZemFm7SNzXBpK8p+HlV4rFfqJ0ENMh/9WA1/EFc9VHdMfXP
Q1nsKwZeQPgqvqRwpAvXVBRwZWBMkeP5GV2uYnJJ0LH1VSsDZa1d0chXYUbMv9y8c0aijOw3P42e
NW5nYE5vyN3UJq4299v7znlrSswKgmUKSgkrcHxrrMuWcBSB8mIqXa532WMVDVBPdbJ504fNj/vm
bs8C0F0gZRLEAwT8+oskhw1TjOGUWjmBTvWnILhzw7I8cMYTf1IHCN3O3f6+xVufBIk4Ln1g/jGe
dcMQ7IQqN2g0spM+AjBQmkdtjAKnb/44ThdmMCIL1hZxcS2SYczGguW4rdmJ8xfwzsdoUIfax/2l
iIvoOmkDIhH5IXo56LLcYNvqYQijtG7YKWH0owBBV28lQRZHv3Tjo2aOT41G4h0rNRSYRIxuCX57
YMMW76mDCAvxbM5OkDqGSjEH+gLIFe4nXosp9OyM0sIpfaokCJOlXAie8Wuzi5MGQGw4MQKz5rb6
TjfhAVSHEAt1gSvwc0/25KxcJjAnJtIxu20JFt7rg52gtKfX6E2fjFOLtjsUpoiP2HyEjjQqbwJj
MhrgSJAFKyL8ufmeF2bF3y/uk7kDN5mNBgNYsLSNDaVz+xxtte3s2ZtyqxkSc0tNlH839cLc4lsO
KtdSUsKc0GARM5FIxafWd/S940Al1B02c6Dvui8Ua32JYs/Q3LnaIf4Ekd59R14J0643fPF909ac
1VD/vfIR2kyYPvtpvECiJRo8yEIEmQ/p56cpdHkYtLnkFl+58dCgQJdNYLygK7KwPSjTWBZjwk4j
Y4ET0WBss4dxAHvoJHswfkOsl18YpSTRCcO1dlOCNKuiaLqR0lOvKKr9kMRtPHpNkQ88IJwpO8AH
QP+b4/5TXOBLZlDUWZP+xa5p3O4MHXK+bh7RtnftYTDbAHPVtRpko1VXQdgggQ+gD9HxFyVH/OGH
Q10ZnsKAyP/aa7nW+yi+xlWQNUoVBhk35tGrogifl7eh8TEUfWk+pW1jTl6kTtrzYOJ+cbmBZoQk
Ill1vd/sr5jYwUNjLQIDfcZYetRCIMBOtaA3koc2ZG98/idmzG2TyS8UlJuhgW2Ztcfib3pXbDir
fhkUFAA1FOx1KBoa/zC1gmAZPyjm6PWDTEpx9a5Db1RQE+IKv0EaKp2p9DyZySlL3RbsZWcww0GO
Ldm27uhZOJco/UG2L32qN/ePw21aCxSWUGwWhjETtHg72p6PlEQxOTFgRSHP3pfMy6LCs/knxsrt
1GnebAyS60C4+cI1KYpkGMVDC+qWbqqgEe15bdCTkape3GPYrzdMJlnZ7eOLoW8BakJ3W9QAFxdr
URQK66MS350ZPUTmSwIyeALBIi/McvZ6fxtXCjyo9CPvskHPBJqoJbwoY03cpGYBQuhcdXuDuWp2
SozOtyCoM2Sfq+rdTnK3s/I/Rj8gvsDbAbAK8DKoPV7f4zbpNDzMFMPl5uyH9c+8QsYEtrj7y1vZ
SyGcBREZlOjAd7a4vlt9MLrUju1TApwtOqHQCOrdVErYvGYGE8JCXQBYuJv2HbA/aVQpmnUyON+A
OMKvYjMARbLkCVg1g04kio1w/ZsQd4DgTVi3rXVqjNSPKrTui1c9TyTxy224+S/SQYz1gXZ2mZJb
o40SWGlYp45WbkmeK/sjK0+D+Qn+LnlW1kwhlEYMCOJgoel+7QQa1MKqCbDYU6t8m4S1mLhGf+zq
ajMl1Z+fK6R3WJAJemRcHgtjPbRWrAk0Oqe0IF44Tb4Vhqfeaj7dd7mVwAg6JBd2Fm+l2Vnc5H1j
nfrNXPvm7OWbohNFHBevFu7D0UdvcNPJqqUrGSzsguMNUSewiFBXut5MyAGbddbU1mn8ASrt9lH3
9EDbMX8+Dj86Pz92/0CuRBJ0rnnkpc1FNIbZ36KEept1qqrP1fRVVWs3lk2n3F66yLPQ9YcIELjQ
MaZ7va7ayRgHQzEOF0ALnfXTnD/uf7E1L7w0IP5+EVKqEVH0mSfWqabca2rVeZwAz3bJkHDXrsd3
jFpLyqMrRT6sCTUv9EBQLAKW7tpk6kQN1P2Y+ZvL1UQUy/b02MJBlG22ST8Vks8ktbfwDXCWAZ4d
UvPEvvW+0K+hQX8wtsj5/TgIfdmMq9Tewi8AMtLwCmN9dDdvQtjLv1SWBxopCLTmWxX67NJIXWzZ
9dt8vaWL462yCkUItLhOw2EIFDffxNzNnrjqlt3R3FsAsroQoNspZ8RyteU5hqt+KJKEdvXsX37X
xdknTQwZ9RrrbiAPbz2CLd+fX9qd0DUHhcozQ14g+7Ti091btziiF96rtHOf57hhT7lFwL7ea80p
zho85obC+Xfo6hSeEaonP5vj+KepTPTrYPaVpI24wpNxvfuLQ9pZCiJ5rgiH7pGcQFpn2o4fzHDN
0nUCTFICEJE+qQ/Y/BbKddMOCiFBo8oZZVZuJHEHilcFVcMbRqwwsaEEl0/iC9iH6cC2jWfsuN/u
ygCXICqwbrTRX+5fICupN6IYvMcwLAA8S2wNt7mu5gz8s+CN8mdkiTT2om0bmJtsY4CLWfJsrqQG
1/YW1Ve1UYdRlE6hHQYeZC9VXJGeJkiN3PTEzvpZf7Nf9Xfl0D7rD8kr6AxcyYrXtvlyxYvwrUBC
QGPQbuCRU97NQ6juoh1IJ3fxrzx1oQFBD6i8JRtp1eG+3RvoTV3VZAYi1D4ZoV8/qgGQ/ljxvt4N
P+rPw2Nzhlrqg6wns/JAGGA4UEFoBcAhoHTXR4yDzspR68E+hflsGgGZeB57kJrk88Zs8nnaEYzv
9zsCjmwZ67c4N4vTjURD0KoK4gOw21+bLhhk44d+0k+Q0cofedzzh6pjaZDWeRQ01JCVNtduMIAb
BIU+1ovIfPEY9s1oNEgzrN8Fj3GPaxR1K8ez3clHheWJSkFNa18UcpDo/whoN2j0r1dI46Se6pha
pxjTG1G6z9jPuZIxvK3EEEgR/zOyWFU9IkmeWqwqm020Iq352IVEhlK/LTUCiArdHEG9BDTFciwY
pEQEymoqWKhV9SU0yZciyw4dLR9VEAq7VTSXrmIYMt3uFecEMwY4GjG+K0joFycxjuIw1YYaVTgl
V/dzTJVNTpL2o0oM+wE6rPxA7Vn/fv/83+wnEh2KSjuQ0agLgV/x+qM5g2MgJe3bU4cZycGfS96/
FQZPZXi0G/f/HSPZIJMAiFVMZF3bQcOOJrllNKc6JHaQF83RDruDUZtP8dSZkmv1ZidhDA8G6OaF
PhImFa+N0QYicbUdNadhzEJ3VPIXXrBdM0RfDLTuqCXTsV/ZRIB/ccwsW5BmLL9cQZtuUlrYy4v8
SeXKF3uQtXxuXFIsCdTPQvFJwy4uHorCmQBPcVoA2+zQ14eo3I+OmriZY25TnnUuxh1V32wySVBy
+0BBghj8oaAXRO+H3LTvzDAfh9woOZ6H+NwF5Ft45GfjsUtQt0Ml3N6br9k+ectfkq/Vph/xJsvI
rDTh91c35+InLO4VzmqWVQw/YTr0j10AvrPchSLOY/LQbMMgelL3ZugX+zSot6FUxvE2IlhYX1w4
NNHA/mnD+r/a3Zob+8S3AmdbbKKNsb9/Gm8vbWEN0B/c1wAG3aS2KQhGSwbq8lMNLOrs257gSz6F
ge1bW/5ASj/ayGKQ9RVe2FyEujaAk1NhwObg9X7x0m37nRAwDb1+q0gxCrf3gFighcIHTqd1k9t2
tI+JmdUcNYljQio3040zEl5P70tZ2fUmj8BeogCHzg06fAD5Lb5cBULLxBnFlzuke3tb7pPZHX3V
RFu42yovbexp3/hn9mMyMT3jvgKZFNz/mrfXwvUPWJxZe6zUyhCO2zalC95VN7Qk0fptK2GxxsWb
MRWtEYbieOpbsq3fKhcMIfmG+Zh9flSnzYhmwiHiLnux/Ptru3nsfxvGYwVGV7DfLLvs3ZRaQ5rB
aUBmhqp54RX2S4Qe1X0rt1XphZnF2Q8JHSwFbFRohfFz+GDtrI/oGf2apwyybW61Qa/kjARQiu5d
c1PMPQE+htAXA46LNBtCTS10u0Nx7am/2HY4Vh73e1TC7fcSrT/RiUtOsuh09fRfWl08khEHvd08
cX6ir+GuPSmgJNE23eCaQO6ofrLh08HM3PF8f5NX3fRirYt8u6xMBYSdWGvVD49MVTYJ+7hv4XdX
aXmFXy5sccVYZhJyXkYcuRzbqp+AO3yoDlFQfmndPlAO+qbFNGezr3CldrtiVz9CGedLsbv/K1Yv
OsE/JwIDUCwv64YYNOrMWk34KX/Ug6co4Jto62x1/1huLclFvno8BMBfdAAwqLE4l2VdgKFwgiln
pmBB1b1p+qfTZFNg6yv6z4yzyGcy0uRlPcccrVsh4xMdTN8+iaGF2ot82UMsWdNydjM3exucFzDW
00NTBHnyXsrQhmJbbvzkYj2LAzDQIiuHGibMLTk0yEKHjbmRC2nfVrWA7AKsEA8sshXU7hZPQwuC
UxTR4PJ8T0/0XQO//LjLUVjY0G0aoI/BP933vZUzhmoSpr6BJMN/l3AyrohKR1SHEJoLPVXhXjm9
3bew5gvQtMGNDDAXGnhLBH1otnGvQaoHQjP0iLokSPw0HK+ueE2y2WXIyeL2w9JLv1f7YwG+x6GU
6YaveMi/M9pYjBiBWtwkIzagG8s4PFkYsSxa00302p1AXXt/qbfhPUJR/besE0o1NzRlem5BGqSg
ynEwIKVXxp5lnRxQrzQziHtUmVjIbTleRL6CisMAp5JonC+yiaqtI4fhLP8bAWZBlbjF1vY7PzwL
KCcPhtaVFl5vPQa6hBgQwtQA+jc30/td2utprVrKsQmMJlBn4NBBL+ECyPyt4P6Y+Vnp1tv0EwQ6
7+/u7RmEYdiD1A9kszBber1cVlhqG9FOOdrZQwbp8NHgh4jM+5BMLs37fVtkbmlbsoLrbbSGmUYk
1oAJogKCqYxrs6Xa6lbPK+WY1VEwt8NbVX7n+rChs7JFYuJjaMMniQVSCmXz5wsWVRkwgUMjAeil
a8tZ7lBuzzY7higAodLv6XHnmcq3nBI/ygvXGI3tVKYSq7cJHXZXQ6cRbR7MPC/b3qVpRHGjFMoR
LQt/bokXleGj1oR7NFNBlz1vtKIJ7i/09twgFkZ3GJkkpAFvEFQ8iaYwThIM9aiOr4z5Yzy3h06L
tj1Ek1gte29vYyiYAyOKoNlAk90Qf7+oZw/ErJyCR/UpzdJ9FKZeDoALxrQCvR8kT/vtxQNTSGFw
WkRt73cWe2FKL8aQ6+1QAWmyibsHizB/YDIuphUjYEgA8hFSVdjAZUFtUOOwjeK+PCU83FNF942c
Qa+9kTjGysHHOAiEl7BraJQt9clmWoPDNs3LUxFngWGHgc7a5/uOsLYSIRlmA3CB+cNlvaKNG4D6
M1Dh6Nr7UA++or3ZTSWh7VgxgsOCiqdFURe5bQnPFfR3E7M4lQa0gktXy1HP4qMkA1o5RmIAHm4G
OUOco8VLTm3e5Fzti9M0kIPajB5GdbxIAaNxroOH/lepSd+DW78mKKiCvPS3TO8NXy6tWJg5DPfF
4Gnv0CV2HqKg3+UfxvOA7pDxuQy93GMvsvDrFuCBqbhLu2LDL5zcaEilQUSaHVOa+T0Do5oG4uj5
HaDcc6MWvpNr59lxNvoguZtvv6QwjOOFYVn0YpbukhukUBDYsCNaI0jYO5926E8pnaRqtxKVwQ5G
2zF9BUgJSLyuFxgyqx1parFjadajq7YWcdNIC/JRR4efBCRqg3DQ9opOd2HZeQOjmyrLADD4Y4lA
sdNiNBAhIiZolpHuZJJomNnMjtrUNW4zdLWbtvFHymKZctyqL11YWgS8oN7jEQp+7FgV7L2e84ec
Awan5HwLLTT//qlft4XqMog9TdHyud5eZexyvWMjO9ZJ5sV4Sun8rBhvDpcpjN7eYNg+oQUEMQgC
toLFmez1LKezCUPRlBjg80emXoZ/LEqPb4QuikDB4wgiVLpezZg2EACye3YkjbbjU/E0zY95U0p8
cs31L60sopI5mjkqBLCSZHrlmua0U6GbBgG3P550XCxn4QiEhTPqZg07KoPjsx6TCjBTKjKC9NsQ
ALsmmGSFUCGiS+EjF3cIpOgTTcfY+7Gh7Ze6yEBFmuUuyUPqhgb7alTj32zghcGFLwyjNWpDLAwW
oe6r2S6eyXgi1SijrF7Jf8TbLFDugHuig7JYWjhCV0gnCTtmg7GJqxm07IPqq224DUPruYzil7yw
HG9oo305j3u9sg953P9xIIIfgf4enj0UcW8YYCorDdGRyOCVo+0XRR26kBrcjpF5vn+WV/0SoSOA
XaLLQRZneRxAYFOwEPeGqvyMGvvNMNO3SLH+RzOL0Li0dKXPM5jpjBIp5NFsn3sq80nZWhbXvp4o
UYa+GtaSjS9Jzf0hVZ4aqfTC2q2EpBHlZ6DdcTUtzNCujrpMU+ixCJ9J+l1Tft3/JKvvM7Q/MWgB
AnocsoWrV0lKaaFFiAtovmst8xi2+YOR5CDn6WLMIM35m8WFpnMNnZGinWWI+rV9vLQvQqWLsz0n
ilqSGR/L1L7GICEc9C9z9eetNdEo/G+Ri8JWFtUIrucYHtEO78oIMdZpYru5qR4gOeRnzSh5tG7j
uyt7xuKan6kGYfY+ZcecAoACLQcVKUTmO9P8OaYA43XWF3MsZCyBkq38jWy/2Eoahsk05OJ45YWn
EKCfh2+8kXHgyKws7nzTspSy6OCRlf4WQxw4Gl4NhHT33XLtxgcWXhArgl8Lw5HXXgFh3BaDLYQe
66HyHWOugtEokHAqnxSA8912Bv3afYtrBw1gOFSiUC0ROg/XFpO0cawOCcGxpp+07J/ZeL3/76+6
xMW/v7joE85pketMbBuEniwOMTnwNB/5cCqtwR0Aor9vT7aexblWuK216oz1qGP0wJWmcfVZ+37f
hvjN14VPuPnFmpZnF9qGzVzChjG0XuxgRFHfMevTOBu7+4ZWF/P7+QecGlGg+PuFZ5vZWGEUzKHH
bKLPJEzOnE2StchMLL6/PlNFQzZGwWn5oyOhm7LP/9saFg4Anu6mqWtsllI/Wfazxn/e//dXumr4
GhebtPjic0d6NqCHcMx+2c/q53JjfIyqm35xvBKKG3v9sTy0nxSfvsmUZVa3DjBcKhS9kdQuboSi
HvS4HC16HO16F7fOUz3Of5HMWRcmFpFDkplzHzUmTieJ3bnnLq1+Nt2fxw0YAwRcAR4m1FEW60i7
cVDtlJAj04vyIZtL0596Tvy0i1oJQmHlEkWxGaqjSP4BFVzWnCcI09MqNcgxGkAUlTUboYpQgDtA
4hMrJ1RQV1AQoqExj7LJ9cHJe2b2xO7IMfwshraK52SHnuDJCZD0B9lrfWy9aCPjU1rBPoCe5sLq
4rjWBSjrdBVWzW2067aa6oLTP06fkk8A2Gefwq1x0IJikz6jBG30z421NSUI59+aAYur6eonLI5z
OxVdpev4CeyJbfVv5mH4RV9Hf3zstnyjvTRP5Fzu6FN41gJ1h7yVuWwze4bXeqqbb2W4wbXPTSEZ
J4pwCEOshWc1Xaw0ql2TY87rM4YbtvaA0CO0JNckmkG3NzL4V1H3x4gGmFiXgJvQQtmfie+Nn9FW
h4TlXRKUGhvRw0lG4E8ta1SBmgoN9TD0s/1UTkoKsp087iCjNVIn3YAhts9eK4frNv5/HtqnJtPU
U97ZVvaoTE5FPNICOeQ7KefdLoSoVAMptUaBvrFGI+000cSYQERDFDtoSK+1qZuo9tQ+Romjsm2e
9h1o0ZQIM2zDqNSb3KyU3MvbqO83mh4PIDMrCek2Nkn1fJP1YCLy6pzV4XNamI2Gh1NLg1Zt8lZz
s97ghs+c1pk3tCNK+MuKUY+oJzvPdo2WFvGeORBQ8Wqjj4vdYGWN8RijB1RtmlJThh8kdWrqlW3e
K+eCWGm2MTF7kj2VdTgnT47Z2KPQvDS1R2rlmrUL+6hLPcwtD3qglLrdesZYNl8rTNDbrq6OyuRZ
gg5xN2TdRDdlZiVfIz4AKWoM1ccYV0zzWtKZ40aHVlYPUFQVxtuSJFOy04a0Vz1lqmsIu1uKroN5
pmaCMit3wCcVsp/lZHbhzsb/nrcagr1XqPKp2lNWtxnd9NlYn4ykVOsN5l169kCy2J49KGuAnhaD
/Yr+lNE80V1q50Wxqzj4gvEdct4/50UP3iCowqjpfg5Vmpb+jDzOyiAwnxb6Zx0QSc1LM9XovLgt
i95rG2bOL6OZz0VglqQ2/dmKnX47TKHJd3lqOBi7y0fTigMzmuoioMhjnI1qpOl8QB9MKf26VBhq
ZQ2tMeqVmskEmex0BnRbbRyRTjlReqQFGjluYtXU3CsIlD4GGpe9h9QLTLJtMiuDV9YUBFhxq1f4
pnNVmoE2hfiHWQQw9m4CMzw9xEDyzn41hHFxKPhUNQ95n0eJOyShbvkWr4nljZ1T446kzTS7GotJ
70KO0ZwCy8nq+mixItE8XhfxuO1TtXgZp7nV39SojtAsBAWXCohqqoHPylUKq0r2la6yIcjh4Sgc
cINAJJZWrbLFp+q77QzRsuzR1jr+kZFSp+emb4ziOwdbuu3FOcGwKHoeVb6Z7H6sd1mLzAu9Fpbp
bq8WEfosydigdc5joJDsum6/mbbeAf5d1Vn5ZORGN7lppqt1UJA0xHRyweM6iAdUK7eaxgDeLcY8
1reZ2hsQBiFhOmxiDXfDeS6a1Dgz4kS+kU6pB7rLYT73nZF2zw3jarGPTVL/wquCOJbP2M1NE8W6
40NvOpKlAStdTNG9xHMMFCHog8giaOoHwEjVyXaORdC/NwNmrkGwWAXtg/qPGvrNPj8UdEN9GU5o
JViHWbQSobCrCiGL62czRKip5y1GrAktB38Kae/2mQmi8HA3lM7ngRVgwulk2gkrsEWYA+YLWGRU
CMFee23WCE0agQyNHJXduLF/YX7qAWiaCjME4Q500xuKSWtlq7ZB8aZjcCbdJjJY3cpDdfULFjFk
GoIJIilDcqymaIOzvOVQMDKtens/LpGZWSQOWqRbvHCwUMsq/BYyJ9rIfDWVKYPpK+HP1XIWeb/R
apPamcKOqx6a7+FD80TJs+LZj9FTHUCOLqg29ZaCSDP2qJ8G8/f+qX6KXptdEdxf8crDDD4vE/hs
sFKjmblIaCFM0DajEpNjDfGpzw2Q/D/NbpY1I1atYMwUMGzEesBtXDuQxUtlmgbmQK1YPcxR/opn
TBIkr4DbfovAAq8BwiSENIviMo5Gyp2ROEe0m7fV5+LYeJVHoCIGwBduXTd2+wpkkrIjubq0i5tg
sYFT1VnM6HATUO2sqGAlHGRVc11EYYuY8eqyWawMj6uF+AUm7G/9u/YOpZdPyhcQGpGz7Vd+tm/e
mn/MjXMQAIrCL7fVg6z5vHYuLq+7RZw4o8ZdOT1+AUFTP9fs7206gp+9ebnvjL+LevdWukgLDGtG
oxFiemgGql77pnuOm2FsJf4Gei+QhpDDcCSFFx0AlfbVk7Ul7wjiijcMf5zkBGCyLyv+fpHcR/M0
4QXDjyFD7Q/6Z6CO3PvrlVkQ235hodN03joJtpWRh7hHdbusJInW2kWDPr6J6xHRHTj1ri1Y9ayo
mXCd0HrPnW2bVG6sPXWzDOay6iA43oB3gg3jhmmLlE6vFNDAPDoQO6q65KxEw44rXHJbrS4HUChA
51F7vuHbMEFfWdbGjHtkPlbpj47+YsV7mn7c/yzrr/uFmcV3UYCwbJFzO0e+R+9oSN35MTlET9l7
/F3fKIdpX6InLSOqWX3bL4wu7kikNRgyqrE205622kS3c68HreEgtG9AuDWkXxs2yhJA8W4uDxyq
I2jLoiONMv7iwZttp0+TET5uOsVHQvtHY6Bf2qh6y6z8oJfd5/s7u2oOfDwiF8RY4LL3ndU26EPS
1jkqGF72YiP/FmrTN6ezd0ZHn3VTxsG75pbAIf0/e3RxOfcsAf5D2MuoelZZrkDBz3614liyrlU7
4EejCJKgibBUCgTB6awPeoG3J+xiP6OTEdSF7Xhg/+3//M5A0YSiJ4b3FJiyRSSkk5aMHQTujzTC
NG/xyyllzGsrt5KDyBbsJSBXuVWTRZ40mEZG7KNBu8d+avZanknOsczEwtfz2AjHOrLsI1wOeUns
AkAq2ae1QwyoISjdVaBZBHZ4cfUxjBihE2sdgX4OTMQCzadsS/w6EOUUTB0H+SddUt1ZWxbEHZAU
oKUj8EbXJnWmkLzsDOvY2yUUZkDn+wgkZCpxtpWLQpCHAv4J5SWQAYlfcfFqVF0FcncyWMe0zj6a
ZvwKlMeXkKWvnCafUDB4yjD4JHlHVhwc/PjYMfCv4NpdviOTVRgdkm3rWEbfSXTWuhfwYt6/G1Y3
DxQUDoIpCCsuS0TRHNZaVTbW0VAhNjfbaPnGVfPHChkO3ihoCUBaAq1jyGdfb95UaqRwuIqFpKyF
gqLyi4EF4G92C6THFuiJhI6Ffm1kiEMIoKIWdsxU8oWx8SFT46c4bf88W3EADAapJqbzhKFrM3YR
p3UcZuZRaQ5mVPuQA/SjREbus/bpL60sFqOQeDZiEE8eNeVE+19l/RmC1v9H2nUtSY4jyS+iGbV4
pUhRiqW7ql9oVd09FKAmKL/+HHVm25kgL3E1u2Nr89A2HQkwEAhEeLgLDivbde4aArEVaG+Ynjm6
jlycThK5G1LA2+4yaoCZrQeAIsOlYJgSLiRT9Hm2estn5riNy5KsXxY11u+q5aiPt42RhMv0aOc3
y3ybNy84YIe+EHGFbe7jyRq5fWyWqWyMOtHvuuyoTw9L85nqIraHDRsIPiDPAIwHqF8elKTohJik
79S7qIrdAr6tv1rVx3fPKWhp2BuLCYGj9cF+w0n4mcEwNs5FQsOpGI9WNN0rlmgCdJ0mgMAKlzYm
aYESB6D33IScUpU01tiGM6nvRnUKoejwnBnZTZSkr0kTfb9BDecD0AVNXSDzVvS0FegwR3Qi29Do
AUKlKEO5cqxZQY0pnN3l3Vt7OqgxQWNlg7oMzIQ8sbyUk87Wor4NbaJe2UZs7ROtwcKM4rOK5efL
xtgVd36sGBsS61Wj7o7uJHcF2kYz560WNWFNk6Bqf9tFi4XVNxJ0I8DM5KHE6aM+KTjMaydkWwiO
LlQVoF+xup+iTIY0TNOGeEGlr8skW48xid5LeVIEcXYDpQRTuJFk9vWUFQWo4kQ0l6eixcAePUqf
oG31ctd5SA7yIX8RQUa3Pt2pMS5qaFTXjYoZs+bsDk/D27iTvaiBZNSYfh8zCVYWjenGg1dh3YfD
9LOu0UrFs1Yv/bj41Uu6p6m14Ett5Egwg1wCTOgQqQfq+/ygjUpvYdyxaULD7YO0A1Wdb+2Ww+Ci
IfMgAxSqujoKUdP375Rzu2yrT2JIpnaZmjWwW6FKrUnvuBTcVH+57P0bFaFzK1yqXCiRElcprCwh
pGg8sPtYLr3uM9cIhkBGWa3GxMcwuqK+81f3kj93p9vKvaoau0lbeYFhlnoau3wXB8TrMJa3BHTf
H0RzzuvM6Xyd3DE3a/Qq+qhuQjanFPeNO7dPgq1c55xnJnjgEMNojSY6GRglG1SfPo/7Zk9uF8u1
b2ig7lS/fWhfshflTylkdVmZBvwVIirQMcEbFaUM7jIgCkYqZS2rwqhOD5k5HFsz3uEZFEQ6U25G
d6sxBediFcEYGFbBnJKBCM0IfM7dc9G7RFErwODl+LaMf7bQUqt7AdR+PcXJGeGcJFfaru+LscIU
p1K5RhcUryAnA0epOzyBZttTHhc2yuklgXXM3Ci6BVeST2/Ha2FbXOOvCe6XcP5TmlrSlM3XL0nu
u7vpSAIIBuw7fwbOwJOvE8Es+cpfz+yBHeh8e2PMWPcWgb3caCEP/6BBcU/gr6tYzUyAjxLCo3gk
r4ZTl6aLRqvvqzC5yY7KTveMQ/8HjTWyj26G1lV30bUOlqVPR3DjfqUmZ0f/yzAeMChvQF6IZ5sD
M4c0oVNRgXKgec1+a5D7iQ/Nx+KXOwzIgum4NjFoDZ4nzLr5ELcMBAvfdF2MiOCRo2CCh6cOTK0J
hLixVIat4vcB5p3v+p8jin5ftgfl1oA/iftS64jHln1iln3yk4CuxZGmpJVTYgRU9lTP9JzP6N4B
5bHtjs8U9gVPn1WGCHtIPRkkjlU2+SlC6BwmaW7PZbhYEUBXJR4/hfbUj7MSRBqI6kkurCeoG6eE
GWRvIZkN4ZwvsaJot0ULvqzzpACEmrmYU7mug/q1+q39wXyw6EtuxD2mTsgkKPA1VxCZAmwrmZGO
JUKu6ulAGrjLZ0T96Fm5Y7zOjDksu5p/gGO5dk3Hv+xHW0f01Dj3PauyWpSCDmVY4vJKEeYzUQqw
aQHVGQgeoV+9Ks+YKWibLXSSw1k3b8qB+A5C4OVFbHklsJj4+4Efh1opPwVpEMsYF0crwui2f2WJ
jekPXnezBGyk+/8hgMcyQO7w40GEaXg002R8NC5D7OwkM0dbKTDbKnvkkIfE011rnx/KfXO4vLaN
AIcRLROuD+1rvPU4UxYkjdPBqouwtSFDV+/j3xrQK5MVCQ7aGjMFUlBIZ+D6h9urK6rYlEA5HHQm
RRh/6FeYWFp26l69nT0CapPJJZ4z+K3tNUflQ79OhSxYaxIHzjzniMoy6ZFWwnxPrshrfSxACak/
l7Nrh2A3Bi5qL844hEZZkD2JZmWdFqlOYRRDnWD+/bD/5GABqQOgHKZACwDiyK46wQfdOA9n+8yF
FzCY01Fi+9zFP4b2phIKpm95jIX5QaRqIAAE2ut8UXpr1JSOZh4utNsvWueWWutKxvA0NI+XfXPj
DrJPLbF842T7cAVpS6vD0tjNr0qHrp1BvcoQeabIDOcaMekIRC7tHKwiJL+SpQBhMuhuzWMFmlfb
M/6RO798KD3RO3DrS50uj/MOZXAmMBhZWN6IOiUosSpZgCpdv8vg9acmOGewMqPLFAk7iOfR9GZe
KT596m4pwB176ZYsOw1PlygQla+VrfgFtTZk2//LPcxu3ZMPt5SppeaSkePKAZrrTxxIiF+jr32o
1yKG3O1N/GuKy34VrcOwYI4VVt1vI7qPs/fLPriViGEL/xrgklrZnBKg5mCA/GPu50D9GPflU/aE
BmhTee2h9zUv/qVeS++F3wNu5os6a5tB5OQH8EUsTS/SzFjgJuqD0gWgPC4QMaWg8ZfRJ92BKROI
6b22z8R/Vs1fCzFKZ2TRsGpU630t7W9Go30mI/m8vLvrp/WXg/61wwUTWpqDnRhfnqLtrNrXTW9x
WYLLCBE9qXHNA30pbFcUJUXr40ILsolatxtsqiZj0k4rpn/mMbteHFFpfV1ZYgsEVAX1QAW4J570
rqPymEeQYAzpTm5dwJxAnwJhgZ4pSuzGaxHDzeZxODHHHXhHVsYe93keOmhOeInT2O7Uj4l3+bOJ
rHDnG3JDgI+18A7wXLkZGHBrsIr8dya4cw3Q5gCUNUwkheXL9eAiTxKYWF9kaBBA4AD/pQbsPc9E
ZtWmlcqZRkKK5mpt9dmvfKS7RS3IHQAkohrZ2uNAgoARRNMBjwN0qLk4gllYu4HmJwmNsn3J8+gF
XEgfnVK8Xt63r1Lbee54ZocnH6rjRurzuCcoB2i7pnOXo3FQfkR4ZvzsX5wdNFb8/z1fzr74/TLc
FWDrshWv0Q+i0Lzh++yngCgYOproYfEV/rhWoekxYsmMtJix+VSe86j7Dkj65msRSdHaJ2FFRnaJ
SU80GPkcHW0A004NOQsliT61Bb2nZudf3tutT8gISEHowxSw+LMcRelsmBPN8JjpPLV+RD3Zpdmf
/84Id4IH1ZqJQ/osbEntJcngUm3epZpoxH1rLYhLjNoF3J+rnh9kaZvFKZUUpECfc/IAklgPIpaC
E7aRf6AHiywRYDoZLOx840BdbBmYZEm6a/3plxSSzk1Axm77w1Wbu8ljczQ8shO9eNezESBcOrFq
cHUhaqUFBlxgFaqpfvlePMYHxmn4kIXOI/QWzd5V3+1jvxt91S3AGAcKV8zgudDhGCXc4CIy540K
3fnv4d5YRZ9R04giCeMiUFotgmL/aRaYVrGuo6PlVccWI0zOXgOBtublQfrU3uo2EIbCTGLjm5/t
C3fZamWVZwr7Giwtq3eQPk78+OVHepT2dJ8QF/Tpwpogi9NcODqzyV20eqVUZdzDJshmDrCofMag
Ck0O0uOvyUNqESxgJ30jPpg5EgwiiBxQZJ5FjZNMtAHAc6iaryVDTSbvwKRp/mmfpgMroYEYUZnd
7tj/7mrX+NPuRZ648eg9//Lsi5yYh7qQGpvO15eHghegzj+bF2SO/YvkDZ52Nd5A+fOQXxWhdFSG
QLT5G7nruXkulkR6WYFODaufoZZZQJ757acD/0t2ZunNw8EIRr916wfgEeUD5oRj8bObfd7V5we3
BcgtQG0E8qrzDbCHGsS7FBsQ3c4Az6RBcesE0u3sZ6583R9E8O6tKwd1oL/2uBUbbTegygF7IPiL
D/mu2NfXpeHOmAaTD/Yd5LsuR+uN7By9SSRcwOmgX77qwxpJj6HHmX3hsXvtop/mZPgA7PgdxHAK
+yFLPzX5TQfGlE1jqLHXGTujJ8+Xf8X67oNeDeqYgAoBxoOfcr7L+WiapBupdKeWC8HIi3lslkiU
wGwa0RizGwB+a8QL+MGiVI1q6U4rc5BuoEJU1EINTZERLrPUxqpXeoqVGM07+EXcKBfxrWxawLAg
rjzwDGJy8HyvzC5tnULCMpAgXxVZH3RYzeXPwZzs3OkhcIr8AFxRYKTC6Mu5CcD6hnqIZVAOKNlv
UkrXQD0ftRRTeHb967KpdUhnptCcULAbQFLw5wusYnU9juDEia/b4bWs97omaDBtrQYVQjYrwuBO
fIncLKo+kg0weBjz5GbRLzueAaqBEqEtyvnZ1vP7dmqJO7x9XFLbLMAqUMSSNyWTl46OC3CABwxA
L1rWhh+ghKUBfGKhsQMgxflHImpXJNKAZZGxeUri+R0j+aIka2tBusyKxsBOWKh+nttoO2mSMKYF
G5baPKSGnVxVZBke0XWg4JpsWn9R4kkweru1MMjtAGOH/wP6wu2iBEAGSF3ABYEBsHhnOlW2i4tI
lNRsXG2gkINUFijk4BZgFTpfWwdO3HqQMe/POLHtj+VQH5QFJNxMndLwUOFktaXMw5hVB0y9MNBv
eSUqyYCFMLI0nce/dGVMST5iYFrds4IyPY577TABcTB5Orhd9+NRPUi+qGyw0QnAqk/Mss0/udAj
uS7GUVkcDBYwMGjux4YvYWoJDdZ93bjOvShp23KhU4PcATetqR0plbHO6SPW2P1hul3dYz5cwlDq
8O2HPZgPwUIIEnBo/zl8j7xYGlI7OkjATTKpR9WeikOtd0twOWhteCguSjBQMT2HdVNVykujw7wC
0Nu59GTpWZhrqaBstxEXz0xw3ymuWqLmSm7d5ZrpAQuA2cUbOu0vr2Pj8kdfH1pggAfjiK8uf1sr
zKUdYKUL4kMr+WUDCl6P5XZTYHgOWCNBdYSpSpHdDadA1MJjF9g2oG34uELNCgOQbczGWxTow9iL
l9Uuay1AoOLKuOojV/uodi16/KKa9caxg2VETGDH0ajl2RZLOmZllUXmnSr1vp79spOf2Gk3Gn4L
tnaduGNrwfoJ9gDGncujrocUbGUpQPZ4q9Dj/FL8VCSQrBau8ag+0UDxFAhfGtVjrV7bSpAa++rH
5R+w9lHGB4z2LNqmoHywuXdLljU6USUV8/UAVSjKh1QLMN7rb6ij+wtYCKj70Ebhn8aY9+ooHTDJ
PsrGW9KbHq0htptZwJ1VH0ZZHS+vZyNyoQzzBfRnLNsOH6+XWU4ammjWnZJZDybQYEXkuIvS/Kkt
0wOi1jVMkCZ2ryUAaeloYIz9OtJE864bu4oqDYBiyL9AJsgzaZjKiOH5GuM9OqQy1HzAK0T5dvLF
yk1/TXAfjqSJ0hcN1lkpoQr1jUyHSrOEZ15dCqg0N4rX56a4IGNOhakjX8VqbpedeaX5dRg/4CVw
7Pz+Rr3RD/VtdCe6+dYHA0YRmYEMwcW3IskupDQrx7aw7lR5aO+sdCivx2SqEHu60Y1qC7rQ2Qym
K7MQMe6sz/4X/wlafog6ePFwVxElupRCm8nCVIKaQlDU1j8WmAowRk+9sqnBgyzw2S13QZzBMgGh
whgEVzOtzVZZorG17uSr9NAlT1rnDdeNPyC4km6fP2SxV1eeEPvCnkvneSgW+tcsX0K1C6kpygVm
syMxXUaLb/rjrv5wrhittLBIsO6WnZvjMinoMWNaIoU5kCd+tuXvqkfTv2zvqWT6Sta6JehtnPGq
iHKfzpbAiTfcCa8gXMVMIxSBiDNelTKKQg0+alJWkBoAsml8n9vCa8o6drsKYmtW9u3rH95zYpJt
/0kOxWYJncVOrbuZ6L5ugJ2DvF12nPXtzyxghhBfEY8w/o1nD1nWyRUujzqJvSQNlThM1VyQK23v
3F8j7M9PliGBQMKIIwxQDe1bq+peND73xXukJ2433Rf94P93a+LOggL+Llvq2JoGvB2S0bXMH0mm
C6xs3EoMbo0WBbCQmsk/9qrJ0AatNGFF6xdvINofpwViSOl6iE9X+Qv0jL8rVAzSGPBMoECkWWAL
4kcNTBCYRz20GlBA+QnelqM5DjunawQ+txG7YMXCc4iRUa/gdG2ZFUkM4s27xvlhdQ+SbVyZbel1
jag1tukVjEOc0U1iRIj7TEPmAN3lYDmtRdCzGl1iSu8xUBJSc4+LfYq1z8t+sfnF/hrkg5VOyiJN
QHx8l9fvU2L5haK0IGrRb6p62QP6tr9sbiMkg7HuP+uz+HhRLInkyEg9VWMMosZ4VCLRaMPKhAYl
IpBGIclkuux8zZCYylLpma1gSqhKdqg9QM83b0bB8V15BPtEjLj5SxoMTaPz46taGvioW3sO5/qf
JK8gqsjgJUEvAhCsvg+zg7VoKBACysUDOatszCcpT5aw1P7R5tHDkKpbYjBkVMAKocoCP19FPs4a
F1sdaqhLrc1zaDmSV4K4KJ2cG9pUfy57waYZRAfopxvIRL6SzZPYl9opqG3Geg4npMl7yV6yw6yZ
2b1Wj6VgRVvfCfcjqpsYcUTblO3viSlp7uS0sKUhlGTQ6ERv0MLzcvkntNbc768JM74WbkGgJVFA
OTdUqBb4/vN4xC0YHyOa7GcpeaGJIiinrXtiOprNFpB2AIajJ8k7xKDZKYjYSjukanksDR3k6DlE
26rlplPel1yHnpC0k7Mf43QnNfZd1U2hKRcJbuSx94ku+DksHp3lOl+/BlMveNNBfYWPV1ndQDkC
TCUhwZwkSCJvZ4BRoz2FhxIDDBGKHVAQQn13q20TE7UYtMG8IYTsWAQ4+aZUzuOmmWxIhRPZS5PE
rcmPXBVlymsnhRU83YA3RHkPR/DcijTYTpK0oxrqyuRpdPHrvNgb1vz9xViAMyJJtTTAa3moTInH
nVJjnWG2TLtoqVx1vgP33eHylq0xVbhN2NwsiJTBSYJQcr4ae47rtCkHJcRK35TGeDZre6f29f2Q
yTvSFm5nzW5lt/PO1NX9BMZ5wQ9YhWXuB3D5DkZqSaUZuQJQqrIzUfqaDmQf39LAdgGDvTXeRQog
X3yu576JcjObK2LyHxgg5yz26TyTaZoKnMjaTwxQO1FKJPBW9XNodpCoalJ/IWTXGnEATp8MiWSN
k9TL9+DDeputIpBG/cHq051s1292bQ4ucNmpO+TKLifW4lVtsqN1Emhx/jjP2a7syiAl0TOGof2q
TI82QTeFTiLWwg3HhFSFhmEzMD4xSOz5pzSNqm1mtVjCsUSOBf0pkhQuntyXP9iGFVaoBCkHECfr
3jvRaLuYBK2nCcCjbOzcyHzEtnzXCFRfIaCEuUc2b21xJ3kCP50qFQSDUTN4lECrVuEQ1ETELrS+
BGAGTo/MACVnENif79hYg9emJvkSGt1DGYNqTNNcNcVEm7l89z2EitOpJe4WGMDAMNhLtaAm+dtO
39qKeFX8WCu3WZa6EXq3l/dvXUPg7HEXdoXZhBpU+riwISniSanbT179mZWudffLxECgW99FcFsS
5B4VwTPWWCFmHMIDuIrwz6p+SQC+k6QkL4DTpMfqKr2ydvGV/SyH+jECwr09tJar/cSEFE448e1H
glvoIF83FFoIgvCy9lb2U3DO0ZABhIe/fRUwF1rabM0hgZD8MEShBu1ljLx/O1ifm+G2u7CLZjTb
bAmb6rfhSK4s3+tgWxV81HWohBXISaPBiOCFatu5uwJBn9Sy1C8hbeQDaAFC3FNHfe59WWuuDQoE
yNRfN7nlSonqLpiPHKixK8rkxZplwb2x+VMwRoAgwCrGq2uDxEC4QUk7zJX7RIGIRSfsBG1+uhMT
XJgGWqqzxwXhzGktv4yb/TRBNdypd72mu9IigXV9cq0lQmTud4SU98VQHJruvSs0f0jko2Dz2Sc8
vzWw+Sc/h9t80EHPo+TUSyi19iOYN32tp0doCngzsbzOtHxVNQOSy3vakYCAPkYi3x6kZOfKZsJk
yDxYF+78+2OWaIxUUEdDeXhw+yb251I0WLORRqJ6DJ1P3CFIcVZ5cQKCzqEuYENCl/xB2aUHEqSB
+g4thd1cuclhuk2uRJ2H9WMGzDRIQvCMAaoPpBTnC0sHpItSjr1t8WKaY+LFbR9USwKF6hxcpX8u
f8qVY2GcB6MiqAngBYWKEXdYc1nOit5BLI51CbSQs6sawK2IwBObVnAwmJjOBkJ30UgjDybFCamf
DfpEhxeSC5LsTROo9LP5JGQ0Jrdtc9S1EkruSzjPvStPhqdplVto31YBwF8PoB1ezsgrGGXI+dcB
q2bptJkxh44ueaqFZqGluMhAILeR+a2qCqYL1vAiPBnQgGU20eNGXnpuTx+yPC+McQa+szx2d2Ps
5eZ+qQ5oG4CyCMOR1c7OPOm+CYtfNgXqy01tV8SEzM7S2XFnPwK9BA2Oic4l31LQpcTJFalB9JFN
L3bILsvLY12iIE7eHKrtopjuzL4U5D1roBFnlttrY1HqKMvlGYOK5pWFzjN1WRcYerC+eHppdew4
Y1yW1Y7lYDRmivtERZOxLW6lAVXTbgHf7+Q6RARbWMcWzh7z55P3WW4Rpc/meAm7fzCyDB5/7Try
8ZkxY/+PDsVKl+7TnfEuC1piq7vqy6yOFA84dXSfuby4GAc0Mio1D6PqHlTH6G+/Xw4o2/v41wD7
85N1jXZaxoWzzGHWZo99L71SG1yOTvfLxNKMJRLkkmvGem5B3AHJe3vMAcBDuPSj2etfo6sEFOXV
i/NIXQxlv2VgSnhk427V5+WF/h9f8O9KuRtoANmOs0wt3PMmvQM5813/gvZM4alHE4OE9LElbvJT
NEwrssoDb9NZHc2FfUB9L9ueguEUI8ChDNqD9DD1jxnYIL7ky0VAx3V8ZTEATEwo36CQzAPNcUWC
nxuPqBAoHCi5LJClnuof7WCL5sG3DEFCS9cY+zvAXdypB5t3209RKaOz+KPDtHnS/upFUgBbp8BA
+oCRsy+xIu4FkubLlOhRnaM40sUeNevX3Nal4LKDrB5U8EzcFoyIF7kDUpTzk2BGwJLItYl3dE0P
0O44GIl+qy+SN3dF5162tbkgGMKAKYasVwqNdGkqcCxbJFySjPq0Kyw305NaAHva/DQsI4IWAKoF
Xw+tk7ONxrmapUOOkqRmHEbk2kCAB0Ar/JuNA9oDuCeAPlalqwp8QmZhKAghzcNiNtftCCLTmbrW
+Hx51zbXc2KI/fnJehbFntF6U/IQMw27QUMTJh2TXZ7Q35ftbHoC3oCoRTJiNn6cs+ogOGynwxwO
I2RcjcHLUY1UMC/YFCLoJQt3/FVtQJiNFfUxP8HnJ5oNOoxxpkWIwZCfEeoxQZW0V2ODcZCiuRvL
7NCDDFvgfZv7iI4FIE3AW6AHdL6PklSXo9ogEpKFgoTCnmu3GvEQIlUs8MDN8Ad+kf+Y4sL9IOcd
YgOuafCU+76TutZ15oNZG0jv4r28OognjEWL48J8WbBAP+ABr8zZfWY7yPtH80WirWBpAju8XJHc
tYMexSjzRMtPo3uKzUfTEvQB1wVOFpJYsZRFcLQWuA/VNKWdNqg1h33dq95QSSomNd6tynSrqToY
y0e/fJLSTtwFma2Wmy+Xz8HmEk/Mcx8vb4DUzGZUBnStiW+acRp8ObbbfZniufjfmeK+GiSf8l5t
oxwy9PQIjYn72egPi5IcLpvZynbAE2cxAV7U5vj0vJyIFPc1sh0afVDCrhIlsGbLwzGBYqcgjGxu
H+I7gMgog6/6noveKzY0BcpwQkaVTyiyxokXW9/mFGVOwsQELWglrguBfWUmSlNEJKwjFUI5XXQs
LSpqDW5dWCiYAuaCEi1aNdwt3ydmOccWntZWDhIdS70CVZwg1d3aLiAtwe2InEVdKc/jkWanUa8N
oaL/VuLM09p6p1ci1uatgItqP6a8MK+25pFA+1nrezufQmqmPwYjeelL+mOcEwjjqMR2MStqPqtT
LaDl2fI7yAvrSOAZ4wjP27aYCTRO6mEK40x+Ursud9tmeIRayr0mGYED7RLvsqNvPsZYoQWoL0C/
8Bo9j/FplEdAFpTzF19G9t7fGo/jm+2qbuvVL/rjZWtbFybzPguMKkDD89X7aOyrodCcGYUXsqeD
8dqny1uly1dTN/wLLzk1xYXEBVw43QIahDCX72uKqWG8nzU18y8vaMvdT61wkW+sDS3WgLQK4/mF
gBsAsG7BB9rydtRC0c5HwonZCy7g5TamX7XZHEHkgCmkDnXKY0NGKD44Sbm/vJhNU+CVtNDJMS0w
YZy7Qpm1bSvZ+hCalX3lzBASMaXrrDOCf2HGduB04IXBQAzncZVZR2Y95mOYS5jBx9iE4Q5TTALH
is3dZVNbnwcdHKyHjSmvqiyGZJIoapUhTPvPou3dpRKxfa55THFNMK5PyM8ChrOanYXIip52bYOo
asfXkFa4lqKmOs4JSBumsvbTanioFnNnxVOYWZHgPG18MRhHnRzsgeCL5hPQrJZyGagSEoKjyF3G
wS+12rXN9vtejqQC51XBRA6aSFxQh5huOxZ5jlo86Q3XNMs/kFlrBd9qcy0nRjjv66xywhhJi7Xk
9jskuh67BF0qSWoFlYWNGMQqljIqXkjZVz1ntbIJ6tw1CfPsQ6/7YHDMN0nvfkuZ+m+27cSSen6e
OohtgVzOGkLo5/6D1jOarKmdC07T1nJsoHbR5MW/Vo+qBcCEITZifJsZikxSBZqo1lOBYxptKkiK
Nk1hiBulQsADV5xxi9wB9Z1YGYgtHuL20Izkti1+LakjsLPlCZAIkiFri5LvCnBmTKNU0mXOQgg5
GS61y8ZLZ232pSr9czk+bJxe4A8YvogFPdz1XCyiVtsYVj3UoT43SFqXNu/cCaMxUIMfpPRHOSnt
VV+1+gtoYhsZPSdUZWrVSAUfcb1iJvaHH8LYpCCewl1W/agtS1w50/043AzGVZffRNnD5aVumUA3
BTEKQ3WADHI3lTJ2emRJNqgOM1C0as5+GGc/nkbBt9uo26GZrTkWBjvBGbkKSYtNNSdbzCrMjsZO
rbzlWkt3VR9GgPN5Pcq8xU7K9qS4faqTQy+wvvZQxjSPmR/EQwNJLheoVJV2yDuzPJy6B5MmxCPD
dW9Ar3F0flzezg1LgK2AQVgz8CyHs56f7dQyBjC3dnNoULIfyjdDA4HqS9LT3WU76xsMhSbkSiic
sdEiHiEzNXJi2jEahObYP1NKX2anPn7fBNaCO4wJUKyoGbJ8WlqlleawlxKrdSurm8FOmGtx8i/W
AgpkNmAHiYbV1xkrvSqzsUKqGRnhHFHPqedvP7ZBRgKEpgy4G9hC+O1Ca6FJs7ZA7XYw3mMl+dUs
0oNYw3kja4YdDWVGpti0ngiZ6nGCFlc2h3aLx46H0IK5sqxJO8tr5Tqj/xAnJvXoZir4XjJ3rAqj
CDocDkgRRkU1BtM86PFjXgLJJbh1NjxTx7sFKSNIGaETwCWMaV6qhRrXy301poc8gc5C+lNbtF3d
G99OTbEJmKjAHBpInjBocH4G4pYqUwwh4XCRSBjJKLdF01HS+7fL/rmxIGw1G5u2MAe6AhfqLdHS
RdaWkNTLrVyNVxGZoZI7H9REEbTltk0Z+LCAUuCC41ZUlsaSEQ3p/Mw0MYAgGeinlByh4CeorG0d
azzwwNkLXBp0P7lCNbTcGgjugVUdMxqjK03Z77IpBcFwHfHZuwEld6D4gP3hWV30Ii6RACGdp017
rw7gXGzHXR4PT9//PKdm+CxHliTwVBpD6BTvErhyFCvy2+YfZPjfd2xcXewNhBI/qgvcJUlbMP5g
JizDWyvFePMPgtHVAWxXlkgpjf1F57VW3B8nhmzOr2Oj79UEKVWKERZ9lj09ydyk/jW2750sujDX
elt4mGgQZYMaBm5MlMbPrdVRPeNeNrNQSyIPvZprAPEqgCGpcjT13tyrYHDyCqt5LbrOJ/OSu4Mz
g3ar+Rxbp3djZ3lVu/qXLDnPrYw+MU2gUNel+X5Ol3sqt3caeJqVsty1sr5Th8H2Ik3WAlMrBP7G
toXbNjR3QNUMzRpEX15gbpDAmbFUjYwkJt2ROfXBAns1gvWeVJHXVAq20hFEoI1jhFITdL+hYwSM
45fG30mhvx/aecq6crl35KdhxEiVoIiwEQ9QkUO2pEC5euOpWgED2FsqCSfo6sYu2shDAaLXsr2z
Zwj0eESNiuTbuaD9hXHGiw4IGBB/nvtDpXTOPNgAPg1TViZ+OefSvNfGWaXhXE1DJvhq6yUi+XUw
LopXJMDbBosiJ1uoLzqESTF3caf2vXO0umR5nvs+nXZlk6gJcIlW/XI5YHwJc547CgtIbEYUzAvI
O7gVwhXyVi0mEuojBkW9GbH4QcFMZ+I2ALQ6kYv8MgEcMo5ohDmJoUpvzM5SW2+ezIyCN7NMNX/U
7QqsWFTHg8TDE7jq3agFf5dPFy1ebhRDyoc91GUH0D+VIypunzqgVup+LsbU3ulzkqRebICWym26
HB4KsgR1obG7NMn0q7JaOdmXkH1Z/GTUlB92CoLVrNSlIjCpVNm+UcVx55uL0pJDJsWOfBfVek8P
VmlZ+W0M2QWAp4qF5MGUodoXmFOjdJ4k1yBiHsEflb9kqdQMQTFLsuXXCe37V6LOC9nFjYHpUhuC
yHmgL2gIYVoJtKSuBhQDHicKZgr8JbEGy49yOjW7SVNZR9qMAX2sIppeR3W3mEdHHob4FiohfV7u
mjTJMQUgKSndKTbVywJk6pUfd045PueLTaoCAxX0w3IGutOJQePbJtL7T2B7MGZezGU9jF4OpF3l
LvhLyjdMotrqUU9mnT6TeGjU2iPQjWneaDsUVtCBuWh816a8A7o4dcbJXezK6QMpglr7TdTKQyGI
BOvLDj6FijMAkHgJr1QU5qno0nFc4FN98SZDQ6aS+4PjEEHBZSPxgx12UPA0xf94eamEovdFQTMG
wlNQxFm7bk/2QMhfQaLB9OuXfwELOLfHXXpkzIvElGCvC3ZjoHZu7j9WsAkGJt8sXeJLR5HNtdYl
WPeZIjnyR9y1qxtJcRqSJxlKWvMD3sQBuVbceAycX4yzIUFTzkwDxlRR2j6DtvYHBSOsJBCxN7B7
j4sS6CGwCSOUCJ1VCyYGDFGhcoHMMpoGNyMgNq+iwb6O9bhwpznOjk2jSfvUknc4iqKWuMg6dysr
JXgLsrjEvkP+2cj6hzaGSEWpufYCybcILV7zN5L3/eXQuOHFyNRUTL/poP5bIU77xJKcAQN34VSN
rzItfyOEPCtKJojA22aQEiKdBpZ+NRxAMHitaFkWDgBj7gAOaXfQapZ8xxoqQbVtZYqh58EXBJg0
VClR5Di/XlojVWgZkzg06c3U38nTNeo6lzdt9anOTXzVeE5uMMhxt/oMUpOwLOJ9lrY3WQLd7gE5
Ev1lTRDpU+AhqUjETLCwr5bsidUqqeMUrHBxqNtvYJl18/Q2EjINri5nzMGiSo58DFuInhBXZSCK
ki6pOUV3sRT/D2df1hs3rnX7iwRoHl4l1eRB5SGO47wQjpOm5pmafv236HsOjovSLSIN9FMH8C5S
5OYe1lr7m4cR2klp3qhzvIsBm/jrXbwwJWQkHcuyHNkqiaYpUfbuOMYhcfXncp5vmhiCqzY7Kp2W
B5Y3SxKIVdzIFwlRBRQEeCbtCUeEDGVJWM5IlKd9sWflczyo7GWAa9irmFO8U5ya3aEIJxP72fiC
X+wCmXt5NGkLiRa74vpPWukiqoNwEkvUG0+b/1zf2nVNDCtEhIWkHDVNYHn4Z/5yVpg3zJODhis0
R6Zw4WKe8w0ER9LIQUWMDxFIMgwzNXuMFdFl9eGN23FhW3hAUhADxpr1JLKNqkboQZ7STLmDqtbj
PJObrqwDUFJtv26tUpKvrd9KvmyOjYF8KWArYpLbFmWqtRWWbWd+faoxgSe1Dnw6VHOyjyULZQ/X
Khv4tIeqMbRpISwjaocNuT40tVOQqAPdI2lPbfb7+odcJYaCAeGO9JpbLm5ck6hC2zQsx35XqgAW
0ZTc4K7cFvr447rBrfuPGSLoLoHXAeNCbl0x1hUzg9AWXHQddFQ/xrTbdUn5Syc9lYRQm8YgHAN4
EYajAe5zeUpRFWHUSBNkAumrlp1Rp9pR/akppS1nfrEuXnZ07/HnUaUCDGE9Ic+mGXNjnbjQp5nu
jONwNP0lGE/tQXYgtA3XcmFJyDTMqhobqsFSfjc/DR89ijp+F8R79S15IXuT+fk7QaO7in12lE2H
2Dr+qNdCxx0ghQ15iAZ4vs4qYHzYQ7s6yB5JmBz6GxbGx/qQyOawbXw99FS5mpgLQDne7Muv16Jf
MhHDJVHbdN6xSdUqJCmt9zGJoQquJJqk0rpx2RAIo4WG1rQDILtwFyzQ/+3W0SGVRts7La+Ccf5r
2QbAwXCVUYvRgT9DifpySYYxAUuCFDuiuO5+yVDsseaEBpbVyli1a0k2wZZwUnTgROdxgC00ozF/
zbj1fmEKFAa8a71PUuiUDQEw+aFe3NeYuBH7ypvssK43FKsF2xBtPCAKVuO7uebPYCYLiZq4eXXK
ozHNL9e9yRomhkWC1ehA8xBh9Up3jsVGOxAVgBxMEDuxlyLo/dzXgvwYP8qUWdaPK0/uTQuOHx0F
9C8uv93UZG7rqTiOiZui2pSwQjMCZpI8RSkobWVt+C1zCGSBX8VBQV1BOCoIaFkfVxVOI6ibfj2P
N3PhRanhvF7fwk07nK7MUfZrBaE5dqElspQk6l396FVtaLXfKVSSrlvZCBj+w4r+jxnu174EDCNR
Mgz/5C8ZxkdpIdK+3jx6qB8gYhhD+hsvuWVjilSlBSASyTKvzUXiCeDTpCA9LeqHMQzHzBvLIFHt
nqBhsIsx5aVmfw08R1LAH5r/WBHngkO3jg2FaeIx9fQQnN5IB9NGq2ViZJuLQc8TGj3QDgBN8nIr
WZ/2HsMbEFFL8U6xDTIbZTnZNXPlSaqF624y5gyjXcexIOjkQuHx0lbfJnGPeMiK0DU0bvWudauD
m+qs94F5csnObAen39ckx2zoJY7t4YCRp22zU0zayLC7a3eCgjIQG8ihIWy7kh41jLRYOkW1zplq
32N08PPYO6frx3S9tTABaXJUW+BUVmA1dxnUJm8G6+ylpDkgwM/O4AeS0NRTGTNxvRrU/TnDFQ6F
j70Vdnax0potJMUgcdabQTcrFDMki7/mmkGcBfRHeBA4EuyakIkMdWIPnkbMiDnzmxWDsQy8yysE
F2QXfGs5YOtC19RD/XoF6y8Yq2uvhiE0l31FPZfkz99+Gj78FX7Xwohr9I2FjMNV8WTOxmhG0zBk
L0NRJw9TYie/9LazJadgay1ouwD6gdwGBEf+7198FfKdNptyuF6claO31Lc0TmXDgddJDHrgX2zw
k/jFRoaoFJUwZBKTh8nH4DOCP9LPLWqjrCurbI9pv1AA7C2z6nyjI8XDVBHZEVxD1HE6vv4IcU8N
r+oKCwsF8dg9xIHmF384pKEGw7v/rvs19O9lC98IIi+NCgcf+LUsnkcY5XMgklvjmBzGvXJIEbVi
eNrh+qnZ+pSoOwFai0YOclXh/Ks9pY4VO16UF3dZnu2rRdbtWrsMjVe2/mtBdPqsR5F2NC0vMrwk
KLJuZ4+gVieSI/n53F9mGODko56gcUlWuA1hIbYC5g51oIYMEMoP9tgEcYjZBT56Z8aOb5zsxVwH
37DH+yhYGmZGiSLiZVxmy7jYXoRZ0FOgD6oSosjOvg0aZQFUrEZJyWRjG0Ff5i4RjXcguoX70Nh6
65R4gCLFHIPCuy0xjG1O36+fhq1dBH4HUdr/05ISE0K2zE0JLpyLAolff5QnfYfpfYZffUz/dCcE
5IFsAs/GNqJYAMAXZDHQgxd1pVlR1WSirgMFem14wWDu4i1OxvZuABPlPtcb9e36CtfbiAeMI2vR
2+GyjEKQWuf57LIhtc9ZUWE+pu3tRlCsfMNIJBdrrXaL1w9VLlRDdJSycaUvHVjR5WnWsB5qjMzY
08UKci/3a/sfNQNbSFO0x1wxjnEyAO9YoAm8BJlFe79vjQN2Yn991Rs/BsUudNAtnat3Q+bn8scQ
LZ81L+Ovj199r56yXZ0FSwX1acXys99cp1Gtd0wm97/ebG7VQbsPH5bXnS+tamRcBvQhzWjoT4t+
bpNjP0qKzWtFEACxTLSe+biojc6FikYfMytqRuUdH4BaooMfTr+KYHnicxOmQ04DQn2z8GX0223L
HGQM3Xqgb0QaJasdsG/hH6L2A3v6Tm8BXXV8K4KSXRWHWpAei30SWm9MJgu7ta34ikB/opcKgrxw
hkcLVIiyy4woHTWwEv5hmF1Vgi16/czwI3HpUHXo1gHoA5obpGocweHUFgqFPWbeIJ7wdADeLK/W
fnrjAu3dyfU6L2grL/EAt7OLPrxueu0UYBGyMkBH2hCcE8XmEpNMWHutRl39fWluUvZeGofGlNzQ
9dPHreBG6FydFZfi8nTmvTfPJi3VyNYfoUcVLzJnyush4g7yeQb65/gEOJ1LA6gqT33TOAtK+cQG
oX9W2VublfVPq1QxLVxVieLrbTpYp84sjDujiS0vQHkEQvetmnh/n59z14cyEZ9dCtYd3/UvEVWJ
YRTo/lH73OiKn6U/if6SFpLruP5ylzYEP9OBI+t5lWKdCWYxPanFkWZucZPb1vw2UtJKqDPrL4jK
CVaCMgDYLEgWLlfUD5baMmA1z9XC/KJrDko2Szzn2gS6fqhHoZLPr7kY6qZJbKPlYyzR0oIjW7Bw
TC1J6r/eM5jAZeZHkAsVCxXfuR6s2THSBZqybNH8gbA49/FLMgsCEFoc74akh7u+fsU2XnrOOUKV
jTMI15U2wF9aL7enOVo+wBnUdwQC5TgWSFIx47h6UzFEUJPO8NwoR3GkEGgtHoYYQmtWKCF6S6bo
NYTKENtiqCwgCef+OO6dm/G3frQeri9x7cDAOQISDoNLdPQhxV5Eo+TtXOll+uANr1n86BSN744/
NPOx+HvWLLgzgHMDBY2ZIvYKr2iNyZRMbRU/tPPoNxRDyF3id3MqKcCuTwrXrsF5h9K6CRkRYfcw
gWPJEcDED17vhL1eBATCUo5ZHmTCNetTD0O8bAHUvwtnIbhGYlhj5/ZN/JDOe7eoXpORvVz/ONsW
8HQ6mHcFzXjBNxqVQ10lK+MHhA935ozmDdMkV3f9TKJkB0Ew8KcBTUc5/tI7YAyH6jHoXz4s43Rs
aXFfqtlTmcqCnI2PcmGG//sXt4rZrQqtc+yV2aT+YL87ENVT54e+kFUQZOsRfGs+lZ3SQyvrIc5e
NIBzIFprZbKq6kZUc7lrgk/F9BoHk0xhxfKNj+7dCJtD/at3fXJKAvfcfGtACD8D6PfXpLdPGRNk
7Rq8AooK/MB82ca0yGrU4vP4oRsWIyCteT9OymOdm389ToMbArAYw3ZRrsYpuDRkMiUbMk2hD81o
hnk6/HJr89v1w73hedD/hMoPJxPzaa2XJqYJvQWwXOiDUlvf52y+YQBu+4NZOUGvA+bWtnAR102u
Dwd2DaEwBD3QU18Fo4Nl9vk8q0s0NeQBkMVzbdDDxJjEA20UJywdTyEaQDw2BM/ucmkoMDWqRyYj
cjyk8uoE8SLdG/4pqikOUHssfbTApp2dgQaiZs7zlGtDwByVnKqROZKHc8OHXGyzcPPSwswxJ8ym
D1Dk+Fm5y4uVywDVG4kTTgtCiE9CIbDvwqXL0jTNqKbSB+Oc/8i+z9+V1+ylPbrPMwuWnXuUz2Pc
2OJLk8IBrTE1JC4mmMT8Q4xQHu+HY71DOT5qA/UoK+huHVUkqBiRgBYw0glhD9WsoDXq5fSBQI1y
GMkR5kFEp/tEUfyYSgf8bnnLr/aE/axQuJy0nvHFGfsc9Mw6ZPW+HPbqCbL9B3I7IYfT910dUvic
3fVLsmnc0HFBkNVALE14P1u7KNo0nfAxlzIopreOpn455MFijP/iaALYDU0aRB4oLgspmpUkbLb1
jD4AX9MHeZK+2UsqiW82V4NKPyp3KECtGmBd0/Yty3L6oKeQlCNGimoCvRvr6q7VT3+/cRAqMIEV
5mQyMUS1+GBSE7yaczIVO4MsYRETv9Ewu2+SjcFdOzI4f46G5gtDECIcSMAEZmYPFX0oXdSUGzoM
vpbrT6VLJcnDliGD604Cvs6L2MJhYBSctRwK1g9L/Zg69x4knE1bkg5t3S50RFGh0JFmrkP7eMEA
vbTAac/YbxRhSqijgl4YsywCStrdw5UuksB+yymiB8tZrrziIu5fpkwd0SacPCsfmwMA5VpAmkbG
A+I+6DK1BQ0KxBx8HxRfVv1CjGtEsXhxYaUaTzTXvwHg7NPySXcAV40hzjDIslceEF6xKJaRJxB4
0UPHs20qaqCp2bM2VxgiVYc6OSgg+SfqEI5K8s/1g7/+gGBOcskJNL04AUU4JLXXWh4Gritnl+S3
QMn5jlZRLLTwqZbqPjDPv68b3GgooocHlIwBEAk3LATGLgWYvJt6WJzIvuhmn2EYb0zYd+AdA5so
eyuZwnzBDNK6lTittUPh8HwEzPAoPL/gR+tLCDbbdqwM0Dc6JyBMHy1n2U0VJpZ70OEHRVBWid2y
xr0jAnOUesAvvrSWgzNXqorlgUaGUXAzte9rjYCyQtpT76W5JHDZ+JBYEigjSAfRsRX7HE5laBiK
gLWB/uu7defbk+qDZRl03i8iVRLZWhs2EE8NWnFogAruP01Aaajj3DuPS4tMN26LEE2snTf3sW8l
tJLc+Q3wANQ1IEmMlxWdlJUvy3Od2O5ku1yZ+G54yMMCqKPheTnmt8PNHFoBZtba6NL5zrfrx3Xt
RC8NC7WLsUrmou9guDU/kqnyFSsPtX4Mr1vhB0+4+1geysj4eoimRdFKW6lUZZoJ0o+8TMJ5qrxv
y5zkP/+FFfdTjweYmZUk2pChU5pamXd2h57toc6tn2LdlbF7t3YMuDqgqAC1cE2xoNRP7mzHheqe
K6UbgqEpzY9uTvqAeFMvqyxt7Rswd8Bh6rjUK6p7VVXAiTazeyaD+sep2GuRKpJPs7kc/lCjlgoe
iugg1ZZinO7SwARmpFm5d1Ow8sA0mZ7/5kr46HUgIkGZF+XqOp20XdljCgQ1ACaf4trYNUU9vV0/
AZuLQeUDrVDo1QDgcOmSYpb2ZGaxe2ZAxiZqsfcW7QhQzr/ws6htA94J2JetfyYAX/xsE2M4gT4u
5Mwa649pK/AQndWGlfLU6mALX1/TRg8bk6qg4AFcACJeaB5cLirxyqEzjYScM8r2wDt8rzLnpVW1
e+Ky+2G8Y/HPaTT2dgbddA1K6vFY7bxUO+exGzIMTrr+c7Y+JCCEIGsjUwXbVthik81qNVP+a5Rn
E9RzK/v7rBDr/WJBSJ/KPM6tGNTI85yoUR6THYRmJP52y73jeHDsOtApK/yDpi+KPZQwYfZoaZXp
DtTzW3OCNup0uL5dG1GP9tUSP7Ffjoqn0MauUWI4e7N629q/dOtUQdemrnbZSODV9eem/HuaAzYQ
xT+OY4VCmdjXmidWuClYKed0fs4cz0/6x0T9dX1d26fyixHh9dfS2usrDUaKfzAG5Cb+iMOO3mRA
isdPyVsRlpPvYsoDlRy/jTAAdXzkS3Dv8IgihcOt0VXru9E9WxNagt1YvSS4BcgVAw0zrge7kXEt
N847gF8AxUN0hCtt8n//8gGnDkwVHcP/zlPWMb8npNnVxJWNYdg4kFgTimZo06GdLmKlysRUZi1x
nDMpIoP8onEbsC4NTUvyRG6gqxGUgqQKgCfH8Yk9pM5OqD5rxDm3+/oOtYldcls85mGeBcnBOth7
hslQpyws/2BKuAxxsbWVX20LrmPoK6+asdHnmWFmcT0qUZfJBoRv2QAA0wYhC8NM0ZS5/FzWrFQl
nVIEUq3m+Eth3bgVJk9dP/xbXwtJp8YHJ/G8UAjxTXNWCq9znbPe/hqG0aeUgvHi7BTjr7XK0NDj
DT90DYDcXpEJNAS6+uQ0zjmn1n3p5vf9XL1fX8zGm8mDeD7QF2BLaLAIOzbGztSBMXc24wliOepr
b7lB0Zun62Y2PsyFGcFfmBnplIQ3FjsXz1NmP6ol+uzXbawHfIAehzfSRc8ZjWckuJdrSRxjqHvq
WWe7GYFE922MmJyCxVMh7dWMelwdPLeaq8deryv7xIjWk8BFZnGfKmVil4FK56kJk7rU46Nt9t0f
TKyxu32OIuW3uCkL9SGvqzS9x45pjc8sVsR+q1nJjDkwXlP6Y+ER/J/GotqBlhjnPvgNs1PZ0L2N
vUTLD404tP7QHBNrmolGjXpJNA9auR/x/Etj/yJe58OxQCPlczIRHV7uo4dpDnanM++s9frY+6ws
3I+0h4Ti9e+10cN08fwCIsApRyDtCxeJYG8wHgBJnXkYd0toHIsD2zuHOYSQYZDLu5c6freQh3y1
Jwp2A6NtAEcDe2Ngf8Lp49ALrAOGK7/IVew3+AkXq7OE2kMMyHwPvJwHHrD3AVlIu90Pie/emIF1
uxzb26wCl8VyQkhDlE/sDGzg34c5F8vl2/Hl7dJKxDgYUOKdq6zzSzODAKF9UDTmmy4Jr3/KDS8C
7wGJcK51jKxIWKteZYthZsi9hhHfMXlsY3Dm1b+vjXGaOKJheEW0f8TmxYC42+u7HNPbFAKKIw37
1vvx1wu5MCG4EPDi9KYCE+JsmSVofoXb+jZZ0KmticQjboQysITYgitEchGxy6+jOxVmYiWKA0bv
Ak7CsDOs5qNJrCpAxSjzbbN+u760jWfLNpDjcUFqcHtFpa2qpgMrO8bf33ele4Ri2w7hQKAZEkw9
v7XCLUMvAkgIiORA90WE71dxmZotYhyETIMRzlV2343zDy2bby1VeU4zttdi9Atq+/H6+jbcIqfB
oYCCshv6dsITkxWGkdcZsr+2t4cb6lrxY6YOyvN1KxsQCKSxBkTZ0K/DYyPmY25TKHqf4PXnzFA9
6ILlWN86BxBm9rGkxL3RvYItPqyK68yhdCLcYDXN4wYa8Ig0evQIgsQtssYnY2OSwIOI+U3i1Zlf
KKXpq9mY7YaxjO9U0HaUo+lCSyjIYkV/nY3K1A6YnDrJ+jHrVhfYJuD/olZtQFwB1avLM2wDs+O5
g+UCDgKlg10epmERqCfnAArwSYYHWe/G59wTnCgbmjogmRmX1koUY4rFqNwIpX5tD5ILlOqSAz2p
e31vcUruXla0Xh2pT4s4xkjzN9zaQPTatdLYjYji7bLybp7+WiSeW0DNFt0SpKLAn1yuKa2nxbEV
xYmM9ode1adkwNAq8tYZ46vFPhpDll2vnIBgT/A680QXt2DUjZa8Pio5OI5gKqWoH6iLbBDC6k2A
KfRO4AMAeQEMRLiPsW0PelEBQNtnua3tjRjDKw9DBXGY/ew2Ct1LLubGx+JTRpHsWYBirRgaJbok
Q+zWblSH+am9yx80n7MATd/ikKgi/BcPLLDBvN4If4AyHZLSy483EnvWWow/jtThfV4eSw1A9eTG
dWXqVhs7iXwGEFy0eCHvIaK6VQxX9pIOdvS8OFkMM3cS0++Ml+sbuHE0wFjkQtbIatBTE44iFDk8
ZhejHZVkxID7Jij7f/Ae+yyVJdWrFwIjdDlmnFPVgPgXkT3QBHKAt+/sqGBPilYeRsZOfRyHEAm/
zTU7zEv6zYwLybu0DjchhovTCClDyCaiYyH4j0GvlLGrWhsUvfqkvuc0tMDO6I/9DjxRdtSPsl7o
lse6sChEE3GpqJ3lYqHpifyD4M/bk5MdGgf6e77Tdp8eSxLzrfE/WCRAoryawKvTYkxNkWllRqZb
UfJd++HeZMfuBUVB/YHsUbN7mO/6ADOjTN+WbO7GEf1qVgyt82ScoaSoWZGSvTRN4Re95ttUpoyw
bpRgdcjvPwkiwNCJbaChZSa6FY0VmY/1HXtPjt6+m3zkdWngBV0IgZ2jO/g6RJylb8EqXuOmkSej
Ywqt7ZUQejtWRlLmmRUN6eCbzi0e5wB6S2TqjmymEoGUDV92YUy4iwkYAL2ngjzXpgBZ5v8so0x9
aevtvjAhvgSWnTYYLmBFVtkBOtoEhduFmBj1UACUNmbNgYAkm5VKoGEGVptBWFFzJYf1ExR2ESoK
eyrED1Wh9BUEDKzIOEOyL9CyoAX4bvJ7SIkF6Zk8mOGwa6PIogHABOw5/4mi4nSP5PBelixt7zii
YrRacGtsIYOxh3xAVSG2IAp26yBzgQhoeN2/6ty/rFf7PxNCNDcqltm1fWJF7r170HfaLRgsWr1L
DhgtjMMLxRaMU6NheaPf5gcSjLfTW374d+vkBSWUSCC8Kmy5rqiAZFT8RxiPhvOYzLIS7XojMcMQ
3SQUGE0wZ8QoremGtutKT4tGW/Wd+rVNJCnalgGOlYM3QWgBkdHLVxek0jlW0QCJ5hqQD+1PXz1d
/1BrX4Y44osB/gO+5M1IcPMM8bYWKeUbGVERJffdIputtfEaXVrhv+KLlU6t1biDDmfU3cyB8cPZ
567fFz4LlQMK9iE9y4LZjdfos87HB1ly2UoxXIHwXhnnZqVF7Q/vHL+V++movk2P+jn7lvopiFR+
9np9J9f1ZvQVwXBB1gzM1lq+oKzGhbZeBam9+wYMG/OdQoTleToOPj1lpwmjdutHrcIYrnD+F2oe
GFmFDh16ICApoV4rHJQlritLK2I18p7HnbmjN3w4UfYN47sh3SPzZRuHBrVg9OcQwyOoERFjJem6
LLEKADjdzDeb9874AL9G4jA3nPZnBMjR0EDhr/D3A7V1DPEz5wjjmdsT1KWgeIEp7z+XgPgZDeuD
rGi/dUyBhIDQKbYSzGQxVssUuyqgxD5CEoXcUMvP9V0cmjimRqCYfj8FXqhJgHGfStyXjhLAErhg
QKgAbFwVODunZ0uqFGPUtCCA7rt/ODPMek33TlQe1TP4u0/kB/TyB5yfPkhCU+bD1rU7RE/QR0Zm
ixAKtQTh6Hhtb9QWI0NEv5OfPLVtDiDdWL/mPwQlQ+dQPIBATIMhqoPyXjZPdx2II9jHzDUuig7g
qshxpNDZSfRSHSKX2Ee6LK/NgEEEEDF66qlsDtSWLQsSC+AJAOyIZObSC0GcszZVwljUoCLeTnkd
pGodMdN6y00pCmDjjnh4/vhBQoK2uiMam8oW84phjHnObhxqFhhUa77bZScTouHRy+URgsOBDTDp
OYpOhKOPpVdaTa70UVksHt0bXUZOijJb04Eqia6e0nK2rG+QBDGzhw4ATJky08YJAssDpRlwgnB8
kN5fbiwCJo9iLpCF0L95N4NY86sX50l90BC8fB92OhyedtJAjEf/aD8fZVIdG57i0j7/8F+el6RK
1aXUYb/bTSE9lvsEHb1gRqmkP7BXWaVq/SZfWhPiVQggdroHtHxEMXU6ie+oFHQhsyCEqxh6qwz9
BAsD1GbdxQ2qWqbHtMbu4cZ//WZCbJTGFa0Twm3sW4if8Wl26Efc9AcZantdRIT2OtC4/HIjnVgh
VfSqT7MMxIUosfq9275Y83RoFdAysilouyRcymeMidl7CglM63D9UV5feTz/UGeCYAbITkByXJ6M
uW7tpVM1PXIUuE9wGBv9IzFjf65kgMSNS3hhSQh4vbyZVIsterTUTajGU1gN7X02PU8xVljFh2k4
Xl8aP2bCrcc7BakW7xNqJMaeih4nMXF6Myqod1jiOazzH63l+oVl74g0hNvaSDBP0ZDgEPEVgNul
lNkWZUa0ZBj0amq7Lr0rUgMNxL/uOHMP8sWSEJHqPVR7066Dpe7ZoTFkip+bN902dte3b43qEOwI
Tquuq1JLqt7g+mdRtgQQQYNw7UzD5NTvulN+kzw74V/PB/x0j5DuR+UORHNxZOVEADoekV1HUJAO
Egu3DjNZ00QGslw/PthDpCOA0cES4DGXx16zSqXyltKI5uYjBn/XwrBug5W+ZAs3/NSFGeHMz6CD
KmONLQQdI5xCO6imgEDKgqE4kR77Q/woK71sHsMvCxOe8MGrjH7MsX8MotJG+c6FnysDeTT5dn1t
sqUJp1ADbb1jNQx19RJM5g9llCRe2wagEsrJpS5S8ctPNKQz9KWMAsT4/D13f7S6BES8vVP/+/vC
TkGNzq4zFX8/JufEqd5SvQXSXfehWywhDmwftv9ZEraqjUmvom2OldgniI9D4f+5L96vf44tZ8eV
E/67W8JlXaYqddIGNrSUuDvPTjFzW1/KXQLaJEYgGu4vzPisJHW+jU8EfCXQr3zmEceNXn4i2qSD
MSUNslaMtnNRho6t1+vL2tg6zscEjB3QfYwPEZaVQi/Xze1CiwAE82PzxawNqDnL+iAbybBxYYaf
lS/xEZlTW3GVHAvZkQOgr7fT0T3RQwfhB4urS3onTzKpZGPruCQoOq+cwI8k/NIihcJ6x6xUi1Lz
uw0st5vXEuezcb4xfwA4G2iBIu4VYesYhzYNte30kTWgnNf12R1wjlk4VEb6q0gLGdd00xxvT4IT
iH68SJPU6jJt9K5hkY0cxSDWbwO8RYKzUbTtIFna1vdCYwc9UK4XzyURL3dPU7IWv8Ls8b2MH5j8
awcq/lN8O2xzn6eBHgudMZDF0Z/zKISQgsvhIpNAmweFXyHuVLqYjiOI1pHpKd9qvd5lGBvUNsne
aRfEM/QF+jdh1wOA6zxkxDtm2YNX5Pcu/Z3n+FkYgUCnPhqUMow1Tnb5NoF5SOlPF+mjSdWgGfQ9
bRdJjLdx1qBrZACc7IGLootqQyAF6mwa4Rucqj6WtD6VyiSJtTa+Ppq+XCocrRQQbIQPQjyr4+LT
epST+6F/Lshvl93kxij58BvuAM01SHzg3TbRhhXcQW1ioIJrJga0BoGTyR8bdPNIK4NUbVr5bB3q
oEStYM1OXgylqzh6lBbWgdlOaE6arw+yluhGPeyTfoexf/xArYKQNter1usaPWoRG4xRe8rvuC4Z
O9Cb8ta6z9+hE3asH8v7+OW6V906EJyNB2V+4HQglnd5fZR4cvpWbfWoIT9UyMu5Eue2tYFgoULa
CqKCgN4Jp2HxjEEvk1qPMuYFXpfvi/7RnkuJla1VAGGEohAfegY5z8tV4A82tEt7HZXZ+3wE+bOX
EeM2TjXOGRDZqD2h8iNaULrRxtgLV486qw7cHEMDNA2VtTEcOpmpjS3j2R9OG1SVkYkJW8YTUfTp
bD0ymm8LeYuV56R4vP7VNxosuDiALqMLDwiJJ04qclgz94rR6QBooMHSBOY/+k37idVoDkUwzOES
3Kl3xmEMia/6nes3z0kYypzoRhHx4mc4Ap9KL1QLHw4/o9u1JwIu9PPkF0F2io/defwd76Sl7o3M
E+vm6a3Fa88irGIZNZbSEcfRBAN7BprK9tkBDZeDHdpnlvj0bYqq5/nWQeH7IBvntlX7ubAuvBkY
gkHikWK5vNGjhfleeeq/lSHduVDsmvfsVIT1PQ3c2/JftHf4TgPihdaIiWCAH7ovYU3VOnbjqTA9
IQNIzRTfWBZlbDmxCxv8Dn2xMZBWcQoTm1vt9MO0r9Hb1t//u7z+e7oE6RMadjvvJBXo3oh5L0wL
bswDglE1EjiANozbcEGj8sZ+5FkWBx7lJLAyn+iBui+B1vE7yYv3//mu/9tc4bsSban7uMHmjgEa
CgE63O5dhenb3YfzqKEYDBUU9O+mh+5WozfSSjz3B0IkcrF2MfTO9RHqQ7BuHrwfxbEKlKCHCvvw
bkpVBbaira+2xAEdmlspim7juaDv884IeyVQdsvB9tOn+DbbJ2fyJOufSE0K7jD2DOgmTVjesC8i
CMby/u/J2dU775Dv6DOGyuyuO8etagdQOwaE+nlRYOXr2aRVo91XfEPp0fuF1nPxkhwGyDWroXus
nuOfGKDx9y/YhU3+wn25O1rpQKYZskbQ6+yCBoxL0LtCybq23rCv6xJ8APLOsWpL2NAP+Un5mO5U
qLAfp1svqHfmh1bueB2CPstEhzagJ8bF2gS/oFXxYqjNf/aToDmE6WB/skO9K075k/O9edZf83vt
oZJ8x42gACrDeN3QLkFOJ7YwcsvNinqYEBQYzclRlteaer+vb+mmCeBOoNQAEYAVAEsfzY7MGky4
RrHX7Thoayr5ahsvFkRPeeKGMXzoPgnH31PK0R6sQY/s2brNSwcl4N9NNfqGWe1MO/dVaCz9/aIA
z+NFaJjExIrLo1i6jaOVEz7XNBl/YqjL+TWUDq7b4EdN8Fmo46BWwHMRhB+Cv07B9e2XhWhRTWYf
CRT0SgLNer5uZOvrfDUiLMQzq2YpB0WLAK8ItSwLzWR/3cLGjbpYhuB6E5rWlLiwME5Ap2lPBjN2
NP2Vl7IBLFv7xRX/gZpG93MlfQ4haxXaATCkaunvJbaaoLe7F+YVsvqHzJCwIqMFNcEoYQjDgXxS
fIxJ6c+mjJGzdag/Bdb5jBJjJdGYLglRmOJqEQT4D0X1S5ufJoOedPNn02B6Tiup720dBIiR4TCj
KA9osnAQMGGM0WkBpIJ65rvVWq9lrMry0a1XA9pP/zMi7JwepwOqV6MWlRCe+ZhCTOT56Sr+9Kj8
VOIgx03dV3vlpAzB9TO4FUR/NSy+yTm10U/UsTpIhwXVE0rYdAfe3mkMx9+Ycx6aT9cNSnZT5Frm
po7RE+aMs1jc6GA3WbMMi7R5CF30uZHOoYIkqgl2iqWlXKUqquo/XZX7U58EleJINm7LioOym4sK
DuCzIis89WIt0zIdlb5a242QIW9mK5yYhFq5bQUNDJgCNl1MHAnudOckGqp73bfJ+Wmjr5sOb9e/
yKYNlL8Qs3BOqpgxVmy0hlQZ4E1z1a9a6hfgEGUQxLhuZvOIA3eBZwjFI9R6hbfITrzKzptOg2z6
nwHDi75rH/VDGabn+tZb7htkFpgJDzy1LG3bcBeIxZASozYCeo9Yv2xz1RtVGwAlbXxVyDcVMvum
F+9d75TZ9lmfmMStb+znhT1hnQzjPHNQBrWoqR/iNt9bQNUwTTambdMKQCTAIoC0vHKCldWRcjFQ
9+3yV4Twe6i6+WDoSD7axm3lsuLgKSOeXSOtHKgX1h2hKJu3j93UBaNm/v094nJtYIpCOIirjF/G
C6OG96KFRkHUmndJiemm+W2ly0QSt4JILtiGuaDQ7UF/QYgYtKnuWQnweJTeKWdy83+cfVmTnDiw
9S8ign15BWrprejFbrf9QtjuHhAgFrHz67+jvjfuVAm+UvRMzLx4IpwlkUqlMk+eU4Jg1HwHr/bt
vOdpKwmLB3pXHa97/OYnQq0AFSWM06wwi8lABlqOlnoqnb8Fqn5Zg9TV/HqEwNFFG5dnd5YmPs3R
PBvdXoGRfBluvZgF2mA8DETWxN1yBMDQUPYAcw2mIIQNBP97u6jLpJ6a+cEwfiVScpyN8MCHuwDs
Q1WJazkLx4Z0LQEPhaGiqOQe1FfvTrszH91y3++rG/W+fojBDfcoK6qsl3VpVL/0vrmmk4lRfOye
eVeqP117kRygtQ9wAwiqXNsblW3BvWMNU91xoYJOGsRQzUQDo/0z21/vQsMK5/hBjEOLUwSW6WpC
OgWVmxMX/wrN1vGCpqkxXOQqZPdVp+amoOSJ+hdiuXhbNFrXGZO5qCc9h5hv/tRBtMSW3RWbuwao
L95eKiYqxKCg6TSBkDN8oTDvnebHVN/F2bfr69gA/WMhKIQCAoGsePWIyEuj0Pt6Rki4IcfWuMtv
pzv3Zghs3wian82j9h1z2MV3770Or1veXty/hoV80uhmgO5sGHahILuUT9n0K61k18P6bYHVgTAP
SqugIF5RlMVkKTpUIfCZ2ud2+EUW5jPzlsqo7LbOD9IGXKwAP0B/na/1rPDAbH1mLfz75NblHmRF
obXI0rmtlWC8huszIDCgQH9pQiE2XK6yl5M1vjUB6VFN1n5QMIl+/avgpY8eKji3kTXylZ6tpK/L
2Shcaz6BSXmXW0agLrDWKV9ODqDBdGZGWA1mPLusyrX5pKWlz4baz5b52Le2JOxsXHgYSOJKJDz0
AEYkBDav0EjPSmP4VBrl86TgCnfzHT04AaYQQuujeDLjcDzKvtYGQvDSsHG5j13XDV6Sw3B5785g
EF+Ozm5+G3ZJUN+SvbQHsOGAYIp2wKkLKUngsYXDZNGMKZNtjZCwmIPssQPArviE2DXhGNqD3x1k
9VoesS+LD2gYnlkUIrpbY+IrL80RL7XSyoKJulTxM+CqwVVetctz23eF5YN4F2Tp2dJN1AeVXZ/v
rrvret1ctBlYbcx441iIpBTQArVyN2naE8ZAex/Pxye7ZD+u21ifPG4DUytQKkAtTJwTTkg1VZRm
7YnO2tHhLGEu6R9i3byfCkcGk5QZE/xmImVVtqDWOCUMGsrWTZcnfl49Ue379UXxA3b5+bAo/gwA
hJ/3sYU0w/LKNjEZt6OThgSm2Xuv3TBA7YVUWiNrzW6sCvOqULxFRoOmtsgt4GZuo7oYiDrNk8p2
OoR0nsx8oS9qaf6yGiuXjHavnzpo+uFJgHQd7Rpcb5eHj5h2Ocd5P55I+8cCMhHT6hFTjw3oR0rP
N5T48NXNNCGOxicTwAiFMTYhK9StDqRTtAKg3Uum2k+RYvtxRTwa9uZcvHzdGNcB/URqOKtUqnFH
6EF7+XBaMqgSdNkr8cyHNrMl5Z71J8O5wlgCGs7w+VVeYBeTxWY1HU4qGR+oa6MYojoYCYI3BXEF
/pfrq9rKey/sCREsNhemeTQZTv1t8hsEn7fjCdP/vrcD6Uv8UjyzZ/UoA1Zvr5Fz/2FmFazHgp/E
Gu3pXLj9SYMCiUHrHSMG1PredcVJJetbBypsJzgGPIxWYVfF1FTtKUhNDX04eXXl6xgaBVD/+g6u
TzQEhAFL0kDoD4YycSIcsXUeAeXAVWfZI2ACnWO8613dleHcdmyS5Alb6wGqFKpU0IBDhsW39ixP
sNppWAqPDSe7rG8cdT5UiswlNhaEN70NKDdAcViPcMMktbYkfQp8D9hJ+3BS9CXk3FA+qxpZrWLj
ukYgxMirC9opxCcxYuTZqNlNG7fojw1hd4NSIyRt0dExbtF4fDIln2ojLYE5PvMDnjWo64ivB1Kq
04QCXYse9hBaxJ9u6hcl8d3QjEooMLt7+0f9PQllsy8bVc5Lu0I6FLtWndeljesyqm/MnfYDfY/p
Sbs1gi5AlfCYSK7OjW72pUHhOhundqFQUmlPS+f56dSfjPa1YcwvybDvcc0ojelncxMsJkMzJntB
6dxXZsdP3PgWlDcPmZGEhavcAoUp+wb8hhNuwItvwD38zIOVtrFLtXLwyVtwVrFj7SoBZb+J7gam
oeyg1HOHp7hvgirOteun64f1/+MBmPDnYRwPSeHKgE4Ay7pFb0/lm54G3eCPaPJnL95uZqCzB8LQ
3NtHTLOYfiUJ7BsvPnwTjrbDyd1QQrWyhCqYbm9PrZ3/ALHLvtVo1DHr6HkHxyYh65J76iz7RHk1
vTyYOyMckuW2BxFKPHpQbvlwmn53fT/WZ/3yNwnhZDDbYYo1HIjeTlEq1FQattXc+3YqrbCsI9el
KWHnp8TrGMYN2hPzvqfzu1f/ub6U7U/LZ6OAuAd3ujgn4bUK3tpg/jhpRRA7nyw2yc4cjoPq1z8a
zFyXz8sUTD0n8ZfiGNZXGl/dv8YFr05SLbXrZMJGMj9+mnfaPTiH75xnNKkPzQAuLFAUhEXQSJzq
M19cnaYzu/wDn52mZlTnoR9nHkCXyteM0Hhh9/RoqH5s+Evig49u2C277K6+TU9z2GFMVAn7L1+y
l4sXvMgtejKWGhY/akdXe0+JrJzAfePaKgXfsW0WK201tqcO+oCGMvs2fa7jbl8Nt7b++7ofbRwJ
vFgxJYmWB+6/FVQ7w9yeU8ONCuNjyH6WoK0imQxuJDMi7JjRaIpJdRiJMSLMvk/d83/ISwCKPFuH
sGcV5AdTGuO8eSpDT4VA6rH2SynN94bjX5gR8scFHDn13MCM1dTgpvR2U5GHcQF27/7LbXcsCGBP
THcBQ79qebW0d5YkMbGg5dGsf9fAs3fK8/WPv3VTXxgRlpOUidnXGoxkrPtHc0jojXqQAlzHoHxG
m19L4/nUm3CuMGGhq3twd93qmIW4/jM23eNsqUIKRpuCuTmPle2ABBm0pV35ktWy4vBGRMZ9A3gV
YO4oOomlLbPXGZ0yWCmsYlel3psO3XDJSrbcA8T9eOqCaALkxAJIknk2a0Fs0J7msoAOJVW/ETqq
EEdeblMpn/7Wtp0/rvXLYMg0ZDxotSEYpvELMd33bqjuUMCQjQBuesm5ISG9yhXkc4mTI+AFihY6
lZ/yWVj3Z1eEdblLqc8OxYf5n74XMJAYWwfAFhnM5fIadbTtwcHyvNL1fo2Tw5LbKm8m7fB178Ok
BYb/ILGJkRVhdXWWuMNIYEcDvqXpfrm9E1Zf5z2Ef59bEW7MPDX7xhuwh7bWmuECmtNDnBTO/vpa
Nm4OYKqR6fGaBEgMhHpLVWMmhw1le8qbKoiXfGfMNoRuu2dMdHjG1xsHWNOZNcEBM9PIjU6BNTX+
0ab/eNo3d5ZxbPCvLNyFsAH4MzqiaI6KGWxCtaTt7AS+x1A/qgF0Kf6Wxo2e9mEDfGgav+qyqurW
uTo3KQRFx4ohqGqjEheXqY+UtKWD78keZ5tGOL0K4GKAAajCfdViiJLZlctOdpXcm8mU+IwTA860
siX+zX/uagfPLAnLqRVqDK3isVNmqD/zevkGb3807PqRYD5PnZQXtaOzJA5urg75p+cC6r/GbjuV
Fi+NFbOTonyvXcB47d/q8Hrd1zdtoKqCFgJWp4lsHSwDCRBIDdnJpBrdQ4ZPC5xSU/dg6OkkZYhN
U+i+ofaLMsSqDcecqgQgEx+rMfUHiNy/ZLEdzsz9D7kYkDRcsYprSYmIdxAxIkY4NoOAHP3jkArD
gGBWW9A+kXyezTBxZkhwicQYQdvLYIhM7VORU7DsWf1PQ+v+WKX2WEyLDN+5tYGgRwVlDVivwP0q
xPJaz/GHrslOMaR7UoMFRnNXjNIBs00zHiAvFsqxuOuF8DdyUQqgPNmpeJv2yTF7U+Iww5hXgMLO
K57+4y7dVa10wGzLLAxCYZyDMNEGFG4qTWnoVPU4y1nFdklpPebj+N4Xi0wWYCuFwaA6nnsO8CGY
sL00RJWWKG2P9S25XQGi3zd02StKYiaS2df1lc+FPsBQzTNPKAyKrphpAMk3IDSNLH8Il1DziRXm
wcCCKXB9YzcfU03ytlvzKQgmBafUrNQuRiTYUYEWcflCg86f98YOTIn7TBISV/sIU7gf0b7nlb9V
B5/ai6ETSDFHNQibFBThlkFC/rZyiU8LnEsZZV/Or3r5pcps7OLGLZyoTWyfeUowLqC+mb9/MQRy
K0CRASmCj7VSDoSB3GQKpBSmInno6fQat+SVlr1kuzYXc2ZGcLtUXdxiVCY30inxKVv8oVyCXHrV
b3oAJFKQOBsq2GzEblEymHbNOLtxesNu5l//w/w57BoIE8s8YGtJn3VRNLsxKLYiGjY1RjKTOBFF
nXsHMovsydMgf5sstivJyTZMIbcE4A8hCbgkMfYNblM3eqJbkdVPJ7triK9a3Yta2bPkllo3N+AO
mLYGvoJ3hYGTvHQ6ZqHV1pWGHUFxF1WhLtMLKIKWQBpBLs1L3qcspz8ctSS3sWFAwiyvLfIzbnoU
ibwWrAfhoOWUPqi9a9wZyhK3uH8UtZJ409bhO/+Vgjc5E4Tr6ODYEWFjcuOOVbcb0ll9un401vUx
bAb2HSQt6AZjXFI4gbZTewVTZjsy9GAGzTMfR8k/2M8FMxQoig2HJOCI2y8nj59mAX7DfCj6CiJ3
Z5lNHaPNYEfUAL+r+VR1xa5UZQWVNc0NNwM+NJBbYdAes4GXn9rMZ6fqZmZD8wlQxHROP9T24wOl
1vu4UQ8kY5bf0vSDjK6M8X+VToLrH50lCzAe0L6uBtRNA3z/Ceg9o8lu9uqnEp93BGrkLq6gXK73
gHLQb9e/5YbHgLUMyQPOEL/Z+Qk7q/o5WZYmTjk5kVo8MudbbBSSkyMzIBwcZCzoGi8zaNVTY88G
gAhGGVX8uvfD9w0KIJDpAnff6mk2mlNc23HrRM3OPRhhtleBng+h7b2vH8zT/Hx9yza/0pk1ISWZ
WZIUZgtrhHiBrSk+oEs7o1twj/+OgWu2kvfrBtezX1gfIEmADiEGYceE0kfMbJAhjtA56W/N2/GA
MEJOQzDtrCDdgSkhe0gPqC9dN8pDxcXTRrApnHErbcjosNqJcg0MAiqJw7yACsRSvS6LegAcWBJU
NkI5BtVRQEKWh6rcZ8/jzBE7vbLNTGvsaDZu07k4sqwPkCZJsnPubeKqoCEIvj48d9Hp5t56ZoUO
nPCJZXZkp2/JjCE6tG+S1qcmk7i9zJBwrprYGatUye2oTZc7xRpftIHhWRMfSSLDLmydMA/oKNCJ
80MgHmHDUNQcpTE7yjCHmDXPev/PdVfYSh4Qlf61IJzhIasmlywJLNzQZ3LHh0k5Yw99N6XJw7q3
Bb87tyVcYWnazoAtwNYYLPsCjYg3WoZtQH7F78n9FKTPRkBGSDejMCbD129+M64bwxnx8AYwLp3D
VMYkcabYipx8DsZ58VM2+WnWBaqaS07XxjdzkbMg8OIVj9glJORVZpZTC8bbiBE1spV0D16Xr6fJ
oJ9A6gqCP0wXiatpcrVzrQFqPzWKbp09QhFE3XfS0u9GNAQoD+8YgOoxJypqJ6MkHNdeNliRRwEf
w8Cc+b2oqBHYqarilaFl7c+uMuoHJ/Wk9Kk80gqn+cK28MFy1nXjMi9I//CSQsPsoOzUCOAWXz+W
D9IJXJk1IXYUkznE7gBr2U39rd4PR34GnNsE7bhS+u79RAZfW5sQQBaIvdaeBmvtzt4BcTI9ljfL
t/5QhHxavgmSnR2OeyB898at7kM7fZ8eh5214wDFbJeEsr7klsciFzI/c2BU+IVzmVkQ23Kc1oqo
CkGJZg6UYZaAvrbucXxP0G4DgvupHXZ5AF0TXDLQKeVrxgD5BMUjZdfvxxTcz/pRGaW91k3fBVIW
giigs1i9JI3G7IayUa2oQj3gaUGMS/2xcM3vuDjiCDCtrPBpkmu1rzWFne6uh9Vt68AtcfZYYNCF
PMIaiZEnGnbUNnKc0Nmr0Olyw0yxP2oFMJK5rn21ciVjFpvfEapVeJpjmmP1rrWoYfeAdFhR6Rq/
8q797mXty/WFbVzlfIID+4liCkRghIMymGNsZTZMpHHaBXSYtdDQeivQulwGm900hXctvh/SBli7
9BgbU5p5budWlNeJP3fze5GVt303Sgoom2YclL7wD1gjPh33LG0oFKqNs57i6OfusdObMIHKEhT7
JGY2LiBwXf5rRohnaM4zTDsQKxpNkDKi+G7VLLTrNyt+/voXAt4RNP34D8hH4TCD156MyTxa0UTG
73ZmPFkm8AyFbFx3y9fOzQi3XAPFA73OEcOc0gsdo/iNwteXy+G8uIkPwwdGuKahsGdLbwEtp8AD
BsW9txar8Iuqe7RL/csjwdwQciDUdlGnXuFtnTJmJO8SXDZg4I8H19fBZK0Oun/902z5AGrhWI5l
8meoEBWWKS+tdIrNyC2hGw62SR8e/jsD/zDE2W2Zvs7mFzqzJuxeOWnKyEd+IrXpQt32QijEHK8v
aDOqo2kGGjTUPDEgJ3iBPjaWl42wwal2tbAFnz85mL53qELlpyyHW/W0+Fc6MyZUw9WWQoivhTHN
vZ2m6b6n6o0SJ7s0mXxVQZtLaz4Whxyur3ErPoCYAJ1BPD7B1yl8tKEpvK6iuglVYfOBTt6zwVzE
o1hW6//M5cWsgA914KEO2rIVHzWzssFZOmZG3Z6+gpgPEwIQKZqGPflwTg4qyObf6m91w3OS7CNX
gX3zm2Pzh0ZJSP98fc02REZUrieG+Cs8Sr3aLQxjcu3IncyQlckLHlbPbuL9c93MlodC1RllN7R4
waAleOhcwaFaI3MiZbGOaUUes76SwEG2jpyLS9jl8yUo/gvRcOwXlZY4YMj7911l+VoJxTlgoMxu
Cq8vZstPsATI2KIJilEjvtize6TOZnMcEwRE8OZRTAVQUC+x9hCTVga93do2JC3QUDARFVce6ZAJ
cyYK0vLehU5Jm2qNX4DddXd9PVu9DEi9onuHJwCsiFKY/YR3p2V3yP4T1bxtTGiVFG1PQ5pr6fOo
tm4I5n8rTOel3i+thTyZjnE4xEt8sCsVMiaL1n+VQgYtMORT4NPgRLYrbEMLfhe2LAXiNNByRQYN
y8WVHPeNzcWILbwRDSnUQcUqgmONjoO4iRzN1T86T/sYTfplAACWgbNlAZmNVGr9rirGKR6IaUa1
k3zYjf7NqNAbKpWf17/g5lIc4BkgBszTbn42zjyytXp3ZEthRiDdeR7BZlC6sofThtNDMwuqY5Bw
Q5NShLWjBzRB4ykzI9Q2v3dG9qjPagEGYyr58OvQ/8l8iQCM9NbC5l0upUADMRmgVxslevVOmekE
ZW5hBhsagJai/7Sc9Jh7gPkZytv1PVzHD3Df4GtBGAcaf6saqqspiC52A0Q2uVebuynO7keC2Tup
Oh0PRJfRH387cCF4MvBqj9ju6DwFV5lC9ahsnmwbQd46zepjVv7AnIckDdk0BU1FZFZ4Ga1KjmCc
bpbKJkZkxDnAeKOvF39SMEP3f0pSSjKEtQ9iWWe2hFJjrHvL2BqwZXbL+8Ts/ZQu365/oi0TuKyA
MuDCqCtts6KJwW9NDANC8/+o5A9gDeF1AxuRENPriDbg6oAQNZQvL72v9SiOF7fAwu7e2lvH5kH/
SQLvoIck6r7LKPK3FoR8Chre8AOU78WMI3YmuLhqRMtQH7QJBDgszyrJotYnF8ggdD/Rp8O6oO11
uaY6bWmztI0ZOVl143rzqauzQ5zK4Jgba8FMGVCymPvGBIyY8pJkMRJPn42oUYpwKt+99vX6x9k2
ANjPZ3101VfprdIlkJA1Ilphqhckox+uE0uceGOvsIh/bQjfv6kKsGBVvRFheii0m18aAQG0VUis
uOsIACsgfgBhENeR4r/iLFxPUMUdhrk1ogwzJ/ro+ioAVNCRDLqUgMWxhhfIKCc2otuFSeGGAGEZ
Xm4GNs/VB2jJkQJN1sV9IwnmGpklg2FsbiNOKuaSUEJYQe+rOOm6xEEs7bWHGFDjlDwktoyZecsf
UGcCnwVXP1rdraVKbZOYsx4VRarfpxAD+cu0cdhf97qNsjmPOCYmhKDnuB7+t1iqFt446NGghTXm
ebmctsvHebnIoKw+t7FxAHNiTchHMMcogs3ttu5yzBTiCWK+ExXKR7YVGDKO7o23HHIrizNAfNIZ
iJ3fKWtiKI3g/eG9sBvjOB1p0O/VPaR+HhLpMMDGktCRRMcdYBiEBZGqA4PBTTG47hJN05LeFf1C
Qq0wtPsRxO5fj3TIf5DNYaAGQOvPT3l2rvpaa7W5mqeIpcughKWTa4eiQUnB7+02/3rNAr1KGIPE
Cab9Vv3zXp3dvFfrKWqmZFfGSI17aG45lcQBN+5wlHcwF8lrIxh/5v//bFFgKeqBp871CPRsgTa/
AivhN3WkZj87U/KE2vhUF6Z43DozFZNJmy3wUESF8Ui6g1Ec0/Hb9eO0uRrO0cwH5Hkz9NIEFJzb
vMZNGCnVaEA+nSVGGSy1Vr9PdgeppDSZtR5jaElMJGW5VbhAzQ+81KA9Bjc04pLwBHUqpnhxmZvR
YLw35MicLydb3ACad0jCVSzP5T/gbPf6ttBURcc9O1XOoS1tf2Z4fdrP+oRBslqTANBW3+rTGnSm
QDOATqslpA6NWo9xXNdmhKA1BK1n2wFbxtL3wB0uySI37g6wGgKcaHJ04srRmzRltEsmLdIy/Uat
MU01J0DN/Hb0L38jG69d3O8oaqrcP4RUJbVTq3adHpZ692au9Z1ZmJLjtNo3bgL4QJDdo+wBEOnl
V6JaNo4UaIZogbrsg4cHE/GXrGnuEl0Z/lx39o17HpMUWAs+ExKiTwm4M49IByMbs6LVoqwwUA3u
dd+pUNpMSPJgG8Wr46RvBTNlIxabK0R+jGcM0E54EV6ucK5cI2Ej06Laq2skMSNUTV2jC6w4lRyp
tdgnNpO3XfBe4iIWYsXM6wG/nYxYjaa8bcA3pyca9ZWhAHMby+tJ2fdlVRFIulvNsh8aUPsFLmnK
9LF0K6e8nZ1Gn3d63lvVewrUf3fIFbN/wYBwbuwdl07Lrd322T1ebFS9c4cSgN8u08blSOKk8kaf
JV3Z7+amtOzg+qdbbSKOF0cWcDYeFMbEkXRztmNTy5EIJuPzoj5lzn4iksnXLRPgjYRSHO/rrgbF
y6V13TZfkJIRqh3RuNeDsbDiu7h0vsz7wL8TClZ8ghv3iHiuaoYVdinOlZN99/AMLI1fMf2VzzL2
tK1IAXYJpEuYdUKTUThchtk0DsiDtKgsQR+QxmBDje9HzsNjxl+Nf3xJJgeBYE3GimhstOqm1xyc
LbdJ/H66bexnCJpKIt9W8ndhhS/47AS7wJlPXQwrxQ0EMIL2g2MmnAPYhX/JAJervXNQf4X6A38U
cBIL4frQJ9TYvLpRo9yq4x0w9BgGV/Of84jpSYV2ze66g6/qLNwcylJ8gs7hof1yZXNS9CzOSjXK
hh5joaXzMLfAWs2Dd2woeyJu8lu1jeq2K5Ln65a3ForThakO5Gjo2wpBPiNzmhPDmqOYVn9Nc37I
1OIY45kUEF02BLxx6cPS/9kSy9s5DrcX994c5cy9m43yA2Hzq46IjUQ2gRkLvEVAHCgupy763hu1
OVKXSE3fl/bVlg0trcGMsIGGCMpvSNs56f3lx1LrYc7TTIWN+rHnc3P2O1P/GmPrx16BkRjkG+yp
UGTPuK0vdW6WR7Az7y8MQNYYGKGiJaYZeOIIQMdjruwmj5a4mptKgh5bw4b4OjEkANwmxraBqr80
OJtVVTXjPEdcyaF8nFAu9bm0ADlASVcLx7e6hYJDHhUfiaxKsuUp56aFLc7rthniCVtcLSSIs+9W
JUkGtgxAPARdEBy3NViotSEl0zp0Rn8iL541qEe/WaAr+3H9cG0da8wk4GRzFN4K4eykRCML2EXh
8MYuG7y9kRhHTA3cWmp3qOr0WGhvTNbd2fKTc6PCE0V1Yy/BaCWiZPq79BbfzFw/74+W+8/1xW1u
IS8/g64BsyTiaba9pq0xe6tFaP+YN05Mi5umTL7MiYZwgbsFnIKozSL6CzWgwqIlSJFSeL0++d70
6qRpoBq/ry9l4/L/n34bHiR46Iuv4gaKSwOb7Cky6SuGRhSr8jNd4gurtxbe3Z89vf+1ISSCpdaw
RSviKcqWEzTvd6z/sGYM+0xxQGS8nxsuoOO8cl4d3usQmylmaZklSbCexfBuVaMISWd/Iwv5rqrs
8B+2DoKi+EgA+K0ob1KS52wpyzny2sq4bwu23C0Om19SJ5GZ2jhN/J0KLik0Injn4zIeDYuZKfGQ
4PrQe+vZbdz0fvYK5TCqDblJyVTuLCf+GC29PCil3b1eX+iGu+MZiaoTKvegCRE5/7W6MudZMSdA
i7JABXV9Zxc3101suuGZCSHq1SoIDFXFmgAvtI5JYuxrRw1ij+2um5GtRNhHfSpoiYmsCamu+WOe
271SjJK+0Xq2g3v72VK4h55dVrnLqlbJsFscoGAG1W2Sh9XhU4wmBMZaBcpjL8MpbK8LpXsL/2L4
Vtg+M8cjfPb0KeqW6c3KutsppZL0YuvuR1IBAjD0cEClJgY9dYxbZNzuFE2qvovtFMo+6UNW1G+N
Of2NS48FzmS+9dAvtb3sP20qxwni3tKg/C5cyF1uuKiawD/anfoPsLRgCOr8+JsFJRjdByEpujwf
JJJVQdcFSv4tz8wK+5okne11BfxlDNxDd9N/pBAXHYGNnD7kBcqtMIm2NzqbWOKau1CptIX1FMbq
xaBhQzLF91o3P1K9xChFEtu3XlWzl+snYh0vQaAOHTFO24V8TizBciDDjJY07ukUOknOLUgo/KJN
drjiJN9wfcQvLemX5yJJyYBmAyylKIk2hnqkSbujlcRNN9aDSr8NACaGUPD4Ey5NqjaKV3Mu87wc
D33lvjjqsqvMesQsVy0pO2ys6MKWsCIwV7hdkSMNyIfiMc6176013cdEFrRWfoGXEV8O3saoFuGZ
eblxHkX0b0qMT/cm8fzZrv9RCuehmcZvY9b/AoZYEu5X1aJPe2CfQ2sL7TpxPmRRltnoZ8yuGkWS
+XOJiXfNbm+0pTAwgjnf6JWLA7foX0WYf5oFsSBHLELFRIjNJjqQC0oq7KQnqAxoDn0euhyMFZUt
02JZfTduicNVUa1Ei00c+WR6vxi1MmCBbMxuM7OLd7HnlUcHuhySe21zL4HwA2yVDxSJhanJhhro
ZDLMb7MioEsfzO6d1etBOQHdPiOEGb+un+dNZzkzKARKl4wd5M0rdvJm+sqAMXzoKL2fc6fw7aoY
QqWWUdOsThzfTQeNKYgJgI1YrOmUuZo7qIGwUwskUuO2fxXVOXqYn/KHzpW8XTa/HO4fcK/ywUmx
rlN7OShbtJqdkgTIKod4mRoMvaIAzI2efBv8h73ETY4yPUgULVHhpKi0CWP3JbgRsln3yWTfx1kC
UNryuJjWUx3L0DNb345LqoH2hidb4nS6ns0AArCEnQYwJAxQCpxn3yTzrhuiVor+2PLMc2OCo9jG
NKi1R9gpn5JQ1YnpO+rwp4uHfybG3rJ+ek0a2Wjd9gLBR4YmEibwRVJ+VUu8PO+c5tRVsbZzvTYE
P+rkzynEhzuj/xZbiqS2uUqM4Jy8cKbhYoWirdjm0Tu7dMbRak5t43ynRnKYy1nWlti2gf4bXATt
WTE30aiiJ9kCG6yuiU8WKCekmeSqkdkQEhHQLdGBDmZzyodM2wPCXO816rSSy3PTCuaRUYYD8RKe
7pc3TToUVZY7sFLHeZhnwH/K4LtbBxjA6v+zIAT5dqZJ0o86/x6p+zBxukejtpvbDkFfEno34hKG
7ZEr8uFeEGtyZzzLwy2zLt2Ees0pdmtjZ/TKY6oot9But0Ir7iz/eqzY2DqugaQhk0Kcd8QxdY20
sw0gAz6QnrE/9sysR5COyZiWttaEzQNPJfrKKEwJa9Im9DdMo8f2tfFDP2jPlafvMlL9RdYjS343
bWEmm6dSeFaI0SglcxGDhrM5OVmqBnqVmncDl3py9aTbM6fQZNfyRnTA+xb3Mbqy2EcR2Z02WZLZ
S9qcLFqDrtzL9W8uycnkd5SYYdHME/HHpUskGfD6YYNICwVaYC9BzMB1TC8dxej6FtrkhJ7sfAkS
ou3Let7V7vjQtu2xVwrQoCwPtebtcH/vr3vNeo9doHfxrEHOg0eNyIOtT55CS3dpTkbtladJcT6U
wqyOqhcfe1rpXz4RsMYnNJD3ICMRq5qtzuYlJ2NzQhruHAgpJ7/3iH0a6tbcJZRou+urW58J2APY
j2cGnCpHyMXzkqpz6jbNaZpb30qfHBlOYMsAb2siuqMQB3DH5ZfLwPSjDbFXn+YEYCwQbRMZtmcd
rzA/Ctgvj4gAyIvzIOAmsM04s+qToeaBtjzbTPPLUZUkGuuRbO/SjBB4u1hvOTdCDbZMduNWAbA9
O6iA/tKCJEg03wu9e5nEi2xlgtcrRoaOMHPq07i44aL0QWkeUlumCrBtBb10rioOJK3wdrGSGs0B
hiBiN/23ostyvx7i+4yRv9ddbesgfVLEQPgOVVkxdowkHnD/0+aUkfSopOmOzHmgJ2XYZbJe3OaS
OBvN/5oSlrTMGq1LUjUnjdk/dUN5qql2qLPuy88huMS/ZgyhL4b6OWtBScHv4uxN84p/QD32kOvJ
f4hA52aEM1rQieRzUjcncyqP1PFAbEbAuWwY+e9mrHWJo0v2TnwOlZk+pUNX4k5Z4jtWKn9Joz0M
va5JbuONmI7dww0JdSkMLYMG4DIy0F4t07rOITAwGz8gaJOEGPT4m5r1vpy6xz6zbuw2jjC4eN8t
MrWBrah0blu4pBfLbOIuh20wYdzRxb6zaypJa9dX5eXyhIo6KVgyOwVM5PGjZSW+Wj9bEN7uPln3
jPD62dr8aNADwqgJRjBXYyaGkSzg98dHMwBtPDpt1ewwxVrcDq2XSmpE2+uCHB2QHJwLRjhbtK2S
3M0y5DcODWrvFwqtgd2OqEj1vhl/nbOe7+L/WROPWEsLWxsNJByO8qdhT+70en3j1k8s/P1InJCr
cUI68b5NmdFOfYYjPGW/W+NFqcHeNt3Pmgf+7L9V9vO6tU23wxwJogbKRSvIuDq3Ga167J1JyJHM
6s6ixdt1E5ueACoDJLpIk3Txvq0gu9g03oLbUOmtwzxnbohSVH+j1Z23u25q0xPOTAk3Ih0SXaXF
WJ9iLUn3aAA3Yd5lseK3sQsSxCKb1H0xZdbhutl1xRdlGrDSuWAzBewLweMycPTAERcYaa4/5a+a
oG18DezUPkRz9vNRM0OZyuSa/UgwKESqREW5Xsu6GvpuapAvfr4jTzRgRcjobglqHwJBgfeYQHxc
xrG+BpUIpvk3OHsh5bo6NI3C6lO70/ZQdd+D/V87DDv9/5H2pb2R4ly4vwiJzSxfDbWkkqrsSXe+
oHTSjc1iDBgM/Pr70FdXb0JKQT1XI81oZrrbsbGPj895lljumjUr1zPbE6RqXJozUc3DS+nzYBBI
1n4qpDzZJuy9nAuSr6rfztHhE6EF88GDD4UafECQGhdXpiuLpCQQPYYQc6E9mw6u3Ti0kKVpHDhL
LThSFInttPuhUI67KTMEGVO3ZtRBJyAacjfdNt7QAcfTlNb4x+r4XOi0OqQQQutg1neB4zaKJRCO
2hYp3ia3K7tv/gmXMwDi8K8vIvTolqVXsyyThrmpPIU6AboiMzBmIzSt6uEIoSBg0TSUb6v0NzwB
31H5XUPnnzl1yKPxGpl5aF81SxqlZZl4SXXyi+ZXGwKT33vS3cMz55cj2isUqMaVy+VruwwfDZrZ
sIsFdh4Rf7EJQVi0e0i4VCfrfoySHTZ9weApnVFjg/LQLpe0gHS3G2f6+M9IJwyNpio0nrAvgVFY
PB9g0aY7YO6rU1U/pbyIkA3HVcciXHYrszwTOGctLvSS8IZANrK41+pUMjBtu+rkSWtn9WFkmC8s
W3tAnx0FhkPoHwG5haLX5yM21vlYCVdUJ5HxCyIVCH5Z7GThxfe79NwmATE5QKkX7YEvbyK3MDvV
u2WFGs5ItXffQ7vTVy2dpA07IHf//WhnJoX2lAkoM8hWsNhcNFkqU5sT6S1xglAjikWBfSh0iDKb
w+/+y0CuDdMcYCHBRP68et4Y1HYBZPYpA9QuHn1RxKRtnUgEKt/9+1BIXdDoI5De/ZKdFsGYNR1L
xcmGAi6drP7V7buDPUwrVcNzt1k4Q2+RAft4hy93RDoiQQ4BfYUeuLVlkYiHX3AwgWm22DSPa54P
ZyL8p8EWX8ru56ESbL8huZb2qyV+fb9q517JnwZYnFc9ibwG2AYbD7BEGlJ1k29Y7MWzSCAeyiA9
RGtFsL/F20VExph/BZyQAKNV+nlXyJQnNm6Q6u/1jH3X7tgW5iwwX8WAL2m8JkFy9pMhKAHMDP7/
nDl+HtDqKg6JE0PAuU9eVSe5TQ/ljwQ6RArybNNayFgdbvHRNKS43L4PxCl9HWKDFnEVgdy6szYD
KDhrkotn7H9QjUe4dTzYGqMesDhjKbgWfknkPJrERkR+hcIATV/UpdxUF3VC3R/ZnXk1HZsj+clW
Tt2cSX3+lCDWAh4eQk4GsnDLIBwAS911wVSedCfiWa6tkz8CGKD39eP3G/VryPo0kL+Ypa4mOTLX
REEx4P6mKUm+zYCo3oCJV26/H+rcnPBYwgUG5Z9ZPuHzbhmtIOubLClPnZgCStqxoUFR/UiG7tgV
eq3TcW5iDpTGAAICQuFLDjfwpuzCipSnuv1VDj+5N8SSrZXcvl4vKNsDTUVQM/TmUuXnKdk1Zyzw
MCWYzZl4BE4PJOkeJiO4KaTz5qmVp/S5OQFdP9sKgDT6pSdVTU5VdtAXOqn2kKcPQQIdrmrlxvwa
GWdMDvDhQJXiTbGE52R11vFE2eUJTSrYMTQVRFvNNUWZc1sBqwUUH4I6KN2LdRtIkDiecMpTxsgO
EsPYCW5/U5ctoxxv3O/33dlVAxURycysjrD8SJwPTQ6sQnkK+HhRt9lOEf2ja7qVhPjsnD4Ms4j4
PQTwa95YGEb75Qbvsj24/7j8W+/ZmdYEw85tPFTj0QlAKjoDLj5vvMTsDHD02vJUpfYdvD3FXdOQ
KyuDcE7mVrBQFdlaQJxvj0VIAg0MufYsfzv79H0esq+SzjYU9DedoIDPmXFbySfd/5rkQdgPVlW+
GMGahcuZITE1GAJ6aLWAgLRYUoiGyLQeR35yd+ke9s67/MLaAAWxEmzPXNagQ4D7Ay4+chzk2J+n
xhhsKPNA8L+PSzOn1gStHiPiUV/GznxXu9TKYm/z/b48c19/HnaxosomKbg/FUfGozfiZwfJRfBk
hwgsBgg2bLMjWVX4nVds8RE/zXSRIhDWTbDexJAz4K+7DRXt9y7lDyaa2rizi+g/uKd/muQy6vek
rOvOlvzka0i28kMxojCx+pw4t1NAaIGyKWIjiFWLeUkCfIDhlPwEhbf6GE5pk29I5Zm/zNapauoH
SsCMz27EewkWiUVd0Tpr9Kczz8O57AhBEbxJYWMcLLaRVWYmH4c8PY2HBhz1P1kfyW199LOoj1Cp
UBs8PGwqd/9l/34aeLGRKrMJxZRm6cm7TXb1oYpmxk0bG7dj3OCrJtGa//m5rftpxMV6Dx7Lewf+
vn9PTLnnGxjDPIAm+mRT7KKdeFs5Kmfi3cfxwkXugAp1C4IbZtiOdIjtDZKigxvNGaDaW2M0Z7h4
0Cl0n8y774c+c3ugGgqBBjB/wNBa4gyEo/xQVwY7qXoiNMndkY56uk2r7ubfBwKFw8cDEnJawIF8
DkJtZaFqLJPiRFTzHjjNcYISUzTYCf/3PAx5JfKIGb35FXbos5EP3MJAZZvRnNyHbUFrG97iaUj/
eUozZg0VGrBt4fW0uOZNp3GNgKTlafCS9JiQQmzqZG8BOvfrPwwEnBVK8WRmfS8OQGBpphyGKQ3C
zPdQr3z1g/bWdXgZfT/Q3zrLIoB+3IjL7WBDeLWsTY4zHhUXduTE0O24zCOX5of6rqXYl5swgtD9
r7qGJSpUUBgch1EWwnMPntg775JtQhGpt+bWWH2PrRySpRcZhBwY3HdwKPMyz6JQ115AAyvzbrtc
DXs4vlgMpOoye/5+TVaDwZwZfajNFkp5BvGxJu5OP5F9FeWRcxugGjwHg3S7loiceZl9irPhIvnB
y5rowZ2DwcaMZqpTuRFX7YlF9a7cWbsB6QkQhHuMHVf7lbmeyfL+qmhjs80cyuV1hhZ7nvUTS0/B
Sx8HB+8VwqnlQIfLZs9e84f+KbFpttFWpMuVw3Tmivs08mLWAysyHfppeqpyZfjxqAbWPuimEv1v
VXUt33dVQ3qahwNLHnFMYM1qk9Zec60/+7WhBokKA57FUBGZA+aHr92rqXcV6Nin5Bg0dH6Gzwdg
iAqPOn/1d9dUtM6lZxjrfyMu9tfoiTLUPtYcehhbBgPGmG/sLLZv5upQfZN2dNyvVhvOxP1Pgy4u
c+WZAlLVGJSxXQ4sQF1f2/K/nJyPM1vELbewFLErrGXwOG3Np3Y3C4zLvSpodwEU56pUyl9K0TJ8
fRxwcW+nlSBgf2NWJoumOETBxjrZUMmL6khdCig3lRG49nbcPwnY8SSwVLqfNmVsxORi5SDNsf/r
T4JLAZoqqCEt9WuZYpbdjYlx9G6tLbmqIyN6GyLyB1dSvCYZdf5b/m+sxbeEFfw4ai80jgr4hKHU
v4dEvbU9uf9+TmdjA7I/5AsoB3yh2g1ZwYcysI1jVfiPnub3TpPEeKS7dJzUP1fpcf4+jLWIBp6V
OAqNI+MoeYoaX1q8WHX2LoP2/fs5nV061GtmTOpMMZ0fFB9O+4isq3QGRJ0kPDnATKtDbt19P8T5
8/1hjEXm06nMtGCYmKKM2Mf9lb1pd/1lHZNdQou9DTuVterv+Rj2YcRFDCNDC6MyEyOat3pjwYgq
i5vngqKHeSoOIlorE51pnOJrfRhvEcEG4FTHGq+907hDH4LBy/iGRXka8SOQWgQd2+JOHNobc79a
E54T4y/HbFYgRI9sFtxZrG0/TG7u59gnLMDDaxJoIwYsKGlnj7fKBESnqOQNsONHNnq7JvTXUKDn
9w8qqWjUgTa/dK7phyZsgsQ1jtodt77GNUEEHf5ZAwW0RnB3YcAKFg3ckBbfs4f8g8UbnDxL3arh
TU1r8PrzX/DDCIsvaFTQh2e1YxyDR29nR9NFd5vF/FH4dIjKB+juU/eXEffGyqV/dvk+DLuIXH4A
dVYFp5VjDnVFWOEw8QS72f/PQRa3UFLrxDZSzI2oA9yaB3lK3cfvz/j8cy63ITQ0Zq2fWSlw+T7n
Ye5bVYEh+oFMl64AOROyY/2FhHjNwSqh15s4RrDyajy3eIC6gyiGNvWsXvM5dqWegSOhRuwKMqoo
ba3HMrR+JdX0z/A3ECAwqb8uPNAUX8RiHL60C9regGzbvmpeMv3qqt/fr9+5q8WHbAyMM0Dg/dJZ
9JQ/jE6tsH6AgQEpjhQXgp/o/qYQFtDm5vvR5qCw/FpYGrS5YZ8BuZ/FwmVNCbJRVRl4gqIeZQt0
99cqwOeHIBAtgrR4+IWv0oEu3iVdgys572ljVlHTrGy5c18/gDrI/xthkepUBulI0LbGkWukizq9
UVXxaHZ46H6/WOfHAUcLbQ0TOiSLyCCYKu1eCiyWne2dgjxLlERz1uf/4ZSi/IrpYK95XxDKXDvZ
FMI55dinr5lqaKFyyCyubOXlZ4FSJyDKeGfMrDZISi2+fFIra+zB6zwJ1kd+zajk798v13In/x0B
n9yFDrQDEsrisKD2WKd9ag3oL7xZ5YPQMBqrLx2xgs5bfpV5mLnZhHrgrP/2BVSJzHpKmnZAwYhv
fK+g+aQvSncti53Tn48n5f8Og1wPCBTI6HmL2bBGTHCtqIYTL6h78KLqJT3oGyjr9DTbm/skUj+/
X77z8/rfgPbnmGZpCPoSp4bnH2x3fQC87Z/BtBI3rfloLGYFzjTkOvF3VMWXSGhPKCDZGelPg0Wr
P+YBiiIeim3FdWDQ4Eq/yTryGwrXlR3fzsVFa2VZz0wSVDZsRHh/Abv85TpXg1/0ueiBiJ1oC8OB
Wknqr8HZvo4CoCj4eXOBCtzKJQ7bbyq7Tr1GnVIN7mYmw5CGDR6TYkxe//WjzX0n6EbOGxIdhsUF
W4oCfFTTRYnCUU0Xqb4AFcawLdVTL0UmGn8/3NcjhsHw+VB0wz8gyvt5j+QjGP3MZeSo2/p67AWP
Bc9SWiduG0GxU64EwK+7BTB29KJmFVtIAy3PgMC0ucA1AorUtZ/0yIQMfhADDBGlpCMMfKp+2k3M
8f/DuCBXokkPKTCCm+rzNOc6fM5Zax25+jUYOuI8OXq2F7PiPuUohLAUKkn1SgFomcigR0QAXCUO
qBaQBl4OmntNrl3lAPWb/kjbl+qtzQTVSMn48/cf8evuRIUWXVhg3AJQmpYIAFeoZvTsToLzyIkR
5dCCKOOmsBMWtwC7WyuLeW44HHWI7eCGQe9iEchIO+h0QMMc1efDBKtrs5E0q9bS2S8QDujpzuVt
B2duFoBa7hX4ezBdQVPq5N5OW39b7/xNeLQiB64NsNhbmdMX0OhytEWwlEGSpkLPo+28w+xb1cAk
as7VMdbu+8/19RAANQ3pXt81UYCGHu3nzViBNz1I3gEKIx0rP4yuM9g3kMpj8hqeQ553GExzHKgN
saZgQ2rbaS54FybO9l9/DKiJ4ymExZ1xkcvI2bqQYyBFj7No/8lNvi3HAO2KNiKdjHNjpLJwoMHy
9P2g1tdDATK1PfO0ICqMTskiviUqGHo4z/pHt3a2gdFdwBl+Pwq+EYLEMHt9tyvrThbFNpiqF9uq
L5TjxTUOTevmbyP3bvAj7zv2r9A13Fw2rhAb/F3cIl/0FZoaUcH0U++I+EQlqSLX11Hfr/UEvuZM
swMTIgt2gA1JjEUcGqFECMe3yju6VYLFdvGUWXvGfz2doKSZgGPgaQs0+zKbGfIg1V5nkaPbsh8W
c/bhUGJftSvZ35nviLwSzwvE1DORXAZZ2JLKJ8feY3a38cyxzHYjT312mfeQwNj39diB62WSZs2e
cjlD7Jz53MAfHJcyhMzm//+xzpQYSdtU5nANT73ILPs9RJhiQ6yVI5ZX4zzMzFgH6HQWaFnqfDZ5
k9vg8wzX3B/83xLAofbghiUvt05vZMXGHEixFlq/VptwKgBECoAbhkPOl7eOMaalp4UYrs3U8MvY
d7Sqn1XGlAfAtzWQmDtenl5wEjK04aEZIDcFQB/GZYvQb+/ztC3sjenxynqD0Dl8Z74/vmfWBKxZ
LAgeyrMg32L/ihZ85jJL+muc0h3uHVoSdansY97plYC8PClYfaCXoBcAvCDIJst+oDH1Te5mYXdt
8xr+cjZRcV9wa+WKPrOVkGQBYAa0qovzOM/341Yq4cHNhNtdQ8WQ+JEvKtltUyReMso7YZQr2dbX
SaE4+kHFZbF8w2zQ21XQc+37qj46POj2g+U0K3T3v5IiH3NyrB02EUqwSInxJy6/EqRUIHNOIGkk
ruyoO/nXM0i2fal34ca3NkCgu1TgLxsd/wKE+J/9Tkb6Uq5ahZ5Z3U8/x7wcH1Y3N4gDQaVwQDfk
SZQ/nPRHv6bebS/j0HKui2Cgi1CmssIY7g7pJIuM52lP7mbWh/loPcM1KCYb+wd5KjbsLqHVFqJK
5JEdwhh65d1lt/Lw/nK9/d8fB8xrYPyQ/y2frKoTkJhtsPQTrCd3ZFvELB5gYgQS2z61KSwaKb8x
sfBhLNeOzFdQyd/v/r/BFzmMD1HdLuswOOwNyl9qO+t01S9JPIJe9NOjsEJ+wu32rxfOPOXZ3xwF
jVlEd5kO5lpYMphMfZ1AyM+CTjv6b9EoV0Pj18ODnAmZOspz4JAgo/68m6THRzU1hcaXbtDGeKrv
5sWdvdSDFF7qs7/oWjvxTLhzAOYA7BXcBuTXiw2sy7GFEC7CnWX1Iw2U7VzIsML6WkwcccfmK4/Z
M1NESRDIEVDRwPtePv4syDk3zBD6Wg+GsKN+BJSF1lr9MzsWwRVrieINFERgT7/YKNzWfl4ps4Op
blLg7QVLKlrkLNjrojXj1PSH7ff3xpf0Gptk9kPA0xmyM1BKWUS+uoPf3OTWHZRHfZpedrvgYoim
aLxoViFOZ6LOp6EWH82uBA+5JbtrK3yZMrnxiqveMldy+HMX9adRFnEnHZJcB6A7XKdP9iHd+5fV
Y3ADXhW7q3/yuNjxX9+v4Jk4B4AtsNBQwkVRb2n/0pWTnrIwVNcG6xpKgNqhpaxga9I5G7/wbQq6
kRt/P+aZ7Y+OK65H6I14c3X884nrjUKmoS5xO6bNDTqzcZYXR5aHOwJQwfdDnfloqH3jATvrV+Fl
udiReYlhBNrN15kXXNVEehsO/3j4SgMz8f1IZxYSSpNQi7eQv0DGfQEPKyaUZSWcCJHW1Tsr57uG
+G+dXf6upL6A8MLKxOY1WtzFiIrmLNkN3x64oX1eQ0gfCREanrr2xxu/vR3DZGU+566cjyP85Yx/
uGWtoG6GJMQIOjLRqEeDcutdVLfTcxIn2+A6ofrCfQ5/VmtP5rMz89AsREI4f7R5oT+My7gGWzX0
1TUYunQkCYXszUoSeGZXIH8BapngrQgZ7cUh6yE7ykBwc6+b6mgO7b6xX2TlrBzlM/P4NMgiByQ8
71qrgS1lUMLFy+mKywxCzN9vuq89QehLfpzJYrF4YPQD7zATY1//Md6sq26XbtSlSaLu5wD/q/FC
vqR5tCaK/FUw4O+4aKh6eKehpjhP/sNHKgc/hE3yBBsLgoJsIzt72xbO3lTqYLbqOCRTTquiPJWh
8TAwvvJcOLe0IKLjPT3n1qjkfB69MAejAXnPva576QNgNrls301lt1IzPXOkwb1BHRMbBc2VJbnZ
KkbSygbDpNVvh8dO2EHZr6N194yQs7Ilz8REoH7B28Pj3ZzFCz9PqSFiKkq4DMKFxIzM4FFZwAIE
0JJP1gLVXAlZRI5PIy3KbK3ZN4MepHNtNukEdi7LthNcGrcO6OLbxg7Gl64bg4dhMoPt97v13LHz
wQ6bySrW/AT+PEcb/GBHZDBnGIhH86SOWNjTaU3V+twVivKBNbOb0Q/94kEp7MSF8iMc7fotjC6j
9na49C7AG4zGmL+Nl8ZKm+fclwPjFkxINHvAulwcwaRsSALks3PNTT8ygiJqs5cyvyt7tfl++Wbm
0JlvN3NwgdH1cQKXG79sAj1MQWhfe24RxHZtvHthe+f46C0npC63qZhYDLG/d7fsnnTSZLHszKfS
tJ7kxK48aGRHMD/6WZh13DrTndmYwJAG7N2Q+sWV5R97GtzIGSqCfZf6VI6wcqmzyzqodgboX9zr
L9twvGu97hHcmSvwMe/llDxbIPNGrFApJMtnm1/GqqjrmRWnYbkrhbpioX+JOiCPurr45ersheix
i/nIn7gHWfgU/5L65hYIigeBHikgorVDId96Ybtqn/TkR9MlY5SC1OzmCZAjzGw2zB5iVo0yYjmZ
WaHBIU2SgeKt0mxzH1qpqeHEWpDfQWknG9kNY1ymwQHQ3wbW3j2SAGlWcTI1BmU+7F0m1UJOQBYX
hSifUUPTB5FZV23HXhxnXt/Mazd1VwJRO07iKUikGfsyYSnsqOEgj5AUXtYVCx6NQo1XeVOjnKwL
ta3gqPZc6TKIhhY8+4hwGd6bLXMeWdW+m6FmP1CSSo6kNPpp7xfwk9gCLJvSMifZHfrH+9yQDnW8
8ZpZJsgSiYCACct1ZNh6H7BR0zqYbpWsD9KpW3Q+/KjRPLb9/s4NjBiVcJqGVTwl0CyCuGsLG+uh
CKM+f0A2uzNkQ620oc2Qx8wr70U17bIUyum5H9leshsTsuu7FwapPtdREAGwYzgb0dZUEeTN4sR4
I1May+G30/5OJdCuJHhPBm/jNbeNxXama0QVg4869NZSZzxJ5l36TkvB5LnsPNyLjKcSe+WobfMF
76L9kHpg8/u/2sIA2KvbjqFJM2JsvSnb+byOLTYcksKgyJJvHZHc1kl4VXTAMg3mzh4RnJWBprG6
KEHdzQ2aBC/cCvdSINCQHEIizp6U/S2M67dJHUYZea4y/1RpAptSB9gWL90LGHdU9UNW95scpHCj
yB5CAmr/kFqQNbPB4U6SbU2aNNYJYVFZZOguvRpuCxbZtEXZZGsouR265rLwL3tbSKoK80/i8whv
rw3EuuMRgBOdqY2EGTElgJEGrLk2svzYjkPk1XKXhuG+967GEuLCtkHhDrDxwFTzHL0fAkvG0gR4
8qfGr0bMDo4haaowbsCQf69zt6OtxZBXB7x9ygaFYgXLW73xtOE/lbrQ9w0aVncsr10rKmCUeDIH
CLNHE3ZPQRE62yelKyuFe3UY7BnoACXtQwGhAWlMFyjOqqPRVrKKeTvhkue5YUD0QzgOtT1uXpO+
YNsxyKpLeAvwV6al2lqeIQAHtuxTPgl3m5q6+KGS0C1iKa3X1OlP09THKGHvazDwDZeduDS3Hre3
FuAsg+nG3iTuZBAWEVCUO2doL1K3uZNDdvBKf9NV7aFW6lUG5o2VpZcBCpwNNAzRDohqD/Kgg3/l
FNjqrrNNKjA0tDJ/NoS8C523Earej4aQz5Y1/IGi7bFr+1OoIPJFJijPdI28nzQ6sqHTNbFIaysS
SnFaBKJ4gryLEZG0Tne5q+AC1JoCQAITtiwkeHKll9KqS/KNzPsKtf/+wiT4OID05rEBd3JKSvPN
a0K+7x3Brgsx+nHYsxun4CBfZUW54aqo8IU7Ly69tt+xYhQRcEq3rgW5kSRUGYUqyyusFAEtcMtN
5g83cOjTAIMH71qk72MdqkijobyDfu9ASWW9c1bdGhVJo65UD4NAZ5R3/n3b2K+eCXFY1oUXOnd9
CrTzg5W6906S3cNIYWcy7e9zs3xtTPFCDO8PTJhLqm2gzSxv8mlWBAmdfNVHI16TWzjgJBRNKDR7
W8c8hg3v9nUiAL2zG2DknQpqHb5TUjslIU3KiWGaIdRbGXmzilJvQy5ehiJ/8vraiTzmVTdTbTW3
aQKcEZLqIjY7S0VuX+R0mGU9PNK8VfZYUdE7HiXT+AaCL6NtyvetaqCFEKJD6hb91tLciokxHDs3
GWnmdSruhrLcwZVe4b+Ln8Xg1lSKgeCSLJu4Q7j0qdsYvYpaJJ3PNi/JBVheDa1GTehYZ2JrQagF
FVAvBFgpqeIRMSoWY2bjrkzyKBGqvGTQ8z7kyUQ2lWJTDH1qIxpRrI9dloSXTsaTjbCG6hSYvbWB
xMdL37FqkwDO+CZhDbdLQrPd+ry0IyOcql2GS2YrUpvH/gg7xqIeyivhZ+p+HAZ7a1icbaHu8tz6
IRTyWi0OQQGHr8SznlUrTIi09MBTdLgeHlrV2xeQQCr24aT+gA/+aDVJfuxIkUPj3PhtMc8Axgv6
yx4QEZT74hGS3TzKuu658ACcMvvOj0lX/54kdlPTW92GTLm6CYd6oqSY5m7c2Ee8L9KoFF1JYSf/
JBvsYB8XYgQBxgQ9OD/bCFOT2CnGMjbnHR3CnORxEJO/l7bGjTG6YYfSaqrkBXRrb8uqlbCpMp/6
UKUY39a/PW2pB68kOLqpl9xPLn+1fOle8kyC8QIp5GhoOpgL6Mq+BFdouNBZ6cYlnLcwLxSsTmEx
oMAyWNbW5sy+tUlPtnVp/2hGXA/KyBmMy2pIioO2vOW5LnegMHkn28uHjTU57MJuGvwaU04KVLQQ
fAhEjay6nqA8tvUClNXxh3D7yk0RbsHoerUdhrBhtlnxDGUVf9uEFUegGEH1z/27jivgGEzzHQqm
AqL9imwzF/sVpkX2YXL9NuZI3ilAGD9z6XfwmGytSztg3ZU1pshXJp3Q1GuRgPXDY2ez9r63jeJ+
sklNp6ZHfY4gnbBLhf2A98+PsodAQ+8FG8S3187x64NJFKOjM7bxVCTWXhoFPkPlwYaEoStW1dmz
5u50KIO+oU6Iy7mxkpDypK4uedne1g6uUOYN6aGq3ZACssBv3JS/BZ1WES9qcQVdIQcBkbQbGY56
bwXeMy9a5GKOMqpjXbf1Y2oBm9ImbrkvlJfTQtTg1nQ+ALAl5mGkuNhzFTaUq9SiHbw9sUVJf9cY
TG9LzxdxnVYNlaZZbCX8Ajfp6NYH1xEWhUhbQLHpm6gFDnRjIAheJAxRbRDwSUS8U3FeIYigc6a2
skMeohN9aTTcfGRTUv1AF8lEZ9nGb9BpdTXx4EXghRCFdvOE9+99WTtlVOfC37jMKHe69YaNdp02
GiD5RPvZAQKwPeQdZLBe+cRklAWzYD0ZfhR+3QKcinZxqjqc8Z6bVOmy3zWu6qhGVQMX02RGRueT
GNoz2W4KhNwzZMJQhRhRFKrCWyLKnJZNAhpAatJJWh01hY9830f/qQsqcBdRZ4yyUNm70gvSbTcW
751M3qTnaQhp59NGDbMoQ/qryXoOH8LAoWiq2VEVZv3Oa3m2SQYrBPK/zUF3Yi+kb17LBKd0sLKS
8qz9aVZcU62zaZtLq9h4NnSsa+aRvdHx+i4AKIHWOVNUpUURjV3rP41VqVGHbDmjasgAAnHS32YS
+j+awckfiOpxvE3T0BXsGJ1s36gRujPQS0po7STTS9NNuFsmr62RVbZJOxyKtAG2ry4hlqGVM1Fu
w6v7cnTJXd2MUa9/K8eiZq5qSXUj8hP3u3JLnIo9EKdNYmh9iEvUsRVWyysu+4BIGNpDTX1qW3D9
ekCcHJikHKD1V5exKwx2dPrQE/jyfiFjeBHIU2dPUFqtB6/HI6sf+gjCLyyGdwXwIL5t7AKPVVS3
Fij7Q8PKqHUErjK/HYAVqGTiHLQ1hVGi0T10K8v7LYWuL/Fuz59kPaeQ8G4YtyPuMnwQxUEeh9rb
iJRgqrYKjORXqWX7WObe+OI3uo4sbiNG8DTZOJMDl8cQ2ge86V+dssovOpLLLYRo0y3CSXEkFXK8
httDZONlgOzaJdtGKFB8XZ1HQGj2R9Lii5scrahiaFyamaLfkhFZozuQPs7tkR+yugsPsnHQDgwN
NAenoqZ23ThX4OS8p0ZygWpcelGrvomdyXp3K+fFNkK8y2StYnRsH4nTgf9eeCAx5xlCCTEc2nRp
d6OyabyAN+hUAiZKnJvKtoefwBUwCKS4zI+tRiZIyjjuTMgtGD88bXdb3vjlNhum6lZnBFJuLrNO
eZF4m2LgyUWSmfoAaXVx2QmeXLchCAQUorZot/Gx4tdw4xojYhZ5lJd9cpPJksdKNCxG4ePC6bNr
X1bsomTMibRt74Gch2aK0DdZO715iegjW6O+Luzi3inMO4uIrS9BzbaQqFdjnAV11PTta+1k114e
3nNTPOVd82iT6qeEtiRNbH+Igkncy6oVkUf43vFqTsvOheAk+SnD5DC4yQ5mYnWUD8lxqLorFPAe
6ozXGx7aV22Lvl1BUH3X+KwwdsCDoZP3EPT9WQjDPQSDrnEjN5c8T9+gzP1YpK6gRj7egWAhaNt4
Ay3r8egxczdY3SNUhCWtJP/p6QCdyNLcj9aARykJrtuEmZuyMV+K0gPRq9DVMWuNjnIzvMqsEow5
AgZYR7IIV9lAkRFetOP4njvJQ+/p/8PRdS1HikPRL6KKLHgldXa3c3ihPB6PUECILPH1e3r3bUPN
utsg3XsitMVtgLowf9dgAy/WRHlALaJ/hmwsS6iP6d4ZHpRPvmeVYM3U0406Dt/dtVHFJkKcN41v
C0LTUvXwafomOoWI0of5pUGggvIPKJQlWW1w74VjgdTl30QEJlvW+mFFDZvxxbcTyHsC38fQ8qx3
2Atg3K+ebA9eyut89NtSxv5pisJKx/qBNPIHjrJzE6I8VQ3dsemll2knvnWhuA3KRfpS7fsIVxj9
fGI1tpWpipxwB37OywDkfswYxmoj/6qQ7JmOLkLrsZgF/eqm+XfdQGP46U9A5a9o/D8p8jfyOjb4
aJ7tszZ2r87ivI/cVmj6G/Mu4a+WIDAoYcltU92L8IZnbcYvslpewUTpZRLVvRlTToHF9hj2kLlu
KJoLt7G0q74Z2d0kqQtGuo823JIcT05QjIuV2Fqb+KaE95sAucymhJy1778FY3jean02Mhnyga9V
sm4d9Jfukuk6OsI28jOGzaHn6bdU0xFSVACcAf9L4uWCbRMPfTcXvY/DjnMV4SXr56LuKDYL6CFz
oCc7lBr3xWxnL0c/+aV1EFjojRhXwNUj5BJlSpMJVlzIU5KpZr0k23ZrWv2YqOTHymaP2fYJLRgy
wzsK9jwMDt0cY86tD+6UIC6dBn89s/2Fo/Wn2fhZjMtSwHjwOSBhL19CnZSEDV/92CKTUflfaupf
tzD4AN65VXM6CtzI8WOYTD3mkTWpKBE3pZZrDONJ3ln3hPNlzB2neexcffUCiGGdmq+F00ivYKj9
KzfiocuIYIifrbOUm8A2yR0FXMPYt2gwxwAgEhqq2bVPsYui5ICWQZsWKsX6RJXdd5t8UVt6arr2
PPbjuzXQSS2J4BXyJz5r5X6jRw5IEoaMCRN0xLC9oznv0q78KlaPVQ0jYdZ2Aym1vxx6uR67jYLD
SC/j5MYoDkk+0Afj5IEQ4mxl+2sX9gf3Z5OhRzvIjYSpq3Nx8vaOxC3ZAClQUTcd/WRFMQ4N8d2n
SICWCx5xsN9eCNJx9koa4g6sWxPsh61f89hZSK7X+MRGXs5ipTmn47nzp74I6vnSzLRCRvxLP0Yf
fIORVN83i8mlfj7MDHtsaB5TBXcCB3ZUhCsVO8AhftVwyMlnbYABaCfJRQ/NLhoQ25yEIixMz2M8
zMLKoxaRPMPX7B39cKirmkTj9hSSe8kDIorTHdjoOt8io689tS3+uIAufYkgfv652DnAo4QJoy2F
Ra1C7uDpPSDymjyQJTE6A0BtjtbYMM5TUns3gaau982u08E2szOUfNU1yuNc+mNo14EZXeP3Vo98
KRq+rEdEGuG3LmcG5ImggUJlc0KNB101vjiK6TCfyNhCbwkiRvRB9Clsq3Jfe4BOotbbz2FYZ2yJ
p9/ZW7rHyZrmUSEoCf5XjyOfyqowOY7+3AyYGqUGcqYNeTX1CgbVmni/ISbvyaWsLani4jF1G/aE
iujAxRThOE8eWPp3YKAUkFnjip2K5uYdQQDL10BbH1LsCRdCOqWe2Y1zEHX7nrXOxRi1kkIaOnSl
dH0hc3CocjdoYJE1lFQlMmVc/A+NfJdwb0S5Nh4Q1mlEydjg+DE2T9VjEW0oHmiYE7onpFageGGd
gwpoavwvGVhQ9tBjCgyk24jEIAeZZqHcMEpMcxLIPO1jRKr57aK+hi6Y3SyodSOyZRxc+CNjkz7P
raoRs8B6vHHG+v51NMsKTafxhk+DLkie4yVz08LzoYsM9Fy4bbO6Rzc0c4zPTWfoSuJwmPKAzCYo
Ot6kQTYLoMujWJcCPTD2TNQwllPjNIjzRCra6yxT57ySsH5zNgcbUO3H8wdJJ3NrYJD4SmbIOhyo
8F/TRMXHBFrwvRBmOPYJerybZOYIXHBXhjCYPgBw0s3E3w21P+1V48gr2g/1OUy5g7vSQJyLcEUn
xULkuUOh09jZCY9HdyTeli2aQsvVH5Mc72aCxTjkBcLP0evqdt1u8ER6iLiYT2sMlAO04HDx5k6W
CANIjynhy6VfaVy2YF4vfG6mfFBDW9TQxBYzrAG3YbFrjg6hIV+3Adp5N6yBVkQg0hMfX/uZh3X0
LXk7vmyJR2UOiE4B4eFtX0GvOO41lQBu+eZ4caZb4+8WeFT2HVMjpnnbAzj3/WVAQCokRwDykuSr
g+39GaO6OXYzxUIB8edajFw4Sebcxwcsgo56WbzQqRI9TzvXnZe3jmzGzwT6tg5TH3m73nhxiY0e
cUJJOm9//TXt/rDOTCpPJY64DX5EeNdQJA/d+WUGRpOPg0ozE80t9it3OwI0IGdgLian2oQFSzEw
OyTgD9zI/pnCRzFg8bedLhbkVB209IjCyM/QMwY73npuVc9zlDol/7Q3IQfZ7+ZHn+ntZWjNiuuR
DxvaKrT+cOwUHxKDffMj2Bbq5oHbJyessgAR+u5bBcjQDVxUIwLENNNXR2136Cj13+ycLA8Yn+iu
labZoXTaKxYAlzn+z5PCtsH0g1v7Ecu7uhl2OtgUas8cfpWhd8adimgG6AiwI9aYibE2JRWK4ftL
LCaTuQgVDzL8uF9zsIlHY9NpR7eUXTexAlQLIG7r15VkE9b1spbGoHc+goTahU0YJhNWjWZsL6lK
6W5U4If6qPmQYbSiL8yp/1GB1mW4jpNdZNYaSSjuS6MHcNWRDXLQQvhH3QIHk8BHFxpzMWwxaJw0
+MH42kLe2DbbKdEKSENiT/MGNAUHHUB6dMACTUJqTTpiBJlV+msl+9EMCxDdFnKOSQJpuQibLNS4
q1sxoys2+kbG+YbKG59kpEZM8pIQVQFlGguXGZ7zFjF+tbf0b/gAMXb6ANiXEx5wiGHxkbIve+I/
BjP7WXQnMGpjELNMpLm2k18Q6EozOvrnvml/Indc8GPVOM239aENgy03TQKs1YvMruv8777mT4kr
+OtkGNnVzANzFEYWv5maFTXW0syXhgCxc5COHgDuCYywuzAeaB72WAPqqeelbcOogLzo2HkjIoep
Xc/OSFdAIAkGQDKg+2avvKmt5q1XD9phvylxmgyRhceNbGe3a195oqODNgKiEpmuuwgQHAysMaJE
Zo89okg1PM1O5H7HaxN89hI4LiIOEesiJCSorRnPNGjUAXKS/rOGagSL1Rqa51jGay6SDnOTiA/O
RBqso926PkR0MAClTRLxDNq8Bjd0Epadgz3TNmtSNIt/HVahi1nO4kA2jYXHm52j1luH8EYb5kp0
JkNrrJcZ20xHaAdFvg3YwtvFcTKerroK9BSAExI4onEblBb3GX6HRmUW8aj5GuPZW4a1IbjYgHWx
UY45etubPBpb97FjBB1FyYT5NF4GSGBGWtMdNCCsjOIhzl0+8UdFcOnlmtAZcV7w/qpyGdu7pX7c
1gDcXd9+pqia6YvUTBxt43SQ30MCcDpDAmaQ7NOVrQvJEOStxh2EkWL5OzWr/2mEav6sdS/dLFKM
BQXTc8sLl9MteR4dmrhnsJaRdxCicyhYQB2NAOtc9ETggy8Fw2Y3IWt2XsSjhF6TPdbA4F5l6DNx
hAdOT8D93fFqQZPkXDNS4YJaz6PpadnMKyJsOqCDGR8Z3vt5DkGohEFLf3CK06/Uo/EpdPSEyR2M
3HXVTDyILgiO4JuUXJqD9hTTWdA03uWu1EJBR71dZdDZH67qOLdp75bOIvsve7dL9aFPr7xPgg8M
GPKQzn10gpMMEC5vMWeavm+KDo3FCNP0oxsPrJu1pImOISNLmbqyBRznYUxwMcwDXBeLxuU906OL
m/8GDs5/Ck1f57E/psegx7oauQ0mQ3z+JG+oAewKI3qRuG00ZFO4LXA7zRxSv3uQ0TUGR3+Ke2kf
Zmm2S+hM0VUbEz74g7YYUrG5/voq7SrkvcHr489dmS58Kxn4liKmywAIg8wYqzy7x8zRFVFHxz+L
NQiAY3ybz1qG9KmBhgcvPpSxb2FPxYuRcfAH9ovgHK5+vU+AozD3twvJvML9qD0UqeHWqB3EAPRL
xB+w+dIbBybMCldtI4B4jr+KBlqCz6bzkn/phue1HKKkiXNMMgDGZePz55ZEQ5r5XgygGmLS9sf2
dHCKMWSgvWgwmJcUoZU4s2rfotF1qh17XLoO2Kmv5aNtaiGLJGHkiaeNvUPOxD9PzFu/uihtRR7X
lt/wUoePYS0Rm0tSgF9gCzyV086VUQ6JmYdNs22cKOvQo4WU+NSrl2p20q6rrN965gZAl0WISh7v
Ww1vxAO41aXeqaGf9rqz/LnW7SBOLjDvYtywgOtY6AVbKlVt3vjwY1eYrGV3kOYOIy8wXmCy6gjg
Tpjc7MdW1/HvCpfAVmx9QOd8iOTd9TYqnKWb5e5Fpv1yw0U9HeS2eoXqMYGdIfwAaJ4swH4rcMWt
fnbQDr5lMsTkprKgk16d9xgGVb4qQYA28N4BYrTADndTSLqlGUsWCtSydf+NMZVITAKD9wT0F4MC
iKkBUSCxol2eeET8CGeN20xJFuH9oVFrC4xoAH1NTM0+nSdE0YWYCg7Uuvqd+O34PI5a7/rFJ089
uJg0x6sMioEAYh4KYQhiuVAQ9cp0OLQ4JCW0AjW2gEeaOslbwLaFVZGWDT359YJzpjOdX6CwOX1C
00lcZwlxuT5uUJiIm8EiMv/icp0ANbUzHSDNSMNh1+N3DpBQ9+2/DgxMwRe6c7cQs5taL8L07Jp2
Ae4Q5nVli1/vCT9G+IIswaUMl/6px374SBxr9mxVSVGvsG8rPTvVnYRbH4Il5jqPSDM/pZD+FHDV
0EpHGheylT+x2t5qgQl44+MTtfXQ522rogPqyCOkTLhOCQvsWhoQdZkfGlzeRAQaV2kg/C0PPQqW
zJnaq1yAUsQN9CaZmKe1EsEYZByrHwCtBFUDBe8aXCjj0pZDvb4uhsPUK9fHRde4s6Zp8l5xoaIY
k/S8zyU0qAJPLsgMJV7XFeA9NLAStPQAPYXS/amu8ScJxq9Toq5dvGFAIIjKS9uo0oN80C5Wh5BU
TRRPpenjPabzF9V4deVO4b7d0mdQn7vEbt/Y+k3e3BUrnvwLmh4v3/KF7Q/QUs9qgBnYymIXT6Tb
t+WSuID9Qihy29H/ikOs7qZeujyKZZi7deMdLNbA0jgJr0HrsuE0xAN+7MlB/TJEb0FFR73cIua2
ZRP1/WcUNG4xbVJexh5+eHSPdS/zXGNJwbGbGWNOmmPtTlA9WKY86EugqRQ1F1Lup5aGWa+iW29U
nDk+OwypeOnbqRTcv7oWRAOcq36Bcw68cA2cJnXXBxrMl03iz65pj6ccGqEYmQVPAffiP5aABYf/
b08Iw63gJ3lta4Idan0AyYWLg4x7wVg5ee2OY6qIoulp8tJdHftnH6O8HjCj+/FzxMgRMvpytTEA
I7FWhIDuWIed12K0MmMhF1skEsgCYjkKZ5xwkJK/g47PfedgqiSPyLAtB9pcgFWf3HQ7Y+g6JXbO
t805b/f1Ye73XlDfUGbx5AyIGvNb92Zb6HnqPvkDl9/Z3Wyh/PS1G0QhyfSwyqGq67qI+y6PW52D
0bg4Hi29efiKqV/2gapCg8ulWaCiSKF7it8bihXBomuqgCYbnyQGVT2b6x0Y85btIhtZGRcIqOev
GbRqJGd83TmoVs5qFjyE2j+trSJ56mxF7NtL29hDUE+nZYjwG+yKZsICK6IZkhyYlccBv9do+rYy
OCZAL6GiMYdZOgw7TvM8Mjjf1DLN+ACtOC6RfAPAVFLD8jhuc7bWlRB+BolyD1poPIgaV7pswOg/
3Z2Bo12PBH8LwPJiyBvI5MrUSd438k+yJvswSHeYCj6oGxeOJ9diqLHwWj73RRzhE+gB4gPFBrHr
O5fntbCnurE7YeM8JvGtZvOdP7g40YdP0E8/AFHGL3daxfPQk5sbtjRrIi8fkulwpxk2uOQAutyC
nrwkyHhMccwNfo8TcK/b8bAxeRg28uL3CHZb+FwZPO3CXiCtxQemuybCFKqBP6zhshMA8JBVu7xs
TBwE86F14Ge8Ee/aT/dk/O0S7DSgcnBprc43WYIlb6BfyYScrkBXLirpb2M6PBKL/OCR3ZIa/MIg
EDkVru2Bo6TR27p9o9+Fh5cyJRlQlLrz90Y9z3ypxGr2CeAa3MpKwzHifNz5sn6DMIzgD5dNCdjg
sfErq+cLMVitafCBksrSOjgBXITisxhIMPgFz+mA3S24eNIyrUHx1YjGxN/LftvNfHxMWnaAGgZo
1x2rBkS4bxs8R0ED9AzbAlHqXXEFoM/8cSYP4hmaORp2sGY4oYm3arCaZgFbSmWdAWAQYgbwD9zB
3wNnK5NprtraecOqd2zAiMQtkBtwYkdeJ2+dpz4mFLnNU3pTOLcLWBETLGuY3yG3gXQAcpgBXylX
Wy7Qg50mY7YsQeE7zT7iyXVt6WMr6D+5GohjhqTHDTFiN2Znb+wzJEPuMTadR6S/INQM9qIhjUrE
z0GghcEm8zUQUZnIqt7kA7bBQgkH9DBc0SmNysFAwMpr/2dVAE80rUQ8vye1XQo6IoLa0eEbiPvP
NkHPqAG/mqG34wYn+c70ah85PbidoH41EBICwvpkgfuK0uQXPBgPuGOhtqwnXQzAo3KH0lsULBQc
j/8zh/GHwRCZTayReaDER02c09asj0A5H/xug4yJbf+WOMWdKNzpqO087Fxt5jxYZ3xLvf+EK4ZD
T6RPitImm9uBH1XbvgkG/i+Nl6eWLyVjY9FO7B0TOupg1+HsS2+PIf0dEPSObdszLNRvje9+IOC5
DHhcyLB9TZUHeMb/jhL+UrtugfsfIMLdZ5e+IkDkGHlQwYQDKnjY1BSIPUWUbWpcqPxSBbjtrnIa
2xIc724bXNT1qAI//W5VzY757pPiSQU5TukHANuV+UqCurRu+NS47VUwtVMowxPAarxUXJrNYufC
XD5Qc7Vcv7U6BKVIuoL448dEphNmuGJa+y/m11+84ecVlBMZoRgbuIEwYtzAL06/wsWDE4zdIdrc
0+bSP7rRH5jV/tZ0+147fQqH5ARQExzrqPMh/guI8o/3f5uYjn/HVdwAvuVYPsG5f8HA94CRsHDJ
VAHaPA/JhTf4zjmaAlBLLzMXRLMe7INn3TehhM319jwna0m39tkHphCsX40X7bHsAmHrdnEtP7iz
7gL+HYcnQYaiw9oqkEdpNWJeZnm1jt4L9Qzv8isI0TcyPfWgu61/M25UkZSVbjJAJPgK5OVdDt4u
kElZ02+qYxD57vsqvqIE09+Ib8pR0D0+eSZ+sp1bEsMKSClzxx5UC0NlLbFpcuTLA73pg9us3Yzi
zwnwKvp+5vXPd0GMhqSIz/9SG+628JQEEIw0DxCWndDPk89eUwmTXJL0uyOYRxrevQJ52aMEbx84
es6wc76QMT7jEQ8QMzP8OCHELNpzUG7W8Wc3pYBasPweCIogjyhMeiCU/Q0S2kMKJYKsHtSzuzpv
U++/+GgaLlizlUvsnEXMzwRC08zroPFocfYx/2rRvpePYOnzEQzKDowwLbZ2fYSrDf7NKUlKqLYH
CIuD4xj7sGNF/6C/eIncmu18QDMPxMywssTbi8O9nWDT3pr5kCw9kptN88EcoMGxHqMck61bTqBz
0/k71ftNIWowpLmcvcJdLiz9djqc9+ORRI+OdvIkfcP6nqOx+zBCrVNHHxC1nBkThfFQVdOBTUrO
dIbL1RtxVqOt9NdB2C2GWHf73KInqQ8ygBhvoiUUHD5xsp4fllEBXjYZNd+Dr95lGl4SC2IY6g6n
r4JRgZn2n2DMziOckihoLroYFUO8K12g5RxbYk+WSxfgNRnos4r+uvxDOU+bmap2jQurjjN1j3MH
rel6nSDzcbEC0Fg+OSEHY41BUf4zoDJ9fG21Pa3dq23bY7y+3w86mRYMhQkbUCr+E7gviaFXFoaH
zv0NZXcmjs7EMFZMyarv/0C7UYI5zlsTZ7CMQm4LA64fnCY3KAEYhAzKk+Y44NPV8bjz5L+h+7d4
8c4S95g4YueQMfcTqEPwq5noBeHhBYXWw1HVKqtlo096fR8wdg8egAwIWz4RzvVXb5JBSRNs4LbN
QxBO+OGapvL6uPQoHrCZYnSMKmdNmwyNl0colKs6mbEqqTJY2S2O+gLKnzyB0qc1HVaelxEEIliX
C6nJyQT2mXT9M1/II9QWZYf/aqFVNEYHYJB3qDb3yXMHY4HvY8RpcbOpoGg7CMbSIHcA/4EAzLRs
t6xlW77Wzp6spqCAG/MVnHoI0lRtYX5XFm293se+hOAPLm3SH2rPxULMit5ZIGQkx76DnKwr+yTB
V3tV9N5r1kLStEBfgs67YMkSkWYtKrxVO2SzRKgPEjrBRCfwKkT1nwgqNI5MFWgLnO6ZzkkZJCOg
RRBo9ofR+wo4ZdDYNu0/Jp33ufv/VajAqJUplCsGXyeamjACxJ9pguRkG50mQk+ENAX37VqgW+CK
8KJq5gCjxFKpiFc9tIJbair89hCyUq/vIWnK0P9r9LqbFD8DSH8e8IXGd7LBfHSco0fYPaGiAKJV
5DLT/pG0LIcCqHSSO88KlbHhleLTzVBTYIGH8HzVIufEy3vFbIFmp3K8X0dD4O5g44EthD6B6f8z
0HWGJGQ5inTEJSZwNm3gwnvAA3sbvwe+8zQP6Qc4llNtzXXy5qq+l1m4yG7GapGMF5b8qTUcGX5/
7sdvC8wKvYN5TR8dt7+A8zvWo72YxpQhJgAZM6y6TYGlh8V/neWX9s8DuSOL3QvbLh1K93TzRDS9
ufXj4LF931LE7trKCZE1rCuhnGp1JfwLN7tRqPbfZPIT+G/dgDGYjUATpyerf6P777clGbIQTsT6
0DuGkHgD6ZzNRQPC44kDPmooWQhsf9jrjUA5xy4Rlp8R1oJ2So7M3TJvmHcO1GfTAIzMhbKGxah/
g3Yq/kf8yreHWH3y5GQg7JvB6Dt4myjqGkgsdpLLaxuD+o6HnHlQLApR9fehSJPDuKalP0iMfVXr
/E3JY6yWC/LhcMFvQAftgS5bLkd/z8FKMlC5HRisAbx8SsS5m39nXKwGFT6AvpYFVVaqvXjkE9GY
uHx+SdpU/QRqAhADW55WCxDb56/QnkF347yliMoZ1qWaGDCH2X2slzWHbi9vIMhvt+FhtQ8s9H4d
H9WRDOG5UbhHAOuTdvURmk5YzsyHijGJdfQ0td0lMfIEX1NpePI4ppD3xtE54EPl2SjvaHSBsSFb
k7qkY/ARqq9mjL6SJj0vC5wFaf3qgA6Y26Byl/iKStdsaVygAiLDDZYbiuCxRFxQRV+DIV4gKuya
HQ/u4/Jc8ruwyU2xMieISqdw8SwG+s+5FYeYRvuwh6yHw4etOph3BAqDRei+oZbwpnSDC1W7gC0c
KLzDFE9otGK7Y4i93/tsvnGajiUi3/5Qz0K659sw68b2XyphUaERLDi6o/I21MErhAYEz9mdGE+C
v2lQY2dTMhvICBNOsmDJgehkYtuR8Kbso6hs8aga6ENDMd1VUIAamwdFm2IzzUGFPYY675BE29ER
EKUCnclMrQ4boTwb0LWiwQ8vTXP1o7nALXPYWoTpkAVnZ4Djpcsa6/6I9c+i/0Af957KT9g8X+ue
lYuTHJzO2VkXR3ZSIEu1ZPNnTeuihXBnXSEZnWhuoLTMnKH5cCJ+JJCoWoF/0XiPG66fTWDdEzqb
2VoiBeVRezBTdUEEGWlvsrHH6RMGD/ecUbwCDiinRHNAFNho19gD/GEsEgxiG1YpwUXYhv4X5nee
cRZBfJI03p6reADJEjknuyz2Okjz7EA1vnNTfFd+1Hxx2/6pHecTpaU331OPFox8P7unSIEOWN0M
Hvlj64anFFNkU3tHD/2h4wTt2aD2BuZx66ZHVKYXIcAFiGP3Knqd5+46wuQzgmxyeFj2uJCi1BYN
dDqbck7tkF5cqGoDmPFqKvZRj90IggKl1M2v12zETG83/7leWDYM0b4PhjxW9XsN/d62iusy3190
52wA12Nle3InNPj5Ahnli4CHJIHFpt7NMSg5vKIN5lWGCCG8eaKFsahHJVhgcZ1NIUf0FMh1BHPt
4Rq+QG9zwBZ/THV/mxpwgkv43nZIAwzWMA+p98+yKScB7komK4vAPttDMC/iLGy9UrWvM0RQePRe
MOhgmFSAKv9yGb7KxWA6U/niwLeHrgfkuRXBTEpu0cgH/eoQ3yXl/qfqJAxEoJrCu7C2qxx//lxi
g9WdIvUNiSNZi2EuTfmtdtYM8r8EC4s9ty1EqIzLSgbmFxtuJVpQlg1Y85VcXVDoIRtyoKy5qHW2
6ATes8d+nU/1iqFg9UpSUzzX8hRi+vcb8a/fuoNB6nSkgBwB528Ti1GDFFpiKNDjIxxX0A7+gVb0
0hJTuGucD2bdD6E6pnJ8QqzIhdsBKJY6NhPfLxOmsRlOr1Y3b34cwqcBaR1qsFjNd4iUuYXznOvJ
zeWgC6kS+BRR1TA4uwhG2Mm2eNiTTxfZS6HecDrDnNTLHM0vUBB3mQ8hV+PP+Vj7X3U4Hz1wptrl
hSeaPXWhL+6GcmxDnQETJ7443JW74drkC7ydsKnkcagfHdz4M5B8AaZASVvE8fy2SLuXNT+uml5R
9fKixxRXs8Cz7uYjtacWIfKgLVuJgYSlVRSpl9l190GArOm1LzS1t25Yd7ETFRbgxLDcGMPazU7e
9j6D62cjVK04GgKWnlcrD4rIvB1xY6z/7v7Exo0uDpk+vSYB7zAe0wEbRR1d5/kVUWA7It8wvZa+
3CCVdYtIANoDMpgAWRRbmiHoCcoq8LYJ/CwciNLsVp7+8fFUM90UkEzDaLwB8dJVOsDRwIZqcflJ
RE964s+QfRRI5ad4a4BtAPzuIg7TBt5e+JdOXJDL6OFkcvzpOrn9DjMUuAnUPFjq70NMeWhiOYwN
LLcGj7fj6f3I72qzAAQ4wAiwpr+9Z1UFn+ttZPWOb4A/Y9B6eoMmuU7vdii/+4+j81huHFmi6Bch
Aq5gtiQB0IpGjtIGIdfwtuC/fg5nMxFvYl5LTQJVmXnPvelLxXru3cWLXad7AnBnvoZKcy6GIn5t
OBIQU6DkTKdBq5IEFrJs2Z/RtbYJf9A6erjw5MQoZojqBbtT7SnkpTGDUFJPzcR+DPtjskigFwdN
GQi93QH9DlgwuQ6cdBmg453CE0Zu7wY9UrfMmmLf0Yx3jMRvS4mhiqLEXDt0E+u5ZUDFaPZdadju
2Wigo1HLAkBdWV5qu8q20qS2z8SinAHg74x5jT9Eai7fjN/QLaLfqKu8KjReZNGcJyv/7YzwX1Jk
HmrEZrR0fiXMNoWle8RYkVM/CpSKYW/bXyKrtE1m5NuyIK93NG9S4udj5MwRFMgZAtNwxwN5ql9d
aH1Ei8EuWhfCv4telmHciAZyS1NoeqOgm4hJyKqrE5avDYdmL7j46m7HEeETQ8Z9wU/I67NpDUSE
Qa3rQ9BYya5U30DJr9MSP8/RtGoFCmWLJ4ShRqrYgYPsI2wpVjF+8RVu2BNKy8pQlEtRj1xptAVD
fQqj4eJWFCgtY2pOkk0Ximvn9GuznLwwbHFnOVicOAwUd7UMfYPnJrn29KPMtDbQPfsGCtcQ7XqA
W1rpZd5A48ePj+KcDeKJaJUBwTK/Rln2TGSJ77hY1MrmqPck6Y1yPy7uOylo24lVZJPbnJ2+P3JL
emNbBXYoeKO5/EYHBzL6fdxpb1oYY+GJJ9xI2V/BM2em6h2RAvO0dVsinmD+i01EywD/xn1ckaap
l2voL9+pqo1bh6tS5usybZI1B/cVJwdTDai3SEefmpstWvKudPBFFCXWv8ULi/nLmcoX2Y/vg1Vf
FMPx1cneQ73s9CX9chQI29Bib2PNq9AAHxfA3gswt1rLrcjDYz2i4IvJSbx6ZriTFL+t1uv4t0IC
72TrNyH6m6Iqb8zZb8vC9V8U7jnulxlAiVqgOoVs5OJiVlZ6gnRs78ipAYvtPqbo065eY5tGcFyU
gPFmoM/VGp1yE7f5e41gYFXJxjKq7y5BTTCavYPHGuvAh5gMzDvJWlc5HBL70DcFxJ3ylgwjz9L7
bCfbqbgYKvvEaooANf+pZqGvZloCIxtui2bdHl9/PAs/icTx8Wp0iG0RF5Yj2ErY5gfhoJ0k0v5n
9Nq325FCY8VPohVrbfF6jc4xw8ellcB/02VwnGnddyfBSKTtlKDn67andocn2E8N8zt0SR7q9L2R
jHDrLoBGHpBquDfilDfrrYPYJ5kGOwMafoz7HIP2Q2/sKr9slO2SSCrhdqUvsx8xUxQMlPJhFzuM
HmOWuSA2z+xPSrJXFs0St+isBiPzuvBXsoc1zuh2xufRQqF4+F9iZvX600xn21ZU7EoAtOunuKZL
6r+hlmtSXNZ1/i8ZNZLcu6PD77UM7rmEaCrAOldaVrdesSjvbaNdOKHvC81kVZQXp1Yw36kv1bRc
c+F8P0zVjtvdKhUnbFc+j9xgoJ7+ZNPqk8z2G3dUFYBfpaOdIrxp5li2XluoXODMKVw1OaY2l37j
+ppa7vqi3nXqHzaajZkzIsm3uN/X2tBvl9am/LyQsz6utNBmiQOQ4wjMyVJtv1H6JzmVT70y7FKB
G7JosqOi1rwhyT4WEDBxEdLLvsoxPMTD8pv31hy4mUzXohpKZnyO/ajYQr8bcxQatWkIAmCxolXj
YMkjtzirWl35dhlKqrmagz3tpk1RhB61JTWj4aIszEEflm9s1XpWk+oVnuncFtWrtcjPJAXzc9Vz
L5R9xLWMQPTVTud04WHH9Cu6Za0xD2ChnLsiQIbpsKxPCGynvih+80an4ZnWtjZhw0irclPYy8cg
kl2a19lG5tRxaalrL3qqvjCxvKlLzwQIUucpsutdXCTVZewKsYY5KL246/WtILmtMYbhAD25ZfH1
8poDcatDdWP7+p9StdM6WdqfMYkH3031m1awI0sK3kNrgBjKrHJL5gKHfVL99DIPhNofp8qA0MvU
2ywWtvo1Srjujfknr1S4h+JfQfYD40dsmHXcMaax9kaV7IxUYldLfkWcRZsIZnsVdw+PXyMjX9Pm
A6uW9zbj0ja3P5G9Fp98HQ/bjZfXcRlYmrzCQsCXzqEa1BbDZrDmjTPOQDta/FUOLgZELL2Fs4V4
Pxqd3AxkrGWF4klhnWm8bmMdvypaQQqQdE4kOHw1db3GejhXYjOBQXHdFMcHIy+15FZLwxtEc1Ts
+FQ4HcPZ7FdpUggG9NnM3KPgfagEZ4SLPI0O3ISqfmNbWI/ZAL38rtNQtxA7OAPplGc/ZufbMMNC
PdrGEBU6PlQGF0ucbxr1LwZWWNXxHQu7h4oTaG6DbJds3JQV5aV5lLg13YnAd2AWvvq10bm+7JcV
EB0vPR26tMWNtyGoZy0IgaogdrhsKmj/hCCCqeGpwd5rm5Hfa+ZHGhXn0dSuPa9CwWRlFl9jo63c
cSfE2lisdVzkz0msQelsTOcousBumYLTJysUyMLr0pdR8ZMJZi0EORjpttr2MIkTOkuGMd+K/0XU
F9F4jZP4oi/4bMr2xR2cKxtvnsIQW1BMVZXsXbxeK6vkDkhMoi7oYKKhJ3qBCxbR3xpCNvVeHouA
nCSo6/c8vQ/iXpb/ajNt6T61FR3ABsSdskjMT6RvY3ynG46WXV4VPKo1J1+5ReHh7GW+lP3r8JAZ
i+K1Tn/q0mGbVCSvdOAzK9HCVWQjOQ+Z3C/iVS/YoBY9p2JPlyrktWQuxZhcJ4VobcmTOjP8IBgR
whJf+hqKlCIvO0QY+ZL6b7Ie3xmP7hTvwdDZ59ODtX7lFIwhZPd4soUbTLS3OHpWBTPF1rE8OZ0y
UJUIqLxf5TbHg3VBLHFUDOCT4cN8jixLLQrLS6vvEIcKubVr1Dm9Q0tgC0jsXLLW2s/jm0ukitBM
32R0VIvv3G63QCy4Gyly3fHkhnR6r0nSPClO+0GDdZw64w6yvWXtBz2oHV1ac/5MFODA4aoRIRHd
M9boaTiiuux1UlP2Es1krA8nN6PsoBdhZ0wwxn9DdSeAFFXvzdKJPqH5NZV0I1SLadqzapwFUWLa
cCWwpSmfIfFLej+YAhP7B4gFy5BuiugDKIutwnur0AM1MtvFGlx+wtpGJzpVYYLtwFzXDCxFE52x
cpC1UPOqFr49V4EE5DdJvUgYRZIbdYt662UoSZkYzPFpGMeYEhE8FvJch5kjp+XcLQSpF3V+imYl
qMKrqyfnNNXWzpjqbCusro0w/ilRd09h5FoE4cjR102jfQ9N7cPG0fZiYU20hFmH6g1JxVdhdH9p
Y+KzTc0tTGtLMFb5rSjk0YU/NvnGpqHcq8YiaGWevGxR952jvQxYvpRwJju03RvQYwkX59gCc9gt
TrTcYVlA+qIp09kZSCEqjXrHptDvMonOancvJb7ipdX8tJl5K7PFT5bUedGGAR1LHz5mN/LDOHSO
oWkM+zATg6embeEXdvOO69gms8FaAiHGV/Y+fA5Zd0txOxIwhzVpmDtcHiL7TTRjwycQSIWbLM+W
Lxq8ra7Z26Httvwh26pQ8ao6foFRv1qqFws3HYM4RjloFzPI7hGLxjpDKu678MpKuAo1Kf03Rnq1
xzEUbxf01hHovMYdkcfypjiJBbUBe7eadDe8jHH2W+n2TGicCvpP/WmGCn1B152ajKbItZOAUdwq
4gtezFH6na00/+Z6SrCAmeB6RqTeTMY+avUAcZgINMjB4/Cu5axTiUzHw7Tk6aHxqeFv5IIevU5V
n3DVYKuQ6VlP+W54nJUsPU2R80SgxdYparD3kNpXv4my/4CO2c1lE4RZskcl53lJNw8LfsiflT1o
9ZJsIvW5MvSXdNKflrg/JYnYZ3W8w6z71OjuujOzT4vSmY2qCkhJsht7ANy8xfQ8F+cQYgwjNN4T
9SNSs6/y4bsQYboylpF0O5KcYHm8sfsNwSSmcTebOpPOYwvEYJcR4oP9WujJQUgdj9+w1ecHagJm
ga824fjFKHIN8+wqZfmSY9HLSKBILUg5tVhXdr1JGuWIef1p0AA7m+glmQU1u/bScSGFjfWEFr9n
1P8Pbg1Qo2S5hL6RBr0gpH3SkSVCsdUrPwp1c600Z4DoM2sHOPcEZ7ORB2mu+SP73zDfsTNv6OMt
bx9IM89BIn+JAZnXmcUWboiIZ1ZHkSucgML0TLxlBxyVbiYjpvHozhk/LHTlvhLJs0Wqg2LUvPqO
ihJFDdk2gTL+FYgLtTb58yL9Ijt0VHgiS2nMolPUlCdpEXU0twHbxfZxVjyPyARJ8bDnMruuCUOf
237bCWPXmlXQaQbkKxeTTf0/14hockad7jlZTiY7ACej9ZSIAQJ9opp3q8ai35/fejNb2zaW6KVc
h7nYtG3ku+xTd5r3kF8nxmFHroDiFZrwiFHY9NocVHGMlgCFgORZW+LUpDdLKpAGGgWJsZmS7Yz+
IosQTchYAsUscNJmweSq9DL2qRqUl4ckLAhHgkDbNIkfDenjb0oWzVelPNB6AeNcXYtJuU9AP5xW
OB5ZS1nwZjOnoBG4QJZ/Vu5H/5DSJ2RZ5gcP9HjTpv8S0/KU9K+w5c5pxofTwcdpBQZSrZpWwDHL
gJhCuAEdcy+Cb/onO5SdMDbR0D8aTf4sg/rbPmLX3oWDwJWigS9YW63+licM4xWhtVyAjZ9iP40e
o1XXedNG86vpxUqR8b5L3+PmY2qrnSlvuRK/N134GcMHq7yDObTLHOo+/dqWnIBjaHDE4nK40RCt
1Yf7EIkkW9XdrwwZ9lTxbZIZSTXbPLaPVlP82VV7n1EAmUK+1bHxfwMIBg9ONXE0vU2m5meP5DZc
upGImdOY+B7d6rSY7X4mEyGXEzp7vpl5J5bHDEhcKPdXEdSoi2+IPfC4HVClwdZjbDcjR1sJhyXm
+UK+8DolXCjiUlMLskqmej2g4RQMUURTHx7fud4xySmVp5rhrS7NQxTW91iNdqTHHM3p4bPquJPy
Yl3ExbYyXtUOr/9YHt2kQk5LX+rI2eBc/j9FZEUc1ru2CBBP5QUj0Fma5jZllJUk80UH0NeITER5
jJitp6cxtO+1ipxAUaMWKFko5iRbkNzyqtdmYLDovetsbxFFslL4MPSHjlhOlDn2GAwEH3YRTR8Q
UgaXyd67dN0x+ZQ0bsOsfFaPAHxDTHxo2A+bsv7DY+TpcXskeMdjeSG2x5S/lNiq2iXS9QRH4jG3
tX8uQyQjR6+PtCOJHdD8UDMj/MVoz4RwiQ/Sj77oFL1x7D4J94WeDE9RwomGx/mtsZ3PIhx3hFEx
Yr+0ORbB+SfkIaqbc8L2tYcBtH1YhObpmGnOGzyhWLNycp80zVV2F6tpLp0eeQVDZy3DgZUNZA0l
Yf+jMDtxFdJsXBdmFUWoXrKbPryqSXfoe5j3ajiH2rgfc5YbqvaRKGJs8O7adZVtJeSzLLTnOAEM
V3BYI4RqKqir6l5E/YVBTFtlI5pzS5LJmux/ZimKcWW8Ovgp9iU+QIJm2gy7CvlwX7akGG/dwXUI
QlHDYwmzdsyFaZ8TMdn+4sj3wlF9PnVmbFp6Lqv3boANjOZr0nJ7Lqq6f9BwbXvpIlPhrze5pCUg
6BKbBYCWZO9u7ayIsiNkcLoRAnNEPdgxyp5W40x9jlNj3zry2qrOh5uR3IAbnhyaMfxUyu4XJjlY
jP4Sz9N9iIZjF0XHwZI/zIKHVWIqb82Ywh5Wvra45x5QV5IXNU10ojUdUzwlZ02NKQ6Gn1LlaXCy
pfJ6SVlLOrEDipJ6ERv84IfJJew/Ud9BMXnT8LBhwH0Yfao7ntEHhIK9zx4epns65qwpiXdk7qEu
aFkVE4M0cBO0yzgGdgvRMUb7KZxdpD8n/kq68qxaMTF2CXmThVo9GfB3mea+L9H8bGTTjohk7KTh
JjbiW2bccLkEHaWuhfVUn+VZRODUCz4wy9nr9XBDmH9NzPpB+TY+PPEboASD9HNDsU14gceTyxCJ
E4VcmMDMDPTC/o9ljhuFtTNK+wW/uU2i7MIsc2vl/cEl/2yQkvgDelZFM/cFCJ2G5kOmyHg1GsC2
ZHmITZa2s3CNTyxUmcxpOk82I1J16t5cWX5nUbaxWiKm8i9Jg9pAak6jq61iq7/CxFyZbh1aGftV
6VzGMr+2BkSmaWa+wGkEqdhc3E7bqyi3DV49h+mKy7/rOM+tqF0zgNvkKik4Vdof6jm7zKB8hYYy
7TCshAy8FHZiM8JcVqYAYFyKNeg4IUk8o7MRBoPVQr9Jc9wVjJqTXtsnAnndzF9UM4eDSzh2Ye8a
qnGGdDZEfz/WRJj0W9X+yR1tq/ZkiM0tgXPhgZEIv2jxNojoScuZfHe6smUjQJAZBdFi7nMsSJ3B
LH027eTAybLF3v1m2dlf7CxB1GNtK5LzIH9KuMjH5E2HZsfy6iuDEVDQbO0eAYwZico/Hta8eNBR
ImfzH0E/L25R4zCgzhqE+8YeYDB7DB06uly4VHcrxGnpFsPOMIxdFPV7N52ENw7tWzVJ5p3DUx7C
QcspAPfaQcae07nbOqY8ulnxYeQUrATlzKtuoFjMq+9M729jD/vY5WhKUTe+tbo4IfwWVOgGzrXp
hDK3zVXtWof2RZfRbXlwnDQ6iVQOamueaqViTEjqCziIHTKfqUz8FHkPMts7b3xvcERCoy7okCcW
GASzUaVHlcOEpmd46ljsv9Y/4UrhkC2oMjd2iGpoKUt7WeuUwDRJ0DnlmO5SxY1Yl90R0+Eyub5R
fN/bZda3YzJoE1VMSq2ZMmHFghx9zmgOu2ZoWw9jynUo+NSnXqDQ5xJ8l4VtAIx5gZrLtNszTXf5
K0abFReRDL+lCr3pSxqUdWxoKotmsfKYDt7FQTL+WO5TE29Lq3ji2iSfJasPLtEzDw/HYPZA7nPv
yXBhtrWkO5q9TQtYiwN2YOZTnvAB+HZFV1nrzWs1MTi3G16XgZUXZHTh2U966we13se4hQYyfNYa
YK0c9Xd48K9Eur65kHwoQsbTS7STBsqIqxrfLWxUy7Fp5MlLG4fAOizrcJKeZ4nBhKDu6ZN2z0xP
3uYptwOzpRhtouY9jc2niXiBrRW2W0PtoydCMJONomT7VEGJHXL9RONyYptet45FC937gN9IU7xG
fULYJM0puJuf9hlTrrHVsPjVgZtD8oTudW4Jx2uUEjonxp+kafaGt+ZdnT7Vju+ga78eVrlCchBW
DK27rr4YvGurFvkmqqCmbVv+ljWmsXJpXlCZ3ogkzDcE9r3EcvlGxcH4PbTPuOOCkHVfqESKZ7tE
FcTJUY6VjVo069yA4wfmKcVfqg7GMmPqM6cF1rA6xs2uc0q6ypuW5a/1wOhhhTVMwzzED7JoVldE
tBY8lcuj5hhIdppv5Pnv1N7cwXHhCElDvygYBkUmRo+KmCdfEfpd63Rx0BcwW2Oi/Vkw+67IHyDM
TI6tN/IgYKVBbhRj+GLVPPewG/cSlyhYCZv1IiMy1xXZi8hLJE5Zf70Y7o4jsLXQK/I8O4hVSx95
nRvh7fiq6O8t67Uy3d4fM25aTQnbwCobvHBkw5QOXfpQ2V4z2+NeJ1zOH0tuGlha/OWqCQTE4NHW
+eRK8UFVvWVz6N3Oh9eiUs7FFCG1U9Ipmjcvie+An7VMxRJ98PUqvZVGfBU9MdR4y1Yy/inG6kxm
NZxJ+h6SfoCx5pOYhr1hY5HXAWNK5d3uICcM9bhY+j1ReOO7ZdNm5Z4YCnQDjjgGNPH8QogGiS7E
ZFghfbld4ZjQSz/j7XByU64ItTy2nZuuZy3cqJ17iwxxstr/h6lYIYp7mL81U4tTgLSvsQVkrD4c
e3gTdHt1ZOxUMu+oIIgDYpJv15cR4Eh1jFO4qE88t7zEMXIKhxAp+zs5G8eqCT3SSW59PNyicPFa
I3om4oPE3Xbd09sbIX2NPv9rTKYUXSadLSfEWzQOX4sWvZUOsVllReZsFTSKWA8PGMbud8QErDWg
YjlSCUQUwYzZ67jaFEyTM8HmyuXbpJRWCdHqle65wdxaW8zWxjywkSXSOTlMS/isKOJZI9V5HHvc
FdNOR+WXDEYlR59LiufY2id1YUOk1Xtkf26UhXAI+ez21qtFl7uMcVCrPT2CfM6y7pDjZ0RspLZO
R/fKqMkk9wd5FAZ156hESCr1A5n/IBYcwT+Wl2ko9qJ4tKcoHmqU7tUwP1sWlDXxp+jdsBEDxVXF
vKs8dBhmswhZWxs3af2r59/awwBdeLInRNdB9W0Y/sHEu/mNCjZdLb2jrSwulYVKXu2rY6//c3kb
TFvfWLVCkgYyi0osZ2iyXKbcmP3kdUmzNcVyLB3j5saxl9hwkcSS9cnEQZa+K3b/aTT6A+Yl+8tt
EN0ngG951MOeD6KiBiDpmzz8ooFuJaNib5sFwcTKzAdY3HVR7a1qQkqUWwyrm2xIPuwiC0bBYHhQ
dmmCLwZWDgmVoa4aOpd4gaGtRHlXc+1Zi3uCTtFjKjTjTTdQUGkYWaek8loTTt8mLVgBFUnZKd8x
Xc3wcs3dIbUPUWPcLPrEGo/NzNh5HBmGoNzZi1xHmbPqGt6NJLm6C1ZNoDzDxgnEyIF0bJ/QUM+O
8p1lQ9dSauTpo1mVXaBFbmA52Y5ykYQXe3mJcx4cK4MBfBBchWZT6JG/A8wDZ7cemGrrVL6CeX6q
EDBrVicXw90o46PhtryTBIRbafGBA5fSqx22MDUEtCdB5EBkk9aKn/wzKpKtM2u+MllP9TT4Dw8U
S9KOWT7eMQRuNJK4LX3kAs+ll9Q0R2Zx7QnJqGvnvaz+CfFaRTbPpIufniXNaq6+WEb9hmmqW01G
9xLTylUKaYoDBssOFbQYnsly2kyqtoZpvWFd9jIOom6J7u3j4rZ4e2RCnitsNInpQQaUvLCew/nO
1c6vyzeiv3zXfc+rFuSFnCWdMh7ade5nrGqKV5NhbKsZGIx2pT7zGVoGnf46KnPAcHbdjm8OyoQr
CWWoj9nCbMWm3WVNY+4C1z/2s8c9YIMasBt8K4fPgvFniRlvMOCCObewtmyR1r8AQv/NTswko/QN
oCq8sHdbCW8Nwa6Nbe3USNlUxV/HM5zB9uG63rE+MtAnxkoQtiyiC5x2PisF6dvl8EvL+9062mGc
dRhwffo3uPOTxdE2u/A0qqr7CWPWrIbx1WDmdAYHBd7sfPrunfrXNJ0LwW9IE7XL0zZs0qbyI315
yeIikHm37h77R3KUWbyOTqIFRd2gidCKuAVqSBvokqCpNt49NIEsU7ZsTTxLiyCuaN7KZnq2FO06
Z+mWZOunURZPo6Lsu57FuxjWRJIEy+huHN5uRycBk088npmkqPLghEQ1cZ/RLCNNjJ5u0rWTj4m5
0OsTnq10+jAjhw7DZJL+6saLL/rUr1vLE05POoiOs6xfx4uzixSTh/8jzwkE438SCL+rEu0QMmhu
y2g7y+UI3bXHeHLAt3uqaF/1qXjmT2aY62xmeuUZ7r4ATLM4cwg+Y4199FJKddvVErJDwlzBjDxj
XLxqVYFp114vpu1VIyuf8Gz5Q6oerM49L7aDSTD05WDce41IUbv1K2aqcV3vdTQE5JHR+Osr4bP0
2J+sXa7XJ05y4jmIHnQFhi8Mc8V0SUUcAOvsWf/4G8bSA0skPJqQmYFnsWxLv1sKr86tI77wQ1O2
T0vNTup6uabENtdWe4iBlssH5hkZlwkXvBOiQgr0AX3Cmpx6ZpX5rRZt7VJbR4hE7uIchHCoEFnu
lv6pWn9YhiwYDLGWDDHCLj7x4w5GPJ87N3uL6QpavAkCR7Po3eKy1EI8UZDNG4oJE3GS0U/nWIEq
0S0J0f+cJf8vGyEzicY/Rm5rRxIdyVAmrpiOF8tHqfTf3UB5SyoeiR5HqUpSC2r0syG8L4risbby
JTeU/RDOXghkkWXzm05VNwkiT5jrBpUWpjsTJ4pVRMOqNUhTkjWQIWahlVuPL2FheNaMmcrJCmM1
IPvmpNuENj7kuBcbZDZKh/AhXW7s5FM3F8+tLQw76tPwcG+bauwPRuiPVHZllAZlif5Dd9Kb8kkl
3tqOzW2+qBeRDY80wp2tZfAO18Hg6oQLL7vhbqMtLrIM8iK9Onl3SeSnumRkS5WsMzCGf1lR8ZRX
T5PBw9UwnGEpxF8aRnf60yNTD6gjQ/vSu+6bMPYfTdNfDYn3AUKHvDK+6lWH5X6VUZebMUdzKthA
UTyepGZdF8uzo5h0O5Of5lPAQxJE9nwhtmIT8dcnCSn8rPg++qEgaTTW3213PgjN/bYWRtNqtdzs
Vj9y/6FzA+uyRGvjNN8ywo+v5H5G8vBCpkWXGx9AsHfN7deVYlH7LvjI20BpcDMDK+Ru+sL2UTIy
SmNbJPVm7rpzb6YfbWNtUkF0vpqNHpkBT6Np3AQug6qINpJKKNWLf0MtHF42QJdMj/eGnt1NcGAz
KwKo+x3egIB8LFyey1ZX7O9MdVcRBAsDXOIYWTbh2kZGLmN8iBC+68W9y3x+zqvqPcYHOBHyzVAe
Y0QJUGYcS24TqoOLlTneA/UjwzmYjdjrxp+edEJndl/zPP8szHK7EO5iD8p6pOlOldrXmP4SsroX
oQRkxIsBJGAuP2rxmcmvlCxGJDsSugs6SXJp+1tPncYIwovbmejhh3s0Z956ox/dCLPeDxNHJymU
1Cj7bKx+cJoecqgnndbOMeyAvJmNEZtBlegBtotd3Bg7AmroeTAPgSYMsln3Y7LrNZvTiB8loXeJ
jhza8Egu+nmeCl9px6Nt69gKezafFA/hhAwQH0BjO1fU6cSNkmrhLZq2ExnJ1NP/8VvVl5tynjtl
uFKd7mNOGa3E3HodsdALOi1RclMybnMcsY7UwaHsC5XqMQ87j+Dk/VAwpENj66iHtQ6Nx7U3k4vw
ItWHQl74XVY83EFPHTYChdAJ/hY83TrhDmI4GpCU0nkUCeGJHLhPqzPIT2LfgfsBNP66xMyaM4Z4
uPzL5WWqCwbq5JJH1k9OThMB2Adlmm+EhUE3gdhjKopUZN0ZU75GYOFgA4Kp1sCjSpRgY2FiDn86
k+TevDiYRuqnneErIIVaE57rRj4pXfpaV8ohnGKvMtK7QhxizmtAw/cwUfZ+6hSvSFkUMvXKIdVt
Xkwvneb3xNSJrsjWo9FAzOdnsJaNpeFi02dcp3MSmMLYR49EN6KpKUsdoJ7Kt2pz04iLY/9MBDlH
ruoP2EmLhDEpdrMkKY8pkymbFB3qTqK9j3X7yosG1vk3NAMGEJgkghPMCCGueTMI+XsQlszxHGyo
81IDUcA527E/thOmaILXdPaAZAgfZEhuB4AZkeSXZVIBAYs1nEa84rvP17rxhYiLG4M7soI4HADV
itpCboFxT6nOkAbHZpeOBIvZeuC60GSPJR8K06ZUvKrFCXgAh5v+w0R7ncX5VlrpWQED7epVE39S
WBC+2D2xypfnYQpUtq1UZJMNONkkC2YwErLRhJYJVfLAoMB5yfIc/HxW7nqO+kLgASTGaSYYtA9D
6FbBD2dKcuXoeFOtFkjW/U0Nwy/LjoQVjVxuzT3MNCcUjVtnaF7zzN1a6hLM9XggDLdYzXlOsojg
03A4gXrroSQybBtIbNLNfJ0r9g4NinNyAviql8NYA14QmlNtVLN6NgtOJXCLc5KVu5r3MyvQvlPj
m059q+fxjkVgPsmcoHEgQBpuI6fZKyyIJTrY2hlsRSF4DF/kciwWxgpLvXVDZaNL8U4cIgsw9fIU
chsrGHngy65KwwYY9WMciZwzel9KuOgEt3vIM7EU265KgnEgWwp1SjATiFv0V0CkZWFjAg+AcGhI
3JwQjohlOMuHQjSyqLszWzEINywQ623PEp+9Gu3HST+7eb95bK7RDJJOY32NhAR7kR/wlgVSDL4p
qsBQf0rH2o9x62m5cqmN8WRZzmoezGvvukekPJYRlcGc2hgXeLcj31CXXVeSZolPYdbDjW1ZklPk
yuYGr9KSi6bMvo3VP54ZfDUWk46Cs8LAFm7R/2jkrqAHH7F1IOwOM+pIt2naA9OqjUjm/0g7r97I
lTRN/5VBXy+xEfRc7OxFeiOJ8qZuCFWVit57/vp9eAaLkbISSsxsX5w+6GrUlwwGIz7zmnVDVREE
HMfQQDRvvAdbe4w0rr58KeroxvPhOscxsiw9Nh7AiAxDx8AoxPhzNG4CNbsLyvmOzTe2mVyDSr6N
EFX3kXcas9TNo2mfkZrE/lvfAChXq6WKsQyCnwsBT7/XY/RtEEjLVnV1VaXexhgeGgOBFqVjgswH
nmR7NjWKs9kjpdFGxpRWV1GJu0Tp7YBhrkV2qP3hIU+mowJdcWxpK5roxgLMEGBB6nJ6BqC0r0Ja
Kp28HZCmambWcdtfaxTXkXcw6ZhP8NLqftoxxr/vG5SJxs5NqaRg0ritum8iE4WkHw2T9rZFIren
Qx+Wv1ty6bqQ7ED7ysEdgtkz1Ui/LcANS6BpOTTPPkeLhHGUp6U7T5+OiJOsmEGtVWDIkfmSyYCu
Irt88PZtAFqumlM4Mgz9OhDJOqWW8MqO/fYRNjeWRfNYPyYw1pri6MM7CMmiY4o1qeFfwnZMkOOc
Id/NtgFCpSIGOflvCWeFjRCWPybrcdC3Rtv/EKC0Oi7MErj+n6yjUSIhPKTDTs3ulfK+yW4c31km
mXbtT/4OH+qNAe2qKAH3tsPhHwujie3U3hlI7hb6HwRMaPPG7wgqHtSg/BnQhK5SFYUAjgY4PzU8
FOxWr3z0kXy6OzBwV7JGdJ6LaBbk1/qY6lPbIf3Oe6NfUSVi0+fidynKH0lvQi2j9Usns9sUserS
BEVOw1d+iyhBRBopGqlHFNHdMwKfyLZOEguasLgP6/4HO4WGr9Z460Fr12pbobxUv/iO+ks1x2Nt
xjdMr56Z/9mA8ms62ROXUUIBATer0K1tDeVUt5IVxCvWuJoFXwAFphI2LwfRZNrbJIGXZQ3xAxT/
F61SPxgdcd8UjDSYN++NwHyiqf/SjJFDpdmulBIoe4e1xkSHCLAlGNQqQBg0jM370mKkr0mqVP0O
mMI68258JLgKh+KnpRKe0FEfmeyHrsW3gkTcMSwxSABavBV6+CeHaapp5dvIHJP9VTxCWEC3RR9Y
Dy/OYE+C+BFNzdy2mvAFJJ/TSg8NnhECFefPW+xM6C/gYUVXhXMUvUkIgKiemFb9wou99tLgrcPV
jQFUj7i4oSTbfJqCN6elpO2wqtx1SPuukbD2ENui41ZYOFPmZW9c0aRNX/H2ABXbwatO884+RF3e
oLXG/RLlk0Wnw3utPXwBZFY/BwooOIpNjBXgbaLgneo7P4yaA05L6FmSLruJVSsFvSprvMY2Yf7+
ZdYC/GmFtkPV91g3+FPkcPkzeraxQYcZbwJUYw9dTw3TpdFTZEJbjKJ3rUFwV2udK30+RYuCjkfF
58Po5zUIG9iB1HaMk+kRT4INouI9N83WbbEVihUCLb+1DKXYPtUftCDON7qP2N2o9eDfh4opc+P1
N1KKYTdWGLPlkR0/5BOJoWkKAHamshrSAfgDwBnHmADn2IZ/12MAv0NiY1E2XBta9+alSEuk2jyg
YazYBi12H5UzGwn79w4fWhNmkC5o9gKfCXTY9kiN9ygsptI72kie+kp6CAtUYTM6JmW+05sChVWs
beD0xcK+oyEMJk0FlgPuFBwavH0Fb7xSLSnqjdRb5RnHp54ikeOZ5R6OILtcIXlm8JlRaVohYpcQ
Ya0OLK3ueXcJqmNiDK9RI9ngwL1qzZr5bnmgCfArnFISw6DcwCasV4OukDqo5IpdC/rOHjAWCXJv
Avlv7FnsdqEH4jpN5w5r4QAJLn4BijvKINWYjXnpLujbhzCkCZmYCsDB9B4HxNuANkwYMMc3O0yI
GHo1xn0ntIcEn2KwIt3TmPdM/7PbUbWvRZleR0Vx29UhTPEGLYtm2HYVpa4fPhhqd4XgOZxAQPCD
5qYifZJIzhTQxUAVQ5QYB3rbuS9vBI200tKX1gRFGmJXa+nX6lhyLyoztSNtaM1D50QbigvaM1+N
koSI+kktUR1OsV2wUIDIdOdDKmiOO5qBzqCMozX73dwNOLiskNIdwLyAWXUqEilYzwt8KmNs+zpr
q4aD81xJ4I0TUmq/Sz0BDN3bxrjTTCnvsjTZcLQ7a6/XfnOeoomDsgcDmTsjrm68lsq2y+mqwxdn
KOv5S6MKYep3vYlXHyBsLdqmnp2CAUNXKE1o9/hS8FzoU4smQ6rU58LWtvWYHEVSrCcHfFQG9m8H
/RCtw3Hwr4yc0Qg4qa3V1NYq7TDUaYOjFbd3aDKD2MHPw6Kvo9mAngVMSZTCbEZAHu/PTNaGnj36
eU3XCYVyFFYSJLQqQR8PpAxvwTAeNcSe60oxtjQdwxUgTaZ/lCiLYux+psDEEPKx0BCqXyyUdeDS
5pBkCuCqzgxObAsq6uGnmNI7bWrxDas9sagM/6A2jgnzR1tZBoIgYdxte5h7NWKfRVpdN7592+A7
UjsKM0eLjEKh+1MJ5aFV9Z+W9N/KWIEtBsBR1TQGiGAhSn9jJyXAvOzZj+VNWivoNtEeTeV7JZoP
vUa0S51JNsC57+hQQ6UZb6IyW0V6s6lT0IVNdkR6bIfKFrghUV3TDloiHQR3Pldf6bbtRM/C2EF2
aDD7jlD93wx+zIxIrWEyhe2dwye/aphFrBUv1Hdd0cqNrelvkwMvlr4VqrmRQNkCRmnCHjlgrQCy
R0OaC6JtvweH2x4SzOJAG+vqEdGGEVCabI1nJqU2meH0I5zryUlNkd5NKptRQX4A7nKNg9Gxxgap
T7JtZGdwJ8ifMkxUUVamLYQizc+xChC9TrjOlXy86wQevdh4IAo3btoZZBg5N6g/h6R86S3zXBj3
sMUqu7tS7apbmT0mqzlZHwvmL6syeehKASjKnv/SDvBSX5rzl6jWrjJLbPtF+LtV0Dg0gYB1kz27
mDyPZvOzpJey7C3Qc4yDW6f5HcXasqprc6PrzVUyMragmn5JugwoPPDPwMz2QEj3IGftHRK5DEoD
7criWBzaHmrLDHcUFRQaS683zlg/ShURVS7Op8y03mOnv7Uz51cnrAd0izaWyK8ae/ZobX7G+Hii
ZQNr0+gAyNKYX3QheyaHEVpQ5LfINS7QfHgcNPMJs6hrWf8JVVgagdE9qA0KBxniKkC5Blge9c7B
cM0JEJJU+mQPl7rHoBMitmq+KkXw2MHvxFQaEKNlBQDtU4BYCJFoOIvWtKdawMc1BWE/IOtlHhLW
xjHDLWyT7dDo9Mq6m6bCHCAxjfnzHF/NfLyWvY3daEejYAqxytHXhY5TJLzBxYTeg65ho+JbkJjM
OH+JTakwugQ0z3RpQxJwC9h4Y47I2sl0T8d2m2Qmh7py13SS6QRMyIhpW9rs2wgHup5KrCvHg18W
EhgZtqemQFtZ70yG3RYWebnf/rat4Xfp0EU16j1tagj+Ayh0rWUKmYcGnj+I4jKQQEmGIWxERr1o
deWjCBkOYNAwLSb6T+gmWEeBwvQKACdiVgVSmqzCEg836Hl9268VE2FljKX2bYvgV5vViyqvwD74
rz61mjaFyHbnGTa5Tv5Tb4MbWzORLDUYvVFp4nBmVj3d4EiuPWkWWw7oBk8A8AnAF2cdlWlS13JI
mxcFi+N3ktT+OOElqnvIzMP7NLNHj/f/kWu1cY9NXXQELNnRKrC4yqGMtYcm6EwQTDlEzDJsPpq4
118La9aLaaEaLfqEarRBMmSVjVR11ZTXa8Po/Meqag1w7XB0zJmtxfvtgv4az1E6iykkLinjI56X
+wTJhBJtBhHpXE75oZeoRo3xkxDhNhEA3oaSNrC1ZwB18KO2QqHH2eeAL6nnjv6E2XkVJ++A9x4t
TFZRBafhnsIiwgIhH0eoIT7XpJzTflAbWyGVn4lm4VNeyHXXDY+aEwlwN6ihSl3yxTEtmnr9h2ID
JdXyuVeXqVjWTLfoYvzGv/7Obrqf4zzvMADh2Sqmb3IKEURqsaDpglszz18BHoO1a7JHA3mEZVkr
JSRATwFLje9amcF9VSIKrhAKL4DdGNAsbjSK/ifx83VQ4iRVD9ZVUzvAuOfrsnBVe9wAQ9/ZPnJh
TUOX0dTLQ2Lqv4WaP+Bt9jxAN1qWKI1aetfdWSUkGJmqOBaYH+CxZgVxEIi6QdNhHMYJkyn8ZQ0J
jkQdzXjZZBLdxab54HO4NdTqXs+VK+4uJCDw+l3Q1tg0CWIRKeYgISPjXk+etNZTcIFOzY3Mm32B
DhGcizSneVY/5pnyy6n4DaNaAVlGfkUvSc383D/Uln8HNOBKKuqjrhSY2fib2jBRkxur68HR7pK0
BiAfWFznPm4Lkw0IJe8lJ0P2yoh3WgaSgifKDvRkH+FAHsdpWKlCOw5Jcagdp11Lc/S3fQEuJJLM
asBKqDhCJKlXXcH/9haJtF2/Bb0agAvvMRGL+mMnxeNEno1ti0M7VC3Q6EYHfTAAQpDgvptOBI7Y
Zi6OUmiGT0T4M3ZoJ1sd7d5yBOsfCjBPY4roQDUaiN/iArGi2CvW7YQyA42ZO8ynH6146JEACtZ1
PyxxVd1E0LI6k6mFt1RzFUnX7FDo4jCJYp2oZG70htAYi7xbXWfEO/i7IFaumth/sKDSFaiCZWLW
wYdrliEnges5zEtYH/qqGqqVbpFdsdMaGq1T0O3yJn0xaO70Y3CIA2hd7UPLzZ8a/mqsspW0kH9T
6fECqY+UcVVDZPbApS6YE2Evlt0j+z0dOyd/VfSnsGpWQcCCjLV6sBmwVLgQsB7DHbX0SpD8YCi0
1dN8xSe2akHVa9uMbCVHAwxtJs7CZwwAjgWeioyqrmbuYI9nVD51aM4WKBJ6sM5URqFAL1Ljl50a
aFAgH0oZ5UAGjVRxLVq6v2Qck1HSZK7cEN4fSd1almghdRi9yvQ49sdcH69HWe4K3dur8g+e5Gs+
hw32ldz+dMDQBbACtKNhpSjpO2OyTY3UdIumV2g/4vOxHUwGbWDTrWh4Zsx7ZXYDiY9K5p+8RTkt
xlZfd76+qnGXi4LuASWqG7PnVrf0vZ79KgMdpod3rbduwNIYIWRac1XiYpZb6bEog41JFtwUxl3P
pDZIgEWYhf9m5rjtBOV7W3pXtg0OVkQoJDrtbTm9N6p9IwHKVtFDIJ771t/HxYA5GXW7PY+bcboN
qcLq2UQEJ202fQFbq/CGKxTlNh2QOvHW+sNRqXEFRI8ltO1lm+m38fSEPjsne0m0duswNDEY12Ef
oqJVNnFsQ2zfyP5WlB+qylTFePMwX6rK9EUtfkZKsFeHeA28aVABVgW/lWYvlWlTjbc9QgRiwrCc
Tg5ts80Mew7qHzq8AilfR3aequnXKIff9VVz9HGi8fM3iLuLLH/I0Ta2inLjAzOiUaD01jKf0Ko2
oqtBXJv1dWoOPzpcCc0RiRabUaat7EOILYUNtXESD0D9tqSsG6RmUISk18t21QrjBb7omD9G7c8S
XFMxZm8BRko6PoyZgW5a8ydUHqVm7x2uASYulLtHP4Zkn1yb9gM19iJBpqbj70IhFfOPaKd29mM2
0PgS7QOGmTh4p3uybyjExbWjQxMx6Nx2HxHo5lkCo1PFTsp6VclkX9twzOoYYrxPbxFpfwnYmTuf
xlGAeiHa2zD8GwQccKa0x2csrnaBFyB6nC495clMJiypIfpnrwNKBFBoK8acJoCPHupPzsQuiN/9
/ha3kMc4x4ArTWCjesgARfeyvsYHe11E5r4yYaM4ccI0cVqaBTOK2RUestkkDCTBpgV+2cBJ2bUG
aG7Gu2GEYAQ1XWgZDwhQ/PBnLr3bMtn1AKuZGbqekMuKGtl4JBMZDlPJQ92H/TqQCeV1hZCYdU0N
vspbfBNzmqWV5s5Cf12G8KBG7mqUkH1Qu2ti9SUL0l9lZTYAxuJn2yi3hWRaRt8CNo4wUHpJ/9SN
fZvzqlH42Eo8LRzDvFbFRzO2G0Df9ClQF4kQIrN8zt34FrGpQ9Fxd9lj+sppvdCdZt3Tehgr+1m3
u7WGH2QcTs5tN3o3YV0gvqPov+tJ7BVsLzpMXUzpr5Lgt6WKQwf/a7CAlKUdItz1BvtNfox3Ww0I
BBjdQknIcQJAFBIisO/thiai6DNvrcbZBozzpj5fSy1c2QyvYhKGho6gIUgKGiRsuPIRYyiTEvgu
PQE7pj9dVtlr5eQ/IAzREL9XSwcYjnBcI05u7HlJ1IpaGfAA6IFajdZWBCJPAZue6bTQoZS1u1YL
bw0s4m0lPba92E+iXCladNdn2Cln6Kx70VGrB9pcqIvjhQg6Uth7W4JwkflNn0d3AY7yyYSoeYBE
p1/fxbjsJA49b0O/BfV+NYTGMUCzfJ/OojBdDOCxH/9oEdLhsznANogazOQ90uY+t+n+BwWIbhjL
uffgh/Ej6NiSmP3DKPXrDAxLopaHLvauEEf4AZ35yR5mJuKAEHdleh91TwaYqVF2tFpaYUNe5Sh0
VHuamuBUa3ABBWDYlkmisMvfuYW1pzIdOe1XAWbw3OdHMldJT6VjbGtfjSCE20a5EqGqrevO/5N3
gAwyzd5WmffbG6onhM6uc10H+agqrpr65FTlxJcWvFsFg+l01sGzeuMdciCIxxkDK5BBp314Y2Ti
Ftbuq+VM9x0uDwAHobzapCb8TGeBxyW/vwgPlA7vrUqUNP8ZlXhxihwSSDo6+wCjJPDrCRY3NiCg
wHqKIaMsTTBi6woT1qVflTcZMBYL4U9bj3/bhf0eIjJOCy3c9CMjMY8SBuEipwPrERRLcA1bKxo/
KsAcAwI6GKqBB4h1bxdI7b3utRe0DDBNa4IDUp80ORS06xrjhRePpWBbPaetuWP2tR9rfe8DHSkC
DkSAxVyyqfEufe1FDfGd1biU4bX5S/SRNpOFODub15V5uU/wC9fz0Vr6zEO0UXtrywx97dYt0uJQ
TRNTGb+6G5L0QVOQPwgYfVrpsHFwqEj9KUWKkt5UoU+7fmjXlqlsMjRu0erAYr5znvxOdZvCx9MU
iXDdbt80faDjbDiP+oweKdBcUbXwTm3FvYmtbOtP67gHV6kWAKxD06C414qfYshcA5w0MH26oGn6
ziq6gTeiZmo9AotbAwf+JYPgAxTElZ4HH0gwbD3ZQpLMKfJtVAMVhkTALhEjYLA9VMkVSBVlmdjo
GEbip6mbxd5GrIo2J1qG9IbfhY4OBLpAUGsxZy/srF/gyhwuoOgZWDnknLW2DStR4DfpHPLEAxMV
dGDZ9LWq6n+aNj+KqQBsa6oHBWevzh95Ffpjh/QR4v4Ip3Wo44Sz08GPMH/2M9lcl175JypowEqs
7aGStiENkAbeEuVFiTxjVqobU7a/QlJ8vwxv8th/whPipTRRYhbkvFjgvpoNC1JpYI3DpDHpzAV7
Ae8GIUEL/mmQ/rB7/UA0ZDyYQ0R1GqNIk9/pCayk0QAv8K9/+5//53//Gv6X/5HfYjTh59m/YTF5
i59cU//7v6T5r38r/uN/3v/+93/RMreEZTuGMNE80BxNdfjzX+/3YebP/+//gUM1mNEY6N54l76H
O4xMr/FfQo4XMfqVsh226k4cdfZQtrwQWf07siMonQ1b10xbnkaORjq7KCJL13mwt9DBt4hOrf1H
GlDLcGWtLkST30fTxNfnbNVOq/OGaNCIizjeYUrNhRGwTSLXHl5DzAMq3DViJEdDWp4XotsXos+/
7tMqZ2Xs6E3mq274x74b/8ir8i7+4dwr7/EVGfy2uO/um48/7S66tMhnXq8jJZW3rlro2WjW18DM
dKbWAInpFq/6neOmN92+cSFR+Hf6fjoI5TDuQUjfyv33D2yced7PYef1+PS86L1hrTp50iUJpb4G
/3OvIa7xfZBzi6rqNHcMDR4KucvXIBOqDWC7O+kG8lZrwMlZj0r9aywfzPYhC4/fB5PnNtDnaCcr
aVeTVLOykm6CIdI+2/gHB5PO5biCZbO+uF31Mwv4OdrJAhaRo+k95BwXhaLltEIrI98ra8gsq1xf
gilYYjPbbr5/xHMv7XPMk6PACixEAUUrXcpMN4pR16Q3Z1cv30eZ1+nkwHFU3bZ1qdoGhtcnn4IQ
laZ5IpOuPyWPeYAhMaJEHsTWIN/X1o/vg51fxv8MNp9Bn/ahoJhPHZFLsvBfwuOOcy5s9EsBtK8B
gobtqeqldJXizXJwLEbt/ftHuLRe8y/49AhZqkD3g5HmNlxqSHrnDtDOmpadO98538f6Z/H/ejkW
b8UR8z/NeYt8CqZjUWFPqEm4GTXQHsezNaVotgERhVnpnbfzn5iBb9WNvmuPcbGGTBWKRb77/lfM
++y7H3HyXaeQyv3G4EdEe9q9G6qDvcI1VF8II+eX/1cc2zQ102Eszz9PHlbxlDrKEQvTXHurLxM+
6WJdvDOu5wK6dBKr504rA2tDR0dNwjH1k2hNExoK2pjCRcwKvtQi2wQP5CsUervxw7+Lt+Eh3La0
oReg2LYYQ9wA/mIcdsB2dAlbfZNe+BDPPj8+ZxABTKoP6/T81HHvijIhhduRj7ao0yPKiTdCAY5i
gogBftGLlnUHkRHbyvE2LrKr71/0uY/HFI4pGQXaOv/99QV4QTzVLYYMrlr+SVAcbIPxwhUhz51p
n0OcHgBJw1S+JgRyBgeQ/stolW4dDtJ2Vd3MJ3eyNFbfP9W5lMr5HPPkTDCJl1YQil2bwc2iBeq8
RDH4ptqhgnjd/wKjXG5oxBVr7cJhdPZhpSYM3ZBMRk8zqkS3e9QEauEq5T6sbwumgB26uhceb/75
p58NG4bMkHNVl6dvraOE8xXTF269xod2qR2nHRTfpb4o9922eDJvLsQ791SWUDWb/EUVtjMfkJ/O
JKYtdt1ireU2G+/O2GjHYBNeT3hoHbs1E41FAtsSZagLR+HfiZMU5MZCg4zLQNU6eYkgFNs+smyu
KUz2gumHHz/X0cwuuf7+8S7FOTnedQadzKpMLnpEb50cGB1Oqzhsosa//v+LNK/z53XEEFozYou7
MHpBX0IFdlVPzyNKed/H+fugm1dO40ARgspMP/mqDYjfjsq2cW3roTDLI/7YC3UGOmu/vMy65XC/
sCP/viEJCJzdVh2SXEs/fbDIKvgWNC6tap9bN5psmPzObDeJENWl7f/3mSWlAcnccWy+cV2cHONj
H1uN31gCc7iJabW5UO3/chr2JYI8rVSSyPOc2BPuxAzxKvCR9qfV5+9Ke8wvHFVnH4ZZiSVtYZvy
dOWSXpVTjdmTO9ed8TPt1At74XwAdoLF2+FUOvmKGuo76KyKAAMEgBWeWWBdePnyzNuX8+31/0LM
P+HTtlYG6RhNQ4iCUcq+2ADLRFqlxw12rW2Z/iyxBfyw9vkLZNPh9vutfunxTnbexPGoQK/jpKf9
UcbMB/L77yOcfTpD19jXmpDqadaAMX3QV+TLblgmt/kYgmXprpUg3mIPytA5nZ6+jzf/4q+HO5uP
NEUaFkef+c9qf1rNOqyRfBs0DvegWkQFdGJNA6MrVt+HObdwJn0NCaTJMq3T1KsOGjDcuU3qpX84
nYcKVXppX6hnnoRR0by5VQ6H060nIiGw/xPzzd+uxTqYb/4l048tKsBb5b/xzZpk+tacNwv0J75u
Qr2VwsYPUrjok65avC8847ejPXy/aPLsqv1nFOPkZGBWXdjaOAn0WFbh+7hGDfRg32KVsx3Q57od
rpG7XF+IeXYZP8U8Oc2HTsUrdCKmsehW3b48+GtM5RaAPW6aa+tCAnOmyJby0zoa86/5tP0SQO7F
IIg2Hpp9fEBSfzkdzA3l7irYXniyc1vd4X3pNntEc+z5zz/F0rzBjxLPnMhjgITSqVhiNLKNt+oD
Qz/kbABar6ODciHnVc8tqOPokq4XTS/NODkSa7rLtC2sOazcNHsYMmBhGEnTySYDCH+QKB6rdbdG
PJMJ5w9AnxaNuFtnf7HHMG+Xk29dFbojDccxSXH0ebt9WoAGbZEylSxA4tRTuGgN9Gal1WhPQY7U
ucMQbp0FPliCKKQXCwLgkJpM/b5/DWfewpcfcfIWsLURCZSVydUyF1l/FJqvurJdfB/kzIej8o5V
2kSWg/DXyYcTD4zG/EpObmajWqum7U04oQD2fZCzT0J9Zxgme0q1T84AHNU8FX2wiUzup8T6QCt8
0Fmv3wc5U7RxCxg6h4xtGZp5WqHXaeZ5ItZGtz0g6rIrt/NuaVc4hKzwxL1wiJ5ZNw5OamNLlXit
nx5rvQXp18dWyi0doICtIOWxvZ8XnuhMvvg5yOmphjhTL+FtYL+1mTZijW0UmG1/2bzAqViMG8Qy
FniXPuG2kjxdOt7OZN8WbSha0BQWnAUnH6Ot1Ph1jlh/ZepV33dbbEY2PUwUiEAXdsc/983J10YT
VqOQETqXnjP/lE9f22gZKLKpBjLqeHM0tboOp6cKx566hZDhQ3XX4gcN8RkPEPs81xkG/VjF8sLn
du6E5Wc4toOknaRzqn79GW2YMoxDsdEF1LvoxuzV1u+HTG4M6m9GV8uCUbzvv46M9iXeRBfe9Zl0
xqIkUEnYVAfJu5NvJG2CBHheNLjJFabca5x+6KRGGyRX1+Wekfua63kVbi4ddWc+TdobFkJbjq4b
f+3jLCg7lAwwaTLzm7B/q1rE4fy3C892IcjpPh5Ds/WzRMNy8RfmhgfnSMJxDUjhn17DonYLcMFb
+8IXeinoyfVsGcaYJzFP5iHeM4KyaM3fRqxdem+XwpzsmhJ1Sr1KCQNQG9ESbwum4A5BQ9SCdsgs
LaenbKAKv/R05zKezy/u9LKMAqbBozL1Lsjh6bW7qn7jY7UNt8ENytto0C6Vi426cwXFl5gn1yJs
7iYvQ9HTes+fGV94f9qtfAFUFv0MnqGL31jP3VPzlDw5jxd20LnT6NM2Nea38OmIiL1hHFufHdQf
8pvONXa04XaIa2FLSJK3nNbpKiPFu+kuvt+zkZkE0gmVdEJP0/5Cb4J09IbeFXdY0CW37RYXQ5wf
lv6tuEUv9X7YItDoGpeeeN43J4eiTZ9Ztw1mU9QCJ08cYWlWpXrZu91G2zRuBGpshzntan7UAA+Q
Yv39Ep85f77EOzmENYyMdXVAOR5Je7jPUnH/0WJR4EM7BUB5Q8US7PuQZ+7QLyHnn/TppYIDNIKg
4xFT23ktEuM2ZOL4Xw8xvzpVB+eok9J9DaGN0RjnhdO5fu7MVu/HSFYX7o0zG8S2NdvUdZWODrOb
ryEgozp6AB7dnfTgHSu3K8RiAVwoN3aTXuiInVuwz6FO7uR48lIzgX/idiidOfV90V4YCp19FjJe
mrS2oI8zJySf3ogn7KK3J6tza83ZeeWwNKL6h6ZjuFkNF7L9c/ttTglN8OS2CQnha6igz/CVziRv
JllEoIX6wH5QAEf3jb0PPCBJ32+Ev8OpYi7c/6MbYtsnt4GfDJVfOCYa9UK7acdxj+DXlV3Blm7A
+EWGfuFemD/Pr5+vKkC/gx6QggJKnOTVfedZESvcuzIEwduAi4ADlBsYOKDk9f2jnQtFm0qqtHNU
2xLzn39+ab1e+M5o9q4O91BBgaM1mzW1/4Uw8u9sVJVC8vdL2hK8sZPP1RzRrbUtyS1uFmhNTBXY
BUiFLSx/TEqkvekVaUGfta1cuS8N4bw2lfeuFN5+CpHH3w2dZgdbwXATajiu1P0ujvuxhPOPpebQ
BQiboLJa3X2/OmcuSpUNZtBTMemFghD6ujyGKnBtA03vMjVTuZ+BKB/NvfI8lqt0D/JtkT3hzfV9
0L8/1K8xT5aqrjvE94y4dU0NXVoAFBKg6Pchzrx1NhcyjDazYl1VT996K8Os9ZPKBWK17mP71kns
g1SGn9+H+ftEUKmlNOoAgw+V8fbX1dPDAU4542+37Mo/EB0ebK96Ame+VpDX+W88EnUbLQDY/4Ie
8tdYyCMmdg/dx5Vp4GZotoHtBPJbvn//SHL+e06+TdPW+AJoUjNfs07eTht7/iSqunDFlsb71kH0
hRYYspXmql7h1r30jqD8ruEvuJfhNmfeG6mnQ0eZtvKMK/r6kMHoO6ioBi2tBfyK2uYIteqotWJ/
4SHVvx9Sqhw+wkAtRzBD/BrHqkoosKh/utqA2+1BXUcbX19YayNGd2bTMEi9VEqc2fRS00wDzTxd
0x3jZKs0MErUtiViUIXOsUQ6Yu/r0YXb9lKQ+bE/HXaA8ZMQA4LeVbwGtfLK6Jaizy5kDWc2vcqE
xuRIZYpniZNrUOSpGWhD1OLNh1bCEOOVkRiggrFlfDTjRLtwN50Zi6oqnXrNcAQDLSRovz4Uk0g4
5AhTugjyF1fdlbWLD3q/VIo1nJtFvhcwG3YYhq/F/fe75Mxqfg58Cv2q9ASLLDumiNA/fAwXPeAM
30c4d2t8CXGyK0qMxuMQ6owb7E2GzD0UqEdno9xXx2zXb+oruUbM45giWwBB+e1C8PljOvnSWVmT
q5jBr8V06uvC9mFXgUPJubJWSEYvs0354azr1VyXZXf/nZ6Jyn8cMIOMN4R5eiYnqQGlTrERxnde
sOHAGLnVr7xLx+SZe5iRr82XrZLOGKcPZQyj0OQgOuzg0DiPnHXEmADr76Mwdi3TPV/++n4ZzxxZ
XAKGZdAl5F/s01wmHVsoGSp8g9nCAVn7P0FuYv+ii+33gc5tx8+BTveKyPsy7PXOHZNf6vjS2M/f
//1nWoRclOTp6ny98DQnuUCXZdWQK5QD/bJbTat0jfT7qtgZW3bhxQ7a/NWebr7PwU6uGQvgdWEH
Htn6BnjFtgEeFOzE7lKj7gyQg2SDjjmogzk/O0UdyCLMZSraljj9Or+fgRzeijOfScQMwSvdbHkJ
snPuRX0OeXIKy0gXPQrhrSvUHwinI/69uPCmzu25zxFOvty4VkDDDV3rQk/Wt82VsUufKH83/mO7
6lfo4i1gUyy/D3ru2P8cc37qT3dLoWTIX8QgyONp3ya/cOla9MOtg6vq93Eurd5J6ubHyTDiO9K6
fvNzqFS67peSw3NHxOcnOdnnGNEEk9XyfgKMIzz4Xxn8bFh69YT+l6Kva+XS8F+9tHgnu71HeZfu
IiH1LWx6c2s9mAjwLkHtY94hrlFoon3RLa2tsu1BPaQb7RBfGVssAiYm0ahHrr5f5Esb6OQOV8wh
stWE36M5NKrGO1/HldW8cGD90xM+/cY/L/TJzS27qrK6iSjI6d0bV+WS5tDBfrPWqqu/opgDSnT/
a4sE3FbssdhbzLgqZ6VeIza/QkLNXg8u3sOIhX7/8OeOHhJ22rowDaRzOkRu8mxEP+Sfl+HvaiZ3
/UbfVNvowuOf3cj/GcY6uRjG1K/TRGtaN0PZoUaH0o/vvn+Q89XbpxAnV0JdwMMfYMQwE4SctmSo
Y2+w+FxrS/sodt4Si5eLrfizW+dTzJPTLWmNurL+L2fnteM4sqzrJyJAb25F2aqiyrW/IdrSe8+n
Px97n7W3RBEiemFmai4KqGBmRkaG/X8DmdEf9TUnEa9sY0wqNNfSJv30P3n41ZbLaa9uNOlC6Mzg
uYIaJkrCkYUn96Ad22O5g1qa+s7aoS0+ghfKYczMXMBorMe0yPReMFNOVwjxO9nM/7Gpay/F2l7O
bJ3Q6GaTheylpb35DagEv3rh14qOLG7dRYQ/k1HmajT2JdG2abYPlpv/0qTi90C/wUbXgs8qgbEd
gkWe9MkHIUhW7MyC3buK52a76UqpZIWlxwIL/9Ey+ldwaTa9T1OqEn+8v9DpT81U5ErUbJ1iVPmG
7gaoiObbhvolHddu28JOXkmYvRvh4HuZ6sfNc5EojuTBcFnA6D1GO0vsYLMpGSASmTEdzXc8wBWb
tXTVqS7IxKsmzuaNHxMGUMx3gK8/q6/qQ/xSnIPHaOfv06N0iD5o+qZ2qpVgcqGgAfDChcjZTVcN
tTBdza2f4bk+tU8S0wTRAy2bu3wnOP1OfALR7tgcy/39g5wO6uYgL8TO7vpgpnGjyhyk64HP92YJ
sIC6xYpiTg/uPSEzxRQGKO7LkkRDyfA6Y/P7xg0Oetkf9BpwXmstPbi2pply4jzB3JRxen2ifRAr
4yEL/OOQrs1Gra1qpqF11EugcCBm0CByGdodnH+nYiz2A3O0stWubOLyqkhITaV+mpemz7lwCUMt
SCvuXI35Cmhh+5UHn6T4+3+hDVOzPY+1zM+ZjKYXrFRjCOo5LF6bCewP9O8KwKX7UpayXgyykdaY
WlrUmzTxoIhVVsT6dL367fgE3tCDtFd3QA3RoiwdxnITn/2jZ2fvubPWfr2U4SBnPA21MfNhSHOH
ZEpRAzgB9WW5Hez+qTsox2mAArjnQ7eFR8D2H5qjdrq/5CV7eSF07p40UhV4rdCDs0qKWit++sHD
fQGLezqNB+r0Xsv0Q8+UXndJeUdJVz/rzviThM0TgK1PopM5vbl3f/mf3ff+U/uWvw7H0FHHlRNd
Wh4VDZW6qK7cZvgkQ+nUQEvrZz/O7Sr5Ongr1aCFjgjZuJAwr9sXMjR6rQFQLe36W9DKHvQTG3mg
68xZjWInUzs3V5eyZo5enKeqqwBVRJ4IMpdN/pzYlt3tpV364G3Xup4WDf+ltJnhF0WaW0Anq+lI
iPG3vEeASnbmi/nk/6m2w7Z9zb95z81xrWovT5Z9vkrqamSI6PilHDm766JUuYxWxsjd6wcQvna0
1TnGEQwGWG12wifBaZ7CY3iM9tbW+wG+/paM+0qYu2DTSOVb1EM5XbL6s5hldAcAKBkxfTZrgFjM
D5X3ogb5inIuClFo99LJuJBzmd0Mb6Axgmp69RyKL2ZbQW5wSAgE79+/NSGzxyBS6rGgVlg9G7Tj
DoD3FO4PKmQrUv6m7WaHRnaFsRGD2ST9pm3fguzWC5SumtKz+sF80O3Oyd7Gk3QUzuo2/TPa+Okb
f0eamLrBp2E/7qgqvVIzX3mNFm781YfMtNZTYygFOj5EMt6C/t1VV/Le8nTJbldq0X1EFp/1ztRz
KMZM1GFQIzTIT1AhPnd/poaW6hDuwQ85Ggfva3tWHuCMo//T2q6Nty2lsljg/8mfBe2m2jINDPQM
18N41h/aU/IaqVwM5VA8aQ8acM2b+KC+3deiJSt+JXV2IQopA8USJr7n9KmHhdYm2Ps6HvtNwEzp
sDU+pTvxMXTAWHpdt0QLKgz2JtutS3Rf3ZTxQsNy1bbRy2cB1jUVMGQJ1JoRaOaVNS5khKgO02ut
WzI+77x4a9Zx0lrBUECnUh+SYrQ9mulgHAMbwLMNaERHcHE861HQaF0CgnSI/3SjvPeANxNr11az
/D2FwnfVA7/9LoWi/DS9RM1INuatxnprjdAhaNkztMUMD4M6AgVOZWdMooWfIDz5Ah3fbjg2n4sf
0svKnkzX5VrbkW0pjF9gCEnbz9xwj9dNgTYzI7dAS/WugB+ObqJuK+3EoxbuYLpbEXhr/a8FTvf7
wpusDFpEIA7M/pYjdBumJBioeOTgSN76r8ZJ+3Vf4GT/bhdoyOS6NUlS9Jm8vAe82i2R55cFQE3R
a+f9gorsW7RqiRdu7tS8ybOGJk+jBbM7lEsUiivTzZ+Hg1Fsm513BP5wynsFJ/cYJ9vxk07uuzje
X+BC66gi0yJLsYXOLOmmmtqoo1K5gjwdYb+ddrR/BAPKrrZAae29Z/XfJ+6u5c12VAoliM9CJXvW
nrOzagMPvYeQmp54OjtozAq28eoAxdLWXq1x9pS6xZC7ksIaO7vblb+g/wYQYqe9Rh/8o/pUHtxd
93ktbbPgsE8LpWwmEzMARTFzx2gvzNI8EbNnESytnfmQfq2flcfoI6Ovh+wEGJa3ITf/XKxF5AtX
RMaVppGKQhPP7ewFSmqxruMCzsV2b/w09lNHo7aDY5JLWR/Sw+qow3RgsyuCPJ0OHQZDVfpErq9k
pEG2CCneJA+lrTY0H4Ne0OyBmep3Gq3jMHHtVpR2ugs3Mpm7meA9FCYMZneFykkNqUSG0j4I/iY+
QRi3SXbRAwBvJ8gGNSc6ifsJ7CO3FajqPt8Xf/vicLJ0dDNjRNgAtMn1ioPGjVOt1NPnEo7O8Hko
X2t57RQXrPqVjNk1iStDDE0PGZq/UciNU/k9U6nXHmG+Og/P5nv9qf8OfGqyD/b+PzfJKQoay6uq
m/wzt0RG0Y/Qgsvp8yAZdg1TTQHtzv0tXAiMFIWRUIMf7KSuzbS0BJe9ruIspdjhHa3P7rbFBITH
FAdh9SYuvFKMZ9DEwXS8JKnz4Qne5k7u6MUkRyX/iY7eA0/UF+h2bM+GjPnDysoW7p9COVGbJt8B
OZhrh9mqvsxdSWhD1w/+yzRGAdWzDfa8XfyK9qt3YeGJupI305R66JsEkrIEA07ZyPK3EbgG41F/
qfYGENsbGDuzrXz8bwY4VPrlSLjrFNN5QWaxQ9zHXZgZMpmdMU/sVPLiIyxX+dvKfs5vmySq7CJz
/IxSYM7mrR2dC3ErDI/JGQjy7/FJ20ubcBs42YGOx71/NE3gC9ZmUybtu7QvDC9IJFqmRj3GUxji
ur7hlEvikPxPdO6YXoLcplSPpu7ph9Hsxa+GO5qvmPzysLLSW6k4UozDkY2gExFonWupcgH3XoDR
cwbCKDtz5WjX9i1Q4ZYM80f2kIn+F8gKs02u6Ts9lyY4SpehmfZTI7QQMEN6JqetuYnEEJ8ozNX9
ygdOy77eFhM3iEY2izNRRXG2LQWAOEWkFpoj58Al+uVb3IGNKg/hU9RYOeUBprFr3WJKtiof9EHf
F/CC6XJVHICnLTZCVQcr7svSlpHZM6fmYT7JmG1ZkwbaqOah5hhBCeqzb/zRMwk+WLpi5QJ6u7SC
2vD+LqyJnKzNhQva5VIDmligOWYNXGgqO2lHI30l+FtaThgTFvJqReLtDWDbLxY5e2/qVsh0A4w5
R2WT4wZSdP1LB2Dg/XXdVLUIbfBzJRIaiiUTT8xP18d8VqGpOrH7QxjCb6Um7yMLDGVJgrjQmxim
5Lr7neblF1lqP2pNQQuBmq84iHNz9vcrQEUw6XnCqZiP1o4VMZhJQ7gTRRKke9pGNdDx5ksF38L9
Bc+fWCQxtCMyLGnS2iT/zXBdHGTJNWwtqdScELZNWRw3eV2CMUm41hSPOSQokFCvPOvLIhXaqXiN
po7Qa92R9QzIsqHTnAq+hqr6VcakqoAH7uHbG8Dy1FLp4/1FLmirCp0EPdkErqx0dkHyAep4kFUB
fB2fW+HHKHdHCL+YToi3ZNFWXvVJQ2b2gT5tEuQ8B+I0HH29PGjb+qwRCiiTlJEQNB0EHZpzMxdX
0qo3OjJhMpB8o4V6qXNX1sOoIyQF8Dw7S+KPTA93CdROGMuVBd1U1ID7E2l1x0nhPkxoMtcrin0l
HXQPSdEnNwGqYy9t4z19rvCzyF8kW9L3MhmrVViSuQ+BWNJlBA8Gzw+rnIkVYAOUPHlQnfDJeO63
fghV3AZK9CS2RWLd+lsj76y1QZ25U/1XKAmUaZZV04Hru14rJL9eBEeu6ljC8KpJ/jaw5KeicYTc
3A9a/LUPjm6nvf+jfk4rJb057THArcrMiWBkNitNGFSc3tM++iGVQpqw+6yD1Q2gVV/+1/cCcQr3
HW9FnUo5s8BBFAJXgPJZdcb+sxTnwCoCdJB+1aMCvNy17Mh0SlfX4VrYHGwDzscaTuGate3dA2wh
z/Wx+eIfEzLT/df727ikqJcLm/sOrRpRd44a1QEXl768eOtvxZA1HbwncZ/ugue03QVraCI3xmVa
IG0DnKCk0Qg+0xglGEtRqxHalcFR7rw9U9/7oQ2hKPbtZlDXbuPNQ/hXHs4HM9AmOC/T91xY7Ejv
ZLCBUJZqB5XBQ7jVWwADGA6hD1axuxNeLtxIP+5v7Y1RQ+iEH0VmDbPNANu1UKM3zCFtShap5xuI
D4p+LSl90+E73bxLEbN1eQXkE0GNiFG0PkIZ9F2HhTzvom0QQOIEuZXcM8GfwOtaRr/VHpzcJvxq
9PnOUKgFhtourCGT1NSdr/pv/776aVzFAkeT8tx8egHg4lzNXEx6NMJlp3XkM9fK7EsbfClipkVT
cqapjFx1JDCfhxTGiOHX/UX8vWnzm8isAO1cGigaZEqvzxB2FhHIgU51TBj2mAqEDMIDTh9H0Rps
KnQTN4g9dvUGnvDNiuzp829kU/qgIsBwEYMZ17JxFTMzEjE5080EHGDnnowd9FDb+Nt6W+miHSAe
+19pM20tVQgbIE2cpIm2uCMdw9T3ybKtV/kp2DeP7cfVvqslK3Apcqa9tSaOqgJJn5P8maDuRmZ1
CAe34RbSi+DU77KXBJTnGFzJ3FltxVp6tC6FTx7XhUlIYEPV4F/jpWRIo6NHCbScY5N0h0AYYOV5
gqbLFsbXTgBZNzK2MoU0+JOdCGYoQxocrWaCyZyYt0vgeNPt/bP/WxO4d/az5yaPUklUJr2rdgnJ
zvI9sGzQVL5p3qY9QYBll8ep1hXu0o+abf4gR0AvP6nR7zmgJMmK83nr4GNmLvZKn3qXLvYqLsOy
ggZTdWReAl8ud8xc9+JwkjXhvXehucm+x8GrADx6H52afg23dVX+zKupDc3zGAKZdDM9ecnG+jzh
vSiH7qkCD/qfp2kmq0r4Dg6Bit/LczFbbg+nlikhDto9KJW+yspan+ONOz9JYCYWwANZZghzdrye
5DaNnHO8EQAHRdTsU5ROGMtDDhujbP0YQmElNbf0AhoizijvH4mX+YtLLYJcSYhj2Cp/wiLbhlK+
5bFdsVkL/jVTiv8nZXJPLxRFld1KiUzedXfI3xKIcENDOrbQnCjgpN+/IguiAK0Q6bAFJQf8ytn9
JX6HLHByIaBqCD7CFW5+KivR+pkpefgqDK21vy9vYQPlKedImoX/1LkLkbVRJPQ6RyaEb6bwSwcr
ov19X8SCPZzCZ8ZJGfYjXTMzwWlUFlor8Zrr2S/Jf2LUk9Hvk2+mW0hdVizM4vZdyJrZXhICJixu
eESD+NpqheM16Q4yhmMNEOT9VS1uHFjI8nSpqLLOJLl1bkCX5XF5jQN0LE+pLr1UbvJ2X8rSekAJ
0CmcmKDqWbM7S1w3xgW/cVzLl7Jj5UXKT03qAwbVIl2EUSD2xLVB44VbPKEwkq4VpxrmXGZdkzQr
tEJ2mkR7MCGkscqBkYkR3jOfELluqV9nRr9ycn81bfY2TCC42CeSafRrzi6ZP2ahoBiZ7IgPwTHe
Jh9hPNtCObGFGyM4SeBPQL8BkDgEcSuD4wubjGQGKCWRua6b6NKC/CKKKyTTRmMcu4nurSgNCBLg
4bOUX/dPdMn3+ouQaE1IaRp3/dqYFIrfiFHiSo7bwEyFkwS6JiwuqixsE6U8WiO8172u/TZG6G3K
qFvRW5U/P99mxqgNeA+XpkXlfoTWh186pazbCsR9EAesHOWiCJKi9LVMF0SZnSRo2qB3MmHs9ONL
rX8CYGBlDQt3TwGilIwryXCQBaYPuLDHmZrLYkP1zRk8/6GWgl9WDzVtNK4EkUtiaKSY8lIKDvk8
VzSAvFn6psJJaa3TCh4ekbnXhON9hVjaLYNKOjVupsjon7pejN40MeMerujUsf970PW9EBYrXYVL
N/pSxMwCj4Gcwf0H/3ugwQZaoXEh7D1kwmxDg/zTrU5Qunz892VNIKEEp4zJ3zSHqp1ijn4iK04t
lhumrlP//b6ApVtL9AmOCm13BuOR1/sWRdRGhq5VnNI1d6ox2BnZdqv6Sevr/r6kxSvLxDOv2DRT
S0b4WpRvSGlvVL3ipJKUp5sE5/6VhJ4FyzaQv4FWQNta0+Vki5CmONYgKTYJ/jXo1QV1JOjkxZ+g
cmHwmn1FPwpqFWmV7HTFT6n1NpEOnnWzkqRZ2NUrITNVKcoIQu1xEgLvt5tBvRVEWynMbNX4cH9X
F/T+StLsAY17vRDSrMRKuB9buJCM/2IlUzWcLSNrrhqzlQRNIsqdPEpQ4ObvtSK/plHfw0UK+5kZ
RN72/mqW9g3MVQZAeUOYkJpJU0w3FlO9kxxs1oNUG53tg+NyqGUahQU5MVeerIXNo/onUpImM8l4
w+wRkapCDFrfkpwoFg14tMt+Iwzx4f6aFhRuKjFOfQWclDb3RSUV5ETA1SRHzS17cD/1NHdl/dqU
xqIUcEOnCX+aTuZWFjyLKoU7S3Ji5ZPkS5ugOJrVii5MujR79ABaVae0jY4ln0MXVH4eqrEvS44x
wnAIr2OdEqA0X3LAFrVyJRu/YG0vhc17nKGu8OAZkyQnYRZDB3AN4sWy8TeZ7tMbpxyCfx2UILAj
58izyi7iPM3fW1EE+KGHS8IRExqIBCgCxRdPGf/90dWY/QPuBIgl9WbS2U/9Ehq4WHIA9Blss4We
Mx2i734sr1ylJd3mtSLiArFTvQmBvLowDaMxYVXvEtizdAs+crXrhJX3Y0HvQHAhvQ/pEYUgcfZ+
GHFTjJ07iI6seqchFffQIO2kZtj98yXSmZAguz5R11KWvX47Ik8TMkXIJrbA6merkRdu02+5vDaZ
sGB/MAcT4QGpYEWb4yypICsK5RiIZGX757YqbEkInxIh+UyKY3WUekHDJxwQhQGWqTI/d9VHYaBl
LYf3Xnfyp+YTLR12uI8O2e/y2D4Me+0PaHGH5F1/W0uZ3AC6ouoUCyex+lKDZSmLcZhU8kh4bLtO
fBIPUxZRtYeP6XN20F+kt+4leHLfrW+Srdn6Zx+g11/3D3RBPSf4B/INmJLbFsi+842kivvRyVPt
KfaoC/mgKqxctjUhk/JeeLi6Mphx2YyjU8U4NdDDNEO0/ed1oCjAqhO+AhBizZI1atZmqWvhFCaC
YmdZbofdSnJmQSf/TwKBzuyRCsZKyWMTCUXoOkVQn80QplM1yP60sNuu7NiasNl1LorMqFpLEB3f
dcbhk1i3m1F/z90/93dtwWpcrWnKbl8czCCFLRFkIDmZ324HKdjpA5TtWrG/L+amgxxFv5KjXMvJ
ojLNAtmXHO19sLU99b/osf3h5pufcLbtwk1PghSiM1jyko2XbtZCuOnwZw8m4oF/gM1KpnF/tkxx
SLQKqCPRkQo335UaPIf4t29VqEFjrlKbr37nRVRtwFhbOcfFDdZVkg+kEPn/ZHsuNrizNCh9p1il
EPLvURw8y0H0hc14vb/Bi+oyJaOoKk9UF9MFvBATFKrb0PchOpUv2KIPfn3ffjCHGPqdVSjxNVmz
yxwaNE7II5spHgzibbsDO1/ZTkwerrIFcGUnb/vf6+CaCzZkAhIAoAy8XdCpZmKtCgrOvtVYYp3v
tV49u22y4lctHdYUuE4vj0Hb+0yEVoGQ2HS66LhQdAo9rZkwrivd6d/PClAafcpaLIAnBY0UCxoY
/E6Yjy99J/2m1eEMpfBDn8QrNYGlPQP9jBdGpd+TfbtWi6itI7MLUtGBBOVQtuEBRs2Vq70kgswa
7ujUgQIi1LWILi3JUQrd6Gg+cNKB+nOU3LWE9U0X+2Q+mM6YEq54vTdd7J5vib5Ux6Ojf5tADiRw
xgFwSRpbAPM32vrFR3d3/5AWljWVQxmzpnOepMzMYIVdbpq5q8Gt2cJCF/yW27X4d+EaXUmYvuDi
yhYwJ5IKR4JbxxvDPRWB/Jc1yUjWgrm1tczU2k+EKtY9JIXpt5Q6LMxC9zdr4d5cLWVa6sVSFNeS
XS1EgKh/iQds6/hZzlaSPmsyZvE1E8yARWr64BS4EGEA8iZA83nVr9jr21Oh6ENjL9lMWsdu4Pzq
shDrUGIp/vAZRt+nWK0epHR80sJf/7pnkyDmHJn3BVB7PkmmBmElCKlCjVKE3VuFLVqZsLxXTmYh
Df03C0zzDR2vlCtmFmDUhwg8PXdwuuBzrPYbLMVBB+s5G5tTRvWnfTcItgsl3IQFgOlxt1M8OpIU
ktRNuS9NSLXHL/dXfjM6QVphykz/55vmkPqC2Ft6G5l8EyBT5UneqX+gKTwwYpVAD1EFm+wFyDPJ
Xqsm/031X7sBCCYoJ7tGzRA072s9he9ljMpqunICHEOWWI27wqvHN2YGDcrXALr/GhrN+5potelu
oV73nrJILDp4yWP94JLRP4xNVb40DBq+iIKVPGTjYHwRPAGOe79J8lfZKjLT9oameU/0rv/jj2Ly
oRB69yz1VIjiIqzVQyaOkgVhUx+eR6sDeUasAx8E9Ug2t2GnVhaz5lJUfair0YcZ0MIhSsVC2/rk
j3+FdUXjZNIKIQ1xWvAYmn33ADlp9tBhngG6Dzz9Ne/oK9bdEFbftherDZxb/Q+N9X+QmrDZu0MS
fVEHS2GOvheiaCd3Kty0ptU2n2iH0R5rVSdKBQch+d4xqcCgEn0557pz1a9jJ3bQ5OTmpyayoudK
FKRwk8RNYm3d2KoDRzYT96GifeWxk8ZhsOPab/hJDeYMmoSgbwSepCNsPoXyUpaCJj+OIQgaJO7l
BNCCXA33rtF62Z7pVRGyEi8zmol+O9VOqlm3b9o4Gt9jaB/f9LCqv9RA0TiBHrjdRmq15JwHoHHC
4lxB1ryit7d2FPWh1AzrH5nTm7lgLagMlxUOML4Twpe7UgaZwttU7jmDc6TQ94n2p+sOdX8aZfgW
rUPq/175hNtQ9eoT5j1n40ArDSWX6epYz4W+8d6iv0jfsF/E9caw211zUo/xwYMcu96sEpBMr978
AhFk4WKC2XubOS7cyqp8C/GlYk/MONajBMX4JgqZQCpO7lN0mqZy/G9GvgGfv914e/WJwePjmj+/
aEIuP2T24ujhBKEZcRSN/FrB2t35z0H/J6o/JdJXL3P8+kH/C065qYfsFfpeu2zbTW0xzh2FKyZ2
SSsuP2X2MLWSq5VWy574ofLYudUma+I1zbtN+NFIcrHvsygih1FcC3yWK0gb8RNAAzv/ufQ3gg3D
+0ayZXkjb8Jd92MdDGlpdcY0VDOF1byIs6BXLKNYrvSkd6iX6rtmyINHz3fDldB6aX0GBQ5cVYYj
zXn1uetawSrrondE93NRweXdfWjHZzVm4pYuo5U7NH3yXIlBzzFUBE1B3zy0tlJXLMS4dyZaImqz
z1OXjrLLnTUfclFLLyXN3hs6SuIKVvL/kTQx8XbmU68dkujR3Ja7aUApeS+bbQwQ02rb1rSKe6uc
ObAgv9DSovx/2e1J+oz+Q4mi7KL3tXd1UUcuNnT6/YX7R1+xoEohotrA2jZdZYtZvaIgCzUriSLR
/x3azIdFOZJeq8PeSb30JCpBtckhaoMP5MWMyPeIwWPslQ+qoL0OevzPwTXhByzRID+pEKnNm0qE
gBJj2pmdI/fgbsSpTbi9U/18M6r/3ix5LWp20aPYG4QmURHlQQ+YwJ/ml9v7+r90WtNM99/6LKHu
zF5FQSH6VRuNTquCqtEUG4+5iPsibn11PDyasrjI4J3TlnmtEG3YWsYg9oNjBiNJAW0jxJ2dlGvM
aQu++hQXTkEhKR2Ks9ditCYWjDgmJAh98aPaD94Xwaj3QSh1B73w13pxFvaNuhveOnOTDDfOs8RD
1vtZoTXY4OKD55abKu1Wtm1pPSr5B5L49DNQAblej2wAueJH0UC3j2EziLUR5bMqmDuj8g73D+g2
H8agJOac/DozQTdDd30kpHI2eTLhKThO5MHJSdrlq8PDS3qAGjCfojIEehNMZVKdeL2gYf80d6Mb
n4ss34TVr/trWeg7pHrDv1hzejSYzbzeNisQjSoltsEn6nbJuJkQY+pNAvEzIwcPa67H0poupc0C
Kr9pdIEput5RAuyNJND6WSt2FRmyvbKuBV9vGtiCsov29FvCI8+EFdKcDqndt0/hL+XJeBQI3Ggr
lU/KIUns/Kzs1KNcb8KPazPQC6pIDEynFi8+o3dzkxd0saAMljc4dFPAPPG5Kb9lBQMHQbmyyoXt
nILtCUtlQk+ed9P5reumYFD0DuiYwUY0hPehFt7zZpVOdHFFwHpMY6aAUc1TwN1oqoEqcG55Ix/y
On6HongfuuN7mBVf7p/c4po4NAChQSunRHutkPHg6zkuW+8U9Q9N/BkVH/RhLSW2JmNa7sWb6xNS
xhSuescN2y0B5sbUOnsMkt39pSw4ZjLAa1TmucHqzXREPYZ+lDKD7Fh6oG+SoO+2rZ+0ttz49UZN
jJcslOv9fZnzk/qLdKLD6yNNGEzMDV0vTVOLJiN6089iJL5HvB75yFVuYjssh5W3cFEUvbbggU/U
pfNpxLoKg9AoEKWUjCa5wsYrrD1+hFd8vr+m+ePxd02MXZKCnxq95l0BsVoYZhX1+rkN1E1qpKR6
/isJtEETKQDIP7+xrtTkeRU0+nmKuXvzvS/X4NRuqpXTIqa5d7Dx4Gzhdb8+GFH3hFh2W/0cn7I3
kLSJBPBbpySOTNt75cT5luEHEIz1ffPFOMDqsU7HtrCRYGWpMm47n3LDAuf2VR+IraScVa/YFCHp
irVO2LnKs0p6Q2gKgN0HFNh5zjwNilZqtEI5l3Fig7m5L/VdqJR2ZDBvH32/rxdLwkALIKlABt24
sUoW+HtykMXKOR+C5LnOhy7bREMtn7vOLHfAVOfvSs9I6YrVXdB7Kt6gJcDEjsrMh+6zNBX0xDfl
s6aSRg9++rq6ScJ3S/h0f3kLp3UpZ06fMM24py4pnrOXKiSJnoxkFbdpbgiZS8PCEjqqQHVQGppF
c2JlgYhau+a5s0W7PaXv/Wf9ZXgJTuFZ3voPHi8mD+TK/t3M4SCVuQPaH0yGquk/nUll+C2PRVCT
zu1ef+jeNEYdBBs0jV16Ll781/D3qsRbTSH6QOHxQCe+6nm+eBy5+UYmGmf/NO6npCkQkY/jYwn4
a/YUvun7eDc8uqstCjcJ5GmlICgC4wEqH07j9F0XD00Zk9XT1dg4h8UE4PbJHX4kUf0Uprrjt+Uf
i/bAva/Gx44Kddx9z6LCblJGFvyohgJJBUHPVFzbE+sV071w7jxMGAFGkWFVmXeoCXKcjboXGOey
KOjqK7Yx3X2h/u/WQLsSM1u+kAxFJFu+cS4K/amlmEsGadR2WZO/NWMf7yvSbPfvzO3dZFodHwXz
BtPnzdRJlFtQTlaSeo5UQFOMfRqG+1Il8Ax+3Rc09y85WYasgVbAHZKoUM/Cp1DNhSbNKvWcDP6L
VDDElSRn333PPJgygMQtaUK9L3EedlAhpNWFYUg4RyS0aVr6hS6ZkJD7fVTI50QoT6o6/pTQD9vM
vbeqMo/URCu7103ozuT0433JN/mDv6JxZKfJEGbL54sduzgY5UGQzhp8tBtXlo6NkjpjNv5ooupr
GOf7mgFocwjeunxcQ3hYXPeFcOV63Q31/pBsv3zOWuGjLCW7oousrREKwaYumZUyta+eLu0DtxwP
K+ue/vRlGujvujXajMArJDhSZoYqqsNBH0dTOvuNJdsAcb/qwvA9yYPvXpG9KWP4ksXwQvpUhYz2
VcXt2rhRHME5VryvfMrtY4DnAE+jjDOJds/n0zStUXRypNJ5grgdYFUPdh5QUoCQg/tvHvPDv4Of
oW+XEmeLN7qwTcYYiX0rGs9JrP2GPWVkblCIbLErz0lHt18e5MkmbTFUQxuIdl8r7S5Myj9pJKwd
xjzzOB3GxK9HxA0NCa/VtR5kVG1kKVOlszeqL/DYu4eRqtvWFWJMpaT/junusOuQEUtLi0+xlKyh
Nd/alukDgAAhXJ5Yy2aKOODwymIySmdBFLh3AWjl6nF0n2rh9/3DnsziXO0uBU26cHHTK13NUjHv
Oesk+dGK7VEJKCJFr2L8za/XwGoXFQvnnYeR/nm6R6+FCZ1kpgMrw8sYniU5fvQa/3R/PbevDRt3
IWJmucIAczYy7X8O+o+yWW5KHcjHTtrfl7K4axdSpt9f7FqsBl0T9b58VsbIjgZavmLlSQFMdKi2
qfevofdfbbyQNsublBHluDGe1jTItuIZW1MDaaix769p0fISdU8thqT3KZtdLyoB0LHIc106q0Xy
JMvRWQuifYGdtkfaAimDjg+dFe+KcvjSj90aEtmibliT2SfIm+DIrqWPpaGVseBK5zE3vwt1sCdd
+fn+ChcvFV2jBg09DIdYswVGcaZRNdaks9x+N3EQhLEnPv5srQFOLGrHhZyZNYuGKNVbgthzpTNp
lZXZR9gw3hNf+pB4pVOn7gpUz61/gM5fyJv5B1JZ4heS1DvjgbwQqDRkioNfWSDmG6kwPolCn9jU
uj7d381lqYCygLEm4dPPtJKWSoAYaJw6e622K1TtMRECYxMV4oMy5r+DsE83uSKvzB/c5BD/3gUC
vv9InWX1srpKeCM4Q20w35o6epGV7qz0zfdMUr2N6DYP9CsUdmDVD0lDcZWLue8bba2WuGRmgJ4G
kozmMyBuZtrqlpnleqnMaz12pyDrT5kgv0SK+eH+Hi9diksx0+8v7EygR41ZDryLaVqcSDN+CJgl
XHFjl2Xgx6JD9IfNO7jdtkgjD0olrEv91JnxQzp6X+4v42+jyPyVMRkW+I+M2akNgRwk2bQOXy3N
rccQouK1h76VKIWn3BHRF+g21XpvYyjZzpejba8V37y4jWwvaL7Cfv4DcIMN4Gset1Z/sMTmoU3y
3o76OFqxgwtHS/bRIhP+F+rOmN2mzjL6uvBz8axmxllSvD+DZO2JII/392TBGF2JmWlQ14jQTPi1
eAaI1s47/UfZAyKi9ZK2iV3jxz8LY9Lgf/d/bvlCNTBj3eeMvSqzg8TYFPoxbzK7sP6bJ56GC8aT
pz75mzRxKIqR3KqDdAYj5kFsk5QbuIaltXBCFCtk8sNTkyG7eH0rjC4A3GryWawx/eDFmW6LkQEG
tLLGx7NkyC8FzUwc/GKiP1SSdG4xIBbMUKLh72rrLHVvo1pt75/RmrDZHRmhJ8jbHJfPaP2tGZW2
Un230mirGvSVr1zIRVnMLk6ZD3zM+YQV3We+1Po89QHs7HZvhU9l6u8IzMctXCuY82QtvlmWSLVs
6qKbZqGuz8yycr0TZfQC6OjvZWW8jH30EHb1VithYpTcdC3vvnC/VJ75/xU4fdCF6Ry8hq4spZPO
ZPjtXpAfO/8tIVj2fXfl4CYtuDFuqAlokdRqbwi5A18MdDVFklrGDkBNx0BQbc8MTl1TPgWNcahy
6+t9XVkWOR0cnYITK+j14sSUAMQfWpyl3tCwnnSOyYP7Jo7Wd6+r3Y0vW8mm8NWVJ39xT1ngf8TO
HBs/hY5KzBBruN5PbeifIj3+6QrGMVOb/0fale1GqizbL0JiHl6BGm1TtttT9wvqbnczZTIkkCR8
/Vn43KvtykKFvI/UW9pPjookMjLGtR6va7hoL/AfaK+CrOaCv30SfBq9tNOinA6I1HKxJSOeczYU
o18oyok79tp296J2n0RKF7AtDGJ2FsOl0CfDd5T4VhX5U8z0fbcKaLfowjBTihoLXhk0qs8/YNxS
QDyyVotoM/qa80TqP125coTL+vwjQ7oBU4e51cGDPpWWM7/m0wvj3qsCPqyhx6Tg9e+1ppDkKoVo
2yY3Z4U6Y+NW7UZtnrC0/PW3GUWwf1SSPpGukdxlNVQaFURbN7Z3InyFOWL51NBamNvtl6AMjTnU
it1S+Px0DNu6e3J49rsCjIg/0DUK6CUjn99I0Cagf4tdynMrKE0d4BNmCSNHswkI/qGpv/cuQAan
xh+TFZ+x9IU+C9PPhRXq2GLHoNYidKptPwfciinaJ07Fitkty0EkibkIJFlyy8K1RVd6U6ZFcWHd
2yM5KUN3G2vJSiawKAYVKkRqKMOqcoUEyKTOiNVnlIz6zvT1Xhzy3ojUGoHA1y0by9wYFUCHHVg/
ks01NhOcsRw2RxPfU753Blh1+jXLXjA7UGZ5lgmqcwdAJLO6n54rxc2bAZdIjbLMOtoae/P64bYv
tachrg9fVugs8pSSirEuCs5TpqLFCdfK7OyuHwEhXNdP1+V8pOzSwwikNaxW47kHp5TcH46Bupia
XaMi37bvXE/ZeE53D3xgZ5vE1bEzK6wkK/uhTuHgR/t7Oji2j096sDzyxZ0EZI1nv0TyTg3XWaWK
SsX2zu+OvGlA8XSzr04FyUIkQ9EbT+GaWqpRrz1w585ENjxZbyJda/UvWP5nZUzp8QdZMTTxoEzH
34xx9MX4s0citfLxFg3yn48nw1y0IxkHUkAbfWcetVBD1z0sBnDfJnfe3czGDJyGsT56tW9v/kfR
kqciilcZMVpo6KBhA6Z+onv6kIHM0AzV39Po549dkG1tJDErS1gX+I/SFzSlnKxJm14xUujcbrTt
8Njv6E7HzPwzO2GbHlQKFoTv6cmtN1Bbu7+u9nztrtwWeWE78+r/Ez5Zt1R/LcZ47ZOuSZB8jNdW
TlOqONccTLCK76hhf+ceug0WtQHpwR7ot/LP2hTWR2B/Ta3Zzj45tnasNUt4ONMOtBQzJCr7lgOP
4JXHQXZIH2OA4ucP+XO1hom6pCx2f+FJMTMyt+zP5XLdHGKeQ9kMy8b+mGqtT7ry1/VvttBeRr8G
yS4G7QGMcgEikaJPpKEPNUVd2LsBVffJXtunWK60FVjLRjmSTfJtzVIWHACGNdHLNm0gS1ysN+jM
7DQLsEMRki1sT9t+q3QbHeNl15Vb8ACfxcgrDCg4u1WR0SnSzHeGDpjFlE1jx342lLvrkhYVwhsL
6khEQ+hin3+rZMBcaErTKZoM41SwapNoMMg21lbkLH0uIDygN+8BcRxjX5JR2MPAVK9MxkgjGEFE
WXSGx3TDNqSAAY3UEND14RqHwcIzCEQJQN0BMQiLagB2P9eOUW1SW4bPZcRTqA3ttlanYNLrAHAG
Wy2pXzLx4o70VDX8pgbENOZVw8H7F+X9858hvYG8V8oOFI9TlHo0jDM3LEvjqBuR55V7dSw3lnYq
LXvrYorm+tddcAHnkqWHkSSJV5QWDkDfOX726Gzz+2EXH+obMOH+LSN3i5rjOlHnZY58JlXOke2i
03NzgFTrhFfE/Uv3ReHbAA/55T2nUXdMnsCsFBYnYgdYjHLeryt9adLn0qXQnvbc6muG087aLmwT
M9RTC7UHb/91MSjgzKOS8/i2PImcgeQAeBHFGA31u4clb5s8J9bKSP+SKp9lzJ72kwd30WpCUQgy
PPu5QphmuT5ZQ1q/9NYYhTPRd5onqjG0JsU0DTM45njqMQLx1p6N417l2UqXZEmNzyKkLyLsNJ1i
4O9E1IB7JgAH67JQMR+uf5A1RaTYBU9RaVrYJYmUvGwBIcj3hGtrE+6zxzh/U89PS4pTNGCtuA2v
xoij52Hmxqajje82TwMbgSSz1iC4fAcgzcKEJ+BksNstr+EUtJvS0sD3t9LnrrvL3HTfm05oFb//
xdF9kiMdXVK0ZAJs8hgVdRE6FgncXF9xRQs2gMcaCDLgD8R7IyeNtsfzKUMmELmIXrn+TNPep2tN
mwUhOpw9CnMzaAymKM7vC7O0gRaAzo969hJ7sLPsbVzjt1yUAXBAFMY+wHckCyhyVpWVYvNoar63
XYUN0FeRrQSkC98d2KyYgkU3BEsb8qs8MbdEG1/lUa8/5c5fM/5jcpB4Abrx+ndf0AUr3CoAwfFZ
5pLB+XmJqcnM0XE5MvkjL546/S5TViL7hVsJvkJ0KW2AcIEMVHqCO01Xms5roUqb+rTF05t0u+ta
LIpAmgtEG4yCXSA4MCCu2bmX8ciz3lMBLHzd+jfn9I8EuYkDpl/FUtKcR04JRmHFuE2NG69a88RL
XwPwQsAAxtyJiSLY+dcYx7aeylzrIy/7idVM0rzkoKO9flbz35D8F+a4HQOtLWzJXqzUW9SuJpIM
fVT2bxrGQPsfevKTdKCo91s7TLW36+KWVALCK0C3sEg4DySfq0TRdddjVfRRmkx+XGJCT8d/vbui
1ULAMc996kDhA/MrFp7OxZiibCaAlfFoNgQ/oy2KyG57ylTlaKFu6U+qRtGL1tXgunoL9xQNaGxJ
Ygofbk2+pwDSAZKn6fVRTEg09CScdNdXgNWYfZVy6YPsBeAEHggVgd8kL/C0XkyFU+O7YfvuFJc1
FloVgNbmVnWD1PKmVcRX8ag+JMLHYdBy5pa6KIsNjckJ1v0jJ+1vmsl5Qz658uwsWIepA93HBE8j
dmdlRJ64mtKqdts+IgANp47m0wbUQ1hlv/6VFq3jk5j5Z3yKolIHI9akZ32UmPkxzc2bduIjMFen
jWaXwnfs7M8UD4/XhS4MBWNy9JPU2XY+SS1VvKpu3vcRndTaDXKVGvkP22jd10SP9V/MTmLz6NG8
zw89hpo0IKaXlRU0k8e9cMLWjbrLjNQt/FGpeyPgghCQScZxAbz4wsndB0K01Yu0ZNBo7MJTY0cM
wJbSfU0MajKjz/rIrdnWUX+S5l5kVQB+gX/xTQBcB9KUD7YtuUDJHXNo0XvqIsxzBK6KKZnuVMev
o7D8dHpohveVr6HjtCW/hx0xDEED+Q+3x5IU6+nU55nbdkhJCvAW7wnA67QHJQ3GcGZcXau9fCDr
S/JsvEdIOVGGxfKlZHNl0Yylp+RGZJyGTbaf9qq21bN7Rd1MEXlpDmKn3rS/7GZnHGD32GU0nqjq
f3X7E3f47FdINmjGbmqVVmpE1LuvXlJQrZppsBLcL0TEMwUoPAVQ7GcisXM7r0RrZDWL9UhXmONj
YuO277ZjhQmomKSnGsvwK59y/lTy0X4WKB1tZnOeuY2no5bWHdS7eatABFPQPbLd2tb2goOC65s3
dDE/j5FUWZRWix6IkRhKZoCeIWN9p49E8wuz+HVdqYVDPBMkfShFZYNKYwgSagoIFJxk0Bfx91Yx
TmyqftWl/ve6wIV6jHMmUYrL8q4mWOr6OMX2pzsF/FuGgySvAtzVse6bNW7Faj1mTU3pnQY+g1sa
g6JH2u8p842QnPTvQAdxMG8c1A3gG3PAOvv1sxsYJ+P7dY0XXoG5FYGiIYBGL4HLsIfuFTHFPo/a
NpskxVyv8kpE7mdu5pNGAD3T3FyXuORMP78A0hHTCuMYpdL1kQUvbhZ/RqcJSAUUl9X+x0IEfPbW
SOeaAfSpmXTeR1wvD3WW3JB8LcheuArAwcZ+C1qmcGhyHO8ZjT2WouijeuruhFFuqa0EitWs9fyW
Du2zHEmVIiOlOiYlQqrx4HUPBf0Vm39ac20naunEPouRYm3hERR4VdJHE7F2XlF9UxLty+3sGT4D
68EWQNHx9EifH0jaNkbq8z7q0seEJSj094Gg4OIxX6/b2eKnwZdBJIpx0IsV8swTxtCpEFRWP9yq
DGmcBUr/VQAzvCVn90dyUZMB+KJusOF2LWVrd/HRtHcsXQPjWrqlDh5qvJjoHqB1ef6aoNk7gPUS
6y+Jk4CER5THgpEkIIqy14vmpMUjumFrsdrCAbqfhMptPWSlbssYhHpx9qRjQM/1aOSubhReIHzO
RwiADkAcY8kGOw7GuXJaOWZJbSZ6lN4mLy12eO6dLd3kYRzah3IvjmnEX9I96uHHdQrohXuF8SGM
BsyAfdBW+nyUWqndc8zN21kRmH2phpoww1xJHwGAuLY7uaQpyHsxbDbbPhZi5xP/FPyKJBFN0mLm
rAuHDQgjscgT0CrArnfi64fkkKECzAK8MBFL9sa9KFfCy4UvitUp0H4iVzIuubXBYwUmwCrB1KV+
rG2Af4/NxlLyzZcv3pkUyVdhbajQOl1RIyya+w79YTrlZsqr/1GKdCXi0RvoNEup08cRzCip2vtT
/HJdlYWXGXSXAG0A4A02sGXkjtoArEDNVDVKKFa/kgSpWKTSPHK1XxhJ218XtmCLQFfB3DwuA6Ab
5LekdoEFN29xRvqkHN3xCS9zqHjjtneevi4ICTF2sdFxwgyJdHQesw3QFHM1wtDqN9Qo/HYUfh07
m8RecfZLBoekCUVHFCLQ4JKi4MzLh7y0ckhKsEtbYA/GH+Lm0QO7wkqtY+HlmpkIUU8zZkpGucaZ
aBl6GZzMOp309lSYa83H+VCk+Bq1x5kICGPLM//3+d1VzaQA+bc1YaehvOsRTfh2lWwT3Xh3ev1+
GEEK1E/u2+jqXx4VcaEV3AbQNDCYJ4/DEy9lrLZTNSqU9tiqAEjjtYFUImlWvIN2+bXOJUl2kZg8
12ibqFH1F8jGGyMsNshCw3ar/07u0YvcxZu1VOzys0EkeGXm+jeAheTZdq4ayAmrcYo4yH4s98Za
SyHWBEiPS1m65aQIfYIFqjtWgfgCVMR8xfgWDw6dIlxOC6+07Nc5wRIIUJ7Q/25AEmW/1KZ274zm
Soq3KAXM1HO4OXNgSRaYO+CaakUzRW5XbTRq/24Ye26aZqXKvrDRgm+CHB3rBujno0h5bumGnlJ3
6ipY+rzuYDok20xjwrZ62wN5uHKfHJ21dxoVYtuyZNrFmlC2zYhUvhrT/OGLvgrXDcMM4GgCpgwA
nGWbRAGz0kY1OXmD5vfeS4d1x95v19heLnvikIM6CLJZ4J2iiSBVQooyQUrrsOTUbrpb86U7pSEN
TJ9v0sSf7tab8BcfE7BGmHQH+sAMBoA7cH7IqevNO9RYyp8m9mwqZWRUwxvLtBWbuay3ofEDwwQe
BbwHmgBSuE3jYeK913podRdRE7F3zAwOu+GZ7upNdRAvqDHlN8lbebc6u3TxnM1EQQjwbQ8MBQg5
pJun9Z3lCaLaUfaifGMH45Zsk4f4aXqcjnnUH+Kb9Ni+qitll8sEfu50YDEd3DPIIwHYen6ubu8V
MMLKjdoByaumfi8FqozALk5rLA7nw9YqMUtddu+d6IOhzrei+auoHKMP6ua65V5+4bmlN/cokRmC
PEvS3yvTutLxJESdfjuM34XzfRrXhjQvvBuczWcZkrZYmBDm2IxuNAqA6liPSvn1jHBmWUIfHxv/
0EI+z8azhMELBQMqQx6HyN16Xy+sv188KhdC0Egy8bqimn8R+eRF2ms1PNtYvXTspAK2Num+nA6C
ex7JK9I1D9GVvGGCXl87lIM5RiOJ74ZR+TtUfajF9dt1VS4jRogBHMs8OYRIRCb1bQUvHDcdMf/A
xiebqSQE/fWONAQ7JYmLKo6xhgZ+YQNIYD5LlJ6FDGhOGs34GJVNM1eotGdR9yuFuCUZM3bPTJIM
LEM5BrFaGudNgjb10MENY2v1T9E4v6+f3EJxeEbInefW5nbfRdsoY1iNFFiuiJqNvWs3PHSPpgVQ
58AOEjDS+s2fbm9t6AHESxb4cAkPlUO6u/4jLhNteA5cVjwGJtju5AH4PK4LwhWFY8HfY29CU7nP
h0LDoLD1o9PG5q63QZslRnVtw3/hhNHuQaEYoTLKcPI711Sq5VQWzFMryRA2Jh32NKXxyuTMQoiH
IgL2O2bYNCSBMkSR0zhek2VKF5Fb7yTC+nsTpKGz6Tbip3VMQKSRhF/vpmPkHi/qnN5j+1a+3IlK
8Y/qHXwUDVp0mMYnx3m5/tkufC0eUnh7II0ZSD0vLrdNcuzh5lMXFarrGxbZowXpA95n7TVdkGMA
Tw8tGuTx8yjC+etixmUJogKtBXiP2GaPyb47TIdym257GAWaJmm1UQ5r05WXmQd20HEh5i0T0KvK
qQ0G0BtbbbM2Uo/zMGexMwCTtV7Vv/RcwMPEY4XkCYwr4Fk91y1NqGOZCmHRpDXbydhkaAImAPqw
Vb+Jh5Vcd+EgYQ+I6lAFWQDLr3RQIlbUajD3mIMY/JfXDFs0Va9bxVJQh+QT9wpjQrhV8qUiMeZF
tcLNTkOgbZ0tulvP9WuHL4Uyy05BXT24LvDCe8D+AP6FZBdAJciu5yP+VN8xMFqMWjDNsGFi+VbT
bss28kovSMzfRlzuBFnjEV/UEEkHdtLwCszohOcSzTJX6sYDOYwQZFPr5sHwYr8cnDtCukPK02Ao
f1Yx21dZGSpWq/tO2vpG9Xxd78uUAYrjzUMCZOCcsTx0/jNS1PO9DFDWpyJBVQmDDYOoDw5A5v08
RZyp2688Reuk1PwU2QQAVI5d+n79N8jmiwwZeINoZcCtoeQgd82bshr1njOBxETdDXl9G+fFnR1b
e7z1j4J9te77X3EeXngojHdRSpLqphVVPUAcbYYf1RD/sPKxBTdw//26WvJFmeVgoxhoSyhT6jCq
85PtOmPo9b4Ud6ZLboaOHbQi9vu+X1leWjo9AN4BYgdx3gxXci6GMJJlmbCHu5pWfldgV4QEI/9G
+zbM427lmshv3YdOM60RBtTBqCDXnzLVmfhUeQMQKLE9392O6koosXRoLl6cma8BVTu5qquDK8xB
sxDamO4diZ+cVr0F9uqKGmtS5Lsn8smpuDXcFeWNy8ygdGnQq1/t/MyHNb+aoA8GiTBCyvMvoymd
0icxILJRd8x9khbvxkh3Y6U/rPUhF/XBN5mTbaDhyTinXt5l/VBl4o5Yyl2cADFWyeKNNhk/v2zS
M/LanNdjZ/6ijjEB/adV9ErcJXlrBHHXsDAf+zzUMzMJvyYKL9kMIuHMrMWgFP7IFj855Lg1sXOs
FzRqCuahs1C5zvdqUrG3O1aO/efrwjC0M8OEfexdS8FBU5OMic4mWGMDmITvcNo5gV7V4hklh67Z
XZcmvzVQDVEqemnwdahOq5JdVGjEaClKNRHh1mQEBeg58r1Slyr95UxNnf/s3dFD2j1VLS6ZYeQu
XylMytd4/gUOiG50pFXeXLY+t8y0yRKvJb2IeFX5jtWD3pV/8YrNIrBXgo7XHPlcIGfbtZF7pTCH
aATMZD2kYcaHkLnJ4fpZzmf1ubb7IQaJIdBqkYLC+s81wXhuZdfFNETUpL2fopDiD0r1zbY4Wu5u
vQbosXBwGPtESDdTCAAZVfp0XExaNuTqEGkj/1VMAJ6ucsPaXNdJvs2zTmgUIvbBVca0vPRANWWK
sto8gKc0mohDRzDdDMcMVcpAsXEHV76UHKR+iEPOhm80cxLJ75RHzASVLlFEbVGDEQhNIN9NVav0
+9IFUl/c9uVpapz8uVPaqQLJ+7RijUvfEG4FRWR4FBTKJX252dtWPAEkqqqZqW8oBsmyIO8otjzJ
UFNn22Wdbf24fshLlxCYFSiTAgMYD6f0Je3Bbh1syBQR1ypmhhZJu9YHKU2ev6aZ18SBHsfZGwCk
He3GmtShXumvLJ06wK8x3wtOuHn2+txwdY2pON1mjDKWxz7mMZ9Gbj6YHpYhsViCivHkWxk7JQ4p
t9c1Xzruz5df0lwbEk2v6CAiYuTJiWgeSGSSvrG9vaDU7I7EmXCVrstcuzeSw0H4nBA8XkOUcuup
7gwN9SgQB14XsqDY2eWUjhRg4kUa19oQifrUcBPryO7fgZtPWVPtr0u6qFXizmABS0UQOcPB2vJG
K6hTVTwZbIhmOpES/Y/MT9Sg2KTbLOjDodtoIqTbNX6PBceAaT8HSFHoluGlkhTE+i9GMGLMGFbE
yzetpVWHdPLotwHz4isaLpwlSsBz+R7gbfOI0bl5krFgytBaXdSRatv3yVZNhxPcoq+Bjvb6Yc6/
WnLheCpmuHs4gcspcYRhCgxSdJEyFiejtl8x+/zQgNYyr4oXz+A3tj2tuLwVkfI64tAqVl21Y4dt
8nHPPfaqdnFgV962TdiDk93l/Om6jktf7pOOmpQLtKmOpGOAwKbPtsYw+lWqbMxxTa+lr/ZZjORJ
BQAgnMaEmLRNtxTMqklJfUN0z9j5WjGQhRuNbBFji0CshaXItSFwNTNAgUCUhhCimdKfWTetHNqy
CLwI8+YLXkLp0LQKIzOp00EbINCM41uTrU21Xp7X3LZHlRy7CQgz5QuFgq+SMg+goHomstu2ipWw
7UbFF8rHNo+jiGR73RAWPMd/0WgRpyMvvIiLJi44qQlqNXzrHvu76ca+NzHcvxm32kbdx48GlqlX
zvEix0dNcg5tnf+XOR/0p1gafQiVWzVkthuGmld84DfJnTiqW3s77u21HYLLy4XQBXVYjF0D7vdi
x8vR67itSNZElmI+17p658X178QevissypKkC3rRrCE0XZrKuUzJ8GljGwrnCbpkpjv6KkJ2Oube
iteYH6lzRzULmQu98xAysHXPj7GrWqcs66KJ4nRQDkabumGKikYSOol5C6YJ9a1wE31tUcJcMFLg
THogX0NH1wMK1bnY0mpQidG9OtKY+OOYUxAP+g50lSFQjPbz1p5WZ/t6GEMAYp8M/Sf89rbNhoc2
Jg/uCEq2yjkVWRbaGA+IjeKR2UVACgBK2L8Fyw5dY4SjKZ70orjHNfxLuLmLW32juGTHXdPPBxJS
NQlEXN0P5cgfq5bHPiH8PZ6Kk9oWu6yaQm+06ZEanEcNODq37ti5PiCtkVy0j9dv0OKnRmIILCcU
jZE/nR8HCqCk1Gu7jpqMdgHDvoGvxJ0ZXpdy6bDn+PsfKdKhO92YoTBt1Vh2MDbVCMYVUz0yxlbc
wZIyMBEIQvV27pefKxNz1gmX9XWkpOpj2jqjbzju+9dVQYMczKMfbRFDUkVodqcYNqnx2OUjWJmU
cksATxHGwv1qHeKjAYOED3ACFrJ3R1KnmjgpwN1YRy7iaL/ojLtCiV9BB/ByXaWlY7PQ8sdUJbYf
8D/SsalJPlhdWkeqWf7Cwnnql5m2ZgKLQuaaAC494MvlGI/nLeFYh6kipvR6aGhNu8kBq7FSvlu6
3XCW81oS7rbmSubs6GNvJMyEFDodbNqFTRzvMwtIzfH364e2ZNKfJUl2oNAelbsUkpzac7cc4HUb
V4nbraFXzUpIt6TUXEkx5hUK9Gzn5OfTg+M6bQN0ZquKwEBcBrZbRqR1wZQZ3/Q1/31drUVZ6A4j
VsUAwQV4kz6NQ2E3ogJGlN2RTTppggVeSepvLRe6GWhNp9grH+0yeYP7h6z5WUXP8+KjMQrEQ8Mr
I5QrsYjipQAdEcz9k1d5G6VkfFQaE2Px1oBR/IIl6revq+yh5YNXAbRhcB/nx2tkSmJhfrIEBKr6
zEY1C9QkO9bYtrCAnhd8WZiLlsh8tqjKenImIDqlsakzlZEVW9nWYqw6JllnvMSxpYc6OHNX5C2E
D2fyJDMVqRdz4IjjbGn6A0MY2J2aN9ML8ewCz8lIu8TPdOquSF247JCKHsj8RTFtIEmNa46HvBUl
UCw9wws06vSo7XRJVm+uH+dSAHgmab6mn+4G06wYWWxfRuqDc2K3+b21BxZKKJif/5w2NEy2Vrgi
cna7UuAyjx9iWhv2ggKLZC8kbpoO6JwlyptFtcn6qtyAA0I95uYo9piIsI8I5ks/RmkaocFE+JFw
u1hp6V3cU7DPoT6MxQEVo/CA0znXmxe0afBMlRHiHOOdtHrqq33yawSL/R7EnMrTdaUvPugcW2Ov
A38N0Zojz/Cg+FmA1zsmEXPsMejG4sm1m9frMi486jwRrmIKDOj6WGG9SFDyxFKZBxmlrv8Bc4dT
/oqnOuePE5K0ldL7gj54UDFu9oFV68hDMJY+eGYTJ0WE6b+NQEe5KA//QpsZM27GAsKOn5RupWnm
8tIUJComG7N6pfbN6Jxb3oPG8bqgC++JY0PHH9sQyEgwXSyZI0D7Rc3cnEQofI+gCBp0i/jYcU+z
bZ8YBg8r0wWUJUu1QvhKndt60BS8+HId7PxnyDxFzYQIL3Ypvh61prDGagtC6cKLAZ/Y9OWPKTGb
NWTLhTsw55pIuNDVmJkyz+8AkIhKYrusAOak9qjp2AzZFNbQjVvuNkLzbZ1599fP+jL3w3L8jJ+M
qREXaYRc3R09nafFqOSorhgq3qS6T79patN+p02iZ4ErMHPna3rh9oHdeUA4j5lXvRXtFL9xG9hJ
geFkJV2Zxli4OGfGLFlAk6Ru5xUwZpYqxU3jDd5Wd9PqkU7AQ7t+AEv3Bh4HY4xg31DBhnJ+5ErN
0c2x3DzqujSEzwCMhrLWUV4waKQjALeY4Vcxyy7dnDLD0hRJFRoxYYNjQ9Fa7D2LzsU4UB4rlG56
W2hgR2pM9t45NccyAkKGFQex+COQH6Klg94SHOy5olpXpTHm5yhgYAEUYrCcAw6xSYIxnepDDxr3
nacnym1dmjaW92yqrPh3fcm4YWtzDQ+JP8ZDzn9AkRXcKBWwsWMKrXqFTWZBYw/Js0pV3SdtM2zG
Sfne2in1RZccWVkAP1zHJmEu1IiV9l9HZ3lg2cmjRlwRFhPmdzkD0JJQyyPxHJRmqtD4QEFJDXpw
59y2zUUXpKayVtxatBoHCMyofQLlQZWspkTlpiKNhu4jEAN8YRPF11QA+GaYFLCA4LodEYge+0SJ
jzZzm0DXvDrslOQYT0ChbKZDrzuhx4zfbLJTcPrSVyUuwyklR6EDpk5Y7bbQhqDAAYXdqJ7SwnrW
tWLbFvQn17Ujys871arTULfiAxzGsQOBUd17QJLN7gZl2HqJsiVtddBzfqha5ZCU2pEAHtMreoBw
U3G4fouWvq2OAUw47XkNSqY+S4ZsrCvKKCBFy7zYUFUZ+23bMmwikYKiAE4Son4VmmgmNwNeDCaA
gNyMp0/yEhYB+7PNGxp1U5tqvjUkXXkUZpLmAaK19tvEspexi9u1vv3FqN1MVIV/mIvBLo93WcEa
eZ5muVoAZ5AcNJDzPXpbgEa+Gy2myo2gP9k36qu14qkXfCJafTMUH8J6lMKl6zPzKTDLnjDqjSTu
3uvyAjDxGERKjbLf/YuvibkfTP5gzhqNv/ObSjUMWKA+RoEvY/UbDtsFiqLoOjBDE4EnoibxSkI4
P2xnESg+5Vyv0YG9AcY+R5aYONNYNBaJ9CbODF/pOeDhkypB3qR5mC2qW6t+7mi+Nk7yEbRcCEYj
Gn2aGX1fhi0gJFWTLjdI5HVY0c5N/TBMvXdw+jY/Vl5Jtxis8W4VN3YoEFYqsiuAwP6Ghp2zEisu
nsA85vWRYVxMF7NcHygRKgG5s+EoPlGs7q3uHPfNSlzR+Jkws9gHCgb2+q5/7EXB2FfA3iBqskhZ
zz+2ML1MQ4McJ8AL9S0mnXUkZeseOGvGGzdFHxCEHdav60KX/MUMpQwYFEyO2nKplDmZOvBKIREZ
qXGr9m37NCamd6xLyp49vMArLeQPKjf5O1vzrCCAmTD8K2+8dsgIhUfxnRHFVvsc/eoQXfMn01H2
gDdqQ5ags+rFxhH1qcKfvIwC5znptwKlLF/jpghUd0pDjlJmy5RTYQ/9zmNt6zMM+PgWbf5MrbcV
hnYovKzwW43Ce5uC+lZi29u4Un6AG/KBNcwOqAWAERR8Ej+uNIq/4tQbsL01foxkYZtj6P/Os/o+
0Fy+GUqwKWr0r8G6XV2MtzbXnlFYCfHK/iGkVDZCFcWuVmMRVjZJQlZo94nt3ZgJf8Bzf2+kVkQK
9jDUmQuCnmLw21TZCjBwb7wWud5AWX+o3Az46VjgA2wNqAw5q5/MvDeDGTge5V232ZhW8gch2Uva
juoODTnXp0A2w610yN7EBvYWjX/XBwkQljDa8fdUkNdJIZtCxcGieU57pFiF3b832MUJqqo+0rS5
YR4PrVHFHlKivjBNI5tu7NdY55ce6pmNBNAq6ORcjAlV7oD+ea0UESaMx03OkmyHsVe28vzN7km2
rhk9BkGLPVc35zv2KWcHQQdCP8cpojxnUFXJek58oynqR8QCjbtyYxeknb0E8+X6JK3tLbPOLKOI
lJ6Wr9jZcDcj41ivdqm65h0WLiqKjh+kurimGGE/l6U1PXB4eIPzU42bmHO/tKwtLR41oFhcdwkL
Wn0E4FjVAjQjdovOJXlqavTcw4xVXwAyu6DKS6+qz2kqvBVBFwWkOdLHow3/M69ry3XbrFU4sbCR
ANQx3DDWgh0Iu57te0kNJfC0DJWyWk+2Wsa/PIw0S0YTG2viACS7WINoVK1QqQkVrbxw752M9Kcq
9epDWWr8KQFu0Pb6kX70qWW7nBNKAN1ijQEzZednypldNn3Tk6gzyqzyU0utypvSnF9UxwEarAZI
/jRklTkV+9IZXmLGwpj0dffVeiiiJcyygSrcRWHnogY7jkYhNCXOI2FroTWAtsupgpqReegx0OrR
H6y/vFqrTC7cfYwnWGiMYacSBAuzIXy6J5pLeiBQw3ZzBqqbiVr5LWmFsbJ4sWS3DrD4UBNEFAGO
rnMpRlx3HvwWygSGS58TZuuNb3dcdwNsNrQrU0kL1xH1NiAYwmwxXSY7mpEUnKkAxorYoJpPDuoI
d6noq29d0saHoVbXmovzpbswIFxIVD7Rjcb8+7lyqO2qCatQijGytMemTqlscx3tvcptvXcNUTee
trE6qBWLj7XDxz68bsELnxAgrWh/zHP+M0vmuXyjcgZit9C3GSY4gsoBwZ1TC2GvlJw+ViAuFP0k
SLIV2x3SFNh2CL922Z6KTeJ8y8BDikXD4D+knemO3EiypZ+IAPflL8lYcolISam1/xBVqhL3fefT
z0fN3FYEgxNE5q1uFBpQQxbuNDc3Nzt2Tme6VW37mmN+i0V3fJp+vGONqBEyX0x9+YbNJB21smeY
Hjhfl+1CIduV4pbW7FqOd3kLKtfb2NWCR/zGBIWdrHK6UTdixwsabx9449TTS2qyzwHY+y1B5ht5
+PmpdHkGF1E9HiNxjOOcM/gQHjPfzfrB1jUaynb0Iuwau3bLZ3XfOCQL0Z7qkg4783Sw0F/be7v7
+7xyUGe0ElhFSr7E4cUmqKM8RK2RACMMir0ktntkh/dlMW0E3RWXZUxkbhWASSHeLcwU6LbKTUBB
rVGzZ01QDo0aPtxfyVoUmOFdcweVxvBN7VqNyxK5Lm4w04xEW1amyq0NnZJA6JU8YOro9b7Bla3j
FBLlLIo3hLp5zReR1JOiBFWtGYFphWPqBKbR/GgRddPsMq6zdOPQr13QM2aOWUHiNi+ia2tBjIy3
ObRYE4TGZVTug1ePn4LI+5aXnuzoPlliI9df769xdVOBa8JhOZdBl6FOHBlk00IvPmdClsbcTqNs
7czUZKol78PYd8wOesONXGS1/AoKhqfJPJLP/7hea9aqwTB15HJmKcGDI4XGKeyt/kcSZMExsJL0
OUd07hjkgeR4Vlwfe0FsT5Jat5AINsnGzq/tAXPrFFTmxuwNgiWQQ6svU3Z+zGorcdIAoPmeb9HA
sdSTMbiW3Cj5htG1zz2L3nB58sAgybzeAjlRyQLKGqRtnYRPhijrB6UMeV7pIo0Zs5V2Q2OQvVSp
Hr/j7mb4bmYExtGkZc45pkMdxFkcgwgtfyS190HJG8Ht67DbWOPNNBdxkJP6X0tL5IMQSyY6oQSf
We7D853op7+zHP1F3vtOK7jiceuRsHZzA1GZi60UjKjsX+8q9dBEMgfwy/CL+U+DwhSj1un7UhJ7
Vw2CooXTpI0eRanyjgncufu3n6ZL84uPyrxyHKVFFjNyGDYPatf2sNQK6b6Yf40oD+3xvr05Jizv
byjdSb8Q3KWCtDhHkJuFqacG8TmGrSWXZbpDW2W/VT+9MDEfnosgOI3a0FQVJqwykVwUTHlIk+fv
jbLIHCZcNLtg9NKR8qj7eH9xq8eSqQKEOGi+gSi4tqyxcwYTiDHM+wHw2rBLUlCAPKE+qPngHTQ5
3SJvWQn4JM1cXsCOeLkuvcfMlTIIgjlhMHiX2KNsDlTcByv/0YCW9zaeBys7O9NlgJvjVcQOL/oj
bRFUdDUJvaYQxJ+8MZPVY5NNtbr3jCGtXKuflB9C7unUV5XI+HJ/d1eSIybWwCPB8EKiubxNLU+u
uiDteOJ2DOnBRFIMAbUbeGrtKQ37eN+WKnIHuVoJxkZZamXhFh1OmsSMHtOYXeQKeqlMiRdwSkbT
p1QiSXVywJ1CCUm2ei4kZHX9tyZFdT2jj3/dX/eqcYYqoeiBIg100bVXMXooxFaKV8lVHH2efLOS
mVYZm6cyVKa9XnjezyKbeGoE+UYraMW7OKG4F7USyufLFClrVMXTVJJCsYYOoJ++V4WFpirNhY3r
dXWJM68hWCPiwjK+U2hQWyNM43OqW5HioN8cMhUfgle3A2anOsolMdMlspsDBXoz5pQ5cgpCXC5U
Geax/Ov9bZUiSrSAR29K74+WvDLYqhdvaZmvei9MX1C/QWHMVOS1laBLLZFR4QhdP5ORNNHtxvRJ
V//OsvrDFDUbUykrYXYG+vzX2iLMGkPMI0FlTYGeghVso5eqHSX3vmOuXF2AQHi88miHZmaZifU4
IQGBu7JNPIV7Ch63HwbHAihq29qdrwUvwiROr1UmBjvDSLd0Ndbck14A6SfNHUZzl4tMU0Hte7rP
JYQikz2ZsVS55mjG/7RTKJcbq11LDebUA3AfM1a3EktiHYij4ukRSZeo/lX2VaLZbeOLT16WTL2N
fp5h2OJE68cRxEgtHd0Y+9oOJCk9KkJMeXqEpNcVfQOq+ftfYu38yDxj2AWSQtBd184FGrjSi2aM
zokvd2cx0OvXOEuLZ300wk8gqaNnrffChxQ0w0aIWLNMsUwHo/N7EnvxDQS6q2qoyFSMpipqd7nH
xImjUeX8mVeT/LPzEv1DkUX95yFLpa2JkzUHYMwc5khOMM/FxbJr3RykMuFM0dNEsGywSj9/iHLA
dGMWp+3GJbBujaY82QFYwaW4/UywV+GOUA9OQ+jmCsNVteT1jtVD03D/e64dX96NXDSUqlESW+xq
Wxex0plKdJYaRdh1U/U6KeGWZuCWkUWeVI2JXEMMGJ0NwNfBrpZgj2ZWMBLfPKXK57lczeICE5sR
IlMNH0mkTLSVuvkQTco/93dsLbzOUg5gcnhv37wQSkKOJkZSBDtv87WZUHeKEZhylUSm66NOOcJe
8bC7b3N1A6FkIoEj+NCyuj51Yz6WndV0bGAnR78iTxN2bagkG0nXSlJJzjXfGGDdAL4srCSFUMhQ
i+MLQlvu86joXUbHvedQTcWvJgLFzv1VrRWjKcJy7bOPgFOXRAS1HM78w2V01tsyB5QhBkxVUg+W
lMZ3lbJoHKKraJPywVQjl+bLmGvSe84aZRO4QyTQhsurhYHKqhrNPDpPqmzrsfE8FNIBLuH3fMEL
M4sjMEYz8xYUZCTsw66hF5TGgvue7eRBAFqSAXhC9LWXqHmQMxiVRueaDvaLPvqKI46aYNOyt4gi
Vv2oF5WGjHxZQS4g151jFKP59/1fsXo8Ln6EfP0jBLUtRdopEcpuY8/skARTYqlQwLbloBsslwgv
pXbg64gf3be8GjUvLC+yK0uoCJQhXzIXvhnNx8FrXaHeGn1ePYkMkcDDMhcolhdBWKqS0hZCCMGR
ZL02aZc+ys1Qfbq/FHmGXi0er5AcwZFGY4h0cdmmKQo9afUmIquq+uIhSbX+QyV1/TmDCO8h09GD
NlrmVb24qTu7Z7iUgVwjnLRdro6+ZsvGJDzluuQzFc2rMLH1LkzPYjSJf8ta1sYOPQn/TAgRAaIm
2dZtuVY7n7WRqTLQWac8s/BEv+wanb88OpdUupy5F+BOWWHsYl42bpdKo61W0WQPaWuchZ55Mhpv
4nNSKJUrkxC7STP451qYeLGT3PEI0Y1/7+/w2ne8/IULN82V2vOh3cRNDQoRTda/VkH6et/GmkPC
DQcXBcB/+s3zb7goD/gj5WQkAAktNXhFWwn11DxEwPAnR1az/K06lhSUrnxmTqAuzCVZmMkw84Db
DJNXbvxPtW685OmWoOLaASdZIAmaaYv5yNdmQCMqg5T40RmqquRYiFAvWsjBuVmSDy+ZKQ+2pYXm
e7YSoAZFSEhEKAxeGxVMaQLg3/As1pP8H78XNG2nNF75r1pXgb4RSFe/mzYPP4oSK10OS0RjFoZS
rkZnbRrHzIYuhymroRXLUxyHUNTd95K1t818r8OrAXhM0hZeMqaFKoBoI69tRn8X6H3/WBWlvo8a
rznw/x8/Zmmo7oyq0SK7aaJ2o4G4Gmsoq+M9cOeDYFvAQC2xyGeSINoT7uCi65V+DsePUfmoeW7o
O51oG58YNthRoaT/FX+ItFdfPyT9Q/D20ivF/T+/YxE0RvA/ZWSQvAF0eqxG7yUS1ccgGd7xYIWQ
hrkUWv7QBS1SeUNIiknPmugsy1Gs233FrKSTIc60NVq95kbcBvDRzG08/nvts3mvFbxOyG7iavq7
rSZ7hES3r8eNd9GWmYX/dFaEmxqY8czpLGrJgxnX/wbCmwmj5/ByuZz5d1yEFzGU/XwcsNOGD+3o
ZA/yLtnrP6zJll+jxIbYR6Jnt60jtLo+OC9nAZr5Db7cxiJu/+9d0ledGDimIBSJW/cm3qlk6laR
fC26zekvhT8kFNE0u15lLsVjlsrkaUVD5DTjNnw1FA4l0+SN+RG5ZeVEIULeSF3WMm91pjQAdw6T
7dInM2Agfd5VRJy8GT83tSw/6BHHLUmmzDW7Vg7eEeJ4xTJPQV+L22nxMc10BCZtkKWFfuBMJhSs
83CNsFUtWP12F2YWYbuqTJOSPxlpCAe8ICb21Kd2B87tfgjdMjN/1AvXbFO9EMWSzC8WSDA71LAh
GM8Ma/8OM4QNgGEUHjnZ12Zgd+noONVEjtxXckfyfOU5rBP0JDpfGjauhbVyh0bHjXsIohu84tqY
HxSpnCY8xszIgpkhCSD0UQXBQds3eYFmU/rISGHtBMKmot/abtIdAlAMkp1i/2KZSh2VZJEc9KJV
48QOPDMeHXQZQfD5/NQNT5zD0zLTpdIOoSAzCETlRdRPy3ygtIGLDGPafzL0MnLKQtlqBq2uiYkr
UmmZiYPfkwgXHjKopTDAvhKdq1xxozZ+1OXsZey2UBVrOHC673/sLPauz+dBpYS9Uw/Qd9opYPfX
9GTtqp1pV7b6lJq2l9pbVJSrewhoFpAc23gjWTeEZiVOmRaeY0DT9lTWT2Eh//t254cB7L82Fglz
PebsrWmE53yUngawEnE0ul6jf/zfmVlE+2KKimCIMIO/7TuEhb3Od2ij7t5hZmbeZWoNDMOy+cqr
KSYb530ljzpLoWT8aCGaDZJdix/eYwoYN15HjW3Zh4wSNdOF2AvPtTz+jAXpl276QIl5pN63s+oE
tOj+x84i1valJ4hNZmHHGj4ZbfXPNERbM69rQYn3HKBZRL+ZsFi4txknQ9kkKo42jk+eolR23Vlf
E7X9KuiZZutl85QDLNwI72srg24FTL7EBAIs89ehsA61skt9PTxLRW4eoaf+phjBFrHLlpH5zy8i
hCSkWdZpnCFFjS2bbPCJxO7L2z/R5ULmKHVhozSCsRMnMzxXE+Du1EN6rRTfUyu8NLLwA8ppCcV7
vhF3S+Q0KL0lornFFD//0mXUZuZ4pnoiUaJbeb0SMSnbKpCV8DzQbc69zlah9k1kZePGXS0kXNpZ
3A6GGNY5QNKQeCpYdpI6GpjVwpbsyEWrxB2DXZDtavQF4v1WJrjqEBdLXAS8SK1LoewxjX7vEx3u
FF+H1PodHnFhZOHawijFVWZhhATekaqfWfieniOCDFCswyjL1bA4snk5MeUviiHjLJbu1pb+Lfer
4j0n9MLIImtWa8MK5X7gctCj+FsSq+MuFLWtl876F/mzlEVK1IqDEvIiD88M8/FVqoc8Ht/MQ8Er
Z75GeR5asDUuy8GCKHZdbWGj8ukg0O6iJTzuMmieGMvbuIRWswWKiJwfuDxuJ867KagixgVZUOUK
iUO1bpBtCSWeeby/kx+Faj/tZPvtgiTzW+7S8CLYlTWdQU+riKhRcQz7xylwVAZG3uHbF6tbRLtO
CNoEmeHwPFnNL2FUX4M03Sjer3rEhYlFrBtoN0t5wQYOKBXUoWrXW7x9q4HuwsLi+Axlq+iVxiKA
pDnhGDlyAEYdwuT7e7VqBvADiA+SR+k3aPbiZui9WtN534bnVC6PZTXALRzso038+2pnGZyrTulT
oiC5LF8PUT7BHsSHL743rrJvD8yL/uicZtc+5+54fAdoiOfSf80tReNrxWtayNIwl/tOP8pOHGvP
vvGOnPHSyuKSUGHG7aHk5MZT5C9y5bujnrpi7m8UWtYvI5CgvFUobd/M4qcZdUfJiCmUDXv9YDDg
mQrHPN8zSfAoHOqX/CU7yZEjPNcbbr7uHX8ML8Lr1GajYSYB3QCxS1wVSrRdmdWGA/TsPU8JZuHm
EYmZBWOJdDBzr1cNn+pun2kfhjQ6FkOykajeKCPKULzJDCsw4En+fQPuKjK/KqHaIMa6JjqqTl46
hXXQ/IO4qw+CYzi9uquHJ0nbV38pu2iXOfUGm8DvW+86f7n+CYvLPYlbVaHbQOR9qH9VyD/pdjm4
qDTum6P6Ega7RNiJuV0/MGR3sP65f9hvoxbGCcHcydzIpNHXyZNvBmkoSnl4bkuffscAb7618eiY
A9/N+i5MLDymLipLMGNMhNSqQqvaCxrg3bE+qJBl3F/NrXOyGmSfZrIYOo9LvHIlqaMeTAmJ8xgL
dmVWnT3UUOFM6qRvpBnzxixWNauKSLKkUS2Hy+164wTB14u2BYXR1PkL3cS8toWoUJnnH/SMBgtM
8L1t6dNGhXxlhTPkUZ95EsCTLmuCcRSIWqhQXmrl0PtVp61lfhdrtQuffLUSq+Ob9xMIA7JWlKaZ
JV/y2TeT2cz4PHKpbpIRCDVDj8JLrnwaO8GYdveNrewoHX+yHQTgKDsuH3RS5sGiMgE2R6sn/J5a
Zn2KNC85BG2kPqekPk99Aixv4zvOidriO0KbDj8hFEOMRi7pmzXAB51gAirPJvrCvTf1MtAJ6EAd
uddUyB68trSciAtDPFi9OHQPXtaBu7q/9pUzQtuZvjuxiPUvi6651PiGBfnOOc+DT5bVQT/YJ38Z
iV85njC+uesw05pTOKSHBe5wyUwQNS2D0z5lLi+ovH8aEx6gr3lsaMmX+4ta2doZOAp9CYtiym9x
F5aMrpt0qWZ0SqAFiBdp4qMXatOzmFrlToj0eqf7upjajSBrH0S1mF7v/4CVw8IPYG6Bz6vPDHXX
ZzToKsMfRxrkvZaOjtqj5aQL3WgjmbE1irZqCrIn9FAYjqZ5dm0KYXqpVNo+hP9gqA6dDAXeVNTD
wUR7ayM/uw3ZVCdpyEPrRzuXEv21KRmsmZ81TXpWfKWXXG+aRnVvVo35dnwBeD94JADiMMsHUv/a
UAnVgJkV1DqSxupDV03VaDyYUl/3G94/3wDXZ1DDhsEUMl2wGYVzbUiBxJ37YAQeHw9u4vX7jFGW
KvpRyq99L+/6avryVsegDca7gxKYTKtjyZwb1XIjFD5sM4kxVsFOHqUxREVA5Fll6Z28BfSV1hY4
g2o4cbxM8ZHrBQrjEIn6NNN5ucMeSPy+757rg+eWbvhZOYgvsKLaXbnPHsMX6/P9pd5GFjBNF6YX
D1W+meGVMaY7RmS4l7y++xXWRnTIK2n4RGWt+Xrf4MpQHRZnuhXy+pkoanHqmHOIjDiBLSN6aB4a
7SjnDnT84U5wVLt3lbO4V3ZmuBcpQtdk+h0kTSXvynLj7rrdc6qDEP/9xpADJ1z8DNUI1bbzGgjB
KJrsuXi6V6M2BRhwsop5oVC22zI1KIDDNLCxBbfBANO0LXAYEJNAyq4/d2FFulcPcNB1WpDuU70N
LVdtxuqTkuibbJWrxgjixFmG+G/0B7I+jxPdZ7q/Ql9WspW4sX61tVgfRhTZ6o0E69abGNeesRaM
vM7DaIuQ4MlBZsL4TxNNQlhQ7a1Jd8tBp5GRN2nTn/wx3Jr6WlsfGDJKroh20ZSc//ziOWrVndYa
2tx8Ko1fmdUnj4om1IYdSXqyNRB6G1pnIWdp/mwWL44l1GloOli0G15VGUyfHfiwLvou0arZosJf
tQOLGn07qFl5d1yvSR1VpVd1HlGZqBcPtRlUOz9Ltma/V61AZYuuLDQwEHxdW2klnyQRKNYZsXmE
vYW++zTUXbO/f97XrFDQ46xToYJYdJEIN1OILJ5F+bWrO6G1xSoXv8K5Vse7+3bWXA+GFOpTQITp
By7s0CRpTUDO4RkaQUeeLO+sKj7xegiHp0BMvMN9c2tuh89R6peZL4Mc7XrzQjMFLZWR+nY1M6Q7
svG6tAutrwM4SHJVefvqmGZCuHaWPp6ZYK7NZUxLBoIHt54JayCIgoNRx0xsfeNC2fheK0hXztGF
qcWBShl4hpqYicawowii/acjVynin2DA0ibDZveXog/OEG2xRa9Mk86GGSiatYoIVIvgEQtJX6kh
qbZpJu4UGXtdz5wQ3ThjeC7UZ9n7N06H41gJ6DmnttVtcbPOEf86zdDpCuKnMIHN6P3FVaimSjDw
ywLau4nsZpU+s3JZ6nd90q3HiMq0ExqBt4WnWLE6d+lRFiW5AaO8uIdGrciCvk/AEOqRhupUHDx0
SLocGnOA+dnoJgMK9Dr7cN99b0+LqdFNpHRMoo+G7uLsZ2KlN0pjCadpCkZH6dpH4By7xvPbY8Hl
9/AOazRf5lc38mfLrljUaAKIClU4JZlRqLyZuvFJT5XmP7WSSB8g4uk3Tuftpv5WF6I2DuidycPF
p0yqsVfCnnSbqvUnq2sPkioA/hl0RKat8WGYhq0c9TYeYBF+M46Gwb+X78TSg0XJyBsKRUU/PJF/
CwjsmjPCHhGs+7t5G1ExBXm7wTuQ0axlFUMuo7rU597CZLX1x0Dq49DWrKnfwLitmWGOhM8FN8h8
q1+HnKbJSr/NW+DDgf+VYXbeupb88+1LAcTPkBt3AMRpC+dPaKDXqkdtq1AL/zFmSvLkm2a+sWFr
3nBpZRGr/czzmWHHyhT+Ry6aAJG16qmVoegpC7sYhI1YvbZx5ItzowTKO9hJrzdOLIe2GGj7zuJu
RX0U5cz0Xoxxokz+9t1jCJBLgUIPo2aLdUXwODNrRsAShLo+m4XvVRTjO/qOb7czQ6P5ULPq33Li
Mc/1oc8VhcDYyvWLjqDNj3pK841C521Ioo4LjA3OPgYcmOq83jYKZn3YRVpwhitXsKkJ7noxOFZK
WNpRK28499pxnVuNPLmAlN1Q9pFykwzHbJ3vg66hLgcTp5DWvjvkYbtha3VhxFoEuWYGt2We1YHp
EKp2CuhgtZOj1X78EgHX342aItROzNzU5/vfa8UgkgvUVJicn8P7IhVqJmNQ4rENzq2nq47Cm85W
W8F3jKAr3GFg1uK+vZXNnCsB4P8Z74ZFc/49Fyk44m3tKHKWzxoqJXaRRvtZ5c1hV9/evKXVCZ4D
H0TuG5D1taWcgWYfAAyemHWj21R+9KLB67Vxe6wc4LmhKuLsYIi4k6+tKJXUl+bo+WeooqNdRYXG
lCHPub9pW0YWUaKI0rIQJsun+KRn3Usf9nW3h/y0f7OqH90z5rSpY1CkBUS5iOMxVL2h2gTBOTdj
M3XbMozlvdVF0ptLz9jhCuRpC0L8BnAT60HfFZbun/0cuqrergz0tKbv93dtzdVoO/Kc5eIDD7X4
NHkXmYNYtf6Z4e6PZiV9DYxqb1jdm9Mj1jKfHwLEXAda7JlnwZcAa7UP0D1uqdRVrRN5op64Sd1U
re03Y//1HQu7sLg4Q8AEJhV6LP+sRO1jbGauZTTjgVwi3b/RECXXWRoTW7R0IC24du5Mz6ZIz3vh
pPWarQ6W8BDp4ykf+mTjFM2/+CqdJp8FsjsTyM+9geWnqqsMDGbSWycG5x6Bbsp7GGpe9Tz23Unz
txQ557tuYY16CrNxrIvy9XJZXUtDhLK1ceoYeXShRPjR18VjpfSPnsZcAAJ9muOLW7iBG3ekbjTP
H+ryb3a4JQRj6Pwpq8URq1NankRdLfa9bDGQmMdbl/C6KSI6Izq0rpbbGdI9QnxoME5+nTidt591
cP1ho298E5R+r+ePkUVQojgtRp2HkUhsnHHynUL78Wb3Y8f+WFi4H+et9lsfC1P92cqO4fQ6vZlr
mEVQ/CY9Rs1KZQjn2sNTv0mlbsKEHDZHXfHcpjZdpW2Ob1/JpZl5Ly9uvSZjgq9vMTOOrS0lha1I
n/PN5+HaZ7+0sohEad8ZyCHO+9UGz2ZbfIW6NHF4N22s5la54/euzQ02yLmgkVpE1q7WxaYNcWWo
X/8av0rPiWSXp/Cknbqd6NaQre22YGvra/tjcuFtqZZIDIJiUp616KPQlsPamaY3Vwh/rww4MBVn
YJnLxyApGfQLlLdPFaNLvJSUFz2XPnnyuNUQWV0PJ3Mm5KeetnzNTGUvhbVZGydewE9G8mKOxW4W
kL7vd7fdAvotgB5mUT9IZ26w/WPQe5KW5MKpcaV94KSPneB02kuivcxz97vhMTiWr128q9OPcYFc
p222G3fIbZi4/gVzML5w/Wlk6Nmr+AVF0tqhojjm5G3446oJZmhQ0cAWhZFrEwISxL3uJcIplYp/
Wy1+sbJo44JaMTGz5nDBM0h+KzTkQdUjhKbmnfK4P0dS8C2YtL/uf6sNE0vsaVIUamTlmIiMn2bU
2W3/zzsMICmjQORPB3PZQx2aYgjL1vNObeAf+0reRem48bFvvZprnFfZfK/STVx2SUOKENBo6N6p
yzqbaTS7aBs7SjfJ5G5e6dTTL+0svvgk1YKi5qZ3mobGcv1Ce/KBTcA1jRbAaORMvyUPjeQ9qUbz
XVGLz3oWPut+s9cF2bWsl0aqj8FgfG2s9Of9PV7bAIk+Nf0qegwIm1+7IuNOck6k8k4i4plw/Dr6
eI4QUvnfWZld6eJMlfDrQoMqeycdHVqt+6cRelcztjg0ttYy//mFldCKwoKSgney6o+e8qr5H61g
wyVvgXt8yMv9mhPDCxuBEsml2uL0Qin/A834fvBEW8+1Q0jdWE78h77RDuVkOsaQPQZ5f2yKYG+Y
3Tv89vJnzP528TNGoUCPRmBDpSk95rFHObk8IViyu//d5tVcJ57Xq1267eh3vFPZUW/4Urb1Lu9O
OrQ2TThuRMS1uH+1r4uipjTEta60incaH9u/vMTuz4mbH9Qf0jl8GHZF6EBxDrjccs0vvbHhnWuB
jIkGIFPgmSiZLLIDocj6LJsE75TE0wff9I9pW298r//P+v7YWKQDAxOOzaj4wsk6Gi8+KLfiyX/K
3NIZjtZOdbtfU3aoaYSfzW+CuzUusrpAZCTBh4HSQGLm2lsQ9RNKY8Bp00kcYMuUXPjmt1Ag60eD
/sJc7iQ3XVYWJlnrlXoSPZIs0UHxXnH9x76wYX84MJU+2Jmz1dRYX9cfi4tNneIeYa0Ri2PzD3oz
9ky+dP8A3ELD5/POuC2plc5/luN/njLEg5K0HvmI6Eid7dc2YgJH7azayVfll3Qq/k33xkZLYT5W
N8fuj9HlzcoIajF5Zkcg8/4aPSjnolfdKph7yOyoCT5Ugrzhnqvn/MLg4gT0FKoTWWSVsVF8MltE
e+QS6mHlo1/3GwCslVz8ake1xUer06YrYKidd3RwVSdxhyf9IXZ0W3IUJ/nI4Ohb6XSuP+HyyeSF
tOj7FIOixUxjMNpe8ASbKixOtXPfW1b98WIb5z+/iMpl2ifREA0sjXRISbnWlc1AsmVjcZZHT5WR
42i8U/UTfRvBVp6lo/GpsY0TajrNOXWFH28eyVps4Ow9F8uKpF7yTR13HBr9Q6srL2LYbtSk5l99
6/Egujhis2T44j6TERWYhhgTSIc7lvhcFMVeN9/8PJ8974+RxW3WAvby/an3TuGk2NNEUZwtm3px
I2asn94/ZhZXWYNwSss/bJcS2Gr+dxkwo6x9zLyzbP6nCbdYMtbN0Z8DGgDWYdko8ULooqAO905q
klrHKqzBwdTZc5m1j6lP2phP6E/BD79RTVkNGTPEiYcnwK6bUyWlmRZ7NavMvacAQJf2rI3+Qxhr
G9u5ljr/xlL9P0OLQ5VWiQjJNOubZeDg/XFTaXIl7XVsIK7VtnKBWxaO2dkv1rU4X70YKrrulZwv
V3vpclv+NdRu7tuZAoyLH+CMezPZ07sxHOFR+SW66nEr/G+teHHeulEGZTRxxP36qxQXuyhGds57
QDTM7uItreRbnaXFghdHD13hEJgz1pL4mcoeoyF/Byl3d/GxSF/7rrIz/WfbhJS7y8M7wuXFVi/O
Y01dSW16XCjyOIvxxzT8+76BzbUtjiIAVGTsJizMKUn+yXgK3NhRDvXn/GXro61neH9Ws8To8NZG
sEma79Cv017+mvp27YSPZm8P32Kn/dnDT/dPg1JB9q+JWuUWzHLdZxASoTwDKcKywtUrUq1mQca7
xAjt/ByRCZnJf/LpFabKjQP5OxjfBGvKFv9jS76+Dzp0JuTGoJ0tvQivxvfhoXiJT6gqzVd4d04+
yS5ELof6uKU9uZ46XBhePFZzZOOErGKR8qHdSW66ix+9B1Tsnd6NP6DQ8CptXEvr6d+FxUXwARQb
pLB5UoJ4TB6KhzldiTJb/QD5+0NwTPfi0XrYInbaNLoIQTEizXQXWKb0Uv/ymMZh4m3nucWx/D5+
z87lvj9OGwtdvX8v1rkIORPtIKmQC14ISL7E8ncr+de33hlb/zjOItQw1K/rhcVulrt25x9VJ53H
Om3xJHw39vGjsSPCpbJN89NJYrvpH5JDvrsfElbTp4uFLmJOFA1xKKb4btN8F7znZNoYEdv6+xcR
p85EGfZG/n4hz+22Vm052qSlXbt6wYRCMga8fxb4vj5/xjgaYjuyjfVO+558QJlsr38ID83j5Izu
cJCfilN/3EoCV72S0QmexyDZxBsct1U3cWYVWG3czp1ca5+4yKmlTsMLz7PbV/mb72498Nbc8tLm
YqVNWVQT6qzzA6+xveqc+rtQ2+ohbxhZvramIWinoot4bcnFQWnNv3qr+hwNTG3cd721z3axGG3x
yMphHFAiPfFOAZTamdo7BgR0ftqhNm9tPETWPxa9cfAEtPhv1IFg7GryOlatk2J3bvqJtu6MQVcO
xqP/Ydrpx3jvu8I73lnKhc1FDCm6uPbLULZOMPHkoW/n0Gon+qukP9zfx9v5TzKWS0OLMNLVYiNo
YEMII8XD8JweBULjwdr5D6XMJTs+JLvkY9G6W7231QrHpeFF8EgSLxlCuNNOLenE4NZ2/++cUMxS
RMNZPGobC/2Ns11etOAX+UeewWrL4mxh6hV685N1Euf7bi/i/Lb5tQmevelgho76pfL2PSq8ruDI
n7WDtGucXnuQvsTfo9QOg/8UEDr6TnXY+mGrJ+bidy1uxUjxBmlCtfEU5u1e6QO76njiRJ57/0Ov
xdLL5c8/4+LdaaLl68lonJ7EJHcm/ancbKyvn5OLlSx8ttItiFQMdrhx+136qT23H8uDAE2Q9pj/
kxzz/Xjcwr9v2ly4rx6HKipko3UKHpKHya0+MJzxd/rFcvq9vu8zSoN2uCmxNEfKpSvNCAwYXpE/
oru22EvFMwueu7SctCl+ipEs/dRkhvgsNpr1nVH0FylRcakIybIfdcv4yEbwW8lPoWrmnUh3D66S
pRZboGftMI0+Gw2Ub/po9WPePSj+hAZcAf67ftVVBKifQTLWmwpia7YZoWZalTtzFga+XvsUZkHj
R7nFKwCW6PqXsleOM3HzQTJs1aZQCV9e+iJ8KLrdmwfvwQvNbMNAh1DQgavs2jQ6ozSW+tE8qcqP
bkS9W/sab1E1rSxvnnKCR4L0aZaruLah9oPad/RmT1l4iNXgCU65Y5N8CMrM7uXh41vPJNwlCENA
yQnIGsWBa2NtpZah5pnGSYmfO/jq4OPf8JTba/LawuLOz2apI60wjJPYIUpWfe5687PeHIVMOdxf
yso75srS72GBi/iCuG4aMBZFS5tL0n8qH43Gzv81PhXfGlu3hUO6r8m6T3lmbz4Wb48jplEi0wAs
EdqXtfJeDSN1rFTjlOS29mK95GdtL38p/1N/6Y6hQ0IV7LK/UGH0bMD6B3+rRHUbwOmuA34GnCzj
m8sMcgKnmZfGKJ0U/4sY23qR2XWxcXut2iDUgMcCpnLD0iB6ZSjIeS+dKu3TSDrQxK8K/I33v+Ht
FcFCqHppzBbM4MzFFeHJiDNnbS6dwm6yi+5rV379P8ydWXPbyJLvv8pEv6MH+3JjznkAQFILacuy
Lbv1gpBlN/Z9x6e/v6L7nJZAXnE883Ij3B02CaKqsrIys3L55/9kAJHxIALpJ/HRsG2rMAwZwLES
kLM/z8MFP9rp6aUTHZ3bYAdqn0/6+Qy1EpQkDsmHYJF9JXs0E3AXTDDqLMWfL7lZT8+W6OODICKV
TMSCVuJoCvumA6hFPlg1Tq3YviWXdavVyhWVbZeKy0+35vVY4vuXp6uf+6qqS/lAT/sr2Wo+tEpy
Iav6lHbUIxC4tkiYpLxl7XLJ6S2lz5HKcnLJMVynz2NQuJ3IDPyeWp54U1WU1dObe8p/OVlXxSqj
XkknT+WYjrVa3dTMrVMmYnU61ZxZnoEEfilr/FRKMAbbRdUXB+mkkKXMRa6wLS+HTG7u5TKI3crs
buyStridmroNgdlEIePZLPRftuWpARSt5kB5EPgjK50yJM6cWoM5HlJqXm4nRV5uIrsm8ptW/QG4
DP3CKTgVFqLsA6x8kjbpzLM2T6pBCOMsGw5Jb6ebNCuN+yIwu7tK1uuvb5/oc0MJpAFKA0kvokTo
9c4p1OsgeMfhYHR4doNED7xWmTQfhXepf96ZoQRQNlVfGpLjJKqB0RP0+aQOB8CWPa2hvht8E3P5
9ssLEhsFwDlILjQ0WsnAQgkiM8yU4WAru2J5qPU/Q/n+7SGORZmvzUeHVHuyTMk8BHVnHUFOZK10
8poxJGl2dh1Osbtlmsmmi8dkQ2QbR1zXNLfFnIfXVZY1Ia0vbUKkZlq5iD8sHyXP443WLeazKaeV
19FneBu1er4rJLnemnWTb0U/cDeVcD/N8aT/UWCL+klkflqqOvOakYGB3AmuA23BEW6WsksHGsnr
7aL1Ja2rbmJJD8nF6OQPbVUp+4bMogukPmO7QweKZEUhFFipa3tOGmVr6Ft2VML0eS+51Ta/mW7t
63AXXjs76aZ5jLeXPC/nuOjlmCuGreKg1LqRMckhoDLwwVYaV20uJc+cimtWptJQCGgVDsXRWHoh
rvOyMoy6HYbDFAXTNp0taR/2XXfBKDiV2IwCegPZ+qLj6zpdsca3VJC5yiij4RPK3Ie6+bVTmtwP
9Srz4vJSW+azy/p7wHWFbjwFitTJzXBQ6MblWU3/Q+rtX3aeikVxvTGwQwhfikW/IJ0dpuZY1jUS
RZ0OdPS9VkoloRFz/etCGXQNgf5N6QuScnXQnSZQ6InOOOqyuGSmA176QWpizDflgv/oHMuhOxEr
JMbRaWu1oozcA8VorP6wSK3u0YRO2URRq7mpHF4q/j23QaSvMxI21mmzFKOKY0MfGCouaaDo5FS/
GpHx8W35dX4QsmRN8qZV01Ff79AwaJLZGlp/IBMm9ULDWL61mVld8vCdIxvgydjVOne+E+lg2eE0
lBVr6aRh07f2twQkzklWLyjLUytOtN79exix2hf8Rlr2bM8xwwyLZmyWPMg2lZbVP8Zybm8yJ28v
pGycXRbXduxf6vBORINSNFKClc+ykgk4sDC8bUu73Bp6oFwQD6f12RTtkt/+76FW10sH1NQRI7k/
hJRq78x8OQRBdsgnpXJxe/+gF1v6YaCS10/jWabbMT25f51TLDQ20E6AsQAu95q2WuhQQtLN/QEE
mCd7qJ8Hxdq+PcSpVSfWiOFKm3jKytaRc+omC6IQ9AouDafej1OZ36otEL65ZVWtW8aS884paoqk
ja55AknL8N8e/5wMZmEkDCiYlJSVvF5im2RyxunuD5FaL5ux6i0/AR7S5xbH2XO6hYbf0Xhh0LM8
9GLQ1cZ2cpuV9dgiUWiadd0EWbkb6nr27ba75DY8DRPinQCslpR4+xjbXt1ycnWQBnUM4FffnDeq
pz61XriRyTeKvFD3DG/5HG+7S/gZJ2Rdjbo6lVI6TPJQSJjHc+Y2xF/H6Umlr7pDf+imbS6clBN6
UsEn0vAVTcOfR9XJahOlsJxohtwdrDAt92PZDruqdZb9UOvZ89v8cmYo+jBgMcM0gKGZq62jVI0I
iZK1hzkxxk2sKNUukiTQfBLJvHp7qFMPu0abF8Q0egdkf+rTXi8rnWjRm8dSe8j2y1bb5pvkY+7J
H61dvVW/Bd4llMUTSSqKqVA+AoaEi8cRteGFJJXqpKgBRqwPdpzpg2fk0ngYGzD/BRoCadmqMwDR
9fYaz5ATUxp4cGydY8O/10tUB3kkz1WuDl3bXUe0BjWaaVOHl7oQnQYPGITgIGYCNbhYQGIeL9bW
S9SoNUtVHQTqUhL6mR8RuHPc9LY+GO/su9gbNuO+JJgc7bMfPTACXu6nfrhVPgaec30plHeG1GAx
IPJwPKCB7fWNEkDLljyP6mA1Vtpvo8KadbcwjEr2o0ptP6j6WI4XzBhxCF7dWhiQSkeWz60FD+lq
zKKLUgtc5+gQW91ON7I9t+Wvb+/m6al/PcSKYZGxsR5WZXRQ4oJcsq+AcLhLN3pBnm87EOzeHu0U
RkRsKrleVBOIFtDrNI/KDANLmfSSTU3vq226k6/pZOB2nnwV+v+D00Ewi2pUUVuLwlrJGFsKHDrG
GeXB0OqafMkl0aQrKS2BZGgjO3kOpsm6hJp+Sk/8UwxHJbmAz1sLm2rpMsmSxvIAxu81PW0P3RTf
L4lyFWjh97iXLlm6p2xJ+3cBny4IysVudUrGSKZLZGHg6Gjzjdi4vkwOC/hOQX0JoPOMXhKt5i2K
RkWbqRP7PQ4VjW5jPUhRD82+Fwnunu3rrnFTPdAN0I0v5n2fkQGgm4piQYQAcmwdQGwmiW4sGSNK
txPitAd2bRfugu8WgcHFdZ5ydGJOOktQeOPoVt9q39kRPKV1GFivFjB0riJdd9HD21ysnm6ysCRF
mhI4Yfh8VhplrIre7lKJhhyx9b0Y+n1i2ZsgKrk0RdnTJAOllKh5AGpicSgbUMMmM7kvc/vGbIMP
Rlb0fjO1OwTsbV61qmul1nurwdMwhNlVbxbvCyu7jwDS/qMZmvJ9qOUUa1va4zjO6u7tpZyRMDQg
JcqOKQdI7xqPMC+SYDHbCAkzhaYnD3m5BZPwUtLvpVEEPV+I8gHUmjo2g/CAs/i77lCsGPcX5Nhp
UB00BTypJODCn6imldFUh5bZNQN7Un0N73VvuKMISPtS3epu8qRkrvLUiJyc6MelwOCpS2U18ErK
GFlfBDFtHw4WQYiNfjPuEr+R3fEP7ZGuYH7osYO+dilf7lQLs1xUg8yVEzmzrvmootYAQNbMD3JB
wlOj+pldeSQnXVD2pzunEpCjbFLcnWghuRIvcdUbcEeQH2bVehgs4yYNggu3s3NDYEjgYaTeHVy6
lQYap6lInCEsDnr+XGi5R2fMza8yuQh8kJVNBERRTuKno9o50WDZ+aHNdM8aq5ugDy4McSqGGQLv
CTafcKmv4ziK3SqLtFj5gRJ68t3GCillWPe5qSe7sKYRyNsrOrmCwXM6lYWYIYR2aK/0+kCltYwp
q+v5oami7joOTaAYFfU6l6y7gZ6Dbl40kUuucbEhV+dSMeC5tb4cfHXSLIrEyzHR8oPSd61XTvJj
lVeJC2xzsZmc6MfbSz3HHpjUFIMCYCFq018vNaOvdJaZU36ITPlT4HSq1wfSJUDoc4PA3bg9cENz
eV+xOR1GFXoAKDmeqWq6zuit60kzfVF/fSmErsB8x/dKpq3Y1RdisCFRYHTaFrUhz38Wc9i7E3bt
/2qMdUOiahljSqWa/BDWNBoZB6+p0guXnFNiCZUH51kkz5/GLE2C23JaJ/khbjvKoqRSKa+LMU7v
316JUKKvjd/Xwwg2fEGtsZIbq45iTi0g4JEzcMeoXTq3uyYt5oJYvsq7L2+PeHqquIziNTTA3sCD
sq7XTeRyHjkv6WF2vmj0Hx0d/PRkB6m57KtdcZ0Y6j7K5gsZl6fGhI5owqD6KWjXVmqfzKnWcZM7
dH247O2HYrBGrwj1P4jbBl45qPYFnX/qpBI5JPRTAPMNFJATiFOnqjsjBF/pUKtBeZfYM+mqka1v
h0Vpdgtz9btocnaVHimbKkprb5kj/QITna5aJLGSAMomEzpbByL6OLExfZzoIMml3+T5d115RJ64
UjRwLOYLSz4VWQASCXQsAflFtHolRJQiiZO2ZcWFpHtjpbLAwTcol16CC1x7ejgMWfQBO4ZXVJrf
vebaPhnDsCmjmO6OGtDyCTCFtnmpkdUZ4r0aREzixdGw56zKHIVB1EAe/S7uQ1ca+s+ZPfuFPltu
q/DJ22fj9DSyXWg37H9AeU9wGqaQPmdZGEeHQTdd3RnculU3dvBnqu1redvSs/7t8U7P4pE9RGYB
alW2V0sMFR2gzr6KDqNSyNsp66zBjQs798zINje1lRl+rcymuMh91Y1LcPZC3r+WPWJ0Mp8clSRl
1MJrAtdTaDROnkYHSwqvIk320uhJ6S8YPmcGEcW6AIbCl3jDV6ziqMNoyJPN1Tvtqxvcb5YvqXnp
q6F0KRB/hisZCu8FqU9ErdbpOqAJO3qmG9GB0tcralzdVJkvBHcuDaG+JpkVaQ6NLRkikYgt9oF1
A9Bj773NFWcYn1wjsmcdBWPxJC04kLIkMgItOkxy4Ulx+alaomsrblypShvX1J7eHu7sDtHRAGWN
DYz/+PWaxjnucpnu4YdYzTco051jzNs2vtSp4SzpsAiI71C/bR5vGC+Os+4sJI21Jqta5umqAd1/
m3adcSHKd+YEC5Dpf4+y0qexo+eSVrFBSltfV+Hwvu0ljFNZ3laBQW0pGLJjtXmbgGf8PQAI23RJ
JoWA6m17RUEpbmcrG9WIa3Dgz7LhtbF8DZIMouP9XM8fpv5qmWndoH4eSsr8sgtrPssvL4ZfSZEy
wXieHfhFTm5mlRbcRXqtLndGHbhObFxY7BmR9WqtgptebONcT2oCOl50iMrpWxNKi2daxTtaW1JB
3ubbuYwWd+itrdZ0l0LsZzmI5q4ih4j63XVqvuIU2bQYMKrTWXdpOXzI5Us3nHNngSpJ0tTIfwVJ
dUVK8iQHCRhazkJofVas6gPpJg+JXV6whs6t5OUwKyLmjdWYcdpHB3V2nHtr0IobyYyG7oJ6ubSa
1WEIxiqKW7mJDq0ZfkrL8qmSlNvw4sk+d+YcunXiY6FXgb4OB0j63I+aM7AafHg+ILx+pX8ulW0l
xxtKKUh3ry8BnJ5jedH5GTONvKcTpD81CtU+qkcUZ/XcNNlNHn8MC+NarQQ+zNe3j/dZKh6d0yKB
56ShZqqWypDMdXSYS7rOBbPXa4tfyL+cqybc4DZXP3r2MNC6tW+CjTDXBrYAHp7HaaofurgJLjDE
GQvx1Rgr9SXn5N5lMQxR2LPrqPU2GbqNmhafTe3z20Q7y+F/O/WNlW0haWMQSFIWHbpKfafVyx9O
OMUX9OSZjcHeRfCBP4s9ur5p9tbQdvXEYZ37eKsNy67viltaaO/eXsoZogmwO/rsiFvESe6nNreJ
xJ0hOmgjcAvgp/YAEWeL5Hb5pcYpZ04SQxHD4+oMrtbaEVXXDc0vbCHh5sKrZopTi8Ut0pZgReq2
4WNoXRrxLA0FdJNOpBtn/mqfjLDMK24NcF1kbqM55z6k+4aUX71NwzOOS+4mBAxEoybiXWtbs2w7
Aw8iaqNv3Ep1S9MNy41zW+9Mf9466o31p0PXGy/1C+8SxttZojqAB9OKl+uuvIovmdIS9NSoRcDj
vJd02tE01bfKzt081x+Vtr0Gx/rCMTvD/CJlnBwtAZKNZ/G1jqyNnGToCOaXlj8N85GkOP9tcp5b
kqg1Qg0CWHWScpqYMSWvA/eUAo+Bszi3Y6Bl2xH4YpGB94X+3XtcGsqFTTzHKyo4mvTsRnmduP8s
QIXaNnLCw2h9bJt3Rf7dHC+YMufOGu28iGbhOToFrq4H3W40Gg0c0qZpPXpDkP5A/UcQDnem2vwy
KjfOTG4+mIuCL0loeb1PMk25TUlc9wJleWql2ccbVLux3X7C+0OCf30RQvOM3hK+MZEICgE5CK9H
zEajtuzCCA9VRWYY0P4t+fD6O6CaSm+om69dfwls9Ywf5KdPEdct5v1pIokqg6E+EpaQRvveqfOt
QyIa0pgaH20zpc1OXSJ6QKbeXGgX2PS0sl909cCf+a+xVwSuLT3stSkU2+nJs/E0O8O2VYoHLQZt
0ek8JzPIS6Weys7vaWZx4RieWTq2gWhwIwB0BSLia2rndSLLM7d8ejfEbmAB5GTI224orzJKEG25
2VR8Fsbqbg6bT2+f0FMzmcxJMpM0Mt6BI14LHSmfzbDWqxLwQOuTEWfWLi2aziPltia/BbQM37bK
3s2U9lL3jNMjhCxH9pB8SIYouSCvF521YyOnbUBMTjmUWujNQAtUSu72/aVQ6ak8AGlJBTFdI2ZJ
yGHFzJUULCnVaTnZX6HyKVjAGXGlLNc+6yQYXwIYObMsPAgYl5xTbgDr5ECnrsx2nsv8QNlzfxVX
drNVg3razcsCjpURBR/f3sDTxZECgb4QgoEM2HXMMGvVEpxqrquaMvzR2LLk0sM79ukWfqlS/HRl
r0cSMuPFjaq1KqvBixkdGm2f5R/06EGKb6Tgx/9uPaujWI5Ab3c1fphp+lh0KOGZkvDukq49uxaa
7HDiBW71mu2XyZyNlmrwA2xDW9LQ+lSM8rVA4fFI0rngjDkzmEh1hNUJUeOuW/GfncwDvnMSR4Le
MTFns8Itm/mx6IrQnXLW9zYFBYVeuctESzuuhjLhcJProdD6L/apGug/XjaVvSddXvlTjk3ja2rY
/Se82sqXGZvuNi6t5EHLJ/NXr4uMTHM7AW+PQAU5+/XITWooddkG1r6ic28OknQu/dCbQr4wzAnL
MwypJFx7sSkUAjivh8mnKUGcMExa2du2kVy76rZOEv1MjP3P5+n/hD/Ku58ka//5X/z7uazmJg6j
bvXPfx7i56Zsyz+7/xI/+/djr3/0z/fVj+Jj1/z40R2eqvWTr37I+/8a33/qnl79Y1N0cTd/6H80
8/2Pts+64yDMVDz53/3yP34c3/Jprn7847fnsueE8LYwLovf/vrq+vs/fhNC6T9fvv6v79495fxs
xxSK9se8/sWPp7b7x2+S+jtVIYL8lFyQXYOJ8Nt/jD/++kp0J7GIf4toOJm1fFWUTRf94zfd+Z0c
ZpGoRuaPQrkivNGW/V9fkReEf9ciKADqFPfyf83t1Sb9vWn/UfT5XRkXXfuP347Rwb/ZHxQZnZ4/
RBeEj5CmYOsbHZ0qKS5x6P0UAf6VmIlrqc8VvdRi527BjCmU2gvMh3Tc9xrwjInrBHeq8W2gg1Pt
NK4Wf0hIVNHnu6W4aorENQMaKNKHa37urOaXTurJVNcZZWErkVNWkSBjDo9ts28XOkgBGKvprtTv
aSV8YTjSjl+Jhr8GxKtMpEfUga3vbdkcgMiSRfQmhi7d2FzplnT8e5aH3qLuCxqKXg3NVUz9nl48
N9WHqVPcdNg70b7NvnTlh7l+zqvUjclLAxqMSecEVSTJn4PafRjjL+MI8Ku6D+LWFS8p1Ae1o92t
cyfV0WaaHmap9uboixXv8/E55QnFeB6bZzP8UEuJH8RAgaiKy3CjkrrLUHviLWB5q5G35Ps6+xKX
DZfb1GWi2fQ85R8S6XYGOmRZ/Ohj3W2b2KcqaJhqj31X+wfbCDem+lyYd+P0UOLd5N0LtQF1kdJd
adx2wTOzS6fnMLhjIk3eehHFmXG5k6QDNMi0h7zfU59MmStQaKE3RNGmGp6VKXFl3pPppHcqiss0
Ku7aWflg2g9q/MGm13Q+JaSWP0vhvuczCh7GvSW/C/40uofSvJOWPV9mdeLa4+Qn1UPUT35n3gZz
6ybxM3afy4eWKblGvJHzfVbUHnypSwnQlA/h1LphuC/YDJqbu7YJW4f7rt7Tq9kdEggrPUjtFjsd
rG3XyMggtr8pXbITT+Z08smWzi1us+A2mZ/Hai/OhqDjAJhwdMWIlgw4ZfPQZF/EL/TgIYiuJCij
yXPpdqqy19ONpcy3kx47LidqVu4CyR+qfZb6Jd0ggfd2WU1BMoICqqx5JyimMY+KzKwRF4USJDut
UT0qOn0D34HFf7X8YIM8Xtm3TfdsRB/ECRTzl81vhYPeCj3JuZOZJgPWykM3Se5sNK6SfGB4wyTR
B/4ztOdGvxPHv+KR8gN73/TPYujIrLxUf4jhfjEvniJA6Ek1exa4Zrxn9qwBzoRxumovg1Wm3cXA
u2dcggbV5eM0uC3GD7XsVkgLXp60n9Qjx3AW2DU+UcfEbW8LYuM0lbjgSjpmYq+lGznSIKcraHcy
gV7rPg0Y7sxqu8lVzNyPc9WbP6vOPlAfpbh39Y4pFJwvpF2y7wTMWlZ4QxG7df5Yw79qE1xpck6y
NVIGrij2gf2YZo90vb4ga17fK35KGlrjEb9XMEKIK7+eZ6TmuOwGRNtggiDWPvJn6u6FaOssD3Gn
RxcN71Xu119jUlIi+kDSiHqdFNx1NY3M4CauTHTRIOmyMF15BlNo3AVVR6/i/MpRoUlnuHkFfqyZ
e4ZO5Mq+74x7BaSzfD5Sog0MNxhjF3cdnQpizM9Hq901ie6X8734Ff+K29ssvLK63Ds+DZSKExbY
jvfSmPldlwEmn/tL1JGIo/ni3XXbubNE+XBvuOWYezklxkltuEX7GGudO4zkSGYfaaPjZuq+LBXP
qh7HgNcvj5M/WZIXzYZfgLPR4QzKPX7GA1nwqFpkfs73ksw6bdmzbRZokgYayF6u5l7k6O7MJcfG
aU9PG28Kn8SSBD1C7b4LmWBhuGHykXEs5b7JnoyY2djSlZi0AQwjrJFwLVVqxTP5apYfBy7msNpS
RtcUi7qKjM6a7tlhQd1mOe43pExYlg2B5D7zkXwjoEtsPF9ESeHL/aP4QEwL+issO6/3Ikdrfmwk
Fq76inwfN4/sHZsjCGZXj2Xdg/cdu3JH51umjSmyDZrwemjYyei7rWx6wNZpsOSLW4PGvJTUul7Y
xngCjH2+523DctzqQr9nF812J6hhOl4V+uIQpABOCqIwPYhasxaecsxDQtpoP+XezxNX2oYoK3Mp
Td1YFW8fci9MoUJZeBF11WJVET1j+jD3BUVRBdJSeKxN0B3b3Wus2VV3mpG4Yu5M5sigMq+UFS9t
gKfiwZz0qlbixDAh8bn490SIosv6XTE/VpP9KaLMQHoCN59C4OeALi7Rrvg+yvWGfRa71lAqDO3r
iP6UWDySvBX0Eythv8U4ggVBqXR98Rfx9AKzRA7rgk8FC4Cw60ZJL3QXO9wgCPkbRGTX4pQUWwht
F54C/qn4gpQVtXwUtBHmC3449go+LxRvZJ1wCZswmY9mpqOl7zlYgjnyBN5lSqmi+cHMhHF0akKZ
XzXvguQR1TfUuwo0rRKaDDyjO254mOAR8eKjiGNTv+jto5jw0IrN6d2IoDQMZdEhEwm36LmHBwgY
KcOdOJoIIzFDJttB4SEtPB5SmSufiGmHzn2hqn7EztL64Lgdsu3JLNMqPCG8BKdlnGHxlqmvN6VB
3+sw2ChRIk5WARgs3GUMGc6c9vhUlYMPCy/2MdsKVe0q88WJEpzTtLnPZLNGE+KoIfGSVUsjP2A7
5gzuR5tqdbgdc5nK5kfJfgzBImgQKmJVBSWvpa35nHUZScG+SHrgZjbZyvdpMLslAML9vZiAeGcl
Z1fifXr8GKjYaey8QV5iYwdXPfZnRBGolipeG4KmDNkKDt9g6OJxiMPJEIvIxEEhuRZ1kyrB8RSI
tfSwqvg6z2BhtpLfKI1nkiI4mtjeQu6p8B4klxTk4Hxf6p07kfoj5FUQfsu6bWoqniCmmC3TF180
8sFW/5Sl7PiF0GuwEbU/Quws+UdmFdWiXVfhNc1eqDshoWCuVrovaVMtNgA+EqSU1EcnUzx0UM8j
hqT54uz0y/2E0LCHZiOmKbQU/iIv5cwJ6gZOtbGt3Be0F1uDJFIRwWH1USxV7BenwkEviBGEps2P
LCQ4g7wVTwhU5tWmKA613shbMwWSBcKn+9FKXbGPGmpaQYcY9Q4uYHFEN1xbbXe285RId7FGV+OA
mAOTEj/sx13GGRGjJ7Hmcx9yI/2TIW1GVRGawWEhgtZCgenAwy+G4cqZ5otFLijEeqZCWrvPbNUX
1Bb6QvCY0B8qliFfCam4mHd64BcSXGotWzPMPWkBRPZrXUOCUt4KPha8K0jEFojZzAwkhKCDABSU
j4MWHr0XMtKGziVat84z/3h+Us2HMsDUo360++N2QCghOtESjf5TDgvV9VNp9JirQikbE5uCnjnK
Vz4TqnICcEFodaGNouaRcyf0NcKMn0qZitsNoitCdQZV7kecCY4ywm9u90IGylBfvJovwumR/8OX
FgdCHArxeWXwXfM4c8pDjSmGmj/S4EzGNl3oQfcA+xgMVO4FL6G9xMjCTIiRToLNhYoWCxFyLe11
X0eOCR3OYGJ32DDqflwhOF5c2/+6Gr+8Cp+77uH1BO6NbCORmi4cKS88QVNIAqqjh4DlB52rGwhg
VIIwRFijjHZsUwyk/qi2hZkmeAplK/4K/Vhxzk14Dj8u+l6oL3Gej2d7zoRy5nz9VKeOwpvYL/Fz
opvkH6M1kB11+OQYt7mU+hxTm2wWg8Ui1gQXCnFf581G6FtAvlyhaTNkRoNcHItHA0N2uhdUER/W
HC+4KOxgVYjUXGx7pIlA18qqJt2H5regNYtKQXFvfkEoNVILXQ6t0c2jcCvWj4KDd4TS7ZJ4NzR/
9BVlI4/Gskf4ogeFFhVyCAf3kf/F32WsvaNsgsBIWydW3TyxXaFCxIEUQk+YGNDVWlQfpnl7t4k7
nV2FTVDWFImka4+6OkxaP5hAaAnGYreZaqz8UdAB2zrabex61O8ERTE4xColIXKsxxn5K8wWTDuh
9XkMS6X6Lln3fYiBwoNYhkLfWQ1GCPJbGDTcHRhGnXuXy4c4IUarHYXLEn4sWnCAhnaHjSEeH81H
sc9jzj5DG/GfkJjC/mMgddJ9izCy0ExYEMLwEd8IDQl/CZE6MgthZyAaBU6B+EjomaMMRnhm6SdL
2UzyN/GGAi1YWtJGWAZH13Erb4sA+WbeC1v0uGoeE8Yk1gxcx98wb7ggNBvBhELdCN0odOiRUj8P
pzBTVKvF04GI/GngaCYI7MiInwpTMK5Qkl2e+8KiEHpEKAChN3BJAXXzvVEiVNEjgkhcG1ASMTQX
9jpwcvhM2I4EY5j/HGuT4D41uScPTrDhUiHejHwRhkkg74WER9IIsU1hv5iPIi4BwKdad+KcaPdC
Bwr5Czyu+Bpjp0x0N9foAnS8OpApsJHle7SSWKMB9XmnFH8UmljsJU74K2EGCM3J8AhOsf1CVvKT
t9n2HNPKwm1M3QR1Ic7KZ5yOmTYEPS4pRA6yiD9CwwmNwajC8n17uHMXaNrYmiTCEe6j5+LqYqrX
UWgTkT6OJ/gsxP8Cx8NqYgu41ggbsiscdHLk1+2NNl+VDbIb0tvlewwpTBpx1YPK7OSM+v8T2r09
yXM0sWTSD3FgAhS0jiFFQa/paaCN4pwKO70Lt8L4ERYE2w9djsP9kqP7U5nzZ+27fuXz/u/5wnc/
SuFGbtev+v/QDX6U8/9vP7jXlE9dTJLqT5+6cJwff/HTD644v4PERJKBCBwT67PYxJ9ucEX7ncxD
eFonY5nwiwjn/ssLbv4OeJ1APKb9yzF34G8vuPq7Rk8CensTOxSYSNqveMGV1zEn6raOZa944HGn
Ex08gdwKrWkZrClwdSpRy8HJPLIDq225xCXXMSpRnKrKr4taNb3JSMDpR0HfLMGQXiVd/NWpZGpV
1Ki60nB2lZGjXDj1xwTFvzUu8zMoIifvClIQEaPDz2uNiyBo5GbC6+aETnbo+7y+le5Hc9F8O9In
7Cyvi67N7ja1rKtBrbNdRDusbdHHuUuPygtCQXmd7vBzNiKpmL3CZ0Vq/evZWCWol4EUS65efyNI
8V2LLO1Dr2XvKZrO/FDFogzKEBmc2RShxFXryRLCe0ErZNXnti6jmyoqFr8nSYKA+aXpnWymqLel
l8kxo9Qkavl6ekPZp+Eg9xJXqk1jzPNuaQFWT+TwOQ3M3muTItiQQ44qJqS46bPoW0Z6ranV14Pp
jL6eq1dlEn8YLmKhvhZUR7pBAbAOLBHCx+f2emLFYhRzITWhN/aq4ZWd7qsTKc1ysmyNxbou+8y6
plccwNTW9G1Z+m5jSwpYzmm8H4MuRDvirY/K9DFr613bZRV3wOFCYv+xZHHFahwC0hUx74A1PZY1
vzDuDLtp4lHLRR5c77iLuKiF6hBBH9DGIr8wtQPRLPW9ndPhVw7mwZurz6reLF/zUP20dGVzTUrE
jzLr8fQXSv+HnadcrmN9uKoN52MyVvP12/KfOCaEW82ZDAKyr2i5iapalxQGZGoscmGGnq6Hy1ai
WtlboiDx4kWacPjLTnFd6tLntg8/R0YGVpg5RZtOT943kqXf95MEerWjR5yV9Ps0LuWXMA3emYn8
NQEKxzc6s4FNg9a3CF/gizN6n9ouIL0Bt72ZYmV2i4lSq0pXmiv6DKa+KiXlVdvP9A5oDfnD5P9Y
plDdZnG74L7p482kFeF1K/Xkz1hWezDlYadkpeUvmpYReSmIIuXGNqca7tBb0h2C0LzWrNS+Mvqq
cgOJ+nFDKnBrWUC8NUuwnec88jQ7vg248d3CfVfh0Ke3sxQCQq7ih4np8bYzQinY9lOlvp8JFEjZ
sk2qKfK1MK7dWim7Tdr2V8DmFbeaVPbc3Mub3DIGjHKpeVfx6E2vlV6yqNlVPerpdUtHn61S9zOI
LrmXSZq6N4fOt4ImuW2cBFQ5Mq/pLlI1V0Pe3Dip/KBk1ExJdhb6UWclrFqFX8wZkJjRuQmN1OES
byc3ql1963MtOyj6/AMffrCjP9y0DfW49+e624C5VzxEBkYeCSq3Vp8Z2wtMJSybNU+pAgzF0IBE
OjkHzdQnUW7KoRf1nloM2H5Gp+963bohOL7sgikpIEKm+kM5ge8eTN/LcQmJ/o3K17enskISOMoN
6nioGiFejMi1VkYYaSoKN6VBIrex6a/jXnROWtTJb3p65eVa2fq6Xl/RjM3cDk741EnVbV63m1wv
nJ0clk/gLGIqa+1wlcvW+6O2MvOp2xQAs7C3uuZKebxVU8nyrRZwGY77Z2DVsP/t4tDpdQNSXHwh
iexoOa7pix2LFUuUmz+rbEqbDrR5aEeSGy3dtYztwOqcHVJvC26tcptZGhGJCdyEcem2nGbSZwrd
p6wx8hUTiaI6XAuTeNR9ba6md3P5hz1Y4U2eteb2/1L2ZT2S4lq3vwgJzPzKEHPknFmV9YJqtDFg
DAbb8Ou/RbV0dSq6Vamr0zpSV7c6GIy9916TN8e/HENoSUGEZovEs+j5y7AauK4Ympl4CEt32WxY
zaal4/4zMC6yd8z4gUkqcP7bZQTqN+h5m4dtBB5GeFOwk9RxTUQNz9XYpKVHnQXuFlWXpYH7uoag
0lfJZWznC3Sv7qdJr28jWQEXWPsTtJG3Pm3T9y5m3y2R0b5mn0DNehrMmJta9EdYqQ3ZtBIg0D1H
RBK+wdqt+2JwhFeszvxWk/5rtKq8AQugiI2j8kCJYo1BEGrlehBgdWU9H8XOUel5DNDOVAivzfgG
3gn9y1BM7ANGEUyKdAYReOjqU5+WfFZ3DuBHFfG1aE3t7Ty46CyLOfoVPNdmt87XIJZFOCC7KYTY
D3CILjmYPDuO1wPOoPfa1u8LxawlcMCfa3jS5lMafEqYPZoGfwyPngyLAtApjsEs7J2vTtVnPcxP
sxkbfQbjNZn11P0yLkE+rDE+PAodGrNP1EBEGNH5aFb3fo7R30fM5ejmdJfx8DAqOGfO3i5INCuq
3iUZdMJ+KcmrGy35ghsoOxxbGFizBIOgFl9JlJZaO6pogZ1iv/46qICXauQD4CLzeQ6tLqBk9+Ed
n5bgD714kcbkxmeHequ/oJnOG7XQHXpdb0epvCCo4RKr+gnhNnC4p9j7ZneFeQ1/jgcrsg6T4Vwp
TJMntRxgw3+aExAI2DoCyl9PMbw7yshyN+MJKlHSfZPEfSCORXTMnBSV5CDWBrHFUtA40JzotBLx
wEdIA6xnDuEafcUwry+olvcGiDR0RW+BO7zXTrSrrBn22pfDic4gHZMQv0vIuJZ0lvdEl3qNv0il
dOFqDAHDEDgY3OEKvKhvg/Xuhq6zmFazbtdoTPljPNpo2SPRV+5StJBwn3cyGxAoicJhKZs5Bcoe
RvNTP8LboO/YuJ/jKW4xtIVYmkzJfc9fw1F2+2721tJJ6rKbmvUwD7i2JO3XJxTN61OCuA0MZDk/
BVMxLYy9CJB1D1KaKZeOW50Hgvdp5Sp32Md7lO2VPcUIN8inusHERKfnlMTOHSHsfoAR0lFGKSTo
1dpdNX/kksQnLHr3PPU+zjLPH5csarA8JzstpahxILWsqXOkYpAjZAD0LgWWjg5YfuYejF5MH4hi
DreBzXNKVdaCnYy3ql8oTNkOgQxIUVeY9Fo23TvcmoLBUuJe1mEKCW783KsxOlZLBKjMSj9zm+ir
X7XqHoo4jUS2RWAXD8S5psGL7xl2T1j3Sy9dckzaoL7QSdzDV4eGXLM8XMgd1ElyD+8wgtElE3vP
03MJtx/3iCMmcwSgrTql+zCq1gMTFhMY378ucEDeNTQadolnojLx9Q/oKUSmBbEnWC4SMEx+6k6T
Pp+DeSwCFSW7BJCaJ8LpgGYw0hmxiz6LlebekMzFMKdT6cGG/QEV2pNK2LqzLLoQojZEKMYkuiNf
zBz6VyTCvgIjTk6ibjdlOagIHQvGIy/6CW4HaOy2pdCMJUIdpg2mmbPYIrKtEuKLjcbqJCHiyyKi
cLysVf0gxqEtq9r3LrD5TsI5KvQUbGaH3S81+/Wxbh2J8M3pgftjcMc8IoFxrC9uwjaD3V6V1Fj9
zvtdDNv2ttLLg6wisIA5Boh+O/FzbaYFY+vBProJLafY6Z9hjDuPvL3idHhFHpp6UMP6tMZJjh1x
Ojr9WpWOVkPu0BBPMIFhSa3l+4SCNrd12BaxS5/HCYhMv530/hffkaWkUfDALZOF4BFemOFwEapH
cZi015bxEhMgQvJEZGNBSldH1Uw90NBelzDdRwTa0H+aBk89UknPy4jlKyLGMXm2FtbkwOxmC7Vh
vSXJDPjDLHVC4PM9jhVXwxVkXVS815EnyyrmDCSjqYzBhs5d60OiK3WbA1LqEV7HP4mo80sk4GJF
A36uuZwxwSZw2CfGxYFreS6GpHsZtg5DwpLj76XTvzrV7fTdhCnoAqG4vdXOmykBBb7SPKeCqEJB
grhDEWh2SzJ6B+TXPkb1OHzQf6K5uD3z0a1DUAEP0k0UC3EZ/vn/tFCiZzDSdrDZ+eZT1I/+3p/9
JIuS9RrbFigI989cru+RP7MDhs14HdKvilV3rMThJd85WF5zBSvRALv6sjjuaZrbGmJTwe5Rd+Jw
mMeD6doKkRoGDCqSfJ9HR51kwq9W4wB3wNnGoRM+MKVnaI3jjDrnIbD9+w/ZdzjEND2vbUjfrE0e
t00eKsL2cxKzx5o4m4FiP2aUtb+WpFnA6/B3DpHLNVoP4bhOF8lar9g868dxzBQ+n0NcY6Q8pzi2
B5vTwalOA58RGb/K936aUghm+3SP8K8EsxVLD9Lqbx7CfPbt+oyfak79gq+yX0J7xILHiHoEgs4X
yU6Bu+qC0ASikSm6SE0JstLH5chl9MC1/s49QU+Yd4RljzasINBG7vrQBjh+64MZiDon8/ASy3GE
/Yq+0jg9SPiLuILFB4I46qxeLZIsqT5x1n6qgJmcOsU0YJxxxTDlIUCYLGrSYS65DN03Q+q4ABr/
IB04g04dIa8NRj5F7Kd5EyVzKWetSjicL3ngL25W9RYm1fXoFlU7J3kziB3kjdV7a6Yi1OO+T+f4
kKZ9ieCjoxGpwoYhp+NizXFynh0Z6vtpXL+1eOq71k3v6wFzeng4H6pVfk9m47xGMT+T1UMDQuUn
syEXgEvtYfXkIcTyekaH8joJ7z5xJ+88V8G1kRN+lwT1Lp1wV1RHe4kdM+uUqw5wkBH7JkHcZDki
aKjEeZmi6KqiIzrUAh50XwMJ/+/RAhc0c+chA3SI0fv5AKzZD4wK1KvtAQiiRUftlNCzdYcx97rB
PoxUV6fUPqrtoSVD+Cnw9CcaqgbOHfB6HOOfbeWqI5XTgLAxNSGMVj2gYIFNW7P2eyJRFfuwhQGV
DpDDbGgJGiAt18bBc6Utyz2PL5nrmp9+lx5ZA+6G49duRlb3AuemCs06O+G7PE/LsvMxHcs0oyCU
xwaO7aTsFhc/0oGIF9H6pz9UBMqSFee9TYaMaoeeqEmyvlpniNzylh8Xg6kgp7Y/BToJcRrVSwFy
V1isFcRGugWwgX5qPMYDMBA467mAu8fxmeGG8Wi9Jz0O6V5QFh2AoYR54i9FB5L2fhiHX41ix9GC
FMV7/eSlKJCdODk2zmwf9IbOpBznBnFAnKuiWv8Mg7uwYvcCLR3Gs/9vgvvwTzf2v5DojQT+n0kf
EkrgtAI2IIYMN51nFVVWLGRyMhpZwHIVSokOYdhpXz+QlPqvEe5rjKOXhsNJtl4SME2Qn5gnTH7U
L95EfP7TBGOYCAY1iLoRLKT+3FT1mHo9tiEnM8r1dz3ch3LD7MbCYe+jqHUxblCMX6UGXZ9AYRzL
fRxisCI69dDJlRdDYgBz8yn3EVuRu/6XClKDjzb/P7HRfy5zkyTCVhtQMgyZ/rzMLurDtQ4SOKe5
iSmkrexhbglSVtu1TE2sdtbF7CkmHMTLiKmyTaJCDN5PxAgXAN9p6eC/DeoHDti59meAVMNXqhEN
O1Sev6sCyy5BNH/7/3/PGHVAa+vBFXX7359XHYVsVHaArCiQJs7bviKHdJmuwXAZSLwUbAnwlYWN
Uyiaoptj/hErDmlZCf3Q9eA/Dk8MSN3NwiTEqPv38Pl/Dk/bCge2CzPNydy6+8aOCUCjvdbLUOgV
nsl6wUh0nmp5NgnIDa4w8gHa5/CA6ai/ixlof2k7Pbsq+Y7tenqpU/tpbbcQYTLyZxYOTyqUF+mZ
at/XWBAhgVZ64uo4yf7A62oFeQWFb5OiFjZDc+67aQFxIz30syeKMQnag8AoRqZm+moZdUAIQiKH
QHLC0STrr7ah3m4JBBgU7Qjg1R7hgjbeRW1cinR6gIUEcuxnB510P6OzQ+/Yy3k80RX/pgk03Ixs
R3Zsai/92oLD1vZn2snvZsBeopo+fFT2Agu1Oe9T2bzGND22vn0ZAbhc4F/m5J6/fJVEfjTz9/9U
kfxe1/DCCMPNQBMLJLpZIZ2RvU8UKNtq28jBwMlm66lzp0FpiQdYPePrvFAZTOUYK1DYhfkVrH3Z
p3Cub8ladhTsoXUO+7PxSalwsGC/i5sy7EoSYW+vgvd4tvczWTCFjNapnHyEeCYGZeuA0OlyEmGC
DnuRO03OKzzOPAMnCt1IcZ0bzAJ8MJH//lH4245yM6ECmIi/ENIUJFiRf34U1djCNMitaR7rJADp
M/AyQt0Hl6rHEXOte2bdPp/0wIA7u3FpgxlUbhY11wYVVY89KGsqDls5ghaeE1Qo+gttuH7GlOIA
OjlGLL1/53QDLXsGMgRGuP2JW2CmC6yXSm37NceQPyhNKNhRDQtB1oz7ydHCex/Mm6JkuP79jv9j
uw82CBWSByhnPXjV/HnHCWNNO9RgiaPsqgsYQ7o7KgG5U3TpWQBYx3FMUOIER2S0r0EFT9B5EaOe
/QVv54OL2VCkPx8/Lgamh9sANkYpfbPhI0nNJeMAgvrS0/oRGrcd1PV5KxUihx2KIZ8yB1g/3k0h
YDBZsQLuOu6+dX52KZ0/AOB+3/ntxSBsCH0tWOSbS+6fTyaNpdPwHhezOsyAnuCrw9iNT2vtnnwt
64ex+ykSqY984xIkK1o3jeLgGDhL+0YJTDXn9X3wWPqARFX3jHCuqDANQWBS7bNzyuoXhwK5aPVa
nYyKorxaQ/uwaJQb8ULJvpldsw9bkLdSWeGjYWBQdpX7sOBUvBKNSs2s8V7VPgGVYmpyIkfvfgoo
3GkQLJh082uvSHVa0p0c4anhO1He+21mxsoUAuhXOXXTuYJdQjb3oPivbnJ0xvaSum14aQzI/qtI
Dw2MfnDaa/eDIemNBmnbW/Cm8Wg3cycXOO/NjHR2Vg2SLsOBvhVFMGaA3gBf2q7d9gHBVHVa0b9D
eT+WPbFRXusgk1pMeRiJ9dn1thLeqSie9nzqLGZuIQIzdvBF7DLXDpgBDGBvLZH6KlRF9w6PUC5z
5C026Er+vmjJvxrOzShl03uBRYiv6FZwkLqVM/czZKUp4upTtOPT7F1oJIYMwPhDaOTwHlY5GNnd
AWPJBIS3+MI3LAOKD1VX6E75dNAOoL903D48P3ROA0xMC8giH6mvyJvGNuRMguwcT6DPccZftk38
d58ePriVf8Oo8A4Lsfn5mEWD6HVTyZDAeo0GQRbt2NzB/yg1uybh4bn1m3ec/Q0GRfcjHd5SaUhm
/amg86xfTCSAegH7g1bAOQcVexPjmJ6kh8H3yPh+lFFwwkgQNl4TDXco6RBmLNzCT4W5b+IWFX7F
PrIYgoji35sJUH2CVAIA/D5MEv78fiPp8M7MwIQRbgQOUNv3eRVXb4GyVRHz7oGAjrcToELtMP5A
slKy7BaPQ7LCbJK5nqihefoR82L15uELIcu+5xSRr3ghueci4Ax1Xzk1T6J5EfGkwRbqG5QJKkO1
Mj/8jDb1SFupz61kBKTiAL7P4BYddeOGTyTCik25T+8sTICz3mJotix6z4B/Yach0WvoQFjv8XsE
nUXPlYONF+oqDVZh2hfRDOmqgBOLbpzLWE3yuiryJdH9+Bwz73mBH8do0uE5rgwvUOGMbiDuotXq
ix3jsIhXNFcWcYj5QtD3AJ9MVnURDN3QzCDBVq377sQmzbSuLyQe3d0AR5AicY6+o5qyd91uP+yr
Z8blQ5oCmIgcF8JtTAXzAOGGMcc0gYplD30ky4E7gJ8qZrJb42bdwZqhLpphAmoLoC8cMJRON7JA
MKzJXa0IfEwpyJOBRYlM1rn74gCgakWQHKup58ep/gF4PC3aqTf3qMV3wIbBrhuCL1HcYWzRdGYn
FECimo1u6QTJ8CAqGNwKOoaFZnLab8fpMofuu0L2AXiTw+vsTuG5BgLfxRW/qG54TULMZ2xo+w9A
699hJjcnShTA+BzowkZAvHXdjbskMmrBphd7ds0wuKwLZ5zDcxxwv5ibOOMpOn2M0B8nhWGsJC0M
45zkVIV8wSQB6R1D4r4EKxZwW/n1zqWbIhtTgLjTPwzmlWAQ1vJIfHDQAE/MRcoh7UmXLzXCPBlc
z55go4l+u19Kat1gT1sAJI3bQTcGBDYXKUDOoU1xYlj7i4qJP0LTYjIO93CwVA9jzKpjYLEy3M7f
BwgKzVuN0NPGDhegfojzDJxriy72ngYNZnvLjBGyK75F/gjs1IMgrNLyYUpYmBMW60s9YfjnaMc5
VHY6gYzxae7T8RpGkpZeLHQpa/qyroH/NCDMFkfsdAqYct7tYFNwxs24Hw22mLWRwYnUIi15HTef
F/a+Is5zbPUCJiFEl3EVgfQ8jRBPVml7tuH6WCWdd4HT/gclw39uOUjdRdEAfS/MJ29ONRxbXChC
MAWUCzjryLAqKK1TbDBgCMxQOgRWxe8DKLomZudat879oqSfV30VlV0bDgevDePduPTHVqP9Jn0c
PqBxWjPuh2ZnkNSRx62ShY/DbBfyc2N+EhtimDy78wfn2n+MNGFOjn52k8qHMGa6GQSMnWORDbKV
/6qF/dfEr3U0fRK8/zwFVYrtn6/bWwjzahhrDJnwsa1qNpmC5mrxHfYYqinJYqcp06ZTZ3g09Pdj
2j4mDjmq7e3oNkbvG7ZfqafT3TKtTUmsNPt+ZoVTWzSlo3jXk/+N4CwVxFsO6VrDS3eOPztU6KNI
sLdYzEsrA4gUYF8+dWGybyrVo8dYwxdGx90gSJOLyfoHDHUvmGV1j1EKxAKVyXFckKfQq9aUfz9H
b3R2W3UDSjbUh5Bawzok+r0R/E9DW8OEVigO1k8IqB5W/+rKVfgOi72maHTzgoSZk0M52cOi7lqF
9eNU1sq8BLP90ji4+M5Llw+O9t/unH/uPbgk8I/QziGmBzGXf56GTDNtfD3R3PrsbVz0G5MYUI/G
YNhWO5BqMJlRA/6kSA3QOodhCgeb89K2EhdmPnKw/u10cHs9m98IyE0BBhC3XABdOSGtmxZDEw9z
RlwwrLkDAdUuRnbNZ1F1BiPtwS1xN3O+clZ0CYaGiuOiGyGGg1Ox761CCzYlwHIcKG6dGiIVDNoe
Ry86rvAwb6EzLaCm4JCGdOgpxwQloeNjXrnCm7V2Cy3g2RJZlPAEGDDSrQoeiseJjI8tHEmuZjHP
f18YNzT6fxbGRrWC4R0c3oFR/PkWpsiNF52gvwzB5KoHpI8nYXJMo3reTalASoRsVL4oNoDtETSF
I7r2XrD1aZ57IAtSHvumeZmWsL1raWCzGoyN44BsLnALgE3rFQXGHH7xWFDoZAreMC6udg0LAbd7
bM+CGeFy6aLL37fn288a5dMHh9x/DO1CBAqBlgUHPNCIb/3xMUYXdd8ONB+r+IsbY5q7ROYe0ZGo
EbcR7bKG16DiBlIeHPfjKn8igQXA0fZ9O33qgW+MY2tM57nU0Xp0eBnO/UeGc+TfnSa+zziG0ScY
lrCZvek01ThENNUYObWhfsUEYs/csD02ZAVXowWxIG5yt65BnMGXKKAeyebFAr7lb97GrELDtHd6
jW6fG5ubBii0MNyWc/zI+zjeQzcEMkLqfMaB9oG1x398yPCHQNsbAGTa1tDNhwwRxprKCB8y/HIo
zGRXAYkTS/dqARoXjUbcdyy8JmuHOFBwBvHVB2XkR2A99iefjR8FO/ybR7sl1Wzu6pgVw9kkvhkg
wIYwJG6IAnVOweLvcILvGhPwAmTSYm2sd3EYaHbGiV9ahPiiHiFf6hhAyO827Tf7K10BD8UtdG3o
/f7+wf3HeCPG5RHYT7skACnhxlnGgw9oJxJI/VJTeRfmAtdsY8j7afJeIcFlj26nKnQ3jKgF0/44
7yAhfIXx68vfr+M3HfHP7Q5pXkDlMFPCgAIV4J8ffrRsCQg9DlN/Ht6rNYWVk2LmbjHjenC6VOwJ
TLAzHF/QrGvGdwhiEBkb0IWZFer+2vX8UoXTk/E2qAHN215WyW5eZVuGCNTBjCJM9006zBkF3LJ3
vbcYBU+8irPFkQppE4S0/hCOAETdrgSd4pPjOBguh9bfj61/kQntz66CgGPq1LpbuzQ9ii541qR5
XLbK3TP0TjQJulIfyR1ONWNGK+RLUkE5Jvt4KnkF1UpahRG4SEh67JTvnHS1kt3fn+R/8KLxJLeQ
JDi7QsJ+S1YFFbOqWQdQIBJCHJO3KgYlIayKUWFcijFrXwTQiNYwYnWNG+Tc9A8VOo5yUKw6VwF8
l/9+Qb9RiJtXi9nZb3cWF0vdv/0A+jpKjBvjZOUaWFdTgJ1nwaKdoTYdQaKLyaaUocjLcdxtz26W
/qBb6FG566OLJHP9BXO2J1lHP+ggzBG9G330V68cnaA587GNihh9GcBkWFFY0VU503Y8NA5MG7CX
NnNz8qaFHKIeBI3YnxR4mE+IWEoeFwbiU8Cdi5/gfFucmL3WDngnftt/DVK4HARKqscOvOrcJxqU
AgbLBLdlH5kc/pZj/PmI8K7guQQTbLJB5Dern9fWWziyP+BMF8ZHZw2q8+R59Rku42qB1QD2DNQa
WxvSPa9LBADHBDim7Xxsh2ksHWbBhQ3hnh7LJypUuu/HuoUaabS5L1SeEkRHtsEepUsEOlDyC1NM
7+i2yTdfJOQEdNh9dDkOVVb7bjE2M8Rqll91E/NriozcXaW2fry2gJrbmFxB4WFjMF1trM4gAncH
1ujuXNVdd9buAoZaAtuSeuwINGL4RY5x6P3E17cV46V9TMHjYsnyQwXwMSXzg1J+tKOjV/jBIoEj
LlUReVOUs2l6b6ZStsAJpoh0mQQgefbI9CZDUUgoD9FnwHwGhh725A+RfIxrWZCEvq0kDE4DRkCA
ZUGJBS+wTKOm3sFs3O5bFBE+fyZTkMO4dT5jAAV9QDIcZMzHE2k+0/Ub+H84uxD1tEtF6l7++b/0
I9PA/2iHkPO1Wemge3RR7Nx0EH0geSqJgSMMfXIZUJ1E/PB7577WsBgKoSAyrXHOcEmAKnlCFVaL
S90v9SlB35DwFdKxeTmDTpxPQ1/Oyj7XFlKkmVSPXb/ufbrI4+/xYdLV8yYGVpBwNB/QSbztPL1Z
uyjnCZyJ0SBAMn27dr2QNENYoVBlab/H7EUfxxb6WUvEtT64awJiWfI0L05ZTdzeATEVO0NQq4ZX
Wgf2gstMiwbj9Nyu/Tt46t1F8OT73zeh/zjngM/AKRB1F/QG/3JQYwq7oZqxXIRtdBE59pUuYKEM
cxKWvKMGzjWg7VergOEthuZ7gS/JysrJJwEI8O8Xsz2RmyeGdC4XvldQYiCh+eaJRYjEXFIJvyQw
YmAZpXYhiFN//wm4pd3+CLYSdztSN/DCD24VYEPSIhhvjhn4ke7MMjSW0wGVhr0MdQ/vl8EbylnU
wdnvQ1rUc4QPE0MSVyMJom6XufCq9leqh+rS+LS6IM1MHjvSnsCqbmXGhCSHyff2KYo4aFXxqV7o
XqPMuUSL/SFrYFITnQfstBLkfL8imCSa5TvWZ30G+RjjejMMmZIDFGqtSc9w7sT2H0m9dyfgZTXH
xB0M0PltWRTE455/IvpZVc18WeyESHOhDIx6/C8mQIcCTyJIqes152n7NfIxX0tHXEAdTCyvmp1p
sdiCVnnHaOHF5EZvtobZ8G8uGJz6T8NQFcyAHbsM5ps/uB5IwA8+2OJFEPLgiqyK0gfZG6YJXVWG
KNN927ETyiR69tkLA33tvQVZp2hT8qZirC7ka8VFHU7kCLuMp7DFpLIb6XUS6Nk4m5p9upDuoU3X
x2EMroDhYcI0LtdFgCEwT0276wdceBtW4BmBTqSb5KqFcYpkgWHS2ABd7HWD/RsJ1U80OgGDlEdd
n7VM6zvdAZZydPXsWPi5BJbfa3Btjn2lnGvcoHsY3AoE5ibwznWtMF6Ar0mdU1ju7cJ2Si/4KKID
tNpXwH/eOTardzYCUQykHU7Mke6ZDAnJAp+aAgO18OSjaDqN2IBpEjh7S0KK92i6jz7ff+8y28kI
+zcP7xo4eHIzebfaCjPHlOWwsfzqL7S+D1b9eYxj/4gWS2be9ymqlxNsq/w9woTqvI2Fc2kXBep3
s+J18U1Y4gJLarmzbJyyzRY8tkDvm7Zce3UBQMwPBkSLExaMys2URHmQiO9KgoyGDjGZtINiIUoy
I8d4D77JHazX1N2o+TlaP6eOBseyzzHG/+JNHWIs2rg7BBO5q2OEGxE73pkqHR+dNFz3oNwKEnoX
4k9XAZt1HlQnN+zpiXU/AX00axZZCQKRy4F7y9C7r4ZjnLDqFJhmPrMGWyiOZQGHNYfccz749zbl
ASDyOz66S1YvrL/z4rG/W4n8Brv4O4spIcg3djg24fDY+utXVyGVhwawceItPu0QtEakMENxHazZ
gHi/HUy587ZKwayjSEpC4SxsCFYciDdTkxQKd1hpTJiJ2sZ2QwMfMzBjiiZd9aH2wI9HZmbDCcaP
Iyq+UM5w4l2QmjBhBA5Sj1uuY2AA9Mvf8n19Z2T8hAgCqHV8K3YdKh8MCU0RyhRF3RhVRwMomQ1e
eJZoHs8dCAig+51bE3WggNAWzQAVH/TqSDL9F3cl9rcdGpMh+NSjnrjZq+OBTkvDsZ7kMFcZH4/e
HBZj731SpNO7WcGKal2+MwUuTeJKcPcj2pSIbAM23MVv0AGtua9qlCrpfPQNZfg4hp2/sm8Ewdq5
rL3vsa/x7Bz6ta8QZAryKcNJCkGBchB83QMSH5lTpKR3cz4ND15TPaMM/SEq+8gq+ioFVFbr/ICD
bO9geIhUE1vKSsEgaF1L7rNPEVwr8+odA6vmOLVDhhEYhjoplj5QQqgbVLt3FrwFakcnX4J+J1tv
2lnj/FAK0EC0YtOAgxxKkRZcMgHsmbvODv7YhzZu2G5mGharUfiI+hYxXmDnq+7ZxMjEhFkmKNUR
CM4GIfedeemr9CdZFMlg2gsvmgqsKR6F3+OFZcsEFjMUhqj+A5o3/oBOefW/+bKYsSoz7eLxgDIw
DGBMAMQMs1pBZyr7Z9vp0mkhHvHiikFzAWO31nG/ygl6jlkRBCmx6Zy81FD37UQIbtO8Nk/oeRYQ
0HydW8lQSVZQr44J9KoY4zE/eFedLJQ32GOI5zh5PuyzesUxfHW/wGM4RALgmrmD05dD+DxicUBh
sJwTMSb5gjBMqJLARwNyI8AFKHnYu+C+hft5ie+GmJ9qQUlGx0ZkLqdfwKW7eMy5OsmAQ0ri4YA7
k2ZA487AMU+zASCqYZkNdRjPfYjujAAmseLILzzpfMYO9L50EA0Em15gsmBbRPi7ZolRFHIEqUfR
PWDuOx70c1lxcFgRVXDHazjsNfCEyXuH3TPifAVoea4EPCUY/jPo5VQWSlgJOj2il2NIuLRia4Ew
gEXMx24z/ZDdnJTIN32nIOSvsjkFQ/3NYeQBihAfm2r9s0l/Bap5xCJ5TxPcbeXtxhSlP+8aDxZu
/muloFnoug7GDXT4YVSqM4XtDn7vBdeQcfhRClJp+2mTjfAOPvoOJBal6CUiA6OHZEIOKHeug8Gt
QjZB0OLrnxHXh8aik4ko/sRrrz5P+xwIGowkfYw8a9r8MmOPBxyIVw6HopheCcc/nZchyVM/4gVj
9J56/Gu69s911S1FrAGuKLx2X2E54MnDMSt+tHWAX/k/ks5jOXLkiqJfhAh4s4UrR2+aZoMgm02Y
hE24BL5ep0YbhWbUItksIPO9axlZIuXzvgiVnTPFvGiQsYw2wPoxewfFv7zMk9ljysLC5K0mSYZd
dSnGwSY+5rPY25t9QsHh1dmDsJyn3GhYfvyL0IcO9gq9uDY6ItWAZ8PdPuYVHeCGCQQ6NHuBWI5O
GpCSo7c63zvCEebXGWrPg6sLZlak+50z8UqKEdoTABq22cc+YATVka0TXzmhFGxQWHTlpzKAlbfy
5b/XlU+wSEhvj7xrbFfmOjdZwZvU+tdXuVx+g2wOZ0/yG598pKyezXyQPZnD9MLLc8dDmKOo79Hy
2HOq5XoeljYfhlbL+3yYvnp0ivTl/sNciRjMYFrDlvp3XxEsIdrtH7rJ/3Gsluwht/CSnCxK12rm
uKv0ltNEC6UjPrRB8bE0Ty5mW3Dr4EvjpQz4+zhMalGBZTIUj84262HX1qFf6L+i1+iZKOuPpuDb
qnJPCzGh3xRG3OYBAS2iSrJWPFp6uXPxIAZBGhnm+/6PusI8VkdEI+QRW921BJq/TKa+zJHfom52
b57bXFQjvxQUXVhab4Y2fs2jb0VM5QyMy0/ec2KN5kaRANhyh3IxE3zQuLIP/mL/c/qDcrQlwnvG
gZmLZ703zl5bPAd1/jz4lh0RdV6wVLO/VYGMmMN+dNJtGm/80+5YkHwN9H5npkVPe2Pq5c3Q8rfV
PX7r1c6emAV8e0P7M/QWwYUe8H7va49m7x23leO22YgYue07jQdX93e+VOSag4EHp+IRBzwNZ/Rt
NoJHPlKXe0i0dbSDrhERHhow+hqkV4TWdIqyKe6abo7thhM+9QIF/dzlkHIzH29GJKot8kdXPGjd
Sp6A1kJe7/VzP2oPu9MsYT9kQ6w599rsiFjqhU2qQPtdVFsbghkG8Sa9pPPVX9rBjqiicQIshSBS
iIfNqIYHzZe/0ueR1a0moXEO5U9+bu2mijXcDVHlrc+ZmF4kB364ZHQJZz0U7QTMDjZEiKt3wYSc
KnfBK+1o9aH03/o5CEKvRttXzBoJfhOMxGY9t635jkeaJDlk/tg11ktvY/Cau3QLKsw1Bc+MdLsI
r05GUKi1xsuCUshXQWItaW/mQ+is/PUKL3fDDS2LWPiw8iEvo9F+0+QIXmeKH4KqEXCXHKbZHq36
grPWHH0klPl6/u8/+F7mWFsJ0fAll7cfmQFiaKKNr1KeFybpv64/iMhlYI5yY0sUmv6QKf3v0pM0
R3QKSbZWfpVlbyghsBxhJg7RRp2CyZgTmzJHEkqDX2Cw86pnL4XPwzQhVHE0zoJa50NtJ//OIN92
3WWsnBHJdXHvZfqH1KlmdLwRvfjifADCgZwKEFfPCLis+jfH8d6NDfcpJoUMzY5/NTce5mr+6tqi
ihRWzzDYxjXm6orQQTDlADsJ3YX7DAB0sYHeO+bA82yQpeL7cSsBTKZph5yzqye75hMu33BzxgTP
+g2uSMXDaOTFyhcxPzLebn8bZSz8/ssGT9I6ibkXs8ASjO8dMf8hlsxzbaueaCkC5xpO1X7CiTEP
1ttE6lBA4FHcbPn7KvOXbePyt9viapLMYp0AGu45xccFhLQaen+UbtEQzZODzOF92j0Mi+wSgGHN
MWs3XNMyauf91xU0Ic3YAc2epdFVRMm5FW5OFzf6bg4XJVYdmxoO9rGc77V+cEmwQ3rIOIQKlbe7
2msmNEaEzQp+ZD986IGa0ix7GH18KPVesDw7+X01d0xzJEARBfnULDJLWCV+ah3mHbH+Etl4Q7lk
LhQPOQcGvmcxW5g45Ne+ck/Wdfeu2ZJnYyS9yiz9137CQ8zrh0Vm/fLXgsgix2lTC555RZohBHmy
7v1c5s/jBNnWbQ3xa2sR5zZ0LnRvak7McJ1bPU8oQKJm/tdjGb1bguLH3G6akfcvM+yDbnKa8Qi8
uRm9FpWD3UDjERYw/kahyzjzjAMmVUSide2HW4P8jee0NIK3PKDWwLmaUDc+Q9bZP0Cut20dfM0B
Woym0X3swcw9QS9PU4D7YzDrrzVAFoc9L1qaiqkKQRd8CKmhG5eEWdVBGPCzsaL3WQVEKUyAh6wI
MXWh1gaG3gfEKop8vLIxuKbK6jTvck+9qnoyxvrDs7hD/U17aRs6podWxiVTZejkXg4tu62HvP/J
tRXxtSWejMVUSbD/tYfh1+pK4kvJmRabi7vFaR1e5Vwgj7Ii6rrWcG9HvG9KcbYTwrf1cWCT/bpO
BfNL7+UntVoybQFwUq/kRONADwFSAIs7+7NBXldAFp1Nn2KarJRlhO8uatp8jowtAAEwHsXQYx+F
KklcxzmPYOqYAGuLYOblsNiNfnJgVMrhaIGom3pxyIVlhkQq9emofg19qNlz3FReU6tZGqekWT/7
fq6RxLBR0tScNguCI/wXFaqQv0NeYEPtBxza/rojt0TXqgQdJzRaRBN2i6GQRzjv5dKZ5nmd/fV2
U99QxXlqt/hm8UmkxL1XR41KziDzcImL/HZhSw3NzQFIGrCNuLZ8z/a6DjEpdGSbbkdjt4r/K1Iz
8xFe/C1w2eayusI0ned3RqX/AVU7u0bjcSLvADneFOGKfN+q5qxLwAic7mFZB8XBLMXfhsxETAys
Bvymw1n/u2Zen2xWa6dm57y0qvyZqgKodw9ubG0B3B1vevyaVwsqqWAudY57/8MmdN+La4JjQ5YW
LiVGRDm98wdxSQuBFbx+yepcD0eMVJE78ER0GKoIV39XTaaxvzuPbl7koSU1Quq9/nbKR9RjfNRe
I0PhBc/aHKz4ojkgBvdSFITCzOvIPLKhAqOqWc7NNcsVaVKQT1ByGycWO/TVqomPXh9/MPVlrItd
mbQghpxmhYCpxpDc8rK/NLYno7zzPlWFiYDss7zB93qtWcygdMjnpZSrbbgjFvfkN0j6didfeEv6
kzas2/Hab4Mz4WuhRR2hQ/NJBQwT0XWFK5Q64PfX6dshJNQxfqsCNLMW5QDKxXG7bCdArTQz4Au7
Zfgdp4K8OF3EKLaPOs+bURvpHvj8IpvmrV3XGJ/hlHq+yy13jVQvh9M0kC6SLXnoBf17LQuTFZBU
cEIhHnIim1JekCZdbPtzaij9oaEK5tEwvmcPiMrbMotTYxKxjX0L+rx42w31oytiU2rS/+RMKsAy
XG1qHEYoBA0Yj/zflNPnrBb/2Oy7xcdefQyiOrqOwBA+P2+DfFKOJbkds2h2tgGyB+f/qivtpso9
JH+wILnEwVgU8pVl0i1XfDgGhDwl7EfdVCe89+zT3XTrtYaISy+7lesc9zP3rxin60IW43+vw1GJ
Ks3nCWNHaGzOr/R2GRZ9Re7sal2Es6EoMXznsPR01SxUA5TI0p1dPgqDn2PJAJg0nlKRYfYZZL8y
Z2rqUN3We6VHC52X58bM7T99EPybebRC15MLF6jF36tpiyOfXQkLvAJE7SQYSMs59GjeUR9gLdC5
DgaFZLO0alT6/p3WG8GtbS8hwbY6yPEbTko+bavy7hyDQtv9P7ii6+5mRSDorFK1cZcWetAcCpKj
tEqE02ZoyQyKHVsmIZ2dpr3m5kDKlBm8EFKkoszZvisxPuTj/sdcqvowoX0N9wLdf1ZIatdM785j
/ALihqRbNmqfKB25nRuTu93H1y294Jpo+xyMesxYHrnX/3FXYd3Kw2K5T9rKdFtW9xCGXdSVo3EZ
tukueDEsNiNzRdQOEH5c7WFMh2F+zTuYutzyLuW2RwsVy1EngTkLXtqhJyOkwMJ3NJspLmZBplPZ
YOTZnxu04vFmbF+i5tzTc9QbRSCiemi+q1or4wIXj2aARmqLdfZt1TK4lE9Dz1derk0CShwqa14P
VLrfoHn7ne1ijt1B1kjbpjhYOwqZ7P52HVjE7U2TIQNSfnX1GJuP/DbP/+5FsDEOO00o+3y7WN7X
4o3lWWjZ58j2ecqgbWyNU1Z1A+irnB+5MD+zKyQhnK5k2SDAn/P7AGz5MrX+d99+7SPDchvsn2uf
PTLZXyMh87NEGEDq7As858EtuzW09gXxQO1yfTFq+eDE2VdrDRfbESvFDJ2I5Dwy58wHuy1BJD03
kpp1y1L12urbyv3SYa0r+J0x+pglUmWWS1ILCi8o091kI7XMi1dqZZo7cDFeZdyOk/EIcPbHzVFp
8pjgBSq8MwckzuUcNJDwQAxCPyQdhgsyWLIP8ALtpXvX69rJ7pv7PjO+Gzy105T/BB3Uhz092nrN
+FUnfcF6NQ0EZo5DyCa0FOtnRwxbxD9vYAXyynMlPnJCQ9gPlrY/gnnOadPlX5g5t4PZZqe21e4V
QZC9gQ+8IQYfRX53s3a0qRKzTVbVdcyO95aPeleJn3t+QhHD91r2bjxW+a308P1DL3FPP0zKvjTr
Yt/CzN3ubBfoyMWpD4Q455qPRSW/bZUXRPMeOzKTB0vP7tpA2+PRR3ZtZY960Zkh81DNz3mo5uup
M95LvV2O3JLQuJ6vkFxWJ9/eykOdv/N81eSt7AZbPPGw52EcXltDXeN8iGmcnfrHD4af0il5eg3O
fEI4ENa02DXHkRoNnwRtw/8e6jVc1AuJCTW3qg7wu9BntrfzT1Wvt17jHftm+ASpMu9sW3xnYvkG
v9aPQQs54xJXgyZbMGC3hDIrdn9HMj72mT4QYG4Sbsyvfm8+EO6xgmipv89/WTzX1LSXT6JFJP7f
vL90yuouNeMmWkDzLHpnTxfrml2l/8rrn9an+d8wu1U6DhYfqURYovcERDPfcp18zvXg3TrzxnRq
SQ+LWUtvQaNumoV0/Guom+XhV9emacC9RAJN1VV/HARlXtPssWvx7moMbS1S5QPFb/Dk0kdd96aJ
vEyczC6TeoqVuhaE9MOXqUsieXffTAfXAvEmsyIYSLvTLF5KkjilOVSUHN4YAziYcufXyRQAYsS/
4VzxdKzQd2xaBVYEubJhBnnsOuOakCYmomyuVVKXyxr2ynykcVm7VF1dRZ3iOrMyxzo2+UYVSzUf
hQQxroqAcM0CbhW1f88JrlijgokG4pprtWDW1UyV2oN2jTulEbDXn8HBB+1qMZJj+WRWfWy73qut
5ZFeRMXqLwnNii6UqNnFZe8hIVynQw4KpqGdunGm8aZEe703HAYoSjA9V2TBhLWqHrcWabCeawhu
oJpk8xlkauCH0LhT/SGuPe3DIygNFXT1zZStn51VqoadXp/iVfGmGY5x59nDXa2306HSUSh0tCZR
naPwyIBTsBh65OHat/yl/fOWa97ZNIcf5VZ1OmkN3kn8UDQ/9EAp9FhHbj+7KUGq30692xGJpIyv
5JbqT1wVN/sG+YhyffDdx9kuH8sCN42PRKlFLAHOF2OJaUE64Fanfj9LIyC+PdieArs/eWTVxpba
mmQwQMo2nOvJJkqWu0y784jqNqr8fpvtOtV0Z0gLWYNDtl31abdOFfVe/SquYqBJjO9alGlNE1qa
gfzdYgR0grT0nVtU+idHeX9nN0tpaCKYdq++8WU8qcmekys8xSUibywcXEzPTwaNC1LlF5Obo5zs
7t+0rNA4iaiXTxIBmkRuMHZQjdYNJ2TiO1JFM75X7dPMO7KL9xH+BKk96LV9VZXLoy+qy2ixEM0r
nW/FlIzmQK5T6ZDmSE9JA9TZFTZcyYRwzmvcs7sX9zXRQTvTCAxIs8a+L8/WtFx/ySBkTqfuasf4
Z23zR1AyqQ01/XGavh2B3v+UPDx3pizf+tr95IJwYwjE+8biqpAjr5i7L/x+wHWpqp4jhI8gX2OA
rwOzUDFoBgpI909ZL7dITIhgWOw2kcNtORaHDIOm0QnOAhfgZNYehjZ/rb2/ma2THZy58OEo3bzG
xonjMEHg4AUvJsx8yIIbfb33q2znMG21Q1XpRzsnH6GViLqkpz32y0jD58h38Lfib7fJu8UatIOv
Q2C0I74VpFsVVvMWLmxufjULy5OuVV+5DsLdEovHa/BQu22D5ttek2nV34RdbKnb+N8jyZvMMmz6
e8l3UaQCRgxY/2BsX1xTMy8odbiZxJiMno3fZfsYtpJhT3DLDtzjSyAGAs6urRg64G3ngdfWl0wG
z8603Ez+ubcXRmC+t6k1ikG+YySk6bs1msRHSCVn73XPc54Jm8Qe8Tq403MnrsKRzCEH0iCAbl1L
n5MTGR0MHlRoYH/mSKuSbvVS3tOzdGbtDxJjchfwKWMAk8NEXJsBM4ATL8wn/bhuqFf1eR5OTk8G
TL+wL5c1TiunLTEBM3KGnV2BV+OGG22zjQuLiP3e1F43hvY8aB0iULs6WVuaE/See03sfWIr4BJO
b1JwliYHHBlAcrnVltVdEzzeB4NDhkQOmFBJGAxhIkrPY8OFC3OucZXWVJ036ebI8rC9qXm8BISX
ZWOOrHclc7/gVZDFmp3Axe/twrjVLfO9bOf+Umi5CnuytzU5PNSjvWBx82pYmUpPq3XnavOadNV7
Ok5c97QYt1XOqWzkG5kV3Jjodm+1YH9r5AZqv346WlDdlJtz0LcgTwcbNqda9W8JLHg0lE/qvobZ
Zi7mM0fcV56LEheoQyrzSgsOXEXWXVX8Sn369vIwD9tX1pYD+XiEoqIAC93Gzu6wT4BGUT3QTVW6
zMGb0rkALOtzHjUthGjVL7D0R5f2z2OHd9kb9uNAYN95m/y/U1m/mP5tw793WVfLDvik8NikzP5U
LvoBOegJOfSQILa4TBPKNjEdDDgnIiXAmEGNUsjYIrEz/QmMnaSxAJvP0d6ZPFvlX1x3o3B53V+C
dbiZGk87rFbpcEu3IMjlP2cyOowV5I9VrsfIut+JLP9QUtLyY5AA6/HK4hjOmQv836GgO0u3+ekg
78DNTK4TH53sEQ2kfpCF+5i5RVorbaUnUcIwuLqFcKhiAd/uWQ8I/gC6jsdNE+lId1JSj/PBIOAW
13Gwp0Sv4WBz5j8BPp8nr9ZuArWdRqk7d8Cix9kAoyGy7830642J0A0ni/t53Jie0WidS00h3evr
174TJErVxuu0D8ZlAZ3VupG9e+9+bGFR69UTJnL1EQr1uevWd9DMjI1EWpAI9FHUajnawE5hS6aB
O1cOnFf/JTbSBBi0eji9U0PwCRTa0SST6dp4AY/Rri/C1260SiYBRTltAGnsTxQw2WAPRI/yTAeM
QQj68YkMxQ3vF0dOBYmvfFOkKrBecefhXXI/0UgAQiziWRWsKjUPC78Y7DsMTUb3zzebP6TekOlX
dtZpEvMDlyekcgGbPmT+nTv3BAeQcaQxQ2mVH82zw7Hgz6euEXNUW0CqpoA+dQs3dlSdlN2vj8aD
AgYnZ42d/7qVGG6yziY/cuJ3Z1ZXSoedc39VYrKPVZ5YPgS3XWMEtSwNj4ufTjYIA6bJpxmRDfGL
1v3cT5+4ER/QwOBu1QlLbDcFFcaaLAv/RycM2/A+aw/EF3NcSjTYD/QYbC7pDYa03gOdpCvgx18S
J24CbBlHZiCQRxODI73thCfWJ09ZTtJfM5MVxLBLoGW02L0btRtYAHQrF/GQkhTyilMvSLlAbou8
qVOilbj3hPvAwHVRJm/u5Jv4RTlAYCjgAQnBm/ki4LaewfaCIYph0997qPn8CHVGIFNhVy9kFuBj
nu6RToIC/Zcu6j627ZWShqlM8mbfknpYXysGhtImFWkv2/feRsptdLOKehPkSwZHnSGa7kHMdbYC
jMI0mdRGb59qcms8aP8IBD9Gv5L6i/VTVprJ02ZST5g9l3B+2FCHaO+uV12hYl8re+r2NtwClvZU
jsHR8M8lVz/hJSIUBZwjm9/Rb5wPhxeaEJ4CfpziF7AlxN7XQM3I8j/JjsAaNhDyY9W3wFkf/L9J
uJXa77hTE1AW7TFQe9Txtm+Gc/CWfIY/p7eoyEgztNlDiehMLMVYvUmkIHPNv27dV966w6yrPoIA
w7ClRGpZ72MxvugzQHSFXjS0O2ijpvY+smEkpK74bbtBfZBSecJ5/zINm33OcvNrGvPzJCBp6k59
DRZJw544qeF2B665CoYqUqEAhWCqqrz9rCtFKpLRWVEx2idre2q08Q2B2k/HP0d1cxhhp45uRTaL
bRlQUbjmONlABDdCLfnUl6Pq+48aIcDJKvsubBjhrl+DMkJxyHPt4JrLjWdoGDXtb8OmqQjYb5QO
FUV7l8fZxJ8vKvEz2DgP56zgbh2fZXAx+G+TJH6hw9GhE7gYjJfR0A/VXj44qtBjjSKdsPDoOlk8
i1i43ZpDy6gfpZbHMyhnRJRaG3k7W0vhW0iKlvGHS+wb5RiVPtUVw4NtcOjIcsOGGoaJLOHEMbVD
6cgpXdc3qolJ+jLYzOa9Psjp21p5r41+vJTUqKJAsvMEzP4ZCh9BvB/rchlvSK7qygq/oG4XhAoG
pzLYX7ZG/5u1VweG4Uelt+pPQaNdOKqY98rqD9kn75U//sUc2R7G7pacqLfFDx7FDFykI+klf9OK
duIGo8LiN2FfX7hGktlI/yYMO1AXRIQ8EHQwxrr1F/6JokQ7u7IirMnE7FWRWzegK/CcpLBUMfzA
iS2WlUdeXcwZvWvrhi+pKNqENFDeo9Um2U2ehF6DhcNsuqOezKgXQ3fpxUG3osEECbEpYCDRw3qv
iv2Con8NO01AYLr+o7cyR+NjALNcYQ8D6ppc9E3wfkXC14HjtviIe1vN+AxIq2xoRNm17S9yj8kR
6N0y0adk4ASVPx/tkdaLekPfK3wAqVxhDJ03dl3OF2qkksXbTI5roMfyihHCcZ8xwJEL6nS4meU2
nLdGvNTG4kBJtPBymfuYKyN25hkAzbdGRhrrsPvuDdZpFLNrH1krtet44v66TZeidgYSQAEUW8bk
xEOw86csUiN1UM7VxoBejsuBD0JPxypADTbVH8Tm+TxfRDxPhCXTkscrM9RQsyPXqY6mdhprYoF8
MpA8dG6s0EzRpuLJEa8rVDg4lvHJfqRNJfeVywu4zvU5QFqUKAlvVLb6n6bMhpTbP9wUZ/UgoWKI
6mrCrBH3emb94fw9TAZJYuJaU2cFAj3W7sUoAHseT87z1UELa+qAvXXrPy1Wtx0yFCNspuMG6Osi
LJi7CiIRkA4xvPM0Fx577s6j1ft3jGYTfEEdpGOgbpU7kFUnmdjW4BUbFyEg5RDvtM661p9hXFA+
lXSjbNRmYqJU3mXsV/88rO8N7qCI54o3GXSEVjT3lqZ4Pck9napazbh+M8Dx8cOqqdbq2+7Q1Q79
oZiYCIBrkSQhKFwMej7xQ0TjuoPejzDXruQP92+Qq/lBSpiNDXa8Hv4YQdelDHIY8PYW3FAip5Ku
OKJH5aE30VO2LnfJpAFA2SjhJFmoBwIu7wJFPDpLlhEronWQZJNUak41/VEWSHHBZZ/hYm3ACTMX
yY/rsCVlk8/bxGebz+0/S8vfVsv/12SsRMYEPTVU3cuIWCZG8fvhwi8oHUCl9LXUrax3u+7cRGy0
oREUAQOvZ1Hnox9ryJ9KSnhw7iwrxyffhTUJKFFR8/vL7Y5QpILMVIHdIXXaBVWi27ImqzW7Bo6j
fEF+qw3lsTR5BzOfY2bZBFNNd18XM+1oSjhgCf1TbXbgPby1BTEq6DOgVeWS3U3t8O7lKDZyYUIa
9CjYWAMrBB88mieYty0cEMimJqxkaFiDnZDtx0/teGXSr9ZRriCJJrxvBiFMGRrPol+uvPcBRTs9
PRlF4fxbq/G4WAJmfRzxOu1vQC2UybVfXg2gti7t9ZYt+ZR70SeN8NJFGiQqE8i8V651VhyPnQV1
Q6g5kVil5cTEokAXrfcm61eoexZwAxs/RzeTv+MNJwt9BkvaHJXZDHB5NYEX3LwXHnMGPcD50EVo
hZq37UNn6h6aUtxMhbNdpEbic5OjcbDQZLWdFouGa1VImDH0LhrRqTPgrtOhRjH3A4Ab0rNyqk+t
0V3nWZTY0wHFfBEFEm0cm0cK+V/doI2mQPuCmCE74vh/dufAJGEEgcxKgUK7kHy8jKW855an97gh
vB2BCok1Nau0Q4yyYKhOW2vOUjMHgnJXEeN0Yxm3hjcN7Sq/f9CLzhx/iKP9JK1goUNg0+McbZ1D
OHA7cwgo+nghh0lNLyM3724LVRl0hCJUmMwRhQligsSYzfstu10z0hLLYsEwpFcaigZJshKaDpQK
4xHnxBi3ZPfWiLAaDbuoMbPDAle9m3SzJnXLlFZfgRQfTqryaT0yBhnn5NyGygZonQwT1gOpWoL1
nouT5iWYiSX2RyXPjqY/ylHIWzsg9LOgyCk34fyRpr+bZDt2Pnnjhj+OJwzPvMvO5+6twLY6yLTb
q5ehZOkgOo9fo6ce7EXNsULqRPwnrYi+RQer8WSayBlKLtKDO4qFO4ExnDwmEoUUNdgcPW+Nz2K4
GdNzsObxJIPva0nFLBJ9RXCodGtNUbDiOd77eMnqVC9BKoqWbjcOl7OmBQsz8kyvnQyYrgxQVrXw
9citYKdgWnhZVXBTc/6bs/aywz068wojQeiGIHPI75ajHuAaI62/Zv1gJ0GH68JiU6aKAg2l+6sY
xdtEvEKEyUKPRZsjCfLbO42svdwJYDTAoRl0i4PmZWTu+icjn3+crUdmdQV8nfoqPTK6H7fZH/NM
kRYlhmTtMCfv9h5ECu/Cf+NNFhDwQgLoFFXt8MLjuJNbA5TT0VvBdeUiqpDf3rh9+Nn95LJ3yQb3
UrvftzIPQALhdbuaUNY+J0m7eMHfYRzqARqgZrMoCgNApdQmwqT4tdJXwGLJP9X4OOpt2g5tRzRN
Hegg3aUqUuHNzDAZRHSTDRoyt+aiaf1HXiDcd1lbAcuZALlIoaZq/g7ANe36qo3l0WYCTXaF3CGr
7encu0UWSmhsbZEoEgKrjcsTekqbcPf8eRtBgrT91XPrKh6R1Q445rjRzdSZeodAVppiOsOaklpx
r7iCID1EQI+jh5yj0RxyaJqSSbc51AsdmgMW06Ml6VgXVvMPoTW5KZSUg8O9+Aj0Z8R6t57W3w/K
e2fN+yXnFiUPxF9kzjsmQ9XrSSnmBAAUe4A2vDaF8TIVCD9nm3TWunEe/bKCZq3GW9RiZWSQws2y
A+RrKsAnB7DWtMZDgEz8mmI7U8y4LofKnZ9KaKEjhQhftK7+eDRrF61zGcT63dbVGJtQ1CwI2HMI
0I4RR3/xw8uzQocestqjiDAdAtaMX9nPxU1dNp9uBvzooWxDN6b2Bz2oE3kB+/Dv+7p8KBaQM78k
6lT3xXu2oSRemoZqG+3Lyuj4mQLusqq+0rWifSgqx3lxi/YOk8RvaYLOOFhCvxafK9Ah2rBF/Jys
2nretT445A5KpEmWd0PZvKpdH04zw+3qaj/FaDQRfn3Sp+0KRKDsP1cCyy+g0cCvun9P3IdzacnS
IVjdPdr2iTTTBc0jVOViLsslH9uDvhdEKAL3UqFAAA2RYNiCn0qHSlde+IpWPkQhPvkmaV+598Qd
YLa/eqAXQl3vrXm6XxEgxTiRXidMDTD+KKz0a7gxWomEU6tKJ+m+/PcFTGe+A5sPYsJxtksh+TEg
B1OP7rITVuI+2SdakQpcZ4nGcLv7GaV5hBB09YhQju672HRgZ5tSQ940gfK284KdiR+tG7htR2Xf
CTGaj0FmnpZmFgcTEjJV5ibS3X0Tnk2epqERVe9pV5U/Wg4flC1DpeWS3lqqhj32igHRLbc5nZeg
1oiXsQVN6Sm4ytmRWl8fT43FSdrI1qXlCZjIs97yzXQSLElo6NjZYBFlgta/wi+x73FfZof/UjZ7
rakijy/FGM3drkhooqBN2LEsmZupryyO4M0gYuLZaXQ7qUlLi7bFQs4wdTc0m9xMltJeui8NUXCC
Cig7/xcvKYY7UdT+cSvW5wIU5WDunpe6kmSNstTNEyrR20rPdMawncyBYaI/MENIQ3IoTYP/1QkO
kkl+VAgZW8XkRZlLruNkEx7mpAqNWF/qJ/NaVbOXFsqriUMuawu0/yoIiHUd4rKG88O/EF6lY6GD
t+eUGUpPvHniTiSRBxkk4aW9yfBf7JRkZhkVsqNtNOnQSdKNquWm07UZlgUwrx9dmIReOzqrywnR
rXtim1X7UgQaFbsPclp5t8fgsxQG+cNV/idopYUj2PhYtkVP/aH/M1NmcodLGfTH9x4E8Dxyxdu1
3NQzZm/AU/LOckaMP7bnP//XhTI4/i/xDW1kwvLmIPI3s2liaiQVZFE+Z0LOx2rkGGomCaBU5T//
Y+y8diRH0iz9KoO6Zy81jYPpvnB3unYPLW+IUEmtaSSNT78fc3t3u6sXPQsUCpmIyBDupPEX53wn
o/+9zhVlgSm5XHrYbkE4Is1XRsjTnHL2FRD5ITfaq5pABiMwpYSe6Tkyw2Z9GLfpe5IXl1JbKvK5
EScRIRfxrXqfW4b7MnbxmpFd+GNn06uW0km61p1tISvRsVGvVGuYN75Z/hQLIZqpKfL/qZDXFntC
stiwmfg7e69w7vuEqK2GCb5BZXD0FukjzzDjBj2Tg2oj9oO6n8+wvotnfjL9yqxvZ5rgJWchXltW
tFTqK/Z97LWQ4ZwI0Y3XQ2Y9l9Kz11NmRtxkvIkUO/3V6/AumLfEQHW3BbbUjSnDLogL0Qdu0Ycr
JobVqYyiLSLVmsngaLLPtx/d0R7WcHc7ZGLyrFkjJolR25YiZuonRRpY1T0OheGZChKantfiNnDL
82iymG4QhNs1QyH5BODEvtEHYnsTusVosl8byea0hjO5qgvP39B+F89z56w9J6zuEyRwXVzru8ZM
8l2TDtpzXJgbnxydOUVDEOrsHPHDsOVjgKPt8dSLhzmjq5f9UgN55DigjrFPBiIFRSf4RUpHsfLi
gq1Rp197v0hu4gq9yVDxcBjHKtoXYNduc0kqRshaJohm7Z5YnOGi4d/bRVOSb/zynHmIwEOesecM
7hWCUbqPMXSGoIpKFO6aWWxMq7n3ZvNl7rKrUTb5dpgaYGLLXepjf741UnRw46+cIXbkS+MUGT8C
vOmpQ803S3SP3mgZm9zBgcfR1R4SeASMJt8sv7KOrqUH+dCL1wJVdm2w0dTLotmGhf1Tl1Nz6/WE
HIyerQXTSGyOPTjTvUyppIfT6DM3rXM9vWUIg1M8WxltmB6ZRk17h+SsUHfTe4QgZ8PvidCNGEcQ
z/GoLPuU0cnsppaNKWy4tRlpxjNOL7nPARzYLoEJiKT3+m+OCkF2NmsVNB3FHIRKfTQI2C/446u9
PiROEKcs8odWf0tsLP/LNNFxhuwuqzxzZcbkCnv9nNNaJP1WZFF2MOFfUQeF5Y4GjLCeNBkuPq1Y
rfnajhUQzanN4qrTh9MgUJb2dD6Gqe1H7oW9iUi+7dyNqJ10RxSBGViLkp1bb4u5ASFdJOrzb5pn
66RyK1xiJlrChTaEoVvUVHV8BgF1IKLlrRyex0Elt1ExXKUB0QgtDDpVymfQCcMLN0PWws0o2MyM
yYICXC6uNOkQXlWh8ZBp8RbszTHtm/rE3bd3W9keOpvdgBP62u3EBpBwRBXd+JITpLSnNysbbsDx
HumLQO33MMy13hHcRBd0Ut2+YiR5YgD/nmYpV0FS2EgTFutZ9t6GmsW6m+sJ3wrzX7/69HTjCRgd
t2uRv7aqc44g4hnBuRfXaMYLqpGJzIxl+tajCOdosW61rHzTTZ7kijyu88wze++oJNql/XBl+ped
S6GqbeKbR2U33rmsEIB7zBZlnLQnbQRyinyzWsMCIerOTR6yNFeHZiTPJZrK8kb/dGcyapjhKSKI
2RAxkmLNpuHgqM0hfmhbNsxWMt7ZtpYdPThMx8Jhy2V1zBvtkuzi1MI4lYYNg8RhoMKQ52FGxhBP
Y3SRUB12vsTxSvG9AmQjQeiX6ehv45Cxva+/N1nBRqPJpts0FIcSm/1zmWGjxAGwPPZw1Qx1+lRY
hOn8jsnocvY91pJnBNwep5Ma+gsjh3hdxPU5Zhewchl4EAOe77JupECo3HI/W3N9SgvxNVE0bcBQ
Y2rxU38z+uR7AbitN0jtgfG7tHGwfL/6AVcjJJig02X2MabP5FKF2K4SYw3A97Oz4M3KOLQDxRAW
3UlMdW6ld4QAYlOkt+NWAkASdf0zrvOVnDzmdqTZOH43XeWCeavjCiUexbpHXytnlbL8FRMKFKav
QjGiJwtyOBZPMq+0n0pLjkmb/vJ9U1KQaIhMi3580xSXWZgfMwErRXYvXZNPpOax8oAd86Njq2BL
4lF2qCLaaPj2uCsohZVCml49eJrm3CXuxIzE5BViR4oXaeAWF+9mD3jbyEjdsQVqcL9lMpekj449
DTc2v4HbDDe8e49Ry6DI6CWyRwsUqOFcW071FRCZT5RwG4Uh893mgd1F7idbbuNJU91nzLMWb9hL
jH3hZZqyx4FcrKODAA13gWSP7olXlvUbVaApgnM/v47Ln1Rt0HqEoTxGeQi53511rH78IyStHKca
RZuOkeNbo78ZZty75Siya9QNn0k+UxgrzQ8k486TXcHShmmy0bzEJIWeRZRWHad8VK9A3wIGuDOj
oDSD2fAQk7S8xWPXHSqf9W1V7yMi78+6yVTe8MCSJRE43npwLhWDy7uZ9dtZBy3jMqiRDBKjko3h
Mmh0eeJKsFctaWkIxKkD5+kr1zIH0Sa7U61exoWOf6y1JD4UA5aV5Aggl6dkB1ZvprhbxQbhAGYv
X2nGY1SxFpA31dQH4JKvYZlnR3w91a7pumqL4u1Ml89vvUSKmWRwrjyvZv7OkkYrnxOnjoh/5JBh
P4ATLO5f0mg2zga08YTKpsqrgk7Spt2vmyyYyTbUGU1ITRzSZvRPFjhzTCXEucTRfdU57qNE1oRY
i5w4s1QABPz5xL36UWiud0yRTBNZpvESVpciHB76MIQSG3LH9nIkDsMu32ejFAH+2DZU0DAQ3Kq2
0I4aqYqoTT2PV6Grr7na2RQsd4XB2+HZcCxTAPIlY5l9UjJgjVL9Ms0sHXgrvY2VtWjbDOezNCUS
FcU0jqiNlW5U2MkTgWnXyx61hpk5vSf6wPrVJ412F/Ow1hMIthoA1m0hWHLh0EUvGB/LzPriumCf
y9g/NW216bsycLLYW3fyRdi4SwE3MWXgJ1lBpSaBRMa/BIWE3obO1R2+TSAT69TIij2Uf/BACRGe
focE2RLIXqbqUUIj3BWueqJd07YOpq3NyAZlDfkdny/A+60aF8FL1yzFlHGWUUz+FHp3eC6ow+2r
pYiEmyvzHd4y9hfTv+XxwhhGtHIX9VxukzF5yOOz5uR1bx6Ou6swFYPZQh0T5IhLFZyuG0dD0kCd
BA1wq+t6groEZqIXq7clpUyoRW3RT+zIGKQWNrKOInIDyy3yY8/DTm9n4F4j1PHfj/TcYyEqdXAo
fbif9d8tE2UhSoFnMXIRRV6ZcpGxcNFdJmWxweU6Mh7ZqaL7HAV4CeabR2FUj1ZI8qc+QLRlHs8k
XY9eXEE7Bc+teBRUKEzyFr5Lp8xwnxRWd5J1Z97rFeoN2eNwjtE70FJzRlVsURLV2WflpIxKMQhM
dAubKYWDAxzg99vWSp3NCQFdTcVtwq2b0RkDZndTjVsa+dSpSsetBWj/Xum8dvoEBjpBGIX3bW2l
sly3vPHrVujzg5Yo/ITxljHUgGjwOunKPqc1+gikqfEV3R2rCp0s3XGOtSA2xA3JQ4uMzmufGsda
eVn4FLftlXPItxFvdwlNfkwXs65dDUGrE7oMi4cCQQWophWWd5+2ybdOdU4oBfLVdEI9ZaVVoHpH
24QIuXbO3LnnLs8OA+kwWjNYdy1ZUutaHZWbel8DajCnfWc7qL4L3NULqQIcE6UutVNP4kYIPySO
i7ORacO2aV+SpugvIQHAJCuFPGhcFvy5hQqrylr3vlrwy8rswUphJFOYGO+9DEMoSS7JGYaFb7wO
fV/e6nWc7fPJaBc55q0kJOJh9CASzhOapYYp5aVNTsKaAzi/aL+XOsZ0j+SSGJ9iZPmk8Q3R+ml3
/XJ8pLrRXJt07F48xFEgO5VzO8RcKFoPPtfs7rMkYrUMkGwdxkV0q0XFUUvz13LMy88kNI9tDgxH
n6I7o2RoUjtkdDL+CJdG5d9Tiv41xRU5u+HpRMKY9MzG70DUf+DAoi1NPA8D55pNHsMf9v1R6VMs
xQEAs+pIK5rtyHbgIEDgUGPfCCtMCa0a973h7mPixoLBf1GzThWJ7rI2xa6VcCajRBns3uyrBxp6
NS5pEzy/Nj2V97lGhBH0XceTtinG/+Y3Ev8S1eIhJHItYcKh8X3d+zPsLpO+kVaMJZXePkymd6P5
OElYdNoAP9bZ5DE85fF90Mguy7Vyy1Gd7PjVGt9JgWTpzdUnBSQsA3NK7YuRogkNE4YMiWSG33Uw
t8vZekLDYh0R20EZ0SZtFxWmcxMNw5I+XL3A/e4wUfA/zWb9bhWcAiq1yzPZwUdx6B2ruusKokEL
i+uAAJnixB7uXSCuPNKZsIFpwKkMvc/gFgp9pNybtsA/bCE52xSeHV1ibQIHq4ODaQr9c7DzCb0q
EtEchOM+4ac8mso8/f5U13rvctEduiXGk+XoXZup6YrUma115bu3M34TBxH/uYhQXxkgp8lBCXq6
kVPhVMbF62YRwDtL1oR/6DcO+6mtsEuy0IR5aBRUQSVREv/769L6FzQ+7yIsPttckjYA/v+J+lIz
80kZUSZroGe3vdWKfbQk62IhOWsRroiQHPCzKcodCK1+28fc+qVhLVRF/OO2DuWHZ0Y1oL3PSQuA
DSkmztFsL/H9X0NCMKKELHoGZ6SgzTFkwvFtLO1HPFzDNpFtvJls+dBwZrQWvFLX6lH+d3D+OtR5
9lz0N7o57uAQiv8u7eT/dfkKj8Qj3dGhujl/unzdTtkpHNPlzcYjT2lT7ea6kSS9KIsnOMfsHDNb
9XKbAnT0mXw7tMe/X/3/8TX9Z/RT3f4vElr3t//i719VrZg5xv2f/vq3x6rgv/9a/s3/+Zx//hd/
uyRfbdVVv/p/+1m7n+r6Ufx0f/6kf/rKfPe//3Sbj/7jn/4SlH3Sqzv506p7UA95//un4PdYPvP/
94P/8fP7qzyq+uevf3xVsuyXrxYlVfnH3z90+P7rH2QT/MNlunz9v39w+QX++sdeltFHq/7lX/x8
dP1f/zDNvwhkh54OS9YFn7ocPOPP8hHD/QsZYeSIQPu24QzafKSs2j7+6x+2+IsDIg5aqOmRx0yc
2R//0VXy94ecv3i25Ro6R5kOnNATf/zv3/yf3sH/+47+Y2iahRr2n3l0GIZ9CJQcifzJdCz7TwCv
KCXCxC5By+ZDBrehtmp0N86r7ZqXom5uytFmKorxXwrF0w2jSkA0J/Hw8qRV2bRNatRRaQhnZtEi
UzWwiZSQ6xohbvUqhKm7aJf1K2mAu3RCk1ziglSOZP/bAPCaybJG1hkOCL+bgI0jVjzloI52e1IW
+0Uawycg9no27KzYdJ5XbkjAYltfw1fu0SD4OYme6aLCbhY9dl8o5GRY8g8ROfbryjH2E5FFK1Rt
gGRp0DcObAyRhYdpwCOK5rtG/F0iAqfdaYIYWXiy6MNDivbVsGjGi0U9Dh8WHfmiKE+04SGZnkKE
5vqiOB8s/0mP2EuSTAMEilC9BnXAxPIs9mJkXH5ytHOWwjSN2i7LEJXrJQSvJErek9E7o3ccT0T2
rmlHAVIaRzdkv9Nr435iynWsmiLeT3J8E5zQ4OPOo7CCyvYpNPFvM54pKGQYyuTzuBdx9pP346M1
ImKqlETXgL09dnGYo2RDN/8jPHKqFC8Ho+oPUqnhVzn+L8R6Vy5DZjCVOvi2T9CFqe/gjgLYiCIE
TsTLb2pHf5vdr9xKwyAs4h3+npKVBmwYeOgbVZ70kEamNWA5FzDP1nl8RNgW1A06Dl956Kxc5Dh6
J+/YwW0tn5AAwyFQoWpatlm9d5iEd0ig2LDJahcpDqRDCfRxLhjsRRaV9RR7d5bMs9WohhfLLUME
2T55NQ4KY8HYl8EdXSYJtVhHKuBRDjHdih1ia/2yAdetjTZ+6nPz1Qjf5OL/1/Kv1OrRg+lMImoh
AhWaxPQAL9WKo9/vTKeetq7EbzX4kB6MIl+lPVplpnLPvjY+JZp/29fZY9rgz1QTs5NCAmucrPec
9EPsSZ6xKnUyp1yWeujtMFv1rRnIPD37EkVDEceUCaaCogaprZ9eklKQDTD4VzTmP4hvss18M6BI
2SJqIeLR4lnF4gldpWtt8Pg/IezMz+0yHcJqlt2a8jOdWhaNbI2X/dbGxlJAJB+ZMDxRd9BpL5n9
ZuqI8QwMeLVeEfQ8aQH5aJgTnHEMsr5jfOK22zkyXoihI695Ih9Nid5DJ4x7UPXNPmFzW0/jpxD5
rSmgyBppyc7Td9aFWbIwasDxat9+yOgi7YgFm5eZnSR7p3SmYlsYoB4mb9a2Zox4pZn0TTUkKAYX
IZRhqnJPI7g2ClKTuh7uLivsAiKY+Mkzbd/0Yb5RfgOjzM8Q7TnziFPLqLcq8lny++4n/fpDmNZi
6+p6yoIfZ4VQJH10ol4PDNgArsTDUfcZyFvPdklucA+2hZPYDJi5Ifwq9Lt+YsYZp0E5U8L7MB5Q
0uP0djoB5l7EzzacfGRg5Ueu5W9jJJguehJZzuR9ZGSNSkKGa4XjrJJkPLaefROSeIxqp9j6mdZg
G4UA5SSMQuuYV3m5vFl/L4PlZgsdo8GYyF4Gi5ul0Pkg/5lBW26NdOfF4KKGJaqtHOnVyobgSDks
pxmUxYak0ZLgK65ONIsD8fZ20r5bsDnWFkF0KFUItzHJpGHIRC84MgBl/crURXOfNKs/ZdLEy46O
PQkN1OXI45auQujJqypxoc8JFYZTiF1oRjPvJmPiEKGW64n61C/5PHpO2OiQebipb3svVOdseMoS
V24bBtQIIj/njIIfkTRC1gqfp2RYVnq3jg5tI9YOvoEOXjT2IR4U1VqX8zpBEthRBIJvQZG2t5P4
SdqseQpAEdAKgUPeScZ2a2diQ2axK15XA1Uz7tBIcgZIUqYxUiBdVOZdk2vXKfVhyyXA8FoteQIj
uotK5HYiwV02l9qLkZe7kps0Yg4kzNfBPFuGxEXhafibcWAJj+14T/Ktt9d6t0EJiv7EK8C+pJX4
Qb9JO+N8S627JExsIT5311keNRNfgeU4zRrhKzaI4Vr3iEeKEB2GZvY2tl8mrYY4+RR/rJ4nezO7
yR2gvQTK0Zrb5VW4kkD5iLtaoaqpTM4Fy4lQZDjmK5Y5PEWIYWCAURaOHiKJStxNfUUNPriBtMpq
UwD6yCf3Aa8hbjERHY1mOvGcfLVJq1h18nsKC30zireccLNAYB6sTVQsbPDaNQFXx9biuoEOgOlx
inHogM1cZ/lrGBsPIkXKO4ygZrsS35ckrYzjJN+AEbg3kemuEONayy2c6+CgMl4xjgOu2Kl4Fm7/
HTno1nwPwFTsfSmjTfFrkVIgiQ+McG6tZBdttRH8tUAAPcqJw5pnej5FlAvsSVa15uybetzrNtZq
lgboyWR3MXy+oCJyydDRy9aINvGqLY4AXONpzuHohLCk6fuL6JjU2Z3JWwnhamBdUT4NCaN4MtDg
SiEyafvQ2mu550BJq7amgf24EQNTbhkHUeWG6NdM0A/Jvix4ypI8iEXUQINV+WOB12JGtTCGWxH3
Z2ElD9ps/fheSgw7SsKwvRCy+2oLiPC6uQiR/f4eAv29qaNNddqbkTqBuyDfErkHW0PDLOCXUPX7
cJ3bF9ex8SnpBMwA2TFg3b23LiuNCK0PdvL4E0X5jRdRMjG6sRBMDAR4KexkMILTAtGRjUt4rFFx
TWX7xnGwHockKFz90MkG4nPYtyuz7e+7qFH0skgeohoV8HCAOM5NY3nPLAtsmCzurorZ61qkY2zi
Fq2gW7dr2d0PYzRgCjNCnOrToTJztc4kaOG6Ym3gaLf4mzn/W+PIbKpemb59RLyWBkRuMGZI7lFv
gQ3uLk1JieFboYdyOsgXj67HYrWsOJA9Fxxrn4cPzSz5utbiIJNwk/E6ZaF2KEVlskdsb9D5vviL
nGNuoa2J8U5hq1gydqmH9U3dt2fa33u1+MD62CQPzvmqoHs1uPTJxAS2EYpLI5Jq5RfvZp7eQAia
8LA7dJwVMMfSR6E5TNvK6TgQHW0HLY5xssuYkNkbi5sKnNk9+U8N1oGhJn6jByvO7lxbEuu1QoPa
bh5Y1gT9rF6hBDF7VKaG05lXAqrOZE/h2YMOwmBzAYWrHLOq6a0JXEZIfKhQ6FEtkRzg4t/E0YKt
wniESyUwk1R7C6HJzay925xUaxFFz0IWB+hUMwUHGQ34p9bwFM+LkMSSCCwH9Q2hkeu3u/eX+G6A
UaAxfsiQZCnJGeLDXHK0LcntbwRQtIGqtSMroXoNFiam7PVYyBv1Qzgmmzr9KItKrTpYDpulrIGY
dS1jjA8MplN2UKw0cygsPdAhh1VEPPa/GPQG7oLL0jKkb/V0cnr3kxKMqjXuiLU2osCsDF5NVpOj
6Z+n8BFx3AKyyD5mK91OurnvPPWiA+1llG1cOSStVdK2aNlzjwmqU6LJ8XPrR8X1vPcTj4k30+mk
KIhfctgcug9ezZQIF0m4KSuxT1g9EUrJFNlT6T51tXPftYy49OrVQmDWWWXGUpD7PqrSL98EHJTH
7+CHrTWF1EKoKxcxBrYs2T0y2n7LkRgBxs+39DtgPS0vcKB07mZrXIRZr/qApGZgO6rXwxiUpveV
lcszs0byDa5v6IwPIDUPcV9Fq1DM3+kb4P+E/Wa40z3OxgZfH/dXgu2zkKzi9O5iTeGpIwoLklRB
sEXk4bTIIKH0yaYLnZ+pgD1gcQEdupHHInsZ16Xmzx3ACDlHg1Z9iUj/dhgfsKivUe2HJP1gHHVV
iAY5cWBCJPkVkmiyrcZyX+ns38aCxaPhfrqi1nkZmdfbmtxltkQFTogs8tRsDAZqWVPFDXyCHLZ2
LnlGsmJVqMQ2aHuZW4M/YcvpakXCpDM+V7437mFb4LaZeJnkIg6VXXGKpxNsNGtnduMpAnfDy0qe
gJ3Wx9F8TCsHkrwRQufrhmqXlx6cHzF/OKqium6oF0H1rpnNbppRvFhUviCXb0fNCYqa6b/p3hmT
86so2gcNnXxuYiUl84B+gHvUQXW8atP8puNdWDEr9VZjDkw8G8ZtLcbvULNrlDThBelYuhk7XjzZ
eIcQONqmYkVAeiDC/oSY2hJ9fDOFXDX9WYkQnKeDwU6goM3MBP4XzWWcpIT05A9DzllgVeB9vN57
APxyGzfFUzb6ANfn8SCWmIdaP0+zb6ODYjUyZCCBC2Lr/PpsFtEptZ1LWmuPnVfeVHPybvJ9VuG6
DiGcGHGhbYs63BcZrp5Ocm84CRu8gSg657tIoCJC1fzuFm6B8OYHYVkQkT18fpyC7vhF48s5nVWP
swBi5mbhZzt6n5OY3JWZedhQSKvuK6D0LpHxLl335DMPkGHEnN0kErpPT07TnUcHpYYvuO8Tu0wP
Hm4hFslVB7pNyo2K+gUmYe5nUOzljEnY5/fDyewO29SMwNWY4BKQpgSMOwVSYIennnUWtfS2oK70
oJsSCMPDbR+117atnXWauE6AeJZzpsC5xKI61ASLT0c3N0xv7oyF0O53+GzHYlcOPHi0uM5RQcxc
VqVxw1K0XxOz+S5NfBxoHBbkAcjajkQ4fENvZul/Ri+WNVrU7XHCqrx5tSUVTueOd0aLg8Jr/Y1f
qOEwMXimwkfubEPLXOMAQg3EfAQdA5zVzIH6VXJFlOlwZ842iPT4HovSSocLmPCsnk1IOOkrF/xF
T6Jn25r2AiIh5pt9Ppwgue/iLL+0FaFb3B7xvRnmFaJNYgAwTrD/m1p7x+sOWi68t9SNT5C1BUec
FqObAh3YoJv7+3Zy9peDnQngs+6SjBUeOgNYgTYEsxzuRmMTdu6DOc2XJhaXyJG/XBmQHnaP3Jul
FyzulWskh3lEAFMdhc5Ax63qQ40NcOO63QXN9mPBPsuf4g36BpjTVfyqT9VnaIIXqTIdmitDAm0J
A0nNfC00/7ORwtoZIZFo081Y0g4jMtXzQDcbCAxL5kp/8ifzvW8KNDg+k0VrOuWRx97M/eVT2zK+
DZpJniZR3JVE02h1fhzG4ZDxOARWvJn9/rZFVafC+9rTkKrhu827H6rAq+OVJ2g7t27I7KnNimfY
2pdkvPjWcDAttBoD+nddu0Pmw7766vnemTMO6UPt8OzT5xvHY3HaN+GXTaTUNFPY1e0pS6NDw4N/
k0/dliW+DetlKIr7Rm9OTtRAUMP6UFTei2HHdzjIH1vq3zkd97VNh2kz5V4poRG/Q49cwIqYYaGW
0SmnSMjaU2zsPBNwZ1iJHSJZEjhtyiNTE8DNeP61pov5SdPRsUcFHh0dsocNEQ+Vphs4Bod6h3xf
8idK6vRkkNi6r6bsvrhw5LfYAdXZHu+tGVCRRwPuVf3Rd70ngmgXq3NFY8Bji6VtEq7QrUfwjrVP
PdG+R5PnqQvxdN1z5M3ut+ysc1RN5xiZDqCrYdPK4jxCxG70yIKJEL3VhBI6ofk+8eJXpUe/awId
ydU2zr2t2fQ/3iAOc16eht7epnzXJg4/B7/4NesMcDxzWOsaP7KzYABta+XcQ1sD3WES1VD1pxpg
OS+L8exmJ13BX54McXE7jdeKCmoTuuGOGKBg0JK7PPO+oO4h8NMONG7b0EWJOlT2G1argyOhSsB/
dtGFA0Up8gyfkGYFFvgYFc+3hjAAhiXoaaHKp91LtND1Yn3cA2Cl9xmAJNrWJdN+5vxVxPeZ5QaD
6b3gigMSUQ4bba4WUKsLEjNJOIJ08WDWTCbZpMY+KlTclQHGx+fJjc7KvS2G+hzFlPyITLMjFPRp
hnbXC/SWoYZXsSJboqUpTMuCrZdYxwZ2N4suS8cAKLA2Q7O4MzPtGfWVg1FR1beiYIPaVZa57xko
Jbb+C9kaZ3HjvLS57wUFUvGKGTw9CoOgNmQKI6ZXSTeMjYauHCzPSkcPF0SqK9axTxvllDUoAkKW
opn6kz5xm6UKYA4HW2ewvxPU14hEd/BI7gmz3AwISEEGz85hnoyDSXGAYMgjaWV5FFjNAp/jBaaf
W+fJi9s4+4mSYFN14z3Y9G1lMC7qKjW8Z+FH5cL6IPrzrrMSfSUarEED/QlSE5h8/LA98nDmkb5V
YT4F9ZEOH1ikEYKhZ+AAXXh3kqSTgfFA6zPxjvidrMl86gr/Wkqaz9D5xQiFDR9G1L7rv1qcFG0E
0j2yqSbrCtGkj0I44DnmbWQrpw2yQ+gHqoy34aT4TjJCLtcxVk8WNzlvP/E6/GhVVa7Lsv42svY9
ZXS758kRyFZxgnHE3+ZaR64MoIjU6m5dcrP8zHqskVkQIsCMu/CRlzap9wLncLzoPOkah24oiZyb
rmrLE72eDeidcQ7couTqotXlgc4WUNbjxREVruWMH4XNJ+lTLRoT3o5rMWVXJwdwruXod3WwyrBU
FVEei7bOASmN4krdGI3j7zt9+k6YyUUzmvy240ncOotRmhkqGhVGSV1NfKa0dglqzHRujh3F9m09
cPPKXIfSlXxWxRCylWQIbKb+d9E4W5jZ6N3BFrScGZpLUyeYE4152F410GeUyigiTeraLu2+lW48
dh0nF/G7x6oU2QYtCDtUHCgrIwHmTxQZc0kajDzlGeIQy73KXV5Up5UuPCwOsJLUpb6yGgxRlg+b
JzSCtAywcF6o0H6lw9JCZ7MLS5JBXhiyvk1hfQNeIfrOIjQB3ZHgPaKtzRhQ7Bo0S6s6GymBkhb/
OkOTMVucrLpi+GhaOXalGUiWoMi1hqcqi+07jQu8ngHmqeiK96pefvcJ6YaurRmsrkuXwZDGVAZE
Cc+IhoAfrddy3FulS7sDBZhF/jaP3I/IAcLuh2qb1/WHiYbc0vles7LQ5yX2j3QhUNZzNHOYxyw+
8P5h45sDp04eq7nM95XEptQPQ74yQUFUilFDhwyLtakiQwKWdRZ9NWlMYKrbb/2GRpbMm3mTpKCU
xfTpgihm+IDxqJTYbRLbWvsDcNVGMPoAwSyDxo5uCNLa6Qg0t9xeXJyKGZnTdmKdaQqNVNc5NCPq
2y8jj+rNPRAjatCI0xVmSBsYLV9jFgAMPBbwWhZjtyCJAdPipozlt+G6l6yJb4AYNttRlgeXp+8Z
u9Sxq/E/ankPLwwFHPj29gpEhzuKEV8gXXFurPiMyeQmCyn8UG9dC2dBzbErxhe1HjtuakY/O14g
05jtlbkvqizcujSE6Hp5ASYtCrd9k99azXitanwtbcaCghOeTlYDVB/rZ6YqUPtrFC/yaMY48QnX
Xmptf18bd+GNngh5y9ZMrnLewAWP+giwydrktcO2ZLbPlZN9RRh29qO/KzF6rlz/LsFcvbL05E3L
qF4SuSJvgZ170yIJ8pB/JPMx7JtmnQyu3PS44I+Nq2f7DGbUjTG7kNoMxESU2pjzXePQecld79sj
FhfG+sTegEF6T8LyWmmjOlfGCZi8uEZL/rrPrd8rdikMFogwUGLj+AMTILO6aq6DlKsiasJcSlUB
pDIJE8J42GoS104NARdxJ2Xpr72E9riNTJyvcEJXA4CuPn/AtMMmTKkjeWarmqkqsXoXoAXN2rKd
AAFZdkH6tIc8654U914z0kYjJBI7j+E/JkJ542itvszObrs4O+MIH/lnWxFtZiOEYVAuzpxWASdG
VbFLtTleNwP3qYy1O8fiXh1K06LA1baD32ZrZ2CZGmfOhyRiAxPDQEZE+BERkQ06o5n2hd4SgIeb
KYSNjSGfH8kqyDNSK81S9maYXwCFE+AStSYTWw9zocWigIt41RBlXtTQtJBJNJvJhLop+6U1+Ml6
d8Jwni9EP+9Dd2GFK1/idiEPPR8rEosbJqRIF79FPD3VyXKSUwRiLvLXKc/fqcUnP/ntvk0pxfEh
vv1P5s5jOXJk27JfhNdwuENNGVqSDOqcwFJCa42vf8tZ93VXZZlVWU/aesJbeVMwGAE4jth7bU4U
Ii0JpcVU5Q93As2b21bsedNawLrHhK3c/jKAdRO4vidEjuF07CqMIIRdvaeAAXfLAnt+cZHO57MJ
L7C5x08fIliJfqQyNnYdHViTJz9rKJjHAJlvDexkmUlelYrlxzLDZMeWcU1I81qxXK12RGC9hG7F
AHCQ5CFgXZxndZudbuBxnPu04dYWswLNWQJnwyq9L6loae6AFq6wlJpwTVJCVwOwBSPddt1cCBmA
k6HwxQO3QGRYEIMOFgD1NisIhJpJSPxuJFh/hwMiREvwVo7epmLWFQ7Vu0BmTDvI3FfSRPad2R6T
pvtedExNIA74DG7alzggsqYVoc4UmcjgGABKRBRabIzZUw4OgqCQDQXU9c1cdALrVm/fyYhWgGsW
zIniWqjobkIG83bzKBERKq/+8Mese22M/tmLQlr6IEfKQvGE+NlYy0Jvq7l790EfHLnqOkaSuOXI
fSeVhNOgr1hJmOQGDg6VF5QRQtwcQ2zZSbM7MOlV04xA1091vmEcnVI4F7PCeQK4ZlUjM0NpEx5J
SHzywtaBxeURn85k1rOHgjykcAORFvD87CC0Dd2PlgJ29MrnIQvubUFXNHovUIWgFc4vvurv5yK9
uRF892abW4QU8BZszAF4h+Ny8BvAQu7Ib7uSVuFXzi10v82eDbGQCDUIEfENb1aP0xwhAEqqRowP
WOLihkovMnJ7M7soaErYK57bfy9bAj/j8iX1vFdyNLTdOQenP5wIKjqJrLsNORriMtn6frSv2+Ji
WXCI4vx75Qy/yrb5MYv6g/H0HdEtTxZT+7vQYKalnKVe14xcYWVll1AyGqxste4qEn2SEXlwbQka
N7oMagLolzWnuWCFFoFfWRlNbO5khgUgKB5TM3ydlmofeelpbJA0YTFA6C9uSU2yRJtrYM/s/yTh
42jN9KBwRiMV0JvhZNoN9ZWx6lNvzSYmJ2pwiKEWT2fIRfgzl83QgS3J2Eyv6ryicQRmEbt4vcis
Oaz8tCiZyYwQJyCZHSKJoMCCoYD0DERKG0fxc1vDHGLtcpT54G+ky/I8ZzJ1LwqWvaVRQa2Z5u7U
Rh7RJsSjBa3OViOsYa+qgXmXC6ESedI7RhbnjKrp2QQOt8959CFprYxtN8f+NTQdeM30Puhlrg7+
irzrxiOMEW/X9fMzlDn7ygGxIz0Ig3OIk9D2gwB7it7Aef20gajaHhKwMBKUO4NaSnFX5vM5iZuF
UFnY3+EIO8Q1XyCd52LeOfP05s7USa2LVZh57o0t0bI1F1CywaL2DrsMitJ26+cUF0vU7KZ+OGUx
fvfSNW9pRB8/uuPNjbG5FJB1uSoxhCeEtwBvcbZ9v2sDFoGM79lTjYxbZh+EH6PCqqd3wBJzF/cS
QWVjfE1chy2tjD4siiOXEGsm7dw9kBXoJ7W/SfvKG/KohokKVeYFUgTuTIgI6A4nhC4bS7Vv+IKQ
OCvGe3EaIihpsnQbev27n1IE6t2U6OLiAVMPE6TiqTfjQw1pcyXMINtNmjoKqBeI1ISTjpuCNThP
ErzXhDo7ZM6wOx2aDM+aFT6HYffmCwuz0EhCfOANj2W8hAyLpmeWMoxhWCB4RbqF24NSJyvtvZPF
57E2i71XODMBh5PHVLvaDW2Yv5bhT8OZlmMPsKOvl3onQNxs+KeREVTjQAuNCdoj9WtgPrCqR0Ve
m5ktHDcmgCGvr/cefKKpgTbKE/uAmRNvc++uYRSuIq+zt41RHcAC1fvAp2RtenmrsmqbtW53HpXS
mv0I2QICLsbpqIrgXwWbMGWz10z1fZCAbarbebnKviS6G8D3qVt4mia9yA+hI3YSETR9XHj2wvFH
MrJPMxYTufeuh4CiJUKksQmDqUvDcLbMx+k0ldWziY8H+9pkH7MgWfmOhuPNxARW+KOBkhuIZMjg
zpZDKqVxqIpXO5heiDd8kZj0tZOY56T0b2GFWN62EISPoBvmoOtXtqOMS0/tgOWexsRNyAChSt6n
TnxljD3spqgAmrzQOychu6SqiaqtvQQQLSgmcis5WSIPL7np2nvFlvWcDO5yDgcUWkqaBpvHdDkO
oGg/s2UrHHobJ+gZS7VszF2wR3fmmHsbwFzvec/8MUm6BUnaA6xLDsAWkaWU88vYsIAI6u7Jkj+d
hmzDpI9K2Dxhsm/BEd8VQMgyZbymiDrv+oa54gRRLQU2uOG+6jE2hfC9qZKNJTbPsP8CwBN3I/Pa
vc/Vthdvhuu94hFK9kx7DW5/JtS9FR9IVPMQQglGGEx9ZnbPBkLXbcPtT+Hv7CqyrSABYV8Vo/1g
h8UWC40B+BrLOIPgIAAyNVs9yQ/5PQdEwh/jhRuB7a7MmvF0bVPAksC7ymNM2DRfJxfHPNPU7Go6
wV09dO5mMZ1D12t3DlJQFEszA2UDsZ5ZPri1eQ7G4usk2o2cHehs7mFWxn72XFyB3llSESK+ar8u
ACwYm8ivoeDJXA/GRtTecQJ1SdLfdJcYyZtrv0FyYUpln7FRk+BcqbsQd+s2CalAfS07sWzA+HDT
vxEhsRuLLNyZef+Cpt2omIPLMnzw8HhtxMj9KtpHEy8TxMs5JlvAbrN2Ta6XEnD/5tGqt5k9JMeQ
hzPhtQCUmYYDNSlf2qS66xYrBpEje6Z+pExlbPHN0vB3bKf2Qz8dMvc94WSo45DHCG8hV826XEyI
+kmUH3w6qMVA+2fFdr6CFM5y2pvZIEfvfs7Dy8KjfWd3k7dOwQisWTXuoETvAiRuqyg2gOWXBJI2
zLnwhwJ60+Z48UHVX2Hvlb9MAFe70E3vo4kBTzEvxHEa9byxmbswiitEQv6lk66dztqh2Jm3QcEV
asaM9cAOM04CTDIRxgRKmhHeAmOjT2bWp2mCryw9j/Nsk4o1X7WqntaLIia5R3hDfhV6a2kiwSF8
+Jhi3jwOHfmzQfvAmohisbLJj0u6nZGySgfCsp4n41vGAgPpDy+gn88z4CfqNq9eK1H86gi4GwoI
KIlCCIdwAmpoeI4yv9v2HWAGs4bEl6FeURwPkfMmoEW8RiYz0rTkpjAnRTlhHZ0GOqFKKEQLeN6R
d22bLL5kbHrXg7lc8HzAEmvx3dRk9xCKEXvpQaoM2kfvQ6UrwaU2yn3D8sgQVoqLU0D8saPI3qdd
dExjFsZOAUKnq6p8x/HzYIYl3jVqvwUHBbVOd8odyzr6DWSrkjEq5WlbI3hq4m2PQyVnOrryhuKU
V+WRv5WWdOdCQqkCkvoYUVGsnGE6er7/muu6lfBXOsl0+Or7VE19ym4OFd+dlUdvXsci32zgHY1Q
XZBDDFAVJg0huYfxPBxGlIOSU+9UMy+h8KhIs0hoOlbBlGZH4jq+ehlEW2LcqE1LgjRsoH2AmeK9
2wEdp4pZm7kyt5HnXAP8YgjiGLdYquGJ7oTP1MWQJ2XLkpgsibHuFuJNo1NtRT/Myo3REJa72HrN
SAwREWwkFlvQ/pr6BnDhPuNE3bKbPkrGUqvUN9qNax6D3tGmH38AgeNRVbF2W3Np/eigVQDMEjoE
9b2BebWhWMQB6VEqxa0r1kpS6Bm+tUkWJGQ+W1i/scrN4mt3EyLzXRZIuG301eg1rhWTQgQNzHIr
7CRxzoSgMMNHJ3eTXdEQzhV38Yuog/At9oqbSbghP9SqH8YJqr4sdz7IVQaMfOx04ht74mjyoiI4
LQ5bz1Z+8p7Gj7TBlRhB6MeDAJNNRva4nqkIV0PJXVamBolM/rDJfRJNYdCdA4tzRaKCo6c8Uap0
d/lg9WtsY/iYquHUBrAUkKRV83yBvjpsfTYWNiR1qnIG3IBudtPob9rZRG7DmiDtuzXudOZigjV1
GUT2RpWOjrwJuI0XnhRjZV9zt8/WhYQfa8qMVcaUXymkq3XWYWDPknehhcYtkinH7vcwSy8GWu07
VrD3fl5NMPUoGitto0mTyV4DqfgKm2JeYWrf5AIMWN54rJo4/sDP3JQ7DEhn5FO6oBhTxEoyUBwc
AJIlYEyYXjknbVA5J/zDH4QSVespGL/gVsVrmSIyBV3IbD7GD1Q/qvBqhqw2isl/HBxK2wx43C6G
k6Ya2HGt6ycAH7pdFbwWUV6f3ZgJiRyy+7QnLJcIXjIm4ISn6qHqvG9lqoknAmGAZXtrMhooSFLk
UElu7FjNpztowKjLaov5g9xMVvncMGNHxVQwIuVaust6HYY3h8/9HNAYYxZFCgP1xRENjCTxoHoc
LiEMkZPK++QWOtVjJVEPh3EKCzkBFtEZ1bU0O4vtAmOJGIip7VJIxJpE4AM4nQGdCoKpuuQwV/O7
LfqvreahTuSSMEL72mpSKsaoZ/73kGuGahH98jVTNQOuKksoq7L1uFT9Fkd10T8vqB4FkgdNZu1M
LIkzsNYFaGsHvJWkBSJauspYhZrsip0Z72zC1ccnNCC4A3hkY+uNth5Y2Ag8bKM5sXQEvywJOTan
4LGyi6+JsoT88PTzvsyaNRuUkLamHx0I2kmzaBVQWspXEvcyBHTMu23NrY0W9mHeMQJnO4O1zTTf
Vtu7gH5CMRxGdlFAcCNNw8UVrfMWEQrCNkR/8cMY8q0CoAsyjztLt/WardsA2ZWatgvHqb5jppLT
E/j7EiSvqdm80I+NIzT490hzew0kPnbUvxgZZAo8nRnaCCi/Wd44jxmbSGPSew5IwIu7cSPIwOzg
cVMDCyZeDmqw5gc7miSca6Zwq+nCeQfShnwJRJmaPTxakC0ncMQBWOK4ZygdalJxALJYFR0BLECM
HWDGvWNwEII3XkZ0oEw/LGQtxarUDGRH05A18bdBJiM1J7nXxGRPs5NDIMolMGVPU5WxeLwbBpgb
RUFNWPEPoh+2qQuJuRXulwU+UAXyyqQOyzWzeQTeTBo1k9+oecidgYwY+77TnGcX4HOryc85COhE
K0Rw162aDL8q482uzNS+z1864NECiLSvadK+5krbmjDdzv33UDOngVEvu1r9zCa8zUCp0TVQjmh5
M95GFk71SIUJ0wDEsgtjj2RjjicbzHXsBNfAqea9tUzUB6CwlWZie0DkAMpWr3ri047ZOseYmoLR
HiN0rwFgbVC0Fbs3+SXgXxxBb4+fDG5N4/aLdr4rBE/JtEBmoJndCgO6jZ0GTCyay/yT7A3iOwD1
DfvqEtLVjyWKfKFp4DPGtIwOyFQHrtwKaRzc8Mppvs4lO59l6g5Ss8VZNw57vIxf4E9w4U4Wiy5J
NMz0ZUAjkJQQym1Q5Und/AhK2OU9bx3rH3Ei8P0FsYGLDTB7wVpXbmzQ52gA4m2raehG4LC6hI+u
AKVjJQy3A+j0poGh7gFTd4Cqo7iLb54NZl3z1lNNXod4UkGD6HeNprLjck23qSa1p5rZ3gNv79jN
ScORqBgZUaea8O5zt9eR80j6tLlzNQW+sXCckf6Lvl6hXKw0Lb7khi41Px6NqbkPZ1Z6fgm/t00+
XEtcQYKxeAA/rzSH3qjin8oDN6oJ9YRoEgQBtJ5VFJHcXnRBI8qssVKXwd2PwnjOS1bVYO8hNUUb
2YNJSShgqhBTTUvbOjFkY0V4alpyPMqSmRA4/RCsfocKdCbgYjVXSLe7eR/k16ksnidw/BUM2qPD
xVLy/9ua2M+6Ubfb5qnTNH9LfhnxM6373n8zzCXZ4gfiYcbeyY6NK58AknRg6lTnNUuS+aurhgeC
Wb/4OkcA3g2/bRPuYjvnEDTpLsrdr7DkjkqnEJgTeQS1TiaIR/NbBeiMRprUgoj4AqVzDLrgixWR
7AN48C3WSQchkQelzj7ANkci5WVhEjYG3LiejOj2iEsgcs3cFjpBIWUNtA2a+qEkXOH/rQnv/0d/
ncBz9r/+x8X2N3/dofua/dVdp//8z093ncAoZzoeWTBY4UyFNf1/3HXOfzlCUas7kl5B+UpgFf0f
d537Xya6T5OLXiG9V87/cddJ+79wE/hoZk3Hl9L21f+Nu06/ruoPG6X2DUI94Ls7yjaVYnfOblTw
+3+yUZd2juwIQOrdUrIHTu2P2SoRvIQjO5hwwadR5OfGlc+U+m5BzlzFaJ9dMvGzvXrzzBH04vjU
qGW3jOHPli3pv/hpf3+BOAh9S3kKK6FvORhXfvPTMg7RmgGJB91hy5YgY9u7hVftKciyI/9hrUok
QeRFzYTKB+0xQuTaFln/xFpsPpRxWjM1Y6tA0aGOuWIcFPKPHMqq/fWnj/w/xsU/GxVtPsg/v5W8
QJMJvkW6sHT57JzfbIqZqf2RNl6nBRLlR8mqYInm6UIWSEucQt8fkrB5ZGm4rMvOc96WwLRPLaNu
yFNexoqutPYk0cZMVNSBj6V4tLNsr8aFgQ4L6i9NOO6t6iNoJ+vRdez21snqOSSW+yR6b0ioPdt4
1/nzt5oFTESILMbpyIIqCJJzLY22v/fad5Mx6vNUJ93WNdMLQTfeib7K2NYyzFFWNM3KctGVxgWG
QpMZx7Gd3F9Gx4L2D1xCobWbhlrGJyPpmQllC/xnv3ns4Glu/vn91Jf/7++n75FPqO8cS3KF/vXS
XAyrEh1rg7uqMu7HPvHwA1UkZJXGtIXCR3cX+CBWgkM3F+IcN/bzHBUIoAVE04Chy6PLkPhfXtPf
P2O82DRanoO0Ud86f31NddoIpBGzTohD1To2xnQuluW1mpbuOnamQcjKOszYLw9p9WupU5f6Z5i/
5KX5VvbCvPvnl/M3CILJqSE837VNwAHCVPZfX05TxG0PTppisYNI7XZRdAHWOW5HQdtuduVHN6nl
AYsRY6mYJuuuUnm3i6cCdicd1IflDeIk00Qc89Q+lLb54Y2j/66SEp9SX34PKuXgnjKJSqIAJfRD
O12tNDr05BttBIoQ+sQ2OxUyjbf//LOJv7/VUB08l0PQRyJmub+91UXdWCnmu/6uhb+oPDyBlYAd
yozmGwO01SSpmQog7S9e8FWNBhsmiwTgQjJvyEu7Wf/zy9Hu9T+dk9zcHqhC17MwNVscR79djP4c
OGXZCr6/n9OZRYNgx1+zdkjN/EGJ5AHbjzr88/f829kHSIBHgPbUcwf4fNB//XhBCCcJh40WbhQv
hp1ymMia/fGgIJd0c7/wKarugPkm0JPZ4alfyCvOMXJu4+zdzuArZQKBWA30COp5cIgEQaK546l/
OaUt/Ur+/PbwSi1uCAtztlQuOSd/faUEzsYFxBJW9Tb80jRmtTAJeRFi+GgLVA3MgYx2V4+VZAab
rqfQD27O2AV4a/oPw8QkV6CQY3FpvYF65M8DZFo2qccd1eby2FdDeTXz5uYxU+WIb49N56f3UzW9
+pPZXinNgOxTNL4BdZv+5S5ztM39rz8d95btuJayeUzqh/Zff7qY4QHMrg6QfpP6B8NydyNkh4eM
GvDUxQHb99l9DjCXPrVGyb7ECEL2I9VPc85x9vF7UxWXT2FhGafSJdWGFbmxGSnGNm3T1Q/gvddE
w0dPaen8xFmWnN2BxIJIBMs2b4ajEQ/eY09MwMY3yvfAL4s9CrEvYzC2z9ADd0uKuyAzpxcfGec2
OTeT124Qtfp7ZLZMpy2CzAPftI81KpunPJDXgEAC1hFWuZUWEoDBTlP8IvXH55MrJV50nacXAwvg
uQxDfjyVisPQF/I5t/GuhfIlA6g4mDK6lDmd6+cZ1wR0RsXCsqIVI8EC7TgcSZbgyaQNVb4VVYca
bcZTO3vPnlH428xEZO3XvsQLU2+GFN0rXmwcZkg57pOgOkzCsfZVibKZk6C8VkxRri6Z7piKOfEG
0KzL3LqbEE/xPrHpmtoxCi8hOHGdM+OzrhmSg6UkC+74vufJfTAgJV0qC+NQJy+9yYGIeK1igwW+
ugKtjDXBQQzjqOQ6DKw9PbgV20FffGjxyytuXvy1afvcWS5uvcAxz3OYO+1WKKM6dpAaUbioecUq
nYX0bL3TIwUnxrEG6XKo0GuFAgO7pX//+YXsDH9jBBQ0U10QE+RP66kqzJ8UZcfCJrgl/FJaXfmY
+6bH4JjJXJ3WI0kbbPQG1GWvVoNsvg/Ng2dxAli2JS8RuDA9dF2nnfrJRr3+6D2dnrfAHylNCii2
E6ewyhbtD+JynEmCL/rysUs+2tHPn1trRMf2ecDYApcY/qPmsZjdem/DLrsbbTaKXi3eQ8Q3DLub
5bFTeERbQYQbMzHr2MEIP7iDNW5dVFIrY85+NIVqHr1q5VdFRqYnF3pWqvzeN5p9EMiDtdTDh1JU
LdJHRBIyEj+BZq3OdTx/q0rp/MjZmyKBu3zeCJ7thZj+9hGN7wn9PNkCXMKdqNB1fhZCyo3deyN0
7a1ljGSsDQJRtw3hdAqZjTge2kW6oCgMHhY+wvRO702OaRnYpxRbxR3WAu5LPH1dDcqLeb51dnFv
bguFF9tqvAbXBzRVilVONV3Dff5VrSN5NDy8mCKMHC1PdU6GU70iOErOfWU7QKUDnIjm8h5GDQGY
RsfCkl3tJsYEcVzgPGykT55hWbsfFWqqk0ORGo4ELeovcySJBWtQGoRAU9pO2U+f39vsHOecW0PN
NdzFOyNjfBeXDsoc7I5bJgg/hadQQHkhgkjpdqvWK5oXninEzdutAyuJv0XWn31KZOkcR7/7GWOZ
XwehUW5iDHzrEtLsnVeyFPmsGKSF+KRdXPU0MKjOxbjslO2kl8WdZiT5S7VVDhN0QU7EPhItDqEm
Onayz5/TQeZPU3wfqtDHDT3Y8Bh490AjE2Ldb5vCGy+5MRB655juQ5/CmMA8E70WQIyYgYhpI63+
e7K4EMuGpoW9HUeXCg9/j0rhvLBXWuGx81che9BDoGbIDoIxvBE9SreKd2WRfwtLW70x8v+ow/ig
kHc+9G2Snpn/kBAWsTlq2cbX5TIevWi5+oGZwWMuSBoMOpR8jI9vYUft2fvlvoVotJc5xjW/8/t9
8J0ZjnNAjebeL05+DKraPGWJ8SUZBhR3AibIMCbTfTq78XY05TqYJm/rhmN0JmxK3o0T1pk0FMB8
9H/hkRxf7Xl4x4IC/h+Tio4sUHMUrP54PJIo6ey7sBWbyEWf5Sz58OyGPrJ4mb5UbPBu3H0frj3P
29rq7J2MRYizgF2mQgG9R0aNPKAcglOjvxBvMIMNNytyyR1C6GHQ3FkuDyY5fYttNe3CylBPOPg2
alA+cRLcK3Et7JNkTH2Hlp4HdkoCFwL9I60RLLrCJrQu69NVlUz+RcaRzoAv4p3oqp2VVuPBjNNf
db5UR/BAHaJlEV9hsTBjCrsbgLRXsDLWIUxGi0UjLl50tuFN1cwHUZw0r2jfvhEfeam6hkQUu2If
K4vqEPUjeV8s3p6EoXnrE9LrcngG8+ts7WOz2PbJzwOxjZScv8REVffjNSj7h6bNucmtNmI7SDTX
IJfpVFrRTn0i4iLCZLG30nGhZkBoCgklJfHhoc3URiSivVoErCChS7390LGlb/qUfb5xHR0ewImE
GUvPsKsMebXNoXmMeKLiuHLLbY/46azsE3LugLQYv4LhMnhbvxrtUzBOhEcJCdcFvfs2OXJD9A+x
XcwPC4XT1jN1jlKBhkXAFKltiIsVUIJt5wXH0O2QgtAnQVgUw2ZOynHXk8Xdd0ix3IlZ4pCeP7+M
uBBXRRdgk46yaLdY+bSXPvxgISsS4pPyBGE3uWQmTBM7jQF32814ORZJ1J4r/cU23RSX3cRmcfTa
mx36LjOwfcwq0YBF1QaDfMmhXexzGdwjmOBC8WuBzTKf0OP74QtzsIXkkGtSkEUiSv+eCJzhnhfo
bluCgp9EFN9DldkPyGVFafnfGD2T+6HfohZ+OUv7BRlk7bMBYl4bSjK56jBPbzb6Zgwe0ZM9shoB
w1Ie0O8waYcEgOomv4w2s++UJ/qzVwc6WgyDZyLgzcSzhOAZOQkTXusw2TO/qr3mDP38e1Q0+bUj
8ITgNfXUAqBYV+PcPC5G+FIXbrtiZyhurDwhleQiRbdWoCMq0BlvZ7choKyeqPIQCScS07Wl/1nH
tRGh9l23G6fWOLY2f6MimYMfLyZrllMWJVTQ47XySoQPhNmWfX4LYvPZr7v8vglY1Jey1adNEj7m
seQ6SOSLl45ik1W3aXLSRzCST8Av8/VnNzBkeFytEA3nPFbjA8xYQAA5fuu+6pNNP9XLK0AhPBt0
ivf4+pYfg0c1VbpHahsK3nDGJASYAr8vP7oswtusBx6w3HgMeOz3ltq5eolffFJvhbbwIHYI97bv
tw+WRCFAkDNjpis+Op53NrnPlbb6skBcCSYmJH0H45ZuF0QGhK3b0gYG998Y7xK1vHtJ/cNzwd9Z
jc/VNJCyivCzUfSgC+4aUiKalFtXDI71suBL23R5/DJN/TsLnps3FsVzq59GLRubEuR668+3xozC
Uxx74x3+2PzOJkUOLR4f1z+3c9bfCGkOHZKpXJ+21nYcYf21jfAxClQSMCLHXXw0QXjs8n5Cpbmw
eMmM6Ytsp5rEW/LBavQ/g9em5Lhm7f3nlzAjEsBW4WPbN98+33B4lvJYV6wirLHZJdnyL8OOv/V0
jquYu7iMCC1O7d/nWRa6NnSzo0UrBxohg2x5sZY42DOKby9lHFwx1AOw9si5LtU8PfzzuyX+9u0B
OzlM/2yfcALXc39rKT3Ua77lBh3uuw7FLWpdZJFgNdjONqvKRHmuImhabumFJ6LE26sLysVDn1Zt
Lb/0z4Mrln3vsUljAmOtozmihXSb8hoAtN3984uVf/tosQbqWYxvg8BjJfnbiw0h2bN7hUADNYfi
PNVCJeqXqcTQ6jrDaYnSW23hB4pZN7xMqQ/c25JvusqBrwUh0R1ygA66iOTIZHo/Ql218nQ6+J3y
d55hA5lpx/k4VsOPMW7zp7xt6Wdg3m6j1rQ/GtfnIYkeLGKdBc4D7eQ//4ji7z+iT/OrfFMxmbaE
99ukeDSmZMpTFsWfFSUWd5MNv8FgyfPHctOXBbIqfbUabltvFDTVlW0GyelfXsXvQ0Hh+8rmwvBs
vg0AUD01+tO8OupDmgkFFTdqBHIhI0F7arJCjofEe2w8lrBIQnk4JIsPy4bJ9jqQTX20J4zZnlP/
WGYLQGUZ/4c8+Bfw4J+nv38bV+kX5jiMqRTRA571+ft/emHkv1lGwSmKqSPPiFYWZIz1ZPJgtKAk
Bekosu+9sGj4ijhdZ02iDn0HQTzXVEzTleW/vFMM8X+bWlimpRzh2h7qRT41+fs1GZWFg6SQUy3B
slKi2/ycMfgQDTr4LagnjrXo212oWvOj86rvpu8OT22f93DlSfeYiaUpQwZw2JaOnZVlRwO3+ALV
B7HHRGgOcWuPwOkFm/xhlWU2Ft0WDRbTOf81KiCt9yW4F6NdsB2XP+MW4AgC2ae2btr7DtPu/ecI
nHx6qMvXpCRBL/2sEGxD7WuPOJ8uFs41idJk/3lnfDZa3mC0tKHcHksYfftjuPRHTRx7Ao1HbDSP
bud/8N7eso6xbInzl17z5BHmi7YtVs+p499/ThogL2ePlvdubv6Ybi8FsPMKC+YzomrSeruRQlU3
KegZvjUTrAVpd/IF/9xDWaHLDgofUaOHcQzflSladbX0l9Kiq/5PLzpE8kDRZt+5dBqk7HQMsJtp
xDPYIujrWVrj83Gn76r41dKV/RwH+IKmJtlKwj5OZZh29wMJD3ieTNy5fXmYEzt/403HDY4g2uxu
nz+Kafj7wYPA61icF8Kmp8BLZBNGZVcnr/OrmxyCX1nQwpAhquRQGCWaJ9+sb1qdeWwH2+Fh45LX
rUSwzafko6Yt+tlJsTJTd4qgDqiVStBNTd6YXxq/uaFAmL+qGYgVpan/Fkw6FbLJcS2S6LcWU9E9
gniD7SERDFBZyLCZ38M5QSY2iRRFuoNuSl9D8xRSuumaXHjF85wz+pBLvY9Sk2kR97dF4U/F0Deb
TBdBvTu6q9Idz3L2u4tqvZPMovrkhrc+N6YHt8umM5kcHTsevzl3ON3W3HIo9tkp+7oASFM3f2YR
9Mdl46J9QNEpX/Qc/Fw7GcpIh+xk8A1f0jKmIhPf/UpU3K4KZkWJqWTJ5XhskPawmsBdoJC9FAGG
etPRVLMGhozdNo8xw57GH7B7z9gnarfkUonk1rc6LL4wxq2VqpvvtelZLwQ7htf//asuh4JFSBn4
AN/3H5C10yAOk/vqtT03huXdwShO9p/fxDRIC0nGsuNCnR/T1hw3Y1b+dAyJOiKIwxM5o7fPzn2k
6T1GaqHkZEy8rpbe2KI3V1uFLot4U4Ld0JWgLR2gE0XmeADtj4qttxcYvqTP/XG4LqUXo8aTb6lU
xWn2ogNsrRA+sIN6PRozbkABFMhWYpXZuHqHIhje7Gq8TqlqHoKkIGAhsX7k7P2e0G/2+6ojUpi+
YZd1mf2EL5anly9+1In9TOOv8NzxxSzxiob2dLaBB81iNm94AtrDIHq2VqIJNxhe4/MCNmLQl0Az
pv7WRWW57IUTPXuya09u0c0gIujyTtijyAZC7I3N3TyjTiCST8+c3drtr4sNsruMqCRivHVEnnmn
Sn+2AdwEWdkQXkYI14TDdImXP/DUydkBjHIl0HnjRl0wD1gLYhsz624RgQqYeQnXW9T4OAGlu3x+
aZu6vIS0y6wKM+tgOnn85CCsRk7zNM2JS4OaAJ/UxQpWJ+ZiLWF6RR/+ynt3urBCtA7C29o0n6vP
ztxbWL98PpadjmNinLwdbPhhS2xru/189fliQoEs8/3nr7AypgFuOf3MBJiVNF6wU5Y7vYIUOFbk
J6w/j9plJGqJjVd4WJjTHQd3zEg+0zlnzjUDGUStaoptYzft8bM9zl0mrT3W3z9O6wiDgCpk/RB1
uQPaBgugfiOxReoIHJhKtZTLWZL+hzrsFOv6DBbHo2kn6ugoa+Tm6ZJ9Ndcbx2ABSbTZwrEFkaSQ
zcXDZ7zqcEbuJpZra59kbpIY5o0ZqvSqWm3QCe2v9tJZL0mHomNe3K+L60anBikjwL3E/W++zmu5
cSXtsk+ECLiEuSUJWpEi5VU3CElVBe8TJvH0/wKr/+mJuZgbRemcjtMlCsj8zN5rn03ekbNlaM7W
1DF2KtWEpzycwxMuadzQU48FlRSLQ2y35Z585m5tMSPZmF1Eckomuo0kK3Sf50gbW52gHHS2asNz
TRxR5dKG3IuRe6W+THOS3NKuqVzUIMtErnYXAVBLao4/TeUJ39suExNvQiMV9mRqavYD1rNuWMeQ
OnfXuMBMbcPC9lmpX6XNrAa75R5QPeH1FbbmJVJVZ74dTF2Jqr/O3sQYmoGX+damdFMs2gvQpmSr
emLk/ngvkuIxNfaJ2UCkGjFBmPMMEsPOdjZ37Daqaw+aKaKYqBl/LLr1WxUZMmgdGm07Rw+Km1u/
mYwAUcMjovTzNF/fO0yrINLHZ/mZKy//0VSbk6E+Rfv7ZAMNLMLV5eb06/7DdMZ5RRxku8FNPLwP
+kfUTJepIxBiNRTfXhYrpGAvahheSmKev0ixuPTl77JmBYjquw20+yFh4VdI7aTsPqWCgJsbXXlt
Ic+LEteeqAloyufJAVJk+R+o9Z/UPoVl9GTWBenzUWLOe9U4j/e/Vc/PfTJSdIYRRqM20toHitvq
lJo1P/Ko/7h27h07i2iPjsaNgGymMf3QE1ChRyd3AEuISycgcy56VhJZP3fA/Fmm2ItiKJhlcbNx
pu/YOUD+hNy2cb2YzI5hD4wz+S6Q0uu8Kzdc6Ms1UXfYD5Z7zCQ/a4cxEHz58BlmInnXre6gdBaR
JcEuANsjdFB0VOsMMtGqSO3haFR2xKc0fs0chQxWjXhnloKk1JmtTEeyjWzwPtwXOoDgDrmXHLFV
E6k6VgSDWMg81rIlwtHwGxZCo/0XAPMZ6zz3POvGLRAmhGgwdNYjxtwHmFPVpXPS4pCYOjEAvA4F
Em5agja2mR9QCW+JXHA2SYRs8d6KRTpc2rhnuUmxijd1ih9V7rWPpbRP/IZ34zhX7zil44eRFxNj
tkkqg6Oypz7036c8Gz7JOEcnylD4xXSx11nV9Cp05mN248fPVR02N+AbmvY3Mgj8XpUUpCxLXQAR
Vn8kSnXcYx6rCVVkZJLmb65T4mJVbg0ErQNNWxrlUXYAVvHhVUzZVHwtQygHfgv+ReO8W4Ih431p
nMbcBNK5rMaKaoJi0Odimy2HSb/81XpfMqjL37XJzo+9IJUhTqJz62rViym6owYS9bNgAH3fvxkW
Dgpndqqzi/OFoMhhPJRxyuGSuRG5tw3DD1vPPmeKhi1VGuRF4g926VLV1D1Plk7Y4P+/7bJde1m3
/98bXroJOgmbLRnNl+v9v8MLE3g2ibQIvwcCFBdrlj0tXSoFFlKyg3afcQ1tP+80Q6mTg1oaJ4t1
4CRTp3M3if6bWMLmbQaOtvgLIbwWhX0Z40l/GN0PPbU1+NJF9CV1OGI2iFljhvkHO3hTkhrrRo6z
jVQhT16BwY/RuLdqPUdu7t/m5vCff0GPbFCJyzcMdxENCFY2AmzNB7tvcGT6hf3oorAOEmlmbB2K
ZlV1+UtNtMJ+bOLyZWz8dK8viVC4K6zlfjCWL4x1VTC5xDz5Dhsqep7moip/uJoYNbAmhvWzU8AL
cPs/ocgWqQcVqp1bzc3Cqb3oe7YzhMDzf78kRYrKiswGLKiMuCzgrFvZ+5o8+Og4yoPdK/fHH/HA
TarfWoA9DiHt+bpzPfu1QTruZrna4V1z1/euTmiev9cVZNJsTgwCyKeTlbSAI5apDdY1YN6c3zPR
0fvQgRRQu73xUhmet0OQfzXiyuIC4SH0R91cA3vugtIpvoqsCy/3L/j2ocZqI/LfFkZ2zuzqvx8P
W6wvrxnb/f0EEE380FCeHwqF8H/w1S/hpQ64IYQITqTWVoxKVdbdix+TYmana+1HtHgIXDOsbtUg
ppNZpqTG9bDXK/Qq+/soj60Uk/7pDOUuOdUSOmLdz1cVpz8ZjFB8Q2b+6ALj+rcWYh5+YdO3NN7T
WwWaa43k+d+MYJ505xKn/a0qFkKjDw+Zt6x9CN22PbotoYLWw4BB71c3uHbgYojY2Aq5O5a+F6z4
PpDo5ENMXn3QK5bDrDQXPsEAVTUNp7WTNu99O7nneHR5bjDMrHRGWwf4gPM+9Tt2VPf95+/Id8p/
070i69VWj4kg7wwSCGNmsmf4IuQF9Qq1Z6Xbz34KJwAzT3bxen1335TRUW/wQ5Jk3+N8tWLdfC0F
sUdzGvYHVgnf0ySzY2yO3eOsL8Dxct5VNk6adOizG9P3WTHf1QZTvdekHflp1QRGM0z04c26NArx
M3BEonT+T22sfL3/11DFI4ZdNIs6txOErMd0+f9I8kE7ciCewab/wac4vusOLp8qw+mziFWycR6f
a8/5mMFoP46x8TdvLf3BiVr0FHqx13Qfq1Kpu/pOTv54yiJd27fLn1hyafu5A0nJXDdaR3rhnQYQ
2VvO7OziY8fugS0EpjZ3J10MaivAOT9TzQKByBSHJvr0Gwhj613I9hX/r+J6w54AnOQ500LtXZ/C
DzfTnpfox1+tsE5TkiWv4ZgZxwScz6bN9H3DquWlsml1Z6qMx7DTy6sGThcH5uuMdOqPznp7KBX+
YPKq1ppMvD+Go63NOjyblZNcp6nzX7R2A0l4o89tNwcEgvTbUUvZ2zCyY2mbxk99qnt7kZb2Rs3+
4Z7T1KHYC+DXi8BsFVABa+HvEyiwzzxoJaMXGjx0CrotA8SNFSL8RqoN46cmj6tLG5A+HeZnI0eL
nfeDhYBof1dhFINFzVhq0d62OyBC0gVlbeP8c5dbPG+3BPoQmB3we1AfWdFBQXLGt5T4UMi846Sv
KCmvvZc4wX2c3ruNsZ8LFkkhSPRIZOrqz2K6MpaQO9xpJy1Jv+qplU+OXnYPcyme2izvd8j0sbHp
GmibeTb77b/Ltms6yaVGkwQKsTrf/0So+LmxbeNfRWGRXnBB3R9xf0B6Au0hVRFf+9mNrvk0s1Yw
CxZey7eJhcy6rsrhYGRVjy5CMSQe5Yu9PCe6tjhvCjvcoB+F3IYde0/R2lxVzYAg09WBaCH5Ulni
WzUgmByvC296R0yr0JoAw1dJF1C3h7ZEKlt1SC90RhEh+2aBcJs5TnpJ+h7VZpt9LLyuMyt9IKSi
t9Z1VxhvcoQbkdTvZtxszaz3gpZYx0tcJO5mYvH6ErIPrwl0vF/u9y8egL+occnslTHS9254iaOC
7ISkYGVk+u80NPlB3Qs4x7LlOmxRPthRslM98r4MQX/fsFXHXtUE0k1CZlCJ8SAYq21ce9ThBBmw
00KN09AklLX1/XJNwhtiBW3qbn1OTD0Xebm9q3Gi6tnstPpMqbrG56+eQJukxxgDsITbewTQT7tu
xyTY+FH0ZCi8/KaN9mGMNqaHKMdJSaFOQhUAg8sDb8oAkyZTuAc9lT8aYOaMbiCtyMGiLBxQt0QS
dpRGguVgl8MDbavsydUMlxzbhnRHFn+AepV2wQsN0c9GVpbWsXlhbiYf7BBQe0YQ5uDJ+Yv6fdUO
fvfZOg63s+P9ncAMBZHQSb5E6hIiOXB+G6YluPZcCB6WrF4QuWFKPetxnUBXJCDZoDc7dmWWftjC
3NopY3nS6073AdMU3aXAKlzrOu6y3o6LazMO/TqlAdWmnkm/UzSfJmOPIGqemop4cCyrHu+EFEdc
Quv73qcvCIROUocfBauV0gzvNatz2P+ZNq+dovvuwBlBwna0ZmsxKoIQ47c3O9P/mnnSHDFrHn2R
jRduJfmIK3TX+JFz1sz+LS35aGQCFH0eiX4uhAN2YOJsWZNUrjZjLpKF38XyHeHy9l9/TlYoKijZ
bezRNzeDGGHNmvHzcH+DR+oZQAA9DvoowdlGkPT5/icUNryCrRSnOJb49zL7fSq6bdPHaut2IVaN
sPDPICFCeZBCNNvJtawrOp5dbUbD2TR85+LPmO1FZF6Un32YS6FNUTYf3DJ+xyp3g6wFgLVdMrUT
O70lSzHsajKjfBavwyi1zT0m6/6lg9tn2bpxvX8nG8fmzO8+Gj12NxUZHMGoUkljzqII/zcJ3f++
L9NqfuzM/lc1EgNGgtE7l0G4QHWlz4oYgTx98yN6Je3x/qemCbXNRHgKi9U23oGNH9e2sMTz6FEW
jAWxj+0iiFP53G3KUfuosDhjBUs0ckPsTJ0djGQZ9kZ9+WnNJR0z8uN/dz3vEUuGCUe+6zmbuh49
nu//XRXeb2SHBBej4oZiwXkvD8iQhCo7qScj74qrqXJERdV1tEILQJcZ3twwdK9G89xDz99Hk4+I
bjldWgxYDK/j4phzbe11IjzXkoeEVDQggPdPsBydYmfUDiRgIkqMKvwjc7qSlLd5Upp6AjtGprQW
EYKxiOWkcFZzrtLnbrHKUpLqG5uorr1RGuHa6lx9G7WJuBGGLW6TyTjWnXybDsjwD9lQRwDU6Myw
rO6mpGn2MwKVi13UJFOkfjDqDShYCARnSwpz5c8pSedDd5OTK9bCoSLV3VI8g7w4kgbDKQbvnN5c
/SKkqn24f4lLnFayZ/I1w9IkQAd4I1log+82t9HWYcBEAtPROwbW+s0gHxcg3fgYdfnOsfr4eVwa
QhKHiSOaZ/+xsX3vsfE1TBQem5cuTADYoeURyzWbMXqlzJNkx98jtZcvZl21e8tUR1j56thPlwrA
PfXQDBqNnEAolPe5Um8yMkle0bLKo/AwtuJy5RjIZGkHLf9uRaN/sV1N7f+NrZdJJ4QG+RD/nTq3
P5EJN5ycRvOQPojvHuXpqTWEfSp6b1WbZIwMRr6PtCczUf6OFENWRaM43b90qfklRq/mtDQJwqya
nJEnNeD9AbQKZBXEx6aH2FmyPCseJuTdcWB0wt6nPXdorYnmqfAS/NZDIwIrc9ZJKtVlNhJ1uf8J
OPQ2oW5iGobb9X4Y3L8YDoM59ibVxnCHr9SLm/PYD+Nl6PpPH0T3c8NlRXkjn9yM46WBfJC3ztat
s/CoouT3P51lNtHkh0t1gt4F9+pUwAeX2Ks6uOzbzKwZarROv2pLMw2mwR/BR0fDC7v7+NSb0Kr1
8gujgf2xlFbrHhPA2mJTBUSD+Y/ppelOEWR5HMrpw5K6B82mnh+JFx53sVWMSBb5lwlwzTVsPOr3
1qXhnevhPdRA1eLENY/3b5E8naKOYJW8ZhKJo2V64lfJYpO9MdF3GlOWmZyNBql7NNj9qcnlO+x6
9TLE4bQfY6hlriisN4waD1LPx22al9QfYMGRtsIA5tQFp/PHGdPXGmz5L39gVS5hGJz8BITLco+e
pEinVbMMR/7zLRqJ+7dZH7t7q2GqaFHv2knvfsKLM9hmJsZlysvhNo/DdyhJ2yjo9WBeZ+W1bot4
C9nIIomKbz3Lek5sUZ8bHeGX6mmGDerhlyGNeKoGg+iErERPiOU8KBbhjJkmJ8a780Usw526sctd
xhZrSPtuHSbQ06a8sJ9YwH9oaiof7v+omyOgq2g3oRIRRHX/y7dibE55CTD1/m3liQZdtgbICGeu
nQjaYFuiT5o1lNiAWV9jnVzIwmdq2xb0ZujEKoYlMJen4iWU0rlxuRJhyndJMWcvDMB9gKS9a0tc
/DNvBtOkx6hMoO/j174/oF1NNvM4m5dZzYTLms7vFGyxI5M/mlEOT47HwrpouvBUEYSkrCp+bnQI
MsCXi0n9URkYzvle5CXG6AA901vORWnsTJ1z4X5wR2ByNyWHDfGm3Oz3KzNphCBnHtHefZGZzwME
lfSFSovjuk/UR0PkWVCNsb1npKc+JnvcKVG3lzGKXghHis4ODfiadl37LBxIbKpXwyOc+JZGHgpm
l9KyViyE9kkTF0GuuDGkbiYfUTQ95hhJ98Y4yjUFnf9gYE5a+37WfTmE3TaYi1/7DvauiMl8HExA
jkshw6CvvVF5l4/FwOfawdOuPSWP97MWIwNdq8hlAM6gcAuGFf/ni8VSY10bX6KXGhc4Iz3e391s
6MVrm/fjA1T3dj2JRLs5Lv9RyCLbu9Y4ohzjZsMuWRqf4L/JCHfc8ajLznmxRwgJLrlAPFqsi/xy
hb2m/mvF7YueOt2zmXVXp4+RUQ51DKLSHvZkCVh41RLr2iTTU8uGOejSmZSX5Q3Ily9d1DdnmwVO
b0U72VjDGVSEdXXiwr6i2iQIrcRHq6DF2NyxH9XE0zU3h393aYL/LQtVde5HWiHM5OTKm1b3AzKG
7OQ+1ot1ZTCc0Ix4OizMikUp58gme5hi8sSqirwT5eTGQwGV4NBY4cdEm7xqkzK/imSstmMoH+Wy
n3eS/JzLDjV67TQbHGu3uCDX1tWaFh4+FK37qClXQ7RRHMrEIjPPlKkTnoi3hDepUutwXw64iDY2
lokRZS5rdXAxHOMBK1cNMUl/zpIYyY03tM3WSV33Qdcf3dFMnzQwb0VvDC/U3vpT3FZ7stTM8/1g
Vm6orUH8FHsLgR/+Jf3hXqzWHUFI4UjWkODWUWaCe37ptfi82LwuQAJD+lceRTA6hcpO/yYVeudl
t3E5fSbuo0OlljJSPOPwbPftyPxZpTAOC/fBtlVzpnUPb2ZklFdrHGE7abAOJi1Z33fylotPMazl
rYD1suLjbL/yNDlUPTvvpE9B3NrDKySJ/mbNKLY16CSDUxC76s/2Nc+mPVEM2TkdfAtsTrcVwzxd
EPN+lL03nqAXYewJS/dWwiAJRdiBdsOfBGfXXZgX4ZkF0uH+v7r/o1SBr8sidu5cWz2S5InudzLs
J+k/RqHPpt1mYh3lzaVlr75DmUz++iLcv9dPiYP/ghg1NP4kZpnLunzUqbfA8cHkvk/Il/H7fRlj
E+B1WY5F4ghInpndud7MYDPfXVN8zmTCrAXg54uISP8o53ZBFFpdMCM2D+7TVnjQogqZfvOarQ0I
3dsQK1G3mPympmEHXPLEDTp0epaLBMQx+tiMQ7YpcqrSu2Q+HmS8T8f0VwgI7qAUoaQytsJDw7xr
HRJRvBUyp050kh8QVOlTWGreA76+q0SkeZzaZjy3I3JJpsBbPtmvMkdrlHb5DKAapaOs68e79lHT
W+CucE3QNlIM4yBTFx3pM7cRwU2UPRghnP5Gd/Q3ztijhIg4d6ZZ/8yZYTxGcf7dagxm3NqIv+1S
sV/jbmT3/lZSewK3dPGBZDgKoRWB9xAt10nCiJfJHVj8Jlbamal26DB4+ar6YbiUCObWxRAdC6GY
mYtviJgkxmTGkz0mTPZi9jvSYfen4gcmRNtQhcMeOCTjHwPMjadPu35AI15GZA95BBoghsx8+1En
J2jto6+cLR2PO13Wlgn+1bf4VTKDdzi1a/BnZkW4fEF3T7RrLYIZglng+3hsbG6KcPTVM6lvUF00
rAKCPKndXNTg3UPJf7vYTYKsQMKCmUjF+UgujDljVc9p0pKvuGYBjur81jotqeuZ66zUwM7D1Nn/
k+70SUmKcIYoIhG3p3BQCOG9J+8gC7BTUmof7DPQOXjmPsELeYigzGn0qUjRfbnRad0dXwPaw7bM
0kj5a6gpp3Fgh2vJY0iSbTAm6bHLYRpB5fht1NRXc/ba6gyHLQbAAcKbifXVTzw2yF9Ncy8msTyU
TRjA/s5YhfRBP3qbRq+nK+OmNbTNV1atH+1U/iIqo9AAiOZW2eGzNBgfDj9d+Kf0p1uYgMWwxmJp
MsDklgRfGkZxjLpHRw+rbUjeOhNgvzzIefEZhJpPeyX+xNoYOPwOGxVDe2iOzEnKS5F4EJY/5DhB
bE4YkEQJnOduygRDVlzGs6b+ZsTBnIivMzcM7RlpEzPQt/p0gs8zQyBbDQaeHqLHMs5Zr1m1S2hV
55M5JmEzruyof/JMtz+7MZ0guqFqDb6QCl7BZvaR3p864Vc7dhUjYovkdZmzPzhFVm96tgQRYyDP
ck4lgKqV5aH0qH3mvIOvkxmStAz5x7nYEb/EYCMMnMZnRggEFJuX6e8wIwPKMg/okiav8DeWFd+G
xIZuqf9UtvdTasC8ke04VN1VEmTUYfMMtj5h/e/qLcFhLk5iCyhwoTmsf2GmeE8tsPWNtoAs9SJA
F0d3Hrpw9wt7w7zNXHskyeg9BdfYge7uCGjBdUVS5UK7mQbmVXGXkgOzsCQJOttFsBjRoXru0Zn2
s/BPrfRRlcxLdrk7veZ5KfeTQxVbcTWgpah9TCSlCQhsZn4H0vBBmw1jl+fqT0iSrcqZN+KhWEem
YLipzXgIQhs3OJexI+zxXB4iDaier8Hj57GpVrYY+mso+oMXL6rxAj/fgF3NjaMlJDXxN3rK6jjS
UM8w/XrG0ZI/+Gm5k1rfUDqxmTGxC/UzsV6JX+qQ7lNSutDAOySZOll9zswFY0UgA5VfdmhKwdGJ
tMJoNKL96ofRTw5J0x27iOOpXqCCuNufJD8wgl5OBrNpSdpJEoIk+ke98nvYrAf0KAzRsa2m+Og7
SSqrEPXW+w3pomA2N3EG6fB75oZPbHRstTWYTM26+C28uNvinupWinEmJxUUeiAC1lp3sjTQtGaf
he4zFSDpfXr9UzmQ8PIRMYvptFejfwt1I17HZG6twM5fEA3+8vRxsdIk174wICaW5MITCATLPb/O
6AxJMyIqKGefBKJ8Ln6TRDZvbe+prGNC3Oe42Pej2Ew9NyuLElLsTj3BPrnjktITN4disrCmFXTk
g62j6SdQkInxM4B1FHZp+qY6JJFDZOeH1mmSbcuKg9AE9x1lvPso+J3PCFjGnpx6fuPlzqnTv/UE
i5yAFsTDzbSlKvMPvodVNiWIOEBVgoU0JYUK3mg9oUC1evfByaznOKwYVRlMKVBObNjow90RXbqW
fWJtkG8QbTB9M/Q5z3lVbd3YQWMa9RFYMbQcI4kYmod6XoTUoGXc7UrF6zr7T3HMwE4fISnp7RmD
b7Ni+PnImaXvbH5BpjkbK30ef5uYLujZOlKwJvNPzlJ6k2YoMysNhLFA2MdQGiR0bMhtVEF1dcLJ
CWTzHbp1tfQ+TPF6bKgVe9eV7almZSg/X4+AUza0pgV7EVJ7wSnsdACC64pt0KbAqAkvFXS0ObD4
D6NhWPkGEfGN3fYB+QfJLvRIBTMJWAlITbQ2bi0vueQlCAlpJVpt6236me0BUWADVwlNvRo7Y5uD
Raxhf7Ze6W6GULCPzgKVVMMmLBAvoaAhQjNJnDMmtyb6q3VoA0IobaRLulCYR7PdWjX78BiCdQEc
1m4gEUbph55wG7emseMGBHaHTu0ZSvQn9rxH13I+hIjekFHXpCMVQCZ4cKiXN0YM+cKZbqiVPnUW
vyt2gd+WJpJ1F1G+2iI7xJEjbiSFDBxWYBzbr8KA0lUARozxKAZ1MvyUo4n4yJq4Y/tl7WEA5IkY
Z6SEzguvfCpUr9HigaZLw2Q1Qh+0yaBZTUlr7p22e3Nd7DMWBI8pfJxJg984OTtlqNMmqZboixnB
J5tUyjJI7d/WQIFBjRxuYuKRDCthy5VxyXKRgM3rUbT0kfZHtB6OztC4oE4st3DWW9rgPWYleKvR
Gz/2yTb1aQtfqNnMDEWZ2vUzLdxYgvLMm8TcMLaD0G58Oryi6MEMbmgkAGbDyoSaA6PnJACHwL/X
M9YImIYFccdEjTYN95vqmIRE0JwIkCEWKE2/kWSh9tUS4v984Pkmqj2HCDffb49N1j0UAwdql0co
V75EQhHnOW5Ls/7jue07T/4z233S6dCUICyNcaOMun0l0WVjEvJYFtjzUAjiJlXy10iFtfPoJJlL
co0ii7KGMUTfmFwJ94HMX9fNWkKWDljFk+2l4N/FYWFcUMgjCWpeSMZgKKSVAcCwq5ER9Y1E/qUk
LHVLmYpY3PtC4hTEnbexdPmbBEqearoYrS04if1nbLEuIaxY/6baIbO3TB4MJzepxIHfdui30DNB
J4u7XK69DiijRqwLD0rNPL9aYkWm7EErWVLKlCV267KsrOuDp9zfQ1t96iMh6ADZ9lrbj4Gpo5kc
vd7cj0wWcR7KByzeoWLIF/rOu+y5yG1VED/pA/RPoajnjfYuhjcITDBdLf2GaN1Y2bz2aKq3tUtR
EFfUELgd3wAqOLggAfsNDX5P2CT0qTE5eVMWf5CbDtS2OipFrUWkR0n1HphZ+lQPgNtzAbEyxphW
hxpPpAYFs9Dz+qLBYuoMpHVVjrU85Fyk9ouTBr+EWXFlSg/5qfL2CSvT5UWwuc0BW/KMd/7Njhan
b27u2BL/WmZCeTj+1C65iPhHp8GMmBrPLFxFiuV+pBbXNaxuDcmM+LWac1tAbw3zPAumPP3JdTSY
laEZ+BO97QgzfMO+C7iYE99IYIseevPCSiLZziUjPzJlGeQX3ZGOyafuAg2c1O5XWHaCYQaHqVAN
lZHOX7Zsb60ZveWl0xxM7SeuA23YNENuBHpH/kk8yQ2eib0chve6acmI9pbSC2y/6jBVIzmoYam0
zwpm3ZbE+XXScn3bfgy8zFoeFs85OuNSUed+d6IG1myD5UnJrQ7sl2mkTNW60BtM9GG9sVMJbQ+w
l+Eae2wR2haJMeHIPA4oIMAQTtMO6QJvQGttWbZlB0fuxJz8lkK5+8Zwd3YzkGhgDpiIZt4lI9NJ
BJDygOMUqHLKUVDNDqgXg1gNnwopPQ3lMQ3dkNceyhB38KVDzs70Qmx9aVrbqVTVRtrmiU0Cg88s
2RSCQVRLUkxfZvl+ws00h/K3HvtPeuUQYkM+zSZrx4NFAh8gAQZhFlYB13SNta921owB3E27o6e5
MDVJv0sZRmTorJDot/JZCg5Tq7QIO7fkr9wvtSfCiM8J3AzH/S6Lzv/UXURMMikIQBGS3gW2dliA
xrUJmwOc3MI9cEDouMzUEtYv5ByTsSaIUh0T8hpCbM3ACacR5CXhPJl2cmQaQvlN/HVJejgh6pyB
cNYdZwbI5hBQMhkRmfUhsYto8EhQZ8KMRMkuht3Ir5jQYD8oWy/eOn0YEynZHfsKZrrXkqYItOZa
uchMmtE5Jr49U6JVBemEezS+71FsZ4TexgsptT3G4EaIxJy+/M4kDCH1213i/6HQinfF5F4Z+RPG
O7A2qRRhSkkBK8Mzrh2H8s5jk840WAtqMRz5uM8xBESwguHNm1Ag5gSNQVohP1gGM+qTlReOMfSp
GYFQs8F3Ajagt37XHrML5aF9Z+W1npAwMVxLmSfGFOpQmlYiarvtQP5yMLfCoeogqRkDQZbpb5CI
91gKoIqWcHylA39gqNE5rvIOEQoiwGxD/Ms6sdGaj7h/NxKIsxVjcGIhSrqj4e0QlzZohFFvML43
Pd5HFLRR072Tk1VvaVRQ2JC8gL+5gAQLjh2Q8t4O+/VAsF/Qk462xnoZ4PubvsihkQYTnBYha04u
GHHddgjdaxqNC7/BeT+oBp2C/yqo/A6tVWxGN/x2u/5Qw+IJ2BhDbkcLvWg2WfnkFcLNnEg63A4A
RpknnCRbQXQZvwfLsjdMwKOt2e9McvN2LaBfEwz/uponmn3MM/j4FaPfc9dFp6ZQMgBKXV4b9dBo
+Mw6wnbRYmQRRxoAgkgvrQfZlWVAAuOfSpa3CjMQ5wPLE7f8RNuX7upk/qw4W/jMHDKanEXMzK/N
7LgzSAEgj/dJEyYZT7RzXIWcgbauGH3GO2BM9PuuRTZBkW0tF6gl8uCzhD+7XRBc66QwTmoGRBsR
WW94e6fXFHYVb960Rkwsw9Qyx/7KTIPAK8lolgNCMjVxLsksx7Uk6vUUzaSE6uNzaHr+Q5yoN4i8
Kmi1m6HFv5Rr3dxymBlCxtk27NJ27cx8RolVGPgMTKTWHGqmh+arsX8yU4y3WnNekfdZJ9LTn/X2
I4GPi5TNXbHwROLRDqzQAfl71GGbJom5Ynt/hUhrINGROBnEmYIjwWZhry5TrxUXUepMRFVz7I3U
JZCOBCHftpiRpe8tYt+AyncJdKdra5CFbFubQhAz9h4I2yWf4hFTLt2vG5mAD+54gUTsDJNfZZ8b
pwjwuVbo3RVNHIKvgmxeYWbHMB7cwC+6mZ329Kstq2efv/lqTFA6DUihWwFUPP7Ik0IF0b4ifj0x
2QvIFx26wAVf8Z5tZYK8L35NaiQYwpbWtjRAsWNhA81iBX1tbRsYPapupjW6q6eKaXTQjN8zktgg
LnBoFmV56pp+P/b9/GimvNE+CGcURk+sf3C/eWQfIDoGH+uBs/XG16StncDVJkkqI546cDMb3Si4
WFxrqWtRPWAL3TA1RyteWKdcfqV15j4Y7coow3Y7h9OhQ9G/RpreELYcXuaYHOBaREenhzsdldAz
nZqUeBJ9cmra1Zg2n3XfvdmEWiiygNeUXP3W69pHN6o0ygN14Eytd13Sf4RDbOwJpPlmkRsdmTFb
KytCZjmMNrI5Uwtm0SfPvesckdnCGPPJQJhd0A+fZFjJY28PPyJP//S5xRvj9zQMU78Kc3zrSffi
l5UIcgTPAbjMP/loPjHmJfXTNid6KReNd/rtIJ8mXCiS611ODhBzjmaCFNvRncXzuhmZZMx2OhxF
n70SJ0x6Zl41IGGZ86ct6WLJ3PMKIKvSk3xXO4kkk0DtldFHnPSmIObRv6bxuO6XsZXjkoFuRoKs
5UmKNWYQRgkpygV7dHexsLKNSU1o2/18Jitgb3nCWkE7ZWw7MGqiAWXdoy8hwrVb7cg3bNk8Muhp
akCpw1wdTGl+IKvrl2BAPTCsn2RItP3/MHcmy3EzaZZ9l1oX0gA4HMOiaxHzSEYEJ5EbGEmJmGfA
MTx9H4SyuqrSrK23nZZG+yWREhmD+zfce66InkYnYVsUD6/I+36XVsjXSDRLFnOSqMVwbps3QEnn
0kHwX02ZsRzbCfnn6I0PY41t50E0PLEdShZo3jxHMjKZUguM5KL/GqbmoWWzhsQSN0KrUf7liGqx
m0Fowla/sNNx17LcXdRGe/WRR1A+k1kWzxkB0UOJH+CoO/mnWacnp4TRa5vGuVPypwnTBNVD8mh3
lcdQcwHkWG1IXAKKPErGdWzioDN8DNmpalAh0lOqmv42bBh8OTQd4IxzpkH+htFbuw0mNpoyyk/S
Sc+9ei5zgPd9r5U75bNfk5lEx15M73Ydh2eZIfgwupSCgvcnLAG8iuvSjQUHBwKyrtb+jMJ8VaFG
SJaV4/LCoeiWLHgN7AgLwb+OvOZMD0l8TcdrhJf1R+jXuyDlnQ/nuSn2pIM1q6rSukNczoPZBXsh
ZkNum550Y/zs9FI/dG7+yTBGB9zAtDg3RvAd+QOSuheoyWJX1PGHSc71iurqS8kcpmuFjrduutcu
12yC9baCt2EMP2adD53L9Hg6eg0Y73IK35g0moAaQaP4EayDmvH8FuDdTzhWl4k1bGUMydHXUSN0
iVPyPGpHR6/Um5bWO70ka6nXCKiyrYi3C/47DskbOittqXXBZ6/31s7MAxyK3K/LHIQG2z2dgTZB
YOSnXROp/E2TCLaYY/oRQdkwoUKokc5FEWMQ+AAEY4fXYpUbl7jL03Uzp32MojlrbfjYkbluIcqn
j6OKdCUawWz83fs6xkLSxYORldZb6LTxY7XIWcYEZm1ufYmttRzifplgiV11Um1qwtxFrdQ+E2jH
MFg+zUnAG60Xb5A7R5AlcPUrSmVSALY0OgxJuv6t1pp3LSXFUkyEDowjI0BCzZ8CMhYSZQzn3DiU
DZydSWIEUVC8ueB/NxMYNPymV9dHNVSLCIy5BzJCmCQx4s+H7Ed1itgC5nRNqmmd51BX9OgN/vBx
TFK1k2ZEwRdrBmfcPO1OVHRxyQsMHRRJLdvxo1/Lh9bpdB61TtHP1+SG+tVs5yf2zQUfuJwK/zOM
CcsGRoU9ztcisv7sW1/EhJpbDvCdEhNNbEw3s4gudaaveMHH18Ttn1qHOVw3vo6qK5/wnW6KsXvH
yVCc0JS+2jioBiK1h9w/Z/XwFBRoi+zKf2K9QeNnfkYD8/cEGL9Qn1UTMp/yjfzU/VKGTjOPizQN
I7qBNtDXjTsOCydqklOhKrScimh4EDBcr3S7nNfjn8o3yIWMxalDnS2H+sPwRmbnDZ+YzQHGyvB/
53XUHPuYR8oDaYqRkK1BpOfpyUj95O8HHuJFy8qHQF1/2nZZ8F248Vzzhb8FHvStFYXQrk1ylS3X
wb9EjZxX7CDruZ1jldnLejeVDc98km0TQc+PFBAo7Fct0O7VRF4xxVw4vn6xTZ3M2cL8iLs/A0OA
RR/oxrnpRi5TJySNpCq+BqF+ooyGR4yITvPfY0D4g9Ez+Ewt+1cMezlIjGrRC9oHlYqPPBQufDp/
b1SsmWQeMFVkDluOVIFJvC00km/xKZq8m+DmIdlYR70V7kzEFjiW4jWy1o7kX/u5JieZdxHteJDr
KxUwAg5UvBHd0DAH7vVdmVJKTZhwdVQBi6lnhMibtLe459DTaCss8aZLX4wo290lyIXKqbXWTS3+
tGwbPEN8DbSWi0lv1hTw6WPHjJR1haLGJxNGlTqjLsRAtFwiJLahZ0pP8ExdC6I8B/mM3P1ViODV
0jjU4uoNPij2J1Php1fZi69NXPgakWyim2Pc3DkdruwOjh7/aUM/PWRF/kln9+pOJH8gmQV6oJpb
47nVtmaQHemGRfCwy3zSYjCkPkdLYZvgRJcp0VAjGiXzTyjb3zzmBnGIjMPjKKg+SrTM5uD7NFtN
vcIpt/WGWF5TckG0cCJBEFjINEdBo+VSjRus+UY/pMPyQkjvzeO4qqO53UaiZWo/8YAGpyVwHkcN
58C8UrCbes/07d0tGTJLUiuRTo9rNfDC02nCdKaBoeysjWNTI3FUplC+kso6C0lZYKXYLSeGQxt6
3A+f6JekaD+iPBjWqAMZgUigY/5Af015B1gviN0N+19uGiBAkD7W8E2LVSMLrg7ls0zUrFMS9zy0
lRmtCJ5cWeSKLNRIZ+WF1tPkqfTgGsNb54YE0yXFgXlauqqIEdpUium5Y28af7TPNcutI6OelUKs
tTYMA6Vcs9X1vjxD4mI71q2mEDW1k6Igq5qpXiqDs0aG6UtEyHAILumA2IJQvJTd25CDCJIYsvxw
N9HEL3XqXXPo6FZjGA2eItM4mWCzYcvYazWvevK3STiOGBJ4wmYQxiJ36fTFgyEYFVATDcvWDM8J
Pp+1UF+m8OY8OBIZnITI3KBgCA/kn07ICG+VbW7Z7PobVeFcaCkZIz0z6OqbrVVkxD+bCZt/+VaG
PTA9dN6C6Dy4xsaevQe+iWl2otpPeU16knTTPVwrLJFLyH5E4AbyT4cm3uvffboLT3eyvZHZT2ZY
eEgxDIaqFB+Njz2bZUH5VdHij9GvVq/7deWONVtcXogE6/AeoThVLnIOsmSXYC7XGRF0SyJKm4VP
Cm3pY6n3JfN5x6Uu7Qom6/1kAJXoi5Hmi+ITSAj/HKcBmzSiNNnLLcEaMRZoQ/5Gl46tGcWVyQhK
OxLXlkX3liGfLKSf3Ooi3fWy7dZa7VP5lO5+YABAI+9RqgHD4khLtl36UU68KmPffA+kyA7ePBuc
xyh2PeLs6CvCa2JXsCHFflWaOgO94gwUB0sEPNiVO4eZGaQ1OXDAVjzuezfXImyWpCGGU3ZSjTSX
bMIXXQ05tKWVWpKBbbAnZEKYpEsXrst6LPibHIfHAAOJ5LyTNw2vr1dzx7rDQ24HSIN0BuUtypYo
JkEwaofvzE+HnZd15RJEfrtqrDeEF2g2nS45M7yBtCEK3mRZVSxbFnNZy5y8t+t85cn8O8aBrleu
DsVgBC+FprWLePLdeWuEQiA/oyNfVYJILkT0OVM7vPw00gF/KK+dF731sz7Zcq+TqRWY4Laoo65e
YPlXOxVsstPpbCfuqRm0ZaHL4mhLbQaCVT+p18+prBBQQ2fKjhlEmyzIGQl72mcA6HRbAVdaeNiC
cUUyelbRdJSBT+AQaD4DYNkwVhr1vxMxDfJnVKJBAVH6kE89igjdObDXJBuGoI7JS7p9D81FhszQ
6oCkJTXlFmH1XwO8gLUP7Z1GSG+g6xLdqvnMNbGcZEjdtyM1sKROhjdR47WEV9Mq0z11fsnuwuFV
JOtnBDhHww7s1TSBCQN46OwKEGG8btzD2BFXMQXjwouLa0lAxErLKbWD1vywyeNcxje307QNJY7c
cMotagUBtyNPZhjKaTNL4NzRfeE+LvbYpCAwVII1nVcfJ04E0VIEG4Ec9hFBOWoc/9DKpYvJ5lVL
d6JpzXDy8vGIjddeV2pcWzU9iFKyWWfcwS2uqMOojAevKatNovJnUdlnIdzpoe6hOAVenyyZQe6z
mHikSBuzJYUJuCHmHkErbl1YQcooJXmQHR2sdI6VFY4LFIZrOxfWAe8ib4Uh8dduP+ws1X/pHQGf
CLwLNEz2IyNH6k1mBquMFN01++zpNLFom5JMbCiD0U5AVGntWOymlzTXP3ocQU/+bBEZki/ybbJH
wGcPdfI9pP2FUYU6lTYjJCD3mKSGFIsNQx3EN4cCcPamko7FzDz8FYO9YWP43oPERGJLwgkWJuYb
pv3DQk0y8AgfLTn4W7sVAbQa40WLvXMSZ2dD+CUKTl1boWu+Bhh/InJIj1bGrDTVjVfV60t3BLWS
t+pPFzXZBmmIxiXBD9W8w51BkSLQU6v6I0/Y9DSc0ZPNSzhKadI98M0B76VdNasa7YnAcothddcU
a7ManxuXlOe8pS5JcvoAv0yXISYGM5OocVTDKBEDVxDIAtbg9OwHIXBekIrwZ8OWzJqwZCLpYtmx
AsYzKPY2PUZ4bqCI9jnAQZD+sXLPWaLk+tCKol35k7GRYKxoiINnnLMoy9PU4sbHLa6rNS6vGkh+
L225CZCnuiGLBsMhaoQ0+sb03QOLt006i/dHFh1t2F+NQsMfqAuEI4HnHERxq0HEOO02cRChob34
8BKlLdypsvAu6mQZoUzXhTErgeNTTEXl2mIjhp80Yf5rdk96ULMQ5uU8VOR6J7oIromtM394JDVq
3DKKO+kIXxaGp5WrCEHsJmtupZuPTP+iaGH49gErs7/BNLHwOyPfFQapokNt76wpWLOgIUA20xkA
CDID57vb7jJ1cnW6/cHW1kUMntuBz4+esIcmM2ZatjbJtVyFg0OoGDMvBh/9pL5gHM4G2bZYeyO+
FgrOLS64PoBHP0aHKG3B1LBBdtWUbpwDRJ7mWEn91WDMCNmS/JyealDhHTvhZHv1bCojjhByjfHz
1wbz5loV16FV5742kbNTPpQMoZAAh+fMD71VQNcOv4ExxkB4DcBUbTaRMNAn4ntwtJ2mjA81LY3o
qWf4HvDFTL6Z6RcZQTvAMo2GKisdNPUQMHM8DHp5E0G2VThJOfBqj+TT9mIYLe2pKMlxVs475XSF
+uRUJXg27DSBjwCi+FwhbV3Uo3rQyk4eAsvCmW235xLv28aJL6Z2MciWOiY6czbRuDtB7bSYSi2g
YXR1LG7AgOVQjvwdrre5cy4KvUeqVYfBBZMvicpFgcrPg0AxG/sgBfF0oIpDmgRfZ+AFJ4YJVG8I
iqyQQft4x3HlieLuStl9MsHzKjz7UJDto6OR0ZobGg0QPnJROfbOFRlRktJRW5onVJYOUs6MZT9D
l+e7LtTIObogCVlb8OfoUkLvGKKkXxLEk7DAZ6R3/zSqw+SICthd3P3d8+xq5i23cc/LcGpw1EVI
n9GqvSBPAkAL3rXBPMVQEIY8jyKVWRSvMVXFnM9e8EwK7Vy5qK8BxJCluVudOvfKvdVc0WCbDNlC
7svMqJf3B0LInpHrhBQQ6SucSATrCbJmuxvOSeSuJwRS+xrF60uTY7ObSPEbJNSKwsdmGYTQDUKk
vC8AVOgHJv2mVH7ziFF8NDXCyeZ/1JAFLou6USe/iF1ujgRbpgrzZ+V9omam8ByKZnunDlA3RySv
4/EN+RID/w9VM+uZyhNvdRHUaB1NLNcxKSf3Z8yOiuEAkf8ih3483SWpsEqIVp9Rcj0SCEI8BAmK
2kBmqtEy+Ebn+whMwnqc8/1WPlQWrEJz+lhloKdUZmwuzUp+/8WvZVZrPduUzPMol0qHah5nMeYy
hqUdaBXPwStWISkDVTu7aO4f8okhT9iKrdHVl4ldytPgbZuBpXMf59oO6vZeJ4TkVrAEXhJUwQ6T
hM2jnTvn+9d3KRIBTzivcsCzGKBDElq6dahxFCP29Z0c44wwjfpigNUOsOj+0yryfWGaFPwz5oD5
cFTxC2ZOSGFhgsj0zu/VFUZMUBz4cbmoqUlTuYoZf+2op/7kBTUETA+uskKN20Aj1yJwZXzqVfrc
N2WPidVrcNhhxEkcTH68eQQXWINprq6eOSPfrUbX93JARIUMxHtu8n092+w64Nn3bJSMaJd10gU+
BRIodoY05aLMnBHxdHI29GZYWZgfjlbhgKcdB2JHW87HHj2cpgr5e0gFTjfmux0oqzHjVkoxCq8M
I/8zE0COpSfjGwYcuBHTGKMRDYczYPFt2JTRAypF1KchPH57SpNbb7mbMTbgHE3Ok3E3UTZZ9Zjz
q6ZGlVv4OUQfIrscXdZfnc+MGLVCeM2NQSCz4qmLbdYtQ9ROv4aYii/rL3moypcROhUP0hCck/wX
Y+H+3M/A/NTMfWSw3WXonXddWHQw3VBmy+4vQ6QxslPpj+Mlriiz6ynAdJONR+zuzbW2KBbv9CQj
tDukegXK2jQLNlaO2Iqjxz5m02+N31+PuCUx6PLqQsLxREp1swpDr3g1i2KONS4uppkUcOUzLqRW
OZBl4tnijk8VjR1rbKt0d5oWIJmdN92mbAWO0X68wOJnnYGv/o6HiRRyKjuMz0YaK2OZ3Yks3L7R
EblafTLZLCwj8GOrutU/mTZlhzEUA+Er5csdsO6MEcjHVFgPtV9N3F3ORZM554Aw0uPY1Es/Z3gz
jiHyxya2MIb1BiNTpTMNf6+7gf4x7uDSwALqUSYuIrBjmzQFxIwP7pA4xDoUnpduLAMgdGCF9dIK
vPggc0rilgP4ItgXzx7o+4OKNGFdliSiInxF8omv4W5LrAmtRFaFoqfgDbhzx17tUOJmtMmzUtDK
xlPDrCqcYV0BpCxDOI/9bNYFTR5ufIHbuXc0c62nIY32/JT4YYNhPWEqz+fhDWFx+6BpobfJZzwm
VhBjsMtzjlN809U+m+SxPxSWNBZ3Vi+FnbfI+z6/aXHtbPIGXd5/fXWg61/gDpzHumPtQfOc7lIR
fiI13yfY3qOhqLcWU8j1UJA6TftZPPAbG9LpjndcdTXHTeQRA5ss30e6fC3CdnPHc9UWCvs7kW7I
MpQR7TSfG+HTkJs10YX64n4gYqgEfZGTHt+kSAdK2h9iKWiSC5eZFQbPfgj+otSKbF1lSj/dL9si
sr5lFypIHnF/IkyvP3U6Hiho3MYubh5ZjZy4pOfz/T8/ZC4BeYQql31x65klUC/xR5btf5c9SKH7
ryYR5xTvfbfpdnQE4y/huzVu6xY5QsmLQI6WuGl5s67aWn3kLTUuYkJxDoosOqFh4A8UAw2JaI26
57U1kCCQEvhLmkdbhd4+dzp/OQVZ/CvtHFa1NlGDRW0bDCXmiJZUfSvfFe+RU52U/muo/OgPRBt0
HAYj6r/UoKaQ8NT8P4EeYrawcQCQbvOqaTDEkaK8M+NVToWrphqCjZGgArCQGt4ZMi0CgYXBZF3Y
VTfjHc0XORqvSZaJcx293g9an2A+SGrNL6eO9SVnivc4lD7fRB5coCnKmwnGok+sNYRdLv2+ys+I
yq4w6TVCggN+uJneqRn+R48F5IAB0t+RHD6t7+gEFfSXYTa5xfFY7kfNCV/y0buNQNgfxsqIXrrI
YMrmxADd5z8Usx9OcqO3Q0WpPnFwt1KLjy5q83MxJCWzN1z9UwO8WVPgRkvfQFHrEJvSpvWw7eM+
uTYlh3FjMdEduen28Shvf9locQ8BIAhmvEq6RSICjdtnRBBV6jGqscprBnqD2b4z5frx74VfucpD
2c6yCqOf1vKtDIIAYvztf58c/FKk1Bo818sEyESaO7i2QUM2efcSM3RE5TZoxyHEsYL2tzkFFizJ
KDnfzxMtyAdodI6FYwUEoUYVssh4o+zugHaCC6c9cwoah44Vo5NU0Rc4g6vDiXWqMA0u9LZ297qe
VOu+d6CjYDtfB0U9nKv0517hkLEKUzmA+2T2rbNJUiM5/r3fyb8cL4VbvipLesxvOY1CC2Mggg9i
XWPjVpK+8+CasXWL2b1OdkkUiW6NlKWBybCm29tezbamJeUat7zD7HH097woa8Iu/XQZYTBZsTw+
6CiqHlu/YC8+24DYJbnXv98CokINvY8qd8IJyrcRceAstgPr0pTlQYvnTBVUrgc7tF59zU+3BuHt
B7QBMPHgCpUo7XdeU8c7rlgGT8CMeCznLyJq5UJyzByyUFxtDSNalvgISzj+8RGjpaqzbwsaQdt0
xXNQ62ckgDYzIJtfUcAvNZzxz3lPb6XFFja3sjnFdl494nqjZ+DtwFky/sLjDYdt/pkcXFWd0mjW
sLtvmBYYp7KwV72p16c7N6aT5T+RPn+RZMKM9YXVB9ky7VExs+FnfSMrJnsl0TSh9d2wEuBttb5D
fhM2QqIV1lUFJdiCTO6R+TzEaVgu7xgZQ8XWJVAhqleUfmjdfwCK8O7gP3oZbnFNg6mo5eP9WzEY
spdbhW+NY9XX1mGHMZdxEuqzRh/fu5DdbdY0j7hw5JPXv0A62E5pHH4GaaGWiWUwn4xsb5Po7FPg
12zvmNRORdmmS8Sl6Ajdc+bYAQN/ZIUBGxhqPNvl/9myYJ9RGEAL9ubO4OzvAOP7qS9DauUqcPYG
SiS8lBEongrmMbhAAI8N5eS9bysJd10ilkA4PndqiKmCdZNGxXYOjsD8EP3oIP0K9P+bIaOkReMn
driQUbbP4H3l99Y+7hV+KMdGfli1w1rZLKPVnTtALvG+T6AoojmL1o3lEeJtUCLbs9cY3AALjWr4
anRELXliLglNIgon96Gc/P1PDWcI85d6ZRBV+ypcQmG8OJI7FA7yVbnkII9m/pE3TnLKQVhxGnXF
osttsTJmBKbEsHT0o+p7sPA+3WmTY42ORR9b+L+F6zyNTeut6vqHXEYsqWbKh9JkTQiidsnosWeJ
o9DSYvTbuJkV7zXff5YQhx5rzp5qTotBjsqnKuYuRa97f1OoeHwo0RGDRJjWY0dam5EKEbkWlU7v
oyS6twSl6+h7Ike0qUVi2g/GLfctJqlJ9VVWo8YaHi6HBKe5qLly7mfl/dTk9CzzzmQlfASjVixp
BEl/66FMuQWDg/t3lRrhEVFvsGpLQNnSgZXUa8KDdWXudCP4UYyNN+mYsVy9J/v0J4Qo2c5DzrMd
PfsUlW30nLUnKvryV2tl1D+1HT0DBHH+njsWL4D5K4lBTk7RFDQbt/CsJW9bZ1O7TX4otZy3ky2e
LHAoVUsulhPW37gyT4bOrjzCyP3Y++4PpjOTQZz9k0MqvDS2epsiq9tAYWQ04Fv+c0HMpwrt7YSQ
ZYkyunssWm1HULYFAJxNKLsjnJ5pBPc6oCHLQh+pdgdKbi7gtZY4kvuhEugut4VsV7x1p4fAnFgk
cpL1Dq9uFY5bktPpcW1MzzJk4pvn9l4hkDlZ3vAREHh3dOTkHjkjEwgw7LxSztinkvPMz6b+uTFp
Ut3UeuXYin9HaXe1ssxFGxIc2KyNq5Kp/m4sjfrB5WW7SGpWZ0PROav7bT8vuRmzjaf79zy2T7k7
lBejrphNG9QF95QTAft+P7X6/n6Zydk+XVs6b2NSy0xiWuYMkvvvjlXwTlqMAu/o9TwgjruOgvpW
GL3Js+x6B5n2Vys1d9Uca1WV5rXpNUwAtjpEJl5wdzqBLOnWqE+z59EfJ0ARVFAp7Z+c4SIQjgSb
RQVRDeLizYDOeuANgy5q6qjRBbkrUlf19b/+IEl9uSNRjbFkFV78eaQwpv4PcjG5wXD9zXhVbOq+
kCm5JjApJU7dpZO57oGW8lMht2E1ztmliYSoqtJH7TdXFWHuHuwI7EJvOFeRx0/44Vp4M4E7m8U4
Tho7XOUdrADq/ZEBsqqXuZ7uw6EhU65L/XPnIS+q3KS8tAErWZNLo10OZSNWuD9/oa0EMY1leylF
9TMhQNinaAO5twKXTi5c3eNQMk9j+0tW1X6KsUZyPwZbSTzAucwVZQ7bDCwJkNJLP0QuN2z0Yhh3
WkXE28xqewzr7PEvklha3qYLE0LWAMHODXRSMxqE84OSaQ7+gbYTzm4FGmtQV2xVYjKUqurFTsaY
IRwTEc2IDzww0Cg6vKz33xr97kVCp1nKzCCfy6FDbrzoo1L5Ns3St44V54PWyI/EZi5I+PYW4sAT
2sD+RSoAcUU3E0XvBwkj64esZSqsF9J+TmL9HIVw/dtcQgHP+mz/75SwZtAPSDBt48n1b+HAzunB
ll+Ty7BmmSC5I/wdw2xVc/lcEv/Bc18M7cUxX2vx2ljPKFQWtWkvHJz3lkBUTc1jCm3FeUuKzPKQ
GztCggWIlXbb5ju3XXVNhWf9Y2yuTXedB73/rpth7jBqklQW1mMhcblr6cEgVII5b/A6BJK5x7Sq
qLgGfIwR/FHE29UPlKFoivYIa3YMuz90bxbM1mQANCOwzcpdhIIxR0/IUiWaV7Im2YOGmAcRp1+a
1npCt7nGncXNE5tP/eB9laa9zgu4QlNRasskkJembE8mIBFm+HwXVrxL8YoGhQKN5xAMzubyG4XS
C9mEPLtzHpKby71wYmz5poVeN+lvYdcuPJ0rP/brJ5pK2EdsjXFHt17x3OC4AEeW4B9pGbqMaw2r
NnLn3k9wtYfkFEFKNVw2m5VggzWRi2BlxjowELWj3NSETsqYy9NHiugur/8fWarmv2apmroUhm6w
HLUM2zD+NbY2r6vSa4e4YqpdrHrGXQ/j/CFxL0lDuV9ZY8nyig+OUfLBdv75y/vvBS3Jl7qHDKZG
B39mensQQQXkQMtTEh2EjvVISnH9+6Gkui162p5/mwO156zv4E9x+Uuabe4J299FOdYRw8J/+eV/
PBcZ/79/zf/5nP/5Ff9xjr7ZyBU/7b9+1v+PoeIWESr/91DxU9SG3WcefZIkngOBHefAbmP+mr/B
4qb9D1dIiV8Gsrt02AP9Z7C4qf/DQw9lu7YhHZNAali+/wwWl/Y/LAtWhWeRZmubRIbModTh//o3
Kf5BjrBFRrlB1K0tiBr+z7jz//Hk/NeT9d/TUAT/+5+8YOKaEWxIXVqSAGcbryR//t/yUFzDaM02
bBRiLttaJq+khX3a0HEWPmIVcm8Ziw+QxZ2FXiSfoz/vNFkSmIPZLQRCBMIma+K6dyoNnmdKViRw
5GjTSUN9MaCiWTv2H9ehXxXxpi5LrqbhUqBboDd8dbFS+S2wPGvOTHS+p9zdF4XzQNGbhT0+eDre
DubKAKA8BpZBxkWDCMjorXVaWTc5Xbr82HnDbTLrUy7y57B3d+CrE8QF5UGV4ymgG6zw5C5aTMeV
eB/zfmvaDEyMVPyqhvbFjK8aGxBSkj6rvnlgD0BAExAqv4FI2KwKDrbAiSq8L49qFuAM3pLIuGXr
/XYQYsIDY4pQ8OPrPvrlmyq8W4uiCojGPrGz5QysocF48HAytTDjXFW8TqBoFRN7h20FBkOOogqp
cFDH+27MmcFGa5L+cE+5O/gfa9vu8WdBS0yBEmKfz4MDm4Jr3iaPavJBGtqbOOq/hNKfQ2I/pYeb
+9XIKnQxHVtxP0NM4XebohQnFyuxO5bX0YOzGZXZpY6haOH7Xphp+xCm2yyIV12G6oLc1lVKAkaR
sIVEtcPL991k4lbMkmnVAPCI9qUyQGNG1GnQNnKw4RzGz076TpXzRDzZEtfVIvVZ5LWyWxVAlGMX
z5Ru0ZOlEmKiucEYek0UrwBsMAiLKpzG8JcLRBSoJX4X0lkD430R/BSTHq8APpJi9NTFb741nWw3
3lfKZRjOThrBSFR3z+2s/Qe063TNVxFacB6c/CEJ0WZ5mr72Jm/lu+lxwBuowupSh+leoPQb2YQ7
01sk/QfZEPxWLBLDe3Tqcm269G6BtZbsRxlKHXRcNWPfrzLWIbH4REK9reBfJN0nA8uPeKCFxMdz
YM2500h3XBBJu6xYE5sB9qZCHkKaLXRFmE2XTCGPLIEfHEMn7BWFqiX9lbI2YJ7WWcMpPjEcR4rR
ooyWT3EfLQrTfwayveKGgF08rBgFglOtttYQrWQ1Po3VKSSMDXkOu1omRbk5rdsJ1WEZHO3iq4O+
ShPGrtyBMaTFj6F48Rr3xUrHA+O3ZsEK+xaa3UtjaJc+IppvV4PyAj1g770oXzO1eIiS9NhVLniy
GtdRtSc74eKExaYZv1GY/ZaRQ1k4Z91o/gNArF+EZOQ0pp77HDuQnap6H0YS1JDJnTMSPknwQ/2C
dIJwGV/sPdCd7vhStKjJHHUSTQtGnmdWl/BfxuZgtM5jIwFtJPkavPrarD18HLX8VWTVzu2DveYE
O9Ngq95GH2b52rhcg3YMD759pZAMSfwbtnE5bDX91Z4gpnmPCRAWbbogxf4TMi/nwj8Xpr7qYmOt
IdPu452bhkQQm0hJUHpoIvjSu+m9NYJlaAd/Qux0xL0U6D+wC9WROkvffmntCt9UdTDgCCxU7hlw
idGXjd1vivIr3IRd5fnfOcUqXu56XVh6sbYQLnii/mS/TolBKJ9VlN9VvC/JpsUrmtC/0W/H7W6c
F7+qg85DHFTUNsdU4Oih0cfCPXb4ZkLuZYS9RXr0AC2tUzd4av38UFW/hU8obtKcdaslUvYga+Ot
SZKrVzU3p2fznjvqZlH8y6TYWEOxnlIKqILk5qR8SmIWR116w07GnA6NXO+tijq8JWLgjZvtTBPt
SOvtarHGK/hpacUmdnBn0ps5ZnQV9HBCjUtdH18dPzyJIl3Z7Nbw7ZIOD9wrogJkNCzQetk2bgOj
Fr9zl7dBgkFjBRuasSPSyA2ThUUwfObGTLYsDl31lQe/PaUvA4bVDW+EkRHac5vAACAbBw3skmCr
jSlI0iAfQKd+tDmVTDO89pVXLzL4XOQsHxPGi7h4UCGnhLuYcoSg+UunBszjD2JUmccby9DEIkhF
WKNEzKpu2w0x3hdGFVODLlxubVmC+dTfzXjERVzKX46jnarWXztNfRha8wnnSbfFy7iIJupeG4KL
FA8NuQ+IfXN3qXpz6/jxuGJEtwfUgGs9tJflwPKWtMqx6c5mhpwzLN4yhozGiLGak80zsVCBLbXK
ZTUa27DAGNjj23Osm6D/DrLoIUg5oicUlbCOF85Qvwu3+NHK9E/gZL/Y4f/xgcz1CULrNqmedEBw
Cy1MP4y6PNQpj6MgwjKtgIaRcViPrJsSskvD9hOQ75eHlnnlBGpnReQxRzzGpRvtZxYb/qt3NiNL
s8iPeotkgMCinmQGGEYvvcMED9OgKcUNHMDZL5ufjp7S1bNr4z8nEfLsMMQiQtznsNbL4Yd4nHM0
UhtU4XfXkA6U1tssHL/+N3Vnshw7kiXZL0IJZhi27oDPTjrnYQMh+fgwzwbAgK+vg6gUqewu6UVv
WqQ3IZEZE0kHDdf0qh4tp49Gsnwkn2DHcIN6BYuOYmDFAr5vs7U/DHW3ep2ywORSNroi4Bg61dn9
4s1bN+1ARPbal+1xlegPSbGs/Tnc7vKn2MAnufQ/lQMpPAZ0WwvtMtYsNdk+mva09VJCxHXTnRyP
IFbcHTzyPVt7TL7Ik4doU4/t3IQFLV6pa3550riYNrKNmd+RBeET0dimEKFDgTtTOnVBCQl6dE5Z
VzsOU2eHOA4hyvi2XCPaIOydtQhrs0M7tmwpM+2l522r2D24uMZiK05Au9gmfPsCp4LzlKbJQVQ1
5eT1M3bj+063DqNZ3kdeNwU5MeSY6x2pfYA1mjzbkXgTtG+F4gH5fPmNabYEDMlVXpne3p3NK3CM
s1vSXQkCetOkBetfraeVVS+e14Pcm57MwQbNQ+l4k5HtyZJfEfegYIuADrCjPT3WUfSaKjPQo/HO
aIsQDwnucLumWak2KW/gNlf6l8wsPwjjvrSR9Wzlw2fi5/huKvBU6zEJ/PDFJcs+80jz1DPPMkeM
29ZkB2uk28p/mWxvm9L/o4oVxnv0y19XNPsUo4Utf43WDG37Ws1fdDJs5gUQ41x4a5poX+oAg1Et
7Ib9cBIduNjy3VTZq3LABQjnVjTLUYvDwn9p5/yFVgF29SYg1hZWS8RTTlESD1OJG1vywwAtieP5
biizFxtn/sJiTjPlQ8OLpMfpFxX+FSn2lMI6fdLkfmhJ97r+Y2ubF4rBgyGe41M9saWub9y+Pmw8
haEfxTuXUcpDC9Gt5KMnBYCxHM9cj+k5a0Kx7vpsoYVy2vnEMjloai7YyMl0nNMAPyJ/aTsHnDNt
UfvCgsXtNJ/8anhd/uLBTS97hc8O+VhbfNSg5dloljaM3Nak2nj458viLVrokJS0k0jVi98grMD5
oRhVnpLcYjfHTiMa7SykCCvAzDmFizUPIV4w4kCInWO6q0pUQFJnB11vtyDnOOQIjBTuXckHfjQV
dcblsvcWFjOVHmMQsMjm9Vb0ZtPlbhtk+/G+0Y4ePxcgrToBejCqH5GceAhqax8VybWCDgUxMxwq
TOVxoDRGXMT0hrs9sFizT8OhYOpW2Q9koG9Uh1NOFQqLGu00FeR11WxvMzH+ydh2JoNaiVNP1MQg
+lt6upIUtj2qSOVQOmwYW6uBxzRosIIAaoWGOROS4eULeiS6GYfEEy81ztmgZBcm8uG39fTtCshU
81VrmE4CO9ma/nmK4ofZGTY46+gc/tvyukGvRdnyw55F2KZpvaPDmbNxJ/PHAdyIFNJV29pkfdaq
vZGQz1L9O1UdZ/nuDdXjLLMTvQCPKTOv2SXPnsguDt1vyZLtFu9nxGjhRS8afGWcn9GWSuNjvlbG
80Kj9JysGj626GTrQr3LhclUkAEnbVOaZJbzyd3PEQFF6e7gYL5HNPZtuGZpIEkI5MgkxAaNO2Rk
cd0wlFJArsv2IMvK2najPGmNLAEIyS971YbFfKpS2i1hJ5RUqntqgs4hdtjA9pGNeKZ8emLfDeig
o/+jluSSKyBS0HlsIV/BbsNoBxafgKjVwwUhHdxCsUlyLaCl5iXBUbqAt5hxZM94D9phoUnSXWpC
7OmljMb3IamfyBvtDEEb+EOc0LBO59xDM5KhyIzsGYMBiL61Socf4bPXeecktl2wxzzLoErkcGq7
igElghbsGN80JhwSCaBCKYc18KtJ4JQ+7SE0ffeRKivG/GTrcsk10UttXdsU0Mc4jxzpnfpD6i0p
afOXIjaP0k+Odv4kBbAQRrznYeXcKaxoq9nYyu+FIgVSNvsiw0UFeo3HtddpjcQBixHRueRu/FCU
y7E3zKtL571OHTa/g54X8i6TLv9JpuHFM+7s7pUglOH/zg6/AJu8/juN2clqCTWuLmczCfBQbjv7
0o7XmsIHk5PQJDvt9VDVnLduRfgzzg5lySGeBI7lsblj+MURQkRp58zVlhxpS3rE/S48/eRBmUgG
XH1AHjXSXjbtbM2KQC/GnTfCbsDSSnavSdDRHZYyWAHHfL6LLfmIUeIp4jsYJnaCeR4I8+zxUC2M
Fo585RJNLpAFXPrHcogDew27UOchUcnFdSj/jAuDKE/snBkMSNy0DGBGynFMnwTXz0ob9vzV/E/q
KXkgDhck+feUP1kVtY5y1B6Qs2nRWo6No+fM+qCJKqAoU/XHg85BTuBcUk2mLOuzbKhHV+XJk9Vz
Sa1ntxAGcOr2w+i9C4sRzBnGeVTYRGZr4WlAGd4srCT4CLFkg4faJct4wekfjGO0J958M3OkTqLP
98Re7/WhjgJv+dMU88VtvWd0IgfFM/1M++zYpxOSPdFAEww1oe5zOcrvWCB4O2UBMCaJeRnQi8b3
EujkQmFC7vCPE1vFTaUZTLbS/qEZMQCPSytR99xROG47C5bWrgzLuX3DFPzhpjjEpR3QYcE1NT8L
zTqkJDmXESu1v+wxTBzqwn5yDXWUt5mMb6gDqM0G62wUDLWK8NAoSWFDolI8r1PDf9RyArOzPnqr
OpjLCM9aT4OyoXGhlIwS3bVIOIRSJR/qipSzquWZGpWzM+EMk/bWj+ablKCMxkm7eWteR2MYZKua
v0+J+RzPDSOPBgAfeyuytHZ14N1uyGCd0AfIq/TRiz/a+0ZN+CPhtDN5bRN5oo2OQ1cgbHclKR8i
KLcRCNQhbVxYPCTHknnYNEN+b427UhV7mGUNtwTwKllxgsBjMKKd+zr7NidWqcwaGEzZHvsHCMcx
Lz5Yt4OjEeJk40xFpb7H38IsvVh33jIcxhRuXeX/Eqna2UvR7PIy3+OceInrP25R3Fm+TzV6c0jY
6EFq+jR69mgpa+Cs37sTb6xEDIyPgOTmP5iwArz31I5dOvr5ekhr0CL9TpJlc1+zRfAco4YlZB0H
m0KSyjK+sxVfDsxjG8NS0UewSwnanXJ+eiW7QHE/25jl8Iwlgqso+CuLE0K3jWuua19woxuGEdmh
kz+YiblxrDCRNlnOFMDZawPSKcs4jOx3ieq/KbnnUPl2gfadloC7p0tGiQLjf+gmfJPFexN9Nvpb
nY9gRtLqSeXmug8Lah+vyloik9g6o6dusBZjeCKlchIAn3FiZ6iSJdsge3jpxooA6Ng/xg4XwNYZ
QqzlGAXNi9O3D6PquwP9FCdcHwA8uU7oRn1kNfAO5um+i940Jhwu49pLnkw+jIj+UkTRX3VsUSy0
gZ2bB0M7rPPl0TKTH6EPv2TdmX0yqlPdjEBRyrmFfWereRnKD4iouZkpkUiWvznlqHpPTre5cS4f
5HzDjhpoLZsdoaGycp1GXV2EFeST3HRee6OTmLN4/kK/xaHELwRPJNOs94JN57uAKmCxByrTU77S
/VYCinYvhyQYxuSaO+LZzgoqw7yNyPQ/hEMIkDLVXAoCxbSNEmXXR/ySLMyjDLxC3MpDw8WG7PsJ
MCRvOOL5izPfd90bH/GV0t9DMbLLw+s+5/WZmU7U5OsyCIQJ0f8aY7XL1E+yeKB+wnHoG1mhUdVt
Wa4iHxkj2mBOmC3Tn5zzP0s6/HqSY20iLBtTLlcMmb3RjSfUGm/DnpuhUg/HqbkrfYLnzaMimCWj
GJ2PV2GeWqSkESlSl4hzU11K1kF6eU/n7Mks7F+zUidfMfu6eQ4yKc+veDRCc1Ynq0fsbWLOdWyA
2xIuZK2s33W1NU+BEu8ij/ZUd1EMYx49/pM59PTJa7fcPJ6gT029hEfmMbj0YR/LQw4shuchTFwC
BcW9ZIvqEavXGm6XZXase+ugMyu22rYRTqA1l3F4IbZGdx8cU8rV2iEc8c32ISD5ow/kmITscmAG
g4aYMPI32DkOaUoaYImIlWP96InvjQA2IR0NQ781kNE0arf61VBFa9mA/VtB0anMPpxsbafiYU9y
lHAWCZk56NdJBOHKap6MetiP9hoyAglFgqIKu+m1RZHgjQZb0+WSVVFtCkNZ10I9eSnqPQ/kwYm0
c6y7WwOwfq/3u446hVm/Kf1h4D9bRu+4Y0ijUQpKMZrm6Hx20D387whre1Z1XOzEfTOeI3HDMrub
MTvqzjcMrGMBPXK7wAZvQU6p3nwBsQHZqr0ynS9NFTa4wnVw5pmPQ2+M8BnDY87zfeHimXf5NfJV
aAzRvWH97fFWaukzOclDXHkhV4ygEv02Tl50w3ta2Qcakaahe5ysfueSx0WRP5WJzzKSOqGj8hqu
fHI3o2Onl6z+tpc7Tb5QNHRF6jqkxS2lZKRddDJhy7PUwd/yjprcjQVD0rE5mfODSd7S0ouPSlDQ
oj7LbgZxFOfUkqJ7VwTuRrbjdYWms1TPmFwePc+6AWy6i3LrEk1REHWaCi0j97eubpmnOPPuDNMi
+ND2H4abUlINw1YNHEfNnIOA4JUfN3Bl2OzgxyGGgXTdInXRGryxyFVhQYrCeIibEwBvHO0sgJqV
j5VEr+zHv8ZkWuHr/ibqXILiHTbzcb3sReXP5KbcfVyG75ViE8XzYSwzxiuqfgEeBNIGRGK7JKuE
2nesPdb4KijWIGt08inLY1VH9M9EdkhEFHKMD0dwyT7rbNmXUbmjFmrHYnNTLf1OjR+avIqp2zUi
32PmDnNWJRYFF/KtTtzd0px8AIQ+Sg+r4hSlQGx5f5ZTw0F+deWj+Eydd8aIY8JNaOzVrk4bYqFd
hqbAgkuL9wvUSRNlKSsedIJDvtEGrv9mdKR3G9bADd4YtmRr0FqfYAa6mLU4V6p4xJpdXEQVkqpl
rbuJcwEAMiNIt5irkugROCyttA07rb2maS8v2aglJ0ezXoXbP47TxCWjM54X9vM92uFpcXI4rQZ8
6DFmf2XkBXMkj7hh9Ih53QK/yPe4Orqas6f9WJwBmLx6ygWnh0ayAWRA4/NI4Ij5ip7MFhhRBNps
68upCaRrIgfEDd4wCBYHkd2cNfm9qPq7Hga8BF196TMH6Q9GuBcBD/W7fH6uXwYHXuqoUhBbufk8
mdX3qBiU5155BzHgQBpnPvq0nW5zuo7OOQdWGZcw8FiX62qijMA6KLO2Lxq/1jP1ic9RVve3yMIM
oR2d0nN+Gyu9ApLpPrypeE1s50cQ5ht7QJiNFfMTg2pHleKzNSzZrWv4tA2TH4nvtF8qyXvQjRIW
8lDeRVSUb1XG+VaYEuVWMllo0YMP3Yh/hIxBmuifZY+7esSpvRVI+SdsL7A4uqtf0NZCeAKKgAti
16oZiJfHGbvyYTC4jlvp+I2B58gkPZFlxPJMWrm7DPFvzAJ071j+RwSGCDViAbtrvg34RJj1+6Ab
SUvKhrq3kmg+xTUsTDsuuQIvZUux6Lbtp2ebbrJtfvR7DxAVQfwhoYJnKA5+lemnFsR9R/vPsYSr
NxvpCTLEtMHHZFx6mlSveTsO+CBokFzGH9v0k23XE/Bf5B96lM69ntFQCXU4liVbSMm8nsPZcnUn
8Co0UqUz0Rsu72pzsu5Biid0cjj8FndPid90V8tFsXZ0I1RUmcNTjPej5//RLYC+dVPmQZ4TkdLd
8bG0KweZkgYfQlmfiTdTadzyslWYSAg5eLt5Xt/Y7qQ2tuf/A97GGZi2PIbZM5Y0elpaC3NIthld
26ANvL7y85k5TgCv1wPpt1rWRmimJBMmY6GxkX66U8bHLctjv6SwVm20wtYk0KhWm+8Q9X+MhZcC
gEI/zLpsp1w88R59O2YJWNiKfqORL5AIYX+hTa7kOts3tHj0Q9TtqS97Sdl7coo9LDxrAU305wi4
fODN1bxjK0VNe4E/nmob3h8Il7sKmKDoZh1ZnmVHFP+OWSmv9QDhXtCHvCTqb7JcUnyk5lyTLHfV
uGkApcXZnIbSKPtNOXXTzi3iRzOZxyMc/kbvIa6jljF1c4uZcX22yCWLqP6k67DUaUPQ8xyHC2Mz
pQfUyMvsXDlShLZcbUA2owpHLzfBrxgD03YyJeOO3bQncLkX5c7NweUHuU09D76g/aMtXJDLxd/1
EJdmj7CHU0MJTAYmc8t2EX0EKgrDLUaRI7r4t9+Wn50bXWJfnsve6u8xpD92UMEcNapLnWhgMDNA
+qDvQEGuUCGWxMzx5raeyVznflHs56nE7NSpY67rau+bZPgc3P+4bq6m2kG0opPj1o0CikS+ENCp
grSifKJ1IRMNInpe8CXg4tT2IMm4WVHyFGJFffKspuTVyQthphd3NzRyZ1VK7KE2P6ksNdC2LikK
49YueeBHldyRJLJuMyy/EFkSwzt/CiHW8w8pts5wQlcitpSU57aZcVVP9mqn2nUd3oEp84icW9xF
aqCwBCIRsqBRs7CU3KNy3p7Dgj/AWuo7xnh3ayp74i325PF9WOao/cUwwlb4jVhE8kqjGQdW2x9h
Zuhbz4AuuR4CdLvVRz36KVw+52UYdq5fkbCnR8gd2rtR6bDvjeZIEBvOSgYHwMMCOep+hsiCTxE6
I5fcLjXCtitCgOGrL7EBu6+9Vfqx4Ud7T6dHxmqEHkPrTy4gVpmd/tVmEwuYKKXM1v6F9sRVgaBd
Yw8fboEhUl/0i/08g5o6iUZnyVMZRxHZx8TuBWyxBeYgEa7N0Lu0xVJ36HB4b7OxcXZWoXkP8bx4
DzIa/85+CT/ChzNvtiYXDqMBUVSZOAYPueWtrZy+DMGr2vt+ouoL2Od8H9HNyIebP1L3h8HSL0OZ
v+uGuVyHoTXvVNkMMF0mh+996PaTVV+wQT+3Melz8AAHudD3wyYoDkUGzYqs7MT+fCZ/CIKrGwZ1
adY/gJ9XlxEEUeP2L5GyXCgOWorh2zR2s3ICnefiEZzyHfntDHBIifdPV9rG8dJ629F+RnSUDIIB
Vrkhj08NOVxiPe/PespCxq3sguDTzGIiJitv4HnwqXXb0NFthT0YF8b71tlrYKS42NE/kIiXgVkV
BQFrdZN4/EAYM4CE0no7oCYn6cByxfTuZoP9ZeRg3rQd3A2j+hXKu09Ec8lUzSKLkBPoESeiQbms
L0IBzfYEXZd9Kmo4NPcDCKtjnpEujxXLHyszHRZDxm9tpjPmiM8RG8m51sovlR5p7iSMoIC42OMD
kPZTQ87uuOhxswdcTtRo8kdM6Jd27ankBrevsFXNhdQZs1Pm6VnsYuXB8Zm9eDPqlBEWjfa11Bbx
cOPLrTu6EHNnx8Ny9ltThK4937kF9Y5ZYaywqeoIbx5Pisu1yJbDqnVGOSzAuwFh6H524nvI10hY
Hj4N+m2arZEMOsiR1gvpALTppmT+rcB7XP3kOU/AkEcVm+pEUKmc4yvBl1pMFA9Cw+c6bOytxHqE
lcsmq1rbayjp8n3eVaD6OQSX7TSXKN8CnmY+sR8rncKizguJS2QcLqktSYpAdNnpELwAj77pFGoA
lLlMeMbCsSHV37TZxkMo07OFc37eGo0wQ4o/M0KosTzi0FybkzIPD62/m8CIH2bzaVQqueW0MfOt
uN0Joz/BXK4WwKvbVeGgHJvIshieCsu95PCCDk4jXw31may9jvr05ic6gJgeZoHbDXdlQQzET6Z9
kc60DZCr5dc7CbRYc9aY24oyvDggGPd835y0g430D5dx3TFmQQHiZi8Btp0TnxC6T85q64wKT5QG
P2WQBTUHBNbh6rPQbeHqU9jkBqQmEwxeG2wp9t4TXMtZwr5A7r1mC79FQIJ7QsHms1YhgJRTsZyM
WH50ZQQcYGR2gV/Dkyybow2JoGwKUsrUOAQzPQQ4Z/wHAzvqOoFhma4nScQxtT9bfF+dKcTL1A53
HPQ5b7cFnPRkXKwOf8nYtGj02fTqDfOHEdVfluG91Wlq31fdfD+gOOSCyLlMp3cHp/1ODayhrYaf
deaiRynCdyzNiQFXDY2dyl/eGuXcqg59wxND0DoJr/e+ynZaYj4WusMhK8edmKwA4xpbIxcSevJo
pB7m6tW0x8MtknpjOsCG4oGSxiHmD0ChALXjD52pOerLVG5bLk1BbafdacyM9xHJ/uhEBv9M9KMq
t+Fnjf1veCvo/MbrDokExkZdAOZwy8dlhoddp4hKaiZomvHKZ6NO5Mo9moOnn4uCuD4vd7qsuPp4
74jcGIVGan4jq66vk8Ew40D2cjt62mJo8i0AiYH7DHKbQQI7xwaQ8lU3uMS2OaLKOdFg/s1spfEg
Ve6ZYT8BtvDk0jB059r9TPbwPFOVGogY6L2mavMhmfkDxwJ3vvzLr/r23EIxfnGt7M43Ik5hoo4Y
nczofjKQcjttKr9yF025SrQiIH9s7/w2jw58jd6+riJKhpzVIz5TagArgUYq6lcDWqnSi194ySVm
BP6vP/vv/48LkqKkdh/xA7t4rLT5IPsDXCLgfUJyHSObPp+VwbtCd2BIjdDpk9icdqMFSsyFwH00
cOJoPf4qnUix29PopKedcWBjXyplh4NtdBffmb+qbomAmzvZEYeMzhbhKvUMPAmLaJjK7yCEcwZh
wuJWC3mnp1srj8lm4w5rAswKFqPsi68sPgrma6I69jhMRzMBYLCYGMFz6iSisaclpTZelmxuUa69
z/WOD+0PC6QbE9OK+5gvbCGTFo9Xsk/M2sM4X9sINHNtLScAvcZJetXVTqQ66UZ78RPx0FnKv6Mq
sF3bpWog8mlzggwa+mY2PDTueOnTir2nzlYbgzJJBVPxIEWLulimToPrdtCEcR1zS7uOkgYWh9GC
jdj+nxxlN7bHsWQ7vtQVsRADdnR8v5hoGoJYP0OViHdNOR6XjkIs4P5hg/S6aXCubGJYu+zm7Gzf
ipJlh+UQZZ+H8ZTZRAILmOrC4ZuNPQBI1oKqrqWRCDUw23DGc7nTco2roePZh3SpDq0oPnONiToh
5ncw54PopsuSQrdWgDDYs3iXhtylqqNsX2hHi1xFi2T2ZQ5/TL/Q0G31CR0GgIOeRA/5Ujs7RnvK
liY4G7QVO6zFm1cN0hVGSSy5NbHNfc4QsRnHtqW0msanTr5GypuOXdK9KsvjHxmpfXd78mWVM3yK
nmkgTu4qvT/obe+9loVeXYe14seHgj5XcfpYqYe2ip2dyGLtAvoZdyfV8mvA1fYdDoXhq5xtnmRk
rxJFDTG7yHcxNBOKgJarY2o7Fy4TcVL3wTEId/UFNgRtpBV8iZp3+Nu/LkyR2uBebPosTzOLe2Vn
/VgeZ207pW+GZW9sS/vWevd1QvNru4gsa679+Jp1W3xCQ4kTNwzmzpPNvKPDFIOipthusU1Dldn6
7UQbfav9baUkCF1SzJD3tL1IAA00TEeSTo6xxdxqztlKw7dCjSN3S9EYISXqkzHTena5o1CDtytB
0FqlADWwviZx/BXb5DBAAwR2V1oBddaQRHX32S+aC1Z8yg+wI2+GmgOz15iEG4j+MUaUlNrV7fze
ELxZsFyNvXVk6s5iqwtsRTWwjXjfV/8kH0lG1FX/5dDtEA29H0DJQtDHlUnAYWrDulvXO9xWKkhL
gcPH0NkEc/kxnrXWVrtR049WZUy4M7yHLFGPuLQnAioKHBB1ld09wT+eZj4YQs5ebwPo8Fhz8e5t
q2ibmTxBhX7foXP32XCjJB5Nd6kpXDLLd+7IP72leA2p6S0mIgXPsv6TZJPH5pKrRwJ0MB0AEz0p
JYJsDSJlFvZst4IL0llUxINi0igXT+wOs5hBMsRNgSVQSr83SS4mrqGTA2pOeSQo0LO5R4/maGzq
cRC7xHVfBb1rgU2kSlBZFM7jYm/tiVMRZenSmS1G06W7n8pJPPlyPuU9vDaNqHSVGfde4SNclSBB
JtZ+kPb4qnL7QgHqDR4Dey2CQp6bHwFgffAxkaxosTo1iRvOKcnSypkObVE9VdbapZT6fYgNHG9N
B2Op6yYN4RJHhVq3bBVMZy1dVTLEKkGN8DZpE7GtfRC/Cb1vlfQCP/HaTSbNvTmZpG9Mos+FwzGc
aPXJGTDoth17DS2GIOgookw0ssPaBSBhpbcqdSYUUeO15wmEDpxuehuqUlRXUAnxEQ958dsB6d1E
vbMQvM0D9Hd16rJvHZ55GCf558jXz3ICSI6d1FtfS+8BpclaexY+yMAefXukGEUUcFJNE/ppm3/7
c9ccmqhG9xPNteYXE4+6udUrYFvJKUnZ/BfthAV6BUZHtBlSR2RvKpb9VF5zCcLcMxEhk96+meJH
376bsaY+epDNoGAUF765CY4AJe8egJJrPsev+YRiyzC8NUSW75BdeBDoUb3DGoWhLqNhRvdu08Ja
pweSE9Zw2nHiGszKjToCqOaW6LVOkMsxpJEZnCTRLCU0f5OM9EknFd48Kq4uCCtprvl7jVPbWzqx
J9WP2ZNv5r6nqLeb33KVNXutcpxz6tKUPEjkXzmBS0319mjZ5nyD9U/GjPQhG+Gcl9UfB6mpF727
BYR+YKEoK4/8v8XR3r5I+GLZQvD8o9EYp1mvRTNV1SOI7SeDWPzAWUrqcYsW3HoNejSJ+/mri74M
vurF3E00/gju/5r/NyowVqnQ88dbJhbG21NeuoGECTDxeVje36h7FBbYyvoXrvEmL4e9H/3WbPXW
nBqNL0fl0xvY91S/ZSvW7+z2HrGF/FQapIMx0rVJf3wYat7/hbejbhvaFxsUOOvjDnuBizObZmtZ
E4Fzr6VnhT4Of2ph7m18H+mHSdLf4XaJyyiMYvPTA40P3GNLIRkrtOalj/F0ZNqdcPSbq8zX2GXt
IC0QBZXzY8yoiTL/1qzuFIvx3cVFsKDGZ2Pyp4K6JqLbKOv7eGATpfTjgpm3zOsn10dfdbrfkaKp
7jUvfvT6krIJ8e3XbjyPjceqwnptPGiEE9t1yrdvRm7t/IQ9OA3BFe4TsGtFhu0ZR7LFkky81UMM
vjfa4YE40i55Ia5LSUC8Ua0AhU5MLEgGDSLZsEnjdw8jTE+JGnp20Fnazhe/U9re4mLg0gVWVCdO
l/YndAC6E+yrTFh5ant4sNc1RGGzy0gVhRwx7wnTJ9qA6wioG76Eu55xVGUPVf9eed+LLkNzwJPc
IfgvKTTtBMnQcKOnvEMAljp2NhEfUSNvfdGcbHvcJRTjMPTDxmFJ6aAYrjxfukaGWVIj6KD5Ze6n
FPLM2WOeplK7qxLyIZFgiBi0cjV/kTLGbdUvtKMJ4yECvIhvQ8M64Yo/VmHyg7MDLnx0fV10FtGS
VeYS7RbLupem8e22HBmzb+0ZWQLXGs9Np2+arPyKMH5r8t1hhKKSV5jJ1bXrq2roW4Bg/CpKktms
FvidplLKGfifrv0JtR3fWD+2uKm2AHrw8uvVe6wVX1M13yygh9M6lnBVNvviWxuykwBMmPX+oTT4
xRrxvKbuw8iEGnfzwewTtfVTDEipfaDhQLAo5cRhF3jGPjQwrC80CWvEqE0sAUFE0FGP/QfZNu6m
WHBhS2sCbT0d+4i3tIhPCtO+nOt7VNpdgQvMKedbHyXkKOcX4Q0BggeBAvirquuuid3yoDHumehg
KTaSju20qeJjswYYbe1N8/u/YJm0AtaAlaN+YpZc3S1de/BbO3RxYJlQHLIBGqCj4Vtlx5Hbh77n
jBlGqlwxsNYd1LixAn/F/ZZogla/lO4J/fYsBWVyA9gSIIktVnxeNvKWMgGXo/dKCUmz8SNClLSU
y85+z+efDIAU3MWjY7JetAI/Mp4BI5110vrVrH3kdK5zo7xqnPXcQd8tJwGNESX04iXZBbvjtizq
IJ3HUGnaGcrQzhXFzpihUsGszzP3ZFtMkaMc73TejgAiD1lTf0EgQ+VpCPHPcJ1Fn77/W5LvX3m5
f8/HGfb/SMfZuKcM33WEZREfWf/6v6Xj6iIz56aizYitlDoU2UuckLhpI8xatfaY5+mHtPnwkX79
SJBaG65W40Ej9Xni9TkN/vly/p+FKwlx/ncgc/9b332Vv/3/FwlMUov/5wTmExyQr/x/D2Dyj/wr
gGn+h+M6LmlJFuBr0JKI4/TbS1KaRDNtz7NZ6xOM9IXNx/uvAKbt/weLc8P+HwFM2/sPj1wDCV3H
tFg+eP93AUz7n4Dlf8Vo16AojiDbtXSX0lHHEcJgfPpfHzFq/bxl7JoR9CDpni5CvKTVYa+yzL1r
DP2Z7hJui7k5ndoGJF9ZmCvHMYjBcScwK+8sg2mzAAlMZ0FeHtzCfk75hblMw/jezS1Hu7uoLRxv
ccCDDUow7uVdb2FpUcDO+VWGBV7RrFgIt743+fcjpht+uJSOfhKLtdfpCHs2cppOCMwgOtpE7BuV
iqPVLjXvmLE+7rx2EUdWUZeCdne3m6ezo9FpCKtk2lYtxHnqDGmDUxDHChdNR5qzfijz6cnT75ay
hTJqwztsRuxVvGDFgN1i9n9lyXsvb9t8K43HAmVwo7qZF4DIKW5qDoXOTBhVcBqyV67u/EsKGIEm
WOqujXWGG7mBfiEQ8wwaNPm7QyeXAFhsJ6glUyyc1eKaNi0zPwu9CYvbP1i/Ddr8k0NedM7lR5wN
fzDX/o2t+megjqsFQBj5yYHFJLz4+orm/Yjx9Vwk6kzO/MUbqZkshHjFdfbS9B6mneHHkvia57WO
sZBOOHeonk3O1mC+4RYHH85ByQ3uPUrTx65o6P2I8aDEIFmkeKQjER/GHfx9/kaV8kpmzwkRlrJF
w+S0nHerPU5V+aOwh3vTnl+GKt5N/8nbeSzHzqTX9l3uHAr4BAZ3UjBlWUVPHk4QNIfwJuGBp9dC
q3VDihuKkCaadPTvDskikPmZvdduXnuFoSUAh9vo1Ig4yTSJxZ9sgc1hyRb9EFopYZFLMpBjx9ZB
+YAtYiPdgNiRgno1BLSWdNOqNuZfq9YQMCnKSRuTpzwp2Acuc7pF2BOmbisa4BfWxoONcD4f+n1J
5+KD+4YZToB3xPxu32K2ZaYQnSbWdASeSNjSKYEITHdz2C0IPaCH+oS8PFvr0r+aRKSupCcKq31I
Y+2piBtW2ApVZVt4gltgV+hEaS0OXNeoKwOTfArMBOWZFHYa7JidIEFfmr+YM7gEDch0ug0rmqZ7
oa1lVWv1aQgo7DuiczvFkrlBkdBt0fj5GFDeQVX5y+TgAe1pKNGSxlrZ0GvRftl0ba5MEJe0oACh
CsJ3RagfNfWu7LhXpXYHTYHeJS9whxC6YxYFNYTKSNqpJjJvaufDyYTjR8rCTaySbVX1bmjXrH9T
3X6MWi3QWgTw5JQSCJLnL+XC2iQtSSaZnZg4JlQCQO+ZNMUQkKyS+QBR6fY64Q+Lir+JsB9o/uEa
dMmPU9fxYcraW4UlebeIzffCMon5Chqu3HzvGiZBysTvVbIOYAHPA5HALeEWm8PMHDRmRayS1QEh
bcrKxrJjdud4EmHyNn8k0TxeschDwaIRO+ewNQR4RwoA0ChrdvByXliR/wBkVNF4dQPwfmZl/Nbu
+Rf5neTRJ95w7FARM/5Ft/9idOsZQHyy1ULy1/SI2ebipuptuzMUAspqXRyKmIgajvLcy0qwq6iQ
rZbytHyf54EF8ED/3BY4InWlO2j5Mh9i0jb4Ob4YVA+4O8vpxDrsU6ObDATETVSnyX6FxIp3h59n
wMe9FKBHUoU6euw2d0VjMGs3CG6vdPbTToHGNkTXNAXU6swkq3ttHVkMKOPNWPEGLUbv7G1B3mia
tHRVvX3uKL1MSqY7IWwCXBkpue2dtEnRXThEzWU56SnE6nKpnrI46EU2cArofPwpYKt+4JGVsG72
5EwT1MujRPaoTUOZbJpSWqaa+Oi2IoCA3+fVzVcMI4vrp1rGwF7DbCEx+zKDgInnVM610jj2IdIm
EQbp6UOdOgtiBzPf3mUyJPKHUkv1I+aIeoMA0KEQsQ6FNrnJzskPjeOOp8VAahAZA+kKqnqqqxy/
PV9MwrCiyMYnXrB4U9M/mezGnXAf0FUt/M0D0zD3AIr921jNS9nwTqZ6YiLU6/CvdzzTNZExalmN
9yh1ED4QyXRgbajujGRb140nEqvfurb1M1O7zH2BywObj0+MBgyPFClEsVyturovnCoK4yEjN2lF
bFnVeRQaB0Nbif5GxcD9GvOr8g1Hm8DZQsxTJWOb/MpIzUDUqd+WLrsQWnKZV9UMWhO4qF2v7bVB
L5Zxq/pOA695VCTeWikvk1Pjh64R05R4q1XnLjOnHzZsZZayWchhfGr86bu4cbh24+Tm1GxDMfEi
NS034yfmHrUSe2vWfuplsQKV7BoPpTzd5ErauSoSDv5EkmMxMJxW01uaRUMAIVziGMLKk5hoKwei
StEQsuOGYcztNn8l/PxtJFZ/jic4SfEYEqapBpOVfvd0MHqHBrvdAEALVGJNV8GudviuAKqht6uK
g9mgksRJTmgQFvE02bgJjLt6u6HnS82/VSJwCfcmOydUGo1oP9e1WAkBSvd5bH/GvWaHYtPD9JtW
kHR2r2lGZm2bQI2V9760q9pv6S7GelQ8q403s1XEUYIg0e4ceW6nNxNRxcPqvHDUst+WfK1idLE2
m7yrpm0lATr6njlABQGNxxdgHvMvxGf7pOI4oLr39SIqA7DyEBVLHKwush1fKXP2dJRmPuFQyGf7
9VdfijtUU1y0euDkAt9vzyGUkS0/p4xYzXawg9zu4IW1eDKbBvY2xDrwAqnS4C4HH5QjViZUJyZl
HOdj2TsnRyWZY1a15zbrfmjJEZmWw7TbGGZMwNsrSXfPDOrJYG9jgwk+Cc/2Nnm1Qi1zf4bZqf2q
xGGotelXX6gfoI/JLsqb7j5d5SmJ2EZ3pLyrXfM9pOyTREvactVPXxWyE09ZJEMc3vxWnX9UabmI
17QFMp/Fo9uP7c6M8cGuCdvtoiHbvSgdr5hzXiDoXy2qf6XQkZbkNdN1p3b8YWimO+DwKflwBuPp
+Ko0JAIRAqD1WwZ5hTXKujUW0t+Vx0QplwlekngrmBWy/GdXXLBdZ1pgPS8GohRtuE+q7BOtWuy/
IvjI+GgXBJN2MKZ6hieo/xBu+zOOKOYjwRRojDkiUEyxomLpXqa4KlJ93k1un4R6pZAFoPFSr64q
fGvqEPfrhKYqxsABGLP7kTYqjGQCV9Cga9HFGZb9L6xADEPKlUnSyxx3padsy6O0W9k+yI4rbfFc
F9JCnnJHGe6nXpMepLtGHdjiQRZ95iXcN6615cGis46JYzIYGmysKdPe9tvdV8fr98EJBHE8eY3c
xwWBgGZ8zM4bgTl8tDfK3Eylh0w+5PCMRSJZvpvyzrJudXH/lZlfWfHpJO8TwG4SKQ2OjTRjl+5V
3Eg9hkkLTYEpP0fKnLrFP6h/NzEDrcQjTmMqfqR+nDScQ5ArPKMMNUjTY27uYoc5MATH9TIPNOoI
YKus5A8gUylG3d2K+zVx9oqB+TmWnkFADcYUEhqOwETuWPheO2c5iMk6Jjn5wO67gpy0RaVpByp/
Rs7oV0163mxW+fhiC0JO+gEjybkjT21cQA+PTmjpMuwlrtbssyfJhdrEB3IepDbWC+IfbO3DGME9
7kX8lQ0cXNqHQmiZ2z24VuHpeP/q+gsLuSR+RWo3iWC7obaf7we0TaO80YF7IDZ9M1rCvsEXX75U
I4EoYNlwK3gEsKzq20g0cUvAha0kj/ymQra0fhXnd0MBkirvvXCFbKBfJ1KAsuGY5dzM2/UAs6x8
EWQFbnAGR7wDP97hfOd9RdL+i7yBcl1/TBECGnYbuFVygIJjUt4UsKT5w86lMh5qC5dmpx+rfj2C
1gp7irwEw5WDTKwi3D6Llh3Byil8K2N5ko9AZvt785c0BYmTbfCz7wbSpZ7js9lDiY8HDARekQSY
M9fYR9NrL1Anw0YEfYZOwF+J/cUUNU6cTC+RGyBvpuoztAsx462743+5ui7MpqIPKJPpIzgUSpVi
2HfYle1dA6GZRUdTe9nFeajewQ/AspkU3Mm3GIU1/L6UQq7a12uQq4cRE1DrJ+oV3bujs0VF3Rpm
x8k+59a4q7Mj6QDwnh1I5Yo4YjvZ1a/k1nXxHQGg3Jy7Hg1fQ3I69Zs6P9bJbVruDKZuqXius1M5
QVjABV2dGB62mh9XfPiepdxREHQ2xlHG89js3spPHpYW0eWL1TxztJL0mBRhBL4lPxjtoUl8jCvc
77BFTkUSbaVi3NPJkkKFcYbkPDo9v1pDZ72pxWmN91nnx6Qfc01DBJI/hKEL82+GnI8opj7gV9bo
fqLgtqeXAKl9TKEx+H2JsdnTpQeneE2C1oZaBKolmB1CfdgUXOSnfnLgBT4V9+MNiClrJ+LarB1j
X5AdLOeI1uCQiBfyas927FnwAluW0SFpii6BpPAvgddAsIccg23F8VlVRftM59PyzQdG2ZPs0ep5
5hzMLq6JQwcrB39/drDRBa+HihoXSRWulAW7yclCTUumPE/ShjfXTqrgqKJ/keuhlN9T/ZP9aW71
lvPno7sc2QzuTEKmPTBMvCMoyQ74VS0zIOawWDh0LgKDpPukFiTdroeYfKZcP/FYye4r16DoY+z+
abixOTuch7R4MiJCIqtfnFztsn1Xa/fO0HRX6ieeury/mOrsReshL550bV+QesoO5h6CHW7U4YPF
ay7pjUKeP17RpH/nOUNbi+dmDqMZzZdvlueoui+JBVvMUOG7qc7TemTKyzYxRVoKQWl+Kq8siqHf
LfnTyoaUyfmEBuA8WDSE+3zBDxmU1Z6lrXuzvlMUFvYOnwU7OgocptAhPW2vYEEDDRpARLFxmhqP
xN+w327KPzEuFXxXyNK5+z8joI4a2U1BvUlFHpXvHEVm+SdvdxR/eH5b6Rv3xXyNX2M03d+ue2LZ
kPGACV8wdGfrmXibh6NCFOLhKp6VE/4Hl6iq4ZP33ICwMQdJdzJYysbkmiMp3y3p0SbemkRIg/Q3
IBtIkG5jHqboCYFDfvflI0JOMEl6cmu1yzL6srpvSRDA2gugg7rnndFJ+svZUb9CqI3bUKVwRWEM
mARE0+TzDRrYfDufnQiJnQ6//fQYdxe7uvapv3wurDxZErDTcHA5cLjP3QPeXdQUeRymropPKqTI
cC0kql595Ufjd4seULHw2vvSDqeZuuRiD5ep3tfN2Z5T7OP7THkx3D1DNQrXEelbGqhusFgPqQgJ
45YFepH7kh87Zp1+ch1qtLBEEr3Lm3Oj74jRI8c2f4wBLTm+soTVuF9Zy1EerSG7F97+WHki5xZf
+XUhTWYkXwczdEEb6gvUqhwW1d7WT7lxWt390r66zpHX3QZuqN054yHfYwpza+IPkACeJ+VR46xO
0keeH5nZ4Brvi4yqdH5iM6Xrz47w8VwgFHKO3WvPZ6n7Rn4x9b3KfZDsuyoo8CuCrBgu3BC8pMwh
chWxKW6ok8mc/o9qX/MPSVzVwgaMZY+P0HBCtggABVuSr6hPpcSmtx+4VhaoDTH9A0LGgF8I4jZ0
qytHKmfZjsRpJv3WwejO/FXxJJIbpiu7CpmsddwxGINJ9gM7Rp5UNJ1yiivsG7W/pXpy95kHXo0F
II/lQ4fizBhsr+d0R3bwof/aFE8Eb/V+Pd6V/S25uZrXMtSi5PUAd/NKUUk0qk+fYNHZirB0f/rF
L7InLDxuHcAvYpyUQyPCsf2WCypcVsDYLY0DmHWU0csdKgpIyOoapCAIyG5RbkR+UxV12pGbe+lC
DZQVydPE5nQhH285+5qzC7l1E9QT960KnHRfGvsJabRZo07fLQUW51w/OrOnsa27Lghvc0RXQRlk
/NDuHqhTrbzJFXD8jUA+BGKrckric2b+jh2e2VNZHBYrBBXVaQ9VQsDYAxU6xa7fxN+puec1U+Yc
iuONX3SEIDd64u7puJf7gEEwPTizmwQJgS/6k6oe1Bql3EHh+kMdG5Hh/Clx7RdHZDZsybu3DKLx
yj8PRzyFzi1/i9QHvx94CYNhPVZH1wjq+rq1lTYCHvuAopM6YJzP/NiKcqdqR2U4tQvH597IXuAO
EXaZ0yV98yo2aKZrmPRlaGdXJQmNJpjfbOdsSk975rOYWzRpnshe2F0Tgkh0OT+Q1gfx+AULxuDt
wo9J+Eh+4LQ2XCJen+v8GDHfakOOXD0KuLG5vafxhRy9NL4zS8pNRC4hP9LQhuj5KWhIPSV9sDV5
A4IEJXjEQQrK32OAAp1w3fcEYeKCguIp7pBDdAxyzBfiu74Y+RE0CM+1+ObOVV3gedT1iJsAEO40
5l/Avi7FM1MYTifeGy5a3hAqBE37NmzXq6ZrvNw1+iNV7I4QSiW+WPw/ZhFDATHkoOE6Gd7s+PjV
OjSb3nhLCEeVjP5gFTPOvxU1SOWb7VwasKofavyERaLL8CS9mE2odU8JXzy/rcaLbl1jxg0cXkxO
8RadHPvMOIZy7VuTd9ixbPdKeUVtQvAhF7Q9YeD10/GG98j5SwigI//qnKjacbhrQvOD8gT3ijZC
Y8DKfIrIHzy31iVbz0Z/iI27iuZRP5rKlVyllqFmc67NU2KaAV0lSaJzfClA+/EpF0GmPRFjxmBT
1gHPiLW8jdRG/WlRgtIO54ipNP0YXZu3WqgBPAwVbKENfND/KKFaXIYceCV7X1RVTOBQGAZJ+ZEQ
sMq/xn2yJWv63JzpJ3ot6Bh4EDTt1XIJvvLRN/McEz/U4lzYDPxDtS/zA4z09NUkosWkueCUhsv1
TmXLv8U3Uz5yQ7ejp6l+Yexo4hl0uArDrO333cB84L9AHHDVX01msJcRC7bP49Z+U3TO2vIr04HY
ttL8qnhn0JpROrqMzQpm4mungutpgYZBGDFvKrwTBk5AMYpnTKg84073mH4uiDQR/8nH6Dg8QotL
AUG+Ju/8YYikCcMZd/YnC2oqQTX3EdUuL+org+cTwnxmdNyJWXSTVwCaCCUw7Xkz008L5pxf+MsL
QcRY0dDHxx5NRr0nTWa7QGasPvVZIQl2FjOd4KPGGbJqqD9yN4yR+wgAKPUA77CGG2nWAC1RQ6Td
kVx70QdDT9hn0cLAUZyATywByjO4D5iTfPhsYMK74q4qGo77ez3rjnHJipkGEaY6c+Fug2jYENrM
ly2WlUA3LDJo5nf2HezP5t2YnqL1iCaEX55rBo/zHGo/xXvl7pBl6ncbOOF10U5rHlI8VQ4GKg8E
Gn0cJ0apBBT4tOGwysf3LH3M/kQOEDnsL+AWgOpuT6ZCDMJA+KQHrsQ2Q2uDQUL6GXgX0XbW+hFt
Gmppw+WsAYTgdxJAKQEFd+7T6mzfkhMFhe4vzf0UI0DRAR2jEcrGJzG+1cwbkdAehP475O5eN1OM
9NjOhhdSE8JXw/h2ZxDcqDXiK2wrpAXaAYXoLtHOIMMm8+Ysj2u6T/Aqrt2flvWEepfxREFDj24K
gxT0DU7imdWvAyuzYXole+WE+tOr6NnIedsNFrsM1FhHX52H3YCqoFPGi3TaK3xtsP2QUESMBNCT
TjDMf+CMUMzVnli0r8G9kuvxLNfxDI92F6FPVW5tcZEUGijfKFRTQ3tQx+SBfBdvgtDxlF5hyXu9
kwPkW59nAscFwVXWenZTJEP1CNc0u8Qyu2mtsxutgVi89tEoPDlkpHGxuyJ6d4RuxmijZHRJ4x+S
WUScA7+f+VHtc4EoyXeF6I+YRKYOziZCjyyQVJQWwVoUB2S0GDNyMFUffiOta5EiPfYuMJxCRo9p
Wb4uOpMwy1IAJP3pi6iiyHERpMQU25Tdrc1+gW1Hj6ISwlNWVcOuL0YLcB/6dps9bKyUd80Ky1+a
VDSkbKB/yvRmj83+V28MEbrYU+wfVJ+oV3QwX2NK20TwhUjnn8Ypz2M7EFSBOzVLXvoFZdIW1Ioy
4iM2udRzsl8yiFyk2fHKxZw48qMgjobwQJcqVm+OkvklY/6t/LHLM+JNTSE2gfzNA/AI8vLckSBt
BR+XBmxptRlVGkuOJnhp2PGkf0eLRFgy5V+wC1gwHBPuEtKpTb18IjXzPlZ+20y+iAx9I2m4zXDX
D++WUd4PA4aqejU8ncmkOkp9PxCHpYGjuJq6SioQ7xmZjQpBHOA7zDUzaHnYtvaVe2pKm+FipLFe
tsk/NyPaz1RwzEuwkmq+oXFHfKYb7X4k3VaMiK+zCHp16VILQ/WQzgwJJv+eSsB9Np8ES7LhN0Fg
utlTugR1LMAxFroO45EufymIrSKTAeKtnMB0WPlhleJvnjQGYiCkR0MRsy8lARVE3m7UECnlKA29
usA9sRbOS9YwQSUaAjoRJZIpqGA1tyUeEQ0MicZq6z4KEqtYIiz01uVxNIVN1ZVgk+kQvrM8ok9c
FjotMq3ycjwNevambTnmi6KWu6xsJpRbrA30EvIluKpna3PmGoNlsl1qr6v7pzGs77JH1QTzzfCC
Ns8uhAW4O4IIK7xojEAJoYJ6Z3xoufW3qCpGV4zdWdo0H2RCcIUgxGe3W/N66cNBNuODYQI/HSKT
YS5LV2WDsGz1mqF/ESp5KDMTUMTyD+ytjfYZ2yGRkJutLFtZBGTRaWRW7ZAQS1DfKyLtlxTM7uSY
2G0WgYFpXjOeAJAuCypMWbtM++ru1YGZ79U1NwbD0qYvk5O0O+5zhcd5cl4nh27BbXnN5GD9mZzk
GBnql5pSTQBclnAKjnk/0QZZKzcohKKqUFY/AVVCOrr2Et/bwBN31ZxTa+CiinQmtgnQIuxR6tmx
lBKAxtqEUT8/Wzl5Z3q5/BRtkXGZ5qfMETph2mLxQWD+kE9UhWKWJOl0STiOSxMSxE1NMDAjqBzF
8ljav0RT61AvRnQy2rtwLMdXWcCEmgiWfr6UQ6/jdS6Iqp3mi7X97GJuP9YS/GebcRfXHc0H11w+
lriGSPcEJxu7XPY1biF9ylJ/6KWvJ0K/gkP7hbKLrI607VmwVbanCgmdmFkr8GGRt8OFgTiBA8VG
ko5rv/zolBe9Biohs1+olkcNfTG4bll6QBhg4ox0YHEBUWjM9t0Sw5OgTG6zm1nq2I1jG8vJyg69
q3nGMMADoGzCYhrvnWK5zSNDplww6OXiTgtB0umDlhavxBfdisJNcLowookWvqWxhUjhZkcynctz
ry1fyOn3Ex4ofjL1ao0xo5Qlv4pu/jUFNwdWbrzt3aO1ZudWgH/DzS7DSinf7ZRBASv9aLFfoduY
KSqJfKbUb4hn3CUbsyLHMmzwFu7ssSj9RGdaLARkhOE+KhCZJsk2BxIpcEsqpHJZwEYr94os36Ns
xt+1JhAiaypr966O1Ih6rGvx/PII2S3MjKlIL5WTM9/BPg4YdYDHQYxM2VBYJO0OqRv+7rwJiWii
9rGSdzCgnNoaHmu1aV/Wpd73qrNT5/xJMRbyZ1IGu8T18bZbDqdqsRJ7xh2o29MNnxvj2Kl6BZXd
nOKleu3qmrEgY5rBhKSbcLmZdoz9mMERxOirY7PQMLQU4GLN5N3KAlViDdTbpfeh7TwprvLRU7zq
dN0RJQHe3lMuHYgRuflat/1tMrQ/ST98WqI8ZVg/rJl6qNzi1izPcMzsAurnMBlvrcUEuCUUQZEg
9ZzZyfYb1xVgpN/M1QdeM0x/NAtT1t23ZKIjMu/BejQvSW79fDpqBUZ2YUul/akSGCFuDnMpa/K3
Oaflx/1GcLJZ7EwKtQK4GyJgmm27lntk6dYB1PNiuL4mIViigkrVqrhMaf/OFbLCZ66/ytF9iXWp
nAbUkj35X2qNmhjwBa+MyrbZtGKH5XtyxALkQKYDUeuO1aU2UkG68cegizogqJYRnNUehqkE7eHg
cl0V36i1/Djb7lfVF9D8OMlIKAzqiWyeaOo5uUd66OyJPeTDtMTfIo/xihTM96TOYHfamL69IAPb
WL/LZMRdUbd+mRTDkUzrVwLT8HiRkbyzTQxKIN+uxDu2Xjneci6MzV7KlnDlDlgcC6NX8z1PxC3W
CJ90yRyrjMerKLthX/H6mMRHHgUGjjZt5b1W9ferTh6Izhe1DF3ZxxCQkERApmLbF3dLDxtLO6T0
SWXr0HysEEUHMR/GKIE4XCYOQRioXXi/FhPefKTSydsfUaUA3zf2fdu8xfH6F0mFzoKFhQW6Kgfl
/0Imryex7Hsrax5bQ/lT9Gw9ZPGEeoYRSY6gCRv7ZzkTVU2CJ2O9JWytGkJCT7vB0v1SqOJnssDc
Nfwk0hsF60AVGy6uRwstrQDi0idGdiitiJQ3Z352Y9ZSfaN/TQkpmzAvPyXioqCrGVR3yxQ4KxDS
rmOW25URK3ROtzlK7aCplpH1SfUKi9A46Fb7bMoxDmelvoKm4Z6U3yoxywHXPFnnjvlmtuY5yWxW
JVoGUVTrh3OJs09ypR2sqlV201SBUkAyuNVr7G0AgmbkA3obPlEq0cvgnAnc+Y3i4nGV80W0DqIT
sCAezlTSs7qzJkDy5yuxjRoGcW9MxN5k0lyweDGs+KOofkobgexcHmP5kpBxfVQkmfY6IaP7QXkV
OTNLFVcFVy3XNqpc5M+67eyJKrA8UHDZwOgvngkrg9mEpS7DzUqoN1l15aaTjvfFlznYpT+l1SFO
yZBStc7XVePToe/VFS0F98G7a+SbTip2JlYoUxhPFfl8yburSQBlc/zTbBhQOzZUFogmQWMM+xSF
puZiOVrsrznVktG795Ez3As31tiFvJtLoQUsRukszejNaeyr7FXmFRl5E+6LUzFubfv+y3pwh4FO
Ju1e18TCxLvcHLEwI9VBXcxk0NuEj2XrwbAsnsi5/wNyne8iggyUsf7rpDYehCWDpWHeZLQvgN4u
bV39yVNSUe3kgjTpRyp9MMFaLqozyeMwuUwmJbE1vvZDDSQSE8scy3fDoZpcc733Cvu9sUb0PCxN
wYvD3KRDnxPcENbI1a1kMfQqjBexiYVdJNIm3NNzO169rJ1KVIjQ5qsBCj4SaSrhjPcdpliT/JnW
dw0gQtBFiL2a/DWpzrVeQkZQWfAJi/1/r3YUvcZRWtsVX6sFzkOwuegpvR6UizdSueYVSbV6jHNI
WdfntZ3Bpro4nBua5wyXM/CTwEr1gSVtg94aODjxGngp82WvDsbTsIz7csWe1QGz5IOXT8vcvZCG
fCKPHLmEybKo1LuQJA4D3wOwaTUwleYNYICnI63igSjJ7IkX3P+qfWwwNlsqy5VWOmcpi4hFC9k7
NcMgsohNb5poJtwUstls7A2t8scsy64QRLmriEQvFdYwlrGcRmVoL86EyV8IhZxm00a6j0Cm52bw
u3b+7qUgZ9qwK/ZOLlsaghTP1oZzQ9tEoAR0axIxq1MksLJXOkkNbfG5jo3rG1jpciU6qvZohapW
MUwv2xZtHp81jkNlbyZWe15mpQvXNrpg3JU3MDm0FQYwFGfLgof1ENf0Z3N2VmcJvUSIc95Xj2a9
Hi2lawJzkZ6qTNXBnoqtD7/rNPB3fHufCA8bDw3rfEgGSB3GpPReZ9dNSFsbVlMuLji/mADn+b05
ZNXdxJTOcctrnqrdya1SBFn2xEyltvZQ4C6KJFRNDqzaHPubzJoYyG87HbLFOWsaXUhiudnBIuSE
QcUK8AyY4RxTcCcc6V5jAOcs5+4wGpJE4NnENDkwaNOJBXlMXHqtLEnVE5K0oXiJm4EM4zmjtbPW
4mA7I8C6LDmA2+TCbMxHyAzTAdkxvovRwEZdKXdGvLih4zKWIJGOb6HjQHFU66Aa6DprHdlUtuYF
cmI9qF1xiww2/CzC9yKflluzPd+SY6mtcRNyXsugGykV1Sij2dKN/T++RDW7bUiml+7RPBohGX4K
yYKMX4lWyjaYZtdVM3Gs2sfUwGRvOvnbR/MjAk2Lc41rKbPKMdQa+IhpQa7mQtibB7c85a3ksNLt
DRPDf8lGBzWZ2gaj2gGwKOdTvgAer0R75KyUZ3tw/XgAFFcBg/Qb0VDqFIKQ79H5JO0Smt+cRWEK
WElOcefVBDcSbit6buZpvAh9PMR2RX+ilEwEYdSizCbtXe3rozHmn07J+DbX8JaqJBGoZJ8oG5Ws
rqNrbK2sInMoR3qdocIA4W8Ct8KSnhwJrC2O9daPjZsEd+khW0TyQ9mAiAuQFfSJC/WIHmE6n7Dm
TnAZN+ukn3awFq2mqgJlcRDwwh3zq5k1mp2a4tlifFAKFyK+2X92A76RKdrbg2J/2gbjiEo3Pw3k
CGWLZgw3+nRzMPqcmxgfdsycb9Ry8zwWHYo10F5hzXipKBe2yC5FqWDEO/InHIoO1O+0Ovy91Hhe
ZnV8Sqv5gE6fqhVTPq+O/BVYg9pO/Ooo0g9mT5w89GYj679sxX0jFJG9le4ASjWN51Ea3xMy2nyC
rmSq4mzNMbCS2ERWnZ74ENEXyNrZSWd6bivY1wiwbgMiATXO0JP003srlyrQRQrB1BRwvWB459Qq
aI3qXdcSWhjly06bWeeZxvprk0IMBXXOmTdSONVD/ZtEtIgLh14Yd0czVd7MzoRsjpIQ0IoTrD3f
r8SA7EU6+v/RHQ59S0gEnnmD2t8z7PpEOvTKsICBGMY3sGLmqcGZuS+mWB5SSvfEFsAs+YajdZ1u
mYk+SYj2u0v4ZzCOmHNkMwV+UpEonGHA1AlE9ckPDEXOTltlBBJ3+slVmDTH02aNjMSZBrndrcZZ
mOkSumUJs9RlQ5LNWLQiDZew3sETEytbXj3tWaEjFe4hJK5srW23Hm9OPLNCYbHamjxabsRso4p4
HK3irYuKw4C/WR0Ah2CE8wuFDQFJBvergvIMWumbzayCUssm+jwHJ8vNbbMXi/ouOqT2p6VuH1rd
QAmLo4taDn/tVC2OMC8lFj8lWmhWou7mTtFyI/gIKH6k4p0SzE2XIlUCm+EhwhUCYmrqNIb9DuKX
KB8uhZShHIC9uCgmAQzLg1SaY0ykeWgqgqcP6Vleoenu7OTYM9oTrAdXZ5AHa0s8kGqxBnbp6Ls1
cmBe0Z4ESM1Csl/RoEwkhoIDlUEvV8nasNhF9ryeqvjv0MXlK5fZXiPcYicqe9MeqtXBok/Vi9o6
FAn7SAHmtcpsnlkxPYza/FyROvrgOuMDfzQqYTJ8WeB1b9z78fPAlDwSNBmDX7mkguIXgDSxJdAU
M7tRJ9mS4HkOzqpKUlzTcUj0anpslxH2bh1iQ6juRaPwtCPwVMTw7mJ4ZbkeE0hjssUj6XfcaWb3
NiXMy3NEjrRxjemvWd8G2cS8IGqh6YgGCRzGAWpDzMMsE4geAHykISEh/ZuQcsgk2NQ+k4HHVB2b
aFcYJqBqyLlrT6uhGoHUKSaJVkVJoO0JOLCRi3BLRCmFg9XyYKSYxEcxkSod40AW6mMjadT7dD4r
TQeoHUFdVcwdUR2QrbALHQhX3/X1QnZMXT62IiKRmXhPz1rmN1Fqy57VgfpCFri9cS1SFInturcN
WDNEu+9glGL3UBADQ1/vjoXDViFxMb2g/47+LTDwf80Qtn2h/+cII8bvn1/Y/+w//9NfBP8ItnsY
/rbL499uKPp/z5zb/s3/7j/8Zzze89L8/b//57seKtScjwAR6+o/J+cRdvdfe70u6d/vpP9bdf3f
9P//7/5+brYurFuGrhGTZ6m20Axw3P9u+HL/BbuXg9fK1IXpqrrxHwxf4l/Q+Fumarq2wwUu8GH9
M3MPyxdDAKZ6NhpoUIim+J9k7rnk/cFfWuK6+jfDl2Zrtqo6SI/5OkR7bYl8/8FTOKiTa6ut5ETZ
vJ24ZrrzIIzQZB3r1tXDyASGNrwfwqUxusBEKVVaxLtSf7KW+Ff2zmu5cSbNtk+EDpiEu6UnRYkS
Rbm6QciU4IGESSSAp5+F7piJ0yfimLmfvuiOjr+q/hIJZH5m77UFfV831uBT7XUwY2BA1DmFCIE0
Ay9T+synJQoHh1FQZjXoIycynGowafnMILKPv9KiOoRq2AZlTIMAwDZ2OCtLz72EHnvNHMZC1nNt
QQE2AuEe4nB2UJ94p6os30aXmicbciwWM7UOBc1qdvW90bDAgCfoH+AIVwXKCZBlCwnIzp8yJO94
xS3svCJASDME17isf2HCsTSfER8O3aOoqE/GEiZINy+x4OQ+HNVgfDUFM3K/Rxdj+0eZQcz0fNdj
kUHnGTBUdXK9h0ogLlPDKC/J6fWsenwMT4ZRM90wF96OpRESOEwia4M5Qqjof6KlmTXY9aykcXAN
7ODVON5PQG2KeLTW/+PZ/Odp8P98j3nr/i/vsRr/ll+1auN/f/n5Tf96ib1/uHYgeFFsLJa8mA7H
wr9cm+4/fEe4IuQ/tuMvL+R/uTZd8x+EbIYQQ3kQ7NAO+eP+8yXm3ccP4HMshAIWX/Df8m26Ln/S
v7/FvLm8u5w0ZJDjBzX//S2epJvEjuJCsTvwxGOOts/uuSNLuApj09yRE10fMiDoQEWZQFs1Ar3w
bZS6PGTUHttSMpkSyUCsFgu8ORLVLnfCbyNq3xKYgUi0mcl3EXJI1RUNS7HogS0E8glQrXWNtMCY
OQJCu8DX1D3pvN9Ao8OuZyGldB3Q2NH40bKibKT5E0uG+G2yaNWwVBAv0bCyDNz0tzIJdlIQgPN+
ib9dvIcOAgcRfFmRtU5tyz4Cm36SmPi9RDcbN9btFljBS7dsu0inWBtGBb87orkFztoW0aP/T/Ru
kW1UbV/o/j5CP31Ii/DIhG5PxsMBc889wLGTMYfVpY+8Le7LASbIYK6tKP5QXU4bUjI9oxGpHOa4
8ONWpO7U2xSm1xrbdag4BMIaKaaB0qqKKXmH0sYPUwEQj7B4jBKfgKz9H2sMo1UQI+wgUQjhbC++
YgovukUzPBDC9aUIBCOILneAp2rmrm59jXNU8c5vkRKbaba3cDK/EkfofdtrInLyJ2ckL4f+TzdW
uVPhgoP2U4rBpHZYVqEegSD5UyiE0irRNQXd6GEtWlTn0wtTvXORPTR5zGixEu8FmiHSDlDqNDN/
zy7biOTX980vLIywX4wLIV3nPG1uZNrMO4Alt270Xs0STIacI3SViDS2cVwgQeAH1SB8dlr159ya
f9qoutBeH1rajJQhGTmUW8/x+QAx9rLpCz4xGkY/oYIG1MmES8O/MX35YShjrrmjmp1lBm+paD9Z
lfPx+PIROjhBGRLun2vwzJf2rO+rFrkWNb24BvBbsHL2AkI8qvWQTT9opY5JMGiYVOJo1f4L2eIc
zJTu1LHI4rjqdi29F94f0pZtM8Nu2i4ipoFEFN/aekRy+nzmpsHCk7DxttrN/fwKC9Y4JDbUJfir
u1YcY3KSYAGRwg6mv3PlVY0WkoYRmVbPSKZiT6TmYW+HwyJ31Pu5bq1VPCB6a8VLM+L6cGX76kyg
j4YB/l72Xcnpybf1IQ2bFyeb6F+QXxekbq1N5b56qr6ZgPzWYINPjQ6BDObXIhlebXwhgYbdYLQ3
Lc/Ei2xF/o0ZxVoPg4h3MMxSC1GiHZEzIGzvfqi6t2DAplY2r6Hdk7uKjiE1pkMaoYEQEUzExBre
uKWw5kGmFHbz3FkNC8BuuO8XzUJCWwLajhCr7quSS8of7bOkB3GXv3YWFIjwsdOZCnVV2HzgHtyP
DtPr5KFAORcRo7rKCgx5jPu2qsmovYP+Twz9iI9nM7vpZ24zTuywi8toTSWNczsOypPq0WHF8QSa
PbS+2oFYrwCYx5iLrRFXL27c4R6MFp96s59U9lnnDDuL0f2uCmjMMD9NunBK9Mn3ln1HeBF5+97a
lb0ll/LerQf7jjnisZ9Ti1w96CD99B5rlPzxiH5RLP2egFc9Fp8ZtE7CDZI3QrBGzNdZtw1b9ZHX
5mkZwBYIj7JyeIwFfZbRDNgSkJYMvrlTREQC05zPk7BPyQzW0QnJYUkNzLVCi3s6keRiGW1+AKTI
zoDnj9gZokMRMtP/IcweXd7jgnUHJjqAxXoG85OM5btxn/I6sDKD04s6ZwM+/7fXwBZDLSD3es1z
D5kPXwoAF4emSsanODLQvPp4QMYRtnf2OLbKWOPii1c43+2HtuwRsdaIzbtT1dZPyrOQ4/F91Lpm
Ny1/2URD/qjA9cwM3yLqqHQI/nSm+5HH8Rf3zjny0ycoM7h49HzrEGzxYU5cNV0kPSiYYpfPwt86
tMtEaciDYeY4YFqMtjOji1Xd+fRLWE/cBtFFllfZeW20FKlQHQeQ+orAzsYzn6vQw8VDOAoEKvON
LE96zvihp1R0ShQxsNXWVud3x4BIuiE0H70M4hLwUbVKzOjaJxzI1vw5ZePNspRNm0bQMA4lXIpZ
8Q7qCkNlgsQqpz3jBIp2QTTsPfBWyzjZZMgid7ULGzoiqxDYV16ug7RWDxzK1HpNehY5WXaG1R4j
HKVyatAFz0g+DOzQ+/yfPmdinRtJrSkRDNs+q2d7rE5Jq/WDU/rByXEoxkszOOBbQQ4a1C1TVrRl
HfpmzMXFBW0CThuqkw1uuzvXIi1kMGluney+NZUmlaA5qQUbZsukgh4PlfkpCtLHNNTZKUnkhxl6
b1nCErypunjfxMXRluEvV8EDK2tK/foWleieUvIV4Y2ThmoJorTs8DOuuouXIiN1EH291kV0pwz1
SFTVz5wFT31uE4+i9mnKsNlS2XvcAPqzY4wWqZpffAyJdNVHjUGkWEjoccBN6hMc4krnO+2EBd6u
2sZGj53dVdfZ9EokFvMdKgk03+MlBJsJ+THetl31WxdoIYOihbOExR4BS+rubT/6znwDs3E+LHKz
T2Do0OaBuByy5NeN43fc3pts8F5jw0Fb4gywFhD8hf2ZIG4C7kKkYnXYfYSRwqFqkreXefpaKPv8
PzX7/1fN7tL0/p9rdsS7P5BW/q1gX37Hvwp2h9qbAgKYihssBbH7XwW77f3DswIqbw9yimu5Hr/n
PzErwT/owy2qAdu1hCcCGvL/LNjdf4ilEw8dEVhLm2z9d7pui79L+L+V7O6y6bdNNp/8i0wnWP75
/9J4z3qMpdcIZGNsPyEuOwYlO2UnztESPbHEvOdkDVaAFudSqGDUOcCCR4ljBEkZ7WYf2tisSU7z
2wb20zg4SIuwstkpCZjeZO26iKRzfiKMR8ybQpOghESz0MQtf+8lcQRRu9uQSQfKcepxMNj+Y0sp
w7HP2g0HcybD/r59R+zooQRZ9txEvUWi9FnsrWASV7iPWO51w3g0oq45ma6Php4UhjbGfEKg1Jvx
jCAQe0TuMyIXJsQSZv9riKPM12QM5QJ6C9/TMeyN8TDmzbHnTPaGWaE86v8KFy2fgW8jsqqfurAW
gZc8VGFxz/Z2yczUHxIDWIz21Zv7m9eHT57Vv6aE61lWQuZbFgG2jR7kPL3zeQ7r3mhJxWrSl4yJ
KCJ48k6HaTXCXtwuEfexLXeQ9gHaI+HaFC3exHzJ4jQNKnL27o+Fii92QCSlA4iCnp21MpqXOqve
u6T+CDLZIPgd1onPztCeOwSQ5vA+SCL0Ko2jP4YI7YTeLolwfLhjgzeJTKNa2afK/yuCbTwnCUlS
iOvUeLCC9rVEHbZCTbRiGynAPeh2w5zvpmRTHAA7scRqMJCUjA7Gqv2xouh5NKpfh+jqZdTy1QT9
59RNPxNqD8r/ox+ZxLBEI6gSk3q37YZ8kzDMR20ONEFPqLdoFxF3oLwCKorPmO3OiKuvhxmd0c9t
EGCbAQZ5h3DWoUbEM4/EbJgAkhsXfGDLajO3YL4WZTzvsVbNzMzhhXr35LEBpOoW54c5lPvcHo8q
m51jMvXYNy1CWkdWDIc6jvl7QYYE74maUPswiEzPtg8QHrqVnc2k1Ev0IGFw6PvS3uiafXAQ+I9e
ozFozvnH4MzzCWEYtv+63QN8pTXlx1r3M+klRvA2TfNX5bKN7q2KUrMCOQzc2V4LW04MqWDRuwT7
bVuXe7d3xbjOfEh9hdm/tOcY8bQsK7Tg3oB4POvf9Dx+Z6Y2LmXJhKoUJGqOs83GdS7aq4jUH0F7
NY+4ytlJ1uyFeT5C5HfVxATNrvxdOkKjCVX7Xvbl+6J3b0wKDBSTzHfH8g12+NvctuHGnJp2U5nJ
qXxqYImfBDom5PftfJVTTQVMuIjQU0WpZmYPzmA/1abe+lF5pQF/tdmJZ0PqbGd7Cc/u/XqXR4QK
JiOuHq92zpYczm1T/9paPSPXyDdzisTL8cDn5Z4++wnWUu1RbCCO26WpezLcoDqymU/pi46GFukD
VLYdBegtyQhmLCJiRnKIhSSgohgkhqyqOKICv4C9X4TqX//V95Ad/CmgExaIsRXOC7uqX/oqeVVg
PyMk4dbk/KpSvlhx+reI8nKfDW6DXJR1WRYG9DaAKHOTlICyBbQA5OdPX8cn3f4TWk52FXgPBW2L
zRGK40bvI575VTsCvxAj3Y3nXGbpPYeBTteTwrGbVeXWm10qqmohm6M26sg4QDFyqcP403C7TWeO
59kiCCYpzE/VDGs4QHLb/GQdDCdNkbOJs8XXb+uHFGZBJ93XSLVfvje9KoA6/Gvykx/08Qmi11Fg
GI44PZze+sIq59TMDno7GU8yKS5ySnYSss66ZoxEtmV0KLma1kFQYudkbbyOsMwWBQIXWZBZBbBk
IGk1P/sBOOmRFflYKYO5hziFobpAVfkc0ggQ6Mq1FtRHmrBdpAHt3fKW2OkfBylJX/e/mhgQTrD8
CNbE0ow2qlSoTeLMdxBw7u04xg4bYG9B+qiWDQVSRYALaPUdTxDD8D1nIf6SKumJGAFDYQmTzScr
cdEPpI7j9Dc2Y2GijUyJZpv6aF+q8CNAWbD2c8IfM5IXtxOKg5UY4kfIqNO6c4g7QcjOkjumKIzT
gS2UYJbVetl7B5c5mulLnRJXDWQVpl/wRGAw3OAHhuFYH6O45bcG2YVsYVaCM+7VATNS6hBeEBkI
iO2+/B1T+xY5+JTGGHYVHmMn+hImxot2sMmU4czsywLjWIhOXTYsZXxscqV6Muw4uxmqOBObClBE
dOiW/GgGCUoK2JAYqOltd9dJ/1UOZbfuerwf7HCfLAAVzI8NkJoG3sa6flR/Yy2ZrhcaaYhyLAIJ
fIT9Keqeye4/jIGJ/NDkuCHcb1b3DXO3DuEMoAI/w5KTojkBcH6TEkQCWT2QJX3yLRznfbLcJ9Uh
5ku1fOpV++IhYqyXaoEQ1GYsT0Y6ZutANMsMjYWmTMwj7TQ7AM0rGJA91SfhG9BHxiyPmh+Yd3M4
i8n8bvL24PHDH9j1peTn1Uyg2q9YAcdP7pjJIcJ3Pr0YuUxemm9sYD9kT5jCEF69Eu5tGZKa8pNB
Uz6mg/sVoG53MsZZQQKojdQUueXyFW3y6MKMvZTAvq24vKCOXrMbX1Wamfs/mS2NxA8miUNgcaaw
RgXk7NgJGiEAbkniPyX2fHEJ7YbC7x9GeZtadAsIy6M1A7NFJg+fJexZiDojPRtCGYQEgROtBxBf
TSvKs1OzUHdKfWNr7Z7QPe4gpkK+SI5eCrMldoZtMiNjN+ZHY5APmUAHMD+4bWqttIZT4Q3TyOAE
hzUyz52jiZFPcnsdk+O8lVDivLqrj92kDkHSPvX9csPGyVvdgFkJ2W5YrJvjCIJSDyFTcPUs6X86
dvRhKJJ05dnzU+wRMZ5bjrXNbBeYtlMu+CxSRt32wZosi/lestYdi0ZogjejtW6iG+DQAHuuArkb
e/OLmNGfdm6gwA6Ptlf/kMZzilGubRrsCmHaXoxZXmlm0c30s1rP5j5vSNXKC68/xrl8rPg6soix
QE8mZJE0a3tQ9sH1jbtsQFTFR9sdqmhcD1Wwbcj7BD0EIsixPMrbVvS8NpzCaKW40MuNDfBo9l8Q
ZzIDC5LfsK3n3YzjAkds/CGjYVOa2V8ga9SEgZFxtqtrPCFrIBYCaAsrcrxLloBVWjePQWqAbQh0
dBBZCj/E2U1Bx2QBv5gO3Z0XNTytLpWgobPbxe0wRI2WOAM5Y4oZX7j0yLQmLXXlx5PYQ7RD/21n
iPUTiLrmhDKjBaPT97imWkMDMPCRE9YN+bz6o0pD/nayfnGI9MYvsNRWzMGNoSbLIjN+6gqpXee/
KEJmsrbmKWu+wv41tunmnSyPVk7nY2IWG9UQGpCJ+gXlnLFqtf/rVSZRGEmyG334H0uiu1vhqkvy
mmk1Twn7OlbJF/WiUsmApf7oEDsXFDzuKJ91lZJQZH8QKFqRFab/zkwVvN5fFcqUGLXTH9cfE2KT
w55ClxekyUgzjrPpXeIOOWb1N/EPxV1rkV1t8vwSvtmdixIfhKSIwSVx0vV0R0hDuCRPAXiNk50Y
mPV2ZmWxoQfO28pNZhIrP1rszmX0pmy8SjJFjohY6VYYDp7oSg97DLzBcid55EUM9AdzrqxNOGqm
ZZXaZ7HH/AKI7oANypnUJ7ETpIvcTAEEDXUn+rYR713kglASU7TWAVJAvAt3AYSTMYdgxYYWubZJ
ek3rowWGdIduVKfbRkXfaLjKu4mIJ/6t6Kb1mLyLNHuelNhkDYfChBBg19oZX2Jec7sjyjTmLien
M3uJOu/M4JEFjGl+o2DWbVUTbY+nAdj4W0aXxnkrwDjp5lh6LWJmkm5zI7/4oXN0M9YQiTe+kuVp
kVazjrPhvgXctuoD2icEiTuiaoIjBq1rP1K2MKalvEzTYRODEYRxLjelPX2nYoFseuaOBUGO3JTP
W0d8Z00pAMiF/tHsKmBlerolTkEkWKrP2glzrH3eFqBy9ejKBHqjGk+zy4hPkqTi+81I5eydbEMy
YEQWu+gz0DIMlEoqJatqyH9V+CjC6Wviea/nAn0Hucedz2AyLupX02ZY7ZOduMFxAyeaMWHbZegY
CnnL2ENvMBdhWwxa5MWKgI1msdKLi+MQ3t5XI4hM57nquBzyOcZ/l8njiFNHx+reiFW/nZnUxm1O
4LBK2GOB9kuhgdct1c4wh5+D+Z7lE5uRljniVKYAJiTJmezK1oZLp2cjsx0wgmmPuU5QLI9DSc2u
Na5AJEZu1h/msjM50Kl/yaZafoXV6r8mWAip965ornMwvUaM0szQfp+WP2Z2JHoW9kOu48wbn1Ud
lmcs5KoZ2x0m0UiEMUJjn6W7mUM0mP6qkK8zlHh+GQ2sSlmTv4w7Zt0l+R0mDrUvYdzENuxz7lbS
eHjaWHbnl9Co5CbwUNjLyXNxu3EKOrCbNCsIp6Zxxw33PQTWtWnhwGi+0JUGUZHg5ZSAHGkqEBGy
ucfpPaPkqVGHFz2+2L4eXiaX5bwI2vse/tV6qiCPJCT+6GTCnNifRIDBc253XT6JjU3FtgqTGW7L
gJsW/ubaKeNPc0KxHCJfKevawmKPs3kJHhKRIPFqFC+KSeDEMoppB1iCnmXSQi3k4m/OXvYLT+5v
4CL/7RH1jiXAijy59Z7/xOj7MGl19BGWhkX0M9o3f+oe8rb6rJDz5yxnOXMRJeRIK1ZZcJr8Wu4p
0mzKTk7ozMgu5bgiVYGdnZu/FYJpNxCzXYMLiDptio9Nn/1lIMHhUr9GDHeAKtDt4KHPmGpDffyg
GUXZr4trjRoyF0aLm3dvzy2vXTKIXVeUexYoL2Ng/Z0S1nCJzmoouT0wkPo79+2NgsYRleCCxGI5
Gtp3+G4VHIvyZphGuSn8cB/NuM6YhN9kP7+gOoNfJj+WBW2ZmtFB5qY+BoO3rwPsqxiFNnlbAMSn
YggMvNOqf2yySmORUT9lmRqriTI54QlAsreCcMcDJ/gydL1MxUkcal2CWitooZuYM6qBwo/9iLNu
TEpkFL3gl0bFaYxuDQc5RsA8QXzGDDyPvkXgEO44xwjXFvmGH++yG9q5csflaBAyVm28rH3vYwpJ
ixVobltPiGI/ah/r1Cz3vRmTup4hXcIHYiL5xl6ZLXBOVDZrb4xenb53CJ+gHMcu91ginVrrgciI
IrkzSpRy+IJKjOX5xrW3mW+Sj+Q4uJ9omWwJksq5o2FnQzBlv9GcPGf1sE1zQq1sE2QdIS7EWmBL
sKor9iL61vmoeD+NSF3ApN7THa/m+D4x3iJCRhDbnirs/iXOYl7ce0Zh51CjYIw65Cmu2d+SASDp
nN4nbYLVM2wuYvGMEQ63TRV7vCC4tEaBoNqsmPR06G0RfJfbgDRVTIKz7ZcHv4menC6e9oNBumyM
xnHs7hjOe0hYeKWp+f8qlkuVRZ1RWzFRMguuK3Co/2892vONRrzAL3Necg2ChTy/Tpflpu2emdSA
9yv4HHU0jpSI2E/ZUBDYAUY9hugwiQflWpx8bfGYl+I9C1kjT7oV24wPEybyT9Jh6cJszC4se/bm
nNz0hJ2rFZs76dJLTxMEKheeiWmSBlGbLF89PAndXL32mQPpT0zMTmjisQcCDfJLtWlkuB3gJ0M3
HfCXI2Zi5es+UuiDfRmIas0gL+SDZ6Nq9O7hlP6Ow9RsMZ3d4/v5xW6HCBpzSz55pBu24W9lfcPE
/Qwd81N687clMzi1fX4j5uEQz4A5fBPDZI0sOlewGMMpPkukrjhrna1fsyZs0BMb6fQyoTwmbO40
2uZjX+KYokCMJQtiXYakli+W9ryT+y7yvlMyogATYXmaEfDXtbY3LWc7bxC++PiqtEBOVL5ngZnt
Lc6GNLqLM2D3jf+auCnxGg1CYZbS+yhikecG9L6l6z8tbiD8vDyWffskFh8NRqqpnaJtP6HdaG2y
HGnSfkubuOSZHiXPpm4NdXLexnn8ZLpeePRqg0SR8NTn1g8o+ZtVMDONC/2ejs3FrYlmHHLr1eOm
J74zYtCYD785mD/yO160qZ4RHye7icnmjineO4OnCpPTPBz9EijyMlUIyxBJtu1fqtq5sS5bwiLZ
FY0NmKyRR5H+nR+pqN5TASOHgXS+qpto5ytKYLN10F+FNo9Qj+bAosxSnL/liFC/nRBb5SByYQhY
uwHKh1/X+ZrYISrfloWMsPrzPDn2vnOYCJZ2/SlGD8eQoGXpQu1w5TA2zL2RuxWttxug4XSq+uBF
5lVJDF89Lyu7YHVM+VjZFlk7d6mIR5KESZxR18bn9sdUkffZfcDy4JS79hNsQRQFbCHx8NXAmLsa
9FMJE8SJHzHXjUfTZnrGIB1bIBc55pzmSHbiZYgZq2QNGueSdjOgEwNOCRu10DAL8uiCYP2jlEyJ
prpO94U1X/UCYBuV+dTyw29JDALj6MfvTWQG24wp5PbolOVjzVz8iMgHspkDVw2JHj0R+tYZMSVj
G6e6s0YO04jt6H72neLI8C1fWQa/hMnwPux4GXJDf3hemV+8xDsvjOizaKd5LRuYb4XAAEjyNlOR
UeyNjjuhbBK8sYJOQJlMj6u0II9Wcsi4BkAwP5btPsZoCCc9X8yh90A91J2RXHBC+ss3E6x1b51b
A7gaWIJH1mz6hFKE3mky7nHrHzNCnEn9QY3O+2RvsPd0Pc1B2TQPhBc91AHOWx1ysVihcVFWcpNT
MWw6fDJJWVwNhNUGt5aFdXbTxQBW88TE9MfnUUj81l2ZwwkOC0xBHRtXY9JHkjC3qUyavTUCytNq
uR6s8il1XGs/hZryt34n76Mxs1tY4ZgelDWyvTHofPA+MaXCm8K/OW+4ICaN/aKqcdKp7puzdx2F
SYhljkmzbuU1terr4Np35jC/cxxBhKjM13PQ5KQz5256EBbFVJKUrHnMoNrZy+gBvj5ZXDO3oym+
B2FWR9WKX0zx08FTzd1sZcV2NFh5dosuLPfH6TxhFhyi6nlIMnq8AEZUXaKMHKOFvOaEJ6tMYH+5
3ZYF+JoiqhHsh2oD5qggEG1KkHPGpr2VMUSaHF++3fKcVzgeuhrwRzxQahrG8KmSgMVB/NFMjHAk
oAaGOASHe0IRwOjvFWR/T4bxXYmJW0vyd0MntqBxOeU69rzHto7OyLMEFQwIXcSad6P9FFYwGEYH
6x5XJrNCxuF52qen3DhKG4iVh9VQ9aa9a+bwr5Nm0FqUkQEc9FHTM7c1iC3ftT05tFACSwMoLEaY
pQgRaKfSkFaCWBw3mB60oyjapuBYEdBM8z3u51E8SsUh7YTTyUmRwtI1brHR05RYDk6FnjrULB0f
/+GuaHG7I/4nnthqwWaOXH0OcGrVPGbzPvcnf9M5nPQurhnCRsu9mbnGJhVQHGdBf9gLyFCmz8Lf
UqNzMOMAM0Dj0DbB8cFCXNkXa7JZT/MtwX6lKRh9KEJVdc/zz/KmUn9NC+t7ga1uR23AdjvxV4p1
VrpDmc4LawEcsW3pgDou7/NyweeGBJCit13bJYyguIBFysRZxQECk+X7JrIMhY/qXiePIZlKzUez
BtSIu3PHJpVKcakeQ3pwuUSpNMVm9OTffna+R57vKG9YkUSfpS1eiCC4ThlZAdg965JLncEzYM/Z
O82W+970NvoNRmg+zSTk4ncis167CncNRlIU+TVRRNMsnxMs99BHZvh3xPsm33X7jG7C7S+B+TUH
5wzrcn4R5IE2kjlM8BHaz6RkorJ7jO2bl5+ceJ8PZ41fjUmpf6egkwG6bx4gdAwn7ZHEdS3oWIHG
uc+OdSVb02c14MVP2t7ze3kLBrZKlnsNgucJzGCo3pL6xeJjxmxuLbSGWayJLVizKaGTBTkxsvtq
mJR+hc219u5ntXXqp8qfVmwXGIh8BAmCOJRx+aupvfso6tZMlbZO9DJHR/zEKI6YNEQPVXrtGILq
56l6KJo/A+V4OX1XAnLYDKXoVonnYDor8RLNv5F4df33tAVYlhzC+Y+nWeZ5VwMT4HynhnU+QpI9
e/1dBOOoTft9EpwxGzXRHbSfqLwL2/dWXE1iNz1IKTM5vnm5nYAGZ93R7OnF3lBg7kLnr8xfMtCD
YOx65j3y0fTubDzL9atv/V0Y8FBi8Jg8TN2v6l9q82kW11j+ZuK1cj0OEJIxrYe++pPEXz2sUpMC
AlA0+McK9BX3nsf/8kjHH275ZUY32/6KGAFF4sW2rk5U72yGlVmz4YceAPDmbLWsHB6hu045pNIS
JGfAY+bClaoYw1t8sGwJQpLTaHDxpzGiwx0u/1hdiLbnpQTF7Oe8ZZTjo/dTGS81IUL10Q7CFX5U
bJVkmkDjE/216c8T9mGgYvk9ua4pj5s4E3YRGOvqlGssjKfBeev1vcepnVeIvZNjQNp5ehjTg0OW
kXjgd+buyfcvc3AZmBAxCBjWOK1DcJhp0xziQW4kckSDwYrWf/C9stfWENhCbB30Fw3LbOOPy+lu
MvwPwRMSWL4WjK/p/ZDSeAQngRshL9pigDSTN9wxc/LpPezsQFwzEdNMQbxP1BJUpDzSzccIZDW1
65VFKZX4xbY30NIybA8NH6YMNSeOOMSd0HDWC1AsmPp9s7B9g302PyZYBRj+L8uz3Wy99/Z7QrFx
MQHJ5Y9F+yc2k/3on5v62IO2SsEEI2R0tpm6ZNndkD40AJWsWxFfS5eXFPQRqZoDqkoIkvU5GZ/c
8cb37DYstZ8PLvGumf1utvWmZiqRZIiH7GscrhpSmNuIf3CK8kv1FOMq04Ad5vKLV8TK7srm2ZKE
XjyP5m9Z/Fr2T846z8/+tBNTNoYNhfNrspmEQTc5T5P+HBvJFctnwoWOyglsK9uD9IWL04J6On0F
MGkStjk5CbgF8grP+zPpR0TLiBDhxm04+Ozpd6SWNotkI+hX7Cv3Gx7J74odNo7GFafZJkS6nDrJ
HuUK/Q+ZKIDYc+vF35TBLbU/4eVu+RjZE2/4KEzM0f6JREekhq8gxak7klU/8cjrv+hJtoCeggFa
4BidwOavI4iOuAiXp1zyJS3vZceZ0/P/YfSsEwtAGc40gm0xZbB5+yGLxm9f/ObXDd4D863u7ovm
VWJ4tW5Z9RCPbyL6bPksEibUY/gmNfFdzO0U6q1uk8aUUjWy3uqJx51h3VpZX8ZHB9eKmEKqrHkl
X3x2Tn62jEDNlW36B5t+vQIrNsPhadH8afpab8hW48BT/Kn7T3bwW2ZbK0oCcZ18JNVMu2VCTjXQ
dVV9ByWrgnZvGig42zC4Nc4dXtxVMr8FRE8SUwoYfY1OcEWxBVh22Rh+pv1vwU6kANlgN19k8vVM
gV1kwsvZE+CINX1gdWO4T1DfNdO1ByBK9xJ1eu3wd6043KdMs9ukzM0Ezr+AzNOFsIheOv3boAdh
vVw72wH3OK8bMrJamqBWWW5wNcd9eXA7+Ja8TYhKVwaEogKjG+ll4FI6HnyyXlkGKSXBirFynkoK
PpBV4IZI2mPMvq6phbzqMCWIFKZ+M0aw6Qj3NAZjqwBO5Fl5TCHX9f6wWeI99LoBVRqSU2CaL5M9
LaQXHn3klOz7BUCzwVjAuHLXO295DbFQ8J4zbWBZtPVEu/a4VaO63SYRo/iAiS44P+YTm7z+QFfy
IghsCQZE3YQbGc024w9s6XkMkwvC8OVT2UPXLSFrhY0mfwbOsJvv00SjdPqIgYwm/kTw57SqGUIU
+SsOGTWTPv0nDxBgI0D28OnFLtKXZ03d5UUGnu0JaydP73iecPtodoCl+gnTO98/m9lFu38c3uN6
+CHYZE2nhp8v285UTJPod9P8MYk7sB5EBx7JVzkwzdvw8Mc5qZ9SIU9cBH4f2D8wbvIDc9GaHKAS
LTFsfmYlXyBePOy9JoPWEgF7GCNzslCMol5daoQiK5Dmdvwab5NK+J0AliQGff0fJJ3XbutYEkW/
iABzeBUpUTlakuUXwpE5Z359L94GGpjpnrlui+KpU7VrBxOlLAhNN5Pxkb/qxrHmiQwW1o+jbSbv
hITjHvHv8Tajv0QlvG5aA74P0CyNcY6vqYUjpSAf5oDY6hbTvUa0UtYPVGMT1r+JQjdnNS53BvtQ
+EExrxbsU4tXSmMd2Ck/RYG81HjzxC9R/azTPXoLGjefV8L7S6E3KZRmDxi55XYAnqMNxYKQFzxk
iklmRWgm2+yi2cfjMY8wwMSmN5bUVe61FzGGRR1OF4GrghUJoE6CT0W5xCtsbmf3EKpuvT8c42Te
9r0TM8tdXcDDRjKdPrRwK9bCgfRgm7wPO0HjPgsjyLzGCl91CMTd+mSe5hD+W107t1bEJ0mxTMtj
7qD5zMmrxsB8oAAAk2G/abqDlhNjjHabQ4AQfRxOiWONC93GDmGdd+FBMDDjaYNjVYhbMfXWXsd2
VXqv5a8JAWgD6iarhWsN4c7D/ycO823e8xaNA2GRMKSAa/AHRHZRbhEOwN+/+j3kfCx7DWmlh4U7
pPkmIPC2U2N3BKH1Z8WurB7M1LqYcyZM1f/07bgTCCfqubEJK1tN8OnExkTFc2NSP5qzSh2OV24a
WKATDjxMrtHF17grDnIg7HM/PGO8raLT7+EIbdTau+qW5BpafUT6cFzKhXTowelSdA5NPa7aDl0M
6z9tMuzQg2QlZksVjYOajXspMlfDMENqJN1wzegpPIMwvxdef23EhK49I+ckle6B2L6XssG2ND0Q
1Yq3or8zSojbauOaAXivqTxLSXyJsXWsavUmarj1ZZqbJx9hkn5p09oy6mNZbGoLt7dA2ElRvpMD
gHca00QkccxPp4esWuckE/+GmK0IQ8BBFaSzwFo0kep1sm2q8qMSor9SI0+o998S3dGL6lrqxm+N
pXXqI5aJooPvjRtJgiJS6uVnYoEiUz7Qgb/BUtOhLM61vTdfZZoxvX1KQL4p9EpJ4XvelAio8vJL
nFXpnYoD73HAYy7vfqto59U7byLQYpXCsbIALM1tlsCauIzWpg7IQriFLdsRl3i2SH7LaSVwfIlv
ofodkuyGMnyR1ftOe684LimGTYEPdIBzIsZ5wD5m8aEuUtYF2DMe6/CB3STWhWjR8aboAdQEmy0c
qMpAs8DfVAidzIO0XUiuJL/AZ5wUOysvuHbZb7GA0MbCPfV6W8Yd6E63MpzFbpuJp0i5sFu19cBN
01O4Yt+g2zMsEfwVw6XouaVQOC5FjB7rD041hfiAEMdBuSAfIi5tqQHkVo5WeNaXIFOuXx85Su5E
16T2LMohlML5xOQcRhMm2h2tgglvSYGLofj3Wl6rxltCAU5JRW2Vu1xtJQDSGGcUt2+Rmtv8FSp7
XYMCPnyQRbgRV4wj+Z8SP8l5agRiTdfQDqZoE5QP7srFbIemn8zyUC1wGanswsaZsdz2C4yetAPV
xcTa3VFsSPoVzDrpOwE6gQzbuSUeow1B5ctomTtDTxQ6TDUnxDboi8sLl6RjA4CHSUBSHBSonVJ3
K6wtomvItwhmMBkKDDuygWuMZdc4wo8M5m05WY29/fildBdcJRep8RFTLsLLDBm0vBWw+Ic5o2yn
extLOuHexY1xpuM39bdq2KbBa5BvavcoJ+bAt1R4hfqD+aialo24Hq17QTufSYcKO+KFyTizZrOP
ROTKb74KtHMaExC4JGd2WLU2YRRmfmzUa1FggYsYpR5Pot04OAYwiIzDqSzcTtz13YM/FiubUTtl
5tkUHa1eaeOpNTeiAxmUg0CfjnHbEqsQeZW4vDjZJgz2A1tKcpmU7DudfgXtVhLAbd9HSFi/gfeo
pWsQ/tGs95arBJe4wXL8ipiHRFP1p8eM27rTh6O8eunSUdddYXijGIvmxXAE3vufwiGswDhGm2aF
EblRHnx+FxvQLbnxM+3GwmvsF/OhhZS/dIDxYdU4LIpDMj3Y5+Rc2W3x3avvY/NbCa6BE5F61Iat
EO0mPP9s7GiVe5se2nYnepfMvqcofZS2Xzb1R6HRXW2KcNu03x2NmtFcQzQVGVw4s7tF6kEu17H1
yfMnYwEm9GWQNvNX4carHuJy9BaMbkIiFjXDXCYEd6+0BX0pe3kP2yQ1f3YrzTGz80TDaiyoR7hV
lIaDdwz+Mt6i0n+x/4du49MsttZTanEn6y41U65MCOIEJUlghnR1EQ+lcq9ZLJTX7HEWBiGM3jKl
T8SEbwYpsHLFnjZESBQy2EId6J5e7aagEjCXF8YlJmU+EU9SstZm+UXg6ilBh/zXQc6QKnPYq4dX
H4bgmdWf85uWDdichUiPAOx17Jojm39KU1KUH3K1C5UN2NhCW/zAKp8DJjP1PM3fGPZBp1nIk40X
qz/V/jmQ24UhLJey9+lXB0Yi5qac/9mpy01RH4Pm2MKw7Pe5uButa1MMsyciWj82wjkeMZtR+DPg
YlQCaHv40wu/5H+5ifEa6TBb5dzk3/MHfJ1F+VGV8GyhWA71tcjOZbkx2La7kuaaFkvLXVW91eW5
om16h43d4b9cbmrhETgUXEfuDsyLfOJjR9WN20vt4CchvXLvIFfvUG7g+y2weV3QuVCKjgEuIq3b
kx22AN5SHn59iEAPeF42lsdM+ldyqcDZVgljceltAuHIUwjGz3/7aXZ6MnqWT1PeK2zjo+TmK38E
CXXXtnJhhCbvOVgrmFWzC62ViFG7twxXRkMjHZ49bRvOSxlmarrk2UnVzkesud+k7hJQX3TuvRYC
Gw03zV6ub8NyOZH/B+c6Unfg07iUGTBKc33TtF8yNl/t1vIv7bQbF59iuYTawHCyNetdyuJtTN+7
2PWWlFbo5quaBZWTp6Sk0B/Wf/WycKoAf2wYG4LG2rVm6SkfJ2i7417Qjrq20VNGnm3JFNmrP8xK
YnDFaINneTV9tyCqVWV5uDOSneTtc+2hxABc6yHDa/+oobuTtiKcj27ZYzWwi3IXzr/UnVClggM9
42peX2+z4WDx4HNhJ9Y7gbk5ir796TtD1yOoz5k5zoBi+47MLP6kOiO09dbYJ810VD7A4Kgu7Z2t
7RGQQmheadBRJ5N8mZobHGUdcgJ7fprKnQbdx8KzOClsd7vhPuKxYrmfOpg4XZtrbQoXH6KReq67
P3e+u8LfoEeyiquVo2xdGv1dppr7PZRqtyvOOIMa0tb33eOZT40DvB01K0zXCMgzCnbfmO1w7mYW
gxtWrrkk8AXGsrDu/HWN0d/0KLWNVR1TIGVrQZ+zCC4AfCVj70LLP1jQsC1GfutI2Vufbzm4Dasg
bdvGhyF0cUXpviFSLZBArCZzMSy+TEdl6Xqija4J+daM09Di1QWMvhGsR2yRMnuOuHJ8vDBX9R4N
20JcwerwWAc5gHXMVtHcTLRnydhbFGIYWDyJHIf3BLD2NBigIHmJU+mzSc5td1RoeIynrtAhIexr
Vmr5ahraWbB2F8LJ/2hITZdodo9WA4RloppyNITzKCtkzGluiCTNXFIWkzeDjmpNeAJqjprpeV1o
tsqyFBLVqoJxdpaoBvFObwh9XjKwM8RA5z4mw8Uo7hjqsM/gvUy/cDuHprzO5U8JXbsJCtdqWzF8
wzydAt+PjsghVzaV+YDBOFAxsn0TnjmZsOtTpWdmf8hXLdh5InpJ7jaOR1rac6vRGi9h2uH3SUSj
sdeiY8GvNkZU5x3uVw5emrySMcnBHF+TvS2ETzsmhSDUTtPwZgRbIdkEybN50McsK2vJK41H/T7D
tJHNsLhSmxuLaVBAIhtH+hnQCxFCnY6AF/x8S1BYTHVCpJAeBQ6MxgFhEa/Q+griLpBvKf2OnOHP
ukZHQtOL7w0vY5yu4Jt0+c4cjr21xWsYEIDsBRByO+TJGtjgduQZ+sOPMWwtDOUyoqiIV0eUzE4F
zw3+Vp95eoiESloliMh4CSxKlXE2OeRPKOiWvq8JwmMlqqwVfoi31gtXHFD0io7Mfkf0drimmdAl
CHRr7bIhO+KEUx7qWCZrRqxy6aFo/VW870F+Nrj2m6G5hQvIOuqaDqdmhedyWqG7glklpzvoIxWf
IXmleGlhc1Wy5FoGyIt/uMp1za37VVauVEzZQkfPCOLrPs3+KdKuKjNQxuZEVa8cGbv3XRPj/JDt
Srw2xMPwN1DNg896uAnTwYieo4M/YXqbm7jpw68vZsAKZkW46iJajuVWTg+yNC6C/qRn75RLTd3O
B173XmIL/KF/zAeqbdAfkMWH5ro2UR2zyNc5LB5gV/e0gn0ibMTxqmofXTz3kKV4HMVzJm81/6Cb
J8RTyrjGfBL7T1v0DowJi7pgmU+yYvz0bQxbgLN8F8TT5DbLplOEgV4gHyAb0qYnS9IIKpdu0EmA
uSkjyiZSnjkjo8YSpw1P82xlAL8zJER+Q+f77MeDWdwGvuyhO5jDHl9OJdq16hqEqoV/kq4aTha2
gGODW5IEs43PZjFAe38jllK8YaG3lsuNdqmEcywei2Q9P0DVWyG08Mkz6bqX1V20DadRzrZGxzFv
MeFqf2foVEChPX23eAYkw4sFk623R8YeVb4XwhW6Ahol3koHj2Q+m7yeLwdFuQ44Cmq7WH9X5TeZ
Pq3LXk31XvYfkbCZWgom8cHRqe6PFFx6XIURhSw2NvOj3Y5nz8fA8GahphvtbNExEZ07pnhpzzBY
e9sBdqIRPEUWpg4ILkB7dpq2pul2CFDrDRi0nSuoKQgIw7OWAjSGpz751yHLLeb0Wz+B7c8TaP8i
+r01u1SZXbZGV/GQ/E2T7ER9OQlHYrMWrfDmr4Il5UWnJ22FdwZeZuXRZssKn0LYmtYxQddXXgrl
R2UHgNvwYpSA+CA+y9ZNzY8yJsdRv/OKr0I9xxMd9ROKc9YvpWSpZcB6m9D8qkRe3ccQbctvfYFn
Q7URDQa8Xa3RKqFKEJVfoMReHGj32kUERcHKf1PtN/eP1oQG2mZYQwnEVW75v0bwo6vrAd1Zt00K
gPxLWF3KeH+ft6QHv1lXykVDURMnBCQCEY/7sDtawQ9MAPFL5YaYpJWFneG8guSSUGsmCac1X5Oi
0UnuWSXWCTSLk44rFy3plDxVfycLX3XN1UXJzK+0D6VVgKNAcMj3cnVTxHeuqEynHR3Wau0ms3Sa
t0u4zrcMnIE63eDfb7I8uHcqKhw44SJQtjAcBXHfl1+z9i4CGcSGFKT+qg7KRk1+S+sc999VetVN
2gRkyJiDuYDLlPJPJYVFvSRni8HHIeSexlReYCOKgZzCLxlvvdohCMtGz0TRkIkICg4IvJb57ANw
G/yNrLmCfsZDkP0JGx1eJBEUFW0XG4k7WY0kNuoRnLcdaFXTHtLiiWEeSh+KoAgpwAZHU4lzkF+T
A5lEIclLu4RLuJ3Wm5d8xeW9bT7MZtXqq8jfKcpfn/3BVepYLtLHasrPPLClyRYfXbK8cME89OlW
9Y7VeIvrL618r9tHL935QhSfjBU3qPaSsg1xRTGwv2C4Z3egisjVN0r5yFpES+M9bC6MQH4ObNKL
Sy19pMVmKva9sfXkTxz7EPXAGt2TYQEf97td8h5Hd9wiuC2oGcpFJqSglIQFS2NCeQgHqn/lbo/W
k4X/X09+hrhrdbpTzP4walmW/U9YmUulJfGw/2G6sie8Q+PFj6A/hhUsd/kxgIL4a921rI0cXlRY
J7l/Q2hq+4wn5L6I/AFyRbBXCNRTx4nlPmEtFn8OILHzr8HXIQXLBFc8zfia8pcvnHvpokn7cqRm
0eYjx110YMbS5KYoZLyZdJOcA2UlkR2nfOkmMbIOMUTpV6xzHp4T4vaGgMYgv2Jm787DmiJTWYPW
JsXcTRd/EoFp1BWPI3Zsu4fJ25FjXeL1D9OD7ZHdscdTkz1DATQ4ruXLqJ8Y82mS5/iF5fwmlWwD
y/AtVQ/WOioOBuAibTCECx2SKUsZYiqD8kAHk3u7ePjhXGbDmwBAx3ytGedRcYQ/c1rFrzR0x2Jd
axssN7HScrBzKeVjYzrTX4r3QY5N54GTIMnbirxC70QNoCqMCDQkJlamL9xoF0r5Lfc7w7y1wdUs
Dr2+rgo34Uo01PcKqJXwwHmUE1JmWe3dZJPV5ydv2PHDsOT29fXILFfSgvp/Lbg0hhZYM0IrMw4A
NuVqMnYjQ39xJFklkTaFf4HwDE0Wf4/0RUiyrqAEWhi2T3DPRTAcONzCCLbPymtZVft/PxzB14C1
4ls0HoL0uyTAi0er+SGcaoJGYboN+V3r3ZgVcJBdLS4YDRfwuctnS97SrBtuP64bepuKIrMA9cBo
Hkt0O/CoszwmYaumbmge8TFJOrw7P+QQOstTlZdl59bW/ZOQufJERQmWRHOZF6ZIgt/Wffw+sZTL
qJVG8tWvMWhji5mTmpSCCm7iNz1Zzc+cfVBoXhGz2IGI0xlizXGd+Te9+234Xbk3cH1jSlj8BDqX
aIH2/Ynp2oJAHnSidzHetKxlMDD5aHEOaaDMvMviFy17py7yds0dWsQbNnNotjfz2yzIu2rbPYQP
qrmWrBvppNQ0mYoLe5qS7DY5PMD9DGsaMuTFlVlvpuQWSC96BWlcy8RW5fusPcNbYnV772xGxeqr
1b5Ngt1SdiXzAgP24iAsG+Uy/4tF9gfR9OKbEfKbYe3ZF4+sQJXLIJ7gmPNEgFzmKtusYCxDu/ow
IPQ0zQfX4GCQObrxpxXZIfYnTh7IN+AZ0Ko6Hes6JxrJzpvdPK6qeoqKO4BybsAsHc6IDUPhNI7g
ce6Y7gsXOpVHGuRlhpDK+B2wTlcOBfER0kvKXt4hBzmoLklgrCSYkfX0EbGPlao3M34K1sloCKk6
VN1ORMlBh9zD8QkHO9X8+agkwSEqfkYV7578oQCVJPVXiZSTqHJ8qfb6orN1bqwPbimYik++dp34
QGa85IhD0Wosn/PkPIC30RsEYI1wyWZDQQxPTcrqtuLSS4ePGvd8oAQBy5zs08PrqECY0zIHG1ui
QDlx6264cF3zw+abs1rpy864M+yg/yWpsWPyISjNF09zedSadZBfCjwIicIzrHtMOq53biRiXdc6
MusO+/NVAUUy/h1jDLra/Yy6aAHGQSwDvEMavup2wdJMpNcRPiv+cVy+zPQDcjLryF1entLgS4dh
NUSHDIDG8N9wT4ds8S2Im1zAfRsUjT0KnYpYH0T5GjqfAytL9HV2XT5rzE9sw8FEnTzT+U7Qp00K
NjS15K1S0JVfT3sPvafe3i19U8rrJvlqfLqj7VB8Te2HIED+5SIP/mHZ5EIH4ofm3QIE5zM6EEvP
eZRX1Jtfbiv/BtRsZ9GO+XBpzjTVTyhgeKPWNJT0FSIXD7dt2pPUONzA5UlIwS9tLF2P0G4N86+C
9yak9B/xkt+gQ8Wul4yyCpsUlNUdna4H7oF7My3D37xTaAfaQesujk+8JAkR3VeQbShz5Vcf4OdS
3DdWe26KrRzAtkneBI4rpF0b+WMruE0FO/M3NueNrrzQyEuOcJXwPFJJfF5PfrzgH3oNXGklJyuS
D0KEzo8ODj5x3XeJkWN+30b1Qy5uaX3Msx/Ly20cZaEt30TxpaHn87QLL9oA6Uf2+YWzaxOf41s0
XUibs4CaSRYbc9Q7Dv72RDQ4M8fNB83nX1/IbEOASaCtU/eGb9jMrFWBNyEuFpGrSndSb+d8AqgM
T5hdtAUnI7iGIkrCDRqIZZJdAucr8RCIYFAL4NFR4pNlJR4NGE94Ri1VxUfNa9maShg59rSmjYJh
CM4AQ0y5urVLmLcrAqyqHkEhxhzjQVKoNXyuYefnr/kk5gRbW0B4zJo1kGk8PjFEtmv/qHqbeeSe
hwSuCV5E7nyAHHzYYEIiNsIf+WWVm0lYRR4u6nwAGVRUZ93cz6Tw8R5Z6268QVVeKMVpGikaUHyJ
RNqnqZtFS2KHCnOfzi0B3ISiPWHcucjlLyX+BrY3SFfNDinBJQgdRblz5ruhI9lmCDajdB3AG8zl
bMX3zKRVou/FD5zqbLm+Qt1dWjS1BYqclINOh2boa33cFPq9q9gf8fjj9KI0D0VHJLlKiqMp/81P
wlDelP6e+e/VZ6jj+NZzRQsHRkIqlSBt2PvIz1jYAU4+/oYQmddl9PKF0BO5aDB4+D++sq7QvMbJ
+5TteW4EkdmtzAZg0UOwJDr6vVRXwbiis8AxT9BdqT8SZ4fuERafgbMuTTH7ONKFKkS+DWEe25G8
SdgMWGabiNFjhEJqeOHrleDw1YwP7OInyJeZ+O5bF6+6sWRwdJjL+IPhWnAwD1a9rNt9Y/yk4fvw
VpZnhPgk3msLBIr8aQlE46LuhjthZfNP6eihmFPolCyZjoyEk+ojbW7D+ObRwkUDnAOa14zZ2S3X
PYV9/t4hF87YXm4Qitt+GQbSzOZiaA/R3KnhX25/ZT2D7wi8MKBSPpQiuaXo9Q4Bg3xFsK3EIJ0w
7hj+ydNdc9eNOe/Po5o+BeXV6n+w8r1uK3tfSoEqZAH6pz3l6ap3j3mf43nvwMOKzuYNSsoyv5Ej
EA1OU/4UaIyguHODViokAfPQEKYQUqrUeZlHoEnlcDcT2leGq5YG3tt50QXG3bzzMWICV7fjUnfh
u4lYqqhvQ3ovwz+F1TDcf4s3ZPbEmtiCxBXHnOG7wmS7ybQrFDO7kvYtsm3pgntdES6TFQGLyVuO
acWc/KMDm4kTGVfZR1a85uKqN5+4fC36i0xYq4cDpIh4uK1JRKdkWBkB1iDR4qKJ4M3iwhxCgY4F
yoItOIb306y4I+I/Awnr1FiOSaBdg6n4cArkn9JYyC1rn4PVsTj4nAK6KUrXiAV9l3FQvZeEf4KG
CbaFE5cFYKmMKL3vvnehZZhM9hgoppDjNkRyXUYsaYXirwrerP7A782KD2AZPPE2rCpniMPtrHjp
EImmHI4WpxZ/Gze7GDZdbJIpy/WKcr4nMNz4lqH35DqlqzjWBoldnoujvMBKUnEaCJ5Irtl8koGH
jtFQni2biHDmq4C6Q7rgL5ZiBrGPMrCpqEA2ma74Y3hsszpt9rFLcPvIMAzaStJFZexUvQ+h/Kom
rsl97/SrqN3jAeZwf4crLhTt3ywD/kU2ABPGMe7OM0Hba8h0Kjal/uikCdyWzMrhmXjPsWOG/7OE
d4FIz5IUEmgXawK448mlZV4jfK0hL40bzW1XAvRzyBjINzgCz0+KrvYLC5Cd+RwcBbA1y6hG1F8d
VwWUJLV6qli3w97Txvd5LkSZaFWnee4sq6/6L6aCaEBaE1yhKj8puJli1MNCIr9K5S6pfjXvCBaV
4wqUndT56p7vWrPncqud0riyfpPKqwmJdzmnpN9moMowEzDJbxn/QMknNWIooaXPSUrI+SAtNQqU
v+7bEz9NaxcoEiK3r0w/8mSYYUJqLQpgZ6b/gPpFE25n9wFGWsBtMDsayFtMTkiQd+RnGq5U5VS0
B8/nJ0JN9fJniIY+63JsAGjHRW6xgA4QU7UoRzo77lV9q8g7swJSdyHFqfBlUbqDJCoEP4Z3pWe0
07/ZUGEb8XuHj2q8W91nqP30JbQ/7aelx8INxh497i8295otMCO7I677ziS4asK6dQlCSXOFbVAH
hV0TF4dH05ZOAcZmsNPxOkz4yxtypsYgQH7Fml5Cqgf/rJ2OenDlOzUnVnK0RpFF6kBzSEZlUb4y
KtYQEaDUdaty/NVhxCSgrGV7rpj6W6h3kskiNvms0pOXngEzO5q8ADeKBipUP8Bfw2Cwms7zLix6
a4Q/pfyc/E3EhYgFI+UehCam3RhJLAZljSRuaWKsM14+v+SoaoPtS4Cku1o85m/0QTGkEvFWdyxW
inUvvKSADTLzQ4aDx3xRRTmF8YUHdVsgHMjIqOnGZUSlTko6EPJmiSnFuSbw1+DqeHEFEgGVKAxg
qCmXLqip7USfMj1OMxfWhFPJwjlq9vwgN/TczHT65COhkCw8tGkKNl72qK3rt4GRVl0BcFvarqH5
Ds8Ger1JO1g0fCVacfLlBIKbFkQtE97MgMzvgirGhn9KY6fOXiZMGN54lPLz/L4n+HSk5VvJl09O
1IK7ErMA3iWXL9+/zffyzDdhdyWPm/nLb71njQtaSOx2GhBPCa8+A9mxdrLIyB7wNRqAOnQ7XNW6
9RKnvVJcS+Etx26GqOnsRVEgXkwOH5h9YlxM60F0nQWEWQTEcxr8Jy2ulyOnfeGNwLAHARQwc1a9
oKBVijNyPEdLdnPXFbSajZUkCANrLE7nhKfYTMLuq1maxAfPMbohexpTWwe1n5YRDu3rS0K7gMeF
daFObhbXrlqnLGTnpR6EVnZAGV4+CsJ60jsbeVFxFcxTlt6S+b1HmAQwVgj6zgNDteiZhqUlkum5
Af5mC8LOjDWkIMGMvsorw5X9XaG9EVmV2Z9l5Xo0Ow0IKHqsRQZYjxkzUWe4w82vDYiiYGw+TNRA
cv6jS5dyOmDZpJIDFXWJM5NSE5nvCBZ0abZ24gLbEfMINUzFuKZkabzhX4EiukrPlbqdwHQtkdtP
/2Z0gK1kcHA789bEfz7XAqsD7ewn50YFc4WjipYpMD5KJPoKghRr/JppUX1L/suG+XmVC1tSu23e
ycI/Tek6HG+DdRuhJQYdqzTmgXNMCUCuCjHvb7ItKsJulB5VhR119Z2/lPKuFVBDQNL0gSYfeiAx
QhvSUZ0MWEw08YSIOeVR5gznKmA75O06MLMOhDgzDIgpLVjZOfE+NGDHnrhQIh9lY5tokFLniCIL
YXH26yUi8qm15N3mYjr/os6nWFcsdERblIhOsSwgQ5hRsKtSdtzUUk62muNq9CmDyAv56QsRNGmH
tmxnuDc5tW1G5zF+qNJpZMs8y0kC86/BG0EIzlw4UzCsfVJaBZSt1UftrZTZ6upWw/AIMcAR+1s4
6wlY95twJEC2bA1K/AyAVWG1aGx5VRAYD+gwagcyNpeV/OQQr0vr2OrvFeSMEdPZyIc9zhEZiRKp
opETFy7hGsBI+BN0evivIPtkAVGra7oHwWOlRHFJxE097Gp+Cclu6Yk/yxmyM3aKz9BV2T2jRE+/
APyk6pey/+Yki4mDrFrGHv/fau3eGheNYHcRaxZsZe1KpRmdEmDg3kFNiIkPwi52dUbK3uFQG9i5
wFaBo4tRgEM6SLeEo1U5AJ2N21vPKmJIIP7b4rariWnjScYfNJHhRLbxOdcOfsoyirdDoaPBv9Qx
ivrbh5Bt8g3GUYFF4Y+39FdhtvE+tZlLuWvAlnmcETQ/aC+iIYCXvAT4xYbPJ/ScNfIEuxVScslo
+dCjKDmbbUzTEzYE/ZIxKM0XgJRQE9+pgVitP7BikQHMz3jTTc6wItFe5ZCz0p+cbMbcdvHIfM+I
LGFiHdEdkpHGjutgto+Gj4pZKtUokSRGaGtJyu1SAgCsS2FOtXGiYp9NcE2+yY+ETy5UR5LtFgI3
J0HWGmKHIq8W379VfWYxy896JShAuvwxWocYZVp8CyBembA39HY7V2s5WnEdLVTJFhCVoFC3/hSs
hrC6pFn3x2xleT+5eJ/RIaka6ayqlZXLy1blJuC3EwObBDpiICBA7I0OEPDSk6cX1atRBonGHPI3
M15pt6xXvqtk57kUBMEBP0eCpBjGVt24lTGxCC5y6IjBcYbY0FjM/BiYkWuJiCfHXIapC+4Y8I9G
pxt3pfFeAwHrEcY1ydaCo21mDyuDkcCXD6XJu5LeAqeQDvMgmxc93+TJVa4yu5WusWGwuIZ/Amm+
V8izIz6NQSg4qS4GxZgjNXs+EpPKspUPKSWwpp+Ukz8l+fSw1fgpudLm74Em3EbMRmi2JPEwU4xX
HIkWPT/NdaPJb1a5nx9sEbvGi/dtvgKS9pKKl0Y+FlXvGOa0CYp8Y0xEZk0W1iEVZy9fEWEEvE8E
4tLLMAEoVZomGIEz6VT9GZcDKa/sEHbT9FvBIjO0Te2/+8pbBeE5bghXT1+i8gHp7N+jA1eC8WqJ
eJaOG+Y2Jf8sEafgYCGATIcYKUdgS4PxHJtLiMgoT98M3c5cjl5xb7tfAYLQqNAuNau8ePTLdhkD
vqElwTuLdempKMTFoF9VcI2CAD6AjPIZ+X9ZS92HR0KNTodHxmFP8MIkS9geJqju0rrKlqV5z+ut
FF2C7k9BFZ/7DZ4SOPdIjdOsI0YNcqhICg1dENqFPOq4L2LZzR5Safb4qK+SCU1HxrYsd7N232FX
zRzB/SiYuOg5rGuAxOsl5h/Sov0r65UurnE0MxnmWjuI7mX2owdvfvI+olSYwI+6/i0asPUZL7QP
1q8kfojjsYKnUNzxB4ItuDYxd/1TfTd8b83LD5Ie5eYbF5x6EHsc6/GaxxeMKdV2cFq2oSH88q4W
V6UOprD40ejudBQp2YMLQBK2wH0UixXLOGS5O9MpMRrjEDNuxtMWQ41c/LDMk0d2bH1SWLwjW0bs
wnQmQsS6eR7KeNnVoo1cbRRW/rDkIarG6sbgo7fIYK3hXZNRJLACm18vEmK3Kt5muunz/4VxMU+8
RGvDFIcKqcGZIB96FCFT42d1AoPrvbeKLXTxUoXDjFlZRNtBv4jyMyq2RTGdCKaAijnThQR55Qd4
wuAaepkrmOF9iLoDq30Rz3IPSBqMGQbNlY4mvaIEJtFPRWgvVzeRcDiDd0APMSrgF7tY67ew75OO
N86yoGOaYDIcLagP+s5nv1aqP+V0NrJHhvixJKCl5tB3VMCMrgeJNwApPbltYqKKi9ZBRs1kwrvg
a8FLGpoM04mcAiXtYE5W8tZAHcVmof0x6xdLfwvh+4IuD/i/Ljr706TmHDCqWjTlfvwCszVUmt/q
WSFNUBWCtQf4KuwHy9QZWabNQ6Re/wV84qlmBySQiTht8KBCAgc3hsu1Hc7IQpOr0qLogN0JNxC3
WxpO/BgMFsLaq2J9OxfBrkRcBhlb33LP+NHGkh+TQ8pUSSgqVGk2+2P5XRbfcroOlJvJb1IA36Jv
9KrDfyydx27rSraGn4gAc5gqkMqSJVmWPSEcmXPm0/dX+/TgAheNbm9bIqvW+mOvHbEGcrvxriAF
RfijUjzGUp9t2uZ7xkbZQ96SBah9O7iRzfpjoMsi2hjFxl5RtK2zBS1yRLtuss1HhEUTQM+/02wE
FRmLZi1h1ot2UHHJiNqyYxhS7pVNicQlWKsj0Igr158KAS9p849INYqduZKWHUzBWl+VJBHV4NT8
2DU5ZOAHCeotEvMw69Cq6iC9YcjBnQyuOjKTbA1kVVmxk7EEJ8emuSTKbhgOhAGTl/RKMs7Rj15G
jtWKEnkWFpsB3cFFyChfKMhdOwxhkOgKePdhbtxxeMXGv0hh88MWLy40hBshzqeCju56N+Pf/aV5
zw2Dd7EIsQXF+UbzjLUuuX58aCRXIyTXZpsmrsQNAfCAjCBE5Q7mkWMLtqyw10X4/lCBn9lP2Pba
6FGVb1n6BDfMSZdn2VXWXHwmfl9QGaXmT6ngmkxmF5L2eghRoV8eGC7S+vuVzH2VgjjtPrCHffbD
Z6b9OUS6TWv1PAUEdW2k7reBxIuND/6SNeFSqwO0+M0OroAvq9B6qvaGKHcySdfyGyiGIW3q8I+s
m+Wg0n93C/k+qsiTQ3KU/+L+R0ZMDwaUabfKvHQM3nwiFBBsxyvt3xxqgEbuKG8KKhPrF2LjSNe8
T4AfYlZ01CP5vMukuSEa4W408V2Rmyu/GtoF8I9izQlNLrm8hCfLIQqi8POTUlz8LeY32yvIVDiu
U+Cy6BT8tVC0szTypWAkQ9OQTs+sc3vnEcaPMPxrzZs0XHP/MMmMhmdy/N3K2JfqocuwXzJ+kYFU
A72bbJwdnI4Ev6OvS+UQYU3lXqNxdPLK5GLqZ1W+Dg2pQZcy/NOcA+BWUe1E0PFXVXnEdmGs2zDG
ruBo1XhrZ5zcJeW013ZucJUbSz89Tf2VdBHbfiutg0bKH4QntBIWy/lRmneHzlaEnMbdAOQyyr0x
fE4A95V6oV1d/OHMY0P+IqR8JPiW+qnWABWuCsfzGP6oUKkUcKTOmi7NgrIQbYkznOLvtHvY+V1q
P/s1NXZApkk/oaTEJMamrfOcRgS2JjOxcPpxpkaX7Fx3anm2g0U3eE5yhKNe4UVEhzSSrr0SE2PC
YgbcMpSAFOcx3aCR4ik3ootA42fCARj+tPCkdhO2q3odYZPX96p6diIcATuNiBgQzvZKfCwg7y0G
nZjVO5/DSoKPZsL/ndtzGv2oxDz10p/TbxBKC010DmBjDz9+BsJsfNAUTWTVSh9Jm+Gi8I0Pp39X
joa+cFDNOMQLHmXSWpG0SB9JLt6S5cxbzbS5ApZDyrAKi7Wg7js8XUioYukvZToAm11azk9BAXi9
7HTSmY+lLInZBUWpyoEhYvHcKfwsoFlRtlNMQgpf8qrZTyCSSHmL3qfJHSQ3KF5j0tDj74H4H0fb
4E5cY5IjgfQXlUbjlpsCqZjxBLtCF9Y4zKbhMYcbY9wh16ypjwhReWFGwjcoH/2XTiGf+P/I1Bgq
JrJt7Lz75Wc8/8TzL+/fymn2AdCn2m2AepcKd7JbYgNjBMBHKkLb043APHmF0g/ZONIoumQrhq9L
COn1Ki1dhkzXgRCTKlSogVpk5lZN71XNkVmge07PUbctjENFAAs9UrP2wq+nHC0k8mgOIudFhlFX
BmpsYH5LCBqQCLPaqzATXGg0UYDgPXSYKiP+dOyvoWdsxjxTrMnEzWwyCRZzf0SK2RvvectVLT9I
i1rEykaLQnF3Kao31EdCBJAq7nMP+by+rTaxB83eHi2tvjTKK48LzH6s7YSI33BOF6W8lPJZTj8g
kRCfSxzZVrIfgO9r6Y+W3eUkYY3kYlHQGVf23ZK2ZHviiMZsvB80G2V0j8D4Wzd2Q/IyFlSqrnQN
4TNGq7H4TI8pc7O/bIl1SK/iCJjit94/NiZNllvDwQy50pU1ATZg4vxteX2p7rb+A8CRcPR0PEWo
W1CULo10x6ogHGgeFLfzzn/di0gJ7NHxFumxUjUycLYJfoOCxwhAgJxuKQWrnEnrNTLP2rLoFy6i
4+xPLy7qn89R6+yRSk70tUBxaQp7kvOSRL9NuteidVB4MCxB8cgQ+M8jB3rFdAziizSVfoEARNv6
9qEb8hpbM85e3TiT5BN6sTfjoW+RviFOR2SygmKIVUhutXcD+kAD+Zoz9GkjSrPBJRBSAYPjEw3Y
7a9S/0BYwU14Rxu50rQPh8pRChMB4hrja4j4gjPQYskVE8aUHCCcVt2PjDRQwBjTt8XX1PnYtWEv
GWcTPnKw/RWe9MRlBvJa/bcFBhCYJ9cHDvQGQpwwUVhMFOihurH917r/dPKfBFzeAB9dpxNt96An
ECw0yC+CcjsNf51OPjoqADJekhfiuUImCgaLHjXDjDoYV49OKL7cgkUGtTeo24h4S/slUb8U+2Jm
+IqJ07drEGCfqqoI9Fo5BfKbU/919qLbTJthPBCuk8jeMB/7VQ97cZXFV8tM1xNoQC0rneEcNwb6
4XkFsB9SS0op+V/0A6kmqBvdP88Mi+ltwpYRACvYLsXZafsmfC5BhsI/AB840uTdgwzNEkK407CC
Mmq2vbVPq30VX+Pg2Q9wBFQrEzHGZ+0Hh3ZAnBJS1rzE5rJm8Gf6iIlh5KQa9rX5zxbiczBBgAHf
33LYZmRTXAN85mhHjs522CDUS+O1xKfnXxKedbq3hzeWQLtYSyYBHKCCYC7FxKaRbi2T6l/W5g2o
haYQS85VKHUPkPWlWW3adYWlcQ/P12NMTliHiBqm23YR1JxgdFiGLwjju3afwo5SU8SNEMr7cboI
iWPMHRe2EjXzf9DwYbsj957EC3BVejZVBM4dCS7supGDxYZIzBwpOmqa2trL1qYZXRqXhT6ZULV2
3ja2ZwZ0CmXLSDpypaTZmxpdAeCRxbNd4lbMmHcWUXWzWwSEZCw3Gt/9hgU7HZ9ZdC6laxe+9+kp
5t1o5gMIR7MZNqJXk3unSFcovfrqqC7RtOderv3arDJF+9kO8JH1PiWPiCm+2Zi9ujabo9Xxx1Wu
L+05u6HIeTZTz5HdJ6HHCwlQnmcSnH0RBtuQ0H1lPQyPAbhr6JFrBGeRZaGZJ8ckFm6XkJdHkObk
ZytLfU/hEA1OwJHsgYKLuly8tdOH2jx11/EQSgnRCtn8AJ1orIDIY2U/Gbu+Rr9oZmuDfx47Lbwy
2OhLzZY9VwHmy00w7IA/LOmE1xiQi0eOpIq4IUocOVV7qB94sAg6rFvUxPQYnpqOSCwOLm9+cBeJ
4ccEnS4QKcp1CCnwy+CFS7l4i7f8r+pV+FPmBj2CMK4IyLDUOEh/2lVmCJPjjzAxEfmfHaf+EnVv
af9NZiDmgQAIkfcMXWUj+wup/Yjb13HW+MSPfrtjjq9fyMseuOzo9qsZG0rI/2TxF2qo8TgWPdUL
QG9HdrAgews4bxjckLiTUvEar+AekEb2l9zEtyptIuq6QcDYieIbQyM5pzH+RfvRsqdTDs4GPPQX
zbpgCBQlL6GnG79tukvBVhQ2CrFXZ1igINOIGvEnCFxkLbn/CBVOiHkXcsbhLWo/Kmy4mjdikOfu
5c8IgSezzdSvR5U/joWrIKL+EpbreVwHguVe8AauaT6LBPuh36j3EBqPPv2uKoby8MRjPihMs/24
GJtx6dDuhj5GJkD2RzY27E5TzaY2rDpnw5gwNq84JzmeeQEQkZFft4qkZVjCk/M1YqMsu8pL7QM/
Ee2QQiAlQJb9abdHh/rq0vJXk3Zhw5FhEPFcMWsIUDAIDw4PgRgNSXVc1TWXBPEjETBuX1zJESSB
5JR1t/GjTT3+fD2+MjSozZb3uSreJZbLvv6qKHnnwqW5kpdkXDAYZOGe50vs1mp3SkwLsIiPy/+N
vug2ERIsaeL6KF9GPablJKSye9d0F3v4w6IgIdKIJy9MvNfA8oSfcm4+VHKECCLtmO9t9N4MTY35
12v5IrWIPGAXEi4Ahl06y+r8qtocQEQIN9G7EHB9mlG2JFc7c85hsrOz95GpuyljtA14AdM3gTrk
kMV8EkaMGTVYaRWReAMV3NG3zOPAxVXdAI9x8qfRG/U6i8FJuMewKnDXRLitlPea26vJWUOCF90g
zImkqgBzuRg5BQWGBFIvdzG2YLUHVrnG1auqvkrVQbH3M5pLTV0xVmXpR87EPfP0Z8a1hAQq8nf4
ZtPcyA6Ds7xKuZ0YRBEZlB8w/Ma22yjdpnD2wGI5Eimw1P5Hq4AODIqE4MZmBSRFjNlheYpKVgBF
xwxcY41lLe8e5qqjZtHmmano9qYEZDGb75n9WY4fOcTZAi6iAT+eVlZuoQmBJdb4Tjg9s6Np4kUa
juKU58gTZuGCa2iaKDHcMcMQk0Svj+rG9GxrO86cRv/FtCk8M6Oqr+qXaPztkEnyuhJ5FJU3zuil
1lh42Rzmqis2DYx/2fwn3hJUpIn9a9gD1z+XFQ+3TeoPeumaiX3AZb5Mhn1Y75kTphaZUg94B54l
wl4nkau39lcSsxvAeKq8iC090TnvCLeKQOMDRATllKwDEYuMmgP/x5L/WCAk4kvtH/yKTIz+F7cy
PM3U7j4bvIfeiOgEWMXvAFA2sbmXeSAmrjQkFRouJ82B/KtfeJOji4EIXNkyLw8YB1FHES9vHooI
zucq5pwYROcuhJ7620h2XpNvbH2ns7+i4kfUScBevELOYniARxUiT4aVMfC64kKYfKu4c/QdOTj7
OGiqEzoUGesRQu288GZ7D6059BTYiVFXCN9CaSOWMmYvEATMiKzGe0oDk+kM9A/LlXtQBZ28UrrV
e/MsCCTRkJOry9B5SjXGCWIZZFSOxogYcgx5LqgLkHn8L7F170iYi35C5cu3SU93Y7chqB62fyUQ
DTU6deNTCkBpmUGQNQ/w4u8cpUKWzJOKNVIccZK1fph0DLT8RyK0LnrEVESYoG6hcTPNs/4m4w5Q
tH1GiFRMGlBZXkOezfiIk7uSsLFs23rvVCZhUt06mzxbX1XxxYz24IlkJy8G11oCL/F7wb7exvwW
81erobykkWuwspUei+DSbRScTACz5SfDo4F8w3I76x4TogNMYIJAku/A+EEqTuuq5lXK/maDzTtb
k/JCKMVC4+geCw/KU8QXRP+8yTPe1cMwbZ1ZQ/REzMhLB+PGcgGKve67XSzqF0zO6IstXWTz6UP8
O2dIAQpTnHE3cJxN8hKKvs1OpgwnP+853wIDsZsszIwxm/c/LsKiNvbToVcrGMC5iaEpPb856dys
LG0i1XCllCcpBqZQsnWmE1QElIeFGWUIj8Zr7UibdKAoaD7EiLgjLjii3cIFe3IQXtsGazRNBqp6
0IszqxaxdlykKhres4w6KN8STCAeMR1uH6qy7DlgjW5ZW+sYnIZqWCnGRwgJsNM9eobjrfE9Gb5b
ks4Rg4XExKulEBPZVRZAL+fvUN9kID6qy+crMV+BxAyT/PC4y+U5cM6J/9qEX0XfUMzmnvQerwAA
lXHJQVmSkjIEfpdu5v/G7wazm7o3UKM2dAA07KwVCnC2e+x9lXYw+NJw05YeXqLJQ7bdjV/iYG2p
dQircy7h+qCzImdELJCu0e5ywHNrkipQVj+J9qiwHz/M4a2y0G0TuqHN7z6UmZH/aBbctDqvTmqr
LKzpQyyqpWW4tfriyDvwDctLtvAd7VJ3S4rjmUuNcTuO7yK2LU3YEZGU2y47AKInXrjHkD98PJaZ
yeqm8M9qqRuSlCAx66qbcFjnhHmbwbJidsvbD9WyCBbjT/Q5fN1BXuEKHJmC2O1HM0NWQrB3u8tZ
TKj84Idyd7/yuMEviTgvbXg3lCfhPLx1dKOy9wkpWncFuV6w5HFAGKR48ac0TBgt+KrFq2ATUjN+
/ENEs1ssUcb1lREBPh1Na6dN76hMK3uL09+wbkGWLaYA2E/shNlnEH1rAtkNHiESyK5x8ORDf2fn
rHvpykVDn0BBgoX40fhcsBzozT2ZUI8xC04tYS0R6pWno98sFifTugudr5Oddfl9IP+INsyK5FJi
hhVX64/U0EmKB28Umd8pZ9oU6fDLrwTpomXJtlrP6F29mT8Y6nXS+puIhiB26yGgFxt9NAVmS4El
gaBIjGuK/OQ9FDMZAAa6D+4ngsGoHSsxoVK0uaTVg6S6j1L9I13Erw9NQwunv5nzzwzCydB6/jfA
GECHSNopq7mCkTEsdsJHuu3pDSzo3vlQkRpExrcZf/jVyzSh4mW86piTZa93gFPoZMN/8xaxL1YD
ScMLiM9uRXQo7M3MkaCHp8rkqy/fpuKzpPUtRoeotuVZ6R+D4Ec24nRU4HfCATms9QeMQisjapBo
0Xwl+Pp94mL9tF1PKsUEuJF6TtZ9P6DnZ9Y6vVl+utIQevDf4kZBDPuilPtaXpZgMVawkX78igmG
XjJ/BRwzekW9zSXqp4PvPHaYiRFJIejvNs3KARg9ChrMISehLS+F/quMNKrRKab3XsiO7s+wjtU9
sT31ovcvrX4ucmnxXRBG1W2Fj0kl29t5A7RbNMWZt9xSX8y6JzIPDOVmlrtRQve1aptd1n1WxLVl
WcH3RHg4uklK5QphJl/LQhK7N7pXDB/Cw7x7g1sXHn4dT/O4QAIIlRzoHzATxO06wny1g3TV+f7L
8btCEexL30q+EQAw4H+Y3CZX8wImrDs1XoK+jsPfaLikzr73hhh/p1lhsGETWvTWGnyoSTYjp2xs
Mup7kfKiOhc9P7HyaMhbEDATsYDqQ+fxjWyfSxukC6kjgnmoIDKqbTICOXT9WcSBMXFHZ5VgL9oz
E3Qe+KKQ0SQf/YL4kS8gPb9aVZOLn4dMoItmsrjWv7n2LFrwXblzJylaRzj8ELQREcFwxsDB997h
PKtFdHh5k9g6ZHmvqQqOfTp1nYfcku6/l75A4QmRiZprUHzTTsk/xUe4tHClkfkJqtaeYIn4mY8y
+0EAh8SA1iWJLKlzgJKBh4nZt7mxggsC2m8vgj8NAE7G6OCk3+V8/z/eF2K7Fl3CsUdYoZR8mdo2
oD+q5FJQ3hmV4+3kWdMJxFR0tM9eaHpNesl1Z6kZB7LluhmMi9HKC9lOlaZ1nX5YmSlZFuoFexug
dwYgJrRBgjnqMz7zC1r7QvKZG9FfRTtbQL/czN3Q8O3dJfsgpSfSLmA9hdkZ77W+r5Sbivh0Biqs
y3YdIwhSeUKCdUx6EM8uK1jHO/CPIRxcUR9lr0qCqyTEqCXuzLYSC9KSJZoZCNogFtJz6ZuwXATx
bECwwRkyPctm2k9O6QsB/CkZIQlE53ATOj7wHDUhtYSVg/NYGLAaOCwmYNQUGhdg/JItXhghNNpv
om9SYrjC+8RCzok6nSQoPl8xV4K1ULu2kqoV4+q6KPYCl6alEngp9b/Uihf+d5zfSMeFFSJJI+UX
qbKnUr0q7HUNBQKzsIRxcadEbcG45rgHDyo/2D61JFZrxUeBObM8wOiOxa/RYOT0YE0af3b97COR
8TKy9MHSWbzR2iyyMykLM7EWEwbVjwQeoiZVCMNqC25ek4UV+YrKxfNPgAmaGb6xhHOWc0qQyDVa
8lLVmcVo2kngdALnsyy+I4bIZt+ax8wjwCvfUo/n9hZBfJ7g4oBi6G+GUoZ3ZimYCO/JeUKRCiqu
cOYYkpdp27k94nrHJwy/Vh6Jz8IDYhbrXEQ9E4lwkEykNm5XEWKwS/F7yMY1xAFE2imCUmfZjw6L
7rUiNQPCFCitsbbkUGHKXzfTvrvhG7VZw1LrQmz7wu/2oEsGJiSbs2YTI9uSfpuh2YRlsqRnDFwH
RTkeDawOxZWDpVPvkfnMU3ur8gXGEOU8nMCFXlcedBmYwPB0ngAL9ZNqPyKsKg7E85WzO4myhWZx
nmxe5+XYX8OQKOYvmzTtvFFXVHqtK5XTjroD2eSAeU7NBtwpsmnFVjHX4xQvvmX7LA/UgyPzXiX2
s2YY7jqeMe1A+pxbgd0xHro5Za1r3kvX6R5xeaOSgiS8dlmS6DnH8DBk3WzK/Dg4EvpRUE7CuSqO
RuKct478Ov9TcYkbRXfOUEWTj4yIQ1Uw4whLLZGcqu4DHLEUtlNN9xIRkWrXuHGxTuMEkY91vNFk
iwfsJ2EFlEidqc/m+GxykuWe8NpSjCBb/8s1qm0AIIGnouA5lCf1Myw3xG0Q3841wC5SEI3nNlII
EHbAyLPw+/07MoGvaL5AGU4Q5w1HoxPB1jUvU3m2k9fB/on770GeN5QDMKyVKTIv62oEnAMKsUwn
ufPYsjOfwZz6EB1HAJKV/y6Ynu/P53aUVjwQJAzEjUZULjdfrKx9O8RZ9NK5THv+BSV4qgFZM9ND
PKj9b0a8S5h/FdG7RAhc/QlESnKcQX1xCZrwYi1+JvtEolqo/Bl0uDq3WJ5X0fhhkH3eHiXnz+iO
qrlT8QT4D0e7adIfD+qcX+ME0c/WxnV7VtU1RkINf7i6soZgq6UMAagQKdNdETgS5WfNeg8U3nBU
RPK0k9axW8Uei6S4UMVWx2+OHmwt+bcZ4UbT48lCr28Iur19ypIrTBKqtIPbV0FqlITw3rP0gtm3
VEYo9GemHmQLoQ+RGvtyHDh+oYUQKNE0Acu7RU4XLYt3FUqyC6kGXdgwJjWBDB8yBfaDpxENmUU/
ioYRXbmadQdhhgtquo+wRLM3bioPcUa54UE0twO8fhS/CuBsYhiNoD0t1mt5Rkark1LWuiXSYKJ8
2xSwI2K4NFuQ91cynpeRchpkQChARmck4eBmcRMUPCop3jluScQ0jOWMW2A9znbacEaLHUjLXZzR
IlizASlhei133Al9tAGkT+a3piFM8phrL2l268gSiA64b6TKNXjcoXPWjsdWLlYjwuyZJJrylrEx
U+6Dce5TzxO0epuSdVvhoYQDWhFCgVx9JH+Tpa6JXwl3GYu/EVTEYs8QTpVWBe3LVjb9OQrvn4HW
T9s2+2za1PSxEfvT2pzd8CZ++5U13715DZfBZpx/wpAOFdwHydoxPjNUtPX9X87dHn1gJy4gxk7b
81Nmjz0iBoofACJ/Q3Y1m67L7tSwVNn6Jimf4XhV5oI3b1fx8MX9QQmec3i0n7qzlefwYKr12pmo
xHpryLgVBDVMMgetiEuUG9SU5klyENaKJDc+5EEEPwkBJ5wWDVKMkSRzBp8Z7WV1xnzTmUznfDtU
6MUQFKELW2tQpwmWnTBaELVHqgDuf7ww/XTpUfEXMGJlvQExMlRXh9/JuprO7IJiRZDPZvNKLmi3
5isrq4uBQYu0dOvQoT9X+UQzlni5v8vEIkQo/Kb2iN512bOO+hexvZCOLOTNdu8JtqWmFLI2eA65
/2ulBCYaFgki/AalrgMnm0i8mMQ9AQfOLh8VWQR6s9WpKCx+ap3YDAnhFdfXzCOhWbyXoU5LurT5
BuEGZl4TAflfTI5ufQkdXUsBB3oScOikvSUMS4GhLdjyiVhdNhoG4QATEbkg3YgAgzWEsoS2f9dQ
DI0vGoHhAcUew/ioie8vcQRvtUdB8Fh8M1RwuOmili8KO3jJqJB8zEQGovFl7kTDXT9menaYc8Cp
Nc50J97o9XpsL7ogIsSAaL9f+Mc0EhX3PSSu+u7wkuGYUzaCOEi4wIh/tI0HhZDwzXv4PPaqY2VT
N7+qyAsVyIWvs9Wy1GnTPdX3kA8yzRb3oHz/d/jIE2rPQ8CT5IiEB9ZnviniBVPdVWNAUAIWh61/
rXHku7m8R3XbyS95t50s12/JltxUPj9uRR4AKJOW7nwr8YzyVLKLjJqM+tkFfp3Jy8oPPZ9niBcQ
ewhLt7KSv1NSBcnwIuH7KCQbigioDw20fP7dSU/WeNzJg0vwroh7QZyJQiMs6Yl8C5hg/Jd6omZ1
kyFFqTbzK/gM/UnjCvSd84hFLg7PHa9ek3xZw3cUr3qMWw2ww70Oj7J5bcr3vEIv5YmQw8FlWuvg
nqpmIIqPSLLKK2yXvKqqRHTu+v4RMGRIPjThtY5gmjHfajKH3J8xXueBuA0JUu9Lg/xQMIZuE2sr
OG2XCNR0XDVqzcgAeB0ep+ZuY9YgS53GU5/HhGCGlBSJXcCDqB8brsE1OZ3hJ+BQChFABQeWIWT6
HHo6dK6IuCl3mGSi9t4op0l/WKRV4O1DHZr4XsAL2wPlbYtyN4+7PHroU7ox9Y9CfeXpVBXsVSg5
xQY7IxWquNstXCmk1Izzhthb4krOcE/cpmLlmvHCDEtaQxaT+lUr+LrcrnxxaG2O1NuofKpoTRre
7ahbzWa0dOz3iUEwoTRp4/u7Njxq+rsSvBD/Kvu7Uj+m5i5Oj2b0cKw7AraOjIr3WdkiRg7DWwKO
r1iXgDdA2/FYl84tBFYJAEWNb7iiqT5K7cFgdCZPQva3mJmrmQ6tSXHzAOmRPgGJorqUnjbVqSPu
RBegSyfzqKbsdqWzEKXIZXTtMUqXed5K+lNFDJOCXMkSKG36PhaPkm2r2BOalnRivujDYA39vKxf
R+TC8vDDByp1tEjsc+RIMuH1NV0QdkQSWHEP5T/6uolwbMxdH278al3oS5Kqd8RCpqj7ChScpnzx
Cbltt0L45ZvnaDjNCE0MLy8+J2U92fdCZxJfccnCcNntzlYO8o0gTLV516K7WrzORHFBsEhepK9T
sofRy675Bxh2u4CQ8ndwqDmlwK/zvYLvOgNJnpDnO/2XH/ImrOeUgo53m1gCcyVn7mBiSuD3rHq8
fUQ5gHDFwzWsLyPeKZSaPUoa1kjChs3pMFJaXRM5ArAqdRjpMVzFF+INgm7ES7t2rKeSMnIdwwTH
Fh6JggwNG+ti8KmrfzG/64ABT7a+gFqoyHHFO19aZPhdUhRKgI1rW9tm8itFkVN7Ifi5MY7AWLN5
oUMRBBYvFVn3/4Tb4V868DLPhMF+FtNPysJnZlRlyFfks2hpumPut8tVIz0JSsIlkhdXmZyT7NFZ
PzNPgcQEnwkJ4/CKPiGKmHSUHUXJifoQkjqbaNVX/kl6OMlYhpSDE4CkJ4Sl7NdErK/84Sxoi0zL
lrH6K3pCYuUxhXe01FqAPJcUgGOvnOsUWOSotzupZdIWWF3xk2FuYdA3rQ2Hg6C0uojAzleHTFQ+
amV+Zu3CaQaKgiBoOL/DkMvAAdq1D367p4eGb0vvPLHUq/dTmJERQNo/PzHRDrw5RKL4ZDWeRc4V
kVitYBrSatEAkKWNsWy5VmLjBMIzEnqkDO9ZbCxSEYwR/HH9kfMzxnSTZA+iP4M5oqPhZKYvqfzU
Z0K+xnu8k/jjhl1Bgy0kdk1J+4HxKqwuE1hWy5JbmD8Ow9UQnP49OEB/7V4JAPJ55am7vKdI0Uf/
N+fPGoiwFwR3Kz0g7is003aFtIWNHJy1Vxej0gM0EF5xy9x6PFY5bVIuWxzHVcdo9Q/m61YduEdG
GB5BuITt7BPYDbh6v9xCetCNOpeXekDPz02I9jpJP/B+ZSlibI/OHV8XX1YVHHQyICK83+K8C6CS
+PRU86woG5WNDZ80ppOaTAMOjqMq/wogmGC4On5q9omzrSFElIxf50PFStkUz1ACfiekffxOdYyG
BL+Fmxq42tnr/dPmN1Oegpq0xNlpnENrabBXm/uMaQ37c7MbVM474bg88ZjMyRZ2iYONEBEmGtpy
AXMmojTps0GkSMbwA0MbYZ8KiU42R44DWp3vFHnPB16MD/rTkAKFfOrPGC080/1RHz7nca/U1DWu
GQBtGSCOugeovnrgZw9/1UCaqQfI41eoFyHIdgkDw7g3CNU+zCM6BcZnoE2AEgeR4cbahrxy/a1I
fw3lNvZrck+cX5BXq/itinMSXUdzP3Ve2x5Q2g9oBhs0YNJx1O8OMCgFcc1d57XAkxv/KTIAYAHs
1Dzm/OZ/G8PKjmDaD3Z4ATHp803KTNMBmkQ0BRXf1NhCU6fsUfBAuo4kkVxpiI2eHCuUjcQOZNuY
0sE0dNUMTeYupr1EeWkn4CJ3zj1MB52EBIfkQCRT2muOOLy59cklit8npCNNAuAw94vaOLUSoqB7
juyBQL8CgvImul6AeaT2Wk17EdbO0DNSULSD9bOslV3Dip+j4OrLj7b6arRrpP5IEVnpCO3LfcL2
5fJPhvFFwq9X9+u53wT6prJ4bRPS4o9+TmzLa1qhmMSmCWbdb3khyQyDASeymPjaqXmODPQ1oSyd
hzsDe3ywbMUvYvbhribGwpavPTE5HEYT6MzJL0lE3pp0dfP9jIsWz4Qrmn1bf9zkFDsCEUFBAsJg
3lUPPi0P8jGK0I5SU2JtLPUeS28Oxz9Rs0JuuFVA9ZqRl2bwJso0mj89Lt0avsScNvAcGa7DgXCg
jerfx2LdyXTueMkgEdZztKLfGT1cX7rjxGOwLMsl8x9eojLdcvqazpcPMxm/2qlLUYtZ7aitd1vu
4ogUAXIYkdsiBqN6I4o+K9JuMO4P1THqPN1kWzxgRjWz69hkuLSEVM/NQ7dkO7eYk6fXNvseVC5i
y2BrEtFQcP1MWzEV5KCvxdHqbyYO9qb+krS1PQqdJmKXmswLs7+YKkqa+FTpPFo2fk+MUQeFcICE
xGW8j1iriZ7ipfPRwvdI6vUtOZqsDzq9Dj0CSawgxLoI1jE7S1JMB+NhhCHp8ApH/WvLrz8b+DhX
5Fb1r3FCESpQYENE32x5PQnaldePO8K4gthNrGvnMPkwXyg4S3AB9mSIhYgxMbUYR+J7M8vTSH7o
+4Ok3cvuKzMIDH0dmp00pWznTwjDGHcM91N6QgjbakcDfY11pYYAgmTg7CR5PIt41JhJ9hS56NN3
XR5sEOaaD8sbxr02H8vxPEnfkmj1/kptF/yeDvpZ3ujxJ1odSybYBBs3Ga5nZ/IKzscck4GGgdt5
VM1t2kf5cwC0AKOWQd95oMz2j0xIk2DNes0Fin4DxCglSX564x8F+SAIN5JZHYc/u3hiJ+1AwMIv
3+FB36UEZOgovdzS5CeRo8FgGZ/oz7RgO+LhbI0vY/VaDI+cN6YpSTaaviSLFEb892n0nZVrEmst
vrNw57cbSQWasb5t82oAK6IjZ2VAPkO9bMkiu1LD69x9GgS3KMqdxoPW2hfz3tF2et4s0cnKzWqJ
eIgqGRnxvYB8CZg37DPBNTwNOZILil5aRBKnkqDeALiuZMEz9ccg3+b8m7o9MeUM2kbichKxgjG2
HPjrGlqUPwn6PQ/uU/JqWl/ilQWLjd+Ej5r6x2XFvgJZBNZu1Nfa2CvqC8Vfszgj8MhYhRtF7x1S
q4wbvmP7T0Nw0ehdTKG4Dlh+yTgLOhQXfz5rNikXyqkP3rLpNzXj1RABsow2pXtng5e4WI8EaqUZ
IeCX0iCi2K5v03Sl2TWjwCP54hsgT5sihwGeZmSxwhWHKoTMUJSbppcStM3/ihcbuT50LTkNpU2Z
7nag1piBNAm+HKR4TKPI3XlcWYj4Uv7H3pk1N26safqvOOp64AYS+0T7XHABd0qUKGq5QVAsCfu+
49fPgzp2d1X5tN19MRcTMRGuCpVJilgSmV++37uUAn8Y0wX2fOSiE+pG9UyXI+GcGp2+sz5FSlwr
94Qzb1Ix220i+6nAaQsXGfG1TC85bQoTOq18Zt+YYwJJZz3bMMBz7Zmjj4MdKeg8p0V/h490jfDQ
e02IAHNxUaaLfbY9lO+oBE4qanPMb6cuSnirug8uY9Pdm9YuSJ5kewUoSrVpBQ+JuOdSWdIBgNT3
MPY4pDau1gfkmJKTFacCrNftdo10B6o3gD5Z5TJtXUeqHrD4bdhbZUemYoKxwYEhC5fV1G5B7DwN
HA9ZIHOA+pVpkB22R0xqsKh0TFOLWSPyXZtcRyBJJEneeuywV9gH+kUBTmloMHSY86CJM1nBcE07
+hGWAi+SsU28DDCEDQymviqdBhpDS84Ij1apfura3bgawy1fHfdPU/XFCeJBMXmd0NIrMNrfCO2+
JCy5/VCGvStdcvNusPdVvjfaE00ETFGj4T4QH3pU8wSeyuohrB6EfMnT+7hbROBUKZTGBc+I15MR
8am4FyM5dyx3/koa15jMl/lzFrVsu2hreZj3IiKp6QGqT1b2MFj3OYh/mJwEGCQ8Xu3dx/tpREMN
LI/P/ls7bqIR0tKa3Q+6nUx+DIvjlMmrkzQ3gqtRVcFmxmVZgb3c4je6bswnHR4vV5npNE62cn8v
lCMBP174pLnjys5zR0QhYbp3HdR1FQQtpFLgO3iPj6NYV4A+CpaiYJvp1zgx525nHUXVszPcKphj
qxu9eFOxsLc1aWM2IPPmqaD3nSOWY/Vj5wXXhaheZhK6vN1nKz1g3KX5dwM0E2S+y6J8zLt4IdUW
je9mA8xqtF8x74N8FbVOAzZeY/61ijBcksoaCtPXPv+aq/hCOLW6i1HQDQNSrE8NIkDqfcDKl1yk
929t/trU4MCcOpDsHYW7TlcLply0sv0XGX8+ATpMMbkcU6cM9zWOWxaPNjajpsHG+uSxKx3mNCh6
fJK1jaywuYhAY90TnppqdEQGUJX72HzXdKJS4DHG+zHfdMaxAIqWxUuEfQjeezh2qstYf08rulig
i5ChbDxuKeej1z6+KCYu6mjdNKr8gew72iZKCCQLjV558LvXTqztnr3QU3TNLEhaNbOOj1lUddMb
ihbpOiI61uCUmJMhULcjlxgyk1VC3nECDlkvWedLiD+3Ct/VEPHQngkoz2H9wblkkqnGo1ecMkyS
JJ0tkfSWRG8wzdio5CAWUPZAYWySB+jNIbCDlVCES5n+kVzETF3bjlSvbl2rztBs8+5aTNhNDRev
ecDkULVbQOY9a58LcB1TvzXq1QUGG8Ft5nVHA55tlB9dBjQZ7s5K1mWzJl2FRZFFlfXLTyFoqDA8
BMNQedYHCsXoocFxhnWL1rInHyeRYgpVhF4tD5kAYicS3ZkMulk3p/nVg7M/8ewTfeOTTEEBoW7Z
Iz90xmVSRchrvMLwuaEfypl5/cnot3nxnFGYSC0kn/59otaElUOYIug/S4MLr70DxDcgiLf+JPR9
liabDOkWup8mcFYG/+iQtS8jIikJNLVhOnL7R01cTPMxk0EzuHYKiAwTIMmjBUQ5WkrakaziySbA
5WtNu4acAwl5ckkiFCB+qSRy4TZh8pyMzzSrj2Oy9vScrehrrZ2oqWBNV6y94+hozPY+7hXAP75N
UOh1LO8CY8tgmsjmioeK22DZJfXMksgch35aki/OoFXryUijAHL77Ly3MgC6haCfgCvbjk0AAJlO
T3DWwuGl77ds3CztTupO3fC1LK528OGyBykMsgvMbZoj73jMeJ38kNbG4FnmzkFcnVYxg4CKVR3s
vPooK1dgsAkTI3p6pmyy6XVXXdiaR8xZBMntWSoVaD/sNX1MOiTAInoidKzCly+//Ns//v3fbv3/
9j6y+ywevCyt/vHv/PuW5QMH79c//fMfZ4wEsuTbZ/7jPT9+4h+H4FZmVfZZ/+W7Vh/Z8Zp8VD+/
aTqa//jNfPvvR7e41tcf/rFM66AeTs1HOTx8VE1cfzsKzmN653/3xV8+vv2W85B//PblljVpPf02
L8jSL7+/tPn62xdFt75dqH9ep+n3//7idAK/fTlk6fWW/ekDH9eq/u2L+aum2qZtm5ZuKJqsqOaX
X7qP31+Rbdm2ddOydFMTiv3llzQra/+3L5r6q6krFp9S4BRbwlK+/FJlzR8vCc1UbdnUTNmUVeXL
Hyf+ww38zxv6S9qQTI8bQPXbF3v6+vyfN3o6M1PIltBVTehCFbasCSHz+u36EKQeb1f+l+nLOvHD
AxiyOFWUTItmd9IXYP2OD0u4XR9I1m4gKHmP1hxm4ZIu0CpYka07OGOIBdcw2128VswhOa3UVb2k
v8HQL2db2pvQHp3uBTfFLaD4tvPWurGVmwVlZnW8YLw4S9bJ2lxajoI5aa5CFASmudDKSCj08Ded
wQinAjq0kNeBATiqATPxdoFUBsiHlIM3HYONU8MhnNihLeEOrAhqgp8XLACwdv5J7ebgnc0uIGtm
dsExai8fxSmmGyhv8V1yxJbKBYFIvtBfYdxBRFsiGHjW1uWWQIL3AG/PZn2hdfs4uX9N34D1iXkH
YUXdY/cDbYll7KF9FQc4ZDN8EaqlglEnzkKX7elysWeH3fQPiOV7MhGWb2RMYh5R7ss95j5bdBYc
Ox5usxfnfPZm7wAyezxDlskDUNgsuhQI/k2Mbs3ZTl4xo3IvAgyWYDBefIdrRhePX/cWzM5cqxnb
FVgzBAovzJsNC8vAtG72Xr6qi+ihXmC0sE9moHn4cARPikgfAgMSQ8j63xDzZWIEop6K27iSN/m6
3mkhpPZZpjoKX8Ln9kh17yF9rao1E+DdyBUNukeEQ1iEcWbkUpLdBP1uj33PhhAa3K16aNBPXrxD
rGhtxSMpy6vAXj4bYqmcWmlXLY3Xfn0+S2sFAd0Kw2CSIIJtuAkX1gIh+cbf9KtJmry8aLkDT+85
dpR1tGV74hgHNhc1PAR0fFtHw+fNhF8AOSFaYKgOtGtPf/XUijTr+zU9Np2/0IU/P8Xusuo3fAyH
sALK6kZ77J7YVKMQDenBLVCu9VDCJudA2pRrH00JMsoadWS3KuSFua9k3I2e2Xfp8dE+gdJA8EU2
fvD34qA+AlasGvZv96SSv2ejvMDeitl9htU8P8jb6OgvpDsWrXkoHbpuSVMi2mcsH7ozLSLWnJ+p
I9B6EbvS7ZGNIlzS0dwRJU8HYCmUg1ptGgNNIOYo4Aj0pBSa97qTn5srYKy+r+8qfke26YZt0yCn
XrOybv17Luwea7Tm0z3xKxfvxD/P7u/3MDHZKtGcQHQUEmo0q8GqXyAk5+dJfwL9nPbpp/EGS2k3
5Sq50IYx8F6q28iRGFElEWfSUr9VfNpaKCu6vSZ6IfJsHe9E/liN3VCHQ8isf2GYFfoseFbuacLr
rwtopu6jfAudWU3Lql01aw0HjDmZugQI3DgxkpQcnK6dezzF7dnci3YskVwdDQbigjbJnfskEeAy
PbIkyw3PfoRGbFa9c1zQ+WgLvOhMFOa8fXFP4b23678a1rL4kN7p1+JlzEaqUh3GB30b7xlDbzGc
KUOU9XBIMSR1huWA48qs3oyLu9zRd+8kfR94ToJd+JUSfEtBY1xTNBXRh0uc+FLu5tZr/J5IMzrs
tHwP9hXSHCTD8F48qPeB/aSGm5ZEBxz15uwyD+LV2ucU7Hiuds3sJm8UmPF3pE6YK+sFrdshQRsK
4/Nd3G/UB7gpytH/VI/WfTsnPPNR3R6JS1xn8CVpzjyY0WZi5Fy0khNC7lnNSBmCEBEur1dCeMs5
HITZo7/O7skVVOfPSyRps+OwWOokMyxvYkEPfF59FXt+wjtde0mvryi1cQvi7gxODeeXavOKjokm
P0US1G7MHtaI95bd/igcZX4kNfFS+QuNRBVOAXQPnku251FdWncZYClkDj4L9js3FiZCGt5jr2Kk
mkeq5AUHxH/PeCFCGKJARKWnbjQYcwfjFTo72+VPXZ/xY/z5ipZrOopjfRmgHuziFal6F3NJ4B6S
aNo+1R7fE6fBjmWGi2j7GYot9GrqJzY6cxRPswJKHeeUbPhxb69Qyao6CxM9Hmzh7mJ4KbNaWTW0
Shd8BkNRxBeOFC9GMu8ZnvJBu3kyjS/dUZfevb56lQgH7ajKaAjAq2A7S4feXEFYXVzV6xOE3O3j
fP0pbehAiR0xkc7TEU0R+L/Lxu+qz6MN6NjWPCjHCPzyPuASNbB6iAddTX8gIp0wtMKT/2U6fPBY
MfPO6ZX04YoN/J6Dsl7gRh8xGplNTgVsGoCc3wbQja+ttiCNEZ5BoN25y5O90Cfef0z36Q6dEH6V
/J9XUhMXgA8qMJrl5Oh6WqzclBqTBTxgbGn2f6WY/H+pTDTUvywTr3F9/aFKnN7/zypR0X7VTcNS
bY2iTuBloP1RJfKKYqmablME2kJRLQq436tE1fiV6k2VbVNQu8mq/Z9Voqr/asmG0G1F14WpQgL6
n1SJqqr/VCUK2SblzNDoO5m6DM/sxypR7ryEvga4kp+BNxbtHCOx3IARYXRLfSyOGpqy3rqFltjk
Efxv/zn2b2LKCcIhJ7eXMpYNcgO3N8BBEN12B0ZZyMW8lC9xFu1Gy99k2OFr296FkkbdMbOU0yiI
ymiuebeDXZo2VzP5lOute59K9/qAmm8bnz3kjS6ZVRwZ9Ey8yBJzb8sPYXI3undDRo946jM5oSpw
X0FluEM3bAxUInSCLAOm2VOPXBvq+6TkwGTCprSAID60EiCTOi8DRKrYbhkBpjGQ0QUdZ7qUaoiY
bx4nSBRZrbHGyen59JCDrQJtVhgtuh5zDy6PLwF1MX0OdDqGFgF9VG3ThGx2iVOYBN/eutRVPNQT
J5AQUCQvVvQ+L2QWXa6zAfE+c6GEshON0CDAZ5qXA3Y8ObZn3xoeEGDChSsUMk5ZfMk8Dniu5e7R
isOFznH3bud0AtvHzN8kMVpBAKE2iFYKHrQJ8Qte4S9VAPrKRQWBR4AGGu6OmxQP89ZT5zl6wMZH
K4S7buShhmmLeRTcmmLvsXdu6hUsQwOFiILZXoebhEqIjgT2jGPzgDoILYpqcxAeqZUQVKbjlPQL
6Q1owE5d+KxH87zAu4x2BD6P1lMzXATCx6MXvGUyaoerCf1Zw/83UMi3MQV8xEuZ9wshzboaN2Vx
0TGhzZQLx5SqCJAzFYLhZTrKQCfxUypwqsVIyrtJGsmmAOdu1juFgmEVnxuhuuJIjjBQWSU9ErLw
jVFV0qTEVXIRaLiAMlAjFXtF+76EL6D11GQ1vmDcqIK2SQtbkL02GSa6IePL5SGjvbUFq65P9wbl
VCG9J4hJ4JRheTaXQlDZQOPuAV6P2KbTaOOwYm5L1aBDjzCSMNhdEHne27CkbTruIXwFs1vkyVrL
YK6Wb1l1qeqbgm/s5HBbgouVDK/OU/H8IOCRr5HlfoFkdJbKmJhmUJ/9B6NaSZm8kNrXnsm8CSUn
r6yZkF/RqCgTcjAyeBi5CJ4Qw0OKqBi1Hk13RCs1wItnXPJQzGWWAIk70aBgT8N4Iec33MALyJCT
vWxkYTFxiXAcNUmjLhkDMXWQSXYtDsNgx6tW7RcFKKmVq3OIJou65SRBhgYUCgL0KAogTOtUpkq/
yIqetRq5OmNl+ncAISxVbzkHa4wDoRDyvqBr0hNeG5N7JCoeMbT2Rc/rHRyhaayY9waNk0YCLsaC
hcBGLwCsOvjh7btJ/Pct9fdbaJOp+Ycd9Le5UZeFEKopa7I5zZ3f7aBV0xK2X2MhgtdklZWL8c7O
6b7EKiJihpzLsqpfkil3klI+K6xdHQseNQlra9owSMnH3hm4462sULKvwkVqMZnkTkuSQkNHIq+J
i4VhobM9h2e/sjDJBZBjy16X0/AnmhvGvZ2y1xlu00PW99+egSo7ydCU6JHasCkH0FINemHi32Ie
IEu+aFMJgcE0d77AZEE0F3eosLHGwUe+aeFr4rh8G55QBVb4XXkri1PFzkgKb64Ft4xrHQw4NgMG
I6Ot/IekHhAZrv766ir/cuX57uoaP17dxhySCBLAlBP3FEEVi9AJq4i1eEbNEFN8avC6+FQ19KfH
QWLp0WDVlnudqN2/PhKWzD/fZ00VxjewRmPB/fFI0laSrK6KuM/o3fEiU/Yqo33A8B4R9+Rm5BTs
YAHwrSOBqy7Mzeq+wrOWzmuoo2FBSrIyECM1q0reSekihhGXn6IMNvCsLG65viukDZQCKYB1tYrg
VsjGOpfhJDR3f30qP2M+jFhbFjLjdTob4KUfz0QNVUuWLTS6ieaU9ntTx0A8EG1NUhLL+V9/FyDW
z08H36Uapio0oSn2T/evVGLb9ydDz07DYhjgchHTsWhWOo3a98r7Z1H5A0D5/cNoq9Pv+x7PEgqF
kGxQK8mGpitielq/exo7S+4l4fqgzsw3Yyg2pstjhf1DlMNQxOEwU0gY6W9CKl7QM9qsGZ1kI4C6
dB0YjuctM9Q99BaOSouxRjQp/v2dUJrDNMujPaFzH128kHBrKX/3kI8nazvwn0I1XKU85F1Qf9WJ
Q3H9M4HdmxE1pFIJrOrLuUfFPh1FHIf3ldWhKCnWWnoze32hDk5pMVkQjYnOSb4Wo7csGnRX6Btp
q7C4TmWEZNJBDCFpkM9a7fiP5fUAs2XZDbByEaRB2+ypCDSgblOhqwyiUDaeQ3tYbR9cvA8r6TXR
FDJqpXXNM48RZTiSfBqvmULnjJRZ6PaLxMSxnUIGgdq08gYc9rQ8CJO1DKSvcydnfWk2na3XnUUU
zNyLTJs7Q9IbaaDmrCdMeVPVIPMZaXo4SrSDOuwIJvrSLbfEoIAvQVMPfQNf4OcWhrpBE67uYIv5
K8Hip0GmqBukkNLXFaZJVXFfY+ACwyQM2feZ7TJnkfCoe3A6LtH3DhVtUdxW22hymf7Qonspp9M2
ISQ1JQyCNCV6m85rWlCS7HnEycksCGCcFRYVJL6tDY6bvfJqGcAbHHPBmjdAp5oKtrYI2NQ2A1av
vrnUIvywrG3kUQBn/LIQMacuzc2ZlELjZ5ls0IAW5EypQfKsFyVmyN0hQ+kCR0BWg41fWTB+JcTE
GCuAoaagrs2b2qJbyCY9hEJR4i8zj2IR3jvp8QSwa7i99Ao082Bwsi7GS6zFEwp9nIkjUrMaiSIx
PRR9EB9YNDXBb4eyZhnBKkMEnGxZLgPj8G1dXlqTaXF0rXyaYxSwrnFR0E7l2UfDWbhUmwYmElW2
npZrtUN+RnmURxFK9ZJIBPAiViQ9udF6lMf4MsI8U7CRHoiQcOmc5aeCTPOGQkig6NFC7xylKqXi
rrXCRegRkZp751gR82gaENJlgAKRVg+t0u/zyF+0enuoPWoD3FTa6tZZ74LqWoELVel709oPwGgB
Za31roKZpAosLnwT+QZMDnQGfsbB9e3WTpyswhHXhDVINQu7JPMIUPRYykw+XG2neaDt8AbCsVLS
xKoJ67VBzqKK/plShOrGhuo9PZUBcNpIIETOkkfTmREwy7O1pLI04zqDjQDLYY4cvvEFGwKx8e17
DM7n03xhgo9SFmXEYU2rVaMrJBigjrPXZVesk6Scq7X3rb4tGS7DVFX356R+nzYRZqF+22OURbc0
xS2CDTwdRRrSAGtJGpGWUegt1eTUVLepiOq0DYw3i6/RqMJ9218QZDDzTX/pS8gwx7cIN52pKDYM
DLfwDasTuEZnoydGhkBFP7+l1XMe5WvRYbECggUtOrSxY6iVjYFfYBVSDXA+LeJKvHkqe9kqeGpg
5eMr4G6E45SVuy70RwtmfNBckuLohHSPp1ennUXlI+iMcXuBWwu5PTawuOR+9eBU3zYWjIZp62Cz
itoMNM2ggLUo5ioJshVe9FSWhjTLgq9Yti2VFxuWVY33dY+7OZO0+T5dczUv2GTdypR5nzqTxBhs
myiyo3I97agaJb4zTfZzqJFlDCG1QofMiXtBtGogORQeJMCGHYvSQBqq7qLSIzF9GgRvbvOWBdhv
Th1NnvryDQ+veQtEHPrJmtuKsdqlCUlN+wxSyJx0JXUjJjxyWOQcg4zGMXYXOo3cmuHrlyNmQeuc
kj7H+WUeIjmc/vSQlSTsJ3v1AAcszvxtPDZztQ/mBfyJHOoUcuClKzrKHn0uIPgqNWYo6Lg9eV0p
p4JUWp9W7dludrH/ro34zq5c9w1tf4CQ2zvXVMTTve7SYGU8xjC7Gu3zj4PN8J2w6weFmGe4BgW+
N4EpOVY2kVJZS8SqiEN8XjDw6oeVViCuarsZhI9SxZYOAUShY+A6LboyjPVPOdp7Cr7tRglB7tDG
CEAwMy6XHgieMJ9TFLVKSFMezLsyAFXfWy5t8GQ1Z2ZWD1p3IyIH4GNF/knw4dOCsEB/vXOn4d1X
7STmTTeHD4iETT334VViemYFcHl82KzW+0jBMywjmVMfifTZp/G5wEmrpjlDzt3axb9G2RJGUGd3
NFY5i6kImm7Z2IAi1hn4rBkvNFxK2oA8dQuh4XyQuRREUHZXW4/xccUcXDg6ZlcR3tKRB1m1gdAl
KVvk1bZZbhRShwTsAckrCI3HJncUOMhR9Skyiv7GqQsaMDDNbdg+ZeMvJ7yjAH2MdM6g8ByfqN8I
hoVitygKGFHg7FrKg8T0p+AtbuN0p8RvOYV/jQS/8rcd4C7khpDUmwa+NQuCieGjMplec0fyRaQ8
ey5cC2K9y2kASfDfMNE3satgkkyTXS9VTDCw39CGeIhgMXx3x2ddnFOBPIzz5znQ2ldTPA24GcR4
RGDAZMCBDrBh0tqZGMJ51JJkhs+bgWjZFinkd9znoU4ImPy6TkrCICgPCAeIquVoayc1RaPUg8sw
SSZwTJLnEr++HimBMLylK7E6NIwuWOAdtr8mbpg+daOGZYwJdcKgnJx6VygWpi8u2YoWvj73k2qT
ECquotDD8rrpPxswEBmKACRin+IFQk/gMR9W0efE1c/WqnqWICw3DZY90rkrkbyJT1Xgr0mPX51M
tQaMkQUieP1zGiiCuUlxP/vuDNlxniR0+bCnMKuVXITzzPgcVaKHuSQ581zZw5DhZwOa75pwM8j1
n4ZMnk1F5R28pfRXNVvDvK6bKwOadeUtHXAl9hgTJc6xFEcJWrcQqEFTeJs6Hcy4kOGQlfThJkfO
fgzmKswiHTvL1MVzBM/2ElqUEPkSo/Nv74+BaySuUYgwCdmnYYLKwxP0hmRRw56KcoadDzk0bngA
SAEMcRyJCIpvOdCI/ApymgJmO4nZwe90tl1vA9QjFAkEBfObod/G5CZPnpi9Rqwi07uNAJgtYQ9H
M2HvPr3NRrwQWGgxIXXJaetgrkG2GI+ZTBGmwWcsvQetIo/SSN+GkYkeUUxZO3rxOegduiqgMcCD
MCEIRRNMARM1TewJY4ljuOTs9lWrd6hRejwLpSpaxuBqoyqt06pbdoiUJB0zuQg/YwRnCsYgfnhp
vcEJQmeMELyX3mYM5Legc5nVu2U4hKgUgDx1aPHUYxWxenibWCxnrQfiBL4XaJcqCTF2pRIFNqxg
vsrUeXV28qCmuZqy6nJcNUzfmQrPqGIp7ntngn3SKHASVnMVtmos0UTBi3VEg9Up11Lnkad5Eco5
CY/qtGTPOovsh+6M7zjDAdag3mErPGGQfb2FrQzfBQSEKi3AHC2t8UnwFwVBG1GICb6y6Iqdypge
uls4racboqrIH/paIag1CROwaUVG4D6VIUPlu4wjQuTER++EZ0s0zr6O5q3y6AqBEk5FFuFR65rU
cLuKobeUx46e5FgXk7nFRSU9oPFR4qbBw7e95P/nn/wd/8RklwtR57/gnxw/av+jjK/p1+qH9sL0
qT9IKEKYtmobsm4qwmJ//Ed7Qf1VpU2gyxMcoJiWrYO//N5e0NVf9ekVPqjpE9FEfPmDhKLL8FNU
W9j0I+hO6Lb2P2kv6D/hEbJM28OwTNsS2IxZNDR+3LMr1ojsIMLHumHT7igyAJgSyw9SE4XLwo4P
qYJrZTpoFltv5ncjCzFMMbDg7GSoh17y0SYNIpa2svaVBTeD2DweGbnF7YbWmBc3vpN5OV65JtHq
RemEPIV3ce6uCMCBk1wW9M+0Wqesi++VQmwUBZ/Ttsl2qd+zqdRxBQrJVQD8lFZSKH0YUhXcw/Xp
D16cQTFmGxe5wUCspoVLqlqgmCjl3Ri72cr02EuMtSjPBtC8ZNi4X+sx8cMhc2QX6CzYQHx2LqM8
g0I4xkx5342Ff4FPKv/i6hIUp9O0sQxV/RPDR9YGq1Ct0po8se5jeK/LNKPC6LNCechRE2m2iidu
sawtCRuLOkROCW1gqAjalOOsXFeherWV+CDgCvZm2v/N8RmMsO8Rm+nu65YlC4NWlQp0+xNiM2hF
lpTdgAOXPW2WoeJjfuuWirZrem9be1gWkXkFzTmceMDUpbMoyrXVaJBSZ+V7G1BuUXmtu2WHle30
FwmngFzzxD624p7EIHkf2cXLEHiIMMzpfgeNvcrz6M3ImYxdJDjfRkDSjvuxgOfa1H27GkX+Kvsy
mlYCpQZQ8O3YkA0bOF4+Gd50/uhI+A4g51YgdkJ5rRLRHkWosrYj2/BaI37UDV8BsYXnqxPSM2qj
PJPz4FNra+mY6SWRaaF6cE1T3CUdnWR6ErqH6YHikr5B5jU3zIxGR+/AFL8NkDQZ279B50ye4Z8v
vkFrEShQ16CBadPN+Q4uSz1Tbs2ooHPEjjMn+jonMHpjeAqJikm/axXIRmpl2GtFpvJ1fZzzi+Gc
hOZF1UEP7ZwtSxUmCVVgGKx0jagm/P7NjRqmz7Y5GgAkuLoMBCZlY3/sLBvDKdUiQBNkQ12qFZYA
pYRzYhuxS5IUlYzJ+qtnKuMqa0YEI1YHgBQEqEsRpCcsVD6xE/eybm0M0OeNHWCaXZMMvHFdGhFD
w1o1xFmFqjZht981xAGWRXYoPSLS7BLTBlxzD5nQgkM0eq9aU5B3mNU3z06rVe6OHnpT/jK8is4T
FO1VnALdlJ6CowuxknYjxLqsFM+pkkRZxrH55BujTQcRKrCrTxWI4mGTk8rB39wobsif7pRhGbZi
2MBwzOL6BHx+d6c6VWtjpYbrW2U+1k0+mSdVFjo60t2G7fqstNV7vHSebQ9NwQBrS+1oy5mhhdei
bZLy7Y+Y35WVI3dEIGj1u7DJxsiM/Oj2Pb5Goi2X2chWQUKHtfQktd5xmydcDanpGFfkqDE7zTFz
LDetKhQnUjL07LYsvcRysevCXkUow3bP1NFsWkHYrYijbXZuJOGoX6X8UG2NroznRQHlRbJj9uQK
HlXNiEZ9TMlvlzuxjDDBoWd6DmSx1iB+b3z4WjnGBiPlGFAcuMTAzIwjHRhwukqy6JiZEUTyvllY
ckNwG5n1tWZ9kgSHv4inKBsloHOHfovA3FS5DXKJ4M1s3zOd3kHpwpOQrQx5iXusElx881y7qTq2
H3KJqaAeViA4g0eylMARUx52CW3WLqZR1dhWRc2ks6fNMKe220ZZKlPsrN8N9jLw6EljxNGvq6rG
ZEuqpHklJtCkYdtmxnV/P0YHBnnvAI6uLanVHsZafcgy9d3zpXPk84pnSM+mZmDKOUVkDUMSr6MK
FzJN1oqlHaawieQCFk8fvQYkPe103LDtSouWkQRrq8wUNpge35mKstrqrniNhOvS7ek/irKyJzo8
D667NPSQOn46TLtAcBMlr6NwEQHW1oeco8VoShPDJheguBi1mdkC1LbKi2KC0pWCDm7iLzpVJ5NV
72SUjCWOjA2sIAkjkb57NCrpzleDddNa6aNneA4m6GnavJaENCMhmlqgIcy9JN51OSEEVWbnqyTE
9KKGwYVcw577Wu3tCpks0Vonn70zYiduDWL5glYmuMWM5p4rbzqk34WiD0ttklyHMaFz0BnQ6wfu
17iJ923tyyuryEi6U/dGXRfz3I9ebFnB45Pk4sBmD5LBYms3FD3isdFhCFU2XDbdwgUcv2srpmVT
oResBwlvXEM0uxQZjUb4Yd6elcavwbjcl9Fob5orAqQXsz5tjVXf6+QwtJu4VowlzlRtYSIDVy24
eB2JkdYY7Vwbmt6A/VxjQ93xiKRopAEiZl6ku+AzyZR809o2LTvd0WILuVAa3xrNfo4GGkw2FEVd
3abDNQwQ87q2dZaq8hirg/837ZWJkvzDcqGwTEMD0RXDMA1N/jZJfTcJpVaLE0sGUO36TCc2JwNR
FwKiwoPs15A+9ZIptwlFv7bhBPhaC6MXvw+PsQpusQ/75r0W+nUMsqOQ2JsHmk5CdyIOf1P0QH35
04FqumrpLFCGYvxcVPSqlLGE4rEjE/tuFstIpNIZ0ivGRRnUzQaQY6/Z2CBK6eS41+Fs0v7Nxfq2
dn7XipK5WKppqJB5NLg7mvFTwzA3vKCn0vKwUUZ6ppcW/At13OZoUzCctO1NWtvnZiySXR1l8qwc
sEKITPsgpTD5mtygCCkQgbmBstU0+RSnebXzUS7ZfrsfAANZqlYUk+0uahoM49xcOKj2rF2sQoy2
q/4YUqjSZVahjIaokoRHM8rwNKRvQAEIOLxNUCbiwUyWdm3GTqbJCH3GZiJxUxLXfbG2WeLIPN33
TU1zoGucv75N0+7ip9tEVWqaHL7CZC7EdBu/G0+yYnhCakBo/bLY1H3U7nJXW2X2gG2TovtHMzu5
UfSUtmW62v2zeiiYYBY6jJu71EJEmQWSvjRcXd9JQiPWPSQLoC01+o3TOQxGOtJ98e5SF/6KlyD1
i6LMXmUpLo0YHkrbdPrr20/cxIrIleggJ7q8Haa/aEvJ27wf2VK0crCQ2ynOL+zv2mCUtsIHldJM
Mv6oKPGWRvuC+1mk0ZMzkMXFjDH8T4KlZMM0kntCjzqvvTPoWulq4z+OdT5vSLdZ/fUlVSz5TxdV
odqn3Df0b43eaRv4/UUtO9NKoRNxMUbjPalJBBjLxBm7nsCULH1QU8wSW3YjNfl2ddMCFRiYWRQY
mBVN2PNoo1AukoPZESQMmlMklA9SH+2VKLdgH/in3sXuN2wvJl3yuZn716IHgRutM1QsU4HmqvlQ
Kc1kABaPLVwlzYfRsuFxDh3EzC6GM7bwY1iOlpSbmzLq7qL/w96ZLbetZFn7hRodABJAJm5FcRap
0fJwg7BlG/OUmPPp+wN9orvqVERV/Pf/DUP0OZIoEsjMvfda3zIMq4LB/x5ol0PXSDO1T92PRjrk
HUoKo3rMTssUpneiiDWEPFLYOrrufRCeagvvarAnAVLcxahogq5FIz/hQmdwc6CzBcgZL3w3oO+G
cvdOEPTjjP6biekX0UB3p03oWvWuxd/c5JV3JngDsFfKODaYiRy19AdBxwjBchxJlnZIUccoH7iY
HMgyR6hjy20g2T7qkHVbdO6r5wqstv4phnWCw4ptUnk273kjxlNp7bW04d2FxF0EdOyygZZP0HUP
ZYg4uvNJpaMznoPDBePc+wQUdV63IJEZk/1gJ1/mKaSEICC1mSG6K7JeXZvhHipBYAZATmqGEp0r
IBCEHRBWktm3uqo2CZ2csmzKaw1aNAkilPS+0dsh/9Ib9bNwug/PBxcwt9I71YBxZoyZmYVRzRuR
BUdPrmfjwcOorYsQpTYxaGVdf+VFAr1g2vgYfnR+dQgq336SHLeSPPZ5BXx8UTqnDFzY/6XMT6jI
O5jHdAH9LQMbJnzy2QpopycppLhwAGxUZOFJJNbRzbvgCU7PIr4NcKwOljdfEgED2u+Yoff9lYXx
hY/hBwstdPAw3JrIy56kNsumAAi6nauAHuo6Nx1bh3a0R7JCyXjSg/BU2xWI8Jn30ZTRRCM3/B7J
as/iuI+D8I7TUXesDB9I7ZXNJQR1Vlg22LcS7Z1ebIzAjjmMJYHYg3+UXdFRPtfFw2yCV1s1b3Xh
6c+DNp/zCIq7j0ZGLSomVKQj0LYaiMVFpGZbGqK4awj3LhWGhpC4GN2tHtQNzE24FMNLmRUBDICi
B9gOgEAQ7jVHl7K4ttZ2Cv1fYyiZMpOauPVG9a2n/4BtkBk7EFQjyjXXBpX1UvRYMJr3VWMK/y/7
3Pez2Po+d2bF7bEx2pL3XLzICQyJ8ksH1ZMMxZbTTjRA/cwmQN3VNOp7N3hqjK1evCggWle626my
1EusXNLGQN246U/RRsW56qqW1BLm0BwQNbo3d6H2TZZgtcgXexFDL1NjO+/slLCFCoO6Y013wnGe
4BHrCQtpQQdoJDVjmCRk5VQ+TtPq5fCyt6oRBKhX6Ppsmic5d+EmwN501zj3XeaA/swYkZUAw6ay
+Y0uFPUTcxcuxb55DkiZL3K/ObZdC+7THd8ajkgYdr/MywTTwg7PnXJRDbrUpa17MuCbd77FCMZT
6clMcIIzTsJFc7Ym0+xEOP2oGgXXy2OZ1ObHaBQoSc6vdwOsmKT8liwz9A20D9qgJs1igm/mIrhv
Kq+GqMJWEnff26KI9w21dhlPXxxraR+UbvJTMtT3c+vc2blgIjRR4HlsQXhO+nYL3AXBXSeQDdQt
TqG2mc9umWLdrVzY/RLTg5WDCox1fV3cDsLQDEdvokBMUHkJ292WANnMUkSXofcv0RL3nL1pH9Pp
izd5mcPYCVLk8p7ASShpTWhyNPFe7ti42o1HU9klj85y2+ywaHiHwcAt30GrKDtwshqcc9irR0uO
tJ4p2DFGLsx+xxiFLdc9fcpnliRmxrP57oU+hEaHb6vJY500jCs+czjHTh4hMtDp1o4RBxexOY1h
QOgNZVVlheDv6hymtqZyCIjdy7vwrOzm4ofDt1lN/LVd+BoYwANJHL47S4JBOtYPb1Rly5WdSnbJ
48gexHTK9bdpjV40neNn0xPh6c8UNBJXfThbl8Cg8M9d+8GnKxTz/m2JO6GtkWGDGZV1mjv/rUwz
sspRByh/EfAyrK2SmBeyHg6WAhDQdzGu6QLtQdnYySk1+e9gkubSWgh04rEu99MJMVD8ohxvOYjW
ojJgpkNJ7SLsGEn660usCF0JMwJfjxrLPTbUc9zZX9jsEQZm3sZy5lenDV5Hx5FMhhrqJyve+z7D
kg6twUpkpSJIyFAzzWvujh51A/tqFsTlAWTbu40UhTAC4+IgNhGzPWQrLkls/YhHinh7Gj+gnjAD
oSml6XW1Y1JeM6vEGj8e0ok+KPIZxnU9MxDR2B9WBY2mHII3R9j0xFyl4EHsRFQR3ln4mN6JW2EO
zbzQpO1Xp2TxDSf3Wczhp2kbID0ggHI5JsnygJ6UhAjNpGqKQQJOGlNRuiLMur2EEh9VCx4bj+Aw
MxYnmViPgSU7TremO406UCgSiFtQcoF+BMpJWs2zTOafDjpb5B7RMZnHGcGBBxQZJPLQQUeukuZb
ibxsE4juabKKbD8o96umlRLnBdgdDxjCQn8uj/FaJwbpkNDqMiIcOvQ16hAkWV/Cj3lUv1gAwLaO
yy+pfruGINchpNHbh6ipVB6CAw8wyeUVbS2DEz4qP2SxAgPT3Zxk7v20THo/j1oT6ANgtdfBj2hE
DcAFoO77QKF9N6LC2YPZPo7y72U6fIxR21/UKkg2+ikMakJjW3DUTVkhUqTwlRwZUDnvaQ78qqPR
3lpBz0wv6cf70AfRmaUxF8HiEUYGQK/Ea984ajqNEZYpR+vHpPbPEnriwnGJItuxnpUmo2f2tqOF
OIzywgDOzd4RmM5DIS62Zq0TGrZ/AJkYtZlzrulIn4MMKnAyP6Cw2umq7w+im2u4GR1xMQYJ+7yK
S5MlNbumTunKs0BXPS1TFXe7WtqA5emi244PwtvDCel3VbEZFfzgRdrTJ4vspEO7ADQNxiW6k8tr
i+xsLViPhsP5bgjotipaB5vEnS9OV14ymgDPiWg/D1YWPkJ7UUMHJaz8gdj64JquA5qMX350Svg2
9dMgWnxAWQMsc4X7Ec8dBlBPdGu/J8uOk2kYI8Du4D8h70o2XQm8NMECDMUkgDmgUbHHzBaU7Dmw
FoRmK3e5r7Hi05mL3wXtIYyfgUE8V2NdyvTJE3vWdZvvMJ9NTcRAYICINaBnZELZWKPdK2eAjwkE
x12hwEkIAopb7hyHWVzddYTe6/gpmaaGgKTgkBWLf++2kNksFb77Ojk4qYkeWG7y89yCvl6f2VJF
D7MFSyGfSa81cz2eO29O7yurcTc7O9KkJc8l7ynj6tifpxe2kh9OwKy3jg3pc0WTHupmxVU1+tsM
r+lcDyA6pq5bToLRCIf35iHrOt4TK8aSC9ltaR2yGhg9vYWisw7MaYlcVeQ6xPCbgyymEyU92Dvb
RkqLEN3wCwHI/iVvd7MP8z1bil1PqMLoJuNbEMfP+fwcS/HqdNaRhhMBURYclqTt/CePTErBcSOH
LrMZrXLeu71iQu15X4N8OUpPNDB1OtRtjvdm59VPCL6Gxa/4LoKkP8TrSIXqPs3YUmo8/IMU8wsi
73Q35rX/XC3hxk85kU1TVO0ZNlDYzK21sX2/P05bvsF9dSi80oRyf66ubaNIuGJGcgzzhpQrdEpj
hVl38Gn2peCnj9FK3s3cqXusZ7qc7KO/vOyqlRVcYpsTVF/M3aVkmm16/7MdYnlLbfXcxEH1pOQQ
bdwCRPP6EvzFf++rJDh6tKmYyUDVb7aeMyWP+Yo/n0Van/vFO/QhffDBg1ToDO8xIJIF3P15Imtk
dpzfVlgTbOKDvl4j3IM+wyScd6STILz4Ucokf8i7UsPQ8IKdjzZ0dnR3YV8GOuMLpID9HDxaCU3k
JV0nO92L1wTutZqil8Aby4ObwFD78wNDQ0bT3MmBkRA9ggoq+jC04YE2mz4Ho402SbTPvQKHBrbh
LTcjZoi4lee4Yt2U/Mn729xgGS4ENpDviHKoS5LxGBdLg67JEsclqz9HBSIEFNcfqZ1894tfbbd8
qyJSDsMwP+Q6igmCCW0oKCy8MXv74sSPHRcaCdZ5gPQP/l5VWsH59pC74BoX2BS7hTHixe+tT0UT
AENepUjJAhpbVhg8qa7hOtj5rlXVck2KtRXZ0Uud5waHMRKql2RoPkdLWZ2dmdkmf7YFDmj54ddT
der8zHmyE2vLfoTLtwFr4obB8BT1aKH6KCJRoPL0dbBHbz8lWCSqjLVGctTa069kOgas/9AVyC69
uT9yjGvfXGT8HMUfvZCS2y74dHUl4KY2u9pCDeFhPNmmCaWbY5XOOSH+oIgRLamSiZkbvFR58pb7
NuTklE1K+/T7FwZgQ7gV00Kv11jdnpXyt22Whx5Z9f3g9vPjJDmBrjEsLrt8hy7YMoAYu7x+6PNg
eNPxCJm2S89W2wznFZ0d1zq9d9IkPUSZp886Bg4mehgCVWzl+xaRM2GVVJ9G1PMpzxCk5mk3XN1C
w4ufiqeia7t3WLlmFOXn9Y+oXGt+Gh37vh+1fDOjSY9LM7+063yg8BvUNb5hW5Y+uJMAJL5O+od2
pHmSUecg7UJ2VWbJsO1iFq3YLn/Z4n1KJELaDR8BdFDThmRh0GN3u57xQD0hIwmc5n5KeGp64h1N
f828rMZildDG79F+C0tG5AZU1C/FAAec6BPhYCiRo5EYZaJDk3skiHgwTgaCzqRqCEseSO0Drqmn
4YX7DF11nYC9iRdseHlP8T9VzqWjaXqfm5YbX1w0kplTbbhgGjt40PWEgG2sLpSzTeqxrIYuEdQ9
gP2lQ4cQ2OGDV3RyY5WKG0gQM9pU4XQcEFNLH69U5UECDBXo34wTSh8uhMsqxJphrNC8yXa4JKFL
PT0gT4I+xClxsoCGhvjTo4LhHI3lpcfBJzwircmOR9JNnBd1kHcqaxpDozeigauXbofdLyHmJR7S
a5zBY0nQoAb9oO5RP/1O3CQ4jJF7dYqQJTyOSOaTPeF6VUuRpsf5fiy9hly5CfnakiH7acQnAdhS
LG0LoJSfXxeh/SWkPsh8h5SjMa1fwjUdWQqXNprrkM2QQLb3CIBvdBm/LhmL34oItj1v+d7DJUvK
mKs6sMurSOgF5X1SvdNXhUGbkUfBqOrYJO1wxDaBDToDL9B6nj7YJts1vZk/FxqlWw9mE6s8JrAK
oepTOGJxn0Y8lHG9fOsadUnzZX4TI7WIP3jbts3UsYnc7qFD/MVWdIJLZL3ZraBsW+yvQA3FNtX5
ya6YwI2NTeUdT8C72ncmWHgSeXtZzOUPK51ObVATL9DQ1yslh49G9+k+HPuv8RpG2Qju8MYu+Smy
ZS8Mp243ssivIazMspfqk/Sy/mjb/AoZM42zXQ2OqAsfiK2uz8b+1GDXjv0Jn0DtfC5j+yXnDwgT
R9AUjMlf8eUxzQjZnmeiSqQsaqwN3s6qq+ZYzho1QllvTc7kUNNST+mMbWuO0ut+rMN5X81JgMap
Pdn9cLpd8X0YEcUbEMRRuf46FBjJbKjGh7wljhydBy1TS5V3jmTCqkuZQaulz5Uuw1204K9S4+Rv
IfHuex9044QeZDfZdbPr68ZjrtCO175oH6dWgZjy2g9FpF6Sh3Cg2QVtqfXhdhPOSwADXLsr8IyX
NQMjYm6K1UR+mda/I7Ar+2hgg+uXLuA5S9v45Mj6x7CEn+KGoeeUwALhJzwkToHtgElBNrfTAWsB
DgQGVVSMxiYzMZmwB9geDSRhkxVcf4xyTQWo0uTsgGfKJ8wBa99GZf69V1rI7w0nfd+xN6w0xZ0/
9M9uPbF8L7xtll8pbpkegwzjs2A0zMsBHqkiz7e+iIdr3COJvo0bZ8WYNkYxTPerPosVv5ZUWGKj
EpT5Skwsm645eB1dWVrUxb4s13cMUJ4rkBNEo+Z/jVR7T8/H2ykrPjg0img84jhdgt9VnXhHv3JI
n3IT/eBJPp2m+tIMtvPYhcnzSHTFbgm6o1VrQ0iTpXBX0CtpZyxzpX+xnAaTvXC+0omL2NoRdKCv
tnMgs0kMkgOfKINIZPJwPbP16jPySxUI/djLuN2KCq5sSkRWHRHoyB3UQ6OvaDqdp4Nw0B5PPpXS
ss5Pp+mbtV7o2qquaVnpnRHBvGll+BQLjEizYDNI/XB+4WyZ7yqUjg9lfGFHpr41LkOOygVUYhu4
gpB4s6EYD3Y7AqMPUJto79kS+QPTfn1QhLUhYEe17qvF7D2boeVA50OHL5nNC0iF2dhB7ZzyFm+J
0bgIRjfNTmpIL/2E90Em4ictBnmM+v60aOpgkwL9zYkeYOyraATRXBDWhcZTzb3q1xxarW/tOtOe
veo9TSKYMC2S4maO8t3QFP59n/skCnRVtavXmWhvh6dh0iGXFyLXKKRCSsrl51AjxCrRoecenEoK
eNxuEYsHWXDogZrww+sHQ6jCpVcN1vLR+uirABVB/2mp4+AlsKNPSJTaa5jZFlk6fXq3ZJhqG41w
xm1hzlFkbZYCvmfqZ9Vz3yIty8io6jQLLsSs3ZgQYFjJ5FOXImjuRqQRw+J88QhYCVWbH6NcqHOD
JQxDRfuJ40YQLzSFacVs/fmr6Bb44PyeDtPRkNv1vrbVU9lwxpomXAn+glBUWHl+uT3Etl2y/U/w
u8aMCycDFR2s1LIaBt6Rlts5i/JHJzTDTrvohqYl+uJM+YATXOH4zfwPQ/virobk1g8uhwimmlCe
C/8QWhZIsjVIC60Dhxm1gu3cb94wnZahMxcrEa9pFMCsTVmHwaR34MUq6lVCG4TotqFV4//jFU+S
a4UbA+mNW2OSmOWFHfI1Z53gmhnU0ZnEcvXt9rvXZQtqeUfRq3DOZUTATVYTwmRTjvqN2xNyk5Tn
aJTz3u/dq4wDfoPBAF0kJKhVxsb52oEJjrT5EuXus47kpalKfbb7oH+Skf7l6S75qm0EFkLo8IAy
6MOPxbLakX64dk1QfC+2ienDa45MohCwRHT7NbeKd2pShSceSfUgN6FTVqdGhec0D/R9OMGnngOE
Im0WdrupTNQ9ne7uixCs7Z6wPpe+eVsQPt85/rw8OCMNkYrfhorOeXudmph8srk7Ch2jpJ7xcVZm
PRCn40nTPb2UOJmHoTiU9ag2esR7PUe/I52Vn4xrfhZ16tHtpk2hFGPoWO1MN5EH5XoHJwdpx1LS
I6FBrQnfZUrGU1W142kcyLeuVAiaJvy5hAqhByeh+74BlRt7bkPyd0uIAhBw5QVcO/70GSOZ3JXe
fCxMhqcqLbt7iyAjgq2AFDk01etZ+6+eb0F0QZV437YsV3nwapL0Sx8LnGQKWErK+35/5i2r7qlH
hh38AxOpY74k4E9z9kANPkELez7NSfdJVxERirUyUBZedcB5IVCgHdulITO4rjescNxrLkPbdVy2
bVOoDA3iyae2Vwu15vx58N3HYlze427eOoqjb9K/D2567Y1Pe1DOQPHylzQFzq49nESGdtydOmRy
Jc6HybIZp+9Vw1GhddhHgglZZl+9NHSy7scJ0l+fhkQazqQo0XP71qcOU7aOos0TtGPkvKbDtR80
/iD9+o9Rw2lGyvMS+T8qLo7N+mIyDndh4bH7ipJXiYNHiPC1FNGr7gNMVfpOzFgd1CDA3A/V57KQ
j7Px4Fj1/oxBLMRdNZgSAEK0kKtARoKX6ldXDNcBzSExWrnoLkM9NJs8aDQCUQk0wsrjrcfqiLQK
4VQ2tL+Ldix2ZTJbOx0Nx2FOHqjhomusewuGBb75Kc4hj5qPppy4cnoajF0Sk81EuyexHbIeum/1
RKOwWWOm5fc+9b9UybGdcrVPZsQEfTsulzawr7keGFy40hy75SMOmDZkZf3JGymo2mp8DnHoHws1
kmnLdIgzxy6tBDIiAqQMdoLeXcuT8V3zngw+R74JUY6e5Wupoy9B5ypeVshcfUo/rD5+lTSHkLCr
atenhmO2eaptj+HsIIDz1PjtCtpGc4ff0LfZl+kgk3fW1fU9515FAiHrYh1V0GmBOWslnqyWvYDT
JEZ3WufdmuLVxLXaMKPlDELRu7h0YvgDI0xZg6XewCK0qxmmjs8Jqrf/4ot6oorB21FWXxEJPnkd
TN44YIRZI+wnU3fk1g27a1eml+5lr8SE1ml5qqr5lMQJUSWn+aGwIFO7lNRmXL67eHDS2nv3iJtu
1IDdxSUZ6reXdPvcyt6Eyd/aGJDUf9keHdK2DCitY8kgj55x0wSvoahPU5G9ZQwK3cK/DpGp/mgN
/7/M/j/K7NFc/huZfa2n78s/K+z5hj8Ke+H8tx0oEaiQ+YonnOB/AT7ef0vXX3EBoXDR0NurjP4v
hb10YPuEDmwd6BHog5DR/6/CXv431MhVGiP/QkD+vyjsaY/+k9AG0ajDy3MlntNg5Tz+i3CrVpXF
xNG6H3IPe6SnnwPVZ6htkwpJs+2zhWDpDpYhe8qc/NFdez7LaqwUfYkrqu6REAxpCvNAturAbyGp
2rMfbv+Ucz3vy5Cb1K9s8cnQPleO/eaMgQtZeQNPVYacsVr/eQTp+dIrNo5aLi7WRgEzJkylfhZF
Spkd+mxcyOpFSFRSm5XnqkA4kHqcE5q27l+Cnu2znFXyUK8snnKBuM3BgmRlmjdA9eFmKaydQwLD
ebHMSxexGdhL+DyiiPjEQRNZiqu85qtsXLILVkGHHcbiU4/viVwFWJcztYDl9Q+GfsFLZIIrLZS7
OFHFR2KBO5wbcqVuL/0m4KYTCrbYM879Es7N17mDuhrPv+MsCd8N0nFCAz1EplY8sdePg0bC4kMi
YbpON3gzZqp86lbtjQzjZm3OvIts4v9fig4CZU30ZLM+yKyXu44z1cFrXHubpRmBJqn9HA/Vk4uX
6bMumquUM6QAjLkxAOy4e1wKhGEiMy/IL+YXUgMOsidi+PZALsvBmIle0Pqzbj/CSq0K/qZu6XNW
11E1PyFHhISaG3m1RmGvJebs7G3PNPt4lPbFrqiK+8B5y3NZbJXC0qp8q8IzgLhx9klMp6AlMY74
I3e9EHAEBfcUbac+x31e+QXqlTqMz607gT/RI1woyrlHa6FecdL3dj2eIFIV9CPkqlhZ4K6Fa/c1
QkuAtN/HzCjdU0YPkFZS7jLIBd/dr2LvwEPhSjAEcrp6nlKC3UoCkqPgp2OmH2iMN20/Dl8SvIp3
vr24T01GaneeMv3MQyxn+C/jt3JKJ6KyLTPuIqRddyJxu0eZPkS5Mled+quuh1mtySv2BBhI2yJs
3/1V9rXqvyqdzcfUmp7/3EeTh4k8m/RDPGXJNpql3AmjI/yuE/mQDZrA/nad3C6ieEZIP5RRLO7s
dvqJAF0RkIz/VUuCYkSMC9usiSfVuEmbNV1ABuCALCuY0EtjbnErQyWaVRWCzLTf3gTsjk3bss6l
vxGy2PeLXyX33aI/j42EhbXeAWJx3mGtqKvrg1r3eZZDGue1cj7fVujOiXc1zvn2YKOUI9F0qf+D
dM1j9fwHNeBtkZLYf1TghRxmVbiaFf5BDei5A9o+GOXotRwwqKKud3Kxs91tJbGq9K+ntzdVuu0V
uzj2mSElBBhTP5ON75GSDQiA9d9m3h3c5b1IHxKTkzvDGeA00DtrwmalgsVDe+61IcfPKhr4njwN
SIDbILBY0zF/tFWRXpxo3Iy1JC8lXr4Ns8E6qMXj0iaoAnX/osbi09jgNhaSrFrdTeHG1YVN7MCC
MsxC17pbKKCJ0E6KPR2g+hpRMW3/YRd6+iMo/Ufmif/PWtf1bUPnB/3N9h0ZSOWIv71tViGLtvNz
VgZin6xc4/vO2/qUSsSfLHadDqszI4YfSHfm8xKL5OJ3yZcKqeLVJW9YZu3jzftwe6Dc23gMmB9U
E8bI/Qa4Qetk6PaQIF7lzxfZjlRRAKKreJUPrTyjKiDW+/ZljX9lvxgLpEK8OgsCTLSbyO1xNHLD
3t7JJpkYDspoOIWjAy2q9shEGKhHB31mFbe30PolTepFXga3HB8SSJ12YLxriGgcT/WCHyRV+vzv
30jvnwk/tzfSEQHLBlBmJe2/Cyd7L259O2ZkvvTRizWyIbR2mF/C9SumB78KJ2ZbWv/p9h/9UItd
NpGq8n/3xu2rLmyDI/0P8Ch9ja86io567fwPSXSljdK93B78Ev+tTULGYCvvFDA0uggNcK5zIK85
fn2BNb/r4EchTK806QZVCDJ4svyjGhzc6L1jvQ8RMrt2lZ8JLzhWKkEmvBD3xDCOkFh0RvAbq/Kl
Gixzz4wFoHuCCMsx+GT//Xun/n4Rcse6gKSF4r5FcB38jSkU92FsTU2D3wa529nNJSb70XFXzMxH
NxBaOyXh5XYjl+9ehmrQmUf/GYn2QTWB/ZTkLp2B2T4Jq0WiaWO28SxF+zrEzGNrMIODyiyUpCyO
oZTTS8wk+6WVDePFUT3dnmWLKjFEQNEUyXs2ReLSmtq73L4i0djezDk8hilRkEHNxe6BtBgIQTt/
Xds7SGjbPFnU/Tx5BsFe5nA+ymQvLyMq6XOoSINskvqliptz3czuUzfM332FjGQSgqIa99wxdqg0
V93xXDSwZUG+LOsGMVMbls3onBc3IytpUXRCwv57aNzuRfbfRnuJmP501jWuvY8q86tzaM8xNeBS
mqPK0xPYnfxxaOz324/zkQcwJk/3cRjSlxjd9smu2+L933+i+EL/vhzb+I1s2w/kenqVf0c3yUGI
Mqob974Mx2+BKTQJJHt0oMgO8E/eDpEz8r5Hw1BGcnpBKhaXO5Wk3UPCNPM4B+bRXg+SwYLlXbXt
cL5dALenhlk1WQFLSSLCop87nMs75hgAGDz/SbTejHilutIVZB+Ei0fDMaBZUtdf3LzzTquc7nb2
TJwRjrPuzZPqALxNFdOU23dzZ3HMgFzxLoj2YrXC4B6R/+Ex0T/nvZ0ho8JFmJY4M5Ud0rHt7MOf
bbgsE1QzTtY9q8g5ZWm93MUpxtTUs5NXm46SG8LlHlqRvKaqBHqW59G940XiLslM+aGtYR+NzfC5
EN8blNcXhZ73obYJrwyyH+mS1FcYLqAh0AsRDFrW1yE0L+QLQO0rvYep8e3XtRuvHLQvqxvt9mAN
8emv0+HOq4Lh0xSqbY91FrJIVfe7YF0xGbbJC/efd0b4djtNUFdy3FHVVcdkYMYkhs9VBr5zPZJ5
HBmPyuEgQe/lUdf4uMMIx5Zdm9+VsVYERk2++FosZANslVEj+Wp08hq31UUVmPKacahw59ZmXwwv
LuXMwTTZtNUdyw0rEM1O17We2jqxWSdblyBh6R6HeKV9Uu//B4ucc9vo/s9wwfptS65XOwC0L6Ce
/p3QZhs7nMcl8XFbVf5laBPMMH3SnbMyqD+TTXlKkADftsQ/H3QSFDbHO8N0PmXc4OWec749mC5x
z04Oelzby3IIF/2OByp7KFD6PSD29D7Bq1j6X3O6wjJG5K6AFhAm3U6jkYrWsVMBDQLVuzyHo8XQ
csaL2mOujM4McNW+42z7OH40Rec8jFYgjjLRzw4qsCdG4C0UmBjAsh7b4+1pjR7oGCdwiOK4BulN
++T45wCfxqilbxdIZC9IB4Ky/SpLwyynwOmERU0fmkiLgVOMZuBLYVDXo3PvCAOjBBX2/SAntb2N
+FN63Io8E5U3XFSamQQtHj77Ouzdg4+MFV1HnUD8adj+bwY25sFwUygDu/XBAgaPzamw97Mjrvj4
4vcZZTFlViP3daqT9zpwrvEY7tAjbzi9szXWSp1G5kmOZVDJN0NFJuaCMy1e8CGGBFwmvKpYDOIQ
JnEOhSR8jHM8FUjwKPhuh2Ym0zERiEuE+4Dg3zJ74X7DAt6k2yRyOCTqmhyxtNyOy+wfI89+/ffr
5L+cGkISgvHHc1eFAf71tfL/x1Nrptp5CBQLkqkoJJjogTpbi4Ac3cfl9tWfmmBZJcDkrYJMmh4Y
28wXXBN/PYiow1gXdRr6RpQ/TEFOTrxVraFA8cXMSPp9K8GSk8e7KM29a+MH4q/lQJj+BYkZ/Uba
nGXnyUvopI9OlHpIeER8V4VpdEgMUqmIzS0fg5wUX9s/q2YiQ0zlz86MALNP0DP6RdhsJkOOZY1V
+HkI3P4a6BBjEM+WwCn/A4fwD43vn+5Yxwl8gSLZxgP0r6cG1D94VUbYN2Wnl1M5zP0Lna76iLnu
aRiaX63H6aUD9HMohb/Ktkb6oB5Dgs6x86OSI+OCOJV7zhAX2sklNocOG8hcp4pAXh7OgN3kny+9
0tjbVsSIe/0MDm3C2N71o3nbroUVA8qD29RfbWTY136O26coQsNbt+7yrXSfzYKrIM8coGhESL65
2HH3DCub1etm7YXfcbOvW30wtO59ZpZyg1cYzIyZ292tdVEzSToaSXwQM/WPWgvv6GnlPM45nW2s
W4jbuWYiqykO6Vwx4MwaEhf84XcewM2a81YFp0VgjppSsFGB3z9R9c7P00QUuB+ds754MeuW1TFt
vuZ1fZLMKzax107XbGK7QsLtHcdliHah6Ty4h07x6fZvSOAvSYutwfPIc7stJaltGLQznfpzW2Ku
X+7mqG2+CnWdOLCDKugj/DLhGnzHA4yIbhvZ2Uv8P4Sd13LbWrZFvwhVyOGVOQeJkmy9oCTZRtzA
Rg5ffwfg09enT1d1v6AIkJZMCgT2WmvOMW2ISF3qNIdYJTO3n8Il0hiwAx1t6qeBdw+IgaZLE0bP
QbXLpk83xCJpdbq2E0gooc5Y2SFIvXwTjsW1lF7/rc3WuKfk91yPslclqwnhTF6I2KyU6uhXTnqd
mwWVTPL/sag1/9k1g3yhag43FMvlq23803PttlrvpRmYpq6rvzg7/WfTrIhAsBxEvlGhPAe1UT8L
hzWjCjaPZRrd9sjHMspPO5iD74KPVqE7ob+8O6VG1y2EO9Przr7MhXgqJ3O8beX2yopGJlZgFnf+
1A4zJar6+SNPU9R5rKKQ4VrVm1bZ2wGa87NbQOLxyh4GVd8jPFUy92DJLNvlTLGXbmqOBzcObICy
5lrC/KGFVt3tnv49lxXuJVaMibPwAEuK2KderElZovi4/fdr4+Q0+/vXe/r86KepfMUxjsIS+fdL
o14AmhQ4SWEuGmI1+owwIENNljL0osL7+u+/7T8WrPOvI1JHxzSg0m2d/px/6x9QvutZrnP5+t22
aNL8K0I3g6KK+DHfMMdrN1yzQbEfjhfdxwRwlR+X6Zb7krLBklL4dJoqQrbiNpanJBc/Xby1uzJz
u7NTuQ8cIMPvPT1o9vhnUCrhSLqNSERuNCSrdTqND/77u/rP+4uFGIGMIF3lBmP9R1ckrP2hSc2I
QJU8zphNcOPIUE3wlZyu+p5CJKAVBF8YvEg0GMk0AeRBjain2TZrwzXqcLlqU1c7GKrZHAJIAU5C
c8VxXngHxZkeKdA9zGYvPWvIY5K4zveajkge69E5cqmYKLx/i42csK3X/RAb+6oOQrqu6CUUCRvB
SmyH6sjM1jmC99X8gekZ9byuudYOhHV6a9LyR88Ip0Xhp8SF/1Cjpj7pA9K0eTdKY/1/9JPsf/aT
qElRTvEVBs1MdTrXrH87H4xMWMLox3b1+6ofIjdi4IcVaSjN9mneKL2GoStomIxPx5q4Gm+Z/tqN
+3m1r5lBRPQeEhfDr89ccPHdMSSqKzW8zJvOK80t/WYsQlSup7xXkWgLx1t3gWmff28sMGXtODJD
Zd12F9YwjX5aOOvzxdYBG0EGTNFstAolYMXI7GgnZFYkESipfGJppupQvidqcc6j/pjlZnUp+0zS
Kr8ghBev9ngTQ9bdmmx6fyr3iLHoiBXTJoKN9AikpVd51G3prJQSXUkT9fSdWU4C0y7lbr6ER8D7
Qm4RpyHBikjXor9ZTbXT6nz/309nZ2ri/fs1gWsfhmyahIamOv8E9ALEbceKielSMA85qK0cjoo2
DMf5kRtK4o4t3VrO5aULZo0/MmGcLevSHuNvqev+xegrpqUhEVFy2gWB3e1EaocLWyOkWbHhE44m
C8d5l5YR0UKygDIyUPvQl6Z/jMpLO/Wk2UdNAUwwzcq9w7J+WXSUsYOiedvMIV5NZ4jJ8lPZt1rD
ssHItxqNtUtHdnrZo50IC/vF0sAhdHQ07iFMi4UZhCTT2RaV/bRJgo/f8wLPe9OtPF3maBu3jor9
cNEVROFouKzpNmqjmqjbueeo5F8gt9RtaeE+m3utWTTQAHMzcA5aAjaumpqVzbQZvaQ4zrvzo6H6
Hxfwf0Cvbc8zSSEzTABQjLBsw/nH4rZBQiABtIK9jw3zRDIEV/DwlxqZzUZKx0WCEgfHXNAzLEcM
Wx4SgCuJAmizhkRhUsDAunH74ZsdsgJHMI4DZtrVTWcTMklbw8vwj3Cqz6EZbeYPVzjIpUq8h27w
r1VqkIc5abzYYmh9nMbMc5f0W9tjmAwbvSzqWzjFgku7YvUYQEqHpFv8j6UAv1uf7lb/duY6LAVU
wtoYrzmG5v6jxaULhHsJH/vy95igdWFcKj1okoYsMo2IOorAMXoL7XgnaFBcQGNAjgv6/NKmHoDo
pWvV0bNI0AsRCqUczIKORYhReTev/WIv7Ze/S0QKv++aO6UJ849F7X1KK4vvpgm6sxor+eibut36
eZLsEYD/VHuCjZMmjzYdGr+MceTVz5IvA+fHhTpy5yphfLfK9gLZLvx0hBkuuyY56EnzcMqEduB0
kauJlp0mDWMbIvprEHaFunwbEw1Fq11ne6ucqlolpt3SKQLmRxWQjWyR7mUL8jMKvn3oe8tL3n4k
FEsvMs27G4OiR+MEd63N5Ys0JxJ6mNWH1Hd8SAckaUbC+t1IIvk0x6EosjXd4pffYxNkhEsX/c9O
skqZSgPAGSaspIgBX+0u7TxBvguk5MlMA0gYQj7TlrwFRYM2Ispxpk29pxxs3nrCV6elr61Lo84e
wtKUYyGB4/oFVvEm98WxncS0iski33OalhQMQDlaEbroFQkezbxm8nqwqsJx6V3VPm+WpoAYlmA9
ee4dheyxNhGLrIUKhElQ3lyYQWuphMXWTdKU3omjA4wJrIdu+ERgRV7+7tvu86jb1S8jv45caofS
+ZwgIkA3GZX5bVTs0HFVrOiUCe8PJpwmlXtDHgunM81uXuEZbxmu7TWyXGAbOklcuQylT2A4d11I
+TusKdoal6FB58xRr72romqizTRXPDIS/ckakRv15lfBbMBdhGb4YRZotVldtad8sNPdiHZWiauD
knfhklvIRcN9sUwNleyIqYk07/IhH1MlZcYxfeTzIahVRA4p0cFziuI5i6oHE4jx3aHsWskqY6pZ
gU2LNWdYEBGu7TQdrg4L+foJnx0MndT96Y2mf1T+fyNc78Ou22Ont9VunjQnKV+gnGxvJdMSMuhr
3rXDp0DPGNzo3HmUWPIzittVyhTx8meTKOFjyONq5bu0yoT0aT8wVITzisu7KF3maj5soH0/Tx+z
2KUeMTvYMmllrz2zqY9ZUvLJ11385AzeMU46+RYpZNsxwHWv4cj9NwyMS5w44uGitiVksfM3QRXh
urIL800BTxxljnE185xWzFTnW3XZbk1TIuqCr/7peS6SpbnHEevl69i43n1uXnluz33Ez/xTkoL9
5Dt0s9DvXechdy+Mm1f7ROpglDULL3wmhCaGDZrrEC6jZx+N25vWdwqA5fPvDoqtlvhYpoYU+CeE
MU4+7LQiVqB+hAU6QkvciD+Pd1FmO+BAqTorsKnXoI+AoY7ms+I63atdNNe5/VkIA7vYMBqLuUfk
4hUnBpjCox6L7G7EAVD2RuavYuLRpknxPS4aUNWISW+5acXLMIzkX/KAFIHPNpJhDDdmXKeEnl4o
k34oSWw8w4A2jKAFO6EO+9G1mi/LUH4o6eB8Y5QNrFs6ylHvpTiB7sMx0+OMpoedPCVwT46DVz+K
abY+n146ZcoxpYxaUD1Rf7cNXZHvDEiRc83yB+7sMAEUbzmvKOoRicP8KBmNveUAlWFEMGwcndNC
tHHvb6ykqI9e0IGEy4Gbuvjhod0M76URg4gwzZ7MRRiF3P2UV58nu8rxDtmU4ZJqhXai1U7CiV88
x06AdiiuMBuhsz4OU4WPnFUuo9aut5CVomPtiu95nDSHoiGsABYtrWG9/kK5RzkS+WCEp44ziWSa
mxZn2s0dCPVm4dFQOyoy5s6O0C0Lsu6hmJyTaBUw8OKhXJlo8H94cYKpVbjjegDYdRnTjjFWHBC5
ZloZPuMq3Mx1LadAs04In4E865X3hK+O2WlybZTivTMVf6mOTXwucWdc+xpHpnTEwRkr5zER8frB
pS3RN9CvR4PpuR2DV7WDijSNwnjzW+zI0zroBGFtkdCLI6Yt3tSB8qI1KRUbCyX1q9Wz4oh7jYur
tBhZ9Lq7FUlwiaG1gaxlngxHpMT4QFvSjY2fZoJk1864cAW5qi7nhiL1cbCL0AbeIoIGuHUrLyhv
sY8Wgk6ekcYHBUWIbljxXaAYk4NTHc2inrICBtRxfUePYmpMdvyJjq3vMLP36gCr9BitPHSTKN7s
H27fvvVEC1RjHtzGrI3vUYMdtjCp2xtOxIOSdsEh6MTb/D8pylICKGtQpU1/xzTHCcrC1MQXEiXi
ayQfRPU9EAum9/x7kq/kJ9H4WFjH7gyRoL6UuvfUsnCaf32kiodS6NpfZ7ZBS2e++CTGEJx7E6ff
NDLuQu0XzrcR1wuxXXAg+bPLlKQ9R/SvvtqYj9j7ZSkj3aypOFYiLV3XVMdLl3bSaeIeJRuBCXe6
tGbUoL4JwaHYBAg1sNZAI3GNhDinR2bX7tF1g6UY5UnNdVwtffQlYkk9ro8XLWmynd+Toycx62nQ
uLW4JH+hbnPEc1s3s0ps/Sb+bQqw3qp+NYmIV6NSfu8w3yVeTJKYrQ4sQeuBInX8Oar8j0dzi4KD
MrRWyQ0qySvLqmaNZmiEdxwyB+izE9hRxImaowHO8yF8d2W0GQxYwroP5c8NSGLoCi1cYY51Vlj4
6VLDBY6sc1kNW8hz8Y42xQJlRpivXESS20KzgTsH+TEGzVXjVVlZhMH7trM0TP91bIsOxg0/QvlR
JqgTk9YLN30ELidMiJTPr1knfipNc67KDxhqtyzScfBB2UqjgyLNqzo+Aav4sBkiq7L7KUmNjYPk
BqPt6DnboBT7hsGdh8eiscOH6Q4WNOT6c0yo48XIQguO/0NkI2Y1DcdeJ8FIFz1eCUFPmchtrm+H
yUc1FIiw+LztLWFTJyUIPzN/4AS1MBPSxMwaRDV573A76C69hljIKYNiUaYmmusfsLzVJR6cEOUi
TRl3pFLS83QDzH1rq+mwGRwCvzNYWGZlHYRP5DaqXNpZJs6W1gwxdWbqM5YY0ZjBWq+1eGsa+Y++
0qGjkflYjFb7lKbjXRsLpK3hKeqH70oGWSoLtjFF9QK05yrkpBmTGuV73dxChnVKr772bX7tRX4q
zWzvEWmW1ujvh7w4Uf2cMFg9jDrZB6p2sBPn+2AAcWLxcfIxRoHtInSbhRt6Lu8nWqAl1ypIMQ33
pthgjFNm/Kg6fTexKPDXJGFDVmR99Xxi/qgjoZ+43+qiKMxd22VvPW9zULyToxY/RuE9eYIgFKsz
Vfp44WsBdHFjmslubLpqaQwVIS6Zw58Fb7qaNkCdHHlW8gF5n/4WG+RzxYH7sELxUWYpRMzahL5H
/gQMdfFBO/1ulEDFyYiMU31XUe2rebbqAnuKZ7AXpTGS7mVTS7gUZHKKShBmcpI3w5TPzpSt0nA7
GUPvYeaYjvY4sAfsiJcYpgNKeNTZBsw82NPohcI+26IHBtqLHnyVjtqHy7yoNrsCYzz+ETADAVp9
lcsthKO2sZdeDYsdBdm9zfQfDCXfUvQi1pOOAJxoEZbR0pEg2VuslwoGqjZTYGJiIKlQjxvy3LUE
17RGiZRcLQB0gTJcaxENjyqoT6GiDNtcUfGJeyQxeHQmU3whRRafInkpjISvknxl5n1vsvhLx5a9
bLWK1MDhmCgoJbkohEvK0n5RsGbpm/ZFVlCILN3+jGN1JX31aGvoxmLmNLm67Mh4SkY6F/EUlwaG
aVnY8uqYDX//oXOXskZP4NdPENq+M+iCAx7DZcG0yKnAlJkgE8Qylyrt/aWbDBE6cWeZ2b0gjKc/
+o4OH8Dr1Y0XRsNa60YMjm33gtyNuLc6+olZZ0sIAKmH/j4I+n1Nr2MZpEm9mN6kHQ8R3ClQSEFi
01IBUuhoK8r+U9erUOStQl+rVXwKZXGczoUSPJETXnDAZEaC8ZFUJ71IPp0iRk8mNppLGIHWQuBJ
8/iWpEO4a2z5MJIIHCc2It4uaHMoh5DbNh4Xu4WiTuDzkEm9pezKIv4FA+tb0AugTnAywgTThiDN
KAW7Iez2Z5AbdOFM71dtjfoyKMHEJlrhbb1YQkDxxm0yYjgDL/YYK+OQWtFWHbn2jmHXnkyS44RF
fnE7YLhOsb+yYmEVgY3XR2sxksDgD+kTc9r84OaYPn1YFqCdyIUM0mdymLahDqG45rWqlWLXDxx3
CYz+1DI/Ww4xQlXsoxfLctfSIDY6NOhGF6F8yUcIgyLrlgH9Z+KTvnQz0ddWxFRYiFg5aF9FiWSk
thxs/ho8goYyfmH4IAHMQgXmWloPRfVYjlNA7XI/BcFwUJlfQxOLxBaXCBUB+vcii4zzaERv9gCA
lRVotmvtqNk2BfB5X03DA/Z4K30weclebGV4xCFXFkZSEeoYfiHOxi03/r2lJV+V1w3ndOh+elgp
VnUzJYJovLAV2AVD7AlSy+x1Z9mrYfDKA+MnxIh1i9fMstH2xtYWg2A/eei4KIQUC46tuys+dQwS
Orw0X4uOaoQ3wc8M0hY9gDBYuIn1480Ik4t/TStoYYNAKHPM07DbrqZZ/GK0KZaDSBEzNjTt+VMt
XbUGdOG35mHgr7JQ43wHKMhZtJ229OK4n6r2lEjEulpUbcoAppEoyHxzF2hM6YWMiDDX1a0dJukx
ClisaUm1w5oldj4GardK5NmP9bMyqp+higgwxc1Cq4g04uCLoMblYDaProARpAjUusgJ6vBlSJ2l
m/VPotIfZhpx8SPdACwuBlRdPNkgzfZEjULZM4091dmwjLtU/9CpRFw9Vl46m4twnoiD7vr4/HVw
EZguGYpl1ns01GINtzDe6ElAKJ8ZvMWKQy9EYry243Fj58W74D+z8S3jk+bcuuS/vxp7UzLDx7eo
D3BOwxPN/c+wRiOa9M+Njwavlb1cZaQXeKL/RtmYn4os5JP3Hh7ShgurCmc1OSGARRGFYmoKPlro
dUYiJ4P4t27M3Ke2hRtQamZMSyTslybv5qJPmySU3WpU+VZwdfTOnnTDQ1uEp3lvHOw1phJs5CC2
diqnbUD5vRIsLJd2ho7M71oEgXymJKuIJfXOuubkJiwvghvrbMAbZ0fXqeA322iGudRniaWuOokA
sZfaZzsJPBrEr1qHlLZuGNA2of1eW+ln7XXoraRYp6GzYaCmF/nXODm5Pbx3C9MrIKco9TuNa2/R
J+puCLpdR7jBqjcJLPcAoucWtZAmrGhTqFV1LsPqYUk5fMMeGm2zTNE3xrQ7juQsQ5YJfWm9UPpp
Z7MOqcuM2H5p6qE4l64gbmF6trQq+gFBIxY2+P6XBOEM1Z5hHAIXCym2KkiJun8I/LZ4VWJtcmAH
6MEQXnwrS2RyvW19lEPNZS0R0ckbVaCNrHsIIuGJzAp+ZakYnkw4a4fIzJL1fHxsbvQD+3cMNmJj
07lfQJv76Wo1bAZfqemRgUSyUoRBKcqAo4E+hhui7xHHYUNoMZEw9KUtX7JmrG52Ub2KwGjfaoyV
+8QTHUxz2b6Z0M1WDXeXfT49K6riuewU51YXtfmoKsaC0+HRsduT7nDPmv+RiAzQATpr+8Euia31
Omy+uKov2D6Jj0vDu+9yaD4+kgWkj7RA//9IZBRXt24wy+p+QmfAJcCikqJeKrSgF6ERTOAfNnad
/mqNsEeLWf11SNeLqwP15fT7BdPxSPVB9qbO5c8hhVltVOdHBRI1q+Dme16MxhKtUA45KIWrgfSX
//6APQGtLNW9RlCumn3qNkMFSEQR7Cg3uw4xYeA5F6/PzAlOqSmaV7WuHXCYZEKBRRlfNQXt4fQC
pW+SZY3JTTeSCSKiqjuIw8aubdXqFraA/BU9cN5zz9qiNm+2Qy5UqgAq1aYbrfPIEOytpo3HKvCt
0Kr2klSY2nwytd6cqm+2NHm8dWCTJWtJLdqhAkerOtZyQxVTUz+m2cHK8Fi6ZVI/vMo2boGabhtf
7c6c4VhFjOEYEkL5ztXQoN9X2gekUNpD9+j0T8f1nA7DiMMJsKAmHl6tXPnRFUU6qXLCr8Syl9H4
fYzLRwVbhya0t4lD8g6xRg98yYPkIxhac2FKt2aUmCfrWi+NS+p27U4kbcBCkXl8iHnDUOjbkLYQ
0MYQ9VkoQgHdn3sX10qDTdzE3c3JI4JiSrfcJzRcT2aGPjwWY/GjglY/6obyS6+dS6HqIEvUKZin
o9NSp35J76br6NfW3rNV2gTFF6BJJEqXrUOs6iYqFdqSagNwECbdvsst55SGpL/kmhvdLaXXF41d
6tc+9LDPG02xsEwn+9anDFbydrC2eS3zb41WPFt69V42zU46jfYYVWaWaTFAdqimz7TO1LVTwsSZ
nwW7sjE1/OtySABQeC1c9Db0nrnF9xhOIziQam2iepdEOwx4MXzXdbc2ntVNU8jN0OX+G9Vd4dSf
ZVU40yXUOEasJW9GQtDh/IRjGOjINOuFes1aZcF40xkibVutdV/apLzxvPaZKNBelSIq7yVN6gMN
nX6dlVb9nmkTQoNX0AxzSAHUjHOn2Oaa9uG4SV79oBb3AQP/3YjSQ2LS6Aons0+GiiUBtnLPUV7c
FEsOZzEOWxR0yq1Kah/7Uv5q9rZxrTdDLMqQmjKWu9EsH3onvOHSWEG6IW2XLFnXVbbC4lI1OQUM
AbOu7VyNd8IuDmbXv3eTcUAZIlI9k/Hb/ERmWPthMHBb47I5KdMGW6dynDc1J12FSded1paiBdhR
hzsoEy+d2iunifXze6OwqDkpUTzNhLUkORh5up1fMvz76+ZjTS2OSM3Fa4mMQzTuiNTc/wDITyij
gmsbThvd7khdVlnObMhTiz0qQP1HbWRPbaYWn+6Y/1Bcq7wMiPxXCaG0pSkVVhK0OThr21O3peCr
T/PjKLdb7mPTYRmnQQOeEuBPkRkqOXMcNAyDvnKf7trYkeugU+1zaMlyxHnJwzIJjVNovluFdKBX
dswtsPY6aVfc3BojMgz6X8V0aPQsElJkYjwNrh4e51fMr01wu24zagsoEpCB1zlxD8hGw0sLSRFF
X6kT3qpg79JM/YCHY7j0eZWtpFaG7wg2djqLlZ9Gbr/RNe1eaasw+xCSK6kaJmez1QGN+170TfHG
6/xSW0GJK9P629hwntuRVZ7xyDgrw+ipJi26hcLzvG8ZPzrhhvTVYxRZVADHn6g3ejDyiBurnnxL
UgYgGEwv6SK8SU7EXIa59Zq5oH+IRKteB1lOwWpyx1TZfwVkeVQrx3xpsyrZJxEJ9VBFsg95ci2j
/kitMNr4aP73pLM1L22YnRHR1R99RhKUMbr41BSjvFmVCj14otIWPZ9KW0bD0jHrfp2UfUGmes4H
PG0aGsFJ6hlXQ6rGU1Q4/S748NWoxUrFSZOBH3jQm84ftbHUFc96nnf6SsAWCMt3V2rFfmC6fhyT
ODpWbU6q3vxw3thxFR0loFKrt5nNBATFzJva9f96NO8im9qamZccYGChAEEAxH3NYI4RO423wGDe
vlBEeMs8KNyNkiUZuYy5wRpDcQj4qfTvfG1yIEaucVWmWidWzDtTBUDDao+th+bJQdUgqgZdnd6c
Yk2hyhekZpzKJDqt9kFVabd508U+6GGNSNPYIw6BpKEoPGUFfbO2zo6m5X2ME/p73jA5peMzbQyr
J01jPlg7br+xsCv/ecn8aH7d/C8AB/zrxfP+P56ed+dNQx9xLXXJ6YZV4Ub5XJyDmpyKys9vftfH
HnUs3J4iGIOtmA7OzxQekwvNak7z3nx8/vcNOoqFrUfhbt6NGykRJNK0SqPyZT705x+koKbIqI2T
/XxMMfpnIb12xV2QD1wtb2NO4xm+0hocercvPTpBStC+iIjmf9u3P5rEKb6ZZLd6ypRV7nkvkpSG
SrLyUXDoXDBcGCtkfwNmKuNH2VZogt3ho0ImubNGqwAlan52Iwhkkfn6MU1S/7nvKmOTd5NxcBLb
pWbLLb0CrUEp49U45YtCL2AwUJgXqG4P8y6gwicPlf5GljqtXng+z3aFOMBnCNpHKZwrU9nqZaOc
8GL96AId0GYef3kMQaExKhS1I7LOKnU6YiGjEi6NjJ+QQDNMoX5+yZz0e4QMxOnxrJuOPm7hqjXb
KB/Fd/TfIKWT9KO2anWtxkxZ0D9Ttwk9fPHz7qIylf5w9ApliYFYCgaQdVMyUFvYtj8AnWjPSaU/
1eXAehX0LNSUdy0u7PfI1/INCABWqzkyF2VQ2ofVh2KjGsWwniWowKn9Q1lNb7lT1VWZcvNs1bR+
Itj0h5CmPM57iVpGV4u2uz3JUeZDQVuNALSKa9HSMaBblt87QPn30M61jduVxjI0QKdlnthjogg3
kZGoR8Cm0zBwekifLUQ0QJI94s8fzZAFX40jv5XMuMn17ZId6TMO2VpR+uKJ8WV+gatCiI+gQDwP
fE/2HhkF20Eq2qsrvHPf68FXXNoE/qKNvxMJEIBuJdc5CDF8NAYdpOmX2EnB6W1t3Ip2QZla9m2o
dIMSHfmD0vn5PWxluqzSOHlxCnMdxbDi5k2ok6+t1en3rO+RoPZTMVPS48s28JNAZlqat3bAVCwy
3aE9GA0v3NeSZy+tPlCiSnAQQ3Bq9Afq7W76fmZ8/Qd8JuF02U+4LVV9obwMYcfZEAfRjwZ2zqCP
5TZ3kRaEWGBx/4iXLicO0aNFlmDmox9F3Wh4X+h1uU1VmEcq0z7CPfBZMoh144z199AOsVYY2Cci
YJjfE005jLYuiEiV6ZkENM7d6TgV6bOHGmEYNXkVGJR+b/ogshdROnhg7+WUCQhX2I7q4TpvioA+
TBWTKco9dl+hAwIX13lPRY4nuc2Otp++g7bx7iBhsO0J51ei15jKpg0DcvJcPVYHf47ZqjxArnug
X2cClMMsk3bf7H38ssDeKfCIocOXmDkbj0m/oqNBC4G/RYZUHjQmtqVqEtBqmEA76MTurLL5Vk4y
uzCtECQ0KesAQyRnIhmyfRt+ccuoaKcO1WV+pE2PsOwGC8vttRXUpydob/3Fq+P+4jOyuMy7ESZs
2hW4QcyQUlsR3dViJnCtYNldbVgPZDi2KX8Pdudjfan8QmMoDhEtLSvTjKtL+/nu9JV1zuviAKoR
SZ9R2nsmq1CYOxAYueI255z0lR1p6CDFHV3ugzFuD2BTCJ3tuecrThef1KZhhjVaGq3q0ERPRZ2q
6LHBSm+M75KUtlVn1l8eGbCXcuh/pmAMX2iOUQOR76j5Y/GpEW69bFgNlY12AdMG0YVoLMqb0afX
b5lLowjKtR5C8FrBPQEO7pvmKu2bs96myg5jTHZuZPf3TVmM721IT1DTkMYqZuEA4HD1RTUEZb9I
DQvJ6PxwAAVzKskNb1SekJF8Fr0CzBtgUyUU/lqt1YO26nCIqsQxjXkmlonjI7hpy3GbhWZOGw+O
Rk2Dr8YjtNZpAh2Q4NgHxZD2IWtYKJgM21fzE/OxmkKUT3l6en5hHahgm+Z930gJ56D1cEeE0+9k
kOlnXRtL5pBGz3nf6+f5mO252l+PpmNdWnngtGDijYNicn2ZDv55TU4tp5aaevjzA37/lOllVVb1
B00wjPnzT+dn500yYPX1WsP/2y//8+z88xjcEqHcR81m/o3/+B3zi3U8xUBe1OO8N79MNUbs3JgK
x32WD7/fC5qsDsMhJZ5VVN7GrArzXNfT1SMKrxbWzINgXII1QOmMo+MjtgoofXea4dvrrG86JLJm
vS91mvmMscKFPtrJoYcwfk8BrGyjFJ/0iGXLzbnW+IrTnJ0ElOZwccKc/iZYoRdZ3JF0fjae8taa
EVKGOIUN28vY3xAK1F4c7BgmZpPD6Gu+toBhDxXFEtGWLwOJDRrJTcL/2Q6qflUVP7zPGxPrWl00
xckmqttBKDLoAdJdclgwBXuvJZFfMBnrDmREfdbi7svq43cFk/EOi4x2S0qszSYQCk0YNsEeZrft
kXJujPjEtS761jTSPejCjFfukBRr0wP7GWbNSiCG6ozeOoCXIZ3O7Yylpk9Zp0TMlDK0qE1ah9/X
3suSvPK8bHRW4Y19EVnz8Ak0axrNfCXMkb9TWWtvTvwSW+5F5X17eVIfpJGMewr7rT4RxBSNFqmp
wssZg3yDegtkLfIpUxbVwsETpOOMpylCMIExtE/gAPGspPRJEt1VINkHsCMbUk68QgYvWFDNA7oa
m1qZZ2WZx5esyL5F014JxJaUjWA9P9dELvK83pr6CBN7uzLGn7phQAKed/V5S/hEcZg3f9sHIs7F
fnqmRUB7+LNrO7FD6Mj0jG/2YmU0jUfqUR0+5aMVPkmTN5RH1U1Meyke0BPl7e/n5leh8B1dq734
6N1+bwJfh5bZhO3qz7H5Edbd7pSV3d+Oe83gXJx5o/hYZHO9ZATxr58E31+wMrPsfawzKfRlUNyD
FuVJBBGV4AcVtfSbkVb+ej7z2qKIsNek10T0VzRK/kdYvY2G2bIOoX0+kqi4svAJoRkycrCzaCWk
MRDeZciniK7ofujjn4bT3Bkq2He/s6x73AfqRpJe5rPIWgTVMNwZ7Q30LZtwi7U3WYhu2FauzE5K
wnfS8fyIZDX8zWKI3LOU4cZs8CIXeXYdIz8/OVGZn7S4rxDk6fnKyXNSzOeD6qD+9bSdxgiglTC0
UO376/nZP5v5x+COjJMseqigfWM5Dt+xeIstgJYIY1U4fkdwQD3q0Muwhfp/bJ3XcuPItm2/CBFI
eLzSAPSivEoviJKqGt4m/NefAah37HtPnIdGi5RjiUBi5VpzjglrN3LQefB8kjD0VYKcCCQjRoEI
KPqSGGi0QvGaw4z0O6JdoDhiXdCIWghrpr/aMPUbtSIP3uwZTLhFPZ/I6Vroi/dOg3QLVBk8TCim
95Fm3IZEBp0hVDG99wmp6br9ptmlfZssO8JLxFeRhGT5YHTGfb48jEO3RCXdD2fexS+RatJzA0W+
KSPNx9bx2OSNV/k1Ai37GBlvn80hRYtuC+ujtXSse2hPLi5WiVeDjPICgcqBjknlI851D4GbjJuS
WIeIWZYjD0NpozBJe+BqBMRRYQkGEMshr8O9TPXwHDTKv085gxCXpri4JiEQm2EOols9D88tqo9j
B0wD6Zfrkn4x6WQwZeytEWjwNf89ZHXa7NOEM6cya3GyA2iCKDqWozrm4DDXp9cN53owBSVmGiAa
d3Uyk0wgNL6edto7WZjY5mNSZAzI8u9MuNanQQlQM2T5NSak5SG2FMsDQ4KeanmIRBMyoV1nDybT
UsYQ8v6/ni9yw7rBRvzv0ymKE9qlzalIsvmMLnc+rx+5pHGwA8rQOk0QAqv/PD8k+ngmV7WKlS/a
kZuZ9+MvmImvKOTkqvP0zerTahdVjr5PkoQgezs5aE6XvMts+EikGm+cam6vrIPtNcQd9vMR5MuR
vvJIS2HJ9M1HGLYYZhjM6cqp1WIV1QqEdSOq82s4sPAb1Ef0+KaepESHSWzo8lxURuiWeeeSSM3O
Ilc1UGjLh3Ni3WJ2yiwXh4nSg9ZmKQ4KenwQAqzkfdWfgTJ1gB+no1SqEeyzlT1oRFhRxTuPg5b9
JsmIrERXQkkQ0xYcBNN92uKn3Mo9CjpxjKNwvPRqNV7Wj9bDuDz8ea4c8BsGs7Ezm5GmUIn3+sLe
/t8DuAD3Ah7xyCg18+q+xsecFZfJ3kgrsBHP186dvJLgWNbjP8nyaH2+yOv5KACbBgm31im2H2E8
XVV7dvddh9af6BlyzRvLplfOZEBNm+GUElPJfWIDIBkfTdX9E5HIeB4N/sh6M7vQfKeXesqdc5I0
vygFDaHr7PV/txMM/MTUPoZ4zC6m2QJs1yZOJ7c/ks+0qVVFPTZZ7KclkmNa6KdSWM6pMoJ3ddn0
DI4uYOQ7zJ4Hawlo7BjAuy35YxFEPKTs8NTpzhoMK5umQOcRa4hGwiA7RvafRITPUaOOx1yh05do
08HWNmVCAE4SCeJgOu1r6JNnQHCZT5wUYm3lqMuy2hqVeuG8ANWk3XKHe1t+I5VtkfRwKvZqgyQH
XIs3W/gksKHeZ31+qIUidgRr3ZQcZ08TEMk3WZpAsvdVUgcCpXhsC9BNwODLBND1gEECL2m001IK
hMKBKNFIwptfhkoZr0DRSyqd8G/alO0xSfD0YEWVmzYMtgZZQ5suaWgSEmAJGnM3ocKfuJ4IIoIO
G1kvajja+y4c/A5P3S7ThhS9jXuMBu7aSpGBWacgnlJ6zwNDFGd03qBby62a53fw/kQwxZJQqjgh
o4zqCBB8Me0D7DVz4pJY5STcEgP3PNUTLT5BRgY9igeoh/OO3N4rudLmRivfsqocPK0P93lB8zXJ
42JnVeKjTStG703yq4utEKJj9lSiU95x4N9I3OU49hhMptDaJ71rvhXpq6MuPXBU3GQgVN3jGHag
W4x9qmOEdUqnxyj04ci2eK+YOlKpEb6zPsQm/dSijb9Gf9zY0UBmCgLsjSPGhufRleQ3DPu4drv3
RLaUYKm2zXNEkbmtjsyLVTKHivBYQXDXMcZbMw2DEcol1oWwPYSRDUpEUrpWzraDC7bHfltsAtXR
GCygcM1ozUxFifTJhpma4+BqBOK4bDBgChRIXW3hPGVxd1ETuv99k+/amm29A1yqa+WrHpb1tk6J
5EhTZgFMvNCyMoqAMmBsJ6D9OQEWpzoy/tghIFlKcnDqdamwp2t9GW21tPtLC/w4lpspHNUrWON/
VIY0m5Lxv99a414KujoB9yRwMuk+nggoaLIUPiw6PxW2AqBUhk1WNdCzGFB9V4S0HlRjemlHvQFg
Vm0MS24tilmi8qpil1RIvFyyxJvIVXZjQIRUpCu3RKfzRtKVtcXlMV0aKfFaONyQY0Uu7HUlQV4c
PjaOq5BYgVR7vSN1en/QW6iXmYMFGVlD+cTriN3nciIsqqr7CfYp+yHbQROWEOQSzs3DZNVwshOa
gyE8294F1mpEz7TJmP1CV46QwvQ4ISeFKaRS4cRLjPazo76D7XmzZouoSZeVCtHepShMn1oGXUqF
IjAwxwNoHTLvpBLsKARJDRlugQldfhq67tKp9XQiaHYry4IdOOQASPoIeUmcOQJa+g27Kbtjj/JM
A5FjErPTzyRbiDIgkTBT7d43DfFVMFy5wlof97NOtlZKLvQLlW2sIuNyPcmgB5+8VM72LG4QZsaH
mDFgkG3cjm5qq2TlI5bs4oEp4FYbzX3BIOIBeDlkjGZWrgFTtqJqQTCMnblzSEPYNK02gzJKfjMu
bK9mPUrPUKD9Qct5bS26OnpOfvD4rHNaLILN6RKT+XoZk6jpaJv+5/H6UT+nyi6l7frziUFBv9zq
Sb2lqhC7JlaPkZjlUeixLxuYcmg/wPtJsREIb4leQm7ouDWL0ixOSmdhkXINX9DCOeaIBdDdQgdO
exrGjEO1ULxM6JSrzok3rPF5VgME7g30oxmoa3DNB417/X7iZgQFrf6ycwaro04SauwuAxoLsRLG
BWl7kN/dk2FV3uooKBrnu5ZALCzAXsDHU2KPopEMlUBhDSBhuS0nRBjD0h9L4QGQVZFsg7YkiDEp
roXTNHdXy8jrCBpjp4QNvIU4u5eInJBTSHmbxfzQxI25Cccm3RaKYlw0R+2R29LmbaKjjFkDVcuN
f7G8+6DksPEILnW9/uhVrg/mVAjTOyZl6Lh9I2oPrpiqa9bbD7GSqhi1kGVJAu/pouP6CGzRPASJ
vE58FWFgaDvyLIZW4PS7inV/pg+ONF1mBEP1r0JmLktkyOKLMjIznIsqkGtbnfkh0Q6irelKz+2R
+XRMEH56NXhw+31Ts0eo1ba+mJgKLtBivzFNoZPQiUyfIuMlAgroM0pCAcrdlLkeoesla0iKfFuh
DpoRAbX5CcsudBHWzx49eq4U3zC9VIB6VrmHbYYZeYwQ+nbXFFb0qXQ/K0aNHh0K/mSZhs6W7dKp
U6o/QZCT7lm7LdMt173NZvG3E8N1orH/SLceESfipk3n6mIH3Tr7bFvzCbpkAgvF4a3RG/2JRa0h
hldkh8iezUedfVvoElppVo9G1AiMgZqC/RkZTyVIBqjV2DxNEnzH8shqhvqhHWMbyQhXQROmSGwI
7OXit1Ev1fChbdv4hHfAdiiL/FqbHrqSvI710DS9flWaihBZ4eaAD3m4fsJi1MZMYPnCyai8wKbK
Xb/4v9+7fqTXNFITfb7/n98awYZAuE5aW9eZ+hU/E+rY9fvWn2X32q222v64fvP/8yu52rVT7BCQ
V4d/46IY9hQM+7Dr5t+4i4nbQ6Dx0bolPTfc63QroGSP2mA8YXCM9yIy8rvWa63XzSr9lRBsCUyf
RZYlX5HEj2cVsCQZMj4+n3foyA7rXU5PZ1I3QcGsD5/EDT0QxYeIyCrjMmiBNp1qg5QdNcvyX/kS
9GaiQTwTXkgDiwQwmXnCjObnSc3ozrSDeSIN4IwLzn2oBlV7YUgLyTpvFEhVPKwwze5wQEb++rC2
FOAkDa42tAPjQV0EnyHm0YvV5H+Zzw8vdOG1JzP3y+hpSp3sBchyxk9J/3GkQpDz8kjqartPhZp5
thk+1jDHckvmtPj6f/QoIVrFFNusDrNN1f6xg5qRGiSynRMXxHW0g7pTuvYu68E+QUba6mUjHpUE
R1PZYUcruIFZtczvCTkCHXHjbkzQlZI6j1GIC7cuiIbsCTDwo0Ye5qz4CgdsCGlS9X7ZU5z1jT9A
Jw1r7XMQTck+nctmaI1bVrVeZvfRScV5S7Yyqe29J/Lu6Ejrt4NdcGPZ4ZsdUFNa4wNyxoDxNFrJ
usp9Lj3zV+kS1tE4B12LuocsbIdXM0SwbDPERN8f+ZlNPk+XgicqB21XV5gHmoHSP6Dofa9d9W4o
Zn4VGjL08loY+ROTooe8IzJvrtk39wdQ2bsEhxJJkadWRO+WDD6FoAISpXIsS5eQyOGWKnuR2GiY
cb4T4gnJVi89XL33pImPTIIfa8N6rd3y3oRPM81TaWL+nDNyuewYLE8pH5wwe9S0U8flLCf7H/gc
R96+r44COW8I7ixd1hJpsTOEeEIHKBt0zA13bLueWimnjJSKaH4S5KAyjTraATDK0VMJONnoE8Px
lHzaOeofUY5QD9Cqb5fMeO2iPKF4RbGH9yTNZzIhhozsGrYG6jXOI0grTnVINOt3DYA37NXncqjy
DWMlxLi9BV238Mi5v2Glv9d0JN1s/iTB4zJ/50PFbsH8ZepP1kikbwzUpC4tLjkiCPnPGNER2a2n
DBZIqN79JqECufqxzrRXpMbvXZxECJkUr8wRz3XZr9A07qIfT4y33wwWzGVzgsjnEsfL3K724JPv
a2y1jiLvkI4sKTeV+wR+FcDtpVLsRwB1d1tTjvRSNmaDCVOaD2rvHvtqKukjkw2GcP0Bn4czVsSu
Ob/dYXyODVoU6oQ3L6CUr71sUu4DS7+h+vSl8UbaM86F7DTE1euwhJM0wR7esPFXGa0TF/mpJ0h2
cLsHNWFKFRHqg/OJQXWcf5QUzoirnnvoxBvcIqw7glvNoC6wPiQiivlZG4wWjJ4MLvZUIxiqeRlX
LtLniHaZXatvNtm7+3ZpBi5/L7pAcpNxWW1Anv/B8Fyr3e8iJ66iLhC9Waw+DJb3yoJ4GFsU+ZS5
QyuHTRbL35PqHnMR700qwCEmPW8RqW5HC7UWlU3CmphaJGJitc3Zt4eZ8FlKoS1r90Ejx8KejkMg
ik2b4j4Jg5PzOYzWkSGAYs1Ps5t/SWN8G0PziAqOQOncGyfjimFxXzECDztGX+a8vJkESHY+8l0v
nmBRlgZzn2ZHfswhn3AwD+q1TMZH1aa7PkS0THRs3N0LN5GRqufqDJ9MaOetVNm1xpooEdQcnD75
wgK4Tw1QF5LP2pWJYIXGK5YnlvN5V0bWvumyBy5zAD0sXBnjtBgAT5FcMzUGujOhBXF3Y+c8NKH7
0Y+E88ZsX8lwPJCdberNcdT7S1cbRyGUQ6klF9uB+wqBCXjn1k7RAk3t78LK9bPQ/lTKp4lS8FAJ
1sYGkhqAO3Uvvoky+6qdlL0T3so581CIPpkmIWz2hOmy78+wjX4xrUBkqYcI96PraKkv1Nke7Bm/
lgQ2g0qme6aMv+YObxdZfRuaxh+oisiH6Isv5OjHyuKirRu0lzazcR1BdOBNi9AQE+jGNt9sDaVG
CKF+iOeXzim/UIYJPCozFUGetr8mczo1WMJKtzyb39iIYH8PN8GNCedXnkU4KbguR6VFeXQpi5GR
grIzWgJXtXT4mOoZTSiJl4V7w0dzN6vE42xdJCeJr40xSAr0A/l8CkMyveYbidsxVrKUNyI6Fa15
IYl0ESpzkwB7EHcbBhkvBPay82RaOTjf0RwtgOPb7NJ5Hf8pqJTmwN62zTuyiu5chOFfLQi8dExJ
qBKh79bjzey9riGEY7TQRnC+tbQ2+hoSDlIag+2rowiM/Pl+vlWQevcWKgnkwRfgvpsBYg6uwHZJ
LXLOgvAItiwITUS7b+eg3LVRcjdK5TTo3XF0ysNyt1HT4EMo7c7JscbY6ttk4Diy6dxZGRmI3Ft8
AnVvoZZig1Oaj15mu8l+Qa71qI7C9Wr9Ie3NL73lzOuBJbScsVWU4vtoiCMKHhOLEgIRx16XRDy7
iP5nDR2TkcvP2FFuFYo4fP1EIuCRVrjbgcfa0Dg4AnotZv23EZh/rIG86VzaT0BftmJEeUcszoeW
jROIDkIzipbGlWHeR2P4hRiAbiGts0iTT5MhPsziwibY2WDpDnGf5AcdQPympykSM+yG2HczLPOO
MGJfFsMZ4Rr29RaYKZ1eraQxKNP+K/FhK/gNlS11VfVJ3ObHI2SjYmsqS8IQ8kO7V42dNLhxOU72
O8XfSa/shj31jVjof+Ygvjsx8QtsMqgEdOvVaLA5F4CIa2kQggHPoYhvscrUsGef2JTuvgFOfgAn
DoedeC4TwCLblGAHufCmAVMbAzOl15j+LSL5qtoedI6ITg0FFU6amxrrMU6K2bcs9bdKiHGRaXvU
htsYu4xJMR4yrQjSjaVou5D6s/1lJrDuUSjqA42UFGk0hIWpr/dCZF4/9FsMCXqo7oO08pSJNL4x
8mUsvS5h2IoxKiXaMyH3FumwkXkpPzbhB83KvNebaBfJbN9p0FCbZIEI73ISz6ppKyPU/IJhuDvs
JWP31LSZeDS+lDkq8BYpS+HTrU7hDHUGN1hZ7VD/7aNB7LDw+rohvTprD4SU7mWf806dklnz0bp6
ogz8yP4q2DsBVT5ayKIhBh21Qr20+uxF8Su/myxPXnTSe6pCDOgYPrIynqaSfzdQm3Cw/EDofkvT
xaahJYfJGx3EtrHtVUnphex9q9Y3NG5n0tnp5URi7XjUMvuQ4dztaWPkiXjs+O1CNwARzT5Otl22
uNcb5SBN5DvypaCXO3H7CNCm0xQ+hiRPVyHNnVY9w5DwSt3eDykb3jE+MEvYq6WBYDTeh9WtZwoS
DMmRGCpvnMUxWBoNeAdC3Bts8wjMdZFRDOgtVDTgvIGMG0N+gmP6Io+PhTV4sRYfK8c8D9YSXdb7
wm53RjJ5SmxtC1giUZFuR07wiUZUQ9fArh9croOxnj06hXvsTd6E9sJkrwxgaCelTVPY9prK2o/N
eACf4TUagorS8UsyRZTA2SdEJJnz0RVYNC0LCMKzbie3OJf7GVBKqVmojO2D0sFvSzT+jzHZmjYF
Eina0xia572hsgHLUj8MCQXmwunlgN5DfXaa3Fs+X9rK7kmJCfUiTUftj5mC4TmbdpWSXdPAPrKB
g44G345MpLDbLVZuoZ/VVj8sJtxFNdXvltdjR8mBoeLBQO4XdYafVuXRAGqStgjzZ/MQusaODfqJ
ADpvgt8ZO9tCBw6d1B4JaewY5Dk08kvaG7CV40OIcyUs9O+SvZXg5I3Uye9Mk+DQcUfNOM17GAKe
LZ19qqi7OIxukl4tdIejkqiHJSipVo45aHPV/CYlZpdWtWcq5inF6znGzpHrdzeoB6k0p5jotZS/
jjNS1hHprf+BxLuvso7ECvdeDqT6YNQF3fQuS3nB3RzWn6PV0SOz9roq9rBW90jQcUwpO1gPvKdu
4y+GDXrksyl50zt83urColwPuCgPSpkx6OrRzS7JswkctWPFruviAFTzmXF9MvcwNo1SqXtIMTaB
BgvblxnqtUWS5yB12uRlgJgYmnRjTk+D7H8xNMJhs8DhVuL/emiE+QNqbZU5umQ4RWSeVh/DcGg6
uvwZav/OYi7SMqk5zyY6j67K7L0MRHqOcFThDyhorQric6sF0mxgUYO33YhToxfzbSzOWv4b3d6/
YFiSttOTmc1fK9aRZr3y4ERuuRMqEAQlXPwm9ACOOXnUmIiGrxIoRhKOG0a2t2gBba+07ZWRjdcE
66tLpoZbBjXrvateVAADF6MP3+uh0l9N2toIlZ2d0MLEw4pFGAl7/Uu7hJSsDw2kjEuh+N1KcOdM
mMaPTEwvxHU0jK0WSr/VXhmFSpJnl79CUTW8BeM0exSMf9b84nC0Us4hFwQbbX92PH1+MeJIPQlj
drlddHRk8sin2Bw9OHzTbsXSgIuNDixQe70GY10URXgC6UABXsbFltVH30gBvcAIMnYCcEpo7VsT
mjVQQ9vYuAfLP3YFlNHg38K33P1QfWRERiFi19RnC/5QKexvcCN0PmZEg6WCIX5Ay/7nZ2VaQlCK
WwMAxW5QtGNA7cABxzE67J5hPEt1BsgGsldFtxrG9H8OxdBNWIqzMX3PBjbxZZuv5uz0OcxhyEzd
Yc1KMPQ+W252kmG1q9GCCDpnmykRxcry7xpaWz4UKnf9nxc09ZTiUXsKxPQ3yiuTpFuYxA7WpqVn
Ex1bY/rBGBNK8C/xeqXjtXWLBceSIzwIW9B46OfqrGbNUXOb7uHnDzM2zl/TfnWItjlOhpJQyXAw
HtnV91ctCw/QSILzehinOiA+Ov49xqRttWKhH8XLZ7WbSjPvZlqIT9ZDa7BMMHs5rY/qRcBUFdbN
wHN6WHkxygImqtB1+oEMf7eZVuu7xx/yRTSJXzVJsdyv4+gqZlVhGJYa7J34Tc36S//7kn4eO52a
AkIcQ2/9zPqaxsB+HAcEUiNUFNThE1VHWEnHWxNOMdT+7R27OUwDiXwTQMyzrksThaSrkge9cMVX
fFhdZ0/NGPXH9ZEVGt9RXQ84+toRw6Be75qFidUbxmvDH+cQx5N76a36T65Nhb8+Wg+maGuyypfP
YimvSYFstp0zYQ1IKv19MvrLHIwaeexh/2hoj0MzajfXZNQKjIgAB3VkQ6FVNU7LkPBs2vjr87z2
oxpgFRxpW4spmR6ivkGC+v+ReTg32cVqCBFxN2DjtbTGmwLAj/jdDRREy2EwQmYUbWKi9EIGg2s4
aHdRrembhDyV83qoB6wKGurSXZ6QgwpffEnqqOmF5/OShQTgBeYVKZYhX/hUpuFLWkQvSht5jq5p
h55euI/8Fv9ltTB9lsWnSRFf2T19OFVVuFCV0TgsPxuFTn8MSNA+sogdaDHEr03OGmygfbJQAAWE
zMwN1h3aQx1/HBjp5JwYkL82zfKPjwO09A60+CXLdhbxdAuAb98wbPtVKQh0mBENVH2o4G4o5U4P
BKywjiiJpQ2sjYlxZXqjXw11/LM48OmbDS9RixHVolQ/dAMcgUazaSxX61n5yivSPAZEtPDh2U1S
H/xK6YL2qHOnWHxUzqmM3oLIcBC+J09C60+dmKdTrOec9nWRo58HRB706UPMhh02KoZffTkMdcg2
O6m1eWNGZb7LBP1hY6lsXLWAVVDi+h5nfomeRtjUl9W7XdbxITeY9iMmknp01paIGqfYIsuJRl+4
xAYPpCshqbPPP4QsS8vgfTcdew5iCD1VHYIX2VktJt5pREwcw35b40Sm3jq0cf7uIlBWFx6erjGG
7Y0ke9Mj50aHqbHm+IpNur4WnORXie2KwACkKbJUyys9F31n0FDd5G51qSNwecQeqf6io7sQkZjG
rUZrBcmpHXGpGjqRyRtXG6M9fgMXewUpVGxq6EhaNQEX7PHrb7nrdPQP9soAAr/OmtgY/9QT+JRJ
yuQhaUPQU81MulBHuueQ82fz1cIoziRouq+dU10sobsvNlukUFd7X7N1wgwQQO4GF1iUa0J8bfqM
JIXRcnxViHZbjHhVk7ZXv/Bu3PlzJfTeUAYr6T2GcLiQ4l1DPoaq2Z2QbAGSTQ30csvDglv0VaNF
ZlMBqdV9GpYcAV5xUu0j0mMRo8E/0GoSF3I9eeZ2g9pOtkrJzEnC6t4RLWofuxRJW7zc9nVFp+FN
bYYi2sHrnrXhKYXKM4C6ODcFc3W2R0tni7Mkc347dvl3kq701/ejy7Ly0MPLorWZREcQi90hkbwF
GvIWGaBMXt/FSDQMYZbm1JR8iaGljl9+XJgAQ9SrqL9yNrakSpbVSVNxeyB4yC4/b5aw4+JUB2F1
nIPBG4f0FILxP5pSANO2KpVcG6AQG2tcZtdz/W8gzvqRdFvGggwcNY1QbVUqigpYP69PZauf1nJl
PVTLmC7M43ejW85sN3Z9rW+fSyRmOPcJNLSgfz/GOQkTZt61hwLJV8BcBsZfMR1tlSniWq4YmYsb
k5FGRjG4XTMeRC8MRqqTb2d2grYMdLSorRTDJJDKyrb+JrgUsbSB0yJtJl9qhMEKnJMxhGDCpqeg
Eu/TSMiHWqmedKZoOcNckx7uZLNF6g8r8MopbfFJLs7mRhRK/UnUHAlnRKmPTZ2euk5DXWWXwx5L
LwpGR4P9EwXxU2tQVzKjQL+NdW5OD6Q9r5lo62GNOlkkC8s56mrxdyYEWgK973ysn9Otzkh7WRfh
nwVVTV0ASxl6kXU9HYH1KdqArG5oILcv5/NgurkvCxfPtzbIh5/6q67/Ki2OKUWq+tVdDggQi4vd
K/19EIjM1qXhh8NWWQjLUJvo9ykn9wXNLFQxrTTu63PkS2nHlDS6yqnvK/ZAIl+CZbQsg0pl9ldh
HVTZpDfRmKQFxFiW8iyznlzDBlJAptiJ2DDrKQgQB7DG3aHL0mhy6uwgsly7hVin8NMCfQynLmK6
/VFzcTz3gCRyN228LEPqbzLv2XcJcI6ULutuRsbniyn9NRpld1xjAlLm0odxW0zuF5qw8FkthvjR
IqAzgw7lQxoLN13eErMbKpF2BRRonSeSVOuF2WAPtCgRDwBiTRT3uj7nAhm8jkmmH8rIfFnLt6iB
xqEDRxsAFRwSlhHiYEgNXt62Js7Qolu0BdnWl80pT2Vws3TdvmHXW3CnkaN95I6qH9YSJgTRowZJ
fjRpUT2olJWekTSIs41+iPbmXEgs4Awo+oJW+b9PNnR4ND/uSUPu15XLXJ5pFJNbEMaOxzV9qU0Y
UpoR0ixGgkhXMgJ1fyrvhQ88BkSc2dbLugSthy623O1YMwCLJ0JIthATjq2l2adGEdFDKhuaccSl
+HbeIB3Bs/nSmN84etp9Py/qDLIhHiD6qdc+TbdmTI0NMTbd6PNg7M3FGHVcf836mRwKAnLGU6dh
y4It5+Ai1evgJGJGb2OVJp6rqM9qRVSeFifG3W7F3yhmhHD4Cctji3FHQ4xDn1SIhc9GaQOO0Qmk
b7ba0yDGwDcmBPXZUpDCaSJDtpWWsxvyRGV+WBpH+kKPa/ERm1iperOf91FtnkJ8cZ9pqXRMv4bi
Mafh4c0Tqkp1DkxqO52pxLJ8tcPQeETVGXj+6g7ZEnyeeULI47ghQPE0q3fELDe0nsgtIr9Wv9RV
ad81E62ZNroF98nOAnYCj8UhRryPIpgt5k94Tsto4YhN9AEhcHxblwejir7XNy9qaP22kRF6FKLu
XUk/mrRk8GlRDLdZe2Yq/wbMhh1EWN9NTTHuGgzoGZDKwjKdaMmbWc8Nen3BRNWLcw0wBEQgfThr
KOhy9W8rZc9OljSnIcPDFZNZpgYv+vLXBu67BTh/s+JQ3K25+grZbV4s1c08PUK5y8kBMWe5r62H
so2aTSuT+NimVvcC8fsRrHXnG+vGse49rRR3O8FJ+/P+jA0CaVIaifaC9mQKAmZ7pWsuUQwQT2vR
jhY22OqeuwhVOTnYHY6hoZ7nTar0b40VJC9CHfhyddxqAzaCgpwR3CTKYxh9R8tLrRl0nKKkOuOA
UG/GnCk7EYngisoSLGQOV+mHeFvirBLhtexlwrjDdN7CdHhEwTI/RYm5y0M3/s2i0ZXq87oJjvTE
ocuTq1uzQqOI2mj6tFSR0ZiLi7PsyObSjXRnG0P2FhoTOv03qlvxS8dAhUmFSZnSHFwrNenlOwDN
reZV1d3yNgNePOAIe9fr/F2P3V23ECMVBJibJJnNcxAyU5dLPbneaInE4O6py8d4WdvWBQ43BoFh
dBO2Ag3pNSxc7TAOcN57Rct2OaUwSM/ca9j3SsFVQNBVtENDfuKWZw4YRfrPGR3CQRMieQDvitIv
KDEe8ajomuikY73NYBDcnKSlVWba99Ft7XufBFj4y0D9yiMD98eQE6LTGs/tS5+NITCZurjbVUKA
NaQa7XnswhL0X03afM8SvH6jzG24rsuymFsRQAeNt6KOZvUW1DYCQqdHowf5YRdqyi9F7aGWhB+R
SkKZLvDlEH9cEQsTB0erCsQxcqyCfy0BdeuBUCgKpykLiTAtbFT7QfqcF6b5hHrGepJlDtZpBBtR
LPcvFK2nwLGYETj1d1nH8avjpg6xmsYBUXT8mohhqeoo0bgJMtuLzDfwnMuw3Py1PiqcSocG6sjt
+tAUVrytK3ptrlHgfkF0FNY4mP670qoY4TEqj0Sd1s7ObeavDrRXpv/Nou6pJD1bGatvY+FfU3fA
0GGYculn6DVsXbGGYeY+VBNgY/p09PGpmqMJG5m6rAEz4yC3hdgRDxrSwi7ZmX3beaEZKU8uV+ta
77Rh8+lOrv4kAWPsXWZs+/VhphUS7ilTPoBOrh+7+TvxHfc6r6cr14X5Ms7uVzKlzbVLq2g/QZ72
rcbhzcNJcZ5QCx+MlpCHoA/1k9lPL0hKcqbW7Izwvi4YoZgBeJhdZDzKvRUW2GXmvvSb/rUZs+oC
vuAMT6bx06UdNJnfLAncezIcT3moZLcYfUU/Kv2tEe7BNHNx4O7N0M+k+W7G0UuQmPljmukf5lAF
KHnt8Kgq9vTuRMydHKbOgTY12zWcMTBa7YIIGNyq0h+MhCz3OZhQw5kT30RohkZUhDig04/8YejJ
aZ/lX16w84iBMvfrKC33sYnkdV3AQ1tTv5jQ2r2OSoMNXEnzNlFBd2daXh95Y2gyTnl6mbEJ+XrS
olaWFYBFoZWeRv/tkGtKSX9aStQiqGYBAscnFsMaUEROgB6kTloGD4mZ5OzOsKWSQLOzmlj/H67O
a8ltZcmiX4QIePNKb5tso25JLwhZAAVX8ObrZ6GoOz1zXxgkpaPTTQJVWZl7r/2B3hg36lIo9n7i
3uoGHTBjlz+l7A9Z0/b3Oc0BGnfMUzhWeetay6qjOQgmO5n11MXx2ZqpsdV1YbhgiUOVLdBO23om
CdGgnY3QOSaw8I9whbkv9bDYm3x4+PfA07iSIWluOn+bciqJ0Szqw7zEM5nF9G63VvZcgInZGdB5
wO/Y5zHqe2o3qp7IZHsIwUl2IaG6jE2eLeml6KGg2yWW/YPCor4Uc91c1DPNFT2DBt1cezGXjcgw
NgaLrRzRLX5o/cZ/OxtUyXEI+jaW8/xEDLKtfUDZ2/qzNK+qEHa9HgsefWdzObRZy3HUH1MBCZh+
kO4V85fGpDx7LB22w4caQZ9jdhJ9+HQRVkVkMkvL9T+qYek21aHD30s/uWLe2Lb+baDCaQeELqHL
V9I42n4Y4ULUwyw2MgEENAqtJPPOavwTFp6O3N0PoK3WCT7X3SL58QH+HhZIeG6QdpGZo080Fy5P
HwnR0wBIfdvreUgGcQOapuyGrdHG3XrgXNPsBnPQd+pUYZVeuZs7R6CkHMSZeFLBcZvJIp1RlMIs
u2Oa9lvukT/dFPxSJHirATKW6xSSs/dkB+F76ZMOGume2NfY0BJQ31s9MIilm8b4jNDk30Oy9Kjo
kv8sihRSJbS3e4FfBS9Cn8KOpD5IcnrYBQOjjVOhslW1MYcY+g0SFD4s+kM64GIMjAYmmujZ4QiE
SmIXdDCIfbXfjnn9G6l+Tz6DgUa6scN9F0F4d+oObXUNu0B0ZHLnIQXdZtDKmIW19NdmYdW3DDQI
g4ynLPWDCwJU9jlTCtFs/RLlQuJbDRUMC3bdlP0h6sZLqzkXRgiU3Vb/ElXeW41oHD6ef+lVlAbH
Ywc5p3uwq1+p7QHJJJFqNbBqGsjhR9QrOWdZ3XXgEPTmCNLjOSYoOvPr/pna70P1DFx8twd76F99
xEAD3+7dkv7wkpLINZNp+U4R32zabODMGnQgSJcHjLIELRkullvf2tuZMN4culMngsbGa12UB8KJ
y201Y94wzOTVpGY/VkuAIjal9nEPcPWwtuuWu1b/opUSG+hP5p9Hu8Acy69Z0lNHj8UI2Hcmhodl
E1ytO7wXVXyXDHZPZpnCgqTM24ZCZ5IhE7yFc3kmyvdH7y2AyypfJpldeEycBmiWWb+Itk3uUY35
aTmCyoymX0uHYaUNNWxaHztwpWlMUV0O4qEWJSf6Dcaz0eq8J+tr4GJjhjW3VoVeX/rt0YXyX48k
bePtRbGZkJzWFUumRvMzKMgPIN3zW9Prw1oArmCAKodrY/m0hzzbOUDrZNxAnBWzkfA7EMufMZWP
YTAiCaLyg8Pmn4ytdjXNs3WaktF6ioR1t9ukOaWG8LeVzckAxhvi3KXcnavuQqvY+lKFGrHr2TOK
426Vt5l2z2b6NbWGENeQWHlUaqjZjdqTm0Yb33W+tCoHk6iuVyM3003s9clX0q7JlgeldfJbnL4T
CNDYk+X60UyKc7Tgjk+zyqy18BCWAcTmTETHIGCeHffd4uLAlTEPxi+Gq/mboWnltYscfx9VxXB0
CkQi6ZzBn4kLkghLpCIJrunWwDVts6+GqPZ8o/xuFnny8vh/IsTb6mUABxW+7zmGNXGj/k6/LKhE
syyuqlI20gxc5FikGyLRkyUJTtOxcqrTTVnU7VazdAKIll6ml2io8TiWbdTLprNvaZf+dnNAnb6n
udd2btpnpJR/g2O10XpSfTYw+d9NxbSHUIS9wf4ALA0KYXkCCprAifnSppZ2NUormJFHMBZqYxfy
HCfG6Ke3jBXU7RDlVQZ/YWnMWWWBzSINvC9Frn/HDuv+Rv8CJcrx37ypcXbIJqenx2lS0M+uwWDD
lPSG1SMLqQOD+zEXeryeQVa85NlIRijVmRMOX9XVacQpU6bCH/dqzU7bpqa0neTjpYq9iyR47HLk
F5IYdvh03iwRbu0Ok3rqDx/8m+Ik6JfsQtbLU5yIH2RTtGvCLoxdvJzN9bQLbhT+7coJnHIPb3Nu
nmw74UxNOkJQxNeaM+mtshI6aO74W0jTOSMNjV/TQA4ntnKaM9pL0sX1L9hhxEcP9a+JJ4NI6nVD
CrIoJFm20H0Ze7rtLnDJzy7GeWU5rfWFwS16OVfnPa0dATcNG6PjXIYkS7UrnJaT34zvfu0Ps3E2
bPoT6hkfIaktSfGzYhWgA4Ii5HNmPKSFxIIFAUivnHEzOTmW/5qIjjhSaL/4PjlaSQgCSPk6RYlV
pDhkhZ/fVfdNjKhyVo09j9he8h4zOXEpftG4Bw3M63lq9QLMvUPzeaJzXmr2awdGd1tjR0XkqlU0
vAhqXm4Q6VQEASEqP4hJYrE0dLAIqWed7XDMDxN2AUjqzGZdju/q1pSyLhatCtnXutNfYEbBI2ML
Hi4SMjhJkufGMrGu6cb58+pSg5K5oYiTfgIqsiS7HoUNlzms8TU+sGSTSEm0RyLGP4PLyqNOz9SK
RCpWZbXvUqPYETTubuLgFaCW9St5Q7Dk/PYxSyWkGDimcPd+6tivLnyPsylbuNHLiRgKcUmQNDi9
bMbMjV0DqaqawYFjOhpC/sH6Wb/purFmluQ/q1dsNzPQBuB46uXc0NYDYKVvEcGRwGrR/AFG1Dxj
HXEOjktb+pHbB3nVhQjTWQCpXMJC/rO3qWfM2LEDqAVx1CF/LZ0pdXKiomwv3SAfb6n3U0RU67br
yWNwNe/8+eCmEoV8U31QVsf8wrxSf9jpP5z5mypc9CICjx5oAqeQHZ7UCRV/dHKuUYKqoypIPDyy
1OkbEwrzpQjzapf2afEqy55mPBeCfbSMpF+rkdfnQ5I2mywG/O/o1GtQeFedbiZfZQXyoNExpaet
ad/GxnTwLyS/8PoZB2ptUFGWtQ9bvydMHoMhJ5PluwbaHMP2iM1t7Oq3FJzjhz74zRGA4ga59oRu
2od21Y71XcRje+uT++c76u15wCpVjmyM3QSHwEqYoxHpDGeS40XPFmcf3KHTd7YM7EOANmuTOi2I
CA9BgIWPZwPnB8pjKSDKdQMpqsYzs9SGn4Vyu16e1V6V39zXtLC9a4EkcACqsSkwHqN4QXlMk8y+
xmQCgxN35++lS30cOU14srTQgJ6MXkApJMibSdkSsryif+O11cHg5H0IEo987WwodmMeiQ2XGiIW
EbX7OfPpi3QRdUMcglVaLuu6jO2NG7vWji6h89rYXDOVHf0MvqhbxSaKxNixiEfo1Pv4SSvy8tl3
5Lp0IKKrHbP1mfCWHng5YkbwZQ7iqg1B+2xoZfVO8t0Ep3M1NnQCbMdyXqVDNw9ID5AvVyfI1CxH
yfiw9y9mmvvAGMnk+XyZSOixxAUYa9hLhOqoW7wlq+aouvkVv/UJhtQTKLP60ohRXhD5z4PYk2bI
T0U8DM2TgS89jjODfmrX3NTBzSM4+odX6pTybfA0Wh3O8GWx6ZbFp3NRw/aNZHwWuiBXKxevqlN6
jDAd8YKHC4JoW6JZ55VbheA8o7Naqhr1TywPGS1AvGxwJtUfTExOMM/q8Z/RYnmit9Bu2rIQ/LNL
OGCBKZJVm4TO3g8xvDsF9jG/fffNbgmzxLZVl9YLTGAaQWJGD16H6XZsgMS6c3dJHZo+mcd0bqZr
RWnBwNLoOeY3TSeeSmaXuDvxBsMGouwCNBHfzJDkXBpzULDRfX62wbNk/la23yqbT1CFOuqT/I5K
aTxnwmmvYRfShkuRktEcIFur1pd4vfY9imklRf2TGMv8TTd1hBAJpHJOe3D/HeOWJLp4qVCKBPn0
3IkpOxD+xPg7MVG1cey6ll4jTkbkVtsgasybbfYf8SBwvOS9vHZ5+up61owG8EUsgxz6iNWtuCGO
DviV6QGg8D4/NFNLmVTCvb7MhFqaiLmclswnojL5bB2r+uHheK9j06U7q5tfRoE83jIbnOay/LK0
E0svGt8YD/brqTF+ohBBL6IWqhGJ0Ihondgm7t34WnWv1FewGmf7KPrwTzqFyeOEGRKmA8QOVX7E
5qIUXxFRdgthx77ObQ/4LWWcoE0+JjKmoYWLfMFvRbK35yriR7Ff/xVczM3yZkF0LH+N7bbdFTXT
cxCc4/Wx4BeGlz6PYpZHs6QhE2ZldrQXhoHqWUtM1uu8SJO1es9cfuVpZuw5GI6/Ux18jUjjdaxN
1NCLcZ9QzWPduvpe1N0jjE4dPKn1c2xTUtsGOuK4Ab3/ixHRlADHArHDA+1emfnPrNQg5Hc0u0J0
ov2SCzTPETTDPGm3nznr6lmWdSQ7J4W+qZiuXHraFsRfHlrD5ZsynMQ49Eiji0zewmU+o3os/E2f
KbwglAoaaMis3Eyf8lK+quvOBMxOXPrQrbIl+ouD5YE7YeCExasw7oj2kEBQlQgkCv1ynybzu+7V
5ZNuNbh7SsKdWy/NwJGlDDQMxhYCDOwqVHoWDzumeiYt/MKhFexJDnFxl0r74Bc6VWPvPJWVN7+g
SdhKc7pCNk7WcFLkR42/fxfaOWL5MAec4BUTgXzINdRD4hoGdLvZ2ny+F+NE9uxpo6YU6VH3WGL1
GZ68EeriDMc43zSzRocjrAVBbInA/s0fqJdBSJOEmkgp+ALIxawDeDh654SjE/bQ8uAzSno8Uy9d
K/8GQiHYf74fxm66FrOW7acWEzuO5XBPdXeiFg9PNkCpM9xnTgGkE1yNPpPryUm/643fPqk7a3nl
EJh39oiiV1OnaVFiuTJgxdcA2GpjnMKFn6MrdqjoAA3yrZ2cIt6EMYLlGXdK0qPLdxmUXRjTVGe1
bDdEzKwNUIR4YZY1sDcHGri9PEQMUZFe8n/cD9jsd0p42FTc6XtQL9W2WoLtR+PUEJNO2DmZTWHK
9DlqUu86edHNG4kY4ftMpqx7xxQgz37hH9Tpw/NfbdFL4vecV6jD1tnxsujutl18QfJsr6S0e2hC
ocC/RmCZtBAeNHUHoyZNf/cChDKAGwcGLIznZQySRFhUgHcMx462+lka+F9j2OarySHWVIWKq4ei
DIxTTzs998cXtYwAonkRaJ4TeJ3XR3hxZKWQG5Iy2j0iRms/IULIRM0qOb0Qxh22b0kaJBdVtEYT
GAURGGuVNK0F+GAk18WEIvUqrX4fxdIH43yNzDp4U7lQdqr/7ZYbuSUp5RjWPWJtu2gPwrXTvWMm
/kvrDXZ6nW1K2XGU8mramgRzYXjfRxl9QH2+qYtYa4MbkqF0NQ7XME6nr35RmEcxYwIdIk//xk/1
jn7nd534ONz/nyTwcZUId8B/YROtFtNI7pLp65Rkf9RX6VYlfdXMbg56Ero3zdEzmH+VfwL97axp
HExnZjC4ETcgKMrnoqwXDpGBl3LoiEKjriGyo/pphnPxox/e6A4aPzHJc3hO3ZQekZifnDwGQstx
7IlslfCg7i3dwjrgNyRhqZfOUrlDFnueQhOIDIkoK9sY4tuYk8C56kmROWds2eTSevsYlvgKQhY7
ZiZ/L08aEBN3VpNk5XVpdWhGcgPIFppx4BG9VybJsdEj7Y//yyegWjSD9md5z0F5s3JtJ3lFy3xI
2SOebUCaLPpyiTUgpSGsuQHVV9lZxDQI2/5LhVeAa/kTgQlaFfcwpje+zpKRkgS0waZ041+jlzvf
wqJgjwMRADmj3z+C8Ronv1WugXu55ZP2Zcf8yE93SZXCg7FwVBkxa/5ASBs4YwxR2nA1w0WCFA2w
BJnUnNDxJUA9Rho2eYySXiudkxi87iSDCvcSYJnA5IesHHGKi6p6D80WkQJeUmYh6bXhvrs5MgwZ
i1t/WBe6Q1J6WLyWMWBmGh6W8JjbyRZHTlL+E2Y6feNoafHS42LsFr2B2lxVX0NCMNoa4If4+rX6
ONvDs0bmT/c4zUB0qjKhfw9NS7s1mkW+chpsTb9mJsfJLCun/ofMp8KkH9IWP4bcWTJ/dKd8YX0w
H1W4BzTiYrgOGXLh70iK9whnyim26BFSgrXPyBCL5eaff5CRVKxym9FbkoR/Y0zMr+G4zChctmQl
4+FcoQTSMz64q66NWPAass8m1H60vK2P0g+m7eDCqpsXHTX1Mh4Qdh/bKdckS7hvIV3v++O4ZPdi
uvvMmSMkUJO9gk/q7ueI0awfW9aWTLACHnCI4KiEsdga2GUjyQhJM8zg1s1rEXC0qljDVoPfTx99
G8k9pFW88e1ortU2RKLqvw3pc5PykJHpcXPVKlq0WhcPO0ODHbYy/Sg4P5ZwGEPJQxgMTxjf3ARG
P62i6zQmZMVFJMuodgUAMe/qkzGvXqmpGWLQ70Eqnf1DZezm5THQgAAbMVgWJoDp3k2SGM2C/buf
uvaUk3C6CgDjScYx5I3YCZnxJUUNTevuDncIqymDsqfH5QzCINnPKcqmQvjOez2gtfP0eDqoQ0/O
qr8qO2zaBSkaJWm07zgw0nWcpNZzqpGTgwSXhCBysYyl4qhaYG4uau+JzFtOpFCcNkUljLXwm+7I
scFdBb4OMbsIsHRG/zLE+ZHI16Pjf0ffEt3jH2plFXUqTzRUECCiMLkPcxxusoVs1uezd0K+xsJH
4Pba7fGj1UrRVeXAnecC55we0LL3XKd5wUfq30ISNyw0U71Nm48x6Ey6rWRGQG48mYeJsL6QgnCP
Oe3Cj/BINsmHBT/lgY5D4kXHSX0dGJ3tfUlIyUMK3lf9VtPLdlfPjf4ill+XuXZeo09mDpp6F7Pa
VD7OU+wZZ6et0osOAQtga3hwDOtXO8cVlrwRbzcdgP6ix5zRXvw4vcvEqAmbiDHFkpRjydK/iKnL
rmHS6pzBU/k9ITEj8wuySOPhu/o1FyP/jQSdXdpW0/rx3TIOseWMzDruaQUv7at24uztS9IqwsT/
GrR2/lXoxcGzyYuqwk7fPD6hh/rbDjLwY76GUdHukPlp9KJGm6qTiqJeq2GSuUyU1LP/ehm0/OQE
ln4HEAnqx3cE/mXTKrZqhpfF5Cd5Nt2qT4W0tsjQyZo8Rv1QXUeOjeT5mRXwDl/jMuA71ZLYuZku
sc5Lwe+mxJH1wYTVpQjlNge6sXGW2HRveZCi+2iqCnu4Rbg1foXixJBmTRsRnwA+jkeJ9l8b8igB
VWy7Vq93npF1+75InOPjE3nsEmNDLbF8jtQKz51TZ2e86FdNG9O3aEpegF1PH8Mgf+VMg4O4fy2X
kUQ1hIs7l7AZGwuekgeBVffu4Yx/GVINacGLZCiywwgjafZNCTw+3R9MsdN9RRxbIbr6US3Oi0Nr
sFyEQ9ZdSYp15CfwezDhDEHWreXs2GiNX9QBWATVwXNgZ8CeuKVg7m926wTrgggDxhDVsxkKcSF/
j1jkRJbE0QBsaGwsKqrsMywSawHeA4wyy9hiwowhWfr1T3MJkLeNjsmcHTSbck5nirHO4/LSfJQV
9XGYs3zfOzi4PB8McWYiM14GUKaLwNS1qF5FaWm43oDogCYmHKy0X6Akt09TR2+goXYriIgTaY5R
WE+B7C7r/6NVLyN/6+g99RuhfZfJaciMkD80GeYvoa07l2Fhkw/Mc//1zpKaIVAnZxAoVUIELmvX
Wmm07Tz09qxL1nEc+dpmr3BesXUEmzyzht1a80cynEcn/yXIxq5Bl7Zloz9ZOMpBykV0zLS6ajeq
Lwm7YBuyKzGsRvS9Uo3Jfr76qAPSK11GVFNVgE5/yDi+LxJCBnFrOuXbomf/NSr5UlaWea3c7Bux
NvIbczQUPS7qv6ZBP5pmFK+e375w/NW/B/MVrfsi2wJ8q/ZRV3TNC4tcmg2/yhDfblR08iMfG+5q
owgOaWGE58fKhWDxa5LOd1ej9KLdAVbK1M5tB1Ma+EH51I75fqTQdE/WQHYI51Rl4+l7zDjjZObr
PmUF3zUWE3a71E0iU/EMMLj962ndNXDa6ZnEUUL9pvhLPEzGCX17ei20xfdh1KA2lxZ71bs254vx
m12M+M+DkjZcjm55NUM0R5/mgMx202Y7YIlau8tNrbnjtJ/prmCa5mXa5BfAyLjQwdNcRgzza5tZ
JYNlppEuqM27HkIQILKbfzMtinu3DAS+evVMLKrnw7ipCMrs5uQXM0oAIv/7Fqim8wBfE5VbnZMP
Eg70ryoiU8ndOj7OHzEkIdEzBc48KMtqpiBmNAhM2gqb1rrsAwRxDIAbCCQFmD2Mf1Kr/UsTJ38D
Fvi3OSRTrcZAUaJ2fyvTjEzeKDqpu18MCzWkJ1LAqL23Bm3x6XGDIOpBac+xCwzgaS4z7001RGBS
EMyWvA4xa6VBsguRdg3dc0eHgT8mw35u7eSueXp4e0ytR1s4B2WRmKn5gBjaNkE8OnPJQo92rlaL
R3vAX3oE/9Uo4Bjy/OhXxpbnH5Eh3Ox5CJ/VA3/f21eEQIEZHrCnqblaz3W/UpY+7p1klQO+OQX5
XzVIbnq25xp7eNVzvQxFewICz3RpHOpttSyfaWK8xnqZHnwhCrijxNIW7XRU5YaNJwHOLkrMUBCT
UwSsAwXH7IwqCrzcUD+2ZNXSVw9caRX50RSFqtxwSDnjpmTS9uhsj9pw7yOoXViSnWExIuio1HHo
j1tlu1v3HP0Yv3Q/CYd+10l8nu20v2Rj3pA/OuwhK64e0h+3YCfu8ehPkhBMKAbvTOmmJ2V4wqtm
ASQrmews88Ro9tpVo+P5wgX2tYjd/jpUyG61ktRhu9EoQQBrAxwYpxHZeBJv9eU7Uw9NSq1JLx0y
znK9h5qV3IHTxnTCmFoBiGLsFFpilS0nT6PX5EULjyxR3gkjqHdSz9RDYIz/XhqBBpN8+VP1niwJ
9PVkE2yKOs6wvMOwPj16VV4P2tfWC1Ky1KQtsDB3F3iaied0T0LG51na+D0G5p2iRbBjTZ6xbwxf
QM5GYfWYATl5hrTeM6DsCP0X3sPHIUHLsuqpyNqLWtsyb4MYjuQUk2TUoqX860Pog0mKbvnxtBUc
KlpYM5s+1g5OB0jo8wE6DQd0HWuKlfcV24uHP5GTyGj53+HxsxxERkI/2OmOTZsR7Rs6xgauzlju
C+/omG+B2U8/WR1FJNgJ6Mhx5DJIiQv0dFd6rbh6JJNsKF6nn9awcZvxR8TWelCKis+x1uwhDUkC
5P5hC7hZD7iv0Wr1Hw2RGjO6tZeGsvO1jnMCZkVweNSfLjlDmOZ78sQXTaxVNq9lxJ6eLp68HADD
44BB0BGug0VEG0Setq06uBuD2T3X5oA/TudEE5QoYkOahau5t8ReArNXI9ne5hvpUlK75lLQmqVn
vZ1NMzonNuYt9WxcXk60Uw9xYB3U+3j/Q+I62fzJKLeMPUqpgSYI9BdZms1FlfBlTg/bLZrNo7YV
5VwRqoMxnv/Cw4MX/McSvLS3jfyo5f1W+nmKlJN+mmqvFTYDBzFj7+PboXaHzgqGBH2jKN3vj7sj
C7CTkpOgbi51mwnbIsM5SxiV8JEfKNJpbtPJWRfpYF2okK954tZMSUc6ceT4OVdXfDWQcGDeRjsc
wYP1AUR/nsFMUJBZ6PTHZKr/YG6Ydspki9UBsMNSPPRWKdZq/i4TJ7gl5HkwzDbTtS6dVwjzCY5a
tKYqtqSFtnMhZ/6JHlcXAbwBu404VTvoHJu3aY88yCQHHNMeZxA6ieTIgWtSPTvXz35it5JHmznI
nnineP2YtDQewYVWOK7GbJi+siZ/BD4TzUybyYLLSLHR+9zdzF7Mb20s6qjHPoB++lWVmmrbwRtK
0U1B4lok76oJo5o3hpPTE65RD4zVYaG7tVE/y8R8x0ieHpu5Mo/DiGEtipriployCMUqqvfpaoGT
+27ZqKy0wo9fe6aIO1E7PQiERduRjxhdvaZ/ywPA8IHNKbBvqnvkEFXJd9NcQz8mISetYCilXrlF
EdSsHa0viTAHzEkgLAI9LCdQ9Tp/nL4K8jmXb2bF8syosPMJzmxiwj2N/thk/fQ9MuNfgQjyi1Wk
j7bxZ2fYaXuaam5YEcWKZ4sD9wz7+w1h2KEa+/gKwwrZPxPcdT0W8gOIJ+BKXD/70YPUiyMKVZdu
4wOBz+Q3M2nqqWC/L/1jpFXyntojfOwCT35QtzNqH/xWj++OnKBqp+lGv58dNHBUH0wG/XpV5KJ9
K3JzYwhDnvB55Pcy43j+qOGmfOZLZLRZWEG1dydbbsIm/VESeAsHUMvvtmvxrSUthaKvkS/cUI17
oAVeHHgSFCS0KtSNZIuy2oxWQUwaBoi3Nm8ISGcwA8aDFkZUDb8rCxyE6gVK3f1aCU5BKATmYodu
cK1BL7g0BjLeyOz6neOi9FAvy9awEUOJVZtQ2quh7JyV3vOSR6/O4eh8MEuaxpPa5+cUjjNDU3QL
nNwNgiKyRSfbxvm4YdWFOIZ0hPCIftdWHSSHyiGRuonExV70fLnddAdjZqS3MaKNEtUNldPhFyit
SzONCAOW5nhiSqKAiu9aoJWHall1YAx6VyUEjpflSOtgIOLv/KHeDy7whmoYt+gGXSwDi+ufs0C2
LnznZOUok9QHSpJYg0e5PtjIcf5V2FP0akagseMMP2cVT9p1SlqESC1poVfPGz24TA0nB3j7W0my
2kXNz9U4vSqndu1x1gCzieel8YFOI2Xsj6a0MSA6mQOmywDJtfzoajyoVtLUaz70wntz46S56HkX
M9woMZoHY7srXXd8KSddkisWyW+jY/179nhvtONdbJoOoN15OhcUVZ4IcJghGGGi9J2bPtoAvfTO
w4h4JtKjr4/CbiyLZsl+GzcxW8WFLIR+m8TMH5plLOGT0bIXLHbrEfIn3TZ/pqcS5NZadSz8Ppop
auIIFV74QU5U9qVHk+/Zuf8Vmw0AFgcM8lA31tUh9W9lVHn0usihocnJH/B84htjEv09wjeMFtJE
4jhWb34q8KhLoDA0GM9twJgOUPYqLAn3ChaBQR/X4Ynvb6/RpL9qNCEAY7QgWiSixf99kIn/72WE
PmeH5MHc6PSVCVEjEqn3YOCpDQXr5LilYVisA+xn2yqFlIXffPYOXoRWUhlmfECcLAIeuN3afcEv
W+f6q5pbiAjTPeqRTWdAhl2yFa9N2Xn6hh73EkZuY/Syuvh1NqNg9TDFNyYaynGiuSYsgLS5/4rw
d6DrmlBQ5QG2xqH2uivU8tET1l7LSF3Lin4ZBcDw21d4hNaTIZrnoQqCB7ejrOtXDPeErcmKQ/bC
HODskb7kI2IjJA7BPIDlpLWlHprFPDyZLnaBxY1Lv7bCjdtG20driBr2BNacQngUDo4VC5mteuk7
zXR4txKUmkqujiRtVdmgOh5nCS8e6r3PsZVvaSjPVVd8Dyr3qrbgvg8IiqVf3HIswtqZ7vhc0RWO
8YDagJgjVRipekg983L29WH0+5XVtKvW/ObT2f8e0MraTlrnHDs9J88lAS1I4kq946ah10PC12bG
54hgF+LJNHyoDVddyF7s5VsyZJJVSogkM03T/iF9DqVifh4s88xpI3+T0+xdHC//5dZtfGUmHm8r
34EZabU9AOhszegoIiSyZ1EqF5RNSBhtjULKYZC83OeFbH5qmk/LanlV+xWK+Ex0uw6UJ3b+kIPL
4h5nLduW0jkq5QPzkuTdolm1jjS43Y2PrpITxHkmIebRGcp4hd3WhOV3eMBC6AC6yrlP5UMSy9J2
TV3ff2q7P6pHqB5KJ7oKEtfQFMr8WOqJPIt+rkFk9D9U0Ri4VnOWg/Mr5CZcP0pQ1l+G1DhT1gQy
u0+0/7ckIy4+0qgEW8ENpp59PpjYxUlGwtqkFZN1b6GHrckE9HfJIgxuDAb2OHBHml3/KSuduTW/
WDOn4PHvEBbTswY35pD4OqlLTfGh9z3sUM7HF8sBADPnRnluE+/LUPfmKcuJbg9NTjdIf79hOuKU
qRu/45iOeNIwprAIIjt6RMe/4Kg6agudE/s2KRxVQgsOCMMqSme+kGXaEum0YJVrx/VArDEt0F/6
qSzvfmCv1aucTtMlNEx5UOuOW9AGtyuASviSn/jA93MlzaNqQo1W/Y8WoF52p8e1YaBxU3bRioCF
TTvRgRonbuVtH3TZJvIdjKNJXJHBrMlvhDvYm4Cd8djnRBJHAeadxz6DGv7986xPxE9ZrRK7+t0j
NdvXFoa03Iz+VIuzVT3EYtRPagCJ1R5pEgRNUWtfxqyPd50JDLZ1xu1gNP6zjiiYrojM/gmXS11b
aYEbfJN2QqsnkeG3wdOPRtmAw2uSSw0t/ks3/nhM73RECOXstn8b4ON6QNtak1K7EsmDXNmY3FuT
vKtCDtJ4fPDIZFpVgxvg2E8PtY1gtaJ1BcMClluer1XnjtWTBtUSqs0ZPRhYmzudJMEij0ApCHax
vMu2+oCGcjGMOsspQ5FU5hFu4GyDPWhTtIaRnSJJUHdb5W9tI/iWpIOE0zsY23Gsx/2A9uwahXlw
JWqaSSW4J68yKww3dXTOEIJwKEePEpn5cFRuDRZNMk4sGg8WJUgw5F/rQVpfvEoetch0PxLPu0Sh
5fzGznwpmo5cJtPb9JGoN2P+AXV6Y+Mju+rLzxR7IFac1GfotLxM9X7RPG3UUDJoW6R82Csvvja3
cCey6Uj/3anc8kttMeFrhu5ukkiGb8z1H02ZNkV1lBh01ZCtQtFBu6AeVHdcDanoCW/jWD8SyyVB
iRtgBLRA7h9nCNfkSktIVz9Upmmhflts2Rx5VskUl0QVQO9M4DLt8hhh/L/BBG0L/HNpce/toN7G
Dlmbj0u+LOc9ylE4PosILXGs4smtmUtPATGLS/uXPZhft8S0NNQ3CIKgdIiDe8p02R68RVGcnyPL
g6+8CIvdVGMHTTDKhIs6xCFbntSSiY52NvjmFhgpJWdtor/tK+Y3swWBNQ6A3JGwVPUch6EbjACK
bbN2L0bdngzaTwclV/5UL6eVTl/GtxM2SUtEfNahv3l8NNowILL2BJny8dCdA9kau0cZ5E5gUphK
ZYfSWQKSxqnARRe02iulTLP+P7NckrNJ46PJgq44OpujYd/UQ+VMKL4NmO3qZY+3K3ddeZkUiYQq
jzwN4X2Es8Tu3CIePRT2Xeqmvf9sSKhnEovcypjQlKlOr5oZ6JyAqpH/n5Jjjpxtto+KT3N1sf78
e1kK6yL08qO6VuKUH70xiICpweg0IbJv20rTt0pzN21CjdmwyUO7ozmu04n7UM/Stq/xFBJgNCyG
8Ek3UDp6lnVXD1YPqjUrwtD5mhhZtNEyN2N6KP+Hq/Nablvpuu0ToQo53JIUsyiJkmxLNyjb2m7k
nJ/+jG74/1x1LjaLpMO2SKB79VpzjvkdNTCoG9tIousQd9F1TO0/GUgsY9dnenPR8TVsA+qtFzIs
rTc19vBr9DksJZfaz8p96RTmJelkRAP9OFol5ncnirr3NI05skyx+Za201svNYi0oYaHVIwcYwih
j7a+BoyvbEV98eso8Ld56kMg9xHeGpW4Sz/4jfFf/pYU96IFvV6Y4fBjtFCKzpC31mfqPTq1w2aU
763P9HQ3GuCLYbsmnAqv6xQVUStRm3TIOEQnIccQcyD4Pg4fm8GxN+SWkWGuif7aTv5bC+nn1JmR
AWn8/5y26plDUCtlJWpBk/QlEfXDa0s46rMT1+sr1yrqLSeleUbmwl6H+CMFT6o6h02LbXw2keCo
I1Ddcd8wQgl36jq155KyU/6ea2lMhZYhU9duQVKDw+xQCCEc/0/vvOJbi6qaM1I/Mw2d/zOKGu6W
tJD3IUyObqGyrweMj/A8ElpBS7Wr0uX7EqBnRyBX3fUIeUSUEFPq0e1g6opSmqmw2DcT6jbPEszP
5BLhtdZnpy4Pdn1wcQuk4k3ciRYnAlVbQwqB1TIQVBLARCBYUvt4a9nFuQDdD5l3KfMjxjustGzB
NoCck2XnrrdiUbB8wUaxzB/d6FTMziWdGxIlv3GmnGFJOpr+ZJ3Xj0X0TAqogOd9XsMmNLra3C/C
rv1N4tjOral+4weKmcS08XMln7UBwRJuvnGEYe7VCGcGErOROrirZYTWrksQXPypmwH5o1MTnyoP
tugdCaPR9YJbeYF1nXjDIcvJj21jkPz/qHKNNnn4LXAakrfJ1EOcBpkz3MxJeimQrdI47vlXtcsv
5q50lJpo+pESjRBNyWldAVYyg4mDnKIW6pmBzXsf9wAwmfK9s4XNu7LqtNswGc4h9fwHtknJ20Ip
qx7yBL9IC8f9ZDc/2pITny2bXb5wyQ9WR0TqHE4mUUUIdzl/Sg5fQyThNpv9fGf+b9IQpVG5XdLI
O1S1iTG2dmzI3fXE5KZ/jyzjQ0u86dkd3S/WsA2/PL1yLGQ4FxEK0xLdIjQxvepisc+EU9wr+haX
wRte1DC2lnlS6llaH5gN4IzCbj74OiK/SLuoWXU8O9E2Ia1o7WaQw3osk9GBhwKMaSxaCo5xgaee
1lDDmBlLdZZp9d2jehWQLYg2WqqYMH1a2zEoCthgHuWrPPEVnU94hZj3zGWfx9mrPmJbuGQnEZzk
2KyTSvMsjAEmEjFzaZ6SXqKGLb4XBFfT8gEIRuWnq9tk8wjQ07Vtglunv3kSEo7p6s1308VGvVIW
E+1Tde5aevpgrbStKrTN2Umey55+w9jfij5qvyqzvekM2H4YPgJdP9mqSWWlp9WxZqrHPks/eEqM
aRdKtX7ixfbGKKzH2hK0Zmw7qQDRmu2TlfvHyXc48onka1WegOGCOZC051VuH9S/e9I3b1NzijUt
uv5jrYHFGa/cQsEhWKZX6tyWaD5C1UunZLjUGvjsTCEoTiHVzIZH3jhv/Xs/Na9zHNR7mkXTg2MS
cavRNt/5SCi/qk5PT0x4x6ORZN9Lsbj3mKShB7PPkD1QP4TcbpS2rRn6H/Rc4e4Osf+Bjxf5V0N5
OievbTouB6MDrmsy3AYy45/KBcWBkegXhvmg5vupu6tOcAIHjPnTNma+87j4oARij+JXc/kSqoza
0DMkPN6bvhUR5BspveiNamCeCwcUg4PAfdYtrwNf8nNkuA+ENiyvUchblRQBiQXzuVczudSLJr4K
1vPj//dsnEgRGCtJGusinXEjnqoeM/oliQgrzlwaba0+eFdZore12/9h2nuglUgKHFbDvT15eCpB
+X3XTaQ3NR6I32Pg760k1j69Ipkh4nA1BzP95L7kUDX3gFlcw7XPI1amDUqn+ql3dGdbjyXp62qs
vOg2RkSp1OkMOkBRmDpH1TKIJu+tQr23HcymPy2OOz56gOTGzv9lFfT1uO9sEYS7FGb2JWrg0FYa
Drw6RGGv599IWvjRjt7NH6bf6vzQl+Rb58Us5YQUvYgsJIO7YbjK7XfLZnjk/1u2epeLi7SKeusb
JGN0SVi9ts3QbhMN/bqGXF0N/vBH5KfR++VgqyWyxLTPoqYL7JmFA/zTtcDNgKJQw8ucXZ6BywUD
+d2n4FolKVCyHDTb3XDQIphTVVDpOzGO9YdNzcJQ4l33s+ailkw0Sgmxav7wEP0MPHTcqomfglB5
qCLEsPiMmJXY2iNh8GG6nWkO7Iekq3cWAv67YVvdZWlL472Ye6TiSI/hx1XCJD08mewnu6FpXQxO
uknHDNMB/WcMGjSxmuyVS8I54Q1un+cdCTMB8AZw1hluf+alwQFY+MptFAKuAnfqj2ZOLUzaMdYk
tlVkdsO30VqsZ7+3oGmUKfYd/sxa9ZIyR0ohP5p62fv1cEZydtHsOMQI736o5VO1LSyZklTXhwXI
NwY8aJ1hzTnBss1q3xE5uLFt95TOFUEURkAP8H/+IsfjdNjTTFLzstwwvqagdPZ96N+Ugjgu5x8Y
PbyXKMabK+EKw9xx/ojmdT4PZRWRTd6996mQ/e3YWD/7oTH+FqHxAN9Y5NP38qquC0DqT5XvFTsP
W/abqTX3SAz/pYkjIZLUYhRDHZiH/Det4H76XPIRJPCffAz3ndt7rOXlrYlICKLDswnaFBxDb9SQ
4OWi2gfu62iWL46qwyAsEKMUyVUf9ktchDemszGeAgujTOylh8zWjv7r4qUaYPap/ZrqEUtLZzCz
LVMrBRmlvTtD/xZnZnjyux4YmJPAzFZ1hp1ypuasEV44kW1RBRuP6sHo25AucEZ4aCqWr4q/79HO
vPEU9eJr7meHBDuO35aY89+gz50mJ+4gZoJi4MgARioQIPt5cWws8z/ETP3t3/vqJebe90JLgYlI
6ZR6sNPl21za2vpW6HbWturIpxJjkZFoXWR7W3R0yUfNiQ/AAFD90/GMvBKIOwWHGrFFP4m9P+ex
Ty9LVX5U9c7VTh0apZAZRfnDIgHsIPtto+t0oMxtyZXj2QgO4kTxidka8xmBGGhkmm7A1RpDpij6
X2aectmUhjia8/xjPfeqTbu0rXInxPy9NL36FxmPqugxKpv4iGWGgS4P9W0EXMNtAXqRHWLuufy6
1aT/7/CWJF64b9visV6m6uIW3gWD+mnogUAaGk0ieAFM0QaN6MWRZR7LHT2Ops7KXVBFd9T9zaMu
G+82mi0jpXEy+MJimTHJByjcry6dPtg7sMsEsHXVTac78fJokOsChRkNnPLDQstK0eTx1UvtewC4
KQ3+tIzf5FSnuweQT1CkR0fLTzQZMpO8aXX8rEfNhK2tRTqga/N1ILVzoyqOYUB7CyqODlVP1Ys/
LD8xbiu3dLuNfWEa+s4NaD+By0m2+qw5h8TL5ytSrJ0LN+GGguQbJ03EskIGZXL4RTiFreMIqa3e
6i5lcd86H3Y9jnKZJ1LC02mfKwejPprdrdQxsXcG6eEsbK8IxBmLVTldSolV8LE+bzje/0AtihF/
eJrJfiKODIwsODz/gQCd6bUcgnWwhlHhlBDQecJ7Hu+g2rlS0VJCF0Epu9gahuuZiYgTiNtA6/Bk
1Q176+gZR3zl4rjKfWlaHfuZXD21RcULp0ADKOsxg6ULMzXN7n2xvFi9idEvw9SXFOaTSXf8wqgY
X4pDolhquL/a2Ixx0LFzqUHcGOrmpbOzy9jYD6uiaazo4AyxM90Ko3F3oYs6tiKeQxV4ceNva3fq
voVZdjajyjsEYzXvVIHO+XM7WljQub6+fGN6LApr+aLtW/5qhfWnY/B2UVMMJB3WuZrccqMRDbZp
4/F30EvGjVm91LTrH5XgMATbjJyim54TgyR3NQCYCsBEBoLJnW3BVo268hhyBSrzi4/x4wybAHqH
5Y7guRNrL+SzQuceVpLxDI3ttg+84Dg5WfxSuHSy5KEJZfebYiU1jC8Kp8gu4OWcjZ7GNsFOTnaK
G7s6ZpVH7E9DlOraoKHM2JaGTQBOqed7tefOCYptPDw2hAChsyAl7k5v8Z76McIBkQPLJLz6mYNI
hD9bH87Kj4XKEZ1ZDEXe9r0DHOPo15DoC6r3sT3M4cDi75n9f6wJ0LVLxGJRUTzkGiTOf4sA0lNk
L8sS7krMPA8+yRjH2IIUjyVh/pzpvdkOniO0GeZDytX6WARNtXEGWt5cp8lJH6xuEyJuO5rYi5gp
SQzuiLi8pnimNo84VQAYUvK50hXtZRXCzmjm+47wMZpH9r3lCMIJsftcZtaErR4iPW8g/B+4WjnT
aBGND5Q710wGAEbkxl3dOmOCMZHVJV9ZIawq1yPdHjPRc2m10a+5G/wNVrLuHJTL4+pMF/knoAv8
tGQa/ZVmN6n5lDdkEU7efDZTQuAsJZjSxql+1RLLRI3X9M8rWlf1LgxE5Q1e5oM15D1NfSN7xc79
UhYG2UuN+drbHcWQtE6MQJYTybPhvKJz55b8LOqlfFDPejBVD7GGxi4qjPRFKyx/w0+QfOXdL7Ot
owubB4IKiWOfszC9ek3fYN+Qii7icb456IUfYksX68drFWK7frp1EE43Ed7qgfFEUlYj4HCEKsYw
oVYsk/ci0sFlQLwxxICmRI4jFHESzSHFpyCLSBr2m4jxc1xN3qqFZBZcnoei+6G+S8OoZRg0wseN
x/1/FOzOeB4k3dBf3HGXIPjmcsMJzb64Xd+z0SM2SFGeXCAaChCfnWizhvuhqqK3MbPyzRwm/5GR
F78NvU73WUe4/1CL6HM9/hHhGz7wdx3tMjXwHzEjHsSIo0edrjT3irUFxOZILI83cKdvE70+VB1p
e61jwnckdfUN6CrR6iEWxCJOrlFPhpmJdZdhSj1fiGF4Qk+1MIUCh/3XVd0T0bpUgXWmXYHH2Ka9
73fpXx1xaqSHVs42BU61nUP811a1y9aeGXQuACCMkU08hL0m8k3XJB1BgzxoSR5eEfEdXak1U28t
yfIFFMFAmpU+qe2MaWvyrF5lkGTXsRsqn3Gda1ZCMHiWERjK6FGXTEOLbC65DbAOOj3d1KQN9bsa
J+mu+M+KtPjYhKV7y3JhYvjiB83d4TXwEJubwzc/tYKb0sayJARP2TB+ryrctph8g82qZ6N75Fxb
7RqG1bIKqv+25IOlv5SoJehRLtnvrjIOjL6yR20K++swOPeJdJX/bCg5YTe8cYcjk6iHD8hFxWEZ
IXRFaXHQmolNgW93Y45m+jJX7kyWlntU26t6GOMERU2F6zMtf86d0WxUGYHgCNWl0lMnXGVKlKpn
2OHJ2/XHbdOhvVNyB75D5qeUfpsoNqCIySanelBfomHQA6x0oyYvDj/1EBsAZxRHIevRxCmgrnow
pwA7elJ+jHYKc1VKazxEFLcIA5SHaHan6TlWpySG+6/F8X4q6A4pwy6UOnJO1FHc05N6R48uTufz
OmmjRUxcDDLrEiLQKgSJugzvMKB5TlUSvS2x5OrBI94KijntwKHq/ghJ+kmiRCOhbZ73gST9lEv3
O7J2Tum0ODsQ7zsAjR889kKQa3704Nd0hPIOnAfMRP6hTeBdY4fsua4qOMqLNP61tMt7fRBpm/0s
+/Y3Q4jq5xJWtz74T2lLxi7OLnYeS9BgYFwTT3Ce0QJMxKvAp5qLnYVH5SK03HnU3pVEQT0oSQuB
p4hbPaLvSvC6u2QW/gvNeqzG5HxjCWNvRxX9SlTlwk4xc7uXwaWcspiUa/1Ktor9rc7E79EVT1bs
d1edNvYpXqYvJTdX57WIuLSNiZbhpEQjrVW6mGr6YdfAqlf6JQQL4SEBqrSJPZH8EgTNIumVEBs4
Y3WGNMLpd6lLkqWlLdcxSa1nMegLRpz8N0pF51KK/FG5Opb8rhrIKWM9PfzO4jof2s7Wr4bHrlhZ
ebH2MY2QpJrUoSeu+gMBmhnkA7ReqVRBUbH2tpB+dqrat9JKP5QH2vnzq2l64NBi797nw7GvAnE3
aiM8j32UQ0Mq4wcrmBsuLiJA8pFTnJjHn4j9wcxo9c8pFZdkrEEryIl9OTsGcZBU+KpoKujWblDR
d4iniItadWVm5d/VXMa2Md5ACGI461QbA7X3VfRLhhdcKnJanBVFatvXik7JwU9qnCpqkCL07mJ2
Az1eMBlkRGXxsRhrd0vLyCCubHLO00IeGWYHYAM5y1Y9I7xHQSeDgObkZWHIhtO79U6t6OtLHWBu
36inQgbN5INNJycnnmij58kvNhZ6PcQWNSGpQiwN2jfb7jm6j/QW1cvY5xP2iFJ0ZS1OxYB2/Kp+
QIROX1k4Jw8Daq/VemdLutzaESW7etiNDjFXnj4/haEtf6IoCQlDBjqmaovMAE4912j7oJBJ7KHQ
WhCQZmTt0fCmD6oe7YhKDUEXbQLa60d1OZYTzZb1/7J4jfHgk5crO9SJloYvxoIE2nXd3zkZEi+R
trTSuhHsSNoLHoY2XfjcLfR+dfU0ZyVWGXs5xoi/jm2gl2D9CLwSJoqzYMBFqB58dLHrs3/vefJX
0xFTRgVJavfvF8BXHclpvHTTXOIVcO+j0g7EGXWAfKnWY6CYeHoyl8UR6/wNaF/p4ydnqW986+dg
FdrdgBu1KQydYaOTP0OWAgGaU6torkOtOuE/LmXmT5HoCDHi+n2R51fESrrEjyLUly8NDguNnzR0
c+uZjjKhO9BDt6InTcFcqt+U4+Ne5G36DaVcChQxBTpQmhqDLZDi8348unNTf6VS42Kgo9mg39xD
inN+FCb8RDWl9Pq82S8ZIpVqtlHUUlkco65b3jPctL+HrqOVEgZYWzE6JZHR3pchZqgMGv1soozf
RiZj9YAMBAxZLopIiqvHejqrTiFwavNa5u431c4M2/arDD1PplExPauG8Ln02cqGhpOFPTXeKZ9z
Qozo30W+APKwONMzZMj63MZpttEsKPS0Yl7SnI8X/M3J6MwNQ7Xhw9FBZodzM6CcBXCnVhAKRusa
ohV66eEpbpq+8zlIMwZVS1NXMqrK0uj+b8ZTjWw5o5ZOe+Gm06MTofgZzHQVNMkElScdCqndTT2y
5WA6LL33Xvtaf1htf3jcHwcEvE+jXV2yqglf1QN4nTvS4+imXmmwBMBNAkLqgkR7rcGt/FV1uknS
b4zO814qrO9aFlQfOR6bv/diCTa0Ja6rZpsSI9pHLh2NvCS57zQMIBMfFJcBMG+X4e37nGqQjR2h
1nnv7f8/3ELTIcRcxWNgFT4T8F5vJkHAra3Pf1elnJTXf3oG9YxOQF0GV8chZkVPINeLPm5eWwPG
XjMjymlqs35NAqzIVaC96b7t33NYklIPV9dkONqYaNa2MILPdj9Qne4IIJNE2c44LHFyXFoz+BQa
WESO28WmMpsR4Kd0dDZxvOybGk0CcYXYq/Xaw8itG8e8KHpOTGHBQLuIDkEfTDefBiXq75g6S3rF
lkJGbZGDldljt2xi7sWN1bTZoYgQ3ObUxgiEpN2I1t2I1iKaN6ChqyekLNSUwI0V8HjymAL3LY4v
lKZlsZ1/21Uz37NwuhNc87oK2XrSgKt6vANwICJtZERNIvPdpdH1onX0rtbefGp3pEyHTnfRRfHN
1Hw6K45XbPMRvZuXC/sh4rz4AhtZQCLTCGH1u5wMLf5/18hrfjpzUxzUKz3Q6eDkGR1Y9XogOHHX
Q8vc0qObr+qXbWzljpTFz1dv8ZxDzGwzyfNjFdvHYTkREQle2ghMf7+ETbpTZXPfaruocPagveFq
mbPYReBlT2lA1NNsPXkDYw9OvFl96fG8qdOxmnb/e1DvjdARQHM3d/V+KScFbbVoZ7Pl3JX1jFhq
f0gfWptJwCbqXWz9AbTT9XWejL+nNv0TFqS1rRUR/8o31+vNc1S6zbmo6+hKsgfnmb6ycYhb8a61
+m8sd+ar46afDf6zTY5t7qoE+ZaFsj75P+KgE9HFchcAttISazr+V2kuJHQzxNhFoQVhlyLxbS1O
h4qrdAndg+7mAL9xZZ+t0GpvGeaQHVCiiHgmvSdjUTi7BVnrJe4zgndTslDXxofQGg7sZupu2Mp/
98HwMddZ+uBYYQCwtrsJorxevSX2D6NOxgAhwGdhGO53gjxOiZ1bjyM4ln9GFl2DKz3l91FmeSyM
9PivujFyxIeiaoowwcrq45pypNEz0ECRmgZyDKUrEoTRTbG1tbOKQAzf+86Wqa1MwX/6HMTHbBP9
kiNjkHeN15O2Ygv4rq5Xf0GDo/yxtcXcKmDR+ns6kIaYyaqHsQaJzUDB+m55ET4L4e0737KesvoK
9WEDwz2hOCZZrdsMVtVf16c6TMqNcRI+J65VAWC6ecj3Kie9Om5wNW8NB807044BEUsD0bO0YB/4
dHJUSEoATe/YprG7vnRlZgosWxzfWHUfvDz5yDq0kQcLEs9RQSMRtNJTVzkuTm29+tqsXSdoDXf4
D78aZXyQqebYGU7eNGxXESo5CQvxvojwGDOgfiLQrdonOuchRqtUKd0UbZXJzLQEniH1NKm0XU+4
120eQI+DNwdiqsTF4efasGoaokRg/jyF0wBAxxblHWlbeaNneFKvFvlWIrjaRFheSmf4L2IP7mxa
fvJkV3lVtqmNyeSf4zKtrMhCyYfIgbKFX4NQE/UQ+ljHibFyHv69R086JZ0Cb8jgO+WuRyB2bOkR
PKznsFowVRwdpJq1AXqqTD+Vo2+sM3fbeuC7C4RCj0W+4GhAUvxeIP5I3Oh5Mp7WXRSdyCE10+m2
TD1T9zrPbmkCcJ6P6WzMnb8vliU/O6j9ThaJz8pHiyyCfEYA89BO5No8J1p8ICCbSakd+E+BhQAz
CgQXpvSzFhn8kcAJ7bO9OCzTeksTQOpdI6EtOyclAI4r48sOySJRVxHSn0vWt+5DGU7k0ErPsFHK
DG4363E7p8h+gaOeTYMDmt0ELZmtqf4g8ai0xgx0SfJZudjXJK+Mh6yCmkFv2nxG/AuWEFjjZmY2
+xEX+XPuTQd1X5XxbKJEluo6PeSkgMyD7RIuTKKNb5ab6y+xoPfEpbwY6SeBlN4uml0w9NaXElQj
4tr3NSa8yhIWfDRJWJjs8TnxsJwoIHcQYNRNtGvW4nxe71G+jH6jKv2QGOqLO5OFXU85ydn0Ygcn
jn8lU4cKNN2TS/EkgIAcVnl+k2EqK8bb5DfBI4P88gao9gb4s3zWaHg//HumjR0CehuC1SprCUzm
tEFfEwJeWfphcskWVaKu2kTHuy5QWSYz6N3Iufq9B+cysNzzzKnp2UGXxkTGuSdB2T3TEu6eQ2hW
p4y1buNR7ClFhwe864jexnsoym5aiz0ammCElyAm5kUnotdxvsDHseOMffjcW+WbltQOB/p8Ppb6
8gOwQb2vEWqRoFuIBz9kSdEMIBQKvxe2OcK4AHJKlRd7keGIJ7PvFizJdzHG2gvG5vwQVfp8swxo
w1gIfnnYXjcInLlYcWrgl2Q5G7Awz9GzXqdfbFQIFZzZeQO5Pm5p/mYwtDXnbdxYP92yeFdDeUf3
uwNrZXjo6paVEr74MWeKtF87PMjQmd1kwRHe5vRhxPZr61ZVSq4q+pQ6pjGI/j0tFvKUjEl7gHI4
XYBWw/VZ2qdcfNKMaQ5qohCYr/jFoKOZnDtUe9cjMaazB6ZqzWA9NtQr5Lhye15M5AD136ON8MSf
ws/zpxKjnzsaBBxi8MIzbY/xahLxuUWDRuzzPnAeO9AIL5UNbRIG8Ld1OYkFCSfSRqEu6rFGNMDQ
qj7WPgGFKFYt/ng0XogtybepzDAYOV6RpTzfK0tjViInkAaT8XPHZ0iYDKdxhhDZIXDbFD9M0F3i
sUbeMHi00hcYTVwAyWGE9ogOlFjlSAbac7CKNPKg++ZZxNqHLxU3BYOxvbeI6pgmOSfrcRku6ghW
/6rAkG0DuRKz7jivWopsxWjsgNyTmiznxWRe6fbN1swwzLTl0mP2zfAc+93YPjJqbqEUFbQOrJN6
od7mNGjs6wHInyf7Hmpkbxga8ltswuqt2KpfpgWD00R6xKkLoUS4zqUoYE+6FcrZUSoA/z2YgMo2
jN7yg21LOQ/UipNq2eVhzrizHq2tIFRigzSM/LKwCp8oy/pr1OV7xuIG2aSms3NCEkN12QBLZf5E
B04V4SoogWEh5JRErP2qNrYNRFCz/6m78Xhcd2tyezDnhk9OpEM65Jy8U/93YnLQGqi7SrWINAfV
m8IYFCbBPnU3G7BAy7eyr0fB50tis/KF/jVGNInYGu5iU+4LIK4BEaOcMXBoDZbu/h+WxgYDgQPG
xMzuvBUly6y6uGhtSbIwwkZik+Ytq3T2Yk/+nW6F9iZrS0rSTSUZNsSJVvRT+dm1Yaqe1LN6QXhk
j4cuNZrV26MMPh3kDtja9Y8V+0pRnlD0V/MPM0VTRstjD2LQeBYQLjb8yfl3hBFz7dPzpdRT9Fot
vbYnCXODNXzRLO5fZjqvQgyU09MV88P00gkjxFq9cM2XMjSbOCT1kQU+mXcKxsFMmkxHuChwPgdx
mKQX1MPTcmJVoFyaw3wjeRNnneJ9yFrttlYbE+3FCZ/F0BH0qcR46sGAT7+Hh4UbptXdc68ZoABm
N/qomwoxQB38FZnnbdQ85Zk+79BLeg+0ik9ohmH09cAPgANkHF00Ak/kW14Q98wb5DBOm6zhucy5
OVDgxieQQ9BHaLNXEcnJ9LEeVec9coAfrJdXrLmzBBUXu2XSXVJYoRjQqgKzENDafiTV2dLaO0V+
c3bd4c/aCzM0O9hnV2g1+gbkKZzXsE/+c4rG3HSdb99wQdo3K6yIbZuIRVQmR8/OfqVGl6D7HEOO
/uMvAzLwvSAiRWyw4sxIZOkfFzVZDEa8wLgpEdwbPX4k5WKztOGvIZgRGvwrK/jLnwoHthcgUFvV
vSUYlWoMae1BMeFm1w1ozxUlvVhWbPDBMUKzoTioWTn1FlBLdcdo1E3r35DKuKehZmjj41Hm7GL6
z4YGflGpdxT/FsbjeyS79zo5KCs7JW+QBk4+IWvNML/VlicJialPKpw6J0iN7rxYqKLUVH+mbX9L
Fsq3EQJwWfpPan7iNkhOYzdBCCFnKrE33AsOXxej881DHdjmhrfjXUK5nu4TMn63eWC8WbUTPnZW
n78Rrgh4PBjvA7w03CbM8JWMa+GYRWrQ8twmHcVlm0/HUJ+Tm0jtu1oOTR9XBV0ScDeyxuk1ncxS
8nZ3IQf0R1IDe+65F2o/bx9VrnHJcOhc6BJgVlGfHh6loyljlAIODSwQBhTUyrz4Wl1tkAw2MtqO
SX85/pxaAuG5XZ5Vi7gFDIwrEwBNrT2kk1NiNWjqc2wM1NXEMxCQNIAK9FvrPolsRPo1PHoRTt/Q
NjFVjzkGllVlGpTTE1EBmjC8ZzNEONET6n6OkxJa+JDddA9+T2NaCzPoqdxp2h8N4RcxcM6vdcXo
oCTJbz3dd30lrpw3j7OwxWl0GISpFA1SxYdVwZVKlQqfsL3GL4fa757Z/nvTeI/InvsX4S/6ex18
C+kjndbvn6jv8LC2dYcxO6p11wDUeSEaOdo1nufu1NqrAr6HaryoRpCLb3UzjB+lmUX7IHbb86IL
OCTg+rYaTf875CNQKHnh7dTLYCKdnZF5zWeZALCW36U6NsIlmQ85RdFjtq3wz36gF45PFRqcBye0
8ld9WcDoBCYBHo6/U4MGjMAnFNTYjasCbhNk+K0rndnNYk8nxTgzFh2QT9q89ZMLVWNiiBf7zfel
NqzHmSoIKejNQQdygKQ8bdRL9aDZwPcSxBBmNs8nD9zVIar9eQ+GF4RGPeebsjKSL5fjoJi78UMn
/YgpxlMxEyM9yUJ1kA+em0xnsxq+x7KAXYoovA74N5z/GaaUf8r2YmaViBrjqsheGF78VO0+Y+kk
uD240iR0j4U+eseYMeG+KMn9bmacJbG33D2rYp8BS6IcRm7lPcUGZ9wl4Biseuu6PRHdqfa9LqXH
6c5wP7uaXQLKx0Z80GcN3I0b6bHMX4H1h7Lyez6BK6shZ+/NGEE+oaDCdu1bST9j39Kxlkrmahs3
2rWkP/7V9+XrFAVAxqoY+r9NxE1uwqGK8RzEYVHdukjQ0rJ89xqYZniHgHknOSr/bSzl93i3zvIJ
jcGRWX4ESOdfUO5ZNzN2500lc98W3Rm2YHI+EzHXOzWl9zXs850l7l3LhZcZy09MhdVuinyCWqfM
3K1bsmnE4YOaTKYDCRV9jK5LzimD2ZqeoMduGpJ4trV01JEPnp869VJM362ILvEs16cMADIW2F47
CDsZMY81J2X9TfH5buo8WG7aUj2QgfyRl7hESQv6XFA+x1181/vhCWCNicyPwsNlbCtDqMRj3jJt
JHG73atghcFKSSUXObCpAHg/sxLjEvVJdfTs8jK4wjzZNT5YSf2qMyBPpLKYZ2deNq5rW3/SpHlR
Glk4IXAtCy84FZ4Lyisz9SeM2eTMYSNNWWuPKuqlaACed1Gh75EXGxuLQNSNobQDJLdXh9ITZCJW
Ndv9vDw07eDux9jaqTq5tmlQgyx3UC/RKQOH+x5A29i4Wl4z3empTAQSLIBVcMWEM5OVl9L6d3jf
oYvpNkbzMraQdFongaADPntH1lV3sqjUkzRFG5LTDC4dWu2Blr8ElkZql+Uz+tUjUho9su5Mqa2e
hoHYd/lyDsOUADCKHVoPTXNqkrLcObGLQN5/a+KMLqKBJk8mt2q9j26iCiMGJl70yyXQowqBAfcd
HXPlFnaIEtqWeP+lE9Syw/JODijaeQHg0iCE7XtGMX3UQ/pHCMHEdzeikpSMTtHCHS1mMrMmF0wp
3NjkmNoOfh6Ikdp2KHuDfYozcxV3J3n1l0nK1Ge2jFumNYTVCYzxiRiDPSTlbj9r1ddo2LdwIPkI
ngZWoBDy5cbwyIYpPEwJ+TBRevVQ2prXpu383TprXIGLOKwy5NxTcQZhM+9tr7prox3zL1oSes9R
t01n8j5c/sE7G2PIw1BPC3chqpGAUNndut14RlG9+014LRzmRW62QKWQwFbM5tHGXlLtI8rLfbLY
3htwoekUTojgeptrwPBNYnYT2YZMXpves074tw6t1Pf6dgjKsrSiXa1zPqCBQz4Uop7HCO/uWYj8
h8INTQW/o/EKslClLKSeHboBEwsZy9BVbyCIDBQdKw0587p0XwTB9IwiDfne+B46tpy19fUTlpP8
MwV/oUa0kZ3Me0Uy1BmIATNDlu8G/4+wM1uOG8m27K9cq+eGNWZ3XOvbDzGPJIODJOoFJkoqzPOM
r+8FD1VnldIs8yHDgqSSQwTgfvycvdcuacWbEe4So+zWnsv3X7g4WN1WM1koXg6dTM2nm6ruT1lq
LweYsT4VfRnv8mqmt19kSHjRSbvIvZ5oZ6cXTlnfFHEJ3ai9cqOaWjS3BuIkh48wzvbzHMtrDSjm
3BdcQpM+dM92BfMIGqB/aCLyKvs0gBC53GVOGFjr1onKlV64n/EFuj8o5Y6aNn9jUo/agoDyY11Z
cpsvAGktSTZOPV9LRycsSI7mMUSkvK5E9rO3e/MN8Ql2lZqJaB8QI+fWKcXjIlDPcpZ4DPlf70rG
vuMgRXbEY9OO1/vQE41ot/VHb9NkfnjKo6lbI6bYqdUzS80PMYcPxdA4rzDV8n0LsHmjPoy7Aawt
+KFVK5m/eLHk9ViwJGrkiX8zAG5uc5hzonhvjgwQizqwgcGE7ZmGIulAJLreAis754OGlGT5KCrb
gj+YlErQdZapL/GCC8ZF+sODWwiEX57zMlmBflO2tETjtBvFc/ZdQ/rdA/Qg+f2qImnB7c5XZufY
yrk1ZNo1b+pZM9rzUzizdtli6lZa3mrryP0eW3Owd92pJCVrmdlPOQnvqpBlpq6iq1oQPgfgbYS/
obbfmklDmrJt0khpxLANklYcPCOeXxDIPlvhMD4MZopHJbNPguH4tdSlQWG0zPJGHPeHe0wz842o
WHG1ongjNW9jjhDlfS6VfUgfZ4hDwqSWCxf5ZEmLjQBYzcGIsMxZ8oZguKDvkjNaApzepnMRuvcY
YGx5CuK5YsJmwex2oIuoqzQm62LLWf6tIk/glKZohMkhbq5Ct165JxmbtMMHCX/Gcxmi9Ucu6xKX
DAYAvmPEezDWuv4G4qDbKu0C/JJgZ7X5sImKUl596mcISH18FuRrxQ2DcLUvlJp/cmagr8GAiVoQ
OLbOU+vJgof+pRNnPRzgTgBTOflR9ZEtlMQBtaXTn5jL9VD4HqQYOOdapsnVPWsbQZt2d5cs1nXD
xtjHx6SBjL08CfSCsck0PFHH2VTQNgmKnXhIRnjbbeU9FLgKN1o4UmyXjPjOOO0YMHAgWDWKWqTJ
ipblPG6KlMwe5UKCPtYCvpEXgKRL7DFeJaURrGpmDKr/pxlZdrJdPVwJTZ/fjCYlFFK76t2jdPvi
VNHleCgmpPdAMtaxmQ9v6hmKMyQyI0CixDCiy1CPt7tORov17JJnIQYbXcaPmpbvg9bqWV/z5HGZ
8+jzQvKZhFvtUkxA617LUFWWm9rJh++yCAn+8BcWejNyw8nxFs+Yl3wrcNe06ZJ9VE3+C3CA7X1U
6aM47/trUhndO0uptmeMk8L+lQ+ssqi6h7w8QN5gbBkER1XCNjqNIp+9fh9N3hnsr8nEkDGVldMY
pHDUKGtrHAIDYe/KhzoCN6V+Me/MMKjYL73ZLvpn48lMKOCXPDgdYiY6Fa9vObYD+Cs7kkw7Eb3Q
OEy2doGpqmvLF2K8rX9q9L74LydCLWXArCX2k0bK+MqUdvlehiLdStjFR9XkZ/OBZOJAwBEtpajt
VDeXiOFNpiYzLAEjR97gyXeDT+NCB4OSXK9r8LADWJlj45JBpFWmsSqRUCmE2bREiFm226AdMDfN
VPubss+Rt3fi+V6xFIDlNHJCEqTIVynfu5hv2ddTBKeSruTcAWZgQ41WUcbpSuAcfJmoIynp5m90
hhw8RSR6LE3Xi++JaNVo2XSqFsv/UhOc9Gb65pQu7jnSLVRrYGhF85g2HHj6xoY6v1TCMi7yBxjF
G4hg9KKdyDxrYi4RZKLGjklg5F6cX1rXrh9zRmIbgnDnbdXTQSvKd8dBu5SZhr2J2jZ9cppXjJpg
Papmwg3GUMIz6zeNsdu+JgknkT0S8D6/iEn3TyEpaCvTljVXBpBxZdjIZdrcP4zn55hMk6c7uiIP
vG3nxwiLGmPbLfD7ZVkI+4IidpLv0SQbRLXGsNH6LEDvXZ/pTGjXNO/a50KgpHP74IL/RN/38/SD
loqeYhlYpkJ308RS8CVtnp3GxPIfh7o+SWvNrClLVgg8m641v1VR9albCFhVP5wbxxAvlV+iVnYP
w1QyjF/G9KmR7n0chevG6qtLIuvyzMRU7og30LctNB7kCWNz8buhXfeLHdWACw2ua2NMefzZcI1P
HuOn793oIeEAH5inziVaujjB8iAnEhu13NwUIRraUjb2Yx3yU+ck+AqVyN3fVzvM9u2+GiAX0IZI
Fwpj/EwBkHWNfsjQJ+App7krssh6s326HyjGL/1C3xMljUZ15Qnr8yzymy/TCvL50sfAbElHPSsh
GCwOsaDWnVMktIfEeKONIZ4UaGLQsag0GfXQqNXNnm4icjo1JtczqNd9viajJdkniyYl/ilwiu/G
Hkvw/Ue4EZFa45zTQrULce1zuzskfv1FAcZ6GsLQWPNxWw5WhUizB0rmlkjfFkZdFYU6XCXrgD6w
vmmwabda2UxogIDu3nlVRYpMvUrPWOu7Q1ADJPHs+jNydCR1GO9BbnZ0GqqBTcu2k0PjeJ+CLvup
bGeGaZHMIAuHBpRHiz9ARBqaz5VPtLLQUKgzqeqAiqKDkw5pGn6Z5NfUkJ9Nzf1Q6so6k7sK9V+F
GO5YMQmh1ex4j2qdQC3bblCoZUxWctrHaEZYS/NXyyaJOq4YTi+Hxxlxxp2rmLpBSb8NXlSr4b5A
P6KssMOwRM5lCIrqtv0Gq4/kP9Lu77gjVCeMHLCwZtbIFHI5gi4PhhauXe7FT74tVuk1aAzxTWjs
oF1SIwPE074ycaRaqzRg4dJNeLBVaE1f6tb4PPPb5RpGNGOHi2a+3lvRwpHBM5dI9otxzrxcLpgc
+0NHbsphZjGkmo1YB0QcXs26YpJrdRc9MvYVTp8WaaIZMeZqvHVItThOXwxntFb/+K///X//z/fx
v4OfBfS+KSjy/8o7QH5R3jb/8w/H9v7xX+X988cf//MPvE2GDlcLoYslTDoX7vL179+eozzgnxv/
S4bumDuUgSRRNVzSS3hxVGn6VoxtuA5dp7oGNTBEDjHgXMx3N8c8myUNxKFabjjJkIxCI+OhlxCE
aFXEm/sv7xetuxoaBJva2DrHnkQhHfMgG47n//wlxtdy/YXBb0J7xjZegiLCej911mHWCxRlhfeU
2dmF/p35NNAq1YYwx79FXEpFU6uIWlSOYcBMw2iaTe8naOmXnrSNpfQUWCXan6UINILwrGuz/6RO
y8tHdsNA2JyP6NaSJ4eb44yM/jnuPetJPRil+BEvY/9Y2NxpxqS/q54F9elT50l5HYve3aum4GjF
80b9+eoVUQ8hZPIsCpmddoDqkD/MXzv3C9UZV6qLilu9wsbyMmv4X05DLc/cxl8qauObW6b1vshS
5+Bxjn6ZmXcX4RMvtv6sHiCBjGs/znCjFZXxTM271rs6eky96YY+xDyPsoN9PjXgkdnRHAjuhf8E
cuyjKzmj4dXFG1sQHWln+nRKcufVd5zixZNp+WLZfc7EOQ3O6nOUZNGJGnwmX4Gvdrjtoe4wZyVY
7RMHyhoBGeEWJ73EhnefcEcVpBXN0N6DgJGGWn/0pG0x9C5WfSM0IF2xbHItE12f1NWjKgrduTxx
cT2oznBfRd2jRaNB94BfC0CvCelJR2bVTOnmSntSNqt7DcnclNECi/cGEkr01KEtPXhz8TggkCNu
ar6pEQVYiv5RnYmjzCVZYkKrIYVGCRRa4ZMXhb8eEt84VdUcXZxpkb7EyXiAUoh5pBjRxVnmvduC
dbyDiySLg7q4Zhl+qzXtOsSZ96yjg2YWjz93aaE1nYOS3+udVdlZHYnWwWJ4YxwEvzN70oxP/PPm
1oIIXxewdbZtEbtnl5eec/C/nqnPtezeO7wJn+9fbAAIEai10UmLYUzNXkgoUXfUppH3h7j159T5
ropB3a9Tjubx9zT0fBbOmAYdd23pfkjmBEhLo+AxdIsGd1YT9ycnqLPd3AzxxvGsbDc1APo1A/5m
C/IMw3i0hFAlxV6pVyfrc8mCOFSfirlHK8YN+RTL4IVIe7EKE9/9QcVNjjqtIueHKFtxJBMahAXS
pIgqeef0WXciKLDjey4yJiaX38qSnTxeEE6KaSr04Wc306VmvHzowBm8Nqm+lWFp3aK0eIqXXCPh
V6BspZg3SwPhoQbG++AH08lzB5sBmMOnls/bdursKH/iM0HTzqGdc+Tg6BEGpzGf2nHMjgIl2qZ0
YHcnC2ZnqJAZ6zUcvQJQ0i9MSVOGeFGXZPSp74JdbwB7SBvHeS29FNgj+0/X1t69uxeaXrcRsD/U
lmyJPtsYPhKMONFjIp5lvFKDOvUMjK15MnNuZQxepHAhF+vRdcVUGvOsmfu6rpPtrM8I4QtPTOs6
S4M3GWi3sviu2qN/ePfM0pzxkyN3+/9CAixNhsnhTmEH/RCAnC6aHWlNj6NdZj+WJ4Vf0g5V+SQx
pMFNlfvddizodI1thxjTKW7WIkHP7THaGznz8qGQ/q2mH3RrS8z3/D91pJsXPxrmM3VStQsg6nLy
Jv5iyqKJVbM2L4nmkmIl9LsSPnJJZ5Kx86zQT7PowxWsp2pl69l8GrzBPS6/mo+Gc61iD/54CB0o
KS6RsTv1uT4x9nTfLtZoNQfXxUxOqMT0BW/sQrxp4sfaqNwX0x2PfSXKh8kd/XXndphK3wcLb2Sf
RgkaG6c6eXVl7Jmc+U+O/Iijd9TE0bqo5u7T/ZmLH2RKslfbmf3tVMUEFddtc2yRaZE8SSGkHjox
73FIMS4hb/4+F0K6/kvfowI1xGJFdebUQqpjuU8OGaHqKOiFc72fCc8l1z0vjy0QAvBDiGVSVyRP
gogrmmCZ/cC5Dj1XFOzolZiPxJpqW61FpKW75S0eevsZYYE+GeRhmpq9yeryHiuH0v8XARv0I20v
5cjAyM2uLbT8gRr4QGRGQIACp6yGhFZmHOG8qUYA6UWfvBSxBkbXEfABIoN93MeeykpaF3iiEVM5
EynXldUFF9y0EZ55t99SB3k7pKPlsW4WsWzkDLt8rKgEljF1Zg0v90w0XDoWqaLGvp1r+6bIwTKo
o2OEv+9kF8OrEreZedqf740mr9O6bRxOQMLL3t5mnTSeSnivmIhleIBKe1PYbadyrsIPXv9IE0Af
f5uCpr8o7E/fd9kaMWK/q71hG8bD8HxvjzrdyLcxY3E1l416qFoAghHIIOGOj/cJN1YEZwfoAYpN
8XGfE7t66f4aUDMiT37lm6hx4d0zltm6d2qX5q8RyHKH0HRYlXdKAB46TYM0UdnyrA5jZVf9M/xm
G5X2S0cCH95n87XbbVQaL9DJipOLeHrtLFpWK2AOK6N8E+c5IaETmfRF4tUHkRPLe498zXyyD0cM
CUE2Mab8UNHW6mFpZqkuaBnSwFcaG9uAv+Hb5J50ydfIi4L3qB0E2yKJJsLQ3UPsJfnNiuovGmCa
Z5eAsjPdx4y9LNI3f12iWvpvFapnWYZBtqVuSkdanr18/d8q1KC3ZuTNtb2eY86HodM5B2aY2doF
dku4iP/UozvqccTtwfM1BH0IOv3L0cyzh53feu2tNtEhx22vfySdH5B25xRXvUrzi+EXMMEz035I
muzBirJTlMbWxUWNurZ6zyXGd6dOndJrL3Ls5LEaAT/89R8o7d//QAfVstBtU3jS5ABl/ucfmNBt
Rj5DkNC9sHFxEK2zSksufhhz7FjGPJXNaCqEKL6CH1c92c3ko7YEozun+Qnq+S1aDt3JvKep5MGU
5jT77thiOBS1YZPsBCObaN14HVUyejRnq7s6msDmxyofpnXwias7W6MwoKOzPCMT2KV106B/XKQ5
NrAZIrOPM9lXT2ijKcZK3dubFN5tWkYooFjx+hQPN+VVtQs7P9o1cbkNJm7qpGX45ma3PhL6c4NC
0TcN94EUuE2qYRsJ/Geyv8prI0PaW5DHCUZzdmEckAHjZa9TmTvrvKVjt5xuHZN8rtLttU1V9P4Z
Zh09Rs4YsqiuCr3i+9oHdL3xmJA9u1J1nzZkHeSvjIUFASrhKf5BXe31kC/RHW5BZt1GGP7XqArk
A5A6+TcXsOv8/v5apuVa+M094VqoVn67gBHfVU4iBonD6RhL0ROE8eMeflGBl2XkCgyFcqV5Huuk
346ZnW/HSDvcT4i2U298jEVPljsuDdvpqTed8mTLxttaOtLRye9eMiOHm4gc9bEdpqOXDEzadBtd
56Kgz5L2cehS/xiqg2aPuEWlQw/dDK51EVAUSjVbTjr9QtyJ6sFsCcxEVmpAGI/fh2WiEFR5cTFs
+3PPEWRt1STe9fUoaDfw0NSF3CNKBr5lQOA0W4gyFcpUIyeDwCf7cs0kZH5I53F+iNDPqcVrjqrn
WsKov5PW087srsC7rQcEw/4O7WD9N+dd8af3wpYWC4nh6LqQ6Il+u9dge0saJliAs9QAaFk29P/m
/g0hKc4p6GWcUTFampQ6qkCPa2h+vSAPBWGwtYgsQ0ktpLn+SszGetCM+HFGmnD1a5vZatKeMnoO
J/VMPdi4n/Z9F2cIlFDTBP6MN3R5KF3v17PIZVnjnGi8BjF48/AYp6K8OC1Q/aD3gEqPWfVkZF13
dEVoH4aecTyCXom/EPpgw5K5UaVHq4dXoM10EgEE7FrTa9Afh5+cRUepVnWMcJ03Pwd9s+TgSZDa
+RicMuBks5hJrfWib+ippmIv65r7UDUokGMv0vk5ZooNh9kUOJJ1RpHrtIm97WQWQKUhneHymzDX
ddMNEJt3ivyk/Jt3zrLkb7eRY9qsDAhubV1yM8nfOhWNMYGvbJmng1/cK1esYywee72IN6qHotn9
1gKMuuonUN213d/ULDusSHfW80xfM02PMEr67a1IsmibiC9z51DkdXa+H+1i3lE+TdfGe1BrLgtt
SXTeki8Wu0BOYy7mpaVrRvnPqooZQlSMX52uf7+/VGr6jLAQqEgF60zWBJDQc7F3ZTL1jzhoniPb
Mjb3f2zFo7mjddYQMT4PD9CS9t3kYW+1KxDui2afgLG+FuUBxmC78cfye9tAObsPINwSxgca0WYF
oK0/JM58sdLsYCDlx/vX40eNEYwsB8vHvLWzG/sD/Sp1Dh+yofhSlnT4p+Xwd1ecGEHmrs3A8p+1
wP1nM1TZdyIbmbWjV4TUMkWF9VbGRrqzbMbRWYpLW4t7NpwIV3s+mtsmC9zL6MmLztjxggrpGtdx
9CLyMdmmMYr9sHiYqBG3pJU76A6XVWYphHI9uwkY8rR9iwNAt7Pq8JX5YpGzJS5wmpiqiXCf86DC
Ag/VB9t+mTuEJi5TzUvo1rmUnG0ZXqFUr8s+MzAE0mcmpSBZF4Sq7AyjcbYia4drys8lY2UiDUf2
+YmsDQ7myCk3CHXMJ/UAQn2VQat8+ONTISL9lUSdcmjb0Lr/MxmP/c6u4M/FrN6btOl/KmeHrGxA
umO+hJz284ONJlnIMNzZJXJYJBbnurD8V+YFDWAkr+NbTBstmqMXAyvEGpNUd7TFVvWcQqQtx5A4
1ZWSDLZt4dyiO8xGdUJM6Rm/6kN6AQmUgeABR7W9apfdUlomtvZ6srZjKuuDNxK5aTazvTQi7C0j
Te/EIKHjnA/vX0sQp8W48aQ10NObMN3XQ2K8JpF4GsvUPUAbJbhkqOmDF9FPkY3jVZ9okM3w41nk
rZO/4NDglPW7BrveuRnFP/PAYSaGpnirvJaAJppDb8cXZDjReba/KlaDUhhO7fQNvZDcIEnv9vWy
u6sHa6qTg8k7YzjDTcf6cuxan185bsU+j1IaWii06hV5HgtiwAw+tHh84xQVQeuWK0/Xp3emoVct
1wwarbML4gg9o/q56sEEc1fORfDLuz70ZKvRgTkSzoIEICqzB8QR6E/SEsoQQZLvbhoSPxRAcw56
LUCSjrWFJGDOr29Vy4TL7XW8T8Kc87NlantlChJQd9RMybQ968jo5FRoKUJcJyf8IelyJkRNdQrM
sbw0nh8cQ60Bve4CRYnM9G35i8ix7F98L/imROh13F+1sBxOvLIfZLS5u3JxTGveBGbK8bx7GBkm
0m5XpdxKzoC33x7ja5ZZ8yVPGcJx04anex3QWql7F2OxduurXxIip21gYjM0EEkpTm1n8MbZ4Wfa
sRJqPcTlqcxe7yON0cF35qA+N/R6OjUEjh8QvEUrUrC74z3ay0BSK5RCt2kBEIbA+kiNIPXTsFGv
gmv7lyGsdD4ibpgkKcl/D0iRVZH1DA2GizX7ZPHkwydof+NWn58hLVbrP45p6pnoPbyBdnziQPHF
aJY5aAy7FBXu85jV00ufEzCpZXVzwBOQn/+6krcc9097lGM6lks33TBdyCy/lRdFGxYF2IRsey/l
UZB9vauwk9pismyifrZKYiRsTCKrOPb0s94Pl8oJghXov2RjD1p36tycIp2ERr1NVxyn060fuCnE
M738PI5tthqwjJ1mrVswIuNVPRgFoCzNAICKvXkl4ZGuFBuvzaKTW0r3c4zkblsM8Z5GLDonHYo9
L611u29HgaZFn515tnauh7BLyKp4Byqa6X7wbiGh5NdcmvdAFLhO2w5OLvGHOtO1vpLeJamSNzdt
/P0fek62OkAGVUouULhuZXC2oEFaG5dgsD53zipTJovD4uwDe9dCgQgYdmm17ZLZXXeWJR7Uw2zR
ZWCAB5SHBhLDhJkMkrGVDAS7GRnGNyUiVB7QVARvWuc/amnWEKPaha9J3JBgR16U0hzMhiGQEWRb
YrAPKQqWMHH8n5YEJkB69YMsBYuDnuNgm9v+zSUSmmB6P17lA8SItTdOvA1d+/2+YaLHr9dKZjPF
5XzpR4vGicy+jhJjhsTuuDP81iBKCPODnQGZc7hw74PdMX5lAD48OIP9A7ixdphx5u48DUDlqPv6
qmtG7QOM8SaLtOwBa9S4oWH1zbJreYNTMz+6QswrC2X3oTNccliMglgXDcDHXve13ViIt2Gw3E/3
+9hIzellOe/eZTRhZxw10zFWDPnMY0tZvw0cEmuYAj2qGbhSYbKEbCuwM7j8zfxuGVRHaG3EWxSk
0aNhIzmyTTvdi8x8iui2XNHY+EwkB2QyqrVUeQ1cP0x7l7r0fpjxmL2mQVFsAy6wVZG18wO/5Je0
MtKz6wzpWf0AP+oJD85kgcdrTM4lrnlZ6aQSl6DTUzuAU1MuiEXbJyCgsc4yij+R4mM9pJb3WY3N
1Ue8CV/KqLDP3gwPQmgzQVmsoGSaUPnCWaJfHkdIb2xvafNFXwXcI4uoS9SeqH0ncwx32CC0T5wQ
7fUUVJ+aDAFoKVL0l3Njn3Mf0bDd6WA0qWGinE+7zFH3YxH5x0pHlU1dqb+zfHwhbAkuQw6h2jHb
i9HhfLKfspruOmH2xu4XHsIef9zPYF03v8MI7D/EsOqI4f5oSDXatnZF6wsJNVYi2fu7ssYHMi5M
e8KjF9IG3TX1obRJjeunKN/X9DKUIjkZw8/CoItpiZJgVx1j4J02JEdxUapePZEgOxoA0/cyjTDd
PiffmZndWUHpte5fz9TnRAxS+C6ztzIGHG5UEpbi+s0O+ln3fP+KA3v0oCqCbA7Nw915gMM/fpZJ
n8PyI4UMb9ESkaVm3I3KzmpnmDXqbkWQe05kh02NWtSs/VvLXLT2HXnSoEE5qvbNFxBaJkJYIcsz
zqNo0xKdODDddLZmNzd7peH2mU/gy7eYjPG4BijP3ivy5Hp/IVrHeS5HZ94KNv6VYS2qVYCsK+tr
4IM87ML6ZDmlgFDaDdVaqX+TSJMbOuP6XukSYyq0zTiE+l6aCDXuqtEao9rKM0z74GfjvaKxS3S+
K/w83yWXpJP12VYdzJSemeIy/6XfJSSPRRN+zXno8meAd+O1yrpr45v2yeNw+yCSKWBFnGgToZ7N
BkM/EhKVcp8kkhiSiQuyigJ4x1EgT2qttwZoesv03JUlpgEbTqwSIhfD+EWVkn+9E6qexn+MldkG
bSEtlgpHoK9cel7/1rRLRqLfop4QitR3Ydb1XnVzAmtYeZVnfSam8DjGE9knFSxANa6KkPFP5hCf
87luLvZ1IBh1wIn70cz+F+HE1Y4Coz0uH0ljyNfQbglFx6BG9d6m1HaYAFdoatlkO+JozI5DYdmV
PvVDh9TMjNqV7o8v4aJ3nqcUtSEbMmFdX7RetqcB0zJRBK5/CbygPglZ3P769XCMPxcGUtiOoOtA
jWf8fngFStSYeRX0GMzRzeqdS/7Wwq4NMA0j2areNSPUt7aObtemAbjzEC5u45bGsySVamfgnHxk
Zp8+WsszVkB2I2z2kJ/5UH3OKINuqyYMAEHsjdoYSWbXGejU5wxxPIvxSjYhCmMnnDbxGCGfD6N+
GxgVYoPFceW3Dkc5de4for5bt7OZbnrPi3c1kK3d/SbOmqyEz0lrP2s4RkRakG+HwXEgSUIWrY1i
HU6kFqs0Foj32f0k89cvp7p8/vPycg3Tc0xdty3qrN8vrzRd4mp8OXDP2gwQ68Ul2ya8sl3nIfqX
7ofAQXOW3YShvsNRUg/QDzwS3lOYuMcwZ26hO/Zw8KYoYgA//XRKuTVERHZw4eCeoU239ZI4JAAz
kLiqS5DIE7VI6sbtqzsMeGrhNvFXwyTuzyLK7vZM3Og2x6gcCMIfKcdwXvSDbUTOCddxt+LcKPfE
dNsuioUS3uSU7XN260tqOuJvuiaG83tz2TFdCidAtI5hO1x4S1fl325Elwh7V7PJhvxlkNT4sVn3
LUgB6eKUsx/VAzp559HyzC/AmXDX6O9hbxQM7RPhovKPXgg4of3bLLeszNpb7JGtYep4zPMwf4+l
Pe3oNodo/wQ5JmV3C42WlNIq+khygP1dah/uQ2LfdndRXqKjyVvCTOxh7Tk9cIqqbh7rDgq0qxW3
Jm3KtW+J5mamntyHiWdjc5qNK4iR8MHUCElzG0HwOkZZZZmDucdQj8AsfB8ItPL6pBqlYLudTZ8x
DFYPTejYJyxyX32nmo5ZU45rDe09TbDW2lsggZXk15tRLRL5lG9qzfs+6PXwYA51+VSXcbUK3B/3
sioaScGz+u65FvahgGq8CzhjnwqKsCpuiIJHjAgi4ALJ1NjMJaiuByeSyVq1VlXpECT6uZtCnHxT
jo2mjbgIFun+EPoPPnj/tbEMydRDQtDr/ccWohUXhSe8X5tRM3xu2wRKl+52O3rLyZvEeCh9Dgm+
FnlXeA3Z2dXz5Cw9WuoeEYgc8B3Gi8oHUKdI5NVLGNAbj1qQmQZ4AoJjkb+OmommJrOqF7ihCcR8
tzqUoUwOuYXyjj4oAUcmwGTf9EF9duz3WemT8Omxb2+ihjhqbdiHEb39P3b4vPHXSWmYD/ytzpp+
77xTjX09w4Ddxc+sNTBBge+cPPhHey0g4CgfEmIVhfwSIqmQNZMJyTekU4QwVH1Y2eWPv15flOrp
t/XFchzP0YXh2dw7yznv3+6aqZqmfuqZChLYfcMk07UXV+REJoA/Jo0LU2XNsteH5P6pD0NR6uvR
IlAIYfdywCuxTzTTQFNMx500Y08AoNjhN64tvOYCYpdMgm5dGPiYnbIgTkIv17SrGaFNuX4YF3Hw
kLghPaiQ3axEJpdFR4iBa2cxI7U40oBDzW9eUrtXpVpoak76SJlIgB8dMOWTGL9YbTUeNH+b63xj
dXn35DhsNEmUZCAIefDK+armjYNwz5UzdYAHzRrxQ/bJjxLw1x6xa71uvZnz6ELyBHqYjJr8bJyi
nuOUSQ+59QGlFvWCPZkBhlTIrVetVoakWs5PLcrlv1vSdOtPe6nneUJYniU9TEu/L2ntVFQpG9vE
SS5pzwqghGc/uCq6kt5E89ZwtCVsYjH4eRYBvPRuc/iuExZ4lekVZEhZIi7ci+tTy4duA/6tjlBM
gWoWF5cU5STE3FDnTkzNkQMT7jgvRPZrmpHjrMzLmufMeybU7op3JNokdEAxnTO7SIjQ26oJHEGd
8mzqMzR1v/mcyOLkxc5FNZfTqX1B5v7AAREkIKNtUls6m4xNivpuAEAwA0IXzow1Fj1qY9A17Sp0
J7YKO5ncFGbHuOQuOVxONEuQemnWkfecbMiEWb4fptkOHvx8LPmr16rMbGj+G4veWxcESGTxY2nI
lLW0uil/pHqox8pAMPC5cmHgqqkPbvripDUXmRX0TefQfWNnQPcryGZDfQsS26RLKDwfKLM+ahet
FRo3CynbqHgtcyt8rHSdWz1rPgeYrk2T1wi74soUk/zmpskx01vExu1BF7P9GhV1RW85Hp+xjiH6
W57lhDD/9f0tfx8DORaKI3ZGTxo6yHL9t/JUsG7UmUaf+H6cb6IKcteC1fCNG7S/+BMzSXI9ZzPe
EtlQ31oJi2vyaMTaMhz2f+QrzpmOv4SagrufzEUgTvVavfZOyrKFpL6nxVWAFymbcFPWVXIuYsv7
MPUaFakw+h0nAm2D5Ko7ZFqMFGTIsguwx3XogLSktmEZaLPm0R31fY6o4sJpn62k+3fEhYJdaPPA
ObkrxVGj/jveqSJ9+AWVVfN43z24fr+7GUreZbdVycAaGk56l8njhK5AmWbiGjiyqgAlY+J9lnTD
S9/h66vbM39+dDZo/u+nuN7KCOJL3Jn+TYDpPObz2PKeNt1VeIS8L/0hSHglV0wGLK1ujzhUs0d6
QPVTM0+7mXTVDYBKKk840mstndubnudy37YAS/763Tb/pHG1eJOFLjn2WZTf7m/vthe4/tzaLnqV
iTF6SuyqXTrd1s3tl34i/YThaHKNxpwIZaPzHmUb/zPTfOsS107/mnt00f0S5niFsHGF8uchn2lc
6X0XiVVjlu211cnhkLW7FRFORKv8lhmh9gVMzNUwNdo+XO5vk+PZW9K9v/7N3/anjqNl2C7+EtdY
zpKm+Vt9J5DlhP+PsjPbjRvLsuivFPKd1ZwvCXT1A8mYIzTLkv1CSB44zzO/vhcZmdWZcsPZDSQC
VkqyJQZ577nn7L12UgmQPAuBfhAz6oilKziF2Ac8skSr73P0YOqF/sPQs08jArowLq/ABfr9w9mw
xjtNOyi0oh6oII1Hkj32ZpUMt7EpxmNrzu9rGgW1wrBhMIivI9Dyv1nULfFhTV9iSngmmarYhm3Z
1ocZua5SkiulGm5VvSt2V2ApK4/JqjdPpEc3nkWmzSmaspTuemaAFnAa0t12dgkWHxNZelznb5z6
TbSHmv2EZdYdqqR8UMbKfop98Qoexr+sn8vD6cZPpl0qKwc7mtsvDadRd6qK7DSKDqdDC2Bi1Rh2
QtqTowlhcq4pnBdU7jBGhO/+W2USS03j+o0lb8YEstqxqHTzsVOzszX14RHySXe4tkRC0w+hApZL
eC4W6lWSN8mQwsh8ubdyuTtdH7xrV0LvSZiNZyaMBIGpJHwngFsVKXON0jj5StQf8jgeoPzLKNLM
4zCX35RBt0+aVQBEIMzAiKB63JFwHO3VQj4hW5O3BrK7zx2aPhwzDfOu5+xxlRThL+zvsJa2XkzT
glAJ45GMjXxX6mRhJ3Lw49c3rfh4GmYrEbIiC2GpDHL1j8tvYox4Fgcp3l4TK0SayLd0CEFsjBRY
TR8UDDr/ePEhCiDzeSuVwT8bPS5bhVZzXeMU8DIlFq86Yix821q8E3k7ETckY4sGoiFLUnMaMCMg
VuPt6WNaphLQmH25RNOqphXvc5GGjrnwMAeu6XGqa44goX1hGj/uZ0u6MZqyuV/3+0ohFhy45kEN
dczRpToKz894vIMoEQe1tFxcVXtdDorbPumH7VQ2847oGAa3aj0DezFRokedeqxTz14+iDvLhp5S
6iSy1pcgTezzKowbIKk7vp+anhhEjMNZnK9Nepiw+laW4e4IVf2qTkTbT/QXsV75uoYvP0tufv0+
Kf/LY0mpxR7J6knaHmfuv9bBlta3TFnMcnu9KeOgQ94jf9VKXIM2eOaN0pn39pIJXi/0/WCklS0U
ihAEbly3qbT0g1YLeYsXrHOBeqibdXWyKoK0VzuqjOBiu86CK4sYxOu/U0lkn4eis7htscXZko+q
Lbbv14E5PAJUz0ynC/IP28Iub+RGnS5lK+0RVjgcIx054l6qxqgiMPwPQct66lrPX6Xf7BtBekeD
yxS4IEcnetkj2/NiuyjTdMCzHZpXEZlsFfVNrr5ZsIO2MN7GzSSa/inpCBjtGaohgbHnLWoS1bua
JziiXYo50k9ZGXEMerj2MwOJLSa3RHfHyBYOnkH7iYRw2IRLqs0oeC/ldKTVPy6FxlWfQ2T8lcun
Vl7FdOiywh27ud6vVVwBjPfuKqA2Zo5qqwgk5PikR7WLEo5AHFu2dmINceQgSPU2yJFjEiHkro3r
9WJERnZRkLtm2NPvfYk7nrr/pVKynakkoGqUrU8QSOhW0C+KUnX8oZF2Y77gqYYlBahslO/X8oIk
LRrTuB+B+IYDDsdhbaPWcVLvrg3Uto7cVQVeL6P3SUKJtXjB6T2NhwU8RUJaRVTwD7o51QlYhIxR
n7qe6bnmGosxjXSPhkp3VvYGhEk3yLXzqiWQpBLnMf4YxwqmyA3tyvK89aZaX9avWeuzQZT95io2
EjgmjiWiS9mK4MgYzE+b+qbA7LDOQBQbJEYFZmWfZbE3BrG4WdXfpZISOAd9dRsdqj0CWq4BMe/R
Fs3z22STEjssCro6HrJDsOrzK+ktBC64vbZfe6yynBOXd594wxH9pxvQ/91MRIIH8IPP9HHUnTI3
4LEm79fP81ro/PlYK4RKsqmlGrqGlBJV2ofHOatxZWHT2FyRIFU3HVeBX68/4zAETFPl5rGhseb6
lJLPQ1qELtpv8ZLL+a0NkT0tK+UULy9d3CoozR8ydZYIt4q1Z9Rophtnm/U9jZNJnChhOzJnzMl2
g/OIIeAkWz32ij6keYsglQi3ZQ6Jc4lVtBbR7xtlF6jNNVRYKgVHtjSgcwK1KOU0buNDSCd1v9ZU
zWjeAu62vbJE7NRYk3kzQfu3vNgnQaCVl4iPmAdt/YyfMUkJbEDoejR/anvkwlaOXwq/rYZARGq+
r0awWInCqyUMxhiS61SQsmR1779+J5SfJsXLW6GhGLPojVu6Ii9b5J86DFo0WIWs6v4mGSzVsYs+
BHJhhIQJ8iK04DbPTfWw/v+Q9MObNGlQYhPtxp5ZQzrHbn2YQGKeNMNP9ivCFhXPj5AW2D4IRmjh
Mrb7dbGtJ5stw0zY3fM0CVjxAnkzwYjyQeg5Zgawbj09NvqX62wEcwcWgEwBkV0w/aD1ZWzlbPjR
t3J2sljJb7SAfrmdpB6xG/Mu7GvrkxqCFSJIuVOmzAuMweZcKp3Wtt+M68cyJnED2nLT0Lf2EklD
SztP0m41IOO0I0/Eeu3rLnCR4PuIxcviqFMmhX26t9uuV/a5aXozfHu5/9Ybw3S2gcBoXdoDdOFx
vza0svZzDnHJI51rWcoN8/v6SVSdwxX3vepQ4jHPrhrZLpuSc2+A8rPNdml+Jb2LH4KgriRLnUQa
b3QG/acsRN2wIgkqMzNJYfILGG7I6HNdMbf+ggppON5s8rUBJga6Cxxj7I3S+g3MYn12w4YISStV
2VU00lZXIcicMYppSrMDwMGxI+NofGn6aRPhrLoNJ9AvFQowQmCLYaMUw7Zp5OGaowrEpSYTc2G9
2Fa/t0EwgWXCo573SLibbtz19ZDeIYAMjgx9ys8pq9N5tSNIdpAw0546Tq3MQNE9Kq/X8qKZVQaX
4zRuMrCZt5MQwzGuGhWGazB9UUfEJKuCrJnEA5Kh9KBLCI/NMIGcEzXS17QYXXC9sIJqNIRhpRgn
4uuHLXOfb1eHmIyta/PrB0nVfjo5WKalCxY0VbYEy9eHNa3rUwhmRTttQ78Hso9ONcNO6/rFHB7y
UHtFwm8efEKb8W5iApVI9MshLNytbRj82FvFsLKDUfYx845ovPQaDxoDBfNN/eFniWczffgB4uFS
A9X+MnOLOnOfnIxiSbsSObJYBTdC2AudWSQULSiZyIwRNOyuAK0GY3FhIptcQwUAqA3H673KYGfc
T+seWULIdZPasGmjZ/GuiNLUW00hHdyCw9Wc04QWaH0S3rZFB+Qta1D4+UGgPBhli1VXyeWTogn9
BOgfg3Ubnvpgoa5aiYmbTvPC4CLhrjp0TdTcKdj6RSv3O7NhslYujhl9APKXJu0dVCcGdDP+x8WM
JY8GrV9DfjLnrH+ivxNDRZ81hi1m91R1qAFjOe9uwiLCpUS8t4lnjz5Gt1uTX6WewC8wCfp27Yf1
CcbE/yk95Ny42v4kkrKOa1cCKHRwXNEhZd3mRF3pOU5tfHjqPFl3gseuzHSS5xfLLh0E4seWP7WV
REBnKCY2IlRf1wejRaR6dRyndeOUKjmqYqS3IpTkEWtf7Fiz/sNm+LUzBjl16a4V0MzFC5W8hAC0
Vu+QBWxidUy90M7Nix+9NXNYPuUc8TsxkmSeDN+bhYXtl3HrTjnB7OsRtA84R3V1QdpgDwRtTQ5a
/QhRydj/+t6bPd2SaEitbT/ahAEudgXZBlV9/dkNMy7Pnd/dKRJHE33RHetxfoch8hxHSsaIA0/7
tfZoEs3aV3p+K/cN6Mu41cj0immrayEs/+XqKEOsg5RH7c68Dv9GWrDbr4pvnSwwl5y4/DAAx0Yv
2BKuPHfxt5jFk1PlBhq9g60NPCKbROz0ItD3MXb947WoTceMEBzNJKNLL9/VsswdSDKZDe0pC0r1
vOrsR0bevkUEyuo+B5BQe301Qbxe5IL0v3soxtEBN8IuCrrL2oRiS5cuRJs1Jmk6q5QxjSb9DNP3
Erc90gueM8eI6oPRyjt9CnlqY1CaaF3aXdx3xYml9PcX2msoqGeLnAv2Un/LXdzAlsaDWTXE1sQI
wfw1oqPRwnsZL9BJTNEhC8b4ZMBZ8SpzfLgue/qo3s6Fnh5XgXoWFvr510vZT1Zs8HKKZWDE5rBl
Cu1jm0rhtFf4SsxhyRjEYfV7XmVX40w6YFOSB3M1gcaT4cVAudzrsgac3VbAWDP29U/qkidOjSVn
+IHX/wN5Vz4FyUGmHnyU9TDwUJhsO93mkkyo95eXROr4GrTfMasL5t6wnSbnWqxZchUf6PDtm9Ea
kAcOQ3JTlDLxtzGNXbmLDfgBIShoRrUvA5AUABBGB5aSvvUIBFnJlAD7o969+6iicwVH0ajN1AF5
Nez+n1dwmQgbpqmYnNfoMHxU90uTwdiAU4h7NSeTXlhdYPT7HAwbNqO3lXW6vkR0LklKpkxk4N8D
TBbHOaqjY0jF6KSpNN4iM0BAQY7HRlOoQYYZ9gwnhGiLuxmjhEGAS0piyI1kNTNDPNpR/ngBlkVr
tS0yMF72YTmEMQkw5We7xqEX8w5jNyisTWRJGLnhQOGamj8J/Dg3fjHd0I8P33N8oDheps9tOM+e
Bn4B5UJAHzoIlbMRvDSoVe86IJF/I1HQPvbE8a6rWFQY1NIRV3RlGbv8qSJNpWpSKB9JWMMAuFjp
AyLYEGXo036VkMjp/E3taUNlrXE0cl/f25E077Bad8itx94Rup/fREb8fl3jGAGmjlUSuVShi8Rm
7DOrABuxFDkL+2DMZnfI2BvShiyTNTYJMc9b0luf7AAH7hTOS2YuA5H1BbJJfefXUBr+5lT0s8GM
X1yYNgAalG90Oz40OdhH0Bv2cOBis/6+/qpGrD5mhTWfq5Skz9qQ250o/eFk1E9Is1slSbemxpGu
MEE/9Ik8nzB7LPHgmKjVcEzvs6AaNvEQbImZHc5dFO7zsO1ubSUyjwLy9pYsbfGpj8Z73YfuVwY7
Fe5t6GmEwPzdQ/HT+6pw1GP0z5rCvIVn46/vK56pHOgLXte57mSPFpk4ri/Gv/+0fqgjdMwx+0DF
hv5/5/f+sPgRxzt8AUs+DClysj36Twg2n65jxsIC9Q36/kDMXMrqEZWHmXNio4BEXSVN6wsANkA5
oF/XcpUYYvmhz9LU1ekCb67/s1C1ct9Xvb0dGwJ3aopT6iA3WgPfGkV/zrGpLAq/BQIXpop2M1fi
ZWVr/HoBUZSPowKQ+twCjBVtmBjiemz700PAKNmWky72+cen4TQPBBEqqmDctXjy4vJTL+Fub3Xt
KNARQidYAnfjQRbX1MzVlcLFiVytsiUQI8N9vaLoYxv0+qJUMaIv2hqrbZH1eWb/dczOfyj7Md1n
QzS0DhUZoCi1hB66RjjoowviO6F67Jv9CDICDU8kd86kMMeYTZQl6hRKUHyMib3vD4jFUM4EKwYq
lhda52v/UkPPgOsJmWKqzU/mKLLbNeSlGcYnYryzraXVv6cXVxqhHWs9tvaU5IBcUXRZ2ZYm9JKb
13Hc6UYC9+yBNqAW+cdI95+u3lwp6Z9q2LxUXEGyH1oBkqNPYZ6u7OF8gOMI9UaD1sLsuOvJ946W
D2GzGr/70Gqz/ZbbGqmNMH0uawmXLh8minaLVdk8hKnZPKMX9dYZd6MELYUA4rdV0oCrA56jLKk4
Ja3pWCYcgwJS4NYmwzri7KGpe2s9qogOewVoACzOCl4fJS22YW9cQN19Wq0nnV9o27XzdK050Ntq
hx7rrb2GvjXczDvFD98jkb5080Q+zdJ5j7WXX9+W+kfr03JHGrRf8T1pMp3zDytUNIczHuOshVA2
S5cgTMd7hlHPK2DdMjRpO+OYDHGel0ryItPT6Eqtvzfz9OF6+6nZSe+JgGi7+bGU1Ag9WJW6lVp/
Xnd/pkOCPPXSOtla7XWLdySN9CckYQCCUCWu1kpw1NFRQ1CvyVgyrgXkgJrAWVduFXfYBc/q4yom
xKLfF2380nYB54xyfrFr/1Kl4eN6th45m5G2glMSXVWmbCUd5cKvr9hPejsbJoeu2hy/LXTdLH9/
XfSSiqQLXyczDs4B0/hlIoa4TaYEPgQiLG9RQebbJtfK28EgSy6O6+chXgj98RLnVgz21zJNUAUv
uZ7W2kHNVUMGhEF7Ngr64wrjKo169BJNj7fY6TA46ELZy9DHX7G67jF3zJs4o/nZpAYpgiLSz/Py
opQENgRAJT1FQ1ibtdP1nDKPaUp9pD8imEaU6ZP9wZJ4bXxeT+hr3BSz/94NZI1qRCd8JR0elSTk
y2R84Ovx59dX8ucVkW1D2LSiqAtABckfBox2FiOQjVoYBot81BDDQItdLm76Es7aRDrnp3YwUtzi
LCizPA6bSg4zojia6VxnskBBFBGz2EIR02W12ltSxWC9qZSLYucETGv7X/+86k/bHT+vJUxFx02P
TO/jz1vHWYA/gj5slnMEiVp6hPgzh1GVbtYPxiEzb+uphUqQZ9+ttpo2cmMxU1uj9GyAmV2m7SAN
Jgdw3/5xfbFkLT2GmAPW5ciIMrwC/WRupCg3AXhG8YmbR/mbm1j9OCaz+VVs2hrcwcyv9Y/lrO1r
pcCQ17hpot0LbNVOtRzVtV59M5KAZOLy6PuLWLz0S5ZHeXgOFI43cRBnX/Gqp6LL3mesSl7X0TeM
E1s5xC2u9rUfKpkKpCf/b4fty5P15x4zNTgtMaHIMKVobK5u6D/toDLlwiR1yCASwqLAaUfNuW7q
HFkKFURhW5mnDkRfTaOYDlGTYGvKauFUcqfsjIkza2aiXgDDuh/GvKFS1k5jMrHDTHLtWFmSkVoI
lqL3e6opKvSs0NS/GXtZP113A1GRImsWChX4WB/VpWaZ2W2IN9i15DZ6LDOqTrUJ81sO1tIpFso7
CnJpi3GTsNoOpt1czCc9mqL92IvXWmtLDpGiOKlly86ijeq+apYIaqRtwGcQXVH8sjdNp3U4YQRt
vWmtW7Oystuy0iBApfD3Cz+MjiND7H07StmFxIOeqUpEiGuV3IUT2DwAoxmzxdYZSCr7Akn4K7Df
YE+LHN2+tbjyREoOsF8cUyH2yBojqJ6D+qSSZe1KFoaitijvTT955BzfbfS+DbnjzeGijsYhL3r9
bRjyL7QK21uRlQjYsgwRbRCZGPKnLj71ZWG6FoZ/Tne55ixdm1Mh2+8TKyJo8UTaUGRZUIL84KYE
L4czkT+puBM2LKWduwaEqpV/N+l9fZx7u/foLWzWoYmWVY+/XheMn/ZQanveSllFlY7ix/ywjmmN
LaZ4Lrhu6sz9ts76Jj0loWHQN8yFZE81K/1lmlvDnRWdnPGw6U+G1BqPSTHtEo4Jd4MWAtZN29kj
XQxMT5uDJ0w5E9aLXSTscRcQEITefDGTAE37bFnTeLt+sgmOXSjFn2J9Juo0nP19KDFhSkINHfEC
xNZGNw3l1zT7vpbNXbukijWdvPDUY8e2TVIe9Agvbd4ZTqGHE9G6UnkaCq2DkQvqRbdH8WpkyonS
ki/VAOBre8LLrZtCw68PJ0r7kvdw6Me4+16I+amcMU2uV/k//gKUa1bA3NeinIBEhe2HD//rqcj4
7z+X7/n31/z1O/7rEn2ti6b40X78qr98E3/x7/+w99a+/eWDTd5G7XTffSdM8nvTpe0fzLvlK/+v
n/zH9/VvgSHx/V+/fSUktl3+tiAq8t9+/9SCyENj/qc7bfn7f//kzVvG96Epfsujt5++4/tb0/LN
9j9p5qiavawjtLeF+O0fdAWXz8j/VElJ55QDUMtYqrvf/pEXAJb+9Ztu8SmDFZ8ZtLGMhvhUU3Tr
p7R/mqpQkclwqOMbhfHbH7/577S/67vxv9P/FEP9oITDf87GjswV8p+h8zN+PPWHDUuC3xNUnCBu
oaxHFIFS67aXfeNQVdk5S5SNHeCA820OHAaHYKuiGTonqatN3E1WQKUdEUrQWAnzpjk8dV0m7aEO
fFZjA0s9uXlOZVTNtkb8Tfwj2FIifF6qzBefImawh3x8aSqO2Yo1WJsMCYWum5tQxbCk0AjJDXkz
B18n1QCINaYLaDY92kTwujOjf0Lqmo3Jw+5USSOcTsECjqXMtfHyENVjP6kDYQyZQQq2rzJ81o3b
TE0fMlHpuCULb1Z72RtjsHZkQCxa8X7TQi7qeW+YHXIKxAXBesY8l9bulqw34KpFdPTlkCFKrz5O
oQZALRTw3oOG81izL8cGzmzdjpu+kR8CRClxGBhYrqvZ7cSCjfQf7VF5SZtocCDF46YdLVAeSa+A
1MD/Fwi7RjXH1jlrw9GWO+bFsYHRji+YWYkWIN97MIztfSnRCa9slgQRPyh5dOiKYd4MJv22EeqL
piFOCE1ge8QRXGZ09+QViSZhylVVTKlJYF5A0yUxCl1jvZSyGWwzM9qkmc38l9RtN/Sns2wl0XE4
huiyzlOR3insyJt+wrVp5jf0996ViJsnNUTAHEx/hNMjL90wYjwnwAjqD+YkNAi07p50MGosmkmR
QQq4PVMTKrprDsERuFnjKILJRlO9owQNsAbD4rft77hmyY4dqOAL8Rnpmo/yJdU8zSAooK6oiwhd
w4gsv1aj3e4jyFX5pBNw1mNGa1WyquVROwTg4NxBDkJPzRj+j+hkZXyTWOrtYFtki1043EfJfIlH
5BKQat8C3ULsXDW4/XGyJE3yNi0g88QsHT+jS2P5IoG8+E3tkqUR20JzxQ8hwgkMgwL9gHqTnF9n
JsJ922pEKfqRyliuiuGWJu3nwUeAMvfWw5BBGvUh6aopAM6mlV+RFIbbPupxZ6lC8yjHUYK2XjCq
sJxl0iosnckupg5vTlOuU0neuE4c0NRnx6BHBMI250T+lBP6QWXQhcquE2WxGaYcQGwLJJDuFK4J
Ggpz1dWuxjR2W1UEEXG6AxsGzFvAbHVSKTzGA2qdqetf1a4DINstio7qHVJKvotli4rfSN96WqFM
SduN3RAdr3b6zhqZiNrJ/Gp1jeICjWVlqLUXudFYR8RzghvwMBTtc8mVDaUsQALRi42fRiSBV4xS
IEqNnwfZ4oEqbnOfUG9lIoIqzQGNRBVuwxTf0n0+EmsrPaWAkd0UeKYhnYYGsWBS6vtAECwP76ey
t0QCa5/8dARSRi0pIXVypxEwkW4PN3XWyltU/E5fSJhUrbcmNttdFpmAFPXu0PQpwoEhfW6ISMeV
7PVzOR+SjuOqovnbIlW/lE3MG+4Q2EoAujqi6srjU8RUMI4tl9DQHhsouuCcIYtca0/DIooHfMB6
WemvOHlu5yG4m1iZ97EESqIkqJbDC2ve2DOBrEaXw4hC+AyZW1pv7ifaoULLCUgTxtdgpvkW5UXl
GsFwP/TS6OR+uC2jqYSaTuqk3yuhY7e2tR21/kFJwISkfVo6bSp/ilSeHUW3QdpEFbjbZLrIbfVW
6tEIlG56yhKaoUPLKT0MJ90blOhESkl8P6Gl6IyZ8b3VtJ7UwW8cQD2RDpttB9JVShpVRFOHJMvo
00a1uaWI9OnOlfw153xDDw/BUxbZnu5DNTIwcSGuoW/Ua3d5l76S0n4Zu1nxaIN/M+tSYIgIO9cH
x9HZyOFwrisbFcnexrfoePXw21s16u6bxVBCxeWBmWs99Ef2Ro+IiysmjbTeAXG+jr2CNTErNnF/
4OeztmHAuA6/q8AOk+FRy7iAsZ1FS+jL5E1Cfgwj8RL7pXxuSiLXW0ncy3is9rY6Sjupat6NuiBL
xvJHt+y713mGrhX45oBxKW2calZeNQxpOxEumvKgPvfdU5CSqIbJ3rNaOfCSTq/ADfEztQY5MMoQ
TtiWuoViiBbVkuyGqczEfZfDzjWUvCM8zxl1NmC5Dp7DSsueqpwAL7RPO9+yofTEpNIluEq8AKLZ
weauhgYEqClIrPOUzU+ypRUXZaZjXfsMFWxdMH5l2KtNARmc48BzOT8KI0RQoMNr6JsXkB/BMVXo
S4sxvDGtSNvW6b1SJz5dn2kGPTKicTPjhX6ObtRvJLrF7ixZ2iXqTX1L2+rzEAVf5GIqj3EU2rsA
KEumbVBMNM+aVZ+JB45uMEt7qXxTmXn5pmtPxYQCD/kXFBWD1Z5wbNMdqzlztaEO98w21aqy0FH0
2bM+Z2fZLeJeSxwZlEaqH5C4pMfR/OqHYxQ6lCj7qU3qrVSP7WGoaUgwrg0fWp7zvVRjd2y7Cdgi
CpdaVPmDrIaFW6jm+EWYC+sbyVA192+BgINoVFFyUTufKa3C7MpurNqL67B7LWrjfkjoIRSyrmyo
S276PIhf8nAzWcA08ygiD0PXYoZChDYp48ua0mQlxxqo7WtDpEbUcSAg96/wyJYM72ihAIiq8lt0
spnTtEa6Xz9sMpkrJQnJbQq5ALxVFReV5cbDucyEpcxUx6RpsLGgPZ7sPrBPGPKDHbv+Z7v1+3NI
f+a8/kkvtI1saLx9cq34EOW5Vhb+4l2eIzQMxfuqpEhaXEmSTJinoddPkVrTjJZCeduamldoMRAU
0bBT2Bpx06nGh1IgBxus8G9qEOKGQ6PqzBK3hl8MzHnCSCc6wpUj1diTn7xUXdln6kr/vlKPDTBp
VyN8e25aCHZL3SUFNzRbi72RMaKTOwLb2znYmwX8Wq2zC88ucpZvCTATYxqvlETDqExFlzcDp7PT
4YQB5KUieS+EFsPA9BAAZMBArnCrFo/EAnnZpG7RPD2j1WTZ10zwp6pKLDiTEIh8ThnbyPeF8Wqp
9q0fEBJj6P3nynylU3unVgUSRwYbfuT6CZolvSFsJzHMJ/JuCeFMsRZS9m/i+NY2voxSdbaqapMr
+TnrJ2awyGZmLxl1+twUsxIpfKzmgtKsVBPs6kx3g4QkZox5Uq9gx1NaT2gFIbYAkrdIonCyW9VL
mMs8jIbyXW4SIgCqeW9narvNNB9hc5TgHH4a8rfQ6pzBCi6dgu5AV/tzX4E9tdIjhdzZD4RbmjNq
i+Qm7YY9xspdVTVoLBFG9mKPz3JXS68d4Wuws8mlJtk9kbZNabgZ3Tx3HCFKhu1FSKBrp8QsWIr4
zcz+jkexd0mDHZ1pnskFL3J711EMz+FXk7A5wk9cQ0koqRHft6mnRLYzSI1Dehd2qHdYDm5k9l5p
39GEgEKF2Q5yvkkmIKNp4hfI4jourmMEOB5Z9Ztl4dRzdeMMORenxTVq20hdC083x73Eb6hk/Fz4
O1mPEFd3DjhoqhOC7MyEOQw0tQzBvRszyouYaTtqC0e/b74a49dYaR1jTLyeqp2ZF6tngI22d5ro
zszeUryhDfVYHXMHAgkoCJQrR37hiFhxTCNYSC6p2TtAWhwi/dyQMKZRvc9szhs+sRObQUYxY7bg
+0x91xTPQp7J0ymTvVw8T/m5CdFt4JXx8VP1Bt5ixhvBhGkQJu05MGIHxZkTVlzJYdrr8OFkcpbi
UtxUYJpx+3i+sD+ZY/wlibX7OI2kjdwySaJWbMxu3mFqK7DTJtTnVesycT7yJirbHhUBjpON/LXi
n6jl8EbvqkOnfms1mQfhFUmxl0CbMdTuMIwKa7S25J85EjLfoMT6U4y7hgdzAiYqAsRZ1DYEXMdw
dkNMHmA/liDCcAPQ0KVBjKZpPBGn4u81cJJrdFDARsmRcTxinj5JNtAW5APcHymngrjpIVHhU5XC
gd40srXEoraqkuksWoLcw5e6sx9Vfb4XNZkEKMSIGl1cdNYleqri8NYQjeyg5ws81tdDbyqETZM0
pS8jPWRvjyEHRXtI4PQY00M6l++2HxJeRpbFwrzi17Sw0EXqVmHq64UgxFx2y8FtzfJeHqYvSP91
p9RTcsayB4msQLcOq0/mRMHVUR33hJn2EIZDGwsyGSSLFO/WDKx+I5LuNpW1CAMjyAn1LTbqixjn
17hwA/YTV0u1cNNV6ivjOuu1M+EZaZRq2tTg5Z1Q1kpq+qWsZJRvZMjlEF+J/sQlzFOpAwckeAol
d9Qt//JtBiaZNvnA+JL6XY/nfQRZe1PRHnLy7AeHPW42HkPi0NVd6mtf/boyd0UefKsbExM7t5kg
YxD9BNtXy+Wx24TY89p/DiJ7Ptlm+Y57rUUIgjQVIfQ8KbS5Fv2wPMqbWNEyVISG6Qo/ZTExi7NK
oNshmvJPYyNpR7tkvqKU+7A1APcmdrhXsaq4sWTKe47oxP6pKEzGyVD3EXXenckKr/Z3iBecMSUm
F/pisqmyJPeAKKPjzcmkFMg1Yui8qQVmajSFQwlJ98NMHsyg9kQ7ElXt66DtkvtMsMxUotjmRM1t
/VzlwJEGm7C0JUpEpKGKRTJTO3h5RXTH4qUfCMTMjEza4s1pXfjVOjKPcfKykcSHyaiQPlXHschv
Qx7KNn61qtLNkY5Izgy3MJCAFPBsJdoLWekuaVEXy9e8MlQc9aDSPh6nxIl4GpS3sCXB8WQNOzaY
mc/b5ePImXywkQaHkVvqt0nwWJQ4C461mW8leIx+9L2p3sbpWzDe2wSmdHfTeEym1z4/VM/FSMYJ
kSdbXCSOaT4uiTRj8KWef6gCLHfbISiCR10HHpUgDcsTyGynNGmMB5FXsF1Gw+fYPMr1rdS+pdNt
36ROSEemKJ7ibuIUDN3P5VcMkwcj+1KYbIQds6CbrRq89vNL2B1abJDpqxQ90Z7gzJ9zT4Gg7yf2
6gfiAfHs0W7gVO7KgoP899DwHRIunYDnKS+eguQl8x874ndqcmS0oXkL7NfYupBSa0WfEv8Hwa9L
jtigvgz0bphhOyO7D48Ktr5DPeyqeaNN25TgkmZ8Z7bj5FzvonoxxqM03Jcx/jryUDZ2S5zifghf
9fwlFQ+XMThJuovbIzcOmt8BzbWdPMUjN3xaypQw3sJQNh0a8KHYCxIsDPIuBny/M0BNZn+wQIaH
lPCKIH6NmE/2+KUjuuntsJWJE9EvuC2ajj19H/unOX6Kkk9MKHFy6M5WxidEKgbf85YFJCOi/7MR
acukfjKjsw+j+aBUjQfN3rH9t0o7dtqW7X2sdr1xbMi5s0jX+m+WzmO5ce1aw0+EKuQwRSCYo/IE
Jaol5Jzx9P5wygPX9bWPuyUS2HutPwpESTaUt0objUZoEbWR0F8RfvfgL74s7/v5K+y/m7bm8irt
UbqZ1jmt3+YVrjYJ0TcPYXxSp2+zP7bdv1i+dGDN/5WbE2qFWqcjsd4uisPQZ7Y6sUlU5mYZvzt6
wEfrOYyZLVN/POr4Tz/q5HUCVFpf5s9IuremhMwhcXCaEr1+gy4umIzARZw5e9PSzyw8BtkziK85
MxJwM4VET2PyisLHu2kuh0X+qHhoB1wBFZkgB3zLdrhsqvZJWxhJFWp6roAXghtWQFsiNn1Rd3Ph
pBohjLxF+HmuYavtqpRWWMWZ5L2gHURYY5Q9fMGyI9aHafigdZPzU+9cwoOUU8B5m2N3BqzEcJh+
JYy9ql+Gvxowj0iTMbq6XL/2yqEqNpRtWOo/Sf2XCMTTDDn9Uj5S0mFxs2FDAnAw7o3hH7Yuuep3
YW/eauLam+aR9rO3LJmjRReOilG4V+Ofbgb7APErHWpt+GA1r1OcYROtX8aNvhn4WWGnkr6g119o
GOTuIuh7hbozYTTPec4AqH2LEE4yzaurd37C4WbBMOwGIg7oaFx5Hw7Ga2BQgYcJLCwlXx1e+Wfy
8CIRaE9sneBxs1tSyMX/1hPfDqc6AkVyk2nxsFH4Ha2aYjEGq0E8j+GLlb8Kxp2/Q4QcM3aZ8GVU
GgLtwZaAEEhJkusHwvY4v5WM7JOJIPfe4jNBpdozbqPptOgEokBvW1fvmHl4ycKSBX5Dh4McvLXC
XzT90qcqyAj3vHYEAUAycg2id0G5F+r9vzWwd/Xsr7WuM3NmfNWGW1MRZIoU5WIJb+LMrP5bGzdJ
vdKyMc8EMzgWwXym00c3InCBSF+zml7BPTnt6sHQX9P5kmZb/r4x9yTF1YJto6CRCBnn9X21fITp
bZHPQX4ekz0I6lgcZPa/Km+dOucIO4rjpx5yzW3FhD/ie5Crwxpb0Gm+XLhEXZPDw6fMARjTSM5f
bWqM2xNpfyZ514gLghO572Ky0+ZzXxyEdGOo90YWNubk6Yhkqvi7r6+5fqj4+FTpVuY+OZTdyYqO
hXWyqlNeXdP6jKKcX1Ds71m7Ncnwzrb6/Frkx2G8CvFnB8WR/CRridJwU5XrXN3eV0NbyDksIfV2
8MtV4Wc/3Dho5vySmech+ciJ/JzvUGxtdRSoxu02WALHZZdEr/p4pHmKx+Itzn+N8D5bD84YOgJz
+SRFSIBvavVdaoozkJCzHq+hxZBnE0zE+bOsmpbwUfBpt/W/OkRP4oAxRSUrofiOdUfSYzusfuGV
M17quLCF+YEiiYk00M70JFS6T0If2Eaq7oPy0IU+GIWzdPAUuzk5y+mzkGB7XH56q3mEXq2d1fSa
52/zsDaQe9gjg/6ST1R8xZmX64lbzL9j+N6HF7Ugm3sn0wmps/9g7AK2NCqXxY+PMY9CUtNHu1iQ
VvNL4cIzy43K6eCLJBaXfhXflfgoKXdLJo5M+IqH14ahWUhAvqf3Pt3n4Umvf2oST9uXLPYpO0TU
7JIjCbhkk8lkhxHHzahsq/lfqrti8aOGL3H+3kW9HfLgdNbkBvWZdwQYvgy3QUszysaiURfwMKEt
QEpPXMrKuOH5oQ/EG8MOwPHAp45fTml2VfwqseMX1nff3ZfWjengjva0cXN/8cl0qmPmD76VZUTk
QlRttDeHkxQcisrL459RYuYBt7PmZ4dFqOR+5t6c61caGPGfm0zj/Ep8BQt2m+GR0VwgdOulmGMS
mPdBtpvHZ86Vw/NbfnD3JSKHuO5bAdvYdhbeNeVXCn1L2OPIqxrPkBwuVaP709hYpe7cpS+TQlZy
8bEcmvbRW2+oO8uK13FsCYr1A+nCSxfmWyT2gbgr5+/B3GbyUSPt1dz0yzNgzsT4Yl4M66TqB/5S
ofEtVEbkd88/ZIPzyZJCFxReJFzCimtMtxOBP/SRBT6IGhO7jIJYBYff6s1mAg2ZM0Jh9uLwynGa
Wc8lfSUyJFlfbgJvqYfRaBvKwDv4DwbyP21mqjGeiIhBIFc8mDcU8TlO+6z2Rx6INZGOHzYi2Bz1
WB2/Ev4euuqiMUpu+X9lovzoLGNRPYb4gnhRQ4NXHfM7XApPA4M11uJ5ODXqblQeAjHROpBsk+me
NKtEysAuRQ3m0KOVXFKilPnn+L4MinuM4dqqFb8u6qYdzhBuZpHAD9IulORhBEdW8zTxFwbn0cmM
LxSHpBjY02pTzX8G4XVsefyqWx5tCnISSWgc29zV8vs4eQRtqKA8kj+KJ5yVLJ3v8/iNcQ7yzKYs
nNsvGa59BTc0iRujJsTAa9vNOL7mRCK0P2K27bod1LpOhzfWOMGZ59tI4KzItRP/asYpI0Ff033I
QZ5i0pqzcluODvttJtIlxxzChUg3xNT+LRHRT5QWzLbMYhhxrpWeFnkY3ZT2Y0heOYrTggw02Pvg
1JNahaRxdFXJBxkpiAsKd1TJb3vmN0A0/A+MdJEby36w7IKFKswz3KLRbhsecfHeYkqjK2e/CtBx
izpUJpk+f1ZRnyzsmwBTdYGA4hQJfqZfjOwWjruWQnX8G1SPBfWrUJzovpnSz4b4MsLkRfpiSYBj
Io4TdIuvySar3WY+iHuTbJvdnHHQPyrtmcfvenMvy6u4bIfIK0VPIe2K1A/R1Usfq6eh3bFW2ETN
DA+i4YxyX1IIZw4vvUCDIBY9EonYQRbAqoQ6gfSatI9SRh79ymZmC8KBTge0GErvq7wHtF2Hd8X4
bvODRAVctInhJeUcEadb9Ltk7Z9ApY/FUGGjH5fLNL3n2UPuvzXlJ6q+OljBVF1tMluNVsfo2hDG
1JKv5sp/yvJI9DesXI4sAt8kf7SUqwB46oteX6f4nmWvAQ263bFsqF+0aztSkOL6VnI0u3u8XAb1
N4ndmpLfej8Pni49VOlfkjzi/mTumm1AwK4NQ1g62H9YL9w5OnXHQD+kymcl7JfkGIinLPaCxW/G
6zISti7CN3FSJ3SziA7IFxG1E3NXeSjjb0+GxFVYvd+kypkQ08WbanpjdZPFAxbqiuQ+Ul0cTeCP
De21peBt4v+MtFYSbM/ShOjuAz0j/4QL2AM9uNOTXUQFA82+rGcxVePQsdZ7lxytxo0Nmqcv5jjY
kCOEK3xY1W60PrBNtSSsRdsMZTu1Xsb0Y3BCxsJbV34oAhGr1let+DznIunmxaVOPkLh2C3sKemf
YtHjfJ3mzdDvwSrQHk3WVtEv4YrOh8SxEKaH2xN07a0Jj7HCPrXNpk1GJnl/DMCFKdAz+Iw4PQsL
k/HVRLfGI1Pt1vmrVXzVOLCqgOsvlx6fzMy9PiBKCmanJ+zMgJ/Y6N2G1mJGd9JN4EII5Z0GmZpU
wF2VIdJrVBDX/h0NTyzRtyCmFIsm9hz85mwCTfLCB56PL3LIa3ioBFd2FuROdIWwGVe/U8DGnHKI
SVcZdVV0KtUXdNFo3FR1H6qHdB9MLxp3fC5+8Eq22Xk1NoTY8vI3anVJ6txn3cMM/3IIniLRbHn8
nAGPk/GaauceUWje0rcpZ86U1XafgB+V9zSKsKlc0mIP3R4egHYJRLB7GddI4Hxp8StR4KGMi9qp
KQ3vDrV5zCy2dH4thbujScHkmYgLMnuWD85/EGz/WTqwUbPXUh60PiZc2U4P3az+w8KCzilxRnm/
1CeB4yi8RuWJL0sNt+SzLNGLUEC0Dlwzv7QQOzx3gAUX0hUwwXmxJxB9464VIMzEmcf5OzvPFkB0
QLncJu+VsVWCvb5OtO02s15Jc+dBhPbkXwTY6Pkb80hZ3ivtJMaHTvigrrmDdD+twPU+Ee9Gbtlg
0S5zDouqMy+3fGQEj/5ELoGpbLxsLI4WWV2ifi3NI7foZH4u3ZVcPtJCCGVHrObQXGGL6bU2+CQX
e2Y+3YieWP+EYEwQGwQ5A+8P30Nfw0IDxgNxdtN7EZy06aEhje28qAc9YvtKrnn/GSJmy4V/bZxi
oklcYz5C5K2PTkPmqXHIkM9m8nXdgPIJojWzY+sDpzXiY8NOO2zerlXvleRTRME+evL41IJnTEB7
oBQu2iy7VQWfiks7S+5G8SXX58F9Up3TUHTAtvpRB54m+IZ+nCdCo15lgJX2c5535qsoHEV5HwU+
IzSTaKXuFvNloTOh/G40Xyy/qWMU9AvmDpvKkj7bxuEtZMaomsrmL9ACa89zJdR8vttO38vDrer+
kvZPMR4ikPKAXMaEXTUa1o3isETvZfwmjf8IjLdbbmDydanHTJvvVqYhzW8mPoqtJL2Zy+cCAMYU
4UoUoxv5p2DsyI0Ns/eK56CUBXB0dxlIwFkHaOhBoDCr2GvCx4qLqerslGHpUQu2aZaF8qEX3g56
NTpcTIvCW88rsjJR/zLwaCvYS9VLt2x4eSKGGOOa6aUTR4/ZeBesXWk/cVjn89Y0XrT4Lc5wdu1L
9cT5lilvUXsz8q+qYds/aPrWrNl5trRWzxg/ot5tOD8lhLUjMJ38MAWWb/Em0kFobReZMCXyiznz
VNAbeXI4RxkigwsqQLszthxZuPPsOG9JyBw5iq4wuzJ3gOSwN1Tyq6F+4aQgYP9NnPZVtdeYOAZ3
XHCAbGNJsAtzq3TU0L8Drs3ai7SQv03MxUGLda+DvBjqdebSZfqGHd5X6QfsZNq0mduiiOq9scTD
sFpdeN83OiQ+YyUnvfaiNKcxAO+v+GnpXU53uA7qP/oMm36HREyufSN7DsLvPCbgPPcwDbkmkDQl
IprpVwxCAOtfGpdKRXiA31RbxlegoKT2kRn6TQsEDVFnVHs2h1q+BLJvaL+t8inmj6I5ZclrOWOn
53509fGnSZ9dkHlxdGF/1HkVGkeT3ekIQCi+JvWWsVQg3mW+FcFtzLdt9JHNh1DHJPFtkc5YRb40
bi7mdAqysxW8xLivyTOVP9b33oJ05Kg6sWi3f0QOkLJs6V5IEHReI0c7kro3KGis6R6T3AxCB+Ya
14Df9Htp8MHlRDDIwC2KLbvKYuCn3AXlzdRfCWEKfYodhHsN1d5+KYlB+Za6oUrUFmx+L55Ba18a
hzo6UUW0zQ06JpTPInsVvRQIWT2o88sqlcIvQdwRhziZi8bsNvSbjycAJyiiQ8E5khbvPNjYCPlF
e3a87ZC9RsvDSr+M3tbrQ6tc/t5E8zPhalFWTLS7qvgUm23DokxMAeIPha6gTn2rZ2UjZPTOBaCS
y1dmPDUjJQXrplvXrgZkHB4jEctssjueztY6TtNblMAv5DKVNTc1/O0RgVESopF6KfX8JbyoIxEU
HVYePs7Yvq4Bhgjo0RM8ZOaUxrxPy2PZLJTo/IyO6BjpRveGzWi5o82EpAqgqKorG4YzE03QQKvI
kmkLMGGT8q9UACB2eeUr6rHWN6gSzeqVmjGW3MDpDAEcRvdooOVcq7axR/oCO3KbIGFhWEsVnzol
/NGb1sMLWN8M+V/iIODpTtjDwQNQEQ0v2fpyQy10JMASl9rPDEWbTrpW84NUjdF71uI2sJgqKpD9
vkEGx+4vbxTDlpItkfc2hChhSdeevV98CuPbkJ/WxKFCzxDDvUg43COeUweu2EVGzIWjcUujlo6I
/pq+4gm9IVlTlKRbTus28mX9dVI2kI4qNS5B/SwRoAeC6IrGoZVO7Xqh08goB++adanV1jPL5Fjm
+/Z7aE5V/8FHpQ/g+OpeXkrEhfes+rDULZyYPfS8HQ599hul/8XLY+fkBEQHRFsCaxB//UDbTmPr
44Eug0V49M3F1LAmePH8G0Ym4M4/dSPbS3/PrWcufBtNwz/PruHwjc27ut92B3WnD5kr84la4Nds
254W7Mi7sIUA2HoA+VL/pOmR4m0AvrXMHTPWLFPm5taZZ0lOzZo+YLYBy5e+BR6JIiNTlz5jiJjU
K9zaJ3+12imbhA2k2S7ThgCIsj32CcmYDyO+h/W5lU9i+AEJMMZ0W5+7al9ITtccQnaDoTlQzp47
nV2zrW6DHRMjCzsXo8htgq16wixYDkgXVORU82MKnyFRmCqBkrNwxvrG5/ca6YBVseDS7eO0QNJ1
fh0Qn+GSS7FqC8JsQ5vjKxKcjjFdH15rT/X7ZB/55Ra3WeWPyF780bop84tKXoBGCEUq3UXAiyz+
J+fAf6OftkfQvUo+I4sFAVn6Vd71qX5nlFz63PeKYxIAToOizQ88wZkmBzVhB98GwtHUPqx+poL2
LXlRK/wF7+vpM6SvcnlQ/dETcz82PjJO8Sk1KUJKeQIwxjYv0wY0vL5Vrgpa5RsudxSI7Sbwlnmv
B4ItENMqG5/USyir95mxXDPthBkVtdpupHUc++TgQGs3F0smP2WX0jVS3MvpRRX+AuURBG/KfFT0
vd4jlfybu5NU/uiYKKUZ4AAY5T3L/gIdyvD8W9goBYAcAOAs7cROyYwRTmBUn3HxLHAQKsMvMlA7
cmLkwD50Bj956cl+nNwsEJYol72qj9wiUunH+AM5YtYX1MsoormzJxbNPUVVdhyfeg9zZ3UV4eck
vxPxgG8zrXZ6cJ1i9HSaFCOu7mVbBD9h+ytOr7V4mZXblAvEq8cgvS2rJfFSdM3qz5R/l2sHAA5n
HI8N/GbLwou6xQUeBbpzLDestvlnKZzm+V3NNplEU7cJy1L9NRVWi3DTFx9Ncdemj6W5BN3GRIag
SP9kxE5CvQUSLjjYE9Lz1Ze65fcsbyIywQjaRxIICTAan5PR7QD/HGJ7K4CAo1peuZFdtIv2dDEZ
kXeRX42504v0cMLHDBYjfXGKae0KDlN5Is+WAxntRGiyqj1MWnM3kR/WXu7Gm/Gf9Tt5miN1nJdA
sAlUQv9RZC6+0mX0xeI6KD+iQJxUp7hxcZVzj1O0/za5wgagfwLu7LQpsUPIbgtAtghPqf/ojDsT
LwEOTUQb0EqegGjcBcGNpI1kvuls9crAKKX5Cl9gV1El7ysOEQSopHqXF0TSd3X7EVQvWeGXV51B
RQRyKgsmjBUwxkQxtqQn/8baKYx3CON5IkgtFfoDml87N64WKmae1OHBUTtxZUlkh/LSEmvmEIwW
X5Pi3k+WQ8xfpnpFg9+PaMpHBQtPjXevfkIBIb2ZQuIbnFK1DRpzOKviXSUcUwQdg82+0p0KZUcV
VOQSoiVvhI54b6Fgi6CmmduKaDIh4Vl7TG5rU2NH3srsR7u82IGn+K1+6gk+YGVSMAc9V6WZiGqp
77mNJMDQqeeL7GyTYyd812ksW39wCfRkXLFfOL9Ii+1qnZ9zCq0b3C3susSbsA7x+KEtUZpmXxeL
J+NIbsOXXPpqU2kD0ogOYysZz0z9DcZ7Wh0r1VfLr4okQHU696oXxMcaV96IJui+AiZibu26nNWa
EnW5fm3yj7xYAZxN02wGlqX8vTf+9cZPNTxF2R3kEypH6rn35IJyY7t8iqA4ruBRp4ni3jWxm2GM
Qryh8wjw2MY/avSW97c75ZU3FUdC6ktu7DHqLCx5errPFK43TbRHRmm83qX56JTWhrRl6clv3Aom
8B49I3YncZAosTNBWOTCTwrLizqLA9fqvIEvQaMbkasA76NtGZ0H1qOaDrpoH2ErtBFyBM7f3onX
b4gEyYDKt0tddVRKk5UBz11JjyIGW99rcO3NVpVIVDnDdwBWDywL/KUOpQVEHO5lAB6Vkd/oPuK7
YQb2CPzReqKD/tsmnhyOOY1vBsNFMIyujIEhZtoTY9/qNjJXITqI8ZirFnDuNQTsJMjLsFHoDuU5
2GCB1I/yZ82MGK0d0Ojos2efeHy8mJC4DnzJ+gQpgDh/CbIfcYqPU4gsorjTgALy5cThrnvMUN8M
t1yT5m2aGxstqYN33ZGkf3r3RtKRJ3dnEp8ZDDifVQvAaFMRyRlqzzq88w8zbQXPml7ADhfnW5Gz
M8kcGuIhoPSorR51oIKrcM3XFNY4XKoVDVgIQ5KRgYSyR7HfVF1jl8pHZvwaLWigeO3YwmNtQwwZ
iHH+BHC2ky+CmhFf2AavBmZFadwG8YXOd8daNL9EWN8sEVsRTwQ/VMO/dHD0mdKSUFW57B1LeS2D
P5VcvzjYjtapn1dWjIMl7zWeA9Jr/ehvNDwUALT0qnqNGocmdR9obcV5ot//XzDyG5qgZKf7+Hr/
u1AhG4utJfxUPGfl9KNUNDBJe7M4VNYu5CHu/yL1K7ShOi6s6AWxRj4/dH3K7YuFTKoJv8lpRwqJ
Zi0MOW7spdxS5MoHRHFMXzgNe7wsfGnJ3rAcfh82sOFhWRzbGRdAfI8jwlAvir02CX7k2S84tisg
14Anh9YXQCEuynCTriJzBOgX+kQLFUlIdHQSoZjFqlz+scVOEA3rhTKCaTstsaFbi7chG055YhEo
/GOIOvfrLt9mCFxJDEHXXKNx+zXDLcyoz8SlzYeJvZunqeTBZegajNzN7a/5P64OZQ1dQDgItd0C
UiZknUe7C5hc5nRPAxo8cqg/MPerRDNDmDUZcG6byQ1BWiu49zepqy4x+d6lJTtT+T1W76hbaIU6
U3TJyQw+6fbUJ3mpCDuEd09w9QrUFJcN4nRXMFh/QSMXkjLCj16+xfNXXf6Tsa/005cuvjTYlED0
DVdvzkxtQXEn3cIZEAWs4JuuQAaw2YnFd4jhs0V5HB/1adPlf4P0SRcjeUp0vRBsI4t/LY8A4RhO
X3+FrDDAWbL4ofLracsBBSvyRIVPGAE/oJ1ii46oAdyByWTDu/Zvrt/lISb8dzc61XweqzddQabW
UqNT/cOi1Fi+FsHsn0bUJ3zXNFtAeYREkeeflXmOfdU1jJdpa+4C9SEUH3K8XzoSl2OSxjIoPA2J
1H3iXGYVKvHAAMM7xMxl/a2cLisiLOMGX1U2Wvi2+hqF6GfIvw0IiCmsXCHL7awka2zHibwibvOn
YWD9PcnayxI8cetn82P9oy3hi/4E3D6gySaJ5Rx8QnS3qsSlQpLZHEmVnel3tgTyMwRs/coBdaQu
fajQ61Ckafg3xZ9PmFp9J22Q5rFs5PKeC2BHHwche+uPvLdI3BBdJMKNEngKRxQKg7L7agIAOqgj
Khri0VvkbQNEsOIdM3TwlG6KtahOjXFivRrFG7uAnSdeghFjmxKo7iNqh5diJN4JglNjSUHSjGzV
F/fkcEHHW5SU3K3I2OSQHEX03aNq/GphqBdaQTKy9FCIGdHXwiZOxQJD5PvyAXnYpu8S3y9GIwTa
WcSCcxCEEk5+g0GAom87zspLiY+/ac/D9JxZp2d/3Y8UflKPyzA6Ne6EDBQmqoCzhFqYZw+IKJcP
/K+G6WdAcrIuQlklgOSCL+vX9erWhvMX8jgVhjwdn2nzFpbXVrywfKvpv0hg5EjeouXOri9Fn1Pz
yJAsrfBFn9/hJAXcRtiAqJFoYeGsTYbWfmt4I2zdnh0OLluINimXeMuRwN1aDyIq1x+todienwWA
Ff2aBGzZX9a5vl5RW2HlhPrwRFCeUyHBVdt7KN9aKE2Jk3l4hWFrliNmPxSwwvYJXKkxEfAmjiqp
q2PDKlkAooLKimjOPHNxFBPBqy+0Z6niRL+pJuGSE2L47tt0B0emCWGT+ryJEuBzpL3CxYvmYSYu
t8/PjfBSzwRRxJ/BtC/IUVBO3XwJmBXbD1G8isKFfB60G3sj2/cuCmbrMjg0qFQ3mbL0RXHKetcB
8cDm2glpEvyW8B8r1uQtBAyDx+A2wt00rTUPf3L+aMRNQA/HHWWUwec8zfd0LVA3XhRjoyNfhnIA
7ojNQ12fdXFHvBzTZ+EiuZcNjgyROWQhGP+xno9q7q+7XWTZlotlJz5UydVQ3Wz213Q8rKBgbweh
3tW5L6dbPCsMQnV1T1MeXdQWvHfSBPzzbuiXWHsYSFbTVHaC+E0xP/tYsQ0gyWtoepkLjRg6EETr
DIXubEq/UlQq7rSp4122vlgfGNhD1/Tqxe1xljnxhuoMKodD/PjRv05+xAbrzTVJvgSMcnkXgyiY
yIgCMF/UDCHQXv0ZIeDhiAgpkfkqYc2BMFxiF0u/r+CzSAS5GNpBKg5g3CuHgV1ifcrQYoF5eFnF
W7IrQUqqg5Adm8E38k0Kg5w2/9gCeeIpRmLA+sElRuEvmZ6ShgguYQglD+VOvUhj0xRSAH+IjNku
1llL3XfFdraizai+jxBM5kuUvCTTsZvupb7N9SPIETzThNwMqYu1w4wT34tlo8u3hP98yelK7GMn
TslKZmMnL7zd9oszbWaPnwW9fevxbfN5mrvJ2gnPCiibVP/hjSkexY2tSc46CKcDCDpnh0XNJfY8
t6aKWDdzsnrAeTgf4GNJPPADbCV8BROWNHN96ik2RCBvE+aDBdQJmwOBfRYHiIZr6htfGUbcfU+6
SygAa5gjpdjoEzeTBLq9/K0BdiNSnXvD69V0OhsO8ojqMcYEFeyTzbBNpt/2JkkaQ7rqsG2n5V9i
rXqOdPJkeTMbMxAiL3O9X2BX2MagmNBZPZa1sH08GUD6Un5iYsBq6MeFwdOAiBWCa2S99OBikqMk
fAX1c9Y/50pn1enXvhK7awHbENG8USEKiNpiy4AKNtgiF9AhTJi2KB1mHt9Zm7ZqrdrD8M9Y+6aJ
ujhjveHFHbb6btD8mvnE1n0afqeHNbMBFGc93s2wr9JnxnwGba2weSxMiT0Aq3CJZIVrcBPlR0xj
ivyasgwtd2X4R1i+r1X7deXTM6odJFjeCYQHaXvNdt8CMfP9I7KL0q9GAXWzTrMCgqxnboxfaxre
Q4kaQhsF07S6zewy/mlHWLla3LBcenpyaBkioOjWvYLMngoRo5ilFJbDZ4ufUrvPy6vVfKwDV/WP
I66LPxODJdtk9yt45VcYfnI5haE1plGzGzqTW5jyMEFYVmOE4NVjvUNNJLZf7fqlGP6T2GvuIRRd
nqbtkPB0+NymfRvQa8ow2wTXRIC0sAt0n37yVINfBBK4KA1ozDNK8PUCXyFr52nAkhBVaP+HoJE5
oj+bDCG//KmkkOM76K5xuPMY9Jk/fxX9o83PItLUsbwnaK8yNPwtByfElEOCoE2lgxtFR9lpgVrv
K3FkmjgaEJtTumkgPmT9MDrUV095dsjwlvVViUMcZt3XfptyOTKaxdUG+YuIEIIoF3RLIN3rMde+
1jK0Gijn6n92eZklbWuZ/2KRiJlb0H3NsO0FQv71PbFMlEGsSAQsZj8EzUD+Ijd+kPKymfkeN6AV
s41+QFG8sPK0+Er0LcCrO8qUIKCZgFlbj9MFBKhrV2EIG/vcfcUwHpMTL/uV8C6Dt4oHQphRT1Xw
qvzuvDao6LwJ1AcOIer3Y/VXl3xVrhjtVOM6oe7R+JnGlx79iPXGC9sW3+w+tXKPqxdQKmxAdGfk
wNrBcC2mF5mjL+peTfX7ewaqjhxVfcOO7YTKX78ZQWUpIFPOof1Ts6S2EUT02FKx65Sa296yaNUi
i4QGgZOk3WvYfxHvbeuEs67ic4tfJ+tTpwp+oPGX4drkp67ysvavKP71AY3nFXL7/mlatDf4KvOb
RMhv911wBu8U3or3GMk95tBfCRKKEGfPMEFXeB14vIQPzpx6JvVomyjnpNzU3W8y0hl5ZqlUjswK
3K3/FB0K9Nast99hqC+T+FjZ/3gr1iEsA6jheIPAFK3a0QNEuXrujQ0iQ22fcpKo/PceDxXv0CrW
AGSqdpQp6h9a+J1DDI68wFYMoID7FwrFEdKv2ihcRQexUTxh2HPmqfrZpKinay6rtmFqeVTHN0si
QcdjFR8g8rhVlgFTEn8/b8Qm9w20QpuYZQKslK4ESuihKgAZFfCcLcMpoI/UHEiMJ6D2y5T+loJ9
zEfDYS/hCRUaiEvu/HSqP2277Tjvu4V2METi2XmI1gGEGut8+mjrXSr4KUeS7mIUZ+2vH/S2T/lt
ZV2EAoDTRLIF7/OOKqCuzjUewXr4BnDTjF0bvwOojQn7JuUXFLOnR5M2NMD69ZBPLM4fZPcKicgK
QHmxK2ZaOq7FQkLxvuY7lH+zjqisYoYmoXCxuMbiIUOtpX/CRNsD/WHmMb41peRGxKrTNsP6b1Fy
bLKq0j/Imn4kP2yD9HdFbYL+TYxQaNDBIa/BlVvK4JUIOxNkQohdEIUTt1BoHK0SQo3T+T1Fojs+
9Bluz2UNoDpigkSYV8JudfqduZQXZFxC85KBnrCKBexl7jBvG6Q08k2RfJ3AaZHpg6lrnf1Ql4+e
EB6hQ9dTH71rk5N5DAY03KvlYKRHMs6AkkHgyeg6oV9xgZVF2F3gJiF7kjCBa+udfkuii3Bk6VqF
BPCBdhjgX8YmlPUf+p9csCfvOtMX4RsXV+caoGMF13ixTZCAG3icxalwlO7eeMR4Viez9dvEm3jE
uPowN2nG3+qSEM6pzM/PttHCgxcx+pwIys68ZvIzMm88kpNMumzlm1BjKhkfqm2CYrwbHpEd4zFm
MRQhR9Pbep5ycQ2IFca/qNrJHFMseoMr8CSJ9kmCHG7hZirln2B9m82bZW3Z/Ur+J8W2k2KSEL8H
JPbAxxEbr1b+9huCPsjfBzoE+kClHwAjYgsYApPj3cSq9oP/0oddZD2ZPe61/rjq4vrcV5A3DHFz
assfBVmEZP+PpPPYjRxZougXEaA32/LeG5U2hEqG3nt+/ZzsAd5i3mDQLVWRmRE3zr1hN8iW2qeQ
7JvwZvK3ui30+IWjn1wRwNkMfbpD+8SoICYQ8sUvWaiqkuavQs16QnwZrSkKXEpaN8Qm+pqRrg2D
jMYMbxBojy3ouh9mjJzBlrE2+RNTJEO5Z+ENUfGedXeAufxlSKEeb8Pg13POqjJMvkinYKecszLH
rVvt3W/6i+bbk7dRRtlr83cg5o2cddjpXZbO66j7aMTUunCbJUUeFWMXyTMRtYBpD5H7n+yHlkKv
VTcbWrgJgQSiWa0gSZ38VmW/w6NUT1mx6Bhe8iwQXBzMFFYNwvpXHyXUpvqwpvR48QUVo3Thjr6S
/ZB9pTN/YWgM9KMZ1sw+OhsA5O634zSkrNgTZmK4PDi1f21pTams8jWFMaAK65hHmYGoRFtPfRZt
Q/B2CmbqAvtfWWXIJ2C1Y8kTJkkbFby35am4k3l5suv9cIqWUJ36ulpmS2QUrn2sLntqBlfBGu8T
l7Vqi5bv7UEOAmESn/xucrt32WNqLwz0wowIC5pt/8tv3rXy+U+ddu410BrpIhMXZg6zCA93EZz8
hTNVO2dHrgXn19nknU6VgyLt+xmlRp8fC4BXaiaKBCM+Eh+MOgrpGN+4iyKkoURxWbELSwyuVGrE
OIZLlsvMBdLVQZ0oxj75DNhHPcN3gYABOkMQxQyetF6Yy9ybY+Cg/17RDCzsahvNvFkw4ib4cfKv
wHkN4YZeOQ4unbIqpIMQlPgnp2wnouSsd4yUMzZkpfo0RMgp91Q3mJV3Q32p01eWbrOVDOSw9H/V
gNEvZ86Xra1aF+Im/A6ag5Te0TgKYzF8DcGHQZlavLL+zqpLlGvCv3iKgu4LVIPjRgNOQ8wvnoru
skCkccep3RZTfWY7P/96fxT5SPpjU9CiNRlh8fBBqFNUoX1X83HRMkPBRs6g4j7w8kvnSD5L+X6I
VhR4JoAaGzdekvGpsl9VEOE++2QH7yc0PqUkuzrdT9YwIlxI87YUM+ZO+hOVYRL8yPWx+qXYZaRG
8j7f2r1FiJK6a8M9PRoXmGGdIBVz47KDSyWZfRskL+JNoGn6pc4KW3Mu434eXXq34MT0gHsgrgn4
OHbaSwxPKpIGfcpu05qRqkFhRHY9R4vNljp5+QclXb+8hQGrD5ah7yMut4LRjsfrVwINNQ6vACJp
QosnALvR/qrkG92MZRDFsexQnGAC8xk5GR6OIa19DP6PqggmHH/Ns9APTroWxU+fngUEBm7UtpvB
P5vQybX05QzbuJAndXIPDCKMMKfd2/EhUd7r1TBjcRmt0q5qn5W0MVnpGh/i0UAa5c3rLsiLOAQY
Ca90aSGOAEpGh6lNWSz7N5vd82JT9UgSu8L/k7pTXz016D79SOidR9Z0t8oJMswoS3bxwDa6ReKA
E7QDKx2Q8RkhzbWpininVLugA7dxF15NKiUV7s6yL415Dfy/IHx0jBIa8C7kSx6R0mAKRour898x
Wz4kOibLOa8Qv7hX/LT1nIk9Bwb5/ymCDqdzcRol8g1ZVHk2tZMk33VGexZwvCBu4+rKHhwEgIOY
yYlmyInuFUQjIY6esqrtlTUsijkXCVPya8RghY66znEdmKdYu4oNZmP0DtqfqIEuPzEFgHWibesx
vxmlwnT4z5RWbbVVgJ7ReQs2wbMo5iXadLm6uNb156M3jZk7R64wPktWn7vNLyzbAGdxxsbYq7uE
6z2UvqL+iyDP6B5olNvTd25+ixESuzwnI2MvKwUPKAnqRhwVtsWGsIOADXMCtZiTdJLB4pTbNP4o
2fqCyTK7t3w1mnI/5f7LIua8Q2NXqbWbv8awxHOukC7lLy36TtE9LStqmXqHxFQuwnUArA3TyuHk
eTzd9tzxfgmeWDDeLuGiIZMxFGJuqf983mudAqR27vROvU8J/sY1YzVI2gqghTDK558OYQJ23EwK
LLaDepCCs1MwuecsEGJzBxC+qasTKwWqdJFmG39BdcoF0LN0GJx3PmCfy7lahEbCnnC8DmJADrcp
lBWip7HG4OeHTKq7jYtYIDCNKZ9XdZXVaDaWX7I5b9iFAT57KlLI8nscUtvEuNwTRPCN19+GjCMP
o44Y/TQFBR3aoDoTJQajQojkElaMmo19F5K/Qj8yyk+77CklfhSaW+vdmkx+rW+tZkg90fI1Gl7I
KMpjR4eBI2xko5Cyd9CYfUgalLdAg4pZFeZ7sN4aYoEa5VNVOra8M0b+QHblcgSnLabUvsVdNNct
s5E+/fQ64h05VCT+A9Pka2QqXOo7JrvVpO1PtU6hPsH+aOkLvVgroTNtMUgEAWaF6o8OARRlohTJ
zPJ9PpkeKZVoJXMqlU9bb0lv2Y5vfn8hOzhcKPTacsCiG9455p8dz95RdU5EmDTNTybf2/IjlTZ5
vfJJrkDGBO9jPmqSzLBwGnOiUX/36d70bowPpgpjnoajocx5qRjiyCXaO3BGiUtRkh+DezLTX6+k
3Il2hrRpCqwrIDV4CxeySTMyFfKFd/W4J1puyqpdDlwW4YwAlv6chD+iB7Y4BW3SNhQGwy6/c9z8
9MhGkTJru0+J6pKJs6KtAbY9beHHU3uJKRxl3T3+IyzGU0BZStCMjT4NjCRrrwp9x70xSk3JiBpo
8OW5lflTmyM6TOs5m+WnJRFhHXC6ZSOckG822sYmHqG9S/gTVeFY/mjrZkFPOSMTp+Q3roiA+1cG
OOU6dJcNg2PPvIbyTiCFedQxxWThSnV0tYs/HL3k0yDbctxEkkSxzOE0ZVgNRjr15yVJeBPMEeqm
BlwSQ46ZKXeT3+/ShFipSCEhbB4jCKPwXnwteXSuhwvKWIai6lvnRrsGk9+W6h8XNdgQutGiWPnr
Xj/F+b1wt5FzgNTkoycPB+NvxG4BhAaBco+uNPHjD8u/scu2Vm8j2J4+RSwI6pUZL9RvtoOaM0CW
BLvLzCQApBQ95jSHDO0ulrbT2qXP2qqcDRoFMV6lxoJu9PAM+05tMS7jutWCZUzTFCC8ViC1WE4Y
GKVevVSVEdMgzCvH+KbIH3wVvsOtzflS9tOkAIsdkHP6RwEBxBfN+GHOoIkChlYQyb9D6FOai8Mt
2pXHbgZw4s8ii2HfrGOMhzeLXorhwMpbtu1vl98D2g/bnObJLbTAw40zcDLeX9abcdmL84mqupQn
ekavPKfNJm0CEQulDciQwr1jLqt99vpHxOCorbV5V9zs4WkS7CgT3Tz+Jv6W+GLQg5mW/Qx1AZjH
05qiKFBiyxHywORJ2EqhZovaL1fi+bJpRVnNtbbtcc2zNmvUg5qdGYkw8KfQWtsvyApxoLkFn+y1
o21Sx2NOyIcvZjN+jps4/4jaozhfXcg/4hynvxI8hR5/ucpvFHIm+ZAf1Z5PD5UXim9nliuDiZDv
H4Gg6mmv5YyCW2j7dk607aRVLlqJn7O/WNlas88YE0qsDp5O1uIl7Zn7MQSxriC4pItx9IcbIpOI
ZPsYaq4uPNyz2CHpUej/bMYTn1yqrXjH5yyrRY+BJikP+ACZPnP1IXMwLxC6oM6tW+zV5biwhpO0
kHF0zRPrpcZ/TOfN8EmcgAeuL+tnu12x2E+KIagaklw91MK5y/VB+Pl8qNiWOFAjgFPm8t11f/wh
XbR4CIErdelHd/6C7O4RicDNz+eqETY+4dvTNhHMjdJwZnZXlo+LOMZRIYNWWFw/4yklS3X6gS3L
SlqQYBr1l5JJtgC64v6AeNEAiNQ/bG+DzhFfRF3g1NNVQnRIhymceYJw+C25GLJ5KBx4rnY/4LyO
Uhz7RDelUMsxpulxm3EG+pwszFrLOdEvogZLif4/csJganLHx8uf6PBeky8fco1LlBV+4Mpw5SEL
0BxO+MJ2Zq3ETjY9nq57Ye0u2YqIFu+9FKjdqCcVMMP4QEej3nR3w1suffG0+RTnTv8To7s4CF4+
Qi57R7/dEVm7Il6It94nZ0nYRgjVKulDQEZfUsQZH6/6/DCiBLS1NfG6JwS3NOUyYvQoDCuMjLuV
GBzUwbu2hMPUTh6VJ/KJHKQMrDG86tUosHlGh4Bx2CGXpktWvnXWU9IN8adZ7vSboDdoGzGwNM99
9NGLYQlnrZBvS/wx8W7gW8z6L551Xl3EDnPLpMZkqscm9knsi8tVI7M3/UrfnoWmV/9xWfEQBfMq
ZI22rU41KBW2gzJTRuugQlWrD3M4jEtvXalPaR4sR2MvhIwiXrpLbl3mewISUsj0aSAyIq5ERwJs
4eqy7Wsgfgju+pQoODRTloGUnyqB1b4Gc0niTolx69R4cC72X1QT0KD9eUiO0cMKT3xpMwL9XC4L
wA97ci/dA/v0uAe+dOONbD9R0R4Zrs1AllU+BYcl8co4Dzp+HL4/8g/x963EoeGDljLIotiotV/+
Cc8dXjDmnpq1sYNtbyBVdqhi6uegnRKpWWWWBfFQLTu1AI3bVqw5Gk7IhjP64qlic5T60ImzaGqO
8VrLIed5OFqbjVVU3npx179a81s4q83gmWL245ORmenH4qTg9XzkDjd7BiREa4bGQYorP6mD0Fud
W3iijLhvToLSIglpHoO62MNb7fgkImzx1mdaStzAEEv6W4pOjnEK9YOU7HL5z8pumogzYtzpfUTF
T196ZMrw7PrbKjlV9PU0nySUFBsjuqUJ7t/lkO0omRGoA5l2lM8xgUWPeIWRcnjf70W+L4pzY3zb
/MGHcVyPEASxIkSvkl6kBlygAp4400ajyOJ25K8QrimFoyXGErxN1+7Si6+jfyHIh31UuN7c9hxr
QlwlT9YfySdgelgQ8ADW463HDUuWBPJFb8IiYhDFnI2IHfOxgplAeJCMlGSRcuJVrPC0Cg5Kwqtl
aSXyvgyIfJPjgl/BlchL6Bz6Cmp7Uq56Zvw1xbxMcZVNvwmb5+DjmCZBTLw/TMEGWFuAriKeNIwQ
ufGmCogJEUkUYS+Sz8kOBNqLrbkguUYnnYPVli5qXqDQizxIhTPKD1d5NdomK08M6vX8gmPGcl5R
bPH3S4shpPFo/YkmTx1mn/XCo7t00xbz2TC1GTC53RM3IcIxitwnnSxpViiMVIxH/MMFNmd+Zg9z
c8AYWFVvhin9Y7yNEUnuUELcZgzpIrWdODutqRglNRPaILPYik7IHbEKbVh4O2FmPB2MvQnaxoyn
Uld5uIvktSEtSPqVH2x9J6/XtOl+QUN5JvXx0wIFjVfpGjeHuiN4UDRHmIwHolKAO2t/YbU1288v
egU0VjNJX8X8iB0XJ65ZZt3zTvwsMkc+xZ3dooBCxbd5jLl31tov2j1hPcj4lkU9rPo0itJLyldR
wrZg71ZJV+KnuoftHnBodgERmcO0c+C92bDlmLD+aj7X4mYGuzu3UIKQ+F2D8gvLw0z21nrx1Uh/
eXhDDk+zUwvL4SGUG6CCCpNYJIN5V+9dC7D80MVfqk3FSfxnhWaDXVNQVRaFbTn8UpvyNdLvMtg1
v/KUhkvbS+yAaSuu9jZAYilw+11cvo/40w8hZVBi2ZBm7eL2Ly+uKrQH+Vg8W2R99vnsxOVNSBP0
OsGOlFpMYc1ZBvIhLR28kFA+fPt4g6jTCC9ZqW4+Tfj2iaDQ7XwyZDhGv8Qqjcm7S/8wvaMk/JT8
SUN7t4ar+DpK89EF+5w5TLR0yqWuYjPbpMMuQvTVBH/KrNGU7WnEcVoS9ktuPrXysyQ5SeKOwhgJ
DpgGC+1J3oQ4ThVpw8zZIceF6Gx05Edq4AM5NC6TTg9PPLnWBWa5fE2maa68A42ywtlK8lfZfjca
6mNagiiR2FtZ3Kb5NLdASCEiPf/bJk+MaxI05RqL67jeqsXFVfdFenUBCVwCv8RI1uOq7egr0jkh
gbB2rGZFaPXyC0KGzk0fzzXnQAos2JbIejQm8vdgf9FJTrlyEhfB79scPkI2X8j1zCifGpMDAnKQ
JYdd6wQkFSAEAa8K2dPL/8R3GkhPsienPTYPgocwUa85nvki6n4jI3/iqEho5o2VHiySAv32w5Y+
cufP1Nnz9ZFJTxeuwsrlyZA++WQkljk0NHFxe8rCg8muw7amo4nIJFlG83AREsTASEaDnYfMCby9
Zq0t453VXzq1S+5fRgnBgTicGQIXurgElNiQrjpeWNtJehviZgj7GN7sdMf/ImQgNnZAFkDWaU81
1Hhv04k2I1HK8tFhZpa9Uqp1RP+LLmONh6zVaGIiSPkfsZ9EhuigfojtfQxwFtdbpgwk/6SIjqHU
Aoyw71TmX1Gvqe1VYEwc8IHOgbbX6ptl/AVMHPz6zJDF9YgFAyW0T0G3892zV92xoiF4z13aHDOX
+Hvp7NwXmXeCSEFZZDDBVRBlX26798291pxKhKDkJyLTdFhVJWVlbc+0Kpgmyq89I7LU/QHQnMa0
m2GQQ+YQ8hMKSQDc2TjCS4qOt61UbFSY+1LQzBrg+aQSnVVIn1qlTUrrozde41iuDVMDqRznqQ0f
Et+I8MYQMEMyTwr865B8dBQw4alxqXwVw0HFpkq0avLtcyJyfF6GaHQYrv3mwZ9j3NTyJrt3529Y
DDNmLBSR9YTJUifkP8fdUquzAULi2JhcWiJh3wgcxSb0UBYdg/nAXsRgBHgaGKyJ+DDjp1VnprbB
JRHSS090c8egWnI/BL1utQ9tvKjGU/j5Rk4stf7GmiUadvrhMPmU/Lc/PLoBq9ZWAtrm5eChVKGD
KzulIsBJhvXeuQYVzqR935/ZejFNum56Z1oX/FUwotUjDs5pGZCb8aUnhD1N2B7TX4kLBwbB1Lci
3tr9g2YknZR4RZOh2XBL66tcfiIsUIctRg0xbNmB2GfyR8DlPNxZ1GmfC65oDWoPDyLkOhezdKwv
qvz0qx872vnpHEZ313Ws/BLKoTc3Z1J59Z0zf4pMtEWhT4BNJioAAL5GIziTvT2zcZa4HWPzkqtp
raibjsRyGF1SsbBrcJ9NFe7qLzK2/YPcHVwyUiwmgQzCASQWdvdR4dnkohL3MmoBiNZCTndxTO4u
5xkBn96PavWI5xjzeDd680yQoDc56QCw7K9+khRUupi93rJ7kPNDnvPuIKxL31b9MTp31NOaWYtN
B9aPhxKNxUX5f8TJuUNI7EpsHeN9KNYSWxTVW4KZLSwnBgsLqtlIwuuFmmlWveC8CNwkzCtbOqyC
Z8SkXAZMlcjsau1MFbWdOQz7U4Ox8N5Wt5ib9eg7V98WzUQB+sjfmpI9hs1fJcImnBNBKIe7pFpD
MrX5NpQOhGNPSsy0yiqLYdU5LQ3WMQADiu9dC5yppi+MYO2mr6pxJoPjrSxULAH81i5flTTngxNl
V0bkgPCaAzNIT6FZ4XaY2IwedPcgPglPfSXWNhsJmGTqP+yzoJxV3asyyd+k9LKcrWvu+HoH/4T3
AVa5hFQLYb1r5hK2RIQdK8bALaT8IEXzpn9Y0C1ktE8i93VndJ2eh1k+VaJ1kR9TlWbrKH6BMHhq
MkDajEGvcmckRngwkw2ODMAWq//uVwHyEc08aOwJOXkakdRYSKcKzwZ0vELo+JjPfZv5At3/LBrP
MdOcExqc5nFnOzwgyZdkEJxYTeXkleiXhMxYg/QoT/9Oq4OWX0f90wdhU2HimjsFFSyI9EHcW9DN
KISCeqHzghf7eiZPpRGBhEUJGtGaDvHNBi+6DKI7Kr+5dqnx9YfzFDXZxYgUxTcFAbfKN3ZzYnJ1
J2p3YhjvSt6n+Inr3ZByXnkfQ/FQYR3FXavyMKYahK0Buo5U3TJbh02AjOMwLUC9w3xtZUcDJjxY
spiCooEhM7GATG98tqLO6viayGi10y/HDgkn4iQfSkpvunf30wn3Em8usi2s3Yy4A7/Y6PpVgCty
8CE+W6fDfFTe6uDLSfAHItmVxM7M2KHAzf455G/F2jQE38TvUl31rIEK7kP3TKoPKf0N63dqcAsx
bxjKtcXtFLrgDkdoKtxH27p4ZujT7GP41y0qKond+64gt5j6mLs9K04kH3rlj42nNa1vI1oSzfug
s6+2fXvKMSu2hj6gzn5G+quFbZKbt5xtERy4wNPgVZruvgUV8Tcyejwrgjm5YVZ/C3s+BphIFxbh
iOrKF93/qcqOUne3jTm7Qudedo6TlT2hWcmPkf7XyKxHwkr4bYL33a25MSfPTwx/Xf+n68/AnmzB
I9Zp0zq3AmMLGx9QV754zooCJNlaugF9Ix9DtRHikAEnwcYOmizNX8BTDOJphxooniFk+RAfqnRj
5mLi3Q5P8SJi/RjQMTEwszcWVoyUGcYo75AHQlIeBZPWVv/hmxnlQwNR49lQeyoeiYVSiBtsq2Z7
LVmG41HWHrl01fA2RNTH4BhMlxYK4YjGPNkZxkeWvuJxb2l7DIVl9JFwhOX2GeqG7NUlFYOuLk0L
wOjU1qu+P+UW5IKziPI7KxDYBioUtorM7f+tWAxIOOyTeCP0/5rjSTcWYuNLxPaReVN/2myZJy5K
YJCQpI25AJZiz2pCpJN0xHswYHWmYnJ2oXItO4KHXlXJYyc4UTGL5PiajwbtCm1EFdYrNfvpzXcO
2xwhvs2zedKc+owVKdveXAknX/ip4T7G7UuUrrsUcHLk7/t2KbVLp2XQSIoGZHHunWoQKKqfb+sj
2nraVjj6lZp7Q3B3a1teeeqq0ydpudTkN+sxnPoUkIQNtUPA7kK22UByz5irAJZPSvgXpPJQXf1S
69eYlMQhzRzPan8z70ruPpJbIDPB4W4IsqttAaQyragW1cOq1iESm7dI1YtlHHFqxG+Ws09kFHEE
qML7p2w69v/cATqkfCTjFk7zMahLQ6VIoWdYNOVnAn5LLHd/YFDbqhs2EDDhWAPogjIwd5rmlKZ3
Nv5M9WKlaRQi2775pYQDJEXZ5YcN0kscgv12CBb3kJ1UNXeV6QULtCYyMg5B8s314Cc3i+Qf6V/m
StTtmLbCVLFUulOWIzlaN0/e5zzEJsNhq8el+RpQMywyrpXyDDyVyKtUFnGqUrRzFjQxtbW3iGgM
W5tWfJzq3l/ZHgQcQCIEuDaf07/r6Sg0sDB9WexeEJ6mkXBeA9tb8jI6lCgs11g+x31SX9L85hoE
XH3XpQiwOuRA6iaqXaWTvfO285MGWi1tLPYH+QdEzSRa47DxA9LFjjU7HzWOfw4hjEm4eNmY/SWz
IAh8wxGJD4T/sBYCBfBGGkDc/+Tu1qYSZyFDiYokc+3UDH16cj2YTlPZpVAq+zIgkUhoIrz+sIr4
aPk8F6N5ZPNwBXmam+us3Vk+QW93h6qAlIGcKs5RuQoY9muHjAfbBULZIPDn8HsN2piOcCbambjX
l0F2aaIMd2Q8G6snUWJu8hYPdMFGj1hD2JqTlmjHp6YiJc5PkfiXIm3QQU4TWaxsV5zEFZvqkCFO
mvnhVG9e+qmPWYlZNwdkDRyqKZ9lgylg2TR/HiZriiVnNtYQy5AOuG7FNDX1rhqfju+cemU9LPSF
42GXz2CH6rlnPX6/Zf57OsO4+9EFq1Ha87L7cZmBQUnOWsi5Tt52Dlu9/0I2OSVA1c5PZ/2Jn8Ek
08ItvGlVnasMmXHuUiLeihnMY/Yt+s6G0LD2FqJVSuoXOcpyvsOfThaROpCV4/DKactBP/fSfSTM
2dIeQ7zxvDOMoi3vNU04qZFEvC07++RoqXsbdLteudfNI3aelQN8es3kg+eu82BvIR5OSyLk1hBs
LGH+ibi+x+pS6HNd+7XSv1QjnoGdPYu6/gyLuxO/VecmT/y515zZ2DAdFto0yl4yUwXBOZpwDVaf
Um1lmFafTbPXCK8JtlZIW7rAXeem9xZtQCnNf4+RxqNB5MLUs06agRFj3fmEas6AlmcEv3DKYmUZ
vTn7i1EpwHg3OjWBVi+Nb0auZNbAGJIGJAzj5pwXwfpGAkLNhcphX4C5t+xblVzi7jsYTpn60wXq
uq4udakxUiYOiCU8uvUVd7sxPVRMamNuvZERQa7c5KsJ/5Cs/12dTMa8q0i+SsynAW/YrwiS5pE+
EHKmlVc727W0D6WTLwi8ISQLGVn0KWrzrWPYGJ4i+6XullV7rOOzTBBYtpORQBGz7JmB9SP00PQ4
K91UhC8bFF+8lMmS+zpsD+2wGyt425iEY14pdDOZGKwDR4BJDQZYEVx8449DgcwUS1+xwsb1fjkN
AOp+WVhJeFfKzcae979e/22pmUfUw47BY6S+SBswGENWFZVdt42iDXuJMRdMg7+4AiJ6ti4jre++
WisM6/DBd/McPE9/xvzB+mkI3lKyVTksOiIG+2uLglLIVLNELehgt076I7mn3FhUIzgSw6+d8Lqq
mHaKdStxX1uc2Yd/GJV0Qz2apgXZm4sm3qremkWGqsGemCVWjXWE68uA5mh4geIzIX9aAzEvQmnP
Y3DMkIBpEkSGBz5T4QToZML6duzRSnfBQKjoEjxyTuJE2j47rO5VurWUHVFxZb638nMzIZMQFoF4
mPymVhem/jmWcwvefBayn1pewUnV3aEPjwP3i9ywIIfakUE1aXcfDRVjVtyq6oPF3Up1scqLwyWq
qSuyAxNEOvZHU6KS4yFdDPXOfiCrOQR+OU36V6tzYI3fjPlFaHcNLQOeb7NKVUs3pLeba+Tvrn2x
YWGKSyFF6kOYwB1IS6gVZ+fqDvgLViGAcN+eLffP1vcjfHTeAfdxYsl+P2HnsFotcg04gbprpYdb
pzk5/Y5szYHBO/ntqJlR+4w8zrvqYNPIq+yYaIOjiVqfs8+W7lDT1lK2SfSDcGCP5VKdJ3Nsz4JZ
8A4SrEMooAL6i2iRpEvS0YVvRuufFjJrRATFFCQmQ3Um65jl5ubKMVdmelKKfQiqJZ1MOrgc2Pxh
GJ/KcEmkdepsDfK7KgRSpVpIfkEalE3ABswflsD6QEk4Tc1PhVPAcl9iXkZcL3SqlX4E3ZGQjomW
7MdiE2EqiWF3aL3nnXa2v/59gMMVS+2c/X+hu5eda9d+kfTCFSO5e9DqVAHvA2VOl6Jl0qOr8DOH
vDgyVs7KfSrOVwDqUhGLzCvBydgtLAOP3tbzf0TiXEkyQLZJ8UA62odXyUt4bmdT1ZBRZJ871jSf
N8nRry55JdxC5qbByjGoT939ruxfsJlZDRBogXuLU0Wvj4xB7JC2dkaNTHoVMbZaj5qOY1khEJEt
TC7E8abXGJRfal4Yc5fYj/zZx6SnWjiG6C9kIvb4tn2ydHz2kTQALC6PZa+TloHhJOX/Wju73/j9
T2cXqNM4aOhZsZgxVCnJ5BQW6mRb2YexBw+fUZVGPFXuEvYHVxJ/t0aFwHQjUK+estVpuG3jZLLc
SvB8gDKk4/LzZj6xBix2mrbmRjE3CYJDijzWoJvlHfvJiCM0F16yznC72TtxjFbOXFkwnvmoh2fY
rG3ao/5GVmQsEWlvMFbSGAOMA8fjnvolQX+D9Y9LIuvPDBqmnC+ytcvZ9jCDPG6tlysadRKgGD/N
HdKQZXJlt9pFDR4p/iAL2x1TxuBEat8QHPJmUdkPGBqwe15HLK3OcFGCG+nSDrqp6ruHXP0Sy1o4
gRpKFbIEGsRSwp+S/iw1Bzl6wKvOfHRmYqaiLVhpYJ6qqb/AMm5gMGc9qrvy6hlKnb+oV7Z+8Gm7
V7o9D6MjNXtC5EYDbCxDwohboiVd08FDxxWhN4Qn4nAFjjZsH0SY2McXQzMtINKBasx+gqFzRzXx
STeeccarZIEDR8c4vgFSkOmrEgHqEkpg7XwxuIgYw5NKRZFMmPA/XsjnlY4OTb1AsaLLS2LMBAvP
ffQaobyHoVkRAxVBNHXlytrr2d6a3ekP7ck4zwhgZFaCWYb1Ocs2QgveEKqhUaxnm9a/2SDvkjPr
XLYqfQIZhlMEyeAsenmYMhVhVj2UBlL5owZ9YLmwtMr7najycaJKvG288TycY7uRhi0xtTyMGpl6
5KcZ1urxyapAch3lDjj7FLfLTCRskUrk3ONkIdx/+aXLmBWtuTXev3wSo3NDGeLVITKbXNt/gX3g
uoTaMoi0wGcymUjtud+fyFvAyuoZ9jTF4p8RbM8y6rnJzWhoNasMJtTRE1rJBbl5NM88k63D2rlV
G50ZmTw18sFpnoEYyYvwjGfGG+KP31HIYj3hcyDlEzecO8v6/eBv4pLuWUiyJCm1x8oCflhqPcFI
ZIewqoboebz1uKuVZsmvTSJNlzyHcG/HWxB0l5gDe2UDOpkXnCPTqmbitvNg5EkET7RNQACxwZLK
A4MM9HhZPYQVSi8zkYxIjzQnSZlfAIU4hvLvKO6HWQ0OI+RJEJUuWo7JR0rgnVNtg2EjDMhKMRdm
ZtXe5tU50DYcMrkD3EmEDY9rea/w5+rbhCJdZn1lQbuwcSz6NOiBgc6K0T5Hldqe2cWRD5esCaej
xyxSBFMwjJAMzgug+f/RaIWSiG+vJ2GUIPV8Lj1wKbflcryRFOlBmab9lbXFE8ybQf3unWUrHLPM
H713miyU/GgmG5bDYJHEbwqifhvzmRBe3GQmUeOr+yh+dgw1CSpQlaXC3kyaPXpFgygqAfMPyq0x
PoQXK/zMoL7t8Sy6OSs4SLNwqrR7D8zKYynIwyvWo7Ky3Xv/SBFdpaPkXstiazk72ViGITZnwjHr
AeDiEgua20eDCZ8PggWY/Pfad+CcTAbNkfUKl/6SpMMx+Ckkjja2YPfSX0ymX7YqGuIcAYOrHPee
c0nlrd6xO5AujrjdgzysHXkmEwoxCNZP2Tf1e8/HUFOXVuWJ2MNsOBfs8un1YxjvZRBb/QT8Ehf1
BCVAXL+htublLYpP9tPwVUcMDDyWUIl4MZ+ntZsLX2VWfSWsHVQp+jk1iUNj0TT7hll2RHeVLWsa
WMFPSscK0EO6il+wIUkgkZeD/fRYZRpgvVQTEBZSEaMVAHpTwjYOKyNaSOpDRwpgCYoQXoqdBUpG
I2Thc/TX7JOb1DSBkGdtwF3WPnWfRHj3GGZLjRzX3sECgW1PAXcjYBA9sY25oVh+PiMpL3tKUTS1
OUQRJkVwgVCSuM8T7JTBsGQ0xlWKgrNsghV7g7XyjL25p6O3yzc5fIKEt6+jqFVaxqTGRXDMvfMt
WuxuXZDfUX3qTTdPsWu+eUvcc9ts22SvaHdhG0ax9aKt2W9UnfjnGXtXxvpXLz4a8+1BO2TAtkpF
AjPSh1EsBn1umB8Dw1Si73x1Kdq2wLgI95JezCRvXzoHxtvLCvKYsQ4xBaJOVuxzp3wg3luwAR5p
fAyBOUKLR2YsuvS36O4URPGVSjesyT0VXG8Q/NXKJXAfye8YHt9sIu4WcJvp+B9H57XcOJIF0S9C
BAoeryIJeiMauRcEpZZgC95//RxMxPbuzGz0iE0SVddknvzNO9qaWc66jwlvyLYx75dKHBVjN73d
FXJRu7jAVJbVO8BUECGZROTOZeLSZg1I1Gb3RnfMzM6SZ1gjCQBNNDtqdiajxEv5kg71VfWP0P1m
TReMNepofluEeMVjAksWB181Poq5lNM1HrHjTIdiDF1gljFRtLNSfs+Uz8a942A2GTxotyz8rIG2
Wnd0Bu18A0c4y9FH7wyHlIeHmmzbeTRgoaZtXtNylyGdAVtsUFWP33mNCNVdsl8KfnvyVmxQjuh5
Zmk4iDiKHpv/i5jRIebIYUcNRYv9ODytIDrN9YaafLPwh/2BarXfMuRfkfEwMtNqD1Jfl0yYNYrO
nzrcGQVSWbRd6Ybtj2segUu+NOVu9iuyvZ4n2rT41msFgkPEQIv1N73aNu3MTTZTr5O8IDJG/qql
A31W26bB05rxI8GRYp3/QGw3W/IjtwVgzp6t7CMTM1aTRYB9bzSgunc70NihsYzjPg4YIsd5vtDo
yC0Ywr07A7hQcXnJllbBR7VIQx9dVP2kNTxuGZTPgwMEgtFFaB5nw3RSf81f82TFby/7Fc0PbGQt
Z4kBcpH5cXUG4z4PN/XoSkABXWyjX1wguDlVgI7AAZLVvFmI9V+tucqeRocVNqKlcLssDlF2Mu0z
xkWiYh8BWznqmUVX0nIpeH5tmhXo11X0puinxkeb2LNW/zLSdRawnIowQhF4DaJBMZAiMZETh9Fi
58LQq8z+dXCQtAMjOT16hOY1TzaWtiuVW52jrdiZKF0gRzo7RyL00VfMlXErcmbU8b7ofkfqXxmf
0g4leEY7aj+rhEO63A7EBJFWNndYunhWMgMj85ly9dmEaHUsTKFtGdGIvcR/q6zyqQl2ncRhb9GD
sXbpcUbG+8oCKVVUvInLvA/ulemcaiX+a6vyi+QS7qogM5amIi7TNLuOqBVlpv7phnsJ5fQmVQBU
lQDSwDxfi9GPhcq+4SKuii1xzydhb0Yj/+6nr540SYcPVx/I5QqUkwVLfsqt91qCRwu7tcM8JyyD
fQ7jPpbyWFFJRmrLSlU80IsvWlz8YGL6q4OSFOwq0kL8b1lC7gYmyxL6hT8d+lDjMsUGUhobl2VK
2/GFqxIOzdGjtfbQ/y+0SD8ew6E9dWp7sl2xDgrn2mtSZeHScv6uCrSBeqigm8EQ2iXXcJjWijDA
jbprNaHcVIazxi4SSYaTu5CJbK9rLG+gz5pZmz1nTaU2/xwjZtVgv9ruvNuhl0jJP0f45qIbG2W+
tSP8okD+kJmHTJ2s4lpqkGJHWHTWAHxxWMU5NBl7XOcTOheyZ30H6RVoST+o1sXEBphVVKN9cxgr
Xb8RksxBfdz1qnJMw+xQdBHBYdMmRSbYInwQAfcmW4RR9mSvuTxUSH806bWFvm7pOUsAr5FBb5wn
l0k6j87F6tFZ5qWY+mMYF2szAOyLHtlOxXIo59icgoZuQmuYInxUjla0MyTfCCosie+NFsyVHynu
kyEYTgGmIGibBxOGgJqUq8aGKQr3cV5j5LF4rV0wbGSUEU/sJTxGUVgeer4aFCYA9DQyLct1nNsY
z8ASgbaHW+x1DiAt1heTILl+FgFVZNEIbkqB59vpDsJ4Kur3BFClmM+ef8IGYGMTQVDD06pZejIx
9akoDC7AhEqJpS1Ix0//31yWpMhWTPb6wyUOmZazWopRG4YmbRLKwMRhUW6y9oPayN7CYG5sxCc3
/Sjoq0aXzpmgjeGkNOgfCIacLOg0oLUajM4mA1WLNfE4oRNrYD7LZBm3dDgDeFfW6oU0FhrZFA64
sJE7W6PccJ8u2qWSdDCBlLBHoDD/HIMOq3A/fYr9tmhXYSJeTAxXnMCBSm9MpxlNnj/tx/SznGqP
F7oiZnOVmsjrJgrd7p/RMFNiTBKfHfvgR/sM1wfDVCrlJdIkvWa3zvlh41cY5m40vIfmxhZkgLG5
JLaeivCrm64U3TJ5K/D4tmSQRTYiO2YTyNAipV8GoVzXpDs4vCMpXo+UDIAXn0GZrzoxHjsbIcK4
NQC4BXJVo+00GIQoUn0wUWw5Fue3d5q5NkQhKDDwbdTVtsHbhnZ+fnERDW2acz7o7x0ZRv0sv+Rf
WFiUKjF96CxpSUkbZDFGoskYIHnH7jFSU7Xw9kbs11zXXb4MemWlReht/cHLkOBNeAXsbFOErB9r
xms0lQizCyQK0UhVAhpIQ8+eCYCpmCglEKhurtT4KlXItdALQBBA89DxnhvZRgfqVfjJwajESlYj
3QYNHIPBVWndqoI9WPSbAz62mGFofMNnupfZyOXEOjefIyBd+uiaN5DDHXxhNV6jhs6YTkTYjN2Q
meYkZ7hIHQq06zYUOxuCcUi9jP6q+TPk08FKPNMpao15MMvKuWJlfy/S96oDOavvYXjdIdfXdMIA
gSgRsx8lYlLMiFz0XGJMtIua0tBGBzaM9SoAt9c8G7m3AaANzLtqdnMqt3bOa9UBkeiqvek79cWJ
G5QV8QIzFq6mnCelqVDRfnXiOwxgiUre5tfeIcWUVrJeaQO2kIlwgF7bp9VHY+EKY43QN9+9/94N
Jzd8pO650N9y7VhHH6L8BFrhVA8lPfLl12kvxUCVYtKwMOZHmlBo1IM1mAH6j4aWYODv88Fra4Mr
AwnF4O/czmc99c/owQD3vy2itXmCOs9E1Pgt5Z4pbL5A+ClfMz4UmVyGko2+9swcZg+peBQxeFeY
I1gtljEkBT/DbJATSoBsI4ciPqg/M9WCZaZpHQVEqdEGdjxyiz6yAlFfxGf3PfUX2/qSqKHTyV/N
5g/XiNCVfJsQVf5C7d62ArIFM7eQYSzEpAaXYxQ9o5qpPZFQRBtkf32LeNJC7SA+a4wGBeAQ8SuS
P4epVPGVIQONaebuqvzGpcAVQDrkq5KcRQXT6zNCVT2b8LRrFINdx7wnqnyZaIDZ5Mt2whFaPjvj
YQ133okeLwgrY9ByiUIgV7TIzN2gvgbFXRKkC/wo3hMBKyxyhHgC2XqTeJRvR8ZDariWbGaTi0jO
HUStl1b7UAXtv+KFLARTPiPgFzZ9nI5DrazXJnq2UV/IyF84bAIaqtCwhB+tEiKiFHDEMJCqvBc4
Khu2BabzwT9C6If1yXpKTpkhp2px1jpf+v+l2ClaP0zmOjd264SeHlj7jH7XtItlyCjOh2SbpDV7
JYiRw5ffzWjA9KVhD6wxVKApRDBMKCILbX4FI0kEfr4Z8nKTVMs5P4RGxGbjjqzizKhKSQhTORnE
sNFmyA15b1CjQSy/2JL+oT+SczMioey9fIfPcZIebOa5Ytce/E4lX5XjxYoPQXRVwOuhaW/3Ku5F
XD1Gvs1duH2PtPo3gXtVwH62jClMcZ+/5LL4qrClBLzk3B34pZCsC0GEfTgRshFTp5QuN5bTJkYd
hK5Co3tKVVD6EQp146HH5VLvLoafe7q4KsZDIV1S176Ff7fktwg+WZVPVvb/0VOHOMEtynakUAW6
p2Z4FuZnVp1aO4B/ZBK0QXv4q3OC5K9RRtTbnxaeDBJJ58cyk7+q/dDs73rYa/65AD5j7zOEMEJn
uvibVoU3am9JclDibcn7WwcrPXI8S0cTIf46ht/+O6wzoLCVv+e9jJwD0wTWdixjmr3qHojiwXdf
O/sKu6W8lfM1Gz0N+r5Rv4viU0pEtn/8md3xkBs3npBx+si5ZrPxp0fIJ8svQL9pckNhOMHFVE+G
UxPQTVqytrWHR00dIEk/rHXj6LBIYebfCE7ET5XrJ8bZXrkXtWVGdfTLq9X+ZOWmHBwMvvQtESY+
QuOziWufzVRZPLTQ5ol5ZPn7OIKD6m9mc50rBKGixfVy7JvikiVyaYUHTVw789YwQ0nhFl87i3Sz
neNpwSnurhrF+7iPS3q5Ewnp/N7S2fagLaZLyHzE126681kVYmFyp6bJGUMb+0RXZRd4rji9qtsY
/kj5FHLDTrM1rhJ9N826OZ21ZosDT9f2KmkhIt776oipdl2275GK2PGQJhcn39n+NWTwBtWu9/cV
q8ruVJSeUQNf2LXmVW8RWaqPybr36BdEdoKCXtEyOoLhTX3OMezwxvvivcl2dXFMxWc0ndThZnAQ
tNGDr4zgGMD/XLq/mmsexISYjRtz/uPo9KJ19t2x1rWTO0MTMOxR8Kd0b4zlxXiMYhanLwVYBEqy
QD9YLOswL7JECTAcMrvs83sh7sQLIYA9WzEWJHyH00UBCzkvLe6Ws20YBhmHFK9v7BUu6wrzwG57
bD8kG/kexw+d7ax3pW5M1r555i+q5KK6d4tRrGMyosw40ZEmpBezetjWKaxgDr2G5V6GqPi3w4Qk
cgNczwkvIfJFIiNc/RybztJXqcLXXHKsxW1UvwO0/L5/tdJvwA4pn2jeossjy2UoqLU4PbsbQdhF
9pvC1yz/JVx/8hgG0apFseCE9lL4b76x6So0KF6JZcl9KtX3GDyn+N1y8KYqB1de6A6WayqQELZx
xVma6/8K7hoHD9aAmqbO0fL08Spiu5UHT3MgH5pSjzQctJ15ehpDcurpQBPWD6F4JuFb3r1b1qMY
WcCsqmyFGcgf90130NIvg+18dg7Cq8m/g5RtBgpaezS6u8q9Ev9wONbmUgvwJCwi1lJg9JpzYRwZ
sNRMijEQIjNFkPCUKCgd/+qyQKv9ayyon+BuaDfN/6fyAeQPvhGlvBotH+hfwawMESMfvY5IF8xt
uzMQlgd8ay/OsA/8p1HvCsF8LP8ag59GXZs94+/i2A+nmLiYbhvHZ3jGNPBOvyGjDnM1B3zyOz9N
7aVuj4F20KoPemwVomccvyvwNymjDP2na99idV2immSt4e7TnA3xNtLe+K6mxU9dbZHlDQ6Zo/Il
R4JEsAROElKNGZ68RZhtBFg78VrinJScxR1sSHC2kNoXFpxnCT2MUeiSsrBwgkXsOMyqfucHbB4e
FA2zwmNs7jOx5mhrjbeCDAD0i6b8q1jjR2RM0gEuUKKA1uGVFWJHGHKgbFWLaReKVE4Tp9/V3Sc+
iGZixrXzxYHhoYurOg4+NGbcVMAvdY9VmF/TYCzbWC7oqMlU3TotgaP6rzEHKlDT9Gj7Evi1qjOr
7DlRbfvVya4mg4ViF8b3uU3jxXbVN11qAM/dYQw7F0YdilG7Ii/DR311yNJfHUdSx/g3wlhoRvd+
/KC9yyl/4kssXwlqy3yvLGfTgwzYah+c5Gakv61gva9+DsZPYf6U+V+JoD9biJ5UwV3Y/7OSYYHB
de4PW+XfnHko6cO66mZo73DBaqoQhWF+eMWwyhj9S1cRbuIlJUsq3frOTjZbvwZlthYE+tjAq9bD
RDb8tUlujsOw+yN0T+lbRe4CVEUVxh0SOyr57C91by1K3+KHW5Q/fB9cczg4gGpmxiwk40vBVCRi
mXjg5VqWB9SAEEqLJ47C7oWHJizfeQZS/axgzMrfRuZ66UYzN2NGOOo9Cg42TGhqlGpX8RclWbqr
h4E1tj5yHVN/VODGEeGSjQ6ZjE+nxJHAhoZ91AsbPOgbGilB0Zq/iO17zICIc2K0Ua5sTfIlUac1
BbAPZauPuCg4GNOgYI1ScyHwyIxI4SP7Y2MU48oYY/Qg7lcnp3fX0t4KtWLIxLJSm56O382sw1eH
S0BD4dzK7DTyKz01bwlTt8g2jp2ObbR3wAbFu1rXeWRzxBw/fmVSQYxbM4ER5w5yK51ybw3UBkV+
8FHRS4ctsQNMT0H0jRRgAFWZp9XFsv3LoWjloTXt2Y21CtXMRL9jXWLbQDlHvhW/BP1eDCmgiTRt
kyYbXdb7odcPvZLgoXuZHN+bxsJTGFK6dgzCEBVlCCEk/Bh8WhQbMyDaAhyta9Ns1rIjhKIqiK82
xbLorhDINpMdnoQfvNZO+9oMEDjckZb70MhbAFS6ezbudOoojpoQkECirlpK07YYdmX0paIYkCN1
LXynVltnUXqURLKXGdoUE+EwoW5Wd/Y56wXNutrdMAgU9nkMho1ktNeEQESQWo0sdXQYQHHzVPPX
Wb4b4YJJSI3LEu2lZImoaPekGuGAje9JnOHcmQ4tGg4xYJpsDu70iNJgOWVEI+Uk8pDnlRjjQi0a
VMnjtk6+O1xhjGwSMiWw+m34KL08xajiz9a4/CcAhkw7WmBfSf5MhiFkgkK10pDXBeuEHyRzQmpp
dEcg6hiJl4aGsAtwvdKNnkt+mUXkl0lraFKMFQgdbQ3XMrKKmryZrgTKb6/IZuY84oNmFqtRN/oD
6Am/nNjhEkDU9N1NVbD/tSnnTm31V0xunbwq1bTOI5LK2uCgi3Hn1O0Nf+KUDwfkmQc1HXmgxDnL
mlca4LVBSh3OGlyjkCIGcurhJ+TxVSXbr3SU93Tsb0rzOzjRprfNB3hd0xmvWpDuuyLYGORoNRh7
m1Q/lEZ1V8r4V0mJu7JmeW/dH9yHPRTPsiem1+q/4zq7FYLvDnUpNv/eaS+9Mpx6IU6ZNZ3CBIkx
p2QTErPHJsy1ZpuwPv7U8J1ako1mDb66QviQkYKUlumzrgoOEdYWA5EMFDTOzYUMNtCiI5nr3KuA
JlaaLMlhLdtZ9NGUrI6OgM6eTAhWQpFfJL1i7l/2UXIfQ/Uv1XXAX0l3qt2/QfS3zjFec8OERNst
LWPa9CR/Z2a/dNXhjMMMVYQKbUw3EOJRXnS8aNmZ7BRQQedIQM0oWfp8p3tLAT9rf6J4wMkjn7p/
AC7DdsucJTAGZMzaJbpJwCtR3rWovBFqAxNaP8igvLUu5jNpaB/5mHR77Qx1n9u0zD+CfqqwUf8M
yvhv6AlGQaC4LcHOHbgyXabyLuPDtG1fqnIuNxDppDnhbGXiRAffnx52JMluGKNXAhARNinGS06q
b9jgiOs5QbOSgF2dfavAlkMkzRoOzc2oNjHVy2IqWNUYZrUr4g+dkCoXYT3gAfJaoo2jhRtj8ne6
U22rEXIvtBUkn00R7zVa2jZF9YX+RDqs2x25m0KTdKMeWp+xsaBTuOqxI23K13HfwSApWI+gruId
Wjt1tM37eDkVOO2b6lUdMY7HIeCTYIGzZGvr/cEKYOWrytIPrc8IKFfqy0XU85yRfav29bqyWiIz
cQjXHV1YfIho2MYo34HVuQoC3PnyryYbS7IhkKHeS6PdjC3Wp1bdifh96Phyi0pcp3b4VMOanA9a
7Tg8q0L8lIh0s73j+ygLgQiXw6pM2+0sBWAs3/KmMXckew2A/JA8rYDlusG+I64uQVHtumj6mUhI
4Bm/uIa1HVruyhnBZnFDG8Uy6zrsSnjjUcMIOR1rhc/bnA5GqO7NQNu3NnSPCLo+BYLNdt+Iv3po
VymMJYlMJRypsS1IP/2hLeJTGUe7HuTkIJDcgkbAOugX43Fg2BiazUYfW08JoDWZ+TqGECAb90RX
gz9rGyjlaf7bDlBqV8SkCPesOKKT2frnhp18NUyr1FEY8g3bOq7RCDW7iRWgw9SzBIVPZLwHVIko
UmEtGlD7aSAuWgVY5xzmuzT0fP1EfDL/HRpb+A9de9Fy2mjmLM2JLNAK7FEU/RQD+jxw56P7r9bf
q7mNlM9cWdv+R6E+bPMVb40I70MkGAIDtPAPFfPvqvyOGEcFSceQncGW9dlU1jJleDBeQs6xENZk
KZSFDanDDQWcVRaYkLKwAasCB4V7wT/buruegz2Ivlr9MsPrTZ8ZirozcHl12ds82Qzcq0u/oIPW
GOpL18wvyGAyWpK8Wlfgz+xnwGHbMDtnw06DHbbkHMIy0aPXBvcYVVEzom8/kp6FJ5866BASPBEA
zjZKEMSJVytf/BCyF8I3J7sXXDwFflubmN1m4XJJGrWLmPwgx1e7XLXqZqKdpfJtSNg2qrdEbPg4
6nSn+GcRPCvjT9ORl99t41kaN0und4Xeq6Lc1W9a9I/vuwwgXn9JsJaB/Q7TDd/RVKMZO3jRTJI7
5kAJyzBaguhvB6ZlzOYtD9k4JhiVFXGSnAZUXmYIfZxBQYaBQbFJY2kLcv94wF3lxWrhEuJHaaBw
NDa0dazZPam6U/oRW0yQ/viDMAJyFcaxO+3RgY7UuMaco5Lec2bHTochJMIX14Nsrmd/9EdN2KhG
gcRlXc6zNqbC5vStA8IsmKgR2WMQ46M4X3aCGI19kQyQOPnV4jsOB47lZBnm1ioliKdiPWcpKRnV
7sq/DDoLucTdRGOLGQ9NOG8uulISF3iK2OcMTbY2/dSLm9k5W3kW82uno18Yt0g/SERjQUw2R4KD
V/c/QC2T+gASNgNSHOzAJg9M2P1YR4vULAKLAA1s7+61d35DyaWosg2DvGMwSjaDgaXTg7c/9iLE
bS3xWflGpK+K9vBjyY7iKeNfVfsQLQ3FxR+2ZOu6XsxR4Vin2PkqTOBAwY8xXhx5xnfCCpFCfiqg
EkffM9pNw9LWHof2krGDGVlf/d9v08k58jOIXnrxlgH7m+iWOjgIafmWBbi+PyijpPMvUN8tDZ7I
I+GoFre2YwvT4Om3JC0SUvP+zbIPNh9D6Nd7S/mXNsQJv4XJ60TbTFDGpD94OhxnHyqv0XQPYFMz
QEm1Z8LSIZg+ghz7K5xqtvqcNIvYMhdcqMzM2TwrH4RBIUa/hRJ3kwIl5GNgKesg7ONxdJ9trnpT
IvBw3St0MlX6O5DO0gkO3ejPlCaLP1bfo4KRc6EYBFUxIy3SOzr4BsWLaX3FKS9tCoBokmfFULb9
TWwI90g7WGdid0FMv4yadMkOz8st9zo26Xr+KrVhuZoZZI1YBdQa8+itdoqNGaBhHCB8iY48WKBJ
CepThLHaatLCFVMlzDIhNh7sf1q2cgtt6yqkDqLnHSyuVNEuR9PfhUyb/N7YD0mxstinFgpAM3JQ
LZeRpNF7MVdwDxHXiAeSQPhn9WzD34lSPfZB/zqwjUtNHhbMz5IEzyFMtvTMpBeR5dQ5rKxvQcx5
ORmnyCg2AvmG4qOap8SwReg5qvR41WSOZ15eUSv35TqLrdXkpAhfxGcRwTopB4LDId8567E3T0GF
VysP2YDMAghWMsEjgGrhJAj1GPv2qD8oD5ZFEK+a8maGCamMpNqFaG4iL5zY8mFX9k0Udgh8Uxpo
VVWgDSaexh8hHnjCdX9fZufIyQ5YoEGOlIpnTe4bv7WH7kmoKJ5TazGpqAI0uCAaRKwygX1NzBWk
ENOACgcIQQJkmjT0wAMHMPLIlIVR3rNqw4JTpCu4RYsaLpg5j56bcplT4lCbhc1hIAEmzvpTE00r
icojiyHfBWz/O7Hsm3HV9/5OYQKENlcAl6r4eUNvbyIQnmbarp3RBurJil1Xzy2ztMmXK3dRkV9i
+MZKccbV6JKvTpdtAamkwVmZRb8Ze2wvKDIaN/I60JEqUtfI1hAvTbhwjpaFcp3ddw7qLWicdckk
iJHF6DxiEe9k6WzoS1o1X9ot0W+K/VHX7lJlMEmdzi+CKviaxJthqnehQ/7nYlIOFg2dRVmVsHwc
mYG4gH9UasmA4PTfnkmQgeKkny3Kf0ryrhZMnZJh2eOLTWz2QxgV3Qg7XPddwqQpzpBpHXZwurXI
5xV10iIsZr9LRFuYfNglAcVfEcv9Eaeo3Z6N9t1iS5T729q6JuaPoXx19PyJSjUjXqvkFuPdxZy/
N0Xi6a9hcAzyhC3h1PGa6lNhKvcorrbMZ/JVQhJ1VkfHuTUsimnp4tcZCEnJrzpAmc5L43MHUiGN
PrXhXolvOz3q3a+ZbYboXVW8WL87JHhm60S9VNWPdLbz2H3M+61KJ6crh7hfgjD3xZsPMbh8Ndtk
JUlWEeVPws4sahDcOc9WHGbTUQAuHQWo6nxnPYrwq8tGw0Rl6Buz5CRYNG2+cm1C1z9D3Vz0jPIS
dnO9+aPO3kwMTJ4h212k4JuLKCjfXPVRK2LB/wC8hxVhrg0XzRK2BPO1zPAgyr0lyF5AHUcbaEGf
pCSxBA5BtSa8iKTwighjtmDzj5ES84Q9sp50aTDmifcmitCf6x056zfdvYwxjH2KywbYNw5ENhBI
sVRL/mvZjQu93jYcoUpispqPvJRtZIfXSDnVAo1f3+yCihSWGLZBEDDAhbsPKzKHjFFpzbLCv2cM
rMOsR8Z9WLst+/d6LbJpPbj6qh9UtKmDVxT1TdG/fI5pm8ErmPLI7Re6G6P+qtduqXud5S91P/JE
Yyy7xPG6okST/aWPtCVwcVz3VEcPXwtfJveS5jZSfRvK5+BVeA9Ux+dQ1fE9pD9Ni+Et4eWzyhtq
6kDQ6kZPmA+x1Ok5T4wLo2F1THnD51IDuwcZe71LcAoq4hIZKZtccJOw6skmobHO0LnIcFxLn6F9
8Jkhd4qRVQTGu4ZWGJVVSfrZVOabsXHBo5irIYHPhNoimsh3HAcC2xHfY3YtSrLNSNQgp1dqiLYy
DOtsrnLW8C7HY6cymW5QofwNVKA9qUfzeRLDrR7Y/eJ/m9fsVTdyC781bIgyhzWLOa3q0V8MRU3s
H0ZKXlyD2aIlYzJl6xyhaNH2WsqjTHmtLEKNf8BVRyu6TqK3Ikb9hpGD8q5R9l0HTuhfwYYs1zDe
yD+tofQWn1PbEp4ULFGazQPVwusq+8WgA58GouuUaFPY04o7i1ygQwO32yJptAjaQ9U7e6fGYqG1
64jgjFGCDjUKwXKDPUx66JKQJKi24xKYziDnPpGCSKbO5qjtcpEdNbs+R7xwOuIqptezzfqSGsZz
lOWxAAo2ibMhYMPYPBovWokvYr7ozVTxppZrpmZUUg2ntG/XRUuuUipOgRveyk68zc4jPULkqMXR
3kl5KNQCWwgR9dppfgJErG26Uf1HfvfRzwNwZs6mUkcetAbGlwVmLTpZAupdXu76ybpMxtF3w+8p
yW8+gymp1O/M65g855D4G5ASfvsPZGPY1Lc0N1BQAJzjpypi/JkHg23TnhIXvlI88wKqU0B8dfpw
WyBbLrrl9CHdeGVji0ri4a3NazAnVCv9Rwq0pVaMbTqyI0cRhawKc2EyenlQn7WwQKSe1nseoEMn
LHQmBmcakmRTfAqEGLPNQKk+VZvdldlDup32oki2DFJRYCFad6tLZNFrmtxgY1UdKxrRKCbLzko/
OqNCnBHo/2qn9MwgeDcC880X/dVnF+eqdwIArilv0qiA2nKZp71Ea83iXHFoHgl4/enRNDQGU7LU
2psjPrA4WasVrzqvTqaYvweUnZm45y5iGDE+XIU4l0GjbSqi9N2e4rVjUBlbxl8f5Fs1LT3RR17V
+9cht9/4sbfECE46iqigRCzYo91UUlh1kmLfsvqz62LTaynl2Xi9VlHNqYPqN8BwWBWQF5Fyh/pP
WJMcVpEbZCuHInU8p3iF4b90yINIeNhi9px1WR9sqFh06vPWrLgGqMdHtmh6W+IlvurTcJlirGLY
+ZQKFfmMNw0Jk0dAxDA+ToGdsKLsuOGEFh3zbvpACkd9Ph755qNN/FCxO6eMN1lbrkZS5FuTZm6y
bwkCClWLwbkmR3zUngNQ0cpuMpBrnOVKMH40iBTi0PDQuLLoJVfer+4TY/w2IPpS0w5j4h7Nhklc
y5Q43/sTgeE9DFPoihZYUWtA+KNzLJb690QzJzBn+b36V6npSvTmJu70/ZjojzRQPbM1t0XB1pOM
VkD/KA88GQV30TQndBB/QW4s9bDZNnDj7d7r+Lp1RKjDaE+bcFuiFAnRZsWkiyVa6k1m8x02jtfb
VyR+y65MTxW1TZQfRjdjQcTCg6kszPKtjZVrNAPGofKSd2QTlP5jHDJlSUFy7q2DcAWR8RHgH0HT
xvRKtVpKZrKk0UXrgzw5cf065BtiZOFIDr5ykhmQUB1ByrfjDBud53eSOA2Bb0RsjR2icRMu+2xC
4jKJQ9lji2tVhLzmHh/2u9naf8OfTbCp5jCPMo5sRgX0CyZ8C8M5V711HWf7ZmP+ztM1LfH3GvuF
Miwv5WQfVF895eqIFXNcNwMgLotk7Ly7zOKBkq6qVyaY0NnFyaDrZSCpDEfxdKveiKK+BD1QBszZ
wk0bj2bkpQYYIAIfSKENlVH3GtAEYuz24IRbe1p2hvOeV1hBffY3eVIvmEmgfJtWzinLkF071KsB
5gR8K4mBLqopbi5KtUiiNkBbqH+YXeUNZB5wW7Hui61F4rS7jh00DHsxJmBrXELPcXEkLhvx1r+2
JV1E3PbLUo6HgZUQie/PsiEnrt47mdyYbn3Qh26b6tCZmVl2ZnyoQqSZLWHuzrEc8OgdRIg+KWN/
1ZsE5BTbRoHqy6WjRKh+LOb4jbYgT13i68u5BMk8KFgXNG1z8t9SBIvx+NMW0itGdwFKTh+ajZxy
L0E7NUYGUVcObAEdzIS26CrLU9XOK8Cv5yYfvGTX5ddr1UD8kg9LCYFfDmuayW1N6m7DjN8i5rum
I8eHeSgJplLpykoMC3nyaYNOrDEAgTF1vkoHivuHEud0UmgjBIrkIFzyEXtRajH9k0t/Nk6i+Cvr
BtzC50A2g78ket7Fr9dAqR3BjM9Vd8Fgk+SonkbUZKpgzsQFXHURcxJ9lqwhwi6fTYUqC/lWRFOr
k86aRTg2CtiOE2MwNvMRBltBcyTJr55CHNRd7L3bOlwdlQu7cWHelFgHka8ikqRmIDLlp6sOGYtu
J/wa4+96+ujmEZEEY2hh9IHnxx/zmSntMqfI5erCpZezb8w9R8fWae1V1lBR5TCfYeCu/sfYmS03
jmVZ9lfC/KnbrJGFeWiryAcCIMGZkkg5pReYRszzjK+vhcioqoistOg2S/NMT8kpCgTuveecvdfW
UGdf5Sj0BOlB1knqq6MWmjYHxFCRSNnpZHKfsyVskIiGopvxIVhUYJIK66sUyn6bNzj6rAgZkNYB
sdZh7Y/F3ajN0FEVzuvhz2zW35W4fUlBwjiSGDnGjOG3lSt+fhy8KnLM0SuXzlFNxo9hJihKTfgn
g8C7BXwkJ4g5GlV+0CsgZ5lJs6YANFfxKxSJxjHQQJCdiwkkmqw8SVV7aSBBBlWEaLfLjXXbHgSf
LUxWR9M2MlSeAoGq/bxMVVJuslCFlzJHZrnOiR9RUkn2InAnVlWyqkmIvs0EHWas5jHzYo6doyaF
ns7mQxoqh0kIv36QELeItGrUB4PWduI0ht8cCsyFsqGS3ImVWTDU92owQLWOBDn66VUyyKwQku4D
aJ/Tp/o6kWTXlDEr02CyTQqEPEI2oH/q/QIHiaIDT9JCQdYB2pa+J4fwuDj/Ym0mk960EMNGr62R
n5NSuCaqBmgnoOYvDuHQHmKt8tKh5BStIyRo5ulg4t8K037LhZXWccaZRx0vZms8xbkPoUP2e1B0
8ZMVhg+GlLlJhld/1hVK9VZkXII4AM8/oEmEgIOAnEEyCYsbF/QowQORDj8kiIxtgKdZlnBsVK15
zBJwWC0oe5HAjUGmbS1rIarA5Y88jxmZGgAKgpE9RETUq8Xmru4Yq4blkzxq34r+QCIHcEZBI/on
uMwi3PFY/9kTYyvr0P155/FTK2fwmMa3MSMygUlysclVyGhKyE0SVFclLrGhaONGTXm4lGbYC0av
bKx8H7Vxts86f2MatJEzgxorSMXBG7PgUJWgV6LIRzbumOyb9hjA+YxFoPh5SiDYnKZraQoBfUQK
4He/d9san6JJp9pWJrXb1DxF1ZJ4pNXvQWckbhDOiwY98xJtoddAfxzleXamGY+mvqicyOWSumhY
t7kwumY5fg5V9tHKRHLoUkOJThdfpk0vxrea1O9tOpsEcqXKlw+WstIZVnc+M1ulyXZihUjMoH9Y
mdVRSiqG6h003CgB0JUYLbQwnBQmAwFbeeYI/Rm0BQ6WZEbeIL3lAxLtoXTinN5bHWgfTVkObg0S
UtS4TB18rQFSiTSTuZgRT9FkqQz3JkE7ajF/1+MX3MnX2ehkjOoZ9RNBaOLMmHuS/BcNIUAxBx91
hqI1UUiqixFvW1l2L/tY95TIP+QFgzQdeFY1AV6sDd3zGbE4fU5Bp6jqkwhhjlnfRiJbtDQA69NG
m72yFb9QbszptZoRDk0B+MUxmhXOw/PJHOjpNP2Au1biLESkUBa9aSmM1sG/9jLM3JDxplQgsuyl
wB1DQj0Ennu11d9jud/HNUkE+awRpYhxQq6+B9//niT6ASPngqhEPFcllKUoB/IggpVsnBpKLccQ
keNb4qtPt2cckfTEsuyo06KmljEuR4q1qxRw55JgvFhw83qINI36lJgUE4rmf7HWZGxYNCqaRw2v
idRPn5JSCaBNiBeEmiUboCLYwFJfnJmIpJxJrNvQ8GTk42usYzOOZ3JhJdU4FuU1oT2lx72E5JuP
QzVo/wmbglPxyjR0WykCQPwi0cJCTciaJOT+IcCmpkCUMxcW21xkjHzS4d5blasBs/IzgYIN7XQX
yJxsihbvbV+iqWgqTguPVlLsDRXQdUMMd5xEoGx61LN+YaBFGtZjrjLQnGLAE7NyGE3oFnIZnjX1
JVLAAfg+yFF/0XWbxEZASIhBUUsqV6OCgGEY42OrlAdFlUWnmgkzZbrVGFBsZEbAJkV/mlY/GdOe
M7MACuwLWxmkttWp+4IrzspJz6lJ/aeemwfmJ1RWQcHBoTWVMxvO6HOC1wXmZ3l0lAV1JlLlofrt
SlRq7Mq1sks6+kZNTVha1yLy0IRLhawu5dhF/xTPQpdh7xqpbQxT69CDPlb0GFLEM1jYOoJeNLyH
Q4X3fTkJJa32bDWIO61+KwUlvlPk73VA10uq28dUwuzTyBxWsnqGyQSuB9GVpBYvahgwRRsDTHVJ
RBlVQ/0idGia260SNYqTC6zsFa46bfJJxKb1IuRIbwbzNW4QKY5izqheUys0IMd+JhBENi3a8gLE
OSTIQY8LUYTWvVxHQugdHRVYo9ePDXofOEtMllSruOd+zRRMoUEXXmpD/GI48GTWNQGL1ppoX8T7
1pChB8VFp+us7oaEctA3Ai9iklM05JAlGdEOUd3teC4xK4YY0pqFqDPKUDDgAk5xjrq5t0wHBcAt
FduD1Gpgi4gEYa3eqYh/KdbuOY8p07HEDiOyPspGrF1RJGa4jT61ntSCSa6o+cDxMn2r7Jp+cSVo
Hk8ck7KRW90fwZD3zP3TOGDsgKFJLgS3SAy+rkpo+NC9VRNxRlb9gayWzmoDxzGBlBsWyXMv06UV
dDyGGvWTEfhIeukN9Tw+9Gge1TRPnR7zKwfwwh4GjEVW3AVMI6QnMKKFEYm2VlspAcX0FXOyaVEs
oqSOadRXckm8pWQBkJh7F4/h5Gei03afWu5zCFT7u8YqVTVwbDrmPFqtPuWI/HslB1Q+9bo7tQUs
BPMhGI0lYHyGNtAzrU6RbISNeI8VTkaqNCQIoVHmdShqOXfPrpy3d4xziRpDfdCDB6VsVBYy5EtJ
aOz1jumvz2ism5Pa5ibFlN2fYpGWtqxp+LZlDcxWuiOGAbMhA61eaI6jrH36M/OHXvsSpkZk3jrS
/U9pk6m65pXpNhsgyLfNRykgUJmthbFPpdKJd8SvM3NAzUo3gm7+5MAANS7iTlQzwnKF6CYlk0Vz
DznTVFqnqH5IxWrJAAEMFXb4hoZ+vJawB9SESTcucmKH5Hi2H+c2SfF8+tgIVWS0WhTeNFMJPF2h
Zxn1lr6Jm5ShVo8HwqrUrc+WehCgxqVZ/KLk2mWqReKuq8+wYcsUEpnXaN+jotS402aoI9GtzKXp
UOeXoPD5NET6NN0IW80wIUpRsvZBgblKDojIxCYhRgxE5jyiHwgKcywCYn3hCkhTxXJAbKY502BL
mv0gq7fGzwDxqHh7o1zMl7Mi9w0T+LhrSvyLI570qXg14iWEMWPOIOOhgLhLO10MHhW5/MncZdI5
zgkxHJ6+1mgo+g+pqfi4BqSr7NPvrJLxFPYmsTK+orr9kByTuqVtZUZnORnxYnHuCiLmDmndAM/o
OoJg6E+X4itZFJFd6HLJczniqhrqT8yLqGNnrEair7iJEbY7P9UfyrZ9K/qEThvqvU2DrKHvdKqy
Ub8YBhLioSiwRVGGWKkpbfyOE5xIt61kUVcLMnzbOFh6GwLhq625bKOA70Yreta68NNQ2mkt1oc5
wSLUcVBe6QyYqXAATbUaTyTNgKyjmKzbozCX51EwcLcqienIMYFsPnSRhgox9jN6RAOmJqWhw5BY
aHCnna60JPZIFv0WUzwnIgd4JYC3mlNA1ynqSMyBfpQz2gs6jzQcJ1EESC4SdW8nE6s8xHaJTNuW
RuV9VDrGpBgNrJkyU4gVt2z6Hbj2Nzm0MFrXjKCS3KI/zIaCdUhVKD/bRQpXkz2gBqUIPFC/+ir6
7ig0V2ZjYgks58yRBTc3pnsfvgtV9pIL1Usb0yzwLZwsRdTczTDA3Nby8QeNepO0a5xD94b2Slyg
wXo0tK6UyN8zR1ceY3aEWKjtkLTTdoRhmLSKhZQm26RR4WVNA+kQlwHWz0LAAyda0noiSxrL46oJ
oW/4x3Ko4bbC5ly+PhQcE5EZEtpxGJZgvFalU54gzHNAS/sWNN+mFLbxorQIF21y6OPW0Zbz9UxX
uVwM7l3TvBK5/mGgYRJncy/1qTN0Wo1ejcMI7RWn64mwNAtOyNMgPY0BA3JS3OkdfKiaKQHX4t1l
1ruejcQSToRShhESIBqScDGIto2WIy99RIZM5A4Y0rkxlVeUlO/lXD3pYreO6S/Z6fAgKP2ijmxA
AxY/8xGEQchcqwlmZAPpUgeOGKQVibzuFmZK1G46wA2oS5oB3GQW4yTRh7UVwPKYIoHY8I4BrAFq
qZMPJLkNICqrmNIv7Cmh5ZBxcRO30NYkpCbqVo5LAydKnrm5wOU1YnzNial6ksAuMgzySPps4Jmd
ieBaVPBJmeZ6LnHGIfq6j1n+Hhb0m+aaIQmSyZ9m0WA5UzfCGBP2aVqMPOg5Rrnv/fZ9bRS4xDw/
Fpl4VQL5ygTjA4P6vtM4WcsKZWGW/1YleWGYc5mZRfZLvrsMo1KMv4NOPzfVU0yjAEANN9k09/dK
mL9yBVWMiEXRT27jQO2j1u2tUHB05xzLmplZUPIgVyrpgOlrQbKjWRWONcMEyOkQdJmGpsTSNi1E
2YxXX+nLT1YE6FAiu8nENIRwjJlm0UJaSRKnlATqW3nYmAIxA4qCBS+20ByIIqsV/4p+1XsTqh8Z
atYoCu9hZkGufdIGfJyqnuqOpSG7KyLckyUyQzYuhr8MO1kK6s4MnCpsXnXsZXmIf7hSkGWGev8x
lMKtseJwU/zs/Hgke+2AF+BND2dKzAZIS8XYICxoQQXhAFPRSr5I8ZAX1YwcUfvQQ3+mZvUSBJBI
nBKV45/ddVg7AWjs1b4PXACvYIEMlYB4sSC594Cd8Ktvw4dIFXdt0mHu5gBTaNAK5K5RcSIjGkpG
K3Azna0ldFud1EsDM0LpW15lUbiUg5m5msbGbSy3VKtd8e2eZX9onKznM7PM9qb0CMhm40MUNJnp
FsRx1iptem0DvKQadj07aPmR7D4pKKjspCQUl1MnZftqaO+ZdcsCdZfkuZ2iU5v0mN1uTGkDYgov
mIGmeTG5c0Ulno7ld1cbdynwal+58I72SYBBcdQRtkEopn8drYtp5OjR0aIZEulLIY3Ub5nvzVax
i6xp6UKCQxN6w1MMxFHJADV95jDYKcHoGD6HZKXnsB0GPvOo0angmqqGfq8HFZqqohYOO9LIeF9m
jsnWxVyPNbfpJ1vhLdEfDgKXKPqrJtLEZNZ5C6D5EIUyMedYlHxaem9NmiP1WAzMp2vLzvqIO76d
BKeiZp9LyUe+MHzKAmtdHVAMjfPk6SXIx9rgbutKKn9VZ8TZhXst5ewxRma1CsS05LdfTmDSugyF
Z9HiHJiHJaWMpHitNiyUDlQdPvE0jGZim84yzmWp+J5rxBxZJlHMa81VT5ATIRjwilE5WizqOCa5
MpXPldOVFKtf5s7Et4AQHSB0liaN8xSMT0ZHtKoic1PCwBxLnFOpth6hOSiheMlVhOKlL8BLGgmr
7Fo4KSUs2VJk9tJqkzvWpMVyFpSi3DXC0kdY+Jo2t1nj2J8kCo45GeiBgmUVNyjPmsYMNc+A6jdQ
NPK6QLDAM12qxU4aCXluA7RHQmNsKa2dION2TFV6IUMMrygM6BgNLdMiWnF4IhbkW2AiYMyn4dmU
DWNXUuwbMf1pWuTxjNJVx0rfdHl8bHrhsWUd2yRj9aZUjNskg9fV9K7Yj4zzm1jh8xILTqzS9BQY
RbG1RmNfdcUisD7nhWjsIgaYtlZI+ylkrSrDoPY4H3pCTSZ0kNPkFX2BUoEUqDSATqtNqrGeG5Yv
JR1fLBFtq25U4coqTJMGPjY0hL+uFvN4RDK046KD3TFwZzLyEs/wDmJnzDGc1RYRFsXwOZcc9Vq/
unQCpqaEsWZhkvVYEDeTJ+jxoq5tdmqnPZhTXzzliNEY4neMsE7UOpD1RXDIfojLo92w4k+umBMq
Npcv9LY4ZikmPRuO6NOMzVNM8TOy4RNdWK9Q3PCJlk+0oUzqWfNF86WTNvGvQk2iUK4Nu0CkYGOf
8WhJ4mhd9yGhGaNYdchKaBbN5YiOSyPVMqFAH8PQkzUdQJ8kvjShIqAs6HazX3/li3Yh3hoxlWae
gvo1ogXUOXBKUlZ+IXOamXyoBGXv+jyVSrJNdP5uyrDEYXLULnp+1i+yRKtE/Smh1OwEHjMx0ibm
td03/ZwZDRfYR5baHFG0lR1asnXNQVpnZeG1mfI5FzOxgBkrvCW4QWI8ihkpLuq4oBpD8WNoASUV
g3IcJOS+Uv7lB+VgjyN8ZAXToQzoUZMiBj8TYtiQiriSipSs23JTaibS2KRh6JlH+xQMCBhlHDWl
YVw1rag2iTo6cEoCr+GEjGDE+k540tw5eFHiOveCPlneMmUypdZDGSiMRgc13hStQj44AQ9IuwTZ
acKMnFpFyDxFR+xWtWNqlwDYTNrGJPtyVJ7MD4xVeS9BzTHTD+4qEGFzz9qfz/YUqMDnNUxwAdWe
NAwo7puMh75hcakbFPw82UQB9fg9RgpmQRtR2lKswLBG4+ZnoDsSuikrs+YMo+QTgQBh0mD7Ltd+
0r6KHbVR1IfPc9jXXkQsl0bvpDFo0kZ+eczw0YUVMtlgRlYwTdNgDxWJOYlwTUe6N2ZTKR57D/NA
KXcDosPrLJ6PkSrhmg/mHbwXFzcFuai59RGbz2MFgVoX0W6UQXIJov6aTSYUq0Jm/IKaNzdYl+Z8
kWem2Vsp1cc+YiIjZdw2lRyDQ8kfwhRNu2wtVvpQubV6vBmV6bnL9Y9Mol7yExSZ6sjMHhZTR1jN
EHNjMgPJZrB1GsPcEMkA6qdv0YeUnikksBhIOixrXKx2XeTEDOo2gfXCktnaEqUXVhqaU12e2JZZ
v2gj+7eisdQ3kn4PW1HaVwZ6PLlBMR/Jb+xV61EF4KmpMASSsERLhWQuFcKXKuDklfRrxWwKp7Cc
QUM+qVPGFjUHbcJxTXYyayD+JoS+FQBXFGrmBaEJvH3ZW3DErFXG+CSh7qO0m7yZKszmu7dajggz
Yz2B7aF9I0NMe0AsQ44SfGzRL0+3Sve7TcyzujK7aptoPr1Ai+oXt+QlN/SblOqtq80JM8dQdcMA
bkwnEL5qIFxvgzl2LfgcY+iDf9RVpntB95ikqFCxYIzFBBXT+BwVWrCNVaxrDdPGFPjXMdRIWkrZ
aNQu/CrlRqNfKeyGwCeGPsYgQ6xhWPvs1hPNj2QkelPmZA2tnlKu7mg7Wo9yRlnqtylXP0Tp0+tT
tanGg28ZAzu6CAJfNQliy0y3q5YpXp36m2mmcTbleCrMJKs8X3T7YjpOFp6+Ile3utwNW0An5158
buecFPQ+R4hfsIFgxqIFYBRrUEFayRNVE9TZEE4F8uBjBGBbpdU3A8bYVQLB0wYZBrBFb5V6SPWo
HXBm0yyOIu3BaCAvlJgA8Nejp5zOoVrpO1SU/Xae6q8Y1Qcs01RwpoHaLpRudGBrFJYtKwJn4b7V
yDIUHX+KSLzQQ7ccWvTr5BArguHzPellLtp+HaHsNgA3tRbXE/EYkRZD7iqh9DMLy9xl6igYukWQ
X/M4ErHWQJghFYNkbAMV6py2XxGnnp1k9A8CKR1OnVr3xPffg6aOD0pLVkRghP42EkoIKAjlUpVA
NPx0qPgKVvhQpvepS8F6TgtaQz0FepN+oF0ATyrL4BvUsfJ00/pMBn0b8ziyLjXngayaTkzBeQro
6BlxGE5n7TOVnyGb2j40oZpoU6QwYTSAHgki+Le5FtwwS67mJAOrn0BSF+FH3SPry5Me7BhPeypq
FhDxcavX+1Adgss4486eOc0ixEvZp8gJChLmzQFOmKzIz+ogZs4Y0rj08QPs6rHFP8gOJtPJwso3
AU1AvTbASNgYPVDvtlQ9w+wzR0PBlarwH2TZBzqU06SmN6EbUFr1ssZUykAUR1TyokscItROHhzd
aMa1khX3+iOarU2g4GFpcOn2felm0+NsRZFrIix3ZK6mmcBUCCLy4oI8cuYS+RIb8hvP/RvBYQmn
6vFrUlXymwT8QTPzZUsSykMocEgVIEIkDIASeT7lteG0H3WqKWtNb65qnB9m/J1zx2gdOxPzQZLF
1HcJm6hrNglUbmF8nOaj2VAvFtUM/C5FzDSit5YAMBaBpDxZVPVqSKiDFmuHpKPAjNTh2AoQcZVF
kj1pyKgpK1synjkrdkjaaGEasr1wQwT5M1s62xj1wOyk7zFucMQO4OjY+BflMUrREG2m1dKFyWPk
V42u6B6VRmjh7rKaat6xynuxwUiV/igdMS1/aGTlWM0Kx88BJcZSw6QoMLHIUcoXlTw7ISxVVRov
eK9eVM0oWANDvOVaCfmuRjM4wHa3uDBF028zX5p4pi9ph+R9FjDQtL4KN9VHpt4CM11kYmJc+8AC
x3WV6C0C0nCHxhWcs1/QUJdMXANDDe4dBbcVENajInnvfK5bJiU5TvkaZmgsgV6EJJhoLA8o5gij
iYpmHdcsH8Pc0JkwM5YLn/knPru1UqOfqio6nm3IQRQ2LcJPyuhyHMgPRCVmSHWwmcr2llQQmrB7
9k5W87+GRr7VzE3Cpsnd3shPAsA4p47dComag6w6QmzBdhRZWXMQwzX5w8Ghhy7NylWjaOygpNW0
doRoUwasPpaeDV4ctme1N1imch3lpG5e/SBDxN7SGukqsC1TPR4S2Zg9XWS4ixNZWP345d/+/u//
9jH+3+CruBQpg8a8+fu/8/cPzIR1FCA7/PNf/34tMv7z27/5r+/5p285Rh910RTf7V9+1+arOL1l
X80/f9Pybv7rlfnpv7875619+9NfXHaSdnrovsBXfTVd2v72Lvg9lu/8//3iL1+/vcp1Kr9+/fGx
VBfLqwVRkf/4/Uvbz19/KJIh6r9dqn9cqeUn/P7l5Vf49cfTW5S3vxzf6jbKf/lf6/ot//j63//i
Fb7emvbXH4Iu/80yRMM0RNVUaMur6o9fhq9/fEn5m6QpmEwtlRaVqinSj1/YA9vw1x+S+TdJ1iTd
MjRVlEEX/filKbrfvyIybzABRhmGqPHKP/7zYvzpQ/3vD/mXvEP2xptueF3txy/lPz775Zc1FUvW
OPFIkiapumjoksHXP94eozxYvvv/wESIgiCfkDqB/QwAPmAXAShmKxvhwfrOnMnzXWn7h+v1+5v4
4w9Vlhf9qx9q/vmHCuNQz13GD40P6k466yfBE85oh7b9oVzDA9j0O/1suOYlfbcIkEPg6RHBa3fr
GoU2SV6uvCIQ8yJuxEem5fx38f7X71D7f10W68/vEMLbqBdMVRxjPDGRNulYPJvfxhk0PUR/9JTr
dp9h/HEUT3JQeZJ/YW4k/gxc1vXDdIk240/gviCaHxfqLPF8XmQHV8KdPXwqa8k1dsqNar9Yg3CV
SKN3YjdY18xntsPDX/8yxr++3DSLDVVRNctcftk/fMZqA3+yzEXFSQ/5lqO9W28xcdwyV1jycclW
WxUnggVpPSw70SpsHH9Hx0VZV2/MZ6kO7tYHQPP6xfiJTNKzbDqH1MnRFs1rvV4EX2tlRyufyZqx
Cb3ZLk/NAfU98VVb8y48ZJ/mfYHvEt67EjYEkx/lfeoGuR3uYhcikSc44ab+4pjOedg8Rethbx3+
+hpIovIv77n/vgg843+8CANKlVjI5eVGh8Mtw2exztZ9vDav4dOwaVmkQ1e6z0TzVMi/Q+rHLZ1W
Diwc/2gtBZ7qNpv2iUB4B434PoWvrvNpm5/0bKG5Vk7wtQRFWxta/TuGMPRTZfCRxJlNdN2JgMXe
ecYBUHvjfkmLaOzxJ4S9d389rf2V6eVvkpuehAesqsXFeJtvdE7KnYp4ggzsC2wieSdzj3CQQ9T2
jbck/vLy5CTukXj2t8Exvqu1fOhURrKr5CXmAUlvsf3XV1FmrfofDy7ro4RCh2VDNP/psUhL4N3D
xEUMESNHbyLnDPrXHKJ2C+AajN2JOadUXvAS8xF78YOwk/eD09qlPXnh5q/fjfqvHlLJElk+DVHG
brV85H+4r0V6o+VUaIzH3OZZ36k2ZoYdCeJH/HEj4by2hqXB1nwbbGfvihe9tY3ekc/SLrmGzUqz
u4OOyWljPWRXfd1u6iNqbqxkarBibNJ5JqENpyHDXrZufqKN1K5//QtIlrLcdf+8Ev7xV1gu+B9+
BUMaOaMwkCCJqKvZ1N+D4iIy3NSIcMDadg7TdW6dh9+ITsChKRUndMhWOTwLqW0J80Y3sycZsp3c
M9bdJPKGcLkWkxrd1SWLWLnTzobUS1WKa4RR2FVai3ZN/vl53hqwu1bDkckmJ6wVPujkkT7leChO
0zLK4ptrOHYHVOPncEsaO6LSDlga3dmTidx01/h7nLlzDuTKBgvpf/H2SiaBMp208p59kwR0x0N3
Z86lwzFnAvsab+e7f6Twpthu7/6tR9V5IanSuPICxb7ac7JhTmd3+252jEswHcIvdTwIPAPWi1w4
M/kafCF2B0oA6LeO2hDHTHPfcA0s9Co66/Czcmm7i+pZgJ3GiqIWEqNC9EU29SzH/GMe33yFd7PB
B59pJtGV8utQY7JCW63U45sFrlYZNl33OT0XLNFv0gcJAmeSol3NWf7Ep+fm22b/XLjKi7UFKmwL
W9OlsfagvUTfulvbC52/cvOjehqINNHdzm12yZoAsEu8E5zkJ331TcD34MZ3gtJjKDexKeDf0Oi4
slKmLopBgNP6ZOcMfGDNrIw7Cg4dGwLxgrfqvWlYZ7Wv1o4fFbelzfgtr2UndGcXc8ormSw3HV0M
+lQX7TKUTldYA7XNMNxxXFxp+DHOyHjTbbklynudXyZkaYRgObgwMCNDyrDMFabfZI/H11pHr/VL
5vrbbFwlm8gdvWGErC+tdbt8gjpzpJIKn6xTdQOUCGTrycrw0a6YSr3+tlk2e9gUyUbZzz9hJLX7
2ZP2QrGd99qheNDep1t65ieykvRP3RHbtIjK1C6vhNqv+611n0iiS1AHyTtq2v4Dl6jviqeGyBaC
pB9VRPvlS/gpuvpbfTHpW3Mnd4/VqdgFXvFAW5S8Vhu/zfiTGIdXaZ+v8Ti+1sAb2JaN20TsF6My
dz4BjrUKRtJs7JabHbBBowx6ap/BSH+jgc5CB8EvTW/KL37JtbLsC6hAxJXy3j9NbwsrxctkNCJ2
skzb7OzWe7JKaWD3tJLQZNvJjbqLJINjs+GKWI/EpVhYxiA3J/uZ6hiAFNoRwrq92fI61lemtMR7
lBe0VVq0fEIItwhAuqs74kjkb3Dsln+c12noKvU2JNEaizUd0I/5U4tO4sn6FLblJn+VbmT/Tlfo
Uqfu0L9OFUzglXYhgnfV8auAMVcc7oDkUcLsudiowJDZZrEP8WeR4PjdHuorq9Rd/g76RxFohVsK
RAGxUsIspn+yth411OXfg7mhQtR2HAOwtYXOwGnn3AAsiaCf0SvAHkxqaLEWugv92HJ+VI1DYz2L
vVvjzTHVUxbu8HYKGE1SDX+tg8OtQDBNd6rtyT8+1meGvaHoKPOB1k6UfWAbbK3XVnHpc844pcCv
rGQelJ4UqOyUufETiyni1OMSu9G5s+Mfh+fIG59GJ7/I7rIXi2/VxnL7LRExfCZMWmiA2Ar132oJ
Pjf28jOjO9ZCEm+5KlS3XGGZMcwn7oHyyn2xi888Jco7t0Zwk95R8NGBRqW7kXZlzTnQ3xZfiudf
cMa7eGCCB5yVnAKXaVR6Snif2SrzxCPW2ekteTQaFzLSSdNcSXYQV9btfSTnlKMWipSSRFSHz5WO
K6rPNa0945P6ejvedI8sy3XmWNt2TViTXW4MJ+dcBflgCxFrfGFdRUArP0qfI0as5/FO+lL13Gqu
Shn90eir5pnFc7bzA69br8yjdAe4xWOzRf6EFpuFnbNPuR02/SHZ108Eq3myK3mW6wL/fZw9w+3J
1gbKbMMBXTH8uxj2bEs2hkxHZP901WFFss5aXWAKG1rt+GiiXbEriDsd3rAzDmvcLjw6Y+l0rzL6
vOXhXnZ10jTJXN3logP/6IMcSqO847ASSq8VnekVDdE2kDcVetNmC4BlQznhwPWlkNE8DIXPEMTs
zJUOylNw8ncEK2Mrs2ljcwwLXJQ5a+FhOaI3a96uy3ZBd+pRfZruGCQ25sH/lLfjjuEkH2aA0ZrQ
6t7V2FIwJvKbqxtyznzuGyJ5w3wvfowmrrbMhdkGXJVMp3Yfnmuv9zJa6muaSxtl11w5758l+Bgu
T+4zaeDIJGoHs4WkO4ZF2s1q+lrSHOar4gnuvA+OzZG8WTvaZFuYFtvckfj/yTwrVukeSSTYnbfY
4AnEdXGY+HHBLTtgRGWZar3GAXr3xEcAon2TbKZL8CXTpVwNTAutVXTNT1K2+pht8aX+qTshUy4i
N7Vj70K7Oufs9atqy57ryT175rPktm/hSdtUd+BDa7rRuEFccI5euKZZDst2hS3KIVBqL7k0J1C8
y04vI8GBGmSLV3VPPjMedHu8MUspXyFgJmR+OMA2UNoGwUGZNqT7EeLNRFR0omYTvnYe3c/0uFSj
oCGsAzo9dsiX5rxQTQ4MiyV8yy9I5S8q2J0t1deu9nRorhBXiL7sd3WNdAUypt1upTW+oGKD25Mx
I0poqJM41neoS/EGcduhbyIx6+ZvaeGRiwRc6FF/kVjwLqQIz1wfY2M8d1fCs7nq3HdM7G3UHUjw
Yovk0R1WEuk1h1O7Cs/p2XhEGR+LToofEpDFDstazoE5+gQl4ZAcQSHGKz7Gz4ZtuNm25O4jFYkc
3VV4mit7/v6tvkr3ZnEjvAt9HTPMd8iLm/KCdvlM/CJRSJFHuLUnc1Msd3NDfAkjvK22xOiRrTQ4
409h+T479qhE/oO681iSHMu26xehDVpMHdJleHjonMBCQmuNr+dC9qOxmCx22TOOOOnq6ux0BeDe
c8/Ze+23WeQ8qu6ky1o5W3iZ4IZvybn41f0CTXGLeO3IDR8Hp+axJdrFF6jtPPYwmnlECi1w1e6b
vaXvpgcUXxbE6ZOU+03i8G/MXw5kjZ2w0PrjU+6i3iR2IVjfRiBXHukBh+TK0cW13sp7xkEF80Xq
Sjs95rf+WWHd+OQjrnfgM64IezrBwXxfIRA5CofY8IromiVOdgVPg3Raulc/wSjtwXyyRdjGV7xX
D9YpeliO5f34i26m8p6MBxlzMmWx5moHLZ7drCMYiNUQNopGBHr6lAsvjKA3EzauJ9XbOELMPDrl
ZhQXOJat5RTqtW+PxqVJLlugyxasEj/0AUO08gFwrq9f58Dgt+Y+/hU9bVcVXBEtAqon8GTEwpGz
xRwI9Om9+d32rvgzXCDWvcwW/Vt3+MzfDYat8K9+8tJNmUtf5AflHlYWoY4yR2tKCSZthJ0+A0nC
hNTczYjiN4MCTEvPVG/RwjMYsMuKBLcIHDGzfX3Z7oz0smXm7qgrgnJwrJMu7rpACIAMORqnMoHn
i5GdEx7rGzGNDpfqWLx0d90V0Y9LRoVTXHN3eOQCBR03PJxqj/92glR6Kl0uOE9zBKc2AFz2Lr1L
BxVCc+fNDBJCAkx25Y+MNYQRdJASa2anP+kLKr1aPqTPHXxRjzYu9absKu8DNS4KAl+GUPjTArPu
+KcwPEWP+cU69EUwPdKZf+2+agvigDsop8TydYlpyq7ad052ZvVmQyUcw6dkIM6H3Oh9/0EUzSfL
pP3JirvlFRk+4BDhcDqlnsAybN7BtttuYKaTPIXJtnTV9GumZLecLB8TNQ8IBXrpQyjx9ONEKdUE
YMYvhcMMwc6f6qfqIbIZkXyPl+S6PBZ3HFWEA6vS7xZV6ObWZd6WhvV39yPzhiO87tIvHnKbhYWz
D+9OVh3mGHJjNiwcitv9+A2SMbkzueOQw8kuYKBmh0meCyJ8VQ+53/vJa/MlkVWzA0RxRqREOkB/
tlZXke5C9DX9gD0/P0wkKHr8tqNGj6FyyAWjo50D4B8JL2/3eC5JGduhlvpAW/QTfWV7wefr+doz
nsnosyP8kv1tT2TZC8cbnNcCmoFDRtCbza5lh0fxFLZOahBhdeL61TvteawvG/kLvAgE//LHvOtO
wLnuxECzC6evLtEJdNiJeKnIHamtlexgkQK/A8og3glcg9hhhUk6N0Q2TiGXeTSb8sIFPGabdwyr
pEOzL+9xaeeH9Kk6Mrw581FQKIGwxed5Dl0EgZKnWs6sXYVHVGDrTUFEaYffJnmiGceWy3rkoO2a
hjsQk8XhB6W6s2VwShFlkxAQfr6tO6W9OKxj3+bHZHkYjdLzYKs+pnS59URsSTQr2RS8+Sh5xl71
kzxQ2Td5/iAAgc+dKcSwkKFdfRVdwirIEbW7oHMxFOCqZw5NbPXD5KocnZ3ZIfGL4ITjOPjC9Kgz
aPAUeztFmhxTl+N2plP8pNuTCtfsC4fup99R1O0UfDKzy+3W2/mlvnF/OCR2ndIguqLKDHCEOs0j
S+r96F62C71QI4qBSgSmnR6M61P8PDlcVgp/ZzuNjt5PmHpIxfwlgE/zunXsiis3O4tFe4lJYpiq
u7a5ROZNQSRO3Km1F0SArwGDMVReXBb6UL2NCAGitWS5JvTF15UPqQHixy7wre+ptpxxt/XP1kv0
FDr10fxS2Cs5+BVnVo6H6anOCLNkDzsnAXvRgYIQRHf7grWe57XLPUwEq128CdRBWB2OxbV0sSxe
N2jGVnvutpVLcnGXOhsIiJG9owbwTFwCZXd8haA/ZzSd6felfhfQ1hB9mKEIII7CEdoF0+W74oWT
83S/nd5haUUYMB1mgEJQPY8e/xmI97m/Xi3ZNt6GAwNal6B2WkT8hChD4BNtB+/0kJ5bn+fmTQzi
jIoo/pU/9XGAcxqfps841ReO/9BRYmLwf/STZMCGoqzLCqOD7c//0k9a0zKKcGrSWafRi6PcZmdy
lYPiLkET/MN7MYP4j++1/flf3gs+Z2FBCFJ4dFYPeirvVp31veEnb/EhfvrP7yb/7bvhomL2ITH8
0P9oYk9CrMxZShO7o6mFltZd7qMbSNrdTFhk5FPOMLMwdxNbV7OHSXf9x+/7dx1k+S+f4I8Ocpql
mF101PGdK9rwYH7v86BcPMtHmuPpl//8jSXx737fv7zfH6MZqxCEco35xqMHwc+H57A3Dj1do2H3
//hOf8xjYplwRWXzu5enhUMyfOmjxndajqb7n99J0baX+rPhud2Z3J761vj8o2dbzFmHMJ8vVatu
y8S7iM6wTaXXKuBZxL7GGcqpr5CfZRcfT+tp8W1K9wwh6FX1HDfPHUx2F9D1G+7mleYeWx+88fAK
+qsC7HOqRPJOj7l6M1ClAhnQGscQvP6zOxQfCOFoHr3hSjAcRHOvODShJINHMV1k7j9fwtt6Zof/
EE4UjKzMJE1ck4vsJi7xemxvd/U+OW7hpfv1E9/7FWkXXolD9kwsJVlUfn/Uf6Q78uMBIAwYB+z0
qydduPMBAd9qMl9s85e5APTdob/bSBO8FF0hO75CASfOTncWioBqF362R9pg3gTuyJMP5kH4gALo
9R9w2K+wOtkNi1/6NSQQcaCBSlePMYP0sifkkf7Fhat3W/TfSyzkIY9+RXgvX8hHdKLLyEELSbNN
2+cdBf5hDna5F/pbaDZq2MfiOX8U30GY2fR9TqIfP1YuVa9LXp7H3vcwHaX9Qui1x9TcrV+2vyo/
Cy+xZ7Gq1++m/DtnmPhc6OlP0b1Ox2O2L1wF5vsOLcynmekF/aS77KQceuoxcznE3pgeps/1cSur
F0Txd8mjQfHKIWCfPNLBb86Fn9FG2nZ/u2WyMP90XYC7qEZa3Ds6FShy/2u4j0hi4pyP2+uLTsvC
oNB61tod1iwIB3S2Xc2uHno0+DY4ReNe99qn9CnxzONE2hd+SE6vyxHpN9sI3TLuYP7xWGwa9p2G
UWgh2nMDsR0TwyWQPtZe2xQnuzM4aR7AlMiIUce3S+kXw47Bh7mjSM8rRF+uKV2nx+oNH2bBAC7e
US7XTNzQn7kkUamLJ3soBJz0nN40fhWZM1t9YbMKyMA6rz7dsd8FJbzCA1EF/zDWUf5uZVNk1bAM
3ZR0Xf1j10i7pIr0iZV866gyJvTaxxje4YlnwC0uJA441Xd2Zpk9iPvmtPWY2EOpJciaceenOEDa
dGCbFfbhP3wy/e9W/b9+sj/3mCiKu7Uxtj1mcqcLiBfXYJDA43NLjjQ0D9tHpJl8Y7TKaVXh10qo
tYcTZwJOYAjFGdRKnAlwB9qf0ZN5mhlVTR7u+JNm02JHxHy0OAyNr6TpUOqz59/aV5l03eEh86YP
w/nPKyD+5L9ZAVVLkXQcz5au/57W/mXb7FIjtZrUUhxHeO05AfltedfOXt6hlqX3YIz0jkpvixY1
8HaLh1Rxiuf4CpvwbHka7ng/C6D6med2dBWFlqk3GdsERsOOgbt8139G/albfkXTOyaH4YmeJICi
AfMXzQHTIe9o+i4CD+keiiEHdGrPqba5KaxI2md0p57b+4R5FxmWu1jdIfzOPOM60Ig37eJ5utfo
Pifd7tf6qr0qJ037MQ9kInDrWy9Sc9+le9JFaJkW762TcL3wYe1XD1G3k9LJxn/ghgfpWNxalljh
atrqWfocDkjzmZ+z0NfyTmkdwfQH7Gg5xA87JuyYTt5J2lujW31ENRmveM3IOrurkQ0XWDG7onLE
nONR7EKGvjUBUBFqMTyOhDrvqKG34s9Wdt1H/9YAtPfp3p4DAXqTN3ykZIiDXEf3gzXBE1/w0AbV
RzvZKq7Xq3VqPtJf8CrOW/tLoqcViJyToWuMTMTU+8HlOCBidWADMR7DyxTomM5fhGtK1U6Oslvd
qfAyXXJmZZx+SKlPc+dp/urTevv3ipR54U0H+A7M9Gxcsxed70Znl8+In29yJGpw+QCChI1jmpyp
2DZJFuVn3oh4NRphOKdh4NvyBxgMnwL0Y/vYnTs7/b4+0e7afvQmSM8ih8XLEqCKtfN9/BQzaA6U
B3UFUGwLb9kLv92RK03/ya5gEp3xTe8muuIEBZ6NE0saf3H2FDoC/Xn28fmfp2Pobkec0O86bmTI
DyfJm7jiEG9fcZMeCTvw57vZ00UeLt1Xf8i1dKPn8bUl2sw3edIUbi35QEt2L/6+C/ChcavRvnYn
WzwsP6tTUl2iwFqYvc1eRSGU77ez99abtrxyP9GopEKiUW135+ZpchlfMe36wHvqKCeGa+S2Nq58
iFmcWmcrGQeA1zvz3iIu4NoYxyTInehgceZfTRaMhRbxAepU7JXtw/gR32392sm5bKfd+EZaQAGl
BsWuaZsP+eKSNpAkT0SDhuUuMQHRvczsLXJOsnCgaIeG5FLjHrI6OLHsSXoZacAxNOG80zimcrEQ
uWK686pvoow9fT8kMoSXDyIoaCthmqN/GLk5xEuPuPitYTvi935RlKCobnXyphJmpdszZ3mQOSoR
CYAe9lnuhyAin2VwTsg9V3tauReGH2qokWU0/CaBATogFyA7MAX8qj5qBxXNsGswPn1an8YrmUOe
3nvxZ3I/PcWgMaBuEGM/w+4F1GVvebuINp3kbXy3/Go//sifNKD1EwJ6vuU3mNSj6ubEzHP2gBg5
Fy6QhGYh4mIXP7P7q8RhI12/Uy5bT3JizFYft7443f8jUBaXfrafHDlN0Jkc3vQrvJ+GvrLqRXQd
ZAeeR7RbCTah4FA/l1fDhcTn04h+qL4i1NxsmycdWDWcG8qQ/D25Rvb2kFmHoXWmEy0j40BYlctl
4prfpMO0x8N/Ec7a4UXewz6KrsoZQHPhJyfjHnzQWb2r9uXP8kq0TB0IFD9IiK8DYxLCbI2SfAE0
wbUL+wTuuK1TlJJPO76ZyTMGMUbS4dsiHeP2QWr8OH5j6AMuiilg9qRcBCg4tnkF4AJPlbOTKzFK
thzxGtJRxIPPKsE17mnFLt6Ww2D3H3VgnLVb/9N5qMz3/VFFZ7MlIdOPdYwnhQtCbvLTpkLaKhHQ
pnzXILM5RtMKxlr/M3nk8qLZkR/EN+Xcu/REk138XiBzQp6jHDBydZ5yi58/12AbkvQcgKmeUDNB
0r0aKD73MJaPyBXkXbQ1CB4WZ2ZaiuGID0F7Ym+iXImP6YHNIz8nH2Foa49DgJbikPsKcFVqtJbS
rAIy/6jGroCr4V0H3gMSehd9NTNqGZ+1UjlI+pHiLYGipd3Kn3Zy6KQR6NBJV0E+WOI+zl/qy7Kf
QYPfc2gvcSZTC+7ypwFhreSuYBOq5ab/Ql7sDCZgD7LabY7mZmuHkUZSBI4Nu6MZjqv0bUVxBvHl
Skz7EXmywIRs9qsjWaYdXBDWFLAQuEGAdj5ZWFR2rJQVV7emtfskv8CraDOfTpFgAlal7dZsNyG7
rcxyPznlz1i6pP4MmDsfhOsQzN/srtK1+BBFW74X9to/FBqbFOfPgxaoWM3SFUPRRPWPg5Yht1pb
WabiqD6OZoY+KPr81h/+qQvwd6fUv77PHwoWE5vtKiWUM9tOrxx7ek5Ej7pioPyDatD8+8Lpf32j
PzoAeKxA9xl8o+08XATJ4dV0mW065q+oQwdgvSqvhFuc8q+BwsGBeM6IZXgmTKjdU/oExrHeY4x0
EoRCtVeck0P0LV4Zf62H/JL/WJ50NJnKMl36lf/AI7htdW4CCXfX+jiDDtBjdwrDN7Bfd0AQCjpM
FQK31ob37QKYCZoH2E/H9ZewCVdg1Tj987CnLf/vX/y/Jcy9q7/Lh779/u7P7/X/B6JaWaJwR338
f5PU5tX4XSbvf1XR/v4r/9bQSvq/dJyrWL4VUxNFdK//U0IrKf9STEXULcuSRWhh3OT/JaBV9X+Z
BhHdoi7RBVN0gw/wXwpaVfsXHDHdFNXtsdh0t/89Ba3xvz9qaM8UGbqWiiYO/4NhWn88ahYQNmJ0
NqOQIXGkYKibilLopUvUesBVoBEsI4ShHBcjIVC7pSM9sk379q4FwAZWAs1cgQ88yRLOL2X3gPY9
DHKL9J8eTGaMSLaXPLPtmP0BKQM8NfhGXL63MqjDXMr3FtJuTpLW6s+JAPFnHNxkEBjztNR4eYHJ
uCsrATICI9YZwb9AEtwQa4zJWFn1vroWIcQgY5BoACsDBJR4BgaYiupxWlkI05D/TS8od7saYZ1m
0IAv4yAr2SjM0kRUUTL7Fok+10nRxlXC7ELiFEM2Dq5T8DtlmKBW0Vgy0wHieWN6Rg0NX8UEt0Nj
T0x4jr6iL98tJNKoaaSXuJs7J1URiY59kMTa91R3VBEaDaMNLL2IKtTckdQ6hQzxbpqVXTNRFCVy
4jbAoDi6M8xTdIgGbQbwoYy37lG6j+WOxRldPBpF9C8ITs3IoM1QNq/dGF7gDeDxFSm9h460kXpo
zpbV3oQNlzLj7MO/eNfWlbIjggd90maXX6U0sAwyusJosvseH+eUgWLIIbztMpA4nlzrFZyRgQ4+
oJLdTAz9RrDZrSr7lL4x3gsAzm4VIa+YdMqHSdEZFqx0OXOSLvRZe21w4lsSXqeGXC9pbN96MWFs
VjePmGcATGTYuqH2fMtC9CL05Xc5YdEvw950YN04cknExlRBIdSy7pEtgQmnuWII5Wti1OenaGKs
KbXkmPOW2luN5IRpJTUyPAQBawcoA5bPKJywtzMJLjdOXNuRotC0yq7vWWzrfqzIyHuWNEZEY1rb
4kJ0nbWgJZjxR22Bu7qCcgHPzCRhOqrwd+7jFsWMiSFKHawa+yIFbq5h5Zi6NxIrLYmzazXjykoT
Dg8SxD5D4vdbegaH4SDzoISvPZb/A9nrxnHNDWQyaQsFSYU3Bhq4ROwyJxTZFo4XGFiEEYbEhI7W
Zts5533H2SGeCWapodnKK6Kp2PDLaqXOGJbJK4YKij7EmrSD8reSHi5wZarFn1P9VshRwnOgZu5I
8nPNvZg7vQScq1Hw8ufl8muQ5uoQL7XP7f8sFNndIKIj1QvqjHXWofsQCrGxibxllp/7iEDYGY6r
G5HQGm6MlnQuAN0KLvaBXzhxubXM4inBOGquXNu+olofdYTI4PECWdpQK2lHgH2T+3LJSiL1peWD
wLTx6ZsuuQtv5hhhCV1nkTn+6I8qgNi1puILJ8AbvQqvsCBzXpBnNMZ6hVqXXF0iiz7bBYypbIl4
MZGmKZAg8lzzReidjmQsOK+gYE6RdW/ysnYmjTwoWMigCjeHORtgp6frDHNAOCTJilN1g08C45Xd
uZIJnEfXFZqXaGSQ1TVonWaZ+1FtMUTVcIGCCC5bCMFda0AK5JFfStLnxCLvk1EU5IXMyVHjGRyW
AeBIk7hLylOrjehRhZaOEXZ0bEIGnmzdvK8F1DXka7O6SeJRjPVXYgtwf5fwEDpYSqSW+EOIGi+z
FtLxuL07Crtq3Ucd2tE85ofJjAKDz8LZOdTRfbUrw9Ue2epsyHtZ3UiY6G+0HJFPnc5wthbCK7It
NFSriIc3i69ZLJBlGEvrNwQQmEWt2+QXY8IzV/QwykRLrVsQDnB3d4aJHKtimWlD4d6Ikpe+OmvE
YRBk1332q/BaJenzaJC6AuvuCHNGvEWlZNILgMdeiJ+ptT5WkbX/vVTWCWIKAmUh8HanEQXDpCGz
MseHtQgjN5HQ+tZWf0wziyml+TGMOlR8ToCTTi51FL7o7dKjMIyDGhOzG5KI2dMb7bRfGoJ0HNrE
YkPyFNLkQxm7r8iEr6KEiMMBAJV2C77s0AgRvjugQ6sCYMoA1BsZm3wGSiReYuR8yZpcW0kkT2xj
UGALHq1Hw5wUOO52Y6GO7B56EuRq6HRelGZfFus0nkUGjW2rgQEe2YHUydfLzxLG9g7q2EkQQlYx
1EU5HPZio1JgZCK/TKVpUNdvQx6NwYy+1sg4v/U5e9406Co4UR7AVgxryI2+qkwqIF4Q8LyGvNxg
EO0tqSLJWuxlb+oFdBYCPfwY5GSjlCHkCeDgxZACFF+SozbMnL4s6Yp5zDcURIGrtB1R26wggTF6
LIj04GFX+SpgtZ0utOjNy9VjViDpLRvZXje9Ql2iLCkEv4k44bCpEUuA5NvJREmzoauc4Zl+iAmB
BrGTSkN2yEnS4cnM78yE4XkVF82pCZ8pEvzeIGK8moi9ShGDFXBP/XXLt0hX4Z6ndNwBRBuk7h48
ONLpaUMY96daKjh3jusvuKaIe+f0TYDcWxWcnuW4hQSBbjsb9UCbkZDnZEkBvaCvxGrgzLpwM2Ek
IGcyL2CtyHpHJVNtCbWyWr3n6UzCdQi3aNV1kOFFPQMljsj2RdpS1hE6dBpqktLu5mx5iPP0tehJ
mYhhSZDRScgfmS+GrjBxNVeaOLlxMUSTx2/Y1P2VDhcgqzTwpxxUlRCfhoSb0hFRNC/YUpfJcjsp
0hncszQv8FRDk96din28WZZzWQNW27y3eT0ewwnhzSjT6JcjxsWLcezWoT9upD1zDpfTUER2bgyu
mqqZn+as9Y1JXIGhrPhSO+TWCdZZHnY8HYU+vfVKDPpA19m3c4OWTkT3Si/RX7Mc76bagGusF8U1
MTR6GHCX2JfctDbTQB+GACIKyqgELP0YUY5VCe1IySQJsL//HbludI8S1EIi6ykzoezWGowIoTc5
9Gud5E4c5nMRvb811yTbYhgelNp0MCunkGsxD8BZ9GZ9zW1TLZj0ZBXnegjU0cZ8SqfcegsrgB3M
xAHj4V3K8oax1TpvUOZeOSxQ8O21mwg1UPP9MrexJ8ygK+e1Bj+4bkTx0xgSAZcYHY1DQqSnocea
nWusfqb1S8uIwpjlbAt4nzHjqy2e0krzVnCYmAsi1Zs72DJpU4HeiTuWQ0Nx54zoHLmXFlRp2Xet
mDGMYJQuodw4Gaw8RBlITDaL4a5WwOdtSYiWTBSzEar3Sqkis5aJa6pVWcP8oSIfDnrVpNU7qTXV
O3Tr3rDL3rgtITJnIyKXcp0vrZbAJR5k5PxZTQ9BFDnQx0TYwpiSVoHbCCW/EKZYns3A6DIhSBeI
7t0EUEpLNNnW6oxS1VwD/uYAKxCJVq3PT0Y+rPs2paGozgcQLER7tDGleYIsou+b2QbM6KwZ1W+a
gFsXo/Kz6lPOrhC82GIFiSVen3Z9Ro6LPIO1XBN0jHov/NA/gN9gfTYrwbEL5grs2WioDNhgLbW4
uOJXg6hIJ5o+ZzqV0WmQI5T3kGqdFAajPCRlUPD/VABs7QiUrvYVr9JGUucYExxDhkiWE2NdhNlT
ti5+ViwbPVVlB796XZTGkUaZtBVpOMn6aDklRvg8ahxhwrbbi0CHpeohsdDYwDXwKMcLWzRYzvMy
tJwNsDEBinCJjdaYWXE7xa8yie8+aZzPLNuXQlzOPZryxOibs0Y2HUASkmd1ig4MxWjk7iImJ7kw
JbfOaaKnSBpggkvcCyRBVwbajJWoBYwLKT9BTvfUyshlqgZzb0bw0eXWEi8tj4FmXZRV7faAe3un
GQGXFCvaSLN9afSVuLaaNpLy2AkCPZEE5frQ0sxKK41XmHWYdI129bOeEs/aXP/LSBL0RLuymGq6
q8xtgHSfIhNC+LIuKGlU0vGU6H4Y2AAFOlxV0ntVw4W1rJXsVRlhjQhBe1jTR3UQn4fNfA7I5Bal
5l0Ley3OaaJJGmViOWAXtwZ0wLlZHipeb+Vc5q9R92ughVNORA2xvDY+INigiHmopeoozCBfu3BZ
9tIs2ob2ks+JO8EbPC5CgUQOkkpXxAVQ/Ih1D5ymPcL0GmqVUiZqaBdWy4h63Yqh+tPvZJErbEO1
/CXHP6RQJMrmbe10P0wShjFwcyHFFuecEpx0ZUY6jcHzpHD6bWpeO24pFGbraRjWs0VImjyyvBWQ
t+hOR5ETlfl4nohzDsS+uZidjtqmYU9YSqBHs0IOBA42zO4NBQx48K8wTmMCzNFTLuGGTjUDmSt8
yrUsqPm7I8tIgGSBGQqJngdZIInZippj08BfFdoBucQIO9tCUsvxztoJoDpOAAy3+dSEEmxOy6CN
V+7ZuSY/wiLMagsFyIRpL2TkPCmx4Cipdt/RowtL+VGR3tqGVJdRsfKAlNnrmOH6sIZGDrZ0HjMb
y1s8ltJBEmgmVsLXUpYWJibGlcsskds2D0680llsZ9M6JmSHhA2Mjd4UMjh0JuNGsZzcvI8OoI/b
Axwmossn1KdNJbmCKJ7S3ALmmoMA6ZMkwKGOOVSc4t1cx5xj5/RmJTImxmhhCNd0h9FK9nMNGIEE
cgPYxm4R5fd4Yh5I4mLBdrntf+VZEiWglwaAoHBxUqsUbRZ19Llyn/iiNB81o6Q3bjIsSub8pCQq
oXYhQSvFEu+UDrruaHDIla0VprsgPmawAOAK9Gj+s+GajcxjNDHGOGxxGjX8RQP4pS1MBvNGUo+1
tbgVUNM91TVwVUxQ8rYCd+N3uEqSL+TTiaQWcqN41nOZ7FYjC2EKco6VhpsGnjyYlvFJmNZsX05Q
WxaNdK454CcwDkIsyo5lRHiiyKYExM6cGshCIMCB2tG54mBXEGswdsvXOtQtokvk2wqFnboBa4s5
fA8LkuAEsXTBnb03hCaykt44CO3aqTKObG6W0YR7XYRKrpM9M+YwxDPWkyGuEjdXJtDLAiFVcMs+
J/FzSFREbkp8L40ExGnKTVQyeZ/Qr5xky9dqlp9G4SgYDhVEKfqW01r4S4LveLDEhbaIMXhrhH+v
zeBuEPWjH6VwcouM4o/WUtoNwomchKe0Z4cRZRkNy2JZx37CaielqFQzk2gpgTaZ2ynzcI7C9qZt
eVFwUzl6bfhrtdQoOAsgG207EG6VcnTXqDFacT7KERIOi08zw31xRHNkWpZPP3PZI96bM+0oxJyx
4L4QazLNoZflr4Vq7poqKy9N2xzqJQ40mNtgrt16Mb9zCGDkZ4j4TZYc0PDARdVEIkuF9s6EUHzg
MzvNQn0iyBMs0p54OGu+b8PvsB8/zYIzdYspcJCs0I0Rls0lK7X6OrTt09TCjR/D6RpOpEsavWtm
JKhWRYZfvhJHp2wwxoQ5wUMSMXKcgtNewI8JGcUhruJJs8ZgKvOvlhMgW3u61SMoEJT+ME0jHnNx
uMgC/ZiV/CL2GxjnmuxJpA8jWRgSX7AyIO2DuK9EUikNSfa6Xnjtij5zjT03kDWy009ajI6IIzh9
w/cylol7wsE2jwaI+szgTtDRZi+hdh/VteaTm/FeCPl1FuUVtlfOlBgpYTBRkZ1MpfDjkAqtqBNX
lcnSq4QZkjhknZ01WdTm6sx0GTjmIqyJO2i15oKkmNg+JgPoR+tq6Nc5UjpzlCGkya+RbjWe0Ayp
N2uLkxFsa1vVot69ZGb4skZDCs9jBMoi9sxgyu0BZ80SlhATDbEtFhf61Pb6XVbFyUGbkkuWSTeO
qxqv+SGDEd0VQrhP52g/y/Uhk+aXtgI3FNsT7jAK+XfqKBA1Ee6iXEVFbJHXOmVXYDoUtUMHAFc8
Con4XOtKMJRUgTo5d2Qjh16/9TqT8pchiaxNqCiycsOfma91A/6+URfWgzYM5ohbMB5xWA0T9lkB
Q6O2YeU12kxrHemU3+mhnOdncU7PRmVepjZGgFw/q8Z6bQQ2kDAlwkboZixNFD4iO9EuaTbPhAHs
W5Tn2wo6emea95E63S1GERAWGcOc19b9Sstoz6/xO/Ook/JTkQqYEtroNUPKbWYHY6DTIZnbq7XE
TqkA8qHtIxAGpEPMKt+ddmq5BQ6oVP7KdNNb5dVc0otcKD+mDIVGAdvL7LrDZKg20YNs8syS40YW
rcQcnUDIREAkOYKPrfLkKo7MxpsjMSfuYMwrBo6MKiosYVjCgMaVH5+0Qv3h0K95Oe5O2v3kb1p6
e2jq4V1UiWmBxEmwAtwiiGsUb+ryIRn6UddlylPtazCi93he2QH14WbxCPlxNEIIFlOIa0rnS9Cj
bFWew70hsXBFeuPzbHLGNfqzqBb0aEqDpJl1QJ6NYKaolMep7J/iGgVhnA2uOdciFCGst2NLSkVV
DaQ7T9VPOxuvpkA4Jqv72YrKfbskj1WWfE7AA+1srL9XmRgJTnhCkI1NwaG98CVg4Y+5oFF5a8j0
G1zDGemb2Uy3lRT2HuI34jW156GMZRlGJvj9tk/fdZ0zGiHxizDQZzeSh7EBjYqAzlIQ8owgYBRA
QL2ah6RZR8NhhtPqqCaNt1VJg9R6oquKB6qkpZKHDQRrPM8kCZD3TMBTKNRvy1Ac+RPB7kOkJqkx
0AFLZkbzwBz5TbYozqVf/LpJb7UAuGZaV8wbBbGG5Dnxl3j1GWZiPbf04CRB8usqfZRGfjB1OAmN
gkEzz9FkMfrXOJXVJR1ErK2lKb5V+fAx9HTElBpgaLcdhkVCqMa+e+QEBBN7Ro/zu82FVpWkDBWv
kUZL0rJq3NjR6iaVdD927VcOTwmiJ1h+S+fXmJXpK8sPRpwWNhlWsZ/lgxcZ6eq2QnHV5aK6mCRq
ZsyXnC6BEJB22Ust6U8dl5Vxfg4sCLQWE4UnGoO5vVqc2snzC1LYdlpXIjwYJgJEekcaiLqJc3ec
Se0YjP7RSl38EsIEdbnpDfo1tDk54/UYiK3xnkb7ISrZ6swCKG+qZ56gDoiIGuz9wjQR3YVuk+W8
kIa3OIo+NRIUG318CA2NGIBKeilm2knGWtLHmYFhaR2Ni5gQa1+Sea5jQbnl9Yatpzs2MddWRkrD
xJj5zjwTCbw0NI3zYyjSFxF0HCR1pf0i8oXmbtftSzMn/KOBUV+Dt5dz0iujlJPHUGBgG9pzHiv0
fHk+WyZX3MftRuftETdmqztIKJQWzgcOsyvujQoWmoYnpDAVzc90fgg67+iaFsVNW/VVHFQiXAX4
7Rm7CXEH77Swmf5UXaAvS2tLCT2ERkx/L650CwVWcb26iAOYMoLv3E7ugDE2E2TjmW+mRdV5Vlcu
TtKLOP6LgQZ+pP0P9s6sSU6j+9OfCAckkMBtde0UtfQiybohJFti35P1089Dye/Yjph4J/7XM77I
qHZHl7opyDzn/LZWnjRcKNNZ33puMRCmJNh3uj+9ocouzHMdBrDNZ5fqZfNEMv9HcO3/iz5KAKL/
FfL9Vq4eSklZ/Rv05Yf+An3FbxD9V18kE4B15aX+b9BX/Gat2C3/OVJ4pgcR4D+or/mb51keAgEw
WUBeF/r5f1Bf8zeQWbyUMDwSjmNa1v8E9XX+TUYA+rBcz7OlIS3bckyYs9Av/sHiVKldYhZpEYRQ
lZibztBdMvvkyO+LjdzJYdBWuPCyU3158bLhks4/NKxdnRL8F1RL3xcq2muDfYg4zA3yNzCWr/fv
bWQSZVzgaJxeivaH0wBFePXnxmNm40zo+hYoJ+XRLEhgcGxqV2yZMc2t/iiib6Ns/oi9hoF49jZ3
LlMswcbWLe1F4RpLRiYDbhcW6UQj3NjkRpV1RdQb4J5AYuZotEvmQtMLKDPpzk8HXX8yeMXRqGHa
NkCXEgqSnRQvYeuQflQMXxk1HT3ESkUwReqnbGBW5Z1+wB5tP3dXb+x90eLSKXFwLExMMOz6IUOx
JU/kF9fl/z9j/xevMiFg4/wXWsXwLf/+rf3zX0/Y+iO/njBT/8024ct4zONsgcvf37QK/TfLsrir
XUgVhmvbfz9h7vot3bWlZ5q2Zzp8568HzLF+40uTisvQn9/4D93j/ouW9Mtc7v9sS+b+W8fEm+O5
TwkA4YOnWTetlXX0j8dLD4njAo0bgFjogQpbx1+KhSHWAmMbHGQ3u6gsEuNodEzLrS1dqH0tCuRp
GfHCJ7oLXPsryzrkZt/BpMs/i4KRDm7WQR+6X4AQyIMApAqGeabxzXtpn/pZfyy0rS8DgvLEbGAq
60yKoyE29/C8K+CMkTQ7h9KIucfdHjUPcuZIBo/rrimdSaudGu2rsxYVRglIAAy5B6TxHmGf77Q+
RXFWRM5+IEHivczsM9SL0nHVsbJUEPV4JifFYJzjKEP7p9GUmkQG3U2dJxNLXWqgmGSX0ErRbSSI
kBdDnOIK0++qcDASFPbyMsSZiel299eCneRWK/v4ZIRe6otQT/1eoGptU2a1iVljuEXm2r5xkDcz
ZUTjPGRYFqZmuPWEG73+4+b760P+l+3beqv9g5MmPQwzuXVgsVPeGYZ8fv8fn6pLsQA8pPRdAmqy
6SajOuGbt3N61/hA+a8sRpLS/bJIiHe2hwP15OnVIZzWUFrcQach/ujqZQw6l/nIa0q6w6OyJ53y
WQP9VTDsSGb1w8aKGCJLeCXlFJ8HqPgvcxxercGeXkl61eiPgOVk53VbBVqR6O50p5QsTHP4HrIN
tzpgIQHhZ7eOgf9szB/TgiEw89Sa2RcN3V7p5ifcdBldhJ0MTzVzGq1csw89mOpOW10Lh3yNTANV
GsvefITdLe17656t9voE+92HqRQ7r5i13ditMe843t8JPP5wZWvdALcOce3Et8XL2mM55xH+c8L6
2nT5DXP38TL1VDrRYIo3suoNI8Thxa36nW7NxUF0NnOs1kSVj98swVaR3SERyHu/0Quo2OOHirE7
CJVZHmviPibKfLxWFTTlBuUwlMLyjSje73WO2bZeoKyXc6Vw63bMc7+QpCnNkbxacr80lVyVUdV7
QljXqDyOshlH3bNZxg2+EgjLjdok4WG90LEel/duHeVKK0t3ynD5RM0wlMEwTaRzYYdfkRVO/gcT
Q7P+YhbuuImn7HeTtIptEjIQGPU5xvh/jK/BpjDSZM2PrfZNC81y9LrxsKzXfUpB0COMzilKG4BK
Yzp5XYTy2O7ccwxMS3KgKDg0iWTzaxj2OUeV01NdyiiGl+C8505oXhtNqMuMXkz3ssZX1moRbA/f
2n4YrpMF8sVwv9620xAkucOYjkZ6cHW/FsPPpVjlCzrVMBOqYR8apNjZXsKwav10dOX+WLLcvNK9
crTGr1PY1L8v3qocUmX10NGisfmluzoXuPKpAR9cDTYQhrMYHGftRuCk+563YZBkcU/z5S2XWtu5
BEZuM3KaXqOmn45iNGHI9Ank6MpCTp2GjwYUBzksb4p+FD8i4ZENYKj+pK+RHfymTIGc+jKOSXgP
TeNL45mfZMZ7ERRhfjgCpB0e7ywb17f0PAwmo8CJANv7gYnq7bnInsl+ZSz0bkvIMKu3069J6Lx4
Krs6S9291yAR+1CL+5U8RixqmxuHgbnTldQljQAaB9OZGB857oLfmWe9JLXn00yqV7uYUqzOkuQa
S5z7IjO8iHH8IdfM4tFpe2g5VnmxCYjkqWiSczaBm5eISOHKx28pXjMmjt+tRq7s0oU6ZsOWiaFZ
mmLzo8WYaxDu+pJV/Qcjol1Vw2VmoHXBvRuT1Wq1Aw51e+uVHsRyTFnXZE7yZk+DZfcP3dS613aN
4hJAesWC4iTs8ipw6oFGJIQ7v0z4lcVzTM+y3qGaR2deQO22TImW2ipe6fdel5x5YCb6N/4k4ygS
JvqJhX9sVRPNY4Z5dytrh5hAB7cMBbFAa+0gc2M7cNZXzXGIhtGfRkgewzTKN+Fxo0PhqlB9nFSr
/dRih4Oq6hgpWhOXnWuNeZoUIaDekt6HakFnWKirylzU8esStvq8t7r8W9wYto+nOWTuPov2Wcfk
vm+6Zv+8IBPoeV+Y+GOb47D/7ycGpu1rHf2rXlj9STkybGmb1mryRxnC1Getw/9xZJiw46J5QWVh
hSPJj6YTAHPWMKUw+7WdtsDCW/tIRZE+wAnSRyrDzxyVxSaZAcdzYeuARPUcxKdOVGy/+RrPG3LI
EZf+symBe2ocprFaSsftsLjPBIopCBU+OeDGL2lVwoUqXS1o41kLZC1wv+shpI1S9fu6y7pzb9tf
xtQieB02AACRizQmacXOjo3pEFr1xTGFCMI6564cYkzN4Li+zH37xYWxpeAnPE5xkcNningiWjOJ
33iesoOWItLQrfasZaFL0JbhnqfcOYlQE7dUxfpF0xPsIooUR740IweuKXEP+kOrszKYQUt9bn58
w2c+QpcQRhOD+a0qIHJECvxaRrJ7TcZik9t/9HUXst+ZyZ1j56M1beM0ptjaKaKpCQhxSMlKcfGI
TB1fFCiZHCrZXjhD/i7mW5fF6S1cwVg8vK19vMj0HmGvEtrjT/DUODC6idGIa+knx4Pc1ZeMY+Ei
ZFgs2WlgFxgZqib1m9AUex3wkKwUIka6UH4Qna6YLQKz2jnvmMroO78D+RBZmvha1F8zEad+qZUY
FsIZw5xLbbSKnBuIxAgLSvMj6QlR0ZhAb4Y5i/f5WrQN0iz2uWAIKJN53tpe/4loqlPvNPYFABLz
QjFPHKlWd5zCKgco0E5lP6aYyvF4L1aVB3Y7oCUrXXcLNp0d9LOuK/M9ckfjEDMM2ha0W5imjX8O
IUZVuTYgTGC+ApfAultF4eI4n6IwKGb9HEVmsHgKg4WuKj+klj0aV+M0aRBNmOZpyvSNFJMdQLB1
Xw0nwf1o7mfGmtgdZqV2iqYqPMRp9m5qWRZ4CmBzniFyMVvPxDifmqKLLvyYOM0yozxwDR+cHus9
svy43xpM6XTvPEf4o8EZ5K8ly+MWgdZtLYPnxy2WtZ2Dz4A6PAvsdVlwglKrv3qq6wdlx+a76g8Y
72vgz850TnqoJ4M9druc0h3D0zo7s9cAXeZvbRVOb11d4N5naQSntwqL7o6OOCeX6qUuNPs6TyYx
Ybac7sIdQa3ieUL7FrZ7bYYVXOXeyVlSNoOiZGqdj5gBqdx+05f6NQaoOYNeXj3odPBcGUGmCY7d
8KU6OF1edCsST1Hrehh21RUhxa3LiI4OuJ2ujkF8tmNVV8lUb1iGz3IWI5A4WYB5mVk4gHb5vRnU
PmnsvdOm98meGDXiCdpeRkc5gUw1L5hpBja1HBVw3UD8xxD2O41h76Yss8JfebSHyi7R4BkLrhAW
0bsSOrZZuuk1ESXHe1J6x5DQ5JfRasTWNhqxU2bebaNsWk2k+ub3Aqj3UA8FXmAdxIK2rOS2NvXs
Qr2XXQp2EL0JfbPkH+gkw7cy6pNLtGTJhXSgBq3KJHdAgfFFt40OJ6ewxs3YcAufbLrCnzwVbsEN
XO46ehgszqHxYHvfufJjgnV7hvkaPfIB96fZ0ZCSVjAP4L4/sDP37o52XhQhebXZOt+Z833WKsf0
ieO1GJrX/J7VsgQVo8RsKrqHSJOANLtl00UMTgEKoNt67EwKOLTpSVTWlri7aUX7SXne/EKuCPCT
jlC2AUXclGINZGz07iNMVtvG+qeo0+rYejAYiwmrvEkjTST0cB3qw+xnXxAcGo1F7udz8ajCPn7U
KjxAQO38CLLNOtOXTbriADnGQlkBV3+m4r543AeE+c1/pKpDUlZ/lZZ0zt68Avluiq+MhgVgO0KJ
cuViE2RGpDPTGi4Ez9VYfhJVYlxEzCMsZldCuAavpVlh38q773GiO/vJbI1Lz85zGdI1hQ6ymL6y
ZRo3kmc9isd9lmLMJerHNPfakb8eqEpNK0cnwYm0cxTxqiwdXQEHyT0Mh3KjaNAPBizP3WLEZNJq
xScjIpklmYQZkBBPrkEV6t/ZQ4gVs+Kb8r5XTr+WPwg1lYFby1C0m8aevP3zxsJQMLZs2m8I1/OY
Q35/XqwaLjh8ZRTU1Ff+XMggDa3wXJAw7TeDfWMu7Vwqb3hTpeH5XTfhRcnf6OXzmTg6cW7XZQhN
ErVts9pZc1lfZJSoo+mWl7D3sPNadOtctE0Hgm+5hGh5SOiNhdQ+cKAQMNMC4d2kxMqfmG94l1JL
Ub8NNP9NO4hbXxi7QbY/zLhQx3Sas3kTVe3EjSdJP4CLvkMiAVetib3tQPauT/u5lcSNBEuHV2E/
S3vLkbbLqmW6JOvSYjTXm1F9LRsLgVDqAPel49dk5GCoaSyCofC+eGSQe/phjLXY78ENBxovGgVG
/4JIl/0084x2unFvNbiz+RgbQeU6rxqqgV1O+tIdjoO1zybYQNgz1ZItXMzJxYUjvheeleOiPXYz
tB7TxZ+ThawS+rx4vJVT4g9jQ5JB6Z5rYv4AXcmTPkwSiBdjRXHK51wlL12G3WSqAEmU7KgT3H4i
UtMVl+cylp67t2Rz13BTgBOLPRCMQjKGKolpzbSiYHrSluzrh7ydPWieCeZDDtl6pTdrZ5U4n2bm
TscIVEAf4OPog4GN4AzINGDH0C0rpSWuYb60XnsoZ9kFov8k1dgFNWfZjEPIMa5xx3Fd62RqOCUR
pYCJH6FkaFMsaPFwtIZu4UCqnEBztc91F8M4Mi2Ix0ujY+/QQfUYM4Vz4TgFypqhqxuoXv6uwkMi
R8qqwo9wqUh318ziray7S6s1+1Sp8lo5aXdUdSdeo4kjNm7Sj6Iab22baX7TwoN9dhyzzX6ZcVIv
w+z6zVxfl96Nj+7wh54V/TU+uFUif28QfZJWuxPE0+2GCPqEnK92mWNi6ZSPMS6bwKwqhKE4gq7H
mdl7xZuad5FhQA0p+hLUiR4MHJIyaMYhVOBHT3ezL1PmzqHMuA2E3FXMrFeW7126s4kp/gTMEhiV
MQVQC7B4be2zJF38olsNqg9Kh2NrGMmDiUlWDODFJgGD9TiUb5VmNEed+RrDZiTxUTSfCKrtfPRZ
1tFysqPVTnmgp3kR6LP6ntXNTMzcQGC3WEg20mrdN9vS2jXt6p9Y2RoKyWaGWprGyd4T7Wc3U/iD
rBtcWzfJiVQP0lBt92JXGjTimMMqmvJtRxW4sezKOSsHdwl4icQM0hZujLTtr3naFCh3hnwnU8e6
oPVwNj3sq18b5/PNqxKgk8x3WJ+CStBV0II9kvXOyWyguoSOa7wsum1eoXgWURzdNCHxkixR7Cuq
XZIR8JXz6iygLP/T7Ppxr4QaqD3JRdwINniyWvujhxVz29Dr9SBP2C+ZmMqsbw/1jB68kMZdhyjD
eGoVLKuc3PAMCkFFnH3PWKlaLqHudP5K0ZNtPJy0lCc3XKKgbJzxYqdH8gLh/62LVXNkRe4STFVV
bCUMyz2VXrPle+pS1COAcim7g1Unr4McNd9CFbJNoM382tIEgAUE0gwGv+RPNNkE9vGsx9cOC5we
Gd1broERqrmND0VqfBumpWNXtYcrPdpw1ULs4yK219pYaDVC9A0bmQn9qpGrsu2ZH24ZdX5VRrpg
ATxEQTuTeiK1EM+WymRrWZfnq8EbUvBaZPoWwWv7vGdCkhpJHJROJHZ9xzdsV2Y3jVDik4uciXFP
EpiQUN7cYUpujkMJ0fGwVimmjNlMRINMbvqXPM2bL2rRdT8aPOwVxHvUcPnVEOkP+iYM15DabedE
fp7NKn4La5HcssGG9IkCpNbJjVozkYOuTTDL8KprSlV20zv8OShL/a7FUxQ9QFDaXfvAQQ9f+xh4
Y3b0u+emxoHs+e99XA4/BB3q2QWOSZriKNzcO2hd/F6qybhHRnjXyGGCbwQjrwl1L7Bq6kU62HNe
8uZtTpRZmwuSRqm3Gh2dc9lM4hRhkk1yUrmpbPZvM+cpLSpMyZzB/Jxnk7WxOZVIuJnwsl7LDaPO
ZbBoDpp6BEm0BS0st9Q5jNXSPobWyO7FCF8qn4xHj9nykTsRJzy30G6I6fo2UwGAARMuJMSEnY76
3q14/4ZfBf1ahqZNOjb2+H1ToGXLsthv4hVn5Zpu+77heK51eLvmAodHIAc7RNbw0xpN5wJjjUBW
I8WQdO6tq1gXCQFmn3EywVvAslaLMO4WNQ2ZqPHjqQCk0lQy2mPJQ4RBkxP/hIDZvJQN46JiDFPM
c2dijXliYuSVl2fttuT9NSEt9LiIUtfOeY5PSbiEfi4+97PJOTUnDDjH6lMe1hW8B5aVuAYbC60d
R99hGS2iudclDLO7E7ctH2RfwVHQ+wtZxt0JsaEFcSg0A56JI8SpqzYqfZ8YcB7jxVpHmJCpRs3B
zzkh8jA1IpwfSCvcOzFNpKsPJFYTaz5vESXCzbF1DdUads/KKw6hJ4rLWvBvjJ7cIC9M0nu1kHGY
gWJsnEGDFhJ3KiT1Gztvox3Tmz66P8fQ0M99R3ZYbi4zfJvZfe1aBweKpfbLJZ3O4SL8vnZe1TRH
D4ZmA5OfHPUXXKrfXfPb+mlnWeF+8vT+q+SZ2jrQ+IgizAZjUwjrWNYh7YRhBqVp/xCDFB9z2ZqB
WO5u0032i0GQXR3RvUs9Vte8QW7IMN/d18SE49jXUYKmM/YwaY7P4Fplx1J8WYu/I5Skah/XYD6i
FnkQDoy5YX3Cesnt6cXWFnyYtfkdkin+vTRQb3aLx4cKl1M/Nlcr8cRa5cWnvJh/d+BHfO3VObIT
d6/nvYXqqsn8qv4c5k0RNFZQhZ0WWBOE17ifPtfCMM/luqR9a+yBl9+1xQp9bXbRmafqKasrzzRE
QRJreJEzQQ4M83Vq6ZBopppL4lbNpUTc4+tkqiiSQP0lk+3GMYdhJ0MbWzJK/LjlWDFrK7mG5TXT
7OweoqfcFpokpmr9UnXKuSbeZ5qx4RJG1XjJlYFBGFPXzVCVh1r12Qeh9tFj2kN2DGLVjn9qybTW
dZM6aFS0m8rImneVuOOraNXGZvtycks7JcnsXdDzMrWNEeZGupLXZF00CoHGW+Kz0Tb7ueISPrul
aUCFrE9tS69Xo3a3gbBElQ6XpPUeXuqOKISj0Xex8u80I76J1HsZubVhtknCZtYlirLi0kzYY7Vj
jC/f+kehVpX7sOl/ZJ73zcjM7CCMeL7YYY1d8VQ3+7avzIewRtIlYE5qeVGcZy9u726B1SW74PJh
R+PNifI3xYD3boqs26PiHFHrp95xEM0florSW+NUzmlJdbIQo+hut9FyqCSeS9TdHfgX2xJjlz6o
Sj5Ju4SuuhgopUoC8mIScpu2u2VxDPrQjsQa9pbYM3SDghsrRJ39uFLCz+STTX+aZKFkspCvc22Q
7GgVdIPS/GSirCqEfqJmmV7tpGbIZ3Avc2Ld9AQOlUPpvzGnxANloL5LjTI9dab5bSlc8aEPZfhi
kB8LLCls5BvedycpmqCrs005MmXYaGbj4UaESetU31yjwxpqzr2tsC2IA1N50b14b5e0uU4dxV/A
Lt8yDegQgP9AugvO9g1Oq2ZldqfUVvu2GkKfuGRS3F1utM5OjXuzLrkzk7rQf66Uk5y4iau3xSL5
mSd4eKnK1IRu3dyJJLP951L2tFYyEdiIW3APkMeadHx4wKDDaNB5AVORPdz4T2Dl14KffAEX93nY
PY+9UmJ5NBAETvi6X9ZtdplKRFgLkb5jqH3XusrcjwWW0qIgwBHcKLlMVob1T4gjSyVlcZuGvLyN
TRpdLG86REb5wWHufDtJoLQLMsr5EMWSZJCeIAVnoeY3PQyuiMZtoEF9MrLpCq6XPWbZhr7n5T8H
3R4uZPjUOcpnk1ucrEwvxysOBv3GHfTkULXOG0HH/WU0a7zFLIj9lqBj1UatuyZJuyVVhI+xzwgC
KoF6UMZHX4pojM9LUsWvVojWbF5Wx0OVRjeynLqtLUg4GJimvLhFvQSzZh5dq/GC55IP1j5JnJhU
x7QNhjBSr5YO6df0YpReNfuERkDttei5QnFB7KFRZ+Q7a3iIMbp8QK8HFlfDgacGL6QCImusevNQ
OhZO82v55oT5z7TCZzuy0TU+Lyik4OLGsLP3AWzOTUqx2VaS6t7JDXSwgPlEtoKLCZI48Ufi9tl0
nb4Q9URrbdD6+h17pO+UxFyu9x2x2IocqYidSaQ4zMAQsbBSV5/tudD3BJSPvrMuYUVM9saYdiOO
A3pr+bGjszWuW8nzlbduklnST9uRUPKNvg5fhrH1sLJBl7PYMTZWWt9eZjkBp80N8Nf6pZDtt8hF
ef7senVIYNDoBsY0YQO6COMSM3GDtsTK1V+v4kQ2p0ZmfpJi1bit1jqdwM4o4NIRQWGHPkLH/NRr
8L4nqz4sWaMdwXcJGiG6GEtYxkgXkZa4+iSdF8SJ+UPvGIUy//HeNKO6RTB/v5rV5IcdR8U0Sf3W
r4njKuyTc116eVBqym9n7Hk0PLk0ggMVM2AKMdqGdmY2lWR682LY9ZvRhvkpL733NLclHRWVBwc4
gbllHr1KkMGuthnxZX6d5eqttcjlGK1eHiLw4jf4npO7hjyhvfs+ir3bzcz5LVfhGjXBf+DR2j0h
3ZIM5l2FM8BGRBVz+cpzTqvKOl+xqaUkyjt3Gbkyk00CW5yo+bC7bnPdf76Kpckrkt07YZZ7Ywlt
f1mXZIWc2iG9GXGFDVM9mWeE9+Y5jJf5PL1WrtJM2NgphlcRsx6hzaC+psBgyZow9O+N1rqnMeP9
BUts7s0qY6BNaTHFjnbsLWpCD7OFDa2m96BGno+NR5AGUwAnqAb7R04O7uH5lcPMtVs1B16t1Akt
V3n0xAyBuSRqxGlSYtutAiCOxXPq+Ggl8RdO6y4o10VBQJVezSxzduqdbs/2u8p6sU+trtpxOqdB
3dr6hXH3mx3b7BoDV2pSGRHlR4mw8kuVkaOTF/mnyJbZNTep/GOdctTiq+f/oiB/h0dhk+cmwnAX
Vnp4KZwSkQYkLEd27TlOwvBiWXV61CPrFfVjDXhdR7P/XOweW+O0NzwcD2ipDmWa3KXWo30+YqxQ
X6w0ay7PVypub3W8JKihqvji5k58eb7Klzg/zFJ8nzSJiMky3sGip+tz82EO3REijVCjErkXaO3o
cRxbl+dXBrOIF4d85W2+bvcKS2N49C2nRxWtOblg076eCkIP1PrSyrDMatb9fl7HZ/mzkl8XWXuh
D0s2sKzw00jk+X40cDjZjdhFJa3xIbol8o228N7ENLT4ShHwVmBA8tInsPOdXhWXvEEYvwntQp7E
DHIhleuX62IvNnlHSfo9LbQVvEos3wwt0x895K5jY55ireMXdFrodLnqh22qIiaXa+Gu5R7G+jXA
xhMmfS7hvOiXbP4+twztnvvGc6mhyp2yvn0jmJVar5wf09TlnwxmKfPQnGesYvaek0nsrzzvyl2O
V0pWHZ6XwHNljQ3kgpJPGq7c1KWBNXLcakzuV6kyBpQHVFjdDZ63c8miaDL2iR7pO3eIvF/Tw+cI
kR3T6Qbhc8DXzBYmbJMSlyIhnFL8F+vafy5Ue+zha0p7PGQ/qw4l3N9LB8MYmuHw2uigYChhxtfn
Yrrae+9ieWc4o/HA42OYreGRdzjuKWDkFwQk9fcynI5JkxjbLq/Nvc0z+e7YuNAyB3x1LaKINHLY
YjmW2x5riF2oqW4jkeSeyW11zo6HKxs06C86/+LVtab019JOOOQa2le9jb9aGgG/qgUGdaLpAxL8
uBMiBfsXuYXi2JXwJ5Zhp+rZejQODY+MB+0xcJxFEjLH0tv67zYSgBeni+ILhOWdnsrZQHGI/gNK
iH2mNUWY1Dr4E/e1fZpXTsJzgRlWXTQgss60T+yQOqg1pAmVt2tBYwwb/txil+jQRbo+rN/n0OpI
YLQeiXL2gN7GGeq6QPPHq+cyNkQEazQnoXdOJnaayOjSayvABlH+qH2ngXkvc3yN43F81V0dNyIX
FLd2lDhUI2iH1zjJIzcsklKqFq2Fmv8a/pZhZLzEhUuOUKmXp7nOT38fLg0MOxxvCUf/eBZKUV7K
e5NVdztqa7/vkcU9ISKr+FG6jTxohikOESohQCb0OxxSrW/F/YlZSHglIMWZBwOGlNvq16RMvVvW
aukpRGS/qv/F3ikkURArwFTZVXF0UqBcfWi0m0Flkaz9X5FYwKFxCShWorrB+IMInzTfwupr/0z6
78rOkXrnAP4l8zh0GIPpm7i2wWjNPiOPhEc4zMn9CQ3XNQ7C5TczCsu3gozImFGs4+Y6CQ3rdFf0
7p92s7jXrCgwXaaVeggPZlOve4++G5dzakcrq4yqaTKDQTpY5E0R9Uc7o3dMKcu3v1A+mb4ZcujO
zIxpBMIWoxt9IdY46TFNac30rJC4uTPZSG64dhA8qBvHYWabrBySJ8spyyQIuqrr3bNeey6mxwyf
aokJ+OJu3VjMik00ZFo7h29JoZOcEo5x8SLjWN9Vc+ScBkFCRuoWd2tYYWtPS84aiKetNXgE9AZO
fl2XP9oi/C47xYgDVQIcGY/Tn36ybtahE0j2t3QgE8Mt5a1X/LRY5xBZH8nANT7/fedw4eezTlYQ
gSNjWnxh6kBFOvmxvlDZYZD1uS88BvSSGyMHzzvAnHklGB0NhhkWHISwiMs/n8ihFSKkYObDxY66
wi8LG2gDlQE2gCDpSsykQUlslizVdYHTMDXOHaxAEgY8Ozrt8V2H+Nws0uJZ51JMZDC+dXP1fdYT
EvyA3A5xpiHYXqsBYczh0QB02RZ69Xs7TuQ+4cfxksZOdzFz5M9o3HE4jacr/L7sYVj9H1OS9Wdm
SxkWow3jKWxrdlmPK1Kiua+TqcoPr4asJCD2ZLO+IM4doxucdQ39epL7E3y2Tnm7jIIUaSDaR6wB
9J8GZk3buikjXOgsEZ1Kb/gx9uKzmbiR36+DfDtvoCZJEHAGUmedCTyupryCukNWZEQkuydO4Upi
ei4RdZCfEq9mRF7+6HQUSBZ412dGHbtlyUbfoqzftpqborRRo1/1zkCoEf2bNaCPTzRRB4sbNYGx
Lk5PqJ5blqcmi0jECMXow5395A2jlC8De/0uXE/a5yLbFtsnjapsBwMY83G3bZGI6WqXWDURusJ6
VVY4n4u47I+/OHsN9N9zyLDxkpIVNahFXqXZx29dT5KXbmXIlVu9ftQa/EojRzqCIwkPHRJPyElJ
nmxHSQeB9Jp2JkOZ1jB0/mjzePAXtj7UsYxWIDEg36KEft61NU6nrjfLZVdm3BdLD5n3JXIz/FRS
7xwZ2cm2w/CUj3Q1CoemX2xQ6vhu22XgLZC3Nuzliy/X7qENhXfxGp4RJjCHWRUmCHBuw0SFqLiS
NCRyQrT0bYNiZa6cA40a+4sG9QtLubzR8OFRZvep/DSwO5SJMT86A480mrrkFz1sCTusR2bshHpB
H5Yo5e7ycJjvUJ6MfdTAlBMthr/13FNNxszFHHPatQNQUuxgHBQVYOF6K4io9ZCqvlQZ8s260c2L
EoOGEVNNR5ehGRc1jdLODavlrIrR+nWjpQvIcRdqKJkEW6xYi6RmTATAT/zaO3ZPbK3Tv8GFrF/7
5a5VszzPK5Hnf3F1Xs1xG90W/UWoQmik18k5MMnSC8oSLeTQyMCvv6tBf1bVfemaoS2J5ADoPufs
vXYS0rhtQqLScLyndwtRVJZjI/XH6ntSetpFGvOpC+rqtTDzeTNmAT4uTFQvgeEefRMGTVuL6Oqk
Qt/XU8X5EqnKbeIq3BjJL78T/kMI09n3HBGO+szhu53ZXhIDHUvbJfY+67zupbbBkrW1c9C1suU5
FrcvA9xPJDaA3YNArEhZb1+rvkFFZJlkisy1gbSJdq9Z6/eitMkTKodOqSrB2y7D81wyqbAD7bUL
be+elRGPOZPdcxlBumAh1uxN1pcu0O/ehmkw/goE7QuTp6Onct6xiX1jVtc+cG+m6xSl7euQwaVP
xnXW1+FnwJ64rh1df8y5GCARg6HCjv4e1hBOoOg9B9l3L8wj93YM5aXVh7do9vaOWRuHrgdxrOmB
86i7nOTmkXNYVZADOKsiJWVsICiGv34SSnB5s9XdhiryaUd9e/U111pbMim2XWviaqy74h/bbD9p
j6yW8UgTu1BtEV900A4qTC6XfCIjaHnVNDAsRmY7+yGzPq2uLNiJAnIT1JI6/M15gXdT6tHnPJXG
W1xZzktlAKKtBSiDubFfHRMzDfWJ9x47nNT02jjVLYwEBObNNwNScYcK9b0teQi5s33TrOqsybJB
5ta5L1lLZ1qOIwS7zttQUJnvMfpSMpOaH5Oj5weGQ9W7bvgvQ5DNPwdfe5S69znmcOGW77G2Ov4S
o7zogYkweuaaDflgXmiMHiyfviNKUBw1FVAaZ0iKa5/Wd6EknJ2OJlSSfFdpzGTmnHimRaiGdKlg
7DDViCvM95746V0KEubm2u1hnFADJkrKGxjdKzJRsbFGFO0lPQYq2CLjPH2wDFFum6yffmjMeNxI
xOii2f+rOkevo6Fd95FUOSNinylvv1mVXRwNP+o30kocWupgWqiHNZybpr9ps9TZysx2wbIM7tPU
AbH3idzpHmo96RXXbDCHl5YZ2snTxnRtgQzgtnkU6h8rgbRr0t3xuGhPIzYpft4oQqcyymdlVp89
zWlIC9Gr5ZJgDM6F6YZp5We/gFfoIUk7Sjqxx87Jvxsoe9c2Pu4dEinviYAcd2qr/V3FwjkFOeWD
PxTFm5aT2dNYA88pEZ0KTjxrR8MtEfeOODlD43/QI/jIRBrckxq9vZ2yJE3/zQ2YG09GUb4GlCDr
xEW6G+sO9o8pisidkPFT84LN1LnlvfCNw5jxi8cSWot9NeB3Tl093Lpmx+Yax0y/S89EDrXUBFyV
CNq7jK5EZAx/RQVOBwTX3cOWDTMhOVcHoHWvutWSt6WelbaDNsPTSLBLUQPoBhAFGdnZDysABhKn
ibazQ5cNGrH0C/ChJ62S6rXRut2f0bPPKRo6YwJmCeHh121Ymraz1yckdojohnXu2d8mpGv9yiwj
71JMUHc0M/4s4omgK1yQpyHNkh136jHuhmaz3Mplpd3hdLnHSAndoqj7pm6egz0FKut2+l20enCX
tRbcGUtl6x5H2W75WsWAEOGGeTUrz7lXQl8lqAsYJ2Sg3Zg9cagt83cGQDDAncz9nsgPTz6n7sGm
NP8dWR0czBi2SDWSSjtpP/zOd9Ba5eYHWuRN3M7ZKeuheYWJdve8Ij2YyTBddLX0UYMfPrZe+ccm
fTWlHtyxnNovTOBd0Frjia4eaE7quvuOvXc9jq79sH2IXMpCsyy28tFIexJ7UZP2QleFATULk04N
A2z64bPNlyOUx0T9Zsa80pT0CJR0hkbcV4tODIiP7ulk0WffhaaObY8z562MrPQtD8t8ZzESgPbA
BYGZulnDsrUfvZ59Z3Ckn/AA2Y9lSSZxLTK9Ozj1xWj7XsEWaJi2Wfyts4CITmkXn52uMvddbEZn
352IJ5rh+hU8BjgeK3NPB3a8SeP6uDR1ksLN4dZ17iHLMMc6/iiPkddehFKStozgZTA1oCQ4QMpl
KJbK4iD4K3Bwm2eElgS8q0Ub9JainW5aku/tWq9JPQElclkWdk3CXDPkMkvZujB0llfWSH889Foq
8cajodtzaLmOsGCvtPP0OURHpdBctFj2S59qJuldtYFfJ781jw1Oiks3kfDnms49AoxjSY5dnKiv
SgqO39n6lfnteF6WNLH+fZWrV4V06YtaPZZHZo9r1L6iQzGVpeauq3L/0XKjPVrDQsI2e6+YN1dm
y/SoR8nxdPtk2tczPWbEIxtNhvaF/0i4oVpodgnOV/p34UwMckrt1DvjfEmVxmNZlrd6+asZpuZc
YTtqMXLX/cUS0xMMBJl6Qn469TSc+9ElaaeLxgNxIAeZhTPXAgXUhNk5B9TP+8p4RWLQnCpPjxiQ
h2ToBJgeorIgiwGxSXxxxiJXAw+2EHcmcXQs010R+gasw9Y992pB5eSeE4sSNJ+HGoar1E4WlFs/
Sc17gOITYBbR2I6j8F1YpveZL6lO1GQMsIx1s5xDa3nTLc4bE4HG3amm6QZ0eJSF+JiT1meobLYH
2+4/MBraB8d07acm6PKQumg78aat2vSv3NWDfd7AA6xBEAs3rL4VPpPftvLEpRB4VOIBLgzEYiCx
DcPhZQ6xzHkaUT+pP62900lGDhE404hJ0KlBc9MiPwg6JpcLOYOxpprkg3SrL0v3Pw4KUEFjjDmv
SFCM/G+pwdOdQZTEGCV0iho1ahhs1LUBiWrqjfmKJkQ7T4swzinKv/CzB/tiUSG0ZgjYuApBCBfj
SWLP2eNY0U/LUiIKPHUwPFFKM1Vsi20WDgxhhH5ZlhF61wXsEopR6HKmVSuyY3EThmKwOomHNJO3
WSXEqh0QhvpWCyxLhMRmNlyufi8BlSX0if9riy6vsIwgj2hFsv1/t26HanPNjBYVtZphLKqjZUmm
9HdYhQKxdZa++EzIDibE12YeSK7KvO7vIUMpQFP5Ff3VR6jRKI4JjKzS2nnRwEsfql59vrIlUTzS
qZJwcW+WA+Cf82CUzAeqduO4bEUZ5IpNEFdgGWrxM4jAiizCAlNzfgLyvvaDT+YtiTib2i9AziqL
hNcx1VrOpaC1eQTUUXW0h5o0CyPPt21uR/tRT6JTOPjWIQ0IEarhCK0tpyVJAvbOVfcCCqXR1jei
NucjLZEnPaX2pnVOskOEQOxgN7k3xwbQoHk48fYou7rPjN5xhaniRUtKoG0e1OGcX+CjGTv/MgW/
SwGaFOlN9G6G9sg9QoefHXjZcOIKMxJ6j3ATudb7rHfmz+VFiicayF3BISvhl8asdQDUo1Chmglu
sQqDzTgMo73KxgstZ2dkRif81XKqFIwkyRpKVxDFwi1o2RDvjlsfRmc6MS1Ot+1k4131eE5n3pR+
KUK8kAiWqQmIMfRy7wWO7ZY2LEn07hRvnLQKgeqp0t0yiI1ZGv1FMIOMQ/WFwqgjYlLJBpYFLyTd
7JHESqYpRuH0xzwY+JBajrf4VpUux6f4zdihtIp7KEVDh42KmlL9MxmUEqZFiXY1CqIvLYiiU7Je
XF+LtUq0GCUrWsEtvuO1Z2sMI5vccs/PJIHItdw4yz1T1MyunZpsIreswrOtluXVIMPwHGYy2zWA
cTg01iS25m58mKWv499KqquRuLjxrGg6leWvRcA48nBOoHrQGZx+pDQKYB9xZPFFOeAmcHw0ICxj
aIUbUaX+phyLZld6Peng+QTNxwi8N/g679ej9O3kZVnqGEi45qbU5XW/MUtmzvS0Z3myZnGolYh7
WcISC0fqklcbUGms00YU50HX+9v03wL1/TyE3UZro1/oK4AQl3w/96Bp5rUHx5tHUG3fRZlrJ7+n
e5HSSb2ktJGOmHMOUZtm6wQlBlojulTLYkZVAOcKdXKWtbRU9IQWYKSPj04a/hXA1if9a+fQ2DJ4
4sPTnnirD08pK9SZ+GGuQ2db1zQU+TFHg3Zc+tHxJQCcdTWlz2XppYje45xkI0hpK2duPBq1EuNb
IMy9NRDhgYye/vfSvFADi1R6hJDqstjZGEWYbUWQ7hprlXFkQgtA8zs2ePx1EtBZqfvG1sUA/NV+
wGhAFcPPDS3YOy2LTo9y/OSgpr/WsyRlJq3Fbar67FAC2vQGz73wdf1at/THtOJdco0fg05eGCZE
l0TNvJYlUG9jKiEFM+uRENsqE1UbDkMxZ1vOdeoxYP+yQvtRCZ8SpcnkW6WVN2kN1YtL9tdqQL6A
fBc+kBU5xramK6c5k3sqqYZWydL10wQ8CSuyDpVu/T1IzX56CM+vqZ9clncp39lZN8LfhVE7my7r
LdyHrfUu05y3rm/tXQu7DPOHXM3zF3Flm86rOgKejyyTX+I0/hzJTuGfqGpVC3qvjHuMo9vxrAjL
aCemkg40xN+t0Ov9yHDordCDU5EI9768k7JRXpka85zjbpfPskWZ9mjnnm63Me2tApfCGJeNu66T
MD7hJ8ZlpM6uw9xMRx6hhwj5+D6oy59z2gCkGfG77rwK1bA1RJMBuBswBqzkS6C+Nk2mt1tOGMuZ
o4xrRoXozcPEHs8e+8whc32eNhOP4bnWXIA6vbOaR8+FzevTVh9sSQkUu1t8PcxP6GSsoH8FT6oA
jK1Tex+NwQJZZnnYu/r40wsxcKr7IO/jg50tiJ6KxF340AU1A3mwvJq6CD2+Edqvml2+uF0QfLdQ
X/CrblcGrszHstCWJa86CN87Lz7US3Nf81+k5gmMoqK+JarpIX9rpUawiVKXtdqP3GyhJ3sd8M06
yF8t3/yrcJFQjT3GAEG8C1w4YI6zNzMZrDTiFUBxWvC9JHFW8BqvM+ImMtf+mZPOOZetFb4MJZxs
CMf1303pPvss/bCjTBxS+L0vBeUsRZLaJpUUCMBKvRsqTrkZ16xN3f+klrYPhhbfW7soDlECk9Wu
rOkv3ck3pfUb/4Tzvcf7uHOy3jgkVn4SjTE/sTX/EmFbHKlk5jPsqvShKxdenkMoKxEvP5avuV56
BkksDmXhM/aIbCs7jQ3afy3UN11KpltW1cFrVgb1pYzdf3TSP5c2IbTrgKkS3ODWpiI3a+lcTeYt
13YEhOS15rhzZVNdqL2ryzxPqCb9niCziGlBqZihuDGba+69phLvRafUwrFFL6uaLE7XYbG1g1gn
tOF/5jkJcxaoKVvrlutXHmc5XQORTo+oMDmG9FyWSF5Tsr9MDzX1rB3M1GD299/Q3Ys8QWBAT2i1
0eB7jwFIq0et4QTpBXveBdE5rKamrbfL19Nuja1Gv3appYyouQbNkPMBx+NgnceThn8DlCqy7Axb
uymRW/P5GTn+Q9tmmqaGkkVqsDN00z/oeYlBUIIIsHJMEQrgBXRf243m0MhIS1r+JUOF1EHOjRfK
2DY0t1fLgCn9kmjzPNEFQALfhUa2lIZLkZjrwwszbGOnDf6D8WO5B/cNTNcYYDh9IQw8lSqwjAZi
NVAg2REKhZYra32Q7iFWJXjEmnY/0l4kw0+gdKUQ2s1xkR1yh41XKvu9bgHvFlM9bpa3XV/L/dDV
9SpK2glvXTzhDM0Y4cLIKBLari3TtgiJHd+HKZksRRJIVh7V2Pq83rtQ/jgXogRck/63WhavQ9ky
5ZnN5Bnm/I/0gWm2WTHSlwzTOebe9s3QZH+d4pn07xYSDzQQSVinRvxaUbUfeUfnxdfQ/NQzDoN+
0G0OrDyeCoCKEL15um60xBRHnDVH0Gow0hv/PWzg68StRdyt62TvKZJ5hj8lqlW6XFuEDsmm98go
FXE3nd2oHdaWBa9kUtqYSKlkMhW1QjrHdz8NdGCh1HhBkCGyKsVMWbwf0DmMo1G8xn1VvKIZ19Zm
nnFWa03zdUqh9HiJHm+bTv6jdb146fVEPwBlTaiTE/ECljJ9mtaP2DDjY9QHpxIC4h7s6ifmKCfe
G2wtssL1JKHvAj3y/zEMLglbqUiWJXeeYPejk6ebqJexBQEkcuHOt+qMlnWddjLz4m4vHfQCqjow
dWjk9aR/1In/QNmSHUsuqKcr/H9qdMw7XRFaPG6yYxFEOJw0pk05e+JXmx0uJj8F5tG4uZnLloJQ
AEEWOPcEwPOmm/GCw1S+1D3xExbmgp3UsuwjbwKEKu30zHnmPULYsWPWfHQeU1tr8BCcqkVkoj9J
XHOVyak6MEyMUChqH7FPM9Qx5d88uGA8NsG7JnAREwBU3KlcWVzz2PbZdB6C6R3Ncr/3EwWZD7Tu
zHG7WBcJro7Fq9MrMWEeJL+cqHstqT7OfeFebI7Xa9OqbpU6WyJs4sFdaWKHwvZXPsUMyVpZnw1c
07jdxF8MvNE19uPGKvCbDY1BkqFkz3ObpgRGiPyxjByE51iejiY8jWuNR6eVHfEnHhZQ0+z9LUgN
5Pw5UB4AHl1x7oYS7no7/Q5KCKJbEecBWWoqiG2OSbSVwtg7wjVPsdKBZWmCJk00+SZ3kPrUOq6G
Si2FJCwxpwkN4aOx0Mcp0wM2YmivKI9XbWSLE+kfjHoNvUdwDB4S2499otVtn6izrG1eAasF1kvR
5Cagt3rvH+S85ilD0HBaXhkUyMdpod6MzkvfWPWOYae+aesULLUe63RbUNwD9ntiGv/HqLGwShIK
jqUTzOuohYNToQqwG+thgghZBTBpdovEZ1mYjcq1nejRllbbOsmm+dLEVU/yntC8tQvLY4MN0Ly2
u3x224tl/1xs1JxY0yvUSHkyNfGg0kHHitKP67kJb4GTUO9YXXag0jskonWfwTDZRHkea04Zu76S
1q6pnHe/wyFmAYx2UE7p+VmirqztddPYP00jrPZDmMt+pbvTu553zLWVDhNDGXGLyytoppa0Lroa
4E5q8f0EixmS0DXkj8ohg2jcV6HB98F3yjEZBc8K6Ha0i9FnoBopeZxovfdBn+BgtIycwKIYT5p7
6dZx7N9MWUFZq+GdL4b0Lj376FXhQ2pDd8vVZq5HOPBErXOH5v6WKRyPv85r9m5N5/yrlW5V9Xik
QZqDORr3blaKd2B9VbnKKzu5aB35jK47vBAaNrw0iX2KZ7guoXOWphvf+2EWeF+YQ+aUV5c/S+SA
iI1rsioCNxfnP0uGYmolQ+Q45Gnl12XpMe1fIuCrd7hYb+GghTgDE+spPC4JDR9eMyJLq1UvsqcZ
fkID9RgjBOJAJbUXlIN0QQJmdbhQru3S7VE9nkYtWpN9aojaj+iPipfagW/au6QmhbiwzhZHcybu
Yjp2aMSXb74K0o5hMksyT/MOfP8/0exjTmJQey7HyF4FyhJnYN+4SMQMNC1w5L+0fYowv8kLrnqs
aj6mqu0gm5pRtds8u9a6pK2dgnhz/MPX0VsfOYu0kmhbf5rPCxUkihhHTVl0YuzF7q22cLvA+VOa
DjdL3GrHMrecTcmsVCHqoRPg2T7NRgdYLm/sQ2nG832hAhiif8GAow1Jc00s8eFMs3H6s7SNZ5xy
FQECF/yqIf9H82AM7+DKwm3S9x+46ycUPPpfSHEHBO9edonBAtxqgxSiDOgqoyBcsYGomeV5wa5n
+Pd9oljU/c494bfMNlx+9GcVkjNF0/tu/AiUhXlZnG7yiJUt12MUzwXySyQKyPJXeibovvW9/JCy
uEQo73ZZXDJlF128dRC1vw7UqBxSkukvepBEr8IdylqU8Hbjp2RrJlV8G6BX0gndRzH02hTaDo3U
DMGMesXskHiXOnB5nBraniQiXEtapZ2MfPSQH4ZdDmSbucyiGjRKn1laOhXRVTibPPYalIKcA7oo
erFQGO6qEMOSbngP2/IHDpwlBkQubyKIiBXY+Ex/MePY0c1Ty/LKKN+aJsRM4PtXnp8UDZPdPkq+
jwOHRdg6BbyKzuwRrdFjXd4VqWlemSHhaoq0k7P4lNWCGx8VEwf7tUyDzwFH2Juyhb1BPHJClENa
FFkni7iyt76dSP7o7I8srh/gfrmzi/I2OXGI9csmzEs3qru5X5rOYdzVt7J4SHXCpRN1ZAKSHggX
o6tVDFgfS2aai9TSXWA9Ke0JwVimZha0ipkqPzF3xxD3K8htDgLPlLiyA3XQzVPu42UZU/ma9lBt
TMD3W3isHdpKaN+gSQkws7KZQFfgSN/8BiWtF8/a9d9BmRPVEU8qojzoftfPJhpA5Fj5iPXTfy81
Ub7oIq9uMnaxl2H39HWdXlYYhIe+4TqsQzT+EGXlqVUQmcAUtEQKezrkSfG3kwT536I+TkOV7geT
BBgKvpgNyfUPtSPwMtOyR3zFJ32oxXTLJs0+dJ11K9PGJf8M7yoeCx7ZTi6zw2iSkdeAnvNXTCp/
9gqMz9kBSZnq7CSdCS6KORk3PIqvEDEYcgMk7JPmtsfM4KyrZmfSAM83Oe3Dk9Wvr5KWSQxx0Yb5
WATRvYgL8ERdfm3r0VxNNKpWiWbPuEbD4u6ppdR169rkn3OL/rQoc7R6FdZ3kEv5s3bJngBFoEYK
eaQCqwr8O9Sh041J4Hgb6ybkWIKvGPEC+xAcLgi5Lk52rxnpPkzpt2IMTeDicTStOYKJTZXPFqqP
+Dyrii/hKaOl3ngcUvlv99sODXGe/E9D1QGWWjxlfB59qRggVbhtNTJISe2hs/I/dcPwvdKQIf8R
OSz6hq9GaeOgu27LqRkxAgXyqkF9wYU6v0H94h5obXHW1P6zLAyrWloe1LdbL25pE9OavwADzC+x
Nr/nxDrurQqORWkzsLmbrd0rgVLz2s1mfOYxDfHYNDSiCao3wEb/yjkXa8PcY0AELIiUSxhh/DbH
dCeT/m8oBeOqLPiAFSj/litVZjtzmO0TB7luPnO0aiPjZ9cWP37PznzJFVBpWZIcJ5nrn8OAXfLP
UjcwrB1qoxTp2iINiQYKKS/Cm5Ejo73UogD34PnGK40BVDdc0bkD0Wh00MhgFzFGUin64qVTU7hl
4TrNLk2d3DimOA9bDUi1yEkfo9hZ5LLxxBT+LoMVeSumOiDkrHHZ5TJ5XIbDo9A+LM6JMMWMe8dp
/dYjZPcWlbObFDStw/Lzyz+Awdw4hlTvQiHBak2kZ4c4tRJWQfYB5XSExo0ptSTW5eIkDnJW19nR
nea0i7Z6A4uY7lFcDt+GItG/6lw+n27PRfeITVja/lSOGN3HdwmCZSeGPjsnikmCTiXGu0REkYXJ
Ez59Rkj66HgHQHH/+mYGOgpHQFSQH3EPCgXiCet4wIDKsR+TGG3irA5fqaaPk0cwoW+NGM37frrm
UvsM06Q4GQ5Ui4qTlxMWaBAiqzoBBuxFj9cYlJQf5bdS65kdokbnbGQM4SPdt64BDS6j94wEDeHk
iF219xtYjdDfOiaor7Y9ttAOw6uI5RajXHJNtXy48w0M9xmD9q7V8H8sXxvRwXzJ+WgEofX/j1+x
aNFR0MhVqHyWXP31aqnZUjraN0qD5lar0MYe+6WVcRBNy/670dgdLB6mpRLv+3lABTD2CIgM2EMR
9shbUKfVXs9jee1m514KP31j16enSeTZKk045s9+ld86qyZ1M2ng8SZQG1Zxl7dbzgDtupamfO3z
+VPo5IrQTUJqp4aT3hjfcC7qT5Kzum2RG9l2hihOC3YgX84ftYtR0cJbZI1WlXCw9YatV1l8ZnGf
no0w25kxmkzbdZkvoN/mXJJD/hn8b4M5AtCmLF39Kf/AFmHdIdBv1/sY50g3w2yAloyqA+iQrxxh
EFJ2siSIa9bb/oZj3drwjPLg/48QF5daSPaY1nIvCbepC+BQ5NmujnC3WfQF152Zy22o/HrLklV+
fXH04BfsKWsv2zi52ZkyrBKyOM8hYEsbSJGP8f+5LFliH5O+G8+bPAUmxqOqv7qEqaFwRgTN1PFM
LemdS45m28TEe0k+IgHvQ4P+T71aFk9RqGZrIANKiekttfhcJ4c0TV2EaUW2x17OnmsjQj9+fbG3
iEdQs8vlGBSH2XjuVbtKTdVJrsQjBonp6xUDH5LG+fgdF6tPov7Q8ieXZfYbsfISN5s/vIJR9vJj
6E1HwocdXBZEHA6scOWhPDgsO1fmZXJlDgHG0HRM+FCsc1sEw21ZRNXrRxQEL7Ff1MDhQ8H4bQgv
y6KPNL97MgUKNalDLxKeSdwMz0IttVd3p9Q8hGpo7IeNfvJckEUrF+nIhv4R/rc+nM9ja7ukQZD7
YjFl5RvpJ1QTaDWdykvAMtQ82Hjy4T4CzISBhkbcMZHuxp/G6OyqBTQZzv1Ga1y4i/Gb1UKvNLsG
MbatXqLkMdRA2Vw76NtIAqEuR4JtQixj8FzW3mvskHwDMgsNw3//cXnltuQmfR1jo9E88KdaJDoY
OUdMG2e/Se9pW7d7Oh60uYZRZGc6mu5KDEG+sZSNzVbLUKawuSQtaVGhlmir8coFOR97uCW31MLp
ktcROJxQgnm1ItgOEiOsQ//snbGDu3aQFL2SeGFu5lqSI+L63fZr7J8H2tmgulRCgMgSfyNHqncm
1mZ+fhaji7H39WG6c4roVzIYY4AJGTl0AuYOA4EsmdwhnnKgJF/aKEdMNY/pt6GPqZKVh7jgQGwn
wAHaxVuchNH5a1Mf4+gxKbP4smQYai6RcoxLeGf7coqf8x55H5YxrermM3kcM7Sq8OlqVbxf3Iyu
IkstrxaHozY46QHT0oFBkXPyQBh/LQLLMpapAC0AP6pl6f8uaBOA6c7GmzIZfu1vyya3bHfaXK+x
1jsnw42hqSR1cyq5W5d3sUIqzKEKUeQAmKrOyqLkKWZMKQ7KIruSw2FRZ+u2o+4uzfk9Atw49Jpp
7wzSYCEeFsMDFEBPl7wlh82/IxSTaxN6zVYYSXTp7Y4ejQ0v6wTRY/X/BBFysrhEGGxt/sxJZQk0
1I+cHz3Qw6NvT9+ipStR03fc4TYWexMe8lY64KEH17IeVpyIByTgiBEK8b6TCz2aCeCxRZpAz92Y
dxUfuVBup3K0yq+lV5YntADVmQuWJyhn2Q184+myLHU9z4exrW88txJ6Wi1bYOme8zJmZkJ3ZrO8
HWSnbXUq75VHMsHVOqYGm0TZ5TVqb5mVJw0lmAJ/ViuRVO0ZdSh3CqClk5mA1AoBLiEvZ4Vr+5Pz
vGbZKGGGIaWpyWIo01NpRKpb2YQvTdwoSNpwDb14hIM1Vbt5QuAofZnuEkbBb70g+SNtovzU2zT8
EdFbq0ndnRllCokN6m7lWd1tvJljy58e//JKrxGUzROeou955jAKs9LxzOY2ngelWnLswjhijsZ+
oWfs+809AXaAzCLH5o8Z8dlgENmDUBmZpEnFjgIvVMMRxC2D/Yzf12F5F7rWcwwri7FtIq6dmjFH
ldWcIRRuFhtaKaZ/XWlJUdx52rZopK0fYfgSxhVgZp9+4CGVEco9uGWbmmSqfd/0uI+9E9p750Um
9AOzrPzFli03skp+pCQNtZtSMgOzPB6uHOS6F1kiypheYQb01yy2xteyT4jJpWV00Dt6p5qBvA0r
v3wYhtsyaZkb6FVBfs3pny6DjmXkMaumiZ9glMD1YsZBCW4S3czkfhQdAxAxGxsClpCwDqshN4Zy
D65QHIE/HUvV059Vaa+KmBPWHZ0MP56gOXHHJKRhmFG7LpEvhMZMsdwtGp5WRNPFq7ehS8U1m7LZ
hY3Z3poWHhTsQW1XdJNxQQcTHaZvXTu2W5ei9+6rxaBTh2mbdN/GDR7sl8m3opbjofSg6lRxtIt8
e74PgUq26Ri+QQ6O7nRoWCpQZJWZE0PkN/dSCb9reNhsbiAiXLaom89gdzPnzXtlawZ/d2cHqzkb
1yUU0MypMNFDMN5WlZgvsWjts2F+G1JmwYa6DBaVwaI3GJvudxTH8kiykoFidwYM2MJzhgnpXFPy
zleuseux3TIJad+IVS5e/CgG9BnpeDOa9tQkBvx4zoIA+7yYaRZ5PMts5Wsho5YhL2MypgBwD9WT
bqHVLceqnKqfahg3XrQA29XSWlZ3GD166bMDD4SQKk70ggM676TRuMdCI4gSkjCFFgW2cbfJU8v0
5L3sa/EdLb27GqgWb+ha20PbozWJM8Iqy9JyPrv4O3D0t9lQPnR00A/XgMSWlsh9JmWX5nLTMNkg
eo4kxulkMn+h/dQJ6glL+HSzfvdrUUJCbJr10mlC9hd/9ZwyO6xWBM16u3Cs90kkstM8+zGKGIeH
k8DPCvZZIeIWMZerkwyfN/Obrn745RdSKYZfAVDoREBkM5O3vhYptLbSNFSiveLOgSuV544g79Rt
718HNwAWyQ4uCt1pwvMYpKI3xwUJmnRZRDdRcIdjwUBLyoONjHnH6OEJfmM84kIAxhdm1RE54Y+I
ufmdRq7ccnLTD4agrVWnM+dECCfkSzF5Xy9zvrCUKG2ktzdIQo1j1Ot94NdPe4rcTZ/rI9Fc+iV0
jO5bwHFkIdllqgO3vMpVG066IC4rZqJUq/1hgVSYEZlnQzAASVKnI26OnYyH7LwULksJw+jTPtZm
+swGl05kpJGPZXmatYo0GsSpTslJt6lYAQ8w1lXLGGWKW4RBY08qe2STG+QZNKSb8JnDVni4Dgd/
+qwuJ8rIPkXzbJ9o5LpKmgZ0bA7wNMNasXJ7euPZdvZAoKypl73XKRLJU2vIs4p5F9I+wPvouqTQ
4p9ewEjLErvf4zBmspf23+AAewco1wMTUC7Gm5Mfy1I18lPxXRKydlwG9yEVPnEMTbYKnQTwbU1m
p0qBiwHTEaDmfLczMmwT1+DnKNLhiybG5Mq7qGmSVSMVa7wZMRvd48PIed0RvXZfFlIS/ZVfy2SH
e9PdDJbgEhfQ/OAuIq0fTKgYzNyuy6sylTD/Bnutawa7yewShGYrymlH5iXN9AZPNDy+fWdDo20Y
c+ltXt113X+0SYnJk8Hy175ZVwUG2XCed47wzK3uYsEihmZ4fAxDgEanHKrTuIAnK6v+rkYet3kw
jFvfEmlb/R9h57XjOLJt23+57wRogu4A90WOcimlK9cvRJkueu/59XdEZN3O3rX36Q0UAiKlVGVK
NBFrzTnmtLGhk21dWYDEh91xXUW8qvBMavDmYSIrm4avNsQ/arLIDm/3+9gpzv/Mz3aIu/k3erZt
CuwftmmwZCBd5+/07NRC7zsthr9fShbESRnld1z6r0W4LgO2ZqR9CkmumqWkaqA/QV/CosU7M522
977Z/Chg4Zx9Pe+528XPJmKQ22zAzJyEwzHsoJj3uYQ/dJ15WwbPRg1W1udhwICXg1T3J2OrnIhL
ix2R7ghNIxciNELM6qIGDQj7zq3aeKvCL9auMGAtc0E1blMZjg8qpIPuUMccjoQLxSLomLbQjFq0
XVmBLrAq/XMn24kr2KCzC3symFdU/3nrPuri1DuafobqjNNyTjTa/1wizan5arLqpaLmONcG/+2Z
r4r03Urs+NLzfamPxUmdEIbx8s/fiv1vTHO0Xa7F6l4YtnD5fv71W1m9UWgmkOi9VSNWz91xj+K/
p9fOQHKffYhCOqIAGX7tMyCDcupM4Vm9xO/i4S5/Ks8B1RVZRDp7p9mved/BMx3n/DDKzZ7LzDEd
NePtWcudvGtUkGemS4uXWDT9Abb9c2LRf90pZXEUpiht0CtBR5c7VZCJ2olk/q+dWNM2pg2a0Qpb
TjjW2oiy6+5J9eXf96mLay+vsGqf1Y4tznNa9+rF769T+9SL1b5Yd+q3BK7v8//85zAZkxPyt/PA
9m3fsAyqk76he6Ypz5O/UeSFmQzMD60o0AD2BpkN0kgNXsOkOra1aK9u5Ok8I5gBmBV7eIItrDrK
nqWHn5Jump7ljtiK4Ct4JlkfodmCv0oQ3CVdtkMttD4aSIZgCgOxHAgD7928eXAWDMVlEX9f5RnQ
olI4Td78qzLDPPXPdWXS8M4Pm6hTbFqHAmHHsnJuASw59lqcSpF/pxa9PJt60m093IZXvu8YmsH4
7EdhD6RSaM8x7hBokmrNHGkA/xuzOqs5Qikbm1ZSAG+JdchFbYagGpaUSfuekPhayVWsz1UhWIZ1
A/DPwSYTTzHSYFz4O32hoDSF/XwrqjMlGGA1Cw0uhDIemQ7LpySK83s7uBBDwW3umSWQO1pVDcgt
Gp0ZcG3F+iOuHPs5XqmNLs9WprTlKSHFUU3FgNu4e28iV91KzPVsyCHCBQ8dzeYKQXxIefSmagha
Hx6EU6zOOXVgpUSZM+ywpdYw3fbjqrvYb3HfGZoj7oZnZLeRyQxx8eOdooNMosvNI//peF+xG548
3fi54tAM8LxpSJaT5W5yb1X+hwSCDNQqfQ6KhvoU5cQpqDFk0WhNanB4aM1qm5PDL+DcNhIk5paJ
RhZ2QbyxJBIPaw4tb9D9E/jjACledOn7eJfKoqYl1eZJZgQeCJdgbsL5sJZj+2D47d40jOXWuE0R
lPG3UmsIEans7g5+JN2ElBLuXfxAys7WSrvhTyiG361SJnZBLz1ZdjLcQRPR8kXv2QkDEq1lNI+h
E+JXsj4ttZ4GnqwbAtGiBFkbjb8dM/NrVVU9VBc65XUD2bbOiKkYWlqPlqj0c1X39nNUkRdKnziE
qqg9xHxfaMKb6g6a7G5DhT45VqddBxRd19Sfchb4THfjGSF7WkxEfkwxeO8JUfjSd1RhEdjTBwlZ
okx6uQaT0QIny6jBd1FCe8seTn3UTy9DLBUJofuR/v+hcQmmpxCzAnjnBPBZQKiIBs0Xy445krHT
JTKi7cIhGOrqx1pQQ/T+P6Yn+/l26wZpCE46XgiOKOcWIVtCS4p2iOcQOkIPfD4uc3duJa9KDUo2
gQv9i78K5+DMeXptLJ8z2nQ2obTAWXeD7+Zx4rJOsNHHtgl/0i59dFpnpd9QU41w+BjiOXl1fNy2
WumZW0JtrcDjT99w3S8gZOdfMqlvKRAEBavhk+hmAW1VMCUSl20kC0W0R5RYkUECDRp5MwGSTS1u
Dgv3AxlSGlo9WsWd1VzVnVMNrjPOp4p+Biis8Pw+NOBFYuLZj6rylbvZGBiIgk2pOyCiBMtYSsFZ
c75Ikt3Asr3PzeYOcGHeRUm7BAYF022I5H6LIj8+jLLIGw5wlt1YGlztjqAZs0jg0AucLud4+jFl
lfksxtdqRHAMWMx8MGLjRRDaQz5y03D00FkEBZnv/In0E8QSN7cKx+fRgF6DFO+BuxhDhT9tKkhK
NYxUEICh/exb8n3ehyY2PlS6tRyc0cAY99eA7NsC/+eV2JnC2tqvnvcl1TF2H31BMrNnAvzAX0VE
S9YSgavTZV1pciJCn70c5TL81o9p3A0HEzXZWQ0EM2v0D1gHzDU+40QqaxLPjVlh6jR1O8zGLZcV
1rCwzeTmuBJ+JbBb7nDlk1sv5hkHarUgqCMld2msI16J5lp1lb/pWGMfByf0nkGJbZa08OFdpBeu
StSbpeaDprN1kVy/EprtqYP/wSLEGs+DfNR4CIfwrx91xBJcgmFi41e/EXn/qRD+EIwSaCSk/3Sg
C8l6zPwyDf5HUYBaqmPKsygRi2tK2TEA06G/Dkn9ZKXL3l60b5CDm324vEZ+NAQREVY00JOLbS/W
yeT63UqFliYR7iSmTxznF98gZiCNa0E1Yg13Bm41cEFzn3CjI5SZpIiEeuiaHFoZMGO4BvkPaEkc
7Hk5uOW6Xa4u1wgYod3DOyQs1wWaFKMM1jiow+m1TQQulY7b+qhr7clrTeNKRghCwgw/TzkZn3Mj
/L7QyUIaT96QVlop8nQqQVruPXhZsWxD0sxhl4v+UlXw+HQu4PtS67xNDzdzXSeA81x4CQJrQZWW
7r1v0/7RGQY64c4xT2JY2zCIDwndmkeIyGjjUVztQBlOtOVyD9tgYj8NAg+pI4yLaEDT9wY236j8
gihsybbEinxUneJWTOlBNY7toflUx+hg1qwk0JEPa0ex8VcLxuwTLsI0DuvqLqbB+BJVxh9NCQ2f
gvy1J3z45GdrgNt3B7E/PqmV41z3cLAjTlg98h/DlTogBCmobi1ukt4osOFMXESIm9qq640axqz/
GFp+He6q6lX56TTXcQ9VZXxHieWenKILsPwu96YsrGuSC+anRgYbbsJa4CU49Jdwhvg3kX3RAF/b
YpydCYQE5UhDzDkzp0p2tubkwdSZC0gOO78ICO4+mX73KRHg2umcHSJJO5oMWRLWMRr0HZix1LTS
N3phLSOkojQ/2VKouNLTJwmdW7TiK1PvmmmDep+SEum28k/lrjlsMFAJ5li9F6xcTrZj1LTQlKv8
FNK8saOueFwWzGe6CaRsWvNvTY8fT7GnfCrFzYwCz1pi+9Gb3B8dCdZlYy5/+Lp1SzEmg60Zz+Rx
cCKM2SNc7fBYjhEo1Xw9UKKpjxUV8G0KOfupKuL1nPXlvZjX+bSaZnSZ5RCz7jT1tbwqr7HeeM+O
7xiBQSDiCb/b7p2b2Y3Nd4jQ2HNd7ANtBlZ7lml7A+EZzP3DjauZnKMyEbCCWHCoJu8Px8nmayjr
Ko1Z0m03di52Ur83HqhhtbcV1fyuytHLKzFzAYjuSD1fgtsD4QMCqYcsBW6IRnkomVda6aRhAoWb
oZaEXg7xKkurjeppWHryo6UKeoh6uuZDg1uwtVNS/mz7aRyYGtlApg+oW+OtpmHL89Yqunr6EhTg
+D9plouGOqmyD11c/oBRSSgQIR9t6YaYZbpyj/+Mmr8Ux9QOjknkUp8K6qMbbyA/3l6mk0mLHwMB
jnem7e7OmS39aQkNbUcZOUi6WFK6yLPaeBgTCrcvnrQcSFARzSiJquyoOFWIEGAjmuYGM2KCtHzS
b0L/gvGARoBZ2SjkbilIBSne7dCyYHUgfBUas3PWRgscO83SbR0a9PAogx8z6hgHG+4nIXvJSFmK
/gfB6lkA40FCEegl53X0XUO2s22ZmTNDQjuTORDERaNjkSH2I089+2NihM9xEZ462XJNynVt6bRa
D34ZZUc/Kj+jqbUOKYGQQW2tLxBB4N6nsb2dad/kDXXpTsJ7Ssc6LD6LFYXp0ytPl5ieFfJBkUF2
4bgR4JLxy9uHWtbtadoBcS+1rxZ8G8SOy1F3MvtaOO2jXdjmUZf1xAlt9dnFdCdMY5w3s/bZ4ow9
+K39TSUa6j1KwgTmpSbzRDKZIYCiNWLV0aUb3RhziFbt00p16dqnRYrejySzuZntYFz0wLdn7yGt
LBCw1B326LVVal0Hx2QyM1BohBvtcuJlhrH8Cf4sgw37FLtj8rlrhjMNs2SvZWI8Dp02b8tihTUy
Ozq3tDIB8G7uKncwWDKjJ7S7YR/WhhEUZKVzBXMfRNX8SYOBJQuCg23R4vwoRvEzLS1xbcaMZbo5
vuBTphBFtXnfTLX1wUOPtbA6vIrC1/epNXxPZi3aGmDXuFvByTQrqob4xA5dpVcPkc0N09TArSSR
fyQqPWdyEyF0n4GT+sCYEMAl24JW1aVcpnRn5UN5teDGI4YEkKAGDHi7ITYEJwENzjwjPEiyjmDz
YPMZh26DEW8FfVPdLQeRUWgTRkhPLejpVzzDgj+MVjscGkQre83rmv1Q8x/5q7FsCzg99KaL8VpL
/m1qodTWw+hEfFICyuIDjl1QXVSM+c9gka+wuIx0XI+tXupEJYfrmbysfPxqISU8Tg4osqaa0xek
XOOf9O4IpSCX6Ih9g7wiacu3/fnDiMz1pZjQ8eNbK0r7cyxe8QU+guDYKX0DMX9YdqwU3QVduLGs
v9ooIFAjJ+uDRil0J0YP1Hg4rhfTHdB5R9ZrAmrlgeyhBVhONh77whloAof5ngImIhMMCoUzvtgL
tagKiBqQ5+FbC9Jl67XAGqYkzl/SBmeUvpTjdktXLX0Y5JB1hOWladehhtejDTcv7Zj7IxiiubG/
pavg96JIfx07cwhUWdkdQW47GjhQIa0TvUzsiFMrOYTeipJTr9Z9tgr7Nkokvjs7xGqQdXVg/bBr
a6e7djZXXHmYqL4USWvpBWXA3XK/NKMZczzBD7WlkQgDBoaJCDdhL4cIz1lg6fY3WtrU52est+uY
ddtoSTJ3sxBAiILEpGGQRRl3KYr3Ga3unYeWHmpnQdMltcuz3pFWZRdN8yLc5LtJ9t2xGEfrag/j
h0wjPYjfseeHfJ8utPNtqnzzKYnKQ5uj5tVBzj6FOA/IrH20bT89TBbNWt0mTIIrdPVqrZG3S2rz
WZPYqrQnAa3rxQMmFOPSx6krc9uCIYbiUcjWDXP3j3zA/qGTjVkaC+lu7dd5+2aJdaUvNkZJN+dN
vxv4gSt1jvZK2JTA4berjIbLo3nUHCbCmld01xFBoXSDqoHokeXQxBFSIqkoVENkEa8VWVsOYW3s
6SCt5vQY9RiM1dyDu1VE6w+V19oUcJQZakr/3D3JpvD8M5R3BNpJVT80HgKO0U38PWUlcnOSzAxP
hUwIkOsMvPBMix3Rfp2dXhIPNYMIXQAIZ10uTdSj3H/kD6wftbLA6IyVINKyaVsyMaBhi/muYEK/
wZdiHQaTHj1BcZQjvQSNW5k/6VDyjyzuYA+0ZLqBHfjRyCKrmmlokr/brOtFiLg5D4V+saEM3PPB
B8zvm6+riylLtoNVY9gQpH6ltQXCUKrGxwSPuWZ5r7qHmLRBSrMbHTJ/3CzVTwCyUZriTV4daah2
sy+ZW/8RV3N2raw2+SS85PwnAuz+VnsNi4UW3LUnmGhZWnJYixDqgt19UveUUoMuzMzKeyanPV+9
7gLNMjvDU6ifkTS5+FsJdCwvY5v1D577EXuJfYrbtS04HedHEqbJachxOXGDC8+GOZbbycDk9Y48
NausR9/nPMbCZnFor9ObmCFL0ZRpMhtMTTqhSdJWU8t5kYbEa9DMDlMxn6A63tUCra/qL9kaA4ts
5yEgNOmhZ2JRSB2WLlefHum/C9hJBZOzB1iSS4dXIDPGkQlr9EGxmNsMMeAI95l4LlJepo4VAmWp
ct+S1Hswhsx7rCoSHB1yPHdIFPIdyiZKZT7G/oQbQiijJm3DGQA6s8QIoE92+1XWE6GX+fx53Xzy
vQ9EX9KPySnvq8kAeEbUJG39MCDwwT3gVZCZW31n+hGqXGT8GNe60k72NVJgUgE5/BPLkdIPMHej
JdqHUKOc1tcTH3Y/P3ogG/cxvxjf1h/JNH9rjH5hUYg9HjfN174jYYdDOCVVj5/tHFO/zR4Gv8jL
tH3cd3jrICHX2vzZSYpTHc/uKflJ0Sa82PA6oWPCyYSi9T31CdHxPApbw6TzBwErQWKxPrj++L2x
hlMsVS+l4Wyw9tfnNLPyQyR+Qj1or3NVltq+KbT4qdezb+3ERXTijrRZXSO62Rh7GuBRmeckF7Gm
XNusEfT/ci8t+sB4fQyAPeXCudaC3tDt+KkrpQePRvAhy7OTE2rkhoCMbWoye/tirHa9w8fWkMvY
lmsbsPIfd6uWnofFJoAymb/xq5gH1qZ7X8xkoExx96C3lUdgcxGQIFqB6+oxOes9uRRJLzbxyZHn
q9D9LiDHgimWKsZSHTxnwL6QHnVkP17ShipFki1wp3WAGWl398ChMTsa8uvMnOeqt5QlkrBIWArz
s1MMOXASdBVZbY+XshIs6Y7KxiFYDp+YPK/bxoZgh7Vi3HtvWkTaVA+wlT/YXbQ8WOb0OfRjqjTN
au49mW5bDcOLZvb50VyH5NRE4UUtgkhl/uFXk3YyWl3f0fMgtZzg7nzJtC8xEjCQ8nxSAmWkztut
MYKypKNe1vW4s0qvXpGmdl5AMtdjE45h0GToRWGTfehMaiO4OX8untZ9sqvhExVViiG2vR5WWVoM
rfVeIRo5mRlzAUvCezFarWe/MvArx/TuaYn6QYJ24KaGkm9whe5BakSxjdPGus+dboLLAUmV63SU
J2P5E8ZNetbyxrqxLt/iDKoewNgY+2rmVCsQD2yiehopfTOl0Bv9sEhy7aThifHpCm/bWGrLHTiM
tpQnZWb04Gn6fATQXV3zWFj7aRHoUyUKqkUFEHi6/zGz+ulBW8tjYjKzIgCGMPp2LOArGNlzUQgW
ilFMZI2OxznHQXOg0uqwkn52O2BlmrWQATG39suRhL/nKMQsycdPHFNBhXsBn4znhfhLx5BW+RSt
EI9K8zK7w3RTucN0uk94/w3EcqMesFCg92DyRWdj8Yrlj04+Nsk0LZ2tG9fSkYwCojHqE9HGr1De
on17oJwWI92Tqr3yFvoF+rOyqB9zp3rwyKORkiLiR00XvpNuWLswM1nhVen0FHnFBw9D/KFc+WJn
Ke1s++GrUp6hgwpCncaMDN0Bmk6SkAavmJJHfzZRTm79FCqCFPbvPdN/1cdYBAmUCkwiiPaR3eJI
CjHPVeDOCRJHuHlWEOFelUiJxwr0hRWIjZ5nAbOKBK3aur4QYhtpLmpRB8AEamTuWBPqGTWgiGmP
GciT93KMeqQ7LRFMIRr31iU2caKJdczblaTD9Dn3dfvzwpGTsrzcjdMvPRpAbWKuCxp5SErFOfU8
Gg+E/eiEZZx9YZ8GXBbbqWIa6/cwudTQpMSR1iPiY6VrMP2cvJnIpWeqp8zRWy3DB9ROh3w+q0qG
vRrzEaN6v8EfPYPzGVnkOiUuA7o0iiuKGJoIiC4NlpIWFBfWhzkpujtVSTsQwnjECQgf2PNutTX7
N9dLNL7RL7oH3timhIQcX4gHWzO/aRlGlbIoQnBTmnghXmxbAnjeIbvAa9BIQKVc2GZyiTvO4as1
6ou9FblXHxZ9im4+MQOHsoQwPUQviI2ZWNnaU2YjrSmi9aMkCQZWlPGHSKFgmn7AcgCtwteya8f8
/+AvYXn1wgkYgxifshRM5Vhwaqw+4fF8i80hL6o/aulvAakZntWjebzoSp4gWyTQv2au7diGYE+e
OmYkd8JTczCZa3MhwWZ8oSjPp1zSpkMKNJHzSmL1HCZozQe8fV0OC8Dqzek6ce6d69Td2whgR+Hr
weCaYUvuZejSmdM/t0tcXPq/hhWPJ+dwXuPCyvBGvVlGrRIJhLZoPgU76yMpU9Yj4avOc5vmmw5t
42pV7c3rwuamHvWGvRkq3NE+/MUGEZaIN4gh7EPoiBpyx5y5+9anAC7AWrGSD7uAqJmQk4oGyl+W
xhX7OBGuxaMPBvhoEmA2mwI6C/T04VRZZE96hoOQaKE2l8RTFszJ9Dph/zuroZtI/MjE/LEEVHKI
pLtADbFD3bbJc/Qpcp8vwfcpU9M4TalrywuHunoYUv3r28XNK6kpo6mw0T+JKD2IEOI+LnUWAkzw
tkoarUTSC3wmVrSYcvGL2yg+Rg/1j3jRoAryCesDJcShyHYZy3HibcI0OSqfZiML90jSyPm1smoH
s/eXIbfvcy9ginpjwin43+OmeIjz/mubTx2mo8YGsVv6t8VHDzfY07nXLZsDGisRapV4y4EwbRVm
MhKVcXAmOCFqc+AIbLt1PJe1RwCrWvqMW1z29jkzrmLMinNSh5ZAH0OvtU9Qdphy2vc+GHMGk2jJ
wcfQo5rlZz4qd6SB23CyTTfQhLsMfOlU3oXPLNLOj5Pfx88CSwhNvNVjedd/FWQsBHNH4ifAQXdH
ewUCnzTGU6Iqbu3wha96bxD9fE/Lvnmmef6z7DIRtNxHzjQM9lXUY0Oa+WtzEmx2qZ+X4F16j7AU
Fjk7nBrL2e9A5Q3NBNE/0WgiqJCe1khwluf4trJ43s1UNPfcvcazEXd5oGwkMY52JtvZaWZGRJWB
jnGV6EQ8jP55Vo2zPNU4BY2OCCcvuVZycIZ670ByPNlSuBtJdNNgEHPL9B6/DrVmPRXouiyIRLG0
UIYRuryK+MMabUsH7f+BKvVWT4fp8uYQKyyDCnjGfVXGeLDI5//uhtOsoxgeSs/HUihaEuHm9dGd
EuuSmPq98xJvB76UGDkdiHIrNVorTIwdYllvq1hJChFCzjadlBxNUmwWtkfgjltfAFBqp9mcxuIo
2zhqRTrIywOLW+7bMW9DvW86qyEtnOnsrNNzA+bpb00wJo7+FksYKh45v9Ck4i+1qMwZVfx5Ktqe
bAvT3qICWbHyauI2+sV8CJF772sbkBmsQ7opHHmHqMaM1ElcNlILmshyyE133AlsIZz2deDKOeFa
Qph3LGp1m9qaPmK6DQ8QNM+OkUePnhzg1AHfiFb9WK6U8HL8rztSdLx7mjndlt427szZcu8DNF/L
pVwAPj3eJz3KB2V39kDM0vVU9ufInYLMWZ4dsxTXtFjtA79RvHFnzJuFZj5HrMgufjYxuLNLT/iT
ivpQTlQbIDVJn42/txGyHlk7bGI3Sq+ET1lBHlsvC3z5cbPIL3iSQzgjroHFUOxJZqBiTMdMuXIM
WWVpJ3OiXQTuHZHAOVtT7RTmYI4lE3ek8XDvmtCno+6Wh9LiXKT7UT4j9ouPZTGV2zB2Po1m+wTN
viWj4GrSL7soZzkJ7vAzBlItvSr8nGiecVgbhJBuhCsdq2LoAfgElWfLXqoaDMHvWlYe7ZUV/agp
7ZIKoJJYSEjebimtSYZI3eD64wrq9fslaggPHhO8btMaGkFoTI+Kt/YeIy285UcuuysUzAaAb2C1
7YjTQA0IZrh+zRPO3IE7xZ7WAs6ZnCj0zEVzjqeCJGTNsjAuWP5lopt5sUiZooe9V6nL72LHyEsp
sYVrsg2V8J45lrMLK+q4MScIN3BnBXMg8s9AhOjI2EiGWANJnWUPPTtEVpWF7R8h94ZDLf1ngIQm
ijLVce4sIt+4alAd83A8EhSiDbmzN01klG5T9w8RthvSOUjIdUZBNIXHpQYyDVVA1yOakaryBxIj
3UNRQ93YigEhfg+vqCRZMY+/58hYQG8kzm2qEvNNzhY3aNqyDtNyM1nR0ZBGB00LEit5zt11vE/C
piA1mR9MlpTX0eHAqEIzunPYfujD5nMbCePZsc0SYo7ugB7GK9+jjdh6UWIF9lr+WBaO1pGkXZTY
DVripZFerjYKDI1rgzJO54NOCp/OWaomIkkczdco9jBOT6bYrf6AtZvW9H6tcSOt4MqQ6Lo1BvFx
hoSkl5SHRNWux9BNDrVA3K8GR16j7Lb8aAwoHIouln9kwcvWpNvThfOvHQCbU5jEJ7XFl/SUCnBj
VghxOzElSY5KSb9ieehzTvpcG+pHQxvCu0fkEypFJNWUy2uiF7dMoGbKulhSzJS6gCzegkMtjiRp
PinSTG8uZGrr1d4FXXFrBoSyUZ0CF4cy3o4A7qEpxsBY6Fyscj4hUE1c3Ma6RNT/jwqBY8mK7mzM
l39WFQr73zRulukIy4IUocPTNJx/1bghAePXbZs8qDEDTvQCji4RRNuBrIVhqbvHXOg/yqh9ZZ49
kvMc8XesgJJ2sZeTWN00F9RPy7mrCH4fRirKzQjwLNczTmzcFHEmttNMvZ0VTHhghclHKliWhTF2
FQ51x5hP1sS8y+UU3ThomDGjgyJHkLTTPBjM1G7wp0djfs7SYyXtIpmv03eNHZK9ydc9zy5rAOmz
AWPR7X16PqAauSz/l4/J/+1jciAeUMG2fQBmnuH/Lr5Mex1Utc3STCeBaAMLdDdKmZ4aCnv89Uht
Ms1cyOU7c1kli1B2K9TgVGbPJWl8SntZr+7i+m6PQhwp7HB11xO8TvQEuEHUsttX5vC4Rc3hiOiE
vj35DCmimqaAct6B+YlKhGOFNrWQpbhZ08gcHhYdkZpPIsderRA7aQC5poaWfumZM43auevSC70q
+xXOM+5bytwcvj4FPCYovSp9a264/edPztR/V1E6umXotvzwTIer+e9qYsH60rTTYgwEelQkhsvN
kUPNYvG2OlwysBXoB/VE5bpf/I7poqO53VkNvZH1b4/UpvjridxbqW9Qo94ZWL3fcsVRlWKpIJ1F
7RJ/5Y2/b6pHiM3s3VwV3VZtqmGVb9KlR53W+NkmL8XZJtGcXNSQC/onQF65pUpP/CwBze/D+z7j
3pnYR9VTRppjDDCQnlh698xZod0hWbg7Q1Jf1GYCg9JFDJ2fCwtEo9qnBr8vvNNs1H9A39k4KfXy
vNM46unSGdehQw1D3QrnA2kFzV7zk4i2wjXsgCLYLeYhC+ejihhWu1TOsBraFhK4mxmfftsfQ+t+
iyM2DUIOIXmi5/hrn/pR9RNr2jKPpIK8V0jiGOX4Wfg5IrwBbf0sJdhqn3r2fRM7FrZttf328Lfn
1aYaihXSsXr09j7NVJ1yPd+yDkwfPDJAZXWjXXc6foAtDUYaZXJYTApQO/UwMqU6KKd3PsqfeX+N
Kfnk75u4Mk+jTVk1amVajeQjDLS4roC96OmGOoBQuelyueuY+uaoD0OstHm1zldqMfPVQAa/hWcH
EE/ue3/ifTOVT8S2OcKMNPNzqnnxzczbm1mV3HTbGPL3hDSHVsG6MXrWpbYYZZdAb96ySSM53dOS
9Uh8ZnJaJZv7LbNUPlKbLB5KwIUeqXvODy7yzeNCwQwdI6vH0ocagHi4Q226pOBP5LD0OUuRsI8P
gCovIOXFMQKAcVFNLttn0i4JhSLehUfn1qAm3IdRau1y8g8fC5nTQEokhBkp41b7qIWN93++Xji/
35AcwyeT3XZtw2UKb7vmv96QDPhNhl2weDPy9rEA3PRTu6+ABV+Y4EZvGgGszSErfk56qRhQA2xO
wJEFdnOyj8xwR6jcr2fqscEQRUZieqAXTk0rc8ojC1qUCYtuPE5dbTyC5F/vuvmiNkz8+Q9TFe8N
WdxWQyc7WJEsVf+vmxPO4U1icYI32evsOfmfsYUoEGe+FODRZY1737kR0PVrqGOUvj0sQLUL5vmv
/RayNqq+9HSK2rk7ktinrGWUh0zMHxTdItYU9iWHylJUNpqPVa6L/SbnIXOX+b/c+az/8H0IgUDJ
c4XlMUX47ftYRJ/SnbHtIGGyeSs8z3yKJoyDGRyVHM3Nk9oVAwe6lHb76X1XWoXGMZlRTmbyhzrd
BTzBzJ+7O23KUSoUVNcy5Ig7zWt3Nssim8mq5ommEPOwS+FebzrBdPFvT3GH7g5EMcyBXUzpvgHX
RO8eOOUmlllwfuvv//mIFNJYUeGRJkHmx//9P1IQxT/XNA3LdyzfM377BPyMG5futSIogXW2+Q99
hCOlhkbkmYxMXH5tq51uFhMWgTZr47G6ONADiBHF6fkHRI5ugC4dfpzaTCrtBA6dWDDm03pIs10m
E1ZRQiuzUKOndjjzhFk7OsgVIaLqluRC9cTfXqN2/u35sPBD4Helt++tMgkaFGuBKPrpS15kGF9i
60MuTPviPv6Xj0p+FL99VPDKDGGg39NNoZxFf3NMhPaSGf7o2AF3yPTEyi9/ASVBQrSe/4ji1qhA
aPPBDDYW1rRskUiUtCfhqzDnBwDALc7VmPC6cF7x03xlHsikrqRF6+cWxl+nJkZ5jnbzTDgC54Z9
8+RgLanNpCK9mTPrzW5GyN/blRRByWeNpzjx1r+9Ur6DT6K2zZT9XubphzhOnVNcTDkByuxSg4Fs
YfPPn44n59J//3Rc09CpN5iur5MqS7zqv17a6h6d8hiF6MD7Mt2/35jVzXZhextrFNz53qKVvHLu
5+o1cRwXdBvGL3pqIzt3MfxGyx+Ex6F2SdfxlVBayLJJ2l3Vpo0wbCfiugjUZm20HjAMVLxq06iX
9SbfCJPi+Kp29dFX9Wb4Rf7zm+Xp9Pc3AyH3682IBVtvdFWf1PvMZATLdm3Yn0x6uImXdK8JsPxg
8llNzM3Yver6gDiwMT5ljTMhllhule20L+qlQ+dlm6xtSOWWL41SjMSLGSGJlW9UYNlC1Cf10vJZ
MUK+bSYzeHuj0vSPjumXj+q1Xo06N85n46Q213khN14fwp3aNLQRhAP+p7d3sjTXfKEDrp7T6TkH
//yt+79fPrhyuK5hCd21sNLp1m/fuvzv3HmOGuKYSrjIHoITNaRSPN1pyZeepQE1KjTHiDUzxL2k
wz/XyGBvVYdtgoMJvpLTVx/GOGRp3aafPcLFzphfnW2prUcfLrBjAnZHvEzeuBIxqEej09HVJaHC
TFHjZWH+gl5ivKsB5s90p50ptqWRQ8CXTzDtHO+tHPqu/p64zS7BlXpqZPxVy2F1mxpx9in/gaBm
V21WCZNvkQau3EdMUvmQaD5EE3e6ZjodZSEFou+bDbLB3ZDW9baR9t83v56GJVhtGvKR3n3p1ybg
E0tZgzb1x2W0kUcbXb3r6/WFwJbqOlaNuKE7YjXRh+0nFoQt4ilqgvlM5Fcjxk+IigOJYv9Cscc7
DLSHgq4lzWwskS26Mu3Yl4NXxhSpvAbIcTKRk5ig4dkkJqnzq1/2/4+x89pxXcmy7a806p3V9AwC
3f0gr5RJpZT+hdgmD70P2q+/g9SuPqYuqho4EKR0Z2eKjFix1pxj0jAAq/NAus+vhyxE4D5fHP/5
J5dZ/T//xesfeTGA6kdK8OeX//Ocp/z3X9P3/O/X/OVLTuGPCuH+b/KvX/Wnb+IH//ofr77Jb396
sc6Yzw9PzVc1XL/qJpHz/wAj3PSV/9dP/sfX/FOeh+Lrv//2I28yOf00P8yzv/361LRfsk/+4QaZ
fv6vT56/pXzfrfv6+fXP3/D1rZZ8r/l3/KYQ7FgcmUw7Lh7I7mv6jKb9XRUONmxVGDjyXIEXj9Oc
DKYN+u+qrVO21Dk63//+m2X93TAsUxOE1aH3F471t3/8tpf7anx/B/7/NkDzz1uao1L6WKawDNsS
woC3/tfbty9z9jk9WEtfzY5NqvQXt0+aY1aKU6ZewCplP4CK6ui9DHnmI5obugiUjeDmJ352pS4a
Ka2hzeY6pBahHmkh4j3SEJ/MQvK2Hry9kidXojL8U1AzVfZbhTgNX9GIb3TNXViE6ILyrFsxBVe6
jvE6bYItd5dLbcmhKJK4/3xCqYxhjJY1n3zN6UjiN1u1fmqRhlm2/8aOahh/2sz4u9DYM3VT06e/
teqafzFHwsiLnNg1qlWF5m6h0R18oc3V4pslRBXzrvFiu0m+Kw2f1lZgpquGkxafpP8mKg+upLqo
J1Fr4zpmD0ugyiBTdeZjjEti2xERBp6oCekkC9J4pCZGfqEpFoQD26Hox/YV8ou/81Sz26rmz85s
tZNap81uHBJzPwKlO8ExUVZ/uFZ/XR3/ASH6koeZrLm2/ryF81tjnbfUuRs0Xabz6eUPBY7NRtP3
suxXdQbXnNOSQtCSS3oXy+9wNgOhvI4DitOedGhpEtqjGUp9pbkF8YM5S1p5mziq7aehSiHntKW1
BWsZYIWAe8U5uf+MYtIwJ5nHOtCweokyDU5eZ08BR2m/IrAP3MLoyS2yapTG6IGOpiPzBec8A0ow
YQ5j0P96GVmIKDznTW3sgyl156RPD7GGAyeAq7DUNEWMIMKIIHTL8tlSLTQW2PIwpunjM060CrGz
vp5feW2rPgNdX+txUj7Bm1Of2xr7O2Ab4AvTy4CR7yoY8bC7Pemq8agbcMloGgajMZ7ml/VbYpZy
96/fEuOfblDb1mzHcGyLy9Cx1ekA84e3pK7jvjU1pV4xaR62XajSvdCwu4x1bcCQdMsV2hdnYwSQ
MyQJvKT9eAz/JuW77xTlJlQIoQFukF5G9tV9HiQN06E29ndW4ZzjOHywRkkPvKqSJ1Jg994AwIS4
bO9s6aBUeloEt87Ms40WuyUmAx3Jf5QpD0g7RxARvfvvOmr/dA3ajs4R2UZXaLmqbat//oWjQnUQ
RdaS/M0O0gh5oEeG/sxYRcTkJvLKfecXL2EwiM/a6fdxK8RLqRnqzo1p7HcxILxRl8cskPJYtxF0
RWoPEDTT6/mBOMMQ2akt3kpX+8pAr1zDsNZx3RKBohdp/G9+o/lf/HthPK0lTABwtes2dEyhzWvN
H97CrBJ9b1oc5Egy3hmOZFgtQ30f5YWzHQxm/14TwPXKEm9pmuk0DXMeW/RtyqTP+/2haMVnVCjK
AaA1aYsmoWMWcZGiDmme+QFUmGgITkFft1dEoCtKJv9SjbCwObM0iwApzymXKL2tKjxXDrqZZGyu
Jkfb7ZyIpXhYPey2eP890sDNHu5LUy4741wUwwJulPgEC+Nx+JDWrsvzB2PwvVNqwQ1nAp9BdKny
1zpxF5nM2lWTl9ppCK3wKLqmXsd9qbwVoX4aFaP+STj3m0bE/b++Y8x/uoAs1jDDIQHLtgwHf96f
LyAODvA9EtJ18anpxfiz1TXvrW/tapsadO7TPFLeLCnbReq65imo7OitifaKXgavSfAyH3dNw4eV
Mp9367idLKmGXHnH3lX1c9OU+nl+1k4vjVwqq9LPQEn5itjlRV0QYCfyhY+EBTqTlG/+eNYYMr8S
Xk2AnGF8qmCEX332Ddc3TupoPA4cWm+Nnnzw7n0fU/bBwuaA5vpSvsSO5Z+a8t/U7br9557/dFXS
81B1w3A016WQ+MsOpxR94mQBLimqXSJHgJ2uKWplsRxbJhp1KLq9muX9NezFoXRa4y1hO9iXqY5l
ojHc58YE8SjzJN/GyBDBlky5THR/+72fNm/D2KpHKPPhrXBpgJBLCWOSHvNNKPoz8JSXgvbBwQ6B
JFeTVq4DoEgrBJI1BkHHnYBP+P0Z2pFesLCCEE0G1mizKvDlTruvGzOXCzj9LWnQoAif8sq1IOr2
tdpjaQwXKsg5GzJuFdFgDcK1yx78lCO5hlLq7kMrQXTq1qR1DqK8dFGztCFNHGJJvj3Q5H5d5z+j
sY73vmvqRLpGxr63kh9E4I37mY7I+TddCjSsWOwIGwE8/Tg/tJCCHqf0XWRUZtZ85ppHekjjwmPq
/O+Klbq3snPLZaOSdybigo1fxXLZqooQCzp870adnsowMl6gbeu4ogoXQAP0pzq0EWeOLaneGnFZ
cw2SGnpJ0oRGnBk6u2XhmuXSICbsN6Wubxz5VRQgXll8hJYXbKPKemkQie47tzfP7BB48gJlbypV
enbBFqd28O4VtbfWoymSK8gY7sqUH1FM0xiOM9Wx8OqNSG91UxRvOia3sw48Y9E07fCoDrjPF6Nl
fyCYxh7ZU+JEOSn0aQCD2jANqFuysC9subaIWZ6aBM9o47r1QxKPT0nDhD4n43Q1hG51ze3iPe9F
+kmGdrby8SIfwBmYzxVD5XL6eMYEdN3apA/3PrysbQC6YRmqMAzZJpsHQbDUK0IltnvVqixYQbgJ
OtEP77b11ttFB+7KbnYKJ65rHJBy0WFEGphewi5wl78WPa0JAQEhlqQ7/jmGTr4MUT1eq/ygytFa
VW05vllB8ESAN5TFwk483M4hhowpBiDqDOiQUW7iJIrbC91F82VsA+KmvDR6DoMaoDn0Uis2in3o
Cp+GtJWsYIh031jbOBaTOJ8ScfyAEwA5e2wS4jNVofNLfbx4fkzBNN0K2f9+Aci65tFSB5wGjrL2
60Rui+nObTJ9X3EMFsOQfZpETLJFpuGSQTu3bFIF8YG0xuQBfcEtQru8t9G9UtqpWPSnY/FM9XH8
MHlPTPJBitCIHqWpAPnE149ijcVdreWmphIeTCc+FNBmFkRhoEbv6HTP2D3NgBbXFADdUNEhiUNV
fgmhIa5quC/0KtToR25LH9mt4Z9gyDt7GTjEsE5I0t71y6VQSx3pAStIHxRLOHeI4jmwlqYrHpvp
nhvxRi8r9pUN01qxmr8iKBId9DURPF/K0HjIEzED/Y51np+hfslXCL+n2Glt/6/3IhRcU7nyx81f
s2n3E0Nl2Zo+9fz/Us7QLoIIHOja0pn/2kFsG0cdUd5WLVkY5s5SMtrlCYDh0L6MVTlchDoz0FnE
8H8CvpbyXS3xyfpN/JsLrz4fyrWO6++E7zm7FElxu+eYqp00VjOeZ5Z1SNU1DhhMx9Ayz0oYm2fN
8vCjeRybJgSN1qnpCQzhw8ChZJebIcxmqVgoDLKXSta4I5g30WqsJLqpt/s/JS4xVKWNspwSxG5J
WaBsb2NrWeHj2Iw96y9jZLnRs9Z+H7tk3Y16+z0I20vpyp+ZJ8mWtki7J8TrU+BtIF0FUmPUZc+m
h17Wj5sY5iXZNCOINbwSxotuoFAqNf1c24a59qtueK/HAi2US3y9m8KK92SyyrAvrmg/Brc0YnZJ
O2oTua7c5wj0d/d1UEaq4LKDuCdDhJh0+cAbKq6LECeX17RM7U0VEaFsJuhIwzS8xmLQ6bClzVpN
GkYVbXOc/96e6kBCG3GjtuRUDOxVp/syydh5WaSEdaBRHj+tFoyRi0kIaUdublRAl+scDMST38K1
T7XCXtZEky1yy5ePpqM7GISjV93v00eheD9mpjJNCqbnmXgqBlJf9/gynsoa5OC8HUdp9hYP2DW6
gvcwYuFetVLXz5Vh2rvMrqq97ZC94qrhrtTN6DaI/kdAxXSp7fGnUWoCjiKpuB2rB7haBYro/SrS
fON9vs/ahFLGrTHUcdjHog7mcLpsZnyR1A2PAc+0O2SkLC9VnSgW5FrxW6DLcpdOAXt+rblL4kAx
aIx23B7u93KHEqL0Bf4tOaXeVdXwmVToArMOcSe+72E5DzqK0HIfIxuVUgZELMta+gl2MkZruMd4
RIzgW45ewcIKCBdlCIETxCwUUxVQjf64I8UEudjEALGmhwp5/PqOOBkKDFKJTkExBcLOD9gZHcjA
dPJBA7X5Posm5wClyYYEnXrt6cTuZmET7Hy1fVMi0cNSltk7zAm8BS3pQVFblbuSbKQ1xbiPMV+q
Wxy2j9ogjLWvy+DDJmCHcNf0R0qdXAGdmqFV9wd9IN8lL2jkNRNu3iiXY9EzTNVNAtYKSL4mU0Lf
Ms4yYlMDObEwHLwKJIhuHac5O3YnDvNF3HMwOMo9YTgYM/JGvzKedV5w8mlruk6rQAZyr9aOvNSy
JyfP/FI1mX0ry5/16EDs0ZwW+/n3xBL1px8AtPRSmawdYosDDhMVWUJEWiwju62/G/jLlM4MdzjG
07tfBZcJlQPp3cuo8126M7q24byMAXgwTwXv61l4CaGUWKGnuEtj6ZG68CHcalr9579959d73eJ+
q9Kh38U1nh5IZsOGSu/VjbqWdPXi+W4dc+x8rWBHyoHYEI4AqF1DGpBZwlgRIhHSjZfObjYVE3Lx
Eg3VzzbFB0407AiMLmFOSiBl/ZgGkozKMAPqRkago/TGlbKMbIraIm9KuPnOKnVljf2o/Eha52l0
YPCn7S5w8uG1jeEOE87zXVGaH2xntDgamI226L6j/amwR9ffK5TqqyL77ImC3seli8wvCKvHzLKU
fSolItdME/wBzFohQTbriuEp1yoYhIV80oRZwJiZbjErqoeLNVU5EAe/ZWVMrnj9Pu8dYz2FXdTE
Yty3ko4/e+T4frTgHwSaSm1u8zqaxpzGUgcgDTEly3mp1NrXUe37fR954qkOOV3nXWCg3+IK7OPa
fui4y9djAAZsKiQb1fGPJFcHW8UG9wUlean2YfkxWMFJKRT1Bn4l3EWFSYhCq61Z0cxX38uo1J0t
NCX93E2rRwPmZsi/mXrq/Bx6dWFig9ygkcVb5XvxouGSeYTTA1dMWBfHzN13gsOsTcDReYvvSrwP
vn6yO/AkKdCJIhfh3uhLZ6NZTvnY5gb/CnYNz7fUwxA4HO/cEcFbnqWUv2b03INb5V5O9CMNdOVV
URHCkn2wHW2rXflVvvRHu/pwcVBtSJqxwZXiIDF1bEto36nO6EClZetuhzHUV1VlXfmzQhPRvxoo
M5fBhEvm9T9i6XdrRZrGGxliEXbHHEJjoQDgbjIbGMH05+ycONxIJMZXvB+Pmjk+U3Tdamx1b0pM
jEbschxxApJUGq2hspKpUm7FSBGKRyXfF7XlrVMWAOH9EAmQvjjVDS7oZNwxUFz7gt2yMlvlU82P
NhT5J2p2ii8nsl+9EVgqznEYmcReuBPDRZj2ovXR3C/jCvdrbtLnCg0lWvVGmB3cyk5fDSVeo95T
P/ox18Gst7Z3SDVyq6ajiuFzhs2bdzLYiPALQY+sXULC4I+gNDRdz92RYfBVVc5nrZXhUsC3v/gj
993vzzpcHGsGLV+U/v1JN31tU5GcciAb4bc5KUcBSnH1LW2hmpHyrEujAZOksMpPF4kuJK5Bo7Uf
dC3U3uMXx6+tW17Hl5E27BqXJimtCeYKaxjyBTLl8mA1oDvu/VsFF89i5qLB95nK5Fos0Y5Bn2V9
y9ZEFv2g0hIHDTf3MlU53mRNw8lzigbJp4e5kNRSAt3AEAab+27ov+YoqsiZX+QiiN/mZ+PYkNyX
WzvRFtQu4Yghxoj9AzCUbH3f0aZFsyyGOHwqEsXYd9P8xh/NzCUCGvBnnwh7LeKgehFW8LPPjYbe
OytF4TlPUkZFsKqQkqyLTrFXplUjoLKINyVOdV1PMPhYtOY5Grl5I7zoS9uD0+yGr0boyGcc9BiV
caDviBA1z6qnfAlTkTuid47EehHgxDzJKu23XPfNBarp5EENh0MzWsqyCbVVmgkBkwVXF36EMzl1
9U3lRoWivipU65gYk1i9I2GGXAoe8vCpslokun6gHS0nMNb31a7OCOLCWxujRRrjYzwUQNb7/irQ
PdlwQxepo2QsU2p+ptFrP8Cuv6bMFE6xQTcjLNzmW+77y07G3jUdtG5RwTJetHqovIooi9A3t+bF
jrR4i5GuW6ZG5JzbEtViz4jrwSyr6kro6IV85npA15DXNrEZNHbNOJWUw8LfB6WRPktF+ruiTb9j
iYuXpUmoejeWzjvAVR2O8nEY+bCszOpgqwLdGTav16IGAgSEPMZyfihta9PnVvo0JrgA56Kx1dWM
UyxNDmm2HwKk3knS8lzVicNRLuGgwk7h7AoLN3aVmspD3MaPNaXlqcScvW+74dA3fn6aHwpxhiW8
KGQnV36b2tw84OE0DkiVZZW7ucZzPB0Ul6lgYylw2/lNyjuRjwvGMcW+csMYA+50PhssH0vHJGyM
LPt71Xf8Cw3BfHt00/Oo1nQhaCuecnJzVonXR3h88P2ow/Bj7CAHjFWUr5OIY/G96ksdLD52V7Zr
Ca6CB8ulQuYsWxYebOzuRNH7YnuR+1gWufVaFi8dl/GLyIrk2rhY8QLMz9jXzr7t4zxFQ26OWIHx
GG3LqZvEQds/NC0+l9n7hraoPN1v9SLWmquX2NlzBW1mJpjUjvbchcVFlcqDyCvlEsZFvqFQ0Q+m
AvCEHFJqY1F1RMepqNQ0pVl5leU8hqorV1RWnK4S4S/rMqDjJBzbZpQjzdNARuq85wnbeiFouiXa
kh3Q7N3+GPs57qKioS+NDnhbVYx7I376qbC197kh5pNdebOm3wrp76MfOrCU0NUs7s2n3CXmzOKH
3BtSbgnOIYlu8ZSZhSu2vtYdiDFZM0O3g1LZzFdXUO8agTRFR9+kGsF4K3xK3qwfu73iyvHWEQ+O
eyLVoUTzklBhdLkjcjqNXkC2iRLMMMoRdrEPNnjTkeB4iKjsCKyYnkLj4WlvtyGv03zX2FCpp0ww
ECAZhiFJxioUkfltNqmttm5SrTVy8qYOTjAsigTPAxlgmc3AHRsYgA5qfhQ3gAcK55t0nHTvBem+
yweXeFnghdPNQNlUNVa25vjoP+i2TyCtV3MSmLpebW2+2pbE+GhI643QCvUAfXHjYjBbhBIEtFpy
QolzhIwaaN9dHfWTj4L3MPDcq8hFuvCUOD972JuZeTGgQh81XIORweTIFbozW6u/qk6PcjAEAMnp
JV3GRdoszUAi3QhKJA5RuIYb1LxIx8BA2RnhT1w9y6zuyNAmcPJYlmZ6Kcv2U7gxqUchCSqdEVg3
CqQlwkV/df87EMyaYunSCCemHLI5zb/lvfei1igYis69QZJBrRnLVRnWZIuycG57J67A9un5mRjD
L7ONhsu9CDBKs7/EKTE5tf2tTtrhU8+JnNRquhSaScYxiCZxQ2p9CrtM+5DIrdZNrPc7tsiY6L/U
OAk/ThaVxQULYJrzVaB8913wm75SPDMFwCvt94/3hI8kJeuwmeOGIXgM2FHcG4VmgYWe1AW7ZchQ
4silYYaMUIgY0ZtLgKsJaGlRIcHns7wsMf1rNnkcUsEgurCACbLwZ7gFE1oCTs/SWOG6fBjDMlvW
ugcFym91XN9cX5KSxjE687eBYSU/UX2MI8NZRkFKbeXRjsFJtC56b1iJkbQag/aKMyfceew2+AR6
kyNbvk7nQ+j8JdPLOAEZoGeht/7dS2ZQoe4DP9vLWmn3Ie6zTVcp+TcM9q2Q4zcSPZ8ZGnzz6fCJ
IiGcd3pGkZ69OnGG8Xfg1x8diPQIPI3T7ykPIXkNWw1gT6l11gEPrnWYnzWDm6yxc5XLYsIIz39g
VLAeEkIp8FbBmvQm5vb8kDti54WTJb8MHrQOEvrS7vKek+A2s4OM/hcrcCWUdDcQ1rOyMpUpt67l
vw4UmdkzYnQWfQU8irAZibDXURaGYYRrKD30agYusiUiTVYMeVEZ4l16r+6XOqbgvRkxjS28pj+7
4Zhf07p+6Z0y+piLl2F0+veyDomGMILXmC4vsaRDvqxdVXnnDEZwaolV0AHukYlql2UJZbWXhUcy
HNJTr+TORmRVcHJk8OshxvvjJbn/GMbtJygN74std1HX3ni5Twa8HkR0hzu5I9v8Rw+5g1m8Ub0y
PmPob003mTtIlIpjfqDDxSU0P9U7eSV91sBsagRe9N1xcD5RbDLV7tuVdGPQNqqXHPo6alC14Ysq
RqAy946y7/sxE/GnXAxIP3kS6bScKOmeIhS5D6rlGkveG9ICHDp4U9hJeRjuZSBECR3E61IZ/eSi
61FyqK2qW8uoEQ8jbxzpvDF0utqCJT4tH1a1pSsdE2hqMe81IMSd/NfszRut/tKMyroQ9XgKLALa
IeP8vB9JfM14nd15nkipyPQGB0tHf14OtOBIjX3WdTaIXNNenawbN/PK4ejf3NxX3klEynbzh3GA
2QSntJ23MQbLxWqGpbmPmi9TAw6mOag0sWOvKjvv9yBwnGWJiVhlpzsbZmNiAeakjxd/3Kc+RLG4
C8srzHJ7Yaml/1NTrqEQYFsA7PzewOkDBGBpqcXQ7x3nRNotV0utRqv5pTbkR8RpcuFaCjV3mwSk
8Slo+nWN+y9MAFZj3ImnTnNe2Ld7VxGGtQKNOUp2ObCjYDrHDFwwfUf1lumeWKWtqDawN70T8VnO
VKgySY5WcQpBN5yKV+E7aI20caVEirqYGzSMfOCFNPLGjL5Zag4Gezm1rufBUdpG8fI+RTMIooNq
UypkblnmYu4/1IJ2UMVht6uf/KoN1mJy28zPcGbiImV0d0zjHXW/+ZImqXEVYbDV+6x/lVWmnqVn
/yC+1jzTA9R2c3b9/GCP+KFsNOkrJXSNbQa9ZzG3B4wya9FcaO+uPihX1NBqlZ5ancPl0AbFW5GW
L0SUNV8R70fY2RLEFHtuITU0FdOuOZTHAnPmzW7FBxUUJWpfNVdMeUu/0LXnHDf2H5/1PdpWyCkr
b1KG3kWicWr4h5a/0vwxxX0I++lQmTXdxegjGpxV9YiwLHnU27NSieapMZRmf29jWoNzQNiQn4F4
LLAHlFAQvaxeJyDmVqPhFTvHx7gxHz7QtU1AVPWH49ZYGKd9qcwQI49Vh/NQJa/PdAgrgkQh95XP
TGuGEqSqjaNpHmOJTtlYQ2ouDYo1YCxmTfGcKU+djzDVD+xia4yd94T8gOiiuTtT6PGR+J9srVFa
r+Yc1/lBdQZvlww2lWs19fYQfWrT2MdMu7MdaN5j2o31SxTqkHQ89XHu7UyvhiYej/dLV5g3224O
cRTQawgKHOf8b+bFHG1PumL88zR/yDE0POkxCalzX9tNzKs3VMmDI09Im3G89Yg/WNmRYPWDF+5T
SwHOYGwlMQ2XudUau9648s3YBc7vWjd3YDiBqO0Qmh4+wMr7xyRtrj0GkvXoJ1TaUa97YtMhLW5g
ABEMAVG6r+wvE2dBHbCS8k48isSwgJZrdJumyUWt28Em6jNYgk30pSl+e7ZtKDeEmQrMX772kRf5
B6Yr40DH5b32M++YuQ0EIhzB36SpHds461/8xCACk3EygE+iMux0O4ZVsYdtHL9R9K10PU6X6DjV
nZPimtl6br+p9Go3N2rVOMhPZIk86pwn120ns72wR2tNLkF9tNIaGuA8kAhrUpLGOX0dRW/ya/e8
r4iZC2p/SIiRrtAioAqHes/Zk9bKNMpxAjNbk0CEl34E8bHAS3zfrCLF5MIt+NBYicfUVuqb6OiP
cs+nu9ajqTAIpHFRbAVQPEHce05nvVq2HQDd12CqkjP1y4YZumfMFe/ogRVw2aQp5GpLOY1Atlob
E0ydmaX3hMu0v9i9/y2Uvdha02SFNnXwSEMHK3G/NCYatU/PpbUUuq8RZfhANu8jzHtiqac8yBqO
iJ7m441oREaL8ynyfunrYsh284VL5U7qbycfMjOFZjdRhNIB8JqFS3YTBuqe+efwrvp1vRP46dZB
z86KkoJoqaYO9/Te0Ja5bn9RzFBusrxJTpz31C1GGOs4orePrRKIHFK2EzS5du+EwwgvI7b5HSQl
tjL0W72IqGMG+aVYmf1T6clANvvnGsIECYTuIwHAJvPQlMmwiUEujmH3zyrJsou+VL9w9lVT2Zux
Ctx9h6xp2dIbPlpqD4vYZZNkyflgigr7yZZkEE4ygVkhkBJrD3jCPUaF/s3rdNawjEuy0soO0Kfw
nhCXbcwRvl5m+l/Tk76W2pvv5zdvgiDND07R/nrWf2jlQxhF4QNK2/ppEPE1sOss3jCZ5brA17y3
m3afVra1T7V2N199aRl9QdIZN/MrlziD+xmZ8T8YA/TKFPcP86VPUnvHWYgoWLpp1gb2QrZyOoIy
vbb4gTjs3Rp85Dyyu3kIORhe50z9oIEhCYDNO3WjhyDQ78IJz6iTpeLbxQbdEnw4pcfUXXrlen6f
mjZsNjQjvFUMNeVkkja2/f2ZGdW0KGMDinfxOp/e54cwRdrFwP0x1Ux7HYugWAd1pEOkBvdidNyZ
0mtfrHy08fRU5jUaJQQNb3zG24rlxKFSlgju5zXNldvBdRMc5iHhRlM7lhSzE80k7ZGM25MvA3tp
9tqYLk1FvFkFIxcbgOVe6fjQfeSgCv0FUXa4JTjJX1mV+ppnASb5aXg9JHo0QZvhLwQZfUTiE+9d
r7FNWQE1dUM6xQAW58Op7ODD1wEdEIT2W6SLhk0vZY6ciurWRD7ZTwhqW2bPS12zENTmCsiXvHqI
5pwSbWjTrY9chMYu6ZATo3gTeZ2yajQi7tWSSWQRIE4ISUg5OUPtUDk06UNgGtBkQr9ZVY2+nauT
+XoNAMysZInwxEUPCag8VE+F+2TnqOdKtbNx9jm3TCjNTkwX5QzqEslobk2t0za9riWEIpbGuu48
/4Zp7cWa7kD62+Vj3msPnequbQL5Tt4kDEi1OrtMiMxF5OnebrCqfEtM6AggPu1PhaJV61LU1oIP
aUQ7x7QVS7f+grMzDVXhRlRp21+zGvwb4fMDCF2f8+DcLMg7+QUhIDngfi3287NRK6dnMtz1gfEO
5z1mqhc69XKoFkGe1IxtPQKpOrVaRa6O37nqoO6jCwHPVaabBvEdYryPfDC/ZMu9oeNWhKuTKAo8
GN1gi58nnfe2WN3R8vHS/jiWlb7uo9J4SnSKW7csyHNHyclMsy2G4OClgwoHz3d2HEAzmuiiWRWi
jLZu79J61qKKFCAiQ7vG+ipGCfSvzEnULseAg+LUEE48wGazAgsfBBzLLoNVMDWg6DORbTIt8F0w
yZKmhB1zJBBe6QaFRAnrfW55Ngnbmmn35E9SMcy9aDXWh5MSqQxZO/dMAgtV6ix7mTsKOJyIjODQ
v7Sy2tgIj5m2G4lyP2h9clYcv4MiEQ/vxLgF1JAt+KWGJFyVDF0zplk4Lf9aYAEPYIhKDDFznJxw
BNFAPfv1wm3D9FmfpjB8xmQ4v+tg+BGxRRcQf45GzhzaEC6Bh6xjSjFvMp0xgm+eXkKp6XC+jr8S
bGJ+bTI//KyzfgrpEQXQ50dLpJDLfTwSnRxfxhHdcdiPyTIZDP8D9zzCIQNyCdunsamIcj3AfMs2
IebhvSQAfQXFzAdERyPyflvj5hEPpgrZBo6C3u3zNl+Hs0CI0Ur9cBeFzPUReLL3yPuNDLDoChoz
vlYjMEyZBe3Cawjx80OS0FWvUE7AD13YvOnG9N34xeq4pBzTdNZRIBNEi74FC4XJfj/Fe5oT9cKs
uuzRBxJ51As94ZRcJ6f5GaE0/3jmQqcMkqDd4HzsGeQEAEQj9VvTqOPKg9+yJt0Ul11ctauIZjJm
E+0jhez4MB8WUztcZ85Qwrqaug0D4F4HpRLvYl98dHazqHQSFRbmFLUsK7pa88Qkb7GilrBfIsX/
LcB4+5X3T8Cie6R3Zb9QxkG7IePoN3GPSsUY8P5O1whiD5TjY7UOBid6nLulujUstXxqv5VO/xAg
CAAPYwyfWQ1uzQ6at8QezWXbersAcuODVrrD0u00FCdRQoFu6Le8IbrHioC/0ASx1Oy3X3V6K4In
muHfOTgXHOMZDy4MtXoq3NTY8n3rOB1TUJWjeUOZsZgv1DaiDshTRsqx8Tp4SfbeGCpYl6Kf4Etl
eiwIZ1gMphJd+4baT0PZs55fFjhroUK71YmTebMaMq/Zm0RhbGONUO2cIcmCQXdNx2MUEKG4y0Ga
z5MSWVJSJll2tYogQZSe2Q8UIv0pUziwQQej44m/cEX4xBXUJGEZsSIvIbNVJMJZvdGjfljeX9K1
RoIdvTRWyCBDVi+JrsDHncqsPhyUrTZdUd10bQUhqZVeAehxkHSbgPKi7rIMC4VWvy/0oXtQ0vg0
xaNMw3WIODmXTeeId+TnlDpZP1zCsEE9O8TV1k6G7JKFNXFUBX+dX21u3ul5h6M6TpcEjvO/Yo6z
iAc1XOOOGg/4rJ01bnV3QRoh880gqBcaWCMWHS4VEUjs5mRZLnO1DBFJt+Wn33X4CQc4qvOz+WP3
z3bUmXlhAtAii/KpkYwP/FibMhpC5am2Su/JFuL/0XVey20D27b9IlQhh1cAzEE5vqAkW0ZsxEb8
+jtA73O961SdF5QIUrIlEuhea805Zjhlm1L3mwkC5mgRX6FUWXUlN5RW39JodwzpgCf2mnaHhh2S
vqPUH38nuDrBUnJdi0WNNxTNyRQqca88TLoBgzMenlPGYc/KUpznFVu3Dv4L/XdvebhCbyvImGWt
jzjFvgIufEqAJT5z8+79AsWjBLMqtLCyTW+fmy839dvfbm9bR1xzYOBhfLbF3m615aTZ2Z98Su/T
qffuECeUxw4UvR8LD/yvnbr1Jc6fbvsGu9PnzUJG72SlREExji7JnwgBVu9T4rC3HuqfTYUK5xlK
v7GLFZLdS4Rej3XP/x8TpoO6nSZIM35rhj2Fae9xj6qMQ80vigVtkFvN9t7kOOtBZ9tY1XTeUOD9
vsoHx8dhgRIk0jDUaOhJ9Yn5CtoWFZMduagPNaOrUJE2EvZqP2cCBUpkMs8W1ZMJZ5CrrWzoKTdP
MNmxGnpdHNhA/HxDS0K4s9hQhbb4+AG+k9wI5dj5igMNtkPSe7GYYtHSjzZKmu07L6Gt0WiPSufp
R36fpGwWv2opJVj8k23c8l5rMIxoNCczwm7hBlMqD1YNp1jVa1o8k713jWaFR/p15zHg7yrFxzbw
Sy9w8Q2JFdYSXqG+4k/x/C2IpkDF85p6le/HsWcQMY6jvjQvRgarOCfsVSOp1KfytV5d6ya/mbeJ
QvVZrJ+kiUjzbUzlIocYi7WTBhhNtA24r7OlmN1JQ6S1ZVRPE3jBNtmnHyySYVuvuZBJA6oG7cxm
TK0vd6m/zIRGVOyQFJgXvwHEX5cyJQEC0SQ3LrhwRCerWbwzLf4ireocZkOJNhlU5Isa/3QWVHmY
BdsZe1cQl2/UuGLriApgFaAjvzeHVYhNHyTFWYDCHPOUbuxMr562wkRtaBrqj7G0r0OEVG12bfBv
+g9TJnFP9x9wxXpQJOMjY1JWIq53WCYjOU9qfmdAi4TzsHwzL0yv7mzdtfO2Gyjc8AMvoaMLJGz9
QHZCNR57U2HzCABgaxoJRPf2S5PTtQFgB06h+xkiej9YAf6MpWOwBxjGYDLp5KmaN22GfHycFnOT
zx4V86hnARymNlgs7gfpYH1OFSirPLc3kEH5nHVvU0w2MYKaL6NlUYlVb4+oUWxgujdhp7z1k7Yf
yi7dJGZNKaip94lUiZEggYgbePc828gu1QoRfORuLTlppylXA4yi8KTpoV7r5GMsEadNkVY8Ah4L
8Y44TOQGNjOq+9o2oxI0sndJaVtMCmL3dywWhxxL+GFdtxu72Dxt81p5Tibe0iL2Qk0dfnnjNpoF
8nOn3HkO3bKo0LTNPObPHoqG3cGhpX5APfqEgMF5gOWyIRGhr0t9O5F3FHK/qgOA4+2mz1IrqKQE
HpCrWxplcqMr7F/b/F7K5ZVPyLxPETcFuoGIuwQscNd7Cq/siQjAw7bs8kGTh6gCJcaK1m8a1XmK
KfypkVNjLyflK6KPyo06mzZEJHUhQMqRIW0HRVm61q52iMTpsplxpa5Xh9HmvjP2YToMNZ9FZ9yV
INAOHQTppNdDIsKrzRDlu1moXzQCf41mtaPHWNA3bJ9jlSHu1ODs0PKHcZLg9CPS2fQG5FW1NN6u
K5PHuYTIXOWtEdaKF6RW0x2qePrUHbICm7b4I0al8+U4HQdR5cFImCBrDShZroc/GvGzG+n0u8nT
E9+V/E5azX6DQYTYlHXOaHE21NCh+8wln/52ez4LsKu0sIDFlkEyIX9Jc0KAsxmDC7ZuBKdsurjB
PqeaJDc0G0MB3tdHCSGAMUB4L3EuRcRKN5pMFS2uHoJ+eL9TYdQXZ/iFsU8/MRrnV7U0DfQZLQa9
PKO2PNL9iK46kTTSbfNr3ES7YkCr6NpkjIvyqLQojbOCWs1odV/Y+nKtEmYZ8ID7YEDYcxPGwuip
L53ZIT8DGOu3dmTsNFQDGrLBfVepV/SBGrm3XGK2sVIU7QovVMZ/WIkFSjyspIZh3xOJWqwGQf2Z
tSAK8ZwNGy3KjaBOCQZmVsXqudcGB+FQFH1qstf2bFX17aAjuxjN/mdWSKFyEsAzrs5tIJvfiqzP
NnWaIeTpMxx5gOiJGgOCX56i8aNiuE7rZVpzRZrr7JxT8a1GnXIw+k5ARurybTrrAN6W+J5JkblJ
K8jbbaWfCVMjXF4ner0is6NDgEH4W7/SiNN9nRM2hwJs2vbRVB9BxcB2fOz1wQ3xGieYLN6rvp2u
HXZ1eOvVfVGXb0oB8teskxcYJz9VE/2OKWfCCXawS3rZkSsprOpW3FWJCs169uTeVaYP1QItYbMf
8KUE3p2UGwRq8iBGwGcm7s2unq292vW+CXl8p1t1jrO1QDDVzQcri9OLsx7MtHtZ1PRTWvPwUcwd
8sF411qd+pirxRmdmDj0ayBP1TLDtbqMvBCUyL7e4XFf9TTGWplYXU7hn+rviRN/uUkqLixOVpCX
8q3IPfeSspEmU/3ZiYi9hvvsl5o6PjQvtQT6bjXex1x1v8o2etBTimkMawG3DMysAk1BvBDnPtH1
ycYGkUzXkmC9Ovul7V0KrW9PlTbyx+pEGZKWcB8j199rCznT+AWfCOqL7jtdVjtySlnK21K5b2k5
bQz2xH6ERMgdi2gPNVnZSgyFcQf03AFkG9AorHdxjsPLjFi6+9gK48Ibd3FjLedFGfmro2Q8uvnw
12OW540VOjah5qnhMdpiCo9JSJyKqUg28Lgrs1NJOWeT3xUjIQNz/l3a2LSd0iHg5x6/kLGbdGof
lTtqKNvmpbJy9K4Jm1m9hGjQpYhSncRF1k/Gxi0gpTm2cs2/UZWtF/W0wsbibBtusx+cAeNSTyXC
Dg+4ZMrHxiT/RGP0s64IV2Usj+yd862aIua0Y/dgzD16s8IivI6+w7atdRYrAxmBigb5HtKjucHo
gcPOrsCdZOzUNc1NNoND6hpTGyIx1M65s2kf+ouSYi8mywC7okZNrd/jpGcz5FLEyw3heWVhbrRm
rkLB4oWac6zpg0MXZVL+0hYEWTsZmKRyHN77vmghrCyEGxngW4pYHHNlN6Sqk/sj6rPYmuZdORoX
Y4KklExQMEfH22rG2q/OsEjB5Nsu/PdQdJI9YiyEpUWKa4V53OP6MR6dURJ6T5/f7w02tZae//JM
ZYEenZugjxBCY7cn7iRuvik4DrHeWy8JwR7QlC1CQsRj1RJ0SGSB3C24d9CVW+4O/czRJd6Fqj9n
cEPGw2Cprm+1mhKa41CcynhYlQ4aQbO2dE9sW4LcILOqxLcFAQzmUE/zJshcjz8UO0xUbW8GM5aw
UKYOg1n7x6HUiwiXsjNCKTTrVWDvKBE+DabAFiZQ14KArOsVid11dHCJCvBUUQRD1m2nHuKowJx2
gK1N8i4RcEn9pFDNHltwx/WMbNyd91XsrKmt+Ymmuw7FlglJTmCj70Ekp3YanpmH/CZqNEFaFWmP
7qrORpNEYowRh9q8cAfS5y9n8Ip9StMsGW11Pw5vbtPVZzUvrTAlbDZoqRPIakUkW+QDYXXpHQt4
vo8b+TNGxR3aIzOoyD42k6XaRNb4IXU7PXoRkhlm2zGOT73ddTS8qMGa+KSYZBToxItil6JSru1J
bnpFs5gYtTTwIMS3mcJuSSv2DaxNqnfspXHhHpln7e2uyC/exJ0HWBfN0A6Mfpm7vJfJ3SLneuuA
OvMjG+FLacMt01dksWL4+CfEltH2ZzLJ735d30rQoLtZ+Rmz+y5tnItRZMAFxlyeY9KBKhdxA5bU
sZxf66LMAvSM5Q4ZDFf4QrhWBCndH5BjBW1nEzemCopjzDcb8mIODh9PPx3IGYh5yzc1QR0hI+45
JM40hMYrqe0kFlGPELM+T303I64NHZKOYqHKLqZlvchKyDu6+X1lBXFD2FKXTFPQsfAhAWnr4+2g
GZJMjro55IVgeChRLUU9pZqjIbsxFcPzUVBXWzH0T1Yec1WL4Y1hTxFEOuuna7n1MVVqrqnbl0ah
EkPSF1wY6zO3h7evSACvSLRfT/7X4+p2lsq73kCm//n7kPZGfpSkUD3TZFeec4SfJMVED8n6SDTl
O9didr09lxWUN4pKgofb1PFL3tMssLvY292eBVJO/3cepk0BRfuxiBrkVHq/tTtGa3UDAXSSEZeg
G3RLXG17SWxSBjZPQ+pykRqh0EZOtB/xOUcwwMQCudfSeMYgoL4BigK7QFDNa0/0rR53z2u885Uk
Jt0fEtEEJA09mJh4LwM42k2LwyFJ0+LOEAxMQAu3m8olgk8IiuNahuTFpgeXDvsmEqCi0MLgjaK5
+t7aJ9TqAq7uNO4sV9pcpVrB4lHdefOg3UN9hKSbJJ91L3+1RXexnAxBRFr3q0jjtWG7cG5ctX9U
qOYslBNEyTVnwy2vJJwlD7dDP5PyUUQ/SHTmDYNKOneWSHeDWjImijR+c0Ob0iNtiGvTD8N1rMFY
p4WFBcFMPbAQnvKmK/a3F93HZqy/MDfTnmmrEEf12sczFWdGNEC51BT7vefTEKt2lMDqQ5QQQ4dv
IPFLdSrIrRjlYSlrhL8jYyNzEtm+1GlfL4iTuSzF9U3W+nishXJN6LHsxjo2L1pfEJtlApWfYAzh
WCp1ZK/zZaYLcdCMxZp9B8ra5fYEacvqyRhXbzgv+3dw0kknU4eXKRPzLtSXo3879+8lt69u56IB
r1Ux99rm37O3J9RZMeGIIPqQ9DmP/+sH3B5qrcb92tR2f3/c+i/+17dKskw2U4Gq/N/3/vvP384R
F4WHR1va7e0nsHWa9vrcPPSxWpd+68b2MalTvozN2j7eHkNQkKT6rk9FBifNpKeZEc0Isddztxfe
nphUEjdq6WUBs+sqMWnfMhWgl0P8XRCrmDYYTrh/tHwUp5vUEg9EQqttOZUTPkXPE09yjgnwNOyQ
2417VvW1B1uvwNq/XwrT1JFqErRgexIKcKbMm8EaPyO2dYxQ/+cw1GN5EaMX7S2zu7g9ONTRc8pA
S+oZUUATt5tJWmYQIY2OaHFa7qGKsBe0vXbV5bGGxk9WWtF8gxRGMI2EgeUDlIDV/9Rg169V1v4i
HtQKiTjLHtrZ05F9dM3dqJMqqU6DdsmT0t21sK3O1pDnh6Zy1OPo2kjp9b4+5DL1TjECt72JjfWS
aQbYpzEDbkXr4CDXzmQtuQVOSD+9tVlpl5qBe64PSDoQx7klCvr/w6+WgbRCp6Isv52zVzTWDZfF
gDvzzbx6487ehgmSAC4pDhHV5vX2MJmUR9udtDCjBe/ruOOuk1l2V6Kq//PVmPwaCYg8mDR+h6JJ
rmnRFXRzOjW52m3/XhTsABIDmzrauAnhd7XD7x09ry2wTKefM2GiVuqYCG746aTe9849l+21WGqE
PbWGtWvChtS50VOaV0dqAo8mLwfLo+iedW3c/jvXdeafMRn0Y6ZLD4VM9kngeXlqvDuw1t4j+Sje
o0KyCFScaJNis8N3scb0rodFcRhaoLjZ2RVcWE3AQhFEmN/dDjBx4Bv3gMkc+ZRimv8wdaSPVoy+
S5GNeGb/e7ydR9u8bOn9kdTqFvLDXEgaU/PopSA/5YTZ0PCjGZvsXHm/FAeohkWbfMjEtsrktp9T
8cIVvIsdpHMNYJadwJmSuCj2Uq8rfXf2ohdw1XTt6J75mmiwxEWO2CpRzii1fq4dYmJHx6wDix4e
BMjsyUVHvyRqvTcyNovFOHibJCIBoTRBFm4LW5d4hslN9xPYbQWmle0cKfJ0O5ALvemojF+8uigC
JyOUUCSG3Ntjb+xLT9r3aro0Qbra2hvK/7mMf0kj2Ssow997AGpbBenOsY8K9yFtbcynkx7/clAi
Twx1X9H8xLsJ5P4hGavqCXFd8vdnuGJ5UbO0eJno9jMLGfM9ZHj9WTr1++0fgWv5WzUblyhtQpTT
0VlOdecqbFDXL3PCB7fCE4einvqgc4QRaGmqbYmdKR86page0g4emttWd6ZJ+jAsnu6xSfruUYvU
rYoX8u52ilZhfVL78fftkdJ3C3OTYcUdw0RSmGwTAgFjMMf6udEyp8BQvAys3wV5O9YK2QWBTfHj
WJ+1/gFOIUW5VFp3bqU+RkmsPUXt9LUoTOzLPLbubc9QzkNcUbqlZvUl+v4aTxTzYI7tEOswilO9
VOkOavmXNwrfbgrxUePoX6f+y04h1+091VaAavbBJG+AHACsdNS99FHv7GafUyTvU0WSLqM57BVh
WfhRZKW/qk49pbPzu59zhczHCN6EokLJ1aw9SYWn3nL6J8p6zPSUfBDR3UdaMs1Tqlb9sXIn8vjW
h3WjN0+RXWzhbLHfL4yryIvoyYwIT/MMRD707r2nKFKphCe2aramfZuL1QQtUqh95s5fjE6Nq2IZ
vyW+k5DwW0A5/Gmvbb0wXiM8vTc872V9l43e9GXuNO/9NPwuUrKto3h4wRLDGFlY44FAic1ctbgL
EDHewwQJCprqIe/O0whK+r5Z65MpW9Gd68PbOaeqqvvErl4arsAjapHq/nbKFk68521nmV9f8e8b
JlBD9gQN9Pbtt/No8flAx6xuvWQ65t+eietk60A1vty+nyEpceAV8cyDBKh+O6jCUo/zevj38PZV
DTmTvfz/9bRXr0nH+rS9vbi9vfj2Y27fcTt5O5jC+VoGWZ4EClOVcPZzCk6FgERtysIhi6yN0nba
/e3gzUV36Nil+zaM725jg+QeZHG/aIxt6U+Zx1id5iNhoriikak9OFxioz4ZdwC+mNTkkfbRtrYT
WKqic3nGZWDmmbudDdMj1svuXwyPGEVrkkXQWI1DkSvQmMW6SiZl6q4D5+JyO0yx9p+vbg+1jqwo
6EKrOTY9oZv/z6EdeFv82+OpsJOTU2vNIZ2qT1llhBRMonoWBjZxBsa3B040c8bEjdGnVn8e35tp
mfZLVxmP+LCMu8hpESu4+uPt4EJtxHlcTpvFJjKxccx5a2Tce2VESIbtdu29Y8wFsXA4nOeqll9L
XWBMi/uXvlGawyRh5qrreQ3uVld+5QtoLTJe80M+9uaLU1kg8BbvNTPLve3BcLfbXL2LCKpCl2kg
VGo1/S3uiLKTnf3Ly/mnXWEoYHWg76ow4fYYNbxHz0SwfnvJ+oP6dPTeW5eJectNmuEnneA5H9qL
AoRn9U1073NRXtmNxD9OPN8p7Zi+E++iYD4xsktqA51yVFPbDAZkutY13m4vJcBkL0cv/iRvqAzR
BU3X3mG5ZfmYt2Rw69Q60qU+ZR9QEl6axFysG+Fi7slSJ8fd7TT3NvKq+wkC4amibzJ7tO2w9fKE
0GlHSCQQt1fcXhv34x5Il8Me8rPJE+OM+94muLducaytX4K3qTfzxAiI3sFJlR64i9JQYd0jzSZo
HYjo7WRS2UMZ3r7k7y/PJM+tr7XwSoWlC/SYRijQ0aheA/vaa+cVv1uKzO+EUQrFvP7bEvXBhYaC
hweHfp2kJg6+kqBtlf56OX71Sbck/kAmCSCC4nWQ4kSvUTnf8otuh2V9eDtH2bYbNVo6RB16A6IY
579f9/fbdOslxom1J1VxoM53acPlQ4w0RyLKvR1iG1A+t+/4vBCMS5iExXSBUV+VL+/xkma7aQWr
Kyqdy4fbE+PoaqEpBgWDG68rrfql5E6/w69DM6sl5wKNojNfS1z3c+xW3PyjOtnVm0ofjDvbeRm5
l98TU6jc12kDQb2ZdpmlTJd/50W1MjD4I6nzInftnJGoOnQPupqIB/cJjcqyNS2VkZneGpelQf9o
OJX2ja6GgqSVn45lM193R+uI8Kp5cEegXbdXOEXNdZa6L4LwwV2WTPflbFrhiLP2ZbA1RNKd/M5I
/6XIqwgaTioS2W0+67cn4OEpzJz1okJkWmE/HzR3pxq9F5RN2u41sLH+iFTzlRWKiZHQVjNU04ce
rvIHs8U22yj21qtT7Rm1i9hGDZkMtzT0yazzI/mSCpY1njVSXKN690lt/1TKunovh9najQWCQ/Q6
5TvuNdxeiddfpd3qd1rd637VTOlDQh2zpaXH9KBWR9gYfNwov9lTd3m7lYwGd5QmCRNGrQ8ntKdP
PRofQjSn9lXY2CwxIFoUnXI+ixmCtF4qf1xpMd3OGkjVovbVRnbnvHUR0Vdpvkn7bLx32KRsqXFQ
CCtCoSEs5CWdTJY7hYEVE2qDfQxrJ5+8Y+5i0+h4365LWuW0N1z5rEwDzU3ARF/JMl/SxPBiH204
cp+UbFckAmOdLujSOoHzklZJorYdFg3QPVktnpW0Kk5RRNI50kX1U8+1S9cN2rM2pjZ/U8Zmt/N9
Np0wPpaBjNQ1pbPYuZ1t3EPEkM/IA10/agrStu1RPjuLrLd4O+TGpHKgSThMIQuVt1HYKO/6wVze
XDp2PgDSYaUdFqDpAsUr1De9q0lYjYcOBUO07DCVkEHuWTvigZxPrMYL3VS1u/d0Jo1FA0RAM3Ll
0gn6KSh6glLNqm9VqU9ijJbXfJDmbpGSnasp+lf2D+fbC4g3TIMeYfMdUerphcFWwn9PLb9zBlto
5MSZRufIwum0W20p5KFIs2qP7oDdj95/RBXNai3Oq5Ozovnj5UEKbSZo0SHcQPUIyvifU7h/+BzY
FQRkXnA7n8Uk5SGioS7k1O3gdJPmuyhmAjkxr0l4W5FZESxxRtJ3N85F8tCvB9gb1l2pff47k1V2
/EC8YOggtbnezttOmpw6XZDkmhr9Nl7q4U1D0Upcuj2cEaAPb223doek+cwg2rkvOi6R9bTEhX0w
3LYOb9+UeWJEFlCXh9s3MTR9Ff3S3Y+tXb8YnemnduWScJnNOA+IQ4R3RrUCKAZfqBGRHJrVWCHW
qga54o/lsBltMbJuWVanz7m/bybb+kJ2z0c4p12LcWZ+FFb853Z+TEgYdxc1eUhzkZ4bZE5ht35D
08LFHzXjHetXuosyrd0r3tC88iE6Wm5rfSmOja+uM0gOTtjUUApaLyCSBE6sNL7IxDNfiGzIgMBW
zcWC//tCZ+GP1grt75P1sEI4q00Lp/3d6deMWZGnO7k+RMf1bGspYcbCSrewRACkecm08Tq5jyvo
JzZBKJLg1jVrGyN2+zk60L5qTSJsrRIKd634VcD4WP3nTiY2E5SdRGTfYjTIFO8ZcUlaxjoW0vW2
G0pt/ibxp/NbY1FhscF2h7+IDpi8LpGUBNduY4qzUx9T+GMnoafXItbKEyfoTXmZO6nvdeZh8IBN
0k1wEUd8RveLYw2HYaC7bzYeJirlRJJkQtIqjwajiUPVIM0zQr9+jTUOKgtBYHhztlkJasdhKd3H
FcOj5+wp9LQPC1NTgqHWwMuI8oNFlnoaTTnxt891mXhcmll1dsX0TgopkgQU+jIymSjl0xOcxY3T
z99shS19ZsKkR1dsn7VPPiUpeQYR0pYBGUcRW6tqPl1Sa7YDzZ4gVZxzyy3yTcvjhzhRsm0y0yVf
2Raflj1gHsE0prlReSzJkxzs2A4dPVNeIFec0rHQv/QeS6w9kilsRfHF6uOCYZB4dFJ0iUSV7Iwi
LXdFpz875fQIsTEwZfJiZ9PFVMQJ2cE5nbtnJVHItYm+F1v9g6sTH7+6nKJF/caYcXG6vL54yL8K
mz+9q+Xdfp1mWwh5Tq2uwmZJq4OiwqKZI3M/9jXSvAGBhlB5y2WFXMvNMsbZI50Jfl3wG2LfVIw5
x4zRkgpF1u9cowrQYYYz4lPspFERVAoKykohgB5B2Iy7g8EfuQ+OiIltWz3bObKQDtu37s1QM7DR
BuDTT65FxIGq0IoBPUnCgUJ4ojHl9L7ZCcIeMnZqi9cEScjCYh1Lf0YqdaxsK8QSaDN+rQnqElaY
aBVBvL0krA3MQJjP40/rjfOFYvkXYcgHXVrDboSjU7P8BWliqpvUGp8zaIMv5Ac+l48Rc4BjpLBk
OCrwhUlW5EF37rCjvffGFE+/xA5Ng4xfBhZhsUPzsOxanW5nEc4xxhsnM0Ci5cZzhebRz7ggyQVb
LF93CXCYDAIkGhAcfvLVV3Z01GY2PboaaRur+TWWveLHRkqu6lyibhHk0bk2ijeuCiDHm9bEXmeX
NRpK3Q2MYTxTNLmBWiUzP3k6eAUwCvqnQBkek9JARBWTNoBRHVbIuFRHfcweDQ/ngRrNh6mMZVjH
zJHAcoWsNf2QME9Q1bOaEGaO4hVGBuI/1DDHyZPPrk7QlZXoy44G+FNeZt4uNnpWrBWUCir/D5ut
klDr4UesvzJK9dBIcmI32yCZGBXaiffeNdkf01L2apK94jrN2W8yaatTZcu000Z217ibonhytIgx
mlo+u2qT7JMG25luEsLg1OgtarF1m+zNaPJv+jpIjYeM9tgmT+Mr8z+q1V8wXE8dMrBSy/WNqU6J
XyzjeRjDYgY2agAFxh1TYrQEWZB64pW1TvqdY5eBoowHtY4OMJf9JFF2UqY/6jKiGBnGF3VcFJ8u
I1mp3qRuPUdvj0M0nQTVf7DkTsDMOd26dRcFZS6vTG7CSUmePC3GfNoYF08hNXmU6gcLO3cw/X6e
RxfKF3KM2kYpKGpGjVkf+5CwryZtc3MguZlAARq93JBUnH0qebTmt6RUCQohX9I0C+KJdJmI2Lqg
o8nGjf609DXBprGmB/oc/1Ly+mH9Jeci/bKjC7DLc0IwvLaMLZttvdxX/fyp6ea8w4d4rskx4Kad
5RgHSwyCOuBU00pJM1POWSdQu7X+Mtq0+VOUf10pfOYiMogUmw94FkV+0nO3Oqru+NaOy++oX9jT
1lDSseTZo/fH1VRgaxrUDDC5RJuaXKQOn+580b64saIE1M3koMRTuRsa7URGFVFwEuZAisH/4pjX
0SLYfW9U/D/mxHuW1Xi2MYSjPSyf5LUwAQlWTNl1t2jXzsWvxqAZlNtQ4QbuwRR963bhAAhqb6C2
xSC1KWBuxZ34ch3ExJM04U2VBbaRRHzVCKieU0NeLZcQ02p+6Jz6QvAuM6CGgNCJtF1WjThA0c9F
Zeb7WqsY/w/JqzlyZ6G3n/lK6jzaavN7UrzzmKgIoIo329P3g+xUv2xwdKClTiK8CXWZA3xRIszA
kV8bHwZQQYCDwMPE3CGDMBG6GDZB2o39oywN0eMp4yOcwkE+RqdGFlOI4exDQSShy/yQ5DPIrf5s
Y4OeBn5UPbohxpUDTcNzsYi7hXGxZL5ryv5+pisYgHIJ6K6EqZ0nfh0rmNhggiYYt4v4PDnVJcmn
B9uUwyPX3MA8TgUrLn5Dusx2fIBi1CWBSOenDKEG4lo1pTi3OZWUcWjaxtFZFu7b8F4bJSJjvYTz
Rh7ItmuAsGpACTovwrLYqSjY2t+oMOiHeugu567epWN/HYX16vTU2SiCuUgJCDBW2YOMvthun1x7
hxiSN+YRglaQtPMx0hcNVgWu32mARY3esyeKnpbcHOhl9tz3JnKjilrFVJrvUe/wndrJc9IOpyiD
/uKRfUyseg1sJ87vm3UsVI8/jlAurdJ8actj3Jh3FkYIKx33ItV3ihXft+3XoncXkGM/Vi3u1CH5
KlDxFoOXbLsc6HH8gwjew63RrIHa0atCiwwx84H/2oi0t4WsW51ajXsvcIh4hzQ/rUJ1BqCjGMiR
u5lam/cBjciAs2VWEgfoHUoOL0boTMqn8BcD/Xoxtul2ERF/PsIkaP8gQbKmEqM4nY5UnRbcMv1m
aXPWm55cuI5V0G+xbalq7ePp/wFbAZrFVme/8DITVAFAXaX9GHK29p5S/6nNInSGZQpUV20Djxjn
pkF4QV9pUws6IPTUDuBZw5o92b5zmCYV3OVNV/nulgE1m1eecxGjlabtU2RDWNILPkF8YyM/iDkw
IS3d2WrZhl7Ze2+RKchdb7s/+dj4Vl/1n3+Npb1DdhU1MZ7iIpinNgp4C/f8LZQt/zdxWFzENoqA
akY4MnsnIerQxuKL45Uyc4BmFLsu86PVrVKOFOWpiSJNMV3nJV6/KnVFPd68LEIxPlNN39m2afxZ
SrnXEUB9scfyk65i2KhG6Gtn5aRkk/0x6uiF6MDOvJvFj776lowGK2cp+Owpo/tdpkYLz4+WOcnC
LIjjZa519dB1cCv0nLyf9TDGQ6Brj/9BSNRWfyftaD4STqSE7eR0ew3FymvsAmyCn/xVDQNEyhev
i4kxnS3ne/qTxZn4FSmEZhVg+T5rM3qfNdcIM8PGSrbStIZYPP41f+op5HORw5XOxVDxW8FLu7kJ
/qa4wm4oz55SvmbLOH9mlnX5C/Bth7k9W1o57MyJZrFpL9MFvGS17drK5WOjiHsFVPBFrKxPoU4b
FC7zu8s92i9wJIAhHTMvLEH8/T/qzmQ5cqVNrk+EXxgCCGCbyDk5k8VpAyOLJOYZERievg94W9b6
W9pooYXsmtHKqoq3kpkAIsI/9+MHr5Ngq3vUY8tS3lcjOOQF+tlvJZsZkFD/9aXT9wvNnKzgsr5U
Htw4Pb8lTJvW2T5BumYy+SjnfGSuNROR8LFyGkZ1UYbN7PCXBtEMYH1mJOshcvep6ue3is2nT//3
RzwAb9VMJreNWuJ7OrAxyBjKuAb09hGsh9kpa5wXYk8sHgDKiIWmt2XT5VccpOx93wR/f4O1ovya
yC4aPec9wKPzFSNh72lSi8cjnN6CeuzdJwxJ/V5W2mVVxFifyVTwcmV379o4r1yz3M4+DT0heDnv
znFB0gAX7/fs64Ak9bW87obpif6O8k/nLq9jTJnb1C6kRKhJT6nMfCYJASXTR5gd0+VsRl1zcdzR
2BRkVobYA2q5QhAKM7h2K7SBwQe/OhRMPnClnVRWPeT8MFe/f6nDT7ohF7WtV+aMKH2aVk29N2Vz
0600IbYTJsZ4rz/Mc4YFleu0daW865PMvFcCSHWoHWyHv60ZU4uPSIuAaQSggQVnzH6C/nA0u3wm
LUJm0Kk7lm4Twx4g+/e+Itj7T2wO9NDG1wlpnvV16HRyKd9LoOqN3XgNtvi5N2vzXLk9TR8+wetf
zmw02u9EbNWdFTQddFiwE941KE7zCvwm06dM8c+6nDKpS3qA0+wSYOjMcKRW8nPprYNksOlGD79c
sT5JnUeCfWzmufERlpgEoMc5dr+NM52S+OUVcpipeKgk66X3Uy/oOx0vWdTG8hWbD3Mmnis1jJ+M
858NLV7J5nUP4Ba8EGpBwbhVgF+r8maCdOSbx6Ftxnsb+SrrtdrldYnV6vcayGOBvdLAclMV03Ab
Mfz/DaMF0XflNMXTP3lK/Y1+QQkWZ/d2BaWplqdbXCWnYvCM69hb3Yml8iG3UqBi+tnD7xfGwMlJ
WfK7gAlvjsb4OPeeDVi5GZDF0vqmxjLH7mQ461k2b0sSeHgti5YgqgF09Td4W+aBcS1i9wOzXLQB
GmJtveHHrmcfC4XbYKIw850ajSvZSvdKyYiK5Lhs+VSOFMDZT/+8EfFIpygYVvexLNhNMPNMD0a5
hPNAbvSXj44T/00Ww3QnqCmhKni9Pzrs1fAKS4YjswS4mI28p8RQ43MDz4jBxvy4WAxHHU7Hl8yH
7yG180JvQXkclmBnjtMMUAfyRdQy+rC9j7IRzOHW7pu2W5Db6gWCKIXaVZQ19/MwJnzq6rXyvOkB
O0SyYesyPzs0B/XNCuf0qnlPoKB8AhLknInu3UCf8p+mJh0h8Pr5ycMFtYvSOEBYNeEdrVSMX/Kt
ronEUMENaigl1KM8bRyTubau/lkdZgKJUV2JTZ87A0XgE7ztHnVzI+1KXJm/v5w8OaKi07L8e7NC
sETlerdaQx/sQIZVPMXHKlb0dxtHAC/BXUNZSEjWhpa+4u+Stz6HzMybDrHiGliAZMKJ9j6aXkVh
4HY2LaD4dUaIm7uW2tBnQ7kPuobVmnCFKYq8Hnwem6RlbwIdrOE6fAC/byXkPEX2niXYtNKCIXHd
PY6rtc3HZ24kwj+rureOM7vSUBEyv2lbej3Eim2OyzJ/IGOb4UiFYTkXudjyg5uhXAuGhiX1jrZV
QdoalwaI6ggpyayHfekcTZJIdaj9Od/VMHX/id358MCcqU3ujX72wET4SO5KEjAtIUeYEB2Rw5il
wTWzTSFfFwvnXp98juiRoe9rIlbFfGKoHj9rc8LyXYTNEhkvINcEaVRC1qhKUGOhsDw1FpvBpNQ4
rJOcRZ/lJUZ4gQUs0Nd/b36P2ddhze/f4K7A4v9KkuJP5lsHHz7m2Z28ad8w1ziKnnUzmpV6grto
7Ywsa/Yxk8+c3D946TjFgNRZNddFkfY0zTj1TsUT+W6/p2yJ/u9nbXOzQH8gDvC7yPqxeHJOPtfR
8Zfo/V9fwNm4B7psP5IMZ3vlOEnIsSXdgw+A1kkDVvlPldy/Ncn9r9VUtvXfa10syUhY2o7w1/+s
/96iE3Dl5bMtjdCNguY8G0guM1mL3/i6SezzwsD7iyUCT/40G2Qy2oUogoVQl9g9aKGsOwYmSkwZ
UK+DgcWCGo+/BtYOXIEx6j78vDuY4kmt3Wa/XxwXfaqzPeOUdVn6OMPlvern+e2//oZZR1S6Wl18
HqnpYPnVV7kO7CspuUn6SDTvU2TGG89uHmb8BTeBiHZLmZs3BoWXm6FYoO273798pyi3xbGLmmUH
qK99s2T53FkzMVTHqW7tnu6laf19P5LVdgFXfG6N/uxkqwX5oUyLAtHDbG94XOx9bem9Z042Yxyi
WzJCfWps+Ovrl1xMBllAtU/zQa8zsW3s0pVcaxD83Np7HDnNecxX6yjTr7Dty/gjMPSuxivw5U/L
F4Tf7o8bNNBdXJVevMysbiyCPlsTUspbbscnkHvRVzmqF3dKxuc4hfqQL3IkklXso8K17xpGX4o4
wpnwTnoTmzERn6m9UX56i/VqV4q4/ia8/q6AEg7CC47AafE6rwyzhLIWFbMR0z0d8vPsld/kP1zh
1kRSzOUoJR502mTxQFA516/Lei3keDGnF/xWg6nLj4gH9c6PgY0HHlFvWFb8EFH5ofwohfrxWKVl
AXTKzC+C5NE/X35/zwsSgvaEMm+YKT/8Y1V3ugwXksW/TL2G7RXpczlito2Fl17rICovEhGeW4/2
C50U7BxUPHxNzhMFrpsKj+zXOHF6CFz/WU2mt216u0Cv7hMOk5l1oJBA3S8wPUJO/+j2FSFUBXha
65nztJ7AoASL+0IHLS7raP7Mg4wKgkKV94aIYeYsvncMrLS+pPV0yZVhMC0o3OMkTP202PKZsmj1
OUlOz61Revdz2prnSRn48qj/Wzew3ZZgP5dz7lpXaYSGvCTDTb5APppqxzq6k06JOLFWQYxwH5za
GUJvqQUc59ZA4YipclAS/YzS+0dho0SBrNhyPNe35IbsY9N/j3BzL0Rxk0uzfjEgZ/DOrL80hcMv
f/8clnxycYLx57ed4z9bIv+tDfHv/4t6yn+rtDx812sFZP//RYclbYf/43+2Rv4fOizTYfnuAMl/
/XvzJd/1T5GlZf5LBKB0AoBGNrEjwbP6nyJL9190mgs3CGyPqjrbXv/kP4sshfyXDx5srZjmm2xh
08vV17+dlsL9l2+7HrWXru06lL7Z/zedlraw/vfSFcczwSXy0iyf/99/K11Bh4tbK7Xx/mrSaTD+
iEwCJncXflVgpFuMz2EgfEjg2qJgR1M2LuD6LBGlRdq8ScUToKXlhkwjsnjFOJZiCXsTeOO1tB84
FlFEV4E6cy25a1fXbG76X342PS+0Y28ESwV09ONU/01oa9hV2lF0ZdivvV7qU9eow5jVCIITfJke
h+ahMPHgm8VYbZSPQ8XuvOAgfKbtVqmOrlDLtYoxkbp+vnULIQ+0/hwobYIcVs8uvXGGu8NPviKb
7BbhY2QpXj0ZkXtcLGRkv52PLQU3l74tD6pI8aFb+V4bubElNK7CugWSMDIZ3FgcHyvd63PbZ/6m
ouuKQT1ZZTLa2ySJu83FtvMhTLNB7YGif1I6djvGEVtBb6ICeREPU2R/NxTbUMGoXJgWT8orbQjn
eKMa0q/25A2c1rNvLTRVGJC/UvFm5FeWN8Bi7KW5sQegOZ6XPo6cHXaNHjnoxksoB2TAxC7ZsRv5
p2obi0zS+IpZtDl0DDH8mKB80HeMuOFuLiRyQrcr9q3qn2HsvCWxM2883vS+ZdNPXoaOcp6gQ5Oe
zYR+kpp535Rn3Y6+zSrUw3KawNKRWd/g3JIgsT9STC8XqP+PcWtH2ykPrk1JJxxoCDP0+mw7WkW1
9wxiQUnXALL3xz+q81lQmgjFbE32LhjpvTHHVCq80HbZjNbucpvbZNC8+sIOdkYU9fzdnHyKrpx3
uSVAdRSYzBJI+5m9D0pnlwJTKi08rnSvOvukcYoNSfU/EVT9Y1GOfOCpdTMMw1PXp/YOr90eT/K8
i19b13XJovUnCDr+3u9ormyr+tHvp3e/pMkxSDTYBRv3CvPDTTybMaMbLA4GGhAywMW0sYCg4LgH
PYnp0MoYsbAMLs1EXK6I5hvHTI4Usa/yMiUT+WRn4BF8BphjJYDlvTRKgu6PXJpm8cayqV9hMb39
aDkNMPeGPG/i7a1MuDsKAHgF7H8xo3OYL3KOWmBAt5hYIoLS+iWdnSJMZcAuVcQ3vfsqxfS4CNeB
yBT8yctiundj+bdkTDOohDOFsMPEgY7RDjbjCafqAOrDRsM2ujC9du5NI3lvjXub8MYOOf7Z1mV0
lZrjI5VMLIMAEZJlGFGjvTVbNRzdQWMX7gHCeK9mUfWhHgNcH5L2Mlol5tDXg38cT9MyphycrMsK
AwtJ1CacI+rq2pbiaNFUL9nx7ij4JYCWxETCmvm+rAhjYOndRK4NZKJ7MLhymH6j70+wmjw3Is7T
euwd0Llr3DQRU3KIKe2bXkg5570+iqG5l1n/PZVDtYvbyblqMH/vmf4zPBSJT3MHH2U3w7wW1R1X
2sDPHF8wI9bXhb9xcvpZqGrdKmjaYeViuvUggUXWwXH8eN9VgdhazlcDwJKPM6kvfe+xLzCYA7UF
z5Ahxr45IR2A1uzwII30RviIUJOMPsGxbQMNRDNYTzAMMUFKApK3lhs3yugLZiJDUAD/ARQEIIac
V6bWnD4a2Ju238ahtCkcoweFjw9aFwOBDRbEXdeRjfbXk/ySOg2kBPVSZs1nwreckqjH3nab4Krm
tgfM4LkMPEwqjBNreK9jDwz9YGHVhEmXBJoHrE89FoVGydw9uD3qYUVWvE2nihlGdjSV/dzmZ/pv
Ydv4OJkZDEW7YJ76vTfN/kbZ5mbyMndnlTMwivXZMPKxWYOdHaVyviTwHJ5/7bb0l52MxuTMFcZY
stpB4HZpTyvI8E/1i1ARZaySpBdCjdVOlInH+1zyw3RB0B1S34KcU1Z7JnjjBg4v8jiTZWC6DB5A
ZibBdwN74jBZTAxtuXwEptS7giCmXyZ6Z4Ds3HR6eqnAIWFX2ELdJ+OXEs+XMr3VnnEnwQiGANgY
qw7q7I1pypufpnu219FOWBxZjUEfXJbHqGguLr8RcDHs5l4wtuygdLBP3jn8du2uMwajxUSRBjzG
s+hcGHSom5AUyJjhyM4wIJraBjJFR0WCPXztZ8GqLYdt4BWh43bdDmOaDI2y48zZI9aWUu2SuKHG
TmK1y1ovePPav7Mxn+dYX5eQVx+ianzvDOmGjaOY7nbO8JjXK1s08K/cJdgE/Bn2kP4slqg6RPPB
tyUGh4hZ+NTQKpn1w6vvTicei1Tvwg8Bd2w8aGv8Wu93m8WFyZ0OI4diRUp0t0bKOW+yxFPp98Ue
VPC1BDi9FXMgYHEztotpHsMlChOnt+Qmqp3nmhAozkhitLE1ZuDvQGr2jk8v7Bbi8rUu1666FgOt
YpCOE2O2SIRyN9ezGdq5v7UzDCgcNPSrQ2hKdlhC5YvdLWivGVafrunCtnP8m9kijzStP1hvBqGY
VXUyFgLZReV+LN24r0S1HJLR5BxaMrv2sMX4I6CKAkaRBVjC9+2DmcZbUtd6k9rjM0Fl+zzbU77x
7e4b0zYSHUbPKHV/sm64d+V8/C0/a3AFr39Qu8OytQQq0jA5JWk/4N0BixSGYNVs+aufWcbZt16M
I4ZCBCk/vphUfG2s1QbEDPh+Ane3JTgR0B9BEYZRqadZwB83F6PdyxlrkeR6VdN5aMro2mZH5lsk
lvMx9g4qKDEwjiQzYT7jcQeAWaN1oYI/zvH0pnm7KEbZObPAOuLVV/zLQMxHmw8vQk2dRtBddsKe
KMdAmcmPkWfP1mF3gHguC+Nc+mO3W3zzT6+lCocxJfNrK+SXumDd85zQy8bkUBbW3YKWbNBgZomW
+iFLh35jX/ulTxlP4oIOuzi97wNeCSAdyTriEUU8D0X1qJYElXpdIMsh2KU8mbKS/pAg/bCMBQZx
kiXYio5uaX4WfjQRoWAdLrqaHYL8cCu02bHJy3X9h8RtTmcIrFeePU1HOOR4MOb25Iwld3Maauns
bbsBDjRC6y3jyQqX0gizapquPaO+ao3jounEiBoPPvAy8X/WPO+lYKX3S+y5SCyQzeOGCc4V//Id
9yKP2IZpLVsrQdx5OvTlAJiphwNDOm1TYBJmLCJpqxvSh64wn7Q2PlUkRkpjMVrOJbXIbsXcUej+
juhHwAPP481vfzIl/QfZIM+RCre3FW43wSn7nj0eRgCGHhD6uJUSwtf5FXGE5JTWNVtxZ/xK0uWu
kBb1ffCP5sl/IZNUHcwK9mgzPuI3xCJU0y0YFy+iWaqX1NCPojo4CRB+7lKqKs6mnil78qgHs4a/
lkurnSzP0PveWh+Qhc6cLe2sN1BuiPv6Bgu45+hdXjmbGBgV1TYtRnUHA5HNcNNDoDtI71xDRIL3
CtOvqrejx3cx6Af9UDnHpkiZYrNUiujdEzBbLDDKW44+u9mET5hP8M3axM7gICknHAmahRrsQ+7N
+cXHd8q+zT2ZyB6gNfhEGXA0yCYHNqPloa5qfOeR/9HXdGtalknnkwV1oLaE2DduUGPNiZMrkSLI
xOXoHb0F+4EkHO4GwBoWnqwPbeM+9GgPQIV5hzwNkZ0BQ3ztjAu6C4EvgxqK8tS0JP/FvLbh1tBs
3PE+sYi7F1JepmZgkS1NgMrLfKSi4S/kba7I6tX3jO8AjxVQ6oZHUf1h6RZIRV/d9mYxo8bOV21S
fcoWATkzg7sOH8dxmdoPH4F8bwkX/5aaEV2MnCpeIPGLuUPRXc5tahzxDJ+XkvautqVogF3JvRVQ
95oDQEFUYF0aW1bC7AbF8FFTfypk4pIvsjh5je58XtiCYzNETUKI3TQqjo+saKkUX+txUXXQJMUW
4vF4j1JtckhSnGisCO+TBUuzwWOHwvfVVkZx41nsgSKwFsMiL1mRyu2Y4jhNR9gDiQ2zZ4UfAI03
d76mTIy524YCE57Cih+WnkujkVex2W9lDClhhqjG90MAxqC8UWN+19XMGgN6/BKgK2FkTUzli+VP
x2UUaxNjjGk+E3AothGEtHRkcVIcmhmKUP+x4HAJpD5DEgshwdJ2WETvHWo/AyqApq7+nHEC7Q3s
d95YaY5/QPbJ3bEjKPj/6IjLHjmReR4UH70kqI6ArnodEnn9QVZz/OziaMo/ZVuzj/GHzaArjVfO
BSIG8SqJOdalEqz/PPfU5YDqYid3nl+ZbGPASVGxCzm9KHPEXXJvFzz2OrE1pyCAq2A0nJu3qRXL
jVNba4EpMU7G/6fIGS6uNHkVvOuuUtFe2SmdD5XXXcGWBNvLt41QozTrTNispoPM5bqwl+itFbCN
B+UhGPCgUG2nkA94ilPmBnIsOU3Mk1FCH3wzeUkJikMHlfumg7dVTwPGKLjDHCZJ1RGzn1b7Znb2
fORpbfh/JwOoyDAWy2apuBKa4gvgucZ83wIV64bT3HGhd4VPT4J1YeX+E5ND2mhWVN31OCcQAxl1
kA/IeXOAdTCVwDtG3o0sU019DnJfzOLZ5X/7LsnImp5mF6g6oGh7uKVkIjeqDVLIdHBXDqhjGBj0
4oVQRpFdVCdu6xYYnJ+ar12pnrqU9LOVSPZUyvsxfB4lAU7FHeGrV4YKeBRrc++503ks4jsqUleh
89qrgmSrWmbmGr8uZu+gmLNjM5oOl/SlcIr+gkz/npcPffCNIzDp+vHk9YonXspJA8APFMZ6+cpg
YZ8Kyu6wFw7gq4QLS0vpkzL/BNr5wpj6w6DwYIPdwRqW/4h8dg6Zw/Kc4HPu2RrxNJjCphuvfKRz
2DDLPmCybxoTnDMvwBcQPPF2L5jIcNVZfttvtSSHZqfTro4y2LOTA/lvyW59OR3rJn4YicEE7nBt
k42rtPE1C+vNMfwn5S7Ymzpr7XthXtzP0blLY0Y3w9/ZLD8CGzsnt1I2WNzZzTvQ57vaytKDH29b
RPO6MbZNYuztvrvMii4VzwDjmwY/nKRTUE2xF1ZRSjERQDChmkfuyx8iYsnGTLXeGj58dGjsIPyo
LY9ShEzT+wu7ivF8/lJ0fMJ6dm6w5+6r2G73RrfuTVmsHXcZAFviTY/mv32Zvbcw0vzae2KsHnEC
tU/AW07sE5u9HjvGJcjWoMNBHtG4vVtu+oafNYeQvYO5c5vMxbFIeQQz9FvpkAlJrTGBvBvqgvQB
Br4/gZ/SxJKCgnNKglNJkOymUX958YKBC9ge+6B3p3cwcdottldAiHPs7rteYTqxTGOXGVet8rwr
9LAayZE/tf5oo33vhH8XDxXuy6wJM4fEqz1IuG6QcfqKm4bks7vPxd8CWjKDQXUlTO9O12Z9PVc8
E+Jg5bFvcl2I29b+Asb/NBl2vqcTYOcNM3PWBuh/3SO0MLX1eCRUpUWXW6Ke+p1ZLueu4FTkxMYO
1B2+CPQXQRFJGHfZaaTXK7R9HJV++7QUZQ9mXld7MEF3hSffWXa/oc5AswCHFo5ufNsMNvBJulRC
MvURlXzFpjwl2IUnqkEJJxlXbLsAXsFhUbFT7KXuT1MMTs4MDS+ywswsnpVY87Bq+aBxfKNLx7pC
jzoYGJmcRgaH2iXIVwSakEjUnHPXwHYbZxfptsN5GIWBIbEk8zS8wxCfsV0suPQcPn/pAG+cbLzo
SXSn5oNYGvXYMd/Exi1K9IQawlUOcy2nSx1sEDulyBpD2tU3hi1qjgTxz8TyzxDmTEPmQ9IrwEdY
gAqf44HollPCmr9N8tUfAyWKCWz30E7RXWSpaCcJp29at/7B8WAdsk/ar5Yzsl9NMbaZK6Dy1lxt
7LYOrmIeU5UR3JaLvgoK9SZnAZnNkDxzqVqiHy5rB5qSeNhLMFl5dvEGQiJJHq2JHOeV/q9uMwJ9
CFlMZTiP489gyHe4uw+JiVfbZpCE3rpF17HS5aWk6ilvwOYIiOEYZQpekv8QRO1BMNe4W7WhTTc5
DPP86WCBfr2GeFtsR7OXW1whOKcpDZtthoZMfk6N6+O3LmYMU1O740HXbZrAABNbxE+FQbwKCT4G
gW0+Jr6PaskOPfLT6Bc/wWGzIwiW2dZxIK6bji+J01DL2xR7JHAdvnHqB8YGIOL3urL6nARIDjTR
dLwwLgiSyBlkDQVMV1VLeRXcfVYXRS2pQ5EClJmLIoxyG+cctsUgXPJt0EHKxazJxFcNZzpJtVTE
bL6QBi5FWxEiNW17p1eB0BbjrhvjdA9DpNioZtc3UbFvTDfaBxMVcjUUUzfqH5YmAQqeXux2qNBo
qLO0KF8DcZlugavdWY7ueXBSExtkYJzGnK1O3Dz7Ufu3TLyXBUzENI/upk84o8+0CDNKuJZESjd2
KrjZtbgGgpN2/ivyDyOD9kFF1caqwFG2dHOi/VHpjKBGfmd5SK2Ok+O62fFv2aukbOjEPhmtd1wc
bAoqmyTuam9ecEnGMEcxwjq0RN5zwr2uFid/IgiDGMx2Z9QOy6X8maagAfLjv1JPhtVGOiugK90s
JhW9wD67DnMl3ratoXx2nOZ+oaSpsijc9uxb7I5XpID49HQZX0rquyNE0Waw6uOQyZ8cChwoZFR4
kv2cyYyXJe73kUs5MsdUKKzda7n474JocjNrEqwtk11Dv7Uq2NtBCfQQLMkGtOHA6VCep8r7xq2p
Nk2HdU2TGNin6R/ZLOzPFCxR6ucjmq1QPMn8uSP0tGWFYy79ebHafrewHm+EmwAcMlG2x7EBTlqP
KLY8eUhlTiH7pAauOozuwA6NgpnuRClsDHQgr2W3HRVbld/AqZp4bYKAEqnrRysG0tskr9Ygr1Y2
/Saozw7kj1pzwY7+xZid+dX0Bux92VcLK+zRlPSYqGrE/Yp6lMeBt+WzRf7KYNPhr/5EQFNkDyRr
RlRk7ZUWJKkiWJZbp8rygxzlcwq6AbMua5/PI61a3oljkg6bx9u4bewwt9Szh02WlXZKWTi45Z0Y
Aya59D40DUXbQcpEQDfPbdGMh9FOnntK3jlL9PkDLKw/fdVh5jQTCUaviI9m+qcJHNyksuPasMAd
zaVf72ceiNYKv+4COnNck+luHAwX4JovHRHgs8FhcGcv2b70RuNlTieqEAbyEJAm9pWRkLfBjX/d
YFohQ6y3sNHKo5yAsZDvQH8xkNBFrEhRuR6jrvSjpqN+FMX30gNm5erob3VkbLHpv5e1tUX6gnfe
W/sUrGpDYu3QWtFwXdxYnD63edvr+wjS6a6II+O6iAec2LwlWR75Ye6MgGeRsbAOLcAHC+e50+N+
dtvrfolOSVl/53jJOJhxXQHvoZOrs0xOLr2zI82dnmR2E0lANUY7eueqG1B6iLoWSQsHVBXiRGyB
FNGHNCdx24wpEtDHVEfjHjPup5s5PLq0AfwR433f4lnEf2JhJZtwZ3r90QMSnHPCEqg1jbXOkKz5
B+3G2IxufSYSTOwiQxc2TUovZYHGnOJm3Xu2cUQ8aa+VHh7hUlxrycbBIf0Topc/i7r7mzeV2Kq6
dkAbILC0PrjUNmefkk/NDTW/2Gm9/Dkq5kcHfAjMTSRGb+QZRMpQMrW5b4S+lQ0Np9yOmyCqOWLW
FXC0uzq9FSbes8a22IIN9p+8OHZaR9u5XKzQbSQfF2twlTgYyZvoTRso8YaOqrDWZUsUJBSUAHLc
+hOk1uqpEV9YHOeNk2ENUA4MAD9btoomNh7up0RF5aHNnCe7nKlNnpYXR+KwbH9yp6Gavr2pyrLm
0ejGoZXLz7H5ylbhDwIzvkqAcGb1ILWH3l/dUCM8tfaVjacDI/m39vp9NdTMf1T0ZtUCKq1k9Ekg
nLjBSOjbaZ5UUIykRdQQMsUGY4J6EsT6GZ/CDg//tffGAcQ2cdz438pCVeCgPFcPunX/tl7NZj3a
mwFJKm8+SQ/AVoLRp+rEX6cExEnIZdg5+MEJrpQfqRKvXNIUS/PG0g7guDeDaaldquuPyKcitqv9
G6vZicDYcr/fqGH5JO61bczspq4sheNy/CkW/Mqzdzct1V3v0TDRwFvbOHRC+kZs3YyS4zLTmT6n
8qjQTXrM3c64i9YfcvDVwYGTAnIrcHkaNcuzjM6TblYikHaRsJl6T405n+N8eNNNu10ynZ0HIFsz
UuW14oUezDI7MUA8zaVMroXfv4FtLM4JR4x+nIO9QWprOzAb4mSf1nuoSvR+kRwSNT4TjC5s43sX
aYR3yUQvu3SdX116PKlI/hFO+pUD5mBe3Mq+hzBvyP7sZaDWhCs62s9aA/XrMYlpyrT8Zd867VMm
kx2UZ0FjtwmOW6QrE6Bha2znPTYtjws/UjAjxDXbVW+TZY5xWHZByoYocU2A6T6st5kS0sK5p3+D
HAV78VMbqLvR028LGKXBy8ix9fAw1iwoobV537tHTQsNjTsWRyqSgdSEkVPy6US13ZFBfXwjpgWW
jLHsEsdi0uc6hDxNjp4doPUKK+lVnbUxCqhUeNRWRlPPbgv94NjUpheaCct87z3UFiGfwRqsXRwz
9A6y4Zw5wx8zic5spoAOGVSd9ZNv0DSM+U6vtrcYHn43JTnBYHXB+DDzMOJ+mlkaLmwG6d6FFLot
TCfMRq7wvGH+SaJIbmRm/1F0mzQ1dEs2sPE2sDlAthM4ft/Or2Ibms2QT3wvQ9eW4pOw9vNdybma
U0xtMr8GYQOKKL4JFE/9yTb2tV9C/CFcBZiZIUtnxTvL8yOs0+bn5Fb1zqmYkTK2l0cuiqNTGCx5
RnQdGXZ8NniQsMs+irm0AAhN7I0AhZOZija9ap+p6HtM0uFpgcEFsTn5TF/aEk+kdnyNWDvhrjY5
cxf5p7AZDskGL3mQ2G8YvU8Lz6nIxISxem3pC6SMxzJ+8tok89SlMzf5l+0GL8wL6AMwlnfV+/FO
Op7azA35EaIWhDT3xEfJUGn3XkzDwVEkW+0hM7gapl2axu07hjHMGhSaM84cv+byp27zb6+Y/lgs
6ovQFD1EHw37iyVn1Oi1BOW0yvZsN6nl1P0D3GcuAyvLTsyAIDY0H+5SlmenL789T59rBUXQVjZF
AoYDvd7kp4H7/ieyNfJ1hgqbti/IMpxynfiZyNtz7son2q95hOSWt4mm6SQ7PJl2nNErjfK0waoS
n8zMYEHv/O0A8fa2sgc+M5avyHI+lS/PwOm/A7Ei7AexNZLeP8LXRfrBIQoYfytWuX/mfaumYkfu
V2w4tWyD3M04CAnzuLgmw9YFu2ltcLRE7MTKjESpbS7BxXtyczLGziKznYX9egbTvpr8dyKZmIu0
tE5XBv76LDvUM+NyEgPUPYHyhlSBN7eOTmyb/SNv+rt2uEWNzGI6GzAWFQzhR1rO2jWv4thY6qRz
zmBcDNP8YwTtZ41iu+lW/jEUSOt6HEnlpOq7rO33NmJvWa2aayAIraKMOUB90V8+VRXdIxRdg1Ir
D0S90eoY/DcRopoNIGVRYWYV6VGaMQO6IMK3nfcgofjLkZd9AeyYtqVM/8aSGsHpP9g7kx7ZkStL
/xVB6+QDZ6MtVAuf3cM9wj3miA0RI0njPA+/vj9mpkovs0rq0qbRDbQg5MvEi/CBg9Huved8x8gC
OstqEepZcvz1H+y7kmPdVYADZwJK7qPvE21VX6km/DJD5jdTVSgKJRs1XtS+mk6wN0xFGpEkcyEy
viQu/o3uQ3R1Wn7Q7mZ3PxgZwEBMZfWePjpzsmbdYwon4NHc+68Rm+VjmWaMzP03djOL0ev8qyB3
3vTWWojSvwtJ5eQxN7AzCa4LIhzgf6x6J35UJGkSW9O+lK7YTB39pW58bEXaEqfX32WmrS6IiFdU
P2eYJNNtXxCbnYJGtxPSxxPLu7W7nGeOCa8UNhJGfhG8e66D6ZzYZ/qvZbiayj4mJ2TqVnhjdDrD
4trpuoDMbn4ppgWQx250NgO6091sRZV2Pq0jD8lDVcZXphY/oSpSh6HE0QYgluG8oBhDNxwvlC3o
E1US/EBlRSvq7l3nJBfizWh2utZn37p0TNOg3TS9Qi59oME+nHBNLpjts9CVIHMj1NVVylHrWsoh
d8TyjwTCn2IAvzgJI2zWpdGyKEvnCW0/DxNbv4M6zQSePda+BDWP6XyjnIx8DuZJy9R00wVZZibt
k2D3BrCXMKP0SRsuOf3izidvLEzHT1+njwQgBGMQe5e2TD/UqF0DkzrpVdiuOyNMYMhP5y6LCFQV
WHEnZq7tSHvHaImuhV7HTZ68VjFEYS/3NwRbXkqLPNzCIjW3Iqg67+jFcI1yR+s9EvU2eFMRiAvb
vC1Ti3QyaO40psECT3jHiHyodlhZuydnHuXHwAOlHhjsgof4aiyLdTCWZ8rTb2iw0VYSBrqgz02L
KiVRN5/CJ69uzE2fTVfp0HqoyQC0mIi1BBjvjDWN8/fYlQDbW0R2GJ6G99SiaOxF8ooGztr5U/4A
lhJwSXWJyzbatrYOFdbL3rB0YtMzxrfJa5Kj8kcw//gYI7IYS609RKaqGYLTMF5qc1kPcXgnuv6V
kUq8aRuygTM5EYxVLnVzmBaiYGQa+m248Jt0pwogHFGjP7aj9zVUjX0Ap2iu+xVQcb4bYKVVigd6
aaf23qlUeKrz6cXGOL9oYdweul4rdnkWaYh37+25gxxlR/InUVlU44wXYAWJy4xRaQktPmehq5iW
+bQZBP3pGZRvhNErRRoNXucVwr6PMsMFHTsuSj1BzxOqm1pSezad8+2YxkkjnnxnVMkRtww1mqNf
odW1FfEbIKC8lSyTVWk0l1p2nN9k3LV+g3ZrHqP/kjsp1jHJeKkpkeVotvwEXMRzsL9jvIvOyX0K
Y4/InY7uXa/lcAQ2pbDuFWbOKZjonndc7MM8QI2rF3T4cvFLCy1STS79oMBFxTEABe2oZ7nMYeCw
/VM9vXRND15aWjhOz1DJ1aJ3VPt3cDPPpkeahPQ4l/jGDiIhzg9QxLJlqo6VSFD1hESKmQNoqaQ5
xNmLHuPw/f9q4Qy7zXg/Fl9/++tH3mZNNd5+BVGe/az7NTznX6mFz2/VW9C+jf/lV36TCmuO/QMx
o2sLzIVCNwyB7Pc3rbDmmj+YVLuuK12Df8hZEfy7WFgz5A9OKhYD+gCua9Ey/U+1sGaKH67uWp7k
f/zTtb1/Ry7MtynyZAQRtf/821+54ixeymEn47g6rpJffScfb7dRFtR/+6vxyxijZumhaa+tILnL
DEj+ZqSby4a6evXTgfldbv6zh+V/806mxyf56Z0KXGeDV/FOMiFJ10NBqRmo5pV3+dfvY1vGH78T
x5r9im56usmsGj22+OM7+WldahL0xTobW8ehAsaAu0RPQO5YlKr5hCLfX7uDT6xGpNwWEU5U9Oty
LMkIUIMnqrcxTqpg0+q0mCiHrCFcu26S0/VrJdKULOq8kegrwmCphgHqV8NUOjsrM+gnUe6McD/L
ccKpPuRGcR0qkoXZdYhOv6UBUffbBkVlupHBgPWIwnBuUnVFXUFPoBTYaXFDmCM8mgDTjs8G8mhU
o6s2xRC77hpJQAYnRbTFCHyndWxmUIXR7EovQCzTm6huMC+ikN6QS8aHLZq8bu8mpod0HxwxkM1O
S2JCXIhueU8C9DhRF/SIMUtSSup9lmrJ99jDgoUyUkfNKgjZeO9jIXVklWbkjfTP+gA4INQqcZuM
Ka4ds5dRducFWlUxtQGoCRjeVVAocK52E2IrPWNIrRG7lB1CxTDk5A1FgY8vb3Ptne7ULHLMR3Pc
Sr5qsJtS+g5Iv1wruy2tzrPPiO0BGQRjon9iCcvdTdthBEEjDfUGyWSG2c81WpWSspg6LbV7xaiH
7A8hNsCH2mbFVtbu4aoXaLrJ5jjrPNYIky2Ym+QofuHFzfGMSWFr4dZndM5cpyhaoGBFYLorluD2
nlYBtTDeX+ZBGaaoW8+bavQ7o532h5BY+/xgRI0LETLoyi2y67Y9eV4sIf5gPWPY6Hqqf7BIUQwe
CgjOBnyemCyRLukbZMq+pbd7rlJde1XMbr0NAUjhwXeYFFKlIxC7uEVRNLdalI7lla5Gg1LVgkJ6
JaZRhz5F2PS4zHoN6jU6jdS+SkYtzc5O4sv+RIsaGVjgRXm/IlkR+56MzJAM05p+mjApyphmeBX0
jzovEQ+1VfktJpBBDIv4Y9fGaQMCb4pJ6RqCWfc/krw6rCyMgcNaSE2zQFem8CbrKXGAuMyZKU4S
e7B85mCThBlpngprr7IEe66bx1mOuZUibVuLBIuuZU73uRa7z0gxmI86hFPRYomjCgdXRRQNqLvS
RhOEJjFaovg0npMqdBuUd3o4rZ28nYj+9F2DCG43p/pEASsLOmWyJEDKt0hpssaYOqKYPGOd1mEZ
Lz09AbqVxInQ7yXNTA0RsRcku3wgc+XaigvduFM2qjroQnU9rvsqbl1efurNpV07DfCYpI3UYUyA
uS4lDodgqY/IOQ2n8okj62jVEvwY9adUwHWBqBM52sZtqqReyUqr3VVUDnpx11doqle+AcNo34qc
vsAIPxbK2gCbdwESYC50BIa8VT25DTOMyVbkfjcBRNGgb9JiS+Az+6cst3vZAKPS6Q8+KkFiIUov
vVbjeNTT2V34ndWj5eVrz7E15yxI2xjbk26XkdGvrNC1q30bWnR7SmIKTfbqKJyQDQUSLwFi7V6C
WdFj4J51RXF2bsSAyJuLMrrRC87yoqMldste0jzX5mD3m1wYTUhKqA1fQreqWeDAcSZUhpSmr6yo
ZXRddjgqrmWsKPMnNlTXxsQkeDX0IJWOFTjXeaezRh7a7Z3RsHNq+7b/akjCZIeYZaaxZOImP1hB
iOVuddR2G3R8fbwsDTe6Z1OK8W5MSLJgfK1Ge4OAkQqptsxnLO/xNfPA9hYAGL071TbxlaPlOlUu
dYe+9OKIW2+ybdKqoiHwmKRIUsGecg3K04qRW1Ru5zZQu0YhWEZX9AhGgQgmgC5hdzblOzpj4r89
bXKLdalExuSYFyuJBjDiTzPNy++KEeCsihakYAjHy6wzbGF0vjcUFVoE0KWCEMbKxirtAkhw0Vc1
c7YH06IIDUkGD9bOLUbo0JzwfVhKoZm1WtI4kDoN1myip/ObLKemm3aZk8knYoAqqLhFWoynlOxe
ycBBw40to4QmaDC4151nhN1dlw6jjmGzQAblxHCPEYDYwyzEqUExZEzhi9WQ1oqYHTtFxwJ2BX19
qjJJaBS0a/fABLAA+5Ik2VtQhcGRlry9dSIrfMfE2r3W4YCXyG/TIUDaTbqItdFMRuDoRMbqUYLn
PcVVReu/hQ9ermy7Csql8vyiWlHoAfoRxDpBkdHZwmzEFMlpIZtokpvRVloFoi5yzvQkVQqvEjvK
gjY2bgqvqhu6ubmLyk6QeIGoSTnTm1G2BQzR3uTVU7QUTzTW6GTBwhD21qZBlMNCt4pmnfpND6bD
1YkVb0uGIEUf1gRSMpoYFnScg3lsw1XEYI7OKXIzwfAyVBVy+qkInHQV2Qjr9p6DnXkRhSnwcqBF
ETe7rF1IWEHf0dWOIosuUQPnaZ0TQjwuyYebEKSgISkXiaE02o6shqeqzPsriqMK3WnqA3ZJPTmb
k9vampbT1FGsRp1PmhtfeIpgL4VJuR4EGsCrRNJSXmDzbaMdPE+JAHEAZSAuJqkncl9UaU8VTcCv
B2k3lTJ7RctUaCeN50YLuq3W1DPWZzKHnI5chNMvBHJgqcKtuKZnobhqIqULghbQbWfHgk2wjv0M
bc2bozQoakrnbl2x6ejiwy8g+zmXRarWYaQX/TUELnmDDclQT1kNwWv7S5zGCtZpFa6VNHIDhlgF
yG8MYfMzqtKZ0ZuMW5rf6p5/6rw2/rRt9XRL16XF9tiwTZstN7v0n7etEiRznWMtXWOvWPZj0e5E
anovrEuE7prFiTy8a8MmfSpPcNeUsF7pdaZguXqyEzRUTfqA4L0kKudfb3P/m8/FXE3oJrWF4Aq3
//i56LIiybJBlMViHK+ZgzvnNDYGIBI41f71W8375Z9qhN8OgWljTkTbYXven3bunQpsiEAMDye2
3TddNFX0RIr4ZNkFm6scgpgeoRr79U3/LXvqKfrAaZF/N3+2lf7Be3pTfEE1q76+mtNb8eefnN/v
Z/vr7+8/2z7/49efDb7y+T/WvxaDl/ZrLgJraG0/G0T/p3/5l6//SUnJcfzp+P8XA+rjWxN9vGV/
YQT5h7Ly11/73YFq/kDKN1+NumfbwnT/04Fq8DcUPKY0HccVrsmp/LsB1fgxF0OeFAKxHiZUzuLf
DajzX1Ev8fMenAGPv/r7t/+DjZhD9d/Uefaf7Kem4Ujb5FFFMWkJVxd8uJ/vmKZgyNHz5KEvxmCo
vUT2xW/efJyAmFrqbDfqWzHcIblVcneDzutWRjd08rGBmSsHGqKWkmnAKkrzmsX6PisfreLRGR9C
4IPTdYgFHsem2kqe6GpAhL4cvYubf3iChIij8G8d4+7fvxTv85T///nq+vni+o9/erX+33gNCs7a
PzdBn8C+f2VfQZX/3Ngw51/67Qo09R/gYHSpGy4e419L7N/aGobHpWm6ADJpd0hc6v+4AK0fDv0O
QdeCX8LlzIr2jwvQs4UO4MKwDMvmAv13LkCaKrzLTyuWMMF3gcswhGQSqnN/yD9egn7T9RgGgCEA
Wr3Tapr3NGd1uDGF/oQTAFWbezI0scPB8JjZ7c4Li4tMHExWm2gmtXZucSrxUcOu0G+wANhLVer5
MgLpGevZg16UW4fSdBGApA7YIS/i9gFwPk7kjpgFpn1PHk4zxkaoqXL10LSjQEtLprI1zllgJW7B
yb5rjS4j+A81gimZ2Rpaf5WnxUOZWPvULZE4ChM4inpmf88emKgVZhFnNxsuHZMyyaxqAWCbKl2X
R4IU/EUa5VuA0G9JgOo8gYPjebQLh5aIUck4PPLyl6x+QQVyq0BEL0zKKdxmtPtxNaCx8F7gj7/Z
TGHirnomIuCuTnYqSl+CcLzPTeoKpKjlVeKrYOWlqsNXDCB6LDEwsIc/MtCOF7WThFdJlD4hNvUf
SQ3tlkPWDjcGY67NPMY8NcTtoAHJ7kaD0ruo71E7vLIpeCjncDM6poFEzNtqeruyYewuXJvJdnlv
jwTft3PStpwIf6mVcbFH82HErragfazop9bqJgn6FU/zvd+ydkwGnjywR+3Cwb24pOkzoVjzXsaG
spCh1S2VIAEx1qPlvgugwithJxZq42I5EFHBiYGMODEHXBnRrcZPGcinoGzVmzbGRxNNcGISC4go
zXuDWfUyHVl7JszSTbzSnRpaB+NQzIabzIM9J9Nh2ETQqhFWzyazBHv8kxulOmGB5yiGDur1RrFk
EP1pAXKsm4nBTeJskWy0G8yHTCdIRNxb+Y2qXAJp7K9JM6iLUihAdXPKwgFlf5svzJChojU9g/cg
KIJckTHBEIqemO4EmQgUwKH97RixJGUVqO9kujPwGiBdQuSSkG8opE8jTtUs8B8HePtLhGKfBYFa
siEZs4foY0v/s3PTCq5KQDhe3DyUGESHCOl7lwAvZbryjByKTe9wn8fxUrjyGoPOE46VnaenmC4n
8iD9N4tUnLGcHlwbQjPzTHguiFUVs1Rlt1dtpqEBYKM8NtZVQV1qTsGNBWBtSYn/QaWN3zB7ARzJ
driYqOh66FF1AAkOqkyZPHtmRGZVnr7Z7qmUFEBpbdPLqoWNvH1azB+mS6a7IlQHmxNEM6MMF1km
huXovuqheabUzxfs1a1dU3iQMSVO4dZ8msurqkYPLNl3x5t+9D8HQ24i8HcLfF14LPPhy7OBL4UP
U+kd/RI9EHHSV2HeXtngsCscGm20kdw7cIufrLhpkSW8VKb2HcwvEhGVOITJtqv7ByXKfQ5a3lE9
Tpi4hNrjumfDBWM0mVzYdex+xijTbRCqUVPfaWlHyHt3F498DZOipuNQjcOd3TDwgkZxsAllXUZP
HDyo98umhO2WU1gbg3iXOqmnWfaG/2NCAW++1SEMReo0jKFVtTR7cV+E/tLouapjyTWOt/vgJDSx
JKK3QTzh49dlfkrbozTmIZJ2cPQBHk+waUR2EISRirwEwZzvBhAPnkRNEl/nY7ktrH6XkF5bBsHG
nip6bWo7siHQ6Ek6Xb3i9C00ipB6olTCuhHLVWCOu744my4dERU8RL21plyDT0T/D3YsWep7hFv7
jrAV89H3/E06NEdua9LXgLxMKI35TaPHgE6nSnSUMNQV5kig9QTVx7ioCZFGFy0b7caIH1zrxYYo
H8NqFW294v3tjAFr8Tzo2WEM9TNOqm3mbMGZszXuo+s2sFdhNtEolgc0q5RXJhTUve0N0N/HA/62
K9W5G9zzO7tgfcvsTROH6/mYzBVzEM6g9GRRDM112zMkAy5WGYBieTkhrXXQzlLiJsN+Fc3j3ZsW
W0SrOQBtGYhl8IHS9CS7b19dla5CE3wugnBtj8Ett/lKOaDTzHw/5vlaWmKf4J7JWcwwOIVOxjWA
LkwhRIaGR++TAPjk16Ple8Mebdt2/hNpHODu/loLcM8/d6WOihJLTRA86LgZ8ISutSzaDq5/NxT1
jErbeuqpJ98vLvvNfFxJLWLqNy7n4zzKfk0fe2WgofLQ+EsApjrp9GZ4kw9i53cC9RBk6AbkQWyY
V6XekP1WfIQ52Soizs9KBNdhZlwhJp+hQQgsPimVezjPpdNDw9SSUxCDKph2YVWdSlYikwek5xBu
jCPyIbeSZ6unL5vgiee/qzh/hph51nQLkKD1VOTaHWcFpIYFNjk9NUN6tof4HOu0uur0XCXlFThx
npDH3HOvgza8n8Br1BKMYzE+iExeF6Z1kBb6EUwNVacfUmwoYZidh6F7GL3gHvT2AxBNhOgN+1r/
xYz4ual70ATajCk8Bsgeazc/TUQNLGJFejiSjsh40g38vsN75XKJNfrWi+rXZkzIBsXubGJsM4IL
LChTPWeZdsExLkR327rGFfNauqHDrcVroHC8s0rsQLF27XxEAIyntt4aA8Gkhn5Qdb0qYMdZhs1+
5pLJCikHNiZYb2gf97LQd+XUs1+XR5KKTiOdZw8Oct3eArkslzm3dGUBFiGoxNNn0vGFwv6ABO92
CmwW0eBRBhkeEjIGArWhA7omg/Eqrfo1NlZSVzY5p16fsi/9xSvi20SRCltgly3HN9vub5PmOiJO
SovDJwYEL1UdF4s+0s+p/hyScBA3V6WWoW1v4ESu8lNQjAce1bcpbrnRU5f5nnENUmxz+8vnskvB
DkNEOZcWIVgV2XlLF8Yl9iKOvnHyhPmelMN3z5jIV9OxmLWGVfgEavmQ2u0rEQznATFWoB17i3Dx
HMeD5VigDOujzGmfcXGHPXOFetxVRbC2SxC2XX2tJv2ZLk4k3+BQN9PJN1lhsaqC3Fqk7T4vmU1x
UJpRu8Vnc6r06UDa3zZBksbWZpbVY7NE89bCJ0AmGNwMdvsoYkCBSTd804l7LZN3Au42FQMH42oI
Cf/CIzyC+6KHcyEu4RlC3743AT6zgdlrItn14a5K6DpV1rs9BNtYmfdNqPGduOf8TrIzVn2NhmI3
2e1thNxXlejlhgDPcmBbS7tiN2CleBs1Eb+XxcNs56OxeXDd/oZlfEJyZjpsO4S5Jiz9GYH7LqiL
G+mRsVjUx9q/RVtq9bWxCs2WGMjoNmrjM160nRLE14ccvVDu9dq4ImTgKpbVtWZg9p/ic5+7e625
4zF2TKPhISy9a9qWTyOt19q54wH4kNTaQ+52D8DgLgUQ4yL/rkMN5o6xGhNtV4XiKBUJTyxfsD8v
nSCFa47TNf07NXl3oRyfTE+dW3M2jUx7MEmflkrPQ8/aMZuOx+A66WPGPYz4sSp8UKzo+6g033rm
hgunKWb0LejfMd4a9b3p0+JPCQ5a5NBIK5zGCYa7MfYulQ1UI4PAk6r4VLeXvt3FefiJYz0jHV64
S8stvJWK7U3u8xiuS2fTDCakvGG8aix/b9TiVCHamz+kk7gnNDWwLZ2L7vNTjNDInPOnzeQVt4OD
eWkIzRI1HKLXkFmJKmhiRRpKpCoLlzKadlVWmodRstfBjnFwBWpKuBTJWLbsdUjjCeoWEkTlgSJq
aKZrGNQwGCylW2kL1nN0+yMRAA7ufzvuIZviN/ELbLhWgZKQ8QFvgLqzyI7kMB5JsCDqq8f8Mzk3
RVC+tE5wW6cgwB2FdcOsHsgIQsQidbmIAmstAolRXk92ttM/1C6BtgW3SJOl1yB8wTpOrrdxQrXL
VbwoUvCVOcEEuuZXx6ajyrKi64FO98azScexjeoqM0CdU3gxbuWB3GjUNmHkBBQVHQy9chORsIaJ
kH1Og+AV7iLdZa/FJeuuc1Nf61n9UTvO1uoIP/JVdt3E3Kxh175ATIXhCqhiKznNSvfGnZdjmZ/0
8k32CdsKmZxQBiHmRr5EgPUaQxgenCzc6fSgBwHfOmpLHOjcbcm7aUE6YvpnbJClcTMuO7N8VL71
bXThl+7raiVcbWF6smXh6ymHHHGG0wXZnfCojSbNFMlckB0VE8p177FKqQlgeU4qzrJpviN7Fn+F
5XTTSx1bLCgEmq1YxIoCno8QQc757de26Os9zO9hVw1YJylKol1fpv6GVjKO5iLkcYtFbZmWtovM
GCGkxRpaDYV5Y2OKLFD7AIRJ2c+IfkaBFCs7J5oVAGt0VVrmfdK5gA35rqjJyzXiq/4YGbeoheKH
HIosFsuh25EoiJRQGdWGrnm8GTWrJVUB5AyYL/RmGTNeVu1mmcp3jWRjpOrul1+3V4lX1wevnuVo
qeVxqRNH75KJtNSyHgE+2wHc1SiBVDBecpH4q8Bi+JkAF13pPdkDfbznJKCYxyu9jrhtDBEnRwhk
/QxY/wygI62cAduUMTX7eGQq2sbevjTjCV3qRaY6iQUekv9ASuolxpcdbpepo5tgEU/HfMCiPyAp
Hk3sFfiWuBv1Zqu72EWoCK2zwrUSkqy0axy73vvVPjYnqioWoFTexANa1ymFQOG5Wb2Fn4bjn4kK
SC207YjGuhzPeNwvBI9Tzn0CD6crTuwrvyU6AqytsK4j8qpa8egW1lfXqfDNhsDl+RK+UDUsCbSp
b5RPgVoaPO0B+DhHEJrjNpHRF2vqeMPZyCh9JN7kvUsAPMp0Vxyqqv793wrPa/eGwdSo9iJOv55s
Gj/r7kabCJ6WUWtGQsWx0+gGSKWNV+mYnRk8MGPLyRyx5r6KH4Tdo5NVGxkW5AHngbFhKNMRwnB2
IQXAnsGHMlj5e5Gkzp2Q147uL0sSJnE2xx8axr3HANVWYFY3IdfmoRsY3aAKcG6jvKINmQb6TTwn
qpbSKnEnOOqWjtYEQsRdAOSqjnWYQ9Bv9Q8ySt0VLlsGLiYCgxyVVxoqiQ+RbDF0nJspx/fiEut9
S8VFOnXq7zWzxHidlc+DtNHaBeWDFrXFxTO/JsHUn5dGvMiaAUSUwWzvU9m4Ftr3OLsNwydGVi6p
4eFHJhP54jjGo9UMw1dpTkuYe4+uhcF9mjNhwmDZIb6hQvEPWRnvdMu8ikLpsRPA5JPXry4PhzzS
2KVvkdW9hkX6xV4H/lj6WmNHLuwIy1u8yetpm5tI0mNpXBCKbJsKbVpN0mfXncaQUZRVOTuGnYjT
EVvYB89F3ytreV+TyYVSOdikomB/gHmbIAAGY2ZOZmPFC+iK/IpDQMWwgPKfbZ1C+/CFdohc2sRg
vUiCw0Zgo9OL22RVpC20rYBesQ+VfYGcrk4W1hSxmWXLiTo0HY94G7XFxJLCFNHb9JPcubi4vU2S
R8ij81dvsJ7q6RRNqzLpPmUSfeK5eubBsbaxFwW22JdVcpcMu270X0e/JHiDZpKR0neAYMqrmsG9
Pw03mp8dwyk5gmoAuJD39xrtheUA/AN9CHI/eBfpkL6njrk1HZS7Oeh/6lx3Y0UnmlFrP/OJk9Kf
ynqbaOqbmNFrG6qR1RsYBtrP1lYnXWV7gWR2YfjBLavJTlPJa6AGgDQ1s8eAnoiswu8+sWpszNYl
Ev79/Kflm4u2CW6T5GLn0btL+NGCfc+p8mMwvCWusYx7fBlHLo4xdNlOzW5pC1LLIv86pfZkLIQR
8b0AprAUGR7JaOUZ1UOvZzAgxD2NmDuIUpvesLdVI0+ec8PoEOC+gguTVsG371E1K/WR9/Y2cUHx
29NER7/hzo64evLkFW3VziTv1QgdmqkKKhsD43eQdPsIKCx0lvg1IBoEsRryAD5FngmQZf64rsJ0
nyLOWEn9AbH1zIzw1vXEMWFCPEdEdffajGPTzQKRdxSGmLxMsAUQry2wCFgJym01SygBknBhJXdT
K/edHmHBEA/QyVagLdjUcDIIYlz0Knm3En89f1MhszPiFOzd1XPPmFUL5Kcxui8pJ38ZZ9qhZXCc
oYoaTe9+qLRDx6GClMFKjHpJYDcnxvrdIAqtS+2dMroLrvfJ5JojF8cttTXRXegs0vRIi+BD5nyl
sQCz3TvrxBy/BT/R9RybzHHhfof7nOiT+d89jLapp5biZhyCTTni/XMvupey8Lj05BpixSPH2ZEF
TyXnva28uj9NDMdnhFdTsFNs1W0/M+hkvK7d9pS11sV33Osmqw4xAI8KoXSkkyUx8FkzM7hWmoho
H19i1MlGA/0xvbe4n9FGQaTATM0HzWz/0Fm8c59l58bhU/v0OxYowHYarm3lsFr2p9IT0NBSZ6+i
ASivQehVBilA0A+WqYthkSs1YZW0eoGf/alp0jvfTmh3DzdTVT4HDL1XGalcmAcvcW6zmW3mXr8n
79qAg+MbWrJsdHFfKYoT0uTm5ru7m2HhHhKMYeDzFYOLnI4aLC8Omje8C8Kl2P0h7wYSjZTagCtk
fwTYAIqJw+5ki3L0NqAEj5bB1N6vymVjcKzcEiZaDNCCUmoM8cU5g0N0d/M81vG3q0E1Amz9OOjJ
Df20rfJhiR16I/428fz0WncqOfB1mHxbDcgkC5CD7qt9gw5oAcDsGGrOrtRBvBjyC8AbI4AyOwsv
fK/f01xnsqFRMMoDGfbvweBdR1ayhhf2aODFhrDaVeYLbCESmqbHRmqHQJOHss1eo8C8WGBHAzp1
JSJuDHnxO2EsCJ7C7kQsDYtAH1mHRFXLwoA1kc0n1Bkx8jfIpJNj17nXOMXvKtO+8Dy8k4G3b9t2
kxCWkU2saXr+5vUBPoL0OBBKs1BN+ezraNj1Nn7/Ru9kNUiLfFs7jLF5wWK7SbCCQZvl2Ae1efFs
IENG0SoMKC/CeyyfjEwCNKPk6LHRrtiuJMwQos+kHbadoy0Hz9knfnBVjcUzkS2PdiWuEYMuap86
HaEnZYqVny0qSTfqHwUNhTLCBcPBaGiEDlrCZ0VeOKhqDstx1lUzoaTM7uzW2kW54CHCLZ75GHS0
j67h6h3xtVhlvySKfVmK6NSo9BDhplg4UfROlxd5nIQS0YP2+HDbCgpmzWJs9e49PuArH5BSh5mU
xlmIaKgk5QftP7vE7qjdj6NN0kQOSdvdlLW2TiJ3i6xGLcPE3pW0Irx4eszBrlm+u58v2dwM3kc0
k0ryuBwcgGsjcNxSYG1x98Wc6VXZ2/nxHeHftCNn12fmhTWe/QBxQNj29qnEgRbkZ0ICyoXOS0VB
dh5Dazt6zcntU4xmFev8EIxPbIe5Jwkz6Nv6eSitzwyGKkmzXL2Y5btM3EYmLg1tRDSPpp2pkIM0
r2WEtiI0Ntpm6GcRzdRLx5sXaqzVqMY80qHo79DJosAy1lz6N1qgo8CElVQp996F1r9oJ1+weYJW
Wyc45SdSoWzUgrsaX7qT+/W563YRpoJlXCDw0aYMa0VsrWpJV6fj3lyrBMxPb0L8Ylf29X92dPyH
AfP/Q5BtA1E7AoN/PmG+ziES/eX09vH1ie/j7ecx8++/+/ug2fqhM2m2kODAizKEwSj3t0kzI2jb
tZknC8NDCOMI3u/vWgfzhyVMiiJ04BiOkcn/Y9Ss//BQukt0ELbLKFA4/9ao2fxV/PIPccw8apa2
gSAfZQyDbfFnAX1rKKsz58zPSg5rIk7RhfekzAsPjxZ8u6Q6A9dbyV4hRfOunKJ6GDVvywQR4IJi
0qPLg5PzHNGaniI5b29acLyOec3I8sFppudOANroNe0gAv+6IW2WbhHOXsyrFU+42HCfvak8MuZr
SCkzUxzR2RheOam/TYj6BLSQnOZNrwQRgIWMONKOoRXW4nUr6C4lkkwywkB+7ejDsrrvlRmvCeLM
CTjA2x6YRb/6X8yd2W7j2pZlfyV/gAVu9nwVRbWWZVnuX4hwx77v+fU1GPdWZYSOy0ZlAoV6OUBm
XJhiu9dea84xpSl9aAaDZqPckK0Y4Q8AUHLvGfYvdYxI3CX7ALcVlD4V26JUgBydBvvOhHMXjOJN
LosDtPTPwjZPjNsGALJXYQ7WrPJuPdVsqAbzlPAUEH6aig0HyBl/paXRGIYZiRUaIyvzmcTLkXfd
zpCUYGzTz+0c3sEc8TmkbYEzk50RAdsn1tq+QFPXB2TaTW++H1FBGMMBhmtvIEgpB5Ia5UoSS6nc
9I3yoCZmw1SuPsYwZNhGnDIxQGCurBtVZ2qeT9YeI++CaMADuv+bSJp9dyGQZimUXIABfGCz2Zqj
ti+G2f2SZ0ef10+Bk7erPrZYlVgTPA1Pd1vumy4+JtKLaOwHqK58uvlPGD6y5XhFOjZnjtKmyW5T
eOTMg7OzrixHfTqIiOJsqPxjV7ek2EtXCnv+NEo+tULf92pw3WFwpeKir8MCc6eXsCom4033uofQ
RAiqa5jipGEvs3dBlqNRIfoHab6bslbf4CPaBJr2IGXZqW8wBgLfWOiIKDFSMg8moE1BqUxcJb3t
CoddQ/OMQiy9J8TvbJjJVtPJMGvqdTr0N2wo6RMV8hWqRVptQ3MuFFxUMYOLolUZ8QduGqTs2Hrr
LGe0iZwwbhU6DzHjzIb6qldIYeqHaJ/KTEwUuTtnebhOQ/GSqbHhFPWughaM0DVA/WefBQkReFhH
tJTp7KNAvil1/SP7psdS0ZZ07w69aqyJXV9jA7hrQ0H/iNg9Knaze659dQZ0+b+kQN1OOQDJSCGY
LhP3BJVDMR2wc4XdHRB9Ki/welgy1xURmglft0Xpw7D3J4FpNDvWAZIDo9TeoKBziTq4loHmGL2q
O9A+b3KU06gT7n//q95gEa7ZoCo1KY1qbxdLT1XX7ZDupJ4M0zaT39uRjqPl7QNEJwut7gkZs5xC
SV57EzyB1X1a2vga8vrTe2IiyarX9yZT8nyXGTRstTi98dFEsJYPR7S55riLMPPrs565albmXIN3
BiehtewySP/2F3LXghdJHkebFJLOu+ojfB0gKjUozDpUc8DrM25vR/rTL71DHPOQTybPsBJfDaPG
bMo/dIG1xfPqDHU/F2MPjBgQ7A+Fk84T6qwLQAxRxywsHytgDh9hJPbV69XHLgZuIHNwCxU45uNN
Os1vd9HAw5SY8Gup71bsix2kwkfYrXgC0V8ymYBinG7JCV/bmMod/g8T3EfnljZbz4lWcKEHFdgd
AhA9abiZuuoWTwUKXXnuSza7HAoZgk35IfYt9iKcHWISaW2DbmNE6k5RQnM7Nnf+WNxbdgQ7LvlU
BoSsw0BcZ10PbmrAtsnn5m5MsQP0d4NpYhcZRPyW1H2xKK/agkKmSdFoT6A8RExQd0Xp2dTjR46T
wI3U6pZpm1JepwQ3OhMgdsZe0WxRZ+7eZdYSWLRr1BlxsIW8jqcYmbDqP2ZF8TJpjPUUmyndnEkU
0/zgEnmSUzy3Kb7QoXzOPPNjyIS9qM7SkGT86O4XxXTBQwU5q8mPsjZdZ0TnLvhY7YmwJixsiD6I
FMNlUeAfZQ1YSCovGNF8D1HExGVSMod0YnLhIvsEDxPPSAXDaiDWvGK0kBAUzQdZfh21F8RCdEjl
EXSjFO21tpO2VkHrkXElK0mCoT91mhZlidHXbJek4ZpJAF/+TP7wtJg8huRsTt37aIVbQmZBQPQ0
8FnxcqfhXITJt8VS6od0MsRKb7SruB7ukb4Pi3oYIW+E8ghd7dYuwFgW8kBeG1N0u99pBvVih1Jc
93J39FLy5tsU7UAp3RHCLWjxRs+iPOHz953CxrFdm09RClgyTxtSiNkCk/OL410tzpZWlIxH5V2t
iyOLH41em9mMrb4iM8XSOmjmsjaYOpWxtNA675rW2xUWjHmmCI2lj66gsIBokX9JfvnWBjt4HR9m
eWxUOGuxedNOMY15AAGaVmIBbrgrevpotv2drsT72nhu9OmhKtJnYYNL6hKyxImPpMuGJl0q7iCI
vSs2bM4gh8NtKhWqGABMdBOvIoAmpUivpKqXF34ztxa7YlsQAk6+Aewc9mmLsB4eoqDddDXjxNys
342hBPyfy0g1UcShw1EYjDEbN6yFL6vm3Ga+7oy+YFLCgm3aDGQTiTZ6Yf0K6uk+0lRimfPmztA6
xr2CbZimXRd+DYFGZV/QJdqhHdN4URpU5XDI2duCxJzo1KppY2zh9L4rErEedArCZK8z96Kl1jsl
hg7HsvNsISfY0HWZ0WOVM5USFeH2unI0a0RQnclvtvXhpTHkvZgrl+kuUyLulhRceQ08IunoT/bJ
zxGXCp0nrO2GBztVPrLKY5Rlpbc0mg987taDjzwKqVKtP4BVvTMMbde31EqQxlmdCjO4SzX6IhWI
U1uqT56m3UePuQUGsShoU/UGiukmideabO6sAXhUY7E1jC1MLHLUHBl28AhnPGIhteWoE9eNywW+
UQXoDER+XGKcjzNs9HLqDJ607+t2R+bWtkyrrS2mtSXyra88/S7KUqfsanTzCtwGL5NXOenhSWSS
EV29p2p3iwWJGFEtIOp4eKut5FzKaFvK+N0KH3RgamkbQdPUiVcZAvZiBUEj08znIVNtUekHNSW2
QaKGhVj/GUXccd8y5m++BbcIErTnEQ5IC0ZfZFArTaW8LduYGlKQrJXUHV/ZsthS5T1VfXbMW8lz
26yCcVGFFd8G1jL/HLb+TS/rh6RgbtqgKHT8Doe8TpvP0p7RwR9x3Xyy8mEVY/AxKQUWE3GHXv84
l4lpaGx7ndjRnG/PoNt8PcjpNUIcS3ykX6OchZy9wiJOadVyfu4IzUSerSiVOTcBwklbNBpEz8B4
b1A3dhoj+GbWzQTTh1XRkGAr6maB9aKoqz7BP5jf0jSEHJ2yPya0DANfq99OnbaViiBzrERmQSqi
R5OFXWS7qOmStWK3mzqm80qs9QchbqEbGD1MBoM4uUTzr/Je5SM2ZcKRqX1pTEIsV3zSZizVe5ai
NISN7vEhC2STNLwcTfW7MPsZ5i/ZbjLZa1MInoFuMyS441qqOdOHRVyTLAYNGyJAN+OYfFShq4Je
ABCKCS0dWHyxYGyXLOSGkXXkKduKxC2obAW4ilFfSglMIL+P70jTQyfiEdA1w5UKny87cYa3I7PO
xdDSy67F+C4NMRqwZLhmzLPGbzht0EcdbEruJSS3fhl66cagEkESEt37gfeBq8ZB+lcA7g54d+FA
TzxpM1IwG1oWUioU5hDRZih8G1q7djZI016wnwR2jT8OkeKmUjpYVjZFIFlekuKqykkOcmA6Ery5
nomL1VJZoJl/7Hy+5YhIeNcYNsEQgvaGOdiZxvzdMDHotvh3KhUogjJqI+HdBdkxXrKuZLPdiHin
hPDeU5XvsD7S8FWjcinniKPm8rSFdAAA5jB4cwFEfhFw0MKRBhDiaxmlw0pTJIQAnXdfRyiVc/0m
wjnLwBGsHoiEihyCfhLvdUtHcJpatM0jgk4mHKPRnmJe7DmwiBAWMjR0zCdtrT/rBBXSvOadbYJ8
WWglBto2gOA2KffKxEogtf0uTW9HhMBxY8KCQl/gaBC9kBOf6F2eQkys5EcoiMcydivVSxOC9eSx
ouioz3M7iuHqYmKs4Ggl90VBmi+lfFBZLMkTVOn22XkMUrmdc7ZxewkZ9ZZv8HstnYrfEjbNsriA
2+qRDBnAhJgJY3w3I7/Z2MhXO8R/5Ria7FCNK7U1r8sW5WIeyt3G4qvJvPTQJ9kDoZPMxtu9jsWO
16aiR27LbpiUW2LhwTdJOVsHVbpXw6Fy4opbqS0M0BVykBiurMZPErR0YKI4FBV6G2uYNy4woI+p
7Ojg4tVCJQtMqu36cCvDVEl7d248HYI+8h1FH4otqhgAXKg6S9mctnJTaSskwwh2O7J3LX2fNVG0
bwLCrdI8WIdw891QM9yQBy2zWyRwiPngolbtbxBwZjwVY2YvARoT+awhdwlV/1ixacoYXu/RNmgG
oHFK+DXe55kJ7flLMqvFsrDk0xCx+SV2znDKEXkc/UPQH1V8j/iShmGNsGQVEFdvZWxVfAJ2rn//
B9ojHg0RBRsPRXDs2Q1iFTjaHaFh8JP7J7UTPnJBmel29lj65PLoEclVpdQ7yNtZ2lI7ylctbPVF
kioHLYkNMIiHTuGNKsxrRM/bDjXeMutANzXJQ632r9zaaq36A05dH5t+PZYHqylNotxBRsmesfI7
OpOIztlp2RPBv+N48lu/2rEtJikPYqUele9eeVKMrLhX+pLQgdG+Mhv9I2hxBEpKiHr0Pvaju1Bm
gSZiA/JuIVYQpD7Ksr6LqrnwiZGIibbsly28Qb60bKdkuUSM5iQtAt2kpaRrlUxeFP5jbUAtI/7R
d6qyvR3GcBl2+n2UiCeMx7eNnALOCUl/L/1TXabvaha+a715m1rmVaPqhyGqT61ndyc0YysFIQRQ
2vys+8p9zqeXVtgmltnTztJyfLmMQBVp7VukFzZSs5rblL41nqrGSpemmRK2Q7JYrTKsoXhjJtYV
N8hHEcuNtSulpBmOmnmblVipiyaSnQj4cGZRJuHv1umDJPB+ctWRWMbDDvUxPIZwIQ/K0xDw/fbV
kkCwKSIdtFd32UmBB4TRVP2UdEZumQB+VeM0pw53EZZ47IgTws9wdrsNcrPOrK5VeSQ1Tj/OWdYl
KkiePNBXfAj1/FkzC1b5ZKxWveW/xs02IU8YmQdmXibOjEKuQUu/jRJ5oOS1wcNqP31p23jFPXBM
9jPqr6BHd6usY5TBjh2nJAb1VB/F/DVE/76txx4FQlJv2JxEWXjMO778lrkwUrzqXpTf2WVxpU7Z
e8cWB4nFrD2dBwNy+OxPnStscOdRAALAzyY3ozFANTDSkGKj0uU5ZFTa4ioT1oWICAQhn0tqj3rW
oSL1KUb72FzRQZOZxkQoQILA3NQQr1LcCjR5AhpIcsWtb85DIuMyF7Cb254+omXu64h5tFkyDAFp
4HgNjtpOG+tlHqXlxvPMe72O5JXSX1WT9Y7TRCPsVF0GBW2YMcfQS3gOYwYtYAgRhMoqrQ2+mLQm
jdzUtgzzfnlYC3aprAGVTDUmjRbbnGZ872Jp2stMBq22Y9rn23fYHB4HZIV1ZhDpESXdAmvKL0CO
n5Ni3miWuhLepMFB45tdayEohtabBzGIcpgct8sGdE2ks5NCGcpeOrEIGJf0xuX/1QTmW45y0WK/
59HIxCRLyynsi9uK6q9HG9PO8ieUIHdGa76IempRrXnIocGR+p0M+KI6x3VZ3MZRvM0q8semBu0G
WFQug05ckhlWy1Y13s3JLojzqR46LXArFeFTTICY1ueeU2PIX+hDekqsUQcVrrx5Y0kAsV7fhcHw
0sF/JTwMV1o9eBXG2eEpYcLv/r+dEvz/aDBTaNT/n9v/d8y26v8gY/M/nF/hW17/x7aeEzfrP+cA
NPD/l91MMsX/kC3FFrjG2Dzrv81j/+bomFgesSwK2vqqTnrS7Cv79xxAwdhoYFylo2nMFB2dP/hv
yxn/JHBCAr6ZzbO6sP+v5gC/3bb/OQXAhEluJ1MFVVbn1E1NnpE0f8BtMHn0kho2Jp4Fny71nW/a
tJUah50Pbb96PdbZYqruAPn2ZbLJQgQBtPH7N1gAS8bB96p619beNpz8DU7oBfZ4SA8fZUdserT+
40J/4c8Uf5vj/vlbLxzNUisYuOS16co7xCnmyt+B4XOia3sHDm4ZLiPnv3nA+Qf9cXG4XHqelByw
du23fnI0N1oZS7A79cp30iW9pB+80crfBKB/n6JuytwMGUKSxn3/64hMhggQAxvbLGn/y5/NU3BX
beu1zaZvWS9xtGyRIe8gJL8B11tywf9L5/yfv0C/yGC1OkOmL0aqZMq+DKgPxhWG1OxA6zvN2zSN
sezKq4bepKg+zDBao2H5L/0Enm5NNbBWQkT8+yKAcYkrX5dh51Is1fT7YtPJJ/qs9VBRaNYPft48
TohzQZzdxgYIX7oAyLEevr/9f7vH/3UvsBsbNhso7rTG6/nnvZArgxXdmHg1EkBpRGFAUYY0Qz0H
uDTuhx/uvfjpeBf2Y1lSJJyBHK9ZTSvZpXhEr/KC3WSXb7s1WyxziVvwwNz5hws+n8jlN0BotmVS
cdGesS5OdKw8hKGJbqLrB4r62uuflXb+/lrOz+13h7g4NylU4pTYRtO16yc7lyn9ZwAesRgt3Z36
QwN1UXfJ6vuD/s4L/sdRdUTqBuZx2Zzt63/ewUkkIF9a03Srrt0kxL3WJfYBdWxwPLDXzsnBrauX
EhPegPgqDuRtlhzr5FGtyrVC/E5FmVfr4ar2Chihd15/NwxMmyaGW/jpqRvaCZg1E1Gnbgjh0+v0
TRurLSGfJHlp913zhpWTjmWxyErbGbSV5VULWbDHo/cvj4+N8dj3w070ZUVQhrWvOl9ZhEK97cfq
hikU+uepO06S9CKbw4H9E9OeAOGitYHs4sYztqaPEeX6594PPtnCZTR7rOP3V/HLbxKDYmFaNswG
jPh/X8UQsHCel4rpltZ03ZeAG6yXbCS30iI1N5a2xMwwtISM2wa/g+D9qt50fXoEqLyNKgCgg39n
hs1pnuGWym1MRxCN/g/3el5i//GEKTy9jNu50crvt+uPb3XUGL4wDb7VJYk8sGcxsHLzFIjvqH+w
5hD1cGPjGCHY4LqoaqdRPgX6dF99SzEzp+JFq2hgTiQHVuecOHvRjDu8rKtBqbZpPeANbu9RUjpd
CfIRuSBtxO+v81evP0Z1AbaD8Fic6H9f5gBmr1SL1nS9+ExepUCoYvGDKpdm/A8vvJgZG5cvxp/H
ungdk04jYQKSltu9ybtqq24AAjPSWpiHzlWW8oZu2uv3Z/dbTnB5SE3whdFlQXV9+S5GZJrBQ+Yp
UhmdrPo1jeil5tQOhnDHWMS6y6bUKQ4/FQ36XBT887gmjAgqKl2+fHqFGIYm0DmuP1SrNjrSFoEU
OG/Kw007Eo0KyoMeXodwKC7uRXSr2+Kq0gyE9S+IrVwdd2lYiU2HaAH/01U/qe6EEQXV/D1Sbszv
azMtnHAslkyQ11NvbRiiMxEG5mpCoVFS15BBp8l7ZU7RAmeHvSbA0xOih+jlfGUEysFiXBUNyecU
jiQnY7EjRSBs0YTphj4vNXsDV8gcQvfayGLzw5354mFQZNVQFBkBLVSE+cH8480h81yaWjxDrh7b
q3za0LPcZTbmEX7iMUCz2pTKvg33ukB8BSvKf5Vr7cHnm/X9D1H/5m/8XnD5ITZVssGKa16uQ+E4
dASGCrroRUzeMxYn3CBxe2J9RuQcofmV0YLUAjKz5e3K5mC1d0aVozxuHoXi77tBvY2b4VZ0yk3n
j3CXzkXe3saj/TIVtMx0v7ht0uy5TrMERBEWn9HXABIr5irOx/SH0/lqPf/rdC5esro1AlhgnI5y
MM/eOnV9t5Q2aPucwVVd8TkXrcm6Ruxx8/2FFF9eSCqnmZLJun75zJc+y6pKl49eNOpoRAQFg4MQ
IYkq6+dI3EVFcLLpOUp6d/X9ob96loRszfgUG4rlZc3kVVIeNaEmMV2+i+SX0dh9//e/KFWUP//+
xTWV5MQ38Y1JLvP6Lr2rpqMR/7DeiS++GIpgV4bXXTCHvazByaQP2BahJe2wW0+q5arah0/EEvEV
bq+OzAaADKOAauVHNX1Fyfr9KX6xDvAqCqEBtFEt2bqoftWwQJpjTLYb1CZWdRkXRouT/JPMlqb7
4d3/6nL+eaz5Uvzx6gsthutVkc4N0nFdFZjGNBznDLe/P6ULFtW/3mxFBv2DqA067OUlRdekdOgU
0Jt2TGYfPVV/QqyPuGxaapWOGvVDbkunareNfSWLYRWN3b5o34bQ/OGXfH3C//uHXO5ucjsWRSNx
cRE7gy9/lwPEO+X6h9Od68qLNUdRdEPQCDDYoV9SXAxdEqPe8uQ02rDKxOtUyrNCzO1KzFjJbmwJ
lJE9yBNUG/Wx8a7RD/20m/jqKf7jN5gX+7iiNM2MkF7bbdEITHO/Pnm31AHR0ltNLEUU0LskaKHn
NbpOSc/5/hJ8+S0HRsMzzCNMNXaxqAAVE14cc/jBI5dMmGl5EEP/qOXtXeffJKRCaaY4UDq/AFXd
Ik9/KWTxZGcEHyjzOLo147WBs0GbNVhgVJSqJH6e5jSKIVbFYgMx9L7M67NIm7siih60diBZTrsO
yBBD4xD8cD2/eivVuUAxdCSY4nJPatW5j5yD8/H625KMM+hfC897MIlt7AvL/f7qzV+xy+fnz4Nd
vJZ57Cmq3aqSS5GaD25cvFTBibym74+iyF+dFCsE+2xISGyRLm5SXGqMYrHiuUMo30dScRi7+GPq
GIxJuX5vR+qpn8iRhGH6yJ7HxsolW0dUr9DM/WDPEAO6Q9mwS21pCkU9wBlC2a0p2pLfcTYNy+3t
lzyL7zU7wFgMfyKHR6SMFtOJ2oJIMWduJZMbWc0SI8C7n9AYFbhT0UFlvnFupxu/t7ZQMBYd80AC
cVxika8AYn/UYjhbDZ0Ysyf6OV7R+Megg89GDx+GrMiWZS7wJYyuHL2SQVG3Prask9JYGzBEJM8K
cidbb9JXeo8RH0t8CiWuLo10CdKWzJ+UbKq4UzcIR5YxnpIuA5sp2UsSNxGdEYkeG1f0ywd1jqJU
UhrzCPBMwsfqbF34Yhlp4UqZcNt6XARz2iVKv51QdgWE7U1Vta+IYEAzicwQ3orSnkfyQiSUNQjD
+oWPMVqqq0MoKYhIjpH+2rfe1q/VfVgQP02ChzX9iipY7Qi3FEg3hCVQSlZgk5BrJfASbGD0BITE
2o1S4nbPsmsFxL7R1YAqiQ5Ylxot8DE+S374lk6et2gQvedtekOCpwNm08FS9kC23SksqkfPiFon
B2rYWo/YHIYFfxJtjJldg1N8GNN0WjVSCw6oH590G3GVHyvvCD9fMCeSZz+prwVipWXS6tcacxvc
GWh90eRx1YS+hy4tFi1ywE6kq1SpX8gF8za1iVep7I7Ekt+VebIy6iQhhgP4U1PpKAj6aKkkyPNy
E4tYn9eZA4jj0NbCKZLomHraygzqbRKwV8u6W20YnxpzOE0IThEjLU1mJWVjMX+triAuXcsixfDk
b4qY5Iuq2dVGeOgM9WqQiLgtM3sfqfUqtwcq0fZU5dVDYIhn0Sc3odSvahWdBqpulLbzkClT290U
B88WqbursvF/qE6+KrD+fGURiP+5YhsILmTNr20oE7QSsDJKpKd8/10Q8lerpK6xE7WAsrCCXfRN
4APkfUjuBgnmsK/1wyRfy0aHLQaBTe+fSGNyFI/sIf2x7KrVIOfbiuda1cgFMJIVjpa1zlUWI9SI
KFlaU7iEtnMoFHs1tQJNy1OCVo/chEez7/edjlZaZbaE8ix7LFJSh6POdOSuR/ua69yo5jS2mFdh
ibwZwG0VBs+m8aiK8hj6niMJlJD93FNiatQ3KJ/RdVx1hBhCSmFSSMRFlshbG2qVKjPHL8gDxvle
dDniAvAPKmmfBU4bO9kaxps8Po19vtLVYt72SWfTRN+lg+NCklRCKZ2dUgsry5aSKa3HNnElAdiH
zw6iCWb+obiOyRkvi9ZNM3Urxd2+HMqFPEpHfOfXOjgUHbn0VIi1VGub1s5WVU6g1RxDpQ7aB1rM
Db1h8uk2ofYheW8W/i+faaWAX6sG2rLgbckalMsKmwfzp53DF02UuWagz2OohoFH4O+nywNsTPGp
Unt6bJcaH9wDkpL+3SeqJprWvf04dc/fP21fPmt4HlTAj8xC5iHInw90QLO3ls3AczPzLTQZ2Z0D
+jHfH2N2cPxjQQUzbRgEe1HvMjP56yA5VEapKyj7QjnilZH0Z19HD9aQ7IxTXY3JNoMvNGqsDGQC
qf54F48kz6CpSY3PRuzM7DUskKjD3Pr+l3199ragNpZ1i0v/9w8b2VNIdooAoxXdIq5faulVh+n1
/UGMr+pRYIIWbzLV2D8avJ1VNqKrZYoXU3d8Wq9ZYt/WPqgfgMyaAoE2KMs3pRQ3Sco/kJe6KMt4
mbHtVkt/HwuCwOplFf2SIkSYpJRkTUEIwJuFNhrYPxJMwQc9JElF32AtdDLbdskRQ83UE9ntI6uv
IAyWxQksGpPUfC1k76rtwQBAxCvD5B7M3+ck0IHhIuF/2oXHNPFQRe48o99l2eDktQp+OHO14hzy
htOqJQf9JBXFrjJDt0kTICb0ZVKxVfGkotKsdXXREZnxw6X8ciczz8lUQTNJpsr/+4YpaDl7u2tt
RkJiRVDrhgjd6VFykFo5qjNu1XuG7CxT39/Br95L07SY1bGb578XR21VtquFP9puryFChc8U5tL9
JN9Nag31TbsdJmOLLOT8/VHVr54btmx8CojcNlkL/j7ZrI3CqDZYbDpNcjrv1FJvJPFLR9ZQdA6S
+hGNWggpwCljngIIJNhpJwn2Qdgfq22XdbVDAraEiC5cGTmEHFF+1hCcFC/Yktq0b43IlSpSztpb
QYxfl7Ura5b0ysELIvBFjwy1Bl78/Vl99cpZVLyyolP4istXDkF4qdbD4LnJEB20vt6YvBQJ9tX/
wmEI8+BtA7RNdfz3tSMrwi5Ix+XaBbeaVzp9fy3U6++P8VVTVWF8DPN+HpWZ6kUB37cFrCqjxoTf
3ktSej/4xrWNIFJCpal3eJvKa62LXDIYXnQLishoUH1VtIJi3uaMENGfzvqrB/XPH3RRniDjJGkK
uJfrX/sbkhz3/Uq42r7+YevyxQYJYTrsaE1jj0nT/++Li4bIs6p6sF0Z+EvQI11TCRREE1YMPx3q
izMC7Trv5BVb5SJd3Eef1DxGzrRIQH0SOX/vdy3Pe9Y9Z0N2n+neTm/AzDVkDn9/b78o9DiubnJo
w6Qpe3EldbIUVFColqt0yCbhdLSP3x/g6xP7zwNcnFhsWCYmXw6grf2NuonXAO5W1br94Vb9/iJe
bGb/PBHrohFBot4wpoFPy2UpO6xyKHro7iJLbBfRkrCyRb9sbvNtsyeP4QHjzqYmDPgdqxsaveVP
A/Yfruplc622yA0oBxPaP4gzhM2Uc/+9+2Ypfz+a3jAUFpIOPi/RbZY96clPa8FXL/1fF/Ti4Tci
ZItpLFlut1JX+P+jaNUdEUDma23ZQflHsOtW92hNw/NPk+Ifjz1f3z8ahk0FDVbLA9s1yw2dmdG1
V9GSTc+mZ/uTrNo3YzG5zRpN+O33T+sXX+2/TvpiBdREUxBmlPEUSRWT1HVt44WSPr8/yOzJvawT
/zrK/N354/Q4ggWHgJunGOxdRgTDauYOdrtWxspJlGYnCW2DOm2XIMcneFGWkRPPjg7SViXisFVE
sIo3ubIyXBFQ5X7/837PyL57lS4+9w0CbdFnXP12BP5qJ7fmlCGEwNRoh93JHj/T2Hy2hubOa8l4
CEgcKaJNEoRbb/iFnGOjFtRmFLttQzdjlFdDY+8tWV574DwTdmmQgTYTuGa/Bl8ydktCHvnL48qA
9gAzEcbSugV3WgjVDbT8fdSqgIxAtOAdNh1V9R0rzye6EMUhqAj8a/yN3nQ7xHdrdMZOmJg7D3dh
Ut1m7UMvHY16PeDK/P4ifdW+5x6iuGJ5oEi7HEFgUtYHJeF74x2arb2PT8Eqdka+bai2pR81Qr//
3D/uiaaw/MKPl+3LvXJYqEmLEtcjB5cxP8L42MrOky6WtQWOlPiVicgJClSSddk5ioZ5LnoBfK37
EOZfSh9K77xjiEwUObxD/wh2WnOSJdTUTf6UTtFJ6bWjERJur2xiJdsSDrjxveho9cleDI8lMTOy
Fc9gz7doMskJbKEhBtFZx3lSQcWxFR2JKLA5hZRDr1tWlYlCc/ihqvr6smuo0iipaPxetvgDrR9p
WbLy9w7+iyXmYoTEC2jU63wZH4PD93f5y++4MdelVOK2dhluMQ4FgUEBM0svLE6l9dFDA/v+CP+q
0P5xZ9EEc3EUggmMiy+5CsRwqnuVOVCO95CylpDtu0kRV2phMUaulipcMth6LxKWni7Zh+3kFq19
pUvlyTJoDE7iuh6MAylb92z2976qrzDpbrNGPYps2Pn2uJa8ATcPrMBxOoZGeDYm5SDU+Fg2pqPj
IowBzPTSNqFjPybhwqRVh31tz2wPU2p3p0zNlZTc1eF07sPmWk3spdExPq71t6nLXjr7Zoy1k0mi
ik92MHJ9UmSI1bRQKwcdzaoqBHmZFnOE1I7cMuTBcfMe+y5jy3IZ2kCBu1QGNRZzeBVzbUa2mQdn
nYgykifrNRroU9cM12GVPBHM7SrSuPI0A6lxoeLS0cWrp1erEtNjBh45arUz0GcZ33GrD4fKQN9c
5PjEqfbhUY3lrs49gioJoRWEHMtNtyxDjYeevOYAku2bBJmLR3+ty9XVRDi9jpagh4GMSfyEwN9T
iE9PnR7Uq5Dj9Wxu9+P0NNnS9RToZ0vGr5eX57Ru5hFzshyim6QfnVDy12Qskry9MYc5XL0CC2nj
ouOfrAnQmXeUm/HkRfN7bALV8XmyPXuiI4hLJIv51GlesIlLGI+pgg+lLD23wWlZp2T+JlchiHkl
XUtNepPUwGWQx9vWszpq2yi1P6tmZlxFbgTeLbD0RSEry1Ieb+pc3DfRmK1gQmGxuLcUTFayhvGz
PVmk8CIS3GcWQIYsADoH170s+DXBBEteLaU16nFEx625A5RKorOwzk2fRrs8NymSG/lVjzKX1igP
3quc+k/k/0EC6CD0RNve8w9p/J4oHyPujpZY4lHahjPyBcdJNmG4C2+k8aMM0eHlbjmR8uQhn+7f
Y0AQrDy8+fuik3Z5GYGRixwjGVHbZyWEqnzt6+TnFNFsh8Dpwh1ScKLSVFxOgqzY2roeQtAFhnfT
69YvCxcouHYYSDvC0B3oaiBlQscf3yupXJWFIKYqeJEKnLHpPlUfi4hll3Q0L/5VVifkdGuUGjPu
AL7UHms/hEuSEHOwo9GvlJo6TBvdBeDyZAbNM6GG10mTupJB0zDw13qpoCAwFsJo8b6d84xLrL31
cUXsWrGn1f7YldIHzc17KeiBkY9XRfU/STuv5sa19Gr/Fdfcw4UcqjxzQSKQFKmcb1BKjZwzfv33
oMf2kdj6RI99cbpPt1raRNrY+33XetZ9KcdrgdQ9K8pha/PBmtyWs/mOEO1tHgBcW+QgWvuWMGWA
FoCRjL+VdS5GFfDW+iES2cSMeuWYC0FfwQpO3btNXAEXQ2OWa8LW7bEYL5T8lvguXJ5yeYe13S0k
yGjYlBVygqkWdn7i+GbgKtrtnOISmWscyJMVetOo34zafFMH0/WEb6nNi8YZK1hFAG3PRmyY6OFt
1CJuxnmskkdAts+TZh20iUAEjXpYPl/Ofr/CaLJGsYLtwrpEV7htjeShmskIlwO89/EZePkrUQ72
bH25fmQugs2yuQP3Xds+BXF1rfg0+MJg00uVvkrj5LESsKMF0i72eyeJVW+Z3TNhZjNAcZC0pkst
qq+yStsJLUVJC59ga6p3o/A2NISf6bhKlKDaVZP0QALmg17H8L2CK6lTPDMbsENol4PqXyhjvw5B
pmeSdZPUr9Ni9RWHWz0VPvoIJKWqOlLyXFCFTnXaXBEB01Gn0eszDm0Q3xfa4AVKca6F8yXVTLfW
iYYmMQaPFyxfvHYpJO+w2VjG3Zh2SFd7pCytAJoYOwTdsKwa3swU+UlC34qFQamcKYaBaxu06jBv
56WzUrFwnKrhrAq6jd76G31g9u3Ew6yF777sb9HSraBbr9ICveKwGGIM8q9wIUDPpUBZY95XkLX0
YDr9KrJVq3aVKSXemcJ3/DyWNIoss0UymG0T81YO8OSnbBqwl1VY8vFM26XMk1WXN0RYb1TrMa78
M9kk57FWr4QgfoyaNyyPV20u210vbbXmtc+qmzAXtkpICjt2ZZY6oCRV2ojBUw8qBNIIYHgARkLP
0lHpSG1gTZZCy+8AZcf0BkYFd+y7RIOcesZqpqRR4e8A0VvQAnvylWRPTPXd0vCq/cJt2hcaELvQ
v9NTXNJzZU8izjAIsxXVTQF5l48nrdRv8pjpow1dxRJgvUJAlZWHTkrsroS/D/wFtcWWCd2OhuoQ
5XdJ+dhE5goyxGoG+NjOjQMjffQPPVx8GL62JJbcSvMuV8ybIhk/eFLnDKSWpbh+poBowMX38zpE
WkrAx8sQmRgvE2XjUro+2nIJstlZrUwzOMiLNdGnF5kmrjWNPqGunMvzCMa8uFCr6bwzDrUlnv08
/HcLrc+jH+27SFUjE91n9Nh8FcBud6fKcd/V5pXPIxztuXgKBrw8jND3FdYz4ywQSasRgs5J8B4Q
VEJ3ENz4EDiazh2sw6pgcV8GzzpBbVmHqiGTb+pBv1cFkOInjv6PDaFKVhBStEUbt2gZjookeSMR
PBVBh0XrBGRQcMz2WYCwKzEFiXEPfUzxrC6jN93tqbJR6cbQtirS9sLPwPYnLZjXBja6QJHDmrFP
04i2wtapWp9Mk9FNfBJ1rHcxOI+C+drUTJvU1F2sCgdki67Gi7JkNV/hcBXFF5IHB+ILzF9Nm50F
NRjreaCcn9wnSenII5kCEnHatXkW4CgauWNVI3hGiXJi7W0t28wvd+TXk2IdVXRYM6qjSkeFCaF4
i7v4VhOH1PFZw9rwpoVNin8YkxtGpEFbtyyISmO883uONsvXheQTroqU0Cc8RYetjnFdhiCK+luK
+zMNAoSMZ7uMYU+OOCzm5xCoQidWMPYuWgKNsKSu23I/VxrgHCz+7HDmJz05b6sZOFBwiELCyueb
GPqUIWkrgye7J1VcNTDtYpnqiXavrebFqmREr8ueUPmlCNtAGEcoC2GMQOY2lLfY25e+ZNgGbqmQ
O0t9pa3vB5Yc89BtVLZwlXwp6u8y+BGh3Rr9OhiZdcbe4d3hzE3hFYNh98jtKvxuRumv1aja4l9e
C01pW2PiUXa/EK2xBX9DXkxguLOgunIznithhSZe8fxkRE7ar8LUcEJ4xenEQoScgRO3+ImLedSB
wuRc5oLaCvR6P0wJ77104hn6dmdI002UNET4RGgdPUMQaUdRo4vOzpA43WDTeLz5b8i3UNbgF/83
boalx/dfwx0Ln7penPV+ZrgEW/kkgMXn7SZLnfvzeft+3kJ6Kis4RPBxHT0FuQmraugoJVa/wlu2
NP5u8IZD4GSUNFsnPs+ehr1/MdmtZ2x/HvrbOfnTyEeXrAI/oRVo0R3WTi5iT6c4pYFc5twvTziY
AWY0g1iqRY2rHo2QSbVo8hW219JzWsskndQ7oayBTc6nTuMfk8nRUEe7bBO6ANOEZTrahe8hj7Oj
g2Rn5xqSdAJ/urW0DoBxrMgiOmnvWt5dPx3lUSFVS0WMvhPnUdgE5zCIWZZscte3fRf09974BY/7
5LU7NebR25yU1ZBMJQ4XcBtlmATKJEyU6cQzJy9n7adDO3pt54NSZ7rIBcQ7a9yYnugYD/0WRp2x
Ks5VJ9pl636dZ3Zxm492fS+vWGafrI19v3T5dBsdvdoNKn4lbmXEKrtF/zxuCGpdazuU9vapNs33
jyM9Wd3QMDLRceOMfCrd5pmuE3fNxaRooV2gLnOlM1gC4c3UUaAGxOfJbLQ1hxxo23cIkv75mfz2
iaEUpVioc0i4PBreEPKx7di3OnNBUB5tFFVwrf5plLITl/bbh//TcvDophWrSZVSFgh0MG5M7XYi
sernI/ljAKqmoiRbmNvpPP0hXrU0YUo6gfWYBofWUsq1Fn786yNgKAKJicL6z7by2CpTraE4c2PY
BcRqqN37zwNIy9z75fZHvEQVEu2pvKTgHjdfm1QpU2XyAzfqLE8WB9vE09CP5UGfwXYTbwGndd8K
byRgn1iuf7NgXArBKkRN1BymdlSiL7Ri0gctCt14KzodbzrFW7pqp2wtv8vKR0f4ZZyj9iD8GoJY
OlS8yoW4hhzyWHlLL21eC7+Iz7NPHdY3N8WX4Y7e4UaqdbIFUsA1A7An8nlivZ64ZMt9+8MB/fby
fXp+kxhqNaCH0FU9fUcayE1+0W5ah3wxr3oSTjYC/3jtqMQi/3WdjlUAchEg0EsYzpraRYqpONDP
XW0KHixZtK2sPvWeO3V8R+85w+gSfUgTskd4YQfhRY86zqotN1lED8XT7CvOmO2zQANi2lJgndxU
je2fT/IyCf1xjpFagTNDpYvi9+scKdYdqseAg8ZluiKyHWHoQ9hrJyaQ756+JXMZM5fKrtUSj6b9
qrAo6pkM0/baPlcjcIikjBXNWRNEjqjfhHWFWbBltzAEJ07zn5bP5bp+GvvoEDt56MZE4flTJ+st
rip3HoDMtBXcu9rfq/Kh6y77rF/VJSI/CSlwKKuuaOZ2ohJ/ANXqYp408Y1yVmgHdZd6ShEclFI8
Y5e9VtQbDCObxMpcDW7+gjYFGRtJCHHOr9VVCZmGoFhiY+DlI0dV/dGz5HE7sC1fyxmUIUkGhw3J
shkEG1j3C2YWOK3vJnGrsBozfMVDCtEuoXk16wmWNYPATCl+l6Qo2oyZlaxFiITwH2sXHzT9OgrN
6cPPN8mfTVBOIe5qjJ6cR1ppx6ewr4lBVkMSUfT+LkxEr7Jat4waWzToB1B0zNv7XiOSNCWYS8yu
oZJu0+5CgmdVGtoagJTXskcz4le1Fk5c3+/uYI0tOWJBEXXwsRCqNwm/C0cY7hol87mPVoOabIGh
nLiF/8QiLOdAlhY7Kc0szExfn5QApXBi9sQQqF4CIWpNC2hyxlv9I7WF84o2++KS1DySKNfiJr8G
njTZLJH/9c3M18/x+1H7NCtWoRpGTc2rUmrRXJE+ELup/+vnC/7tOYVDIWqLc5bE+K/HaoVFFEty
xLGigZxxIMcpWNf24+dRFGt5JR3PPtqncY6mhU6bhi7VWVjgyqXpIh+w9N93dfg8g3NM6nxvwCCr
umseAXIDBRh8Y3zd0FSp+tZVVPS48YhG/6aZi42g41mdgrcQnns3XRvJx4A0ETbqGhrWwR99N43C
3hVE+SaCY5Dl0VNek4KjR6DXfCU901Hm1lN2bcCCb4fcHTXRBodNTS3apRIQSAF8lMlODi4YnbUy
y8haX8rOugdzzQ0LYwmeWecVPQbLP5/6zGWtsxYbCo5y3Dp6ibeYfwSlb2M0RHKVVmwnrXwemdIh
rRX0zyht19Az620nzYWD6wJkU2BWnjJNN2nTnqnwnUH8gpSpUgrbQfnewL/UkL5DdgPfphhgn6Gc
1bNrklqkFPxQAD7rZiws6idheGsI7a0ktVdZR196tvBDd/QVLaO8T+MQRfRV2epeWJUvfCAwwXPf
rkTfeE2Is7CzOd8OhUF6bnpeVP3lKEwYWyUYZAqYnEnfiFBJk7jf4zTa9MEHUnL4yPKHBlk3Fepz
iYAGCNWrxsjsaH4tEUwgbrRJ+HWKLqFQlAO9k8hB0J7itHGC1EKMSzVEjYnyQllAGkBha3q6hyDt
FJHuEIq8qUpiqzPxQ6Xf3nTIXXx6le1LSUZBMejuiINfiHU7DNNHq35d7AJzRD9KfgIl5qmp9qwS
82vJJVUrgoNiMtlUwngQJnZjdeiy64yrTcSCl7UdagfTMeMJa8mwpbe2MrvqYPia0yb9wRCQt6Nl
GuTGK6u3zNKuyMFz2jxas8HbjQ0xGb9TsvRLyI03Sa64oSqB69GQkAHRjEc4dJNkeSypVkYrrImm
cMa0es18eLntjYqcTM8ehdEgs/AdUh1VdcHzM6STAh0pDDq6ShLXaFxKVeEUCxZjJPBVls7kcDpI
NURnIlcIKZwv9bnZZC1BiCEFMU1M3CBRrn00Q5TAbxp0WGIVraEsv+X9TOupG28tVO1sy10Rb+1a
r4y10Yrrxg9+yRJimFi4V4X5jRLLk0kxvMZ/odOynEmg1oRX2Zp2RiUSKd3QN8ncUgfwWcgbYgdd
5GwuRYR1Kkk0qXaaRXBPvPEhL0x1caMown4a9AvNgsIchK6olVCywVzySqnI7fHJCS/laVvqsltK
UHmbGVeOvMtCkrySfFM2wiqVqpVYzHbWHqoBHUIyns+UQrNM8kSVVDHumnT61eEuKMOJBwhYuBls
slA/U2lbNcptqdS3Rl88Nkq2lzP9DtnaY2NlNwIBYGGFVj8anULLNoRGUF6iDFwCbEqoUiNCzhIq
06Q1MJs8Js2jNJJcRZwpTAfwYAP9UdWOWGu0A2L+RlgbFZMDbghM/+4Mta2EMya3v0r1PSrTezlV
9uB3diJVTgglK70n0puL17EnmwkpVLoRjT4ZElFB7wsgnqm/xSaXiv5yhqNqbq4N30KVkGxkmG+z
Nb6qGvHnAmeo1YkqyfH5tOXaFySnI5gnDj8MJd0lCuXGinTI4S6UAI7iXhJLaOVCcdWPNbFUEC9L
CrxtfK6hUiirq46yagttjeYWKOvcxPE+h2Qz01oGLbYd2t7rBTzsQrGrYshq/eTKYOTCBLZgIx7S
8cIo8NKmlQZmEeWCPtoklyNgYx5CS3w9IvyC+6suVHa8Pe2J9cR3+xqL8r5kUOW3NO3onTTUusZS
ewrcJt4tLM1osE6suZefcPzW+zzC0WoK7LQppPMcuL1ueNKtoj7ij9MJpv359frtovvzOEcbwrAX
UtK4yKyWaSAMMnFHFNtbXyUpBmK6wju1qelRTtGOtvKJguSfVneWKZ8HP1ougUZMtAjGojvHMzm5
3a43P9RoPFdzojp5u0vCRiyn+356G4QM1EEQrMmp3McS5gujcEa44aibT5ySPz2oKivEhVyCgP33
718XNgJsUtMaubil1Ttd/wuki1cIhKooBOm0QNlC2uRzSEc9P7fSkcRXdDfYT4wdWfS2gVU50K/Q
SK81897KiW4g801CotWB+g8AxiIdN83LTgGNV9JTxVAkBf6JG/TbU/t51XR0/+STBByPgGqXiWBn
hI7o8JnPgjuD3X583t/jkXiIr4ZNcUK3+2fZ/vfS869l4dENJYVpXioTAzeO6dXvRmmTK7AeXN7f
lV1cnCpqnxzv6B7KWksP+jxGtKBom3Yw4aBMoB3TbdegMMk/NDZjogAfR2fq9a9ivfg/nupjczj8
3WYQxzRwzQ5hbVH8iiM2P0n2SODIoZrJDq3rDQUzYhOyX1n/2Mq8VuGp0gg/I5aOQFvsoPCEf36y
5W+KWb85DgZa8AUOc1SM760pNsXYYM+zon8ioYnZdh6esUJdWevSyfYBvEtwZPK+CDyRmrVgpyf2
Q9/OLhrFQBWcBFEyx3CauGp8w4p5lKa4u80DqI5jQNphivDgPh7eUlYo/oTwRh5ONBuV7+bPzyMv
X/+0A2L5O00jCfBukzOHDtmrmoeXhfIUtH5iA1w+9wOMaWK1SWrfNYmniAPhUkBeFgcKu+WPKK2F
jSohaEjudSW+7MT6XUUD26iI9qr0SjMhzGbKPZDu81FXcbsdBvb3fosYDhq01nZnLeT+GUhsUchk
KmsnkBl/wniWB+3TuT16wrVB78KyY4+HwC+jOA8y90m3lavOJj91JW+CC+nUfL3cMscvJVMmYAgn
u0bc0FKs+nRSk0ZNRm3kZdE4kwNh6qHcYGnf6uTKQBn7+f797gIuFXlRpp0E++doezmWSct+nkrP
iP95xkcdJ1e5j2//1FS5TBB/HNSngY7ulMbom7KQuFOSZJvNzbrR92n6NuCwFuWPVj8nO/7EHLlM
gX+OuLjqeDQXd93X09hhd2FRtdyblgbtR4QUIjya0rtB1i8GtENcWyceh+/WKyZqBEnEwKT9wSaJ
tIz36MjJLOpL8jHWBHg6P1+u787i51f50TEVsUyTXaTyoYjpm9CTNtQcSLf12ujB7KKHXiJVTvpX
RSZHy4flqD/djkrbyUplcFRGcNmA7TLBj/98VL8r/seX6vNhHd2FghZV6diwDDOadqsEdPSz/Cwa
1Dea1o+U/Qhu0kBhzFcYftBCFYQaP+amtksw+ktauCMGcpBekGusW7YPxPbckrSwLG3XY5ZdTFX0
glkJ6jV0sTEGVyjW9tTq7s9HsXzIo4P4sqA5qiGPAlrlpObaFD7mZJ4mpKSF/PrzIPI3d/WXUY7u
AG1IUNUHnCo/LO+GSnivdXIFfKIka+ml1wm7Roo65gZKSiVC+x+Yqzm07LZsz2u0LnMQb5SKPTzB
hPoSjlS3jdPHl740uRN46EgrLoc5d5UM6H69Q421i6S3n4/hz87j0dLv6I4qgl6sg+VyV6hM7Xlb
3LF/8hBBWveld2qGOzna0c3VYkW3UNAua7TeDs4AgdvMox7xRjenPCDfTABfLs7RJNersdEGy5Qz
kZbahPfTyUbMN8uNLyMcvY66ZqqDvOVghh1PyiZ2283gCrt015x46r978X0Z6WiFOSWjnFchI/l3
rK59r3RR5DjCneBQDHHkfeKe6hJ/8y5iRIsnUVd4Vo6lKEWbLc1PRlSUexF/ssWWRcorp6RY8/Md
KC9PyZ/P6n8PdSxD0eIoLcaYOU3cCY/DefGcu9GzEq+1V8tYJR6xRyzamhv/rF5PD6Lpyq/5lXCy
b/f9jPHXpzhaO4qYpmq55XYBNbxWheu8fPe1U1bF71aH+gIQNTVRxtt2LBcB3R63M7sqZ4ajnfs6
myqFkhZKcfwCmdbalRq7C9tORyP183lWl9vx6Dx/GftoTqwDOcyNiusoIqn2jeLAlizQRVJRLuby
sc5YNo/ixqpiOyBDWZeks4mKTFWZ+6IXYT/9KilLiPqFGkluZwxOqeR3UYDqpMbSLZZOJ95RQiNg
AuRQdqWUV0Zs0FjSCIJDX2wbPvxwowjJniq0ez8dWnvsumxX+K0D6m5f6XikeglaDNQcVaguRYx7
ZmmufHkiA2Je/3w6vrneX87G0dzdAb8McK/T+A4PgnoBOZDkv5+H+O6x/TLG0dxKrk6VErDNFKQ3
u7FIt9qE3TD+pSeEbofWozbloK3IIWr8p1AGp5AUVwRUb0RWEic+yqnDPZp4Q9XyBUKMljbNJO8m
4Sa3Y7eEk7+q9nF93jbuojU53Q7//hzQLJEBWrKmPe4PAYbPxbTk/YI9wc+8ERLqWtogD92Xhh01
23hTr4nFPXF1/6QPkNgp/TXscTvIakhdUJZho3vfG2/lDz13Ujfz+jXROSmslmoVPlu28v7zef5m
RfBl2KNZxMwNzaiL5W06B7YqlPt0suxwQixe8Raappq8WqolPw/6zZuOQZHzgB5Q/oRTFXGMwsOS
A2Td/iY3zgtFcv4XI+iGSK0cWbV5vLGeRgOyEWwQ16hg+wZrXY1OXDAKTd9NT5/GOJqeYti+E8pi
NiW6VjqVbthVYhAXVzuZqq1V0i/IaCDc+6VAKRQa40dPcDMxOePBArlBZZJ9hVsZS2zbTdML14Jm
2Vp5F4TPRmIdwHftR9DCBMiv9PlXivQ/7a8l4T1qTBtHGxXzj8aPLgJTvCynEuBpvIKvtDZL3VWV
YZ/SnSGRoPvg07376SOKOHyC0YUZWxdGJpzNhA2pdbCZ8wQ/ASnvebMJ9BeJXB2GRqc8HrKMkGyj
jLKLAcKTPUcZMSlhyLdfKIPlmLPvarCC1Fy5JVLrtjMRsyrvfZBiCUs5CcIqKgjRggoxGeHZEML2
kUt4nMKqllFGRK9iuZ8qDBtifa61D4SHr5L6JdaMFU2YazWIt+yJ1n3dk8yQnhOB96tJTXwVpCOC
+ATXNm4UHT9QrLSrRokfe8G8Ami29a1wm1qJjF5Xix3f1x7GpMDIpTrJRE5mZqrrgLk/IiGsydqX
qZgpZSrJs1Tv5UFayb18PpIV7qSW/thFseLSnZefxnn8JSql7oRyr68wwSwhM+YWxcO90gQXWtSe
5ZZwPWiyvGYKXUXmmwFJuDT6lQVBtjVv5J4IiYW1VneXRi1dLkkpDUi7BMONEQ8baxy3lQY/STDx
jIJhW/gbk1llTggJTMzEjYrHNA6rFz/LXvEY7Udd2cqpfDWal2AKnrWpXDdkMqlGf2tiN5korHeS
udF8SsUTGuU+9+h1bUjbOMfCZBc1eSxJuq/Km7jxn9MEQ1L/GpijLQagTH1rlYmSOxX3QQOISaOt
oxm4jsulwzZdNODHkmZvJRdWGLs5F2HqGseIeq8bI2eQ57MlHHPOwwNdaLtWTS4/TVxI68GY78dB
vJpMPCFKdaYXd0qWrecw3ahzSzZuAPYhpCVbnJVTtM1LyzbZYmhzsB7SaCtgPAxn/9wfHjKesHK+
DkT/bBYPoTqvI+myM1TPjC8mLC86jLWhfRpTYAAjzN5iLEuU3wuot1+38EsaGGEacbptsLfabZ1w
FHlxqJXILnTMgLGoH1qV5pn2ohQPseR7YlJfjVXktjEpqYZ/RjjQqkEqgdjnTC6qi0FMmlVfiNJK
0Wu8ceFjJMeE7+njBlGK3eB6aXHI9PktPBQyztK1jpxfE7TLmvSeVQR4zzcX0792KZgEzBBUlmXQ
UqTyDTUGHaOQVreG1hLznhGeG8Ir7Rn62RVdKu2hFEifG3YkyNul2DxPFgZBQzxHz7aWaQ1j/hkJ
D1ElUseC+yYQSPG8bDV1WwdvLf5KrWnWyRyxeNJwFosPS39KbIkfIxfAJw6QKOBC3ZTdy5KzlPKC
jEQQz0SLifC2qK89hAU9755nR24aFzUncWyeHN4CoqzGazGKtuNA22LJ7xOavdjQZgvblWxpr0lg
eKLY7+KuWcsmyVV0MeF41gT9JqWwE0LNbZOAqYpzpLfTWk8UW4kR84flarA2aqY/J0oJjpAsrnEt
0eLXEsWd8ab//GL5rpaNDfqvN8vRMsysUVaGlIdd/5C8RJvKi7yQxAqqs7GTeqH383Dfvik/jXa0
ICOhQh7NmXcM9BfNfCA37MSr+NtllgG5G9U3wvBjUWMeF2onRWrgYmRrEO432bOfnFjLfXsQvOgX
FiUmgd99kE81oJQMryYukGwu4LZUuh2l/sRV+W5Lxs/9a4ij/WbfC0I+lAyRbtttuZXs7hC6+m3g
kJTEL+KK3GsbP3JC+3KVucFNt4633cOpcsGpIz1qdCAMEOVa5WMYInytLt8pRWn/fEd8u+qwkJGj
0md9elzfrWaS/qKI+2+YYq+d2005GOu4nNam/vx7pCWYJ/goLv+502r+8R/8+a0opzoKwvboj/84
gEiHd/qr/Y8veT5fv+kfF+VHftPWHx/t4aU8/pdfvpGf/5/j2y/ty5c/ILKJ8Fp3H/V0/UEMbft7
ED7p8i//p1/8t4/fP+V2Kj/+/re3osPczU8LoIF9TvGhNo58kYvz/w8DOuOo++Lbb/p4adq//42w
HhrLVBpkdkyoIZd9wj/Tf2Tx39knk2muLFQ6iwbPf4f/qMq/w2oT4X1poqLSmWbL2xRdG/79b+o/
fx5fA824wKXUv/3XCfhyqf66dP+WQ+0sorxt/v63/1TF/7V7BvAHFx+Nn8Usa4gqWCyWr5+eurYv
TTVTVVxqmfmhIAffZ3Vz3k1iedfR7Ijn6n3OBiJ1LaxuZb1TTIsUOxNRIHHfvHgMfcNyC5CISOad
0Bu2WDWH2ixRF7BRcaM8arymnl8zcjjvDRUxT5LZHXF6lXGOeCZZ3qPa77Q9Yvf6JX9PbqqCiSzs
Vq5O3LsUAOWreoxekvigZT56oMEKtsY8PXKCCBntwdCIFf9cBgAnpHW4yRt8yiQvxee/f0nqAeqj
RMmFkEZ3VASCBNs5u2NV0wr9frIuRQuWQCsQzgsZ8UqcRXgDFQRhOZQQ24CI9lRzcPR4M6fzdCZI
/o0qscKVTIuOaIcPOW0tOy6e5D65K/SOEL2RosBsiXyTmKNgMRzCAlunSPuQPEysEEuiYkK0orxk
LMqELc4tqYvlkr9oLkmMFkRAaclmDJaUxnbJa0wHZya+sV1yHOl9GStpCPA3VaQ8KsQ9jsQ+QqKW
PLMnCdJfMiFnJXlsilp3OH0rskZlIlWNFgWXFETgV8iVhLQaA6SuthnlISda0id1DKzTgoYnlrLo
y3so9gcQA3TCDRrnUS3xtrXOZ9ncE29nbBEyrUYCCxQtbzcImqJVGmhImJD5rWWj1XA8RiOrUvgE
Q14itBZJ0ZyWPM14SdYEELuel6zNaEnd9Jf8Tb+qbbVHmywu2ZwzUqeSsE6luZGX7M4y6YHySO2z
ClNCbxWHlh7UBQI/J4I/lU59zJck0LjFMTlWKsuPa5+oUL/pSQgy1Dt1yKEAqBX9P4JF/SVhVAq1
geW+8aQE5eApJUJAP8FLSAD3ZAxXbXRdCdmSV7uxitTmFsUeTRteSe00w9KoVF4uRLbWC/tGTbdT
ZG0jVEFVUj3nwXiTRNkujkj0K4pLIQV4XV7UVX1haeVZ6Ju2wCKnmUSPLFlYw+muKvpzsza9mdeC
JCiIjdSLsJTsNL0l1dEDZqHluz7KNhUOFjEAny5Mdjo3ntEWbp/uQxENqgzvoLn1+9d6quxAbT26
b06nP4ZidVawwlYKcwMEz4FjvBGDeK9g+a5bGJhScRjq8LoP8yXK8gL9nKcDhp+s5EEbcxTyjZ3G
8ruZD64fsbHQrF0U8yAPUD9Q7ckZyNXB8gJftZNZJj02c+Kezkk6bJOw3KZYq0nOuBOVbKcV1jmc
4LMxp/qm5XbZjGSwm9tCib10jDywdfuWY9JlMBYi41UYr8PnkXZ7MWpuzmXQLdGbRJNI2mljJdWZ
NfUOMumhI2CVv8qC0u068bIfKM2Q9C415QY+iV1jYdbr+8nXXPrcLoOyVgX1ARu4koa9GY3QWzRQ
xNqFJERXk2rhVRVcU37q5AkRm+DIneLUmMeX37OmdNOy2MVN5Mk6Pz2MXiSkjMSaehGY4YK/Uw1b
BszT95Ytx/KK9h5QYTYhUQ0+hu2svjIQqIypCyQWgqI0rn3N2gqD7wURREky65crXSwl+bDYuMvp
iP3Z7lJjgz/HSRLtUt+VabmBOnFIMML7U0hm6Usjce8ZvbMMhoo9FfW1OhZO18TbOHnWyogrK50l
s/a4fErd7CF0QLRRySmaKjZZiqOKES/drVBZHxqoqzmMPGvMDoq2ZYmxsiprF47GVnntVdQPM5SO
PHtILOMmDhs7msi7mOeViq/Cwrcryf19NOh2LcwbxRjRprkdPAgS3ZyuzQgEBnOC5d+gLspCfS9g
pYX15alxbWPwX0VIXlma2DTjeLcAKOU0QY9ZN6SpEig7ZxFTn7WFJ07ZNlwnKrXXeZvypVaJrvSo
fVpu5eWcK6NmD+WlATZzslbaEDoIE+PcXfKokvBG8i1PMbHsxMpFIpUXOVCsGjBJWWSHpRQ1qxeq
6u8QCF8FO5gaZ1PBXdSo+7nPLqcoudIM+UJQQg8w1yYIqVNMrws8hOCYdSd4+gQa0WSLWAHx7RdX
/2STemn3QGn6nNxwnelPgK+WOX5qbpR4cGGwOu04eZ0sHPhvXahOv5vZX/NRDwTqzjzLTdS7WSk7
ujl7fiTgj58fplGxl4l4+XMXNezL9Y1QKw43Aubz1C54HoNZReqSHnih0p3DSj2uDY2UbII/ly9L
ibrWy4FHXzzIieClbXRZ+8MNsbcXOW73Hn1hru+bVN+PsWZbVrZFZY4Oci1TXYf8shNEy0uq8c00
2cc10bk2yBehFNwrcXawQLezP61h0VJI4GkYBLdJYkgWxjbEytdZxS6Uu7u0QOVEI9ZqjK3J+dL0
CCjTuEqChmiByusV5unE3CGbLVe+9ioJyGNG3ToIItHLOvMmJzstH6paXA+T4FhBdukXzb5pxlux
mA46wbemeNabbsWnNpNXAQ5F2ZZPgjFezudmJz8MhbpLzJhw4es8IbhdCq+KMLlss/IpUHNvGFh3
pNF1MxMLNjUqWg4+jl3q9LOS+TCblSeO/b1YmNehONkDEqo84JaRaBMH0dqarusRLJB64P/gsDqN
SC15hlmB1aEL34WWSdakfWKurKx0RvE9VaFQgtNXmG5V+PeT06iTbRI7KhCp5s9k9mlkV5VL4sZW
S8XN/2PvPJbjVtM0fSsVs8cJePxYzCa9ZzKTSbdBiA7ee1x9P6BOd1FZarGrV7OYKBd1SAnAbz/z
GhnBqqD3l42TQHbPNm2g3hQDdoKUqUJEkZWAg1pIgGQjgOvZVgM4G3oDNw8Ap5tShfjAps4CDQWq
ppxhTL8I0YELkZJSScbtddELfK+VvZVzEEXOpjeCZVGLdaloC39l2BT43HYxnsyu1E8TvZrUfFIq
eoT1LgzKZBwBFPoBV+GTZHWrJg6nbUPLBYYq2kv4uU9MAeLIxUQgt+DzJHMvoPRvY61Gv3n8556J
Y3blrmPHnkr9XkP7BVr/uAqU8r1OMjJXAQQQvxNWjtg59ltWI77FLKBVNW5NihvJpjft9/FlIpFt
A9eaiae+vpH1M8XJVd71+1Lyl4FTn5Jeimf4UTwWL14UH0MtuO3zAWFAu7wzIv5OOhFtWp2ruLqo
nnQLcmlnNa+jjIXKYeCB//ajYSK35RQH8In7Pq7vOEEVrsluhtp7cCjvxNmyhe3ZBP2tVaMCZ5en
QBgvXrEEE3xwsn6jNfY2A+ruB/FGsd1dYy6NwVpbjrfMwm6RK860DxA98OVNCZEgTq2Va+c3KIAT
icdTyXiPg3hGRXEUO0TiDjy3e3EQZEnoFNosvZT6WaoEu6S/H8yIgxyzTd9F6qdflwQl9YBKlNtg
BM0dbLq7SuknxoB7nr8IbgJBA/BB8ZtTHuAk1b5RpKFgxuTL24xYRDFgXQfGzkurXV0S12CwPY1w
BZ6HCS1nVbvBrm/Z88p9sZPyYZ9Gxq4IEadOomOQVDt247Qvu02udzMstbEv5oAYkmTaxt1aqvSd
HlRLG2Pnoh5Wgg00aDPVzmCQYCiAljoqpCo0AdGCte7WTZ+uRB49Sqa1ssAqmahTtIp7cjBNTpVJ
romlFopdCINF0pu7UY1kHOdesk9YB1Ztc5No1rtZdPe9nmARnt0BV28iieJgoLx1yWNepUfdYiV6
WbynRjl1Vf1GlfyS88q9z3xr6dfAsoPyFdz5SjOIMNrgNh/CNV3RqQ18Wk69nZMkWz1p1/Jg30k+
g0CEL3GWakiZVQPC9MinWfHoM24s6qbbSzZRqkEojXwZWPSqSxaeJp0aRM712MAJ2b23Sswj2tI9
qjH9sqx8xQ/vBX1mTc1PyMU/wWu4iPSi9PbZxCXBpFdtWYiZFPWlNMUKFbKeI5TG0LmAokJQ26B2
r97EZXlxZh01XaMdtnXtXIqKP9GZT3lpPmme/BDq4SMw07uspRsuXMqQm4JqtVUlj1oaHxvj2deb
nZ+7J2+Q39z2zjPVjWm3bAXn3tDcezVOXhAmxNJHmfs2LIewrs/jD7q2vpB9ZElI+Llxy+7kRP0l
san2ip3qR0c5iB81rz8j7L+vsh5nxUlUxvugEQdG6xK08VHR64M+eKdEdOfe6m4S9aNHe7tfWkNx
mz9odATaPHypMzYbFdyuiPeNzJYJXVRE6sv4nuNX2BTZKd9uxtdq035juu8NmYVUNXRF2lsi3pOB
fW6nx8vxjyVyfRn/WNg7l6pHIpLWaR8wl628LCL9icbF0WUROY355BkYG7TViYj5MYuKswicbYID
XSFh6ZG3ayevR1zOxeqqi4+MVq0PRKw+y1y6Ndvq3IQReErlRe6rs+0cVa/bJop38JKlhVlP5w8P
qsgPXRYdYcQ8lfivGMGqVymrO85ZJYwonIpI+rUiAwyb9Lkn4vQq+KXGY2Qi/w75IunE2TKajW9F
L7ZeHu1onrvSbV4YT6TO56SULjGyYVp9HBeFHjmXQIincRqluL4buu62UHHkbI+97h/x8uPlutvx
FQxLujRqtM+KHyHutIpdn5vahPTRXpBNOplOd+t3ycaTM1L7+mxHtNto5pc0yUQc019xT0CcT16m
3rhRe8qL4FiVr5lq7tsqWetGe/ZM8ymWiufBA+Kq9u69Y0aPbUOAj6xfo3UPElyJrlS2zOzJSpeO
k+89pzzAMyMQFOdIKw9qrTxIlrd3pb2kGnNbVWfji9exdEZaa6/47v34UZGXbwrl2cvcXStOcR8c
i9i9D6p40/r1GaJXBnghi+3z599f2Afk1zBWuJRM5DjJg4Udj2iPCiu7G8pDa71KgbYfH4XTzQFb
muPguw9ZJ11wpIegBfeXfY8BjiVzscjuqSipJVXuKW6NfYFSUZH8XDa5cM6VWR70TrqlIXGS+IKO
3vohOrgJQrl8r2zl6wRbDdKqp/FXXQTSJEO6yFBbzarbVKV3ymLvKKuQPcp214cLs+ekN7thDt9j
0/npDH7R3kwudnkkdRAw+3r7ZvwwpeCYPI6hqdbfyK9hVly4JNpo4WbRpvUoZjg3YfWYqjOPXea0
Myo953ECOs+9RDms1OoETWASxsYycknvFN6xsQ7oSt1akX1W63LhebyXZh7oxh06r38I2ZFQyXZe
RKidIE/oykfNrPdI3Dmh/BCzQVuZ1cAJWuiHTgqnYeUAHhwuLZFBrpRnIawda3ONiNh0XHzjipJz
94D0AZBp7zTuqFp3jvZeSdJPhbNB2cAaxInxbMtsmCg60gx8GN++74OFIxeUdJSb8efeIM4u7Dm0
mA9Gcowy5ilz53JpzETVPiRiGGnstMgi7EjsC1rqx76qzkIfVhW+yrHWnXWoTjUKhIXUPwi8yezO
mOc+o6CE0jNqat2kxChHb+d6Hk/HXTqo/UMvN6fAAWwey1tEg07VRxHZt0PmPVZzV3GOld7OMq+a
aWn4Yvvlc1vJy/F20LoXRXH2CX8F3aVSwfU+cEdx/2Tv0q3tHFrNtKilvLqM7+RZ1hMWUcuxMiOs
/GKqznn8xnFl1z7VJlhm4141EtpNobpJSovvbC9lz5UZeHDNQYII85Co9k6UmBnl25KlHbDEtS48
ll18zKt4rxcaqEUkZvxxDSgP4+h6Vns07PgR48hLZRfPettSNAo//z9FG4w91QhTo/zBL4q9gsSX
Fz4OFHa49FKucGcPK1KV3sognxvE5n5Cgm25BxGmRz9FCI8u72tB+BMp6taqgILlaXZD4XSVddZK
o6joFXOncKZjgNpV+qxq9Nl4oiY06j93QOgtdZ2SZ9gs0t7byep9GrKsiQfHRYMv1zIm5w1zbRoa
9p0uiKvVfms4D8j+qlV9gG34HNdcCy6OOfxvTSM3icJZCFIqaTDN8Di+rX4V6TBek02LQFmo9xMs
H9cdcp+Vmq59o11JQzQbj87U9eZScMzMYGYHW9F81HG8z5IBbTIMgiRjV5XF1tdves1HMa1KUG/k
3qLLNI99e5MrvHbtEBciENBVBxOqkkT3nVmhJuIeytCb94m+0DJpOSBS7TcmLhHpFioCpWgqRs26
ltWbhOrZ+Nex/WYIr8701j8oNUIwbPjMl5bwQo+tnGz87FFDiLDAw7wrZsLJljplJzN78vS7Tiat
96bjOOf5rT421gt/qRQwOWHuUcaDCgBPlNGqZKYlGjYVPhyxhYOUYi+4pUJvOrTx2mnbNQZuU+HG
HHTVLq/UOdxYgA/djHPKzbsVz8+w5xI4YEGsmJgZOsk92RnpVK9Js1L2l62azzIX1Ahy26nWrpIe
XnB4GMekNe2l3KYrM83p8cKDtZJNWErzqEFSMnQ2nZ1N1XAnRxym0qYzpA8nyY9uGr1HfoiZHF5X
+KYLqMrNg4RN0i6N/efIMru9ByMrpLsKa4wYCt3fOs5f1ABbskCvt1GN0ZssoEFQife7bo726N63
K+w6woZCfriNMzxyigBWSGFb8aTPFfI7pOkCPb0zHPtdgWs118rSnFHxm0aGcYvAXb4KAhtxX/dc
OgvHDsupA3SeXne5NNywnjtpOgvkpJ3lRugCBDDuHEQayrD+qH3HnyXzSnTBFBoOYBedNLdPxQye
ORrUWfuWqviS0W578ZtgoqY+vW7z7JbBKlXmkmfvo5QSkVLhNGPC8deUg5xZBxia4AUiFLgTSazC
gVxaSiCbYKo69XTtDSPxD5cUwe3WehSVW+PoBbCZrYFCXsnn6j0wHCeWH6yhfsyb8MGXjRLBgidh
5jHkEofgwkCfTpKnmRJLiyKwUF+VwlUsBHVVDfm4gqJhYlc3rc1LhLU1jTKaulrMGa3nc70T0iK3
IZUDMd+mSqRNXYlCgiqJmacwGhXOXtsAWVkN/EHemcqkdfilMA0fjSE5Q3NCJFPNcYjTqGh43aue
ZPg9eRLWyHm47B1ANo0LIioLonjRBkVOHogAX0EFPpbAqzTuoExj0azzGtptbHYfbeuuCpjVs5iC
wuBlwzTQmb0hjOeFWf1o9foSinapO+BpMHNDCf1itmk2jZ3Pi7eDVo4YoG1Yd/bYq5RQm6FKi5y1
l4qpz1RP0/4M0sCbpHl+UMr+rbIw4tDzbIlDO6GZRo0w1qM3ViV6sr2zyLm/VNOtpmY0fBRKf5G6
EjrxU6KE+czTMT3ShLSpmxpJYMhnk47yH/yvvdGEex99zYlwUKb997uld2nMv68boF/7q//Dhury
PT38iN/L67/q/8FeKvKZf+qjnn/QoPzH0X8vivd//Eje/rH38/o9+rUf+/l3/GyrSob5lzy6ygoN
I8xf+qrjj3TIMaasGaAHRzeSJC0+e6fWXwrQV2zALdJyPHPoxf5nW9X8yxoVT7CklFG7k5F6/zfa
quonG+6fXVUD5RuoxDKcU/hOOLdcq9PrUo0QbkKzL0gTlDnT9kDv6oHnsigRlvMBy6CDwFk5MqJS
NkDm1fu494Np1vh0AwpgeAGKBHJWDqTaqFUo/d0gje3GDOST0fJLtcxBkAj6nn68HXz1MCglws9p
9BxHsjyBAYGEKBklZylIKsQtUF+Y+F3wVgOIaW39XngplnK6NalJlWajXq5epKC0hntbyWyKzP1Z
6WeBayDWFngZrQP3pcqype1hJGYMb5HM1gdaiWymZr3w9Pc4tKlnD9HBCVDuLDkOHUOVZmqIAHdt
13NFV24ZmoOmJ88hFBtHfSs8SwZzle4Dx3Fn7GQsMjWgs7147ej5RcmQztC+lil5hg6avMOwCqJw
X3R0hYkKXXSZq6MPaimu31JhLOR62OsosuOZlz9GWfxsUwSKimmiOJuq1spJS5mzb6yF4kndPK7C
F8+M3hzLvTUc9z12NPQkQhBPeGWPko4mvzTU3YelrRvjXeBtGTUJrpOBe7Glmy7TjsMgwnkj0ue2
N8m4uqnnSh9l5b/R3bvLtdpcmoiwCzyCBplPTkw7QfBTXfZtMgfegB2arkv0QnKOMkdMJF2Kpl0r
sLDFkSpTjF1H98jp3ADXnBfyQTqROFnyZj4Kz1G85oR7QQzvVjQbQlxv4ocmeu2x94Jy73oQQTbN
HXiQIXL3vhIbk9b/KB3zUA6cy6o616rKmWKHfpTs4QH1aXuqAuWdWBkHdDIx6vq2KYPZkMM6prM/
RY+e4lRL5z8u20NTDwxIFr9nGIlQa6jSdYoaf4Wc0QKRXGCsokWhZJ+HXjJv6bLzHsgqFWRpVosK
khLRWNZS/6VyPG+ue+QccOUzspzbjObxvPPsbl6U+bPHmQ8gEpMAVuVEHxAZSZEeEkDLaJJuWIkX
DfXoKvKTSSAQH3HMZq2D+KRPqKkI/vWqiWeL0++rMkxReSqI6JAamPcD8LQEhF8UB2dlMJf9UPL7
Ca9a+8XR0PiRyi1UpxDhYkBjs4TsBxstJK5zrZzv3FDyp0UfnUw7vi1NQIDyNqE7FLnhi6oiuo1V
jQcSHUjhorHRikVb5+wB6fUl+9b2cOiQ4QJUej6JWmQSvEHaZCNP0s2A3L0jrr5WWAe6kuBg30Ba
M8yFhlouRjiritIksiFHS+5QCA7b+663FlzfPwE+v+B7voJEfoUScZYR+8iyrgJRURXTUK4QImYi
p7pbW+5SRCwKKzWWfWCuDB+1C0mPvuPC/kpM/ftpGv3V0VGF8/PqaU2tKJLkOe7SEjSUZfto6Daa
CfFEz81D7b+ih7sv5fAmsNJbPywfv9w6fwNkvn7rFW7v78fb4PYMagCIUl+htRM8t9LUgNadhuFL
UljI1VY7B9WWpcTxTK9pnIsY4TZwKCKJd9JgLf78Cr/SWX6+AZwCWErcGzicjeysL4AcXTN0NO4V
iOUN6tIq5G7PhK0ST3s9mqdO+M2Ai1/ZXp/Po0bE7QfvyQI2fIUdTDS5LBrOv6WG1v3Es+JlEd5U
VGomRVsFE5mOJFr3az0EZU46fm+Vyi0WtzPUkze1eKbVtTSqZJve18jIQBAit9wi9HEvUrGo1XCl
ZflBwohBD/EJyqNqZvXZXBk46pJau016QUG+tdYQhF5Kxd+42TM8gxfDAoyMo2Q7HZVhwYE9d5E0
oroVsOApBnb9cEiy+FLb0c4RXjHxvPZHrtl3sUsGWRYo5OtMIX6SCJH5tD5j1TkimG3lxWNQAi6h
uY1yT63cxr2BI0601xWg8zYZX+RmUOv74V7NxZ0r1PuwF6BwJ3aF2GaOmpBfiINq0LZSQtCQzgAo
ko1YF1gkj6AVXGD/f8z4P8HfjUvxv4feTchWh/ev0Lvx9/8OD4X1l26jcEisx/FFOEcU+BN2Jwn7
L0w7LbAhHGlY3P0zPlQEf4g/ZuOoSM8QcN1/xYeK8RfVupHhpsgWZq0cgv9GfMgj6M30bpqs3/7v
/zE4sWwbH0F0GAUQTfna2a9Gam0MUMtlJXljuWBuIpji5t8pK48w0n95DGVNsH36aK3L53w9Sfoh
B5Y49OWylqRtTdFK6N4iARKCXpfuFFMV6aJYX3+ZhN+coFc8678/zpB5ooH0o36NPA35NMVRR0CS
YXOtYj7plfWjXXZbo0fV3/Y3plnhGEutuxYYLyOfL4yD23hHZkCexHk/tYP6ojbSjRqrP9D/mIEq
e65r6cbp5VOTvQLle7Ar9y7V8rUEfs2ySqrL0v2fPwQk5W+GT+jcA4TzGtDJX4dPwfhJ7eyuXLYi
eB+DMcQUpEmldovKWzZxRToe0WsyBf+Vcog4HGdKyNnh2T6KtlQQygq7a+DFVnHK6TGh/ZRZmF3o
sGq0qS61wNS3iHDNi864VYOTRj2bYVCL0p9UA1wIM12aIY7VlW3Mvvm4ce6v14at2GjUkqXgCzze
Ql9uGU83UqoVebk0I+odaXvjpFsFyS/NDO5Qzr0VafCGCtxBY4zTCJpO0O6bylo2ZjVp9GwdC3NR
IPjmS2CqImg6oTljae3oK6Dql61bsVFM89CYVDwjI3/yCYNE2OEKYxz8rr3x7OBJbpN/zw715+JD
gZlNxe7nFr/iqUmYXVqRxZypCXY3FKontPOxSYCGPqmU+iBBwUIPI5loNDesSNursXasNCxnPJIS
GTVHLQRzoDbzP4/379YSURQJHrkqRszjVv0y3HIN3yp0snIZccEkprMWnvT050f8StFjtxEtyeq4
6+jbK9q1/RqqoCj5a0FJxRmqlNjW/WiudVeiGBNF/SKEavLnB2rXx9jnE3Hu0DCuHm2lrzaIWSm0
qBKPMh2pTKzeDYP8ZBnhuYiDU+sNC4wdnlzltibH8fCcxcgOe7KtNuCKnkYX08edsqhWadnPUjc+
iQYcLeV9rCEQMYtnjhOc7NhY2+ku7Ikx8nrTChfTaXurSP19WOFypJOaNkb96Pj5658/ThFjoPl1
h4xfBzha5kqAH8i/fp0yI07ov4Tgz8DEuCNsBHM/dXjuNf0hUXpr3dbOzncKF+QoLLMWkGAkWrHw
TCHNqiLdtYjGddvUl7WjpzcgiwN7ju0xFcQhX/fy4M2aUH92gAvtgiigqBoUGJD3aCckyLN5cqKR
s9bOpCro2SdK8VZBXwahQZcNBd+JmdQnwAxPZlNGuO04Yl4U6I5bCg2rgvVs33k2zRNFQ9ii8txD
Z1Xb1CyiSZD6y0ERz00v3iMnXTmdGlOHyMEDiEsGectu/FOaDAgPJplDmvcjGDQDHLM1TM2ghy1W
E+UI895ANyvDSUc34x3Si9z4H8RA5PPRtEZecNqMZBvJLGcN7d0Z/aTlEDQ/wtirMPI4tVYMltRq
uhFSAY2tk8B0FvGzLKGoFILoo0WaUq6T6u4o2hKnct96NRoxkx0ghSo2cfDf0Ece5gorZ6K43SwP
+IlXlsjiWv4btiSPlb+Tm7aeIAUK0xKr81y57wLpOQ3sfWmmmwTe/KQYz7Soyy7gAFWzfQMvZGbO
2Sy0RRnZFJyjS22gGx9AaAyPlCOzOfheJBytArjgWPGWQwPvtGmJm+5Skc5kKsBy5Y7FELb7vAsA
1jRoEal+vY3rysATCpG9PggmWundYr15b1K3ddIYH6aOzK+6UYGuAOylCt1BtZ4McgUYMdtWDkin
1krXXZbnY71ULJrskkgPdlCoqOrZc7Oo6TCDfQloTfQNaPpYDl9ctytnuSOx0CZ5bax68sQ4TX90
jf0axvY+lfHJdCjPqCGIMVpgJhQ6aJqa/6CZ3WlIocUpPqjqcXn1RUMBA0yIIinfMIDsq+Tv8wwz
4FIbuqWQal6fYWlci6iJy2IZ5Y43T9vkPWzNjebj2IKjDv/Rj252yjqZPqpBd7P3Ad3AqxJOgL6/
Bb0WP7E0UctZDSio6NNHxZKAd3lDMpHsSRIk+zjigE+wHukSY1YL+Tx09dGR6EXWOuCGUrcnVR3s
XOKzSYpIn6lFT11QL4zYVajgIPHmNsyL7IOxqNRLW2swNXXvh+rBcyxLrhW5cTIg8cGk1dKV5QdP
CdUQU8pfVUnxoTu0e8sN32uUISZ1JqAdqE9Fy5j20XBW/GHlh/6HPRg3PcTVMJsU+qk2zRXGrX7o
3CjdinddSbZ9CM1mj+3okxFTE+/hMZGjAz9BESYrXOr1SB8NfnAKfTae755qqIDTPgPUAm9WIZ+O
VECLYjOUg4B3yHDGRX355hS9SmZ/TiiawtRdOU8RL/v1EO1dGa+5MiqWuZ49xG1/QuV9moutUiYU
OGmAUMocVlItNiVjrdr7NkwnsfDBNbTGxg2oBubCWOV19P7nN7uSBvx5XRq2YWsyrt4kZVcBUAt3
o4Byg0+DqO4Kym1pATp6bdQwBtGJLCY63ShjxB/K1OMGRZ1a4PoLj6UJGCAukn6qDcEm0aN9B+6l
0eIbOzQfHa1EHC4NZwpKmNPBjaSp3DzWyBTMKYdi4iTCjRxQnoxKxfvmQr4SB/j5TZB5dIXLWLO4
kn8dbVlLCwXQarFUB6C4Xiav0kB00xrLwkkVRUsJiG8FkNwhSEKxFNqwmYbPkv2YU3ud1mTFvdfc
/Hmgf7MCdFXGQ1XoRCX/8k7OUGKPLtNoHRLraNS5B/1cP7skP/qgH30ne/vz866kSD4HwVSp/VvU
MwR0nTFq+RJqKTZkDZy2iqUrp6+pTlW71KwNperbWjU3kRZenEyhRKxgbZEs//zw33wsz7ZknC0o
3LCwfn22lJYBQK6WRSX1q8psLhJzYJvBDqtaoK16l/wvptxUsTkmUDFQ9/1MYr58rdGS78I0Ycqt
7L30uolcesciaOfhgBurbUBg7KwDAQOGWt1wGCI8JYcZF/p7pfAH4vCbuOm3I6Ahr4MaqGqp19vK
zEVjFTZLsCk3cnKQYiLDBKXK0j4EXv9Nqey6WjceL6aq65h8QKBj4V9FoOgUY4+Io/QyM+SnkAZD
0KY7jZNkENLbYCDurUQPbRs/COrhVeevMtcR0z/PuTZO6lWgiA6FQVRP0dAyjesFp+TF0GFHugwL
vBjdTvUnTd28hd5KTzNlqpnwyMNIXeemfg6saAX74t4Kkh+J1IQzoQJkboIAEDBtW6uX1xm9l1ne
KOdQRA+6Qh/AsPH6bjB6czEZLwCrD0WDLWh11PzeWnZutKh8Ghv5KP6gSVwrgmn/80f+7mgxVWxU
KIyqEBqvV7ZZS5lIXDAmbqafLY+LrEuUcw6CuGx2bY0kQNoi76Nn3iukvCOxwZ3Zs+RHTWxvOKRK
nnzzStfVjc+5R8UJs4exVErH7pd9btG5NooWWCtg01Nlt0sD2FjuqDBb0qeWBlsn8ZLQPr557nUq
Nz5XG41lmOyxwDQuhy87rjclV1YMI19Gg71R8/SBYuc3j/hNKmdqnFzsIdOm5n6VLbqIkkTO0MIY
CKWDQN1mplcNaH/PqmalmaxRm+D8jrX1nydZvyoFf26nL8+9VqxybVCVXGz5EkvBH64OtNkV6YNo
HEx6hl01goVLWabFZCo3flC/FqZxKP3RYs8A2U2ndmGmbT0HkHfTaHSSUh3ZijSPirkhQsgpqCbE
gPIKalKTwEFoPY4CeADRWord59IKXvFZZA3pkHxM56Y24nu1IvTLcJXvb0NFuFOlK/c5ChepkyIY
7EXf5NDjVr3eynByCT1NZazOXZUP+lJJ5KSp2coSezTq9q2WH4zAu/3zQP9u6X59zNXSBdYKqLRu
8iWlmVOcQG1I/XM33NdNNAetOjd72KNtrX4XIPxuXX197tXSTaPC9gl32TJNc0woPHUwjgBKWFmw
dpJu4YnimwH97bnxef/TWoBPfa1X1CIK6ulRmS/TNOQkKzdp5d3RKfUmYqlsE7cm201u6EDsXTN9
7FptiZXlqhE0lyzDPf153NXf5BdwrWFhW8YoqDtSrr/u3bbz/VbOWOAxbLy6cSsSbqLhFttUEq9a
wLCKna1kZlPasXQcCwussCyIpnut66bjyVaFpL/VkLxnQbEI1XjsdVDpKy9/ftXfnTJf3/TqZksr
v1M9F25FL5op5eJ5737XavuXSu14kgmMyjhCkT9SriWsEhNn7yGzsmWjG6skayZlhVEW4BhcsJNb
UzJPVeGsLNDkWqu9ewZpTQ+DuAzJMJBDDtx5lnez1DNjutHt1O70mabnZ6MYzn3JRi48/TDk+kOM
2Q831eu4kXI52Bb68c+D9dmCvN63RECj2DfiFOzfX+c16HqqGF3MvGbKMwfOgyFli0yF4+Aqu3jI
V7XkvSZYChsD9hVGDwoMRJMLWQJutgxBjP5RqX7TWftZIb56LWqQ0P9NdKzAlVzF49DndBNzTUCG
GYPVxuaNh3k9OX0Jvqm0boq43wkL1LJrg5XGBh3QNh1w2NkT3MU/Agg782KwFwaKQKpeoKyXNw3e
Fho+p/kibEB5IHnrTDydcoCSUilGvAYVHjhQcoAKTFM0oKHTZ6kuRx/kdNYW/FNXl9c+DFS5oW7S
VfSObQ2Keaj/QMTph1D010BN5jSZV61KWaMCaKs8GwbU3iTllzML86SEAyrQDUAm0Tyq07UVoqXY
oL2c9xLKtGaF/imOB66xxiaCIlKQHcyAkldYLHDF3Udury5iCYhaJc8broFZKaUhMlHxzFKSbeLH
yGg7drq0Kyxc6vjJqSuadcmdFwxYCRitgYcBI5mn6CHFuXxEwWUvm1TnUAvvmnalNvk50222d0Fw
pHuzqKuwvY8WhlFNfEfdaRKS5hZDmubo0khgBKKs/HAN7AHTdOIV+RvSBGESAN0PD3hXv1hKtpC9
hrmqV5EEHaT1yCA4pHG5eIwxHJ0oHh/ojzI3dY/M4wDpmcGq15xDU7flg6OAkk/TgtiRod0jKI0k
dW5jqcnPtLqhgI7zTfrhDNoNl8IsL9QXy0BhEIr/woky4yJwiEjKe2WwVRjv+ZPrw8B0zfi+cULE
ja0tKNpsaukeTqudCs/J2qI5pdM6F4eY7kLpSC9uY750GOxMHB2sPv69s1TUTyEfjwHPh1u6BzWm
Y1qGBw1MJ7XNaaA+RrmVUgnRZdSDmqfcaOypb6az0sK7xHtT9CCfCi84KJJovktwfnMQCllj+9CV
w9BGvrorO9vJnTLXsqUPVyxL1XkfSIR7MRILwwnA01GOm71W31MXxg0xOP6o0JcwbLbQN2fM+KCr
zSwQ7MDtWVVkwr+rE9kJEs2O5T5bplhxTWPL2pIGbtPiNiuMrVN7G6V5wuJs2tcpCI5sInXfYRN+
E56x+5CqM4l5x3z611POElYnIeuVwYMxbj0RPKeQpbJKv1OafO4lziL0xQk/8zeIBt9kWlcim59Z
tVARDIdvRvhvfKrcfYl69cKL+pCS6TIdcqgfIekzRaZiUjfyUa67J1fLPtIMKyK1/EB3ZuTbbyOT
Ilj5o0fxAyjwVH9Sywrj3wZzs8gzwJDqLbY1unvqG/MjkIGgd0Zxwl0FoyAtXTilconUfKf0qj0z
ovoDbfezjM3M1jExsIHOutFLs5gl+P0AgtoVOaVVRTLWLKSlLzsIbGKO1mT9Mg/0vSb18cJAxx1T
r++kXj+lia7Xxmg5DI3Cpq31mad+GZ1exGFv2y5I1Cze9VnwVsgSaGIs0oIyfTbBHMRGflYNeoH9
f3B3ZstxK1mW/ZX+AZQB7hhf+iECiJEzKfLyvsBESsQ8z/j6WlBmp6RglMIy663N0pRXIwIIhw/n
7L32/NccmAclQEsTZp5THqMRiHKUhm+E1zgXThJnjuMLkpVzOPUB+hnL7//ywfShklbb4UrKBPL1
lFNR2d3gPUHrejsEcrrwkpzZP6O7XBZgzCVUcE8WPNmUZTcUY7FVAns/a6lXV+YGN/OlNt+yTzt9
3iypnP1teJji9OzXhk7VxXVfbFUJvbCLkEAnX5I4fkwS5ZA1wZd57q87kCSYEPTrrN5btTjqycUV
/twbaS77J9UwkKJ+2kElcerIUS3IhdCIZovsTT3Wd5F+MDCbTFjtpgK6ft0ybcf9hWL5uUIXMil6
t8uR3DStk+82gRJCY0ArtnGj4mQNxqMwi5vKyEiF1m4LvVlJJ/3IlexR9y+FMpw5wdhoFyTdTBQW
n6qn3UTnaLSdcpsa5p0SE1ymd2TsSvNYWgXGIOtRViYQCPWCFu3sTaOYMG14Sha7+JMRRlRCWCi6
BsIbQSRY1uco9b24Qwsaya1eoFwsK80zJkRAeIRf/rwG/Gj5n4w7uoGGDVZL0KY4DR9M2Ko0Rh4i
gR2MZ4pg5ioqp1vKn3d9Tb9Ab4w3ZB1fzObRCf4KgKQ3ZQ+PUK4mg07eqPQR/az7CafPurXeGxPC
X5U2wu1lioWtSr2xmu8cczDWcleGjtg00qFOrkHbKIXY2H3zaulsyPSwwpttvYVU3AEIsrUxYn89
m2IdldpLhvbWGb6V9fwMnHFXkmAvk/6r1tSPVgJ9OmlfS9XAJGBPH0B1FCanW5l0xioaGmNVZnHh
urPDTqKYmMDFondVYCv03ZfA0veq6pYjHmOTzV6Pfp/usEF3jw+Uj4Bnu+4FkMU3Q5VehErS7aPq
8c/fgjwz+JZqH7qZhUVn6SdbAiPVzdIZfSY1C0xzkrbPTUXYctggA+vtgCIU8YVKnG3mxN8WQy3c
MjX2cZn1EP+a15aCHT4D+6iWbb22a2VvtCWdVdV4q+d8OyttcS3o5AYt64nadZwNBucWKNPOtEi8
ssqvY7lsZUuB65UWT6S/BVOB/RqHCXjKKZ1suI0MCY2ovc6qrQtz+rnTjkO9y7aJakQBf5qn0Qak
CyfEl25llL11kTgketyvqvoLnScSUVqavVV0o+rT3yWcLmpg5kOp+ldhTW9X3ojanNZNlikXPtaZ
joqGlgTBDJHxEHvVk+JJmo6GqGeD+Siz2PE28qYbGeg+2/OpoRAaaPpbNUAS0AzEhYLRmA/QZW0a
RF42+R9zIq+NrHjuBzra01PIH5/H5jHWtQ1qf5LKOx6lmthb0QyvMzzpQ9+3r5pJqWB8riZM8zoB
WO6fB9uZAsay25OQz9COAIQ7mXDQ8ASV1QH4SOp2mxmdso4K9IfZbK2TOoo3yRC/mClOrJ5nrqWc
osOe0YTY5KVN5XOkZ8BVs4sc6M8rj6YBLEayD8Mel8HyjvyysBedWbWOPeTbjjpbKvytFi2KbYOJ
JSSxI1b3QYFQYFqzWb9URvpcdpdwIHFL0NXRAdv9yI/45eJouULD6KNiax/SDmBRMxHwpR4G4nA1
AJ9za+6byrjKDPmlXQoD9nChqfSpkHXyAU7uvqLoGGZqWiBV7ciOUBb7xKoZmfwzf2WGxh4v+L+7
tfn9kqedTBsjb2hVCRtgp7+OUTMlOQtu0VzYaJ9k77LRXq5DgjEh9nyz0jw5ZgRqZnYy5tm2frW3
daasMeaxqt3BWPwKuolrcXyxB+MpbqfnLIq/YhDd6TBU42rrKDDi0uKLkUbrHLqDnr1eeB3OPnlh
I8yGvM2B4OQMIma4crYWs/NKlYOtAP4hQB2JCmw9TMK+4qmghnrHuZsXaX6MPRJ17RItmgbHMCk2
enOV5c3Gad4ufLBPW8/luS12IIuAZbaUy+//MibLtG9RWwTFtoIDuyiLy9YicYAo0LHa67KkKX6Y
cmMhED1VbbV3mvi1aO5HM/lCKPb2wqf5dGo9+TQnjylWlCgM6dfA70I6AO2gxl1JAZ3IxgP58K40
5RcqBXfIFnF8wymOih2o5W11IWHj01K5fA4IkkjCaE3R6/79qQS5Nc5D4pBTY7+Fk1h1jdy1mlcE
N0vEra3Q1Ubw8OebX+7tt03SyTWXzfsv30Sr5Zk19FZOanQPcZh00L5zB+gyDYbK/92lTl4WX/Ur
ald2vm2gLBYDZwFCurT+QVxsgC3a3zN3ZWhkhkDypIr8+11JvSsrExHMdh5ZvUYb3Fk9HmpCqAFt
y0i71Yv52mcNypJVHF4pWfUeVdMxweXS+SZVr+xV7YNvo2VsJMGp9sLyDp6Ufjo2bXXpQCqWvf+n
72A5tTONCFKPTtbirGajh+gw3yIk2QGB2o6YgZSk2ZSNelwmkaEy1r2pHkNla/XWvgx9b0o5PmcC
7NXiajbcNPTh6/QvQbfGfQ3NCSXZzFufDmEMjyTeKL7vyY5CW9ddWHXPzjK/fPyTYWsNSd+JjCFk
GvQOKTc3kJy1Y9/nu1wlFb2dL7wnZy64dL+Qe1HckfJ07xKS85c3Bd9u33QH5FxeIzaJlawWo94E
6MLQLqknP28slo0xwhPm0uUQa52sYXphDkAqueQQdBsHo56PJaLvCuzv1TZsTIDlWN1FdmeH6K36
4SEq7CsL/3bdv81y8v78Jp2dKFhysJdwpPykI4gn+pBp7OfbYlIOiyC7tPWb2m8OpZQQ+gw3o0FS
JPGl5e5TR2aZLH6YbXgWun36WjWI1RC18U1HEwdW0wRiPxOi2V3NWO0K+ORYGd3S+IsKPybgcP/n
uz63k/n1SzhVzBRZ7edRy3LGrv1YVpy6gNyPSQ48kYxFYWlLqCfEccvtHbhwHPzKS4lE54fev8bB
6avaKKNSZ2AdEWNVt9K/DeNXe+ZsO9abCoKtGNvDn2/6zPy8TAw2OnzDRplzUjcYZyMZy5y1Sckn
LwU66PMeBzWEL7u7sE87eyltSRikNGZzcv590gxEoZlzzL1B9UG4SdxFR2p7k3iJYl3qtpzZAKD/
pnG7aGEEWOXfr6VTclNbnylv6iJc+iEhES3sfWG4KLH2smJHBVGxU+Z1nmN+17OrKqyiVZBOAC6t
x7SvL1SpLn2gk8Wp00t9UEfW3ioyqe+ZbNKaDRrhhz9/nefHML4tdj/oID4ZxlLUpmY08gr1Cf5f
J8KBWOD8j9TkJrKMPT31gujy7NUWxV9zdiOq3GtohV34FGde5MVtA+naBlttnCZAobM0M3/iUBr0
/lUdIToHPFLYr/UULnC+Q4LXYEJ9H+iwLJz40uWp/X1e8uhl2hxBORVrFAd///57iiq5ElMVGJuM
GxZInfPidlygzq3RcUhBQIWMW9vKTF/NGj/0ltg1bMbKytgFevWkyEe/h1k3TP2LVhoEKDe0uUpN
HrGz6ItVZSY+G2qcVgFNFLdtZd+K2XcxJqPSmZsBCQ6N7WxCr9HhF7bCL0oaQBoxrnWnKnaJamwK
xwEygCCynR7zxPKgCOebQoqDZsAEnusvYTiyt7bdVMY3ZSfA+urHSPr3MAWos7PwltqhqbLIC7r0
2vYTbHSJDjUKe09Ss8+ooyc9Q5McluFNpqtfMyGex7AIt0LTqT4Fcm+O6lsZH0c6WtsJREojYTSq
ZXNTdAKcEfL8brIfJ8TAXqnmV7B9x/VgSbkNxus0zqfrpAmv56GFXwzoo+vS8MAT/1YPMeL88DGT
xbxSoL3s0s4k33sev5tbTcR/S8UI7/vqPjWIKZmq75bZOhvm9GI9LRxcJX23yWjkDBsuEhC2zPnQ
IFXEK9TrXu5nX60EEKVCIc0ai3hT1/KuDHXblWn9Vo2acKuQFPKusg9G3e6NRlNuM6V4ifyRV15Q
+G8Q0pgjruaydscC+u+UvFSD/oZx41FqQbqrZPyKZZ5EQ9ob0PByYD3Nx8xpvsnXigafBa5vnwIl
9/nNNeJ2Z8WRp41Bcoyd873tjI+qe7AI+OqSpUQ34tU3O1zf8wixtcA0XBUR/mh/3HUzfEvdfGu1
Z59wE/qv6dYfOat3tnMT+WhCormf1uWA7zlFxMgYeMtJtDfFh6+M43Uj1TeHgPqY81c+6YdOKb6X
iX/T9vHX1K/elJ029Xd1i5O9MP+2oug1HJ5C2oErI+dyQcR6ZlkgXxPrYPnavrMSxgqX1SEXwR5o
nmLTeIoKfqJi5Fby9jFS/BsjyoCalv2rtrAbsUhP7tShqJ4S48AEjKwcOYQsaX+VfEeOj+xRypoZ
Vk/QVpB3MyVoDLLZp12M+xbrJx1ICO8PU6U/Jv5VC3oSco42uK2jEQOiNqusaPWDShUOge7KKNq7
pE7eOSHHm0xjvFQZ0i+115hio1ff0MgLwcNZ1Y3rJCnaa7iKOMmDjmgaLUR1rNrhe7l4CPqUOO9K
vzUzNCjBOsqH2uXncmXQdV5RVnrs/JAIltqTDlIyxDPoj5T8xVTiGgz58Nzm3d2kTZ46JU95pJqe
NQNkGRn+g9O0KyODel1F/lVBqM8gx4dcao+Tbr46NxAZYasxoBYoKoiIejVYxu1Q5u+5RQVJsfw3
B0RUayfveV4czCXlZqK8AtayATAvt63x3qWZJ+lyaVVG378brn8oD6VPEx4wYMVRb3FwJO9hnXdU
gVD8au3wF/JfBMFVpq3N+r4PoFotmkWQREZgH6i7f4maB71NMJFgfQ5zyINByhAYs+RRcfqt2aJu
pOByw5kG3UCadus6CW8LzT5YFgirXs2vZZQfNfYTrpjUkTDA7q6rb2ozAyYj8piKqOoyi+/KbGJY
IimzM2lv5nTgUcMK5S6n60qhqOeoPvVsBCeqbW0ajZyoob4Tsd6u+ye5MzsAV1nXHAObNCGYhFn6
NSUX1x3tDFTsvJ3rQMWjkWkbK83uA2M1ovl2KappJKbuQzu5KgZeYs3poUAKGLiFcjMYDKHq+9hr
17x9hNhVLAD4KPt/TB4iSL4WTKB+MLnqXL7w/y8K0yconbpH+SnfaBHuYJTB4axfe1gP2hu991sT
4rCpl85e+NqzbMcEBhB8Z/WpsJt0U1KgIBz6vXZg/lHY4rQjmWHgQ0Cx2VgRPpnEdDi+g8ZGNeaK
xs7cEkHoqmn6OyLLnU0yRbuxFLPXWkCQonaZrZxVFyaviRVSFTPqftM3cOs7gFCT7Vz1SYRwYZll
xlGHIlWQectYRCBDkx3Gd2vZUAUn4GsauD5BrAPF8GCNjUkhF2EdFPy5qiyOs9VNRIuMN6Al1kJO
A2978h4EgeHGTe0hZRm2QwZIw3D0zlU6XeCKyGqIKBWokobzcgG0k6KMQ0hmpA8rrI4RmCO2b83U
JtdTlsCBTS2HeSOwbzun8sFo84L7qCRWfhKKxU1XbUwaPuRNRqNXyUHQXImvNVaVgw36Iq6mj1mr
h20D1ZDV2YACK9BttNL6Vispy4/Fm0WtnQZO/xz7+t+Fkr4UCWJtuSQZZgPtZdF4LcMv4PmFQf6e
Bd2X0uRPpMxFIuPlk+V3i/ypcbFAqeNtMZhA6kZAaBpMqKD+Uvoq+t48Sl2bhIBNoy+vm9uNhCvE
zV2jTddxEV8JYkhVLb93jAn6t8N0VQuL/dx0DdLG9kwl9GyspSvShdwALwguCYBMXYPlqvlaOHro
5TTfaH09KIn+XNIY2MUy9JK+/K46rEi9xoSsdV6pdd26FWKfsjj1vriPOgZ5wFrJ1jn6sBRkNqEs
mWEKn4UORkbRJl8x54SAfaW20WR8bfY6xyM7SXfYIlZDqcS7wdH+HuVoH6O2YUy/o9IPcRsBhWka
wgk7p5m2aGjeemvswTfWvVvOvtwP0QyeT5+uzIncXF+lum+rG7raKKnr+j4O242MMSynGR/GTqyr
gb/E8fzLNBEwodX29zCL9hKWLK2aFa7XZYX1gEyDy3gubOXOhC5n2+Cu2okLJ8LkjaJlUkv1NSPj
HS+MMrqWmdyaFa9El5b3agP/fJJAW2GivNRt/dzq2S4K8qvez56ViFmkKbKjNjRPQcPmKhkrb5p8
Nx2MXZZFvE1zH21qHziIY8VPVld8wGMh/oKozKuejumWHG9QAjN4/ZmJFSHTla+kV6DXVcjuRy0P
p0Nt6/ucfufayJ3vZhqubb4IzEyAc1qEOfXUP4VB5iDn3OJjZaEGm79RU8AJbIUX0ay+1vMSUbhU
gLqHxYeTjY/pkqiRTVm0HlnP9TLbcdSGRc1RbZ1046aZSyj52GC92irhky/LCFxsiOL194wD+nqQ
re1CxClbuKHZIj/zk2SnR7x3VpUe8GvNId91RwLbxCJmQVVB7datzTl9rcv3tEkWIH0hV0KMRy3t
kYfRTCn69E63cYQz5/4lBjgRZUlO4hw0R8OuGs8J2VqHomeXYQLzzyQBE+k3p+pL6mvhh2EQIwFR
umVtg5s33Rlxw9tpkf2c4H5HehGtdXPsDr4Rf4yNPqx99cMozfAmzbNrkJjrDNGais15P3cRrU0K
P5Ba4Ka1Jmh423H7+EfXU3fReOD87kmAm+DqCrcz03Y9IxUl2z7V3NH5YvHOIZ3qD0U8ljdRhuJr
bmoumZZ3HbmwO5sNbzsnDpMXGeTo31bwqa/N0KctZn1Ix38sieAgcOYbaHBzhfOT0mY4TujuDk6d
HIasPwhjcFZBoHxB3BJjO0POSfmIkKO7eqfqd2X/oVj3fnzMEneeXWhmWASI0hiLu6p8yv0Xkg8m
+U3yWvpOC4TnGdZqBtfffJuJprOyaRWX72IEmSEMDJ0JXd/A1bBdBjE95+FvP7rCTWlKiDgzvvHZ
8rQgu7a7fD8RGBFZ4T4wrW2q7uOmucYc6kras3ljH1nlb0Y4cpgjDoVjHRshyHrIb0fxJZnL21S0
B9NX9mGUbFOz22OOB83LVNeilkHFMt6PyUBzNtzEekxTRFxrMgTEqe1ID7tSNGUrGWyIQegVir2m
3HU9CMku2lqcuqgscjC2Dink8lxbzbF6KDXn2ABkLhYKU/LBcsqxVdno0DIVVlRoquwKR0+Pkk2Z
w6IyZo8kVJf4rmMm4SDrJhom8zHqMXfnC0kuWFNS2vnQHn2pb7p+mfY2QjN2CbROP2ieQKlaXfWh
9D7GMHkbGMFj28/XWgHWMfWJC+yP9pwe9Cp8TKwYNm+2HHsIYB/WEw1mILaEBEwPNEOuWsHspWTD
elbEFyn7Y1eLb07bvuZO/8jW5hqXcNk31zL091mYIqJL1k7UPehmdUTHsAl1cUMc+7oM9i0vGYDF
+95odrbkRGzaD2TbXMfC+CsnnsOyy0Og+69znf2V8rJqWfBFseWLiuVZfMma60TS8sF5VEzjwQ+V
Xcqa6Qv1GQ/WQVWHJ2RIFhOP7jnxPp2tD8dX97Uht1Uy3/uFsmubjlmTyOipYDay14lN4Zm+iB+J
91K1l+QBiJP2zeTM7hQF11MXgj0L76lbs5QBsbJux4Lj9qCuTUUhXZ40y9neJiRR+3rp9Rk2IUJB
K+bC0URUnVrHCuRp37Yr2yKZT+brGoukgLWqOum6Npgzq3St6t8NcSiMao0IZ4+cgd4v6ZYw1rWa
P8XuU2/1jaNDOu7Wul16+EKQny1+OiZrW3qDRjS0qI5JydrrpPljaOt3PZhJCFwV8qQuVPbDUCJs
tDYpVFHAJe44TU+6Q8Nq3PpO6WWdCg4MtR1mU98CHGq+BVW+VUeo93z0rBNeoyR7CNVei3ouKXTE
SBgULcXNKQzR2nYNhQ8J0FHvgfwIki1ZNNIiONSWtfHtZt+yINQ0IvQQVBsp7FG+0WrrRtPigwnL
Qsh8HxfiWCd7TJMHJ9Q2jVLv6PhtfSt/kNJ6mjlZ18TWDI2ysyeuyG6MpHpWO7T2euwN2KVlnu7y
aLo1S7aSLLboTAxIuCr1dswmzGI+a2RVmpQE2r2ZdDuTrK5Sy3dGI0mbZgc7UfnQQrfrD52z6zrI
ndi9fNq/tvJVnb8DLF13HCqwNaxrAjAQDnvxXKzAkSJQFy5aUnegJEVA486Mq42axJ56ZYfLMVZx
F9ArXcRthrJpoR4d6pqDjV4eaAphfFZcnLOrvn8P2RwkXJcHDXAe+Qvyk1bhXFu+NgO1Yjvw5jbw
jGj2aMzBHSLdXXbb0ReuGcfw7LKrWH9teNl9vvRIFWyxg51lybVNoSLxZ6/gE2URiRvXIWm9nNhX
InidbBhkxBI05rYuh03J9tknjcNuCe3Q0nUhHtIupSTTKISIETkmsme/97ekra37FjVFPx2ydELT
0vKFMG/QWNATg+wOZa1A8UtjfNNsUOdKbpLKXsWBiVAkoFYQudAPwvjJKILNvJbxfOgxciqm6lXw
WfEKtfk2ThxXm3nyEdEMJem0VgUDVXiKT+VoEl+RsnnQCr06q3hm1hb53muW1XfqJp5o6ag3TDTU
fFq3zpZQRMPrcrHnHwZLkpDGprDdgbhSAPBDbNGFVMiDDOL+XkZ8EhuFnY+KnOA2HIhu5+SQiFPP
4Voli55SmbRxknVdtGwNodgV2i4qiw2wORhVrj8DCq2KVT2LtY72dAmoe58kFGvyAJYM0wqPuT89
aPlXeyQpEnRDgEHYV4A6HHvp8FEdV/0BwnjAUZ5yVCWkzU2+ZV24iSZjV+dsiAqqLjJx1SjbhGMJ
bhkqHwRXjVtDW7vKwwG5u+5WQA9SILKMgq1a5ovRz7OQtM8kLAUyAvCmru1RP5QQfwu1W/lj/ZA2
OVvlXseboboh6Skj8tukiq6SYL6PKrEVUHQ6vd8aSfSkZcQvCW3fkuTRlePrbJu3oOf2UVusSoIb
GAYbBdF+o7O1jdD6qttKUzeqWtLJxrjcseDR9vTbaFtr5JtMBKo4uUsuBDo29EfFfJXO6c6UpGUA
qrAqr5uztYbIP9UTNlbAGhx/vUyg7DKvtF5Z6xqzpZMAfPBxJyDWR0YO6Gwm9SifSOyzJMidTT8N
B9X/PtrdA6OTnYW9mXzN1cfSY6sIdpZXs4vc3jK8gHndK+3IU3rz3lBeMaMdtCzelcLaE0Z41STR
MaP1FnTM9/rChwD31+NFI8ct35gxlYy52oiwQvyeHPq6eBxGTl1JomJ5SdfzZH+kFgXjeLyhiHys
ChVGESdFZdxJPUKw/3cZ2jdJN7ghlfbA9/cAjHdpvtB90ScPuke+BRBEmwo0IB7PGdLrSg2PJZlp
nHHu4kbb23a269uPDOlR2We3SmLcs9HdR5Sj+z7yShJQnC7f+Q0o6hJuckPDsjqmybQvY/XGfI+r
4Ya83U3AWjgQ4IRHdeNb4S2HbNUZ2SxNm/AWIAsREl4cXFPbf2uq4WluR2DcnZc3w7aDOCcbKKNE
ShE6gY66h/0IvY3QHVs+KBOZVpzoOzLDehl5grS2ti03MTZRCfI0nji3x0P30NRlvWmGujz8/KFO
1PJgq8ljrxXVBtNhc4ickH7j8l8/fxqGGSEHP39+8ts/fuPk1378M1M+//MfnIQ6oCf7189//PbP
v3fht3/8QWJOFu6kuadA1h+dIBmOP/7r5w8nv1b6EZ6xH79dtxQdtLie3Z9/Rp8HqnQ/f/4//jsn
f0QXpENiotud/Povlzv5p/5xpR+/+OPvRGml7icEij9/6cd//ePPUQdvi6BFQpOy2pnhVaUbz9pg
dFsjVdor0dX3jcRrXpEqtCr99vuk9E9ioEL/52bSuc7Zgt2BS4i4G33z760couAr4EJ0ZQfD3NvE
AIMBv54V44LK4FznDCDhglmEUovI70TToULMEGXaktlRZx4K/JVJtDQNnpfYGDZWPj9HHT3LuUbP
F1qYGxqbl9y0Lpn4z/TeuTrGCnKP4VvbJ2qHnH1QnsNj2aoicjhwcuKrKuerWhN12uWPHSFMZHH9
laphceFBfzZEgkHGsYAwSOBtUZ0TEcJUNn001vRG0zH1OoOgSBjDLHBasrZNjfRqy00KbGYyNXZN
sii8B5V8CJseynJC7qfycZ5bdlUc5zM9vuuIbS/THBVtRoqb34YXdBpLz/RE1/LL5wWT+fvIKJUc
/YbFoyKsaL9Izn1bv6DdOtOzXmQQjAoyCbEenQyKYDarFG5KsTWm9pibnIVupEL0OlX3P4/yMxod
bJfYAjXUzLr1Q2z+i04qM5069AdWITupqcPDkEr0+4LeUdUER/Z4F7QOZy8HDNBEOwyN41RnMLPD
qxMdzSRwrfWYXk9F7joTAM3dgqj9862deYYOXG4BhUTXEeufvMA1oWaTCOn7FzNL9+xzxoMuT6az
od//+UpnBoQjUEuiRwThhaLm9wExwodWS16M7RgtKX6U/kVrP/3vrnHSWQ7ECJHLQTAR44xLqQhj
MfP+fInlY56Ma24DQYaBcwYR0skUgOGLJbpX8m3rqJBTo299qe9CdVIvvPBnvxja5ItLCWiFc/K4
epojo2pyndyan/ssfkNUdLPw/QCJ/Ee39PNSJ0/N0oO+MkrkD2VqK6s56d3BBoidBf/+lMAj+3md
Zdz/8hopwyRHq+KWVCDYqiXvlSy8JGk8O8oMGHASho1jiJPH1k1mbTr+IpmxyKT0xQ5v5n/yzeDq
c9AwWEw+J/KV0p5s2vTcRkVyF5sN18+JZZve2dXv/jzWziw3iLbxCwG2NLilkzlU7Z08ZYJA6jWn
H+HUuzMGbj08QunMLPOxAlA/O5dMG2cHnoWcWaJT0T7JmrXaJ4i1MnIYROVjNdPwW8xZMiUeuL9g
jDp3KSxZEl4Jz9M6BRpPqQDCk5gMvNm5cRROi4GGwhG6U1yYFzQ+Z8RbzqLgA7poAf6xTt/boU0N
p1CJ/0wB0GvHlR08WHNwlwQX5E3nJggdnRkk98UL+0moptWFGRj9os/LruCVvy8k6MyKLvirzl0G
dxPwW1yufFcnY4N6eWYHFOe30oKuWIzrqg7WJjz+Pw/Bcyp3aBBYuFSDzRem2t9f2iofmexyrtM0
iwWHGhPXItaqSIcbnCEgwtJjoEZEXnH5pqImYn7n7Nbrciu6jOQ6DOuadRyMngxueeFV/OFfOJ2N
Hd1CDooaEujvyZQyN+1s+ymDtaO8SK6mGZREHEG0LY2NQv0GwSKIRwONiUnRG4xa85rQKFZigw4t
UpKUKDB7pVfZahZk3xali9Dw0MX6apTBIefAp1jJrqZxvJS9bL3cXHi8n9whWBF/vYGTPUwTNobd
LHiroMeqwsaW7pXY6uLbKDEKScpNeu3por6w7C/P5dNzM/B/qgs0Hlnn79+qIrKOTCLePBkSyj1T
dwGvodB2HIsPC3X2n+/y3Fhl//Svq50sMNkE3KmMuZreCV5t7LQdUcvm45+vcv6eJAU+NskYoE9G
ah4mbWOPPMrRmFYLPWpUQwJ3r+A6rAvTujD0zs1dADn+dbWT+aRHFxKXBVczjI+Jhp8lp62hPIfi
wl2df3Y4eMRiHQUz8/s35fdUtrOS0oKtTJ6S36tOAZuh+o/u5udVTt6jtJ/VxjJFjvbsFQfkSic4
CJeYp+n/y9s5Ge8ldv9+IiadMkSBnuQ9Fa9GJS6Mt7MjAYOb5Iit4u08OSuxaNs9c/yyoWm2yvAh
iZUuFLpE5JCTj35hwj87En5e7ZTFhHkk6pqBqwV6442Bg/QH9qotGOX2ha/p/I2xH8DVg4T0dDCY
lVpK1ZyY7uRrF8LYeAmfl3cpsy9ZF88Ou2Xn8c8rnQwI6Ji22tPrI85XuNFwsIvORbR34X7OPjoA
ouynWZQBsPw+uJtcRn7eMRra4n5ZX2CheLJ6DpvsP7qQjsVC44dPLuhAn6zctFj904DUw4Jo7oAW
HaFuenbhCPL5K4LtrFEjWGyfNKtPZtYm5kAH3SHf+oq1WZjcDWzxFquk79ZW/m9vELkY9DHCJ+QP
QObvz68XZah1gol1uRiqiec+LbchibAK0YOZvBLNMQdY/Od59vPQ4KIUfUyiLwQoi5MZKZmdFEMU
/tsimT3VeoHWe0PEzIV3+EzJh8sYrE6myh6Yo9bv9+Zo6ACtjK/MIhip9bICmQ0A6uhv9Yquv+/s
R7YYhO4CB28u6O7P3iFlAkARxKl8gkRUMMUIyOY1a5UFD4p3HrdeNozef/AgTS6COdPGyHEyFw56
oQQBbfht4KOxofkx0w9QoCv/+TJnn6QBisSRFI4gqJ48ySQRvuP3KYu9aNFz0PBRsLjPD0VN6PRW
7UN3pm5mfagvRfXv36KGc4apCssO7tyTS8eiSJMwnjI2w6DFC+WKbxqwcX5hChaft1HoyGmO6oBi
8RSeHvvUWVeaKLGzbRVkKnIZnfCnkvbdWNwqKt1ozE/X+jwTJV7DREoMKmJ61BBQVyIRFrFA9YmP
vI3m90ji0U/sW+m0L2nDc2n0Sxamz7MeH5adp4PQEkrjqYUpyPs0ah3io4n3etDvdaN0Kd3eCT+6
cOZZnu7vu7yF7CEFPV19seycTK/0+FKZWjIDSY2Q2za44UgxLqzonw+pmqEhM8A1AmqB7eTv72lr
xwj62znbCmfiLX2ZKoMO/t+ZinZxqjxBQz8nX/3PY3r5R0/u7LeLntwZ5RaEZcgtOIMDzId9II0B
rSDte44hThW5ddG8/vmSZyZ2PIW8q4xn+P2nxBTUXarozZ5LlvWauJCtb8zbMKfNFtGAJTj4z5fT
Pts0fsQaQSSDz0LV5GQ7OzlNONRqlm2HOVs1mrVBabBSwX0bc+VhWl1b5DNM066bLEDTl8595+6W
UKV/XV38/q12ZpnM1B2hpMthXUYosvvRi2jeBwjrk8z8xzyxxBsG34u7f3x1zY8glvcCm2wUhO3J
T/8vSYv87zQh8f/vsEWDV/Z/Ds5ZF0379f88RO9ffw3PWf7O/wvPEf9lUEpFVo3RW1jYaX6G51j/
BYjLNKjgUG/9NTtH+y9ApfCWcRkv763D3/lntqJBqg6bZnjACxzJYkH6N6JzfhjMf31HqbNQtjIA
UcFZphZysoVUsrlT08lJNkpTOFcKIeJ9ph1Zb68kkn8TDbJHwXFYRbkdXkWSkIimNp9CpUGIMg3X
BOnpe2FVd0IB0SyjjpmFDDvTLm068vcjsU4uPb9tjtz+mKv27X/zdia7kTNZln6VQu2Z4DwsqhdO
n2d3uabYECEpRBpJ4zw/fX9UZqL/zEah0JveBBAKheTuJM2u3XvOd5gHKG/O118+8H/cl/8SM4Y6
99/WGhuj1FwM0O3T+Xj+HeDAOTmto5Jo4KJXV0QPJr6KCHgJ6TzYDr1+zXQwQmGobSJMbSfyuMxV
CQpgBRzjLVY7a9N01SItUPDAf98jtIW5NWjessbR7hM8953oCuNgwpttRq0+ud4WYd7ewfPEmxIL
balmzmoaw+4ko+kY5zVJXbZ1UEMY9JJKlipiEVORXURbWX7ZITpwKqzNber6qMh1hNttsnERySM1
+xBJ9V1azWeEjwbOVPgFCuethRq8ino0APmQFPcxGi9uqt0cI1QuyI+g4rj5hwmo6A1u3LP15oGc
/K1MylbMVqU4hFwX6vindTLIy9Ytj3RK/Mr+MBLbwDGP1vJUUpusrXBEI6lNITEUybMojZc8QjYe
xUhL2ileh7Z5GAOvQkaVa4sItYuXIJByiIWu2V0SEr79qHc2nhCbPLOSbVlOj8EG825mhB64XUcG
sFzZtYd1IkQn4tWwyij8mezLaYHOVqy7WCa+0UavjTuJJelp+NAH+3elombP9QjxZPJpzinfLvop
+kC8nJPTu9qq7JtXHJG+643Jndq6YQMPkH0I3Trg6SEoUQkpG4IrIXSYPZh1+4NHVnRIyvKyn7xd
XqBSdRWcMDryeNT7xcWaWnS3Y99s2qhaelV7rIPkuXbkkdo6cPTuaPeKirrllUE0+aFwkxaqNE3U
eUaMSQCdXifhevSgExcp4wiClaN45WnluA6MCOmzxlswm9BXUlCAQUDHq2uMWzDl70mDItEq3PRk
x+ZWSbIrhwnPNxS8iS6SYXI4yqUm23YnJHKosMfuFXWq3FtWQmhBhgg5EPs6NqcjKHcIiZrsLoJp
NH4aHFVpIeb0dsRnScXOUTSbvDPKd7tR1wC646WVMbI0os5Y6hKsQiKzNRVazK2c/+l1+ZzQD35p
vq0oQl9nXI1c88cAWFQrw3iNAoa7bVTzlZOlhJK4IpB7TZPZntzqjmNJ3mX7tp35wzpZLb1Hck0+
BAurGbzJr9K+XhmV9S20IDqUqraxHA2+Z+8uR20/AvQ71YVRn6sqdHZZvcKncmH+R9ryaBzzSbyz
X59KzX4RgO/wvf2ydfjpih93ErGZ8SC85TTac0to13eHaoqE31qIfiMEwHg/ykUzYAYYRm/ttNVL
kJm/icN+rovsizJ6zpq41XG3FY32puvFtW7r57CBA8kAnCjuYMfUVvNjtba3Rsovdvi0q6h/7st+
27cTj4HX9ZBs3NVozwJ8Eksr7gHvpqZcJDgbZYu/0kyaE/v4bRBJ6bMdbBxd7Jp8PDaagoHbzA+q
J1NWKv11TtAFvFnf66klSi/LPh2YsU3ud2X2Uknl1g+/GLPAdbCMNang+9xB/ZYFfmvQ8U05ANGK
ix1f0/J7jrTVmbStGfIUDhl2thwNijq2lq9y3vMD+RbiAEb46H6G8ldU9JsqKLBe6e+0ChZYjnrC
T1TclbAPJs+52tJG81jhjW7L7ZBqB1nGDMDNX11fXCTx7VFdNKugijezU2kKgK7XSdxsHbt+DIqD
5teHfbTJWzX3bdYfRK39MUNdX7BirPO0+JjlFZFeQWAdnY9+CBKG6b2PBYxcNtf8UKv+l+PYn7mM
D06FoajOdVhXdoIkyqoIlVB19OLWVQnaM4arYp2XToFJsH4vVZLXS5BDqzCaYKOxCuHpNw5h0pXb
qka7b8ebySzCh15nd0W63mrC8OL/7IwUj8YOgyNef9dO1jFeItARJKiYzbBPBbFMHV6nBYk5wzYC
Lci3kS9FBmq4zov0kOfNxG/suyeGzC5LUO0doY+QaTNE7Klh5BcjgT2ddBYibx10W4XchRFjTgX5
xS+EUW+NolVPOUYETEksJJUyfSXxyGqKz+xJDIG9IQpe2U6Omd/0pFfgiwdwx+swRA+g7SXhwLdE
T3dhXQw7VyW93OHd0OyMLtkkr4iTeRwLEW41zwAZ2DwKV7vyMBlHBHe7yRqNqwyjrSwL7Va4bbVs
WdmxP3bGPqwsZZYzGq8OuEmo/2JvII+aLbrHKFAafJcuYUBUJ2QvZbMAFsB/B3N7SSh8fzGLpuUM
SOJGWJHKrkxyPLVdYSwFSe9Yq0S3wrg3XiyQC2vu4e6UorNG9447RmvpxaGwjBcant97mISsToVG
qAEqcQY1ancvUnXaS7XG6+hAy5qSXNlDuj23mEbumVbR5E2VB1y33dQH08sYTAjZENGdB5P0oTos
YfikVwXv7FX0BrFIeO23GhpZxuri0nR5eI2xdTuB1O6Oxio79JOyCuKvyc3Vm5hK/a6aFANVvBoI
cF2aAHUvshwnv6TnsurLKMLQIu56KKKVQbLn0qm06oasHGl3RtyPI29mOpmHbEoK7is3v0jCeX3O
TZuuMqsXtQiXCsFbZlEikDbdZlf1EU7iILZnnx+y5/qWIruEYn6oyues6MVOljzeNATZAETtrpqh
X+eJG7C7zmHSMlmh9n4oPWbNqjhzo7orJWX8GUCRm3KYt2qXkGPf4NJrXPwtRXdsIgVLWQMHTJ3P
oK0b4ZELnqox20aTt41lXC0kaqmFc7bL+miH6kqxk23UGvwwRMijKeTSdU+aK2ZlMmXHmL+j2lj3
+Lu8El211Y4b3lO7KAxvZxHpwTUjwyu0rtYQ70qnXlRejoBb78h5xkTF/ut81Hp7jIvpFOrah1tQ
TXrFV5aVnOc6dLFJme+1AX1+bJGIrKZUV52Km0TH/RG1X43JzLnDMb4MXOztkSLoZmBg9u0SmgB1
jgpZ17cb/dSY6UtLetUUkJacZHiQdEqRtukxXJickYPJRH7srEIRrlqtOmuFCZd1QCnUYTovjW9i
ZEkicRwwXXD/uUcfZdRROs450UP3aES8NSfik6qBQB7yzlD3bty4RplpYYFV6K0mYBkXquJuw8a7
N6Z4kkWsY1gW+EsVbDK9sdcjd6eYmYRNqH4FXf2VMBsgf45sITOLT6Pm/C7sQsG22ZAtAMv2UNa/
JoOgrfgyZISAt7eqRYSONv4ZO/vRjZNtHlakVYbjurUK9hg7/nTQ6WCoQ/iOQ6LNR80fmmrVFvlL
agZyIdX4lVCzm1b322osX2HgSaxS1l4bw9/OvdRyqFjCxivQBL+zbngaSOEqqxe9IAeBDgtvdHhw
3LlgTrnw1DYiRGNtnqy6vcY9W2ASxo0vJuLWbMECEW69RCGYeMCtPQwd4eDFK1ZosYpyg1CqIL4V
8aVTy5fJ8TZtysvNSg0YttC1BYruraZghBBk98GRZE6Th6wrabPhlEjplVAsJ7F6K2o63FkkXxi8
UR90IKX6ZrzbSC9iegu7zluXlbW2lIrEIW3aG2a9p8ITS5rbUBcCXgnKFGNfeCTIO8l3ENSmrzPK
hiqo+5hM+gpf2CR/54pQSdjGUZKNxY4FUNPt9TDfTqbLF7AXfY5lylg/JCVBcx/GOExXkbDrS4XD
SdXFk6+WyYnKka2t1ZT1UB9Vpl63vgtVrA0uySVBYByaji06kJX72hhduKqDWCzN3NhOvVxpTpH7
XuaVx0RV25uWpydy+RZjUJhvaZjbuxHE77KtW+MtUaaNlNkryqfi1Gddcy0s4zUH2JMHr2mihSeU
YGQazH8N+kBbEdG0dmS0izB6+U0Gp9iXQ7scHXM4Sw8rilUGtwD39N6TjcCOPseFT2jX2yQbNyqz
uzXdpHJZcQa4gcDiD8phzv7C2vT6+Me2A+TeY3gMHb09Kb15Hlmz3bEvn6ruT9pi+fA0ZrJRe+2d
sH4iVi97eHc0Yl/ErSTnMfGUZ8ctH7qTw15P3NewJDEPhwx/yPhPlmYA4nsR30OIklza3Nxaso3v
P1/rImPpphMxaAy5hWnGa0M06tILzK0XG8WZwTsLCkpxI5223ei92rnVbMNgwkGWuxdiF26d6X3W
Ep0NBv/3IlPZIolnDyd8oNhT1Xc7cbUF49L2rFPyVmPP5C8iZgv2KwdUkR0Lu+58Z9DSXTmRnG7U
EOert7wv7VNfYajTe+W1TFpCg7qCw4aBnQT4kq0eMSEMa61ziiWeVs3/qY6gELMQy8Q8JHrM7mwN
Z/K4GfZgLMuC+q5wGyEA4BFPGsd4ouK17V5sTM0xuEf9TJrdrgZpuSIw8xEXq1wmgiwueXbSZriO
Aax1OPrBshzjfvnzX7OsyJZx+62Tacc+ds9rKTaqoxg7Vc9O0GHb9U+1Jsy223HRnUD/5LkTi6lI
7XXdRt06xFTo4tYbkwwUsQ6SWkuGG2snWTKY/NZjauJNcibCBuPEkQ9DvCThsOmyWJ6CTKN4hI/k
B7jUv8oicxZKDQqkMqP6kHTaIuPuyaR648Nwl0pNK8OIhmSd2CMmf8BVm06xoaD0rrUwQs04V6Z6
UTX94s0tmGbI57TLCsuhE540YAYBwoRE39SmYmNhL7JtS8YLB1vDWdkpvv4u1t6YjfEdmV7NqABv
40L8wH8gP7Ki+spLC5oZj+J8XpWOC2al86Zzw6c4FFAYahFeZlkk/gfJb4nXrWFO+7ENgeuP1zT0
rp3edYfADIb1VHJlyYb7ufT9mMlFZxXj0i2rr2wSxVpGeDeHRJNL0ZA4qAWkugpWgAmR+LptZg9P
wXv/+3U0KAbk4CQHVMURYv3WF1j4cTJNUCkUYp1cnMJh5Vx/vkw0NamSk3LTyNOA18r95XqI57QO
inocFMNSpFa/KUZMPVoFZV7qvhU78do2sm8SH1M/m+zaDwfCoAI5nPUp9UAulp819vqlqjwq62FR
gfth6XEsScFWGGEZ/f2eq03XwgnmLGBeB0Q4NPgcFTddFa07rOxiarZ9CoOGUoHeUzlET30l2FhH
+lIy6l6IsKBEKNM3E+rMXU2tpYjNYJklojnEo4mdTyudU1eO+0iZSsbNDZyWqQuuznw0GGT2STsS
gAfaig1Okk4N6ouHHBe6sTnN12vndDnBCSlHasB/L0UeOfteS7cdRTrsP32fQQl4G9NqWzeW9hi9
vPc1fHN5b+FTkzDntVY1zs7Po+mQSCMjCBqyis3dz5IgI514kgCjTtOkT7b8LgPPPf485Eg3j5Uh
k2NMY8xiEHAtTe+1qGibKUX7RNge/iELXkg1SMgyfdSdhom4DGEQkuCZDUSUWLN3ipL9+Xn9VqDV
N0VYKynf8oEzj3BEu9DM9smJPOXYzs+OREULhINlKR880x+CiNdpVb6SaxydlUE5YAEjdbJKtIXw
JmiCvbKvcmuV64Z6ig11LZQmPg72U1gu3c4wdlXrEpFaTQZtID5ExikfaT3sk4G8QN2qvAtLOO7m
uDUPufKUYE1dOWrd7UuchZ1j1tveTTltFzcDy91BDcavpjHVYxGuOHgQI5kmLuDhvNg0ROT6eh3e
m1IVG2uyn0hHltthXnjdaSmVVNuBf/j8+ey5z17rUTdu6VTOpzPQ/SCtrnrZc/gEqhCABUiHQZC6
PZ5DT/sG+5NjdOcdoAE3tqqSESPi1M6uxDRDIF5+SpV0o1JE34xpWmUZ7Gw22pWuMWC20qk5B0Py
gE4mSV4aWyzdRbwSJXOJdib9hE1IRO6Aib/SJ79LwaHEjXflAM1JhExPTHK4iVm3zSg/uG7Ecc1q
II8EoekLr50VB7NvIHSCu16rC7K8iNAh/GAZy2CXuNSiTV/Kz8LczeLyKIiPnlppC4IDatoxrPBG
id3UimmSlekHkt3iAoobRl2I7WLox0NZNBHNX6MjydSiwzevEhRYxXvSmcSsW0SE2cLDhvWdVoZ6
TKzwrUwbYlFCER+KjhRdZ8xzXyVmyI9SosWyvs/9vknIghqM30aQ1pcQu3lT6eHRGNUtybPVTSdZ
rlCG68+6njbOqlLTacMmU4BYEx12rr7xfy7ozxOjUFfHfXJXq8DbjF2cbgw1fjZU+pPQYZD3wcfX
2IeWxfyQWa13DD0zwbNHQUrf1dxNYrhYSc190LW3bLYflDF+KS9jHwxsa6lFSkYLLHE2fQBowACr
sJNZSDCwMCpkQFG7slK7WtiRqMmos1ZRo0YFzUuDk69QEdq7MUid+TaSbTfncg8j6ORsS48QiFGc
MRLQ5IeLc3ClpS22xaQvXnVnH6gj9r+mjp/6D8OEr9FmTvQIjN9aAxdliLUaPpj57vQFwfRspIsh
GrcB/S4Wdm5wAh9YvyCDb7qw+EimTju5c3ncpbRiPfov83qkTw4hN5z9//6JKm3PXGA2Zv2UFAAk
elyVrgeJFK1dMZCs9fNG3DSNNjycF80GFh81A/1UT69W7EzhknQZbU+qEI0XhgaHUqHxJnDbPJXc
/9x+ebGHoJPtFD5J3EtVfm6UtFwTJm3SqVN2A37qg3RSXH9pZaOn7TkeBpb+bWVyOJWZ259yrGzr
SXYtdFGz3SZhawCPNzYpRNKLwlpxV4rqlNBqhJjfH6twPuFzvPfjStW33EZcH1G/Bkk9PLxdMK9Z
oaldSyglkRucI4fFhIbMReiOsx/D6Q6oYv1TvAyQlTiotwd6/sZSLaKOAOGxurEk7IJQb6/wr8LC
UF9omQEka3mCrLQPFilOuM+k/zNVBDGJslCvYHsApXnKS1KQy+gTYpvfoxGjrQbFf5uqxa9wxggo
3QCOCMt0B+NwUctp2v9s+PjZNrEmopP4MHDonafapdRxlHShIAndZyrdGa8tYlzpSrZOacXvPYPK
AJArdpYAavug+oFFhmYU0P+3tTFda8Kbfbl9dgaek2ildgR48ZViisCiQ2KtiICHNjWvZd43DIKc
Nk6UrlM88GlVk29fVbZPFFO+JMnlpYJakSinXGjFrVGKhwRFCzOmJ1Z5JGy8SDR+SW/BGigaglhq
Nmv6ddEhM0U12/QvP4UngfP1gQEKlQDMuM5WftVNds7pKYPm4DbPotA7enPxqJhxtSM2kQmAUrzE
7sTQBVLvTiTxVhnG8jNO2dZxgx3p8QfPeSGJtYnkXck5vBlI7EYjCd5ovtPRB+hhdJV9Vur+ltGT
krT3D9M0fEa9p+zE7Ny3ISlcWFWpN0JQL1GpWQf23WpRTjLa1pY5xwTY006YjXOLi4RmIsLwznjt
vKoBRZB8hT3jmRqbo/9TYmheaDxbJb+MBsD1p4faKNnOE4BblD7zOB9rDnizYukkIMCQ5nQrJ8ju
0uuPCslZa9kOFw3jvRWU4evP0tyUBT0TI5RHhH4zoamezVarUnfqk6IXcIowclfdIC5maQ7XYYBy
hskBLUTsLHQjNU/MEzr64rG6jEctxzQf739eWWGF5ovX109hH15DmpoHEeP/d5OV2eL//ymVEg//
rOmFp2ZtzveK+YvZ23GoJ0J7YLdpkAoOiccwZHKK4iq7ZJ/ahrz2CXOvJiLEujTTDSaF4doI2Ly1
xeRFlqVFzIwq2EiLDW3lk5yar8SeZlEuR6E+B5CmAMnPJMP/XHB0rbMDJz1jnSrclwSZIS5rk0Uf
HNqkIqzHpLtv9erEFHBUFqYGOXFKo2Lr9i+2CrplgWRnlbd1vu5TD3+aQ8A76N5wBP+mVcef4t1h
0L0eXMLb+xBR7Tgt9UAeqjoyOBXW37AK9W1rOndhVuWuBE2wNIXV4SYCoB5UwcHR1VUvWnet0RQk
47J+rhXaGSwfjEHnZ03R8mjJlDKg3WCHm58aniGeSgelaKfjaDcgTOKIIDYlXdmdZr0YnJeXg2yq
bWv9optjPefzbKJK6KtB2ip3HYehTQqQcOdS7LVuOOw8iQPSVEsTFBAPQZ10T5z2jZ1W9jeTcEwl
9Yr33uIY32FV70t8xQJE3oq9PtoSlVMQIvL2U+JGDQ3ZbjwbRVf6uW7xuMxXJ++J+ct8bhtkrf+T
tu//ElJhNSEdD1EASh6Mhv/uB5tCdGRJR6K8NuOoB224VowNLFvcInu0lj+1aGh4lwQDBEZuuFLZ
vCF3cxHz8xrV+ZimK1W4GZhf0Y009vZ0GItG3kEj/10k8/9NNjL/or/qUf7xi5e/m9//60eIgnhl
/gvUQ9GMN2xv4/1P3abNP3UR/y//+B9/fn7KYyz+/Nd/fuZt1sw/LRR59ld1x2xM+e8VIav0P55+
p93vr7z69//0T0mI8zcbT4iGbNIk8kFzkU71f+rmv/5T8dS/AfhFyEBawSwX/asoxPzbnPvOP2gG
iumfXMZ/iEI042/zJgFO/SftAPnDP9/8v8h6/o/M51/kFPqPqeevshDL1D1uMpMfqlq4aZGf/NUF
5pjTMBqTba3jLnjQpf7IIxqD9SsRBWdGUcIfLTqLaDHOzRDsusA8y44EoUA4mq/ScCbJae5mgIwo
IcOqg7GCHultoHn4aYTntVXKmpzmolmkUbjObNSxTgXPJeqT1k8ruhfVxIYDW2ff246yioXOcASA
OMvDwo6HRZJaXzwkxIl6zhnylvBp7z8UN3jP7K8J6CbHuBqkXec85rfAYPpzRscJztcyFH6XJ3tX
K/kGuug4cB3GZgCdpsz4JtELvF/LMOjn3/QyfB56Z0e0urHIA0fQyk/oWvceWLx24bR9vExjeyXr
qSN9aPD8MOMnxYW27HLKrNR7uANRNrHBpLKpeI19u9ft5Pf8soaGQjEhj2ia3EfakVdm6wgSonFH
6jYHquQj1kBrOmoBZSAsvhgc/6Kz6PlTS8tDC5lMJjVI0LBfxRGAHahKHxF4mXCioV17Wr1QqjH0
S/nLhvyyqJzoQ1KDLAh7vnAMeEg+/EqtWbms6ZPI2mMBz43QF5gfjVk9yiJ8tXspFlVK1FIm419A
Bb9/vlJ64lPJ38u5jZIb6lvJvSLD7h5O+n4swQa30txVVBWMq9Lz2GVgg6Oz1cKegPdp+k1MjETV
NDAN7ZE9CuFRpL5Jptlb07vnVnYeHMw1UcsAZyZP1sB9S88mT6kKvsZAOYZ1lqxUlWZH/skNPC0q
aT4wybxpstzpqWwWcdw/U4W5fhW/l241+JI8YkK8+g+HKqsH57joXSBaugxINMIUNXrDPUzhHa0b
Pa3OLp/dgmHWToxbrXQBFBn9zlD0YZcE6S5jlHUInBx9TkFvPS8J9xzZZ88wpQQYW5Mp6EEXFdJn
RrC+UMJ7b1qL3prQP+b13hvZ09S6+Ejn+z6x6Wb3wnTXOVk09LXvgG0c2F5gazzCVyYOxEyhUVZE
NcBIM2Q6nYTeTrPCtYiLbzXWygX8IaKhHfMd5tRICKr2nmraHBhPJR6n2FHYvsxrXhtP6pjtKmwe
CyryGMKSdrVUio+R+R/XQ/PbyjtC2bH9iAHFokTugDXwZtWoRiWPqG/3r0jCX4cGvM2gJlR9X7HC
8TJSVl621dXoS9fMbJmb045j3fvAWWNhtMFO2KDQlETuNDO4I6345PSz7goScA3h+ZkTcMVlsQt4
gPSpWsGJ0ZdqGue7oiHvKOpPTvDOvPqG0i56srV+RALCnMzuw+LIda8Y19CZYnhtcvcPEDk9se+m
Uh6YN++EyM19EHCSqCwmKDJgKJuliS+74ZGxEg2F+qYR97LFG5D5QSe/etGTl1rn7qGFnUz9HT73
jbWo2shcStMJt93cAgug3xlWNjG47urtTwCqYSXQoaYEMUn+3nQjBBxAZQON172klkJ4gLyFC2Jx
7nrK1ALmsGMditAY1mX3ZJMDtlS7/rVOgl+OsSna+CKMlHmgwqLb5NncZM7fs+TkxcOv0UrfvTEM
l2UIDGeAyDON6x6I2bIfmElHdrZw++DBoGENpRmz3RrkYbUYn42SeLLURG0W5t2SBAp7xQFeW3tt
5KtdscPNHy3groEmLQdMGILgVa8AyeJWd1ypjAM7kD1KZFj8P7r9BoeDXpnclRswUjSH8paRhbFs
ON6auvxSOzTbmVY+GjedDbKCWxkVgBlkz0wMaCy6zc0V11C1GqAzWAJzQ3a7NvxD2ZItgnRtjumq
s4xzrRNCL3XzW6mnmogN4HJ9KxAYT7uiNsDhSH47sLBQa+BvOdmLHenB0RagXWD4vNeZxcnKypaF
NcCJLtp02eTajBITt8KK5NKO0A8UXtdu0QDk4K9kdBUjanx1RDhCL4abkx1qrfzJJXDx37RjfUVP
lIXu0T8oXPI1Ik+wLHgcI4geXbYp92i4EHJ4cVQz3Pc0n7R8/j69pTFia9fIEkTR661JRyi8Vp5C
z9DY9yUspsl2v52OZpeZuhniRIQ0kdsVG0pZpmiX0RyfyjL7tJEV6Xq5UBrk8y5cQ2IuglUiZoRm
M53NyeX84+X1eXIZ22pecqE9OTJ0N9s1INdjiGZgGRekChUjyJ4eDjF9a93L92n/Vej3pldoLkfJ
DPeKdxzYx6e89t7iAbGDI7to06LGSVqh36exDxBZlSh1Rju/J4wH6R64MKBQu6TNeVT7Z1srw0WU
MkVEnEEeN/oNu6Gvn1r1rgP0/EIe3cq1fIcNbeFW5ZMpiCIUqgN20cEvAyP7F87vbFup1XcVFvnO
ZlO3JD3GekLl3rbeSu+8aFu6Q7xJ3BWN/AwuW/lexfXBY94RqE9WoawV4nX2vTlsa2XWdLXuprPY
KG1bHB+VLc51nlxHGZ9UEboLW0bvkHzL1aSDs+g1bd9GYlcXyk0X0PgV+6tQm8T/KRIA3CvDhGwJ
2cQqD7Rk4ZG+thCPbmXGubU0S8JmM6D6jdpLBP/sRQM5cky0ukBDJFde1DpfjsrSjK5j5l7oIZwt
Jpd+hwxmFQwGWCy6ZrVnHRse5OXQhjs8gce5D45IJvqVRD291hIlpfC2HsAgvLOrMY9gJkY4rHTU
F+iq6LDm5ueAM26TLmK1OCNUvOt2WbAd23BL42aXA4nMc1jv1bqVtbIWAkB2AP2Yye8htLvXxCRj
pNK8t6kyaKjeq7pkEx7EEirkKUM4twj7useA73nPVjIrs9iK3aFecoZcNcyISs6jvga9qJpQnliR
Hxl5sysCWNVKGEVrR9HLZaczfHAYZy3zEHeIK9/1ZqBr26C8ZFqA3pfske3YlgnWUix+iEhB0Tjf
mbq166ghwbEur70dkNRM2bgUjPuXDNzhoc8zSkY+DMieXaUfDlJlfSW0sI+jfqc5M+bWWOut+xXH
XCbUGeiozkMxPsLM9HwGGQfRqd+q4EDLygQPPg72QRZZFzlo5zaedjxo97YIvuO8e1Vk/j4N6M9i
6z70PRKSLnOAJ+pfk6VtFYqzZQBuX1jVH+SSh6Gt6nULVRiTp0nqE1TBkDK2a7UcbEaMdtYc7zrB
ZEtInQvB5kQP8cNzO1Z2Q9DjMLtV0pSH3BGvfTpDlGqPRb1w71We+kPF+wd0ZTLKChXjl5mmn5X6
qLxuG+j9l+ZSrrtBTge4pz2gak/OaF1BSD1iaW463UbFKLgGUYpyI9TktjefQyD9viFBsGq0rmlD
6n4fI4oFbc8NURmrEU1D0UynJNT/eMlLlx/ywVkWgIsYwXDnJya6HZMfyCnWj2cRTShzVHo6gGGl
xsRmly8yhePGd2MQdF/bS9GKd0fJcrA67tM0xB8mNPI+cLZeeoZde3E8TeyiX5ZdnVFGX1rpnDvs
hbvYTZ4rN4WemS/omWDgCFtzSzRCijP52wmae6U2W7iq5SKvA29Rl5GE+KeenNbuzhy7gbeyVe+1
poTPrXVHLaJRG07lUU/bhIgO+7eWRvLExVxCtb11sq9oawNDVK15KGgXb941c6pgH7po/6xsGPkR
CkOR+qWoI/s0GNDFAjtXoW6+12EdLA2zU1jHoagpXXWwo/bWOfpaQc9GBIND7nFNhVUIZ8fk6BGY
nAIwdnl+zbnDq6mqeMZikjVPfdCvu3Tctp48yJHzHA9a7Js9Ggu5ceazgo4WwXeN8dMMgbkHLDFW
xCmL7gk1e6h+aGHEZZM8DIR0UGrQ9U8c12ZrhG0cWHOkt9L5UvnfzJ3HluPQdp7fxXNoIRykgTwg
QYKZldMEq6oDcj6IT68PbEndt31t2RMvTarJIotNgsA5e//7D8ZTHRAO70AQCUKQ2Fzm7oaLBpQG
Sako5UUE5ItgmrTKEyYwYin+OOFbT0ibfXCwt80gGZJWQtnE1kHNIgCiLv0qA5iTwPLXqIUQXQtM
ohXQGSHI5WxIruQwsbrywRMNz3URUTqpeNmkLlbpGjGOAEzukSr1h3NpKYeUUCyxq59j9HJ7bj7y
vNuR6GuJBXTB8C/+gi7xPpTDEVP3rzCkrbMqtnAGU6jQsGxa/qbPMKlenptbJkzNCX6uVTODD9Px
omKWGrtkO9aD+a0qHjJ8Y+4bLTiYqWGQvLiWTh+tZ4X0JE0qE9ULeJmlpV8mtIR1MfXdJupbbSsH
MR0Xmli0tASgoPKh4+V7dWISqYoUyz/lLhtFvskqODxKd27yVF+3bZrx5c3PonCc+yEXp9zlS1Ah
AORS+RQK3PDFF0w3pfFM+MDKhdClphnEykJuiKflpWSheR2VrRoq3+gXoElP2det34RTuZ+XpsrV
f/7ncceC/GWICDSWGtblUlX3tuCc6btGbhpcuQEdo8eK2IsKe/xDO9WnqihS+lC49h2kEPMQQzne
J135QAzvMDnNGXJwVEj3ZGbN2Rho3ZMip90JAmstJh06ja0zmOU6maBVbomusDyTdE0I5sZ0KclC
W0WulfqzFYZQZDxbGyVXSfhmTWpwsK2TOQdQO8qpX1s4czIxjVb45QJPc3DC6Z5RZAcvpqD7MoS1
TJe6FTSeTZRh/9NC92iihwzIgmiaJ7KCzqXefh+S75ocrE21QCe9rl8Jf/soc04ZmreWacYpklhq
Aket2bf7daVy6rTwxvAHVJnTWcSOzOE2USTxI5iagf3t85BLfTnOjtqR0FBjTdHyXXgRs9hTmAqe
aW9KJyKzBz5XwFURRspTRvcB7HKZC5AHMaCMa0LeE2ZQ/MBJWsf7ei1fiu4z0LChd+EzmUGuLgF1
BntV8GR2y869rBCJxj1dd1fQGbccs261gBZJzDABxCAYz7fLARM2+Ctt9mVjwaWTRLGK62Qfg1qv
urHiTU18DEogI1eJ0ONzLcfa4bl5ZH1TerEamhrTjxH0xIH1Qw5S9C0ay323GPfamv6qJl3rDQJC
1oy1XUREU17ssyl5zShclpNzOS/h+NA5hfIO6mERFttlQVSS+RISwUaGzLzFpYUYALpAMwQ7Mpl+
41FnMumSZyXnGlPV9EulwPn1dpin04YsqxLwTtUrmyUPvmSFBbBg4I33kJdJ/EM7kzBdmy4MwgXf
6rIgNPNagcGdN2R39B1LNkkbX7dxVtiSpFDTcxeYb5SRM6MYZC2spjcSH+zbsVEMljpdvNVkAq9v
A/vb1yGW91zET8QkfdYOb2v5IsgIe9IGhaS/cFOXmrsutcxY9aTwSdt+u0FmSc7L3Y7vtCBm8yAA
rkS6zWV3Gc3xIclCqN75QaQkBiWvbp1+GnNzn8Vj5mE1OO8yBxPz0sWs3BwgZwwC4rt0qFbUlPGM
qrT9Zlamkz1yEltjM29bV3nKJ861ZYG8LdxjWFOS9d8sGzCoGRH49Nvl679tAaOFBtgNTSD6RfRi
8604TntHOboTWLtDGCQ6RAmG9CBaGqMSogBmT2ntpaIIdyznLfsyuORymYxRsDVLxFcQrpaV1WPa
ULPUrtBOtbBl3Sc16D+rqn1OFybAHwDwP1GoGYsU8x8BVQOBKFYNiyAfCPcvqabV2G0VBgLDG8FZ
M5Ht0OVHxlu4E2+QIa+tQn6LOeHEaF+ihKvrBhpmVfC0vDOlQD6Uhm/LIrB8t8LNvjuS6NPDWNR3
dWLua07CuOOsrJTNAme6lYpcnSuf8dUlMfQH/b9K8P1fJMUoxjFqUnWM6SzTdv+SFMMrc12Jnwyu
v9YlH3Lqd5AxM/6StuaXY/dmpYCJAzZD/+dDqf+z/xjLENzWGH5A+DP+EZvWMTqaaII4lE29LYOQ
JcG8LDCwTNATSOsiWJaXVWQxrNKWLb/riBKf4y8T1r+s3HfGYl+TerTiFmMOuSIb84dYipuOqzkK
451DiFLHG2dU8LXUDFPNJvNfml0Zf2sWzUVzj62GidLTAWv/64MYCQ5V0RSb20Hnwlve+bL+DXAK
8SK2nOSr6psr5zypR1y+NqIlnJPjL2uKAfYoPQSrA2lUlxZY18aONikvyxKfsgJ3BtjvsshN2rfZ
ZM8scZS0J/6A2IBfhRBidJYkXq81iCcrZiBZZbN8l/DVv25f2f+3CdCfA6D/6f8oL5/5j/ZvDfJ/
wzHR4v/5vx8T+d2n/JF/Zv+gG17+5D+GRA4aYLS+5C86+ONgn/V7SKT/i75cdDZ5tJjbqRbLSVE2
MvrX/6HZ/wJEa+n4vWJeoKoGL/h7SGQby/NN3FU0TFrN/5cpkW6rywn6x6KmWciTeR+kKYET4aSy
WHT84RWYDnnaG3OR+qIeCV5ZGqWajsmIhgfF/ZkvjdQyrtqRGweBny4L6sYeRtDzsLRfQW1ekrC7
Mpq4xB+F4iJtc+drkF1GerfFmA2k+AvY69FZmruaLq+/BnR8hYZCIUDKlqfyBa/XS5KS7FPaWMQr
eKR6HQ5CEenAq0Xru4GBdSiX9lLQoszjMUhfMnrPLNfOkx5so04smHbslSPEgT4juqXGurpBf0WZ
STM70tSG5S4LeUF3aXcbEURgnyb5FOUT89a7WXtMOqrEFIehlalpCOTk/J2kGDbwZ2EV30gv+gCK
gy/qS30ZyrBN6jJ4AOwjt4NRCAVQ9qqSzVJbA5nW6OlQIJoM6ssvNA2knYToyVyELnT7ZkUe4wwr
EEc0kFW7BvgyABlDA5AgnFqspJVjPXY/0AvvgwVQmEAWakd8p+5g/GYB/jagD9CwqJ/qd5C11yCJ
GC8sMMWk7rvWQLsDfoG4IzhoQBrzgm1EC8gB2EHUHaOvQX0SFyQOlPJpTLMPPNKBkixoybjgJg4A
SgGQ4mTWeEQ/qQ3OLldT7QQbqF3VSZYgjgmxYO9jbVXNBruYSe5L4pBnKuyfBBxuM3LmrG5M/ZZU
qZ1G5B0VVEr3gbU3jex72VXkyi2IULdgQ0hMa1KyimgrK4pczWVyozgEwqlFP68qwpAMZV0l41EZ
ok2AtI+mleIIPEpZkKlowahIZ0K1C2w1ZjoyM4As+QS3BVQReCtbcK4IwGsE+AJ79pIFCesXTAyW
RAOneoBEnACZWQ1BWkE9VtsBOC0GVoN7xvTWH4rvwlm73UB6GkQugLh5QeRUoLkAiG5YsLqhJjNo
CUqykw8tA6qy+uHkkv8SIb3xGgC/dEH+XCDAbsECxYIKJsCDIzChEd3NiqcBHVZTe20Q77QC/ipF
Z41rt2ngUrEgwQOh25dQlaY3b+sXM1ARKCq4yctQjwEXwS0b4SH95excEM3YcL/njfRbWpugS8g2
AaM0AlyMYDCho0/e0cMwJgjScwNgWgOcPsJGOHULlioBVbHQXWInx12w4K0C4LUDgHXA93R5BO96
D/P43ItmoXoOdMf5Li1opVG5XmMHFZIJszkBlLZaLAPTBHRLM1IX4DjKTn3yEMukWNRHOdqpON5V
SfMeRHNELLw445en+foka09U8yvTTy/i5CWQAwqeLndWSNNQqtVDrpH6ZTVLSErTJjTloQNVVcTr
ITaPME4m/BTN8GjpfcZ0BdZQ0ob5Nh6sZDUybOGk47oiCA3khJT43ZwSBkFXv7KdMTidU9l/anP5
2GbjHocruEm4qlUzgdx9tdPt+IAn3vce6S+numSOGHVgL2FxZAC+QYf+OU+SQjUV8V7rB5zfEgjk
OgovPyR3nrTxZB3Jqb5ijABlBlJmMAaB1zZ2h4Ku952OiJAwfAkshmI6Fxua1YpRUKANW9XtcEgm
AWiKHkxTKVHdK/uGqJ0DDBrCCWubRLc8PJUuLKwgKk3fENM+vrUGGbaMhZv+QASKfCuOseskzKGQ
rPROqnVeMyEosNruISEj2RszpgApyTtCzEwlXUDcOWCRQ6QLP0U9xHzErnQQ3RFAJFs1PZuR1l+i
mIrWEsN9FSNgmIqaoRD7EfE/CEEmNEfYaAP0sJx3aA3e+4YwxoogpztAYcNHm0ryihM+dok7n7Oc
MigcrQeIU+ZLnM4sukr1Qw7jFoIBZwWGWkyG65+NGaTHxoUF2Nu7AIHpW1C607EkmAsiw1oZdXhl
YWryncTB2paWcRyWKVvdNEQXTIDKs/hR2NoF3wPrqqYDrqkRrCvTzIpX9kkd60o1hb+dwWXsAg+f
XGujdKYOV0InW83qtnNlNSeO846rs/EwYEtPVk7USo9w5SE0VELOmFOZidnserWZttTKhBUSsUeS
nXRf2zF7auPR/QF5wXP18mManOoBRdcS2pKKk9Ka9jmOBYuBQk6tqcYnmthTgx3RoXKKp7j6GTk5
cnEFBdsIl3Yk58Qj2nEJnOI0JU+L9n0zFeDT8XQ/91W40i2WVuIagb8H38rrAzmXsHUzsRmUaV2r
58JK90aAQF7X0XUOeV1AtTTYuyKvbDhGNTy+FfzCa5y7jyEiHrPRc2QdxgsZurN3DZICrUN+r0z9
Q9vrTGETNG2RES7RQKhB06A6VKn5qC1DIpK5nW0Fu5WYHN04onYMd6gHxlNd8EUEQeQliJ5eCCZE
yZqrr7UVJZ6Gav6DwTg5iuVHGcCWa9WxJT7S6Tx94S3qzlTsxtroMHbQP8RsuA99lD5Kho0XKMOf
htMam9TFJmqGzLmbIBSsMzxvV3ntTI+ZE75oRQ7nOyvPZm04uwxOrydckjrcxm8jtnUsO4LDqAzx
NprDSwxlvJp6eU5kc55sOkd3QoNEdhb5LK47+exZtpcoiyyjcYJ1HzskTZCoVUeB35cLMa/MX0YD
074s4gxRrPG96RlKFd3MulhdZ2GEF90dtB3wxGeEcOnoxCY+HFqsbksw/KgO0ycyW5l9tH17ySRM
h6Zp+r0MyX/C5os6olTmI2Khb0pcjXcUYnwI6OiWPV3GOf45W9qr3cx4VDjNVumd/mxIhCETqUY9
+NBbg2QRMVUhVwjZqiXmNrnXpVqtTDQfnwUT7pXaK8N9UGMErLGrsM6bD42SyjMgiHnXxS+ynQbG
llq0RryEwKBlw8maMD5ygT5x7bT7MJ/KXZjUH1SN4lSGrrFzZu27mzHOTFPnIBOSK7WKVI6j2bPB
cqwR2OCcMjD79e0puhTkP8fkQDcdDKYUxQOs7W27REWrbnIHG4mwxAB2wRInnSGGsmNS7aZc+gK0
WcbW0U01v3IjzhO0rwRTo5J+VgmqrpbA6ltyNSyXwoV1Fb5Rk7TrqqCmGnnfA6HXFck2k1V/lfWS
XBqgDmEo0yGFxw08IHYOaUdHOupIlHYMiT1JxFeucdXAfzU2KiRuvQdd0SvkZWWNCkjqOSrxhlje
9gn1PqYsTDF6bZdPM9F904XmwrMqlwvYRganJVwVLbD8XJbvWcHoSV+GuIlUn+IOMxCmF8zJ6sbv
enmf1lN30pekC1cGL/NizmAF+WlEmOnH0ZOzRH7cfrgMFsk1kh2q0okUqD9+ebsZlYJp8t83f/1V
M/MedUP3/3jSr0f+fn55yw8h/7I7zM7326O/fsX8Yjj+8ed//Pb2rIYQsb3GolsCJR3q5Ufikqpy
u3u7NS9BKL9/99dT4ignbuX28F/Pub3CrC9ZKn/9ze+X/b96eFjyXkiqBw80zfzQt3FxSOHqTmu5
3Lzd//3I7XdMepQ5DPYNllRMIpW6OPx+xu3W7XfQFlyw1LVrsudBBWAE4JrJt9sr3n6Ueo+e4nbT
ygeew5JcepQ4A+EVQbI0f/r3uqnqTeoYxUH2YXlwzC6Eua/D+Q+rfT/N//4WIQT++60AYlFf91AZ
0PYjNdNyJLtjfrjdUhYLGTAfpB/loiBQDEaGyw88H0ia75vX23+FzhKhJXAonG/+UwWu++H2AAHy
jMcVnCPUkfycCBIZF4JdwQ433ZhEvkWUe7t1e1yfBY/ffnm7b8P725Eovv79lF8vcbv/x+v8frxs
53HfJlmwqa2e3akj/gwf7BoNwXDQ5xDzVotg6lW6HADpaMQYZQj611MNiWZYvtImVHi8WL7N2/3b
rUYJe8+dMRy4/e72QyxhUAarPKmJy9chSgLODPzpMSLS+x1zkNsxuP2Il2/k993bYUJtqyPDWnVN
CidmOXC3H7fHft+9/ZEg7uvXo4Bs7Ay3+7dHbk9MSK9aB9olsBhnh+QgEwhrraGjb91mGQ06zMVm
XBMG49GVuDqk+Xmog6vQPpmO7Yq5P9UYNqiFtsfb1A/baUcvuVMDWplU2dqu4RXsrxMZnwjkGJiw
BGgPiM1IBivvVFM/FvGLTXZXqrq+rZSHCs1vJcrPBLUuoXvxtINH61tOsIkauZNms5WCJA+NIDh1
2KJkqdNtQ2BAWvUblsFrI2rP1n+Gxc92jre5WLgWumeafLphYMYMbSREUGZJH3rQtk4JyaaeKzq4
de4VDzVvsYggpaqZ1gSBBoncKKPPaDcIN1EXQvBQ3mRTv2MweN+Pb9gjbmNa3jQrTkZnb4uy9QEY
vAKKuSXyY+lWR9L25HEk6lh2FIJG46cqcs484UPQwRSvQygONnHeA9GTyNwPQEi7Ujgnqx13OE/s
gkT7NubTUxeI9yGOTnPzaXTgt2F00vQUODVhTj7TEYzHvhUHKwcBrQSDhWFT2OLUTXKnTfquKVH3
ViMiXVJUCWHPskvfs5Uo61FDqjbAsGlL6gD7IZid5z4v7x1IwVVUQxcLqpWM+0fq4HOKL8PyAcT4
ItNNaWW7GWfKbrT3ZT78SDPt0TKM58ZVrwTD48GJIwFhtkkKyTNi9FmQLGMY30dMa1TCXrK049/i
it/MuYpJymVQGtjaHbIDtYz2o6x9nCk3GcirbWzQZK3LjZE7u0RnxnQeIaWZMjthOrLPFN2v7HrN
hBVRLBwWQx5sWb2E3XgsYU5aKkweLfZ1/Nmn8VJbCeoQfSdyay1h3dfueB/o1SXFSkZzssOsFGd3
5H/HrdR5dWTql1QBeB4fFPOVdHgGfDrpYAEjJ3MrVftowNVMrXZflpWfYr2ihNORjuc8Gc9Kn+5i
Rz/KUL0j8vPaJRjFhKiSEI7LWNsWnxH8j2QiBFA1N21H8OXsWSNfjIqrxeS7Lq4/Ijh0pn0yneLc
GNmpcPS91cXn1DFhjDzBLcNRa/Hrt9EPAze08VuXRa9Ilm2VpYbh2r4T+jEV+qEqm1PtGFvHfi8U
9GKmzkRK1APMVmIfB7AAZS0DGK3EbZFl8lACr6fdixi/9AlqZitPNoYc0ahvo4rFp+28cCLfL1jX
dXunFiFrZvytjI1LX7DdOdZeBs+wbffq4HAZUGqO09Fc0L1eHgYDhEIc1cF+SPAjSK1+Pyfhx6j3
F5NXAD448Mrv5pg90FGvjJGsaFBAihemr/O90jqHVBAUm5OenYT3fa1u8UDcVQ2BCXD/cFw3tfri
NPJFrZyjWtsPcyUOCcZ8FQxTaTf3CvTULuxwvYAEW5OTFyP3ZrUqQp8ViqYU+dyUXtJi+LSjn7NE
2VmXGGK0ByblHNqdwslnzeF91PXvULyPup15JBt6ldR5BfUlFvp7po87NVbPw4xZGnzHBueuTA2e
62i6LxPz1c2L9ySTNPzBDs+wV8x3fGDLdQ8Lo5LlvrHHY8qYLFNB6EYgR4gbjrwqmGilsH7tgDlr
/+Lk8pm+YadVgY9l9qHQTlhK7iOnPEn4t70dPgTS3LdgIaI5FczUmclviURhFkT4asXqnoinVJF3
OoL7ZD6NAYdYLZ4rmoMUBMY15zuFQ1zqnEmKdmcniR9o4a6oLIRq8pAZ0S7L3TPa6/suLjYp/GgD
X72oTi+4M16t3n6gfL0LNOelD4InQZqWHRa7Enl9qGi7QAnOfao8mWm6gpx7RoPuCywE526JPVb2
KXyUCm03tj/440CqJerUerDVaFfK6FAi0MVSB2BU20dF+IAP5sUq9N2cxV5HRGVOZGJn7iJKfhV9
Wz2PBG/2l1hzLl0QnxHsMiTFQsTtMF6Lz8OQHCdhXdHPPRtRAiqeCZz2jqVJyqdeedGDUb/EQ+21
Fo0ezFpVhfiqh7sgyHbqXO4KAx3y+K40/W7I7+tgPlS64wf9zP6kbm+nuJG+THF0zXDAbTPo/JDs
7Gavlx2rTItmCr2CJrezOp01zoKgn/ZqQqJ1+x440RMGOJvJHPcA6atsLh7KuN8bEJCIjoMi3O7l
Y0J2GYwLZB6smyVRqWGxCTDgkEfUTnk3HFUTO55InC1rIMlS7tJyWleBupaIarWMvrzPT1kRbtM0
PsBA2CQyeEPr9F2E6ZuFA0HQFnuieBdlLOc0max2/jDH5XMCopg6Yqs69bnIfJegyORJNf2YcE13
uHe+7OZ5SK91wEQSodvGJG49NDaa/Kjx8EPfW3AZXYSarSxDvxbug5mRGKJpVxj3D8jz7us2e4rH
cF9CRwik7mnJBWmda1Q7UjQp4xfEtY+eK6d8LatgreXROogQWcbzwXQIRZ+Ss8N6Mk0whIGFz6I0
1yW2oDYWyIMS4QmM1GRmRQjmbWSWnMnEJsf6hndsi+rDmYtrWMdbLUM7nQIhKlvdGvcB1UTgm7I8
xaa5kfvCtjZ1eEZAvRJW96Ah8QoMSkzRHywjvpriodEJsHZaLPTTTZYKX4z6ZtCzDfpub2zHPf3Y
zlKZLJheLUAuI1Z9mZ/QUmSp6U/pIR6tfdlXDwYS9TBfguQf3cb5kbhXIc2r0qoHoaZbBwenulrr
1bgJsrcJ40Y1gjJELrQTDV6bj0eA6SlHnGrN68E6jAFC/UDfF910rhoBB4p436D+pGvOxGHUKLsQ
Ujh+vbjy1MsaPm0mdjTy1HGlDQ9RURynmi2+Vj7pJjexfZ9m7bbGeqerCnDwcUuueaZlfhAL8HTg
Smdcl5js10iPkD9uC0H5Fe67iMWuKz1Nr3YuntBF8eWEmMNo8SYHPbegbBtGelaDxteh0btOgMXg
fKdvDdjslXlvterRZkZTmsG+KHijAY1zWG7DnPDm9g6W9HGEwKpM4zfonw+WUu5n7QV378MUaX7a
TU+xNZ8sB2AWHNNKLMTxKmYr6aEhpFozzD1MzQ0R8AyGSUfXF5j5ghXYScjXQlYnHF9Zj1J6iWFD
XM9a0CJNoNyBMu7xGWRhZ03BCq5YLJ9AsTGdCWOTKQ4aB3kdZm2riXKrIKJnigFfLPDjIPV1dNRC
YflOH8dc80Ml2Kthcc5qim9sTwGcnjvR+GZA2hmujVnJ1R89z6W8jqJ6I8bl0QmQYlnRlumeRyjX
quo+Wr33evxmJQ1Pzb7YDFslmA5kQW/6JU9WpVJm5dA0AlpN7blJoKRjW2nPFf9xsCvfNL3bkw2/
04XtW8ZP0DzPUPPTlERHI5keIvJR53A88YKMUsKDGnKpLGHSKdvn4BO3vFEaPBWYNPTtNioRPNql
N7iDh7snpEyYJRFOv1m64SzzZkzeW3dGFOx6k1Nt6+4uA8vPMd8soGCZxnhUHdx6nGHbpaZnSgV6
DMHElboxNPwQunzTi5gpXP1cshmN8yZukTRDoLQkiTcF8dXJ6FV2yplknfBYO+okyvJQPywZR+22
VyHLz9CV2uhxxFyvGdijWrRxQ+LHZYVo17pTnrOEHsWBMJ3jSKJ3fmcygTKo8ds9yzdgbwDZ2oB/
fpClsoJh7c+GSli0xtyn9jo+eLFIRHA31TGY1auNgT7Pdo5mG8ODVTc4UGwC0/WZhfWRSaBDcQCp
RPbLDIUkZSTI+yiD9jqU+xAWyjyuXTfYGhkZ5oZ2ivGWWT429EMGD+U+U+Uh/xEP+Rb7mcBFcqEb
fosHllL7wm52kdI/kobxVpbArJV6rR3KBorbsmIVp2us8B6uF15jT63ejriWyQ06AT4HOv7paSRw
vUbqH0Pi7FvmaAluLzkNTsOHQH6C+4jX2dkGezMfQ9gJcrWgXtRYnwMxX2018fuUgN3MPgVT62cm
tO7xK8DSMe3cg9o0r1V+1y3tkQrnngK+k+Dabre4VlwHLIxHLDHMUVxLkVzD2LqzIlLi60XBwQWU
JOeyl3yOysvbiKW9PQrD+FCgwJFKCn7eaMYvj3p0Copr+EyccTPucd+giIosPx2WZczyQPh3iaOe
Yd2AaWSepVAlSdZ2VsAisbyEwOBpirbUKKdGHMk32/R1fDYrJr5aDxVSYyxgbXDi8Fu39WmBoljf
9WRWVULuqjbFR6/xR1f35qny4jD0wyz0HX2kcbEewAJ2AuONHv55wdJsRNOTqMVWwy6aiPRtBw2o
aN1VPnwECJZS3e9Sa9UtDhyWcUFO7hfKuZsFMrQPB0vUgQ1r7gQ6u2kdF/W6sUBldGMnkN3FRbnF
KJVmedwsXx7MVChmw9rsiWgn6sHlle0F3um7Q9yD0Sp3YaXvReSyoUq8lXCwJvdPo9LHGS7wb+AP
YiuC71tGiKU0AKAYSJUHSIiJurndvP2Ill8WFj4lTmOkpGyl+EXMec7zbw9BRVjGD4EybzC0rdi7
1Zrk9xKdfBHGuj/hPnmDP/5CQ37/7p+hKHEffbYdb0RxdCpvhvVeMLZEwbfpR6Pr6d4cQIf+E0Cr
weXXiBcmDghQkoZ7HyXNSPKb2PZKZ/u/EDbRYun8C/1Cz3VOytKhbfoPzOcG6fQmzTvxu42nlspG
mtXIWMm8yCnnum4WSy2ZD2+hrWqrzMYLc+gT6xkbG2Rodf8Wla6zH8qs9xCH5veGKV/yMlAAdiiJ
jEptX5PqSNkWnObBdlYdjtrHMogggFt98xbnCidmWNiH292I4VGK4OSl7sb8vOStcQG4zVtEUI9n
1lm2vz1NhsK3xsAXWKugku06xKtXGmvtOg/ynbAOjNMyLcUJyUn8nBpqOzKFerMxupsaZx/RDV5t
PKKfFSP07Mqcd3arl5tMg9/V9jOkOXqLxlCMh7TNqFes2JPhgL6ZYO21pQXxqUr6PSzs4VEtigyX
s+orLgbmN7PLRZEPeMXkYmSLu5hmiad+Fqa+BkqRxSTL13zCe63OH/ECMTYYiEjd0rbpOCpPxiR/
6MPUniMNrWZu5kTBB8F7ZiPEhQz4MmQOJtmZNh/HvEcIq6XwnWlXpVZ5EnFbJxZvM2SseBHnLHwm
AGeEPklLv6XkDaF9DV1mVSdtoaQcSpUk+dOEmRZB4/G+L3yQgoJ+Z0FKYT5vAo3h6dVx4CJsJN5Y
o4ID18ksoJrT45RxgVN6sqlgFZSkoZuCBcPVfSRkuFLoj/hdblVbPbiqZH7J5+7NvVrOd9iQLXKM
/dScexgZEKePcx3gewctJ5k3okP2kpfk28J0N5n62WiTWK6quj5kyX0WlAyOE2Rww77LCi/rORdc
ZVv27drKur1GqLCObbjTRhsVw7JKR6bVbiaSewpt5yJH6ooCOjyUkznapjbyujbaKSA3se1sZrXZ
9sxUAGuBAqdd3hNP+MOiG2e2Amn8hUQeavD2zsHtpJhxNM8bNImZV6bu1sLmomhCL1FxJFXiPZah
6w5adxl+CIleskazLtpml8LiawsmwfitI5hL18UHmYYYV1TJh2HcAXKY73nwDn3VQo8o48PErqru
rdpAhHgMNVBAzG4HxFBK9azpx8o44yPFV3sgdW5kHhuzOkVbkQOybUsn2apP6IeT6Kmx7ngvHIY2
fR7dN715YkNEyxsNgGhKtZ66R1mwsmtvSbwwWBB0hkhiLHsrp3KFKxkT1nWmoLsQn9zSnqmlMcrN
lAuKH9082BC9mvDV5Lo6xGW0q2YkeqpzKvTJM3C/1zoLdaRXYbCKGziVulhNo9yPlfganekAbv2T
hgp5vaOdoJs+Z5fBcE6mwCS1ug644bWafKNGAl8BYqxhNsKuaINnqV0r9hjp4o3d3E3QgqQDLSr/
WALVs52JCZco327iTsr8KI05qMYiJ6MLFIt23oAZrO1kMuxmplcwzRqb/6UEqlUy4TlJd59qMxNW
A9Pmt1AvuLKVO2F/qNQqZX9M25bOYMDqKV13dKG460LDtp+cSYee3xydeTw4Vn0/YbE1R/YOLR7i
g6nblKCyjtiXTN9VcpegiZ9dq3wSpUHDTXqwWvvZrN6H+rBT22MpXH9O1f3M6Y++DfcS9zVpNEDX
8Yjg9xyV026xOZeeFbpbd+xX9lCuLDrjymOZScUOOzqSAJpoF8ORYYaez3TXMVrJx777qnR/1n3Z
vPQspuH9cmlrup8ZBTKDAd3Nz0h9gggeau6qutjKJRCLdeclw3UFMv838jGGx4rMvmEjqp2p7aVx
xHOyDNG9PsfOu5O89+mPhOujVYnnIK2GPJJr4SzBIIvyMdwhq11UIynSzwpv//5pokZPZLbOumej
Hw5xy4WrBluIXNte6kxJxCoKr804nzvdOWWIa6gweiXY4s/rL1CDIsy3vFA2KdaRRQqvtuo2JhmG
Kw2JIf5wVMxr5MrYO8tzMDh7MtCvblx/IgVVnzW7+YCNyXy0vVT2fDEQvZZCPYLWFOwWfdc8Ngg3
jUEhTKRCpFV4eDdutXCAMmNyNieXDi5DDx+Bub9XxdrOxuSycx6y5HxLO2j7u39j7zyWa4exLPtF
zABBP73eyXtNGNKTRG9BB359Lyq6ojNfV1VW9LgnCj0r6V4QODhn77VtJvGD91Rr0FGAK3oX4B2b
41eo2+Det0Z18jzCfGAhiw+yY10Fic82FpS1IUeMdIVzKXpay4ULTh67Qv4n8C64S5LPoAb+nC5/
YTSpnqbKPhsFFi22YZqt+VUwu/KPaVC6QHgyGRW30TmsMH9niMxe/Sw4/f4Nt0GO0wZ2/VDhI8KX
LOL1aOfeuegRY3kyqk/54HnbjikdV3SCUSAOeY+NL8W1FegHd0yuc2m590Grqn1juT7j+bp5q7rw
COoKuISb5leREOw7S+RElvcge8vKvMxKRk/eDKZcezXMtebBd90eQqD/p0zy6D7qHOOOxi3MjfJY
6RhiU2nkD21a5g+JOgvY+Pe/v+MIq9tOpi+2v3+WD65/qfPoVnCiYAJtTtobgiuo3VwLls+4qAVX
ysW2pg3ngwnUZx9PabfL5xRAZ/n7USBZOisNNy31k0ffQAS2CqFMnPzlw+9nkZFdW04THHqjHCdO
8+EHCAfTyRRSs2vGam3jLl9XVvVdlzThtDCQm1ryQlKpvPx+pjG3rfIor3agMV3u/g6iwK412OZw
C05JcMW6oLNgD/pEkctWNncwSP1QUeVCKWMywLBATfre66HDZgz+17/uwzKMBg4aY09p1z7+/hYF
4HFIp/YmhWWY1mAKLBjY0I/18feX0jCDXTFhyP/9JREGj/9fHf4/gQiZPqrt/1oefk2iVPsR9f8i
D//9N/+hD5f/8AiNcyjAiTuTgYvS+39DhHz4QsB3bJDVwvGhCGHO+A99uPMPIUmJDmxJ8qoPa+j/
6MPFPzzhOSSy/z/pwxdLyz+pwx3HcRdpuoURP2Az9f6KlvJyZK02pzX2f5eSvd1Q0W+Rdq8beqFo
xs5hgYeSgIECQ1vW3JrmdBl9KABEFKI0HN8SrzwOs8O8X55R7l1rK8Ak2hePIQ3Wf3pp/xN/Di/V
398rnHsbM4bt+jw7f+W4Va5VO4hvkeB61bEpuoVjt7fK28aObkZAbPZ8ixv18N9/UXOxyPzrK8R7
Z0pbuoj1Acz9rZ/HpKKRl7Y7iQgT8tkmN3r2hUvEtTbP3JPqUH+qdzSzmzo7yf6KqMAH/+ha5BHM
ybYTLigHtyz/zYth/l9BjcuaYkExFMYb7f6t68d/7LSEvbQ77jw7kM7bIjKuS5RQqtlOA/wDhgKG
gzWPDJ7//iX5XRR/vyQSBr5rshL5+JcnxmGOCChUtztFzHZdd0eG/it3SG56wkeQe8YkTdFmA2q7
dYG4ojlG2ZvY6d5B0swYIP5mEOvQWISr1Ko7H1FsOo735qQZNM9v1ffs9E+Dq65SWjdWlNwWKmdb
teSjhQi61T7aTsydrlgHCo2cMFH8soLTdC0Kaoik34vgKYEUnfnx2u1JtAnrzTB7T74mQwzdhj9A
W3ObG0SuZ0t4e9xuS6troyrniX9+X/vrcG7OqoWy4lRArFR9pC1M1emPB+oIdN+kapVihHXXUo/1
93xzzzZnrivDo9NplHmu/hMpAOpD3ex6gq5W/hIBQ8wsM9l/k2CPP+3vRUqgtcRLwir1PJbE8uj8
k8kjlUKaeRDB6XHvdXbMY7hT9+1whmXM5NtoN164ybhES0rfFWMu9RTHa/3sMscPtszvbAH+mYki
xBlzJkflcWnCMEb9aIOVfiGWkVyQnvIRZJ9J0AX0721abWS/Ceyb4JQtw7+7AmXCvM9Tet0pBkGw
L1HTwH7Pt7LeTcUr/LEkIZVh3ILmc/XN0sl31wYZFjJ5yJKrXMLNuBHFH+bKHVq8evmK9KI7Y63k
Li+PSF/idkcbwPaOIRVQt9PlRaZbLYB+7rEToIIlSswFRDBupvQQV6gJALgecUsa4q4FPxYf++qm
LDcULgETkXYbqF1Ii7Pe2OEOjyPh5tJ/rBMGmnvZnkSNJFSfWy5iAWlDp5qbPgAQH9h6v/WSAwEc
eMYP2gb6uzZC5jyMNe6mcS0VzvV9k9yw6JL6mrnOFNy38yt0mSl+iJLjzKuEVyWBOdLBf5nry1TJ
tYGfZeCCitbcHO9EsMuGaw1CYNgRTuNEa/VF3EH/7wLY2c3+s+UT4NRDk80RJZY//6flM0VY1CvS
v3bCgYH54o0PQRPBrIZKlK8Sy1i5AM4yn4QUfQX5BQqOBOg+X+HDvUcxfTPLbD8w+XaJKZ0nJqw2
xuHuyUVRa0wPpTFspkbu6AkTFEd/eFib4wthwfhcvql419ISh6C/bYoIolmFakxstLIOFVQjAwAU
BtCtxXqd8m8yIFa6I5Yt//ZANhY+vpcs24RQJpgXabxNpPPSpd/QcTWy7SDptDw6zMz0himOgZW9
jO7S7nOu9kJcy/JuKh4M7zbIaZwfqLuhxjFhh2bd4OPhtkkgSJ/fIBBcedOGvphtm8gMMd9D1x6t
eWMFt1ZwDc3dByrlHIr8bm6eRPdg6xc7u2lRzDqSKb3zYiV/uoY+dJBuRo/eTznjd6LNTgsxYTJt
KHSmr1NBAE4Y/ZuTwlo4gP+yXbu4v3ysYahbPQqHv874BBhQ7HhFsWuM+WMqVLv1aultk9IyV2GJ
WwiGXn6yE4P1V5BXwLYH15tFLBiYm1pfZFzdiW66CvrgE/wXISjZ+BM6sj+4Vn9yVPgnH8KLIyvi
XNsC/ZP3Z0wGf9HXpvsuJmHIp208DnD6Ux3t+9L8NHyDZrsR/5ucXoqkv89raioLQzuVjU/stC3/
WsspW7OdJAgN/S5vOCDg0PQGlInWwHWmltSfqP/CLY4tcyAPyJuIThjCfjd5zAh8tz4NU0qUVMXW
XzsYeDNgQY39acTmlVCYfAgempYEIq+gHWE0XQ88r1uRb32MI+/WsGnXUCSt8tI4BikCucCa97gi
TNzrwVZl/k7LtzJiUua4VccYB0FSWfBE4aDJU5sM7uLQpObWWYKUrvMlVakc6GPlkXEYguoAXulx
VuBYfafZEuKBVgiP6jqwwTHwRDGgYuKyJDiJ3yynJdUpKopLDJWBOWSLDQ8EAAFQgiCodEmEIuYk
RJ0/7cqGv9ItuVHlkiBVLVlSqqE70CKjGgyoCyxNsrLCDbkhBtEWhwz0y2clgckbikSrIq+DVWCS
Wbbg36Qh5MmvC3sNKis//+K7/MR0HjXje94DAxCuhL+BN08KP713UkYIuo0vfgCjx07kbZg78taR
/hNpcgRUBnGNJGEAM1zgze+JFkP5kwORM1qOa9sHZGM4vKzOeOyE4Z7YhHZcvP271Cj627HXz71p
Xcp5bBEG4q/FZMeQqol+lSU3kUVwFBJWdee16sUqsNpPVn/djVa9q5uqu/fmplvLuAv2TRMz+0+z
m1iKp4iR2idDKefCO7SKvKjHiX+oTKvF14e9O+a2tvn9bOol9J9kjC9GqqhLuuS7nNJ+Z+Bg+IQT
pI952AvYA06yk5lpX1KAK6wj4Gppn66zOoGCG7nF2pNjc8Hd9QwqN9xBVuDAqOIP7WtEZ7DHdnkf
a2YFrrGjC9OQYgg/LyiQ5nn+yW7HFO1hW+zLNvgKmwEbeltVOzZ/VafB3sTzhYHvZBf48otYYS5U
RLvk+zaTLc+4JRmkxSe4FvROdc7p63zOOTmac5EerC5+soXWmxjdxarU5b0zkOPhVfgjM68N9tZo
0UF0oqNTOtOaiTJx9Ig6sNDTyskDruQR4EdBnhugNKSnkPI4D4O9kZRECFJKDjFulJzCowwnIrPC
O3uyVyZtNRJ3+hcAQMdSOPmGu/vzGEEBI0tlyRVyt+iJz8xjL2PO+RnCDkyzsFvHumk3IXKJyqvX
ZaQwds7A93rCFcmu+Pb8nszmMG025Wgx8PomY7BZpRZOV5m1h8SE6Cxz80eLwdynQ89QcykrcobK
qrJMoI1jS7PVaU/5JG/R7SacUTAFTGkVTHItng3fZrOps+hm8pjmxMhBNqF0qORF8dnyPp2DmAZl
ng0KCoFRPFQV/fu+uw4Gtp+sxRJq2IVDHJb+muw0O5K6Alp7Nk7VIM7MxkzQUgHBbdqD8m08FyCD
Vha6xI3T2yTKcHiW4VDtw3C4r1sNrbjYNB5lj1vttJUwY5pnUkQCvYvILkyYnhxia/F9hqrbJUz4
V1j3qMnbbEJ+aG/bHr55VSCCLaLmxXdwyfiWfWa/Nrem7/NQqWJTRjnHpvWY0o6tw+ZlgIFMHcUA
7NvOGGZLxiptoZimjPYZ6xjtkQI1PNATt7WeYV05FNPTMsdReudkfbofu/ssydz9XGqLJwsSRzcz
b/P4SEZKhq1mYpMcFSgtmjU3ZVqTFM9UZO7qU1MO5U6SGJcaPamviEeIBh0HkgNWRoHRKk4Fb5OZ
wsFjAmZzp9ikDU0BYmRWAHEwJJI3sx5Zz42FW9BWJMvGzKRRh3dIbfouWTnqPIeg0mWjh42AGgHG
FINO3NpMNlz15accsFH3GGA5Wpleh3KeDBECXNtjBcHSDow33EXZZiLrZdWOiiqZAPqkPqbQSPkf
4Jb0LTbXkbBEzvGnMn6aanwkkNLwVnvjC9s2kWExY8QEbjFoGHcnhw5tCXophhvNPiOWK8HSuI+m
/omSBHPJhC7NsJMUmRVaERcPOeKofhtVDfJEm3b2WCJ+pQMdIXxczbOCuaPlXeCnG2OubKRYbMlF
0BxVi2SoJbxg49ryYerH11xr5+AFxrYeVXg0gJ8IngV2//KorJrE5VIpaEfmYzjInYAYxdr8cnRk
bBQsJuGG4Za7UEGvs33Tc8A4qLGvveneiOM/sygZ1lM6xu7IjcLgCjkC0Nzwkh3aziVScsh7Btce
N8cEaE6UecOmqJgxqQKNswzPOfW2aEVEpQ3ZvQbphTKtPQZjKJeJFii1ulxP8wo6jjTRiMCPhd7i
N5Bz241hJGqd87yu6yJztr18QubfHYfCbneWXxMI2pGmZtBgjYfBvYKwGSphXdlRaK1J0SCwelL9
aoysfu9y/nLxtNPIBZxakQa0pFDEhi/2vh2+twMthlCMAZHejGTib2HmxgMmM24vvKw0941Txn3x
Jqf1jIE/cM86T86pDxPaaKbjlCNPCdvZJEB0Npe2Lia4wYzPnf8VaHvhE5Hh0n251CAXw6r6y+9n
1NnpHBu3ysEUHovOY9ffWnkgrkIXHr9ThyhDRL0dtKu3+A7uwzBsz2UlHuNMimNetd7174eMcvU6
AomEQkEBgsqZdLNPLEulK6665cPvZ78fmhQVCSSOvTU/N7ZCXFFW+gf4kimWGA1327W5PI9tNG+C
xofGRMIh6mwCEKiDDqIOQRnoNLmUoMEImboGBimJuiZkx688Roo1wkzPhQ8Q67I4wS5iux3m8DSH
zbyVTcFAx7a3bpJVyOK8YOfEOMoKYLjjKuXIvYqXD7lQe5lF1SUuyHAbmmjYu2ODDdmtz8SVciMN
KpJjo7S94QfFKAnDbyDScW20sEgxgTPr1oDJhoJRqt0T9lx5wUPZRcaVV8fnFNjYJKrsow8WZ5mK
vdVEY+qQjmayaXk8cRXmj2VGJMYYNMObH9V3plVv/amUzBZL/zwGOZauhbwrmvFdREN7F8Xwjsx6
NK+GJOuu2Y3Ad8KnybRI7ypqnseatctPUI4nfA6fOa8BLjfgWiSeOlsAulC30+hUlHqiJ+Z8TSoe
DwFu9huv6H0GNIwDpWKmJjKvOWeoxQHhZlRLOee3Q1AXQgB2WgOK6+SV6caZyxHbiHHhRjdfvJow
rTjH1pS183Wh7fYUxXI6T10GjNxs7zInuPiNR/k1Gp+FKOZDryP/qqiVd5V5ojykqfXe6zdn9lE6
ZhWLpK4xHCokmEbq3JcmqKx0OSIVwoPMsdvHvtOscfSfidP0m0LXwwNSx0eFMtHN82brdXRMeoKP
dilHQYLJNpmT4Lq02nvdzNGxpCVG2Q/qLFUKqp2dPFveOAHqDLJNMNAd00mxnnpuvRMTMy+MZkTP
4tkUlnuwoYJmCCjnNjkY+gYWosamYe471juGCgbcqgJd6D1FgQ6YaYkPlVAXC/0yTyVRnP3KEONt
0FkBVhx9PVZmtLXC82gnTPDR/sd5cWwl6U12uCSpjTtzxIXpjxg5KT8ZJaKu4GEnwTm+UpFQ9BGX
WxI8uznViB2Jk4V2WHxnPlEL5TZq5jtl3sbMoDZtyqjUq3yPMcxIfBRhe1510U3zJlHSrsDpER0O
MYNL6ss8qJp2FPKIucL9Eb4RtX1H0hvju7zUFJPAhokXvZ5g7o6DBS8kN+qtGkAshXb3Mw07R5n+
yh58ZGr+p9XqN0++RjqryJaDNRbK5C4Q3DjNyPseRnttN5Lo9qy4yAFTM3FpZLXog7L4K5Y5XkSn
DrMmPwdu76nLh9ea6azihrmW2fhcm0QvlXF3G/FatbUGnSb7TwrUlhwpR3RvlHwnFooP82M4IQxi
ZP+SlwAgfV48KeWfsu+eI6kvJByikbU+BVk4yeSsNJTwlWb8zLtJz2uCcpqAK+cc4lKxK6pWbuWU
TCjkxEOfjncMLR9ms+LQz8Jv5HTZqh45gi0UjWRpEGfCl/Y0Vm0PRKRBqtiMpgcw4vIdwfPgISzf
qJQvJhpIJqX1z/wdW0TZizTgEts4p5Eqf8bZ4hYrk4B53bOCYXvcIVvGMZg/RfP0Sq7dixsxagUg
QkeTvdEn4WkROKbGd29NXDdIM7XMa9v0n8ayuE5TSU5uiAyBkXqtGYMj/xynChvC/GiZ4Wvi53/Q
lFBrgKa2HOM77OD75TPJq+n8R9pqw4zlsx3th4nxcw+XbVXU7TMIb3DQJq41h1y+vMK1Noyftigv
iI2HkwqLJdcJA1LyBSfjLjSt29xPDlbdVvj3Z2jF9h/bzM01lIH84MbqJUlUvBplWm680vh2pM2D
7IKIjrDnxDT8yuhTZOH9CPIjsJ1PYJgn5XAJh8qIBoRv5GHKsjtUl1tfAiZwjfKuCtBr4MXRK5Fy
G6djcZib+TNnfrjuzYcgqBCho4+gZIGIP+4Cxz8rXMOxXRwBqd3M831uOHS4+Hq11kh+KNVkexCZ
Nrk9ueSlG3dO9dyMC0RtKG8MzRzQiMhabceLXw+swA6qr5vcGK5960Txo9OxZuYZmczsESBI8Lgd
4blRqF0K+6lXPIZ16cfY6uNznoMNEkiGSk7vuICqXqbDYxsndyYDTMjYmFdc79psCdGrZf5cu/VO
upTNcskc4k6BfN891529sUxQG31OeRPb7nOTu39sv0P8Lbt+0xNvBTmWZLIG0gpxg4XApt+5m44M
L9jgiJmw+a/CqBy2iabHmhSvdNVLCB+fpqK09H22Da2alRaNJpCTQQHnKYqJpl87juZ97Cd+DDtY
ZWD71rU14lhFXUuc7T7Iqoc8Tx451iogiSl4Onk/mg2tcuFdhiJ+iTDZUM7/ILQCkTqM/PyAjMZx
PDLYfZoY+aDTSheLL/Ywcq1ynd16ls0tf8msjd1rNydloVDZBbQq6NQ2/fCE8W0SnQPUlyYGhA93
HTGWMJKMJGyCusay3/Yx5WYaQ7CRcYG1wASRXGUIoCrYMtUGzCtCH6QUnoE31jUYc0e9vB7ntmFC
QsauzDRWgQrQsqRPA/gGFYe/QhK+z1TnYfF8Lkj82efV/Pn7oodWc0xVfes7yCX7LLpSKB0ZpuAk
Yo9wCFLYJczfd2mjztyhbHTgU7bRkb4WchagOK0739QN8QF5upcSCUjmMSwht2DtJM6pFBHBU9pm
dtO0N1oPq8Irv7WyPwq2ptI3liTAnZvR7DC8V3fU717Qfxmi21uBeCeJ690Zrln1SGPEg1156Xqc
3pNSPKTlcJeVyY3tkUE7+B9OCXfYzCA3M9wxB424vMEguBiwZpLx8N/m1xk2Md9q/vRWzr4Vc/1I
1SnzwpdyPrQK2YnNgqZVy2W1XGVz/NVJLtYOnlkjqJ/xDX2nijZZT82oMnVRdUf7MIx//LJ65TFd
WW7zMcz8jPFYvkpCG0ScnrBUvLvK+LG6+pZkVKJJhiRmyDF3KJ4sEODNd2HuUhmfjDl4Vz5v/65M
WhpFPBJWTZJDFEyfw9RdOwUtCmlluEVQVK9RkADlUPLKauiZLQOYiHR4ESK3gsW7a9vipcHISCnW
xVsyKkhx4WoS1eor9fIngilOSUKq+oBQPokuIaeNNyGYUhp+NP37F2M0LrWBJA2kEgo/Jm8erggB
lWMW7gemad6zZObeBISqIWsvK99VToOllDZbXmJ9jvhJed3pcgaR2jle8560AURHWZP2Jc4T0dMA
LepVlOOGoJ28xRChw4mcAvu5TfjBMxqwssNxnlJIj1lNTwZ770hsOGHp1q0exb0uuCDayWM3hpeJ
KLZtVru0GoPW4upVeOuArESl9lVNCEwMWB/QB5EkzXCGHrD096bdQFYEG4B/CP1PWwOpiS1Mh6qd
sVzOP6Nf3pBd91Yb9aF0icuadTNsXI+6hjYihQlUWI0NaWUi2rKld9XlDhSshmmD7zm3aaIR/sDD
l9UxVrleAWekI2iQR1UP6kqwHEi/u5/09OVys+XkwbbnMs2E0bpp7Oc8m+SNzZVnY9rMMzx89Lmr
N2ain2TPiMKH+WWH4cGFbkyynvkYceSvDXgnqpfuNuhy6BkSdrHTnicDI90QqsNge/GuSabvMo3v
bdEdl/1kMBYZXoqm0S0NSeIOMNaezLe5uUaWo6Qm/tEOzsQNoI2rwmeyBg3Q44ujZHzMQq66jhrH
9ehZ7xErgLxNfpUZdrDkhZ5IOh5uHdV1PO4nHgIC2gYdrdxmfCbZ7IX4BdxvoRFt5FSSNVcjkzNa
rDFUINvKQKLZjjdDLW6tjvxZH9HaOiKUtmSoKOKXyvGvCIREVk1eGAkcL8sbFg40CxdVZwCnCFJp
Opl/PC/dtvQqsMbdg33D1NR4tBLrbGeTARA1YFpM0yd7LP0IxvpHQ0TZp4I58uJeLSwq+GBm0bIa
38Loj53Bb1QtZi3D7nay23eTqrCAyXjNwJaRx44e1rixk+gemHjEDump01BRtdlmuOrwT6y92Th7
hDP2Pemac0VvTE3NkRDlnyGcklXTWsXGIWVyVXzNg/2SBfui8unlCBrXk4xORhY/IiH/FA05aMWD
ixK4dbMvL2xOTpTWaxbmwg4IaByB20mgF2WBqlZjLkfuKN8EXYOKJ4sQgL9+sqY0XY001j1qAcP1
kzvE3V8QsgbiRYKHJqS4CWr9FJMwmFVHn3qkHRva/56k3AxY9pDyJDPkTTtSASTnSUU/ZThudaY+
HCe6pGFhrNPyq7D0rfTQFg7IQeteddyb+5u29fp15lYX21OPfd5Dpyk39pQ+9rX1GQ9kP/FyonIm
TZ7q+ZL31hNpIUzavHg/+i2lnHHrFRYANBKYDPWmlbexULpg6ePUAslGBc88eHTkMR8HWtqG9WkU
HcZvDHIi+DC4gGxGk7AsQU0SDCfTNX9SLmPHwrq4QO9DYkSnqXRXJBSY60zP+bada3Plybcwaa2r
33yXPDnmdoe6MYzuRAsI0Kk4GMZhcrAqdfckIl0yE8Sp5X4NZshFwnx3lhiqlnzKOGDYnBexv00M
vCFigjJfCPczmtoLhp8Pp03HfRfSeBeJ9Uox8ZQGZst+6JjrSKIZj2miV4g/ZxKuGKH2EZoMf94r
3d7ibnso5ppekptM6ywrCGdq912X/vQt0eGyHMjXTdyj6sRVwPCEKKpgWCKzYX/TyTckdGtj5PCb
Bl6JSGWrcNMW3bYHzsQeYX8NdoRRc2s7bbkJjRL8MFUhNDzgQXVUryy4EhsLQ7rGPj+XYYwolRzS
YR5PGPAWlKJHc5lFvCKqbIUkEvaYJUZGpMPDmIVvLgXiOjCne63ar37iBHbs7mUioJhXcE6KjoUP
OYrW6RW0JZd2P8keFv3ksSSW1GqdiOe87nAThwxFieHaFhZ490CYe77Z/jbVKEs9r6iufIvcLYm/
3PFHvkrB1WU0CUfkPxXKuXWq3riOfPnktiZHwsAMULJfkurw7oQpasfwFdVjAjENYCBbFydsHu98
x7KXqc9FlXzrfZzV+5noI9DDV3PGqeJWLgHidtcTFKqiLRs24bwF838wE3Fm8yaPMZE8+Yfb1m8R
rgq2mOG6a4xrttinEpvtFNPdydDJJNmTldS3QobuJnASLhVCg4Or69vYjF5aHG090lscnPNrgyaT
xqT51XeL9NvnjSYRJTmP/h7LHT4cRtVNGqCnrh/Ifo92jHEgyDX9iYT2kws9/OhJzNZayIc6j4N1
UZW3idHcRpiVth7A3NTCv5rXmMVwwHQxB5CrONCjNtdbZRP6YZrJTowejmwH8hjX1T8mkn+6Ff5V
GXEMoO3OEzltRCzuVAP1po0r3mVyoAAs0CWn5m86vZULk6P03ookTnbMw886Q0zRBR/KCkEjDcZu
CLLPUjPsKsxoN6Gt6IJ84zEm2ngLtLuMeQjNlBvbrPFSjC00Jjf/RH4PIjK0xIbrU7FlDLevaLY2
NfVENb26YoRbF3ivwT4RpbUuQPX2ovxxzNE8tiORL5ZMvrIkfXL7SO+0YXms0+gOMlO6UbNB72VA
MEGjlkXpGguGgRZSMPOMkda3rZM029O3+CJz8se3tqXDGETPjCwq+CYLqyXa4gbBRHZFDZUfOR2z
7dSS6ea3HLdzTrABqghsI0Vzo6GQgC8XxT2hBfvKBu8mKx6bwbwfpfFKrMu87mV8F3TjRrvyNEc4
TPAz3fUTgDjHIY8kaqzbtm7b01QZxKPrj1S254x44bM5D8uFJVoTx8tARdA/79PIvyQWLaMZOsLS
FBQIslqMjkkYMeKpeSqTBw8+G+0OS6/Ab9tcFotxxJdjov2JjI+0xR/iGYGL/q+lWgdNEuXqvSLg
ajtb06MTdGItncq6kpl/QZidcD7gpwRIn7ClUIcWZrCp7OlDDNUNqTnDzQDVDxWmPunqJp8gnjeL
zcS0P1ST/kQ5Z0K6YPKTXn7O6fTK+Cor6vS2nxgAQuX7DfqBvVanb2YJwALTM044+aGRSPgDI80M
HtIhLGlHJu2t4g282Ll1J1Kw8h011SiGT99LrolpizaRKCoq0vDDjACLuhMAj0yH5zZqKFY/LV2V
h0QMgOm1XOuExoTTSKixhlq330SMPXWASbFbe1fwsR6V4W9NC7VCaW+UqV4r4rbS9mv2vMeyKlwE
id1Tlk7IxitcACFemNn1HmDif/qpfLWs5uDFCDmQTMwrJG0esQNetzcMfTI9tH4SHR8zoMfZpfMb
ThNm/vkpXgIV9X2Ai4qAsQSziyIycdhLI3mMRWowv/zx7O6+i7A02Qbxy4YmkwP5TKwrxDX6YLdD
dWgK705M7tYegAAo6PQAK7sbj4a6ZeojkZKEfJQG4UFOWgMUJMlkxL11MmdEh+OcnzpH2GdkedOW
LaleDbIbznUtWS2/nyYtSD1mDTd16uYUdBntLZV1b7W4GorwKxriBCYNzqIybX/qqcXLlAR7CV14
ZWKFiL1uXAX8pHNcXdLSe0/nVh1HVZu3WlE0owGkd1wl8G8gETfWdB3MnXsM+2jcA+4A+9IUP9xq
p+ue9Icqq4cDehUTMzTNAqzw6qI5Q/0WRHjHIcdFOjr7Zfg85NLcjH0EJ9FPolNXMNO3M+MmiKrx
kgbBhx+N5YF8TMh8SlzGlrnk4GTPtpXK+6ekmAswpUG5JS+YpO6u+1ZjU/zpzfxpnmr33NdZveI/
JnsvIl2tcZv0zR0LvQRiJYSq+D46uCx4VEhWdFniDaQNAXpCbJzcKe59TFOzLPG29M68BdAJd8k+
DCI+YfvhraxIDLdNpzwWQ5oeGhugRUXBMTrseclP6iL38/P7wN0Yjj5FhTiHOsZi64kDxL2jGYuV
1aGqGPEx7OrETba25ilwHXxBfeG8dCmUlSpgV/Brc6SR0Ji3Bq5qETW7pqjtp1l1CfayR6zV05ZY
jPDo4ZZk6oMhifyGFaDfL6egSoC2B8+SYRYmcOGvLfI8DwNmZ8r6PH8eigmRSdE9VmlNpm9keI8I
Qh+qVjV7HLf+SVMkwD51nhgJUllXcontFdds0Ff+nGZrkD3085HThYAho7L5LHNNAcbQZ+vY3iJv
bN4ZtN7rmbcDaB1bi/cC+QKvcM9oUIFN3HfufF2H+GlkQjPLhsu6NPsv6Zxt6sEezywuer0MF9ci
O0uHAsodO8jb/vDsJ4U8Zq3D2M/FwIfSZxoO0N3KRxpnKfppIJXzEGzTQkyY2tp47/mZvBSRs8mQ
ReL6Md7tmq61n/opyfab3DGpYpbJtjkH9WJcYSw/Pbcquxpma9xGuCf30VwPL50B62xQvb/JGfBu
ZgWSUwGLIRlweOubBQFiBBGpkN5GCiGf9JD8L/bOZDlyI83Wr9LWe5QBcMe06E3MwQgOwZncwMhk
pmMGHDPw9PcDu66ZlOor2d23ySxVqZKSMQDwfzjnO/elTxfe6wjpKSaZmWR79CHjcKONjqq2STZ2
ZGSHiBPsMSHNCKmdc5+BRd1qz9JPRdfhW2ebsBEKqZDkW4eZqS+NIDsvnGwMXkZsnrMEWSjgzbUQ
2CvkYORLBs0vz+3lM7TEOk3U3tOCKdcS0ugN3IuJQYqF03XvHjUqY1T3UVNXPhkxeZ+5q61bwLXp
2jC6B1ME9a1m3GhQbt+WvaTeKvMb1B9LuzcR9ug6yUrLwt42flUSys4TgmFHfKARBhNFoOh5TJ6j
0cl/pJ27E7P4mkY7fY/j+baZuNbnMZsvcYGMdDSa+F5wDTcO8oeZ0+TeG7tfoeESr0n0ZgtK6wgX
kgxDKyOHu58Dbkzoa3Hz6kbj66A7sQkSHkhRmDENq0eu4KIwMSZ9y2mdLSaZBmw1720quVd7ji44
vZE4z2jVBiYba10X8bEaO+h9wrl18QTvGl4aeWpYYJRP5UwNvIqd6gf07/Dq19D62ylu50NORtUh
VmhFR/+HIVEdmR3lZe8hoPO7+jaVpjhNoZmA8Z3D7SA5MXKkeDdcUejBeFNBL/q7zkzGlYmlr8QB
1yPCRf5DJh6UrptCkS0aIlV3/HBf5IsAXKOegnOiiPswTCRAxVcg/c827/vHCkjukf34Kh1cC64p
CAyQfQ2YBf3k4epZ5UCkn0wHpImRM4Ww2hyzLLG3DxNgmtPcvZGjEgfmAAgjyI5BScqGXTXFOWvF
mngvMjAsxiW2E+7ahiAX6j1eUBRbb0OIfgCl1p6vK1hP1vTW+B0jmE59CbO7sF67NYI5v0aW3rLq
DF7sbD445XwmqJossERUN4zMDnbcErnHpG43ZIIxYzbTaIhNT2DYvcy75H4KSwSxFt3W9z8jrS0k
VS37aVTAFeWCWUTv8GJ5ZQuCTz+OaWA8zZaX3gx1+uXfz+FcPMKVah7ol3xrAOvbwXjR/U9vYkWF
gwTqnrwxXAwRclJnxw37fW9PPwEjOnt0GtXa8Irgooc5uMyuqRFBMSpv02LaQ5xu1k5qBFhkEc8E
RdhdaUeHlyxAd+HJ8SbjEmuKtmeogSBsTeYjcbTpLjRTG82vFb60DU7VCHTf9fdv1Y2VuS+qdtu7
KQ6qa3usXprS2neZL17dxAAZ3w4ung0hX4OsXI0wVZpE9RdH5ojekg7HNd5dUYpDHSZA50WvtkB0
/JemZ29dg3s7mUTxbsq8AA6CW+2S2eegQ2IUTXW2nnV6TWAB1EjDsPG4RkBrpnG+M/3HkhHRatQZ
uA4v+iF8UAGDVckz3g93N50AzlXHHH5ywcOK6U31YeDEW9lXaoppMaCsEKQg15lV/AoUehorkdAR
mHp2naJil5BPvKq7aqz5Si73XlU7uy5AuRXwZQlxGfRwXzhcYJbL4CaP8ueSNGHsxeZFpp6xh9gM
yStr0a0skxbG2bqD0mCSKrCyk/kAoIIKW1ssD7PJAs4b7DtTP5fJLWPUi5XwSmYMn9uuehlGBi0+
vmu6RqpWs1MHJz5FM0Y2sGztGvqIwILd3cWpvK48goCABDDqC+EOYgR5jDKBt91UP3T4lOUNtcT4
ELvehzbp5CqrLFbuvTmpDxU6rGAxC8BsfUGyexgM55KZyUsqMeGhZXoe2nrbsl1ei9R/9fzg0cjQ
4kOJ/9E6DL0NY9zJCce7RxBVJsqz9rynPmdBkxvDJRM/p+R24rVUzTuDK+sU2iSwWQ6gGVZ6H4MB
nSwhv5VAH7isffPFgfYVSmhcjCqOQH4wFxTrYmR+xfwByLifPhhNcD8b0A0xQK10TPZurTgwTb9Z
JzpGqhmxEKrHlWBCTh9x0CPPKGYSmyrqiawEnCYzpGIe9uYUanCpxa+uNz+1HvXK5GpqrfoGtDba
e4+JOqUy4GHW4RSra23DlkiLlml78sB8b9XI7Nlp7euZ2mXtmiiR4/y/Jen/mzXzOFU//+s/f5AB
19bT/U8VlwVRMd9Gw+MXuS9LpNT/201491F85H+2Ei7/wb+thJ73L5DorNJ97F4mi0b+r/9rJRT/
IrBKCASzjmcTOkOK0b+thMG/XOk5kqGlvbjmXAv1/7+jZvjzGMeyFZDCRVfl+vL/J2pG/kV4H3zb
C/iF5CzhOry8P5pICscLGom2aitd2n5EON2KXgx+EQQUHXjch8r9JQGT7SmZ8Fo5E35nTAdKNAIN
vX8boAhcu4P7s+8E5PHFQJAQnQ63aNiilb0ynOrNFQg8La/PtqkR2jv25B38THQOUwiJ3lXlCy7b
6y6qqI+7Rq6TNtZbA40j6uuj/PSXBiBGE7wqcmo3ZIwGqhiGwGCUV1E/AJGWjJFDgFP4XphQkehq
IGR2HykPhs0fvty7/3Zg/EfR5XfANtqGb9/83ZnhBhbmTk+yCxLO8qH9+SNDr0esWBiIrRKAo/Kg
up9i5u5F67zRvNIGOrtAtET1JVt0wmg2J14aoc2KE5LEFYbVDGjmw2gzeWLHwohX4eSiz0qK1sIY
gCnSmlHS6BBlbnWVd1bOjrwiNs/37zRjp1KJn8q0aGPwI0/CegZt8tP2mbV7zj5170qD7Ffs8JvE
ry5lvWTi5YiDDH8g2n5CbxCyJ9hrt/2hmR9YIAx8b95N2a5UuOUGt3uXzmKXpALf2X680b7x2ujx
Zs6JVUkIJCf5QrL9woIPp/1nYM2fTQw1KfYDdLLnJtXvdtUbWIG6k/AxpcGGwByU2C9hOiYLAolQ
wiB5aYMw3cIxDTGfmkRdM8iEcmF8Os/FujOZaXttAxA/kNdp4+8603g0ifvEYy1RF+l7E2bSgdGs
w4jzkcl6u2tGrIMjxBfXvEvc6Kb0jqqBzpczI5Qq+kgtshod6+Hvr4jF1/snq85y51gmpk7pBYHt
/35BODVle5elXBBljJY0dpEhq+jiR0rBmddyWeC/uNGMaak6BcFlBMyCEX7x+xmszdEC4dBzCYlt
/Yqw2bRalz4xTGNH+msbGxtt0t4iQd32yZ0k/eNMybT6h/ew3Od/tBshJOX5BIAPayjGI3N5TvzB
TEbHlS8SLAvtPWugqWFM07vyUPv6I4CdwZDjEC8tZZvNgE8GdamGaTdm+lc8SrUZp4tTMWNJpwQB
EEgEBBpYcopmWxY/kWW/DIRZ/P0r/var/vEVe3SUIqCgcr4/e+83Y/Gc2LYoI4SeUcbOPys4zUcT
fjDUDEeqXW4gUNSVr1fENH7R4TkHRqmXasFnIbne/sOrWX7aX1+NbwkMWzyevx8af/j8orxN0M/W
86Kto4Pxg4+qwrgWl/CCaDivBqu113O1LDGEU27mAflO77c///5l/P40Xz4TyYLTNwPHdm3vt2+R
UB0rj5FTIsafWYFV0acnc9Theh+I8rmEZ1Hr+Z8eiP/DDxU8DF2Pm0Bw8fzmVCOHPYIwmE5bRr5P
Xt2zC6lb2L88CdCqhIzWXCs+TPjLjHy65zuDtfBjSQ8UY4DUL3PgXi0qBSVgwpCY+vcfif1blBqG
a1M4WPItl1cZiO8T8A/fjJMQ29n6pPrkOTIsQiHjQN1n4wPp0Psq5bYbMDJxO5LHASFik2JkyifW
TIbc12ZIxdvfwnpOoeN8unP+gbDlpS2THhU5IOZENue6Ese/f82/e+Z5yQQ6+7bpSazzeLX/fDOi
V2ubQtUsWFIDgTnM+HAENuHP06sV+C9+fJs2I5CXKPiHm8r+3ZLMT/YdE+aB6wSWFN5v5UA6GV1L
yvK4bR2VrZEns0ix89fqizXQBeIo8Vo+Hhp3tj7aQO991Bd0e58MG15lj6PMhY7RALJc8Vi4iUsQ
8pbiyJgOf/8BLfXP77eb79hY6CWoBUt8+///8KV2WkbOwGmyhY9wCZr+FiXTLhnii+pSc13CyYlN
9h9sbzSS1TmhKhnFdVN1gAAgsAIrWHF36FVBUOs/PUp/rw8801oKPf4KfNNjsPDnb4+qrS7xiLE1
b9Jf42QSVY+8CZOs+TxO8FiHLmF/FqY7GAAflrAHFD91vC9JH9rzmEoOlUe0e9GVp1rs+0ZxY+WV
RaZZVl0kFUJiJerkuNVtWIXEbkXZP324C8Pit0/XwnruSx5FZuD/5SroMk2r3Bn9tmEc3wPJbRxj
RdpBsZNeBZNdpL+yiHsjC+tk70+TSYZyfW3VGu9HFu56dnksd5DhonJG8ohJPTPIJSkjeG424Cz8
gMPBCSJmYCk6nYqoizrvNqZ1i5JRHHtRfRURbRegnBc3nbw9qECAoDCst5Ea8J9owpBGaz/KbGQ5
g4N1TGFaIg4Ah0bmfZxTW6IoJFN4+RiTrPQ3pjYXjlWwgnjYbQOsaWtPBYR6sd9bJT5jp1CW9MGw
71agI4gyskGipVFLRkq8RWJwoAC5ymZ8U27t3JvODKt9YtJRyfTNbC18BCgnjOgXSV/PM2RAJtLF
l+Pcsc4iMw/UrGcnn5a1TfDo7Co5PyIburADfs3ZRIoEvmdrWWI9J2iMQtD6HfvBRnBNtHFwVxH9
t8wIDcpo/CwMERFd0uyyM4bnVgU3QQhsf2gluOm+2LQpA2EESLCYUFEbgvjtAHHIlmHcpzDH+3EB
+o3kDXFUgigPbIMxSnSV2/5NxT5z42L6WNlhWd86uKGqMWN7pKhEQtMat9IgQ82F/b4tZat3dhMd
lVZEybFLXGkQezsam3LduQhlLHv66GY+/nCS5en76mk7wrdp3QO2CHWxA/XNRs5Cz9k4ww68ePf6
D8+Kvx7NXMjwoGzfkYH3lwPAmPSUOF3AYLsQj46ST2PtfWIdfF8UjqMrv1CK3XuJuakXxqLx4x9+
/O+VFcon18Ogj8OZx2ogf6M8zDrxiTqpe8BnHVLnUfS0Jg67OrXJvTs4mYARUdqfsp7s96mtrF1l
yZpwPO/271+J89fbmlfimy4Np7k0nL893PN4Rh7sZj2xyFMMPmPLooSlTm+vPWgpK4wDICFnUr/6
Irm4GWqEaVsIX5DTw7+f5lxWxtGBxHTPFniVLZdXN9TNbdnGO1015U1cpySNBYjw9RjbmHQsLp7A
YEHvYE6JReogzTF+QmCnXfr+g31EkXb3FgHS3n/fq0Pe8mgWET5TdAIL76GDX3UeItQ39cwwfYju
mKV1N3CrQNxACcWvEw8mRo3a58nvZ6S9ud1xHk1xCVjGWYN/0qXGL4xOc6887l/GVfH+7z/b/+FA
kjzYbWgz9ACm+836+MOBRBEzBTCFQcpaOtzKut0UnnNTuiWXP8jFxPZ/BUmUHkRJFOdg/4Ik5AFm
hJuVztrfsNXJfAkcHvMs3EZY73//+ph5/rWooPohSdbiVQaCIvXPx1JkobcIw7jdakNDxm0GdDNh
Zi9VWHFg77OuDfdSZUN0I+pD4ClocIE77PtpGsCrpLu47cxbGyD6LcGLvMMxux5n1BCJBeG60w3x
F+wr0YWsWG9SIlADWqMOHod2kY+KGsaiQso7thwJjMF3btBVEOfTeoXkWBymPP2Il81z0wg2/x2E
9+XvVj4d7UbUyHVRurU9cMzWCrbYOnimBAhYx0R9TgRhMLwIou6mqYCzDmGb7YpFWc2i95CDp+Rp
xGOt75J8rZKOZdnkA6KYeeh0d1Fq7quy1AyYKetQ6E67yinCXZjOXDSpgVivGm5ctFBRJKI73OlQ
FowK06cvbSagxQDHjO/QMlhj2KW3xT9HiEJJfYR1a+8gPLrRoAIV/F4iEnxAjMgEJzQXGW8nr1le
lsmor0vMv+tqhFxtguaHOwPq0n9e1F74ukrsNk1ur6uqb09ObH/NzcZ0M1Jfc/8Lya3Y9TOeZF3w
fu3kqTZ/6DrIHx07Kx5wL3FABht3SqybJnCuxyqWt04HCljl5RNuf3HMpbn1apShXQRCI+CIOzYO
Q3AcX9lW2Ux6m4K8vVKq/Eg0ZL9LB0S3y49L6lSSVWl+RU69cPvQY8Fke5ujtzZ1pothOz8whk5Y
JFn/4NKCxcHXvC507ENTNZsDDeSwihWEabk0SaVO5hslkxd82p/SjYon8HI7M2vuUBu072mV3vWH
kWLgmONy4EowQQ6xD12j+MjwhHoM0OfpHE1f1YRSelAMsyHf+Iqbyp/tH16foCiM1Gn25XCX2yPU
OGO4td0Z7duCfGJDVh5jqYpLSzdC6jMrPTN7tk6OyLMzcZL1pqmJfOF5+jEt5WYzCOcjs7FwDx4B
RCJFpFfPwHpJo1QMs8JT06jg7EGyiN3kakY5pZgjrBPcvCeaJq7AKDrNTvA8MLiYHWkcsSKjATe0
t47iMHjOV4TwuVg53fsEmwOJNeUW0h/G29glulyRbZy37bjPvY0lZLdySIt/zAe/O9WFeZ9o71I6
U/tWgEeCOHTju2T9cCoP9z5w7Dau1knnikcsvfKSltl1pDIuZZGHZ8MuBKNy8kBDHY6PdZVsWk3i
KDZG9xpc1Hiql2errxzUYrWLGSrPhk3hM/UeLTM/pdqgXtqnU2q8zX54h12RL8pt0N2xl6LImd6s
WfirujNYSzARZf9oXMludq9MfCKURdFZl/g6gli+cY/bQ2DtSMPNj5GY9Ib2LToi4nnLjWo6OATY
I1lt9qA2WC1B3Q/0vMthWwYEil70NO6spXPjW4ouho+T0YuMGwcCvDbSh9hmYoafCw9pOb8y3LLv
OwTGiZSPeiz7xTNyCx8JtP5gowTnEUc7e45Axh8i0zpLhKerhrexgZ4VLP1TfXTYS3//zmrylybB
AyEax1mVLFdD9jWF5zV4McVIeAPnIzfIOp2n7G6wiDThaXzP2OzoI5b1LH84oW+E/MIo62jaPKHy
7hhFyCG8iodqvFS4VYMwkdgjVBTeXZHrcu+iPDu0RNO7eBtussld61Y1zORgji+F/ETjOySUggAn
/C2Gb+ZysrcONtFp0qYbiaL6oET0XhuokDMSmgi/vVYNGs80ZIHazkhtIh3pW0/kT7JoD4SVGlvy
S8pDG6GejM0QWGn3EaD8OLfm1HEUs9uiJzs7yy8yDs89CtNDpC3nJLDosl8fUU/C5LQK5V7TgLrX
dmI7118UGg6GlWvltSPxZ/yimM1ehal53bSlvVIFUQeaB8ZCwhDnKZ+f6zCP7ojY2w7Iku4V8SIb
QkM70uz4bWcSpjmhNAEiU4CmSFX1RujWGkcT0qCgu6GezNcu5jxiYjq9U2T6rZv21A7X0LJrVjxT
sp8rSox2kCZeoJFjJY1wlfGHDCEj9a4ixtHuDDIsQlBUfDsiM4mbKsa7fJ6HFYBl5AJBddGeAgui
4j0WI3k0DFSFCkPt6pvc2fkJCtKZ+SpC/wXmXsNAqowPzrH9SIc5u6WzHfx2zQwyvB6Tk+fSC/lx
gOti6MsdfTn5M+x6ZdKdtc1YoxpT9myJQj3v7E0bXbaBcfZUwBrORjhDtX5z2srbSHLzSuspn9Do
MNjP1vFS5k9O8MAJhQ4qnu8TYhe2JB6mjLUK3OkxHijV6S/ftY7fDYrd96zxlpamDvrbHOkSOcff
7UmW6KduKiwI18w2qvYz0wQqt4jAmRdHFjY290JExt4XVGtx08jVWCnaYIPx7xThPVeW6JGb6/oA
uGBD0EZ5TpsQk7GBZB8V7L6ZKWi65szALT0HfXy2A33fLq7YwQk169cv4FUnazEhjI5xcP3JeohZ
HoNB69p9NtiCjmocwdoih+KIGlpxv+QnTD3dVV2FcnlCrx0C0PakSfcL+j7a9JhPtn6KOTUaftkN
hnUFTUdq51SFrrMiOTrCih+shN0c23I+oIz6qkTLwQx6YGUHtbEbNFZQM6Zzm5sZwpk3pSgoViGL
5OsqL55bNX1AHJpBPSMakR4KgZQwHKeogtWIM2GfOIHDxJhpRxX2FrJg7NiNhVR0tOZzVjM+N4hm
MmeSiYEObsw6Jo+iN/W5lvVLhrYTat4WuAS+MOa50mSeY+Uh0TtQwDujAYVT0g9kfrGrSpvgwSoC
GUj+Sk1NVBO0msgXx88bENIUXf4OizpFEe76XSNnguDkV5fjjASIdww9/dOekeU3bt7vqD+2auo+
ol5FJApRSpq4qK8EVLnGaaaTRyxME7VyqyKKnYbEkqxgI8AypiNBi1V4N4nkuERh9ZlHkqSX3Ee+
/VKbrMNh5iB10aV/yI00WA2melUNJujKwZ5the5IYMRI0BLC6jSFdjCEb2Wq0WTQle9xKriFKE4P
CM0RDqVkK3TIL9tqyrlyZyRIaI0C8hS20v5s5PKUUQfKD47vBi0qIBx80ohXd0lmXnfkJj5MvvUY
GRiUyxREgUrz6VBO8mdjx/kRSg0QD1Tla2foxDrqkTB+d1teALqOnT/OsZq8ccuNF50lJ1FOTh3s
D4l/GzyeLC4IqBCyPA8O/uvJxdhaUQ6uQIEb+wDlIorHQ4rH+Px9J9qTA8IMBGFTnpBw7aNhmRSL
Jfl9SBLeIEoAHQEUki+oqLBdlBH+WWYRXsu/Q45gi1+kux/V/FBGYPsKKyMrCpZ919k727bWRVAB
BVCaAEy/No5j5E4nv4af7aYhRtZs3/ZTxaQ1ijaVn8LNa4NXcCHwf7smId/OFUc7g5liLnG30MO+
UEcMt2NZ0S+hiy1F5N4BtOLkxh6+GoZp2jP7C657Nw7Ouq5uHT8WJ8szflY1NB9EsjB84uDKrmS3
a0iixYUVNQdRUIioND4keHzD9FaZoThw/voorKb6UDhvlZcRJ5PC7xwiUCPxELwZQwoCsJb5ne++
a4mMrzRxt82BInGuO9k6gDE9RhMPvfJ5NKU6z8aEqUTN7Or8zsRMiJKZG3IbLT4iakJGAdoID4Ff
vxUx7mruNrqOCiO9LQlDQT2Hip7op9Q9s0P1r8Fpvo06QtKMYWCfeM591FCigAtiWTZ0HAMGg+Ka
ITlYchIE5hkGCMUaB1fa3X9fAYjZDuHUPrtG+2mp/r2AXb0TS4mQSfdBxPddzyOibFOMvx6KGChN
E3AzhzwK947eD+KNxCMRgJ0Vyr1MElyJoG8h2m5mi5s+izgpT3l1iBBuP0QysYmf7W7dqA93QKmP
1ki4HjYomPaYJ79fUlABjim1/ZXOfIJFbOmj54jDcxU3znUk2nAdT0xNUJdidUoqxSqSs9MvMuso
5jwE576fa0MdJ5cUlEGD4o4ReBmlmHd9wTjDLPIXhYJj5fZhssb7p3ZehD8sS2CbgDvZVxgvGsq5
0uqdPZ3jg2HxWUZKoFo1iytv6oeTgUH9AP8wEjWZUXkH94lxnCn7HesOnpNGZG9HDPnhNFSvKIqm
sD4PbGg2KCJLHM7Wc5Z7pyjxg8s05EedRDDkYgIDJmhlHNoeMFV800VdXM8GbcOgNU/qJqZMd21x
aQrYYdlEaIQIabvJB+CuAm5vKufKN8LXqSL4GQXZMwtfqsg5qYksZ/Td7zxPOldGpX7g2KNGwaVG
3ZMQ0KbGre4DfRLS+wgR1+5bZ/iQpvZXIwLRned7vHuHgaSR+HsmvwKk3U3vtMm5wYqaulbxaNjz
6RGxab2rAhTnc9Gv6lxdy6F7hBaGV7uo3vu6NtH8LugVVOgbN4gfGPx8Jn0bwRxAet/YaGpvTVmi
JM4hROYdPshuSH9gxB2vxopLr4jHp6ycWgQEg3dp0P5xDY47RGQMQcfRux+fmKrilI+oVz0X7k3h
/mKX2F5FA+TZHjjHNlVkivCghfg8X3sOZj+jbXed+GgSvqUEm1vfYYUMY/OGGKv7eq6pOBNE9j5Y
MZZ+a6leu9RKjkHc3EN+A79MpudOZ+3d7Fb7gVSTK6ucwfoz6Vi5bf2qKtmg6BFk6jTPsByANxHS
vZIQkqS64mggAF2BmUoIVN0m0JySCEveOD8IPEJAACfG0yUSRT31Fe5NkAOtU2993Ux7AdvRCln3
t0WmSHGxjx6Alk3nxl9V3n7IaIr2NmuTtWW1D3SuDeJ8Z9EDKw5b890vUo/Bi3MT+L2JATlg89z3
75lFFeW6RJ6YKWIEPAmAGIyD38lLHzjuVRxQCHVVeTOa43BU42eeNA9ND8kneYun0lnJYKDmd5ew
16y99DGnjDW1NXona+8lxoEv6TNrfT6VPD+Qem5ROCNkj9DPjV4u8IxZHKFg2yvNu+EYBbkw3TF2
HeChMIhE/4kyqw3w+i/cjszv1rV2MKwhUluByN+xM8NkWBnd0YdbWtpqXGkvc3dz1r0WE+LTshfE
IpjZk+13BWQtiCzuW9vhHUEzdJfsxJKOEagOVH5XfzTamrYpDTXS/y4AAa+ecpAsFdwxlGPxDIPU
upoheYGui8ANiXKLZxgPk+m9Kwaeq9JG7dWhgwdhU795pB6t8f0sAvM0O8U1RN6keWtLGhzVLNwL
5GBDjXy1H21vZTO0QzZcb+0+4xlYA4as/WprgLhGuAfkXuEEltTjtXDX5bAldyQjO+3AmVvsQN6X
OxfbHgfivegtPPqKMVbikA0ZTY/Z/BM9RXxpbahlCD+4P8sd6m6eRSEHtY+TSrDz4jpmxT9kDWaz
0OnQYBgMK0h2K9r2Oo1FtQ/h+SEVne7nriaWXt7TDr8XRPM5tH91G92AwDkA12BhSN9iligB01un
9q/p82+zJXlCxE92r0bqQgZsyAIn0Qw7BLn+BggTz/N+eC5kcq9s1rYRBcBe6ZaBc6xg8NdvRgu6
hmiIdzcT9sHCM1bijfLSTG3Q+ScCAJQp2y9cv0gZeRJqakK8Et5znVInJOAa7SxiKxMPjG+Zb4QT
jNk61ndD1AbbckBs0EBhY1Pl/gzlVJ3qE7Tp5lLm8jVLuZaacLwK/dm7CynM3SCFWYyifFuObrgb
W0Lv4pZClY0ZtFoTyoBywjXrkHMZCexQrTve9Xg1CrB7otLGSzu6GirVI6Qi61BrqgYDPPc25oiH
HWhpDFLTeJey2uHoms+GGUTbfAk61ZZ9YwAq3BImvrYnsusbXCObxlX4sMYrzwpPZg5bO2HZbO0b
V0dHRNLhusxqBqikb4alScxJbe/7IN4MntlhAjI2ssdEUlvGFwS0n9Iq+k1HrPS6zbyvqgBOl3jp
w9RPm1E9mb56zTI6taxhK0h62i8ZWe9NeDcC/ep1cFZeinFjbBFNlu47oxk02V36hEv2IAMifMoc
NHqjBf9jyja+KCdkuCm2I06FqO3zR1uJH14TnCynsS+tSw+SL4Wsm5qfx2Tkn5cgojQT2ahJDi7b
ZHRGw34eqG68tHrOBM9Q3ud111l0cylahdICJylSYi3LGjAkIUVzCICCjfcLM67gliDln6NLxmjQ
LlGAFrEtZejXW05GH2pFB8gQ/tsac1h6K8d8R5tYgTAMoqc+nSBp6+Gnw4bu5HnmtIskbr/ZZX4c
swRhRfOSYDDayAonRGDEv4AJ7LtqugZtI0BdlL+MHhkFzO6eTqslpW5lZHa2Yfo54HN0TgzropsE
cqP0VPVCm3oh4go7szGxTinI3NEuac1o1ojOISHjsxM4oBpywjZeRqJJP3wxmS9PqoTn6lMYcQL3
NtaHvsWFE3TGIe6wUmm2f4vsNmxRAmP89resKFHYlwaYu6q9Ql3+9r3RhuLL+4hIUlYY7b4r8oqp
+565FZI9IqACGtUrLEZIsN3hHSbSDBb6JbSZ3kf5FK8zr0Exzg2I0caBuDTDBDC2Nbr7FcSefDPm
3d7J+s/RQHNd8OTrNSzyikGEG9EjlzZHhPDZQUT3gbdzWUZXJAHx+Q75Jk5NeBsOXj3oarOcfba5
QKTjoVkPTKJALi+nw7tfqXozx/aVV7OJqPIKKHuknixAToWkSy0njqmaC4YpELlW2biru4ekJl4v
rhnf9TGsrVJ+KWbWthveCScS1NESK7a39gQORvwyuDJSMl+/YfchTvGZt2bWw5sdHLgHa5JcSU82
cVpQOWOBgz2Kt3+TRQBRDFPWq7bF6Bi51ZNk1X8lTJgYeZc+clrc1QkhJbxYlg7CIH8Spg7qZjrJ
FqRrOLr7vjbPDe1tSxiRr9pfRQNCraoh36OVxR5KXE4+sOpBAkc8J2gai3kfC3b3QMnhMRsAK+BL
gptsGaJi0yiwMJBAmFkGu4yS8f/SUbXvBqYOPIMOXwgebA4u79MSiJuVgj9R5Dsn6Adozs5Jlo3e
ZQ4Fj9nFnOQ1cIWMpCE/bs+uudfbOl/8pmVKRGPjoPrMskMzo12NOkw5GcwXRPHb3uEF2IoUHSY2
+x67jBs3I0ap7D73cGoidl+sLqAPqmY6Nl705EaEUxi2zE5d+djUurxGRuW1H5NjG+cyTk9y6Psr
W95lzq5P4Ky2zVON0b3t4uhKE1Y7EBt26eviKgP1uuszny23x7dDf1uBjwfpn7VM/wqKVZ/nGnDh
3bIf3vTCOo2Z8W7FpnMYKny5s8rZFLBaF9GDFyfmUTjduhVqOtZdbW6Hkv8aWERbibMfI71Rg/+V
D/FEZxlGkEtK58N2BPa7WUUYCF91OkiOOAY7RpwtIKKQdNbBWmmr6RH6qOcwr27TInR3IwWvpaqT
aQw+woekZitNCJ873xke2jZVEs4WAAg8EA37NAo2GzaitHXXkzI3dPZBlfDSUySnG07wrwxXI3kf
KPXpTJmdQ1gt2puozMvtMjSYLPLIZuu1Y6C+g4zCI8TqvLMdtoDc2vLU/zIHjo2pIAG75F4KKtDB
qS3sa6dBRqOl+pK87qQuT65pHGxOsH3aa9zKcS52KuLPkSUm6//D3nntOI6lW/pV5gXY4KbnwWCA
kUi5CEnh3Q0RLun9pn36+Rhd55ysyEImMNfnooGuzqyWRFGbv1nrW6LU7yq3Y3VCBDgFANHFnRFt
GjvINnH7krrpRWjiFYihlYxIkLswuxVyqNftOAqs+t1e565w0GQ0E6o1RTLNIhPwXoPcDHX5hI1M
IdHyo4tHh2IUXdRlqLrVbpblKYvq3aTYH0Ze/hhVZJKSjjevZq+DWLkGB72goPcO57A31UOx0aPy
pswSOvVwmZ4Hb7Lh59SnweCF7cRMmg3S3r3Ok2VLE5f9UdNijRpCZRUFGNFXC5oEJSsYC2Pz26Yj
pTcTiJYauECMxL6PyWEMmSLuiv1o0QdIbeRBK/hiC+SnXlUuUBpkr+sKDu0+QcS4i6oBRr/7asxD
cB1p6aarQExJxaZcjaJzqRIzgX9JZ5bMaMp1Sgz7BEUyuBPGQSoCayTMdnJmTgLG+I4bTF3kJB3G
Gi28WvCBdqs7F5YS+FUfK4tv7GgGwu+V6TGreQPNiPTcxHbqF41dg/xrs3VN+OUWsJLFWbcugnK8
GtE5Vm6kHEbUARh/g47M4dRc9YpFyrum3mla/0CH34aded1xtwe54AYsGccH9ZD6bjSBNwaCtHMl
ECE1h0CsqXqzSUxKRM4vAWeHnRtbOBdTB4YlGeEegqKceEEI9gdKieEnFVIWycijolp2hjE6AUfK
VoYwNqXoyvtpYBjXtMUaXThnTZzdso9PLp0pHijpsYCp0W1ths9fp0WmkZZpBw4ely7eqTaa8DB/
blu7uQ3JIlOEu8+aaryKI3RwowM4xEqjet1PDbwo3cR4H2nsLkOW46yCGGUR4REihWjtcqOK/JWM
l5buBT0vH/nVrZyMXLhuZyaDce6ayFeKEvG5i6R5O1vckV86jQynHwmOLYY8KGatDvtDnZLrXn3t
cftOps4UMWThao87zSzcbVRGOH7nh8gtyz2l26shhoiSX+yrCcQZA2d+Pmp8BOsc7e0mgQQmCBRm
9rjJRGxfTVN+zzcK4cvs6LgBjwxq+lwlYCiLAFpcqQmspfgMCFFe3JKTopJbkCUXwb9HaHPuF0A8
zwjSiEEypQnTbsz2ivVS8Qg862FIk23W5kkJ42LR767ocaaPbMp/AFVdWXqtnuVYOUdzMURSyrLY
cQPvqx+ImgHijowu1MJ4dRaLDnj3tSgofFo4l4jBoT8V7RLLSh1lMeJfn1NtqHeGNT+1I898m8y6
sRUn2xrwDUn7Wk7cHKCfFdBUJNNNfDiIQdiTGuMyrUrO78TBLMuwtiEIHRox4z890CvKHSoZMu9s
jqhhYdJSho6AF0VCOGKWgoLTYRTXk8oEm8dSWM6e3KpWITeicbZsJyARVqRg20V16oI+oPG2PF1J
P4sanZYzxI+Qcm7sqL+dpAqBUBmesza+Sok7YCeooNJrGB4HXfJYV+mjNOB4FI7mjRqG9H7E5mBN
awtkNVD8WvhWzH4W1NAcp3dGj78EdfqPsSLTcuiKg94k96FRv9RmS1EVP6pMAXmA4u3IQxauFh+3
xX0qSoPKhtRWouKN174ynozaPo61/iaz7GKGC8B6G7xf0rLuSAS9HYkywArMDSe5DrpUvyWMkLzy
vH3nOY0sBLcbGkh1W5gNu1NAf7TuF4Fr3+S5+QMGNZhqE5anGV0ifj7h2SLHF7GIpCfxlao5lzaV
IbNsgSeY567rgevdpwXsdp2J2UrR9kMubqowvS0GnqhqYX8AgjkUPTJLzc5dIqqQEUhEFnOAfcyi
e6oQl69CnUWloUW7uul83a4JNQ6Ku1AYvhztH7UVPaoNf7fXx4i/hoMwg00AyGg8q3xXg9Vu9SAc
8XHnpKNYAKTM7M2p2ktXw4EREfCnye7QDjyUGECx9cqOSl/dxJ3gp47hZms1T3qXWUdJ4CldvPDG
FGG05WbdRq1c1UMWtR0pbXR2cSt0wbWPdWSACdOfFSQ5IBgaaLxxiLgMuh8kDr0iaymSybnV3Jso
BmuBKBVEN99lnnQFqmy4r6D99JgsKmGgTKmq5GwYtup9OUxUBWtdVevSY9HBzoJ1P6Ov82jeR9Kc
8QGhSDB19SIGDeVlKYm5WD4Lk/oGnGE8T/AFiumSBG+H2HCyb1GBkAICbMMbEmI99QY1T4RhR/RL
jBB2GKVkcBUy4has83EWUoyoQz56NqTF+DgsTp18AOfecIrrLfufipFUFtpMnCqA9kGXPXYNdaqr
MWPi9WiAPTcg7KoDtrJWA9RQ4dQ+DVRerWUrKzMiohq7bMRxEqhe6PApZ8fadCqLX8FPnSpGeF3A
u2bTAC5kSdfG6q3fMUuyGWWx/0mMQeU0di9jGnYlquihme0YIzCBMWQMHc2NZBqaMWXqFcY2Azg5
rbhphIG4qwh7fgGK6tkxMI2aSempH8D1ZIVAjvJg6oKTLkTSYP2IG+WmxiaDpHNiflzLTdFkn66u
40W9GWVhs9LInhRC9Vb0F0gNQnkikcJYhzLUN9NlStu1UZryGbrzOjL1W8VaZ0WyTcPOb+MZprx7
6NvqQrBVrzL1M9YwWKDBhipbQ9/FHn4Tz9Yn/nnmDsWuF3azspz23QLnNjT7ik6cKRVH6mhycsyI
iowMV2xkJTimLKIj2Xf1OWqX4d5x7Fszqk9Fw1guXLC/coqPjWVRhk3FYS5KzTfT5goKEFqefGBK
vExq5vnKpi2HUOk5wngh82iNhJZw3lPTVSdiT1rPymmRAtowAfpB1QlmyKsjYQ6rvOercqYSmEMZ
HR2g/fuRYWRSC1prk1WOXXCYOU9lhzKrNFPy6Wm7NEYeXYWuiDVGeU4iq11NRURyApGZyZQdExg7
hOjqr2nbh3syF6pUR5BfST+xWIKJpFA53LSU1JyJZWC7A2vKT6bgVie15aOt7p2c/RZuv3hnx6qB
YmDCuAwhaa3N5FhGqS8xBnsuqEmsE/MpFUrgxVR6U0/PzOMHGXzV+niPTugj052CkYwfsUlr3MW3
GlWe30JIW2e1la2NuNikGkW6MHWbEetE+gG1asNnaBJOTzaoa2qxl6wlm5gDhwf10Dzldf/6VT9U
rGvB4pxrFdW2m2HyKfFX8uPN7K0uLW1nVnQ+qbDnvSbZwcW43j8cnt1Tn16jR6OU0OtPTP36E7Ee
EBdl1N+5GLe8zJ7mqwpSt95SnjQEQq1bu+4u07J+LkjeWJTg1aYBxW5GAMbi+Vi0tC0BKqk12hRU
CyZlvzZAEMiMd8eSL6jv32jriXo2+7UxgQUdJrphu+NHxpJTBslbVobzxtLqU6KCLw/Z21Qdumr2
wjvOkht1GHeO1d4RQkOxKrisveU5pOOEUE19my30MFRnmRovRZ3s5DhfuF2905zxEAa2uVJc88o2
yl2FLnzp4NuN26lUnxWjsfg11pz3iHhtjmyelS0cqdYmYgNp7xbMqLyYyLPg5kPUWJFJY9SMVsBe
VVwG3+nko4ZDtLKFF6TtIeSXixiHRXHy0qfu9VAXD/VYYVJ+gjF81yzb/9Bob2B+oTK3OcBUDS5m
hF4cJyaU/xI8LKtl+NHLNB/dRm5dQ208Nh185TxklVwFb0aYkpkRe33OydlRkFUTpwjPNc8YmvtE
pVeca/WkaKm1G1mAItVHj8Pq9wDAGPWO1t3nBqmUyvTU9t3GijYJ15HMheqjNFTaPOtVYVg4TKQI
9A58A3rDlVJpxyAPuhWLKXXFzxX0y7hHFh3JgMwuuYt7wCTVragJTtblS9SK+zh0H6pJORYzW9sJ
DAcA553jhru8xRpA40JH355qaXSXXK01wQ9wNTP1slLFttBbdIKj9qMmK8LXifKe10YOinIcXFwV
TAHlkoLcS1DdjL+D/ABP8j//K6V+8dc/M/YDdT2QA6lNOREpKEtWWilwnArEZ/lhsioKLpHfqWEe
ryA6fuozdofGcaWnu9qjFvU6OQzgIsCQU5kOH0iy62cwMgvDQqE5i3Yu0g2gFQxXYps+XeT9uWAg
yH5McQ4kTqIpRrtiIhjvnSY/KD22w57CHjyclV/obu3ZlSTVPKwTlD6du27U8k0nDcCVnGvu1MH+
Z9wNp/XaDXj6Nk1N3WSgVLTpZBxh5jzO2n5rLi6gOIKtWwymxjYtu86NkAW8jg5GRIhGhEHL9PW/
8S/qJs76vJI9bB6/wBq+wrkxMf0c+bpkJbeofMkJSIszNJ+FmRwDrw6Vki+KqXlspwgwJc9+sFTg
5ZBiam5wVZbuSSrlzIbevEjglC/okS0r46bTr8bwxzSSBhVJTfjFlFbHbAvbbUXucICFNn23c5Sj
ZKjCzeovg7It1y2JfJ7WRY/omclHj0DNhwkNDF44n7aYMCIrh3WGoBwQe+6r2LhJP6KGQD+CD3e8
q8XITRfHW7DlWyLXob627uTrmbjSq08NlSkmEuBALWYl6yLuZrKDSBNC/1UfjA26mbsIbdulBK+w
qqNe3WgIoWfpMilpZqTIzVvUWFuzsqOLog0PuOSe0yXAokKMhh1S9SoFM0yB8WdM2r1eGpQ8Jj5p
TRs/dfBE5waM7kqvhC/JAbpjZ33fDSWBggkThWwMbhhY0GZ15XuUNj+ScXqze9zhsku3Kr/Ode42
sweCBdA+muq+DcGyykgSIgjLnWcC4VwWo1hyE0t+fYZZbUJSRU7F/GS1wew7bvwUpfgGxhGIksl+
Lp5NcNJajVcm/kEvvoQqtoEPG13jF+geTGNgeYvZdEAKi2kre6pjOI1s5noCDFXnWJIFLxAwHIZB
u6p7192RuDF52EYS6OC82wbs3KY3xAd3ILylL3MFo/OtwWaCydZBm4k9YbKB0DFgNaWAEFtpfd2v
bVMZya1sTYKGmE6ps71usBshgAgPE9uebYTTTDKm6cfEoq8iR2fugX5omTioYm8SbORH7CW2pLgy
uJEjqZykd63K8JiXFnSvxjzBJ9Wghjifk1bMK06hmJSx8N7gzSdCvFMKDFx4T9Vs82y6x7hsA5Lh
NWbUxYWWUU6bEan1E6XVRauzsdCxTFMFZdfMZ0yaN5FpRJcbd2SIe9XQF7cJhsfrUfKXBmpVqnJr
k7TJD60q0r3ZgbYwomA61BHXVT6gCJy8KkHbn5vZj4zpqDmp84YgxJ25ykpuXKMExdhM74EN76p1
rHUhoGoWkIIjqg+Y1KjGnRZVZOZ2VMX1yDeAubDqzdcWwUgcm5OHptlB14kBb1anI4RnSEeodImz
jF/1sHghDu1GE7jWXKVYsHkNKFGX03GELShsCvqpNhDLGTDeEjv6RLOt+fkcXQsVI3hH2Utoww6+
k2TbKCWLfBZZcdhEGxAwGxNTD/qU/pL+w7NtZmBjuGP5fayhWq5zweE9G+7alvXbZPKxlNTcCHRk
/iK1162bamg+AJpljJMpZmMmbg3rj7G/CKlDl1Q13StZLg+m85D2QGGbBpBaY5GNBuIR9Q0DR0nh
GY88YRMo3roqi606vrIKZypdUlhOgmFQYr0PXGUBv2kaTLFlBSLZIZi4+DpCqNJZ93WSYNCv36Gc
JcfWJonRVcabiOwKnmNhPwNHYcaUTNB2bI1vxMzKhNE7tpmhtXjOGISYSmiAKOlxFJFsXxn81SmK
hsM0i2kb9ez/GYfg+AOi5IGjYyiFFnZe+qHY1ObNWD+ihEC9pxOFLC7VuTiZYfVuqzUyDONCWkPi
dwLQFsStYzqDC4aoBbTeVjjmhmPGaNsrZ/jyrbMk8Yb37PlAs0SwOflCxrDel8UyMMvtT6flPlu0
lpIHOhPVVKI6rU99qaWruE4Yk4fNa9BFB0x0mW9kvA7DX+pNp2D22LrbkaKJbNNmoxIJ4mdSOU8d
4oGwJLsqzxDtmO0VnxPHonmRp9SAxEmtKMc7ZkWjwRSCBaifjuEHKdm0XQ7gczX+YYlqb3JZbUpn
jDWzXA3twFLGcF8l8zVm5JgTmFfVAy6EsGMTp1rpZ+dYlVfk4JyyYUZCWF9Nqcm2Og8zQhXGcxtM
71VpKvvaLQEAdwhRElM1Nk3St+s+clY24iWbHSnhbtM9aL766Ax1vGHcm100g82zNxwOgzleJSUG
EyNsLrv5IwpLQMpga3nmt9Q3Zno5pBMqgnym4wiEirWeFlAUa2PZwAehDdeuGLjzmZbuXfKN+4m2
nFHvvAVH1W/yKG4pfpofBGxdyLEXB5TI/tSE6q2id9hUUnZQ6hKvabrjTUNy0krmqnvdtTh1w1kP
D8VUtpsWbMaXUC0OguG2LkkuQQCRc2rEVREeB07Q2WTzPDX4xwPgDUbc9oQTGc8JHvyNDiUfrf9H
j6x8Td6ChsQjwkPZyWvNREfSoO6RDQMPTUXaL3rt1IfO9ayYGCsMJMBB8RH3t6xqgHvM5ZNkcLeK
ZlRe4IrEyqGYbKfsTW/HfcYaRLlsjfFZs2/RoT0y1eu9KBePZBDS8lgtSjCDgJ/FtrBoJL902xDr
0VuOFwLC3YrJYgPSgSUeYhc4JngXJs1I90q5uIdqkgR55LYYpJYsCWB71DdZe9l3DF3oX9ZtqKir
sjWRyvC7T9IfrVLvzIa1cxSgpIjG8L1juWnX+TNo38NMxRoMH66tngcQ3uS7WSS/dHV/PbpgnWIK
nViJ3+IElLQbXeCWfLAc5ZEkg9dQPYaqhQugv0iJw1FCcdcozadX1RiLhnr+KHlartsLMCTNRslr
pn9j+zbSKhnpj9CZ2xUbpPBNEQzHzAGJC0q5Vrnr3Oc4qt9sId+nsHlXR/VgiGht6CP3hijXOdHj
eU/6Rkx2salh01LngEuCNG6emf30MV+kVSr3KYydwhErNGXbPlMvgKiSnhOk74YWIHbtPi2VvjfB
T0H4tAizQ0jUjmbIJ0BBrHTYH5EYsXE0UvTUxf5LHUFLN0WTZ5pXjvkRMwyy8+pe1QizwpZwTZAS
F0Z9S1uWMowQn8geuzEYPcgZPmbEs9CLBB6glnHgyWWoTrsTW/k20pNhRWxmsrW57ZkTjfMayvnN
nDWLUjB+U3oeLCHfNK6UZF2UibkllGRV10C6UPF5WsO4GMdbvCksHkfULDtqibChPg9RJW7jYnqA
GXGqk7jZ6RbiPqJVI3pflOVDBohM7YwLsxluUsBKp7EtDr2G/iG2lX3faB9500cbc6jYpeklhfow
aqvaZIllolXKyZPTR+5Wx7FuePDgTyqc25qMuF2UMayKZHvW9K5m1UJwAMTO7Zd5A2wwN0Jp3raF
Y+0xcDH7a6BJEilHMk9uc/yO8tYI9fUuMQgkQj5VMcG+EQFDzC8Bzqi4n6JW+i2L6QBbFtILvHL+
OBQhzyuGLMuqIyFAYEvmyLYUrdgV4PzX7L6JlFAJyrsXceTs5KLkL8aYvzzZmach89u4Tmj4ihu/
aczr1m0SJBwmBLCMMyMUo0T/PQYsPhwtvpngi+2KEnpro7q+0gMudJldeRViU6/GJP911AyVM+8s
vstVZ9Lox7RNF9SLGpVdrG0O0BeWqKzW3tidgnNFGVruBWdTKzaAcvqhqX5P+2zjJPkrEadMv0Mq
CXWcFb9lrL52BI/szoiHvcjQtw3NuDYa4jvsOmUuk4Y8ICM38evC0Hw56HcZS7uV08XgNflB+JUy
srPC5qbZnU4oVuG7eAw5ndv7QGeGR5LW4APRu5hDpDO/N8savxIcTFvXkbdYtqWC+1yQIj+ZeQdF
x8ijarUPXQ4ia6Ed9GEJG8IcONjhS9ADdjHty0A4t3leRF5uxZ9jbmBLbXAxMiG8T7L0xNhks/wH
mOewyubHSmmsYwNsVoY9XVsc3DBy2jcRc3ME735PbhNzyvitawgfRv6l4D6hjZNWaPnMP6xlN0Qs
Xc/v/woNhQlorrgXQ1IeWjbcqzQuom3H4c3/E1mfGoq1318W/VcHsWkb+N6Y2OpYrcS3y2Kg0g4G
fdGy9Y6yy0pyGh23ov8pty2yh7xSf8zmEHomagBolyeG3tS/ZCdtejt7BFHJnVEy6i9BWVnpwggB
KJkPe4Dj142tvQxKCc8L0R0zTD3dIr0IzcZGfG/s9cIuGcdbP9KK8C8TtLCTZPRnH87CPSiWlLiy
LchEByLVN38wd/8KGzFt8m5RIrgGH1t8c/DralGHM/YFvzOsk5hLdr5O+AqGEnMVCqZV3fIefn+t
ceT/wuBgk6iDeVv8+pZjLWb+n+5Bm3wyApJZoYTdTd5Un72KaXKq7znVyaTCewBpYQVo+6YJtILB
sEbmF0XLWOTaZswxGSz5c4C6iC5zOBpBSioEZ6lmfuhViVBJ9Yip+1RqqyU0LTladYqzwWgCOsj+
kmpxZsaun+Ms9LPA7jfS1keA8WRzzRzBao2GMEzfQlIQTJcdMdVxu7GnJzxTz1rONhGeKK9mLzBF
qKO+KmXOQBd2vBLjdQ8agYFoFKNnSoJosupydNz8MqzvHZ3EjdrRb1UVjWnvbqrUmFdmH3Ws8Ksb
dk0A2tPLtNCva8e+6DoskM0j+hgwry6apmlk6EEJssQvfCTscHGjYLvGbUVFKkMvGpUXpgGJVrGg
LJmNWMG5zvULGLqEuHC9fMxfZ3sgyxmpVRtW6b7UgCfL2LIvT8Fsuw9Wc2Sl0OGracNNWya7PBZ0
MGXxrJi4sotOdS4Ug2SLlv6a4aXrjBZhOlx4ALgXzSRfEZC2901z+Yd75jtpwnJtWwftyb0Khwzm
xd9vmTKqKEhHB9j3BFbVUl+UZP7B3LZcmYiocrV4s5SxWxUCYy0DwLpEJuJG9He/fx+/4tDshbSh
QrswLdX8QiX8dOf2VRR0sqZHJZ/SWmuWw4S+uWmd4k8v9At0gQ/smBaYKwurBMrjbz/MourDwpxR
hCRlRdtTOGyBZEmObPMCYPo4oCrxZpR0W4cpegz1Z60JJoitFu0nfQCkFwRe6iQVJly2eUrDyu/3
l0J8f5Is79CFoajpIKgsXf32DhGIcwtVnfTnaJkYPUelPlIu1pWfIg0EBq+uHQTWfqY2IOzmH5Es
bsC+PhT69KnEf4BA/HKmfL0bLhlPNK7bL99Mq4QYrvpG+hYakK6u9mpQvo619TRL5ryTFexANErH
XVdJ+fr7K/GdPcJLw8XQnIXCZcNE+nacxcowqEUHfSLVMT/GsizX3MIUBqGGsN2VtT8H5j639OPv
X1d8p79YriNcnU0Bdl0Xc/5yt/50N3aj0baF7WKR0FqiyWusPPVDWJRnW1SbICrPkc8o5sDI7qyz
TfnDqy8syJ+xcF+vbhkAbywDktLXN/LTq6PnGFJGc40vkvLc4YCpBueyJh9mcp0rxzA+Iky0gVs8
CEU7Dtpljjw0iaqHOhGkBzebuaz/8Ja0709x3hJ6PAa7IEYdLsq3bwILpmNzuzY+Bv0bh7gUgBu+
Th+pjs2LrcoXlEK7SJK5Go9nS+mOypQcOyhb87xb7mL8Ix3JoH1f3enxsZy0vZtJ/oXubWrBEhvZ
OVPGN8ION5IrXszmWjr1H0qRX4+Yv3+Gbz8r2eY4xygOfNvExVe4V64haePa3R++vu9P/q9rZasa
NQ/nqfqdmGMpOYAEBMS+GzYPTjndONl80FB3y90gigezdg/wNz8MdDboPNnnTitEBoZM16Xo37LZ
PaS0pP8/bwpCIxRSy9A1+xsdjiUoyrIOozbGGsHWaTsr2MBKHt/8vBiM3yRpt8ui4mlK7StUNUzD
ujuS6H1JEAED42ksrtB1PP3+bf3Dna5pLhRZVQjUw+ry5z/d6WqZZPmg9sxdEvVGMpLodHFsWUo3
KBJ//1L/9JvW+Ek7hsnpv5Tqf38tEotdtTY7orbTiv1N04JVxrtJDiXJWTaZRMCTdlndY90mpGBl
wDHwYof9wh/ex/cabbk9dFvnVDN1yxDqN6SO21C5scBgLcySR0zITXfhyMb4qDjTjRU1b9KwDxjC
P37/ur9Q+v79upbNwoAXRe3y989fK9asBRM2pXAyPxB1vuREwxPcox7zrn5Syvw8jdV5WBRR3mxP
S/bjC6cyKiUNp75VM4FQI3wW45j8gOxO8mHzQJHT/+n6/NNRA3iLq2M4hup8NRQ/3RPdEChqLRkJ
BKF7JYz+LRTVU1XuU4gBmDQakhpV7aMT1hWWxYahjwq4hghBQlH9WbbvpCZ4Syegu/aVSLu3uGfe
/vtrKZbv6NsJrRlfj8Ol0VO/93opsKJai1jtw9a/L9jc6SqiZO04CXlXieoBu/G06pTypcknzGe0
I1b0h2NG/6fjzDAQlWgo6ME+fvs+OT3yLmxDftFq+d4MpN4gAWcIRgCLVbfXQ4/Dh8KYaKSivSAy
bxPM+TkkPTBz83htzP01qid8eWqP0DUBkCKsFWKTbD0qgmhTAxB+ck0hZAFvQH9mVAHBCQ0mIpos
gBTamip68S5I3WtC1kcEUI7aXCKgZy/w++v964mKQUxlhwVqWlWF/u0nQ8tqRzOZeUD8jHtLmCOW
U5T8rrO1FwbZ3CvDn2qw5TT4+zfMkxcsKXcJ/DNhfLu6eKGtTiYZu8QSjUlUEdZhMirUp41S6GAd
JDGW2jxc55o5elreujTY0eWM7wqXdP2HXtL89bvm3OINqZZtaqzNvp2TSQKZYkyhLWEwu7RJkw7S
+MR4jgnMYzGFJ5TusIsBzPeDhSsUWNw4ntITjCa2o9iVYzV+mkLU36NzNvtPDAsYs5MBL0nGmiWk
mieF8TJV9Q1krK1sG7gaCCsGss3gbjMF1deQHd7zft7jpniKOqxmrnNRIPsW4GgMhnwSvMLqa4KJ
b/E+Cs/YI5gvIN9BaICakl7xAQsty9XFwUeG5hymq86WYCiafZInD1kdXv3+tvmFsWybVKxsZl2B
BPTXqsWdSh55Q10yAsMiPBbGMSzTR2doS9SLkVw5GqCL2O49zZiu2VOnezYBGnzP+n5KvMQiaKIL
RmBVOBHyFnZC1spnO9Xf+zj352E09hbq2HWkzOQtz4ROV1H5h8fWUlj9fB/aAEF5RGpAcjW0c87y
5z+dhj1/UsUoeHxzWcGouLRqo74YSLlaAZ+6NZUaMmFU7r+u3P9Q++/+QO3/6QbzXuXrX0D/02sO
6///Nt0bDcxPjP//AvZb7r++2kmL2wxCCC3sfwH7bfVfqgWWEMeCQXfrWjzvcADKCEq89i8M97ru
WshJBc0o515bdn/9kQGSWWOUAw/O1HjC/J///T7+R/hZXv379mi//fP/+gk/r38Nfv77NqInULl5
iLWE5UcRqH4vfhhBpE4WMcmtgmPLJBl1Os41b8Gb4D1A9JVdE2ZOg1Hed0m1bWZgs+Etv94NKZwb
3bkJYsOTA4mXcnROaswQrzaRjTC3Y66J/NYhkQ/hHrCI+dg8mwrbnoAUV3ZDrDRmqBF4AGlliPLY
KZKFJXb3UHppO5+IscAq3t0bChnSc7ca4PPXengyopBNRL+e8ccXJKAUo8Cqh20rDnFY5It/bl0v
UGYUWYRVOQxeUuw8QBJfDHW8k7q5BniN5v22M0syfQxcc5If9YcgsGfStsTIr0UHzoG0rfQDKAmS
VILEOuYCLOr1bSUfawLuon70YtZ5tXoQ9SavwlUBsGeEz6Yr8lIu8j7cbAm79DZj2ojFcRlT4yFZ
V8ozFkyMg08JynOrdVYIbPxaJ4OWQ8M2kfF1D2ymyFxNdtj9Vkb6SnrwWByHvuYkemizh6q+ijGV
xbex+wMHJDY+ZyWmx5R0y8lCgBS/F4vvuLq3p3MVvowknpAPiDJLKa9SFFFAaxJwuMYd5jgysq+Z
8K7UaVxJ43KcAiQPkIaiXY5dywyeF1UDrhnSXkKW6vVWiuEYyJrWBDUVEmDMcPiiXpQwug/m/mQr
laco4SadJn/JLxBQO2qF7pP9FVdgepunz7R8Hvsnol53KeVFTBxyXfQ7U72K8ZEEhr6eUC4hZxKv
+Db6WHtSSFMLsKhp5TELpxrILs5ehWs2kNmum/lFWQ/xqsQxyYqGdRsCcUlSndFNfqxWzsroIDYR
2g133FcYAgq92SpWclnlLJbxkaFA2mTBkxPfG1ByFNARSA3ia2bHB0QwR/SE/ojfP6PoXB1qhRE5
6cZ4HQvm9fqN6c4fSYj73dbvimL2+4XGC9gFGNmEQCso+q2rXetZwHgUS1JY4/KLjZ6hNQ6Natpm
C/TKrodrHMM3pDh5gUngOwELoI1m/WAyIQ9d95HCxBs0Da7MPsXGIM1Hw5pWUxe/UBJjFgS1X65R
x23TCrs+PEgD10jEILf8yjEP7meRnlLN3aQJ6kjnlAz3eeywScrO4TAcJfecTHZzCqyCnF6pWayB
dlrTsWyyo3PBLtgNlfVi6VYxXCV298SO51kX6QvJgJvaXFSwZ6DMZ03dz6QfsvJkC1gyFLhxeIii
ZZyhdxJh4NwZOSTt1CCCztFfjfweV7FnYI9bGSMeOFovzEbYzi5CyS7T0dbIT9jqZEAeX9QZvKg9
3LMNfWQHD70KFQpp7ghKz7b7MBvZQbOOKUZIPNZe67KLNKyVOYFbzFjpVR7ElYugcIn1rck3FD0/
C0hCm6mHbp+aF3Fq36h4IVaClDc4OvwE3LWQG4kkh8stgRCSc0Uf56dBjCaGRYtRnSSa3JZxRpVt
spGMJG2nmHsxao8levKVrZK/R4Z7Vo77qHv+6XHz17H+8zH+9yrwr0PconVjxwRs/PtcMLLCohEs
NTwk76yVWRxfNPGfaqa/j77+80VA3lvklejCWN7ETwVHzFw/wsBre+ivN8Z9fp04K/0t6Lx6C9Xr
zlgNnkmU8ArE2xkdYfGJhDH4Q/Vt/K3o+fU9fCt37bqGzlUAkxPqhFw0bvwKeNPm91fza/P0yzPR
+u9PunQdP33SPOvQJFS8irIb38H6bwIv3KLAkL7wm222Vm/+8IJ/b2N+/Vjfajncb3np2lxalJO+
MH3iUDYhIu2Vc2luB6+8Iln8KD6ro/2H/ulb7//vV6aDAshiMuk3rG8XdKqsXgUiwgWtvWoPOswH
ZOn6FnjFVfYouk31Fq8RZHrTjgQdZMms4EDg//7za/90awG3F0tBY5jC/XZrqc48Ctn8P/bOo7mR
LM2yf6Vt9khzLcxmMy6hCJCgCnLjxqBwuIRr9evnODOzi4HkBLqrt1NWtcjMinxw9cT33XtuqzuN
03Pxpa0pzvDY3h89nEPadnGv+/MvEApXXlGMgtRwxcpz4Uf8erD7+1b860ec3Yo2i7UpEvgRnHod
9J52fT/eo8cVH48OZrvbZgnf20VRL7rCsnzM0Ja99xuaRL//HWclhH/+jrO3rwhEfYDwpjsE3C9r
O7lR6L/a5PXy7s3e3uJ/OuDZ22fSTc+GiAEbB2KPA43BHpa6i8vBLfz6Utfgu7mKfS2xUxRBqe7N
j+HLx1WQpBKBg57fdWVdfxzfcspKQMY8045CX/MS7wif6dKo0j8nDrw7VKpV3nNgPmdVzqA2qNro
wPxxMTrFde6xieF5EpC0kzax//tH+M0sxWAq86Sqkrhx3rKCXH3qCdbmTRImtxw/KC9eeGaXRjh7
ZODR2kVcMYI5PCZTBz8uvjAJfjuCSYAP3T8yMc5n+0DpEOGkIpPsMMAhCC1Fr/88S/5yGPm6aonz
F3U2z5Jt9a8xzr44rOpNcswUJh/RgrbhokG5p/bvZf7kyzejw+HgnXPEv/PC/zLu2ReG62KqgiPj
YoSxevdoR+tuA9bBk5lmL70MZ22yz+/5l9HOnlWG0a80CRJzFB8rnEVopKvyngtL48I0eul2cp78
+mWJM9SIjqDu6ESQoxwZj8U2Do9XGUqg37/g381RX6/pPJQki0ZotiFDzXMlaZb2tEHjbOm+al+e
MuYb9JvXRD37dtGm9Itx5FWUTDc0ME5L6nWhSBvKYtS2+oOIv//31/fNyz/nV5GxJ83/1c9ekCw9
pbVOGrNjJOuorB9Ss7///QhnrdzPt+KXIc7eiiROF5lYq7yDOdpLzTwkgcGWOX3JOBqMaYygqd6N
JGnT8rpK44oOGSzDUIABnbYXS+vfrH38Gp0qEh1VJHBnk/JwMgtC+Qzmk6Ml0JI62slzeN9YYHbe
BIdi1/L3lz/fwLNH+st48wP4sgiM+exrVRmvxzVAmyMd9nq2wfmAMfhCTsVZW//vO/2vazvbXEC+
x6oFbdmJV9mGzHhHsTmq2KSpEdvpoExR9pKXulKxDi58kGedpb+G1sUZWCJTMRbO3lwjW+RT32Ns
Sk4n9yhOG40YOuCwyyBKXElpbxeQn0PlAGd0w4EmvHCX5w/+H3f5y/DzovjlLuMIKaAmmHQS19Ey
WldL3adS7l/sa377uXwZ5+ztOeEuQ+bJOMWrRvkfj7g3LaXraGVY7TZ3I++vbet/qwp5Fb1WuJM+
mv89/7HXUzFWUXhsPotf//qrffGe3zbV+3tz9VKc/z9/+YOUzf4af67v/fIX7md45037Pud51m36
5yBU3Ob/53/1H/5VHrxQZ+QR/b+zQf8PvyNsX/7jJX/7D+ul+tm+vXytOvJn/4oJ1cQ/NJV+Hvdc
VGSVmeo/q46a9AftM0mi26moBs0DHubfVUf9D1pGosAkQD0SaR5fyt9VR+0Poq8IHsVzj0CGPstZ
kfF3Rcf5g/vyWs66N0wjtFw1Q0LHcK6hGDjwJ1Ms947UPxdCjPju1qzuv9yY6z//bV/3FtLZovE5
iEyfnd2XStPwPCenD06EIukMstB/mvgSJrlDflZRkUz8ocbRirNh0gpkzKW4rqVtOD0kpCf2GcD5
6ASmVfZBBpC4txfF1kkww+qjah1xVjbZzzyZKVQyDZ37o0yMwWD//tefTY/nP/58eV1IctBIJ368
QX8hBkqQUmwjk8mGRujOKNTfD/fdA/lyr84X2LgvypYGGpxzRfbbnNJmKbt1o13YtH7GqJ0/eBlv
q67rkk6H+2xZLbMW0LaJEn6uI71iOyvX4mPrHz3hDboOGOp1tgLvTE6d3ZHkdWE2/H54JmHm4rno
bcy34ct0KLbdKQ/BV3Osb11wVdvUWxyaPSkfdsL5KrrTvHywOx9K0qUr/+6BKpRNeNmRuiKs+3Xo
IqKLYxZcOVjSLYurmx1MdJQUTtDyfMgP3VV53fn9UrywxYa18M3HRptLExRFFzGanC1BIyyCDlEz
H5tQecCWrVQ/mHGIj/merDcCYJ5DeC6GNNhmtodUhGU7tsomw1A0OFpc+QOFD1HaJ8qDfuKtz6mt
yjhKxJ+ivIupBysySWGC6uZ57hBIsIrVk0sMCq4lULppuMXJ8CjACNVHcaW12SqY4HikCabmHODH
4M4VVC24jZtbPUydVLqWkxs97p3UhFSw6EDhttsTiDyZYKmp2Z0Ih29ixPb6cdmro5uR+1EXIiyV
ad122i7KQzc+YtQNKfn2+bowF55Rtw+aNlWbDnOXhVb/pzoF15EcsX2Nk2E9qMOmJp2GcFsLsTsX
91ZXDQTNAsjTVoCPY9SRk8wthlpex0i0RxyzdRF6uPvxjAMHbZqV0eOMVANPX3CSNZSlDs2jaolM
/yRC8gSwb65ICAQygYsNfH5hljuR0qMGdz0CX1J0zcxKsCXjxVjA5KnvOulDVV+09HbBx1gZjRME
h8HEyoORRMBLSnBJnNa4+t9F8edI4ahQYnfAXdOJsmcWEvYdJD0Q50WsjeZddoQdnS/8xWJcxy2c
H+PolZph5WZFKRl2RWL6EXTUCd2zvticFuzPTCxopM5QwxZIUI9ShH4Iqqd8pv8ghQEMJZG2jukS
x+gYtVftAuqlyFFHeBqy2sf0we18j0vJA7VcW6Lm03y1JdTwMeCiJvxZRPddBAywIWNA4ACh01AX
qluFZBdlfE6Nyc2EjVKGEOFOGCoH0kUyLKmdmxdPYDF2cYazMjN4NxRLzvE4qCShaTc6nOhxgG9e
b9i5YOZdno4a8/hz1gRXMf7ikcclSLfQc23S/pB7PpD1MQ7QfsO3nH9OVoHVis8ZMWAl9tIOyW+A
RRuTcAcQXzgi93zrNFQPAe40MKs5df26u52gecWK4LQ5oRg9RZzhXY9aOgynH+NIp6Ta65XmiBoU
6wnR4qTfzX5sIyV+pAdH1ywDYp2hFTjEsjpHHowBrtioxlkCZicQ5DCROGNWOyGZQYUOFL170mi7
qO/jKSeZ5SkQOvjOQH0LvHw1mOoaBjaQI7H9kHLNIQ3IHKbHvmdRwYSfjQFTgeGJcbEbikeZcImT
Sv3FKPyFAVMx131DvOI9UztAz9LCaXtc7wO4ZVwbckBMl244GeiQlp9UafwCM4pgisNUOY2QvIZ2
2VXBuhGETSqA1El6ugadWwjpuuqMgzkdnTzEDBxeCyLeq9zpeskde4Bc5bagwxGgryhMdS2nFAi0
ZCOBxizV40aJjzuxus2B2pzmNJXsWp1xDcPCY+2hFRlZSvdYRxhJo9sme56i7VHT7GkihsGAbXC8
zqle9xqKZbNbqfXRGmAL1DlQEPT45OfZnUA9Ik0pQCZ+FwRe1ejgshOPZF53tpJFG3YIkt5sSt1w
e+nkEBANXWAbpbimC9lWF3tjoi858RGqr1oAtRbw3D2EGziMtEAlumkw2DR5uzALL0PTrQndfSaJ
jskLfEp44/KQjiitT8hSyQhS5yakuYlabnMMxFfEaa4SaLvMYKaoyEktpnJfh29N4KkLcadh8A8H
3+j6lWQqe6GmbcFHC4TRrXLsZQa0DNKCmIeJRFKyWyVbIXXH3rxPyA0sFvsKP/oEEqUOQJAGvgED
oyQ9oEbkjTVnp7S7QD5aRiHz0uZ+2xm4zUmMghbUp80+NiNPSsZ1BLFDDxSn4iVM6dyWz1Nwowg3
5bBqJtWpnvoJkm6HD6BP10eAIaRteE20TJKc9mPV0xQMvDQR1mOqECBD01aAlghPQoGOEUkYQ06E
D02PcYolHzx1cxysuiSDZCH5J2O6FiowGNzfAqqmFBFMpz0NPTUfHiKQfyhKdzUhmXH4qPMHsxy0
gwocYcKYmsCvCKOVfuqRqkY00IzwZ4z1fNFnXj+3QiFaxgBt4bueyk/qg99P3WSTBOku4reKTiV9
6eXCqPDXQl9TQvQ3QFcCraWwL4mYHInoHiZPHQTHhNoPM3ScoJmZhL5nx6sq3WhHDbzqsuULG3PF
It10hdaOBVpbGoO8aZro0MhYXkzwSHiJdc9In8mmQXn1E8W2pQ4H7PfOKaZsYCi4uo/LRJuzwt4j
uJ5Cbl4J2SEFGZzLhSd3i20vPyQlwvWhX2pmtqRG6wsKtnQ1XOKYswKlXccaUBAZ9GCPM7A/pFN6
KOujq55ARmixp59aWp1XNAA9ac40Up9mkkNd+zXhe21+lZuIKCGlkKE+r6kqtmEST4zF9Ujg3VGW
/GMxbo0OgttAOkFT7gOmGCsZtCsFeiRJUT6O+eVgxL4ECaiiz60oq/DDaB8r4TlMcccbARxNbTUM
FEy0fKm2ePD0422vdvugrl+IPELT39rJzI6jtl/KV6Rp4mUBm0D3eMb75z+FCie1KDuLgcmFnKIw
uQtz6OsSHv8nUU/dtI+9k744JCqmIeVaClSWzHGdGaI3x1TkSm9p0skdQ9FN8XW1hFUCECdgxo0X
h5hGoABmabw7Da9Q1+1qBF4eg0Wma6cd5aWQ3NXjXs1/xmgtE2b9scIxPe0HaT8n/Yg5GJd8V4jQ
nSM8Iiw1ITObulZPt30mW8HxtSzGa6EhmAnmJdgVXLAW4DsLb5Nnjvf8xGXSxhvtlP4sZWJ1ile1
a9/aCikXdjsND/SpZkfCHNkYVnNMDwpTa1UKK2T9uyIdf4YmQbXmSNAnkCmRXE25ShGtjhBgW6cn
Y2gQxusM645xk6g3BFskJUycLN8qg7ATSTuCfmmL9NeGY75kOSDSGYJKGQN4IQAxzEEiaWslEcFb
mcjUrivYO0X7vFC7g9BFPLTEGZvUJmjGHXVW+wzpRQWnMAOB3ysIDDK3YMcJat1OasVr+KXt0BGZ
/NoG7B0ADlTs13p52g6sP5o8HmaJXJD0bAhonmJekPRynx7FK43h4myXhhviEnF5sguUSvijzYza
wGwXsqkLyMIwjx7PrMOHOwFiHaP3CSqqGArLCk8pKzop9tuwbbBQdV4MDbmEwdTy4UegtOv2NpPX
WoXIMtjHQn+Y8sdRnlyRKJJKh/mlTPe5qnqBkN0A1YAEAMEAQUrWd05dEU0yBCshJQs1eU9YKVvp
mXC9F8TEFv5dN5A6Zj9OkcWP1qhdLYY+yceVw4xemFdkkPjkRDrkLHO+fJOza/10zfQldAGwTKDE
mLGDrQrRrTreTwS/5/nr1GIYLZiKjdox+q2o/xwTCFfJldFJl85NZ3XJz4Mw7g6d7gxdbVM6Ozdl
wDnaaSbV/l1nLt/JVLEGG6rqOvKOl8Twl8abT1NfjoitQAriKf4cL9opNouQG7xh6KEVljihlz3+
/uB9VqD7vDyN0iMlGoEC4Xl9UE7TaBpMAhDjVbOSN8aq9xRP2egXToHndcg/x0GPjJIMzao5F3a+
XpYo1xMq3EXv9GN3Fc1O6GlTlDtWw4D8y2gYvDZXrQGtKsvIJR/Zd2df7cvgZ12efhHEzWnBPe3X
0AuPbwvmMJqMp/vOAn3kD4ScOISTaZvL5+7vDr9fhz57fZCFjGmBWYjpgqQH5vxxrsWm26DJnFIj
b0Jd//6Bnre0/nGnz16gSVDlsdC5WNlq3bmXrdmxY+4Qq9FrFBzBOrpg5i6Ui76r33y9zPk1+/LW
6okEiCDjMpvyZpq2Cme24nDhwqRv6giaQu2Pti3OFX3+cr6M0RskMZnw62kSI3ujL41DotqACvJy
8kCs8sKX8e0lKZpEBc9U2BedlS3kRdVqAOUHp1VbF3wTs12Dv+zuwlV9+wF+GWa+6i9XZcjHqZQJ
h2eDlV5LWnFtjsI6wdUoJi8NWXZ1dtB6SPYJkzqQkglR2LwaD0oJACiC0gWyDtFiSHCRrP0Pb8HZ
HTcb1P3NDONSwiuhfMmwOOuXPs5Lt/msD0Pnt++ViOsXNbIIH9pwMyz+vTeHypeJOVMWzsVJixAW
mHlikhPW2W5yxGVwzSHBOy6r5/yiQOj7C/rPwc4dcqWZwfYkWIw4evAnwxyYqntNcWFO+1x3ziuZ
n6XrP6/pc8L98t6kAwQhTeFroNDhdQ6pPm+aTfXo6NDgXaYoGrRVtypvFgfDaVyBI7ZX7TIin5eJ
E+2lC7dYunTVZ69xoQIzF2quGqD1LtspvohWzSKrBP81pPS3cYddeJP9GIkgIvfCRiBrPsTr4kCR
QlheWkWls37Qn5PgXNj/6+6cvbkqlCSDEh+6AeRM1YoiUXzNTbqbtqMrOhWdfrJD7MalJmRahoUO
Dz95ub/8Nnz2LX/3nM7e77g9mUEsfs5avZs/ZcTy2JoDD/agvhAD4qhvFyaU+dL+MSCNDZkeKmq8
87ZDhdOxDKr0r0u/bv3IxXduiWtzTZHh8gqnzI/2NwOetwpaIo5aQvSYk4+wIai7SCh3y1G6T07x
pukIumBnHOgQc9i8RiMlSfldrdmcys1KFzjBn9AqV+1OVlP3VM54+5ooVuZbJfSLKXDyoSRfTL2W
EWAHwGcStbQrzsHiSKe436b8W1pYTvji9KzizK7b2D1u8l6B18e/XVP8kxC7aRf6F+70vHb/48J1
WYd1MKfQn7u1dTxGWNSBJdduakKqcGHV3ouPwL6xL3pg9xukCPKDPjiVf0lpcWFs88wDpBWUCMSA
p9xozUZPgdTA+B6Syo+jdUy+zIVL/fbzxlCHNY/rNNWz76kcMoB3Cmds8VZvEVzb+UpyqQQ6vWpj
oAFqPTewo738dGHgb1+uLwOffT5DRcktafL5Hmc70m/MzbCE2eyTB0p+mn2xQ/PtxGEQFojmSEA6
Nd/3L9Nq10mnhaExcbTro+Q0K/okfu31XrAM9vpastL1JXXOtxuALyOe7dcG8+/FSfGrVe3/uQOX
lpeGORfM/DklfhnnbIsWJiM25o43Bt7KukMfay3s19Yh/uEmBat26eM4kwKdD6edvaDyHF4xxDw4
UBvbI2B7O3QTt1u2HkcZW7wHeG4V/qV96PfnjH9dpXa2a5MAKorSyPPDmkSckuofjyGF9pOXEFex
YJNPxK2VaaHXdkQpMYP8O+/rl/HP1sFFZdZD2TE+qSX25CSQY61X0V/4mRfdyqvfj/b9JuDLaGef
pTnlSRMn89XeaG6+LVayU/viRrRm/Uy1DZc5It5upotbos2X+hhYEOktgcLEf2Ul+G4+/PJrzr7V
WhHYe0n8mizbTPTwwu7h99crfjcNsXIL/A9HP5bLX79OYciMUzKX+mYBeLKUN8lVurFqXmImoE2/
+RAvSM7PpXOfr/HXEc+Oju2k5AIBUUzhymtJqpRANQU+uH8KKqddcDuFnxUwODW+cKmftsnzxeXr
wGcTkT6iNKGbQVVzAsQdjDfhSCUAMwcgg2SON1SqdZl2SxDDeHYKT9XhmMrzoZpKCwQzLdA2lINd
lA52QQcp10KHXHKnhqpZyyuh13dhhMMxSC/sTL+/ZaJiclSjr4Un9teH1Hbp0SCZft5tU0Zfgz9j
p13YC+eSuOmM/ECnGRmHbmKDhRc2n9HOXgc9bE9KVLbzVkffC6nFsvTW+xkd9WDVWa1TbydX9pNr
Y1t7rfO5HtuBWy5PXu6fboFyXlgmpe9WK2B1Br8J6xwig18vvcoDNY/qaT6i9uwGmuu5gFO+B854
XV41S2GPhtoO7T5h4yde45zaC4cLn8inXv7sxUEigz1PpQCIov7s9mtjI1VAZEeAr+HuOLXLqBCv
geASDzapHzhBfIHOAcQ9KylR1BPcXsb3SahdkxJyNZKqWNGloUKjA4+LarZckmrl7aOO5r0c+xsF
ZFo9anc6gROJrjiaUjwuCjiuIckcpITvzbZ/TXN9LUjVLe0Ij87kWgftBHcAupZ2Rfo7pA7RqzKF
aFvI44tEXhOYsGmhZpug+kDL24oe3FMhpckmryrA5VbCM5VgrwI9NWl0ZrsoXtylbW8fZbI6BBIS
urleKeDPk5RN3pEd2Grk4U7t9ESoMewPYQV+3JH18AOI/m1Rye4p4NTd3IXRc9t0VjCnrmgxuDha
MwsCxOvFYlviPjOPd6VEXmR6QkGwF4t9gysLuKGyTir5tSqDeheaw8YYCZkNZXmjRv3awGw+DY0t
RfKyURofMb2dkgaiH/HGJq/JQnHThlwqXeKjrPy+Sa6KWoPtQxAuFWCcLIr8nMIeoWekoBqsgxsz
Od2fMs2V65YEhNlKLyfFOo5oD4BffSLiFDlReroxMjxXjXo/TnRPNbElHdJMiEPPyoPQ4Kc0NILM
80p+OAXNWg4k4uspJ7S1bY6kH2oZOfMasbRHiQZJavSbNq6fZ2UOZGmvaO9F7bELVfyI2LfzgnjH
arUgxbuN6akUsrStMgxTx/I6jhVHr8d3atnXeqW8n2QVP+DiIyhqGumReUeGJuFU4cuF9/98A4el
GhKMOFvx2Zf/o0pkDALERaj1jnmr+aN7WpdXRwf2up+9zRvG3L700f9jy8GImiBKBByIaO5JEfv1
oz+GhikFUk2fC0IYsU72qJn7sr/j9dFQs1BCsiIRwQbZX3VaXphyzlW80OkZHXknZmvwaljKfx09
yVq17ySMoGAeXwjOVixw7pn9GqdWuRrvaIG1znRpVZznsa9zzNmg+tnmjkN3tqhhVDope44azx/o
cjs70Lt2F+786utOeDc9SMv2kbz0C0943tT8bvCzCa5pyfAy5sEbp/0g0sSZls1jR1artfArW9pc
PIN880p9vcX62Z6u1fSqgw46D5jsSAclHccTrdN7HVtEhem9U3rRnmbj76/z+1EpYHAOwasin60l
hZggpwJ/5sRiYtf6i9Q8/jsDgJKCAYj7+rwqRqaImk31yEOcNjrFmqFNnd+PcC58/vPlBCcj8B8J
+OT8KL+cptpWG01gruyeKNkC5ozc4DrY8kKyLA/uySlscyVdIen4t94R7C+oPLH58HX8OrDZV1M2
dRI7g3Wyi5biMrFftf3gkmrKRuTSqePbR/Wv0c4rICPkW3MqGS2W3zvMIoWyu3Ajz09TfHAs5ZS9
dUVRUGic3cgFWw6hasrRIfhzQyHcob9pJwnhDPGPmiNGN0reMQ73OoqrpNyGCDVrYTrQ2b81E9kC
RPnnHf7/+uf/NR86fieADkkvTFmVvrAW+BN/y56lP0BiwAYCkAAgCDTGv2TP8h8gFiT2qyxKWI50
Dvp/y56NP1RTlXB74PTAGTZzl/6WPRt/sJU21dkgyQbX+G/Jnvk3/WPunCcUVUZlLYjoT8+KDeJC
yOpW4xjQEw0EMZ6kF1c0fhqhV5Q/4mGTB34J1hChmlU3rCPNtu8CznO3ggs/mfrdOJCK2XhZtm4Q
ZuTGx4BZ5GRea7IPLppIDsihR3GXyTeVsTKFB0XxxsKWIf02dkLySaauu8FX65MFYR39DP5lW/OP
taOk7MlWqCkzq8MmIM8+kNYNfHVz8idw9D+yZJkMLxX1TCCX6joq3HFp2NFHlmIAMtYc99lktvyd
ZX0TX8V2Z1om6mnDbraU/FG6ZkuJf1C9Ri+wv+3RNT3y5PzYDnSqWeVh8QOe1Pz3R7+3YsDlFjKY
6s3kTx07q39JKKqHLqBemoXDDfDfH8FqfJrs7C6lCTW5413pJHenbeVq1+0rruzhtINqX5Gu2PjQ
pGG0nBRqLimnFJpzNwJhkm8zqV7yInNbdvtUcGa2izVtFj8Nn5h413AM+HSoCJ3yaSHtIff+ANlk
WKHqBok3Kase7jTpJMJWBBRNREH4ZNgtxdIltk0fjo4kO2lM1sJ6YfqZOywbwJkrlHzpSM418R12
/yp/dLvug410XQFLtLTb3il2EdwkYtWc3htcWGQV1XErvw3vjYfyJvYUwgMSD+UrSAbXdIoOQrZP
RHGe+2m9gbduNy+BSviVv0iuzHwtDHZbv8IKgCLnm/QEEiIodxkCU3bEhG85R4eEt9SWD+N9e4Na
85D1Ni7XemV4o7g9iQRsfUzc8qi6Uo5+I91ITuHHIUHl8K93BZFmveIa8RZUL2nSdwiQMp+I0anw
E7hDHHS2ZbXU8nts8mRigd9HoyOPToeafnEtP1MCy92jdKcgTqgc1FUqmvcw8xRSPokNc6uSjfB2
IlENFYUNLiEuDqO2inG0OOWJHFdbfo88nHv+yYuXI2bpKLaSH9He9MdVtocJaRc34gPFpp5k4pv8
XdkuVqe9sillh2bMrWSu2KbdkHw12cbgjamnPoukF9zU29O2i28rxctNJ9lSxcnuQpuugVc48jUk
YdE97YcH41bzmnvw4IJunZx4ZzjhtpRt7ZpElcxYBa+ie3RNQvz4KBTLfC97zr+TvBOzbVfc59E1
WfPDgo/py8R4/eeO7KsBYl5jf92nqfDH8FZSByAlzzzbwJR9OpqiuJCRFsyvI4RBpAUUqP3fD3Nu
3Z7nUlOGhqkJM08JOtuva/1Yl8hJJY4bvb24rTWL0OOb01W+SXzCTx8IImNbjvh8vtX7+B7DXm9r
l9bnf+4A+A3Ut+i3AMWkfPzrbwjVmG1+D4cm30Im4EuLaC6J9hNh7JbzXzhzzOv9P+4t9sCZl6jh
Vj/bD4QG1IjOZDz2NxK6K0ofADuczo44iL7K9r9RP/68zV+GnG/Bl72c2nXZRFiQwuOctIOOv0px
jNbqXDFC1fpfGZGqyTeXSRFDBg0JNtr8PPx8HVMRm1KNS4SXPjuYbLKD0y5hWp2AZa3nFkSVP2n+
5JjIJg9kGQ6e7OWelrsjX/DU32aBC/S+UK4nd/DhojoSASSWtFu8xe+xm9yhHfTydXPV+cJmQTkI
bKojwXvPffqqPEXUsbc9nzuZXxCGr6Xa4/w+6ctI25gRXFFCPw7p+CPr3zL55QjYZ0A0ax667vGY
kj8DZWUZx259uv6RdiPlYNTnj+TYEffDAolB20pO7+3pbah+iMKDcKS02D1MsU+LtKnsoFrBkw3t
U7oHl4KCLHICelpO56jIBxsv1BBfvanhBjzQccYgKtmatG6LuFPrk5V3ehLj5xCtepft636rKvyE
/LAI1ywhEH+O2TJBCmahmq88ifSOkmWxz1wpBMNkD/VdIoCHp1WL0Gqx1rRNrC8dkseN3DfjLZw+
rfqZg+A2IFZHyhxLWFqn4lowbwGXgmKEodC11gjDODiSHdKcrIUIB540SypBiXFjlOsEOS8o4cE+
ZVekA2VeKKNSoWCfkyiBSkWkXLb4UI/2KUAkZncPjT28E5pePZeGlfrtmpTr7IPgouPxEE8780lz
O4ccBJbDtF4SH07+H8+yWff5Tm5JP/jR9Gu5Q4/vlRvQml63eOnkbSv6Y7KMJMVi1WcdQoe0Tkq7
yG1BeX4Lhm1xOoSLjZK6dNY6D4qszzxDzK+SfYpRMldDWOkoyWMAFqJZ1w0biKleG8Vja7fFw+jW
B7O4SgS/IVHFNl8TcSm2mBQg8PC3CEW8r2hKt/7iID0h1/GyJUGulLI2xysyc3eLZbmpZHSXXvpO
kM0qOmQfpxdTpkiDuH7du8O2ZYZj61NmFsi7hUvHtX0kQMuDt4eQkVZdRMoa34rq0WJ6Ku7m9LVb
hj5Z0514e7xprXnzRO5jcJ+1P4XhPsUJaxKmuNVbX3D7K1wiyPncYtX80F8FV9/I7Ro7imr4/Qah
qU2S2zNbkM7BnvYqenR8qtGTDvPBj6zg4H6EjOxLOJ8svXYktpczz0JC93qYaAov+cAIgu12Cyqm
hbU4ugR+xcdD2W8lFjVqTcvAHqlp6rZIahoL9iuWFY6Rpl029jGnw1ov05WcbCOZp5gBcKqs7DBe
URwusFoJ5BRYaLtrkiad0xMhGTYq8h+1fA9sPyf8wedMJR2mp7F0T958QhSPB+0qvQ94hf5icSiA
iV6ocJULF6wiHcLM7RqfDAeVtyn/7KdoOIFGcMErpNQ8G6221LcWIf8cHLkcu3sFCegP4ZnAI6Q8
8yNgWqnuxHIfCm4LolPf1PS2AXp03ugG2NAETMEbudgTB6PFj4PuR0fcPk9du1Rar9O3ixwvD0JZ
2IjsXSswIeWKT3rO9cK08lQ9UPADLMW2JbaliheeaZSPNwIFMFrlRxm4+WI9CiuNjXtuJT8R/PMQ
AzaLkepMd8lL+REdhjua9yJzQWqpmANeUVLHd9mueIOezJ4uPj6VJ3ZVjsZlnSz07gO7qAfVI382
2RTUwzIX3XwXb7Xcwb8gM8tyQ3Qiue3klsy5lghTXxNs+TbCzPPafoxugbkJhbhq4XwKGwJfbW2x
jecpQImsIUJCIVyhiiLgMj/Jdhq8JETBJcxdkzXiMMnfCIbJnvruRdeXmBXD0e2ogwqW2e7ZJuOL
oX9EAxvDxY3C0qkve424SUuw613iLkJLe2oHG40CAu05zuRjkCG77gR5TbxiQvbWXbtjgrerjXlP
fhcJ8bJu5d0ubUgysHQCae/KBy6q2dZ8MwgCdGWJw2iB4pV+3JGdKb1JS3qe7Z72rBN29A0RGsK6
XmKRM3zZa67Rwx5Dv0/wj121qkcs3wMuCZI0gmnf1/xwHvzoangE4JvOi4H2kkYu/LhGdePoQDBP
isiRG5dxB3eBeqVN21AB+VAlXh3todVai8VBlne4TUZvGq/FxAuTdcJWX+ufGycEpJeIe056dPSM
HLuqpej2qXccI1rxWFRIeRaRqFgh+LaigrByuhqtbsWh2+PkYj8yLqxKYU/tUT428z2GMIXb6BA0
ircrmtZTvEfDlz+l8aFuD2n9QxtcfeELz6rMWfM5hnbzXBCrx7cvay5ZML7uUVHGsI7jhywhpifL
MLZQXo1kU7Muph42LNSdgpscV8gT6k12AqT2oyxZfNXYE9WPGKCzsjwikqoskSQoL3WIZLCzys5R
hitue9xTWuE97t5GjQPtFSmNWuCeRlvY6I5JzZptz+boxr5Cebl/MdKl9oCX4shh2JK3YE8V9/iE
xhRZ/Qq1KbcnIqphNQHHy630rfCOb/2OlgLY/t20qm+w1tnjk1lw4rISNzqugycMIK5Ey9qkoUJk
iFvVpNKwwT80yd3itJwP5svS541FzBo4J+1aNu/iZK/Xt0axLVM/Nw5VyLlopyyuJ0LJTtcECUmE
AdJseWPVoZvD0mC+AosbMSO4Iz3Enjhoc8UyoiJby4KdJN7RkOhdvV72475WN+wewPQwhWBP1Ecv
MB9bIttukX6LGRE39HZuzRa33Zr87I2BspVXpKK74cdMg53ByjM+d8Q8FW8daiTCUJc13J2Qz86h
PMBMpFX4epyosSgkNCe+WesY+4vjBjBivcqkpxA+ChKCvPKzjnBFH6IeixrhmDWZzZLN1ktJltKn
3DXzy55ZwaFC27Pxa+y49zWTbQXxPGQU/l/2zmO5cXXL0u9Sc9yAN4OekDAEnSjKa4KQlCl47/H0
/SHrdnUe5emjrnlF3MGNk5kkSP5m77WX8ePxLek9I3MTHfhjoyPjMCx8FK/aTnHBKVe4AL9ZP+np
JCtYSZsADkjpL1cyvmL0mBuVwpcSgE4retTtwCdh184ekV0kN+YL2cCR3eymAylQWMxtTX7P0ZW2
8IHOoyu7wmt+zzwycnpbdVH4eJq5xc1tox5oIreZ18BoTW3BVvzUzfDDe0P+wW13Nf3sMH40O1Kr
N9Nj88a2dWImSM1GJAHkSpt3Vda34/EoDJrt+EOkcNzpLqD4NtsV15ELYj8+Tw7qc0c4gdOwzp3G
EbzWFt3Wzf31D0asD22YcW4tb9p7VsTW2Jd25wV3rV990sI7xafsz+YDUIvHL3pBacCSJCJpo/fb
6ilG87BDixHDct4v8r0RPK3a0owwd1qViypeGuzrEMcqD+QHBsQN0Z4CPShbIvwsbltjEzGKinlK
2WWOwdfdZ1uzcEGM5odwLyjeGlTWwOAYM063CnZJ5GDYbhcwLcRTpJPIR+ZaWG4ZipcI16R9ih7u
tpU/EZE2tkly4Mf0vtzKrVMR+0zpOaT7wToT1uzKd7VC6ne4nczbpNpPljvOnjqiyd9mnaMg+Mj2
FPAsnrJzxZ8rtw6X3oJqt/anxce2HvzJFtDu+gKiUkdGK7VJOfiexp/gR7hPin5s+JMTgFjl2yLY
qhsd1jQXIXhM6xQ8BoPrLRqnPMy3HT4WL62t7afdQHQ08lXMuwk03o3jgejJLSFq4UaYd1P50yxP
Y3W/jA8t+tIOPt0B8KWStuYxzLqN0NwxUM2Wj0h+797Ln4jqcNH0YuNdBp+Sgcriq9G/EULOfVHb
EzK7UJw2Sf+gQN8sbvpq9ZDcGqIXJU8GHYIw2x13iLYPKAgU4UjwuGkvOCl46lGsT4JI6m/h6+mr
bBBZaKOpKpC/jTmWqCwXYnz7YD8l+2a+6bi8xRm7V4yDTgviTrvb6m5/aU7VnuCXTXvsb7giUMkD
3XBcTu/W2bw3eH2Mky/hdBfwIVjbKBubR3X+tdNQlKlHOhOdKnG4mnfLtiVkFoK6SAgpans4sRe2
NL/oaz5stNJuT6iCwEUO1rZ8Rh+7T7kdXpdtcY594uiprze9Szw1BTUNduJUMGl2OFDuQd8eAKbc
wUvtzCPGt2NXDrQkG/0i+uXROJuXEQfHg7TjiLKVK6zE0JHOmsfjTJqblcyW9xoSdluOnGayC6c6
Wbm9cB7SDWlQdtgZRHdLn72dXSUQt3mriQ6bwR7vYp+qHcX04NQqTyUHNsrb+aLWOxXcJ9kTQ3gs
XssnUrfnclcv70voz+mtLByaaY8FZ+VVMYpxbjECj3nFnO7Yz58iDLCTK6pqRCfgilgqNp8cCpt5
Fy/4f6Imomh25OiNGDwU+gOMgZ1p3OLtGZa3inqfooENrXGr0E2jJIUkSp/4noqXQCPbEuq+bZUE
cBfgo7eZ8jLjtUdA6MfwyInUgH2VDvlKITWEQiTGIcU/NNEPVeUZRIgAgJl+b3gD2uZP0/CL9lpL
R6bsnWXPNDPpHQoavn8uq2lZc9c3PUVeyRHXmhQSB41LT6AMw9KX64Ouc3xKLOTXW9ABrl7pAIy9
oJ3YysVPAs7D5qmLPqP2LRIG/hbd7X1ADJ/2U+veG9BxLXmKGhcDXF5RHz2KwRyJUD25MVYOdDu0
vSAK5Cn6qwYjflEVuyNLu7crxRcyp6iJmj1anUu6+7MV7+TxbtR3dfgmNR230iHu9j1QX/aGPD0T
d6lHC7Sf3e4Rc9LhUNssbF/g9NoHH6OxU/V36Vo9jW7GDY4Z6KYedvi+D80GOLogI/IRhNnqievE
EvkAsB4NdA6hkwu+ULvQEBZ0xP3OCAg78ogJibaB5SXg74Jjdl4j30zVnRHfVuT9qHbf2bH1sy3v
ZxOd5I8KAwNOuzHlHkiPzIANkkDlzeL1tmjnrCPz3Ct2b+5W+LZ+4oIvGxyJ33MR9HYR900oH1K2
sRrByGaIXDlc3qt6xbjqN9I22ciIpTktkU1DN3GiNyIct2xnW/O0fYa8+ECFNT0x+rIFac/dTLDu
uqJtYFrYxwTX1jg1x/TH2L8SFLogUGR/GxuCwH8oDUcFAszItbaDY+yheKymiwMgN80dhvPpnsOY
v6q7C3h4BjKOCS7Q72czv3L15dvloVWOae+V99umPcoqaet7nZF0F2569OzTlsIKn1av9PgJODlF
a88IhrvHKuzshn2CFwa5rnxXHXUhR+oKiIwHvn6TtTGYWD/qO9ASx3xPAh4MDy4qdDt5aGlF7hWM
lXAGBYLpN2/MFwY45vh7XOQdvK97yzbfudG2ws+V/7d+/8RLXoT+OBWP5ibYiPRbsF+KLcJlt7RB
idiDsGW80XpYaROZ6RB1n4Etmj5MljdUfU+VM9CJaw8YEUivGRDK4irpLqxu4pC4sGTLhwspAKsz
EJZES78NL6Da8v2wn59JV7xGjnBpQ0/hQqOrBDsH7lm2HHq3ogRNS4k5f1eThA81+w4yXuHYr/Dp
77jiF7hWUELURF2JO68NS/Mo74fjOoco+X3oQHeZG95iXkeVQE3mLnvd5eABqG+f8u/YI9rfIceQ
12RmciapDl8n1Yui98tQAHECX85bWjo2CfgCkQC1o7n9CV0269/E2JdHk0h7Ki4s9ZXNWbyirdjO
u7WHHB9BSA+wWsnG2YQ3YBsAor1jYi0ZgrlLXn/s3eSscO1xa/Pa7JrvPsovbu0f3+r//Shfx+AI
mZZK7fkoBSXqXr6t/CE6MHlaHQcpE/3lsLgrIS5yVTu4WWcBgRu5KWpKrDQO6kb01yVLO/sLsJgu
mh/6g6NRERCkzX8LXfkGqIIP3227B9Y4e0F/H3fGkWhtu6cD+5bc87cA9G8f6ctsgQCeDg7ULwB6
RZaHneL9/8ww/obFgzU/Q2PGwoqOE/6XBVlJMO2mpFlnGFSafES73tLb2B1fDecAqcs0n9/MTf5u
5f3+nl+oraoY1YO4gusrT7MPt1Z3B3uo3NPKDpeIfqZz0GMR4wHi4qCKds0VZ90XtPk6z/Mdm3PN
IfhjUxokiJCmpskwAb/QbMyhQsSBPsRWT/UneCBqcMXNHYUO6ok6nlUfpbvoseB4Ig73yfRVVOWY
MCC3dnEpUUFHP+k6wvvkTTjV/joCKZ67/Ma6QyuucHX4Leay40b0jI/kqO4EWwco2aCbYHL2qt2r
MOIx+aZjeGKW9t3uYJD/d5/vF2EVp3b8kL5wUoIyxZPVXFYKrttTYdB7fEwvw4fMWac4BVXKvBFu
1gFD5ASPCs6AqMQPzDHQ5U4bUC0iud5Xet4hnW3rXcQFQLoGCbW7I+QY4dOLyvdY4xhXcIHxWcam
5KiLDc72NoP3BDP1zVIcijcaNZIE9EvuGTuMjnb1KadL5abXrgFj4AfpffSm3bKbjunectQ7Td4t
5/yU3xbpVqCZMDNwCjxb7J5e+JKcqa80EhqA1bajT7HNpZCsoxY7cehpfHFXQsNlUOzn7yLV8hk/
BZpzn5JrpH5uvIEAcsymXQ7Aft5WtkzopTcxMXCUPX++GnEFd4IHAnwWvOCGm3NcA9Q5EuBboobE
bGXLN7YVz1jFPsTY91o2LvYvubGpTsIp2q3PAc2gyG9ECADVRywidwjvVLIUX/55TynrefD1CGT6
B8nj12/8lRgXxFk6dDG/seqNj+JWd9RbxWcmTIR9uok/V0lAC7Y2OgLnOb+a/BI9TvAZQsAElHku
d/Uxe/h27f3tVocvT5gHZnx/qK/negjbLpextHYzjG0Aj8x1cT2q9lrfTKfI+fZ0+cXt+uOr+O09
vxwvRiDhrNJLKh7pm/RRd3qgzchvjuPeuJS70Nxad6OjMHP67PzmY20zQnxLMIuiHm22E5Ze8ya4
Ei6jOiOsBsPWKQ1WwG4ddWYXRvkOSGxwP17mC14g1WPJFJSleTufhvvkI30FaaNjNO+6R9p8wyEa
Pt5ib0CoOfaQNlYha2+FddVRvbB5SGW/VS/hflJ8pbSng3zBIyu5tOfKxZ7pJ00cyLvHaGbbu+E9
CjdF8oorDmMKG2j0Rmex69vpADMjsZXjKo0iBoIqXDvNL60b3OlH/WXxjcOKYUpPzaF/WwkZrYv7
YHaoYP26phteCDWvQ2/Y0/WDNOk4juyV94ELD7+u2+6Jen05z+4KQvkaaM9aDYLYnLgV7WHHiU1V
6XZXnJOOwLu6gx/RqfAqeJLpY4pxBAd5s6yzFIdW59If1PjXiiOCxJMuBHsLbnXGYox9IQZbYQ90
aeucvGfCzewCqkxjoYK2S20TSh5ltQvw2x9J33QxfeBxn+cjGPp7B959WQkR1r7hFTDTTm9C2mNI
907+qNxYuxFgC8DvVD6Gj8Epu+8dTHwuAAYHy8cMyFP34afG+eVoI6dxyUke3xg2tKNzcWT3Ypy4
lrBA2d97Jf/dZN3EohuaHTxiBAbs8N9Gzks6i3UdEdzAGAOf1pgwTdbNtA2Z5cc2vff4DVcR/4O/
OTR+f8svOwV2Zl53I285NM+Ftk2zPTCUEewzbGIHzolpZ/4Adpkrd1bwLrsLip9N+iDPp2KWbMmV
bCR/5GAtTiDe8/1yZ8ZvwQR7qro3alvf03M9dAclsmHyByLaye1Y2nK3YTjuL9hKYCkkbRSGkS8C
ETdOdz/9kB+V55mWJD6B7ZQzODTKNxpkDNc8hBaWG91Z2+wxu2l+RWhiSgbgS8ZWcYDAzkDvQDe9
Lg4njregzJCsQJid+S1+JyxZ0RkUQI5+7cCSiTjBiM9TX83T+n0zFrN5deUoPpZXZoDYaE3PaH0Y
/eFzRyQHqNQh37NbmXrsFOLXF3yMfFI/ly1X2Dy7kF5EZSNKWEETEhzCnpLPM9ECMLE3HftMgPrj
9JpTXppzxIkAgNdsqvfibn4YS77rDqmsau6s5QZxEUdI8kRfMug2r9uxe2h+Fg9/vdEA8jiL6pOg
ebR32o7fy8/PAkZv9xDaXqA2xXgxndeDHjqIFx/xVBkJH9nEcO+INpAcuXGyChRsh7FXtthq78PX
KqBmHTlW+g8NIc9nbDj9R/1B/V+CKnJOFcLB2NKawOGLRLopI8dNxeU/EFiTNz4nITZvDSwGrnv8
XGDAElstg9x06SZ7hT4FpwBcV/uUN/lN9Iob0lm3vDo90hGvTBnxR3sSzvkzsxcm55ggwgcDPIlR
/m+zpwLOYLSVP7C9ym3tjaGJzmyR3Oyzuo/owtfZafSzS0GyPImEHGb/TImie6Z7A0/EoN9fqwPc
wY+y222z23EXPk2PmCUmZxK8RS72G9Hl/+zMq8SsrZ6O5ciXXewm0o13ELYu9TmkRwvtCrDLdBNO
+Qfrx1pQKDdAGW1yM4Q7tdovppNb7pQ6oBomZl0b8wawzglvvgsE+cPfciXGmDo0HF0jTesPwU2J
NsAYM9QyODL4Ag3MwfxcnhUCSqA725Of700f/8MdtuuYDpBSSDU2wRun13fxoqM8sXgw4628o3uH
2UCVZXeJ/YtE8E158udJA4HYhGKKSALRwK87+7fDrWsqKydBiTrgw/SCveUG+7Udqxyoes7iARTV
3pWJ7udo9wAc5ceKDSB+XZXMp9wedyQeweUY3MaOPANlzjdnofTdA66FzG8POATJlCQ1nDENJcVG
gdkZ7FsvsBt2CMuZr03BPrp+/7ZCWpuLv1YrRNJjtM6pTwApNql/feOspjqqQr4Z4y68khe1M+1h
rz7/J1/8uyXzh25zdSX47d2UL/qJ3IzFGc8oTnwXT5G9fsWHjBYFZUG7bEK+419CCuvNYqu709vE
Ra/BruUOpo5a+9zvnmglH//N519JwawMkYf76+cnb2hOQwN213Jn3WkfAkmrF0aX4ydzZxi05DtA
3fgY3MWFRtD5azjM5Deu7jHqB6eQXOWOIuOKjKC6r68rlyV8rXYwZR97l7qDWGGoYvADzsSpCDAW
hVt8WecnwYESC7+ogkC74nRkF638TNDelep4T7wRdQJRgncsvD1o0ur1Amdg+52cXvuzcIc8iA8S
3jL42PxB4EsjbNKVijs4hrAMH5g8S2HHLN0vXA2/1KcSGwXjrO20I46pLI7a7h6nvfRpOaNX3EQu
B6PiaY55gxqEotrCAGDZM7jz6Y5mmk3zrEH/3J6mS+KXT+OuNr7ZOr/Ejl9W8CrL4Rwi8AP/hy8r
uDCmJa11nA5XCIFYiR/xZwcnSLlMH8E18it/8Tuk2PR2x5Xl3N1Mh9qjg/41q3oibsfpcLUikvWY
P4xg9AftKrHzIB1TyT2lJ6TMLtXuLWO6tAKZpDRTNsURXbOtXldb99QufgIAX8O777JT8Pf5Y3ma
ZA2udFJSTTSCCf+6PHW11+tQrxlI73tnOY6Yvx5Nry+9Vf3TgBtSRwCTUIT318rckanmQwPFRtIN
0NQbAE9QLNz2tbnHDdTN6VLv2wcNxtBadQbefO7f1ig/H8TNUV9DF8LR3jwNtui04Job5VmgZYgu
8l464t23tnHWYTQOGdjoPdSdk/IMkhAC9Qde7cVeddfYDL1Iz8md9Lru5vwaYsjE7rldez+dainx
e/FmZSM66Wo1AAvd9NbgoQXK25q240MYhyjEL2hXtWNiWdJQ7BWX4RKIfmXz2+bwCWFzJZC27OhF
/TRPzDcWe/VUZoT/mF6pC9ZoEUjrYHKAV8tu/T3X3oQQutvFWR4ofcJLdWa8Gu5Dz1hZ3NVTcIfF
o+gKngG8/Wp4XegG/RZuhVeA37rNfrpFZUb+/Cb1KDI+1g6y5hzAz5UqjLyZO1wkQwda6LY/Kqeq
cLpD44y29Bgz8la2lhduM+bs673YbpPn2lsVelAKNtV1NSSYrK3SuuR4vBa9vTItJAiN78bD7OJf
1XjK2wxpZGv4q+WEYENlOrQ22DhsIyTG6g6DYm/aWx7cLL++Vw9lB64426YLZ5DhZrRbiaDzu+nA
C8MA8xiFm/hh2q9ZT8o5uKNKyCi0NuYzp5IZOeu43HSz14KjjhkCfFdH6+3uQIlmx5fc9BghxNs1
3d5lazTnAT0TikryjEFYOzKjsDBmR85Pf5Ef/o8Q5z9W9/T/txBnTR94+1G2fxHi8C/+LcTRLNQ2
VF4E3f/S2qx2GOPPtvtf/yHwR1RqJvIXQyIe26DD+z86HOVfCg51UNW5C4xfyab/pcNR/vXLvxwe
+2pkjsjnv5M/8KcrEEHD+i+MiIRVS/+KBY55ni3o24VtdKQpC6+DD50gdRgMBXeqWxFZ6H5nwaco
X2sc2llLJ2F9DVjAicH8coh2eiD1yaKRnhgz3pX0cmepuKoKJaP5CU16w8i6NQwnE4+C2TmJ3Gve
RLwoxrhMS9wFn18pM4lTNbDpvMpIOsTbzky9ou73Wg9lsjqp8V6rAxTm9BUVLEW9bTClOk3KZRzS
tznGirKGG5xBosW0uLWCa04aa1zsw+JHOS7vlppyaFcDTqsQLCeTOdYlmlQn0Uvb6gNPbyeqg6LC
qBYPdy0+EJG6XRKCDUW4B9i8xnJlR4vgD1CQ+9Vye5G8euBsxbsh47YjvnBmqirDv20IGehIRWUo
GNR+NmI0CXlj7OHWWHiUzCRFyt3eEHK3amBVq6IrR+ckBkuMxIcQ+wTrplCy3Sz4C8zIhaAtdX4L
OQNytAhVA5rJhHZqkBINI039UzJAztUvqREf4ghLTEXhlDeym7Zwzfq5offCxZoeTnTUmNFHjd5J
nu6HKnrQKmAPvC6bKL6Pa8stAwGDpWGjBsbeTIGcQth3AV5/JmcRTLIh1PcWFL0p1WwVM++m2lU5
LzMXr4la3RI2fS+M1QHhBj2ZLPyIpvyT4sHWpRnPObXeFAKE37yObllFqTe3jS/X+meTStT+2KEr
8FaCEkpPFDIZNho7yGWWBorEKGcNlxC/M38sZVvSfpC77prcL1mbuW1pwKSHT7wOconSG5fbbl5e
Kul+WgZfgn8d60/dSg9Ziq3OUpreu+VHASKIJ/7VGvW3cDHcEX5YasCPvhUJZB1DV+qnVwlEPZhf
kzUyEyPlyLjVlPBtaT+rJdrrLTROsb6WQMID1zkpLvALgeAhNAqKumnbzpXbxZeUG6r2TdhD+Yos
J+bNomDyZUhec+vXDe5dwWEeJazHkfU372ETntJOu18MuO0izldTOt1KWn4UApl09la6VBrd7IBw
XmxOUTfetpDeez3FGa2sr21nvQq6apcK0/ZCvOk72Cjya4nCSCl1H0vSm3gabyyRpzOYVZBorjWT
L5FuTh27zazwog7LdQmNazSicuu7Tatpdpfqvlakjhnmb0IMwxnb+Ca6CxT9bZB1L4gTu+56L1WM
d3XJLxPPq2il35byR1RSWsjSvg5Wk4fyWGrqWcUuIG3az7lD0D23z6q47IgAvZDIhi82scZRc23E
fdZdc2k+6bNySER84Jeq3HbKBMvVkJxwAHWmlB+CjZFIVwrxxyA3vKUNybAdkI3Fi6Pl+oZFvzXG
xslDdAWdoRE0ZeGQm2FfYL5FDTzDIfOqvjmPlumOmuKOVQ577KyaRC5M6asVg4FiRGAKBLiravlT
Ik4jEKt3mp4z5gqOKl+qzHCsqr1tIKPMqenVgXJKUziKv91Gl/8svP9J/bQetjiAaJpumCLfx5dy
vJ9nWegVMfw1XYND69EKuN23eOUflTHdvChqKEMJMyFA+1db8FvH3DVW39dhGTJxINstPKq3gbdO
sSP7I/YXCibcIDYc8vti2ccUS//8Kb8OFtZ3X+VXoq6vfjzqFz1pg6PwEEUybiaA5lrzPhDH8esd
/qe++Q9KiH+ob+6jnyQsRW/5219KnPUf/bvEMeR/4a+zJrdboiFjhkTP/u8SxxT/pRpYmJEoiW5c
I/j9v2oc2fiXbMgGbZSCPBllPj/Zv7XGsvgvPANFFMJg1FQJqvTfqXF+9WS/NaQI1WUeba2WME/9
04iwxLRiyvomduOhEKETmfqTJc/dMQ8aOJ4NkG5V59sYpq5Wd9IxqGrYH3rdXMxayW47PbFOxdhC
EOTs65Rhn87tUY/JgBCT6HEMLURC8VS6pd5Hu0DKX8R0Ed9SNcofpqWogWSFurM1vYgOVlJCigvI
S/JIqLYgzDJMzpfC/e0H+pst/wW8Wj8wVrFAa2gQMT34uhWrcgnq2KoJ9Zhq6yCbSrARprrZNF1q
MDGJnH9+O2kVk/8O2qxvCFSFK7UhYjgkfm35E6HE1bRsUxePcXFLXDDwaYC+rF9K0JViAf8s8hfK
TB2hUQWrVoveTEw6z/pieLWEIXHRuZpab1WlYJ6Q7rREfSmrzMEK4l6e6gzLfgUwQeyGR8Tr93Pf
3puI4IxGJiMmt3ARJ/Mm75V9M4rvwWKQLpSUe00luCSfAewpXIA94kw9pMaQblDOt49aW+U/xQCG
PbdJ6UgyPG6lg/ArNAgDBlV/CKz6OOSA6Alm8sZM4aYxJZMi08tHArRL4yNIelQllK3CzN9L8yG9
E60quxfyqKMqkqyrXpLETfzL7ZIa2EROqMmrblVbC9QdjTlznSwdnEnBgBtgRuVGjMrFjTtCPwSL
aYcixzirN9p0o5shqoSia/fD1JyKfqz2jVzPOMULkj0tav1WalryKpdSjspHhzkQwmUlj0eRTzgi
I8mYQZDSrg08ifkwAVopk8tWMI/iEo2upiyjU8pEzNe1md6bvWTZ3Vzn+3ISJIak0nAu6xTFyzeL
x1yP5r9sTw4PriaMB4CDDbxC/wqpLPVkWtEoxi5JgOaDUlWja0aVHxXtQ6MFkImaJHBbcyxsck3U
/ZApaIcGSf1JuSVuCuZkbtGKKlLDJdgV06jdUPuehLEP3XiMBhs88dQuXcsG1XpX0yYIPEMVbs05
OMpFACgoiIZClVNGR21un7D5fFGK5jbpjB+zpmBQN2ePUbuQWmgYbjDh/jmOZrAzO+as6nzm+AsR
y9MkYPov1mdLM+4g0bzX6Zq0UTN/6QQVxmU/gGKIsE4FSG5xMPeOFmbMJtIR1YOehzfk2L0oUahu
0gDyx4JoGf3PaKaXyew1H5ckcKShGz/SLmOCncjm3WQsCqxn4TxTNI9Ro+zrPJXvrFyZ7+IpUpKt
SBV8UkNK4qI1cY2jvniWxxTgKMuZboT9RzlWa5gSAS0YmLz0Un1HDNxOH6no23p2FX0u77FyQAS3
jkFq8xRnEbk+vfjaR1XizlFHzAMuTroMfblSg2MZoSriPj6QRkd2UB5Bkdcn+Aar9ReeEJJXkq2z
GY1i8dUkaW9accjsSmUVl3WVkd9ADlE1FESg1ZhKF0ZM7MxsrWT3UtgS0Qwt2Gpu5CyIT4GUvaRh
xiwwhDfZByExHqkaumoF969plRknFFLu+pXXZnZVfBcMeOZ1eu73lt7ZysI8u69WndRSaE7c6gwm
pRlKR1w8TjqCPNmc0hcYvMinkkU+ll0ondMAZUahNLPXRqWfxjLxOFEMh7uq/TRI3+dSNmxTyGm+
pIqtOZgvYoSEHzJP0yZEF/XJcxWmpDVwNNmmGRKjPpmqbzQFBt+zeUcIAIOrJCFRCQP169JEws7I
KUctqX2PqaFtuWezVl1ieEKebVVr9jsDyUOpDNJN0ontSxaN+BYE4geH4XDUMGg9D8mS2YuFCULX
qOWrUOeBpxY1QspB+G6W/Mee5kJYAxR1qgLw0vXa/318otVNPOdiB39RvCmgua9BShXsSjMrH9Sc
Y2jMU/+fD5I/3hL7W5LsYK1ZGoHTXy89q5mSQIBL5irCvMEj5zMuZL9dPpdGsC0T/UBufReR8AUM
JkYOU3ZdFC3+R7zkL0OA30re2CQ6Qlkwtqji5lbRMIVbhYX97COKP5XKpejTE4ZmTsgq+OcP+8cN
bwAnYZ4iculSO32FodtJzGc8YzNXxXNCh9K6dNcZnkOofNM9rD/UXw9n6gdlLekVKIF/3OzFItMY
CnhQlIpqNwUST/HcI/P854/zNY+Qb5Jxh4VdIexTqrSvn6dWZqOWtapC81S60XLIKJ56vUXlDYad
u7V132uzKxREw9CZJWZ2ECXiKMNgI6+54obBvaY9jVP5TYjB1wHZ+mCEfVLbrDaKLK4v3ZOAo8Mo
xNDCtFJEQgRuIJaYSbYx7tJl/VMO8V1p5oeuJomO4KoO9ClDr1FBAZDzY9RizomxtzyUN824mnUs
fi2C6VYtQ+wQ+LpYFsawojckqlczYFTjb1bKV7vdX5+Am4OwOBHIjZnMX7diNjDk61utctE5XEhO
RsbVyKDf+dYAOBey27plcy4ztYZcY2UQI68Tym+e4s/1qpBxihke8aOYZX6d9yb9ULPr9cqlrNpY
I1zC2ZfVx3b+8c8Laa0V/rpc//o+6l8/bNgyjurG9cPWzyO5OC3RUZVlS/UlG7+rXP7uvVgdEtsD
XyRZ/ELJpfAPJFVkabQaeWcNajq4q2YM60BCPglf5J8/mvLLSvvrhwNrocaWRINO68sbTlPaVbKc
w76BHJRuukwIT+FsVm5Wr/uiPA9dYwIHUceSRojFw4J/hDBm+Bzk5mkh88/QMhKeygerr5JDmLT9
IU3jyBN0451A0h7KvmjeREWCYDHOELyu2YuVmezlrqttbVqgBUx6dk0F3XwohhDZSkyMlbWJlnh+
mPS6stM4HY5CR0Wsmq0FmWrABsaER6dUaMZiUTX2HNS5HYVy4YqpCce91AfcX63aljhN0RCopivV
KnQOLrxq5gQ1hltB7MzNwu8qZrDjEPIMqJ+tE1aUUrRJWhnSatjLHj5U7L2K8axa3Y1EP02l6I4E
HKlK+2qUEADbfLw14u62Vodjzr8Qk+KWjuBp1Fb/SRGOKHRYQRae+wFOOFwdjneEmrEfKdqDqWSX
WS4fp765YZldA4ChsKgSeyzLUwgAqC787HraXyc4S2GmvRWSiANQJ+9STcPtNj9o43iOO/S7angW
kmob6QVU12qE8juoh2qY3g1Bfm4SvXNxF6ztXoXxo0rY+82xiM14YUKeVahQhEY2QSNLEWMs+HdK
woGSjJmnBHB2gnZ5NkooKUFdv5hzcYARr4PIlpB+lECE3or5DtM0qRjex6VAXEVq31ADMi/JMesl
PLWGipQ1g0lAqhGbUAnPeEnzJHpBM7Wo9wvEkCQrPHmGp4UW3MqwYRrKBKprRjJXTUoa9GLz3BXF
PmgnfUPGzLIZCAbfpvkM9aaKBJZWfTRGEdYhXTGV6nMXCT+aTCf2cKmfpVmzqy7d06p7xQzZt2ig
/GDUf+mN+G4QW8QvMg6r5kudya7SyCg4gJsb5U7uY6fEpCKNmoNUIXhWFED1URcuIEjXphXsIpZv
W0p6NTcewmpGxpNATzKn6a6YiSYflnMaWg+y1eyiFAsPbbgnxWo7C91qRIJdoCT4jVQ7cpE4XSHB
1O5KR0TWthQlMkez+Oih1+R69j7ViqdP6SGrI6wpSqyik7y064nGsm4vZaR+lpXyzLd9YyqQzErF
z/pyN8jwEzJO4nAUPStC15yI8ksAp0pqMuB08g2WvLpNJQ0OckPbEqs/LJo07nE/7Ue/afTdvM5W
1Lo/xla7S3qFmHchdtUkTu2BhM8wG3fkJeyFvHUWIb6z6AiVqXodVLrMQcEjKsiDfTjL3S42ra0l
TDshMhDXtOD9mR766hzs5IWyVzHzXYRzjNGkJ2OAWzGp5lW38C9Ti30xCQ69wn1VC7ZcVl5EJYix
bGyLpMwkZMW6qtCEBBZmP2tC31SxdnJN3lcpIXdJJTFZrfhamzFuNoWOdVTayOhPEv12aBFD6+OC
QZak+XrX3iSpPvl1a2AAI2SakxI3v4ll4qmNIXkstOnBsNDZ611+rfvUIzDyo5j+N2tfthw3zjT7
RIzgDvBcNrvJXtTaJUu6Ydiyh/u+8+n/hOSxKDSnYfs7MVcziphqgEBVoSorcwjhL3EDpTiu4RMi
0GJgKsKGSlP+HEI177Hyp9BpO+WfrjExWmylEtgbaLAD27OLHAz1YHXKD2MlP+K9BdQXBf9CWSnx
vglpccxb4L6yaLxH4USCBqB6oQ7ZoTas5zECvVdookpZqc2FmarfAz/PMGQkQVvTb/ZJGf1oUgTp
sq/tkGK0chqgred7RX6USrzZ8TuNbR7mrFvmJ65ejv9AGfuQWjLYLbRjWZL7tmsfEiPGxCe0zWwV
3gEoxhQKJIOPFhVQ3gW46iQ0wM0yQVs9NS+suIIw5biTO/JQ9ehY9/qdCpxekADkacApXJUhKgDG
CEK7Ie+/6r155wc1ItAA55AoYQfJy0D61mWAj0FiHFy9HQEDj/nYj5SCx8YYb3urOJYjtL0GEMqd
D5FLEdlCPmwqjFgQxa/P0T/wIhmS9UHpKEO2U8pg7YF1RB21qwEjqX0Wu+fNKRxW5y21mttDSXT+
ypkMYoF9GfbaAC2D6jpGYSL1n8Lh2ehAFiBFV3hyHpMKmrfFy5/bRjhS0CNGme9Ux8yKzN7CWDYY
Xws867vigBqTE7MKQY7WU5hbFxVObtVnq1IB+1PRPJ//ASyT+pyMwKyK7i2ePfrpc2tqSkVPZRNV
FUNeNfqL1t2eN6CeFBWJycjUVI2gMQ32VPb32evKlySSdIbSONIWUFRAUpJ1ibGgYYXsBKqS1wxW
mgElDvApIBwgzsN0hfrSKIK3yekLCD8DvG6M44z127kXQF+EU1F5aDtnZKdBMxcw8eHm/FIXnj8m
5Ojw8AFEALVqfvaODuPkq02E6tQdwx5DNAl9wfW7Xg4bRRt3mONcF8cW/EsC06d35pNpg0MA5lI0
6kkK09OVdzSeAvjMTfOFicBnl7KD//wPqGSuUBgS3NXT8/PZLndX1XFCBYvZ7dTbrjoYIIcVrGzp
w8021eBup5EnWjn5MfCj6FquW3BSg/UAAPoYg5/STbsbXHA3ClyCurQsEKtCbYAQ0GATtt2zQwuB
RhKgY9BiwgRDQDuA4i8yx3JK19iGxqo8xg8YHL5r1yhMHZJ98dAAhPAALiXREJvCjuXn+4nOyeyH
sHLJ7IfEhtrpUMDF6gtMVEPWyJZANxPVOuDWk/6jBMWTBZX0UU2utFB5aWRMnSHt/FHQ9LUj4BuR
Pfly9MwNHlQ3oQpwek+///kXAoIO3RkUT4AF5l/9mhJOahn4AHPeNYCUtZcEL+NvbBITGaJiAyru
guhV9BZdOPGfrLJPONuZUYLardRJrSMp3TofOzesjyo+DgmAlfN+nF/jaVUKhQP8oyrwHIhJ3DHP
LcA2jBJvNNK0e1DUIpQ+DeAx7b1vCah+Kl0RHftFi4aF6hDkvQle29zy1JA0ieVBSPsRrHfShXYP
4jAML6zjQ3U3KPZr+VRjdgcDMrEjQq+enn6sltGEawjBcNvc6YfUch17pV86VSFvfONbjcmA8/t5
eqk/W+COtT6Mud+NzEI/rGh4WUdfTS0R9CROjeDuYBIamQSASjr/0RqSqOgQ5QAM+099Ba7rpFjJ
ydP5lZzu1WcjnHvqxnqqY7/AaFYH1WrIUNd+tjlvgp/pRoICG0x+AwVRDHXzFQMaGTl0F8oW/STl
VomnEukkcuAJFbhVVySvrTTcS6pyMRZqgSK+bG06tcVYkyqDtAkafpAbaA6ojL9qpAVfQKDpdjsC
LURi1tAAiZaaxhoowMF31sLlmfVj2eVfTTnbeTIk1MPMByOODCxkGUHNIvxRWJj66ZofvUe/ahgp
amsVjP0TMNX5CLDWCBToVBKQCQTT14B4x2ogCIUg8VPJlQTVaSeIO8xxaPqT30d70pV3SlBeaKr1
tR9V8A0PoN8RbOGSG0XSDkpVtof8iY4CPTZTY4QbBaQ1hP48tUDk1QqSqYUiHT7UzAx3rLvC7Csj
lhENAdXtAKoCP9sK83cbA2w+GzzkRHiJt09/Eh9mFjk3oXXFpNaZgoVVBkgQNe3oAyzbF7rbaYOr
Mx6ezAxCNx4baVOa6LlU5dXg16A56uovUw3E8dDId5OcSyDwHK71Wj5GKqBHfePfZYn6eP47KEte
GwMR8KEygsUJ8XxfW01mosXuQJb0vlLxhJeMNbH0YEdBotx3+j7tMOrnlfcxeEqnQHJ9Qm87OYAC
kQVMSFzqCahXpLtxDG/P/7bFn6YBxImbhrocZe5kFlCMkcrllIHLxBvkcE/b+hF6NICKpR2mDlMt
t5MJM0d/blPTkGTgaAKlznc7WtrVQ5HDpgXqFQ2Du1kJ7T+oak6oOINN57y1xd2fm2P13dkSZV2C
+JTpgVwsbh4sUm37IviCauOxGOkmz00MyQf1bRRUu9IH6QmVHzIiXRq1Vq3IJEGjvI53Y2a67RgL
kojTyjJeCLMcgtv8vqwzLW2QQyRyvUqL6wGzbcRs3DQWRVb2f+JuDPAogKwqpgnFC74V0CrxoHlT
CEZMb2NQDWX0V00pBDt9Gr2xnA8jJ3PbCU1VwBY6RwNuPH2KMJM/oApAMVwugbhRjUxBrFtKFFWE
OAvQLQv9JIOL2WZCvK4zYbFZg56AgpAPRNmOeU3sEoI6K5QaGWgdtAvr+BosN+BtPH+2FuLgJ/uc
69PzJivyFttKQGPfPKeQqzxvYOm7zRfIeTqvG5JMHWBAxSxxhtHA+kh9kT/lB8ZYqJ0vw+TeUeVE
wsLPY5xDsOLqNoZUGDkmeIMP1qZGui9BhmwFxmARmpr9ev5UzlZncgmmjlLM0Kb4fJSmjocBVq9o
v2SIUHJhXeZDeqzN6r7q4vvzmyr4ajxHBkmkkOY+zBpwq4mOMmIq+Gy8RMTJjnLvf8OqywZAFZhY
ma7PiNsPmtvuGhDsnl8LT3pyYoktdubdzL5LVIryo4ORqEvklf5NdkcuGaMVxkYPHSYu0lpw7USf
jXNbshynpR7A5Btactts452ykbfCpamC48E57qEFUiyJYIeNflTXGP48Wkf2tALPwZ3oKi8FQp1S
yoQ9ME3AV2zSFIbQdcNVxsh1GTz1JmD2rbGlxi7TRaz+6pLnn1vjvlrcSQUGA9LOkXrzS5rlW6kq
H/UBs7dGlEpoAADmPiTJD61G9yYuM3QBQWiCIvaWFt0W3BnoMDRfczI95oYJJTNMzqXJcCeF8oUv
YV7Hj55QcQYGXLFAIB2l12VnCgo/i64JIxymbkAyC4+mzwcPRTSIoLVYwtgBEkQgvUCUNdh3BEWe
pctqoJYGoAC8vMFHrqJVRzTrCphJ7lrtoANqJrhBS8eMUWyoeDUpFpRjPi9kVKA12nh95zCygiRa
ZU6zfStcXWBi6UZ4qpei5Nwc+zmzCwsNIk+1CpjrbTBg2zWmhc2d8i3dgCMC8h4Y/mIRqzMhPmmr
AomFpZs7t825JS1TE60wOxzyDtIWANiVGKDHQQ+qxwFKehUIaOKkds5v8OIXnO0vd9ZVz0zycsCC
5TZaUXUAD8L9/2aBc0hRMPpFwr5gHEsPEppE5tR9P29iqTiG+ubHKeGcEXDogQrUA5zejXVhutm1
5YCr2AABA3XR2tqGx+GLhgfGi2WnO2nveWskcY2FpEMUrnm0+pvLn/8ULuvJx9DLqIrl4r1zEYFR
7hXTzngaq3Z5gxFbSIWCYQGdLuA46FN/hYG+dCVyl4sfFUVlhRUZkFdyicmopUMcdNiOqI6ggvSc
AWV6fseX/IvxYYEX5y4jzyS9ySyQH8YAxuWjDJri8zYWo+fcCHf3NT0gQx+MyEAGsL1heEJhasNO
7L5qFWb3IbfkiD4fP7b2/vlmC+McwNRZVWlpsPkW1naWU9sgqnHZNGj5LJZ2Wczu2ACFgQYxHpV8
kpxZg9p1igx7Nx0mc+WNBhIeDIg9xzdAF752Gx90N7b6BfOW53d38QsCWmYBBg8QFg+kq8EAE5Yd
FjoZ/g8jAiNJC6r8uPtx3sxismXM7HBX08jNIaHT1DmKFYBBcpAfilhBfUcF3KqTMcOW181BDQsg
MYdnoFMa9/wPWEodwHWDiiWrVZ00e7qoGgHOV1H+SOUfKQEOupeHAL5VugLF8jZSDIHBxSctgIII
iRQVBRRnP8eQnnnxqtPhUsE6J2GOGqS+18kamFnceiAtnphUtjHsYzgqMA79xXJnxrlHDyaJ9AI1
l84J9OECWP1sVVtArKoKpg7zIAMtidQqm/M2l4pMqoHxddRPKLpZJzWDrEhKmlnspYcRPRvMCFBs
3mC+GnLykFIReHtl8ejOzHFHSoUgrjyOMFdCC8UC9MZmsHpQaz2CC6e6ZLX9JHd0shK1loQL5T6t
AQx10hBYZtU075G1fXTkBPEz6jGOqOWz7P9m6+S+ZVPqeZSqlHGRKM6ICXG68TcEDTTFBpC8XGEG
Taz0uNB7xjDNzCoXPPDuszBCC6vyvgObF2Ok1tzqUl6BQm33vx0cvihhti3xgwi2ol12r6yhk3an
Y5Rdsdvr6kEUFQXHhnDhJKmGaTRrfLzMAqeYnh5SkFEnnnz1Py6KCyG1SaxUmX4uimksvTH6PjF+
T6bAdN7aonv7+Fo8/rEgZR5VGkHs6KEUUTxUmH1s0p3XQoEiDgVLW8xQZ8ZY3jHLjvtUjoM+w8o8
+lSXO0xNQKvvOlIguqcg0xnBvxur/+MC2Ved2bSiqPdJjK9WFBCZi5/VAkI+THJCv0JlUBAUT8M/
eGE0IKANRAtCTlTHVGtsYloDWqdAAQlcFftp263QlgAjjA3QvPDznfgyBAi0syBljjlDPG7fftBs
edJYFNYUkcyp6HRV1+rRyns018YR+Ctfr77lSa6tlbo0AXOfyD6QPes5Hls2wxPq1xKgc2j8oTja
ih4GJ2GMhS7MXYIrh2BODoOXnzc+GgdpaooSqOk2f0KFCtodXYzBnTZ0pGYyN2buPzZg6ABUa5sO
HigEteAfnWCovKwnvCUwqQqQppFsTLWcIEIANMf5o8+/1TDRIwP2i/k7A29DTNJ8/oFQDCetp6Nj
R/KrrJ8eA/D/+hiKCy8xz+SUYN88b4+FlXlBjNlDMq0z/Ts2AMc5/w687uUUARhTGRAMM6G5oRQQ
/jFKGfpNmJERHPyTYMPs6ZoCUhgkLjqmDz6vb5CCyfJQq4KIJ2aa9/Fe2oAKbthDZgU82FUvssf2
i1/fzN5bJjc7irWaWPEEYQQEN8xeE0ALtNvxitz416YT3Xi2cX9+PzXmcHmDb2mSgX4DcPDchlK1
CuWAdqUzKA00BazuNY6aA520wcl8P3K1JLBuzLKLt5NcYPR88BIHYDVIKheYKR9U8ERhzilaD0MO
sE6j2AUAnRMATFsC+PsqiyLzruqN+qZOrNLFUD1Y+ZTuAtBPjHVnoStbcbgdiOJDv0OXdoWHUmPd
av36/DqZV/y0TMxBYvgIWAR0P/Em4+KOL9OMBOVEHTJIF7C7w6F1zps4PSucDS7mjJXiVSGtLEd2
TVBIOKzSrlyyTIHUTipk2jhJTQA4+LQm7u7ptPLHADOgbzku/H4NJRmInA43jBtXsTYaWGonIsoz
T04oZ5WLPzRvjDLKGrxVLqBiaCvQgwP/nAz9UfC741/Ez8GTI8pZ5KIPHQNF1j2Dvu0r5kVMvAaz
Q4o5HAeYF1fwFUXr4xLb1PfytCewhoHOZDet6Q9ly7j+NbJmnIK/QYomOJrcDbRCJcrMuAYuPm3v
KIhhAci71eMIaftIn5WwFHxBPoHgjw2X0fqBJHWTUkBwJo1c9KM2er9vIBpQSo+m37n6mIHepBHc
P+Hl4B1pIHm5FhAKR5rt+kvGHGBepDvQx4IoSVhBYHv239cdeC38feZGLbPHHK+ZSm+PIQ0NdyU5
diCiAY0teJhaB+IZa1UGI7fU7rS/XCtBkRwE3JhY5i5m56e5MsXgjlCP+t5q9ykKJuBqVtYQYunA
KCtcLvMsp8v9MMjdSSPM83HsMEhrgRE/PrB8ydsS11t1LmOuEtyQ5c39sMbdR4B+p0SioeVAChnE
X0Z8BfwYJgMgBSG5A+RpLMaxDBy+mAjiNFV78wUftrnbmRRFpmSYqXfBo+Z/y3bEiRzpMnalH2EH
R8vye7HkwEmSwxnlbujQDEZZKEnq5nL+PZn0R7kDhXtAGAWI0RwBXdhpbaDfn99n0TZz99Sypo4E
Spu6cvN1aGqIUroyuJHqCuOi09N5Wyc597tT+NhX7noim6rGSdWln9dzgoaQt2UiHr93QdmBPHNg
3wq4s/vp+4oWGCkObFWhAlX+Y/wpgPltPQB36QCLU8R8bj2RpAam7PkoHYKiloLzvUC59/yesWN+
sgaTQnYa3RdgpbhTAfajUQL6GuymyA6N+7p+KsLteRPLIX5mgzsDQRhlo08l6mT6BJALhbaQjCEZ
6P1FEB4NHySM+1i9qzZgvwB5VHwpt9a6Ev6MRf8y+xncbqpVXk9DFyDmK2tUe1YAA0F6zFdAlIlx
AmH9fjlYfNjjj4fiqaCPzSiFP3sPFrkNbYCdbwPO6Yhe7yfFlvez8utD8jg6MJT0KpSj3kOTdhHu
+2sC7kDmO0UEqCfPF+ZJZgvjUkTNVKNOxmy2q6gYdhpAm2yma0bckDSPgqOzmMfMTHFBiPgQngH+
23L0I1i6i511YN/MBEbhASTwEAH409IOv418EIrlhIDAKnVHA67Yw8xis0rS1/PLEm0gF3sINYkZ
ZrrlWNP3AJ1OuXoJLYg3SaKbJ9o+LtBYtcGoXxDkIBbJ0sAJL03kgbpqxzt5PbK+hyj1XHT4sy/G
ORQj/vdwWMPdZGLoGe/5DBxmSaOAkKCzz+/k8rFHtRizCRSPIh7YFmB6Scp0UHCxjEy7mA7vbxXl
KA7bi+5+ZorbTNAQYqhViUNXkVJUcfxiF1ejoHMrXA+3fdOYRVMNRqKfSVC4/9dliFOgRdc/Ww/n
locGCbIZJ55jhLVNNacov4XmT0qq1+H/+T/y6/dIMqf2OmlLvV2omRXO60Y061qwnoAjbQNF0mQn
vzBnGO5RDCMoeUO9CmOxu9/ohy26+w/DfGMxwY0Ky+znyfjjXH3xeTezxj3NqzI1g9iHo3o/h+F+
vH539b/xLli81TNbnP8N0lIq5ADp4/DKpDTizXSIbXSB7qHVCDJMYWjhOSS4T3iCmSlpoOG0WJhy
ynbhYTrQC1C6HMSWBCfS4p1vG4U6iSrJoZUC7eBkm4IGwNQKESmGaAM5/xtnilaSBgmJfpTtX69/
qD5DPFIGfbvwbbPoFGdfjHMdmdbIcW1CJCCAF5ym8qKMpV00RmtFB415d33eKS6Gl5k1zoeonUIx
nGpSx0u+dOnVAMEk6OpN0BY5b0f0uTgHUhhWqWSAW7uDFzwWoHkEBBTyF4OIxWA5k5otiPMh7SSj
RJzjAP7Ns/v8qjDA+PnVPZEoBisVVtV5X9Xwh5ldqbEIQitYkc6PgRYoYuqVBTcfXGS7+MDcBSux
sXeKOF8TWuMchlEM7RCyTJRZY7khs4aRc/t3rJ0/6xhK+Lx/cZJaSccuV5XBvatXIdhfh4Psv4yG
qLB9PiKD3O+zqUkxEZQbuHgFqkfEghYgfTx/xAXxWOepScaiz6Kix2r+wq+fjyG6zHkJ6Lk1KBrj
gcIKIAY+03vsZx9JVP4Q7RznIiw5Lptg9FC5lvJDPKU3itI5gq07H4BBsvT56yjhoLe5AW8OYR3P
Zezy2pEc84sRYqNiFyu6tpyPqPsUWMvKtJyiTzZxNG7loNj6ZBKw7SzXGH75ImCiPq8q6qysMsK3
stjgaE53NWFi0SY2cbONWdtiWcXlatHMIpdaTHFiWZ3egFHep1dJOjq9j2cyWFXsyKtB8R6NX0Eq
9p3q9Nho3tGaAigvB93dqFS3Y2A+px0RBFDBXr/5m1nho4pzEPEVKLFWoPqQoJZgQeewdv/q/BgK
qDlNWQUT2+edtnq1ilKSSbgO1AVtgks2UJGw32VGhEnOctD8sMb5EoyQhz16EZaTJDZ6cnvvcbzJ
dpajMqgE6B+YwyzUY7IXPZj+w8V8WGa7PdtNTyppRbv+/dqzWPD7Kf/ytf8wxXmYWDaHVk+xyL6p
oEoE2fNnwUdb9mEfFjjH0qSe11ueyj4aK+L+yWJOAJLveemHLc7B+I0a5zlIUJwRrapprdwXr+pe
AsvB6htTBIVYpwX2aaiRg1aU/IbL+Q9f8PEDOJ9jyn0cmSqCgwHlFxckFQM0JiS7WWWKO23aK1RW
N4L9XU5df5nkZzhampiZhLL8z8YVOLreG1dvqav6O4tcduMUODTWczxhkDMiEEzG0ZvFP09V2Cc7
KUcCw/ivMS5T8TNNa70+T90CjJhh4TkjeEFWfUGvqAkV7NK/VGLr6/k9XfZmHzY5P5NEiZRMJY5R
NjhScSXpT3X0d7HwwwbnXcxAyvzWQ2j/mwz2P87lhzXOoyhWFpp5gk/WE5sFqQiKyJCngUYjGuC/
dS5Fe8g5lqlWmryt8PydGuVLVpub3DcwxAu+qPPfarmWPDsgnH/Js7YsUwkp33hjuvJkQ3BwE+PG
EbCHruR1ewWOVltgc9mnfWwn52f6mKh+lvxMnz/nZUJbotvGuRTam00CgqDPHUYWe/orcUVLdFA0
LpnxwjS2JHZQpivSH+h+2iVruqvLdz301GncdivYTMEC36Acs2gXDkbWJx5OykJVXJjm/sfL59en
e5P5mFkbqFcqQfqzLPPHRaBl5/xhjfMkej6lWhxDSs+EHBJQBOMMVQBuLXHSuxzPPwxybsVDD5GG
bHm0fm3aS3n6R/C1RCviPAm4pEoriHFAlCtWKSHd24rGK6Z1B5wE47MRWGSe4iQCwP1D3JvJzvAw
9qCUx6DIQ4I9zB/bPROjykC6CzUiCD0xBV76bdz9xiVfXOnMLnfJy16e1BSMWw5NNs2aUdyMPwKn
JBs/BHlPssGkzt/dhZlN7rLnShImk0IDd3h6FyKIj4wxaHhk8kfCiaRFH/1h7SR1gOdsO1DyOXmQ
viST8UAKr9j4BHNBXaPZWQY85FBoN6RuO7sFbndDQY0HoD1Ye6eWvoAY+iZrOlHFW/DB+QGzMZcH
Qnr8LASrZi1DQs+X3XiT2zHrU7yr3JfEFXcqTsgq3/LH2YZwyUaWgvi68mvL6XxghKO8tZsw+Ka2
PkZpBpJdxCCTWOWaCZ5Gq8vWeuTXF4WUb4g2DhsDvb09I3gGftR8yrXSka1840vaoWn1a/A9Urss
g61G+js96+/UmkC8pk4uI7m9lDLlcpg0F0zgL7IfPnSjukmk4lFjYs5lvwmt4q7OqqOn6fvCr7X1
VIIJe0oNZVeFFfo3SvGF+tKrmcqGq2YD4JFW9mCB9Nn2wFK+7jUPsx9RXay0od2kPVpz8PTXgZy9
Jgrkk4i/A87y2kvr5zyo9ukkP7et+c3ovRtTLyF4OsreCvTJx3yS3ZDQC/R7buu2vwVP9pUnR9ep
3B/70lirWnafkua6rKPd6EtHXwtyO+vqbIdz7dn5hLwbQjzgHCzIWgpCdWt2mQHWhg483Wmwy8HV
HYAZduVnrTBVXjrvlgyJQgKaFMZ9/Pldlda+RCRFwhMOitOyfKVdKFtvBzJth76Ck9x0sj20BQXx
7YS0gh0qSzYBIoVmA9RMOI+JVjp4aw2wUsj77Bra4Ttw5gPsFb8EV+RWfa42wyYFEa9Lb8MGOs7R
jeg9yRwV70DnP4BLxYCrbq1OCkO3HVS7UyJw/AfbId4PHuD30NBrg3p93meznOucRS4nw5hjHjdB
AM1As9snuAYrxU9vWl+7jnvvPoOIjnve4GJYn6+Rc9YkVNUJ0qzUoel1AiHCHtUlaIiP/R2EnQ/i
rvCSj5rb4xx1bE6aGRb4qI16PYWqm+apDVCL3ZQX51e2ZIhCUwRsbpDHwCTX5zNrmXnkj+gvun3t
Qehb6b4RqClJRR2v07q6P29s8axSINQhdS/DHu96G1+Pao/iw4FA+jj6qG3oRXQcJMjLN/RSaUzX
aqb92HtrqzMvk6J2x4FCL4m6Vix/LfP0qjMg+URCjHsFtmQGXzUth1hSvRP80MWkcfZDuatcq2lj
9HmYufUG+taH/FJZlXZzAJXj2rjM7rrt4K8M13TUg3QPflw8dF4mQVNlyZvM94r7MpMVSFpVID8o
Jc+OZevCz+v7SE8E9cXlA/DxSbiMzqCFHqN6boKvsberBAx7Xr7u4eEVL9qc39Xl7N8CowYmB9BA
52kDRzYTaZZItcY9C7tdsGIQOOi+vBp2hQkT9fa8weWCzYdB/rlRAH9kDQPynWhXMc3Rl3Tb3KN8
uI73OGIbfwdp1GN/P7zEd6qQZ4DtHO+l6Mw4V0alOelaUirEGSRIsypMZU001bV8Rn5tKP/aqPvc
DLwUH8+Ebnw3obNdoccibHssfriPyHbCYdapQeqXpQzJEVwHsPcyvVImJ0rzVQWZ8ZvfKEIvpcdz
k5zH9TtURwNMn/41YPptbJT/XnOLnM9N8b0wg5hl7gi9cmkbX45fmeC9CZkbu4Kue1VsoI9suONF
sLfW7d66KL9Ju/KbitsviDfLAe5XJsG3BHVo3+mlVyHcUOjpQiinLZLrJA7WoSRFIAIUafguloQ/
1k749qBSx02ejWno6jfVTtvGR6YPK7mQflyLzuxyuvCxNs610nCEEJOEGQZoKA6+D1kYTJj3/Sox
KBRdKbDFommbRUjIfHWcK83BLgSZOjBzg1l5r61zt/iSbb3rGPj0+D7bhFf5F/lGE8QQdlz++ziB
yvFzZJULquTNKBNHAjvEKjI9jGObzbE2qCv5yJK8CbryOZys5xWi8yP8nlxSmMVKEaLy/t6A/f9Q
QZrvLpf/0UnSSr1vfuK2oU9x0Js1sfNdvoZEjxi0ITpAXPaXJwCPQ3yAOk0HEiHZyTOnjSfQ+38f
anllTq/ng8hiBXC+Ps4TaboxpBAqC13VNSExzYZF2KM5300b9mwW3xDh1+M8kTlR08srDV9PWRe7
d9go4+Xc0e3flXRmy+P7i2AUjjRSK54DCdStLL1ERbw+v4NLUWpugQuEg2Yl5lRFoRt00l3Q9+oq
yeIfXir79nlD/7Fxv95C/FBuVEOXS68xFMJwB3927JcX9WGKW1QCXR0jVVXPoT5U2zVlhKBJptml
VvzV+cNEI/hwCHvhcZYwZ4kpxAKNZsT2HiTqO3UAGzJkyFcSgZem8nWDulj+5fxeLmUv1swq56Y7
KhVKIJUYjkCGi0vm/VUcmBngnLLlJYlJQUTghOnW615Sa+uH3gpMCHioWxDOkASncPkNh5cO3h5g
n7V4ZIWcNJFXyRGyzzS4jYf6IHX0otWtzUSsfalrW2JqO3+EatoEVSot1LeS1Hz9i12d/QbOV6o+
DZJyCDzH9/wbWmcHOXk4b2H5DsxMcO4xDTF30U0AY/0FgIQdgpMYN7PFucZSq6akMhBmMCowOfJG
2QaSDV1oV4cc80o81LaYF83scY4xHkaIWXkDavlGfRdn8p0Z1FdVJbmJB7meaRBcvaW3EXsb/zwx
vGsMmyoA/TmOaEXTldInWylrIda4bdJ2c/6rLXqTmSX+jjfmiCFdyKu03iXx2ABoYDfJt/NGFoEd
FriGwAWFzFnlx45zUFXFPu0JClTyPr2EVsEGr2fb3yWP/Tq7VVfVsRb1z9gvPzkiuLUaqBTBt8tT
ijSpjqy6gugOKChXELxbKVt9NzqmUwg56xZd1swUdxqzcNIL4PeJY3TWi672rz6m/AVbuGgDxDMo
8TG5Ib7ahsatDzSnRRxNtalLHCiwh+VqjDa1M0GuHKNUlZ24gS6wu3gSZ2Y5v1EoIJ+lPoW+dtEo
Gw36h1YpXxdyA6n4eHgULHLxNM6scS6kxUuPpJUVoPrhuSWxfWtdu7E7oB2S65DMwRrx6MnKVeAK
LC86lJll7hOOeWH5rQLRacgV2fUtwA0bHU+uYFuB8ErYoBDtKudOwrjxyi6JIWqUXTV4ZOX7HFq4
BkgM4hd9uqlAZ1D7F0r8FI5Hjd6lxqM0Hgdo55xf9Qlr31sJ92PVfNoyQRVDgeAjIjxttK3cKy+h
FkWI89VaJ8llY9adm8ky44bG5FLiKeGeRHK/1gsNZROv121dri4gCW/HYbJTs/gwWrWrtdOOopav
kugWI6rXU0qndTRVR6iQXMRNJziii++d2SI4FxZmFjWjHGlKXUbf5CE5Wm21M+RgUyYdZHLKewMy
kIbkCSLqclif2WVHatZx7TvAmwsTTnp0s92wm7ZkE+56QP5YRUmE2loMQDNjXNISmKqiSTGqEmSA
amqz6uSvElglLAouTksgZyKyxVzRbGFS6JVgY8MtrKzJVYq+XfeV9w9YUiAaIyvPfi4EjQjuPWF/
n1mMi8JoTKnFOxlkSMRJ1sRfga0ApDbyunHx0MFjR3LOH/7lx/lsSznXFo6ob4CQE2kZSixP8aVq
95fjsTsM1lpfQaYNq71lDD6KoL4qPDicl4N8MBQPahAPtHvqhjNINBuXEzFzim4H59ig2yX3UwTH
Nu496F5029YhezHaQeDRCOfRvF6qgqRWiQM9pmPeN495C4cS9hgXTaLH81+O/eSTyP7x4SiH5dCH
CfE1Dz0nBX2oaaCHCkrqVV9PrglJcZOgRF7H6va8UcE+8jIEShMUg9EjEA5qfMUEp2jsabYhqQDd
qX5ua0H3LfWbF6luRHQ+gttBOUdTJ0Za5znqg3KR2wVknerCWFFAj86vcHlbQVWE9x5T1+P8aCW1
HTjDfer404AG8ZTfK0Vh513iqnonr4w2PUi1LrgMy2nNh1FubV5rjrHG6kVKqEMV9sekia75Yh5o
fVjgPGcFGkHSZKDdqJxsl6UO9IEdCioD0FE0QsmZ5ZrNzBrnO3upt+Qe4qqQgdz1NpSdwb8OsrXA
Ce0ov7bc6Sju2S2/vGZGOfeJ5trkRTna+wxp9D718NvTt+yDnF6+j+3kvGYv94MPDh4scBdu1fAf
VpXqrxlcJc9vxu0gUnwSLo7zlmA/1SIZSegCnYjYjQmtce6yycORVMPPcZU/K+QIbfE+s2qn0JsQ
B9jJBFFKCvz1T6IU8ckUXDT+STkoJsl8D6/zqn7KFLTkhZM+7CKdORlvy50Fcb/tQWifwQIL4t21
HINnRl9ZN5AFXrWS3X4T5USiDXwLtDOLRTZBHy97gxBS91/MG3F/B0C42EHGmNK/3vGtUzWzRaRO
bhoFbgTgHYaaz33IRNX7Zl3t8r2/wfV+lFxWoA1Hx3K9g7heuhxiP34B51rwuAaCacBUbhE+JHGy
tsg+AYd9Djmo84Fgues2WyvnT4ZpykfMk6K6Mkf3acefnEHBRtQ2WA6uH0vjnIoiKXobSSz0mEBC
yWrerkZiobSjtF+jNL0yJvNCD+SrRGuGlWCxgvjA80JgmCQbvdwHb8deT1bWAZPwKG4Wl/1O34pw
cMuR/GOdnHcZaK6COhr19S5PgtWIkcgB0y5RozycX5TIDudZcm1ktPAAl6dUevAhpQU4jGv5kyAn
+o9M9td6eOKHGpqZdV/iUlhbdd9fMhqSZv/OEvQbGN7ld8mHNS5BKSVD870K1x0iqRVQpzogmuhM
2uWwTjepS2wF7Db7eECFRzRFpgqcm8rlKfqQTECf4rEnATJ8kV6iALMBNS+YzjN1Q9e1Q1xtg5FQ
l27VrfwlOoDddC3K5YX7zeUyeTyUpO0wKGSsGOwWQ1h3kh3awWW0zVzt+fwhErmBNwbxmcszx77t
ex8OPbhgkFiAfBMHNCIXv00dJji2b43ymUFPT4vRHEC3gUEwO66+1023qpX/1b29VUVmZtImkeVE
fkO5d2sJk5u/wMvVCuDl30jQBK77Tdh+ZtEqkixR8iB39SMLGLXrG+swt83v1UYFtRXuyq4BThBV
ElvwDUVbynkctWgKLwrwDc2HelM0YBpWVrlLlAcmKonuijNBIMoWmhU4VR5wI0mBJ9EajkHt1vpe
Pv4fa1e2HDeOBL+IESRBEOQrr77UrcOHJL8wfA3vC7z59ZuUPSMJ6mnYnn2ZiJ3ZUDVAoKpQlZUZ
4bL8ciNRdlBFtE2ZRDnGduDCrU9gXOpv03eVG23M635w0m3qA3so2VZJMiVC+8cyV+diTtDqsAcX
InibJZdxjcuSGxFio3C0L7sUp/RpC3/QwWAL1SAHGYwsAP9LMeQf3yqqP848TQ0ereQVy5YE1vf8
YWVRwYAZZt29wdXbB9XD7KP8bkhCPxGymqiaqqZKVDAUbIadduDbOSC+epBiZCXvFrJelBdXsGEZ
sesOVzDFuyUPrEf9kZxWImoziPegvr5872QHREhoUBGNkyYB62I/fFhx5xlglJctSFyKSASaVFbN
Ix5Vm0Z9qOrbIlV3oJTYtmkpMbR6iAtpPRE8CBqlRdfOQJNheCxx2yS716aKbuM2a52SWqNXcwhn
T6ktSS4knosIOQyzxkiPatTI03Cjxwxq3vs8lJK2nDkWKHVAQFKF3K9ORDUWDupIMI891eKWIEIt
jvnF1Y8ibiSlkzoXv19aE+vtfdWWSwPRzsAExe++v522vNoz195UHkrkv+CHJcsT+btT0AWQdIHB
MzNIf0SfAoKHJyZ0qO0aYptvHlCUA6tvhVQaEzNuem0A50h85UaWjp1rKL6yJHiNTgGis9Pw2Vp/
UPY0WBOTr1Xrmw4KERro41ypntI5h/zKpuBBQq0rB0wa/EmV5czZh6l1GhwyRKsk72tnpQ6Qnat7
jkQonL0yoiDxhoQPkT7ZJXbEooAZl3E9rgwgQHi0wFV686ndmI+Zm45e72k5Xu7VtbJj3y77rjOJ
/MvliZUCIx4X2jRYHhnoySLDhmrVkdnTJlWLPQQTvcvmnpYhuLBX9oTkXaNJCn12mmzsPI98QPhr
r4xLv6f6Nz0j1z3TNm2JsmoWbkCyKuMXPeNAX1knrz9m0bZtHDILuMO5/4aZAQizdHmg95bqUqv6
yhS1ABe8dStZ9PpnLy1auCIlNDbLJH+6+ut8Oug+nZfUK9IrKbMnXI9uGiel6UCVYONl644fY7dx
Q4/5So02zgoUkoX0MxHw1b4KMTY2Qq2iCqaZgVj/mGSzazZ0Pyrl3urqd5LNXDfr0mYKRcjBbOwq
TtZe349hXDg3eJzcaXoIwmNg6fgLc3oym0LgNaoESOQe61t9Nzqs23XUf3wi2yq8FMT60k94Nlo8
u50ndcoXOdJQl7qdMDRW4kH9aA18N3PTs7n+Lqf8puqSL3bW+7qdBVnbcV/pqsemMKRO6czb4eV3
FYsKUd/VRM8x6vl/wdK9MiVUFEqDjH2bghxm4u1nBK6bSB23GBKTYFEkHkAsHiAI9yVYZ+NNnw+K
ryxAJELC+c4OSeQNZDA9M8p6F5FApjktuSJPVY0XH5Qk8AJZt+IMhinIGF4PKag5SY5GjiXRuTj3
CHu1l4K/aag+z20FRPFam0i2EIG70e4ML3w3e5jr2Ia2K7mTktMqVgugTZQQkO5Y4DUGiQmU7jxM
seJ9pJR+FYAFUmZPch/FssEMqTkVECkUWq7rxLEfTDi4bJNc1aNnOUagbnM3u5esUXYXBL8zDhiH
LCr4gBVTN6PA9sOFj9f//fbror8J+ym1bOzn37niD8rvX2NxlV0JIcMh0VK1iY2bl+n13irveYRQ
fMOj0WFVfmTQsb68k5KPJ5YIYsOmTY+aREDN6zK956X0vS6zIPiSDiIoqW1EIej9VxFEtfci8DUY
CXogKy+LtY33WikZopNdOrFI0E4GRl5H8MX9IKFZI8T/M8iLZQJg+OrRSnAe/7QzIF2h4FaQVUR1
UTzNttY7zAcfkmMbGA7mpyDoEbrT4387J0IWM9QxT0tehOBHuV2iDxnJZG5EcqWJkLZwwzQwFbzy
emxW7rNl+zeP6y9caXI5bRGLBJ0dUbOoYSvJv68T50gDA8WP8+8mCh98L68jPTndC4mSWC1gPM/z
niMKRPlTiZp405YiGAzb5UTQW5mvl70aEDd5yLx+q12HbgFfHfrV9vJ3/JfX2j9PKLF8AMJyfeAr
y9VKV8R7iJImG7PxBn9V9m2azWVzkstvCJCUueN8GJcyxQx5dN8p4cmsWCZxYeerB8/pmajrWkB/
DyWRp2BgbRbjatUpsJ6q8bNxpUulNSSPQ2ONvy+Sh2iul9jKTOQq5LsS19DkfZwyJlmUzMh6gl8Y
qdnS97zExpnVRzYG4Bl2symVGJHunOBEElIllkHh/VdqXhutm3HarINmISSq+KYbZIdv/dxvbgGK
SrZJCISWmBC2J1vt5qJqlEBTPF59MOrZybqP9fA+AYw1C7sjlOu93JwlvmX9s5fMChE8YoWiYJoN
Pf6Yuiz+RBKfFN8qtXHl7IBnA/iLJQoBPFVQDuELwt3KWYde3IcflGRgfdUwXEv9Zg7WsPfHdGTG
WrT7ub8iAswqCdeohpvwU/Ql/5rtV8W4tPRX+OWfdd5eWRSiezNyRZtbbO0UcCj8hTtN5e7avbEO
UE50k6KTfMunvvOFj/kG9TValIcJfPdPwEH4ceF+62OcGNxrLkhbXd6hQBP8CtTgvPd8scHCtbTt
rqtHXQPH5Nw8lgbbhVUDeoeo6CCxRjGJG3vxpL6HyoIb5SNoRax3lx3q+Sv74hcIV1bnnKtDhMxm
rdfH1j71Cpd9WEm0DdUrN5hh/I8GhcgPxXkM6qz1kj8iLlud56WvK2QBkVkDC2CDJ3l60ALDj/bL
ZoY+LyYhAB6WTTydfQa+2EvBHVlL2nQJIB2bsAF7yWDETjjAVkgdyMH9ka99YUxwQhNmIe2lA0Ds
T/bxbPh4YUzwQsMEYsK4HAB0CLXDzPV9MyiVk4a65HScg/+8vP8ixzoZJ2oPM+anstwBBe/kRRFa
Y5h9Vx3toPiryvlUeGrlVO8LT/HUu+H7L5Tzz+aOz8sVZdEsVe3aycSlWKGFOijhon0N4SDiJwHd
Se6DzNZ6gl9EZrjXqquj6oc8GtBpL2S85Lg7SeQS2UDYbFlNM6C+Zht36Tw66dx5dvguA0qGg63o
8tIkoUskXx8qa+5SG1XvuBggHP1NiStP6T+HxpU2YtSh5LIrIdtKwbWoOQWNwbjqsVxZm9cpv5RW
b/XMFxyLLTgWQ1mUtONri+k4A336k5ntN7BbMk8tDlqVWlJwZX1ar/W632b4lu2l4F40pVOg7vSH
x/JsWv/ivgnuhZdW19CVpzpLQye0Vu2j4PJZXP/C28+FNFHHcKiKUdvXtwxzwylUTDHNG/GgKfdF
ekOt3FHpfVtcZzRyCing7Yn97JJJ4YRUJub0FFOJN8owgTupAacWY0Edf4PcJHWoWqROmcynKUzu
kwxiXWpzrSbVNkZqTu3iVlWsd4k1b21zug5tcFKw/MANHrC6htKmzVK3CdNt26bv68X+YmQTgc50
fR/N46OVFsCTT18NvfgWD20PjTU4yzL8toSJE4/sW6ESBwoa266bPbvvvHBOUSDqtnNp+t3CncTg
bhfmUKzOl11JqyCJ24NO6T7kSKanibn9knpWAVXtqi6dQmtOUz24lH62UnRbpLoA/5InPX8+IbKm
JA070iBJ+30S4H+5Z8+2hJMPHE81zSuF5d/1uRcqS/JewPknzLM14egbdk2gNIpbvYbx7gYJymnl
rJGLfJwP4f8YosLTWemLBgqqoAEgKmAE7KjB54fm5vI1O19GAvfHz3tGV7fyIpolwC5MYfqicAUM
iOLTJ0hrPP8CouZ8zvVsUAifWj5OcxdjWW11MvMb0A06KMc4fS6pu8u2T8jU8zaLmmQlLVYxt9eX
Tllnjs64J9k/2XKEdDxJpnqu8/yZgRrk4ZhEC7StOd5mmzGIt8XwC6Bn2fIE/0habrKqBz3ykqgu
xG2d2qlsCROV7GZRwSO2tVros4o9HEAhbH2HRtBO+Y7m3q4I+kV+tc4nO89HQ3AaeWxGRcOR+5vJ
iHk+CL/M4R04xvx2ItveVFunMdWr2Axv0J7yDLXxYrs6JJPl9Cnyk77YDsO3OQlvJN/4fOrw/LsE
B8PzsNY7lAvXF+dKppyX7tP0LXPHYPHLGpOwspajbCsEL0OnutcJgXZ4NKHkWqpOqjTbqH2MW7zh
kcn/txWKxKATI2wO0YtHqvJnYrjnU81/tlTknSN22Wesx8kC7adTAm/ZP6b540B7BEniUPCQXl6h
5LqYgtcpQm5PqY4FJuVNVpw0CH0Pd5dNyG6LKXicerCS2ADe64mTC+/zoENt1e0htwu9920ZbS/b
O5+DQQgakHWQBT559heeu2cFuDhXmhiKBCAfPuqR7NyfTymfLQi+rbGseOFNk2L6FGhV9G6me+qr
QemXm1SiJ/EvCcOzLcGfTbkZ05ziQKxh9ZWKmxSOJds4wauRslH1EmQMQTJGijOZNOjbSAZD/JfA
+rwgwZnV8QjiGILToN6qrurX5nXkm9SlPkBtQZQ+yhux51PmZ4uCm0rspph5hswEnvGvxPbbuXQ1
62FZQJcYlU429Udjkjkq2WYKjsrCiCJG440wqMGpNxRQKEYp7PJBl22lCHxgVl6ZkJb+W/HgBS79
V6W6z0f1f7byqerx4m5h2KnKo5GAhPNpVFFzeOxYauvS9HHaMlcNdA8oZ5eXXyI5NF2ypW9QETno
7csJ4YY6azEDtJohOvg9BrBBdqkdZyfyrP6jZI9XB/j28fO8YsF5jWTOwa6BPf57aN/0pv2vDu1L
v6jgWYbFitQuBU36n8YbqUXBvyyzSstufR6vQKUCxGGY2QgB4F7SHUicoBnwHy+GiIooFrvLgfuw
AzKVbtJQJ6slAUC6JsHFAD1XKyAFWanZ13mNn3Mo5Pjr1OyyUyK4mKJMTabGyHb/fmr9DhRCFhPE
YYkyCzM2lz+fWv/XmCDCIJBX8rgl6wxhl8zbrgLl+9i1f1iE+ueWifMRdd0t1jTh3P94Fv829lDi
x0QYhFKbmjnqM1iM9uipJ379dYZHsUMHmCDP8GLwJnuzuZP3u2XfTgRETPkYanX/dFJ+VwXoPIwV
hBQ/MyFxVEJnYDEu05/n5EcZkeyh/yrNHP4lxXu2JHiRzsoAweuXYqPztnMsY5xdrVQ3Sz26+VK9
G1q+t0dj34JdxWEjuwIG5YEnZbOTeOvzL5Ln3yGkMHQEpDysQLuVkzvUdzzMtvuKn5G7VUJw/pXv
Kbn5ImIis1cKxAnuTN/UO8PHMKjDkcqsfIvyvsz5bP15eYKbaRD8umjANWF15KrT7WLCWizbREl6
KyIhZrtZ9K56Siv+D9yE6JL8syARBpFpc1y0CVnZxNSgARdHqDtqJZu+kl06EQgByZ+J9usz7kcS
/UOCdlWUlFenZMFHREEMTVgX4arU+mcIq6ck70KCYggJSoTJxE6fUKhStqvUV+ktO/R9jU20RWs9
D9YJc9s6mQAcptSpvP/u0gwhaZmYlnZT+4/z/h1hM+nuCo4mmqcySVaRr7e7W+4xFulddiiSOGEI
/iSvU96nJartZG72s1p7VG/9ssj8Emwgl01JD6mQtcSsyxkeXv8nStBX107wI4qlNJAWxBfL8u8Q
MHYMojlDPrqXVyTJ1w3hCQR9IUbKqsSLv6wc+OBRu7ts4Bx5yst1iKXgDvPdU14gmBoba3YA9ttC
c2RHTwsmCFJ0xuvGkQ0RrFtz4bqJdeFuSUDsY8Fjpd1xnB8sdiqM267hXmV9KpQHyQIl8Yyu0efF
e2sgfWWFBMcdMnqtb+2tzz9uNAVtZbCguC5bHpV8NFFaEoSELTcsjFTndXzgGEt0FOtbHPPr2gZ7
pcFmT2viyqHTcI0P/JGMY+xo7XjMBur3xuBq+hjUpbnPTTUD8V64UfXUNe2sdKYmbZ26YqWfsexD
YyiqhxIqBFzMxcnaeU8W9tGuCACp/XisSegUZv8phuD7+0JJt1rbxI495lco+B16pBCsRY0zR43e
sVsClbOMehg/z79HffoXsbrO4WTuvSQHfdwUp9c5y5tNFNH9EremM0TkxAZ64GAT3/zHbya4w4Yp
ylTMuFwmJLShvciu/+4cELT8b37BAZ9vvfwTRangFLMF2hODgqynQfKV9rcKfQjbj4zeKsl3i34N
88iBSo1kmZJcRKyBZyT6+eRZ8ZL5FGhO5DMftOh65M8Bd8JDvO9SlKolLlmWa4oyWAD/FTFHPx5A
H6TpgMUFtt+3/tObfMNSKZWDbKGCs0x4yc2ihZPhNEXyavlUU71WKyX+X2ZG8JZan7TL3KHIT6zm
Ns8gR1Mplr+UVELWJwuhYk2btsoMpSGcT6HG8FMnU/7il7hMsaZdtXpFBw1TQpgIChILM/aobTME
0qn+aMx3diEBuUt2Uqxpa9aA8fAcdSJA+PcVjzZtyDfgGfqPebJY147qLgebPDKvN6VZaR4i/WiC
UzHbWItiE2GHtPuRJ07dgUC+O6TR1w6srsoY9GWQ0Y9GZblm6Wgx+91YrkHDTMXsNhiGocAuwrTL
rG0pJX0TdOB1dUai31B73l52KW+SLY1AR5WqKrTEoWwlnhOGwf6EpmEdqOsbsr6bupskN6DPJYmq
b87Hasc2Idpqmoami8x8SReB7U9jEEaKuy3hbGPm1p3asO+Xl7Pma68yBZgxGGg2KahBKBExvVmb
c0wcYzm0et/nu97Sfa5cEVV1apAzX7Z1bute2hJ8FK9nK9agjRYsxreuwHC4FW0NUJO0moxX+E1+
sK7Ktk2AXNjKOC30xTEfRlg+xk1gRrfJcEz1P/g4L/++kPH0c2qzosTfz+nHpi0dNhWOrUiHKtY/
I34c08AMP1uFyAxxYDoyx3xJGD5OXzGn1ioPLLbFeE3Hr/G0rTjA6+PVMpubfAbFS/TX5a+lPbkg
0TyjqmEAkYwWlbUe0Rd5ndmGZaEMdRMounU1q4rhEH2u/QTJrNPXKYAyea0AN6jQK8vQj7FWbmo7
bHZktL61s1U70EHV3Cau7drBaUb6E6pzkMwx3SqTTlGj450frXIeEc72nEaZW9LhoWXDVTeFh1ZX
d7o6uGhRxIFKx8cM9YQ0nz6Sob5Fx/NB1/urqeDNPpqa2dGG9BTqMVg9Yv1zk8/fEk5us7S9Uesy
mE36gSjll7FoMqQZy6eCGiXeS3kaoAbrUgBv+klLK0dJzNYJw+poIqX1LG36ktjt4CxRFe8tpXCI
2h9YTzH6kebhEfpR9IYmTepnI/q6CPnDFYaydrFuectcgLrFKmsvNqCMVKWzkxK7uR6WyNryYqr3
rCnYjtrKZ13l4M6ah6ts4fXONIveMWruKWp7pafKfFPbpb6dqJZvpqTmQZ0ofbBwrh0nhindvFOP
nVYZzjw1xueJF6DRTNHHWQaO1mXVXCOMRidLS97Fc75rQc1F7dR0MKgGbTkexvj/dK4W242nLCXO
WWvfxfl4NS5sW1XTDWiO35dLe+hiVAvG6WvRYQbEHPltBM3CMi8e8LaP3VEpPMvku6SjsxsXBgqU
rIOo18itTcOZ4oQtiRwIwvtVTG+iqIWMU7iPUtZ6TdzfcEIHj/IGdMxqulXyChn9aGDUzEITnSRH
ZjVfWsZ8DMDc4zsFs24+cN5HAfTKA9J1dBPZoNXtyoABOftoQhcLpdHJz2Z9dlSzf8gUA6+twTTx
S5Gjk5hqjmXapcTFvc37tJXbAPKnCBJMfSMAF2sx/qiuNMj7shPxIgD4x6DagWPGkzNvnHFzr4wJ
8TYlBSYvsJ5grm03BtXBmMnmlp86HYITQKOfWSCbt7RVGuu1E0DwSHJ9ZlgQPqOfFstfah7avmEO
6Y1N2k2yUHaiYLMEh3ls3WrzlLs2z8bd0k/HKtJw9FtGDsaEOcjGOCEhnw6aUjet00VmepWZyvDe
WMxokyd0BJf2OLlZNWuHJjQwgJDS+8te7UwMMk0NUnkWA4X+m3jH+kXnNpBEQZXv9aLyO8hxrqe+
Abb0sqW3H4ciGTEI1AE0TTVEavvCThcIaXdjkEfDhs3VhquSKPQ239JWE5AeMGwQ+llimd6ayyIq
ywE4lh56EasaAPkCdVEnb1ziroDt369RrhZ1ja6nQQW4UwgJbCA57xFag5VQvnsPvuBddjVeDUeA
Cn47mXttav2SL6IPT5dwIGkxBnrUvC+septpRLKBZw6DwWzNXKMrFBXEsz2BhoAPed4E6Nl+j7T0
ns1QlLLNQM2ojJHx7XEgqFbplolMy9CYiAWfQ0wPsNRoAl0N3bReXKNWJDt25jwQalPTYBT3FXnw
Wqh5sWV11S0ZVZcm4Cx6BMb3qHAAZoYYmNHEuLFCCPMN+iajtj8y/Qsf5z2rjL3BRgn07Ezuit9h
25rGqG0hu3z9O8C4b7NoAUzHSL8X9fsmvmqT95dv15lP98qEkIFpy6DYZQITIG74y2gYvMZQnEDi
O8G3K5Jqydn1mND4IBCpWKWtX68HDKW0jzsd74oYrC7FfJsTHmRRKPFNa/4ruFqIejybWf/7i8+X
NVbEwgZKxLG5TeM7ErZObhaODmTwqH1Ju2+Xt1Bbf/Yle8JjPrQaTJMC6IvLrAXtXVQ4MTgDIwus
dh30uKrBrUDiN34JQ/e3S9Z4cNgAYKvgU9JVJhJUER7pfTrjpZa37XU2VpUTLwtzKEfgj5uOSsLy
2Q/4bE5kqCpoafA8aZug1d/3VeKa431nDpLrd+ZImipIsE0dnFsmkvbXn88oQ5ImNRDvbaJeZSy5
qjo0aps5dypVxh99ZkGvbAlHha3vqDGBLaNZjmDx3M649SFqlJePiGxJ4gmJ4rDnqGUGmnmnTUin
wu+TWjpRbfxuNWRNm5A3IaJYOn3z2gWbeWT20K4OFL5PoOtMGseU5jLnDjzyJeQwuMiQdxa5NZSO
qF1fYTnKtvlYnYYdZMo32lZxtbv8L8tRNtHDfM9uZJrS/5IUPttdt/nFxTYHXS3iDnZRTfI0UHpk
R+pPEIRcR46kM+Krlxeu9atVCuewRzOi1qE1Fui32SnZIuM+tqmTftZcUBBu+4MuUYA/d0he7qpw
FhcbvpiuuxrZ77IkcpRJQWFkm4d3lw/jmW18nREIC7NIFhuWieRj3oOKe1d6durWUH5QNtNx/PL7
RLFCriOsq0xssw45EpDO03pXhxrX4GiVX/uDD7mlo84cGU3D21v9eoHCdVMwdN2XCiwuZgUWerYz
Fe1da86SmuATxe3rE/LKzhMk48V5JItZl+O6MmNTnVLU6XYrSXv1qXvXf9beJ9DLClbi4fhjUWAy
NTe9cnHU9/m+P8gwNW9D0OtfImQKfQTCxTHDL8lQceX2bRlPjpo2fljYTmGHnuQEvb0ar80JWUMR
W5wRghNUXk3IlkuvAbk5A+NVtRt36taQ3Iy3hH6vj9BTwvZiozOlUNRQeTqxgweZ5ANRnfH7yu5s
OrMHdlXUjvIPsuB69hihXgNIDUaV35SNprLvJ7OvxoCyD2pzSNuTkryT7OTbS4+dfLYhHqE6aQgm
NMoxaKHU6NY3zadmgrovCPED/pGhzemaW340mSN7Fpw7MQwFWChBU0vTxNyyYu20oOSHF0h5S4xP
avs90t+1YeIa1SI5LufWyFBHVBnyddQS131+8fU6PQ1Xgr0RT1+AFJa7oodKl8n8OWeby9t57osx
6FHiMaKzt0Lu0L3sMYpu4VymocvNnd5s8QSR5CcyI8LhN8IoVLvVyKJ9N0bLaVjr9LLoc3bP6PpE
1PDsfaNJrlE0X3mkjJDQ/hJysrFo7DD1wFBQvrxlZ6MBe7Ykgv5ybYgr3tgjpoZX/KTpJpOzPn7t
TemjpS67VGed5kt7gqvS42QwIG62Os3Fi11j359Aln6st+upH/bGzRhYju6Y99Cru9KdzGsP6lbW
+V4jgOi5X/4I4RvWMVm41uJHqPtom+0TjCiZAZcLvpy9ZS82d3WkL44+atoK9LhgJ92teJ0WpGDD
oXUjkML3gYlMyQwyr97oUr6pN11ieMyXCzReG66JGiK3xvkBsjfoQbCTO5NrQNNGplZ39qCiOWCa
Nm73G/lSPoI/1+6iKYAQ4C0tei+sQfGoxxurlUQB86lXI3w1U1Mtw8TUj2WZIoNsGNmLVtZaF2RT
EmTmgulT62DxBlXjedtizrKk6iPLGry7UCYFSkH3dE3dVqnxLbTDQ57ppzyyyi2YrEF3ybLSy0LI
5s0J0AyR8i7VbAxRlZ2HpaJuqqhfzM7w46kENVdzoFN30kDz6qhdyJ2hT24hkA3mCyDgUZnboex8
m2qzlxht7SnDmLsIHl6WFMTJuLLcqzT1E4vto7A0Xd7P2yJMhg1E8P6CMHDuJWN1UDrAK1rLfD/Q
qXH6rNpQM3FJ+9HWEpcy/LuBqae5y9L9wjov79hOW3pQ1lRf67TxRjvbtHl0Z9aDYzSFV7W9Syfj
YOuNT9toX7K6dKnZb8GCeV9ryt3UNItjFZCK1FqPoTWWR8pWn95DtXSrElA3Dq3NHEi+fx67B3Vg
hzkbE+gJ3xel7aBSBxaz2W9qdAKmJtrleXFUK1DCGlhxAgimjengKD7OLSRYU2VnDeioR8sIZoTe
vI2a8stU1L6h37asPFo1Buq0v6y+0r1pQf3S6A8meT8WeuIky0h2hGeuUj/MTfk4qO/tFI9sy+ys
+3KsQGtmzKHXm+2WmE35vqJ5vAtb/kmrqp1WK/5iNYqflsO1GvfkKmqt44BSOEm7oKPLNq7RjlCS
8URYT1yuNcd+ylQ3bbVTskwupAqXYAAe5Q7cxtO+zaAfNpTjAYpKKMA2uhORsTsSO/OHZTqNs37K
CnQgYmobLmR1fTqZ1veOq8sNLxPjFEVlt0tr41NR0cIfhnnxURjOr7SoU9HIU/7SKSeTO+Whvo/Y
VAdtM94mLQclLA2tUzQOV5oOes8og9RnNaOpA0ILs72a2ma/WBl+zhx7pNI1TGkQN1Ooo9gggMC0
NFq5V5ExJ/u6Ri9FTaxkFzbVxiJG6xSGjZJx+hBa6kdT7zbToq6V6XueTZ+Asym8ZQy9TrPQ6Gi1
rxUpXTtVMP8X19edgeS2R63emQx2F/XxexrPmUtrZPsEyWjdVEfgPk+V0kZuyztwPpYoMKFC4WAA
VneWpu82WZ/qfs5sYLNHckWzZlP0Q+TEGrhvY9VX42ZDCNmpuQ7+p/YzSGUwZtOkh3qMI6eZU2U7
Fdjqet4UZjZstQXgIy22tlPYuZOenqgW95tWqb5gXGynj/0pD5fGGZm1NxVysEr6rSvnfTZ3zEFX
fJPBoTkLZuBLkuy0Mo63qH0yx8arZZhLdMUHDDMUVnxbd+F8ME2l2BsawY8ulXHT0Sn3VBQD3XwE
23SqvivsArQ81ZURApQZK1PmYNLwAyQfbEeP+uVYx8W0j+kEiVYV14MnE6BTY6ZdQVQOyW7UxqfY
GCJ3ttFJgoviemX5eg9i4LSNdtyy3tGy7F2WmQ9tj4djnWejO6lhuWF4U7qlmT4uVpK61lSaaH9G
oGCy+B2pxntuR0dDG77OVHkgoUI9dSTVfmpKVMD1cK+kg5/V8Z5T+mlJlMKNNKVy28F8pxTAXFlV
Wzglb3ZJNVZI7IbZ6Yr1H1q+6hED3WLwZXAmkjE3q8vUGexMhz/rRqdp6PsefChK39x3nf15DqMP
OTUgkVI0pbOgvZVZk98YzQ58MQdttjLHLpDkt30cerZeowel5XeLOuwadCqntkW2onRl4nSVuZvb
FNWvCAAsHoJE2Z4dSpTU0Qmwgpq2U9vpcz4ZihPTbtPFxFUaRI5Kg57QsE8X4ms52dQNezStxiuV
6bFbitvBmtAJJOZH4CKuVIscNRBUK0R9KDvgme3oryV8yIz2Sz+afw04zp6mt5GTNfNDPCaeao37
uLISp1T4zaAyf8jnLfpAxzEhOHbvmow4hg2GmCU9gIssMA3k4bPVOJEZfhl5dEjHaWcRdQ94oKPG
1wDluSbPHKUYtnZTwxlBhAXsB6zIuB/H1exX1rAztf7EMC6roOutEu6H2WeLgoChMv1YAZ83Hz3s
tquAJsvkhxbxZQSRmzXVhznOdrYBbzgC1pdEnm5zPwnJJu11CFvpSw4p2rC5Tm1EmLwYHWXAKzd8
rFX2lZWIIybbQ1IhcxpluckB/O8Gw1XbHhOapuKP0KJzzH4JIFbvjU26DUe84Mww+84M/Sqrrw0T
HVW+LLEbz91paKLP3EhO9oI9YspWq5ZDiId0QiCN0mZBVd/MhX7kXeXwgnmsSb0IY8Kd3u7UdDqM
0+BlLXQxkhyN1VMZDV484C8zurUmwneLspCdBiSZVmS3EFIM4gguWUWAy74QfXQ146oG/FGr1I01
ZNThHIRTIdR8uskNoy9VcjPbZQZMWnRXVBCxJdmpyCZc+PQDvlAwNObGjGoPJziIEQAX1AYq6Ain
x5DlDpmXbYNSaqY4UYP/OeV3ZMT0RBNuwyY8Jfa0tbogbjEBp3wbWOaZUPbqinKnFnXqTlWPZoTu
5HHva0BkxgyoUa081rR/iMCVUc9HXErXiJPZGxQ+OEkJ9U3lm/E/2q5rOXJcWX4RIwgSdK+03S07
3rwwZsfQe8+vvwlpZ0WhOQ2t9p7zdkIbUw2wkCiUyZR/aOkbdBL4bUahjwQy3vTDXGVOgxzGaFi2
Se40pCaLrnm3LuqN3FfEyfPUAzA7VL+dptO80lOdmB/qBWqaVuno64dKmWyrxXReXzhd98MMe7yM
btVMvilKnHqLHCIrsWVp+EqMqxQ3qJpmjkqGD1CedxPrawzA18MPUwLBnXjF9HMOoI2P4GL9JNX4
L+TRjvXEHeP5NtLb9/2Q2l1OSq8FZRV2rze9GCSu91Ocfs6m5hOCvZtosgxXzZYfqbLgeQvyZuSh
bDNST6U5H+Y48hqlRLukrH6wSho6fVp97PvQsUDD7mDWY2LNZLiWCwkC159rCgculvoLopTMrgbt
3ZhC/aTP7ipifM3WpkETX+iih6IGMPf+pNduqtLcRew5HYs+nt1Ro3d1lOrH2CiTgKbUUxRD93JE
O1M6+506BXGjfUVOybQhfWn4kaGuLszdjcRE7igiJFinovLzTKe+2Q6Kq/aJepvOlmar6KRwtIzc
09FAe2zar24/qB8T/HwPfHSgz5jQudyoLYVsUouZX8X4VFrV6KlGghNV/ftXv4l0pgZGQQ3Sfryk
SmJGNIGkINKKNPrSQW0MvRSJDbkhIJb08fIj9oEWlXsZPDPGXimbd1Y6V0obVxbUa98tHso9YO9Y
DwpjwOoPEXJy0Ot2ixt4uMOU5TtX8XMPrNMozJSn5WC+rd/EXh7QK8bK9UaY/t/JGODXATBlw2JP
JS4BYvTLOuIew4uPfK7rYI0Afb8u78C5RA9BGmdjg9uBASSWWjHDRucRP3aqU8wo6F223AQTs61N
Pkyfmk8CqzuJQIzdyyg3QHkeFyj3vl2XejRCrRxR+jK+5++pox4ipA+8zgWDHDgIxS9q9nDlv7Sm
EfT0ofHAPGtJq6xwrpu0HvGwZVPBY+1WDtIVjEjZRLZsDuJTEwoY2kU2uWxBVqElXm5gs2oyf5H9
OisPlzdyz0O2q+L2sVe1upzHavQRrBPZcvsImREq5IhlTnBp87isQDwMqB6FMFPniHrcLnZKjLFF
J/ojjx1UCwvF7o4s5/KCgW6W17lkmzsEKl7KUNvFJja4wq4fFatq6FQG+UHMHCLaT+40mNmiVtWA
hcbNnQp50YiGuC1EdA072R0dNUoDHT2qSUyTqzPkqrREo9oN/gRS79VtHA3Um2hIsNtPva3b1X0L
jMchKCEcIkrb7a0QuRDCugNgmp+3iUoDEXC6DpiPnzz6Mfs6I+b1e2R5iFNHdo/HiP0CjsGdJWOx
SK+iIxT9tHzbroIH11jG2oDjp/mdA0WkT8UNGmtvO5c4kUM/ofVsOeTg3r58QPY8d2uXO4I9Hcum
H2A3acObZh7ejiGqVkqLRIO0pKKk6O7mPt1d/Mx1n6d9nw4mPmzUgcx/sL6MbZvihJD3l5e1l319
dnGxPN7m4ioWxVoz8GyiFqefpgB7aWfH5tg6iy1uBXogTeDP4PZO5nOvaxonoEwakPbsjyDF9fD4
DahjfJIMO3OMG8Wf3rNRVvNQ37AJO0TFPwQL3klMPlsw9yGXajVpZuAnsJpZdRoP2TUmjQ5gHxV4
zF7R6JklDlPzBC1yZoOPqN3NIG6ZKJiHcSzvQjuC3kzkMmVFUTZ076bYbjAHsIveaxqqY7jpkR4Z
Bm9GLHh5A/csbG8KdkA3DlP1YbWCenP0FxUPZeQpIrqKdm4fqqmJ/icig++Pw7Uy1dR8HpvxfNZB
OEy+d9I07R9TPHNqLq/EWOtu9OdCuqYL4jOkbGRt/Hl5186HBxEebe1wnj8h/VprFEsa/ejQIo30
lUmjrqfFbd927xKMIwsrbDttZM9tcq5u1kXSVglsPs7e4BWXQPT6kWwzXRyxDq3QIufySjNoSz62
Iw6X6pc+2r0tSInGGabUHyNei5gOUlUCn9w9atvd5dwexdM1W0I4JWOKma81H9ziLAZvvdkb3jc1
chb2C6av2QbycLY1y5xrcxYm8Dp0HYFZFvPOP5CCPVjfZkeBcGk+CMdy9k/ek6tyMYUctyQhEVw1
C+8HlABC8+1lJxUZ4I/2qiXLkMFfsiSxpfreJN8uGzifOuZOAdeKUXX1kpIWGzajOYF21/0U2ilS
QEo1Idn/dgDhh5xPdjJ9jqGT8x+Nc6iyyGjglWMYH3MnDFhNavnB3gnNCxSZCVvJn10DZdHnrqHW
KGuWA/YSmVB0DBC7y4LYZ9rdaMRo0dRrHVUbNHb2dBBV1gW7bPDtsE2dzCh+4BR2XhgwGQZSHNlC
Szw551DwchAgmyFzKDMRTMjPJdzygQXgzmcCBpZXIWw5fetvzEiIa6Kt5UAmREIdbYeIrXsrd9oR
7P4qWvUwslyaSJojHss7keuwf/LS1+TwZQDH44KWTvbM7K/Zs08db2PfcjSQW4fjrZgK4PJRxADC
c/exmrFZFAUGEQfbTVc4s4jaV4DVhszByVRrVTx1MKEqDlPTHVqHQE3XHJ0MZEz1S/gUhTY5hJGs
MA0xGvP7RjLGzY0k9//9RjJkDnG6cdJRoMAqo9vxWvVrfz5kYAM0kax9eGaKZuOEx4FDmayMiKyw
+AgVL28tnMLL8zdQWgIFOyooqtc608ESjfPuX4A67jlD11Ax41tc9JUshZSxMAYCEPp8sIqbFGXg
x/5fN8RHjpGOCl5DxsMgfWOZc6OIJGhWXx6Of39Euj72M4e9AZdj/TUSagXsppm25jgPyhLkSWUD
5joPX3OwiXa0arc2byTtSA6G10NBR0Uxl6LrVExYsHssN4vlvAnkpy0k62B9iYijk5+gxxbEvg99
T2dQszHB+c8qwWVRqni8OABqTo6H0fyxyj8u+f2S2UiWuJMru+qMGS1nkr9nzWmGzgbqIoKfIlgs
35gTdyBNCDP8klRCYX/F86VI/y098HPn4Zm4inWelC7FTWWRyM6XX0s/eaRcgss3/4P3X9hTnoAL
qngoZyZYCQ3Ke+u7gtwsuaVJICkHFO8gypJ68U+M1V3VTuTqnoby0I381viiXAmVzEWbyl1e6CCZ
c6PoR19P+rerGqMwltpD88GU8BvCyabgKm7eN5LuFgiE1q76Anrhb1PYCGI9doFc2hL2Ozeh62g0
U2gp8GSi/VVjAjVDkK6Pon79nU7tZ+jAJ+EzA0J6tMAHXoIBB3Z6u4Ikj0lDxCmQWHm/OoubLocX
PEX23vnoQVfZnA6a0vmZKor+Wz0dRiDiJL8vEOMNxU1uKndDqN6MknGlJeZJG1bUVP3L3sYO6NnO
bgxzO7sOUqWFKgxXZoGqFZo9SGKvlacYX5f4Wz4lVy2aFS7bZCB7ySYXLhBDX7MWLQv+MsrHstJO
ffuXnGYBtYT3224ohLk72cBUO57nHD4ZZb+mKLk+PmRLl1xlgXyUbuKDbDOpIfQPXF7aPuI/GeQ7
VFO1R6dvgf1ckDNC/+a78T3KC4Hl9F7JomnITzuJP4r4hHYzYxjj+b3Qhyh7c0JaKHjOZo2F4nFX
2RhOBvCm3xYXmlw34sTmLi5YFsZNMZuE5koOF5JYq8FyA1wwwh7NYOZV1rSCI7/rJBsTnGNqqamU
ZQgTUtze0PAwL3cWGFUnWaj7qOy548YS547apMRyr+GToZ7L8gBoN3yffKjBVIdEW2OrR4GLiOxx
McgEUlFoFuJTJYsdBjVoyApIEc+n2eudzBf1bu4HW5vlcTGIViGZk0U4bS1CPPbCUq9qxUuCCF2j
77Wgv41PynwtXOXuu2djlgs+JMzw5EsNs73bfBw/N4XNSAcNv4gc1URcYCGureo74rF8kqhtdvdR
qWP0RbMYycRjb+TmOIwt+M+tYWZ36HgE11GVedLfhcxGvxHlMfeup6019sU31iY0VpRWB2tRE+ao
8F9HRf6uGEXCSQ/gwQPn1g537KY57MwGPI4gVIwOpZ+6aAkI4kPhixYk3D/u9DFOn2qlK04f9LKn
2+hkXjOayBcRZO5h9HZV3PkjS2maSo1VxdeozTjLeJf6KXEo5IdLL0m/vGCgWGSSO4J13U4JiPnY
mYBiGJ51CbhUMB1R3qYP76xFVIDaA8ztGrlDmBmSoU4d9nOtiW2FkVNLQp/fu8q3NrgTh748ooDu
8PGuC9E2qx1jFR2niy+jP2OJ7RUvDvQveHP2Q0bTuLEcjeid+HLYfTdvfwh36ZJCn0q5xQ+Z/TBI
Pxen8UrzMojsMRrzovGEYeoeom4M8mlxeQ6rvOjhQfrNjKZ89TBfSSBAQL/4lZhodPfNvLXGJcfR
BopjWGF5TE1vjO2F2uG9fF99D697D1SSp3p6L3rdiA6kxUEMqPVmKbewxFcQKgkciR8anzuM2dQ6
LsTJmbzq1+TpjlQdpNvyUBwVsGQaR+kewpA/ILAXCK8r0bfkkGfs0qZK0EOGQCY66BWa/0M3xLhd
c2R9PEJSP5GzWhz65PoEsfUR9vrOkyTkI3Ah+w3Y0u2qf7iSxZl4ARjwsmLmqtO8yREARMPsNCCi
IbNgFF5kgYMbA7RiVM/hLVZIFZfWEUjvkyESjM8K945DnL7MoJKKlkEfMwwYOA4/Gj0yKky/ol2B
M5kbn4Qot1dt254+DlymuiSz1ABJ+8ZlLNHoVnLQGGEESOEI+e12w/kna2eJcX3NBzI+htWLR1xU
pNr2GI4FxOoxDePmHp7/Umpg/OFXgaBeiGx7UdTWPoc1et4TXZawwzn6dzobBFA2RjAA5A8aIWtm
n8DVpWVuA0WU+SDO7ArA7ixfXpEkbi2KH/CoagDKnelGHr+A6R+DxG2A+Qy7QOPea3Ig23VzkY5S
5ro1NjDbefRkvpm8welVJ4/d9lidKsfyyqv1NMPlciTvepvelQeK+SC0qf31Hz3OkDlEAncLmL0W
HCZWNwO1og91E+bj6SE9CRVa/nCmGKMGRikZC9fzWDKu22ZqZljLj9EhSQ4r2kZukAi4rk9T56SZ
Xc/OcLj8JNmHi39s8lyx09im3RriTKnlZC/Lp6Zo7MsWdl8hGET6vSyeG1ZXSinOwK6IBhyWUsEQ
xRs5ArgzRwI4hZhhq2/IJDK7H+g9meWuzbiC7q+RYWUt5GhYKWTSwGKfOIsPeFIccdPI7kN8u1DO
c9OqUKWqlH8vNHbyO0ZssWBiLrsTnZP9h8fT8jjXLEFUBVYwGFuKQC1SsPZ9qNAyefnb7WPQkxHu
hqyppCtTSxB6zJpnmgY6FuloK2V4i86fk6GMb+RGJCPGLqjzl86TTS5Ab5p5LSeMY/hSt1yXhoFB
nc+k+E7Nyemzn5fXJzpyPNFKh0k2tZdhjPkmhZOsbSB5CSRbSsTKgbi7T3TeuHtzmmUjL0d8NssK
ZMwmVaqIBuoPF9fTBnIwAjlkULyxkJjhdnIwtBXiJWyQsnFXJ7nPDxXa/HCbiKObP4SqYMIkaHhT
wDr0HMFmXY3qRsV2shIrrf3xUGPk3KV+4efLSRgw7gcET+a4zQwjRSlq5ipUAeFfCTAZRjsL3yzt
575DR+HstKgG1HnqKkXpvMp1noxz2ww21TaHkuRDWXJGr4yExskgw+wDnh/Ul0DA5ovO/B+g9B+b
vLQR0Ze4LUBFBI3Tj/qHhX3fq9xHQHJPo48YwbOX4ws6ifeR9MkqF4lo3SLJyQMKnBiSPi+GYgjh
tTmcJ4scdqvUDPMOwuXgs2fyXo/KBJEzvrYuqCtPtjjUViY170wCWzRIDlHyoJAuv1tBaFaBoNBt
R0/gOPsQ8GSQQ25ahCuUJh8MqpD2gjhggXrrLdO+Xr3Iwssqx/8XFLD+cDk9WeWgPBnSYakQ0aKj
UfPX5vkyy4AIheDZP3iO408GORwfIMlLIW7/+FYeNNf8YAbEHfLb+bDeDu7qxdb9chhTV7C9Im/l
MGhNV63IB9hlzWSrO7cPROPRNfuiBdSAxadSZJGDIbmLshK9x78tpghG0dL1aLEzAnHTtghn+bbb
KIqsQtWBAwpurdNji3jXPLSIv2B97Etd+JJ8fRX5h1rXS1hjskBoWGOlMcZIgNJYeJzfMMnCl22s
wIX4qmtjxugOjWEY/GQsIQHRKsMmdoUYXH+Xoy03CF+jlYpa7wYQ+CJsStdKMZnjTmhGl4yThJk8
0sgiPxXAAF/3q4rBAgMZ7o+59QZQwjDadlYRyJwCk8rZCaXyFyxOZJX9fZOvNrMpp3Kq4FuuNyPe
7FIsIgXcj9/+Ofd8JTWJJRKVBbZPh0pCiWk20s12l16PMTqtKu3t5eMuWg+HMhOIs6umZyjT3lST
5kyp6Vy2IEJOlQMUCdKqo8mQ87eK2UYwWtjm+4eI9Gn7ODCRwMKmLD18HoMtvbt4hUdNj1WgB8wN
KGC+eW2m48kkF8mAizIzE5bxb90wwPSx/FU5TbfJKXMwwkOR+5ddkIvQg7DUwK7xC8DC6xy1akim
nj0+2dX77E4awbDygqtXZJCLZAYtXcJOgrew+JToXoNgf6IeiMrQWZGCOfYo8B1BhMrLHhUrHbtR
wwrPcrdizxHZ4gKZNSTNurK3zJktYYev6ALixY06ucnVDlPlfgf9VeYrICsC57D+kjyU4HqlXOSC
XBDGpDFy7lfe6peFb/iYWDz2XlX4IG6AnwhbB0Q7yYFKzR7ydHzdTopWx6HLvMxzj8mlx6/GdtIm
t9fXhIlM/vfPxoGLLqV0NkN8tjMXEbqjAJj5ZJYeaV1qsmsgwlCzaUS2Re8vHy6BBT51ZYx5q8Ul
dm6WWgzpfWqJ7F+28Ieq6z/IyKeu5FKW+7WBCRqwDFJ+lwQPdZC7//qU5SWNEhLqZcOc/N9/GdHh
5WdRO9Wcu4l9mlfYEn0k9vdNvAFi9YZoINV/sNUPnhKYpy4IU9d0QcAAlo7TC8JjAczzyj8RmNxQ
L4dR6YqeZghgXa0glnWMQHGl+PSC3lLBIeZVf9owJaRnmb9XD7AIIIpPXFUgEoHo4au+oSCg0zjQ
KE3S9WsFNMyyd1N40OkbeZb9Yr1ty05QvBK6JheKMC3jVF7Yl/v3zQe7W6iCfslgYiQGrzZRj+BW
mxIcuf+vJMPGFnejzCNUjJQQYTcmKfzCK6Dm8AbCEX59qp3cUWMBNO7v48Yed6sYpkESU8LaUCr7
PUP89wPxBedNtJOch2R6FeVh9KqdZBt1FjJuFsY5yFDTTE8yFQlbjbiNnB0icj+lkis3gysA/10U
eTLFtxY0hSanHRokQXTi9dfjXXRK5lOD1pTKXQdX3Dyx+9rd2GO7vIHKSq/icirYLkpfzcjvSr+m
X/7jmtiaNzZKgseMMWFNrKBFPSYDO4FHkPryIXJF7LL7L6fNiriIdDa1kNEvj374Uw9k8NnisWm6
zJzx8wXZ510U3pjj7ppej4gF8cPfKPw8T/mioQ2Ri3ChqRLHplHH+GRyoAem5KmgkSiviiNCUyZ1
K3owCZyf7x7oqgGyDjP2c12gb5E6tPuQxn48toJny+6lvdlIDj0mq01zi22kYZ20rrW76fNlPxS5
OgcYldklCW1gwFK/x1VjN5nsGQ21L1sRoaDFgUUcZi1pTZg5u01eGVr/s2cmP0dXFmuldzX9nyAu
WHefn+OkjZO0M3BPvuLuunysoMLx3NYQyZNMpb+PFcgblE1C1ZpekFBlX//PGA9SoecGo8JMEjDl
gHzDsBxwIHXZ6ITWdQEmP/3dGraCoOOyM5p8kV8K0wb8xTAXGT46LJ1y9qyhcwS+uNfmr2/8g4OK
uFwwOmLBCvPF5Gq9Mq/VU3j1gmD08m1s8vNylbyCSjCBJ56F92KvvwyApswhRRJbBmgr4RvsPkEF
TD1YoLSxFtYM50muLpo62n+RbbaRQw6MTE6NmWNxCzmNBUhH13f1ENtNdFegNUcKlVsjzsDrcbj8
+XZj4I1ZDkmqfjYlA6OyPjpX3KzuFhSK+xtSlZ/LIa7RbzlWAoe5jPUoQD0/BHUOxotSx85GKch7
QAiFUqc9MQ54UAheXpzgADzA6CYokNUor9cSrjmPV2bzU+s/pvGnyyYEoYD58PeNjZhCn2VQYaNZ
jo8S9Mi9OaNyVE8vEaAXLYmDkKpo27mmMDe0H/IWqzrl5sfLSxKZ4KKNoaQGNUvmicuXWb1p8g/o
XxR8mf1s8JPfPRSEN9uGe3EiZgkvWKDoitnXzhkbVPI7d4QiqoNOTOGRvnz3mw/dBRuLklKRdGHO
kGMOqgLFutQIPFu4KA40VpLHjN/0z5Xz//xEAQfR8+M0jZURGzk28hUXpgAUCQcWWow9LHWABQNF
8xtjW+i+sKa53LNS4QcTRDkm3xSwqLIZmx3MvYYvar8r8MkjeTr8JBx1bCY+XgriZkzKEbssb1LM
scxvWIX1RfVOgU8+sPVsfFI3sw7kvIh2pv66SH41cf4fz5nC4QVodtSyYS/Y1yZwREvi0KNp5Xii
JgyW0ptxvWlB2XoZnkQGuHhjsqASWTOvaJNv4PG066gTWBBh+oOS3+azRHWuxKGFM4VL6mAcolMD
EhVWhdYPGSbsFsN0L69J6OoccuR9PlGLvf7P0xovqHsLAimFw4wyyqk5pLDGuv1bSIYEJvTacY4L
KB+9sr15c7I42IjM1chXlpw/e60Ik/MiCOZL+uDnXS3oCLKayuIQX0eE8QkU19fFUUUd7NMLWnoE
/sjX8luKjrSG+aN0pQcldUqXgUbigHu9tCEqeiO2KQja+EK+NIGRNx9wlanyz9UqwMcb2RVonwtw
DGeZJ/BN0QI5CImXtYhTBlKtP3hxgT0F1qfO6IyeBmq7GHOggbC+yP7RC08llf2ozRFc+nQZSQwX
Lb+z8CD/nqFqOzqF4sIm+MleRdmyecbw1f1yzA15qvAZ//3jQrShLELerG2ETIpeMh+Nup9KAiXa
5T8C2Fllf0RXssFinQcAC4852i96O0qvWcNiipkG97KPMMC49LU4QFliiFwsC76WpkCkxHqT171j
mVd5iDCL+piov2xOEKGqHKC01SSBwh3LI+PVON1X6fW8BpdNiICEL+FLc70WC8vkvPbiFN0BlEt9
SHqKQZAWFv89TAo8kK/exyslWswWFzXg2EdLp56JIvzdb0RlA7LXUHc/Y8ZUsrxQVYJwSk8UMIiD
7EzWj3mcCVxhdyVPZvhcdjXoeWXWGlwhiT06flZC6VWHaWOC+y5qvpi9FsJEuHayPdcSKFYs42un
WcfQzOTD1GmTu6b628RaiJ805gdjxPhMtgj3VLRY5TlwDDiSmtZhTzXjr8L8WEwCfZX9GHizVA7q
61BKloYZYLhBI0f7NF8BdjVQmYImz1YglHAUVYh3L7ONTbboDRoWiywZRQGbmVx5xizNtlHVukPX
GFIJUECh5SpiNBD4Jj8flybVMEHOZvQLtFYbXYuuNMhQxCIYZjh+hoqblXE4n7QzgYo7M6NEb/PF
OLTGUrr5WNfeqsU/LgOWaBvZ3zfbSFRDb8HBgfM2TH4tja5JC3eh90PduXIkuZet7bKrgbEKVQ4N
Oiagv+XMYcA5myZ8tQUFArCrvZckl1EO1ipSZZLzvVtudRu5suUF3eJ7x2BrmzsGabqO9chuG+RO
FfMmnUbRkd+LPrYW+HOwYl7pIRmn1iMEVhLPaN80yi9j+dV3QLM4Pc3tr2o9yvSjOTZOgsGDy/u7
56HbH8Adii6sY0NCqw50c04LHUDx+bMUaTbvPnO2RtiPeOYylaXQEUYM+rY+DhDwg1jLgqGz5oiB
GPEc7F6UsLXHnQetsNZ+KQGkOHqHtvpYhuDRbmxFBim8/EZResEmivyEOxLDmiZDnsGeVkM/rAPn
uyo64g8pD/6Mb9fERT4xKiNp37HLIeqdcGpv+xSc+iYTyA1LYmsmjWzDbAOmsuxUebcGVjNBQkGf
MfSTrc5Uku+Q6Os9y0g/SXkIVSskxmy9wATiZZcSfm4uaurJKuVphM/9O1FPcESJAyWrQBInb9gh
vLAx/MWsNlLc16y4wgAiukpOmIo7TeioflH0LjiwFg9HLQ3njq1tMtBcioFKkFm5jAxbo77it6cX
NJeyf/LSAjkUgp6TMcYjvrx8Sg7dhOTl6MTIFHl1kH0yRFM5u6xkG0fjB9jjmZgWZeZaF4QuzV3M
tGSU+yIr3HaBSF8coH5V/s24KpnFdR+9lyfTKc0repiEFJC7Z4soSE6hwwQzUdzZ0sd4KeTIQtrR
+FFl4LVQaCDw130Tuqrr1JQti29jkcNOB6slrs+m/jshV8xIyEnOcsc6843kBazxu0E41vOPUQ6j
KvTopM3CjP4/cdRvjXGbWAxUKiDhh/pEDcohNbEpOLksIc/krqdu1sRhlGwk3awn+FZnT1tx/mUX
4ze2OJCpKxn8OIOB+HFcDmueYz3aIZ2Mt4pxF46ps2rSN0tqjmG5QGSvP4Df3o36FbWM9ogmTlsu
MwdKNg4udUE1lG3m2Xl9+mU8IOmDUVUoLWOz069rrduxEXSksYsWUkyGd9l39yK/zYfl4ahJKRqJ
CWyZJMgzjD6Y8t0QS+4qawIFgt1AYbMqDoVWCA+GeI3g2+qdE3fJbSTHzkBk0ctA4EM8/GD3tHVi
3/U8QfnKosZ2/xg0bCITfZ3A7CC/1tru5bHZQy4OasJ4WdIGZz5bMK0iexhdy06A8xY8rLKb5I54
hSJn5GAmHOIWWs0wqVl3TV6fcvXYK4W/Kh9p9fmyL4o8hAOZtiiGto+Yh/T+KK+uVSde2ohoM0T+
wWFMYeSktdge/k/8g0OZpa1GUB7D2lnRSxzIXFoZkfG/574YFW2DnsPXoafIFvv7xu/ruVytPjV3
kFq8rr2+jd9njK2LQw7Qe2mKlWJdv8PBv/s2xJYunS9mif19s6qZZDG6emHpMZX2ivY10T5y+CFn
8dKCWug1/nEpSmGL48CjWpOurDUcryw+FhHIYmPFvXyAL8YkzAQHFqOl9G0H7pDz+1v8rUQ7x6FF
mhVyE44MLTD/ol6vV4+PhBeRpIlscZgRaXNU6Q/IxNsSrusSCLIt5ABDlluaqS0Ag8y+Jf8wyKmp
BTi7mzHeHCi+saVZpmKO5X/cvPv3Yg+7G6ioimpSBWLIfMmaRlmvJIME0AUNInFBhtDY9VWP8QOI
VAnpunaDmo01DjBktaGSQh/AiZ5IfKV8nX1cJyCbLxzI8s0gki3i+xeUK9k/fBa5bQxz+KFAFOHx
rZE2mxabYnhhi81+bmtjj0OPEcz9c6xhoQ93WfiRQOsRPI8yHh8Q7a7efGf9AKBnf8FSd6FyY5pD
E20I5Sod4UP0JtGvzFNxgGblUSuxu2ChL6DeLeLJYYfs0uZy4FJWFGPAMvjJmzq8RtrrTm3AgTwT
ByIzd1rSH0YRPe8+nm0WyWHMhFaLPotg8gxjhOd+P+mxscVhjErkqdEIbHW/htzuj00QQiduAEci
FCDEPYq7OLMxx+GMFFa6WXQ4kS3TD9e/ruS9qQevuQ+ejPA17nBO9Cxj98GrYi3B6ePr201aqlU8
wNorT58A1Pji9pAZoxY2sHfmHeLX6m4MtNlJDllGuiizLOGkz+mHskYXWjfZbVq52hqYZmtP0nvZ
ym8LUf1SdAL46racl2WUVfDK/8kX5EDFkHM0FuWw9jvS+zeJP8EJeNDp3AR70Lau88SAMYuu/mrJ
viLVXptovuAQiNySA5G2KWUiFzhpEOj1MTETtPlNgpYE4skHWrmTSMx0/3rf+AqHJEWpV2iPxcIG
kMWs7kMU+0iGAXqeF42vCy4DvsytdnHVYv4I3nnXeXUDkmF/wFx341Y5hO98ciPOarJdu3Ab8FXv
uitLUrYwKVfRp3QuTlMlv8vmJbUbGnkVJa+KbZ92lS96Zx2oR3sFBl91EgTOyde920Up0ohh2eKM
YMXqHCLbkA61BwXCoTUU9yw3v1bvL7vq7gths0QOZJJhaiB7BJAJk84eIt9cRYWO/a+m6wal0NmV
ebW2WkPluWW3ziQnXhdafmfWil3l4wGsrpm9NqmoPeJsTSzzq0CE1cDEHbP7/ElXSvoUpUmKpLMa
+u0A0RpTkK57uFeeueKDCRNiKoZONMI/rKIWFGlKEUbB1ENWRMp+jDooOdOpum805SqaIaoUhZ29
xD2kpbW/wqI7qnKtHaDVeAzr3h2WdPZoK73JO6I7Rt99ibr6GwbSAyhYgoMteyPl8U8iDV9oA25k
XAS3c2QWdp22Vxn6jxxW2nGWpRdk7M4+FrcuLuDSdZQpqJbEgRpDgRknq01/qk1mm/3PehVs4jlo
ccY4lNQySFirtIyDCQ7PRLD0+MBkkxZfcUvVXw6SCJfPQIuzyMFk30DJNgJDSlBCxZxC51gq7Qip
7aXNXMhpzyo5yeqNCcFJct0VxDb0RoApLMa65DhcDKYWUzrMlhUFZvymtiApPionfbrqeyuARLLb
0qvc/PUvj/jzRfNPvzrtx2ItYbJdGx9MJw5Jf162sP8lVdC/Q/VYU8/kCXIrl+iw0CaIr1df83Nf
ezv+JX/JjtRvgywUc0WcXbBsTRuD3BHvq27QshRrYk2iVv+OdTVO96zykg2gpW0rgecwvz/7bBt7
XJQSFnNlkZxEQY+J19GMnAl8xZH1o4sFhs67XLiVsV/yLERRSDtHcFHWxl5AG1zDybepPbnLMT4N
dvldWHs9C2o5k9w5BNfCFJIBX6/3ia+6qb8YXucz4vI6yP/rTnJHsIsJ1Ha6LA4Kpf4FhbEfcyit
thZnaJaOQ9FuipbGHbd4kYtRL4HTjHd+PhI7PK63zXG9KQPrcPkQnF3fD7uIXjIC3W9Z4bM4RW+s
hdKETWANtddEVmCM6icyvb9s5aF2ee6J/5jhTzOpB0IaIkUBnnHHSrkjduQRMLvN3qK6bOAhtEOK
17/lmpZz2Tb7NJdMs83euOaYN7U869jMKMpcMqJ9UlttC9J6g3SnS7qj1W8vG9wFS/VprQwFNga1
uZbpXKtV0I5wS01hk1iOtlaHNl69qS8D9Ak6ldG+BqM3ZrmYyLRm3LcZtthMw5saZvQh9YopSIzr
uvlpKUuQdAIJ9z8g6NNSOUCrEkMZ+wg2WZ9SPiCzAu5Q0Nuv3lygrz9yLVFRZB9CnyxykGbU61pb
CSzqN2awHteD5sW3TCSbKSyLyH1ErsOhmkGTsI0HuM7aH+a8dCGQiPKy3Zafk5zauiYILQRnkW8A
kGOqtDnVoiBXQadFIlua3moiVT32SS4dBw7J5FLRc5OaTZD1xsdCph9II9q2XRNUM1DyV2Xd4kmY
JiMd+woFg0A2O7DH9nYrrL/vusHGBPdlirlDK2yEiI9pR/Q12FRNCAJC5oRd3UV1EHVji5bEXTZV
O6d6g6JLUBnZ+7kcj7I+BZdhY9+EBe15Xaaayo/v9UWzGgo00YJVzuzUyECAUL7qvGo62ks0TVFk
nqMoq2ZZjUepCYbWVk7RoUODWnmF/h4ve0+8zI8FgTn7DGfOtrHHQWE9adMy9HjTLKj8NjneTdDW
7kF7C2kv+/L27aLuxhQHfyq+UJ+pVgMoYutixPusM19Eq7D7lUBPLhuagu/Ez/n0Q1E2w4wVqVD3
XUNwdusCiNu1oCsWVSk6dM6oZvoonAvaGlEAKdOjVGD8RJjoEZngTo8JBe0oi0x2G6u++TE5MAnt
psA1vHom9AJDJ7XeXv48isgmd4LiSRlbNVuRLP46uo+eR4+xH91QD21Bn8D/aEF5qQpAaXktQ0be
OraKP1fCBKXod/D4J03R2C9LhA9o2ol5NDHsc3mpu06/+YBc9LZUXTGCA7QJ5NYf17fsiT1H7xrp
82Uz53l4Fro92eG7b6ArTcAVpESIucPA7Bd7CIrgkUmWZgOaTUWU0oKt41twUkk1jX6GZ8Y6yPXG
5EqKDMHe7Z7izZqU57GTUuPbdHipBI/SVeNBDaRAOYga5Hdv2v8j7TqW40aW7RchAqYKZgvbjlak
RHGDkEQJ3nt8/TvouVcEq3G7NHqL2QwjlF2FrPR5zkoMYyxEEiiA/oWYJLttssckf/BDDojyZuyw
ErFc5ioKTEIiSXGBr6OTlzmt72lyQ9rdnLS2Xj2Gk7S7rg28b8PERf0Q13EkQa0pAf5mdReBK+G6
BK6+MVYjLv1BFLGbf87x0viMYN7YbQbI9tgJ3DLmCOR9JMZiNAA1aDo5QKFlUL2sR/MgS7SjRHhj
/ttXpyqagRIAPCOjDFrSZsWsiQhix3hfY8K4nSjH8WoXXZHzW32XwWhD3oAHYYylyisBcwHb76hl
Asp0sDbHs6VVThjJOwOQAHJ5P09vKY0OmIg31Xg/yQqsVGQBp99UBgyV089B5puZ3FmhUbptQs1J
flOD1guS51AOPYE8tv5b0TdmMxHPKB9oftKl7yIN3KkWMYx+SMfCJrpbNYVVZoaZY4tTOOg1BXLy
sR6afYPgyhLbwlWF6quklZgg9MP93MomrUeH+oYd4MdHKEKF4ee8cIrumyDfjIBbFpuTXHt5tQet
l13GoKOee6ueWksIfmZFaF1XyOX7XwQXqqFLlBCMdLKb3siy/FCdoI8kTVykBZGptfWdnI1vla8/
ZcbIkbdt19/lMXpC+tAvkxCuXwq9UErNUCIW3sTLjLYTR/XP69DXzsboSyJFuZ910BdBMstTeZ/b
lQVWmy9k3x5HIDFbwufGzvYCqNqnT6Fj2JMX3wS/Yis98LrZm89DU5bKNEgSkXl9NGTylPdg2ES9
s8E6rDq8pAA0u/4hz93Vi9O+i2A92VwFggCDWaGkOtry59zNnjGyWloUI+ef60+V5dvqqbnpsQWT
mvQQWNi4TAAEBWJj36KmXKPJQGqr5tGlblkgUFNoBtjNMQrOFkfAwhsrMsrjXlwp1hDtFFBSjtPX
66ffrI2spLC1kSr2c7HUC5Qh9/W+z83YJtRCR8pLv0TWYKsoKWtvtT3NtsITvagse/GSIqnwU5qq
Smym1hiK1GJCfgkEJ0cg1qJkS1kGg8Q94HJTK+MYwss2LQwhAcOgqIMVligqo02lFMRqQefQW+Zr
xn1j+fvprtrrx2En7TkXu1VGW8k6G+WVC47jPoqyoIj+I0syx+M/snKPe66tV7KWxVSZJkKFRsjC
whsN+SUMdN8slRR7usZ0L7QocWVFZuZBcIj74NjH8r6Rsi+tpNsR1e1EyznBx6ZOrX8OE0d1Mo2x
tN9HeFGD078Fvq2YnQNuMlNUAatXTkDWE5ePPB25uJzLv80q1Vo2YyfTxg/GKcW1L+wRUgUertDW
nsE3YuepnXstlySD950ZY5lrjZL3xrh0ZP5bLgULsDffDDteufR/6K8uAvoLSMsXLTQdK5S+EsID
ZKOk2EYXofWSPU+zcdLU6Sjq+osOWuwh1hwQbZ7aoedUCTajMELffwAThQm1kQ+lPoXIcwH4viu8
3lRmIE3oJlzBjogcp7et1+/imCAsH8NETdMx8qbpVcw70wj+9ebo2SK8S2ASsqoB71aUQF3kJt5r
Q3wXxpmda6lz3RrwDsIYHqOcJZLLZeSpqmjG3U854RnTbTX8fRDWjtMsS6msfFDDpWqvH//A3PBk
seZGbDOlnxDuLRn8vA8OQYt5NsmKj9NRze2/uLqlYawSlSxB8scIwO96sezHATWPbMGRNMwCdH7X
RWy/q5UM5g1PRUWLQIZf+OdA8+58oMGuD+GBe6Ct3IyshDHJEhCQymgou8hr1MGupNxM1btefJ67
xKnISZefrx9uK3Bci2OebIpd+ljDYK4Xj1jCxja2ID+U/VtFOHI2VXx1LPat9mpR9xQKGMWjSZFp
Rt3P6ye5JJVaHiuUgMoEyb7OzpYYgRRWFFgpXtZ1sZ0nRoehpPhLpPeJ2SqgDFtWk+TwmJTCCxrG
ITg3la/KSCwjVpy2Um4nOnJmQTabEOvfxPg6XZG1Me2gnv+EFIubV26wcLs8PPvvgorVDTCPYSBN
0LT1f15e5oQu6XZYg3X13XBsNPf6fS+KeOFK0ZjTcdMy4AIZo6VESjFlXVx4Qo5lp8iOtJ9y9nJd
xhnz64oQ1m5pQCYU9KCOPC3vDrIQfm/SXvtSNDqxB6l4iKvxM2gwjkPR237i1egn0TnaK6SbrVAr
rKgldi0Mdip1ozOPmtdlSWHmZHKu/87/YSJ+X8b576twDgjVmtCNsOBlV30XteT7KAHqsGoMRxj8
l27SqVmQ9BuVIrdvsW2dJykvet1KOcn79zg759VPGDIq99j8i9CYheXIf8gHYomKhy6HE35RTd3M
gu/ymRqcV97e1HIAmQInUKKicZGGCePclaGBiK6ac7PeJ7sKQg109L/ppm+mFPU+XtNjS/soxUiQ
gtxM0TTWnkAvBFlS0fRIAzdpmx85UU4ibDTnwy5PhlVAqkoSNZBryBdZSBHXnZRqeQnbH+wCuqwZ
23Xp/Bgxkdd6cnmQOCbjcvMXZmwtkbHIqlSLNJzi0ot+JbftntyKD+SQOTEmQHx3coODYFHNKva9
NzsYfNxF3zlH3rza1ZGZq03aoPdDig3jpX+FwYzksGxW+59A22PGTniYn5H0/YUbpyogciWVwqKw
+BKjIRRCUYRARwrRxMS+/KdkSr9xDrZYpMtv+S6EMcYhAChLX8S3XIwxsVK7BzEtuBWxxQNa2taU
n5K9bva3tScqO+z2+MRrOYHY9t2+/wTGQgtqLlVUxd0StXguteJFGavKTLWYc9atKGJ9n0zIImby
ULShmnuBlIlWJWixKZMgs9XQaG0xMl7jpjxRirbk9TvecvNUk8BFAOYxTWbZUoQq1KpZTkrURVOz
13W7kCWO39m0tVSXADVEiQE+XuYOSSdH4mQUpSfm6mtZKoccu5WOOtPkoY4QxVBZv9M7EIPKwShY
sx8dG1nkNMI2v6NOZRgGWREvVnFA2KLTvhdQeOqrXRn1P7Sh2kmCxFGXzetciWE0lrbJVJEpirw8
yG/Vrv88qLzhdJ4I5jZVyfe1VokjL9Cl0gSYY21WavZ4XS22PcTqIBf6WPbhnCSLc/JRBv5YzClR
K+MVPTYfgK6rAK81VONiRlZuozpAmz/yFJKc6iR35vhmRlW5az9p2m0Z/bp+wO1b/C3uokqoj4lW
AQPDk8rY7n3RVTCJeF3Etsq9i2DSqlkYi3kSA5RNYmJR8UsxVJZOeL588yAGSmCYORQ1TDF8zKeq
ag7qEO0aT+8iy0h/cgd9N49hgNXCIAS1Ann5+ypMSbopB2YWjjET9SDkhhnIqjN3XBivRW8vjP1K
DuNGC9KOxpDpuTdLk6l35V3oy6afYUKmfJM70UyE6FAmP4mKLQIRU7IKvUn9gjM1s9zWtR/B3GYS
V4k2ayHmN/OvVHjWjK9iLZki2rpt8PYX6rE67/IgVvc6F1LatQJeWCwl+14ob4QB4ImE18vbtr4r
OUzYr2mhVI0JYj1pSgEkJyQTPIsPMhhDCR0liwJn7KvUEcUswB6IlJlZWd1ORc6Dut1W1N96xG5F
tS1tdVpBj/JScAgqmP0oOdevdFuEjsMSCUkOC4KQDYUSBg1EyO1no0W9W2z/4k2roqwYkmLIMqK+
jx+ti2irDZMfeul87LLZLMSTEPB6lYums0q4FsI4kSDuciPTDAgZwuehCR4nRbIqMtgRUBU5B9pU
jwUmTNaAqSIaLKNrUlPEck0DNayjZ1XKb+MhT0F+IB2CutxnZf81a/MbtdY/p8X8pSNtw/loW09u
9QNYvRCUgBJZQMZY5OVPI0rudDF/juosN4kv/ZTa7tN1Jdm+3d8HZvflumbw42DWci9P00Mgv+Zp
a1UNNduCO1W8ZdLg0ERqiIg80Kr4qC1CHwoaGefI6/1OtAVFHp1aHqpTLTRHQ8HCEHaxaluWKKY5
wacNnEyhzDpTKJPMDNOGk6hsvQ6VotSMzA/Z0dnlrwyOFrZt04H/xAsL0YuNeB/O6tNf3K2Keja6
zktyyZhPo+hkYZLgxBO09Af5Vgh+0eZEurfrYrbyAlXTDF0GTLyqsj4vJHDetY4qL60wlYrlrrT9
lVNijgUmVXzqtKOT8iKirfhE1SUYFg1fEzf48VtitlmrsS8Bmp1Y2I3aLzHPzLj8WUSveQciLbHk
PcxNPV0JZPxh3ftzloUowBHP90IBdYEYFL2Gga5ltcfuxt7/5gu2sOcWpTb1BFOblGgqURTWivpq
AAoUEL6jA9LbBaJ1W0M2uV/whH3xFv13tPJq9/oX3awFqrouA1tXgd6whtUAlbUx6mLoldOt/qoe
sMyNNZhgn2FydUFBG28jMF8pKsf4bJu/lVzG1jbiGPXD0u759y3ERUMuzPpKFBO492IThdMwoeQk
tVavel0DrIORpzfbX+/9Ipe/r165UcxBWfeoKhWZBPAv4XORKI/XP9b5Y1w7CfMWmlBptRbwz15a
zdT0jelR8Y3PfTIepCZy8jCyJCXe4b9jIiN7KMTv46C446wUQIPPXaLpZgi6XzXF651rN9O0PfY9
bGXA2t8sOREy7Ab1to4Yrl7mxy7NnMqID1JUmb6SHSZD3NVdaGOlzJn0zoHuBE4ca/ddIuyy0LgR
IsMNuvhYRNEOybtdpYIViOlO0xSbJP4py2V7DqjThNjL6aUfPmClxyhyJYEcKTACNWEGamX35MvG
q0KHEyjlWzsuhOOskIHzznlawTzzLvHLrm3h/pTmIKRPeSw5gAvnPC+eEMYup1qaFb6AaqdQjODG
FtvGzWLDluOKp35nmo5rusGEtR1YV6V2xnmwTwmbBSdXgDYE5On9MQzdpbhduJH/ZNiFc10ruU+Z
CXRJHcZFVJ0N5uQs0/xoTC8k0uQk7MPWvi7tvCd95ZzsPEBRD5mcx+Sf2pQETPlgtIhiaseliTo+
Go1FpxOo0oSFALT9BRxNpTVLbGnpClaZZgzHCsQ0hN2s3NLRFHdy6Pqtiao84FkHS+VxJnA0QGMC
V3D4aEofoZSmd9m+7/onAiIXve+frl/LVjCnYfMHfR1FQaWFsXERaASHUcIMSCa/hvFrJ71opDeH
HoUKbllpK7pCbIX4CjPoispSkYV5MPr1jA2HZV8kDu9Tu7Ck28aenVy++5N9keUpsp98LZDxFSOI
T0OhRadP8XubpoKbjLJFSQhAVpryPti2MFAhAJxbklAS+WjH9VFvxUqAfg0AOFP0ujaL8oWUo0mE
4W8SDg0ll//IYnU5QTAQGCF8BjEiwGJk4a5JiGHKvfZdzOa/sEVrYYwmlqEajHMNA+GrruITmzSh
racaZ1ngPLB3+bHez8R8rDIhs5/TFnWRXL0JRJSsUGlshNZtOoQzUpJ9NwZ9j+z4oZyV0JLnzKqi
MPB8EUzB8xSaqJreTcroBGIN7IJ0r0T+YxcFj31ee34HbqzrL2fLb6+vhXk5XTLVfdHgWlJtdMC/
ZRdh/3BdxJYNwEgqVsJRUdWhyR9VSqwI1q0bofSAjNy24RdZyitTbGOFZxs3z7IStOj2KgZRMT4Z
GuD28tquniw1VgWA2KbghiiNJsFY6NCaYS1/kxNtlwCRxRTy4a6I1LdInxKLZhUGT+XyZIzT4+iP
gVWJZIclndJMI8GOMHPUG2lhV0pjSzNyUyEqiNWGubwLRYIN6hwrCINfm2XZ+WZUTAPWhsT6kLe+
4aQpIYgb/E/Xb3ZzRGp9tYyDbadWMSJjwBCAs4xI+d8WQCIZsTp22DB8gNTEMdL9n9RNeR+V8bdG
Sps5UKHnrTqZlX9SAlxGwqsyblqj1RdlrBEWD7FvHCJ2zbu2Q+sl+ObPynGuxodpSJ85l8kRxvaQ
BSnM5gr1G2w2U3fUMfOVLABWjR3ucge0xV76og17/oYe5yrPAcZKbVPZR50CXtKrxvYkRKph+o3/
GBQNxwJuRiorbWE7vwWthiGRsxDF9Qlzi8tKrnqihz+ZMdtKldeiGLMCHgmZdgQO+X2TSfBqj7fJ
tH11xtJvRVsZ7vjji08IWikqRq+8mgBDo3sd59Hqy2/XFWNTCBalUFKnogLM4Y9C8pGiAVcQtJBR
w0yGT3V8QyRehW9T+d6FsMpnaJFRpQpC5YD6Vq9FJtLD+9A4zeAhv36cTSu5ksQ4wqmamkQZMPyR
ZF+y6LkuOGnatpqtBDAuUKzqfg56zLIsRmncV9a4W2bI6gN/PHarOoK+vgE0EENHTLZ8utXT8Y04
8jMNsyWAi7mvMS3flYUp1bVFlcGkgr8f/MC5fn2bw4trmcuXXMlMsxariSG+1DLlRU+Y8kq+V1gC
J/15f3cKn64L3FS/1RkZG4/pfAmLz8gvJOF7mYLNqbiJkpfrMs7qdRG2rIQw5jxVyOTr8Giemn/O
+/iWirlFwkOhwEhUFLOG/VEuRfRgeLSf29qyksy8rjpK5N4YzmWf/w6+/oMTwB985dwkXRZcVl+O
YuoryIGF44lIxiu5+TKVO4zMc8KQbZ00gESAyquGUuFHKWXrF1UQ40A6sA60wDTqx5w8Z/lrWD6H
Bm+aZ/nXLj4cFbHUIAPpUWHR0Mds6tKc4gWoY+SKjfoTyOy7QKUg/TrW6XwoVeoGovKQGLWV97vr
arMd7VKFakQmEtZJGfuLKboBwVyJbMESrbF1itScnMqJbrPHxiowpN3YU2QGAxCTJdWUXySnwCZA
xDOe229y9TsWm7f6sp2g4YEQRLEjcDT8yFJ2idfYS8PHXXgFRmpdP/iWJukUJWB8YoDcs7XKti+F
dhQCbIf7g1kaqjmk34yah/qweSzDwJYuBsaUSzYVXRCHphqxtkKj3pSqLyFS9lm/UUAeEbYYnXiY
ZNkc9Rct9dCc55xxy0+shTNmvO60bO5jCRGeKB6rcnjCNM6/bw0QEWBRItq7i/oyT0XDQtichhXI
fKSHSQDCNh05zm7DrRIsieso16Nqf8EbLrZChhXGpPaUwQVcRWIqqL3RAigrQsQRtTW7gGegK8sq
1/IkFqVZKeGER5+MOR7DgoxTajeVlVnac2cHVijvImz5gLDguhpufCJUyjVVN6CCoM1inp8g+ih0
GkjWA4zs6Ip/EPyUM8CypYPA8lKwpaujd3NBt5ARPZzKJiKufiNaxJJ24y5BLwAUJXv+du7GuwJV
LYUvJ+h2XExpY0w/I9pQE3fUaqssEtOYvio1F7J2uRfGaAI+7J+RHBRf2S8lN+nUhkFH3QoRykIy
jHAOMaTTnBRLNNH0pxyfcOZTvZCIOFXRMTOBgSTmS/ntDDUEzL8rpdZ5Su9Ofk4OFVKMn+g0hJ+x
k7gAze0yVxRNYAz4j0vKEXDRQDbi8mVpSZHR6zAuddQPSrkSAt1w09N4yl1937nJfcuNyzcU84MY
JkaKKi2OdV813K5Jd4Skd2kj8qpHWxt3H4QwgZHUY+NNpprhyp7yIjvzqUZKk73+A6SE3btdsAut
2BUsf6ea9TdQzDw0oakfK7f0rNHj829uaS8+LRbRVGzb6exQWy7PCKuTibpqHe2qFvOJyo9JkDlO
d8OkgVzrtxQ2iuljNSBSKFFXlJtjkbZPtC3vyzy3sYbLC+W3HspaFmOgMXYjhXJuGGcym+y2v1/W
GFt0xoK3+TV0eNOdW/WMD2djfE5SKIT4JdRTC9XCHPwRj6GR7AyLu1ariA8NCh4Y1/M9kITf9rJx
ApOT2ZWDKcQP2RCavt8cs9x4xJSGc93UXnxbhHOAl8L+KO5j6RZ+NO5BkvcT8VXVlYUYPEypbKfG
5Cht8vO6nEsvsggyUBNVFQyTXAR0agHAmSoEHpdylzzOodkB7MluYaJuwVLVP+bwJqOZiSZH7EXU
yohlXuwwK5na9JPq0k9LDUk65fa8wzSxPTwu3Dq9BXBrEeZJuNferovmSWae8ZjqcVJiPd6l/RcD
9RYMKNmoQwozwFNHoGkTHrYF94qXX7Ry1DE2Q9QcmNouNXs72g2qJYCYF6XuBXht2iF1HP7fMpk0
J5FGIcnlVAe38uSongjAkPlo3C4AL8nLX7Da43PKC+inLGNg6CIwN9D+kAIDn7OPYqsMRHRLeQX1
y8hgkYEWgY75eRRg2CA4KyRS9xiUAPWU5A63qbtsOKt3IbSk281fr2vJpQddpCkKQWFhGVhWGQXN
lNSgqKUbLkBorSZ3xhP5PNwOz80zUtN9dPI/yW7qlD9jJ3eK3irs+mfu8eiAt6yADDBVBCgiAf0U
Yw+lKenFjOJHaC16wultPL2qFWfv9cJ3LgddyWBsYK1I/dAIsIE07WwSCruEdtb1y9x6cmsRjDGT
i3yUSxVmPRIDWwbqSpzqTozV+KL+PjaJiczmb+zLWuRy6tWb64RUV/sUGLTEq77RyJxRF1rIh6O9
f1ogFiWHvLRW6EiDxZ012/5qWABRDE2HFWfe3txqWJSYYVJbe+4s/UHE8IDXeeMxulGBK2EiRS1n
U97xqpPbX/K3XLa/JShTmiUgunJF4xM2RM025Q03Xi6BnJXlXQSjkPEUycLYLgqJEpSre+gIA5Yw
M0H6BNZG5WY8YCTxkAEN1PBkW8d9u/8ah4b5CRf6OhdyjBafW+dfU9GwlOm5iZ+uKyzvJhmF7aUu
6gUd2tNnAIpI4O/9jldJ2dQSunCXGphTQ/rxUUNbVZh0GBjM4J4WcKccLZT6e3SKbwPkBJFb7f6A
XXzzXJSgP6QDJwuzkB9lJkD9DXMCmf4zOWhufhe6CFw96WB4hb0A0vASkUsSi+VrYeASmQgAR0S2
2ZAAZ2RWosR3k8/a3WjrB+lEj7E97gzIzfalOX/Tj6L9BxwWm2ddSWb0ZKo67EEUAlCoAa+qWhHW
DifBbM3O9s3YzO7i55HjMy4RXZnDMtcb9dqQhjFEDpZw5x9yt6jMFpbGTPbTKT7M+N+DWe2u6+qm
cV2dc7mHlaUri7mSpQY3rJOnXt0Relum4s4ogV3TohzWc2oom2q7EseordrNY6JreBqARxWtSVYP
KoiR1SxRrOvn4gliHDC4CBNtCgToqh9Yo4jUlZyKjkMod1lRZD4ZEw2GaZUSPcXtTSD/qR6jyIq/
imDoeNJ2uRu6vVk7qOTsE2Ipv/QQvr72hh0Pmn3brK4ulYkQ+7Bt0hYodq78gDEuR/eK22Q3oPhm
ZjfyveS1jmTN31Inx1xiYnc74V9XXZhrYFxWWybJhM0UFY8lvM+/AkrpS4rVzO6p+MRfqtuOrd6P
e96uXals3SAiqHIct7X7yVUPysv8Er71ez20FvqgDI3QaC8d0keM2EWyjY76Yp/4CfR5mvVDmeTj
sdmCYFcMXVdJPnWFCmyteK8Yakp/hcDkB5tQZQYn+kAP47d4V3uGTe0WgadvlcDZ434AjrU66+nq
SgxQVOSSCNOBNbjlEmwhMKXv4PlxBS89RLnZfeHa5kW3r52eMVe0IonaabEPc1WehNRVZFvFgqwO
VIQ4ssgLfegd0LsWrnjkhSrnCalrshmrJaRNhgUAKFzl5Kfsti7MEcKlHdmntgykLEdwuoVHCiMU
t83eANqmgjXP87gTapvIM7wMlf1FKbifgnctrIXT+npCV5TiUyyOI36LX5bkSb83rIVcqnKHJ1pY
GCtzrhu8y6bYWRsXDEukOKizMrZo9vUkmHzoAPHSe8P19/kvtDGtiI9htK1t75IYe1PLpAA9GR5g
ejJeZIyeIHxLLL/FNS/btO3PFDNmHMdxyVHNHI+xMehSZYpKoG69m++DxhSd8VP7CV/aalHejd7o
gXrRferIrQl2Co43uRzY/ChdZ5pxUTQKbZVB+vgjeuzv4xyAYKVhj6iaQbqI6Ae7qEJsjoLJ3Vxe
Tnah7Jokn6ugiIGYh1YFQJUlMpzMYJ0RZK30LgT+rpm6OmZm8s/RE0EuGeRmdZdbvBzyon63HHwl
nHlpVVoMuh7FqjukB6H/2cvomdE7H/tl19V301+v5DDPZgoULaBdpLotiEXaNnuM5MmM2t7+/4lh
wgJJqNoqpSlcpQCiUh/Dy7IJ1Ka/yh9Xp2HeYp2Nqdpm+GRLzWa2Q2s6LPw+uR0dDKsDhTtQxgp7
8cXVXyUGGqJwDW1OzCQyOVapZXpSEqSP/ykXjVZ2U+7AT2GguaPDHGNP6bYX9tfv9XI14awn72KZ
eBn0opPvt8ge4/3gyFZyXF5mhLNKFr4pwg5+d2DbJKyOyjwMJVOMAuCbS/Q1YRsSk13lMY9swDgu
E2Ua+EGk2Wpap9Rt2rhYJMJyBO99nFe/Ll/n+8GZB1ILmZ8Ii2WI9/l9e9IP5PMo2un98Dk4Jk7m
9Zb8o3OX7YwUVNKmbIaOH5jxQd81p2ZPK/NvE7XVxTCPKQA5HVTw7ApGjJXT5lwyXBjHw13pGfcz
n0p9s0wJrIzfese8rCSKqZIKUICluS6DlYhiHwYlk9nqTgtBhMEdol8+77WbZx5Z3ErJhMjTh8ML
3wx3ofZYxNFfLVLgwOZ9aa6KM25PT0aay4sd1j6Ve2B3Wonj32tW54ruZCPOxMvithg207PVrTJe
L6yClk5BBHulWfpNb+dP5X38Ut/FsP1YE4iAo2Qqk7M4IMPm0uBwpLP731WuNhpQvpdIO+1N/Vfp
0i+JBuiMBGqNJqBqYn+0rCzJAWDwI5odHKOyGI0rX5iFP05SJYxlGda6tjEoCp0adxj9NTVgcOae
wjNh267utwYbjAnrhDFNq3+Mtuq1mWVECCRDezHY00lGg+e0hJBYDuC4vs1w6v0bs5Vpo5O6MpPw
WnMR6z3dbGoYZr9+k5veFTA2S69v2bJkVNevlhRtxEUmSA0T9BmzyUQQx/temydZiWG0VUpJm08C
Xkh+8j1039ELApUrhhzPky25pXLy781Y+10emwkO4B+nSY5jGTkW7+LOlLN9oyMmmohdBKl3/RK3
WwgrcaxrBRgt6WIcbxmZUPKHylPtCS0RY9wFEopuvNe/XBer/gqaIsA9xLgJesP4+yqro5NfNM1U
+K5Q7xT6LUy6h34aDtTX7lUs2wtJAho2Xi6/ZVVXQtlINwRIW1DlmQ6rOssmccZdaypeIcOBLflS
agm8iGXrla8lMtdap5qWpItEH91wOO+lGkydDhPUjzIkKm9/8Rkx8SIB5kQiwFtdbmB1rYOgS1Xf
o7nVOGf+PDM46DZ6MPvlfJRjVc46ePERVcU4I8cvK9wfpZVZocSBXqHAloCfRtF/qZXsxkLtFDla
a0BQwLMEHqnwSZ2Gk6+Vrw0C4dicynwwk54CE2lMW2dMKlsKMJBBG0epZUCLZtPM+albRgL8Ib9/
KaNu0TTUeTLB2kclWkWNmfntXiXhw99c/7sYlUmlZDETM8Ag6cge1QNxCg+QWi5grM0aEyRcp72p
XCtpjHKRuBWGWoE06W6pk0sANMYUuYeaMYBRudK2XMjqClXGheTZRPo5R3d4BLpv/bWyqpv+S3qc
Dwus1nI6bA7FD7xyyOVUKoLvtVhGo6FiQSY3jYrBh6XmgEM6WBHxML94p3GUZMvEr0Utf189niTT
03rATrxL897MhFeSPl3XD54AJnbN4iif0yRDlDUASbfdgwiG56a23Mb6DEyoSoR5nAuhgV2VTBF9
dBTsMmd4LjzlsT0MLvZud8199wck4JsVw7VkJmTFhlQzzuRsejAKsnB3qkgJbjtHdMCO/UU5LoUF
h95IYOcqA7O0jD3e4m3zFh94hf/t144c0RBRNyEKc8+pUkVjGee+O3eVndaNK2aaK/UF77I3/QnI
Nf8r5+KyMWbYx7DuGPnMMltxc+BsBzeDYvmhKbqq+wfNm+VRX9hczGkCyAFTVdjk+qiktT7P2Lem
KnxYv49/LBQnC1Qr/dw+897eYhQvRRFFBEIg+CXYUbmmnxsJhKw6ylI6WjYLfUbzB6OGm50wAKqg
i69TzJ+zQeJgJHWbKrEGpzXa2eP4lAA7D9t4XrtrHe0gOZVbfQps8eg719/jpmQwpGKVBIM+mKBg
XnycC2mH1M6H5MkBdc1Dd1PdZN5CU4whNQvjnNZ8U1rDd97VXhLYwKytJTOfUYzHtgDdABpiLTp/
xMlTUrslOCpf9Y5qt5kWaG4Xxm+GXO40XboNtPbb1M2RNXf5YdSTPfDFvmZFITokM1IQeAZOmckP
VABnaQ+MAbNpK0nal1Eg2n00W9cvbsuQLZ8L4yYaxthZsIZBVoWo1ETf7RKkxEAH0yivJsoTwbgb
udeVolrK/uIBXaf0XsEU1FJmRtcBffTY/Atq5eWTrA7FeBo6ZEWVqujfDcLgoAHiiUVia6XkiS95
KnLC+82Mey2NUT05rZRZNhZpmIMI7/u9dlxqzUtZSQ8xqVxa/ILO5VTf+YiYnMOeFmaVWayfoNT6
LFjSsXSv/kJfA9tNS2un/NIhShlOxZsxmRgT/R7ZvERw+6npv0WzKD9V6sehSs51G/Jan4rAHW3R
AaaJq9pLJY1abXqo9i0eHS/X2FIlilFmOAIMTl8gt/izHIadPGMaVFb29TD98A2JE/ltiQCSK5Aw
MXNKLsYHhgzQOmUs+W5FCifNZ0sFy8r1N7d5g2sZjMbMmHMNQ2lGSRCwLN03LDODa3x+yg6+Le8p
hkrCw/jaJijC8S5wU2/WohlrBUWqZW2almLJ4CgoD7UnBZMKCboivkmt9JbCWi70GdePfDlYDH1d
y2UcbBRgH3iaYZ/Tve5RF0SG2vfYnizda24brz8aVg0++fk5dMjdZNcoYeQ3MoZiwRV+iOzYCw/c
q9hyipqIxTJMFesL5upH/5tPYdbgMyCTyMLAbABp4mQ6tsoFErxqxNesDBtw7pDoYByrMCsbSpo1
52nilIUILQ+HysFu/WglWd06ddeWjqT3/mHIwswsOsLL6xejxfrw9c9lbjCQgj6ufJiZOal/+GGm
AXUCXM+9XJqkxcpM0Pwfa9fZLKmtbX8RVQQh4CvQ0N0nxzkzX6hJJufMr39Lx+HQatwaz32u6/It
u2pWS2xtbe2wVuG3qGPSZG/qB02RWjvOn62x+nn5U7JtOf8dBoiwCKGqyWsFQu/bIEnMzqBJHkia
7idSOXXi/UcURTcN1qqLI4juMt6/SfmsWcSCWH2a3GTj9aztBtEM/Vne8BSC92OWUfU6rePRU4ur
NPtmgShAme+7ZLQnJcWMt5AW8Szg4wC5V54aySF4OMPR69GHoV0vV8oty7grN7FYzU6ExV26dRpO
E6geoeaRFc2u00GUoNX6ozxi3EnvqY1w9wA1ieuO5rdJl73oSkncbFKD2xA0snbVJtEumtS7KkeH
RoR2RqNPaztvjR9J2d2qRvmogAMT+gx+Ji0PcoAngaGOXgceq0AZD2bXP1nxoLrhXEmOCakIG8Ma
pd3VyE5Oml+lliNbYKcDZ5xXGOOXodBHb5H018tmdObNuS3nI4EiHqhcYhva/CoxHpdEFb0cRBvN
+XIjn4xyXoBQQ67w2kLfF2quGZo5sr0spGo+f0Nz6+F8VqhMjYI9Hs5NyBX6xzOHw2FxDidqG7NO
FmBRZLzQXHbUH0vfcChoxc199CB6s5/5FQ6Oe3Vi6nhqpz6CxXYvpnkVKJG9LP/ZiXIgXJ7Lmvqu
MEN8rQgNiapjDGiCgQbOzYKnrPwrEct5OpZD5PJVypKFVWxhF/XIZj3qyj6qXBMyO8RTo1+54QUG
SbjMVbPAHucC+/jfvYzIHHnZB5xiVQVLJ1xoPD2YMSZL1NqdW9R+pAAtXqn+eQYri9zILkK3Y9dS
S0DyKjjfhHNzZS5bi5HCh8dN5ujBW9YIonuBVRLOgWSaOg5qg89nlt+0VHFaHYyasajn+DwsO7US
wnmRZiL5kmfYyNmn/uIqz9kbS86xyDAFtxNyj8QLLXBLCU+5yFw4j7J0mMcdRiB3tUsYVx/8lzK4
svf/4b8I51N6o1CtOAbafzdO0Zfj/Mk4WLSBXt7o5eGNRRpoDh5SKszSibaPcyhVAws0KOxD2heH
8RZJ+uu/7nSxQ2Yn9yTy4oyEdyWtDKo8E1gqaCRz1DwWHx3oyL+JXLHIafHzcEEWkq5u8JlYX3Em
ey0UZLsjpKScYUKVXGSEglPMh5R0HBUz6wGnTndy2++i5T/LVZ1unc75ibQlY1Uyv2+Og22ADiRM
hXVo9mdc+Dx8km1ChqUPCT4P2zRwIkLjYD//YGIVJcRwxOYgMD2d8xmLUpYBFDjeT+7fkUeLDppf
izwE0YDO+YmpykwrTYAWXcvO4r7fnNKuO2KGDaKgv/DW/xcjNJCSVQlkPC3uAJNinDVoqowoUwR+
paGTDHgyXOGya46NP4iYF/7lNvsA5M4ytDHmMNAB+N+d0784/A8s7izLZdVp4FfgHT4UAT8cvoQp
id91+H8jIyUMM17VRrpBTkivJ+PKY/VuZf/KK0Swoxo/25Xno9RBW21jR8XHYfv4fayLO+Jj0gaB
TID1Lnv9Nd2ZB+srtS2/84PSFSact0/fBxwXGBRRGcRL+8/S4uN8nx9CZ/B/IWkjwuJOep9mRq7m
6cY2Ch+O5x1S757yY13cOVdCJZDLEliKtpsYG0+8S1F5BmNX/6g5uRsLv9y29/9A5GICfcB0Mlqk
Rq/KKjwzq2NhLQ+Xn4HMVZy75g8IzpWomOXQcgUQsXSrV74u/8hNf0EPRjt+v4zEfuwlJM6HtPkU
jI2Jc62V/c2opD6JwIxbyUetF05XiSye8yFJTNq5H2CCWvWA0sMz9JG8GOSImNpko/hCk9++Av7Z
RZ5PawqHZiQSPEe5WyACvTO8Za8eul2eo22RccIIK9WCFb77l5WvWox8DGYNK5R900fmC10erJGN
NUmKOzUFdvh+H63AMCNKm4w5xiZ4WTTkS1pRBoh9kAvGwfd0mGOLuaIOy0kOGIbzUh/J+l8owwls
8H2Ea7WQQQ9i8CgCxjDn3O5R+yBBBtHwzI/l4dtle9+Osj9sgnMXYSe1ihYAK5h2at7YmXwjqyJa
CtE98t74vl4R9CVCPTq5s/7HKPtjRZyviOZh1MAM+6ezZVxkYAk44nYU+j2Rq30vE6xWhXnLWs0Z
kiW7PZLxiq1On1lHcrNDJ8b42PmJf/lriUyc8xhSK6NhJwGiWlQupLBsbKp9GUK0Kr7drW9QPYFq
IMK2O3Z/aOBTLp0OFGsQ+lV/of9sc006dKAgEWdB+IKzwCAOqAQlmdEbY6j+QcGskkQasdv2t8Lg
rqikh0qsUmb/fxfwCouzv3akUhl1wNJUh21gmHwkAZYdmi7FMeHmIYbQyvsOgvGZi2VmdQJXInyt
l9a9HZE3knjdJJIn2zaMFQr7kCtzH5V8wlxDgVTGDWu+V4y794j+/QWR53fiDgvRsjjLiPW0rHKK
W58013X5rU6uI0OQHto2vo+d4wwjLgJInc74WITeauVrqItILsxzBOjHQFAaMrsy/uI5GsaSNJNM
GpieFWo3oaR906j+mpmhBo8uX4VmYdrFBO1NaQFVJ3WNpbpifL1SpnkQxdoX7bQLmuBoKfGVLCGb
D36zxyXMkJkbdnWS7EZ9+UKN8klXGyddMj+KQbCnLeFsS1aOZ2uBEl1T1s5YVd/7Kf2R5pihmzsz
80CpQOzEpMfcSm/Q4AJ+uDZ2q3KU0A7YsGoKMZ22tG7zevxE6hTUfcVOJ/EE3jVkmwaw5e/oiDGs
uNTduo+uFXBygxUYtWy5bX1Fqb+oxejitxz1PozuRpp+J7HxfZkr2VUgJWvnqlQ66thdzY1GPYNG
rkq7Y5u0yq7Js8XB66MEF/QQ7jQSfU+yCAIcANo1lpw7U92D2LKuwl0wFdJ+6MufalVd5dCsAuOY
wFDO72R8RqZjxHTR9LO5tyBN+lICWaw35pptJfsuu22V2q6tdCfwv5sGo0OEnDGMgf+N8x+amo+L
qc4I4BUbqj9owKGaHfr3oKjHgGla2Fei4u4mImXz/SDz0Sw+8ZHkRWBFFhCXiNH4xNdzlv7niwuj
tAZKyLrGqAH5xiLG1zlarQl6UBlfJ7/qO0GXyrmvAICF9ihFwf85Y6CvUw0aqsSC0qj6OZT9oavc
sUidy99GBMLC3ZUHnEN4ClPHKgYwzzds7GcEtUoUC0xg63us18K581Y1KDqPAKMvTwTa7LMq6hpi
NnQayJ7uFvsFq4XUdWG0cYrdGhBYzuO3cCB2ZWDKpMMYe5fuL2+baD1sW1doGNqmM2mAlhXqoVDl
2ywKD5chNi4ntiJCoIaFbq4zjv5qCoaFNni3BT87jElrbg2uzdRpIkyQdI64a37bFP7B43lM0gJ9
YamGdFqcL06Zf0du0u007/KqRCAsr7DauGgIzbAMsShDGT6DnfEQTFJpx4uoN4E9as/N4WMxnF3H
IUi+QwOLWUzMvKqV9opBf4hg0cdUhxRyF8h2ksaijvwtl7r6ZDzRB4KJRY4oVldmLppwd8ngSO8z
dakjfbEsjJXXB+gfi+OKjcwkxWWsqJAkMFUmCna6r51UWSoIYpELPdBj8x6ys5ku0KtlO5iKyDY3
FnoCx/776jOmeb+M5QK4+Wh9J8yhD3vj9l0+is0tqleSO0ygMrZL0RZvnLwTZP4uKTOtaBeEN403
uFL/TvEz7JPGNp/qA3pjrkSDoZtLRUMOWtp0yBHzLJJDKXUm6FSQC6ofkgmTWxDIoDGIhLo/Lh+N
zZVhrsJi7SWgx+RWRiK1G/EdRw+u5SE1m0/GIP2PEFwqKITkUBMGuPIN5b4vPtf9f7+yFBDroCeI
gq/U4ls3zWLAiPvSjl5IK3uIriK1301yKLizztsbsT9rGO5wl3Fr1KMOGMbaoHvF83AY/fQG5G67
5mu2n17EznHz46xWxl1gUJYsByvsUK2RnpYZk+tS4F7+/Oc0NmxVoAPEg5H1Q/P9RTLNQ91oR3z/
G0ih2hg2c63HAcO4ko9iBpgPhLms8yQuEPGx0BoNNiSQN52e4sWCyk0e450KtrraUXfhsVPvoHsB
PTSIGmmCeHPD9Z+gcT4DCoFxMs1AI6DndkCS5/YG+rSaeRbs5OaJBfedRcHpYKHB/HRZgWYkVS6x
t6OiO4vW76kphbtCNzyITdYCY2R/GHfR4ClE0EmIctA51epYmKj1KzhSaL5zF3OJnNyIDqo6pM5c
9Z+TVH4xtObrOBUCArlz3grYiwIZJPblVJwHzl+0Zaukug57Aa2AX3npTbCvD/RKPAu0Zftg/kM0
DbpzCtTT/VTNjgbhLOO9hzefNuY7VdRat3misQaT8V9T/XwaoJfDshwXdp9MrmSPL8YeWlZut5M9
49gfEtxh+affOG9rTLbs1R1myIkmhTowyYN0Bz4w5IQYA2Z6wNw1srliBZDNE47zbUEMXcY28k+G
Ue/7JUyg2a3dRffqjsVz5B5Nkzf1QbWTXX8lHM3d+nR4noDQmRq4uvhPBwGbJm4sc/SyzFPwtATD
TeCGvuIXr2rjvve0Cif7t5fJWPHRKkkoqL9PN3ZcIDErZ9HkqQ9Lc6i/tna66/aVbsNhm073anrV
jeiWPic3QqoIfK2aoloKJHpVDjST0feZBeaE0ZVwPzyBuArmcyxvlMfMvla9/ICBGVSKIv+tuNbB
f0Z+ZdKd3QKcMzj5EfzFFGRBN5v4ETVIXF0LG84odZwB2Qs/i0F3Eh3zb5fNeMPZgfhcRoCCT8yI
kE83e5GDee5KQObRWxOjtV8/mvNVFYtecOdDJWyDV0Bc7GCNITjeFwCh1Sh6nnct2iUpZk7TL3mI
D5wc0sfeD95nDMbrztf86XWJHjA+Is4Zb0W7J7+F8/BTLKXllFgTCsbUV9HANtjVXjmyRvFfKPls
vCXgJ7B2NGYjY8Jfk3pNpXFQpMkr9PynnE2BDdb8b7leYuJcs45appku6O1Ll87d02QpeyOj35ah
ObYqpN/nlLx2ivKg9dZ4bUKy3TFaOXu9bAUb55xN5cKDIoAwQE16agU0q+W0CPET1QjiNZ1vDKJ2
lY17DgiEnWgZV4HG2VlBcprUMxCI3x1YR0Czi/ZiSvEtc1aQT4HMi2FhOowLSVoa53IYhbNnmpC6
shKvR4+HTVPZD9JI2OO2uW0E6WVobqNxnOd8oZo5duqYz15n2ZQRByKuA/2YkoM6UHlV7QJzB5lI
OWTrYY8RGbzUwAQF3Hd6ltXFQ2E00zAW83tbQOG2N8gRfoYIlS2BXat4UUT1j409BaE2KHUpZoIw
p8LFrnOAtvgiQDxU5+OtkoNhJFP8oak8DFdfNsOtpZ1AcXdqnCPP2VO8zoxRfi6mHLyzRCrQ6BY/
6m3uImnmqNS87qbluDR0tNty2Ftd8q1XapEq6VZ8dPJbOFNaYrW0IhSXPE3L3Z7pOM/3saIiIvw8
mJ9q2cvLwqVkEvR/bvTRIO5cbTf7HKvPiymMUZ0a4A5ol4wNW8NVMIHKCNx26Q46G5hq6Zham+SO
woh+I8Y+weZOqdoqDUY/gF18zw43xGk+K3tGdgUuv/C9U0KIuOEXThC5a2GSNAOC3TAuozkaYJML
XukLFEaPo8+Gr8gTKMacdL61fMj1eqLi4UYV7HSvOb8XjmYaJKyAA0pDxI1gcz0We9lDNWAvIiT4
F9s2IEAKL6ieyZgEMi37mWKl0lWPic4INTBohN/0ruwytjhRB+L2p/yA42KJWYJ8Lib+kZ5vvtHQ
S9rbrhE817fuUXy8DwzOM0i0UmlCgNF51YHslj17Qv/ZwCkeEBQtiPMNrWLFBLMdsJS5cOT8vu/8
SjYEz7F/sYiPJXGnXjUWI+sVoPxGx9ym7et4hGH00MTdy1kfbUszMVFc8hAUOgXxk1mCklu5K1Xd
7jN/7m6M8Xbux9AO5WeMcZmlaQe99CZnL+GseEs+HaI2dZtqdC/74Y17DfE3InCC6NvCP09dEOmH
vLJkPEoV6UumxKCFzwUI26dhBcGd+5J2WldMrAh4ZExtfzVfhtfvYwvg9Bd25G4b6wqR220Jk+mx
NGNR771F4yNYpBBtGil6i0ywcwmHSjeyI+tN5Pk2mlyKFL0C3pklCc/69l31sTb+ndZZTR4aI7DM
rHKNfI8+cVs27nUNniYKnaKo7KT8ZqmfLtvJ9mkxdIU1tCJfwoe2oDDOo6RAJq3tH1W0+ZdgEjf3
4QC+TQyHxE1ug2sd01mxjdGp3WXwTX+wwubuyQZktOifgQVBuR4qhej+QOU0yUUPl227WeFwhyFT
asibaGyNrf42hVcUvI/y3RB8rrP+aCyzDRFLxzJ7e0xMP2lFgfNWboPJFqLajH+g8557mYZSb1TS
GE4I9yrtmk1RoIOisVufXcz99AmvQsjJCs/Llg9AvsZQCEquJp7Fpz5gyKkMURUJrTxL7aTh4BFF
xDO28TDCkqCwxBS5KeHboeUACWtVjjAWUtwWs+G2i3Xo+qtUq2+r5AFh/u849zUg53RoGsXDUAPw
7Ej+TtcpUheyYSAba1r0rKKCQUWoGpEUixvc7MC4KAfMD6HrdO59xt+AqULB8ja+GNNJw6tDAdU/
alenX0yW5DqB8DvE7WITIfOTaYmOHDN1Lj9xgsDFFHlsTkbeA6FKs6Nct3Y9Pqn69QhtMTKK3gIb
/vMEjAsu9LKnUwE6xd/5WCIstrWrmHuctLZWh2xCVyb1actavDzzOj/0i5cdhVEn26ZL28jFGGVm
JM0wv6/MhBb9jebmfnHF2v8K9Uac7mCO8BIc5yiXKEZfnIHFDVEe2fnixzRD4bm7nkTV2S0L1E0d
KXM8vkHkwPmMGG+1eLRY1dS6U+QfcyV6LrA/gF8KyGVUC+UNpszGmfgwyWDYbApkq+SbCQ/Dqnvr
8KxvFeqY0vOkPqiZZV++ZrZsfg3J2TxR+0GJQVzkLXJu2dpU+P0s3VhxJtvzottx3PuXAbcuVVQL
QZNmyMiWm2e9a/WA5qgYpvdeVmFMXXV0z3h0fqmsspVuBRzSUuAzQOKTT7dq82jOGti6cL+EeyhI
XZHEDfa9O31tIDWHuaJv5PHyCrfMZI3Ibak5orOmLAK8cHvN6ZYfQdQLYoMtBDBesP+BWeOsuSYs
SjBZZUAYC/CbTa+h1Aic7dahWiPwHqMJS/B2WLgetchGQs5Vk8pR8nvS/3F5s7ZiOyYX+c9aOG+B
OfTZGvtl8ZCxfFmG9pD1xXOeQbWFRoGdEvxtgd6ChHeJKWwTZU6WP3BrcM53gNFparUUG0lu2p30
nThocHToD5AtPRc70CAKvtumMcIWEXQggwcWCy7YkpOyxTAl8JJDcMT98gX9VwPo5MtDsSteQEn2
O03yyGutILmgIAdlbxCUiK/yqrWt4rCYQi6ujUDnBILzi7NM5EA3cMTQXnQd43H3tXXyL93gmK+M
TLx2u9eSOJ3hoMNRnAnYPAz/LBDeGd94dbkZcW5FYTgsXtVUNpgnmlxQmdW2rs+PLQT51ykCMmUS
KVtsIbkJQJarOuSrIjlT46I3p/+ixbYE7STZI7vhUOCuYxRWMYgfiTMPDtF3CXo8wQw4TXb3Kl+L
9UIFVoX74/T3LY1UF1WI/VfL0Zm19AYKgu6cNw76d+2maq/QWOtEYEo2VdlJCtDUVL2NBl68pkQG
vnmgVh+Di2pyS23ioMBppjfz30OHf4/rJzPasoQzLmxxZ0d4hch5Kgm5KHkK8XHkYxH8RSxK7V61
Q6fzC0cUhW69V1bGrvMp+Kgi6dJb8Iw1ijzvyqmZK+ONrdkt9M91sISlNtPwEiW8/uUrQ6/UMtDu
hjrw6VfWo66e0g6BKBuXyzFDPOCRlPrVziQgarZeG98sXUvA28r+0PPd/QDlHGRrUnNoZOzuHGHI
nR7TTnNmM3YFl4AIhvOLWpCWMySZUIjFnE1n2mqKCLXobIKxdtBNRmhRA8k6TRzRrm7ec/DFiA2Q
k1Z4dYs4XMqGJAh/urK5T9pyXw1IC02tq1NJEPiwNZxt5QqKc8Ry35FABU+jhxDPTZt+F5ey3QRX
ebjYdFwEF/imV1yhcT55lBQ5aUOEkqb+rNYPQ/0i+GSbTvEDgCf0pWNA1DKa0MyXxzZIzO0aenlx
BcYY2Y8tE+b5QiC5uEwPcfJwGXvTWlbQnD8euzFrgqxbPD18mYzHqphss3i7jLG9fwit0NYGKL6v
rZgQGWdtNXm07tx6uR8HEdG8CIE7WkvYECmOgdAhPiS0240LERjBtsl9LII7VtQIliWWy8mzpLsx
heqf+SblBwMvWzMpdpc3bPOjoL0SVVCqs5TKqXuSptToO1SuvH4q7Kk1HQTkTq029mWYjSeSjrcD
JizAtIzGcm5J4DrKpjSsJy+djFvDgs0Vi2LdpZoSOFYIX5HW8nEaUffWLP8y9NbLheKmgS6KDu04
VHpPlxhHlRHUgTJB4aOitkxnezKSm0a2GluHBHGC+YUG7Y9YuBsEvdtPIvWxrTvgZPWcD+mMGuJj
BKuX/QkkfsTRoUROXOuhslWXCfSJXqQbX/UEkHMjYZqkYMoE4KiD/7yUHWhI2nGhCwx1I4IEDEEq
HhcbPatrIwdJQAgKmIJUuDpLeo9mlfvYClyQGvlxkj1Z0ii42jbOHzANk42gyQRl5dOv2eaGVNVR
ixMeqQGo2arBlqo5FNjrVn4V9sLKDIxzFKTrpzCTmSCnZCIb8jER2+wMsJv+imzI5po+wHgaEMWS
llEPAFZT3WlVsKuLCJlECNwxT6I67SkFQtONtpz5kIkW2MKG08KGodsA5L5oUORZds10kaKA+cU6
oojn/XyyvvWL5vR5cr9EokrNpoFDqVwFaw7yIHyRKki7MJ9muMi6i3fhErjVIvmBJVJK2DYDsO1T
BZLErPvr1AySQelCmsLC1RtytJCgBV2xvssbd3Sz2RXntzfXtcLjPAVNql6eVaxriQqbUnpQWmjn
1eZB4BM3wm9dWeFw5h0iRWwNxbtHYgPf6JGFOKGBltxf0kphZ5KLodZovAfuGpT01BJo6ey0O/No
fsUIPUTCdHBzvZe5RPHhuUIXmtpX6+PLE1RJ9DxSsI+YWUCuVrqF9hoIkvWd7kegG813vYt091Hc
Ui34gDzn+1igBwY9RZNnqK/5fCiWQ949/28fj3IuEE04GimY8TMuJO2akeBSpIUZKYYkruIJTIUy
17J6qFuzGvZmhRWR1F683yBWEwGyLV4BhgFSrDU7c4yjK7yKj9RNrxXQ3/xSH5zINrl4Lq4lU4/Y
SfiTqS7Ga/eDqU79hYmkrSIzglPVBNsmtHPP2lfBEzBlCzMRnAbW16ky8TbGYzyDK2O3gKVSdBw2
fTOqdKAkx7zHGcMPWJOTvNfg/dOpclti7fVhtFVNuQ5m1TcnwQ29uUBEBRj4QMeCpZjclsIxL4Wk
YYHrgtaOUd/8Abluwb3DPBXvW9ZgnIeG0mWuyxPAKr1Ffclyldprs5daHe1e26XpjZKNAsity1SF
lpquwm8ZOt96JiFbnUY1IIuOos6polW0bouvglO+ifJ+pYI5F5MM3JWN7soFrMlAYQzCYwxRAqrf
pw6BlKrmaNaucTLfKjwBKvtTz7ZzhcoO5/rwFdVgpnKDuAdCCH/R1IXKL9LUbdmlugLjHJkmS3EC
2R5EJUoUu2XZPVWomLf6eFebOqSJREWMrS0lmCuQ0TaOuJV/7NSTTEct7hGDG11jRxbkj4hIN4UZ
N7+BawxuA9WxUMpZ6mD8GCOX6/qmSahtDjGmtIUjQ1u+C73oaLbEKC0x+FdVU6hBpnbIof7JFZZA
3hXcXaxdRXPaeh/tREXCzQ1E8R1yzKjkAvHUOpSoGjLCnCWNqsUOFCuyq6oR2KAIhP33lQlioseY
KhmRpFr9DCGDMQt6GUV/Pne/yFneD4vGItW2e4io5tdyIXCB2xCYK4E2A1w9P6yDacZ4lCmMoDMj
G8MKttJ8ERzUjUCDyqYmo5/YhJflU2BGYoZzGA144kFPssHNvLighncJ9OUTNlC7m905hsJ0v/8N
YPbiU+D48CbmQ+/cqqJJ1hR0fhxl5bm7Hu7YUMugHogNGcvcg9AAGox7+zLsxlNz/YjnA/FQi6tE
Z4/4rJLtenjJ+8Q2as+sjwO6m+vg+2U4UdKAF2rqlsiIx1JDDuY9xvqgHfutSsjJ0vhYnFoxlXRA
QfjcVrTPVBfYypaprBMg3E2StTRV1EaFT5+UY5xOsw0ZwV0RFJEj2LUN54eylULxLEcZ/KzzSunj
Li1agsuYZJlvGONiY/4pdkollp6MDvwQvdV/H/BvICy2l8LgqpjK1oUgzUsdqmy4LNnrOgpCcdT+
IfhtG87y5Lex375yK+lCIYtU4Lf9NiUxSyxxV8EJIheajEbaxoEKxO6NJX2qyDafy2vqdT+Fh3Ij
ZqY6RbMT+HnY+5uD6uS+0CBkC2+AAW1d3xkpdJilXYuLuwwO6v43LoITPO6duliD3mZscEIHMUFa
XUdqITjwG3HdCQJ3KvJkCdusx4pw5vvmdexKewig66c9GP0hGq/0MBUgbkQjQMScCaXobDur1Cxy
LY96gjUNZLaV7GaMzYNBntKlcI1S5M82HcwajTNHVYZCCqFYn7Unx+UQH/8kqQ+uxNnA9/c1b4hr
LM46lpyStCJYmVpnTpJK/aHpct1BD8mRdbpPTq0PFdRwMmcJaj/uNQj55OmTpJPGVudiN+QtcqSF
ieldOFxqVn430WJvJDjQQTd0N5E+fikU8zGnHdRs5+pnlWSYgwhy10Jzlk0raacMmHecZsCboy91
GcqZKGsGI/irrda6CjHK4qDtDr5JVq9MQlIXEva2Wus/S2VxqaY+QWoGHZvNcFvr9KVtl0MX5csV
OP/ewib9MTW6bAdRYe2bQXbjQnow5GZ8MTKw7CdSdo0Y+3oe5bsOFBTub7iW9f5ypyEGlU6FvCRr
hmRc0ok3Vbt+tDNciKAWtaX7bDhchtw8HXh9QD2F3cV8bRt8ZmktNcmM8mkMGTs2gBGBB190zLet
dIXD/M7KaY7ytCjyAhzdlp14XztQUt6xsUN5X4oCi63LAyuxVIrBY9bofYpVdKaJyRnMLaEj0Y8h
l1yPD+bz4telHd6j0cLX3Sy2VQreIcG9tRVcrJG5s0iioZ0Dks0gCYFYdW36BGEU2J/QC3o9ooNr
eL789TbCQ/RewogxfaifE/nUahVIITFw9uUnlbSYBKsFvmzrDc4mJ2HVaJ5CSpbbzNmQjdywmDPz
wr0UgK8jcqPq6c+GrdgdwY307fKiNm2FpRQxBsa68/lB4EAzszCUYCuNVxxMCQdh2RdX+aHOIXco
tExmebxPW6OxPV5ZZhkkctL1KU7AP5SVLIPJhCPFUx5bprkG43az0+Q+lct49oz2Zgi+LOr3VMfg
V7D83mf72EPOEvUmMa2GrerPIAV92x/ZKDRiiBPOopVxV8M0mVXfxPhoEhLOVfAjSDInCieborz9
P9oH5yW7sGiCscXaWFpovP1blmW8+72Q2sAQFVLAMjUgxXdqHEqiTHo+w5VMZAL37OfWKgUu41xb
ikW5Kwhmnyv7QxNwq2nsSzEWciYq97NG5wxjjXlvp3Z1J/d64kAYLdoJpzg2jX8FzmLdFXiVKsYy
dABn8urz13w3gLF1ccLPZC9+em2VL0+Wyh21UZnipqmBhpQs7nEHhWimbQi1BDeNXetn/guFkE0X
SSnkDVHHR8aGC/86TMmqtQSXXKUoS0j3SyKiId9EMAlYGGXoUuHv0z3s1QqUhUg1eOPcPE2S7CWB
iLNj6+EF6/sbgq/rNV2cJqBNAARGI6Lihd5XlghjqxMTJg7FcIy74N7keehCTcrbQY9mkEJhakiO
HokMqaq0Dp+Nof6pGCPq+lb3Pem1GzD+CI7B5iYi+QBeHIJEHp+kjGkZqJPG4hAZDLh6bHfB62W3
sRWVs96pvxG4c2bMBNIjBAhGVbtp/klOZdcMXppir9VfL0NtX5orLO5YpT2RIjphK0drsPvhJavb
x1x+K4ObIg7B5zX5Q75XRr8vb2a6N8PEFfyAjewrXS+WbffqXA+YC+/NAItdZ85/Tblq87oG84HK
uCVMy+TzOE2jWp024lSfZTiE7QibG7vCsrgWDNDUpqRmzpJN8C6u+ZUpLw8OBnjZmOkvsBtsPb3X
gPwFkBfG1BkAZCWy+Gq5Mq+146+8rYRL4+xzXhBpzQOQ/qptTj9Wtc3mKL6xt5zKemmckVZFEaDg
DRuZ4hc0zSzmUyJiW1W3Dh1cIrIXkLw0z/g35jmNQ9SpQCGgQ1FDUmdkZMzBp1F6sDL12hz0t15D
iBci++uEZdLapMm+ddIU2lFDMAmfXUfVeKcokC+mxRetMPEkWva4sz7lRmnZY6l6PVUgptcPlq2q
M3EDaZTcokwqwZnaiu3XS+GiDpUJamDsePbm6ofc9yDOfi6gQzXvjfgp739ePsBb7hBjsxiUB5+E
fNYQE01hOQWkmsFMg8k7tJ9hzPEywuZlvIbgIsQ+VNHn2NazV/6B7jC0bLPsq+IvfxSvyi7ZhS7d
XUbciBANNuWHIS6IVWOI69QnjbQ1iwzKdF6lWInTJP1er8anvAkPaS9/u4y1YdsnWNzHmrRlDpBA
xP612mNe33c9RHpr49P/hsLd/AElQ6dFQImG5ppY0242G5sskf07MIwcljBaYb7lmMRdDH4KbJxl
HpKk2hE8F/pKsJYt/4Mt+0Dh7GGcLBKWfT9D0p4lGTO3/jnZjHfDtMdD+STKNGrb5vCBx5lDX+vh
OKRsVXtGGFCgd8Ta5f7ySXpMfYimf4tc/Sp9id5qZ9i36JNBvvOBgCahcNRbEFb6zY11MH6gA9A6
BE4pMNat44HWFbSvaBqbTOUrVB0O55xq2I75SF/eldS9JHXM+9otD/l9+F084LjVI3QCyV3aLWmr
rgA7tde4isdmUapvzW5xiNf4kOAWTDVsNbIDDfQuFrR5wYrJ3WxyUyZoJxzgmt1ssOfX3p++qc+M
ksJ8Y3xbUWoHjnpz2ZTZR+Ue2yeg3CWXp5XRxwtA0+VLGFzXU2UH6HxVkY9TS+8y1lbvzgkYd8Fl
qsEKFtjP4XsR28mz/hbuyY6xbY3fs1f1rR9QABentLdP0mpnue+YxfAJVoRFgvXpdjrUTo46Gub4
yoOOh3crTniJdpV5w1W0Z9WMlm7CQtlAQr7PXIh7SuWxnN8G50+6jwk502pXa/sKCnV7wT5vOtvV
ejnPUdSgHDVyrDcDn+pzE4BoZNnTQ7FX7yDnAyG32+wY3xGRATNbObclg7Fza3hD8y+7JhnipKGA
Ve5MX7kubwb7ewc9dnRWQoBYdF1uXP8wpn/Q3l9Pqz2ek6xqRnmGMXnpIwZ90GhjOeWL8UgOvcco
h5Mv1ufoIfNF1+a/uIUPZO6gjgYY7Ii84DFxZDQkwUFH0xmYgmzWYidqVNz6lohyWM8bEm9oVDw1
JUnTWgVEpbDdWr+GAO7PIcFAS6B2h8tG8/6g47/eGogzmjGx5DmWYbNvrxNGqiJH+RTa3afoU6cd
FMtt869Gak9HpsWWgR3uqm+uCBUWT5gLuPQruEtIHse0WJjLjbMYgqJV+CPsZbDJB5/aoD12ieQi
Z71L2vpBGVHdKJufKBPcDRH5cXk7th5RBnrnNYTJGFhCG/3pvtc5SrdJP/3OI2ojtgQUQTSuAgjE
FqdQUqwtqVmPsKduucm77K5Z0t9w8ysIPl8RDDNyTlA19QK9+G5A7CBSlNvs/0i7ruXIcSX7RYyg
N6+0xTLyrvXCGEnd9N7z6/egeu+KgriFnr5vE9ETygKYSCQyT56T5ldRmr8sKgsXT37xt6/4uSJa
jjAVO0DGR6xomsc7VLQWe+nHn+LC3y0teGW66rmtqvdqYC1z84ZZr5O6zgwx43oefXCUzwRXsGOn
6kjg1RzILFyB9cEZdwvUvgtmyN9KntaGqatNNGQuxdQ2NriRHB3qCnV0ENAGU3sWKcJm+Fmbom4z
VCfnbMmwxqk/yxPonKneRM+gmP5nOCUngTUXw9xUKgQtImfMWYOvqZ9Ub3bSQwGp6qsK0JSr3pbR
MEpOkt93JovCajP0rbyIikjcnMl81MNpNeN1Sk984GtMsR2WDSrexPGcdzWPzeQ1YPGiYcdphgNW
YwYyaSshWH8z6vkTJOCfxigA3nYp73PqYhrZz0iHHG36Q9dixv3PiCcKFU9mnl90bsaahC5z8qjx
oX5iM8Ij44R/A353fKAmKmy0zmSTg6bpD4OpOCWBqDn6m4jmqG8cY9CrtYeecfczPhqNAa+7QBm1
AY4RqaoldLnZ4JaCQPrlNbKsULGkAe3EyCv4ZkFYm5MSY+Retxbu/bKVrSovor8ugh0ZpV5MWXyN
/uJSgRGnR+SI/NmRLWGnXCme6kZMHpCzbtT3qPxpiXLCptbwgJJhaXCTm94ZLR36hDJ62V64byVT
/4juZXtwFEtS7ObUH/7qPAM8BCoNWQdQmmz4KmNLRnCLiQHs69PMm6PA7bo4f4CyLEvyZ/MArAxR
gcPoOWgI5vzsSmEJ+gLNj+b4B+Ozkfv/22aubFCfLaoyLUW3BgcgaE5aA77GroKCWxxEb5HQH/U2
sDCaIzt6lAcm0NiKlXFZ7TJ+xVbKra9+BfVJ+QJwtr7Hr5CQckNN8BCfkmfhNvclZ96VrFnrzROx
skYFlnIM9Dkg1sah9Cb+qgoan1NYoWUzVn5aoUvKzcCVkxERKwBW2TOKi7/ZTgM/00xZsMXSHCN7
gZ/+0UgLY0sNKvGLpWwAVS/MD+/C+3DM97k33Ta/0gcRdMhMaMRmvrtaLBVkErnL60zBmUh/xf+o
e2VHxgXGl+LXbJfg9GbNCzC+IN3J5/TQ0DsR5ri22Ze1v0jzLmF18DdzodWayPFcnfNSHzDnDBEo
lzeuePElNSZzyPdjIP7NNbCyQ8WTJdW4SCE5lxgLXlOW0K2TXFkrfMYh2/5GikDYukVw1pB/X62n
06UlmAUJvRuoMwZmaViVG7nNAWp5qb4Tj1AA24msOcXtL/VplNpEsDgbaTbBqN7rdqeMTinZ4dCa
jLVte/unGWoPaxGav3kgoqoGSkhfc4l4PY6ZcVqc0mV3nLcj86c5KjKHWibFKQfXCDOQCPTlcMN1
rCLwtvt92qAic2tUCaResKQgaK1sAtHqnFgzBu+Xp7/ZPEJUQBQVACukLCHVT7MRlW3UB0eHkNWX
VvOMqo7feeE9Sx19c+tWxqhQr84l2MwNGEOJ1BkH8blSk+fLC/rmcxIR9BDBhANGnO84n2zuiqxQ
ysSrZHCAxhAZCO4NpfAuWyG78uXmJFaAjUITisegDd126PRZGMOWT7xeCO0mgZOlmtU0nZnVkzlV
rGTxmzvAHAiNIFBD/uObioGQDIkQZGHqZaV0W6m1nXRTgoyx+ln3esc4T9K39iQxgqoU2q+8ADI+
6jyhNznnRbok3uDGd+mhx4OsdrRrw653szXZOXQiAvAoKp5xVe3Ck24DIIbX6XtgipitdcDz/xcY
J+o3UYeuq+SllyA77HGiAP4bw5RBAzd9xB2jyPD9ZUoZos5DVwCaFqVh7JHht9HL7iO7ehY8zpMP
Bsd8Hn47EJQ16kDkYcqLXB2nXtdCW3vQrElhge3kb6GfskFlPEucdXJiLIErZa0tzrqZlaXLQ5MI
2Zz4UDTJgeelayNOH/G/CWYw9S893+yifrIbJbL0tLC5ITflQDFDMGeB6eEUxNwtuGFVM0YdxoRm
JYrRDcC1DZ4BNu7Ol0rBLF2q2l2h+f0AQeql8RoO8NlOc8pyNsOp28sVHyELSjS3TyazyjgodHbm
OIZHaazQPsjsy2f2+9vh60bQamtDG3b9mI+pt7xPtmqNvZ33NmQug4f2R+oTWfPQFfEQewyeY7t9
Q/xg9kfIXtNxg4xXgqcOw3nfGkDyOI2g2k8gCK6Y+mxWx9HJJDN6iZ3pMP/IMUjamKUbhabyWA4W
m9Zpy9/W9sm/r9KAsAujtkwgzBgaNykqLaPMCB7f+xTY5LUFKniolYCrWOsSj99HH7LVYvxXulM8
bS9hJpCzI9Z5/faGoexRgQE44zJUOayI3ytug9OaWpNleKSkEz1edqCtKLxeGhUaEpRSpVyJYmiS
gr9ueVjKn7pxJzBZcDbtiOAN0A0M4X7rQZQJqSclauqJHmnZNdetF/i6H1tkLLx0K8IqH5mstPp7
8Zzs5KdZuhlhGErTClmKSwY8cvUeF1n4Ouz0j0ACmRxh2gwt8Vm74Wzd0RLAxrufCetjbrrn6idQ
75YcRRFZrrPYS/zOF1Kr9BLe1B6Fuwa0KE7hzAc9covEufxdiUt+O5QrqyS/XB2KeOKCGbTiaBA3
0KiOH/S6MtWO0VliLY1KwMcQgBWwy6deUkfoaTXgUnMvL2Pz6lp/QOpwq1o2dHy3ILjcEvEDwRTe
0JV0Vbd5/ZveFaZ5ZKBwDKhwbdR8YhHc8mIgxx6kt/YLtBcXdzpKZ+SUtJ/twTJuZzvH+4+JL93Y
SlgGYy/0NTZqMHmfTktZKDGOPHcNqnURLPpk9LjFf4LZqwCmlXU4tkziAMAcuttEA+yri4BLspyH
CCYnvbM6Q7GG5Onffz0Ncl+EwxREn9/GfwGq0oHW7GKPULFB7ls66P6yH+3x448oHLe85Ys9yusV
RYmh3orvB7Fl4AEQPRFmHqb9mWdQ3LEauts7+Lk8ageB1xIrHZhTT5o7p2lnTMNX1uUtlEm2RB3k
L0uiDsAURHKIsSDYiDUQfk+T5gV97gCE3ewzjO0CN57lJpeFhS0M81OhZ9eygvS1E8wsnmfM82R7
btbfC1G6SrPlNSiN+1DovLwXvajmj12q51Y0YqIznND3jv1oyE6iLJn8UJ+mIrlHF86NBHDoccZB
NFRHEKPTIPI/azUHPZYgu60xO/0y7aLYMCOQdS8daiRqcKMk5QPXC26nlrw7iJhiUZpfl3dnI8oB
q0zg5hDTgHYVFVtR1JsxeW5gc4J9nN80y6vA0s9lmaBcqu+Dku9FFQez7y1OhQQXGbGcBUaOseFK
X1ZCudKkiGXZQNrC46dTJJVmqrHG+753TjE6DLkrkESgZy0bNCtz1fHzGGkazjvYRwmAfYBAfYP3
DeTM/uLSW9s6P8dW10+jGU3X1RyW4+VPhd9A6olztMfQ125lN3f1K2bzfyPB+GKRcgV4cZEbBSxW
tnEN3bQphvQlefkPJqbsRsFujxDcsjh/KBhH9Hsf7uvGSpSLDKKkpfqix3jJmqMjWtphwf4W98YV
AezzHTAPkOnxWfGb9UElymdabUpByaiDTOhKcCt32gW74iqEhgxbu/E7CIqsEXEcgHMwy38jNMkX
ocgzjKa7xUtnq3si0SZdBbtjb4tu5oTuB0sUYKMaAYMK4bfCi/3bg102ljBScxwIDYjOJHEa5bFB
XBkFzDZ2jGRpy3fQNZIRvpCegrn8600ozFMSz8uA9/EkmWXV3lZBZU3V7PFRbV+OWGdVLiqeQwHu
0xb5LeuTMRRakakjbEH75EPhjMTT5hoKEh0UMVN+2hm8ZHI8iulDUvkYV/WWUPXj3FPzmn/kisHP
OdENtfghm8TExhjJHpJzjMTuu/gUPvf6V1LPApSJorYg6UhnCy/1P8sxQ3c+A14pcTVrfCdDbUAn
t38w57x1hxOwNcp2ILjTDLqqW4ot2DfqPvZCjPdglA43uA3i59KM7gBdByrs8gfZDLwKRhqADSK6
pFQlYZjQLJr4BSlfC7DQ2NjRdHvZwuYN8mmBfqLP0ShC8Q4LqjrFFMTBhrtbmd6yPIsc92+etbJD
RUA9HWpxLpEpkLQ1udEO0wEjG97gGPsOr1Tt4/Kytj/Uyh4V9hoVxQ6xLGLPaEPMKJcLnv1GtTOA
/7KWaL7OFN41xP6+7eOn2PC5pHob+bRjLJvx/Wj4Kd9PtaxxZNXpc9C8Ft3j5WWy/j7599V5HYZE
V3slj70+4qxRf9Sqt8sGNsonhDf1Pw6oUcGnlNs+qKb6d3GOXJMSHvrsKsn38TlypFUoOaG2i2cG
TV+iaENQF32UIBdv/Koy+Z+JbuaT2YMWE+BlgsybRaesbD0050O0ZxFQswI6FfhmvsVoA99C6+x9
zpXruBJdubuJI9EJxp+Xt3Trm4lnMSIEWhT6qG8mVvM8xCIu5KqonGR+LBTme217NUTv6LcJ6qvF
WtdqPFR4vfgpAz4g3qV7PrGhdXEt3QUF6sjxR7Xn/KKw0oIRsb4jrs938adtaieHHAV5OQzgMa/5
P4udA8ma7g2rtfsIBNcprn8W2HFrQ/F4ghY2+GdwL1DXgQH+zynnYXFAczkeQUHEMfLfzXsRU7hk
lhmTZ9/ULiA92xhGJCroLsv7SPf73Fbc1NF94ZY7QYxWsPsfkwUFXrsu/qAWT74XHTzBxousWMJ7
9RtdbtAZS9XmaeLl3RtSjWnsLSG5ueyWW3VE8tjG9QYOTejsUn5ZNVMqNmmWeOls6rlTL2hOtV6E
600XTF6yOMUdPM2/bHXz262MUp6qDQPfVXGdeNkQ9xgICnSrTEfW6AXLCuWTI1dEYGnL0V+ZU83l
MNJv5ino/v+7tVB+KHKjhOwJyVM4jle10D2Az57VKtpciQ4pV5DQQtWeflNC2SXPixE2FBDdFtqP
Yma96c/x55uzgb8XFgjdLQ3IRotvKJsRdYPW6Z/0PelaV88Y3L8VDopbkNZTvp+vMldMQOyueOHN
6IuH4CrZc3vMG7nGMZNB+dRfczd4j5aHy3u8GV7QafzPr6NrpmlTFXJEijbzHu82q/aqe+5OPw44
fKXbv2WvrNfiVhNDX1ukMhcuErs5qHA1EHSouqCNj2rCW3Rd3XfP1W6ylH0J0uYktaXRRGuwsJjh
fPP4r9ZM5TLgaiyUqsMvkHozVSHiW32AegUaJ+hgYco7MHs/+4MS3Nbdv1449YLr8qps+6z5z90/
oLIJglYmqcjWZbU2Q8UdnU+5UlVhJhJLG/MHdmSk7ljft+od/+9RGbid1saoeFNnhlxNI7aSaKli
cL21FlO+kW6Lu8xJ7zOmMsFmHro2SIUehJkgUHr4q3zbHFO8F8Kf/DV3EsGBof2QWDGceMKFs0vD
AqES201yh71Ub+Gr4HxC+N7Vdu5P3nxgIXaYJ4PqpRpxxeH9C2vnzQQ81QR1kd2a6V6GRIxD+KYm
p1nMYTHBB9ViCp1JZbp9a63OBvVCqhq9L6BEjMsfZASqlYL/zYQkL2SmSxdNk2jPKmyIWy+Z1Rc9
78oq5+41YURVExYJ00OEPZ787qhcS27h1j85q7aFGQNJ6kFBeQUqyJCnyk4sTN13/OdXPz63llY/
QtHCWl94/Ah+32GKZdjJ4Hv4E61y1gaLVPABCwImxgc4MO9FwOq6iLkW6uSe0pg8ug1seipWiD9/
gNXaOoDb4kEia/PiK6JBLJiJ3exAFAf0HvjWvZpxqTACnUhFoE7tcnHSiA9BCy4UbkcJAtrGKSzu
0rS08tC4M7p/P7NCfUEqEklDGQPGgod34oP67i1yU6sDSWPq95DNxqAgCxp2/lAXYoNIRaJIVTmO
I/2A80kBAUVj8xYZ2ZF2vWzy//QntMkI77eybwWz/shCcDeyOUOZ54dKk8qpFrRcJxHRC7wUnaTu
fn4SIGodP8Z46gkW0d3hfqUx6LLIf4Y2+gjM+gBZ7aXdoGJXVmvIJEikTJ+gBeVIu+UwvaGR5097
wQLsdq/9iDGwYP936Qtd5gYUtssTZYo9/XQCcMdfdtUOlat/lPNC/6ruvIpVdKV7auWwLotz7iLu
qwfRUbBOsHNamlf7ya52oQ+4Y1olGdGFvT0rca0OsKgrKdcQ1+5ecMleYZDRlj8kEi9S1/hg7Cjj
yqPr20om5r0aoEIx7ieoo7dWvEdDHdHwj0S6GMGfrmpXxRgWlYENrd6Ve+OdxKbSC9xstA2w5cfM
+42EnktbSYWmXJmLQSfRV1ceCv1B1WPr8v4xzoFEhaF+6dQeDH64zTgo9/JvMnD9M/AjAbMRwchi
z5PkK68I+thQe5J6ibeSr5+Sh3RX2MNuumt20q3htTepy8pQWJcXjRqMhiooc3UmsSbeZe7wLHJm
8CGdBifKTQyb2A3HeNAyTdKBpZu0FOIu5LkAymwrdfKfaGohF4DC9b7fiaxiOGtbqQSIF1W0GFVs
68sTtCGaB4mABT9+EovSP8PjH2inMU6cTNCMqw8pKoOadiQBauzeIZrBLRCJsSXsQQN4aBl3M8M/
6Qcv1DbkQG2BNpclA6nHWOFKKMFBos9AyxgYLr18HFifT6bSHa2SiiiVsJ05BlpJdlfjvWt1JoYl
HOiVs7lpWAukX1mDPs+FjgXyyy7EhEuKUcMSLKpCobJKc4yXlkwFk0orgkjKsbbgdX6qXKUwEzc8
9S5RZ+u80k5vCP1OjCf8f7mpVJBRxqXoxfn3ld+YEubKwVfvlD5kHk2S0DHHvFkrJZu+ctFIwohL
bcAgIUQbUT+OoSmIQH2sJYzSh+h4js+TRwIA67HOCNgyld0E+JKaIeL4V+Url71kBWt+YbOhu7rT
z5iM1doMte3HEqqqruxJgjlbYm1BMcLOLdWvfsXH1C+umrvUZdVBmCeDCjRiPMs1RyovemqCEtPh
gDYITaM1J6v0BSfao9wzJP/leaRnkOslluSqxX7+DjZ4rx+GXegtpMe3G3ccy1U3gxvIbXjwjkJY
nm5EiEEVz2CSJAla4SuusNMc/hqh1EIf2Y48xsHYDN4ra9RlkfcgSlZIOlEKXo+Zun+aH/WJczoH
yF10+6bMxJvuT2QoN588K8PUxzTUEKAOFcvkPX62IFI9ucBAHbpr6Zg65aOBp/uC+7lwFuePEGWM
baZ1Bzmui7M0RGOTEFQPD8pOB188ydna67+YHyFPrc/F0lP5Q8BzuaJgsXX/LjXvY8+4gzdD+Orv
U3eGnKmTlmX4+0sMOU9enw9lp2SWXg1uuxiMhI3hMjp1X0hB24RiSRxUOCXTsZNuE+m/XA91T4j1
qGZGBq+cmpOivM6lsct6wwqazL3s/wwvpKENOoabf5dSZI+AcIZd47QYg/mbLvr6+1O3QVP1Aqai
kOMa1angBC/J/7VGBeVhVNTn54Rf6gzuXC61A+i9kzFFp8l3/fYSWDkZFSqWdBJFrkDWRU4MEXdo
T9yVbmem4RVO8/Pvwv3KHhUhhCEMpaWFn2VHHZGhgqyDdme8Vv8QCuv+bflx2RVE8vsvrI8e4Aza
eVHjGj2u5Fg/AcNzxR2Ea/m2foJuuHTfOukV6bjl0LvB81WPH7XGVFEzAd18hLIQYTqrWfnS5l3+
uQX0UKcazHqhzTgHxg5iCQ4ug8gO3GUvWfeAY7PJaTbGgNZxyqDiCDCOQIAIsJf405Ech8zscCDE
HWummrUwKoZkhlpkGFKJPSB2MNSkmt34cPlzbmcpq72jYojQGoI0hjChmIWv7iVg3UorBmb4xzPn
kTJe+Hep18oklWW22mKUVZnCY8PYXyDjKZaDyVgW6xNRoSRugqQXyScqQk/Xop3al6YYvQkpWG7E
x0C4CebOrNORZZd1OqgAM/VCpEQ67AYndYFCgLoX7HKPuUtkJ0DAoji6/Eo/arc5sd7QW1MKX7yS
CjyKpvW6UCLwkPmsJjLnx9ITrfEuAYX44qnXBLiY2kZipj/UQ3xt+KyUejvzXH1YKhS13BxL0gJf
Gq30qvOVw4AyZQ61VpC4KZCBi+/1nHX2yVn7/8MR4GZfXxAd1yphGaJQp5iDTR65c48hV0iXoJUy
/AH71uUjiSb8V3t4cyptgsI3dhk1M/RMjpU7HIDYHhxSERVKa9xJPsObNwt1/7exOi05L9TDzFc1
Pu3gjg7vZPbyxvuQCLHFN9YdTBz00n7SISeZA4gYI7x3KRrX/JsgQfEBSmlq/1zP75fXxdpLKvbE
EKNJOOIvVZRbVa2ZXcpI3FkWqFATDJkRVqRnqQ+gSe/e2+T68hLO1fhL+0UFmiybm7TIsQb11EMi
U3YgZ5GeOCvcjx5aa8QTQfeHBgwpkEu+aBMysRKUadqN8HH5t7AWS8UezDJqmKXpgT6ZAkvJF7uf
Y0bGeTmphdrKV+9X2qrgM9ITQJ5uhbNmLrLk1wYj3WRZoeNIa9R5GcNKPIJ3SHqU8p1Wifbl3dpu
X30eKhqhAH4qIwokWJFvld4iFcD0MbV6l7vlPEAlTH7Hyg0Z6zpDsVcVgaEbJKE8V1Y7wVO6w9wA
g5sxPJJlhEpOIPA2Cq2AJHoE93WuHZMac5w8iz6HEesxcvTVE/KunAqpwcmaUT5VM7M/6TfqPXmA
J5D86E4sANJ2g371uYj3rzYPzxyMthN4x7zPr8CWsM8OIAEwf6eU/56m5MtDAZqRX61NRpEkKsEZ
jiBOKFuzL0AA4BMM8eDwg6n9ynbNbewyr1DGdXZO11arlPlpkgpS1iTMS7IFqDQmyhUHDNyAPbD8
8f/ZU9AOKFCfAmaOWiWkk+ZiUjDuADYAfS/thh3CVWmWZFwMw7Z7Vqa+FaFUHmgoSGOCupx+4LeK
npSaXiVeCB0hcFCb5cICiG65/9oE5f59X/RxAElrtxaWf/Im8RcFdiKeCTUkgZ0O/Cpku3QkyBCf
oiEcQpaXkkoKUIJgLu+Ci6eXO71hPApPneyX8Es+Vp5xwwIUkNB3ySoVgPVpaEplEcjTI9i3XupJ
GMAX2ZCRLT9cr44KwTzm2/s6xkNZxqTtiDadXdjFde3lp9QCGvYq9cMSpHuiPe+kH+NeSszYZa11
c1xk9SNoBIcShv+Lqh+FwtQbYzcrkz12HbQZR+0lq9J92o0HLQxORl7WUF/P/FCd/HAsjoHhxDWr
Ncb45DSYIyvqWdZHbH5utJHTLe0vWVaAIGwja5kG5sD4hisTbQgcF3BqIQRRIRZTLW0vTDidvztU
rVWUPiEQitCOtnSzcDg/A3ilZLDZEReiXOyLWSrQKo0EXS6Qw3uGFFm4sqy2u9YSMPzcthpnNenT
5Xt4e5WAy0pAzIK4nkqoG5BqdFyOsfg5BpNQ+qBCRlDNbi8b2WLu0EFdCwJOnRB40MwdQs2p1WDg
uiJkLu3dBHqaq/LWcGuPG8yMs8EzsSfA4OAgHrNbtMc6U7TrB8zNOOSxZgC4V1msO21j6V9+FPG3
VbDPg1znq0VFz4wvT4aKSmQr2UKzOJcXv2kGpCXQxhMwnUSXyvGHZwOidYAFB8Zo8k2/6xPhpNQ3
/94MaGwVjOBDv+qbliG46KUgEsH8UvO3mbYfe6dj0YRvRb+1CSr6LVGQQRxrhK/sp2OPwkvvVlcy
E+m4GXjWdqjo1/e53rQVMmkMLrnJaGqx2SPWQny4UU2NwMZSjG/zryDCuLyHm0mphme8QuRMMHVK
nfm5BT9aVhTJ+TkL4bbU7K5DR7WjK9VN9ssjd8OCunwXjUCqo0F73lA0BbLfInGflRcuIGSThSb+
jZOLD5nd+dJOA4J+soNf2iHwod7oDKR9hDFEO3fPaDnAUjLkecwO5FaGsP4x1JEAiSy3YC6APOfL
pyK4JpNbpK1bJsfun/6hO7EJdDaBTmub1LupVTEArMQIeMK7aEl2eodnfSCbQYYBRd2vE1PyJqdE
+7NwcP8MGeakzfgFYxm3rMf3JlwQg9oaL0EFDikZ9S2qWc21uMEZQnP7JQ/6l0QP7gGOeIHO4r4d
Ij+pNFsvdRskWH/xGF+bpna+F7pFyEQ98aRaMdvwJ1ew6Mg2cahrE9RG172izmOKwl+YQZYQIgR2
6RXX/RXBDeLFjDZz5+C6uVaAwIhdZhOPrIC62PS1eSp6iFwjNT30iHGqp94qHkCRYIuPwk4FOr7P
yTt9PBLKeNYJ23wrQV1X15FpCyq4RL6eMDmpJSObZxh+L3yCZZ6eDVRYR6TZqMn9wZztVvYGjWlo
VEH7A9M21EZX+sSVcyySKS0Cto3BWWxisMcWICzNPTBpDlnmqI1NgyaV9BlBKxJszZxs/hQ6OQCa
ULGdfX7H3E+WPSo8q13KgQyJ3JveCHzEdBgsKF3usZlQbmBiFLbcZrWZNIwmrJsZgnJNck7Dmvkg
OxivtbrioHnyMXUDh3/tbtldhq1IuDZL5UVirdVLO4JrLE1eRvFooHLNuGuIF9DnASB7AePYIvju
6cwrXUSDT5U2PS+MuwZfwGJX4AjEwMhgJk/5Q2AaT/DPa8FnWCa32CXL5AOvrpw8EHD5iVib7KEy
Eek73HTnMI8qfa44FaDpTIzZ5n4SNlVCMAVVF+pMKEOsjdkEprhcbR2Zq3Gr45ww9nTTV3QMVxOC
IgFzx18X1iRj2ghqlXp1HDRm3fa+GE7PYVs4Ux64l3eR/K1vm4hEARAIKKYoNESVT6M4kic58YJk
H40vY36tS2+XTWymI/qnDRqXysVRIgZjDaDmkYwMFC6kLgSUlV5IqQcqYDuBAy8nYxM374m1Vcr1
Mc0OVR8ZKxvczo+v0hyjNDJGiLq3AAKozrIn7A9hYXZ38Y1oi8/18+Vlb37F1aop9wxBadNxDWbq
ewhcABFlhsKPNhQtvm6cf28JjzvlLAGIsUXKX/QWTNulWgUuF3K7OCrczOBvWwkiOwkDn7fZ6Fub
IotenbkS31HhM4U0SQt/QduytOQboOat6ZYM4qNbfFATixU9t5x0bZU6dXHcNa3RDYhivWoLuu5W
fGVDuJThMttmZAPiQZLOGzTzrVIrylTICChJfttJuTlLmakrjEfkpl8aGF/9jxXqZdy3MWfofYzs
7JheRaIpuLnT1yYHZOziEQ4L4w68BudzEQtoPBtMsv6tILb+BZS/jKph5GBZJSkMb2Uf9V3g9V7u
EdgjlwKBFLs960nCMkn5TWRkPQhRkJLy82IKc2+WtXP5EEgbFQd9vSrKSeowmspWR37UBKk/RaIF
yg7IUUGJxewDZExShIdXpChm3ctO2BpWE5XOEOrX/KzeTyANauTcVhPDH1rBq2XoFrfFfllEvxgX
qwzqAwdqMWuOgyOqZ44g9S9DlEF3JOEsMIQce9l45gJQYSQNlO2UJjZbvbtZkHUbjXrVRuKVqgcs
bpuNNaPK8ln2oGLMxLcJhtdFTNMd0ye5MY2X6AdKEYIZASEom7FoSrejPT01KDzvme+MjY/6xTr1
zJTnJetlciwbrrkbI4iQYk5ZGsbDqKhvyswBs9EPliqGbq6Bm6mRXKlYjqoaX4OUjwVtZ54rKn8s
4gok/DXO1YAZkhfuGixU/esChQ8yJGA4mNVcrPQoQNB+NheQJfLseucWXmDtglRKOVTtkmUp0L11
YyZ+5WOaFoQG0wF8yRFsKyCj2PdHEQOz+pVxDB4TpoboxRAmYD6eis9dz4+Zhk0gUNhwt+Bx4IR7
2S6eGofElObEQXjt8snbpHMguYOMq8fAp6NOnmBAHHZSQUCgnDmHWjzEpjdlF7+iJXAsdgMGnRpr
fi4h8cIK2dsX0so29dXRIOgkuW/hg3Zz5J3W6vxoBNI59RpncsIMAOA/0QvbOHj4059Lpr601DYw
PKCIyy9QRdC0Q7lgiix5UIsSKkzddZBmjPi2+WX/zyI+7dcvy7VcIY9odXsVqGyL+qlJwe46jKxv
SSIGnQ9+LgzShV/NCGXCJSFYY3E3jJCaIHKmzaG2z3zVLmu++1zrvmSNil+SsUhaJ51vIjLBKh3a
1lSQvYdm5nJX/Yhy0WzjvLwGsdnEJL3YIb1gNZTOXZZLP4MKZGAxKpWwPi8aVOAg60Il4UppreqN
aCnmkJxzKi8BE4OVv10+O+RoXLJMJQNpHodGKmADxKKAiGwEpudg2cXBgAQEKaMCQnHzssVNdov1
FyaOtkrhxLKfC0iIJuBek1wIznmT4MSv6miqvuI1V/1NeY852o8GCDvekxSWg21cGquTI/BUJpAo
raTUJZim5ZOqmMlHc5M6cWi1nCmidC2afWRGt3hWfTCWzbJLBakqE/i5jPCNCUdKa3H3k625pUfG
kUY7rzD7yCrMkxhw6dtSoUmQA0zxG6gzEyjV7y4bKZ2wIFushVGhyOCjCFrpMMNn6s+WS++TSmXg
5BkmaJBDEzQA8zTwUmGqzbRHVZU1qs/YKxrUYGS5ENYdolufpbZepXYdGKYeI8tvF7NIRUtcCsfo
XxlOQaLZ90+kq2g2QDdPpmtqrdotcS2RttF5nJCUEFX/N/EBSzt1ew8/TVF+X9Xl1IUDTKlldwMC
9ENYlQ+Xl7MdTlEyAAM26SnT84r80lVSPmiJp78ahTm4YBh/aEE+ijCee9yTemM4PSrv7WCmoCrH
SNwfFLo276nVbyD7sAovc9slpYhEELPq4Y4AF2MnsKfcFB86J9phUuUxuJN+XF74ZhRd2aRCWp8W
RTMZCGllMjnaEJuxAkVJ9V0B7SqneJeNbZUzgCCBKgH4qyDz/G1ILR2DDKX33zkWwWaj5Qg2WdAQ
DE4Gb3XwhGC92TZ2dd1OpTEWuRBxciaVqdemqb000V7GSGM5Tg5jbRvX/xc7lJcO6lTocw4PGvdL
ifl/Acy/lXOe/m+sP5gu3Dj3X+xRUVmJkkUcNVArpr/6PVHsxTyKbDbXiVtahtW/hA+EdiC6nU7s
ntXWtf/FOBWg4y7KKn7B+yUHN63XO8mPECXZhwil7gCw8wIixr+yEtQS7CGVrWr+F9tU1G6CaBll
EP55zUvvkOuhqr0ArOMekRDS76AVw99d/rYbAWhtkZ6tAndGMpQdqhuZJpmh/q6y9M8Z35JWdAwE
WR5UDid/aF4wNWqO3LsO9v0a1T4R2vDlIJqd+Hx5UVvgoy+rIg69CjfAA2AYQ0XbjSB3dcj2Qmt1
uV0saPD0QJMwuwYbNwbsfb646fAWq9GklLhtQ7GwI0C/GzXZSU1hZbNoKeWdUT+NYe20LWcZaWxf
Xu1GnPtinIpziRJn5ZCROJfP12mGi5hTA6sLpOPCZV48SyIjWdwOO5+rpcJByckjFAdwaUnqUwui
+jDw2zFlrIplhIoBachNalngGBbhANUGzUJbEo94nWFmqy36Zfeo4x7GagYaFewev6+R47enZjeD
vT29ZiHitkoRXyxRh1vsRK0cDBkUTtfFw3Q/PhotrkFwHI6PvwUUmqf6pnntfmqdGznZI2tMnHwW
Kq1Z26ena6pZHJreiNFKI4XFvDYlWTdT3Itl4F32yC3k8hdT1HtR6iCbU6kwRfhxhGvhhmQd8Y7/
RZIO/UdqcY/tMT0uEC8BtB2NUSu8l/6HtOtajlxHll/ECHrzSttebuTmhTGW3nt8/U3oxE630NzG
2bl6VUQXAVQVCmUyaRe/z33Frd9df5SVHagJx8LI+gyf8p80BPkeBdaHQ80DHqILR2nZXDGe/pM+
0S22gDtkaF/N5TXVOM5tDcTl0+YyzqabAK9eiyga5gcLkHwI27wCryZk9prKFkDE0WyXLYZrfGEj
/Mzuhi2lAOGld6iQW8rEOJ0SfSa1kTShv8SZWwFC2hA5VQXeXjJeZpaK2ZoMVGo6tEmoJXBhlNoz
rJfbqvpfrtyzfrB+Jut7Ims4sslJTjKi4gZDSuWrbpt2upG5WAZrmNifTo/xNzKZGiOh8nJUSvC6
D9Q700YOGqjYOqejnmfwjMNRVUGNJZwS0usbXYVeSJM9CqmT8GeTbl+AFpuHyuMlz+IBKed0Ox7o
UNII+hLiFPf5jveyXT8xBS8zC51FCoDiP1/u2qQ0XaECpHIynI95pAF5Idq8mGYb0SVHPhHFqiqe
JbJBUmOVS1uGGFyROtPJq95ptBdN5EXza1lLlHf/LIwNlbQyyqMph8aj/kOAzKTbuLp1hzY89HaU
A6MhtBt0W1COor/pYPkknAmZosxsxUbXqFdJvlGYeIprAwpNtLD8KGIMlmBgzze4a14ND9GRRBH5
PoD/Px/m1APxl1goAY0+6IZn20LbfWhTlOHZiU9oiYuc5q4+ht/jDm+oZTO+37b/VT92IZ8xR93M
u3AZwJ4wNID3EObnRBU4Zkh/4spVXohg9DUiumE0IcbIhv65HRs7AnZJUnSp3VfmMynQ0WhpPK+2
euudZX7EIhcBMKDLhWlI8RrtadfMaNd+EWAAxR1f5hPfPjiHyDYvG5M0ZJW2ACj+DgxCm3avBZL3
Lyx/dSfRdqR9sN4rbAdj0Ytpl8qICVu3Rho0dsefsu5PxKv9cBshtw9Q+uKHBMAWxU2roA946Zr1
V/7FFzB3LyYCZSsFe1vQAsN4K+LWw0sfQ61BCb4KYBvHC6yE6/FW/c+FVOayzWpB1sMRUicHWB+A
a6ufCjyE6dwlqAe8BHDKPNJInkjm9pVEksVygxg/yrs9SaWXJsxchHW8YZ9V1blYGnP90snDBlD+
53Ro6/0bgNH1V/2FHMbOawHg0UWHBj3aeyqDIa36pbwqph2DLoC+CxVPLRzZLgNieLc9zFrHrwWa
zz9ay9h/FQqVBPIU3PSYmVWRRpj3yYMIaEp0ln3kMb5WoSvxamAcW2F51lMhkUhPy/kLJmXV8gUI
mV4rdI5VnFITSZxB5OTw6UldubnzMnUm5h/UEVE2sZBmLPZkeiui2QY4qC0hDyaOEUfY+gv/Qhpz
XXWyqNZZC9Bo2nIynZIdeaS4gSgub/jkx1xpTClonvV21BSUCYRNvZU9wMs5UmAESCeiV5v3iPjo
zLneSQO9V4aJW5F1p+DZ0mYDLwgkbEWHuP2T8apC1AaRaaBvRfAmoQMFlv9P7q3+Yb1Xpa3odgog
P96rdd0PnL+F2WehXHKQC8HlGlP4u1HCeyEavXbIA46RrF5Y6lkOs8ONNTZx0+EKUQPrDe33exW4
BwLw9FKP3/+4Vu2ykKaFszZQnQYrzOeoY57TBjVZhYarLaBTs6/No4HtpdzM5e92rwR03rqebTpM
O8+cta6GHGfhV+/wyGrkVoNl1mWY2vUEBCdiKP/7xMTlCq9wK3I5WpYEcOd9rR2yqj4YeXgEEhWn
12RVPS7WwqjHtMhSKrYR1KNv7G74qmuTY3Kx21cfMppiwYUqugL08c/HhdCb5DhG5IJm81ANg4cG
5NpWiua5ygseY+m6sV9IY64KOalqsUcGEckLpGCREdIw8uzRkKYNQkAG8mqv63t4Xh2jjG1eTVMZ
YSJEGVBqil6M5vtYtPZtA1t3KudVsfeBIDZjldVopK6iAW045BFUqaldtlmgl9YeiOq2omVO09ZO
NeGBo9iDPHkKOJ39dkl8VQVCCKq0xyTKT+hCR7kIL5FyqJ+HjLzOef8oLXWF0YZuv6g8IJHVGAHc
DuBFRuuB+bG0i2DWmJtWbUwcCH3tKft+Ux0AM7jhpYrW7fIshgl5JrGuM42WTCVTd1JxsNOl4F1b
1I1duXZdBKoY6AbFK07peQCuUjnhlfXPDG7u4jlOuVPbb2CWdvIg+guyAMzdUMpGWcIwzkdcdLF3
mdFbGYlwl/TTW9lPTqyP/m3N+qgfsmu6FMHYSz6pSjxa6H4efdqukaJz0bqbXYTgfr2nWXfRTxwC
jkr9IO1Rq3KzLzRqLQPTKZ+L73IwbSjtGQ+yYM1pXH4WY1ZgCStVo8HNVc2bEl6+fDOyXSLwbus1
rbkQw760tNSMRbMDFe5UV143N27Ojaw4K2HjAbkfzKzC1E4wh6FdSOhcJobd6KItaRPHTfBWw/jz
JBdKaaKd7P0YpXZRmr/CgRdSrC9HB1cbDMmSWMSvMctiRWh0RKaT8p6VaKWUhseirwNANj7f1s3V
9xqwyRHcYzjG0NgX4yhN3QKmP9pWqzzRkhrNTdF0StJ+4PmVR96Yvba6PPBmWApIVDTUnz9fVoNg
gmeyQbFiFmWvj+e9KdRBPXSOOCPILyTte62AZrud4/1ciT/E1vgaDeQ4SuWuivN7A4B7wgekyNj5
SMhsp658FMppj6vOH8z0tVd1ZwyrrW4CfSEZloM1h7s6He6SXipsMgIkUcpjWzCrl1mOoSvDUani
jRone1M1iK2N5HsSa/m20dJdbUzAMMq/ifNSuJgXfukXZQPXfhfJ6qk29G0cDvvcWn7KarMzQ80f
+iy1rTGN7dQUN9Ui/rx9YqsKqNE5CvQHYpaCaWhTx0nsqizE5MFS2FL1Q5x4TcfrOqGLKpq5ZY3S
uH0+IHMZwAwmg3kYJIwL4mtMWNuohgAmxpt/i24fJE/cAuHqsi5kUqW5cMOLBRqYMYwxnvZ7csLF
ltzMm8FSoKCXbf6dog4STD0XanwtspAMzPphblbUFXZWaxIxLqLEqDjJi2oX4Ys8oKOpIhyfsZqQ
vRTDXADTNC7paKL9Hx2CPxNBBQJ3g0Z5K0H1sRx+KpXiDwYdPMigNqqETltoFnGMLv0hZLw53usy
G8Zw6DScKuHRjdNl/D64hFRrHMjip+B5F2xKjJD6ZEvBLgxPeNaBmEN7bSNffbW2PAi76xwula7p
IliL0dVzpVxFhXnXvFIXv2pt2macu9GDsm+eab6GzkI09xkq0GDzvm02XLmMgql5NOQpgVwRLQui
V2IYwo5LmxIKSMhrjEF1R4tA/3P6lFkuE5l3mT7mcqcs/tw/xea7lHKhbq8sh5HAKFfVJegym7Cw
1MJgJ3FVL8ZAp36IjpTsWgeSCG9Q+LrARkXqoNrCVKWKs7z24D3aEbXFN4B0hnRRt0kTwN1Sxuvy
tfeKL+mT6RYJxoUMbC9xaB+oybWq1YVffAVzFeOSzOgU9wKMX0qAoe3BumQ5WpCf/unR0iOb27t/
FZ4yK2de4Wo0RcscG4tP6bDl2V50sMckTlJ8NNzmX0GHUPAi1Csnxcik+3DhGrOlKOQs0xdQhu4p
VftifS21hRN4Xz0hGCGszxeXDLRqECIHFIzGRDufteN3XV67QkYOY4ZzhZyOEkMO5gB3JZpY6SQU
dfFgTEQVNvvOMXuqBJ9ibyrPQlcfaNuowjKq2uQmoAQSCWb/oNPH0aZHa5b84x8OeF7Nd/WkLoQx
GmlEoxiSAcLmvN2VSI+UcYvGRQ5GCKoUnEUxWmjgp6V2kTF3qw8i2nfio17IAmom4WmerQSdn0sb
lAZYk8kwLJuqT5+zFiTDZAJiXqJsrVz71uiWAkbwOAOXXBSoRfcSl4bomHgJNO18msLudQIQiS0m
yYaAJd2dZfSYYFR/p9WNhqyJ8RMtmb5ahN/ictxbSuopkmEnc7nPh2E3j+SdZO0JEcxjIii9Nybx
IY3j5zmtHvOmPgoNyLna+FXNwsckX0Y36WonN4rBHka5cki5hKeIxMk7iMif0zgZXbRmhAcy6NbL
vNBVylELaLxRuAu19gTuL8CNqikAEgTtkPbtk161FLoAM1lSM7wX47RFmuSu03J/CAdPy4ibi41j
KMKbHlduJ/XYt3RwZ1JOmACa7nBFYkZhltG9LpQAuOl0B209rhaRu8wERdUIlrHSBFWCKppePOfH
JsI4TyE51kBeido/4vA3bYK0QY1MgCKCU7Ih8ITx4GadcTQs1Uub9y4sNlH3LI76WxSOjgIEqDIb
grIWX4dECZLBJK6Asqc3C/mrEQIXsI5z1V9a6YSo5iSPy2k2+uNUhvdRZzwozYCG5vhXZ0Zem9d7
wL64ZoeLQQWqGqYBhqZxoq62C2tA4SL9QrdHyxHklajRIOwa1adW+jIj+JhKMyhzJPzjygZNNSZP
pYOEIYMqMgARc4iz2E1V0VFza9ssuu6rOgHM7tBtkqpyMK7mJdVdHFruuICrtFlcSZ9SJy6KjR7q
v8RF9bI++t4q8k4MEd0BPgigOlbvjxFmBzr10AjzXRvXbmMCmVBtvKnsvXRC1seieGpEn72CKM/J
kmzwX7tOrFfSlfd93O7CUNrLBG5s7J9KjUw2kRFqjHK6MfLCBlHdk6ojmNUwb11jZMEw7Fr7XUw6
0LfQbhMN3bdORAg6mvbYorJsdL4UwX3UtV8aken0mnlXNIhd+tqXwnEbWceYzI/6ku7EMdy3Urtv
l2JnzgVmZBuMM8n15JZt9Jrq+oNmTX4qg8Bojn6IMYFWgIIZrxNdiO/StMCPWS7QngOh/ybrID6X
Cq8e1IMWarFXyM021HalqLnJIHVukwiJl5gq4Ci67+ncvi8G1NM0Cox/GOULao612xFxscEG7icq
2bXJ4KrAsjUF2Wl6YKlUSFCN37S2/J6V1veBGIKtEtXONbJLuvJuMWtPJgCyS4XxThmtfWEokQ8+
698tZvLcLiOGg2QUwdGr2zSvfzda9zYImKebhcnJmzyYNclfim4f9Q1UbzCFey1tHB2DMk6NfZ3a
OfXLRJm2olii+S/EuIyOjpmqlAOdjA+dhnzMJOQHYnVeXle93c2K5CRCOgddqu6aGNBXat75WgXM
ZU16S+UE+elGqVylGIiNwgHIuMi4MSvdqQCP6qgZaJKWKbkbhdpJ2+hHHQog1ATS1iT+FJtyayT9
70pTN0QVFFc1gb85LNqhLabS66xk0/XTPUbPD4bcgxYqM7weM439VG+SxDpgNPZp0UGSl5TIPIiy
WxjW9zCX3ydZfxDz7htoPAV/GfLBFq2FbPU+fYzV1K0H4ySOAuZYLHJX11DMQtV+Gk15bxSVJ/eJ
j+Snbwrqg0pPWFZ62LCmZyhRzQHoqn6ZYZfBt4zmttLnkFOcv3qtMxcoE32IUgZI1AjhJYmboBKQ
vhHxUu9Sd1l4DKQ0UmXvanTGAHxFU8F6zvathEkyAqUOsbKwwJJrR5mhGLtGS/akz55hTPbt4GAt
gLyQx3atGCRWNCJgaaBqcUdFtEeFc1V/8EzcWBLbsTKLyZKLA0REXfw2Asqol58KIDamRfrQVtm+
iHRgcxsuqcTHWpv2dQparcS0w1b+CjJdPLYlE55Zhmc2lYDk39tuscOE9riUr5Y6fMvG/F0djScd
Q3VoKLQnuOp8Md0s+lpVwm4oHyLd8DQ590NwJ/RIi8RpeV+3qOxW+VsWgfTYOIWkA9NZ9Dwk8s9i
jv00lneyoAZ9rPm3t/y6zAx1utxzNkTKwXpllDhjio5CM6AYAwY7lJra8AfASBE3WW8DIIYLBLMW
4F4KZmImSZGzpo9ogDsnm7A34BFMjBw36oKcU537+lgdsjD6PYZA3OMsmgaZ11pA4Wc0pBmQpcf/
LyJ4KV5EM5GpFlgFMC2FdANE/20RWv5Qhb+VHAw9i46peWSsFn9EfsxGSlPkfcX6Dpy/gnkomuD/
mssM76XJ6d3+UH9ZvhHU9lJXAvj4tkZ7huxKmQfDy3xhyyMNWTU2mTJDo0KlX6ErdTVQY9Dog9ca
VE8fN7q5cBbIk8A+LfRJV+GHF3/BHQi6juJQkub37aPkyWBOsix1TOQrWIUk67u5mHCHfbktYTU9
g9QoMGEUCZnZqzaBtFaUTgvhcO+QfxPAOQSaEwxZaPvEywLxDoNJgxM+VZZtHfMTeUHSc3P7E64L
fNRILz6BMVKBAFU5qfAJS/67HzV7kbdN94rp9D5+L/rOS8POK9GEPaCvXX/4K+Eox4iyhpfbxwvy
wliWsmhDaTIhHOC27f0/vJ3Vodu2QX7k5h3pUq5MUzlLowd+IS3Hgzode0ijRvHR3Xoc8UIsQPy3
7Hmjjdcj33RjASkJmnRFNlEG/CytbMO+URpsbHikXUq5n/1qgbEwHo1H7UQHoUI799pnFB/HOSh4
eCCryquixCnDC+nqR53qYq2TESnmBOYVvwCOWjQ/wAlxTPC/LPAsgtlOZNq7oh2wwNY17qaNtTED
Ax6mQH14cCMvejYADm9uai59yWpiAVTcfxbHbG2tKaWagojVVwEHDzB60D09hRguW0Bm9UHYxdtN
rkTG35C2kZPaoqqj1q42p5u4be+JaeEVi8FkS9miVHAvYqQO+V3g4ovlz1gcBruthYBjMquB08Xa
Ga9U12Ooa9Re463whCg1AOv1ezVuetFWQhcgDl570jcqxncnOzzpHSdE/C+nbppIr5i0bMD4iy7v
lEysYuI3YCBBkCMBsDby1PfR0R4k9I6l3rQpPXnPb1RZy7hQ4NL/SGZudcDbTCZICJBIJpIbi+g+
WMR+b4VlyNNsniRGs5t4TvXFxBrxRv1gUUa+fAKLMxLI4GAlHuwVI9jPt0923WLPy2OUGq98TRgM
AUGL0D3Ms3ZfAHP3toj1++ZiCxk17gWtk+U6IVhWtDEw0Uf8+J7aT+onx+JZcCY/QunnlAEFozzy
WvD/ixWdl8jorqbHcRkKOEHKVa87068RCQ/EhEChcAoR3WOY6bu94vXr7WLFbCBkTOlkitjV9i08
0vYmwUON9TflCEp8HtHrNcLlh88/L5Apt4AMrmn6DIpjPI2u5ud+/91ypIdf3a/wPUF6HPx+D9ZO
/Kh5CJt0K/ycOa1OdAuv7jidYtCKqgXHz+RAxT7XDNB7IbSUS0ckw77N9+i5BAAHkq88Z7CqshfC
GF9goFCajD2WW5HJ05d9jicj5/x462GMfuqreG6pCKqxc3ygQO3REaRHYFeRjkpjAzC1xqhUt685
oledwMXi6OIvblAyiH2HRgMoKzrU7LmjWcvB7dSa1zRxPQVDteZCEmP5omxo4axAEl5h2+VYoQmG
ZuTHI3+odvX2uBDFOICsHBQTuN7ErxMpsxMSe6ZePRqZupHT+iDFRo1k18xrpLjut2JWyBi+kEdS
RugKlXB4LsPxW5lKpxxpNgwBfsll5DMz8pSJw6lsut+9suy0MH1NhFyyzab2JN1ymxQZcCvbKQue
yCrApUbzMW6S9zFWHsJa9dH0EKGcW77f1j/efjHuI6n1vItSfHghbvtxdJVUxghW50YIyWsJXgvx
+W2J1x3SzF4xPsTIhlIaZYjU0AoJpa92xbO2KYLmB4prTroZZyCe8WLj1feibqmqCoQ8NBowQlur
lYyS4GIo1fEdVettiNl+D2X6rShXm3KsoIotADqajocvQTXu2mH9kcwCZ5BeqHslTQkq1HpACsRz
0wvIsTCg0bkL/NbgxJscKLW8kG7dV5+XzOJpmOJUTFGRw3lFU6AsKbHVXtzMqQruHx1VEMBWkson
YucPkyTaZMhwTentFswHTjygNFKo2wjaqKXSLsa4l7foyz2Qd08dmkx1s98Afih1q17836d0qYag
zAWMXctAIwNjTeg+EJM+xGEV4I0dZk8b9nOr+5IIZsoIed4yt5dm8UJderutm6v+/kIwYw1LCDYx
K6bhQ6/7Cma+Qo1b6aUO/UofLmQwmthY3dDKwDzw9SNFByP70G1c46HB4Cad1eF1SKzHJGd5LPHm
HKmwaeS3fYr0R6EqmiOAQKB8VpB7AgZX/+ZauZDHXNCFNrXybMC8PzJB2b0ClztOm9sHdd3T/VlF
TOZmnjshAWAMVrWguVLx6a2ZNHaiOzUQKH+1G/kJNFpIwIXQY8E2T9zWDyrgxjGyrJz6hBEQQM3B
iwF0oL5fgFQ82iNFNv8ib7gzQTxpzF2tgaO2GQ26XASWyCLsk8PkfpOBWJQ7PMqaVYd1cYDMbd3X
coWxOCioGcrb2ZJQrDmIHTBADMKJ5Vad8oUk5rI25AxoZj11jdtx2xzByINZfHHPbZdZjbEu5DD+
RKyTRBIznFXniU7yWCIPk7rqe+3pd+U3+qAWQPSLmifnNfJflFRXJIDwS/BazE6aTWqNpCzp+qJN
+pYA0xM4qUcN2UmMPQEA1yue4PzRUKIWGEbixV2rrS2Yefgjn9lfpSgSSR8LgnyQ6Gi+8KP2q196
amun5Q7OTQs+QPn25S56CpHJtYdNGfDaCK4hFz4s9fwRzOZbS16C9wYfAVrRXbZr99lBCOgANC8p
u/4Uulgu473HaEzEiC63dT+asXwMWj1SJCeaVSx4h7saPl9IY/x4Xs2aIvc43M4rTuX7DG51AD02
Lm3B0pzqCRUl/iD+enbiLJUt8+R5lJalCkeApHDuxPdTZxePQCHx0Sx0TF+QC5N92R2f+6/8GIp3
lGwBKK6LFPiaEE59XrLJHsCuEChedsfjXlo32D86ozHe3SSRIofU3Q3LV7W/S6w3xfzSmqXbj184
F8m6Zz2LYt5fkiGIKbCjcD2+zcD9o/Od0S8U5Z14L2/+Lhl9cXysH5cLM8lDxGTLTvIp/jtowBwr
aO1/M1q27sjPS2Pcz0KybMkWCCuME+mNbVsBWijTnFiKf9zexXVHfpbEOprJVEsiwfLEXbLBSPBG
A+SGyL8G11dkGRoIfjRR+oh1Lp6sSyEbaBDEimLgmLz02/5J2UcTKgnRAUV51Ve8KQOoq/HOzezw
JDMHlxAMWcv04NSARhtkL5ySzDYAIT4dCr/dZegbjF70x9v7uv5WQiz8nwUzRzjLmTXUI8RSDmiq
nbhAwMhKQ0YRdk4aO83s8sh9O9DGaya6oXh4Bgp8JlqKVWa5NUnxYG8QxC0BHi3u9Ch/dcutYIvE
pogZUYBi6uRGTvKmPf8LnosVo4R4AyRDIiYHACeLz7s453qWe6WRkUdTM3ty9J21j/0R7e8fmNh/
g+gETo0LeewbrRAiyYoMyOt2/5kvRf+Ko2/ArulyjnRFkz7JYuLjSY7nhKjYWvOYjpjVDRILjJHV
UXeVQEUdLJgKX6/sPsgdXkBw3QzPrJPxqw1JqGFB9uijG6r/0lGUUzwFusSOHykkz7+4seh6rlXp
z1myNlvFslVbdG97Xw9MASwiaKzdF1tL8PqAW5SiinlLGqO4c1VJi0QgTT7qQa06/wBqqDZaZEpb
dKXjv9AejrZ+GPGFtgqzrGeGCplGuxtRd5M7O/IsryVHPOp2scd9DdBA5tYiGXcrKobUtiEEAhOl
d8NA+pK/UXwCFYS+NLkWhZvOFQKx/zfwBOuu4XyeTDwnKcha9TTHPcBWtAPZSCdlh33lW8rqviog
2DBFpGyu6cZACSuUMBZfkMCO3AW0OXnemXcUuftfiFtVnQtxTPgoJFGtlBV9jaD/e3HMj+d57EcB
qCXFN+KB7xpO/rY3WHUGFzIZRyd3lrGg0ZP4RIvsqVJ3qfWk65EvK9y0G2c32TxAZzZAPymxmwg9
FLwGuqDfDG9T9cEpDM5F7/bKVsJjUwY8pqQiVW+hs/6zCzfCogTSCVbWNlPt1IL+1o7it1hROPW6
9VM7y2FsodFrrTRoua4Ph/txTndL8u32StbeFZ+Wwmh8lALRMKHP1LHBJWj4ZCO/FxICfRVzqWhL
5ryK1y59yDMwFGWZsnHVNDAOZktIikvfkOzuRZAxPQRWP9ScG9UpvrQvFAuAX31c38izVMZzjoWw
SFUFqTPSv412yoF2wtnIldTXp4UxOhELgN7pZ2wk/BZFno4wDrszXbQfaoHoJgBq51I8rRvYeVWM
esSxrhGzxapiOW/36AM5WtH4BQBj922qpJz5eN4WMorSLEtfRgl9H1kbCyMjGtA8b2/hque/UA3G
R5VkSHMtq7AcCRPaU/uYAHZeeRKq4pAMjS/8vi1u3YjPu8e4JzLqU9Kju9w3i2QzRT5wYoJy4eza
elRyXhQ7VJt3TVRIJqTQ10OS7ymXjPRV9FtpW3oRqJHRJihxQcg5a2MnNwtSdqZBrWxyJL9GSggU
chIuT4CWgp1wfs6PmLflBdZrLYMYaQdLAuDX0TqjMc9NwQRXSD5AqrWhgTWm9HKvd/XdP/nDrNnS
i7umXWvcqGE1ELsQzRg44oUuLieIphc34EL30omCqNCQiLvM1c29kMVYOrqi0zGLPpIjk7zzRU/a
FM6PFiw3Lmo8amz/7aPhQiZj6lHVJI22QI3gpil5nLX/CG4bJLpNgE5zs4qr1n4hj7H2JJKiNG+x
xskBfT0GS81oG2P4XTS3of0xdOim4/a2QdLfvIr8LmQy9q8IVRWWGmQWiuGFzeS36Vsj+l0ngck4
8W4LWz9E2tkFlTWuZpvlcIEzq2hqJM32rbqxqnQr8sjH1m9X7SyFxi0X0XMST2B/zyAlPpjBWS3/
wfbhZSN5S2LMTyrGRolE+E8LfckDqqyYnV5k3gW+rhnnJTGWlqegHh20j7zr6JYxZglTn46hD9N+
gG9pd6hL1MHtw1pLNuOYzkIZk4tHMwZ5dQ3VSHeGjerYi/5M385TkPq6qz4RB0Mh5R2STTu+MfBW
zNheqI1VrmrYV9S2C2fKpu/zZPL6z1d1/7xAxt5qHbNEsUwTyXEwzYDrATUWZw9XY+SLPWTMixSS
JIBDGi8O4ExlgEM0PCWgeY5/A3zO00Xmch3FpmmWCcIwjPEjm5DAasfEi6r56faqOHJY6r3FqObE
LBrih1X7tCRlbfda5EZl9jfno4OCDnSFlg46+8+G3IQDkbQFOkC0F1F91NvX2+ugOnTl+86/zyIp
5WJoESOhv9/gFai8LrKOfBRSpx3PlFbj1AtJTIomCgvkn8BTBZdEuy9TIQAVjRcdaH9CZwT8KHXV
fC4EMj5wmgyj6nMsLcNQWj4dMpMTY/H2jvF7RmQlrTrCOcxzhj40eTiW83BqpwYo2ACodW+f1LpP
x8wLSvdoowCQ02dVGNDB2RPQdvgpyvhOmADctFfFQ2ZNlt0kGGtUit+p2rqYndwKSrIdIv1kShPn
HFeD5YuvYKzZqIbEkuoWih9r+zCfdnHq5IO+bbDRZQyE6EHjXM9Uxa9U1EDfKLoXkJ1mWbCIiH7v
acTPy0G7RTtlgJSezx88XrXoCzHMwgq0x+ZiDTETeQaYaabc5xHHmNdFgNxKQwcJaoiMCVShNRi5
CafRY/4r1wc7Hg7N8D9jy9N8pHGWwuh90sV9hik2RP5N5czqczsMoEnj9khSdbs+lrMYRvsBW4AZ
85KKeegPwFEBF+g+A78DbmQXkyr5Kd4s28IXuEANq3Z9sT76/4vYJreMTplKHJSE6Rw0fYCQ5K/O
CeATkg4ACoxYfJYwTHqrZQosrY/36fJjyR7r4f22Na81t+GU/shgL5A+JHpkZrAjWvbLHjPdbU4Y
1johhRwRW/yWu+FWRQuLlu/qb5rhak77q3yYSnSB7rkp7NUr+uJjGMWUpDLBHz6GJhDQmb0THvE9
rvAgu8BlaJ3ba19rXfy0dkZDZzLGBah4sb8uGrdOFMJbCcoTZSGLOT563eTO28xoaS2n01AuMDmi
gTjC/FrodZCnfwHA8GlBjEqKbd/2UQ+F6cbHUD2BJQfIIY+cXVs3uPNS6FIv9D5E2xg6SKj3QCVe
BJ6FsgfrdLi1HHR/u/EJYwxQjuE7Fwd1/ea5UA8mEAUs1ICiPM5LAaenTZ1wgbgXkNZ/DZLwaTeZ
iy6sxSLNZXgWpX6bAbQeqgcpMzhK+JGKuPZf5+1k/P0895j/HrGd+eDIu+KUbNRvymZ+RQXlH3Y8
19zHm9kjvxXn3zDVrLuxs3zGyeRZhEZssIj7ZX6YoJHmEHOWyDs3lhvdnNHSrRhQSxENTsQtdqBv
dGg71fLlb+/PP+the8gBKU+hNHBq4VTYbQHEgHjwtXG0b5sBx6BVxneYpRVJAnVVSxGE89EK7039
/+czVMZnZGLfxnGIk8nCkwVyD4BV6BHH/3PPhnEZZm0uC6mwDhPBzFbZj3uM5j9FX+JHvGUDbp6K
fvMNbWcrB42ihilwEOiMQYfRLkwAZUeAdQTpqdlSWHqeQI52q6zLyKsBmUDIQ0+2nYqCrS1vtxVh
PcMJyngJg+AyIlLGTQwVsfI6gnZPaP8dvwwPNDMVbQFMgctS+jVteLh015wsNLK6kMi4DFUe9SKx
IJHe2eLL+DTgEVttm2fKaqXshq0GxH1P2ZbYUFom/P0bAwZBc8fvyF9rQMWnaMh16nQQlJ0TrDKh
WkZzoIsHzgAmBUFIQ7MhBlqHAGd+x2uyWTW7C3nMeaqqnJszHqO+Fs9+mN7noEOMKo7h/ZcjBY0l
6N1FRVYYKUPZNIWVYoN7F508wPlG7ynF9hSC8TjZpje88nJX1Mte2YV5lsgoka4vmgxQAazL7Py6
1FxrmuxKLJ1WAh8qkCoiYDiJyoaju9RL3RLLaJLRhWrfCBCbbssvQ1AFaGHfaTua4ow9bsPLqjFa
siprGmZ7rtC45LGQag1dk+iqk3zKwkaRzZ5Q98XkHVCx74R7/vAGTybjpwWy9IlSzlRBZzpsCUxj
p32N3RzzTcIrhZITU1s/9J4CnOhWxThOHTnWOyCH5pJ3D64q78X6GYeuV4Czy4WJ2q3olPe0fUHZ
pG7mkNPsyD6YhTMbzaK3z3htVMAEoNSfXWc8fFL0Fpk6SK08Gq+BjVW15XdQGr4OQGDwi19Us2cv
3QMsOHOHvYbO+MIGHbp/+0PWreriQ5jAcTH6uCcmjp9SD8toZwCJ9ImyOLc2KAC95jsPBpgrkbFj
U8KMVyZi6RRuGGBLd8Zm3phfRmy26YciQNb/ambv03YzlmykelsaA2TSri79ZToCTRdXwXjq7iyX
+2JaV28wrkiaQjNzTPTWGOCJXCbcb7qsAquj8btlspUyvJsEsMfFKVLEVfJeSprqSglxDbEnNkBA
g1HVT8Is8aKJ1evd+vM5Bu0vuXgbSEtvTkIGfxIf6DwC6T+oFvsdTa6h8MUvDHHWbzAvxrbpLbOm
60/z8UDmeq+10uNtveWJYDxIOeMFboX0GRAKTloBNkvidYqsX6MX+8Z4BvxyMrc0mqRJSdmR5I99
U46Uz0KU/8W+rb/7/4+061qSG0e2X8QIevNKX669f2G0HL33/Pp70Lo7zUZxClrti2YipKgkgEQi
7TmGAdh8BeC954Ci46iHYt79vowEUzO38pddAwKmlwlzW7JDMBx6zSMdz52lpIfQTp8bUJFpD5e3
l9zBsydo9SHUEzQEsxHLAz4kbzvgmmgHackOilG7taQz2klYoqjLohrZWBgFnIc8m8FD3ZpDfDcN
igPE3L8z9f9sLx3y5FOmZ9kCURmgoj5mc6IMhHlAygLH4kcD1x/VgYlxubCZdPCDAad26hroUdqg
/5CTjNSUwigzqzy7kgLpWU5YcIyMPaXjoBC2LkCEhfCxuhUB9KsADQwNbDZIqBh7uv16fm4pdUeW
XELqYYJtmdJXTXoJEEQmrCIRSwaxBSv7JbdhMI0KZIx1ldt9J90DI2O2umpgpPb+5cZ/roZ6DNUZ
Vrv9yKJLdzN85/hAyhB1djdZujkDQoQVCTElUo9hPiRTqyd4fn/bmBYykSb9bWOgFmzbzFIN6iVs
gxFo6wJutqRO9gw06xGzfdzUuIqUu5eNCOvcKCMidbmOTmqsLZdfAiXZ9SoaP8b0f5RC2Q9JCXW0
2ON2yZjvGSUg27wX4sBQ881zkjA2DfY4wA9rPKUZdZJwaT4THSRq4WcFPAg5tsmsCzipEsewxZQV
8JC7Q9uNtUxKN2p+6tKRvNtAqK0tAo/LWVrmEXIayZq82QeQ3eUT2/TN1iIp7dDaYSoGEsSSZt5k
QDNv7BA4hRaYWmjmbTA1y2rP3nrJ1yIpLRF5rizyESIH/lnn3XH+eXlNrN+n9KPN4N/yIKF0S4N3
a65wJ5XVfcA4KLqZXci5oatULEHorNbR92VoZhgQ6kwFQ2fu8rcd0KtdOxs1HmctLohNJOMC4SHe
q/a0H4G5/yeNipv9kWtplLdVSiUftiL2UBkH4dB1ghcWwS3XGy7YxV7KLt/zagggTzTFjLlqmFpS
cS4vyiCi1drTAkojMQtZ42BE6IXr8XFlV89CC7j8ppvwUYDRN4LkRZoCr8tHW6t9w3iLstSO0EZq
1gXvSNx3vvMv69XWbJa+3hTqWSq5jGtEHUdAWhcAMnjQj9I+OPxBbxdLvyjjo8zD0AcxUWFnsGf0
808GnqXF4zF+E45uYbG6yTbz3xImQVCKVAyF18gXrfY2SqUsiYjpnj1UR2zhofgu7kEuXIC+lcTG
wHz1yJsI9kjNYycIt+YogV8m8TKamT/Krl/lh7MaLNk4E9MnuZVbn5YIXfeAvMIckIpkD6DmoVOx
CU5JpwK5Cagg2DM5m62Dq6+g73WxJLWwgMvnIzUik466x9SLgTkdI3okM4cqwHueIybHxbYZ/lw+
fbtFTgqMSILgwdW9yVaOoFhHUQUNRT/AaGWB99xiKPPmZUKyEN0DCMAFGgBANpa6BtAg6ZIk8zjg
6rLVI5nIGTy2Qm85BgQf7j/CKJPP530kTA0Ppyd4k6PvoWECkvp/XRFl96VeL7Q5/1iRvE8PZGri
N4Pd4P3BzM3mK/O5JLrXvwZiMq+QEwvfuev40P4cnptvya/iSXaLfRqZgJpVfvzNmWFizJCA1cwD
he7rJUkWsK+opHyZYdh54Cx9J51IOhS9l3ZoD4l9Wd7mqa3EUe4I6uq8MEckjKmTV9RZrKYWfH5+
uiyF/MqZVV9JoTyQqIw6teYhJRTVndzMDujIOvB6jC+X5bBWQ+lgnANXOy2xedUi2fHiBcuElufX
y0I2i9kI4/85IkoJFylsuUwhR2SY6l7zQwd5xQqJPdDfMTFKydacbZ1MWPcEQ9M1utO54TLQ1fAw
2qAzsuoYSOWjl/Pjrm+upYDltm17xCtp1PPXcRrYc+r/IXLZtooriZS+j0tVCBHx5AKtd4T+Nl5A
YSO9x7xka9V9U7ja+ByMfokwY4xAJF1hkuOecaCbarP6BuoS8ALaP0q0WpEUAsE24EwyUoEnYTCj
/M9byVlHS92KKQJkfa0goAc/kGZPOv8daNp34mDMJoIfNxjE3eWFbq+TkOaBFE4TPhyElQMg1gt6
/wI4N1Fbg4fOySd4HQrDcWYJodzKYa6nuCOtNHFy36nOUD4Lknt5HVvELWAZ+VwI5cnweacNYCQY
ISPcIZHgp03hC0niDtmjAL7WLp59FRrEVzveADzMuBfD6wAwyFwl2sVQMZ6l7SUTEjywLyky3bI5
1wGQouVicjn5O1eDxV0q7J5lQ4lVOTcE/wih+zZlrUvQIoVsdz77fY6WD7nEIG/NP/UiRprU9nYe
pOteMhiZPJZYKu2rCXnBASFIcstYxejwFeJ/k+c6OGc/ZUBQp/17oL9ePl7GdhqUBiV13IZzipWK
DR+ZgEatAF0pT7NqXpazff8+d5TSIrlPgMWiQE6Yh2aPUCc5TsVD1bscADovi/oXw/opizKsixCr
GTif4PueSNq51VYpIfFP0s7kqbukLmSTV3e9FqVhAOQUHO3uFJWBrzSPiXzDC6e+9XiD5Zixjoyy
oCiiz3VsJIj0y4OMYchWDUFlxQoOSU3j0poogzlIRZdj9gD+rDY4Ojq9uVkGQ1xoTsFzPacnPnhc
Etnu1J7hJW2HhYqMVNHHq/+R41/tZmDIQxEGYGrg991uPHX+f6AtWLnDzY1cCaI2sht64KsNBe8a
xklLBVsbH/miY2gjSwi1jwI3L1EzoFJbqvE1F8p+pg2mwf3Na6MSk8iD7uQMtNrIF5Sg5QXXeJ6s
cXpf4tSW5NvLF2tzKaqskPhG1sAg+FXNM1mvaiEIebhHILEGClwdvoGz9a+ydp9i6N7NCBXBrCAe
wv9n7WpPt9XA/Z210/0/yNqRgz7T9ZVEyu4OiaTPooEzanvQyqY/QKjjCAkKyAnr7m42JkmqziMx
AEoklW6raaOmmzlimwi0gNyCjvQ3tIDSup3HzkNsR+AreZSXLpS6tCjCMhLIn3cwt8iWEJkg6NZN
dCmQHgWQrwFyoDO7yQxdVlf99sZ+rpbSmGJpa834eF0W3m6bm7bmLam7U9GccFk1Ny3wP8vUaFbG
IZ7HoOsRPSZ1lJt51D6k8bzv9flbNWI+IY840VXEhVWo3k7zrORSmpMI8zS1QThhe43vnJmBr+nX
/AQIzxJeySlyK6fLzADkRah32jPwVqzhrfAkxu3fjpKAb4DIBRXxM1zzfgBNyCQTrQKY03E1RZj5
fzf5AbiGf4RRZpNb8oIPBiQfhiS3miqzuIFlAsi2nV3IlQjKaIKYJhoyGcf53899bhq1lSjqghSD
EmU4RiTqih9lcV+1mtmypnO2ZQDxGKgCOB8a+J2X+BmuqiS53PQzF1s7luN9MAEQ6PIlIH7N+a59
iqH8nrzSpmCpSQqFU3247XasPl2WsHmftU8JZKGrp1ktMCSYyjh6JQZBrNaDN0o2jZpHtxFLBViL
obRMKCLM/gB7AfUi0qyGcoC9BBZ4bwzjUNuTUwDTXMaQx+UFbrqpYOcUZUMgeM3Ufe7qscAADi5S
qIFdyFC6nVAXstXkyY9RLe1wKRnuwRb8N8i2PyWKX7d0TKq5yuV6co1WxYAgn2WWwUXPQ9lgolww
SBzAe4gLDqk82YEqWnwH9BS1f4kwU9iV3AFZrLc45PeS0TlBBt5WwqQjVRxjZzbPgwyAg6lbQ2qE
upJKV3c8CnioU8+tOSepq0ra8fLmb2rXSgR1FVUlmkFhhWeYb4RfWRt4Uqxbddk2lqHyzmVZ2/tu
AKxJ1/kPH/DrvodFzQVBJJHU9OyUIFID8VZkpiBENsH6+q30VJsMvk4gGbakR+m9qY4s5J9Ns7D6
BOq+YuY+TLNMhLKlkQUcfXsGjG3XddeXl7r5Nq7EUJc2zTg+zCaIqQ3ea1DV6fTGGwQAKerlHSdq
HoDtGVq9qSwrkdTlBWBGKBYANULwEJl5uK91iaGO22kJoBHwSIIbaFCmbqqcoeVQVHF+I7pIC0dz
x9BaDp0JnN3YjB+idzg2tiATWPe/WtynZOrG6nwjNn0CyVEtu7AWdp2/XD6xbS9xtTjpq3LGupAa
zQQR/wHADXaNPwF1LwMrfckI9bYP63M9lBpWmMZKcg76IaKZgW+RGWwMn7GgLR0k2MgaMrnglaFD
B0STPboMYD1ktO/1VnXsAlO12lNwA8LavVzbKirywN+LTMxgsYFitm7aSjwdUuRcyklTDPHIv5ta
IDl8kjhq1zKUkriz9AMMjitwqhuShPiVspFTLytV2GMnJRBWSmphVkNyKNKXuMHwlb5Xm2i/qDlj
b7espsFrIPmDJTMQl33VlQz8DVXJQVcmcbI1GbBoeeRXaXHPj6w+ok29NHRMAwB5DjlyeoGgNZ3m
SNehKh6ZZWut5Zv2uFjvqj8eWoZabuYB1sKITq2cDSWCq4RhXRQYosGtMtRMM9EfW9nFZKGldZg6
7hJnSX5UxTtDW8mWnZ0jjhCTD6Kqq/SW5roBYMiWI9XD0QFFtgsm098oK0CXvwbqLuMINzNWxkog
dQX7Kjf0cYRAMmzRv4eAAYG7gzH+xVGeCMQ2Y4EbyR3oKYhtRQE0V9jEr1s7c0naBFw2uZ0A9kZZ
so2hczQhc9owdoQ0PA5qaBWp4SnId16WvXFHDF7AkyvzeLWVj61YnWoVhYksF7iKohd4lRvsBA+9
hGxUvU05gKISSeYa+PnUtehLtJ7WVTC60/fJli3kkQQrv8L//IyAectpH7V3nrdJpc/40bP609UN
i4dbCemCKqIXlb4qooKoAn8lIVnSgoypCx5FubA5aTyVnC65CdKg+jEFabDiZ/P0jLjutSqSXTN2
TlwjRE++RVUaW0mR3vfJtBNDA3z0KJtrjSk3SmzyeW01QQx3TwELpuJKYNaUE80C9xXUtXfqYkEK
ftQTJ4vGfNfx1Z3US5XZK+lRlaJ9BaVztDH/qWSVZPVQP2tMhMiLplz+jtyfZtZJeVsLxmiGqRwD
IZAQxoedvxiRr1W6NycKQgDxVh/DYyYkz1UlLKYIDlGhbGylGJ041f0hEe26A09phg/JY9kZ++oU
TGaT8LeX9WrDDH7Zb8paBKjTSSN5lWd0+yrDDTwGwCxwoPO7Ywja0ixMz4BnVBPAkkbHCLpSyuOk
DchPJnyy08MiO1Sy8SZmGbpg9VExxX7k9/0kYbbNQMCSlEFjJVWICikYjRtO6tHSDqSGajDgcNZD
YUZB823O+tABc5XyVI9grU2ERyPG3GKyRKe8Eg5BCWRIHu1llryoR7Qu+VKuPBqhDhCt3m9j7qHI
Ze1dllN1J0VxDtFgYUnD+UGqtaOUSw9tPKZmpPOgpx3U3sqDZr41lFZwkE2pLGUcHXg1MKpLwu1z
rvaXprzlpgHzT/rY2shg4h9xQHPrhhtDS201QxtFVwamAsI8L46AANiOID5e0tkuyjF3QKks/srj
urhS48mXxqp0pbzFTyffLx+ISKzjV3MNVkMNXTZAfgVKlUYdvQTyXYnnAh4EwXdt/KQsuB1aYYEO
OucexeJOB1drIcxmK/ziysUPAnfMj0MDztYusNI8OtUy8KdrjHAW6EMsQEI8tJGV6tNr3uYPlz/2
XE2/fitRrpX5M8AirIDclnc5jD0iUEOmio9KtwNu3mVBG+A6sOsCLxPYLh7TbJSkRGu1WY1ijCTp
g6NEmglEU9AwP/RpYYt9ZS1ZZUZZeG00/Q0f3WaDalajZgb9bWvseC2HJmiuxCMyAmmGdfnjtk4M
VVGJ4K7g6+gU/yKIwRTUGUDMQNsGkDZAQzA6kTcliOi7wiaIkmRQ5p8vgT0w8bng4g+7yzCCNAGJ
iLXH5FcozTNEDQ8p+gXg79GQE2HfSOjZ68WP2R/S6hllJ35EY9fklC4K6eCJKRi+wrkri3BnJVL8
qkBl3WWhnA6ii2fU0pTKrkDwBLh6xgltitFlPNSYOeYxSUGJ6ZIqn3NexPzCYi0Y39Lm0OmEmrWD
JEw720GDIKXqgqIhIf5VTpTLVVy1E5YDKkuT+xbsyFgRzFyCyI1V8NlogMDmfUqjB3kUo8iSsoS0
+pf8S5+AUhnYGuTBjA144j5oFVitgB9jlReWSA/zgLM5D6YFQsNK8MtAsXg4VgjvnE6sHT17qgM0
BZbeAkYlPircOY6shgdmdi2YneHN1S4SQAMvLSCdzs104Uyjkuycn8xlvOqMQrJyDs5iKvnq+K4J
xb5vq9nsYtWN8rowJyW7q+rudYkDW8lBYcCsyJ+H4ijUgb8XDqwA0FTEBl/PUFyCIeFzMfE6N3jL
HpqdbLWellhCbsL9euLd7g5Ds7bCygGcNzlSgiklVYJu0AWhheBgH6DXH9w0wQ7h5K73Jl+z1Bvl
VL2LZu7OolneiCaYvJmdnv+yeoQKyBjq8pmdleoyS+Y5S0Dqkj0UJVD8BFvxgcxYOYonOEVqDldE
NCsNcR6Mfaz+H8F0k8IUxuXMz13ipSgxeITxMT0VfuAbHmzPM2uY68ygfkhDPEYeE/EMH6loxmns
yyj19P5dnF7lTGaZAqImX+4JJYF6xhej4jI1hYTGbnWg/Qq+bjeAGMaEQPD8Bx2HZyaOkkeZninC
MI8e64mHDPNLdET7SmqWlvqqH8HQ2tqlHSM0YI6Lnj0ZX6WqJDRbOQAlyNHE2uCI1N+j5YKffCDt
lTsw1l8zo2jGrtJPlKLUQl8qYoBYVnAJ4bf8CoS4W3S6O7MPApXLDzvZswtnqJKvWa2OD3gtLaQp
8ZS2ri1OLWMTNje2eqM5ahhfMUdDu1Y5FeR9YOq5LJvoxyXZlDXQ4DN3S7IkXjYaboTJxoVAkyk6
HLpACG5btTsFffr9slCGEqnk2qwWHCKHkDQKlAhp9xjM75HFzX1kDlVsXRa0ef8UjQfEsiLgDypk
10Z5GSMNO9sMhh3ojpEtzmUJ51kIoporEWcXMOHjJO2JJZsdbiAjGHZx4E54uaxkDxfqr2zKSiB1
A0F3KOdKFCSengTvZRze6FJkMxa1eUDggxBlHcl+eIJfD6g2htQQFphngipR3oWzreWuchh8wWuP
iFyUyRzu2K2k29b5Uy49KrmUg1LzfYGI3dX3AC4/lJrTumTggNu1pc2/XV7npnqsxFHp8Cma5CIC
epwnz0DzV3N7SRjNacwVUXc7iZAM0JYh9rIdOI7RtxDZ3/Pd4gA31mOSlxB1PrvMCJWAfgQewrNx
MbFKehCnLLGn3Y9OfdWinR6o207zLfTkm9YOvhcwX2JuIutxeSPFTTOykkzVLuZWzcKBR6qFAEG1
V/3j9Bw+ijvlNvQEn3Nk8Oy0bgmWclKFDK3Oa07hNQbul5vkmD/3JUuBNx8MtNwYqqZiXIZORkaZ
Fqoxjw7uft8dl53gBxgf6e3pCehh1h9gn2xq0koe+fuVRWsWJLAjGesncBb1nsA2cU7jAHv2qBJ0
AbjlDNN23r5ADM9KJLnDK5HiaKQpwJRAzWSSfKtgGqEpAwO5dLmdxGiZPU8rU8Ko8221SMmDAOtL
oMY92stGd7ZFE30SjPdo2z1dLYsy2UKvKwmvNrE3RqC9ig/1Gw7wqL9Dja7ECo7N4gAPtrS7pwJs
z1eYDgRGfq8xFHrLAIoItEFKgzQkiLq/bm4hFUlncGLs1fx1xd9N46PAysCcx1XY07UMyjQAHlzk
DB63VboP7wheTn0azBkJSUxa8nbiVD9ZUNabm7sWSa7NSmcwhdMHbSjE8BbF0e5VEw7wLWeVL8Mh
tcAUWh+TZ2Ff3RHejfJQzmYxmYbduJetBWtzqcsSavoETwev8piJYMaRM1/tOWtQC++ynC2jtF4t
dUPyQBoBicvHHlAh7Hw4SeMvIwcRZrYf4P0TAOPL8s5J26gTpW5JXhXgvohgdea9utdPws28b98x
PuYie+7oIYoTvQ3Q+aN4YAbprLVS12YcojIpMpwsaf6Zdsthfi38ypdNQmXfWGguJzOiVsYkHzyf
0qQWTTlASVUr0pCFgQta8qPkxgckdGz0uGZgPCO2PnKCO1YYd96IQAmlHBRNxfB6N8IepY3ZhF7Y
miD/fIpvc0tpLNlUTcJtP4NKKgfaSObwgKxgdb1smfyVdtGRZFJoQzkuMBFlh961V7VjNcFu+g5r
CZQREnJZj6sQBkK4bp3Ql3ztLjsse8JzaDBZFVnLoaxRKeXh1Ctx4JZBa6UKGHiL/7ZT5euZ0dlF
I+FkVGNluEIyqM7b4VrJ71ElcWTt5+V7eN5gSEmiDMxYjikymNg49VRgSC3dd764C3egw/wZP/Zu
+kCuROQ03ngAXqtyYzBWKp0l6KgPoCzPUIcC6gX4AAJvNOzKq/ZjNLu4Vl8VZ36R9vFN4Ycn0Lta
4UMJGoHM6X0VMG3a/fJq3HMPxk6+u7wpW77hWpko2zR2iyZFnQ53AVPVZqgouzgsbADZgRY+fqq0
6P6yPHIDaV90LY8ySM2ERl4lKZIPj4FAJCte5DceKxpivaIGZX7QV5dK8TQgnYWtJtlkdbxtDqPL
eYoFR4EQ54Lj+vLazhuEqfOlzI+OwlSE7qDYi3+BQGrP70VLxjxWgCJp63LvnZO8Ywbf51luyabT
97mrKCR8fcDVdlZLKcEd0q4JE8XiqzsCsKe7lceCqWXKosyPaqSSHBd4Po37Zkf4MrUrMlQwAkGZ
+Xxd1k7Mt39dlySLccxJEvGfF/gm2M3aIi67hPSOE7maBV435H8ll01psKmogsiLmJQV9bN51hbd
yGNtQDRhpak9dfdBTuyzfK9N+7oSQ92/YFImPmpwcvmS2XP1kvPfLivlple1EkBdOE3Ps0lLoJNL
qN1gaNYCYq0NMPbLUrYfpZUY6r6h70kDfUJATNuAFoEPZkHnd/6U3aO97bCupFEXbSlSKQ1m8ir9
Ct+n0MmfuOtmF1nIFZ90eBm9LTjGbXyMkOjHtM0toQJn0Ttv6ubnN9APfcoZY5Fm2Fidr2xFvE9B
qdwtM+DVfg4J4xC3XciVMOrSaWrZFkENczZatW59EJ7Xjiq4ikNgNtCd0HiFVx+yU/XGdmm27dpK
OnUNp8hYht7AduuT2TqTDfSXHRnKH0jcBWDWZT/b3R+QRzIuB+0aiJGUBcUAuXXe+YUx2kX+fFlv
tz3G1dIon0CR+cyo0V6AcFn15id4IPfyEzhOvfCknXpwclwV3yZgHWR+4tSCFbNQPTdLHuLqAyif
QBnw+goC1pjsAg9TD6TicSCT2TIMOH8s9sn+D06UnNjZM7ySSpmdsIz7JlFxXcfZgXk7cc58rV+X
u9ku3WjP7JEiP3dJHGWEGlCR882MMATzwvIMtqThB5gfwGeb2PpDHToYiasWMzH1gEmxeA5jRx7l
1VIpy6R2SOZJOu4pASbI7LzGHjcPEZA1C3S4HhofLG2zy9vVnrPbA3DdvQB0t5nVnGqGsm0mhdef
QpktVIP4aKyxDSR/Wvxob4GgZ8VHgqCUCihrMZNBl20UqBi/vp9BOA5cAEcI4R9BThnvqu8T/is7
LebAYsUi9aDij9jGyK7++4ljwpiSrJVNI2Q5SRWDoPkOQwdufhIBLfo741aopgrnRCGVaaa2bbrZ
/5y4THsNuqDlKuCIgNNwNR17j5TB8x3n5ShCMUtCJDVyaZ1U6iRrmzwfRexwtstuxjvUaRzC6J1C
XuFEjvHjsr1ivLMyT9krrcmFKezgL7SO5ILLIrMHX43QqQ2SGseQmRQW5w1BX64PwAa+HmQtyE2u
toRm5Im3piMQqw7zdYyuDBFNjVit8S6bgIb1AXxjTzVYLszuMQRlmNkvzJO97MtgNov6lkwvBZlk
boawMIdhMrMAEv97GEFqyZS1KvuwRkwaJ94sIH7HwsKXPH1hHORl/xKDpl/XMmG+f9YT5EeE++bY
XiU7cT/sFNQv4VBc8y8A9PGyd5LvG30WTQ3DfULz6FfZQqTOXQXiHfi26h4wu9flPorM9or41DBI
uxHuU3YrNeb8UHmBo79Vj6yELkuRaTijVMS7py5Q5LAd7zulP0mB/lQm8VVTNolZNt03LReQ0112
YdWiUCCOv9RZ/u97Zr6e9Ue0s0p9KuU4hjWxkBiPye8kHwHpW/OLsEVUJ2Y4c/nVlT/2ZCUMXgxK
EzqKgiSm6CuAzJnhqbV/4zrbYWWzWHiZu0yZp7YpSklFa6uXHLXrbpe5pEeHe5scAqfMNLys9VHG
qWsFpUomnClpaJeAjjWh1Tt54rzGy045q6ed/Nq56VVAUYRuRfUMYUbu07CZdaxN9rqd5Idv4s1y
tXiDQ9I486EOLJbL/y/b+SmSWmA61VLQE2sfHX8DU5XWePObKv4Pmiq2TcSnNMr09r2QiVFEGgDg
LgB7AVmMEPauQ4ua0z2Ht2WJCJh3FeSs5MoJhPchcRhWavtEPz+Bsrho4pSShETB6m3gtYi+J1+4
XSzMO1mVxUR/335MP6VRhjcLwyJHPwcy86VZXgEJCdi0uRkeZ7QeWKKP8aPcFBmlWJYWUXa4iQoJ
Q6vQolItTaAwgVfwlbGJ297v57IocyulyjAaPFx84Js64ROaqx6IoZHeiqfeVU1CEYYiAKs2t+0F
/SOVbo5R+0XUsgSZPQFN+wRKPwIjk5c9tTcVctPm5TVuVnpFEZ3cuowZhzMoGWWWGlU3NHIZqwfZ
mfzpQbYqG50qQNEnpBPtEVQXHigLxPvgWnYTh0MpiedNQiOQWTOT9GvTV/j8IDo854xAE2KA5nky
KrvlYYrN+q71AnBFFe8pt69BpePmduGxahDbofpKMOX5Rlqu14L+sRPACOB0k/iE38E0ZqFx7kjI
69H8DWTM6sS0v5v3ZyWa3ObV+xKmyO2MuQFfDXUswCEACOpZuutM8QWzNjbQUlkF/u3odSWRel8S
zEtxbUVuT2OKnu4lr4YLJ8YGCOajkdk1ytzioX9musGbyr2SSxnibA6aYpwhNzihqdoSzNBpDsap
3fH+XxW5RdAj8IADQT6QbrCug7gZG5Ki+3hnDrHHnTAURkqh/uVLtF0zW0mirC1f6I08Jeiv6YbC
qpa4t3SMpMHoy5Erh8kJjSmdyWGqeao5YKoJaMWP9QMXhi/Gkj4sQRCb05Lw1uXP2rSQq6+irHJc
673AxxUMSZV/72S0Zi299nxZxuZTt5JBWWFJEFPAeaDlZtIekT2LhTchvAkE1QwyCyiv4ORh5eo3
XzakdhUATANMgA5Qm2gMC77HNR33pD5JmDZIMKN5pZ28sTzuzeWthFEXMxD1OYm1FMbIG46kB6R3
x6PosxzMzZNaiaFuY9rJC1DY8NCM/GJOOtoi+LvL57StoisR1MWrUDpXpRFPdGeL+9AvQA4S/yy+
9S+L1VzJB8xQ8Rh9MBlSWQujPCHQ4vFlkcCwKWZ89VEG8OAJoavOjAeUsgtM8mas9sttQ75aKnUb
m16ORszvk0KH/ghYOF97BnE6BjU/snMPWu6Mu/T+jwA8Nx+vlWjqyglCWg5iTapy5kJqvAVpFbAW
L3wAUBtJZLgqw9Pb9FFWEqkLmLRyoCjgWfD6Hoyt414Dx9tCwPojFkoDa22UN9TpeYwREEia2w5x
HtBccs6RdEZBgiGFDi/FoJjqYsADEes4MO7HML/xGsuGMNSSDh7VcijGKgnR5LmPn9R95QKkprS/
pzvSqZODTCv/xrgIrGVRhgSoJFIHFAZYLVDHDCi/SZ2p3mjgVZzt6ZHgeMzM8U+GatBTpnIQLeHM
48pjINsq44cOE3FNJblCzHTaNp/1Ty38qOquHBhOTrIi6JAUGcf3Rj3q0m0rnzrDx6N2Fw53GCMU
zKq64gRGLMnaVvL3K7l52ASdXGGJUnA9jU9pu0vGV8bRkaM5C1eVD5pWDB0Bs+qrjLhGSXEBcrYn
386gxCShFDog7Xynu+k168HZXtA/wujhHKHuG5ED67On5r+iZLRBSOMUmFi9vKZt/f+UQrm6bS/k
GDoi2warz43HtmJs2nZ55nPTNErfjXroot4gvtcpfCp2mB8HHZe8C9/VfeEmyDWCALMDrgt5BeBU
e9yPyyvcjvhXH0A9qcmkNilPyqeDi1FI2Sm9Dy4sEBPCjWeDK/zL+/q5pWTLV5popH0bCApKBMGj
Abj4J95Rju1jYIs/gM+DZfLg+hx5kxk6MLRTo26A3udJCzBusk6pt3inuY/cGn78veHlLpmQ8y5v
LEtBqcd1UjMlT/kSgUPd13aPUQPb0Kq3RWUaadbKqLc05hKu14Dl8Hc5G9a6qHe06Uo0LQzKRxwM
IlNOdAhvEvekIwQW0HQWCsBUYe4mWcMF26JRtqUpkyrQZ3IR5yudlwDBW9p5/1Itr3nDmjfdbq35
vBI0ungMjrogqbCho2VcS674SFYYW+gaVdGwNPsoVzIikO3C2UokZWhiIximacpI1aMVvLnrzABz
ABEYvHPZGZrvhQrEP2aKmmHedNr4pHBVgNyG1onvZLxoeSA1b1FCG2H3hIlAB/fw7xK24D0UwX6o
gjOT0lY1lha+aWC4SaRQ2MV9YE930fs70iT7bvyrfV1Jo7SVjxe5b4mLS9wJ5GvQiw/JZvX0Qd2x
i58vX/rtc1zJo/S0HTO+4wO4L2QeIHpFggDMNSOKHRK67rJHw74sb/Myfoqj50aCUckUdcHyZgyp
8MdAOKoaC1tt07yoKoj1gBgKKBfqgeCmtAmbLiGdGYQ9UjCnA0qrKAGi4d5mNl9tr+hTGvU8hF0S
D10O84JA6H10OLO/TR2Msk4z4Ccjn4DtG/bCgqDaLhitFkk+a/Uqte1QlQPp7pGQiSYdZv0jHE8F
vG/fSJv4iOiPlKqKx0y1tJ14p+2ivfJXCU0MbUkij3j9HKUK+LzByKMSmexmp0VarbRkdGWht+fA
6srazGtJmkTARniQQ9CN/kCaReYFHOYfF4PrLS53JT/3agxSCO+TtyzAzI+cP5iA3VKntWDK5uSa
NnF9OyeeWlkE0wWJnxvwerjqC3FvWK/wpi2XNBCrYOQe2BQydSHridPjjBdIm2RzxMBtfEdaUgFn
KlwVT/Mx/M5urNscGlnJVKimBJKQGWNwjaFK1D+RVDG/K3fCifurcvFaEPVq6F2KXlsV9ZMqmM1h
TMxWfkrK98s2hrWFCnVis14JgSIh0cz5Gp5DlYRkBupQ+S7x5UNzMmwmPwrZIfq5Xy+Msjn9kEVS
n2BIfLR01L7ivXijYTw6vWbpx6b/vZZE2Rut1pIhjXFWv+kFItKw8yoI1sP8Fu6JJxwrTvFeu4UX
vI9o52HRfDB3l7I8vRIBlmPSiYJq6BtqrXb2pPJjaouwTqb30byPHi8f6da7L8FNApAkWnJkgXqD
gRqfCkVAZjeVCmgC7zp4Ui9L2PLX1hKodxdQhVNWFJCQF5EZ8p2JKp8zAztIMmpTqX5elvbxwWf6
sloQdcvTeVarrE5S71Q78h6FWR+dwvFDjakTwqheeMJozpqJIkz47bLozfYRbKQuAMpAVjWaFmYU
+zrqihGjtrYEQud0X77HyE2iPpzZCVjQM1MJzcZRX2rjg0lO9NtD3FklbzKbobaP9fNTqJCjyI0a
mQzoct4e0/Z9klQn449t+jznwKvoAORcH5FuWDjFzJvOmo3ANKL/4+zLmuTWjWZ/ESNIgusr116n
Z9Vo9MKQdCTu+85ffxPt6zMcDN3QJ4ftcIR8VA0QqCpUZWWmf5NyrTeEOVyLrJKxBWmYLwLq95Ui
ZVE02sWnKUIrlwqx8Hijt+/w6hMwh02N9bZrFxw2xU8fzZ9oSvXfF+SWkSfvkXvdDY0leqUTHZSj
dMZZ5AVT7g9gjh/okOCF4X/hRCanb6E9Y0Dod6/RLOIV4Hh39LLvIZRivia75kVPLC6nM+fTs81A
CfRQaTghEgze4IAJjJZfjDedali9jafO/8s5zNV3NpngM1YxgHcjdl0z20NF7idARxOQP82CV0IX
bqp+Zu19hI2Ixdq5fem2s5f3L84KUUgEdIM1GgFYbn5HayZpbaXfyl/dsUX3EzrqTjl40IHiVREI
b5+ZwKT3sdy3IRYdfqGIBfB2p44IzN9IsWKigQ4L9TnxW/JYg9JH2EXn6qV4KAE3wiyaJz9G5+JF
PCo7sFf+ATCQxorPbvBfB2DSX7/KYrt5kNVeAMlHVlwg0CNNyAiWiOPat6ql6+/OBKxYa9tcr7AF
enWZlx9K+tqC+V6d3jjfmLcYxpvlnTaIhYxv3Hnm03DCDLkVv5g2ItZiU2hlYDcej910sxq2Xhzj
vMJYAQk+ONXgSoBhcEAQY6V705cBPw+5o8zUL936XIzfGjGVGtZ6nPqFkL0RMOURECw2mnIX1Q3Y
4cbyRArzK2db6Qm9ZZTxVZWkhXESw1MUp+ZEVU4xuoNZecmmt4bvJuTb9gwWoYtSXzINUHShLfsU
9ZP7+FE5hHeSJ0NeG3IdmSXfj3jj9E8A5T2Y/gRM+B/k5LyfwXirtM5TY65wmsTDNFg5kvIBZQ7g
38H8C42/+chzFZulgPejZLAg3XbRYrXKsdGq1ZwAEIZJSjgsgIH4jyqr3J1mfFMK5IpCZhjsHCgC
AUS1x3unPiqQNIxsrbaQjQC6G1z0BwwadA2Wv7j0Sctb+W0HYbAIXpzoOgpDEXcoWdxQrv2sLHdV
Ajpb/W/qH+s9ZnxRGQjKIlESkqJ+DpPf1XxJgHm/fWO4+8o4oog0pVgXSGimn4Nj+MbB9MpDA6rq
X41hxQfBBturac2n0pFbezqjbLbrCyt0uJMU9Iz+76triIxzKtslryaKrpyhdSNZqNT7FN+eHfjP
dE5KA1K3j6EkJoMgNeL1MCmY8gPLWIraYIeKDyB5g5vfDyDVT522tbVdS1mYuau97f/BVvzxF/S5
Lk7QqqDbLnmCVR/Ah2ZrgLqrh/6ZUjDwp0Y4Jtme6iSYS5RUVeBF8ffUyKyWuHr/wDlO8u2vyPZU
J01rqUQ9DTHdXv/Rp5YOGjeMD9A0MXls97q/uN1vdOgOmKMcX1MkErwZ7ivT0I2jdI2Dq0wh7DqS
piCc9oPWgFBAf55nwRJIcSmb6ljokE9c9GfAXV/EPtkPXee1jel3pnoQc8xcltrOjAxXNctvEDL1
Y0QrWZuPoKh3DA3DLgnaOWNw6krNF9vJTptFtSpt2BfD7AYJZEZId27i/EdETBsIUH8U2n3Tl36J
HDkZxK/A2fldW3t6PvpJoTlqVRwjA9+96C99q+zlPD0qfQCUPjwaMY6a0j+INdispzB6KDPdITPY
cyWya7rcUXr9AcSSvhbLvj52vkGqH5AMuR9C4t/+tJy01LiGhNWujsAyNUqOC9q6oCZ5HhFg/Bzi
tfLP7G52jF1119mFz3uCcs0yaZ8Waq3ZmtdIg+T/sdu3FgFnkYKpn9ap97I1/OI38m5nwuBj/Hg9
MaMPgcgSa+2TsbYqKTqrQs7DH9zOkIzrylcbGmpy21Q0eWgc89LXaMe03zVaonFAFnIxfpYn2cvu
FPRGePPV1LvcuiCMryVjl5VRfE0Ew13rDyB+oWPcvPoTJ1ZeITqrBWbLoqitjAUG8eQaeCvMuUuk
r1y6s/9RIfnv0wDVio+fK22EdpaoP1f8Hhyn+/Qgv4Xu/EJbTGCscOs9sc0KFX1eNsA5J9dAs1ph
XWdlVc6g7ZrH3CtHn3Sjw7l2nNyOVc+sTJ1UkGuijzKwsKOJlWBwU7EiKhPwJwLtvIzg2k1YrSlN
ZDxMCmzmaINZ3viGh8iP6uvylTYOEk9/rP3xkUrSQzJLd5IcBFT1c+5x23ecfOD6M1c/gyRxkxcG
zqiK2WDUJr0Jd36x83v+dbhGpRv34VoGW9kyldQk6YQ9Fg8oUlrti2D/nD3DSx54V4KXOLNw1BiK
Z1mdYlmDRzXI3PDQWdJDh0FglEOd/pVbN+NEZJlJ8Ixu6Fuph0FKYtU+Un1ZDH6lFph6/fGVx1ZG
PcetnWQ8Sy8UaTkKsBYGvZuABrxOYruZAdfWUY8LGk76yt1OJpPT9KSdTOqoaQsU2DcFSPnJ6lEQ
xatLByyUm7ptX3ldViEABIUelk0/IzqVlEZyIWSiZZRnUnNGGv6HN3u3QH/B6jSGshCoyA7pEen2
g2EtMfploWs4UoXkVLUTt3lIL7VkjTvCI5LdThLfbTOBr80mKdEKWpfIvjXamYhnLXvmeDTeDjIn
sojHTkMeQ59y4WN2X3iQANuLe/o+7vz+FYqhvNRlO9K+r4o5lWEuSEVOfahqzTa94fk34VG+D3bD
QfTANQQ0OAouAATNPPT1dgfEeDfNHNAqRiNBAZP8tUIQ23pp0WGOa4jP7BSP9XsqZMMDkPG2mAmI
iZnnuULT8L7+XiyTPYuNffsrciyw8ynTrJJG0XHR03iEiIEhfxkVHqKeZ4Mpa+QSShoVzeMj9DYa
6SxlP24vYhOvRd6/DkvSOpezUTa0sqz44a47zYfBoWy75FF7Iod2v5wrn3sYt7Oif0+ExlQykqhc
QlIjZxB2E2DJmTcPu/5NfAsqq0V5tfbmH6ruQrWs5wI0N72ziclFqPxpwM0zxyIrw6g1xpLS9wR+
ZA8RXvj6Y3mmdAXXMfafBQAAwsgtLW9+yXfDbAW/yKkaXwAK0GjClHGrgPGiIP/c/pg8G8xpqSWx
1erAxASLvuyEON+rE8ePbKbNq1XQULtyzOmSanIfBSbkeOkp6Xaqr3kil1Rmu067ssOckLqI8ykL
gJeaD/V33Vt249sEkRbVrp/+oBSxmWCurNF9Xa1q0LS86jR8G4jMurkbusGzuEfRErh8zBw5C+cz
bZ9B8NtjKkSE3gHjiyMtDsnSdjgKKmg0M6DdwI5Y9bNXRsJOiDiPrE3Pb75bY9yvAqnJJSkx/aJm
kG6oobQAQmLzCUxiCYa7jCO4kGaragIuhff2rr4bZq6aOlaVRmrMjCyXYi9/kWiBkpKCREAR0kjD
HVzbdCvvK2Ud8hLIEqb9W0xfBgcFYPZpVyZWp1vKm/ZP4HXugqHhxnCTF94k72bKsDLM3rtOjYaJ
ssRGwg8tAcSo/K0uPK2k7Ti6ssLcvTZv67TpcGykC8UwFU58SM/KRffpdtIZxIhz2XnLYi5hnNfx
LCYwqJrgrW+f1PK3onHgZ1unEyQQCsEINGA8LJM16QQRnX3wCBe16PcjpqBLr5eKI/SSD4VGoCxj
ered5GbEW5tkLgT4IPRxpENqxgCqJ1o8by7xYTiaNnnoneHL8oX/vto6mgrFYuki8mWdlbwboyKL
khZ3oa70Ow1PZquOocKiauMR4mqcYYAtJ61AlJuqvWDqj93TziBJrRQN7YWkIAlU9vmeuNGBV0LZ
Oh4KmHp1SIwTUdGYRBmtIIAvZcBoK/KYpW/d9ANvH97rZvN8rIzQjV255jmNpmJARwuUhxTCCrq2
1DJqYOfyc3ym4Plyvyw26Pk9pDDcGjW9UuxbTgGGRgUlMfS72Bk7FQz2siAidVWN6anXusSa+kb0
IjMwnKoxQyebNLQ90tHWAgnntfRCAsY6rfjFObOb52f1Q5i7P9dKp+klAFM0S8NsXP1QPIGO5j55
TU+SLbmDH6CTaVid4ty2vJVSrHeA8QFd2IyqOVdIQIUL6WIrMbkPWJ4J+uerT9x2qObKOUxQpkMq
7otmP0ls8Z/lINnJDkDM54iXgm6e3dV+Mmc3zBdtEAQExbgHXqRPAPz6TbS/GOFa7x1zdoVRI0mq
1QgL5qGLdGcCjX4g/c17Fe6TqAbgXjJh+W20LozVbgInZyWAgUr9llamJevPt4/BZkK2tsKspc0C
oTY6WAnO9PUo1xad/VF94nZQlnN4mJ/NCsDaHpMjQZ49y40C4xwKhH+t6+CMB5o8W74Yz5Nd75Vd
eulRsP2bZyNkMyXQDig0KjHnXSwkrQNwCr4z018ksTh1UZjxnNrmiV8ZYU68PkC/TA5D4DjQo1/A
Rkd25qN4ocP1nS2/ZjZXU3LTkcEjQxsXXGIi++wZzDbWa3Cb+DM0Jem4ef2LvnigkgbQJa8CtgmQ
Vd6tsW+dIFCUPKwjyIwsi5Po0N3LH+UpBD21iMJUbEN/zVfUoQNykOdNNuPFyjSTigFdEbRtR2e9
E92rJ6myplK+z9JJtdpRLSwiZZc6J5wce8udqKC+oeplmvaJLEyuiFnpo4lUd26stHiF2po1qA+3
7+BWDFBB2Q6hNKiTYb6C8ZMkKZomQgmnK9W91n8zh96Oo5+dycOsbh3PtSEm2GShLmZVB0Ozhpgr
oJhYtvbttWz2tNY2mHsWD4s+tiVidoKJZEiO/tB/JJcUvTSqsz0+aYhmTyMXybf5nVZbyFw8aQCc
oEpRTpHMyxLdhapmqcKOs7St550KDwK5CgxV4L8+fifoogtN1gMBH+0HlPfS1qJkk9JrfJ4v2hOK
DJll7LIH4W15u22ZY5htb89zBGYTChDRQUunqzBTwfb4C6nbLlY4y9zcyvdVsm3uKkFleKJFdYjT
H6pheA6rapdkM+cNstmYQHCD64LaBZRumECQK6FoLgnsJCft0PvLLrcxMWxlj38wL7XlPOD4wahl
4iqL7NBEZJgiSCtwPCAC5YW5VYNQbNhR6a7WMyzKZj2/Yi7a4ce7TWpvVTF0SKZh/BmSPsyhqdGR
jGjXYPi5XJSDBOChlR4lwOIiEF6pvuhEx+5L+GZeX3t/UAPZihCqqmoQYZQ0VWJxzqU+Z0s84w1L
C2O5m1yW0CIPsycDVyu9TbxZmM2zujLH5BPGNEyGQEOE7INecScdq5NxyHcUQ0V8SXcogVnsmChR
eLcvyaZzWxlmzlMn5tAAqhVUbaEHlRrf1YnjprdeX+uNpIdslc7mJJp7ALUDTwGUiNIkUc7u7MDL
YDfLAaoGJSMqiw10OhMOqop0YSHgttMnQf4gHSnDgvE0fKFAv8Atd/Lj7Z3jWmTiAtHUGsz9QOzU
v6l4cuHUmCVu3NBffo/7xDX5fDI0CrDvr/UamSgRmHMtA41K8QGSJznoGtxXP+ikJu3VQ12TJ9S8
WRsAHZuJAIuuxCf9vjzo8xnPXbRBHwpoBYJPL7dNSsEc7ML9gAoSOE9+8dDdm0fSQO1D1+ACIKrH
nBiz0vIMert+KX1rkod25knRbzvRlQXmtol0WNmgcU8GbSzIwHVwKhmW9hWVIy6yYpN2RF0ZY27Y
YhRJPwpYDm1IAsi2Aw7BLZC9m2B5UMB0DiG9w5+IIG727deWmasnKGmmEqjI4kpg1l12a18mEIa3
lNFOUXhEbkEgJZo/YT4DVGxu81ONMAALpkSbezs3Q8lqExh/XklKDc5gGrb2UuSILpQCzjEkaegQ
dWAFx3QP1jTb3Dd/R9K42gWdGU/LpNmcQ4oAbl0ggO3eH44/Nat87gBx5gHNNrdcE1HRklQkv4Qd
9y1QxlpMBScr/j15aenrHkVOvmQJRqsop3bs4XFdAYOrfK1+L7Z5wLwOJjz/hv1l/TOYLz+QqQvq
AgNC4vjY5ngHQ1G9i36lQ2BxnOBW4FpbYj6sbKYFRCWQ6s8HWq0ovEx2A2JhDEr/QaWxAsxAAXYb
CrYIalKOC946VSvj7DxwG5NEMFIsM5h6a5ggjCvehQRSH0NvhRnkRufnv1murODDQjZZRnL00TfF
2aAovYjCU4mpyuh70miu1FUYtnInadeXBfRwAGo65eDFG1rFUusv/filGF/0Ire0nisds+UqEfP+
/TmMI6uXTqgmdC5QhugzC+TID4Cs0mZyC/21YPCnbxHUgG7vAf072SC0tsn4syJvh0jIczxOqrce
4kpqU3pVCoXzov6L1GFtiTnFulZUc5ISJPCSdFcZ9THulbukUB0Dn8ceNeW3njceEPccu5uvsbVh
5lAHJUrzagNv9Z8xesCcd7orhBYATocAwH3Ky9PqlvZye2c3sSsru+wkrTwXpEkSeA/1afKooA16
UmoLbJfwQCmxyl2w8O4v52uqTNqkEAC75AUN4A6l/+SttaTFmcEu6MeUJP/O/FWVNmiCMv+vYEjr
xTLpkxr3cyOWKS1pSR6twYA83Sd+dVehe8MLQJyLwtax1DhOWoieo8WuPlbVqxl84Xw6+ms/3woI
qhOi6SiPM6lZbKZa0KD24AeZg2GpEx25MG1RQLJbOhWXlXIrq9Yw4v1fc3S9q6y6FeoZbFiQ3aGo
6uLS7aQDGs9HXk9js865tsP4O+ipzqgKJFRJjn6k3k8uISahNS+//MGR2PTnq1Ux7iyn6maRhsMY
6mhFDYNV5XaAOZoDdWiGZR6U0sI0J7g+I4xi01707a+4fUred5VxbaQ3IiMQyhTMiG+idJoXTgX8
f1zwdwOMR0uRjEgkQmedlnmW1slCJ4yREHa78gRYb/YP5Ao4HUXeSWF8mTnWQjMJqOBKQ3MYpEc5
OIj9cVYmp9FV2ywKKxorTojY3EfazTcJyMg/ySqmJDT1ScGzoYm/N+JblHJuG+/vZ1xHCAqnTuyR
UqfmUxCi4C483j4ImyXbKx7h/6+Auc69NOWiUIEqRjSGp6BsHG3GXM/dUkKfKJycOC7OqgrQvc45
IfQ+fXIjq52jK1/daz0hBGriiABpfE6j3u67w5LIzl+tTtFQ20FfFDXwj1b6KDQHs8fq/vsmJz44
vZGXcv0H3afP6/nXEhvRZjBtxWkHPgqITEJiGAWkxGmO5VcIJJ5Q2+cKJG7v37s9JpwVaRobdYjI
PbWhHQaqk5IfFQCnnA3cPoDvZpgDuORdqehSlPgkkn1S9G6wyKdFVwyrCrJXWdFd1JSetQz8MRL4
IqblWVJyr476c7lgeuT2r9kcXtLI+69hDmuejWIT08/ZzhC7l+7Fhwr8aQ4IVc5Vh2F8UH6B6WRy
i8c0sOj4Hw+azdt15tQalTYBVYN2ShfPTtY+LqDengUegedmqoIyhCHJqApAtfXjqc2nShsraF/5
QRWcEogbV+KvQlHuoXXK2dHtz/tuiXHTGOg3iswYAjzWUkfrEw/5LsfEZqhbLYa5gniYy1qowoU1
cumQQLHLwbR7gEHF2rAUob+fMx6732Y1R3u3yc4moCuKlhe1SbWRlNme8WCDEhpkegDyczuX2CrE
zL/xci/OUtnK3DhrmYJRM3QZNPBDAOaBYSxL7nNbS6tdVx/l6ZFzITYfpauFyh9Pikn0XGkieFFt
OY8uZRkJXelOuQ/e+hfQq1iX0EXndmc8vWHNIA3/lT1ogzX5VBzj9k/ZbNyu95y5m20kh3I/wwEm
pxH0TsRRoascunRgI5at6TetJ/dWf4BI9m3Lm3F/tQfsnZyMZilM3ElaDyUgCOncaJd6vI+7ndKs
7FDfsIpYWiR1QpOotNcnRq5EiuMymCdz1ge8yJdDSeLXahyPXVvc4xZ9VabcnsCK5HRz9u32ireT
1dVPYdLHTBs1TaaVniy2wkcRbWSgqp9TjPqMF746BuHtMOOPCjOSgyrHuTa13teCzm7iFu1dY99l
+dnsdScdw3toFzlJG+7TCqwRJRRRMmVXmnqGVmW2B6+gozS9o6f9CTpAvaW3umGlpXEYVCgIKMFR
TMuH2ATIhBTTy9xifHwSdNfIm2MyGZbQN49ttFziSD6i7vSAUiO0cNUUc9AmkCKzZM+gIbm9y9u+
/l/feBUOWH1vQa8MIcywyUEwO329L+Xabnii2TwjjHdsqdw7RiqQJy+vaXrMVagLq7yW3XUI7HNy
8u9SCFMZFMa+xjsKd1N7uI4yPeUYO6jRpKCjTANcA6Gyxu2RUoPxQuYmkc7KMVy1ZVf7GAqpIAhk
RobpEwlhm4A+Jz3LiaXtY1v1yLH8RZ0E+Ms9+Ud77O3FJS/phffk4ew0YVxlsug5CTS4iSQ5CdJj
S34PPOrmq4P/tM8KqA90mT742V7aLJBW66+IJm/ESQYpEeXWQ4KCnl5pd7sGs07jc3uaDhOGWejs
Ba9mtXlVV7+A8QzTsOSkHfAg6RMMixKIOIjdfE4DaMuXgvE4VcbJqOChK54aybZPQv8S8ZzgIc0W
HiRjClqpRcylpSSqkEdlsxe/3JfQquChdTYbG9rKGuP06z5eMrFEN692q73pUSLPyo3vgcPjsnlw
V8Y4fgXNoSgb4P4KtIN8xY2eKH/YAoILC+TBf2EPIsUaQCWScYV1sZjRsFIWkUzagkZit5ezuxon
J08x8hvtQOaHnhTvanwObdSiSTBFqpqqRDTmMbGMTZNNggCLZ8p+E8/4eIFDzgtaFiKlduJa/JR4
MhaZ2ziKmANpNVhs3cCXWytFv51yzf5nGCP8SRT+vn7yAIxNJkMZyRThIU9XiURBPtNeP4RX00vu
Z0cVLHR6feKv9NOFhFFKUahIhADNwIJ3BEnJJLkqRc9YestE9BoPZf42xtCSlGM7V/Af6M3djlzy
lV36gyOSQIoIrLOE+yhrKnuEBl0NS9Cxgh1rQfor1Mld0XbRhTSoQpLOgIi40c3uMk53cxZVNoBx
ljxNkoN5+smWlzS3ukQFuZlpOkY5emIP0bx8UXKLLMO3xcSgRIjPRoQzaZXdJKgnYZm+R1rbWAVI
Atyllr6UHVg0lLKZLS2Vw/tWkOAJmxkKmkspuVXQ7JQAMP1eDk9LEvwMK/UpV2S/iVDoTrVXYAR+
B1IVWaOme0Mbfw1j5O1JdjCCfIfJasjJBhBWhWyIaaA0L3YP2P+XshZA2qRXwHW2QuVXsWkXfZ7a
41K2rjkUEMdUFU8qJ7CkyV3sRIkmWX2gGHuxUiuPqIl2IoOGlFXJPDFp6tJqA/lOIsNuISOYz4X2
iYzmLo9GAXgvM77gVCW5FbSIsFanpTogkuEU7StTPEFWKL0DTju5VxJwSU2JrHl9HumnouoFLx1U
xVISFbigqdAtQ5gnp+vl/qgb6UkUUoiAgfzOavM4d+uiL+7GtIDPEWQwU01hd47lbj+mcecNBqV1
UGb4wGzRXKRc5U5IZWE3Q9tXkAvJUWpxtvR0Vv0kqGIM3+p+pECaSk7z+jBKXb5LwgjChH0xqidV
7fFPKXYy9U4kFaDtlkh/P1aFWyvheC70OD9nAaivlyU9Y5jkUZhEbzYxSD/OM+DQfeSEWn6pxNEN
mgB1gaZxemj2HZoize00q70mEAa7moK9MIeOOuS2FEqiBYqr9CXp9X8iUkZWORC7zLvmqVra2m3T
HpxNqFWdFAkzymotncM0EZ25LJO9Ns7TeUxmgoCzLILfJmHxdQ60FLTjbUvuBF0/RAso5PLWR0E7
tlsk8LbUA7gwNEd9ml7EcvGHqLlLQGNh9mq/i2XjRZCjpxn70ESpM0zpru3QWpxj8RKUBgSEy8Xu
hAyl72SEjzSC5iwEjeFHQX8Yp3GXTkj/C9QeZ60+iFnjV1VyyMLSKaPhKZehUh+VjeAZELn2pwZS
FVXW+nMtYWM0KXb6YqjAwSKJfjIFktO0va1pC80/uzcxGDunFYGFyPH/AQzYxj24a8jwpOh6bMWY
OO7MYTgXYeAkQ74LIxHyzgTNaCG7lwXVi9PhomrZsYRCT11OEOWZw8hPUuUkzbqTRfKjjPrKWAqv
caJ+CdvkaygRJGpZrB0SSUf3sdeN2ZUnFHXjsjwJQfgYDMFlkQpXL9Md/MKhboDOx5rSfauKBzM0
71oSPkVBmdmBnF/KcPS6IJxftbEQf5VhOzzIiXycY6G0myrYSbK0ixZpsYRJSJw2AHsCKIxxhSHb
ZEWEZJ5UA+58221+iklI2TAbCJ0kCbH3U0t76GRVAIELyAw14N2rp67jvNs+1XUYA0y1ZY5muQ4G
Inp1ED5o2T+6FB6k4TUwmt3tlXyKdIwh5lVR9kPbV5MieuLyzQhAAYaGQvx/V6D8aIVtStfJJEnj
oi/ef/D7kR3ss6MJ9Vi+bjrn07BRdCRNH02pKnpCB4QBaRNoIeNScg7A9raBkUiXCHCALCN2FSlB
k+rYtmY4NDNKjOpuDrnFqU8cuNg2FUVTGUVpHXky85pGMC8MssCKhlqRZZiqY3bLBd9rcdS09vpU
3kd6e9c3hexOuhFzFrmV7Oki8kvMJJmqprP2ezlrFChIiUiDYMtaxHtKhJL6LXwxEDtXmCNvoEb+
VKiiCcnKKHP05TDrO7OC0WQf3UMkMXkGv+OMxe4wV4AOMNlNJ5BCUJre1NfPZvdIDIRoKwjdBLLt
SLT5GJaN1OzDb2JuSSsqqtjP+E2AZnqzPjtKNlmD9JZkkjdirKatE1ceFE5Z4XPP/eNWsNcmCgdt
MGuY7Wcr1p1mr7hUGyR7XVC5IsgLqURH6vDXy7XMpPlxV+iClF0tuzF5Tut/RJdqHHaAzTgovYSD
rwkQ4KMvU66k92fEELNuJuVXiiyJkZLidn2tc4c0TohwcWlOgQ+Jw6kBd03hdTvlUjvS7NanILjk
01Fy/wQw9vlJx/wW5ikgD1Rmmx7HwRu/EIeiT1snvacEfnzOtc+PVWoNPgXj9tD5AS/zx8ohCB8G
ra0WfPEDdLhOy1G60yxMb535EuKfQszVFAK9omFyDc+Zj6Ymw0iQJ86iF0uql5MjmZ5S0h1lXknp
k6v8aIeFnGvFjCRbgR3Ir4ClAyVPWX4uDOmvnJX+73quW7sqHjVRpUSzADtEtilSRAgs6qs68b8K
8PwX26dYg6XhW0kGSjj033TpK5PJjKRWKSURWiS63ZqPOVTK/4/hmbHAFGniomq1psXpkzXojyBf
65d6r/MQ9NeqHvsIXC+ECTTpUjZ6GcvIzsG78b3Z44Lt8epN7H/UwhZ26k9gJf/TMkjt7HedUIHT
0Glj623IrOaO6pvyugRbx2b9k5gwEBjA6k3gq/K0/J9AKqyyBplZkHD2dyvYrK0wl4DkcV2jr4Z5
TXHxjWwiVhwpoJMBki0ed1orc9WGOetioZe5EQthh+kkFFD6xjJ/XtmxMfVOSW3vIDnvojD1xKOn
3vRiq3XqjF/J66iZG3pSp6+afmXvoDjTKncWigXnd0C2AubaHuPBy3HKQ5Huq+KbF9MCVqDBlaQS
fwBd+AQ8rxDKJahtUvgnt2TEs8747KVLwOArXK3DqBM+yG9N5hSvSWG1pQ1eeL8C/hPqvF3pBaIb
nQbeuZK3PzN6K/gXxkQI8xOqzmjbBn/i1Y1VG3b9hU6tUuV5zZoxCvwsP88/RS8E6hVPuF0UW+r+
kN2FAFtzvz019flyv/8U6sVWXko2MYwWC9RLpZbiawfKXoGy5GP/lc72FT53knD7Ur0bZNxirrZh
BUeMbOlJU60ktqr9VTbwGPxTO/LX5Ht2d4X47rkfnrfrjLuUJcEY8WITPZBx77PeTiDQjG2nupIz
JmSiR4pm57b76GG+tcGM9yyrqpUUmiI0zvw7PC6gCYgh99Hv/yQ5+tyxvoaE991lHOOkiWokDLA2
eGFsUzKe6j49gAcdFE2ZldyZh8zN/P970Z4xy3jKKk3NJpNgtkN7zhr2CxqJPVhLMfOUIwPlPgM4
p5bNfbsorZqRbupyyU4UyBtb8CH4H5rqdaGf3Gvgtw+gQhSHfosBqNkqZUst71HZv8eABOeZ/Hmw
5ePy2cSsrdI+nSf8HP3J/Nl/pz0Lw5ns/Dn7Do442gxz/iLyK6KogqiRoPTHeGyKiKviCiGZCMIp
b02vUNEix1PntpnPoxh0YSs7jKfuVLCdL4CteSKkrWVKVzrsMnSk0K9wxQuaFxh+wDDbWxtZUsKv
tG9loRKKKaDW0fDEZRUj+2YgiLIwn+wnvOEWJDiWVtoThk+ugO36XhnsOLMH9MW4gWLLXWh42iIS
IYX7NDhYlNIYJVKAi1uPe1JpliFOUIPdc7aYfirGP5iyiVqBjq6JrrICjyDPmeZ+mGR4pdEVv0NP
GEhi+KhnELnxzunGtflgi/75ytkb8TACdH61JdoqxuKvjJCaNX2RnT8hwtyqEXwwyESXSpbzBd0B
XAKApQnEGxeb8pzTZjEU64ZHfnj/rNSFAURELfRJwCuiArnycY2anNehTGYZ/lbyxDPxGkAGJihP
WCSwxpfJym1Kgpneo9Gg32UtZmkM0fqD19qn+gzzQxhXrOJxXkgDfojiZ/f60dhTs/U9X/R66134
YcmM943DpQFuBZZGDOdj5BOXNN1Hu+LwB2//jfC9tsV6XqLFs9oEsNViKMv0piMlYMsPHfhvKc2u
AHZqw+N/1q0c9YNdxuMN6LVMqQi7yb69S3WQmYIaGjNo0K8B+zh3ZmPLpX+wx3g+6ND3ShvCHi1K
qoOlHykGabBHJ9v1z8P5D7Z2w+F8MMnczjYfRCVpYXLwZrBDC7I1pyCtHCgg8TA+RY1dXyAzxfPx
nHOqMHdUbeRQUGuYDe8Cvwago/eCr3/UAN/IvE0CNKIKMAp8OltUULrcLJdEpef0P0qBgWBBum/Z
598qxEyM1y2u9ILu9JOuu+URzcTbvpauhHW1K/tssSFDqTcXG9gHY4xVJo0nCoQDHqeX+pYJ5pgm
YpDpRgATqnYp5PtBA1efHoN9tA93ZaFaCnritxe1eTPWq2JOajEL0yKidwtKPcrDn36jA+70FiYH
k5t5bfqatTXmkKZjOZlkhDXIg4AkOvIoXjbaZYfR4p5M+nfd2kz2ZBZGUoI+9j9+jc4Lm6KFwSKA
Jgh0FBSs8m+CMTgJRBmMVLImsdNqAB8mYlTo1LuNkKgGXcBR3pMDcaFK9Xb7u20expUp5jXSJDOE
5hsN/OTp46KrP8yZi2jceg2Y6+UwsXBSR5KHw3U5FD6UQXTpUFWOgLY8mK/oeGXXO8LIpWjeKhl9
MMzEvtiU/v8+do4IQmFc7skqnqLarV8igfIzKWBNkyyptU0XQAEvc5uX8CmwRzBxibUrJFb0YgjH
/pWX0W5klGD7VmRUTxVwqbGZujZ0gxFJ0G6f++qAWqNolemrkauiU4/3tz/w5lVZ22IuZhiWWiSk
JfG62lEO4pnSFy4DBDQhUupxH/JbeeTaGnMxC7XUsknBymhxeLz7b3F4vPCLw5tpHZAoogmJQIwO
spwaipwIShw3kD4G+QLV6QkccEfR/IaSeWqPC28rty7L2iBznlJd+n+kXdmO3LYS/SIB2pdXrd09
Pft4Fr8IY8fWRu27vv4ejnM9GrbSHCcIggAx4GpSxWKx6tQ5YVyUMCjs6OIeIKBnm0da/Mb6uC2G
7fUBwGSZoPIwTZbHY5rnulQnmEv3yS41DxQWZn1ZEHbS2UGyGPSVx3GWrVhnrEwyzmIURauqDUwa
MbDmi9u8SDtahctlzJzTR9afjxMiP11bZB1mAcuTacIihU5hJDfziPbGiEfzuFi9571Zt65GU9ZB
KUjd9OQ9hWZVWZTzgBVKd5STIjANqgtWXJPqLsJwqJoNT+c3dctr4J6wBSFpilr9+BQoAO0QjbSE
1mKLjTRzN+s5jrmVsq0tMF+tVo26jox88kEYYg/zXxPR7TDn5BRbMQtkOAhWIEzHv8yHkpSEaH2j
Kn4BYgfZxHubuKrpm9PMu/62UkFTl+iDG8hTnSWW7a0UMpmAS4CFsOwDsCY+WGmUeFDts1v5auit
Pfgcx4tMlGxTGv3zX2vrZbE2zpzxGrCGFlMIqLZPlVeJ6r4gdyoGIBaUY+OWO4e/+elWa6XJ6uot
jLdZKU16izqkTSceKLsssLVygdfh6IY2rsYfRuF0nFt/81JYrZLlmEWpqKuaSlH+ztY6GYBF6Zbe
gGT0FI57nk7lUWgFHXYH2gDsoRbjOp08ZBFAoItP9rQ5H0L3giIU0wOvzHnio4whJlWTjVgodAOY
l94Y3cXqH6PeOIzhclHVGYfc/8RPGFP0w64+XFYrmGuqKbxG+0su79rsC2kju7WAdiic8y55mlsz
tuiyV7bQBO3QN8SBiBXodUId3hEcoImIbUGHDq9Ozi1wErAYc0y+BngiqbRUhkiJAEqe8kkzeMOt
p1cbY4I5ZVnUD7EiY0U08lNGVOkBiu00qYZwkxDU/r9o1r2ZRMsajggCLhYVLA8mRtMmxC9hCb0u
X1yhVy8K+U+DPWOFCcVFp0dxYg2A9rRTaQ+qchUTiTeEdloQZawwByrLwhbiEqOIS3MCD+IYAPfw
Ut2jb4TWJxXMk3chdIQvemRB533xJF5RyyqKkRiwRUbCQnEzdZbkBKVgH8STriSDdjQCMlUfQEx4
3tDpq+GjJXbKI4eKlthl6JNI9+PP6qFw2wAjOrsB9RaAPcNnYF53fy6syRhl7moMP0dpQiv62nX6
AML2C0r1DXNIuaAyz8tFNg/a+2ayQxz1skxxT7EzpIvduW13M8rK57dx63ut4VnMQSNJHcUFkEy+
2GazTTLhZsBXs7NF+XHe0NZawJ2jobWD7MBi+VvHSY+MrKVQjST09PFObGVOXrAV3NcWmCiYJXWI
YVVD9LPuMSkL8CcfcvFSHXl4hs3gpIGbxNCBbNNxYX0Mt1YDWQdBTYGnP9L5gVZEI0VwlEsq1PSp
+YGtu2RtkLm20kzra62GwSHLMrtKp8s5Sb7gAAZil/oAtwXnv9VJDgwv1wzIleBhIUNvk0k6sjhL
K9A1SH7WJt6YLhfA5t7NUvMiNElla6F1UUlAmJ83+g/b+tsqO1OOIgpkEk1Y1bCnXrM3XwFuh4J8
AnY+H+SL/LGMk8fox3WyJClE1Dq1B0QMDyixdmRINDUy2kWSM10J+zm+/o8LZGJ/W0KFxCCA22Wz
A75fH1LmbQBIDIhioZXYY5aRd1NvnG71ja5Blmgtk02s9CWcjEwBBFfA2EMEBcwcfBsDL33b2MYP
Vhj3HGIoWBQqJnj6gxloR5CWO+ax3APwxX/z0j36UGyT0TOhBBR/r4iueJXqGFhnKOg9BWWQG/MV
I9yOcTkem1t59wlrGwfvgzUmpECWrCmnGbcZQP3e5OfkQHn020uUgw6W4R5NCKaiJcXvnJ7O1jHr
pL9stc5mVMWi6fHlpOvoNb4xD6oD+h71tXn4pcimBGPsxtCSppP/mWvsEfD+vM7I/AjmcpC1JasT
EPWigCL/VL0ysJymQdEWyAefT0pIo8q5T8tEHdCuDT1Bf9oXLjqoPKAr/1XyMUBzU1zHPvkWQu4F
EAhbQj/Fly/6C26pgcbtf/wBIEal787VniuFkHeYCVh8/VbH166vaItKui0eZ7dEaYN3u58+stbb
C3tsMoFRmhiDOItfE7c7Whe08tbWn6y8bYcCVdFNSQWBHZveWkq8JGaM3U1a4kSR7Gj1TUu4KPnt
8/luholxTanpjTrjfGrXVCwa4r5AC42Y2wbG9xPdy407Hwf03RxzFZPYbCoDiaCPKdfrWdxJ5l7z
/w6qSGfAR/yz7zygfPk0urwNZaJeGGcQhqiRyRvZ1yo6zunRILzIupE0fVgeE+1UEoZT0eOjybfC
dXcDjslLzdNtCroagtzn8+Py9pMJeAuy6iQBPMcf5exS64tr2RSPcyYGBZE4ZOLbsZVmGZIEOl72
pVBrY1mHEmDCRllcKcJ0KOoFDOagRxP1e9ySnOxweyt/m2OfC0KfTSXYfzGZiHK+KY92sSg7zgW/
7RLvNpgDrSd9GnaYRMTlZGIQEEQth3ayldb5pXAtZw6G50rFBm+Yd940b3XMsasrqYjmAZYV8X42
M+CIXs8b2A7O70tjDtqkGIKqDgLAl5kKj4cuwgTybfMiWb714rd+vqgEwlnTti++m2QOWDVhQLKP
8MWyQTyOnXyU1fwCr5NLMow8Vo2t5BMn7d0Yc9IKI87HIcLITespvu4su6R01L0WhIhczRdBsXmS
d1tFrw8WmaOmtGNhLgqeK7ToRYWOJ8BNVLRDa45OzukgBL1nQD4FhJSFW40VyskWEqZLD+cYHYs4
+WNzlJK32RMU2pzhZ4L+oYfCHp+idfOIrwwz+UM/StVI6OxNeNnIkD4eZ7t4oEMvsSvvc0jOXk8/
5x7iGolv/jHXD7NoJptIYiENM8mE7SbzmmTxQ6Dvzp+JzUP3e3nADX7MF1QxSxQi0+gsgyTaAq1D
mXCC5MZLbPXpJDZFEOSxr/QQZ0DLBLfQY0xhjrZavKoW5HgJtL4IjwOLtygmkghao7WTAmchsWpb
kWYvy+35bdsqV35YFBNL5DBstXKBiXgPLBk4k0u8GNrvFigxrD2PdfoUIvPBEdCf+PiVpE4029rE
ABo54r18SQXqlyvlkvKApLb4LXSip/Pr4+0gE0oEXQCGt7BE35K+hdPNHPGwFOePlSQykUOcCk0S
CJyiGFJvikp7jCo0jlAkBQZcIjwcOP29J2nxys3pz1mlxfWoANEkYD1xq10NevPT7LSXuMJo6vl9
U3gbx4SLRUrSps0tvCPb8TiowiX4wMSBijGBvjR/JQDHVnPnGOmdoLzGmDQgt3L1qMalq6dgDSOp
a0SzV9Zo10mQbJQRwTP5EfPirlldW/J1H4ZPmjo/LZF4laHbkEHypi9zDMI1u2msbGX4c3FAxvmY
KCR3qdl06G3AF2xobDcoU9LoR97Y3Ttah+WhJzcv6vevxaKHzDFEXlXiImtS4XKOrdxu8ny2pyoc
vdYQY6cslsdJyfeLPM3u+S/I+YBvD56Vp8QzqH3Hgl40YNhJgXMO58U5b+KU3Ofjjr4Fl5UNRHGM
JBCsLz32XrKTdjraX6EjT4H8AnbmHxOwbwomAox9XQcdlM0nTkjeThVWO8yEL2EZVSmlE63R1fia
vb3aKg+nI8JLPPnEI4dz3N8C3GrFOWBvU4R73c9jMLUC1xxClipedFciHo/onPcFmdi1TDXKtCZu
zSQizjjfC2C1OP8BN7O61e4xwSvUKrMkMYJX1StOVlxL4l0+30tNwfHF7df1yhATtka5FsuGIGyt
cC1vr2vyCbq003FPxi2Z2DVnkSjNCpY1OrRdFTsjEHVPCRgEIMKe700fr+AbpOdIdUJPvDNuEoCK
bnglDE6ofjs8K1eJhqYf9QmHQ9OOHcbcmsFrR25ZiOMkLN+g2ufTKJv0mDsmOHukEAhtykTZJ3ZJ
JykSt/3GW9k/JLEqGMJE0GudzCkSsS5zvdQUvK26/fIXpbNpr5SdVGKGo4tBaq04ZNrzUUTbW/pu
l/XXtuvygU6zNsrNPF019UUq358/EtsmTAl1TQWYU3bOKp0LVQSjDC6JAYP+OSrRiNqzGpy3sv3V
3q3QP1/5RqoLNe5VtFRVA9MRoeUl1r+LjO8mmOgBVE2kJgbajqOjHoRniqH/rtrd4y8dDG79bDsw
vptjPk1t9H1eTLrij0DpgcWaTknpDzlFIxuOku5ooTL2kMbGqWvtzu/mP4SXd+NMeBEGeZSlHE1w
GUpzh1XxjuzEHXep9E45ycFAAGYC7AWZqJMRE4toNWCfdKbaDMDuCfIJsJgCAEJnuD8B8qaVijP2
2AnPdiFd3kG++V+VJtXNO+F9dexk5yS3cdab6uKXwlDYFqQmYqPzMih7G90ODKM7MFG6M8Kl0fsa
SXagdrnPe7yAIHcser2W2Yp8mfV4UHZ+rRvegmdLAwDEJGuO1FxZ03jM8DfE1bcifFqa3s5VX51f
xKzwM+mh0n+WLbGLXLFB9O4kYmQTpbRJ9EVYco8MOWUhstV6l2m6Q2qRc1Ftnv7V4pkHl2qU5q9h
2hyWysRwwuxYjC8cd+VtMZO0xELUZiOd5Wyei8ZVoDK07AmaJ+kTGNbIjIkhRwaffSY58t1505un
dLU+Ju4085hqBJrtftSBnbY1A1Khmt519kgqb455rMnbB3NljwlCYZT0Ud7CdVf3vjS4eP994mBu
bqsGxjHJEnUT9CIfg2qrymKMKIC/XG5sWajtpofkgfoQjj/P7+Ip4SxNMFaWmG1MDQuNehFnZA4o
8FJ6IM/0v6on4QKUO4fSoWLG7BNz0NQBT2LByjKzoVrf9iGoU5BU/A1B+yWqSbFFYEvfn18nb0Pp
n69uKZXIaqh16Im0oAqLxfvBnFxr7mxi6RxLm6UVIC4ty5QBjmTRwUDHRN1kon5vReAyEyH9LTwO
yq5IUV/PrsWW8wHp9znZxZU5NkGkgKZOh7lwhK6xFKO2wlkQz4L1ceuqLE07TaEWusa1lK85SDnP
f5ztmuX7Ikym4pXMTVwodBG6PDn9+GSq92n93Ed+JkioLT6JZenO+b9ZlwFydUx5UvQIc8bSjvRt
VSG1nrvIWwZpn6i9f35h2+3WlQ3mdHWFYtYkQ5ZnRGBNsBv0VO+m0DbA1FNfanfSHUbzripItvTg
iMQc5/AouuKOV8XfvApWv4I5aUkeimav4WWpRLGXI1S2E/CljeacX+3mGVuZYc5YZSiQ1KMbqoGx
rewKt8E9KZqgx1C5KK1Np1zZYtIkgrpRo1Eqq8FH6HqUgA5Akubq9+Vec6qv/HydtzjmnBmVWJly
jIuuX75MqHQTT8qCnJdM874Uc9Y0Mhh1I2ILzUyBcEk9enq1aPaEmsP5b8XZP/atVaNSOpAYfZek
fNSF2K0UXtltu6Ly/onezsYq5GpGH7WENuKse8GyIX6+vGjXv2Ck4PDNwZOiR+4QU+ZkTwT9pW09
nF/jdkF49QuYFCiddbB30gFqEXnbvg0EzzwKX3RbQI+TBFwQHw0YJ6F4ZY4JKGSUtclKcMzkILwt
blqndDCo/QyKwGO8Sw8A+Z9fH8dZ3iij1xsM/cUWXKC0UzzYcRj5sy656cgpq/OsMMHDIFmVWrTe
IRm7TjCcKn7uMU7835bChA7UUidFNtG0Kt9kRclBggKoxVPW5i2FCRoAuNXtQBmDUHu+KushUEbD
mfPn82vZQpCqkgEsIvijNuZnsi5dxiTsATjZGfeDKzxrO4h32xUEBIwAhKZAFPEectsrezfJeDog
A0SJG7yQxfk61Rcnaq+jnNc43a6VrBbGOLhpCdGAVz5tZnbH9DnzUsj6/mW9goH1uwVNyu5HKdqN
YOecTuPm6kzQ/1o6ZnbQ1P+YgSypHkpZioM1hNGFDMWsZgrvepmHiqCbdHJ+V2aYEF/3pjTUGNz1
57dR0vorpdAoj+O+CRKfl5BuB6eVNSbUC61YpmmCkqgaJLulfpuyKp/BY+uUNVBBKLFx3HJ7eTqk
JnXKzMjSqie5Kmgq8F+4Ms0AYP5AuYPawRE6L5CnA5freXObFwyYI/5vjTnRUURA9UqbcURUfSD7
7Sb7Y2kB+nRZmWDcoscNRgYKmib1i9RevNEcl5zaE/3mpz7xvgzGJwQpnovORJ6BrkceQXq0sC4b
dCDq+cfUlhfR/O38ttHffM4e4xX5qKnFgGsLaUYXTCKKvdkRxRtwM+W7usk4H2k7VL1vocUk3lKk
99Ok0Ts6A4Vff5u605M1u8KP7ufkVXfLDzh+ao+8QQKOc1i0TLS6uQpoxOXADiAhnZsv6qJc54L8
r2LG7w9nMRHRGGOtg+oSLsfiJVeAK0mfKohqnv9a/3CI360wEREeoTQNZUmhZOhV7dIu8JRDn4Cy
VYWYUuMcYvr5z7iHRTd2tXEqBOqXUUNJ10hGzyAHcbxMzSsD4ima5aXyD1W6O7/CTYOUtgCDK7jQ
TpK4tEnjgTadaXlcuUD7EwNU5MDlENosDFqY01egHm1h9vLjwvowS4Y5jN+6Kh8wi5+prmy32t6t
sW7fDZA10qj/hT/IfnHJd+gL/5o2fWMd48OLqR+cfLeVQcbhxSieswyE2X6EetghsZ7Rr/WXu3xf
VLS916DWyutsbEaSlUnmAGR5XpVCjDWWYe+B2d2epptJqz2SfTNjjgwdd0OZcxAPgyzEtEMb/SR7
0Zu/0vHd1sU0HKVB5eMJt93SAsONpuuGyo5qDtIY1laJ0C8ewqDwAaeFIh2/6b29h+9m2OgP5Rp9
oHvYtJXm5DOaUjWOeCPtRKm4MPGKPn/att9M1rtB5hjkpmgQIcFxq6Vuvi6M3HRyoa8dbQSNMaE8
7ZqS6l48GXdAGDwqVkpsIy/RFY/q2oaQnepEYhnta+B/nVToYjuOo0Mp1EE51dwX3rZX//617DRn
YU7CMsuZ5JuW6OZGhTM0Kj8LIXS6RbbryHoeahVtE1nbmWb/FxmGnRbj2SfXnCi1WcVElwt80yhj
aOYb5eAqLvZ93YotRYSlSJ8eRWdxM81OGlAvRJ7uzr5RAzdwRFCGL/IO2tZltrbNZDpC249mlcB2
10tHWYq/Dp2SO+cdg2eDSXWIUep5veAli9wgACnaruEpSW5bQJcQujtIq9iRDgA9LW1q4Hnacq9A
oqKb/ljlE+majGr2/y0wd1eC0L/09EYm01PYfVeKzD2/SZvZzNoCfUesvKAkDea0ILf7dhunENh6
SW67i85OHjDcuY+e68JOrrlX19YpWFtlvn9IZrOKRjQiOp/Czgh61uER0s+O6ucQ0smfOKukfx97
l6ztMb6gVoMEKV98KeXaeJ72zXV1n7rdxXJHOai02i6+xqC+4lGH8PyDCYUFkKyp1sIDJyO0l+w5
TF7Pr4tngA19bRIWakYdEAXgRiQIJpLy13+xgbbURwcp2nHAvAKy+UgDvxzR/Ekg/+YqfP88J+SE
ZTVLlg5AMJrVVOE+93JKukY5iWR3Uj9DtXbeIWSRueknsDzINVQufIjiPIInwU16Vy0c0OKnj0oM
2lxCmUwNCJPsBP+/bShz7xeDUlUSZWI0wc9VZY2tggvxvImtq369n9RvVoda0kzyi+wSMyBBFgP3
gjZEFB/KWvan3kDnNLSx+n8VcP8frGR2rLRoYqD6TOzp3H6NddmpSR+cX9fmXb9eGBM30iknQxEi
Ws3IYXIvOejO/Ajy9m9R5RcXSYIRMIhGTQ5RbRldkJuY9wN4fsMEEjQZW8zp4uKi2KJat8mN5Q/3
iZc7tYsY6kcQl0tsdccF+pyPmLLIxJIQyf4Y90j2EwBsfNFrHRWSTmBnaLzFGxuPz0O7VUFa7zUT
XAhK3NACwuc0JND7gjOvi/wctxznk3LMsCDJMK3rIaPPaWE3oBneBrErgQj2pTtAiVH2S3/coetS
W+55uzyzzOsiF5WiwIA8Vjfdm9pNqrxw04PN2t9qB99ewqtjOCZxM0CLilaPZq9tbZCxZMTFgLLX
urJvgLr53oKYDzRRuXMG528GmW3UqVayWGGKR/bg60H1QPlljTv1GtDIHQHuLXJL7/x+bj5nZBD/
42lhIplkh9pIOzZ9EU4oi+zUQ3YB5jB7vqF8S42t7/gTezKN0CdXOkQNFAsD0nj/Miex1EKSG3Ep
+XlRDhCVmNw0nNSD0fY38qSljjW0IPItAyMKX+MOUM1JmC8gCAbcfkMu0gjaZ5Ga/4zm6GfdlAAe
E+g3j1AHHqcm0GogMKK850TI7U1SVagUymDLkVkyMTWvSL8U+CzStY4xUjj7tYFyafFGeQ9JKo6T
06Bwskcrc8wtpyllDQAfnDxFJdFF5HaXVrXFUoOsCSotU19h9qpD1+y8L2xePyuzzA0X1UrSzjpi
VZ//EOLAEEIP/H/HSgxK/SepiSNUXPfbKoYgWf69s8yVp/VqKGcF5mMxr9rsKSe5dlXNNp7yEIHk
lZSob53bVxpcVge7gU52HXaJ5AuaULhimfslngIeZkYOJpiXQHcQc2qqm/eOagJviQxMBaXHR4ua
GcUkggi5Dxj7MWoMN7QiH4A71SaCEP07N/1tjY3JgGNMTVIjRZFvZ6dDFzCHePV8jRTJT73IVTn8
PJslQfl9dW84otV+Lh2xoMuFHLMSIcNlJqACFzF2MIJORME7uJpbp7LE3o3SIUBVaAars+YmCf8y
2gybqx/CHBgrGoBRqSIJVOh7esMvbmLYkh2DOjYtb6zgM9QHm58WD0jLkowNljNNKRp1oh22obod
agg0/jC70U5TXlK4eeOt7DAZRAwVil42cNFO8RfdLFwJ421oyZ8/+puQL1lTLQWWoM/H8mGqpK4m
zcTZp7x7a8UZ/hWw/XbVABgCXFei0lnMochSc+onZIMg3bubH0F/S9WFoyDZJw/FVXfbBXi98nir
Nl1kZZQJNNEg940A+J6vJAperLkFUmzw7HBC6GbkXllhIswkdUMo0uKMvsRfBahSpkKQfclDJYVy
vfiQqjpv3GDbPd43k0mtIXMwjTU45XyCKSlbiS/KBooO5nDHcZDN2LlaGXtvG4thibSHB0rf3kkg
1R7uq4sQSinQvkQFADXJCwN60U+fgNJShziJ2yvbzBEwhbLuhQIOI+xoDq3sykCCeC+stntyCEOH
R6fGWywTtsuIlCEEJaE6EIGCL++mL52ICaC+w+QxinKzCw1PwnEdzodkYSohacVK0VEzwhV/DwLl
QzeaB2PkzYxvDvPJ75vJtjmWfIyXmeAgjE7vWRhiTQ4GREf3C8rKBO1RvfQmLr0ab3FMgB4LNQTL
Jr4g5hV/Gs/JRf+l/AKGtaB6TRKXDv0ApLLjuCz9S8+4zdvAyep6ShTLGiBCIvm1SBmFQ1soUjtJ
McmVFU4P+bIsvqjxTGrddpjcqns8b3/zgtAxHwuN0A1SSrLEhlbRwTVoN/f2UulOmEqtPdbVTod2
7Xljmxu8MsZsMICtxlyABRMpY+sqkBSKratF1d3zVraviZUZJnRnEJoWTAkEQyfCZNxG0vaKAAi2
RPChmSwSosiJRvIRK2qgUbrMsW0MiZuL386vaNOKKUML1ALDLWBEH+8ikClOJNUynHSAFLUvueB3
Ge9S2N41U8M/lkTZNhkjUTenut6ndPTg4+X6Cb6dzYT63RbbqOhA2j9LORb057a233IrW8xjPMp0
vSMKvKH4DupVX3owY7+HMgEd3tKzIHWpeIcM6VUQmAwQmfI+0x/bDmirX8G4vljEgxrq+BXCzgyy
3bIzPMjDgNuT9kDobcSJK9su8/tr6swZGHrTNMyW7rBxX4rekD6PoX/eK7cfnJZsoBut014PY4NE
qZaYC3iufvGjrfTVFSeG2DoXVfX2NjgJliuLTH6UQ8zWaCXKrNUJoMpegrBbnHm2MrfWY8WOkwRU
3b0B4ptac9NWtDkr3tzVlX3656tgjWpSaREqpEllGBooBgfRgRJTlQ8gp3IbzMSJTwpPJ2D7BbOy
ymRPS6d2upCirRcfi312kRzWtQ8uzf3m2VxZY3KoCjLCXQQRXD/vcUx0r05UV1uO8vCSSrdT19ta
ukuUPDDvOJtL3eXcx2USqDQfJWSHcNlf7iTJqCuFrnK5AIotys4neOF4FpmQVwukUpdNB36zyHdg
+heyS4TQBEiTLUhnnpAjNqGViZqKt70xBJ31o8FMWUQGcDR3tk6je7FLOx4b3dYNv7bJeE+dCF2f
ULo9+uYc9oKKxDT4DmJoY0c5xehYGRk8HtZ306qkq7IG0WlVZ4tRyxAafz+fmvm5LpXCmeLpFnnd
MeZitLZOpYq8DCBPiCSc0Bgu+QwCljCW/FkRn00rvmtS5DJZH3ec87/1PFsZYpkLTRkqDXmEsmAZ
elH3RRZ4Us2bR31tgbmsZMxNGWMGCzTAdBCZgCRSuKMnQA1BJ8QTrty89IHWALe2TnWBWdyGlMxh
WVsIaH9O0785Oq0hfYH4KJVpZl0C/zdOiynVgaXQVLvSyBfViIGdaKPlSsu1J5AADQdt0V4NjVyn
mvEoj9FBbrL7ItcOQjbtJhw1u5zru75r/RFqBjdlUX8XRN2y5Sr122wgTh/GMuerb95z4ABVUQkG
2BZC2h+jvjgAlAdgGT4KrXfnoA0qA3nfeYbgfQ7BsJktrCyyNbIyFHs0zjsdqoTRVfuqg0qnuzC8
ZD/8HI/Ei3yB1yXdivpri4zjmWrem6lRQaOKjrmu1CE+M0XPXZ/8cUdzTNH3Q9lJGEUA2/kRRTA3
h6QoptiPlHMQHYR/gT5cL49JVTDbLRSwh/RL+VGCAiTu/EJ5On+Bbb3H1zaY5GSJ+ylFjRW8pjUK
m9PsFBY0PEHIqSxQ+ZU4K9o8umtzTC5iRqPcEQReX9H3zZFOeZpu3kMeZt7zhwO3Qqyh65AwkwGh
x4DWxw+G/4cQO43gaYxHN8uoOHIeLNLgnN/CrQC7NsOkAOPYGRnmg3HSVNS+gesdgxj0Dn98oKGj
oWN0VFNkBUV9jbkSU91KRj0f06D2Btc80OpCBK2J+ErxMr+/+POUirHH7N40Q+4ZFb00oFE9uai/
JIEGRaTukgSEs4OnN8ibLVMxLTTMaO3y45ea2kXNpKFNA+Ma9LpYWbP7bgSUvbTiT9jQc/ohn2GM
Mec4VEcwC0dzGqhfZ2f2jIu4sL9jhK61qWIXb20nTshYYw5xKAxzWc8DtjEuj10aOaWWenoi+n/o
hIwZ5hybpEyaXMKi+jy2qyl2KpXXUeKthDm7E+bKNJR506BVXtLpUervpunh/CpOYyyzDMbJkWrq
EhCHaTCAvNar7wBDOUBqKQGFRn4jHKxHMJT8V+djHD3RBR2XNb5Q60m4JlPfuFtuBy/dzTvikGfO
Cun3Pud9TLSAhIsFZiwrDYRddNVokP5ZKMrVb3K3P3ZXfNTCaSbA7CmTCQymYVRViQpy99zWjv7Y
X+aX4l8L+r/Eji+aoP1WfuMs8uRi/miS5bM0LPCaQaotDdL9sB9/xG4HzQyAeAEr4zX26X6d2U+F
CR2VnMbxMMXYzyS3jfJ7nlwO5v3SXGLUx1a7jNN2PH3NM0tjokfUxlZlCQhVFMtOQcOj/wuoz4ME
njy7GENM4BC12mhLQ04DEvW2PB/i6etiJk4s3MvkYW6O+vSD89UocO3cVjIxpBMH0NhIehpoZVvb
i6Z7ILUB7UMNypKRvGb56Alz61ZSfmgqIeBYp8fsnHUmvPTVrE5luyQ4htFOD3SPquPRcUvVHf3p
Ft/Uw8DlDx4kkXc8FCbk1J0aihVkewKS2Mlda6Mr8YPGG8iapm+Yel5f6RSzRb+sJgETImHqRmUr
o4oggplRRcDJobrsGr7RB8mCxo90IXgg63pZGhAmSJ4OduLCXl75iuV0SSdb/f4D2MkFtZAaPTT6
LIj1wYtJV71kRDZsMmpfodjJg/dt3hsra8wJHUy1irQeMb3UIjc2DpKlgRTtkeM+m3F1ZYU5l6OA
wY98mBBySnt2sgSSeYlnXYU7Y3bqB/A++f8q8qwsMgdUSIZFnpUEcbUbWrtv06tebS77RnqEnMRe
MCpQtrQZr5m1nSutzDKnNOx6vVOtOAsUAiSCtMsuxXu06+h0MN5YFu+NRfftnK8wx1ITKm0aQjgr
OVZ7yy+RchIwDFBqHz5lNs9VmLMYmUs3DBUiUCK/xPp1qUR2mPJqSzwjzH0/hwbAtRPymHQv3Xcu
sDEYmwTjy3cDxfTJK+EqvMla+k1ON1GDHCaEWw2TrVg0NcgL4gwxJiGgw4+fmoF3425/pncLTFpR
h3EfdXGdBsp172W7OjC87CiBd+wzwwpvHdNz62FSiqbOS6vvVdwU9uAOuZM+6JfFXrBbBzjl0qGy
wqNso5ELILYjTZ/QINgOYb/XyzZjdFFMWnVBhtGVIeqQ6fyYTdZxMtPKqero9nxw2faYd2NMBFsK
WU4iNOeC2kwdLZVsq4oRLffnrfCWxEQwWR+tUrMQwSoU6QcztSur8gc8wLQh98+b2s6zQZvzt0Oy
nZa0MqIcuu1pkD2KYJdq3Qz4sMSZfWi0N4lDK0SFw8u0eQtkIlczCWkcTVUaSKAiLozEFRLVMUGH
1cY8gsXNZGK1PiZqzZBJLEwFUavqNbvK+mMbfoPmrq339y1v2nYzA13Zoste9VdyDKSMRTgkgVj3
EL/7qddHXbkHT5oraC8k+nM28Lf04f3bMfFLnYpiNuiLsoEgfPVX/6YDgWl9MAYPP/gYEZ7zM5El
J2DO0xrUHUTMN1avohk01SvHHTnRi2WQkw1JSwUDIblCwEJWHbvqDWRnfgK8HvznFbH8cUIGp7DU
MQkKIGzGcbCFpUBplyc3wfELljiuiSVw+eZKEoQYUsJpg1z26zLeqspNg5F5o7D/2yYaTPww+2Gc
rBgfKiXNq2WMnd2a5CqM529xa1Z+U2k+EYZrXdZuDIkEqpL/WGph/q8/g0mLplwwIV+apwFt/CnH
X40/ykhAQc+8kPIPubQJSgeQyOsyO7OX6mUD7TGE5vmtO9465Lq7eJhrO3SjfXMxAt5d3SZuX7ox
V6L5FG73dhLfjTMnP9RaoTabAUR/frGXXGmXoFH+koCMJsTLIf46h44a2brH+dDbqe67WSYA6JVZ
ZQZB8I73FJAp2cmBEvTneyFonIRbhv6Hy+LdHhMBrFlTwQ6Gi6lBJVByo4vEG54Mr3o0oVR8XwQ8
hpXtbOndHpNdKNLcCEKDl+9SanZepE4p85pim49r7bcJtkDRCb2oJQZiaPom6tnhFa/6n6i9bAfP
dztM5hAardZqBc4k6lkqiAx7u9r3gVTsOxtYehkisSiJDIhxPKD79rN2tUI2GgiCGnYDUmntenxs
QYI77ahguV7+3T7lvmo3qwcrg8y5n8kSKnJEt5TkTtHVtrQ8Vtbo1SMIsFsT6AY3a8BpDtz9+fPA
cZc35vbV/SsPNZ0K7UN/aXc1pH3LuOCcON5XpH++stC3ciH3I64neblsYAeakQunM8JbBBNKulqc
6zyFo4COzBay50p9Ob9LbzX005z93RWZqFF3tJ8+or4yRR4dMY2uFrfyp4fskASDZqvXRez0mLRH
3n6IfPObsOe9JXlrZOLIoMtiLzTI/4byeiSPacuFg/F8kIkcppL3ZaQgZbayOAfjSB5QQKJUzUej
Gp7kJv6hGKnXCbU3QT74/AZznERlxkJp/yKMpAUPZT21UxPAHpA1th2P5vAf3l6/vyPbkR7VRdd1
WoDElHpxLC/CzMYMv28+YvQhDwan89Rn47Yjdjv7dPjv31bM34+6ysSWYezCSh2AzVJB8okRLg8U
xh4dTiWomfPKLP9Q8Hhf8ElgmYsFICpaca2voJOCmZ1d/G1y5v+Rdl3LcRvb9otQhRxeG2kiM0VS
LygrIeeMr7+rqXM1cBOatuUXn3LxlPd0Y6feYS0nagj/rc4JDSrV4pWxx0PUCU1aphBH+Z5RZwFY
CT80UIO+Yo7sWkDcdWE6Lj1aXlV/0+bVeTJBeRujIWDVHPLzj9OEf89T3iGOV0dKZ62LihyyOmdw
ShCRo84RE/EQnQAjglqBYAe7tATdBBEaMvxV3c8nYExycWc+dn+Z38G4oAHLJO1gUBM5zS5gsdFB
L44zcOdTj1c958pinI2uCV0coNfmg2XhhEMC2ZHK0r30lrcAwbN8xuuUehD3VSLFfl99m8NbacEc
Dw8QliODneIJrWw0MOca+4bUvYqCuGusaR+MXBpQmpBcUUuWdbQJMtEahTj150O1N440adBJ+YRG
rM27Nl5eqTFuRJA1WcxLeGv9fO4/gY/vbD4B8Fkn2kFxEWNdLpMW7xYZV1LMYj1UJlzJ0u6N2bKl
4LFUY+d6IPhIcP13NdcYDzKYna7UAjIhLHQ4AhKujCiKbXgwNNHWzulTIMPKKOmg8JY6PM3nnZH+
fWXsRQ+2datF4leWIBkEcKqgj44hcXFbtp+3v9wyO4+g59iIWwS8vNofACRXvPIdfG5OiHVTuUgk
MpIcFTt3Ktty9IX3yuTkEmxFddHqBYyYeCOA/OwTpRFPDyhg+ZrbubpXff7TosHluIw/GdrJMhod
CVrZPZRNQdCHa43765rDCT3sNLtmdKPahiirAvsTgETTOyBR5/MMj7rZKzbO1k6H0gh0zBXFPl3G
RnsvIF23kDFSzq1Ui9hsTzmpEedjsZvQYoKRixn8gz72VUki7yQunAl1FdeOxLiSXppFoRpRYFdu
o7vqrj3Lwl4llEYLD/+JDIZ7/UvxTsQ4Ekkdw7ZWAsir3kwhIqbwX99TOuNFRrFrBi2GF2mbVCGj
WONTRaojauHjZOClXzfnqBhKjIzK3pAp/vUDbmddwKRTFAnTvRo7J59qVQpuLaSZkYSkwSI/p+tC
CaAO/2RWa1P1V+KY02aSUMbC9J5SUt6kZjd7EmIAzzluv4JWchjvKNVSjlojvOPwKv64TXctkKWi
gy4Q+a5y6z2K7rbWOcB0D0QinxJCsQF4RatND736Dcxbr++GUNYzmEPUH5TxU23eRqXAc5BUAz9Y
xEoIk2sJ0RRGZdj8bNGAlcIEC/yCMUkiYS5XB5KwoXNahZsZrQ4SR4zkKpLCcqYms9LUwiTE/jxo
94NZ3SflcuimYm/N0p9p5y9ZbP2mwcabOU1IHfqD7mseiLb2kk/NPQfqKQ+ba7vOdzkZO2MSpymY
n8Ffh2el14VOsTe82EXtuPli2BO4VLGDZlctyT2ep962issxGbcW9qKiJVhx/d9bBPzBPi1T8axi
88sBc1qlaBUUHvfvKcMYWIIWKVBIXfw8g6EuwuzDMoP83eQVqTdVfyWJiaJLXopJDS4AX6++xtO5
NvZpw+vvbqawKxlMOi4WXWoF8UxfO5KXvC671O9IeQLv2kR4ALybSdAvWYbIPPox9C2EmoBXRqyp
pO8fwnayO9WbpjfLHMgsPl73ypthZyWOKSfmgt6FuoWsxwhMV6ofw7J3rku4/oEMFgaqwzYd6Hww
TlULL5n+uQ3+0nlsvduhZXUKJngujYJ1qBmXJjaeeaD4NspDuFcbh3pf/lAB79KY0NJmUSmHAcrX
rTycB1nGpmqZcj7MtotYnYmJK7pcLEGBFSRY6iATycmcJLU7VOWTmzFHTS11AOJ25FXKeV+LiST6
MAhyUeFokToR0fohB8/ASOSFEt4FMu4hR2AexhHfC8wd2FKjtIZ30kMHpyeBI3ICrvUfRcjVbTJu
ApBSgpnocLg1VkaHMrKN+kEsBfu6riub7nUlhvEUGPyKkkCFexXEYASxSmrXrXGnyMlNBEARU5uO
SQIoMrMaW4KX6kKiJtxn5XIvBtppWbrPdZ43tqyYN4rSp2S0mlMftC/6PNpKJNyI6pgSSTbv2zrc
LXkMgmHF8JZ+8EZNu2sy/TXLrLMiTbeFUt8qaXm2gsyuzfRGkAYvH6TDJDdP1hLylsY5H5Td1Ahq
rKyhSRh4dWfdY4FlRsXZeLl+uRzVfK/PrJ6hY1irUdAipuTAgTEFc1dF3cGcRk5ta7uIYGgYYgXL
JABaGMNrgiWzqroMgOv0kxs70g+tN3sN+hzzS9kRpSLT3Z+c7SKTMbtW7muhbLXYX7SHzDjXgLtW
OQ5l+/ouIhibM7RQL5QMll3OQm0rVbLTreTYJPHEse5tXbgIYkwNb+heyiaElFnMbuZWOmh9+Pn6
dW0HyYsIxszADzo3So2AXFTZo9mYn6JpPM5TfWz16Rgr4nMoWhzT5lwf2+Kfk8bC5rKBdkqQ+YAk
OUjtQqSRR57xETKWlnou2sf2+COzGPJFl2O/y6WQxADvxvAOPIj1VUmFx6xDoScaXwMzuokKlLZk
Ge3pSrg3rOJ2MZSbERvHYSY/jpIi+tcvnWcY7DiAESRGp9PqmnzfnYq7zCltkICT4LEGhG0CMEde
msy7c4XJIs3cQNULmiQBdN7o7KkIidT8uH4sjroa9O8rt4LZghw7JHjWyPGhHp6EhLe4vN1fWX1S
xqHEozRWSogUVTiCPxH79uU528t+saeVcgz5WKR25pK0T5T+RfR5jVveARnfYiXhUAKVMvZVtGpz
Y7/wGMCp5/jwMFydj/EsbS6bgyqiyBRYj6V5SoxXReqA1PsWGZ+uf6vfJHq/DN9gfEum5VMUV7BC
1Zd/oL7r608U/w6zo/f8URDeuRgvo0yVWRsJvIww3SnCc5CfrPBeXV5TlTuCS7/BlStkmcbE3gIK
l4kr/ImIhe56RPTSjjwDc7jVQpQfIBHEJtHY/JFbs0AcbBnYT1YYExMtbJimURn7VWc55TjYinyQ
xifOZ9tWwYsUxsaKpVEjSy5/Hq9d7GkgdEslBRZ7+M2YsT+auHykMfrbP17qRSpjd1UVKqIRIeLR
xQpxAuZ2bMd7QYPC0PQ5s00eI/jH5d53730RydhaF+fxGJRQmcbJb0w/OFOsXW/008/iSIRPeUnE
1+xBJGh+tDvrJMDdEO7+wfZz9fIjGHsUzDQOBcmK/fGgH3q/BLScih4IUIp8Hv36e1Px2h0zBtmG
1SDoQgFZ9gwiaPNQHvKd5Mlu4nXYsC+c6jTswd/qpHbj5n6eEwrH2DvFTenNu+oGrGiADrQwlTce
KZlyZQdujh5zetfZaDTXu/+oiYxN60OoSSkQobATMjnjjQYw1NwP9yaYZWtPP/IfHttjM8avr8F2
8UWlGeNqgcTOgfdf4P4TBxtFGOlqv7X7Dszt14+4HTQv8pgXvTGoYYykDrlRKxEzF0gvfyp5uAbb
rvEihC0jYf8wrUwTVZf2wbAMEuc9sYSHqPs0La/Xz7M9kLe6QMZFJWXeBNM4UuehfR0UTOWJ7hIR
aVejEXtU8WjELn1BpL+qm4bwV1s27xOESNiqAaiCKTL32apD2yQGxPdW9V2ts0crF2wQGbxdPyY1
lA+GtBLD3GhdK23axEHsYynKG+abuXoGosSuxtgT3jlkDHv3usDtWLqSyNyrEk6qshhwyjOMzlec
8F5+E77nMlHcGZTOHeeA2/3zlTwmCFSdLACIGDNPNMZl33I3QEMFW5jf+P0o3jejf1/ldI0IHppU
w2XmeN0EPfD1897p4m+cG9wMa6sTMd5ezAvVGIcagx1n8RDuCi9w1PiGmvY7IMJImtGOXzhCeWdj
vHtiBUOk0pmnDnxZwyl/97RgHq/cBcB+kw+94TxOt12YCSgx1ZJlDMUyTrPMhg7I9IhqsECLxLsM
49QdUR97p7xDhc3nLbds174uAtnHljEFylT0eGn8Lx2ym8pZMGK1A36wG1foNshfstTVH67f7fts
70cj/HVQ9vFlGk2+dHlNw3d6o4ALJwMx9lP+QLFuLdcE7p52Q3VWcbWD7DR+9Fn0CjSVeCF8W7Eu
v4NxBok0TMtUoloVS7Mnq3fhzLvibS2yMCBnWrqkKYwWBZaKr1ro0KJcJGGaEqu8q/AIuX6h269Z
SPh/MUx6EOnWEhsLNKfDhdLJrvjQvejYoxNAPRA/UeQd6buw1ziWue1ML2IZhQWhcl9EPV5cVi26
E/ZRpOU0m18H1Vf7imC5zuack36Qj4rzSyAb5Pu4TeQCnRUoLFZaSeEMX+hWmwWUxnn3RzXay6Wy
83pCOgizEUJYCsY3Sb0dC0xaVe71I3EUhJ3Iy6Q01SezpbtCxX6pgLilLbdSoXHE/CYKXW6OiULD
aAigpYYcCgoR5qTF8sl0APSr3aVgpeDpPVceNb1VaOhBSATaK5gWhtW+qXApsa3dUwhr8ciHath8
1q2+FL3klbBwMQFEXqCsN5uKP4A0IR5MUOgtd4Iuc3ql2y7jco9MLFLzMm4X+vJIK0xfJC+l9vzf
FILxGCPYsMOlpr4RyiAKHZHEwK7BGn1dDPcDMS7DACR1kKV4CgNxeNeAKeoxPFspOBhA2uWmtyGP
cng72IBLTgOjPTiuWE6NiSLWxE1GNRCUUeJOtTMnwnulmtFsEQCGjbGqzLcK7/pBNw1sJZb5YEUJ
cqilQ55ej8+pCq/UYTBO41UWeFKYr2YVUp8LEmaqxvlZql9E7UHnfrLtAtfqKMwnA1KOiOHTiIbN
wclBjUd33iPHwAJJ8NomRKjsch/aIhFf+qN8TM7a03+7S8bfKyqGMLDekfqj+tRgU3V87jROErRp
ypczsh2OarDKIJERMLXRcApLIWAyxRaCRnqTO4pGfd6HaLKSxTw5UHVqqxHrvXik0rl6iRQFaXat
Y/nDjUiKM49ka7uyuxLI5BtgYdeTCPRNAMezbiVPdaNbWpsx/AWZLBqN3p91AFcSGbefoRkhNRK8
iXIb3Me79NC19pCgRvBezPuMOuiLwRsw5NjC+y2svDG4SrsppS5SFsqjpEu+0lQeet/OdWXcBvRY
nY3+jpUcq0pSUTEw8WrcNnvtC54HWAJXT/yJ721fuZLE+JAO+x1Kl8C65wNAxAAdgsUxd0bXmzaH
eXXk7QfcShrjS0QQHgLLAx5r8vSZ0Oor+D3P7Ul55vPab4azlSzGpQimFWYFqq/A0MhJHbTOlOn/
zQG/1x1Wn6kRkGInMgr/va7+1XS93y/STRfzxGzXBC9HefeeKzliGgvz2OLdq/rBTNqDfkaJFXRY
6UH+ZOyMwLbwpkA16K7Nbe2AIlhC5F3BrQvxlOV9kG31O5JOatAtRTclikm2N1EZFNzlJng0QJHN
H83nfMD3DYK1tL7KsL+CPAsta7cyMycseI3azSx/dbGMD7FiubWiyMCUfEOkr1iDux+/WzkBEyFg
w+3FpccqnXlH8Rf+6IUG9DRLNlUFJQBGdq1netfLsIW5PWWZRkaJt3q0HXAuEugFry6wnnqwA8Qh
Ak6dK44xgWIskvKjGNRf6gQQj9ed1m9i+EUc47SGtBxUk44/t27gD7emTqKKUBWpHQm4WYpNF277
W4Bv2tOt+tCLhJuab/vny09gvFmrzXlQSChITZ78I4vdwgHqp1eehk/RbnSmvzqgPsg8ciyeUMap
9b3UK3qDDZIiBS6sqTvTgFFshbe6/RvruxyOcWhlKab5rCN/mF6jJ4rMAwIWb/qB4bt/gGWxbXwX
YUw+BGrwJtY6WIYkANnP+Cvrvl5XF44Atl9lYN1dNul7F4Q5N3IBQolwfL4ugvNhTCYJmpdFMpbI
QonZurOWYxg9GDkPeosng8l7gMOKqb4eTqp10xvjMfBHHzgctOs2OoXp/IQF5uU+Mu/yGN+hTHm/
JBVd+xzl6GSEZeTLUZkc+liMXnWr0mYi1arlxBqeP6GpfTIAl0O0JXXnoLBQDy667FFeyuwMjINv
o5Gg+wKUcwfj3bd1ZbWkFg2JSIEWkU7sVVua1cwZxvLh+geiSvQxS/2lZCbjoJoaZHlz1KE9qrXE
BMmiru87bT/2qHuWPRkXyZbwv9eFbo9bXxyvST/pyi1mWSEVAGr5WS+Ij91ghwsJRkdFP1FzVdJ9
Gn6ALkL7yXauHxM3Hbh8B9QpXDs646nEXEytQcVgMoIAmI2xg4PP0qYn3fqciby0dXv7Z3VkxkVp
cVNj4Q6DT62rHrLYiWzQBhekf6PLZxS4ur2dj/MJiFQOzyfzVJXxWrEU9G2kANhCE2gR7U2b7q9/
T54AxlNlGfLxNIMSJbpgR8U3mTfgynO8LDSZrhhdHcZIv4LzgpfNshtI9Q6wW4F0maeevykm/DIK
i/FaZV/OmUjP07pLSYCP4TR41j8ZD+h+PtGus+CYOUl56AMfeRBp4/miIxbjyfJuUKwxgUMG5txr
/tdPQrFmZz7RoUqs9R66G36dfnsNdCWV8WRSUExt3OC046HBmt2z8lW+7wHo0GI3EvvKlWSD89V0
OvBnVveAnssrNOisPW9OiGOOFuOJJhDWoGuGxKHWcrtPMLiqzG6pPMTqc9GN/n/SWItxQJUU5YVR
IbYmxj6R0Q6xFue6hN88IC9KxLgXuZqKqmlMeFZVBGiSKO2CNj+Po+SHRnY7BqPimOYE7563vprU
f1TpsBDAgXCsf8CsT7sojLMRQTEKB2LUT6N+UwgKoAVrTs65bfsXQYzOymUYJgEFLs2UfCD5IsbA
ckjc65e5HaUuQhgVLTtM0/VpQQd/I3/Mh32Y9s6oZySfaqdsTGyP7RPr+3Wh8rZGXqQyGqm05f+g
jlsXkJN2jSOS+r6242cLww/Zw572P8qYGD/qb7UXue0OUP2Ay3YiP7zlPdx5V/BBY+cxXzIUOIcQ
8xetWb6B0fpkaoOTor0EtEY3AbMGMcyi5Hzh32jy5R4YTa6yKBjGDAWKuOrum6CISSo3rpFi4iII
z/FgfJtyzU20aC8s3N3c37ini3QmcEYo9C9BjrVE7RGSC2jzq+gKL/mhtOn9p/v6VbKnT+rXxi33
7V1+i5zry3VN+E1AuPwGJoLKwwAg7/Q9eKc3nYdt+RvAgDroFJNudESHrhdxp1yoUn/MTy5Cmag6
1/FkhSWQOeiUi456Nj4vxWqhg0/Z537Hw5XnWDK7S97KQV2PAvq1qAK7GfrtgcqZ+P1NGP91JHaN
3NIWqUo6OAvVn1ERpfuyTgxbGj7p3nzkfbbfPIcv4hjftFSVCe41ZA2A2xzgL4h6UGkT+CbxkKcA
DPs44Y0gnsaChK/WPnvl0WBvFzcuP4DxW6koZ6JAV/pUqXLq3CBtswvjkljiEXQRZKp4qQvHS7A7
5igMgcVLQyw3Jsk2GtNupU+NsZCwvZet7wreRQVvLpBa/xU11RjHNPeTZqgUoibJTka+b9/k5WTy
Jhx5usm4ICnLWksa6UVGGHvXClIavG/FOwfjZ7B6pAiJgWKQBtgbYTiKIRrd7Wto/Wv69/cs76IU
jDPp+s6ywhDu1BL+EsK3iduw33xeGWCx0lXDkjSRJfkADnUaDTqwSmq0HhaAOMYpCSoyxF78nACi
yzwZvoZpzfolhObfLpptls7CyUA2R75Wv4JttqjjMBSaipFlQC2elhNQjZO79kcy2JQCRN8D6Ufc
tegoxU8Uz483QbcVvNfSmRxeqQfLzHV4sygR3UA/l+kuzBqv1Q0/4pEOUxVnTWAti/EzFZYiY8WE
p9awsYC8i4AXiPQizwg23edaDuNOsmIompgC7BSZXezhyg54l5SJUzuUSTLFRBsHfop3iUwGBCrc
JKywmOnP4CHEJlRjD6kC6O9CdqYJQHoWtxy8FfTWR2S8iV5PaoJZftrZp0P2hvgeIQC7DT4LzHWG
hPfs4H07xrOUQGFMtHfYTMm4Lcb6MMXGCfyVHieF2HIv64Mx7kXAaGJupnjbabeBr7raS3RLJ7Dk
iiwHWUaVCtX7B/UzN3/azF3Wghl3IzRGU4YWmnQC+tKjiVw5mW3BrBywECXhFxVIJIJ0lwLhwTBV
0goCqfon4PrZsrS41y9hKzqtfwqT0cRpLQUp+Av9Hm3ySftiDbM9LafFOip1RGQpspWai4tKje+K
cbKdm2hoarXvVDqK0O3r+9BNMUgd3EY7cdcfeR0FjsGw7ZnazNPFkqgwLAmqoGHBe3ma9qP1Yhq8
ovdmK291nWx3Rgd77ZwuUCnVT77p32lSo2KjGVvaw7Pw7T99uvf+2KpiVwlKhllTdBZEQEO1PkVG
1D15x9ts3yyBrM/EeJxWjfNEV1HJj051RiiKZfuc2+Jb94K9elpo99ujhWeO89+Ox7idOJrBQCyh
WV8N9V6XlV1cgK6nMCOypP1tNhuHXC1yIuoih9Kd435kxv0MA3qWCbZa/aIbvLCcD2FVuM2i7K6f
bzMVXt8r4366IlcqKZixkfaKRUhS293L8jCORHOn3mvc6b3PBtJs+SF6Bh+leuah/G2+49a/gPFD
RTf1y1ABABbauoCWWLAIBVKzwIuIXRIb/HM9wphwNn40pHsOUGWLHZ55ctWL8UBTGSBmWXgR1NXi
agYwwotY9su+ejWz6SELAOsWWm951e+Nuvoyj5Y7qs0uT8znspMLYhSAnh+BEnX962y+sFd3w+JW
DLllog8Kx6j604myhwA1AJch71pOQOdKYtKiSglSkM6jLpTs84fKA/GVX++D4z9Ax+D4XYVJito8
iqWCkr3QJTkKzldgEksCGvU/gZ7nRFd2A0oLhVwJKR1B3oYvdVce5QXjsIsGOARFtq9/rXcgpCsR
hUUWza0+lMHlh7EX8PGSUYXqxj3o/Wbs2INWdY+ZMGeqKteY6n3aNq9q9SnJsj0wzfZtEIASIr2R
p9jFhqdThQP9v0ik1vSQ1JPitBW4P5bymCEVEaXp0C7ZaTTBjAYJaQlGB6FCma0F/2RR3ASB7GDM
GGSxmWJXevetyK0KXkoh4WC56bwrMCCTNwMBepRrgIOxES1X0ZTcTqVwl8UydrbavLTTCZiUGL0i
gayMZKmlnRrMA9GXxAOAJbpW2cOoy7Y8Wt4cWzyd5GkK43wbRVjwmImhKXL9mlTg0TZmwIAof4Gw
ah9YKIYLarTry9xVMLJoS8VwNsqU44ip+7n2URlHHMp4kMO6Ux+oRxOpFvNVSsMJvTADPfNQfpqq
6FyVKu/s4qZY3RRFEFcqCktGN6lpFeu0Tpvs2xtpR0cWZ2AOq0fee+g3eeBFEuN/LUkSQiXWqT0O
Tn2j/zC80pcepkPvtPv6DnS/Rx4TIw3WH+/0IpLxtmqWqVMSoBoR5ViV6xDL+UnQtvL8ksE2sZt+
RmctxLFGm9J0AYP6KN/RfonqJQeFtwa8uUVhiBdxjP+UcjmuI4wc+U3oTF64izL7nYxItkcP/ZHK
FrF1c93fbKcIF5GMI1XNuSi6EvWCUtxNMuRFpyr9cl3GbwLjRQjztNTEvAIBCiKQeNB/qGdKKQ7C
PVemJUedmF9nZ0r/dElkfZ9MvidroHYKcyTMGrSj9SRnhIs7B6gKzl4i7aQftN3Gh+37TRy8nJfx
OZ0YIECI7/Nc4U7bmfv4fX1Q3CWcAadNGwCAkqIbiiVhug42skqcB9WaOj1EQmumOhHqL7L49fqn
21SPlQDGcVmBGfRzX4O2YBm/FrHmWN1wnJPw8b+JYRJIQWuScJZQHptA8hxHTzIGHFqEjetSPtoX
4KbWxLqMsgOlUhlic9aRIOoHcIDEAAvYmc6Aobp+AI694PDWTD6Gc0Yko/pDHwKKvRclQIUAxIaU
n3O6IOS0r7FtOrU/P5d29QV8Bc+AM7Yl37AFN75H8+FBwMbrLnqZyHgWzyBPXzC1ZviKK9y1j5Wv
AuUfU4+lYznYc/pe7yZgYNIhNpHEt8GD+VAeS1f5KmIWy3r711UN5kyMWQn6UgCLDdzLceOB3Xme
POtfAwZQERYqWrqmYTuUjVytMqgpdgElr4rkx1woH4wSfKpNbgJ3sOgjAir75t/aEiOSCWFSP6Ow
GUmqlxYGWUQ0VHmwJ9v6tzoVE7I0HGssdXAH6+cZJArGACf4/8TtqJugBOVyNJ5q9N+CJA6F5S1D
klVUajFw/ncHUaKqVyc9uG9F/52RWXGwcX3M91rr0dElHqjbB3fxLg41CFNByQm5HiMu1easVpBQ
duNL1fqK8iq2L5wj8WQw2rco6lyMpQYS84Ppq/Z4zkySfUnPGNnYN/50k2E0vBp5rmP7Ii8nYy5S
k6OqHa1JguuQD+kuPli2iul3OpzHhwP/WN1m7pF1u2PblUbYS16giN9BAu1MiXReUtPOErUmo754
eVDd19J0NNT8aSysU91kRyNr7ttId6qcyEWu21GtAQIq/ZFJQehxvgJNRT4q1uU+GI89dEFkxdiU
9yJd/2KOy/e2SPYNoFEcJQgPmmjWBOjf34owfMoT60mRjX/dAWDuiLHXMS1MaxlwR61LgYBj/LO1
l50C2G14VnybwgXz7eLqu3HH84Af4i6VLeuiLCqgfxHZiaEpL9UK08vw6vlJyWdSdSZH4Ta1fCWB
SQWDIhpGOYclTcVb1ornSRI9If50/StuCUHioNK5fEuS2Ydt3RY9YMIQnIwpJArG9BXPkHn2unVX
hkqHoFVgEOnsdjxgzoDbn5S6B+o7TwFhjRWS4hjuaRIt7oRT8MBrLGxKBByoJimaqhrsupY8SKoM
hCl4iBykfqE9Zdxhqg8POiiAsRLBGmg/hkpdQfn6w+KhkPgkfpYPqp2MKH6VduhHGhhaUWoy/olT
p7bF2t5aOGN7o6wbcWHUuhdgLf+z9FXx4iOFWgLr02BbZ/W1fIqOqTMeVc4z9uMWEHNsxuaiPi2z
usS3bIBUsTj5LnZNjGBbwN4OyHBfnXmfctMTrs/KhExFWlpZnFMde0eji70066V+xjPaXQ4VwPwP
/b7y++PyVrvowxeEVzHeNBBNB5qQgmFlkZ3h16sqUCoZmrSoGC1PzWfLDG8UALVct8Nthb2IoX9f
pfFLmOXw+LDDqRjsAM0SlfuU5Z2E/n0lolSMWlEa5GwLIJjGSP2em42/GI3MOcpmjgOi+F9XxlhG
i62cSaTJYbLHK4/IFANYKzDLQjGAzaO4k4p/u9f6rpQXiYw5DOUYhnWMj1Rmsq13TwYPl4L+5A/2
ZiiGbkiAQLLej7y6O3iYxTBLCMDwdVGYbtm4eKiTvOHxrGzb10oSowjhNOOxlWq6171We+EFnJrA
xalczZ8+ZbsOoJe85z9XIqMX4Wih6yuHSKvxPgnQLz+kdhigmErxbqoDNv+dIeaF7q1kylgdk9GR
QW3TosaD1rN2xX68oTwZ+ilHt37AEXmxelsjV9IY/RDQntAyWLGHYi0dtkMXMMN0VWprqid7zYE/
9bppbCuJjJu0alXKW0HVPV06ZFhIxip0GL79gc9YyWAcYy5N+dJHUEoZW5Cm9CLxuIU+1vSoXZlI
DjRJAhy0xNybAgYcKRAGmmCNGdC4ar8eXBMr0J9nLyCFK35pX9LWnjT7+sk+TiIwgpnrk9PEisds
lBBlflbdhAfpYQQ2e+6hAM2bffxYrWHEMTepYiYAbJ2I5RRKJEZqb8DgZIfPD7Pp5i8XyjaLwdZi
dhmyFk9N88BPl+6cK1Pkcm5vU4olWnBLIGVC7Py7pw+ETpBTMMd6dWVPCNKRXRjnxMnt6Z5SbRnA
ZedWETfToZVMxm+NQZ4vZg6/NeYRsfTIzusnc3zShJOYAV4ZkxXXD8k7I+u1LLUuzV7WPDN7LEGi
WWCS/rqEd+3+4PRXR2J8FFCqQz3QcI1L0e2LKPq0tOY+i4pdg1VrsdJqd8gVTIWmzUOtJjdY1NkJ
qgz2lUi777t8X/TzPkjzt9kAH93138Y7PWuYU5UXuoC36GKBMwDD8w13GIgqybXTMyaoZma5mB08
tOojuzSIdHwPC6AuRVZr7qKDovKCwpbTNGXJNEQTWIMfQHWjfMRC6IJT6T2q3YPuKYLltU3jDSmG
5Yqy2mP8+yHK04GkirrrxuVYTjGQkJVzpup+Wy7e9Wv+uFUDx2DKJh4v4M82P+B6RVEzpcJItdpO
BVeUD9Mpv0f71JlrR/FFRz+GCalP1c14y18f/dhUZ6TTILrKOspYTPHKRmSexQMKUnhjnE1b/1zt
Ky/xdEeCNRv2Yt5YfnNIPV7muxk114dn3MjcN1rUDwv2U5DHIdUWAI6oo5ku2c2hmQjF/7p+3Zvf
X7UAYgkGCcQbxg33WduBExelqhGMckC2XORDVnOBE7ZSD1OTDYuWFxE+GdvptLSplt5AZeW77gM4
YRcJKBdQJk7je+TyzrQZytbiGDvqSlTJgFIle6aBydzQkk+FnJylKtQ8xRjvlKTYZ32OYmAUps5Q
dX4ujNiAsRReTN0y6PUPYW43FvFeTaJIhkF3+yrxSju3jWeak88dYDes/cBdSuOIZJtnRWl0St/H
SLGwf+Z2+64idCgttjPQLLvBkZ93bTnG1SHZhdCgrAH+Lcyap0aPKWBsUSu7rqMfp6KoUV7Ux2SM
sq+EVhUrqE9/+Ek0PN4ZPs1b+diyW6+OtSjGANUOL4HcwBcrNe3BkMYz/tWTO8kTEpPjez/um9Jj
6egRA79NEvGPv/uaqUGpSY5wLMpo3MY2eKCOaWhHb9FIKBIXNkZVUC3WXuxogCMtCV20Ts6Z4oVc
euVNP3D5LeymAHB9dKw3we/Joq+ok1v1LbGyhLfYu6mdKzFMga2UJzFoOhy5dWlZKvFqDCfoDk1t
YRA7Om7BGxDadukrmYz2iEYyBHirUp86ndTUkVQblz3IjpGjIVo9Tsdip36NsP3R2GOM/TQiJt4/
ePRtOsHV72BUa0gNC6zclJv7VDwBKDNxBDv7YZKAgEDnMy+UbFqloYDoBTgIAIGmH3wVyMRhTpRJ
Sw0vj16H/lut8frmW5Zi4T+uqLQeC6LvvwuwxHo0xSCXPRGYyFI3uIL4lgSviOr2dfPfSnPXghhv
XhSSNhkAS/JU8zUXIicvil0KPqVCONbxU8qD/N8Wh+YX3l7o4LA0A0OiliIYcuCzwRjVxoEXa0+D
hNJbJTt9N7lJ9XD9fJvhyhIvEpmkV4zmeZJrvFBW1YAo3mO015lu/kHSt2Xra3nMl+trIyv1FPLS
wI2bkzKfxeL1+pk2lUOiCSWWFSydrXFnQRX0SljKXr3syvhHMJh+0+ZkSBvvuqDNdyQGXX5Jonaw
0nPdVEeUK1P5PTaAq2Mn3SgH6cyvaGze2koQY1BGOQVlHkPQoqCcMSX9zpx5ye9mSEB7R1dl9A4x
QcT4x64trbI0C/n/SLuO5chxZftFjAA9uaUtX3ItdfeG0Zbee379O9BMjCiIU+g3d6NNRSgJIJGZ
SHOOh+ZyO1+Kn0ZYXNKQ4jigWNBkgjeF+a6sCuJIcl9gMru9gJ/iMk9go5GTXT4iazWg5UGdz3Op
/ExkzUm6+pAJCFZD+RFD1/7YBJ3POYUta2OKBtENYhqazCKRAqtfjwQZ3y2dNf91HoQ6MPSe9zbe
bU5z+AN7uqljkoLKLlE0yl33/uSFKRSMcIRM7StNWORAij5MmGX2yR04kWfJksDMYwmnpLR5rDWb
EYm5ks1c2akDac2cQfZfMw3IpeFxoKJRIDrwDPnmm2Ati7muQVXoghlA8ZBJW/UnZcC/28t2nP1B
f9JmFmotk7G545y3ydTnuhd8Sp6Su/iovxTwVF+Ck3adnvPaIfQtwg1et+qbAK/Gg9Q0ZdNQGPWv
pU5Re7WVvOREUKoX4SP1i+xHuz9oS9+08ytZTFjQljC68oRtbZzelSN3XHzqkacHANIriNBJBJo3
wWmPAELlhlubuquoNGNvmCBeZGIBI+viqG8q3YtI+0SW8JL0yX5Wxd2s/idTvBLFGEipVAGWpGBP
Z/GaC4XdVkBFSr7Mfc8xxbw1MfdxDOTW7JtB8lJlAMCJl4PtJPmkhZzCw6YdXq2HuXo9GUBrJzSS
J0rTKQUtppQGd5Owv23ReFKYSyeaWVv2Awg3NRRo1dIe1Z+SyRvt3LSaCs3ywmaKGvtyAjP92AoE
OxYuV31IrFDjTecS2EA2o2SuJDBKrheCmWkEy5BIe79UwTGFo4jAPaWPwIwm8Y+uUp7NNPqKTeQl
83irY3R8EuswSAgOqm5bt0AyO9R5BMwfJxDwhFqvj1HuQk6TJlSpzmmqF0XC2QCiWRKAj8ZMiI1W
jdHJuiXGH/0U6dJeM5pdM/a11ZoSBk5bOMfGnnT9WOXzoURSPZITN1Tjsx7O+34BJcZtteLtCXNH
hm7U+r7osCd9etcvkyMZoXtbxMdRUbonqqSAGFMGVRb7rDSqbMhiGDeP3FPMY3WXXFsAKKHpaV/t
YmAb3M8OuMyI1R+TfY+8NM9jbS7y7QPYt2SSTU1qlFC6Dq+tDNNnXZH9v5usXxdJ650AMYWjYO4n
Vl7pxSKrKD+CsTwoiJ0qxs8yF66dCt6/INUuTTS5RM3IUR6W1Lm9ya+jDu8vlioj6pAVlaBC/eF5
pUXCpMeRTqFAw4fpqT3HipV+re6G0+hTnkMkbk8TahrxXnHojERol1cBvIDBA2KS6Fx6wn75NH7n
PXY3goX338VYx7htg1gV8V2NMzkLyAnje/OB8t12fnHOzrwy30cz+V4ccwx9IpoIRiFOIV/7LLME
3DyliTi3hrsqJhwhqjCYjUHFAGQAHeGHyUrtxUf3rZ8dApc32PQxNFDxrjVVEc10iMZf4ehXb4q+
G2ezz2FVivk3aWanNjqfSKD8a0XbAHdgkHNTXNQYMvr0TiRzburShNK4EOnvclhtnrDY+BWhh3R2
42e2lHJaLzeq0O+XyRxeZopDSgwYCrqrgE54NARsq2JRREHjSBtzFx5Z8Ya+vFsmc5BSvizNWEvI
zIq7rH6J8rsw4JgG+tW3dpLJquERAsxtAzupoX/FXNQfpnSVBED0Nv1eKsLdbUOwKU2RTLqToGpi
ybPzOqiBOmSo3ixcmvnSV5/A7JJL0M/h121JG7UxGqnJMDp47yI6pnu70soqmmKtyZXl7+6n8aH6
QSuNmC8CGmRHMK2geHgNAAnS5Uj+GEW8l8woZyBroS4n8oIG00iylWp+NpXkWtuNlsp2O6tOojeX
qgTmxjBrnA3eeIq8F85oqTCiF1DJeoKbMTnDPj7Ev/rEwRinfCjc/DF0tIflZ8NrDtrwoqqq4iUu
iQp2W2JjM6CSm2qPrLTXeMG5/taUmBS00PrqgiTOC135Eg2AI6QYXnNh1Xd1AAQtniPd6MN6/xFM
+NZNdRCKqQA2pMiOv6HB9+ci2OUvvFQ0q9oteKUkVueLz6Dgq63MljlB8OuoKnOX3m0CE8IZgdkZ
kYHrWtQ5ADrkzolD8Jmo405oZKsL2iPgzS5DqDxHOXkSm3qyYlKGiC5r12xTwSqbzCGF5MddsBcH
GfxAurOIhpPqS2irKuVUpdSpuZaIVhDGL10l8lLOGzcUazAI6k4GcJDZcCgJs0iIxUX/28r15ye4
j51gD8hMgMwAPOLJYTwavKa9jTujqrIqyTrUUwZJ0fvbSkoZYBmpgXSRlPpEDYH1JhPLAOjuOMiH
sg/vRzU7FKFZYuGoN3Cu7IY/WYtne2X1UE5HdLDqeEmn3zAXiEfZhSINLWDxKms3O3PHjaguftCV
twWzCHtmJajd1In6a2pfs8VdflZdSrWh7AqbN7u+USXG4xmtgaakI8KV2PgPzRZkEdpWxqnGu4og
1EGyADkYUN+oLvBAdpIVgb5MtqbPRLc4m0vPjl3qWjjjxbpAjIUFzPRoSw9Apdb/wly77H3XjyDe
BBVOstin4PP4BASUO95oy5Y2a0hME4JOaLT2MhmSMtTHYiKT5oVyaaWYjBXkz+VofgIG69RwXo8b
lRNsMhotZU0j4Itndbg1xljG8ATqTYZdOcqh8oIDnleYmcE0lxt5VKHyAA+K5AHMcB7hNZxsRSjr
D2C12GzVplKQ4IVOBb7pZeg4L/3mWO1kX/CRyQwcg+PrNvf3bcmsFteFkCLaI5pHgEEvJl40/iyE
2lIrCrNUceLaTT1aCWPMuyk3Gdr0sTxaHk4PgIsFAgP/PbYVPuOFgrYyCZk1Uf+QbWpJ2YEkVsbk
L6g6BMUlfdWepTpz9QpNgNn8OW0GwzbLjgAIpjsPneAbfXUu65pT89xa8fpLmPe6ULRmahBB9upW
BxsKatPt7wotxBMQDLLALoWn3Phy+7bSsIi9rGuRTNgUjr28CIkqe0s03C3xciUyoBAakxdN0yDo
lhwmSOraySi7GJtc/Mj2X79G9vgLTUKWdk2fZBvzKv9/DFhJfXeqTGDULNo4VxIWpgPk2UZo+phr
1fN/2Dzj9Q2Ezg2ZDW9HkgwJyWLFG6prqFyM6dguD7dFbF5yZEHpO+tVBqMTcJIhoEpDxdM+1c/G
IQIsXvkJHMvGo+5rXnEv3PEaRDZVYiWRUQm0Lkdxm0OiWpVOkWB0pUTgggZjzsq2nPB6ZYxKDIkc
00lRxaMcSoqdgtVI+0KNJlIjPtrzuH37vIUxKqGEVR8CiAzD5mfktD15Z/ZeCmjLzqWAhtEB2GCj
NfBi5S2buV4m4w7bsKuaSckUb+ruheQrDNFOWi56qtsp2hlu7+nmLVsdHTUwq0cQ3h6FEE9YYRY/
KHF3jUoY5vobUAH3twXd3krM8b0XhDH3sUD0rXi53j9G+uQQtf9qjGrHWdBHbjt6jf9ZkcKW/ABA
YAzDgCuWPksHynsKHMPv6gOKWLtcdfJfqisfCJhXOwx7WfMx9Ay3+owxVFClcJa8+dxYfwrjjxLQ
wkl5Eyl48YieepcCYXFyWqsHXE8KHRL88Dx6VHf5BZGPOcP3u0Cv0upca1kdMMOAXQiRrVWTwYll
HuXSRrL4vQzG0JhzlqVmBxnSVB3UMn/Jh/aozZ3T66PpVJPqmkDnSNAB5MBnoEUjLoEVgxBrxMiy
kofnpW3v5g4QO5jNvtfq+GLWmp+q469sMR8KQG39byrImqneGA25pbc5Oi8YZk86qxZ43RW8jWds
VKTV1SyqjeGZMV544jOpeA94qjUfHKMpAVUDaBiY52BCVtIp0lQKJebOXvHf5BeK8WpcZeDGkCOP
AJfamlvCGBWOAeMCtoxK8QwZiayAWGMUe1LitkjdVUroRA0Ps4snkdHcpBpB7DxBohkcUtQb5OAk
d/ejNII5rHXjjOtVPhZJocar/WTUuK5LrcgnmFsV93P+lh6U/eiZh+o+dHjpXWpNb+0mo4GkESK5
qbE2xW/2+aFD3A3Le+ANMG90wLxfEquEwtgGppgodOjBbb7QUkXsR5fAUu0c6Hb+7Xu1lUl7t4OM
m5SbICmz8VWcBDQem7gZ5ulAiBagBwfueXRUuyzA+ubzh1g/QlBTe08nMlE60CWRbY2Jp6xv5pJ6
Sw/jCDvpV+iqOUC7JLd4VD6lYG+i3Zr5aXLR7neQXurH8Fq6pTMK9riLOFHr5u1ffQyjS5qKBq8h
xgEXU20P3e+eR5+8rUFvq2U0yFAyEHkosLkZoPrEHfA0fdH9r0+c1UIYDWrzsQNGFBaCGa4TBSEb
wGIf7qPL4jZ/0iCxGfOs5DEqhLSYMvVjg/AAl7Db519jIEg0R/1sXMu95GDg7idAIO54iLabT/K1
9jCxltgLuhEudJ0OAZsS5kxAIfISu9MeD3KnOi4H0QXM2uN8GiPrPzXdvNdeet4rP70IPSJaA+cp
XzswC/zWd+F95Aw6FLj3yr3sAvXROAr7/OX2nf3I1kVfB5JmUlInYK6wrSHZaIxdXqWAAAKKiOiI
RxEjctbstkCe1R8UJ91X38aT8nP09MPgZ5/aXfi9/H77IzafKmjXQMkRHSooOjKnbppCkqYlTr1x
KrBgFh4woI0vFJJA8FWE9d/1PbfBbeuKrmUyJ04K4MgBbxpX9AR2N8pcEXlhbZm2Zom2+mwA787m
2f3NSHAtlDlmNFwboTrjmLvMDu7J83iZz+qJ4i+kewXvstEz0F5VP3bLHyAIbYXeK+FsC3s7hUDr
GKHjkRx9G/RZsZAA3JV65XGOc+sSrwUxkYmgjIUqRFilAXQk8lw4dWmrGO65Gw5tbE2Zlf6g45+Z
3WNQn9fstNHrB41+Uya2q10Y1FFWUNBB26fSIH/Y+oFDfjZHOuQK8nDDQXdCi3nQGGBJ+ct0rnzV
KU7BhXfYmy+Q9YcwEUwhLNIciPBIjRP486X6Se+UEAJD1u6BqwpvRDxyStzibLyMV9PvMF6vAe3i
xdzzOmK23MX6Uxh/NJNQUgeCT6Eks/LxL3eR8HvqtrLzazmMW+oUJUvjqMDJG6FtqnVhD2b2oqbk
cRYkd+gnm6QLWiWq2R/AWsrRO+qM2LDKRGEAIDGmjPIAI11AGq7WUyj4eNAO5f1wQnUHkDStl1yE
s+lLFhpWaouX2tzMma/FMj6y0UtiGDLEJiBd2CPoAVak2mIkhcY8BmKt+E50KxsNCiE3r7ptxd6W
zFjO2ljaRI1hxSL1t1Kex/mZs6fbJ/omgDGTuRHFaqbjNhl5P7pGNADSKi13cz8TRwST1yhXZymP
WyudQeTYNNrT7Q/YdlCrQ2VMZtgXfZxor0El7V3Ekd7Hrn6UNIBLBTs6BNrY0GRK3Hp3aOz8SieS
OC/Gzch2dcRs642R1VKM7gTFE+D9L7I3RBZOeNhhdt6TPuOG44wxauEXfpfwZG+b7X9O4AMThNZr
oNKGh/4r24VCAdCLf1CsOZgMH08vwGLd3vNta/EmkXnsgTalNRQBCk3z560PhAo8T/hl2M2ga72r
jIEMxXgxJRpcDt5wouD7APm+MxJLfNGP4gvFvalQStSO4hn7O594y+SYC5YBYo7HeGwNHGouZ44C
GjdtupMqJ2qvt7dz8xm2Xidjl8IgLRPNgPUdgSbu0ygaPdyOYlrlgCkVZcd7921mZNYCGYsUtugZ
RVZG8ZZrfJkP4+xke90TMd7hgN8ge8yRKSCfp2/FM6U8bh4aG2+hHWfVHNOkMqYpiWd16BJcXAW9
67pXnzFPTO7yEyVlaZDqyvyZW0HkyWSslZSQyuxbaBR9w5cPMtAKK7dzaVDV2DMGA7nz9vQuMD4H
3gbTGAYyMYhcmVVWUSzF8gj7SNnUMSp+CFDGi75Fu9QzHR4E9kfsSUl9J41ZXy8rJqJH2ALtrP8o
7oACf8w/AYIo8NLImQGNH7nGpVAs7YFzmPQf31omY4WLRpkEsBwqHhoQrtF+BOmZvEs8klgAzLEp
wkDno0PmyC/HbCnzes1s2AoichWkWQONXZB6jx0KsFHthh1mzVwRcNzdbNGVl9fxWB+lQ38AVwan
92nDIL77BCagDUiugyAH9wltv7aYBVe01jyh8vfTCPLQms36bqjEe70LNYez7xsK/U4ya4pnQ+0i
CepVmJZyP/5enALYSGinb8AdPrhI5nbc9hjeahmz3BZ62Uc0ESZKi6f2SJcEL4HwEIL8nQRPAWms
qfj2P66T7sPq/auhCRFIV7DF0b4HBXzqDsBUtbUrjLNX2Oq+OPNC4i2r/G5rGausLEWMGVJsrXIu
kNooPPST7LUr1SX+A3/D17wTxlhkcUyyYkkgbECTtE4iOwmBKI95yarneJutgOmdKMYiYfi/T0YB
W6nVGMFogq9CEn3BOyQF/6rcAH87X6wkiH8ik/tlnExfk9HkVI7BQwQIx6APnbSuPYDcHsxqucuK
1p8bMOIoUfCkx4Dlq8Zz1Wb+7fPfiHHefTNj11BnTqayRgJAHmqn1SYYbFHdhSTiITptxRyaJIFF
WwZ/JJIezKlLRdcZMUDcENvEuyG1K69VjuKOThlVSA864WNnh6DZIaf4h/Q9Sl1eK/HWjV5/AKMJ
/Zw2kqDieFTtVy026P7a3d5Ler6sqV4LYM4/CqVhnKkPnAw/ME6JfAWVPOh2R24FgrcU5tQCNKvV
HT218WBei8CimNI5Gl1n0I7aBJgz5p3g3V7clm1aL47xQ+I8G3Or4R4BXuPcpQ9zVHpxeQ7H/Sz9
DjGbkFQ8BB/OfrKMA4JZiXE4wfWJgu4HNSq/Y46ir558QRrCGcvp8fYSN0Yv0ZzzpqIy421IJoRJ
L7/aQhp+R1762oMqHbkJ+63gZS2J8S6YnK4FZemoV5eQ/CucILEyML1hTN8T7rhBxJYRlACOKZsm
bbFiux6EUk1jwXgVh/miwBfR84Sw5W5ACNE7C5q98EwOPR653aaarsQyviWvwAxo5EhK5AZaYaZL
r/PeaFvma70wxqgM01wbRosTE9pDPbZ22u3qkPsI5a2DsRx1baTCLOK6affdXgEG3emvbFb0kP/M
XDSSmtx5uk0nuV4ZY0waQcQDLUQsMHjFEyXBQE7jYAIkAmzCXF5brjTGoADSOhOaAtLGA2A8vfAw
3U82QLKAz2A6vNB9qxUZ/DRv6sjYkqDDtJtOYCgB7hfZw4kCrqJOdMldY7RyG6wUwIiQjqUn1niy
RG7o8WKQ2xdCYpshlD4xZLkbUTlHhkwp4i+5OYJxRiAPRSxwWTLp7n1wDP+sV2I7IqZ0wMCPBP2h
tGtP5SUGSw+Ss6GLcRq0AJ6IZ+DW59cBSQXeW3szKnnbbIkwpibEVLaaYQ7Vi05lDRAtmot9lF/A
kISkaLdDdlgEE0FgZW7hq7WtnBS8Jfrdf/Ifqz1gYttJzpB3BIo+zjw4iLtmR1MbeDBwfPC/6BY6
SjHoAsxWtjgvARTNWEScbOf17uzSXZYBPPVd/b68GHdlBwhJulpwmAONEzO/qXqe/0ubJxT87SOY
PcfoYTYP4kzz8EDhtEWreASBiZ0hdZTsljOfNGjbQr0JZHc3k5ZEabDqXG7vs3lG36WqtM5/8Y8I
30TRMAkq9sy9leq57URZRO3TGJ4Fy1ymytLl5fugIH4tMFmAJ9nSHWMJA2sc0duG/h/RbCwwgDNY
TA28RQHT/LnZkwnN0aGfPANHCmQ96LD5g5nmrTZTHOObUCYeKCNBUaKJGJ5+ndHulgPnKTwYCFhF
d0Y6ktsAuVWOeyeQ0Rs8bos2lhea00hrm3a5d9+L72pj69RNu9KuHzxun/tmmLVaJaM7QF3oMb7d
0iQZsSlIF9BC9/IurF4xABYkWMmpOBRglP95+1C3lfZte+nvq6dnJvRKuWhYbaTnvqKZttw/3Zaw
7dcUmaBVGESjmGd6L6ITyChlANL0hEc0LKIVIbVrJ3qQLIpIyjO1mzq6EsY40QaoZPVCo/JJiUBQ
+JiM3yTp4X9cEXMHu6moE3HAaQVnWiyvQIHsDGDiApXuc+Xz2HFuL0lm/WTRtlk3BFiSYT52veDN
gYAonDdov5ldw3zv38cksw4SFxtgrgVuN4VnNjKruA7XEHgb1W8KFJg68EyKxef/2l6daYqmQZkN
2M6VJZ/rumsIDqzCtM6IQnQl2SlGkzhntun/lTc5jKLH3VySMMGZDZ/D3+mzitGZu8Jbjs1R9PsK
cV29l5/HwSpRmeUVQ7dtyko43YTVLRNisFEMAnWI6Nn9q7sC03XwRBSaVzn2R96w6bbZXElkwmWl
jsliUKWZD+Qwu7m77PQH+Vzuk9fIQt1ztpcaqA/h1Uoec8nrUAaIrYEVNg4105mTn2N/AF8fzQXT
UvNtefSGfRCHzj9QigBj8EN/6zgmSSIL0BoKainvUvQO/EmRZtt2reQwzsBQqi4KJMihdrkHEzf6
f0AMOtmT2xBM0PIepZsx8Uoe4weEoGgA742gRVfzc0CCQ4QXNqhuI3DocKlmqeu8tYnMlRBjecq0
HrafcnWqL7QfV4dbLTH+yIv1t3o/NIwN/HNgzA1oqqqewhJhC61N0LkqCuXT2vp3eg/KPZCHLPJd
x18+kwldxq1lMlcBpONNGyRQTVA72H2NbvWIcEKjTfe9Wh2j/XrTk6RF25vXRb1jiL3dKWdJRHlg
0Bx54tw13noYFwdum14yFQlXOzuoU2sZ0sxZzra9Wq2HcXBSOplBJ0EzGuezcqA++y5GGoY+Rhvb
5GrH9oPhTd5rUmhlHxtwHo9m8Op7JkextQPeRxQ2Z0c+vSbV9gPKHao9TIgyx2N65V277azT6gOY
KHMMInThp1hw1Su/QxKfaknAxGkIzq9FfWhBZ5Wm2VEEC0s3ZL9v27IN3CdVQ2hkUuIO+EHCKGiR
Ybqqa3Ggik+eCWiksHK0i/Y/pR23XWPLThuaQXEIgDGB5z8uy2qnjTQL5GAAZmnrUu620V92HYpJ
FAxWO6Yed3iEJ4+xMXXXEkPrdNqqWb0yiZYgxnot3VDCNn6T2dblWK+PsTOLOeVDE0Jem2V2WrV2
JvOGcLdErEzZq89YbaGCSGKI/vI92u8Q1WVPcIHT0ThxbjcPyB9gxM+quK8vnlj25PrIGKQGKhqO
juH3uiN7vY/kr9+KDvmhHoL4D4bFN+uP68Uy5yfPALchOaRK9xVYsVPAPGlAfbXLTwrGYqlBoK94
eR962f0yWcV95UtHXkPxtn1AJkEGtpUK08ZcT3VWZsOMYV/lq3KQXLABX6LvwV16P59jV9uDRtVV
n5tvNDEXesudVHAyGptueSWfCQOqWugB/yPDLWsJED2vjd5boRFbo5jyTO+mU16JYo5ZqnUz6Xso
8GgbvnhCFA4GBxiDuz8wBptuCwlpXdQktMGyOM2KOidaZir0QU9REFrMV9f3rb8cNcDLBNZ4Jcew
/4OYfwt+QaOpx78Fs/ZeUiMip5SgTfmKgieyM8iDAW3eTkvExGiRcCg2ifLAsbP0lD4EAiupjBYl
qRmoYoFTnD4DIwkRMW3mppi/mct/12yHjitpjM7AqCeqmUManVBprfzrBIrM8pTskM6948VX2wr6
tqGM1hgkrZMZPsZr5WI3JrkjjdFp0EHznnGa+1+hSm/tImMRWj0AI9kEb5WEKMsDOsRHKew+z1JX
w/S4XAtAMlcuRSNZ9TKfRSVGF+xg7GLpu2Y+F2VopT1sxKw+5T3GWYXusZ7JqY4xx2iA/U36Ifa5
JcY9qrS6I0zacyhp1jCUdjnKB60zXLkY7a4ewa8dtcdAb/1GGndK11uj2dpSgqbxSXJHwLmrA7ow
a3i1QnVKE7ThinSauoe2Xp5mgAUn0wDiRdOps8RD1f8XKKh2cgV62yTeJ8IPyeh2YQf+8y734mW0
QF4oBU+peU6nmHPnNx8zK01hfJbUSmadE7qjexU2HdziPuztf0DQQmVtJYYJM/pyBnSZgEs31vou
FSe0k3DJBnhXjAmE42QBQsUCNhaaRKDXGh2/Ldq6aaNXcebls7dcIkg4ADsLmgEKlfM+mFkAt14k
xYjgQksd9Og4aaRyzmbz4WIAcFYCCRn8j8ysaCiXakwi2GNKh/zagHKmBF0FqneANXJkf3iuPeGL
6oTX/1SjWctmIn0jUfJUM+B8haXSLELi2UqJ9pRK5KtCxoMyh/tSBF1s14StRSYBSPCgTqj6fGcA
TbPMwNgdCsIlARlcFMs/hkh2slbZzYG8a0joc8zrljdZfy1zGnprqoYcQI3/euJFdunHfn+m7+V4
bzboQpt3ykU58/qTNjNXK8EKM1UrorLTo+RKla5+RtEYOdPMC5zQn+wZM66xF+0an5vx2FS+N8Vg
YxIgEVdtG0HV0RgErhnQHCAhXvoULQRQo0c5dapfvHcKZ4sVxqeEhiGRHMCbHpFzu6h3pvptGh4w
PWKNBsfOc3eVcSm9ok+lOsNcDN5fc+aF5OoJcgTw0IBdtIHCp1hhZ+VX3iOFt7OMhxnA8j5jdhnn
Cdj0hnwN+FHWlp1aP7kYk2t2qahnFZxzcUovf+Wk9TPxVACO/EEo8MHAywShzhu3M3OPW7DRj207
J36dBl6hkCP4587arB70trwqofAQZAVSkMa017tyP+mtp8Z4i83TOZ5aO9S6fVL2L8EUuNWgoHyp
Ro+cu/thP5gvZO5uPxlJ1UlRCnp5w7CbuwQmDmmug/I5lv9gGOfDCb8Xx3aUKySPskgFqzYwYuxU
Q/lo5qnvh6vCiGCCvVTUIqnKwsTXO3u0ga0NuzDtqiPtiG33Kl5s6PNwAMXLeSpQzXkXHjFymSva
KO3cZ8OY+EkWnrNO/hSXutOTkWdt6fW7JYe5nlUyF2Grgc++86r9gO4E8DfutVN0UbCs5pfwdFtD
eNvJ3Mmg7EdBJVDhAmAFUrUnxQHoqJZhDk6qlPZtYZz7ojK3E8V7MUpEqAcd2EkxISxiADE58OYe
eUfFBERJWSjyopeJr+Sjl3bLJV0Sr+t4sKI8MXRrV/mCDugAU0VPSi1Lq1LPffppSH/c3rGPGTtG
7RgT0yyYUc+WBInwV+YzDIi09xQ+vNz3lAUjcvvO4unERxfBCGWshlrMBokUOfHHw9fR7b8uuxwA
msLX6TC4EpBBEvtnxcMF4ezmK0v7ajfnJM5R2sChVWCPSrIHM28sYvLm7z++UN8v7UMLQyoq9ayJ
iU9z4zLN+htw7MUFIPCal2J4DlCwAM24fYofXnGMUNZ2lJrRFh32EwD93jBXVjh+B0fNrjUS77ak
jzM9jCjGfJCl0Y25w/paNGgoLqiWf6Xn8FPvifbyTcFc3mjBbB2Wnxy59P/eMFsaY0fAGCJmBbwb
9HR050uG1hBaDu5c0ze8ebd84cij/++WPKpOK3WRR0MxmkqCikZ2Fzn1pfpSAGkxBVKfAgDp1hq+
oaLP8QE8oYxhKSNNkIlKdVQEjGV7mmfus4TjsDXGqARx1KliDKPSHzRfxXSLYBMgNlBEHoHfE8Gx
/hpjXUTZmHq8jxKfkgppmVXGtgxwA5zc596bZ292XlNvj91o8fBjePedsTHykKfg34Q/7UTQoI9e
3iXnAq2nt/WEI0VnnhAFyCdIlguxPxX5TstKu+/IIR0n67YYzgXXmaCk08puVpMUp6YpVp3dYSLc
CtC7qPY5x4VuL0jWdAy2o5b/Wh9e6b3ULnGlz0biL9qnREktJcTAc8rLVm4r+psU+vtKSgs2EDXp
oReFlH2R9PmkIzlze8t4C6G/r0RMciloQ9glPtBaXan8lkgzRrgJ58Z+rMG82sO3lTBXNqobCsye
AR/5HuP/VnyQH2h13vCiA8/K/4vbfJPF3N06nsOoC2ADk/0iw10rtvGLYoXQidnim2nYGYAm/+AW
01v60Ra+yWVusa6WfSO19Co5wjWLLeHYOWYE6GvU2lzz2/i5+dYsbvJHdRneMTLXeJybMROKIPFL
IbFJhjm8BJEKygm3tYWjkK8DECttyYE3aQDxKfEnDFcCgY3EFvJ6HLKIbWv4zz6+VitWQkI5ltRC
pj5FaPZdl54SU/YLjHin+bifxsG/vSa6NTeO7bVEsxYnaLneFhHCVAykvqGd8NSSt3VMRJBj7Gls
emiHqS2ONuhO2fMqZ9vO/23jGHOREWkZG/D6+SpGxfNL7w9H9ZyDb0ZyYsd0eOnBj6g47y+1xNiO
DCBoWRZB3uDlFz22Ki/ypALjn5qF2YVfgFb1KzeCL0NVe9yRCyZBwVndOYWrdJb0nZe9+Zcg/W39
rJHptMUMMc7tUxA0Os0Ng0xxq7QftP9B2FdOyZnd+1iFYLaAsTXS0HSalCPOo++Cbh+hy7s5Zn8R
AD7yIBA/JktfpSHVgRIsSLJYfOtQDEMtH3D9SheRwim+YPLVXkS7ra0IsJVo2rRf8wnJeQDyBO/p
/bHpiRHPxM+lKXR6YCJ+Hkyr2aeu8IDJpvvW06zFpcPi4t3tmylvX8239TJ3JgtqRRsWHKg8kkMX
qpeE9jAY6GgO54s5NdcCk9uGOlymXDmIy+KTJfBUs8XYWX2ZYwmVyujzMobibmxlP06BoRAvMmXI
9fLKnO2wUICYAXhrTQqRrJCS09hoBy0VR1dXC3+sKjdZil01t74soDQ7Cucwhn1VG1+p9U9LNvlB
mxUcI/svDuxt2cw9Tpul69OZvvsQDqKL3pteEH7eoeM4Ro9sYElWMVk9sbivh20b9SaYudBi0RYo
R7eJLxzTZ4JMGPpkMQ/7fUGqV7SzxSLcjoltx/UmkrmzeQrzawwVRObE1vvfUfO7FrkNN1QzP9r4
NynMNTUSUOksiwLj26rPqjpdpQbPTjGNbC1eABGvJ8AXnE6RGri9ku+nXD7PsvD5tjr/i316+wom
QCjNMaQkhTTvgidFZNH2T6B7z2jQUm2ATDjKmdfcytUlJjDoAq1ojHkMPOVeOxTOckyP4SH4SVtS
ZDs4dn5z1r/wuoR5loLFgK6jJDCnjgAPrpT2faZbJsldMxeA2BqmL+Og28gznOsk/jrqgM6p5bly
qlou7P9C3/PearHo0MWgI6lf4jaVSWMtOO1c4yRDOTpsMnaxSOZOq0M4AU1OL20iWIGESZM54wzf
cm4nO+EWNk1G2slMfGnIrFiIrST6Xy+KyZie2IwkpSrh0jPTmjz4dPk7pfHGaK/8G27c5/ls3poY
ixMWJarbBtbULxXgI34aGjcVs3k6ElEVBdlueE3mBoyoexeg2MHj+lA8NXcABW9EOwEOmx38AHGv
qwrW8ii98Fa2HRq8yWWT8GPRlFBybGUByLNn5EUehQs6dt0FrX5gQefeuU1nuZLHPH7FcMnqKIeN
G7z2d/2MAawWvW6mmzxTejzDyr+8AlrfUaQi3mI3H94r2cwNCMM0XQAWjcxaCYC5EuxOZYL2vsVV
8t7hWFHeOpmgYAy1qBrVKfCaz4ZqRZgJBkgzLaeI96m2E++Fb+Ee/Uo4WS20hs7BfeR8wWacvVot
e0niNo6JWSD/VHVIMPTxiw6QO+v/SPuOJbeRbdsvQgS8mSYcfflSlSYIldSC9x5f/1ay3z2kkmjm
ubcnNWFEbaTbfq8VDu1ObKyaTBbQ0c0UlbtZ7u2okyYiC+b3IrZ+xbOS2fc/Z3XvFREE2BrlYGRT
qUmmomZQITVtpJljVSkRF9DDPhTV2305q+/oSg5zxtoE56o0EVZ3Mgg42oEMwkmIeTEM/S83lvpq
bxmFICe5lAt6EyNxOiJ0zpyihQc/2bT93My56Nu8y8S4H1JmtK3ez4kfRLhGEeAT+m0T+aWFXjsr
czozR0szL021upNXa2S8kTZeJDTPQGg8iX+l2uIYSuTrlcoxS+tJ6Cs5jL9RpEWaa9kM6Akk2QEN
Me2NcldDET5CJ+CFoBibuEpCrNhXDcKbITiPltweJUiPRB2Uazd0H93c9FUSwd1p3ewx2Zb7bLsc
5lOBv72f+/LL/Fg+0YergjQZNf1zYiTyUZMGJ6u2UzTSnICZ4MS8dvL1OApTb//zZczGjF1p9K2J
bAllNFfflC9dRV8SCTp79hS3fRGc6K1yrE8KIbgd9zxVra0+2Sv5jEkSSrNEVIKTCEZQKshL8Wll
op+M5iEYyr+6MHmyqsjNhdxpTHB0FxJoOtSfoTGBH1j38iabEcPQwajcQ/sONG6e7QvZ/D5ExVbt
UM0rNMDGNy7aKz7TQN2MZX+sJmUgGRCd8yp569voOFMypDRxpxGRWwSa7rzcItl56EyzIQF4zKLG
3BrqfESux0ab0K40U9ts6IRvsA+a3ukEVA3LYmfWwqa3ig8jk3adprlzUdr1IMLZaieOC7TuWF52
jk1ACU2aV0M00dAInMWfmZNF59BXJ2NMOhBvo5Xs/6D2riQyZtXogmESephxcX7rhdRWNIk0479d
F6NcpWky+yFqY+QO6YBi4aillwTnl6G480b7pfJ6bqmSufM6zzPVV2mvum/EPpvhFg2jTHpUakK4
6Xn+vISZZ2UFx2rTF3VPGmMys04ehUinuVHtr9H6NuYkXdCeQaoq9ATBv39k3FvCGJFI7oRe0GTs
plfhWgDngoKS5bT7FQlYF1ebI5G3PMaMVJjLTJoYEUAobsP051icxszt5Zr01cMS8hhU16unV3eS
MSBJYy6F1sBrbtrhIM+Cv4SBv0j6F4q2kd1kodfWiLeG4psw9L4VNOmxUgxbi3sA0kufcqu+399x
jkKTGYUqd0nbTrQckoM8vGtTWwsemwZ4QEXNuUj/cLaGKsGbB9Ujy6iXVlpnCN2AZh/kwJBJRZIP
OB+DXW5LdIRlO2N7f2n0Zt7e3Is85mincZrEUUTrThi34MoUlqM5ad/uy+AuijlQxZBSrV3Oam10
h8fioQcyS0c619h1z/IeAw/3BfIWxZxXEIuT3MFr93OAIC3yW4f3f1/COfl7s28Xd1Fj3PQmERfR
7GFjVUw2YPLGbp/1HbjJUf8xNvFOd6xj914BOxXQLPEWDoATufW3gos3ubrUq++gv1/pOdQNzAB3
kzJzFr2bDNpHBY3OWe26q3UlhdE4YDVRxDEXaOp9cHrSOe0PtAyBsw4G4ztNnoHt76/Y43ZJrrqS
V3KZ2xla/QKIHWhx8zj/NncLcEYo5EZ9iLdzjC5CABNuuNSSq/HPlVDmtnbLHPRLiSdBGb5GX9oD
A/nROGNbY8xwn7acCGc9cXYlkLmucmUmiVZ2qZ8d8sKNWrz6M2+c16BdpHGy5wyMyFxIE94yGS8t
1ArJAogKfI1dtdUOFE6IljbiX3RcG/jSvDvEOUu29UaONRGs8iENfURbAg1w+Vf6hvkjZHxDu/gO
pDrH+vXvXqnOvFLwPmpCEMK7CdPGX5BRFwPluTf7bV0GbpNPTpE1u0LvXvS4I5kYuqh4fLP0dDvq
s43xFnuqBK8KQOfb5REBTdlI5n7yxFH7higOYxmj/iWrE2jEF57OXLU5l0vBtro0rT5L5rjAMXtS
tg2Y7hRkNwNHc8XHeEsH7go35g7c8c6IeefACxFqqWzguZfRazhZnpyp+0UNOWEwTwzzrNNAF9XK
EiJ/CN4qFe2pezn+vH/069unyqYJvkDxhpRQEtWiTQDFAUK+2sUw+285K4+lsLyVucQp6P6DdrzI
khkdLKphl06wBeKAc2p+zUcM6b+kpqs/Nu54yEKS7NsKICcz0Tk7uW5alYts5oYXYqGUQXWO9ejc
K4avFIxMLHa7Bc6am7wFP+7v67pzdiWQMThJJ0lxh9Evf0iar7LJX60kGIFAFGwxaL7JFGE7VYpF
FBHt+m34oYVTQMOrB7kPAfxsKIipoLrvf9T6fbpsAnNtc1PtMtFAcUxVpgdAEwt+XQe9LWhpwTlr
niTm5uZdXVaCDElR1X0EieL3bX9K54CzoPXs6tUuMzZoKCfgWigV4KPJ6CoyEJ+mzc/Jbn7Mr3yA
zXUf4rJ9jP2RlLiTY1robnrYdwWw6yXv1vBEMMYmmaa0iYIpRfZ2dhWnfMpewh2QnFFKHvxWsEN4
FffvxC1qFi2MKAaguDXZQj2ZEVmYmWIWCVZlfp9nWPLcDd2BFA3pNlFEhk3oG8f0FYRPZNwECNXs
+SADTYqHWfkPL/Q/38EWi5KgRhfBgGhm+ql8iOiVtNz4IO1ATEKHX/nddjRiv/VML/KYiD7vY3mS
rT4AJMpIWtGeay0/gVhzKxT9a5Ziyi7Jkx+KmAEgfJw6ooSoLN/f+/XTvnwCoxDRDqeOFvCs/HKS
7TJSScHriv6HB3IRwei9VAtr2Rw0hGRJZ5vC6LTNV54XTrHozlZAAD4PqAQMHyb8VXlzf3nrSuAi
m1GBnZbLaTziZtXNu7Y8i9NeXn7eF8HbQUajjaWldkmD1oClLk6hUIAUYuSxUK/KAHYcZpvQxXTD
E2+mFpqEhYU20y6e4kmvANVwBzsekK9sKLyao/FwGKkmubmbVyKZnTOSSonmRUBg1pyMsiOLupX7
5xLF/lqxbBW8d/e3cd21vhLI7GM5lqkAH5DmiCkuVoI+OTz+wCk2y073kl0ccBUPb1sZE1FoqhS1
OoLPtvhZoW9enJ85i7rhlaCazdA0IAGqMqYXGeMQlYW41AnCadWfDhpw2hvX2gHfi4s8pNH/dHNe
V5IYy2DpIzhkAxS+Ej091JPyWhnKRkVQrevtoeyljRrPvlV0B8SHxy40yIToBWwp77rU7AMz8ENp
LEg79KdIAHLh0muoNyyZ3Qr94wQSbGMyjl3RH2Mh/AyMzu+b9isGRoZTy81jGY7PHbK2uhE6Rgom
HLO3+0J0m0TzQms85GL7pgvqPgpSTy9GAPMZYkusqX0VIhzzNOxB/r2JQ90WjXLb1vOz1MnHrO43
QTQ8Fcn0omJgOJnGXS9hRirVF5tzUKuK4mr7GBPUhpEpWXGX+JLSb9IwceCu2X2ATk1T8ZIh9kO5
edUMYMfWc0riyPLTUjsNaroxAdtO0LnMxTXkfBI77ajqxmzNBgpQGI5pCZ2xLX3zVxmhA7x1LD/3
lgmkfTxjvO41XnaCHXcUNIzaqjWqmrQkUYCp2/yV+8DOBJgHZSYzXvu9suXs/qohvJLJWKHIAJxH
lcPwFodmW3nDpnJTlIfRmMJfH/1fdx6KypgjMGBUSHHDHNFGuQHNYxSGJQYgkuLGD7wMxWpsc7Uw
RotOOXKxlYysSDk8Z/I3ASgiIIs4ZGrCU5+8ZTHqs9AnfcwV5LVbNz0tqEXDDa0d82F0OlyeDS8Z
uW7Vr1bG6E503w4Yc6LF7//BAXvrNppLccAwg1v8y/epMopUTiQhmRMET5T3UEvtHhE95sVGb6nt
9FV0wC+lkv6LVyBbtRBXq7zRqhEIRtCi5acxGt3CkJTcCQ+qWe7dR0bzFE3eLVGNOCUBbA4tRyp+
+cpnS1m3r5elsF0gGANSEkBA4sB+quhWeBQIncnBxX+yDDSD0NExXqcx5/aznD6qEbWqFeFZ63q6
meXcnecgIoAuOGbZ5N7XIedm7Dv7qDE6ZBYKZYwG5e/E5+IAEMgk5c7yUhf23dN2NFfWuNFzaItg
PoBHw+dlWV+vaQF+QQLGk8i8QaHAJEY4nT8heFIe0DL5Y0IeNHFMwKwULbgFKScMb5fXE9zGRSzz
FMFFmgSTBSWj+ibtrPsC2j+hHZsxME0tlyLm1fgAqJ6TivRkB/Acy5G5HVSrHuPVZzBPVCmMSJ4T
aCCpz9wWEAah3JMC1dBQmJwyfxLQ5Hj/zP/hTl9WzjzPYtAjbPhZl0veYhHKbxE4uoPQkTZqtC/8
7qZ1jXARyTzXODJaTaB9YpW1KeQfBvKM9xfFEcBC5mS6IgTZgmYFKavsXPo9azwq63WN858lnEdk
rgoRYRLX1dIja676ywGkEFtKbPNf8PJynsPZhFzJmbq0scoR9xJ8l4f4vTiM77SPV3ANu5nRrYTB
bArIw4UiW3ecLutjLDwY8zR9tmCatJcF+OrZAxwmAHV9IYjBIwCh6zcJyOecBnyeUHqsV4sFX0M0
TCU8/Wz6Vhc/p9w364FzNXgyGP0ihuXSLQI2tB7glukqiVUsMOX1ccm8g2MVSp6HZjojas5/Ww/J
NnmlOJ8YjEUa4hQ+afsI5E8YcU5OlORK3scPNZQKxTEPX3gGmPcpjFIprKQuihHlLNOqSKc3ttC+
NYtAhIw3CczbXEaX9KAA0tIRr2JqFUcJJzfJn6tq4RwhT2WdO4Ku7knblZIy0IxE+h5t0STjKt9A
4exi3LgEuBlgMX3esMa6fTBRpZcBJW6oLBQgKKMTKcgQ5tIMJZitXijD4Csge9zsYX4zt/OD/oDe
b2OXA6fPBtjItrfnb7zOzFW9dvUVzAMp27kOQkDs+MYEoHa4VGNTOvdV53p6/0oG80AWzEZYmorb
0rr9u6LYys9woyBeMnv352Ivrr6Pf4X2UBPuRMpqBHMlmXkyC7CdyrEfUvT2nlG9fcH9SdVqwp0q
vEXqozmFK1HMk+j7TIvNMyAEOnSskqjv4u/mkVKAok+HYi7CGybJE500Qn/tpgqRsuUCHVNv6sbb
uvoI5rXUFoXJk+hrgT9uef2b4Laf1NPIvaQm0uf9g+XdHcboDk3U16aIGxxh8LifPkR9yxFAN+3O
elj6NVmaaisqc5TTEriKk/KsmIPoBUv3Ciyeb7IeuXNobOvA9OK4AZ45MMVqqfoM5WIfD4CVtpZh
W6fWY9ioDakEdSNhrkPNSicrG3+IDDudYztULTvPAYSbFm4Wzg+hOm3iFkD+emLN7mTIJgGnMMrI
SXwMquaoNsumNRYnj6PcmWJRJ20zfk5yKLmCMYVEE+JdKbfg2R2dQO4cMG15Y1WrHDdrVTNeztpk
0tRJaCRmb2L3zRlav7ME4IIs4OWMhef7p7BeCLiSRG/dlXJEx2CqTsG5RBb4w8/FAyqIK79NKLMj
43kCnG8BKgvaOSUf+ofqaH6hIMBZ7dnBuncVGPehadUBGP1I6I62QdoTABo2im/t+DH0+p1Dr7Qp
6egfYjMtcRI0AwBcMUahD0c4ED1R23JT6IXTRpKnDenm/vauj+CYF4HM9uaZHC1D0NI0srY89jA5
OiarAOHtd7tE3qFjKgfUxgZG1uGN/1B9cLupF9HMpo5N04JsD40TkRZ+AkpksK252ad9jUKgZUsC
oN3i6v3+eld9h6vlMhanH7rGwIqxv2kIMr+SCGh5RwcV0Yq/7ku6ZeM+6+TL8hjDk1YFyJ4DGJ4O
MINE/U4hd1sb6GThdzW0S5si9uCNIlWffJ9O2XOBMDT1eNmm9QLW1YoZKxSFajqJARxE6aV3m20B
wNoWNLrLTvZojZlXMONtMGOJlHxcOnNCn0gevRYAqJ6s/sHKd7GofXH2d928XvaXMTeGJkWKNM5/
AwVl4NChhQEg81knHVOBxve/XdH4AT3k6Vcykez4b9fKmCCrFhelK4HoICTfu+4lbkZHFA9mFPF8
mPWXApRWFZUeFA0YQUqghZERIBMN/iKVkjzTRi6LpPvsoazJ/Blu25I0P8AJCnJ53irXsyhgm/n/
0tnoMzSjtBQGxE7VR/4O7ExfkYjpUwxVwdXBcE8mVJ7kXxJayRaM2vZfvGandWNz+QDG2AiVJKBH
gjqribgTO/1FsDRfTEOeLqQK51YhXeSwurA3UK0Zz6ZmdrvH4hdlgC7OFBgGSLe5HtO6C3ORxyjA
otfR5RLBYdKMiKiCQupGsO+/Ep4IRt8BOiCeFgFtYphds2OrsI345b4E3uEwag5T9oXRZwokxN/C
/GcjftYYhbkvY70AcXUFGSWWxYLRixPsb/ij2s67/JR8toTm0ABya4JAIPXabzyjz1sYo8m6VtNy
s4cp7sy3tMyIqcQkQFn6/tJ4UhgtFvTAw6hlrIzCAQZTBtTa/DCVqXtfDO8eMBpkMoI+K2tcbQC0
HlplccQq5TTXrIexl0Nixx8mBbWpqIXBC1JS/qBwqYkzfMVv7c9C8i0f5Cr+aHj317Ue3llgqwPO
jQQiauaUyjKN5l6D/1KqHwvSR0AIr2FcoZC2IDyMDwM4koGMhOlCoDvcl716dFeimaOrimrOlQQ3
X9F/Ltpi59pfTRFzhKw6hFdCmIMLghl4YHQ4vBgK15i/lQA3jibTkdCIzXvKvM1kIx5hlBsjHiGs
A1mN4sHN3ddHwa6Pqd+4lOnLUknmCxtup/Cq13BZJRtOyFViNcAY/HvmaTxNhxoUddZJ/FSOix3a
01uJHMWWV9fkHKDJ6PuhNeppqgE1mKUmUZafWd2RFp1n96/J+ru4WpzyZwSDMDXQ2wb2s3SBeh34
ihN5xZeRkwpksSCa+KvyeSMfq8/9SiSj9mfUnrUpbFKMV6RECh67iTe+Rz/6xlZeSaB7exWWaUrf
SCltcQHD0Dulx+xI9E6J/WjWz9ryXID1CAzzowoGKzTRUhl5UF5Zo1RQLqqPqTg73dEUNSIE7kiF
tOpsXUlibY0Ui4UsQlU2VrAt5Mgx++IhivSTZsYvMfA95i5xZ0U+6Yh6e0PcT/HimEOy6VqBzHLr
JKLxksnDmzyWHA9l/ZlcNoFRdkYjNw0w9PBpWnIch25nZZZjBvJTHxb+/Vu77vVdbQOj3Yw8tpSQ
Wgw69EVrZ9iIz6LAnOawkbfG0+iMW4q4Ie56UkdkJguvwLv+PC+rZVQfeJ4wIphiphetTjbyPXsE
FrapFJws/bpzcVkpWwWd61wKhhZXWfXDzRzask5q33QosYTyrseoEZYm4bfnrGv2/yyPrYQqgwkA
1QBt1JrSEmG2nHHyQMmHq5U86frMGeLjSWN0XZXP4TLQ42xrJFAGdQdsg1c5aE5CmHekH5XfnPtD
/+Gtgrgsj9F6ZVwsxZQjEKQsXa3dHjuRJF95SioL4ae8zQ80K2kCoZ/Mia2NxLRBDVC5PDduPcNx
dbyMLhRABIoxZlRhki3Glzzto3e7bY1kLJJs8XZwFzf+qHyuwloNT6/EMgpLUQLTUnvcqmQ7vyub
yBsIZT5tnvk4FfQh3NtqRmPpmo6KOi32DmVxyuNYInlYbMRCBO/pqP2MemuDnx1pDl7vH/K6mbmc
MaOPRLmXBEuHUhbGb1nXEHXiVT7/wSW5iGDUUNh0ZTEsiJFGO3iyPmRMaS3grG9+5xaJTki9PiQ2
lrfV3ftL4+0po3wwex+YZYrAaZaeJOvnKPrK0BAT0Ght+F3UfsUdZxbgTG5+5xTZCZvSjPpmnHFP
GwddAs/dx+iK4GmaHECVbikzlrGXDvlTDvRS7Un9AGrqd4wKAPsEBbcYjwjon/x+ZI7F0ZnQu8Bw
BlwIAz5uqTzp2WeoSk4pvbc576A5+kln9NNSiU0dKzjnAun8QihIoYSeKT1W7eik4ff7h7veqXR5
nOxkUSzWSq8r0IZmBWA0ZRM4lhtudaLtgLDg88pcvLUxGkirVS1sIqRvrA5I78FmqB8CPd+oUu+1
48/7S1sv1F4tjdE78iIKhiogbNUe5N8DqLckIHI5/ZEiPapoojfPnFWUCRlI/vVndWp21alwQXTC
DZDWQRauvoVRTH2wGKBC1lElEB8SAUmOtHyT1SetAsVnYRYjEbv40IwyQAIaJO4i8RCbITF0RBgT
gkXxLRQAKh2AfFfNbbGfiJg8qVP2XmrvGeDztFT/NXQJyYPYEbNw0+rfzeU3Cv1EzT/S8lc7jxwH
jKPwdEbhFVAIADzAYIduaq6Zim+auTzdP0Dei2MUXjQKOSopqImC84YgP7QZMvGU19soV/z7kjj+
lc6qODHsO8z2IjM8e0O/vBe94aJt2ftXUgwGXRf9s1VdtbiPqax9xP2UkgiljbwRGnJf0D/EWf8x
FSzArpxXqWyUNCTxxd8imMdLWzHPZpfyB7YF4mabV0jn7KHBqK3SzMbUUoAQN2UCWtlKvLb0r2gZ
eWkAXlTCFuxTECTWuYZiSfyD2gKQU+8yZ3hs/dK3gNNWH1Qv/cyeBAyNcO787b7KlKLwQhvIvOK2
DUwlwkiDl0VlS+Ru3oaNJTx02ej1RveBUAdke5G/lMGpm60fgmLs9VorCcC6Xuqcl9G81d3M5zBv
MBKSUZxKVIcony66UDxdIJSVtd3q+9ATubnHG0eOkcc8SEustUAwQAIUnhSv3IGa28fgOzoG+Qnh
22InI4t5kqk4l3UeB6qnH5PHGuQyu8GTf0cgsEdbJiaewtfllGHAo98qR0peBk5w/gjSjZL78yPY
LFCd50nU0w2WXij9i0DQNwmW64Pij060L0H5x3tFt0UqRiTjZvT1mKoJKMu8piQSOhXnY7hL0dIO
CN9k81/hId+EJ1SiIZmKJBqUgJOROCfzrCiUaq/7sGYv3ABE3a2dsD2z0QoOr4hy404y4hg9ERXi
MAc19lTcaeg+i33KYS9ueHRIN54GI4YJunLdaPW6xaqUokVjxOJU47RbltKtB9Nve4ODgXqj/Rhx
jGMzWKbRNKGJ6zqp+7CSPVXOyNzyapi33UqMHMan6ZKwA1IeiEujmBgPChpZ/x4IVD/Rd1F/NzY1
CKd18Aq/UlCB0JsSosYEHacSEAb+12lf5mMYdRgmkxb1ARbdoEXLCD2lQS03XThmc/URXt1PRstl
UywX04ALY/XjvonQr59WLsdgrt4WwLIppmWZKCwy29pG7WwJI7SN/BRopH2Pfk0DCffxzgQnQ/ho
9hgcAnsbZRXgpV5vky50F69kM7toFaYIXiPc1NHufy+AZ35MHmW7flpASNs6FJd5gU/KI2e4bZRi
xLLb2iY5YppIO3PUCeh0qB4CIPAsmPmIHnRncFUvOjWnyc+eQi/yx83wydn01YO9WjhjTkycZyib
MSXhnaFby6caJnyg9JDAiAF0Lj/RtPpKryQyRiVQpSnXexyzBVQTbWMoIinRgs1Z16qGu0hhs2hL
q0dhpNDhroxMjuS0fvgGn96jpot6KO0Bbj5Fku33xiMvWucskc2lxSD7XSYQAHr6nBO9BkGr+r5M
JmeN9Gj+iND/vDzsOEGnx2Ejy/TySKEDHgoEcwaQ+aKiBnxdNDxXovrUGTWPCpBzY1iwGiFdcmDw
4cZ0y7vQeRTGgnN2PAn096tkvhCKU5/EWFjnAM3tKJ0bJOMz3tz0lnoY4HM4Eqm9u7eVjOpJA/So
ZREkCpu/WwmaDcAWwCRCG414GpunbM6Qd1frGy2rGCwD0rLD4qFA6ANPD3NJG9oZSdMnQkLMk8DJ
K6/dFktFu4asiRIGWBhVYylZnNYpHkQnPYZAT5gwpq5NAHZV3yO0cKghr01k7RFcC2Q0i1yKlqLN
qeZVUbAL4+p3XlUApcyFxb1/ejxBjELJDSlP0TKmeaDl3LSliLLrsDwFg8gpMt22UOHBWajpKiJ2
0bjphpsCayw6HVvYamTxoFOArKNh4Con2iZ26yfK5QMn0Stfm135YOzAEn/MX8IX3gu8jb6YD6HX
+eoCTZEo5XqBC4TXndmDrNlVBgic2thOhe5qQ3RQdP1N7NqjUinPQ1Ic61Q/danwOIxj7Ch9fBI0
lOLManLNPue4YashEdIsQB1TLF2/6Q9SJbUBzlJObUoF1rT8u7nFLJOne1X634xLrp7/RRzbEFRJ
URwXEsSljdcHhyA+1WJrL+j/DAvMkuVv/bQri9wuK0DxJylBUE5a+GL5xEXa4H0K48Y3dbsoKvpz
sXKgPaWkPZZvEtJ5FHJN30Q7pQS5A6+6ep6GYbXX1X6zUyzImwSdoEEj03ZQShlTH1VUEnQPHv3m
/ltbjb6vZTEuvZmA+rZJ8diC7zTwx9DF99jtztqyfOyOwiP3st8MqNPLfnW8jDWYdT3ohwWuZ7bt
tmhXRORJ75K45w2Mrpmda0H0cK9eFfonwhrAZNSwJWTRPoyQlzbhSWC8zEydNbHtKzglsj+WC6lM
iWM7eRIYLZ9kIAgQhxJXIRf201A4XVfZ968A744zej1Ty7mXFWxTnnybqYcePDTF130Z5+ace1ea
1elTmWDgFIdOhwTrZzp2ikf1hJkiB9CUwpMConS5I29IMyEc4M1nrUUiVzeBbR2K5nIRijbToN2L
falYhzoBBohs2ZVs7lRBde6v9rab4M8rfi5+X908KRtLsKZDHgUfpqE/gFR2dJSdVwZcDTiuV8ZY
DqHKgT7e4PAo5124iTftDwDXi7+BB7YxFhIeegehagEY1QJJJdmLMDrFaxv4B30FrBBTUVX5pnkC
fN95m4615QXHwKfNGpU7e5Sqo7J5Eda6qdQvspgnZ0r9WA5Vp6HbBTCfTeTSRrDIye0Wwy+qE2/j
V7CdPOqAzObVWRS6mTeX2DItzNqKCC7PgBjXxzpreQ/SuHMMEhxpnwhGYHxgEI/A0n+kqHWRo5wo
orOwCx4o7mF3BFJD6vSYia3c3kGCa1PtwOa95Vy4lTeMFjVwYKuipqsWS10gGZFkWDHURBdphzyC
/zmrheLqaeBmmrCFk/MgGPVCiqp4AQBPYg9WeTTmLiLlZFlEN4zGjoxi4TwEehjMhuGzzm08iqgo
bNWtyotZswzox2xBXk/dLYXuBVEI8LxXzgaseMOGiBZiFcdjAfuEMdRRs6SzlE6al8AFH1tE3qHb
fFluti+3yZ6CUIJJ3TGflceKs8ZbQG1chGvRzBPU0fYwheoAdwUky4O87HJDEO2stkYSob68b7QU
bJu1+IwZn82Idmey6NpHGlqfSx6c0j7ZSIn1I2vFbdr3TiS0X9NQypyvXL0gV/vDmPl+MQywVfWa
14zSdtA/LDDEFdxpj5UHgq2wAKtnGooCM/+nxVXzsNLzHFIoiqPoUjL7+KgCOaT0Zi6Ex4pSvxbG
Vn5yK86KpoYwM33J41OGmnFm9kRKUleSXzj3i96fm5t8WRlb/OkCOZAnBcLAqwdyrRYJwdmjw5Op
F3HCEpUjirlPchmbrT6NEBXtKwlgjlHs3l/NbS/A+cr+55zYas8shEkhA03DC4EW0B2WQzIQ9Owe
ARhUEnR0/JLd0hfsxm3eUYQBijTSdYBVRRhL6tf+oUNTS//A7wZYU+5/HCndmisFO9YG0CJA+ujN
tJGRkqkabu6nNh2xB23Ou+BnblaDiSlweUH8+gO5bAn9/Uq0BrygpJ5hV2ZZ2Upx9FYI4jZpuP42
79Yy9qsdg04uhvMTidHEXCHsTN3gUzuhgcYGOS48IZoQ5bUp8ZbH+JGRWptxFuFSCc0TdJSd5Kmt
LwsnJ7EWTfxxgIwvaaqGpNUBLla0DXxkP18qnKFgZ3vDL9ziqH/xfPw1V+sPiYzKkbQwk5IGEovy
odMaMk4VScRvw7wVp81oISYuMdNndOT+E1q1bBd9wBaxTOSXpbKCWLn9Ncwz6WeLSJjzEkxe2ztP
EmPZwC3RLaMIST2A2EQXkEwY7Vq+AIhGqF6tjoE773n1pLWK2fW2sr3LjZE3k5VBauvquwVXNPeD
1wFMOoqt78eNyulOOoOk39GvJmOfsiyPu7mHPEDS/Bjfm8/WTku7geu8PNHemQhcfxnyu5QeW3N6
W/qQHkw7cKunCDNBgcuNUjmmzGRUkTmZVpmEM90AyatDINcEWz0i6GnZ5p6lclOWykpY/MeOMwoo
0AoxEQHR7RkvEpRC79e2/gn2qW/Cs+ZGgPc1P5d9/CbYI1zrEJ7lvEk/oiflMTko2+h7KxKJl/dZ
daoUZNkk+nCtM0XhlU4clrAUxs6wEFwIDyidNqDEQtf+tFcfYxs2IcBmYObb+W9q1atW8CKbhSJL
2mWoqtS0PCV46OGiBgEveF9ViSDM1DDZLokAU/5T46tZAFwEES5jXeF405Eo2e9FFd37imItOWyI
V2IYBSUPQxk1k2h5Q5NvzFZt7FaLukdRExQn0KVTUUWak3bNm9qrNdGHeCem3T6c0Wk0ABw4WJqK
LNGw+XefxSbZpqo06rxYoDcPxofk1E+1HXyCunxHS3LLj8GPUiJzXvm6ebjsxTmQvLpQRRuBGEyD
0HOZ2hMCe1Ht3g+ALY7+DwrtMaVOkvCs0qrzdiWW8agMsPGNeUrfcmWru3pHJ7s0mpwHNyy32WD1
4qqGqGvIzQPOkdHXySSFVhdISJP3tS1rv1rEO/fPbvXiXklglhPIZYHMP5aTxfDJdvX4Yur+fRG3
fbHUQ7ySwejjRc5heED24M1+71L4z/mJ0sqiTT/xgq34QmFtknnDhw5ZSzb/IZlRvFZvLGWZK5CM
TBFlg1k2oN1C+RJgeZ7GUXFrGg4UiBpS2xIwetgiirZ0XZ8VsuRlM4J10yC1gOGHhogpdFqMtp/x
8/7GagZ976yluxbJqJ0sT+MB6O1o1TBF8FAmeuCas1Ec1GmKXmKrKbyszhJiAIqSICh0wxAYtlWv
jMB1SCQnHoPjAsz5Rs1rR52rx0gwFbIIGt6tKe2CWQDHXwCNFk45Ug9t94SUgduVM2btNXfJq000
ls4oYSQJY4EJSOKMXxJUkawi+Tu1IKnEBIhTGLnkVlIb2Eo3mKRDQ5Zd65PkA22r+IGqlLLrFXRr
qaPxVzOA5G/opR+SBILJZkwfsjTw9DB3JLEKn+ZaTpzRKDH4MIa/ALv+bKHHkTRWmpMliR7NuN1Z
veKNQbu4ZdC+h32CLp02yolQike5zB/iVnYzC4iU2SS+JoM5EyHonqSgPDVaBWg5ExmuBXzfSYUU
/f/j7MuWJMW1IL8IM4RAwCsQEGvua71gWZVV7PvO148r+85UhJIJ7m3rh7buMqsTEtLRWfy4qzLI
TpPhHm+aS40Kcm1p6MUJOJX79glMLbqtoNMBls96dI2uNb0m8kcLgy9OJcVulTT3DYrvdomzYQ+h
toci6z6qlRx/8fROfH2w6wKw6DZQt0ySdpCg66xQI7LFGpDjMtqmdhGlv5UwBvY3y0w78clnOGKP
EjDq7ucSj9kQtfJNE07mjTSxcjdMfQ8J3zh5LCOg3gIpzW0JPEToo2Nil6aK1035ZkwApCwbLdup
WvubTfmwzRMZo/5dldgFCP026mAktxLRR1ebq98KOCc3TSrfh2O5V8r2ySzyl17X0VApZCebpviW
qB308jTtTorItmtGLwh9B+gTjDWCUqXLe2rRZBoOeR/v+ilqnb5TXnQcYc+offI21rHuRsZMnUQZ
dYt1hvQkzTII6CaZnOJKDXdRpE2HUSJSYLVD0+wMufPtDq/7PqqKfkPq/iMY6njT5gk0JuIugRxx
Im+qvCZ3gOKihGhCh0HJvDDtDn6p/Rhz6VFuwIFKps+h759rg7h6bh7KGn8+tX86M3tSZX8fyuNN
Lc+nVA5vmiLwZKr9GlPtrmOBbGuk+kwTyDb7IV5blKKjsrWqeL7DGPxdrAKsLI2KFQf5TRUDIJZm
pRUN9L3RpcoKMnO0Icxs5XIJ2FosQzy5M3UnMONxw5hq2Cb07VxD402HxD9oNJ0hC0buklDHfJFf
HodYsUcleawiTHTpmlnYaTzeNGW2AemKm9Heq8rCm7NsC2SS14ydMyXkPs7Yu65ktyOt7YIZJ1ZC
dKIbms9pNAcXNId3GWUnuM/M9gF9rhqynYyc4djSVz9InbIYd3FVbgdlcOuoQbNi0AJvTNgDKfzQ
nUD7XUvtpqBQrh2hNOSNpIFgnvZcM7912FzdTcSE8phWJ3YV19WubItuowS68aBLXYi7BMqLosKN
jkzm1bGBgc5GHyxtiuiJVXkAPlvjPq0aDFqpsU1pDmhO0qkz0rX8hZKcH2K/tlDG+1BNv9uYRRg9
Zl0VYi40q5hnqmY5gY7GnDeJmRd3IR2oVcat7kmF7ypmsst66aP0Z8XSIhWjid2jkWrPuRa+94D4
a3NHrIG2+4bdB+bNUCXEkuURmqgaBbHMeAglze0nZjyqpUIPYdgWji9Jb3LQ9s+JBBZJ0jeVhV9V
WflU/KJ19gDRkspGbLHr81C2jb69gQw9nLj0QIMMitFxlGxkOYcmTT+EVkO1FqtVFRy8QcYQsTpX
XtOHUCECZN3OtYJCWrt8C5q8tYBfardVToGrrwx3nsoDyXRbHsP7IBrfplS9nWP6u1KqHwNTd1Au
idzIjHCR4w+FFXav+96YRc2j3AMX7w/pb9nMUgsi6n/0gRU4OMYjweXHc/EKbd0bIDTeEI26Ydre
VqZ0yEzwkOUF/TVqwV4leWurKfhd52THBnWHhnO2AcvmHYjDCZ6qSdkWQRNYCZFNq9DMz6CFr9J9
DFIS/X42MIw6+RRax4kJCuHiyWgByaJaEVup2u9x4rHK0AensS4fkxDkoJyQh+mmgf8TgFm26fzu
bpahqdJKRffqp+X0NjMFSg7gCXoI8rI+El/OX5NcqV0doZ6tDzUIKLVB3swt0y2p6o95MW+VvHqt
IJM3V9ImGc3NpDXUJqYeOzQqf5hRVdmDon7Ueahs5KL66SvGaa79zNaCLN7MhNybWa1bM6g/N8yo
BzuhCrVw/ANHSiRbknM4I3VL9Q4UKBHIKsrsk1b6ZjaAGTRyciqn9kHFXg+kAPE9gSi7X5utk3eF
azQ6sdLAzy29KjaRBhLGajLuQnV4Z1X9MPXyoa3MXT2DRbuUusyO2OgMU7TBCY/dea5QgaiDrToz
sDtp7D2rtRtVn0ZI1ODLw0dipJWQbt9U5h539dCozSteTaSZWW3TnCHCIv1TqEoPk6F75pwdJLki
t5GuHQ15dHQfkJZiPKChemTJ6ARApDdzekfN3gNsIbKyUgcWxXwoI8T0qbn1NRlE8VW7USJ/qyTU
DlNUGSN0shXMJgeKZJs+2PUys98Vsn5MdDIfAom95Xlbu7Ov/YmNZBf0imdK7X0cRKkHQiMD46/T
aBlViGQ40hDCZ3O1KWWM3knzD30qj50aHDHv/T7gJYCfjm4bOURzgyk3Uo4AI6y3ZjnuU1NFLVNp
N6wEtESKRswPDNJTUBqQOerzOwWzwO4kV75DS/JYsdTpIv8R3Ydo70eQXerq+l3xE0c1WOjEEIkc
Atkyuxq1CTkBGk3VnFKdOmdkIH4F55IdjOSjL6AumUbBvSnDsQPz3rpQorkzJJSn0mZ8p8X4JKvA
fVV9YDeD/AmKiA9YWpnVXKoonUegQkba0oSqUoEItGy2ZhvaqvrS9Z9kDcazGMkbuqHpBFmQrDKh
olHGfYecN1S+sr2Zp12YskHmQO2icnKPxCup9lJedG5PKK3yGEuJWjTB5jy9rUsDSsymvsF7t4Zs
XUrxzg0JxVTKaBP4zCdoNEE/W3cns3aupwlLVWKTcs4JmRiaKQr9zUWWtqEsK25vQJo11rGSg8x+
aUpp9fUa7nDpPJhQN1VBc6EyVeyd6cASRdWMrJx1w8ZHtQGUWaj1h/T1+qKWvs+5HSFvTUNfD6MQ
yVZQZXu50+0gDz+pXOnWdTtL/Wi8DYRpMlMwwy2SIrd6oUoSMFUuGR5r/Q8NkQiV1FIQr8l5Ajki
aGOHtRMyKKpNK4dwqcZh4JLCFRBMMxFFuF0+JoTQoo4Vd+5MBF9qCLA83Us1KMfKZGNQabKUXHaj
WHqHs7d1GSIkQ5N+mF1/AhPRSp1nYc8NhstH0ZsH65soAN+2lZyUaI26RYLkzZwNO4yIa+jNWv9k
qXdzbkkE6AZIJTpMYzG3dbOX7MPfgwrsRruJX8ufOUjTq52yBQXR8Fp7a1MJSyW2C9NCyYWkKU7T
MOJgRTveeVTtIAaSicsrB/62cSQQW4H7bA0PsLi3qqEopqbJKnhOLwuIdUKrLi5H5ia+YRNtr3W/
SLRWpVya2TEYL1DgNKlUEb1oOKRVr6czcTnVBoZ2qdM85w5ENAA+QJ3Q61zO8jbekE10N760dg0V
SbJbuVELdZKLHyG4Vt+IJCATob+MNHZ05mP2Mn0NwPkOWt1AgfK+QPbODshZ45PkrljnjkEomVxY
Fza6SotZUTNY5+Ch9ikBC39vd06zg4c/rX3VpY7ShTWhQNNqedWZtMOV0bXy1MtK6zZqHtqK0VRe
LQf9vi21ba0FdjeVr4pprvSaF48VtF0xMYFXGsRDl8cqIEneNjLc5KDEdt7dtXDJYT2tvDBLX9Qg
lIA43sTTLE5eD0WFthXqUG4wj/bQY3ZWhcjVqO/LcfJaObbL/n7lMy48m8a5ScH/FwzE6fnM3TLb
8dLedIOas5O2N5HNy4m+gWb62tdc2kw0L3B/ZEqhiMN/01nF2deLRjVqbKY/P8Fjb7Ug2Axpu1KR
XQp1jHMz/GecmQkJoDRRATOTxzw+4sKccT849L/Cmy+B6S6sCbcxHbJB1SPGMEFHg031wkfoUDB4
0B7MG/9TeezgEIr3CgMfiWM6aIhe/5BreypeR8CzM4aH3O1TffZGn7xkOhLAnK3NYvK/SLz357sq
3ETQPPaZ3qDAk8oYLY9e/VJ2SKfYslY4sbSmY7t0PE1KVYKbB+4McWQPQGqgu6pEcVEqa6TQHuK1
uHFp40yV6gqOoqyCFP7ylIxtFiuxCgvpgLEVCniejrKqmqx8n8XzAaQ+BCEU9CDMr+bu2WlUAOP2
oW6nu9KhhVRKcJh+aId5Ox8kG+jR8AM8+DPwUBMkWugnCn3JWnd88T6YQI3h4hGdEhEAmRRJ0rOs
U1zO/815SaMNRo+2HAUwrYIgFz6cqUDGj3HeJp0x4Zj4bBz50C4irrRy0hmzXfnH/3ziLywIMZ2h
jE0egB/OnUr9XUvAuErVoz4WKw8dv7fCeT83IyKaZBAdRiWSARcI/01pvoKXzYn8m35+u76c5Q3j
YH6TYNeocA5D1qCS4WMUX6lvIvO5jFe6KksBOG6SYTCAwQjGXwUD3axwj1xRV/XanfzMyfvRnrgF
KPOkPlxfy3f+HUUzKb47VUA3D/ou4bmUa6VjI8gMMFwUPwFQDvaz5B66QPecUC5xyucCA0Zr0e7C
TTZVTDYqmLugOhNDPzUbKhqh6+um7Vtf7HwJXABgv1xZGn8QxfOgUjA1E4QDChAll/4iQlVlKEaV
L42PomOG0CkPFcLZFFNua1Di70vC3nG3h1uLPFBcUl0pjT+bhuI25isbn5LmjQYrYSS/Jpfr4SZQ
EaC6BgCteFGTKpq1FspuAHmAutwrD5NLN+vsdAvglUs7wnWVizafWMF0V73PPqJt5WV2ayU75Y1g
PjBaxVZ9wVivrEu8t3MZRH7VmIqLEamfcmee6rgst81IUE2k0LHvQPSaoOLj93W8HTodBWQUfD8z
hhplKyG0n0bAAvqMoHvVlm6S8MZWvZGYqm9VFPQdQ6rvyhlfviLolOeBboc1vKo2npgxPkklqo1K
OgfWPDefA5FueGU3ZCFAsJPENrLaqJ4y6cde6wfQvSMg6Np5p9bDR9PRu5yAV6KAFTSf0Jjo+t/V
lP02jOY9lsNffePf6AY7VTr4rNS6VKxClm/0RnHGusvtemRHTUUK2/RIZocxKayMSeQkSWlnJV29
4ogXskwk9AwHiFAuSvmFbDx/2pS5UFhimm77q30f9uFdA9YEyC6Ao4FDlFwTc6BAB9nqdl3H7bvb
hG1TQT2GKAbDyN3ldWQpQ58SitKu1CChp+YpjH6t3PjvEc+lCf4TzpZXQxmyUUMT8/v/eTfnLWhO
Xbodce8nd3LSLTtMh9UHe+HyE12VGf6B14LYw6XduJEMosYqMMxAtLW3tY8OQcbW/NnS6s6tCA81
C2MyVAVa+7XjgyEdsgpfw7sMOr/RHcd2mbv4nquCraEu15YnOISQ6aB7qmC4n+90c2voQJgF6cqr
uvDqXbgdESMMOkG11BWiI+jh6Q2mA/bql9BRfVoT4FrYSVlRjK8ACxgTkZY2TftQG7AsV9K3w4Q6
d1G4MS0Pui8DxjSsvOcL23dhTfhuEomrIo4GSKIOj7SQ7bgONoG6Wi/m90d0o+eLEr6SVlbwH4kP
t32KXkqIMoauvuliKzrCs7rS3dpU0EKcjAAFcQNKn+AV/haPgx4gmfC2o4C7N+6zG3nzjzJjdq/f
qLfNkc8khZsEGCFI/dlriNwlb8KLRrqJAF1DSnB55Wo9jGlTyr6rd8V+jPVtOu6ue5M1C4IziQY0
H+ocvlKRa5egt0u77um6iYVAH6f6bBX86Jw5rEZlRtWg3w4sUuajUt3Zht66vV+hfV5XD0WPyWRa
mUc8QT+1GLkGxJ8fzbFYI3xYWuvZuyBWXZMoQ4kqg2/W06Lb9xnN0QGPfef6clesfGE4z1ar630T
pLUCbBcwKE1gWFO3ctWWLPx1kUSWL/czZ5E2RArQY6HJNlPV20Py/r+v4dyCEFQqSao16QxXH02t
ssmgG6MEmrbi6teWwSPbs42SaNXWPjTd3aopIM4HEv+Ezk/XF/I9W2JnbxYQnJc2wAmTt0WNhZTl
bdgNW0l6YdknAZjnup0FehhuCKV6xK74t5jNhARqh9X8BYOtj/lT8TJiAkSuLAwvvteP0kbekb18
DPgL5sbPADBa6U3r5b/XIvSFVIf/EPyjmxpCENFlEN2YJHXyOR63dzSAJZtdsgURjwuY8N78U2VQ
fLTkp/XpgcVrfm6Zf++z76mjO56QAJalLXfM48HfdphXwPiLk9qr4HPu6IWH4GKdglOp1dakSFz/
wV4zlLai50C1xgyU/BnkpmQ3sHuvfAZrpIVW8vgv8i7sM1igCfTLsNFi3qUNDZl4jQjjMdhnN9r3
FqZPPjRU86Bw4Fw/XgtPOQFFFMgTdNSGcMgut7bp0iQlERBzGhrrUYGmesmsKTQ2dVltU9lYMbeU
HF3YE65mnvmz3ME14hANmzhyMhBVlBs9RAVWszM3/722wIXoAQEKQYEGyySqqC6itHKDehjANQE5
NT1Q5GTHzBWntnxA/xoR4cwA4IG3hOKtk/cY1L8Blszp3OjOcKG8uorVX7UmfLM5By9AMEgYeIWu
JDRvCk8BY1oLhpHwsF7DXr73Z4sTPlmmZjmJ6H8+WfIQl1bqYiLAi3aGhZTWSvfqcR3IvOhfz6wK
/nVAIiIbfJFjc5IKjAuZH0NwVNPq37wVZ3YE3zLJGbazDJgLYVNbA7uwka3wsS578DMTgkMx1Dik
ZYMjWP9Kj8lNYxFrBMt4/gp+r/oQO1DjPrZ/OKlD5aac08L8bF3jvvi5Niq9che+vvSZHx2kpC6H
DMe0aegG4CTAcN2BPl/3KAsTqfBfZ8sVsjljnKqKZlhuuIt3xGX2fMAt/0kP41aFKi+xy4cUcW3N
1RbWwtr/z90wACPAL8B9F/Y6hlo9UTL0gcMj83S3OZkYKoCeDnoR/wWZII+Hvj0VoG75v9b4IT7b
0Emes4nxrrM+zVs69imAZCOk3EHjbgxharWQ+AI2+MmIU4zaJmvdWX42r5kXdrqoA5kOI8wrMqjr
k5Om3q98y8Xn4WyBQu5lzGaqlSosDBD52/H5rxESy77D5eM7t3wZwMscblLPfFoxzJ3KtaXxR/ps
Z4MhnPIUTR0UH6ObryFFx3iCtJcHVNthDYe/fC/+32cUwQNmwGiYKljlLFeARKA7wYCKBPJ8ZVGL
kcXf3dREx92F09BMeGzHN4IsxWoBr7MzDLsCKbDTH9AJBUfU+Dw90nwDoMJ2xTz/66/sqcjwpQ0q
CaQCy0yPQH2fxm2755oW4ylYJUdeeufRPeYRsoy3F+Mol9+v6qDpLI0l+6KuAVhgPx4QH26ZJXmZ
G9wWP1fWtnATL+wJN5GqGYW+FBhxpz11ESIiqJBdarf/ahdhSUOIhmF/Dm25XFmYA4swlfU/cADe
XEpvyy3dM0yjrBG/LbyBF6aEt4kpfmNIigoeeDDfUn12JWYczQaOzZxWLtyyKeBYENkqxrdif50r
eUxohUwaIs61EXiFtquBMJzHbOXB/UqGhWOIVf01JcQT3ZDm6jSlBo7GtAl3EGrwyl1/V21Hl7oA
9rrllosagQoGVI1RZJkP9Ubzkju6kQ/SE1fluH521pYufFB9JIkyFZHvxvFzld4NY30w9cBmQNNe
N7SAFAJ9FSJ6FbVjphORoCCb1XQwKFZeASZkeMYfflDNjWrRPwW69Xyc/1+Ev+cmxeZAD06CnnQt
czMF720SOsCphv/u9v1dmFh7DExmzBW3onrGnuvKcUEl0N2tkqAsBaMX6xEOz5TM1CiDCYRNgDqo
9nDToWr2I8SDFM42c41DuBle1WKd0nPhJbwwLJySggIKlfZYIlgEJ1fCtwLdPNtBYwOcnqOtuv2m
ugMqJ3HXzudSTHNhWnADSisBihDDdLhjUAALkBASrzny/uI6l+9SHfnCmuC5pWFUJVjzkcuAncgm
hwipRbhtbv8L6sK1TeVX8/yV96d5qlT4Uv9H9wcU95jFzLfTF33hvv0ju5ja99p3faevjbUvvPgX
ixQip0Rq8zbJMgMHVnpjqL6O6AgaDjLRe8MqnrSX9ed3ba1CKNWaQ5FQE2uNMZrF0tEq0wDjNs9p
+UcPX657moVA42J5QvRkpEqXqcGMl36HEVsX/WgPjL6rb+HikjCqaYJpGm+8WDwws1IN4hmeM2Tj
x1BVtUXMfDO00c9IL5EER9nD9XUtX/8zi8L1L5HJKz6DB+U9aYwjfkk+RBuOtVSt5hjYEEx+VgLr
utkFfgA47jOzwuWPlLTsmqGBF027Zy0wt8C8OnKh/mqb9qOV9CObATbp82OVzMXWn43bVpcwcqcV
ULCqfbBHQ9hOz31Q98nVLZLpW0AgHtBXHWwSYNCT9QFGMQz5s1JHC62VfZOFW6BY3DzEKOj1xSxf
8LPFCO4kac1GnwzsIYdH0EO75XEn+LpRqlirGfK/6ttTf2ZK8CUlEjEpqBt0GarAzsH9Bfrc66tZ
vMhnFgQPoozEkBNuoatBPPpMyoPpP1w3sRzLntkQnEUQ9l1DuLPgrFs9MB6ZPSJY5zwIiZOf/tWT
fWZOcBTIz9mMSVwcNs2wYrBK6nlg5cGf66ta+zSCi4gUAzMf/CZlebudlN+ysYaf41v/7eMDMgyI
im6CIVbYti5K4rkcZKB2Z2Y3Zm/JweOsQs4I4ibX17KAUsb95MMDOggV5G8484Jp/znSgy1DBBbT
x4ATWOkdosvb4EC2nIG6Os5eEVmF+Uw2iQtg4l3trT7Vi8fx7w8RM0lNl4q0M0sf2I/mJakhbQCV
UBif9B0PT+QtvWOZVbxeX//itzyzKuSVCZrao8Fv9MhyA4IxKuiD0hUaA37qvn3NMxvK5VPtl3wo
N1GZi9nRztWS7E6OMcmQytHvcGSdNc7DsYjXhNbo4iE6Myt4XrnAADoKOjxZGEGPb1oSXL+i7FX5
1MS7vLfKwmL7zuMvQOdipEJxgnAzbuCeTWv+0zyZ98PbFFlk024iGxTh0AaKwA24/u3XPgL/87NY
hhr61FFEwph10O0x3RXtmpouXTShUUVHjgYMmziXU7CyJsMQ6pj8MfZBX/yGrpTdZNURPbW9roav
AIb9kepTgaYv9ooBoOv723ToNMv0qdNl831v0k+91Z+BtfrUTIaBsHzY6UXtakp202cDiIwwSi+P
+77InKQE50o9poBjKxAnkNpk3jSxPt/VDRYX1Gxypqn63wG+INLDMB20bqCGiQGky42UWRIgLpTQ
iE9CL+9+S5gppuWKU184VxdG+J+ffS3QKGZTpAaYGcTmDDNG/ksMvOuftPy4fjcXJnIulyO4QXMM
Uqb1hY6qi+/1u7izio7zND6yN/mI6tn9AKrGNdLzBWbOS6vCI+JT6LtJFdbXu82H9jgcDKgDYkzx
SU6s4bk48XjJxLgzpuE6PP/htva6n8EaEnfBHV7ssvDImH7rB1qHT0njZ/D5oLbeOXGxFsx/q/1Q
QIbAu8inCg305gQfoWPCqZNaCPWBTHiws2x6q6XZYSF7lWq2GU31ERiM17Iskdub9srn5X7vwi8K
xoVrn+iVj2sEHU/OlqzYkP565IQymkc32e3arNH3zypYE+5GMYQh5nGw1EyzvsolW9AdgCJKPqUo
JWAEOAG2movl1Q/hB9i4D+tJ2zcnJPwE4ebQLKHaLE+xN8+PWnLfQzz8+pZ+u5qCAeHCdIoiqcaM
Nc7kNTEf0/Qk9Z2tgk/2up3vcZ1gSLgj2gzeL7AIJF56pL84UFOFInM+AQ+mOECnOyNdsfjtOggG
hevQmHITMLCheo3sRXnmjSC2MHr3+rK+B0OXVr5wR2eujRnIL3rWJ55yrzAnBWMkxMJUS91UH/KG
gZk0dBiYav1f5UP/ImUbHg4FztrQ1spaRQx+nwKE6pe4F/6oOMMAFokCj/VaIr9yGL/uy9laZfAk
YNCbj+tDpVc3XjPwsFzfzu8pp7Cdgncpi4L4aQB9Q9S2BkfxJhs0xyhx6RsCHMZjC1GVeCNJ1qou
EP+Lr3iWL/2As7XVLJznmiu+ZRMofq1s2mimheA2HR9L3xq8cQuOAaBzoQdSO6jaAg9rlrakgQkF
Q868NrQGc+Ln89ovEryPmZG5TTT8Il5W4HNwk0s28X5tamrtowoeBpRI0djQCCKB03irkOow1+Th
+lddO52Cj9HMHLLzXJBzVFC0oD+m+UDMl+s2vo74te0S/AuZMV2cNfCUyWQxjE+aVvwZPFQ3Pv7T
Hn6323kffGbaJs0c3cuif0ROVyvAa25OBKf1homRPh1KiOAOOnLlQNBEZ1Zkp9Y/wEb6vrLule8n
4tTCYZBogxlf3Jh2p20l0Gd5gUchqq3B+5ggds12oDiClHpsJ19wptwbf0Oo+frvWLy5BspSAE/J
jGGo4DLGa6WKQYJTTTz5x4RyOz3Wj/57ZpOH7AjACS9Qcz7HpnCu2110wGd2xSRQjcEm0hlwShpx
ct9S7fqRQ4dUJznFt4YDppg7aKzvIhifQR85Qr9xncls6SOc/wghJ6zUjBED0gpemfSNVUuZWxmr
vNfKgkM4N8L//MxFKZEspaBiBkMapHXGx+EfRHUGsjQJPb915MtSaHBuT/DFUzugHx2CISA95juQ
fxxRi/ltbno7uJM81GLs4FewOmDxHfWPF+DcKt/qs1WCD6ebpQBbObq+B5IUp3vguk/GzjhytnUU
HQ0rcDUncFfhDGsLFjxuKsVGnvoxKBF25BdGVx26LSERneDyyoWFRtLuv2kaLfn58wULDjgcZqVk
01cLACi4k7nB9IpTe6vsud8a0sLGCl64rEHylBgpYoRTuysgeAMiE7wo3X/Talg7qoIzVtUZ6W7J
nTFHMqDxRuzkxI7xi+pm7vBTWsti1aXn+3wTBe9Tsdkw/BCfDoWTyFJZ4AIVs+8m5Ra5OGZg1NyT
6nLTquGhy9Boleo/fQn6PeJvh5y8NnGxm4ISOnXBtpcJYFZ1tCNGDHI05gxds2slgC8S5cknSNZj
Y6eXEVj29WMLKg1EDsem6rZ1o226pN+VjH4mZYSI1jwYpPWQGh6mbtoqELyWM/mVRlDCnFYBB0uv
rIFGhKGbmLzSqLDn5USZr9X4vrzTC82EPSp/QBi6zRE/3849uqtXB+jXbArbPptFOc+pjDMVveY9
mNPo56CvpSgrRkR62HacfGVoa4TYpXmL6WvVquWosoyWvl1/S74zYfIr8ncLxRYLhp2DrpcITy8h
kPPi/2leONnRBj5AQpJJbPk4/pBgf3XIY9EJYMJQQeUKJLWGsJFESoKEYpTWm4BpBEvqrgbFwzqe
YvGd+mvGFCDnQRYGWQr5KHA7OK1p7MssWqkPfMfffe3h/1uJKTyFWozBjjHNcQy74ajF7CBJ7HEc
ZTSoQBwXVHdJP96HWfYmxeSIWd6bXpv2s1o8DPL4VDBMsydYe1CfRl8+5NQ/pHl2TMdjWikP3ZDv
wx5N5yxagQ1+Z4LgPxvNNYNiyIGAz/Xy2UkbrcyCjsf/VPKK9scw66AuAqV4uNXIR1m0jsnivWKs
2P0+l8LtgilQ08DLYFCRvyYzg3ki+owsFfIi0i0BEGNGEJP+hwq1c1BAReLIIyg+LaWBdMO+fuq/
S6MJP0F4gCC4lQU06YFKBlUnEK6qhMFBWw+sMLHB5tai5V4cZYcPxjCgz3JoeryGz1Ft+TbYyDfX
f83iZT/bD+GVkkEpqZngWvHAB2AFyY1kvhaDe93G8j0/MyK4yh7N4ajoSezFuzqzh30Hf0m2Ohh6
AmtI7TawOodTKkCOVYW+zZoO9OItZAbmpTUIZzBxuHDuMP0poRzhTT6nsbO6ZJWZaHEb/0bjTLzo
pmRqYRakOFayHWCwECsZ7PknLZzeVn5Bzg2lgmO21u5cXBnGNTE7qYFiSqwmh0bijwmKVh54V5Ep
d8PPcdBXTsh3yCs/r2dGhPOK25L7kRRHXjk+dvTUFECB9Dlw9GAe1D56EN1ObAb9Y7FPW3VHTCBD
QbLKDEi6hb9GzEepynMUtg4czNqX/Y4eEX6bcHw7pVWVIEf0qoMp9gkb7yZe9Wt643Pc+TpAZzHs
OdsK4SDXWhoT38d+8ymRWgU+Lnbkd9Uith9ZmB5FXW3l6iwerDOLwkM1YHJ5QLHka4GgX+OPFYDV
ESh6+pd6svxHeE83/r3mpJbTy792xZcLHeE5HXkNgQ9cxu/RDR5oYDkJNMzHPzr0rtpnyVlV5+NH
SSwqgFwMDAaYBSa4rpevgulriTJDCNMLjwgrmTc79WeDYdbCzrwepOIMLLdcxez9X7nBM8PCc8QG
nVUKWDe9tDRORiAdJqM9VJ2/u/4519bHv/ZZshWbrCt1qUy8OS/cvNuOmOWT0gFkxj+vG1qspZ/v
pHBpGfHjqSxQZ242xYd/4nrFjdffVnboyJ/py2yb+/JFfeNVgmlbbJX7VZDzYv5ztqXi1cwLyZwa
nCAMyKNzUEH0JrGzHe8Tr0H/v6M+vtzA33Mj3EvQsI0KG+B+4111o2/9HbnnXIjKNrhdy1r5z/52
RP/GrGLpN5DkcizaAC43bE56cDTwbhbFT0BZ7ylTreufcTk7P7Mm1CCkBPRocwjfG3fTj1LRjnoq
b+J53vik3Myqb48V0AAsuFf72A672Y27fhe0mh0BWgOWXipl2zz6U8jD48ovW9sH4aqqHUJ33UQd
iM86dTflY+oaO7SpwY+ErB0DbF91n7tVx7R4rM52RLipRWcwzN0ick8iOALtFIKq2e/qXcX6TaA9
N0BBaMEvncQ2I88ra15Ms89sC9d3UOTeyMDpiDXPLmgjcovtELbuRk+6Uw+rGebi635mTrjDZQkq
1qbADeKxKvuNuwutO3BeoMLqljaKe/vVFtzaVxUurV7EEol4YY2bNNHtt0DwWNxoYJfdxcQqoM3F
Of/8Q31qbf9W8oZdAOxypNiGizxhm6z4seU84WwPhJstS0YaRSWy7NoZne6GbPnYf/kArMmKa158
aM8MCQ9tzaQENOBN4rGp8KbwZUJld3WudrFcfZbxitVj8LnmMjpl/+xvSK38MTnxfqrkaTYEptcb
mqsWhfxQjsB7JE+oVyv3HVQsyTazy0O/7xyeYazLgfJtuuIev3Qez144kvY+yHnD1OPynM2p3Wa7
YVf+7+BM7vD/fi1xTiHW1EzSlRrPGw0eWoVt+mK01G7cgr/EJvP0cf3mrxyOL+zK2arULhzaaeS1
ngQKnGPt1RL6jN3rdSvL0ezZqgT/0nVqkhc9TgdItq3mRtu2/4ezL+2RFVe2/UVIYDDDVwM5Z2XW
PHxBNRobDMbM/Pq3su/T3fvWqdel+6Qj9Wnt1nYC4RhWRKy1KdHyjnbdsYp/9aS/fapv7qVZsBy7
zPCkmNNc9S2T784BTjyJjo5hfIuclplYnMgGRXBx+q0P9uvDfnM14GXva7v6Bz/rDhPkT5YNx124
8BaRx19P+zls/IFJvgXSgS+8zxyA+f81F5pjisEHtealw/eb3/7Zbf856ltkFH3TuhhAFGsekbQt
+jSoml+i74955F+40rcgqIZBz73sxbq2T6R4x4Je3OZXhf0bb8jPdv/nUb4ZZEEyaKVYqDuqNiU+
MED7HPq/QDI/m+GfM76Z4RwOpTvT7vJlLr1n8POsHSyI/Vpb/PxZAhubTR5GzOg3ewNlQj0pVZaI
JP+MUZJ7mRQgrxoTe2AqQa74a0v559f358hvwUv6QeOONqKp7/FE9ehpiFd3+k1k+ucX+OeUy5//
5ZxAzD4E3KK4x5a9Ii5PhO7BZOXFU6aTCXoQyE0TAyL6f/dWP5cY4LX+vy/0O+YxBkvUSmRh/xTD
1ceymtP+OJz7F7myYu9Ed/12rhjZ2Oh6cDQB+/1vLfv/HD/7Jwz8+QnfgttE8qq0bFy1csuxupmf
bGvTW+wipneBXLzuKnj+rQD4uQP613N/cyV8lJ6bTXAll9mkHP3P7Dl44xMbG+D/QHtWcl9d+e94
ZHQBnO0MV46K/ddC5OcS/a/f8c3P6NEYOTX/ZKM5lmZWUDa66EhdVne8RGJ7VULirIai52/O9BeD
8795n9GrI2qpf/p2ZnsBz901EIHf0ZYfvRxoGyIaEtfDlf2fht1YFvhgZg7cDmhLAP2ghKfv2/Y9
oABcLtsz2Wf08VuD/0c38deh39xR5g+jNVUj+tsd2DsVUDV1/e8X52er/euIb56oE7O2sf//X6XT
BUQqeAz6UET6jOmdvM6ufov1l7/xP7Kyv0785ogcV7VDoYlc23RM6vahyvOEhldZ8NWK5N+f7kef
99dR37xRbddBWdkejsLMqT3ZMRTFL8JXq38/5j/XDS9X/8853zNp0tWRVB3Fd4LV9z4r7y667HoP
IcliOyZViroQ//vN9n/Gsv8695vLIcbVqvX1Zf5DYeo9j8GLiZ3xZc2Pl5XOcRVi6hTqjatxE/5/
DfX9/dDfXM/cjD52bPDQ06q8EHKuprdLhk2S6vqiwf2bq/vlAn7Psq0K0kRBB7NxWuSfU4vv2MUt
RZKG3Z5//54/X7sAm6NgV3DQFPqfd513LdgvOnSwS4FKqAfFFbF/OeJny/xzxPeXN7l1TegEd0Ke
F2hSyu4g598Q+Z9v2p9Dvjnli0Th0Hk4RC7yqgkaiJ0522Xw17WpN1AYS//9tf123DdXDDpOiA8Q
uEhak40v0Sr1sAkXPEzQuxlM8Pjvp/32Bi9//lem0WX5giF8NItc9ZxftLLkvdvV7N8P+c0Svjlg
IdsgD2SAWYaGYDQeSy3N/5oW5R/f8ecjXd7qX8+BOdWau9g6XVeleLU8fU1Nff/vT/H/8E9/zvjm
cm1FhnG5jGSA4wEsjGXsYkQgcuLoBgsUafSl+QoKbPGvYye/faNv/pcLAHPWiMaqSfirHbdXYt+u
208rxTxlWp+Fy35vc/+cirj//bDfF7H9kRRGNHhY9EUwzfzVfgU1y9FV9bcLBZNbPOBfHi5p/fK/
Vqa5fEvPA0Fx4GC1/zu9Jnr4aikk/DExWdJaH9RFwezw9JfPefE//xFB/zrm2+csKh1lGmxlyDS7
bX+81I9THKFSsTfWLy39n03nr7O+fUKPGidfQAuJEDMcIFFLXi9luceGFLIMu3Z70cL+1df/DBT9
96n/QY+nnCbP/RCnokm7bXaXQ/8rKSlvKohKrX9rbf3ouv4675vH92gGIagOJBrjIqB8nVd5Akb6
nPmWHSTKKyFM7+lfI+iP3uXP3MF3loLCQQfPNci92hSihRgev3RERJzdeQyUGpek4bcb+eOF/HPi
97tBIMc1exd/BnXBNOOcQXCUjcHXLwZ6iV7/YaB/HfPtdYJIY+miDIMNwe2FWK1d68fxKWQL7lyU
/NpwuYSxfzvtWywlNMOSsMLYreHJtOKbvIwvY+MewYybt6p0bP/aCgW1/Y8m89czfguu0JsYs0mo
fK0VjVbzYOZ10/WfzhCuqafng8MhwjPyJRVZNq3Bol6ndAJlq+WPMRQOyZEIPaSy5E06dURdm3lC
zQT1MG7sLQTmYivHSnM7vy8BibPR2i/OOeDvyn0q3Y+mH0EO1i6YbgvsOdFNtu97fR/QLhbzDVQb
PEaKxWzAhfXUdhgKgwYsVOsyrFpYi7fy/Pwc5NldrazXnGSshNiCp8wKEmrnsoF4cvsmgcBZ3dPi
HoNM35CyTWpbMw/Z5DTJxNFDTMP8uhmiV7uEUmRXNVYMurlbOkEl1J6ZvfQnKGyyXuTMxggLqI3W
IR+Pbalewql7VsPCIG2Zeln9IQprYO4UnHhYbRb/TeQ1lPS8VYQZvpUbjXM6BHaE1grPfaTwtIYw
X3CCSN1rM7iP7tQwMujH1p8elAAxdea3acSL41xiW9Ib0CT2ur0uXpcuPzTOsKmWaCeUk5Sj3hSO
wmplNrxXdTPHdPLP8zjsOQdBwlKlyxiyITTvUyTTsKd3NhbKGvLWNbLcLNJ5bEC2baA2V7X6kS5W
Bq7s5TFvsSVUQn+h8q4sh+yKdk6W9i2v260uwHEIwk87CBKHz+cp+LLaMO6gMtpDRimDgNKMyZOu
Z8Qa0lpA1DasjmQeU5u/92jTjgTQKOjKumbnDGgK+Bw0amOxAwdraubsQGt1K0y98mfIROKjWjxs
IT06scGPHnTn7rxJQwK4vJnkyfiHIZAvhTNBLavcF0W3g8s9uiaaGTK5m6Hqd30oIORIdzD2zWzU
2pbucfLphi5o8VVuMLBpDpsYJMtbDX7GCoKkXECFUNBoU+t7W5NbCPCtxIQtseDOhvSLwFpcD1Hi
Hi7WLsS9R0eYHyRF87GFgqGdiPnRHR98+RwV86luHYb6d+vO43rRUARxothVERY1sKroZCShpgrA
rV5tZbbwWHhgJhiwNI7tWSKu9Ki3yEDigEw7LaLdSMqk68O45XxbWe6+mptjLfxkjtz1Ui9rnw9b
2F2qF7rNxAd85ao0XupP0UmBp0YMbYcqcrnjw63bj0khKqb9Z1M5a01CJBctVJuxhQzl20kE137T
7PwZ3+uiMb3MT7WRW0wzrsrIWVUjSSenClg34+dA2cV3tl2uoJXXrwmfYohnshE23tcvTUfv8sy5
AT30uvEhjhyO7YN0o3XGu4/IrU7WvNy7EDntdB1Py8kJIY7RNmmTr6rsbcLogtunQwOWaoVEwbIT
Dx3b3Km3hZOvDdlm7rhWpGDGzSsmL0KVymJAVFhjmttZ5EfMxrGuma5yjMKRqzoIY9uqjjPBVGSv
GLC81JTIq/KjCZ/7sEbH0wB+OgQLT2anTrV/IvWRWFCxXiD9Wu/VfO2MNAkhPF9Zd7LLmXAgcrl4
e1h33HDM6RfPpseWRv01zQ8Zf53DA4E4kjPOeBZI3iqdZCUIsNEE1PlVE7axQ3Bt8KlA+pWEjdhI
604t29KHPCAUhcd0rDWUb+8mPbJJ2ltqv7buzOoZkrNRC5uAKLQEEVHxZCBtXbtOSsGnNdx68rWA
HdX1A8aLU+pca6xGG1isAyHQTgcM3FUnHXT7zJMH3Ug2gjO4JWdJbbb0XhwuZwxeJ4O0U4pN336E
Zi/48vOZp93gxZ2bQW/4noRqM9FyY/zXItvoXiW0hpRGCIXogCQKehPlSCFbDCZaoGj9/ORidiuA
bGgGfAGXMrJvxug1Uw9+dgNhXuZgYF2DAjB8JYjwYnrlOdw71l/VTWseTAZMUkSpgNqgIU1c474E
fZPkQcAEYCZZeywb8H0/ociauMW7wgzcZD8pKI9DCoUZDe7Z8dEatmo5dTxM6IK9VnXt5ve0R4s2
exA+oL/5ZeYLAh1nsgqgebuz2yD1+jeib92iA5C1DuRr6J6JK+O2U7EyyC7XcgD1qimuW9/bhBpC
A8pe8+VyoMOKtkmi6A71GCPjTRgeLvZgOuzXyjsealZhLrjWFtMhxko32YyBCAQpz2aq3Lf4c6vb
EujxgR4hD9BLAnOIHSUESp2zFbJsaQ91eCWdqym0WGndLdP+IjNj608dLum4vICDGHIK7nq2wYhS
hEm+UAS6J4+8tBMw3oIgeOcsKq248sO0dHKolb736hOyNTFCQixD7MIv78tYJsLGiFoeYV5CsQbR
zI7uItuPmwGT8mYbWm9quhG+y7LsCuKaDGN1LEDwHawpleDSt+SuC85BJfH/9HqcnX1bhg8VhUlO
n81AWWfrVea+EnzdHM/UPQ72o6TvkJWPR3ufDUFCYcPjpDZCVlDSKRIoGV71FHqm5kW4Om4HKD7X
74rfYrPdH050eV50Eg6vLua8cXnXMoPEz7SPwi+kQKxFULFUtFNBxiQkxohUScQxF2beMYHPZlsw
bFfE3HkJh4FFhX0z1U/5iLcr1oNVQly1Xg21hAhsxRbPinO4o75GS0xNyAtGNxFIO8bpLafIJYi/
MWQ1Uj+ucNkML5iNaW13a+mHiJ6LcJvhuEwdSwgz+93M1MK3osxjJfU9bYu48HFY18WSdKyVNl7W
oVL+3ps10wabWtkcW/Ojyk+yPfqQ0ChIn3TD69KfaXbGfnlMrd3U56yTN01xzskZmrItvyPVHR2f
A5i1WoX5lSj3VnQfLTdGqrhoXifcMEwW2/11X6i4B4VzZq6sjMAFWitBXqLxnS8vPWhzC+tMu73n
BReXWpdXqjq1qo99cu2495VfxGbeTMvBjl6VuvH8Oz7fDz7GHmHIovqkIL2owo2PYd350Y4OkAsH
4AOyTOzRLK9SBWk7kuPs721rjhvwWUeHnByIfzVloHnAVBQmJAtkcZF5LKHlno8ilrObdEWQBGBR
cr1NLui6ufwrKIyRRaXgOXjxsXlakJJFQQGNS5PQaIKO18QCb0pE4KZLA4592kKPvWMyc3Y1FvOg
rcqgMbwuesxPZH3C3ZzN3b5WyO7G3kss4b3nEo65h7owyWOJzQw5YrMvOucLRispZa4+ecZhWXtb
Q8WvrFgIp8j7jyqvYzFiEw0afkZcc407Q/atQhLS+klev8LDfwUEYG0xwGDnFIh03NYb6dSJEusR
zmKij8Qq2Sg2UXjbWCcfJEN5eDbQRQxgpWH24RCStMGQLi5SdKs5ZVm7Itzf0Gq4m6Jlpb0Byihi
KdIJHmnK+ljKWwiKiHkBPNqqlpHSfe/8klHvqSDbARGgaHcLNfFk0xRZd1LO+5qLWwvuaqiea/JK
DeyOz2sbI/xLidvs8KQcaFxZW6xxI0RAH52/ldhwLPTN0n2a8KOOTlWbxwOo32vkgv1I43zg2yEf
2QDfOBhxFrlYO93N7N5q8IoHFhT7Anw7JEoecrvRV8nsn0fQWozTJnQEq3QBgXLUkIgY2DphXnXt
whkFWXTOIrVpRI7c0Hbva8hYzleWez+WL7N/yOcHiVX5qktlWMYkx0gLWC4G3IGyI7Hyr0h/V0Vo
fkoYk/cekM+lhSC3+0GmK52tIYXBmoiDbkazUdKTb17a+nkIg7jPSkjQDOuiy1ekgM+TcP1l3DvP
pQngMftVGB24Z3aBfCTlyNrurP0n13og0RGSBSHIhoKjGRBWzH2JcsGVCEJIGEQIYdfcZ3X3zEHP
0YxF3BavhfdRVQhrWf6KMS+kAyRIufZ2AQhPMGa4Mk62cp2rzurOyHTE1Kwust0clpLZT+4SJLlE
DmvdieCh8l+5rKG2fq9nvlUOpsEbHH+xUeogz3WTQO1HB7ZZQnizu59miNPPt3bBISR+SxAINX+e
57sCJKoed/F6hkMPCqOhP89ehViUM26BvG5EchTiVnp2THRxnsJd00IN4ENrzHLguZGKpcHIgUIL
k0KiAuXdWSCVz3QXO9hxjuCPR/1M5DMecu1imHoJnkhxHfjvNn1Q/Vlbr1Q91rAzV18X/nto+A1y
GKZGYHBuHZfq1lcRCtaVXUC1J8PAWqRXZCmTrNZM+biJtF3RSmygtcoqM8Blig2dvggcMEeOOj12
03sGBpoKI3VCfDquXIXeh50VKHGmlRYOdLRl2lgfFowcXMHMn5AVjjrpUBIDz4Gyps9k8FLXUawX
FE4GsR4fjKAvtDhJh2xQ4krac5jwDE7Kei54hZ7NGLtNis45LovHtNfEnjiPHlLWCMmI81bNt6Qv
1xiBYJZ+b8i2uWgPz32aqyqe6YdbPWHcialIPzUOQDN9D+XY29pWdwMYYWToMIFsnEbliU5XqMBg
TQ+teRyyJ+hnbcbi0V8+L8sQYfkmnFMxNnHUjXGET2RaZCqKkR4tXaWLlRjqc+VnyaydG5e7JzQO
9+NSbDp5O5iaicvD4TZ7/FEJd7vUVcq5iY0/bAWAZ6TyhNktGMraRxB8pI58cgOUmPUOCa49n/mE
azPwmpHwGDTkasqhO9+iHKJwsz7GxqatTf20R/WqyLI3HU9qqFwZO2DQSWdBq0Fxc6iol878c1Z5
nDe3UZivc41hPtQLzoXQGc3yZdx7WLNvHevgZzmyiEJBKyvI0M1u61e3wPdsOLOir2q6lcWb5LBV
L1r5kZX4bplUmMlusEa0NDbLaZYCkN0H4tpMhIVeeZjVGEsXIaleNjkyxbA0N1ZdoTFdxS3WBibw
SA0cynLqxoU+VwQnIgKgIlgWiYJy5Zbz7YLIpv0FiAsy6AZsR3BWEKBPJky9dN5zHkAG2qZXkK+K
xxbczXRK6Fif/IZuq6I/OR1ehFjOYYuhbsxPzvPeJjwuzd7pb+pIxIWuEt9/a7gbUxs/fN5GSh4K
OTLwCOF5lpVXmSQo8M5s1Pi6zdb29BHJDPiJyyRiqjFfEf5BliquiwV1AlKc/kAijsWqatUuVQLY
SEKWEitZur0NJ7mpUEyTZY6JRxgRBjQ9VUeZCcBSQ3LUKdMY5nHojNifR/Ja7hS2tEpx03nBTd9+
uOXNAqRhmCAugNHqYEGK9a68R46qbqxeBf0QCB/5xFo9JYZMzHX9Jx+UDhbtY4WtcRZxU6xmaiQy
QdOlk6IQ0LYryDAuHSY+nRbuzY0+u0CCDMk49jEM1QpTOg3z2nmjbXly2qy4y3jN30EEXmcpzTtU
hJYtNnAm7y0YHXDb52OxVArYquoxKQ2ixksOYYIwYEvYglerUw0KlTbhMIkhrG8idP203z4VdPoc
qJVWGfa7Pe5NJ2PJL3fmr6S2H2wAxo6vD+jV39pDv3M5XSnHTezMTzIbCm8dF2kmqveI+ruyClAJ
lBPSKBk0H36txrSapzHxxqjZVVA4KadwTuRYk1WO1Q7woaP6RRWJe35FOjEkTjDi183wSH3RuNty
lGZjRXnqdqBoVJBtGyv7ZDtmo7MB8hlquI3MmzMUmLyuzgUNMYld0Tp1quKrlpEXa7uB6yv6itFa
PvS6LZCnNjeLAEZDa0wKOfV115jrJWyuSzGAJTTowFtcNdfOhHc5E2lWoSPfBuWtp9kOY6xRH/Ia
zJC15WVJFmVHd24BvwUpFVdKINNyS+tVSzgVLvZhOa65PdyJiCDqLJuoGcCthcyp1uIzsLyHoXaS
egBdf51vuqhZZ3aOHDlUpwb6EgJpWqmwyZO35qgbd2PnR4mawZElk5j9qZGOjf5GZZAF9x4gsojC
4NYKnx2YtwU/KbyVHamjT2He3jkjU+qg6C/0uiMvgwMpy9xDlRiyUAKz9J57DfxoKdnQIKagTG9q
SLTQ+2m8lsLeT9mXhwvQwt81iKVh7RzmqN04s40evEq1sABEweAWa10BXolAVOlyOHNAWkt021Fw
aAN6NcXV7H2AKKMhQaLJphoBx9KvDptNvtnNwQwE4ZmgCpwGezU6AA8GRh0I4+V6g5nNks3FtILU
wjGvXiW5UF5wzFPWqYQDw4QO0w4cGb1xBvvaW/KjbZcsHM6j9RrS4gB2O9TryxMU1Hz/BYxhMb9U
StmTg4XUCpKE/V1oS9YC8IatxV6Dx+yqV6fsUPYQPDbHr7tX8HXivhzR8BvzLQQG0d2GZtRcJqV4
Mu1NG+mN1mvIje0yEpyqyb1SzXM1fLaDuyoXiwl9AJ7mRvl6BgOe1PYqKlXcWLjvLj5sVq680cWl
hW91zf2CV0P9T88hSadQk0cafnBY+RB4qC11GI1kGTk1fqKtHunkE5Lm2B1QxItWsw7/9ZwhCdAQ
SsyXk+ywFY+/uCoCNtqXvnV3MOUSGy+74Yh/AbCVgM+nUbUTC4np4zzXbwUtcqTB1RaoiUtfG6ff
Y9u1R1G2pFaG4XWoYy0oo0L03CshEOMs1lmg2FOnsngQUxfPaJl3/XMrvDSbh6Ok1T2FmH0XQBYQ
UtYd2GhqPiSWJb4W6T8G0sbGVbPKA3Krhjqe23HVG/QEeBeunG64CcZw64fltTWPkFLGPHzesiny
tyFCXc0LSChcy9FZK9TKxoxrUj+1Uefh26vt7CzrMQdyfiEyiY4teCUBJwP61dtWgRTQmVOM5p+E
BxZTP0gNPCYFsle6QOMCO8V69imzymNp4BeHad/xVze8mZ27qbqwrCKtLqaPC9Y5YBrVTPQIlWtU
9TTOgGE6tjlk0YRbQLa6n2MT0qQdwx36Se+2jYitOqYljbvuyRJY0MVqLvdQxw/VVQCORA+uYIZs
So86pq7MquM9MjXcdSzS9oBOtRvFCmiPJuAkKZd1MeZnDyyGY/aG6Z37ifuHLs+urOYJbmbtaZ5S
tzz4k48r9Jzj/Lr7arsjJZCSW4KNkwd7PvDd0reHsoPECGr9RfebyCoOvcXX3mVTfcCl4+H4VEHI
2o1saDpCwiXsEQor/l6AMFHpE7XrN8ejqZHgi2kHcsu9Kh5Kse/nYkfDYi8NeO91tM8KgIqeSOdS
nG0SIrpnVTxxa+sgWpYALWbP+zTVi1u+qCHaBsD2XAoI7YIs8WcemSSEFIhXANcKMeM1uW9doDeR
HhKburhd2VYpN0AB4W3gvmOnhmZC515rVZ7bS+7RQp9PdtjDMLDnrVgaZmPwF3BYPCAO9OQ8l6BH
ilY9HhLGsp4AJrbDa4BAYpE7aj3kGAd1ysfFcpMSMYfb9g5UtUlXfggDCLFIM8/AVQLPMHcX3V1s
fccAW1H2BHHkOfGcAb0Rc9pNH6QFY32DxzblCgl23BTz2gId3RKd3VDFYYPvLu98vN0SoHc4pF30
nBm99VC0gS0IRBENmwANcLeJ5dKkvLw39ptreNwh9mN7R2G7ZILQXRsl7gQ5eQltkyAHEOUms9Wz
MZx2mC1jVbMPph5koD4SpWtwQmDDnJnxSbg+M+h+DTZPDJxB244MEWS3RH1c23ITLKBPRUeuLNyY
W2fDSRy4BrFmPyJ8hbWdZtFuyYFAwaqD6I4OQGP3kgz4mxZWwY+iXhhx6+iwGzHyeclkC3dfu2Cq
0q/h6COZfGtzHdf55yzfrClKhmBbaWx1h4KNznPHvZR0BQS3rq1y2S3hrcyvQ/IQZk1cEGD14lwL
vi3ad2nkqqU7AUYPd3muHfhMiGObHripU8BqXxTGyyq5IQ68DIZsMVgRYtADFTZw2yiH+Hl+EoTE
HFLryl3L8KTGU4tlSpWNTPg14816Mld+dli8T2e6GUCyJXOd0AFEshnzK1xE8mghd7S6WwNfa0NX
1EbjyD1a48mJAKeWFP5uZCT4cBHSSvlcovM2fUYBqBjp1eLPq8svCmUyiXth6bgnCnXEtW1Okf+e
h+GxGOQu6B+1RHqxXLfFU15ksXDAKaSvfQwdDN2xyW6xA4UytmJO8UK8bBfZ92740ospiRYkrmhr
RAgqrl9u3NCJVT1fjaijafVhee1WumgMhUGq9asy+cpkLvJCkfSTw9zMsJwfa+NufDOCtzJkdvPU
huFHi8qraJ58U7He5GdI1rLMm+IC1aTstk3FEwfAlxqCDRIekNGuLGTWrQL1CqSyvfCzspFegGUh
lD1KsuU02PZm5lejF6boYCaiBy40N3GL/gw4JBHSr3N67DHrQOknL5Ci2G7q0QnifsOemnPB57R0
99qHPSMTUNYH0c/LFDJC32ayt2YLRTO97zvrc8wPzgJCJjLgevaJZ9WsIc8VBkaq9qkMXRDZ5sg1
BfjqCgZWOeC54XUJGDZzshvbauNonhmaN7iEjz3aQbwzLED53tRjkgWo8sNhg8wGfc5LjQXGayAL
Nt5M9CV0m/rde+M8R4IkUV0DqAdxgXlyZjRNMp95021b1omj3hv/gztfOTCE0i2Ym/dpNB766djQ
D42STnZL3A8eEw12zOe9GdD188CuaYnUWrBrGV1b5kAjvc/RvKfkqRj7VW7u9QjePxCRuflGD6+m
PEcXIFSOsRb4kY6DEs8C0twDM9M7uwgwOfD4T1Pogo7k1wGGtNwl30Tm6HvQI5kbpuSSkha1p253
djbEObpC0oQb2+arCA+3wJBcla+c0Eq8YQEcoBPs1LAFTrJAVQJpT9YjE8uQtrgiQ/qapSFVD0VU
xlzYcQYgpOAX1oW7AN7Fg8hz1EGVlQBUIYCFOcykjQD3fXbTE8UrwApLrOVRFBowy7VLnCRHuego
9GwGA+piayfFF9r2MVXWLlN6Y3cRXCf8g6cBpbUn3dsHe6BJF2I5s1guCtpMag89pnIr0cULj3YJ
oBTOIZo5ulMW+gjnSWwmAkFEPH3VNKnO603XhTvuNKuGdqkfuklULqmUfoIRqTiqvgqgdqCgTQIJ
tT2D1hZa+mUQpBnaXzR3rn3uJ4OA9xqw0gemSEvotHJUSvt5ZQBdj3hqMa6pFnGVP2XoldQ2Fs6X
ew9Fsx082znaQqhXRudtxMOTwGwDjyD7HB4gYsF8THsMMwfi38WXRmWJ71MiG+Fy2Ei3S/LsZQGO
52o7ngGU6Vyt5sYkCmNq3HsxzcJydNrn4a2WqNUUujU+PCYMIouAQi9lDEkV1CPNxq/JBxGIVB3d
5dY7txZmY/3C0VWsyq+puNGtWIfB7aybeIqmCzQDAPdl8THSxXHPcC0V0GRukHyhiuuQvfnyLigw
HGBdLsySqGqjL64GyJzuNaslT2ek4U6HBbFJv0j6GLpfkuxn5a4qmKTBvRzQKJGjFY/isan0lZP1
oBDJ4mZEWd/oqwGDHn2L/gowTqfoYld82EOjkzp8Dvs2GVFPBEjQnQp4cQOCktZdyWob2AevKDdK
fGZWj98AN43cOnCxWFJ+6ksJ1IY3ur5gdWHqzX6KDajHrkOvmmIFJNBoy3ZJ1hK0uA5ZaJBMgsy1
R6uUR0/UadJiwsqZZ6fD8oksjhUIof78XIj3loLm+f+Qdl47khvJGn4iAvTmtshiufZm3A0xpofe
ez79+TjCrqrZtUXtnhtJgICOIpkZGRnxG42eqvAgWenchiNv6acmyU9osztaqtpCGNJKobcfKw/K
NO6yYnISeXTEMaM/9G0esnrqb1ViUuh9FTNA2/W3ShZ2nLyywIOX5QabB3uc0t3Ei5r83JUNsEEv
QTBsO9xuDXqaks96ni80Wcllml6PRCJl9wUFspUd1wpL2cRwbur0XgqibRNbdsQ8yZPeagExjFFB
3DLaSlPLAarZXfMc0W6umMpRnGkVyIX+Se4wVhxHEB20h/XwMWky12JomHW1HdCOk/WfOdhrX/8J
wNNuZCoC4U3hcDYOXc+g2AMuO+0jau5+bhfLni2GxaZOabaZr1Yx0FgRbInbTV8hFs7hJkr3zIQT
sf4zlPG0z32/K4GDGJT5UvBa1OJj2stuhqtVmR6KGkW/7iXVX1PrNlde6+gxMJ4MXqtnocSs7/X4
TU4lIAQ/8+6ppW+TMNwC7m33HjBJU7fpnG0R5LfNYq8pw37UuT1MHNn6LvO+RUazFT0k5/IfDDQo
EATzTS4YRvgUqDV/rFCfPKPhPrdrp93AJ8gLwx1UH+9LZMGrXcbQMerVTR6+qNaPKJPt1uxtGTmS
IeREob6z9F1ffomkbqcF32K6jSXjmkDnTAInl3DT0TiDMlupFf7TcpXutvIjivBbM8nvlbbdtlXn
lvq+KZF5ZF+YCXkrE/ZwC/dAQL7Gw6tkPQkpqZ3GNCrlCV1FIwXr9AUdM2bVt2b3S/M+V6UtBqUr
9ele71917ZB7xZ1FIlTwFdEk5BPF12qkJeUlDm6DVJmxk/odf6AHe8AsPRadXPnqGQgFDZqToLYi
+6mrtBUWzZ8bhRo6SBwsvjZA5Ox0ZDTqf0u9+Eak72akNfWg5xYGSXRsN0WGQzw7LGLiLYn0NCnV
U84HvzoZhg5gkbawysCpjbY93b/SopJvoyN6aLZRZyelJotGRbkZC3/viXd0qu1w4AQjV6qi0jGO
Y57YTzuVjqKYlm5siPTpRLfAq2mcuk9Sz1V7Kl4yP3+dCrAWPtVz7j+Z2bBPoR0qRmPHkQdYQdv3
UKwaADBTaDgejqct7uyKiP/AL8mqT8xc9kgDk/26H6r62dC754JhIsr+W39If4blYLehuAVIdlLD
9lBKiC716sOgPUzMEcOW+iG5nyplW6X7SqF3H863Viz5JkYxAt2U/Oiro1uIst0wH0hp33eIk6VB
/hR3guNHXz36hFo7MdRiPPtmKOZGUBHGlDAg1xCEy4ZDYv0eR/BV5G4GEVlM0dGkuyo6DgVm6Fm7
sxQ84GMkJvPoJlNQhoqpq+KOrjaQt1hxvOC5BWuny+WmZg5bUiR4qvcYNd1WLbWXULGoNcKtVaG3
M5eIFO7TOHfCfjGxBo7Ybiqa9kUj7yI9dHT5Vu0fAoACISaL7aDu6gDoSRRL5aavEu7EykEsmRkw
r1FBGPRo7HDXD9NvKaJNBR4UqHd1bQFkj9YKjWbbsoZdT8pp/fIQ6C/Imm9jT7CTOriVYMakNBzq
SfpZqAotNoYNkrCddO3eS26leDgJ82IISfNkJ92IeBMVY+Sc+2zKBFLC/yGRZ04jmzqL8xspf62i
xBHxlxmz+j4zxs9GWL6VnPpcAKbNhJpciCVgytQ1Atnl1TaorK2Q6je+ONCIg1g2eDd1GOzVDDyM
FO2liIQ2ysCQaS5MjLxqmoG5ae2xdQMnUNu6Tsskf6jrGjgVuA9T3WQJyV74lMsNKDjeNburq9un
CbViiU6YpFM5JRRqnrpNu+RJYd42lCY4GYmJCXWKru2hvjBtb1hMGcNDQzrk/eSmgf5LnYYbpjKs
mO9pq2EIMVtAfB8quDg6o6Nw3EeAXfzABPOTnmQhpmEkPdeV8aTg1IBPnd2qxk5Ngv1Ul/fKgOoY
Q/QgRiWSzYmI9cZLKMT7gQqFGZ1ZomGfZj/KYdzJnripe/3QdcZJ6ApwLPgPYQauDOKxT2g0TMqx
7etTqAN2s6p9lAigvLpHNKtjxprFs8j7GdLQ1rPxN4PiZIa4sYyCbV0/+ArVq1A5UZED6/yVckx0
lbXXxi96XnxLED7lVgyML7RrOl8O3hN/CiINWGtj3SRe+SXOC1vWpDu1H5XjZJQ3pY7sCc2FHMBL
0ja22twOzHaNAuYFgym+smMx2gp96sIxkV5Kc9pF1A9FD10rAAbXDEepbJyIGLHxm8yyhcHN6YbX
vdKbX7W56xQ6Wn2aaAuWw2PDRao34md/eFEnJB/xSAI5yR5QKdEkUXQnk9PW5xVWFM8ac7eM8tMS
+0NQ8Lcn6V7TPRQPlduoMbiT/lIEaNY1Ch9MB3uuLTGIu5r5T8eUN4hMWybZajQSRE1wJrF3eyF9
0WYIkdjeqHn8kqmN7dOLERjrMG2wa6V6iVQLHwyf16sYv0dPYvAlOYYafy/mu15Ver8i0Ee+T4lT
CY4hlijgFTfpeJBxixA5T/XywPiC3mQzOQGSU1H/nPbDzmAHV1hp5zGoiSoT3pqpO/q+l+6oOjVw
fukejNmwqyrvVg6Uzm5080fLw2+7sI0cj3JiP6S6uCk0OoZ9PwZAK9pPehg8pkN90odYP0ipfJw4
AZ2hCxPmBP6LWk5PtTb2n4awznelMP4K84xLbtD+UiTxLusoOcskkVy5GZtjb0mMCBvR32gRFTVG
kwizicFTU1T49tAa8FsmOK16A9Dl0YzkQ59WL9xYbr15mlB2iIo2atHtB2W6LVSdhn7NTmx6pzFG
/r9XwXJUdMXOjLnm9g3mXEJ7EKTuF2ViuWlTyjKZjp0d+Vpki4l0o2TG0R/k8laqRdqxhYz3pa9o
/akOAWKuUAIuWUeYZ7p3C3JYluFA0loS7Ghv2qtxwzmjPRkNVbHF0ACsaKPmb1JdPOb0H1diXyQI
nMWeWRFnFCsp6/NgsiCHl9vOGRy6Ho90mo7VhpsntOg1dv9Mv/nARzgLtyCNablUFp0Jo0uj6E+t
T2n6YErPeva1m9EMHB7XH+8iEeEs3IJANjTa1HQF4kdJ7Hqd9wsp7r0iq6QQ8ykJrefr0S5yVgzJ
kBkcW9oHG/tATJPCYOC3UxnictZl2c/rAaSLK+UswoLOIdbgKAFN/EXll27Co34YXdwgVwVs1x5l
XjZnyyKMmjHQYyXcBTSUw0agZbNbeZaLK+/sWRarXpUbLZND3pYAMmJSM3dU62Paxa4kV58HpQTU
6Rs3g1XeRIr6HI7t17QKPwn0KVZ+yEXK2NkPWWwBr48zsYGbBsJceqnq6jbQ1Fu59N5iBr4l5W1S
xm7D5Lw3u1cBk/aV+POa/7AnzuIv9sSUh12l5zCxG5wS8zvArgjUx7tsz0ULC9pZpSvZaYfrUWdu
2rWgi53BsJ87mCpCx9t5u8Lt9tJOdtX9Kg17bcUu+HhhGhdaMsA4zG5mS2TvYNyWh4rcEtxef6CL
9C2khhRN5QRhIvR+xfIo3qDnEctJfFPrX76BhYp/fz2GdDGfnAVZfCqq4QGM98waTpVHg+llnLTf
DTX7MSjt7dQOxkbsotsOJGwgMQ7hTLyH70Qz1KD90YMR7QBCetpN7DHgWPltF7/o2W9bfFEptXqz
ZnC8g5qypb10KAJnFmqBe5TZ8UF1mafRZrLBVqFYG/64Hn7t9S++c+Wh2pNgGUjC+D6WTAPFmekg
2dejXCawWpaM5CSe3igTv//KfjxE8SBk4U79NuK9S2Oqfpq9y7u97rRuqG3zl1lwIv18Pe4fBv1y
u1jgpzVJxk1c0Rb5sEj0rpAMPry2Ce+YO5nFXd8+9cqufJyN01sHx7tfnuTQZ7sddsHd6HA1qb4j
0CRt62ftOB1FtwFFtZWdEIcA8e7677u4MM9/3yKZekCzeyNTol2HfbX6xtgfOgI6Lzv8fR6Vx/om
2IM/1n8E2zV66B8Bh2uvZvFJNInWmFWTvnD2QOhgLiEcwGG/hRuKNzDquGnnyGYY38YHYWvZxm76
hK/9JnBodAJ4OTah/Q/yzqXT5fyFLHZqylBogD8R7PojA9wtoClhIz3NHsLRMXgdV/27Lx2Y3Pkl
xtS6asjWYveJKFkrRUthU0QAKsUnROpWNvjFCKqoqjrC2DLopvdLXw0GpWiqAU35ljfW/pSFyb2+
iuZ38uFLnkWQ30cwyjqS+4JFNE7ftRCNu7HcN8Du4YqtPMtF6rSlGoqEVZpiScridXV97Xf62IPi
4r5KKxUvBK58s2fZwKWOtYGhBUjjVTLzRTUzTNp0WUdaXJXVxVsMWiFVFVAeyOzRLfvL7ZnucIoJ
yiyzt6ZXe1GU+Tze4p22RpwFvYBxUy8XzGZFz+50YIaovbbFQcyFt6jG79mHKFZL35rWOvVKdihp
WkRVuxeaHnhpyWxa3QIp+wI4c3f9k1+oKLngyjqyPQqDKPxp3n9zS6Srk802OfU8Ti8TY1/lGlDo
6iCHzOQmnA8rKFWQjuikVUO/XYl/cc2dfY9FYtXToJZDheyhV+SnAs2vkU4UbrBCkJ2Sqv1q0d0w
lZaWSUuHLLgFd3bTicEdTg/fDea4Q9OumIxeFHO1dMNSVDqn/HOR0QxTNdVilo7Nuesy033hwkBJ
Zhab4Pf4gI/wY7et7kwct8Jn6eH6C5kX/oc9eBZ7kbcCaxSKblbby4ynpvzcVrB7sq80F7ahsr8e
6uJhihqDYohcWJBzWbx7I1SN3ph9XYCfzT72Cv2BzSyVbToDqKsN5mx3VJ/rXvKXisLzwItFJ4qx
7lsGgqmzhEHL4S0hrKn+A2G3iznz7AkXX1Kpcp+WB+rK7Ch6YilshGQlac5/4sMHOwux+GBR1+ph
O1+ghYQRjPXiDQOtqLXq7tK9+fyNLfKl5EOBx8mFq+UUfZW0/pik6dYzYlvr0zuNbndvQti8vj4u
LkVDxT7GkFVdNBepK5PUbIw8vlKfloDm2lfmjHsVykEE8icKlTVpIeXyq/w74GI9Ro2aqK2CUJrU
1TvN8Bw5zlypS++8sHeF3PqmNmAQfO0YFeFDWUX3ltJ+YmB1EHzlmNbRZ7PsDnmnfqGV9lIydBj6
hElybde14EoCCG8wkGM9fRJxsQk0GHIgphILclUfeBlIOCaAjUkbuQK76MfjW5FKx+vv9PIjmqDF
OcXxBFtIhtRQGjlkeacTBGkV5oL2a4xfrse4mFKNf8dYOn/ReDQDedabC3OGb/ACUoYZ8dcWQsD1
QJduHDgO6IbJCkEHfrEoPWXMtEEe520MmNxt9r0b7OXV0upPHvqwxc7iLO4WXjsO8LKmWchPtJMH
yYnc7oexnR0yQdmB4V1Z+JeLBJMCQdQlLF2X1X4UZWblG2DM69+izZDaKd+oVGaXLdCw+3otD1/c
3LMxhKzpVCZLk5u+VxAGqJECCg4VlFDoC3bwCxgxTQBlbz1hWas8ZrU7bfVTdqutHDjyxWT8d/Sl
g4DolXmJCwsSIXB9oFk90TQHCrYZTkyEnTtp653yG/9h+F48Rf+Tww8FiCjLlqrNl7qleGAXeVaV
tmQ2SYC/NEbKp67LgImqD0kOa7/sIPpYQES9Nb+Mj2eDzDmLYTuloGSJH9xGuiFWTVkJdq3mfU9x
FqfDPb5d3yEXVtL7p1ucDkGqpFoicwABdXFUG9vD+2rfIUiUu+1nbWU/Xtgo76MtNmRg+a2cSxQu
lTO5sL1d+D37n7NcIXDox9V1+zGZvQ+32JfpICqjnLFuZ1uomsaVtPe/MUPcKEfZSY7Nm4+34vUX
+vGjvQ+5yJ9NJZHXZzV7P9BdM42e4D0//79CLAULxzRRDDMnhJCAxtEHp0ystQTzseX47jGUxS3E
j2Fn4Og6azj95dYMEZoeTbQvXlc7cCtfSVkc45EehEjn0IHLixaVzCHLtmqTvOoQ/uXOsuUwO5Xl
cFPU3SPMrq/5CIKtCcvHVjLiraD17U0VWYfr71haewGLox5jp4JAWrAzhGNbi05mFjsp0W41APCB
/qXzRYXtGJ7QAdzI8qoo5fzn358o79//vMzO2ttTF4o+mhS4tTyP28AGsfg0a2iN7ngTbYKjutae
WXvc+RudxdOFoqzjgZ0yi2BOaGgHcCKcP4YEjvBy/d1+PP7nZ9MMtC9NbtbW4tWOeMqj10MnIgR+
CQ5+4A41uRPziOtxLhwccyBL0nVyqGXoy4eKJKOboj89J3M33gGv3frHYs9Qwon3/lF1QGzPJhNc
4CBigrtaSwYXHLre/4JFdrXw2csbhv8kILpyh3Gr2uj93PuI5h+AzcSAMtEMG/AIi/bR1ncrRzi0
xwFc15qp9oWGxvufski9tZIVTRxyj5VvQX8f6h2tbpPg3Vayv9L0W3XUvZgJOTYlupGmIv/pWJ4t
KUstGLYKXBQH6zUHgpsL2coHvnx4nYVY7BKYSVqER5vnNk79qXADF4GFLXxJ5BBn19zry+ljEcQL
PAu2XE3SBGey5XnCOtz2vn4Li2hnwrBMBAt7N8BIo+BcD/kfHvDv5sciDWdqGqiN8sflod+aR2Vv
HsLDsJ319As7WhlQ/EnqH5LOWatlkYhjBu9+Js/iAKXgdBpMCXN61FR0a9BNyUGiZx0ARONb0/W/
IPwemJB9Q9f9OEi63Q6pC6B7X/TSbZ51oIa170UZHjXYc5MhnUwoqkmZk16k6jRG/oMWa79qoUER
w3LGIPiRyfqnqStWNOEv5pqzR1rkGlHuKzMfmxBfs/BeTJQDELMHhhDPHhyMlY91MWefxVoskKkc
xMiXMP7wP8mzZwV9CmvbHeWff3XuBHcl3uUNZnGRgpVsWUsFwjqPzHLIo1mHHk8tO97mwTF+/Qk6
Zlccq34bva31flYiLhUIw07Le69HsFwETS28FXjjrDzTxe81N/pMebZ0XLZdFdNKlaFG6H42A0Ll
DbF7YDS26dRO8qRBE7KT2/yzebc29p+/zYelfxZ3USkysjMsw9LpXQPVkADCmt6rKU4rj7cWZVEc
RnVminkyq8yn9x3dwwQdxyb4r2/w5Km/H2Xpupo1o5AjmkCTwkPbBoL24Big8K5/qJXvtOxSR6pX
GmKg0lQSIWH1L0nIxQyOTr1y+VuLs0hJiRd2JXiIeGdmFSpMNTDpzDb75tCoz9ef6PLdRNF1rrka
6tFLQ88y7tUua/6o8cMIwtymOpY702m20zYvHR+VhtUj8oKA+/yt/o45P/7ZGWmGo+GZIjH/EqaX
NSdwDRuyA3O63KUuaU9rUtwXmsfvYy4KAanE5L7QaPjDxW5H0H8MGb5xeDqWHR78hxhpuEc4y/gs
lD+uv+LLy//vp11ssga1uiIRCxYNigpKZOyg3955prayAS6fmmdvdbHNwMO1eVCSRAYXtT4nuc/+
zG2osqgMGOKMa8f0xcz/d8A/M4yzz9iLlVgXGZdoUOW7OWsFjvZUMiMSnW6Hg9FatX4xnqpoMncg
SVGXu0+Mk9SsY3aFdN9ui4MCzka7a7+gSEp3C2Dh2mVo3mUfsuNZvMUurGGEisqEe8tfZl7Sfl4s
40/Vlff1aVW1+GO/hwV6Fm1++rO3mauNRwqb/XzCQ9rddBDVE2svwNMxZdNOVKiBPyN5DTmx9ozz
2XcWtdOmRBU7Fk3jmrt5HivcTXcYac1tf1de+YLzCrz2Qhelggn9VEszg57dzjvOVjWzobu8Cm65
oHP7/lUu8ouvlqZaeensJgt47lB4G8lBNRCWMQy8TeCiAXMLtfAFZLzDofotda2jvBlP6X3z6K8q
Q8+Z5dpTLzJP2gpR1Agm3R8F+TBYtbr58/U4yO71NHP5qnO2gBZ5Rhtza/SYErpzEZE+xXtdtyEL
JPd4/R1aFEBP2Tfgzvb1sPLaClqkndT3ldFLCVtus0N9h0ZKbaev5bf8VrBrHII6uzwor/GzBvjk
XrOjrXX4//6GZWs98VojZxI6+1fqvxnAPCAidgtd09urBwScWGURH9YAAVGLm/LkfU92a81p+WIv
ARCALqOgKaGk/n4nZbooBnHF4ja/fUHUX0ps0YaJew89YY9bQkZ7UQM8No0b1Y3dtLb7k7nyLS7s
L0vhB8xQBE36OL1HBQyxnCrc6ZpoK/AzLKDmCogHWIMQWvWjJ9JLzlcW3oXzzQJ7I82YATyUlw3b
MIkgARhIu8O3gV76hQmtYyEben2dXTre3oVZZKqpz0PNK6lVIfjrR0aGW5y+QawfyFUn/1k5/C/x
ZPB/ooHf1YeRUKZaHroBfzT5299Q8LfTZ/UlfNFs/XO4miMuzHwlCwfqf0VbrmDLHIwhtCiJ1J2E
4sFjgE4wIuTBM33bU/8lKu8guzrrFlvSauTFZbuNpSKtJg+TreS3B3u6F60nvMYhwY+ti5annRSK
bcXtphU+p55/azSMrxrfgh0Fmn0qvvnF9KyE2iYQapqylYTIof+VfvBNaQ0nP4NCh1y3JAtoyKbY
WkOOi7HP8bvJES3BlsXS7pBJSS1tpwvA4yX/mCn4yA/lsUSBTjUDp4ALFpkYLspfCgQsJf2HlGLG
OClPgmIg5KU9d6J3mFjc1aRuVSN0guLWM1HHG3+CXLU9aARTXaPepNgATXbIgN/3obyTh8GN9B7k
Drwo/VEZu1+h9Gtqit++GWxqdCHY7lBWG0dNEddF9abz8MVub9I+O6IB5iQW/uToWo3aXkAJMEIj
GhkAr0URRbY2+YQisgEXNx4/99ZTizaflZ/qAUlUI37Kirds9LaJBUE/tmf1qhgp2wGZCs83trLZ
7ZpoOACxOAjoDqoojiTBp0q6r/tvWQGpTai/zxrIzQA/EVGQzcry/9j3kTVSiWLJlmnIyhLRJ3hi
OdELNmgy/TUh6eDuvc2COsM2PaB2MdtISw/NT9ia0Wuysts/5hSiA9imjwmpjobp+2Tq6UJrhBkk
wiTtbKFCeZDhV/7j+jN+vNfPQXRJ0U1T1sylo101NmbWZpIFxAnt5zr/Mdbd5+shLlyv5hggjWRT
0+dJ4vsHKZLcTGK1zHbWc3dT3iGety0+o/14iH81O/9+bfR7ATf0Pt6i9InHskm6dLBcwxQNN4tY
hlDhUMjroS4FfYmuRy4fzXCKHKhfPrr/ULmvP/Mc4n29w08wLcxEIKdyJCy/nSQluVyIpqvAY1fh
WqLc2DCzlPfX41w4EWRdxCfB0rkQgCtaFFYT4FZ4wprp9o9zbzejE5p8LrbAPbbrdhsXFosu0g4B
HUAOVc1FmkyrGi01uZxJpggboemSIPGarkGcLrw7sF6mbNE4ViTW5PvlUidVJ5i5brhR3Ph2X7Hr
VVGunC5G7KJRIWZE9SPykU+tnyPV2qGjhCEiU8QoquG4IgOZt9mbYQSIE8iwma6/8UvvQAJrK2mq
qugfvGLaqIwCRektpJlOufSM49TK0vlYKsv6eYBFCZsEbYtwMJ2iArz/ZqgsjP+S8BiM4mNiNW+G
vNYovYADfH/uyu9feN4ieKQFIa6Zll9vUOLcVZYHBxvJ7VL5POsI1OLMn1KdAXmlsZbgUzZQl46N
GG4DxjiT/s2sht0UJKdhrNeqygv7+f3vU97/PrWMAzmUGR0nh/nKxL836JK41Sqz5OPKI5BiqDNo
hA+8xFZIXojhfcPorasfw/7zAJkyQFIlal+ur6FL4ykLhA0aTjqGQx9QFQq1c+elXIeM55IR+O/2
Do7fNranx/AWtiKIbQTkn7udeiPerG/jj8caj/l39CWqopIjDfVh7rtm1DhjIjuIqAFbT9tHBaqp
XjTblce9cC14F3CRN/pQgSkW/rnz+nvoc7cI0hyzH3h+NCfd0XaKXbrNbn5QGTXgjfe0OuScl8j7
fPz+kRdLvGql2vASUDNoND1K6XD0vc6NM++rHqdfTFVDdMP4UpXZsxGaXJrUrQ8H00yUtf7U2u9Y
LGXBR4Sph1z4By5UPpXJNnIt/G6yu1G2k8dkt1ZEXDogtDmVctaZ4L+Xhy+CtvJk9AChECwGObZv
aWz2D4geC7vGDrZroOJLRct5uMXZq3g5gsSIDewQkS9w+JMSKto1e7e1IItDz5AiNff9QXObDNCV
ifhOC5wj+nl92V7IO/K7V7fIxEaGHJIwm7SmHldm9MfuZWMQsO6xDnmZnrSyymH/w5Lvgsnb5INq
X/8BF46ad/EXRQTkWbkcU6Sb0y76PpmZoxbe4/UQK29yCSgpCnQmLS1HSLwEYa0/jMF331gZLl5o
db97j0tEiSpWaucFBa0uW6CP2ByUPb1uuqTtF9VN3f5krLifzS/m3W6fu6MaF3GKdwiP5mIRJmMq
mXqEtEeE0VoGgUzZWcdqtwZf+djuWMRZrMOuU41qSEvDVZ4HBwWtLcrd3OrQuHICrMitrfzcO4o9
vSW31q78+g+mCB+KhcUvWCzRIqoQzUlag9dq7trv1YO6LW3Pgam9VezxYPyeB+L/wPf9Ylyd6b5B
GQRIbbE0+wjlPbCPGK9x8dum2/ixjE959kPYzs6EOsAKLHfil65lwIvR3Fqz62NWm5/77/jLIyyV
kOwdMiQuo0N6l7nDqXSM3QzoEDfrzcuPx/Ui2uL8ktDHzq1ZTnI84iOJnPpJuEf6fjujDsovvTN9
Ql5u9ov1n+vndfjBRwbVHN9UIRAq3EPR/HpfAOWjJApDaOruhFDQF6bqJ/8k3oIMAhdkPocPSOQf
jU/p/Vo//kN2WMRdrC6pNH1BqybdtVC3MVBFSXplG8prRO+P7dNFnMVqKlLVr/0wNNBCxYNaB/OE
Sky9K48zAh8/pNOuhQOD5CEs+8dgU9DHXFtRFxf0v1+xJc6TibMZwBi2k4Z6v+7mBV4KHmgchEKC
+DZK5E0jx2spca43PmSos3CLFYU3qRqIDHnIHD3IIOUUPFvbGcXbPOG9ur+e5D9ewP+8X0MHcKVL
EkzB9w+X1AhJezkPF8gR6rZjMs7Spg4QGh0rAg8ZeTM/KkHzO6CgF4YYTk0dIuET0XRprehw/ed8
qLIXv2aRncdcpeNR8eyIudzrLW2j8gYlv02TZc71SB8O0EWkxb7x01zokaoxXd8EKFT5rq68Xo+g
zFvg44f8+9UutkgnC0KMshUhvntv/VE8ynbl5p/8vYLvge3tlBtkxbdQi7fNpvlt7UC8GiBQ9Xt0
tR9bDgfhVrw3bHz/XCTDnHVCy59Ww7VfuNhcuZTr8RB4SF7bwj3iYhv9OH4yvjSHyZUcHOq+zzNL
AHFHBKFwga6+Dxwewb7bjjfDXX6/thgv5hSQYYamKHQtltgwX9ciq218zkwRg66nRHju+pXr1fxE
H574LMS8LM72cuOXkqI1gemKx+YQHrnX4rG6vq0uH/9ncRbbCt8dDxownnVZIeS2loAcmNVpIqmH
JWJuQzHf1hqN+si6HfLnSPcgoaIUjqhQkg4uAPCtVnqPU5rcmW2786UYffcUVkmw1o1aeyGLHeej
kRkXIe9cBJwUH5u9dAz24n5tWPwRRTbvNzp9kExN0FBLWFLKpakAzE6beCu50Vd29pP6kD7irxU5
LiJmcKE36kb9MqOi2lNy1Pf5gUPzXr/LXf8+sk/Bofx8fYNeXm7//klL3JKPyYPUm4buVrKMdzZc
SnKehDLv9TBrj24sEvogoJZfzgk9TgSE5gIMx+riUIr1EdODn6Gs8dwqbp9hfieo/jFsaxus3M2U
FZ9xlHTzUHxRO/2p6xFbk0PHx4gRn5WtVwY3MYJMxsC12I9uOnzuxlre+PXgKl70WMv1k2w22yoz
/9ubAd+SviL0AzBmqBYsFnfWIu7Z6oHhhv5tEoluG4Xo9r9df23yh/vwIspiZZYy0q6S4cNXPFQ3
/r6/K549+LbYeB7wWbPjl96lqqMX4jvy3mdU7T2VK/3Gj9SuxW9YnBIaGo/YNAjUskwrkRSFE36r
ufGTQAkCzuJG2Ze3oEgc9YijYv5qbXvsaQ1c/ZiANdvwgf1c30hbH92ke6R0D2vXjEtL+PxLLI6Y
qYGoq06kmYSD2W9vKyx5JjwoVz7FpZLkPMzinKga1IOqmjASUkojdVjhDvtWYZC1wRnp0T8i5vfn
WlExtZU/x5/FfWJPv67/io937j8fg1GEJiNSAwv7fe6WFSSerJ5SMDpornYKnJ/xgSr/uPZSL94g
JIiD/wq0OCS0UU8la0jmm1MPzD6BuIWi7BGdStd385U1dqm6PA+22ExTlIRxXVCINPVhCDUn8tVj
NJlIj+Jc48nb6y/x4n3lPNxiV9VVhui+Tr6vt4wEeDJ21rd5IWNQt5Fs70t/iJ1owNgZ6q67Vkpf
Om3Ooy/20xS0ZdYpRFd3lEH7cNdsadau3r4vVrXncRb7IlHaKQjr2AA632+nF2kz7VGz4/rZPqCD
uMoMnl/asqo4D7fYH4bVl6ox8lgptoGpIf4OFe0TbkknaQrWEEmXt/y/F6e5uI2kRmOIavYnJaF1
dijRotv4XPdqZ3QYT0PQOP2DMfi85K884XK8kxutrhhyRGl2LyAXYg9QBRDkfyHJvcyGE3frNdTa
NlwSecOyH2K0k+YRq2jje4TWwg75ZaAjm/Y+BK5yfWusLRpzkV/CFvfRUuAZxSOQKLG7wYRgp+xi
D5ujjfJJwMrJXcs1/+GU+/tzLnKNlEy+KUecpUnl6L95xNuMzaEfK8zAXfOAsIStugq5pzgq6Bps
6kN3l7prlffa510koR41y5FzznD7uVsKql/FEPD66/0ouPI+fS87b03WTWLD7N4tf3s7dRt+s9zI
RSU8UIAR2PVjBMlQ4KJrbvpuM740r9Vj9GQ9AnrdGz2f3QIfvUke2/3137Wyd81FSirBTCttgTlw
ILpqdS9zuZXwZBT0/5qXvnj+RU5SpSw08Loz3EIPb1GXyjCKNd+KMfuRpoKTe/lKqr94/zzLSstG
nFUKQGoyThbpp/8kOTGHGWxHoIX6sXG1L41THPJPwhdu+/pvzDhda+s9590mPaTNNj7kB/8lfkGE
8ZNiK6/RHRBAp1nvP8zF7zKxgI6aMQwIkkp/LlJnF7JB0PI4DTrcV46zoJd3CG+EHcbcYHnWDp9L
mVMHewZkglaZtGSYJUbV+lMO7SqilxTi9zgLq3ZDeLi+oOT5Qy4f6TzOYkuPVdmJRRV4LhZQ+Sb6
VVMszkjLfCsGtmxLN9XN4LABQDrgOLgbD2gdS3ejW7agLP9JS/ZiEw05QUY8zKdMICv84rOXbJqB
OI0TwDfU6ZFMjg/BV+P+Ly4KLkA/g6fxRr/JPuUHxTb3cAn3/+BIvvBWoPYhBvGX1tny0mBN+eBZ
IzSimQ0/U4rb1+p+JmuT0O3qCGp4E7pYFDz8L3mdkaYJTZsWqfhBEEJJEB6WA6rX+RyZHDAmjwD4
N/P9MnTxzllJdJfOLVWFhA9hAH2aD/oCsZclMmbnnCOP4R1v+RY3bhwDNsgTO4KzxlG5UFK9i7ZI
K2Onq50kZ/8qqWY1g/YgrqsZXNg97+Is1pARiJFu1P9H2nXtyK0syS8iQE/WK333dI8fSaMXQpbe
e379Rs25e8WuJrq0Zx8kCGhAyXJZWZmREYg7VL9+HWXAZixamFYd8UcPkb17+gKrf/FqhntB/9bs
Rzy72brCmpiLHqJeIx7D43DuA80Xnfn8FyHOziPnwhLzTI/BfguwPpaN4oO7Z1obUq3Vbh7VgF8l
2Uu9XVijX7MZVw30pLrqPfweQLkS0m2p8woBmQ5M8tb4GZSfoEJL7TAwfA2MUpHT3EHdCZKYz9Fn
8yw9/gQPBwT5bnuunafIxTcxAZAAoXFhGZGjKat3WtasjTNONPD1q1sMP2/b2ok4LmwxThIc2oOm
JTiUkBoawCquzj9uG7jGe8tApf45hmx1W6+yKZ3jj53T3SufIWpuBNUHqB5P8s5q/f7XEvCcDW8K
mefVJPWVmMkEL+UKCSUlFr+HEFOA3LvqJJBxCI2Yk4vZcasXo2TCl1UZ1KkTptCbhd5BR4YzCRJk
nt6bNndVAkpeTuvVXsEJBpG6lBTw++Iyvdy4ZIxnHagIFH4C3V8d9S3/MntoYXY/0DcLAAurC5k7
fqj80aLG3KtgkUNCjqadIIXGeKAKtbZBL7CgMx6tYP2HL4fkGFqUkrsSXHnd0/iICpynBLTrsUFb
bOUTUBxCU/swPZSZlbvLCyCkNLwAlaQPBdI7GRAaXki/947Yfic7Q0lV5Y0Uo/QLQUJX/zQgU6Ra
zUn1elsOCPfdsrsD/kwLYfyWmAmiNgyYFqFbwEmfD6JPdBM8mn1y7kCBnpDKBU1IxnEW+9fcxi7j
wZbKjMOsxXNpfegWiwZvMdIklWKDMhLLzztZH+f1xvJfhW+REY9thzeK6qNvH7wkslscQY9ouDOe
SnDWB1Cj+1AgghQP+qCnAGJj74MdujPvCNCR3foSxnflULTVh776T3bBKdw5MO4pO0rj1Wdefmj/
wG3mmXmbAf0cTnGG7QTEDBJv9SN6JuwCwP7ZhfC7u6C2DMpBmwfw33kXXexixpMNnR6HIvjEvRoM
kfakQSQAir/AYCXeDKUFjrPeeQZcWGPcGJDFapMSPA5xuXmy2/jLY3GQXICoHV4XyF40fGGLiZhK
KJAWgo4Do/qNboG38YjGDDzHwifR1e5SB02eQXEiECBA5S2ypfP8BkFK48AZ8m5AtVlXxp2RdgVW
dMK6qk/lgQbE0mfzMHwxsXtbGz3bHj/quOYvoXfif23Ci1467xI6PymRMHQaCreP1GUrODLq3V/Y
un1KwDF6aQs0bINKOvgHwHOpewYZIVqsENCU7nLHo1G+5tSgIwOdFyrjomLqGrOBzLSMBJOm4CAf
iscu+IN/yHhihU75st6RZ2jMJdZKozk9gByBo1gdYPnxG29z7Tp/De11Hwwj4lW/sJRMHcoW8A36
GyWmF8CPg4/IULAwTHt45Eccu34YCH3AUkF3hYuZmedIF8sp1rCmHZo++0fj+3iHNkz0dBkV3ALX
DdMtwjq/rTnG7XeZNpGywbIaDyG6Wof8PkVzMvSb0IgvBhmUY+F8EZ7bowet4Reu/b3rbmufCVK1
JmrmOod98TgDSpU7c6AF6UP8pTqPh9yhPb1Y6uhEYcCQFH+kHyM/i0F9j+yFaPHc5O6RQkRCq9Yg
A0ON83Kbq/OshlCapdtc8tr35NgG1Uk40njD5sKd99wkXtBoOEG2FUh7ZpcrvQiGpwkpnS8g5joB
3BScRhvUJgEvK7bnnAyJaGgbQDMxns6Xo+r1cCgyudG9yIAAzpqejEj7pqoRB413jS/Hsd3aYa7S
uVGKGkAM3ZNBiy26pRMecrhg2aW0PLQjsLYMiPG4QzA9Se8cD7znobbGmZs1BZZeDRVgmFQ/ewaa
yIHQrTe7rVUe+e9L3owy96kEhkaxMZAVKgBW6sxPUn5UdQ6vya732Y6I2R+xqtZi2QFy0rnGD8VD
bBaAuvpcHRbQ38RH3uuc7m3WF2zNMTdpvKBuLU41nUCKHqaXieCj+zvgLBTdbbfsMGes7aICepN9
iFATMn/+4IcQVbOM+w7V1tzNf/G4qOS94GczMJ25JwshXWUIEEOs+Kg+SZ7wBXJtBaXB80ZL+JWd
aqi92dGhOVGdg49c5bG7E++Mw3THy1ryjojO+PcVR77K5xLKSpbpyzAMjWQ8cjJokd5BkzFyDRdF
ikdxtJMv8ehEL/ozZ/o5W1dnXP4MSlVADJvQE31gOtPHzqJA0tGafhRfProtfOpibxvdyw9sV4Bx
QA0Jc1DgDqHXgiAqBj9DSYhz2wRvWIzvGaK4N4YSwxo0sHdDn/N3WaVQ5oKk8m1DuyH8djCMowEa
dkl0CjaD3pyXS3gsAdcXgInCVr9MIB9F0/fj+GviMo1xzqfO+JysrjrBlGF39HoU7GjyjDZX884n
b60Yr2OOVWHGJswIWvZQoXVjLYnPmUKeDcbVyKVmaE0DVO9gL6BtFKzm6wzfpvgUkCbCt/F8wDU0
/fJqYhFLjb4sNQFNi6efB1SsCndS74nbObNLQJbgCY7yjiaG28OkM3XD0bGQJHFF7l4tWwi8VbLp
AEUF8tQ8A3dHvooQpBT9Ziy4D8y9iGqzO1l8UiUmBXQysXyIKZzqXkaoXp3/uQ6LE8jwJDuyReQe
K3AD8Dw75wo2GNdSiKWqtzK9/590ANAayH4sD+EDZNmd8P7fhU8ywaqBQR/9LsxGHWU5JX2BYmt5
Cv3JTz3K+qlb5TO/sLVX2KWCCv+1xWzYaJBDMIcgE0iBFkYg/opqT5zsH6Aod0wve8iRgAIRgCMd
cGt8Lt1//d4z0CqJNmU0JV51+IhapCxLWaC6jG4H8v2DoAXlAf37ZP2rssfWFuNsUNvJBCFEgaA8
GV9UiJtowIMDtoweMh/SkBzYzG7cDbygQckkcCrYdFBrGEorVCNijzOFSRfH9juAdaf8yH/K7l4U
G1PMRbEM/WIgnxpCkfXFWH40InrRk9S7ffR3Q46NEeaO6KRyKQStxjU/yX7eGL8qIRHsAi2CEEAt
vt02tutnNsbYtSr7UJ90eNOpV7/NdfwoKqkrCpUXV+RB0bTYuW1v9yLa2GMPXlb1xkih0KrfHgqX
Mud3Bz6zze5bGEI3MgTXdQWN60yslJt1YSJyoxdeHFo0/M2QkNZo7Q24H25FefdS2phjvFcMyc1Q
rvCAkLPQEdqfGZjobk/cbv1rOyImDoI4WwzCUmpC746ZDpJbQSrAxbxKQVmiVpSl4rNckiOan89i
VfCaEXbvBjTmU6ZUgkPGLFyjg6Ne7lGeLwsQEq3mj3WcoZ1NMu1JIPXoDKr4TEDauoRyDM33JCi0
7kdMhm8F6Jr8fNZAbq/7jUruZ6GYQW3Kk1baD9XBP46WeogCg/Pw8qUaaWIyQ8YK6dEjOlbxggS6
AQutWOsXxesQZs1BchaAGD1SeaPCgWJt/ja71V9wm15zhdCQYfMtzLGKirYX2nH5p4SoecSbT8II
SgMEy3Z1WD+BaqZ9+otWr72czNYus0qFaK5z0XeGFx/qQwES29rtP1EsAS8tcE0Tx4yQudXkqmib
BGA3vNcnF1CeYxQUbnIcwd4DNePn+BmAET+856Ozdo/aZmqZJyC25jANqLV7swyG3LSwK+OJc9T2
9/p/d9LHUdyUZCHuIYxCgpIsrduAwNUb1PtOt6HrchRs1SHn1dXeAEZKHxPRmnjF1/0L7c8IP37f
mNdG6D5NTYhOp2MJ8rb1Trqn0AjpzIdh8kbK+K0FJYVGlHGqE0NzDeNp6X7FUQHp2qMwy5jZmZfm
2b1vNmNjvNgSSynR6AYdvSW3wiPqdih4jxDPtuogt0RQUkCptD3nR96O5eybjyh/M6sSxjmtFdxD
US/BKBiuKfecy223MrU5fh+V6I2NNolXeaknWpgs7sFe70aB+pa4yTk7EuAI/mnGG8HPG32BdLXy
CLlogrL+XyCXOY7gw0FtviSO8GxIwPblJeReAUijqXUnN79mGdACaOUqwNquDCAc6q3bZ2fXC5ui
phJV18EDwuYL80iG0JGMBVb9+TS4mpN8goiaiPbPxc6eKVU5caNDeIgO1Uk7UlxF+CL9Bl4VCXGe
Stfekm+/hf6+mQRVnMRKmzLTM9CnN4ePYLbkDXfvAG1NMJdOKCILbmQ4QP9QOyZu/7m3StDoZe78
ve4ByKUUoUjKwAebz5mH/Mi9cUiBr4L40gMvDbf7VN1+DnPvyOskZYOIzxGPBl7fB1rDgiD4UfKr
Q4+sfMJNw++FxFuLzI2DulXYKkOLKsCc2YWQHM20PQ8xqK9ub6zd1MnWEHPh5F1oGIOIxaS6iQBv
vVK4weqA+QgJYlVGdKeixwp1UG4ZnzdE5sYx5rXEXsdZomvcPmqiVfgJ8ARYQyhFKG7sDt+5b/E9
R0nZGBR0MFNiKSaARdtBhX5X3EECGqP8wdafqoDmOzKAGcrPwKbGC+j+aTMgd7zU6bO5B4DkTODW
aOs2+zgGNlXIsmKBTpi+PJLpKczBYzY8AIsBDt8kkMPIMszlu5pUnpp9raeAs9L79oHtABOUpAAR
fXlspWRQhUzA0NEqCYCgcUfu5Qd0JIDVfAl49cLdTPlHA9N/rDFHRgenNBDPioGs6uSCe82GoDZu
eQsq527iDFz+0l2nRBum/mOPOTCQ5yzatNAxOsjcC+r7RF5vz99uBXQ7IuakSIOeDlKJEdFbaLkX
EgSe8x1Wj7jCOQziZ/z9MBzKI9TAQQeLABhQlKq1/lW6ePshzMGRFpKZEsj8PuKo8FP8k8p59uD0
gjYbkGQOSmOEr1hIF+x6+/53glm6iq6ujblscFxlzYL+sicRX0Gr9gOIdz3I0i2gXsyoefhiXqpw
9zb4s7YsiUXcgLMpGTBgITvN8xpUEnQNmme1Fy281exZIZx4atdLbAzSo7S54eambdD1B4P1/EIi
UOSIIRWeP4nyAvJmHtJnD9D8T7PfP3tXYaI3MijClIBfDJCv3plRSLLLF3LXJ1Z/qJ7G74Mn+Iun
uJOznNTA/AJR+sNqU7Rr4hWfI4+HeOWdXYW54JteT7KJzjftz+ru59fubDwrPhqTUSYAppeb2to9
vDJ0l1QN9MpXyPE0Epve6LR/dnT5Trui2zv0v+MuaJ8y7y8YW3dXeGORGaKxAr0/gA3fqyi0qnBT
R7DrwiL307k6KwFi58iaNVwFple89H7xAq3k78tRe22dKiAH3gzs3oWbz2F8s6gORhepKTjrMtMK
p0OeBlD149z1+0Hkxgrjk/tmUCuxMxG9xvNoGcZau8U0vApqcw/9wC+l2q/eWNagYZd8aTGeShHA
KxMhdT411jhUVqQC2WH2xy6V6mDVDL+YepCNEGM8F5MCjtdSdQstDeLEfKmGEERmxZfbXnjXC22G
wLh5QZ+TKE6wU+QJXUrz4oztSzv0jrLy6oI8S4y7n811VFB3AYCYiI40JFY6PbRdbuf/hioBlHt/
dj/jz1c1VpZ0wphQWHbG1YBO5PvtWbu922UWlpTUoRm2ObZXaCinafYyXQvqws8hNyR2HJLt/YgS
PHroWwZ7JmKNS+epNKChagUcrUx5zfTXTPLAC2818dFYioDgXKkKZMDQMzNPcN/gROh7V4jkh1B+
MyESPnF8+b4323wP48wTo55XscH3zHMR6CngFsldY2rWKnxLJXcIF6vtH5bmFXmHgjzo1ercnvzd
pCl68v87IYx7N+ZIj80OHyD6IvI5yPOdO0/z6VXNVxbe27YEHYqypEoioCXMARmaSsyNBHGQII9K
MEaDS6WYoh5szAlyhhyXsue4t9aYQ1JIWS6FI42J1C52xHIY7GQh/6YUsbXCHBAQoshC1OKN0jfo
BBfP1FmvI1p7zOAvSDvofmADnY01tiNCC2dhEhQcx/QA2dAn80DRdUg1xpb2eQYsoYAeWyNi6XIb
yQa7PmJn87bM3oElBmJZ/EH3FsvDmavocZEafAPtldA/pYBdZU/0zbl+yClkkDig7TzCz9tbdY9W
Ay1Ef+wyN0Sci8WS6x2cnt19ICEArjuQCn35kdt+T06U2mp4yJ/lIH9rHoHy5uLfdo8rXmZgVgWH
GP2SS/cRVmYtrxoSkSAJvKcP/tgx3OVhhSaAfAc+Nt7moqfvark39pgtDPBHTBoFacEPyLMtWaVH
9xfUtV3Fbc8dxx79726ZY/ZyPCPb3y4GLjCpdhqhc6ZMsTI9scYV0kUUutTq7u1V3Uubf3RLQayI
SBp88uWULjCqVhJNX4AxDGivRyqSpDvCV3QmegmwjLR6A8Zqjt0d53BhltlM/QKmPiJgqJGquVI4
gcWak1Les0CBemDJUCkZDONZ13EYU43W9JIFHTx5ZJczZwx0apjlQuD9xwL9gs1LwDRIkaag8fFG
ZXUmApxylq1fM73mjGTvktBQZhU1E/eEfsXq1uUD8n6aQLwsNgLApyfLqOIHVYhnSxs7p4FCtZUZ
7UnsZFdeJhB9y5FtDpF9e6/sXB8UkyiJhIC974quiuRSovYNId4AUDpaih9rzGxWgIdE41wde/l4
mILwD3YkSokf3CCbqa3B2iJ206KhqAKuJsBMwwD9NKjZ8wvMe2UV6B+ouoqxQdPcZA55ZoxjrEhC
4kN6R23tytV9FFfe1NRClD0G8efwoX4uj7pH31Q8zPIeIP7COnPmxXBNKmRkiKc/xQe5cAsdLIU5
0vOdZz6sLgBS4BYIY2S9Eju+B9Ud2D16Tgi4s5HhUiW8rhBrYmWZqCxM5EoUkghSk2hrE7LnfgGn
5Tw6t7fP3jbW0TpkYEXRu4RVvTwvVWUKRtth/0AJ40hZTOgrTvvLvtvdMW2MMYczX4DVTRGGejla
v4BatsYRHezjyNmpO17mYkz0MzYbFX4nTqNRwkYF/bLe5E40fbo9bTsWIBVPab3p/lRZrAWKYn2V
mIjTRGyNCG34IKvirAzdY4wjuzDBzNW6hCsRG8BjKZS088eA4uL4bci8kTBzNenq2sq5rHnqBK7E
/JeGG+32XH1kQ26NhLlWVHEZ23aEpCaU709NO6HTTJnbxyLvatDqCetvognPbaKuTtJAZqtYdKgc
Th1kEcbaJRXUQbJC+ipGzWPZk59Dkf6qMkgqaOSuU9DfVUMxUTH9WGrQDxoXUIsQlrdSEr5myzhb
bQsFhUrztWb4kqTdb63U3o1ITTirtXeODCiooptaJxKRWMzYNE2j3qoD7eYmP/pX7Dk3sQmoTMmn
2OWFmzvRJpQ/ZDDmIyl+HR+kTTxV0DVPfSGr3awzLTF9FjTM6O/GNDgXzE78c2GLWb0crdRAnsJW
mcneoiEDH+nOZLyV1YOZQAu25mazdrwE0HeiiOsTWg5IMV0eX5JlwmyKXYKpFHIb/fnmMbYrm2K1
pCdoiyfQMG99Xl1036oO/QH0atLu+EuroVAuvQaP6+f1e5E9ztM3gcesvRetG3jMQz8CEZBsquy9
IieZYpZK4o+eAurOAsz8Vrk6cwTw5gjyXTB5JmiMiYOVoNMLnZHJvfDO2zx7J37zERoD5c5rkqkl
/QgD/JYt0FSaGPm3j/xeALsdqMZO5oqCYNiKiZ+eBBBwoS0lOaKLzKWSfePRQMd64QkH3sj2niIX
ZulLceP4p6RIGtHE0PTzgmbYZEGZNXSUM1VOF1Hq5dfEdurLFxaZ61MElLDJ6hADPSSBhDJnAu0s
UKcceadi7xhuV425DvJ+UaVsoTNqHoT2rIpHQf86Kc89RpfwmNfp8rAee2uMOYFprcQp3A62CKh7
UQmyY68OFERbC5cHcddxbm0x/mUUUilJIpL4DSovfv0TT50HYF4VqzXw2Kn9dnQ5m5N3AJgHq5St
SkcUnPQUj7gv4+ljgI7pRAeIn/wlEGrPu9A+PFFVQdUGxa/LnVkKUGXolZoKh4ugPIFA52AJhQV5
nK5Ekc1EXgLsZoPTVby13N84fywzkXRopFUpNh+WiywwddRuwdjvZj75hhpQHtvqj+ZAG8CNAz+6
2GNXgwNXdcp0gl6wK68qSUkDcfEUMlVRIHzXbYD9Y8GGfpJgQ7zh1Hjz4MxvYWH9nu8L6vJ4F/Pe
+LdfwPgEQVmHUhsSqi0+Q7I9c/XpidY1aUGGcp2WR0rs337RG0gqcHba3jna2ma8QyuNclWlGgh2
TjruMCUIwV+12vOn3ue2VOyOE+8l5J8kzZDYDFRtmAPJtTj1pR8FlUKhY6VNphTTrSJr7A6dI4Pn
HHmov6HU2XsdQgxEg5YcbcXbISMoeq0xMFa60pSMEO0wFIqAzjFepn+PyQL8SAC1Qg5EJeKHnuPG
z89pvgylAv/UetCaAngqcYtzdP4RPigu2hu9fyHVQLP9G4vMKYq7FcBP0Dv7o9BbU25Y6aw6Y6dx
gq09N7E1wwQIU78ksTTjsOKxfVKm8KAI+qHrCk7Kn2OGLQ2XaxOTLsZaSdLvUnouzRrabJwYgHo0
9g7ZDIWtARt9D2nJCfq5Zgn2tGSymzkYlYOxggy+4mVB9ly6aqLbF6LEEBRk32Oi1rayBNSNHxLt
oY2a7/IIdpjbp3n3HbM1Qj9is+uEsZHbfMSIFsmEyOpczVaiTj4ImkEhJXXAO+niyejXg1C2QRcJ
bt0oTt8br6PRQBin6gNTKV7zVnwpqALToh0A2f4+9fpXeYrell5XbKMoHwA4DQwdUDVjAqP66ld5
AS1G9cns0zswaZyjrPgO4qHD7dHthmwqkSmyWdRVSWH95FLmMdq3qfDE6MTvowAFPNuILPT3va05
evDlICpBJw92+6jjbPv9qd0YZxzlJIRTG4bgwqJI0/y9+yY5yVGKrOhpOssuQbdh+6jc9QF5yh6n
FzQ1FFYNgiVK85DamYWL44B/++lRe7w9LXsnRVPRQw9uapr0YmZFG2eohPdxAryEZGnqswqMnsnV
zts7K3TvGoqBbAIk1C93lpiI41rlFe4JYkGnGO5MnazGSe8zpAxTlDA6B1hJe23QZsGlIN1deU0z
DJR9RaJIBuPbiBlW6zpBljk+GS8z1K7voSf/piE6+a47lC4mbu3crc8zr769O7kbw4y30/u2VtNw
glMtoW60nBr111o9317A3fhyMzqWHlSc26jVmy7zRb8+EPDp1cGA2fynKZ8HC+BaYx4+Ra6RtEVt
259LrYcCZGEDVfVmhNXbFJtOndRBNyiOFJkBsIHPIogP8VBaOJ5qzxtuh8xs2lFttUZocJrGMrTH
NrPmQvl/mmAOrKBO4aB1a+hl47c5f20FHmZ19y23HQTjbdUoEbsyb/+J22S0GkOMmWp40CckMCYv
XLjf7qzpYHICOAl1F/ZdnCyTMq3pRMWfut/xI5hdgSpRH8WHBQ1iENPg0irT7c3ekJpuouSL8NiE
57089VMep1lTIi8GOMabUX0V5dqqII4iSzPitxVZrcoSERlzDsT+OP+YZZbOUFdSqxOUmrSH8gAs
v1vZ2Vk+DB5ELiwTnNzy822LPIPMSlbmCOpmU0rxwvseTz+1gvPE4f3/1M1s7mVRDocsXubQq+tD
KAIhUXCbjuhS3Foq5pHadHqfg+MI+d6nj0cEYOy0j4qy/EYetytz1y9uNgZzHQhlostIbYaAc/Un
6aTb2VfzkIAXEsLU32obHI1vvJB69wZChIt8tmFqosbM4YyG+mjIzdQv+uE1KQZ/SiSbkOxR7uRD
X8jO7S2xB9CG1hQqDoYGZhiQsl6umdDGqw5lvcwP33QfTUped0ZtZ/JAt7oi9UWRmBInwtndJgTB
DeT1DMwuM6vqMMlFYWhwWaLdZSiN1wunOYzugqtdsrHADAqiBl3UikXiR7Lybazn3+PcP2sVyHwN
jVeB2HlZ45WlivRVjWW74tUh+kraooR4HF57Gjron2hz1wcqztUf6iByCztGZwnOteDnR+FReecs
4fWZoB8ACUgApCG8y9Zys2zRmrmr4UfAG+uZR0pCIR8IqpDfEJnxWeSu148+K5E6QZCE4jFbENOW
cCZhOOSwN+JxSzkX8LBA+wSVsloCHvJ8Bz58aY+Of+NWzMJU47RZIZwH2iJIoznmZKGhwfNyR7iP
jhPEDUYQqHePXQyBakt7BwMlL4OwP2YiIiUN/PcVtoLUcyt0awu4LgomYj/cTyuvFena2WCYCL0/
rr1rweGsQ7u5gO4QXwAPcoGcjFI5Tf2Zs1l4VhgHSvJpWqpa0z7wMUAgOyoIC5DSp3Te6TPo8Zwh
AOLptlV63i7P4+XQmBOv5wX8djJnfjIYdh9ptjb/iIUnac4tI5osEvN6L3eXazOXjAMIy1bPyIRR
lqLynJH+qC3cuOjaU4PsCCkP6ql31JK1KDOmSJ1B0/s2uZjJFx2Mf8/lnfqiHEO8hGobL7f34XP0
/fZkcuyyOQNDits5rHXkDc1lsEjbIb+z9l+iTm0siGm+LohmrNsm96YTZON4flEaqSu95npVjCgV
EKl0+Wr3ZuLqWs4xsZO2wnRubDBLpqvJ0hsJ0T7QRLTIj5IMWhv9yks8nr7OzuuAGkP1R1Kg+3OF
61kTaG9OiowBgZlsThxKqZsjIRi9A63BLxPuHToV6Ve0xOvEAPfCpQcbiSnoyDsLHogXrFmYH3sp
edEiJF9vr9P1vQfAzR877NYIQ61SOw3DMuQVlACloy2yO5jRA7hYObHeTurv0hbzwJr0XF0GDWNa
H1LAUFCz1o+ZPSKvOaGTo/XJu37/fy/Fw6aJWr+Oyi4Yw5mIWaybsCsXKBCr/v+yxlCNLN4LZHe5
NmbocdhcOG1XrGuYxbmftpU34VjlQG8TLk6aZ4b+vjFjDvO4QiEn95UFJLyIkxzJGF7MFXfY7W2x
84S7nDfG6VdJIQ99DpfRuepRPg7fILh5HiMrR5VFD62aT55/XY67tMh4fGQ1V3MEZBgF1hpyiIUv
+cTv/b8AKF0/3gwk4ghg4AQpG2AwL2exSqu0rpSowNiQMsl/ir9AmNl/nGYFZDj5N1riJI+VR5Pt
vBfCnmPEIxWRrGkqErjvLo3npI5KfRLAmFJBhC6F5jsIDziLt2fDQD+fCn151PpYGr+mSaehDMH+
LfuiPQpQeZKCApWE+JtQ3VH8oeDwhrWD+jJk5KHwGBbxMlAMZlJNYalSQRfppELwA1ivc3JPfXLs
haf5WX1ITuYDLWAsAZf6bs+HgSEFOFV0zmtXoAMF9MStYs4g5DibflS5ceeuaKvUZ0sKaAGl17+g
RGf8BY3zbqD5Ucigdq9V/kBy0kboloKul5IC9JDXs9eYSWd3MnAI6KotLLHVIBWr1648qYqVS4pb
dMnwUslx4jRFi861tP8kLmhELOXEW7P5kAhotc4EO5KrEiw75mKrBBqLY6HEQCImnCzp7i1qoslZ
h0LUjphdB9xN22qYPZnWYwgIC6G/Q7Ucckjn8YLivaXaGGM5oahMpRa24NVBQPI7qcHZGtWnaCjP
XZtywL9XvhK3NR7DAHrJaEJV2DfHrA1huYD9xY+n6XVO8k9ZOKBoInI0jPbNmEAPQdvuGksqjXO5
NKlmesP62iV3RH9pRc5IrmMPOhTk9pHDlukLnzlbalHlmVKtyKQbUdAK0UuldacY2A9nKtUv5qj+
Nlv1WEpV4Zu5rjmiuCxWgrcnJyi/cpzMdzABF8T/ik6hrA5602Bni6U3jfE9utPfBU1+6Jv1Zwu4
mJXMyTeOR6Ne8eI5QC0jFAIhLqhhr6CyLbhWxDAtiBefwJVtS/IHOkQEUv0DHcKnIblyoR8GCWqi
cGfAODCxig7AbBjqXQFV9/q5IoM3thWnknd1FqgJwJA1ykWDtWVCvGIeoJWj5IU/Ke9aRlyz63xz
uGtrzuTR3XE1d/BNMIT9Cdd8eeOAC7BUchDt+K1kPJR9+jvEibe1WsoscIs9qdL89fZq7W4TQnC9
ERXLxULgZ2IkUq/IgpeZi3QSpSk+RmG+Brk4/phbtAznaiV7cxX3d7VAQs60fuAx2PEC1m0AsoEr
9opDWFAGmcyKGaMBqHwcQZ8b6LYUSJ8FSNMChC9/wAcmZKSha3h74HsrurUsX850UrWJ0sigzBEk
yTbCAQKcvaVOkxXVDcfU3qJuTdEDs4kE6xb5G2CvY19N69UKlc4jyvjaRvlTook/E716+f8NjQlw
Oy2rBFKJYH0UX3sdpcUOVa6mthuVN7I9hypJADVLpggeJBZC2PeNliQDeO0WYTotpDytkepXbccZ
EM8MXcvNBILm2IyJQnA9SANx8mr93C89mOR007s9c9fPHpxzCZk+1TBM5L9Y1hYlkkjT1ejzEb+K
0pHWCCu/ioLy+2j3v1Vv+im98f3XdZb2wyrMIRiTAFxivAtIytKsEEEI2oPKWf8mQrphDBRf+a2e
ZK8FrXXznTNO6hKvzh3qoP+xyBZhJBD3VSn0NOCjy4N2So7rfQF0kh7wD9ru7t+YYrxz0ZuZVvYV
+OWK0ZLWyEKfpdRAm6p8X8z32+Pi2WIOdavU69yNEVjDlOZ9navjKjVgoKmlz1nWQN1Z7v7Pb6/L
pbvin1FR8mxHsHBrVn6IgjRCURnNqlSuuoSAnJBavIudN0bmdBedSuCX8WAQlx40h3p8X8/d1ywp
Uqua5+My81AsvO3JFi0qNBCtUovNIn8d5ROAA6MtWPS1YNht953465nfbXgd6jITy5x53RjbXKoR
rf/DSpUcFwgzRPbo8/M3+7eQrqELBHl23PPM+VPrHE3vcY2YDSnoFJqLiWUMliy4lBjUdIyvNTjV
CqdTgYSgWb/bm3bXu+lA1aAz1YBKAv19491moeubdoUT7df0VY+S9z43XzpVcm+b2YuSpI0ZZkKb
ZoiyslDx/BE/tdOnGZxMtw3shr5bC3TnbgZSy7kuzWNZ0re6A1V3EJsjd3+kmQEkWF451nZd2GY8
TICbaSRKqxy0LdHyAeYYIWH13jmxbinuEpQT56RfNyvRDbmxx2ySqA87IzGU2F/jMvez0kitPNVz
W9NW09ehDODoq5ZZS6MfxBZ8CaE+Wt2ImEbNlkcdKASjCe/rSk2sohg/DZNUOVIV5y6ZusQSte5Q
TLFnFrzTy1l29hWHSKCQ1bwCFj4lnrxCJ2nQOVNDR351mfyZGbYnYwVxkLGIeYK8XYtsEOoAB6jq
Bby83e5ICBK6IF7FvcVmLbRIXWVtGkNvoVRuzWs+cw7idSINSyyLMgGLJwQtJDacKcGPBI0WaGhM
4HqWwQWE0/8OVWsqUEw3VZtyziTdo+zMbQ0yZ1JqFZqLxO0xZOWPeVKp6ADAwpP6koTqc1+usQUd
BE75dH+YQJ6h+QOpGJkNN9aojIqsNKGk1YKyUrYzmkdwZR3kKbWV3vEpnvY2CBRSRDz8YI2wmNmy
JUbWhH3px4Z0303GyVDG1QszpfaNMoSovPaak0h7yHOZN9bdGd6YZmZ4LHRSgqDHhGsfckt210CJ
J6tavxiVMz+R8+xOEC2UDauRQHf72ofPS+1zPNVVtpRuK4IiLkg6AbX5WI+NXyRh3KKeKgEUpfXf
5ilBp7GefBvW4fMkR5U1xxBM6ZWqtvoCZF/yzAPXXSPP8AHIX5q6rACwDErmS8esTeIgRaTB+T8b
lmGJq61/4JVRn1vQqy866zl2+ZBwGm2xu3trlv6+GXe/yAvp84j2PCbB3BwpO5z4QgHh/eiUwJA6
tyd67yJFFQuNrGjTxWiZi1QcxLxT6xL2pF/xdC9ED2PLy8Dtjmljg9lP4Inpw7hcSn9a9efCxKJJ
imqPZuGBoOQwSuNxLvW7rJ4euqJ9zfPlWYaa4e1x7sZG24EyF+0kIhNRgnz3IzZa7tcAFwxcVP9E
8RwcW3vhJtgGgJ4CQSkgW8zjdSBtjk2FvTOhtgsNDOlV/pofRNcA9BzEC8uhcwQfRHh8r7E/TBOa
flDphWTUR9i22T9kLIopkxPo2Qb/Q9qX7caNa9H+0BWgeXjVXOUqT7HjJC9CRs0iJVHj199F9+l2
mda1klzgoE8DQWcXKXJzD2uvpR/Lq3+TlDGS9pe59V3RAAWoHvkfLomwpVmawRdTQLXNM9dqhUjC
o+5KZyliiPj2aLQ2IyVgSoCRMVCNVEXKuUErABPgsD6efvGV/fMBMZnzGwkYP5LiNbw0JhzZFeN/
pkQAyMmN8lFW6A38NGDR9ClL550C61uAMTwNlHsstDOgEqSLYBVJInhxqEOQqZcnjH96jo64XWp9
0iZBVUJYVAfMT5UisPkeaxt0yWiHjeYQZDM7tmOGHeg/VfkP2qt4KIhfOmD0VGlAp+8MQ9m9rsat
tfr1QCPZYqc6B3dCf3Iy/VAr7aktv3bdToFs6wExNJTkTMPBHITYn0HBITcUNaVAJgMAZH7N0sE1
i/E6bxRX636a6R5l+dbnQs8apPmQ8MULzcOgi1NfQZhgsq0lj5g0MNexVJ+UCgiBQLEizfHO7d4K
ooGD5nrBKG6iiPPamDIlkgX+Q7wMsnEcqwG46KoIpJWEXQP6R2mYXUuuzsNQgvW7uLGmcacCuL3a
/36AyH1cqTatOsjihYYE3MEIFDzUZ/XuiaY/3l/qs566eA1QY0QXD2A4oOGEpfZdWk+5buXRTO35
m4PJjzCpWYhWZhuDW/xg9WPQa5S6tqTW6NW2oJiRTN2Tqqr0jIamkUQLTB1XqErqkswOU4efm2LK
7auUEurr3Wx6K2JTf6bqACmSVAX3bW7e2bWhBbrq0M92iz/Qu2J1nVr+NPc9iPNSv54rpC5jcqOu
6hAwZvQumJHcquvieiCnfl7um1Lu3SJPQa5IVbfKG8/olCFaWfal1hdPJu33WSuehiGLkiEPmaSD
CzC/mdXqZiUId0r5waRAvFrkfqnlBzINXkOU+7S0K7eflKtVsqMiMc/OIEnuYizgRJq6sOiruGit
e6WsA5RKr6dhvpImEFC303AH6a7Os2b9DGT501BNn52CHsfEKDF0RnxCyqtxYA91P6Ecr2efW7NM
3LzJH97/qluxrAU9DXxR9GctUOO8PsC63upJqZcOqNu8AWlnHag2l8V85N2GYvEQYe69iBse4ZVJ
/ucXFxQ5XYeHCdnUAj1QZAmPaxfokRaWhquhh/l9aW5MVw8pb2LuMe5uhDivbAuHeJEh11C2qFQo
Jdzo6hI9c5fy886mbjyGl1ZEoElnVFM2ytjUv3me3naj8V5wFjBkB7iZgH8I+wmF+Emx+38R6Bxd
WT7C3RHPuUc/ekEjAIwM3oSOAML0PUTuVpRxaV5UzZ2KvinIii19Q3++H2VsuFvY4nQCaParb979
xlg7u9f+F7i9olrftbV5UiwF6RaaYrIhjmrli5r2LRhrQq1jnt3Fan03Jzs+dSM2BJAAhXIZ3Spk
ksKXkyjK8DUwElGFgpIuF14F1YHRNLzSvsum+bBzLHmoKXhwkDGg1QBABhqrYp+vTeVxkXIsSZL9
PjC0Ewc48irkmjypYXL1G3d98yZcmOR/fnHXbb0oVHUAN/Ff3YSNRPHVAsVY22ys0XSgqV1Xieso
3+oZLvw2byGoJ19nCtZcA7ptrzuFu7cYZ34DL1apv14l7eqsVrM0jUyDup0DHAYm0ewM6cyRsdmd
IL9m3VYpIhAzSnKwnplB232TrCdmz66EKE43TqVVum0f/cUnR1keeFkcs7cMHC1Y+5remiXgtGpv
AH6qM6RD0o44zkpQ9VrcLEOYQWeo0TLDl5QqktC8UUdwxO78kq2TcPlLxCi6R3TorKBwWKLmMB/W
2PTn4+Tz4Thpd/J262JdGhNetd5is1WrLI1WgJ0V+aShICyHY/6wTnskPlu5iAX1EpuTb1t8Nu71
x2+bQu2YraWR1R151Su/gm5AUBVH7chpBPeqeBsBH7IDtApNlLvfUpMxdZ5ZoRhl1MKbVxLK7DLC
hW5y7aXeOT382Ir+AvAtjWNKbMDnBfdEWMXYMDOAoQ3jXBaapxbaTjCw5WXRvUbnHIOLqLAIlZVa
ThxaTHoZlW0dkFl9aswxKrL6w/unb/OGXtoR/JBK4GUtaeFDAMiCTLd7GCJyj5gQg3atP/k2cduw
P61fmQcS8djYWeZzGP5mKy/WKRySrB/0OjEB8V6a6TpZQVxl1T/WDCRGndbdIDiLxikpXZCNP4Ek
em8keOuMQnr3v9hdzBLaBSc4q5iDSZ3ZnwjgqJjwP/IQrzchYLZ3RvnBEFb7ypzwVVOWGXNVF/D6
C/F7C8w41S1bvhn2Te5cUeNT7bR7sKGNoBLcdhw+jBkTgFMFkz0Q9qOWJVxugItyzx+WGUFlGjMF
GvMcv+/YUGXRw9+jV+GfT1wwsIfAS9tcplusCLeJNFWcrAeVuuRIpYcs1BmIBfgkFPHt5QfS7F2B
hQ2HakKkDsbw8oB3TfBxjWItDansZ/JSy1W9f+hLh9aXw+o3/M6GM3hlToja1aZMVEWqk1BBvdVL
6uR6hYaU9+f39JUVweWwaV0UOWuKKP+Y3dKw+aDFWsjFoutI/4zJ9Y9qiPztTivcJgVP6W5usrmp
BvSoMK9kYlZI2NQiK4YE/An/9PX/tLC02Rh2LqwJe1qDBmhOHIkLOMpeHkurT7xnBtoKMXvn2nF2
VJo92uKNGBpls5clClucLo6ZpCWqyn8er2+8VZemdB6vXUR/KoSRHEvPkQc1kIRGYcQqejdXZ9dM
2/D9k7OVyPJqIMaPNGDM3gCxpnmFwjl6J/8rdvKhq8ui4O5J2d7GF3tCPFMTrdf7GvYAJaWAgKTB
/6Ck3XE/bd1Ksl6tTjiXemmbK4Pve/vRdufsNy/6xUYKh3Kcel1SZ3hSyVnDIrmdBm3nlv8/zv3L
3glHkBZ5VesyTFgoXkL7jXPoQVYKRM/obgBwzzP/3Q+26aMBKoVGCe71m9KqTXWrVBbAKs0zh1X+
BenW5hG5sMh3+uL4V6uSGrmtJvyI/EsvnSpAG/8OvfRWJHVZyBEeQEa6pWkswISGlXpaO3gYhPII
zfa+3cY2XtY2ntv8F4uy7XUZFIbaRnWYMdzYQ4SFQ6h5izdB+T07kmTnbd9bGf9FFxY1UuaTloPP
ZJYzT2ISVgfGHvbrfQeyZ0X4WGtfL0rZIzlu4KtsMgVj9ziYd/9/RviPuFjKmJe2wwbUL1Kcihai
T+BcaNbgfSMbF/jVFxI8U1ovi2r3FdJ8kwUALqyNvnMI9K0+BYTTXuJ2YbckPWVdMsnoicjntQIT
a9qcJemLVX3mQI7UTr26hgoRQ2q3In2QXYbfUtAHlGGtwqfsSNGJqD6XzgflIc28kmtkDtBf0wyv
UruY9jEYrG2z8JosduawMSBe4gASU8ZSfUMmTM9XUIXpszlQ9PIm0z8CXOLSksadbroT4CvDfCzG
YAGORkXddpWY14Pnz5t66DHnvXyW7CSgyXTP9OTWnLU+gFrnkzmoX6Q6jToyrFFr4KgZw6K69jgM
bq0k16C2yVyimujy1xXCyraH29IzGZBKqHYldaD0leGvs3pHoQUwaHKcgIACZeNc5o2aA4ahb+Sm
5JIP6knC7jl9o1+NleoPCfOAw76uZu3JIiROlt6TaxlA14fF/ukYyw24EK/UpP6qzf0BWLV7Jtku
KfKDVoKKEWVx2RlOyWpFTtF80adqic3ZiLK5Gdy0GRSXGslZGtPYLky3SKk7VGGTYXf0PlwxZyo3
4BiDOoe0SFdZ/cNmdUwWGZe67XwopfpOOtReteata671HVl7vybyFWHkgQzzmRXsUU5YkLYZTvb0
Ayq1nmYZZ+Ay40ZrEIRnKeZCQGgGgiEQdfp1KvmQkA5IMgcDNEAAkP2hdiD+YuXgUXmJ5jk7t6SN
ikrxTbRx2pG4lrF+re3mq7GA9Ttvg6To4H6iUW7uqJ1erWQ+sAZ08lITmyvIYUgaptQ4JzpENQv5
xBqE42UXd4YcWdJ6aBZy6BLDd+aH2T40ycdhIR6YTkCYXF9rGfWtpPUb62SuUKSVnEMDnh8JNZxC
Hu9bhy6BkpYP69z8hJbxTaMpH2cleVilX6ZyrcxRPZzSWvF7jUG4FGqvqD9V5mlYobozO+4yf6/A
dQKAeLgOJ6XJWCjbxYeqaKJaxjTKIp2BzfJXKflWNPUJSPfUtfP1o0XmszmiYmOiuIs4Kq2UgGWa
C0D8ucnGY8bAUaB9R/MnU3xMU97mWen3cuPTZI3XwcC/IynDRbLJbYFuopYc8vlQS0/slhVWNN+1
9km+qagHfptSl7ysbT3ZTrzpS1riVwWj4y/psZNu7Qz/wUECFKQrP6SgmtI+NM25bYNUYUBgAMY1
n4hyXNTDbD+Oxm1jHfrqjLDPl0EpZSyetj5NJaYnHgrmzaAAyPyc/Uwtn1Zh2+au00cdtlJ+HCDk
kRVfSvCpNo6bY9ZjpLbXjhDXAALG8iZVdjs8PLPuOqNvw+FIxad2CobWSxKvxcz/57IMyjXo8i+M
hC1UechPw/6ayVdj4S/Ma8Hpo89ga52vjRp8O7LEkbVNd7tIfjMFTIpLYHvLzzrIs4pg1L4mzHaN
DCsA6GVuLTfTv2QNQBnj4Dbk2kFhCzKCxV03nZPiMPXfSAslmxHscn3iJW0aE8Ny80wPEhld5LQD
psw3vvZVWJneNH/LPpnDZ97Gy8cYnAWLfm5AtTKCyqqqrqGvrkJeLgv74kq2Dq32EemfabuDFUvI
hybr2+AcVxVdY6RI86mfqEuVh1mBlBXoKRmNNE6lqICzUrkbsltTv+3W+xLhuO0bWaBg2QbEJhNX
aeK1iJ3+dnDOiunp7DixAwbPvGKJZO1MlMelTQ/6WLjrMEKr0q8yVG+6yBhvcoCUR1w06wbuyx3Q
/tuj9NmKhVGLQhiHWhtA8yIcCCNVTlK0Ei9TIqwabziFxGw+h1W/UcHeeE1fWRNeunQa5UTNMW2k
R/birg+cDcDiWh33DtjHOTJzb7JiC270yqQQJaj9KNljCZotNua/5AX8bYbGGnfs5OacNE7jqaN8
D1d6gw5q7lETXrlBgdItU/uqVIgVkKL7PKUyeu3yX2AVbcxigB7URAHyDaZEaigwm3VRgkiW030z
0H3r4f6M8VaK8MqOkIWozFbqakJTawzTGF30lobE9MzPNJCiOoRe9ti6y9NukrBRuXplVshMQPit
KlNqgUDnmBzJV8hURv1j4luP9aEL+hPUbiMurqMcqsfdGuHWSeO5CTZXRb9J7AYRDPAVPaq6gNpp
n9LUlR9BEq7VLqg4j4svj2C2A8uSfv/H0SKQmroKSn2YlkXQV9n3IDcrwKomj2NsScOBNNnhz00A
x4bsG8gYwMOF5DXtHZDmpRiXBe8MuIfZGoOa4fH/z4ZwXtJKb6x8GcFrTtdrKlNgL9SduHqrisrH
mP9bh3A46lrLJ302zBBRhg2dB47Hy+do9EDDgNDF7eP317QFuUDRFuIdXPYAYzVCTmfWrFnSPC8j
zQJzTYG3nA4rSEhUEpQLixCOglNwMuI6R1ia8eRoddMRCAKWeXW6Htv+ybSoi5wpGPredfCwk/56
0DUMbVH+Xpg+seojYtRQTcazZc9fsfqD08oRA1V7ulqulLRPdm36FusTQDTMEuO+BKmeWU9+Pj+N
cucW8PdLpR/1kcTtwnxnqnzSVB4QMC6rWm8wVIyWyyrkusAM2ANUkEggSesU4z5REuoaDglZY1ce
psRdqrJjlX9Xi9R1jNxXqeqrnXwmTuMrzMFfo/uLUYQodSPBbdwZHB/Q9PUKjRwGJ/EUSAYz9HzK
gvgj5ou1PIlb2nqd2YU6SX/K2XCl4iVzx6m6tqrJcKmO0LtUrJ1vt3WZudQQuIQxWfUGLSN1PbE7
6HVHGcHzbX9Y6c695VmcUHIG9O0/A2JJv0xHEGRpLUgL7FuV/NBo3OgITLRxJ9fbGu54ZUg4hFIN
0g6jBPFO+YvmbumAaBv6pPBKbY+HxmXBGhSB7IPSwu8k9/0bsLXIywvAy7UX+bIlOSxRTMSeQ//d
QjoGHJnXAzhWJHuTeFvf69KSUGQwtCHrJxNuMC2GRzAEfyLavMc/su1AACUGWAnyC2Dve72cEWoc
tbpiOnUO2QmayO4aG/ejZ8F9AMa314XZXJIGmDrIljmztRBG1N2AGX1o40Wqhcsz2765R9q9+Xl0
riWBWh4gGcLRIKtca2ZlYtrWGXBf5fahM3S3qn4WpbVzErb37sKWcBQWcBCOGC/ke8cJD/iEH5BR
kA2rjphk3Dn0/LUQL5emQzIUI+g8zBE+FEHalo21ZYZtUfoayN4a/H9dfi/Kk9UgBSxZ9BcH/cWg
eJsLSGiqg4WDnoFwxIIupHkkRg3pqR3oM39q31nYc2x9caFMzKIO1AAnATWAC8rPUp8d6tx2JWNE
zrfL4bgByLAv9vH5o16YK6YMjrrMyoiOID3Wq+E+12zIz6rrsU/0c5IXMXGWD302AqPUmJ/+YlPR
V8b/UG1QxbhjMkbVGkDUEXaYaJyJFiTN5Nl98ligLLN3Pjdv24UxfqQulmqpbJpsMzFD87EPSnoN
PFuQhcBc0bs5YF6XeukuEclzA0X8nFC1BPZAAU0hmp+vjdIMo/YyWssRqjQR0JOx+VnHKEoKJUie
FbU+/Shrro0WdxnNngMqyDrSrqewvMXc1EE/L0f7nn2WTp2fnVloR+utdLI+j3sp29apw2Cg6gDS
DLCsLniiKtHkqi1xnSpGTl1aPDaLdFOgWIakWDOQv8/f3v/yKnfXbzfmxaJQA21o2RWWNfB+/xRA
x8Bb1Cu0vGNCPK44zCUyS+pLJ+LLcfrB8pd4uMo/7KENt84EgBoIe59VzwzhUankdEogHQ71Lzbf
NSC1Iobx/f2VbnmqyzBAcIvGMs92ZSDOMFEoSei3QTvnE4ZgKtNFrfmI+74TBW/5/EuDwprmsl4z
gyhlxEASrKrNjyw1OndQuKixuUvY4vDf/+ZDXmwh3+KLa4VJXbaO6H6FJmk+pHxyTa7VB1NSI4bq
a8AS6as9qeAGya4XTQWgfboa5up6UlGCHg3tSzLWvypwgUOkDcFvOZ+m1TrKre4cDAXKAxY5zMmM
GNY0PlSN/dXiKAxbn31NbaO1g3YaXdXM15yOBx3lx8K0H2QbtSOTglSBymeVoobUgZYrXnvn+yKp
HyVMoC0ZImhjtWInd6J00T1UcJ1IZahRL4c2db5gWgOCfN1dV3+XUM40pzWUmRxPcurJEkgjjO4J
ofG1NdaTV82Tp4B0UErrO6oMB1oacav1R0D5otEpf6IlE1l2GiJv+VHQ8pAt+hNUbaJVkz53nexb
VfoorXflUvrL1HjmTBrXVCnmhyaPYKxII51XO+yLYw1PJimPowQxu45Vh540XsKy66JUzlPrzO4q
f0pSSP7IZrBICAEtMAjajcdM59iy7CgB/N2labDOlmtadaylIOw3mRM79sgH1XyMNiC4J0APENdI
U6grz71b1vUhSXoUyUjlZglIVRtkL+UAWvr1B2WT4rZr85Bp2jnBd5zAeWSby10pN6ZHuiEmrW17
ZTVHg1Sc0sbxSWFd5whXJefXyOqfLRsws6XgZ86yNnhO53TAO1or6IVS1J/lDz11Kk8ZWWBIzcEE
hWxWM49YWZRKY2Bo+XcL1Y5xpOg2GHcQavyAgkvqwtu5apJic+kvmU4em+qYmVk8jN9R8AvAFRPk
XXlDbT1uTeXbAvIjxaiOOaCQGDIzkZAMt/0yfGjU+oeR9JFWTN7Qy45rdGUdVrYBxskesiupVI7u
0hNvbMkZHBLRvOZxkg13oPzxJZuEGVMK/32fsvmsACwIEjmMR2gY53x96VItpTjNIJLrwKdQflVu
tMPk0YMJP5pBgIaLkiCaPLVe7Y0gxuQDq85xjttzdtPESwhKMWgtJtBqaSLzmoXdWQJL4d4c/1s+
Kv7wXfxKwfVp0lqac92Dh86cv04aRQFsLetrzBJaB7UyHqaxuwGN/C91QIF4lksGtDcvu7Igc1BP
ZwW915vyayE14NWhJBrr7FHp2KNUzFeZQa8nol8jvpU9ZWj3sqqtF/HytwteVNdoU2lzU0Zqaty1
5nBE/h8CUxA0CMq6ttqJhBQesIpu9NKe4EbJQBZrcsDCS37x8Sw8vD4N13iKOOAEWrG+83HyEUvf
peFeLL2FT8d30jUg0zEl8xYgiQGRprDRiGzBJpnHNFS+0RBn52wFXHXYjvMbFW0E9zc0f/lBfbvs
F9PCsvPcTtZC5ln4yY6M0xorzzQdv0WCsPVSXS5TCHKaktRO1eGTSvEaQgQ0ojFHFnKAa+7vHX7+
l723MCG+mdNVVmcL39Oki9tquIWYaWnQyHvfE+yZEeJLsO41GR1qPPZWe80K6aRTNQSzxE6Hfyum
uNw6IXa29UqflgXtDpXlpdei+6s2fedqEkiNy24nBdriqHkGzemKCbAgMIOvvVs/O3YP+WAzBB31
FIChGdAyI7YxiJk/EFBkVMFyJT28v5GbTQuO1PufUZFGQBq7ubDI9C+A50/oOHbuupj3S1Y/THlP
MagVjidO3ZofIHEd7yo5bR/4/14JWTiDZWurI4CeqE5m87fBMtGP1xxU8By842sjfcOCBxD7qYfF
yo9mkZ579DNcfXG8nb3dcaaycEqdjqqz02LBY5jAydh3csAHidQfYNX0GGpTtT/F5c1eeXYzybhw
qiI5POambEzb4cZz2pMSQEWM3jSucbXGnLZj/gWveoTuLxpE+cfJzX2Mqt3syX5vHqzLHyGcZnO0
83wGGAINGfToPA1C0p7utipYPGhE99LcvTWLhQo66aRTGODnxqShPtEVhYuyrg/h9QcM/6FH2k34
o+ms6XiEC/0eNFruqhWnpabuvP4YKNAPKbAf2Ux/qtL86/9UldyuTo2/sRmMqGgkV6GWqxS7p4T7
+lcuk89ovHA/iiwbslYveklk8xlsmUTpVR2MUBHOvoJfBR46ud+bjHrj1QSDQnySlrJS1KsNnkIU
97QFvCXSdwlwGUAZ3r8A2yuDyiqya1AkiKDVji31SHSwYGQ5uTdW86CQvcHktwHE82JebAguOl+q
qSUF8Amk1M0gSXCTqyU7dhMSlHTEiJRJu3Nn2meztJ7AyBqzvg2lgmKQc05YBGaKo17rzimrqlt9
zH5gVh4yueBV2dmLN76A/06Mu3CEnwy5ceEVBpYm6Us8hpGV3ldF5nca8AFVUCm/nGbdsbW57xe2
BAeoj2WlazOKDF31dRmfwJy449nUN9m9sBrBs7WzbizKivqOfDRCcuzP7XGFZ3Me89HND8a1dD9E
wJr7VoS+Rx4mYHuGm4H4DNKbI8Zy94M5Hpi+uUUXaxbOQTvL1CCMca5kwP/uq5A8ArrhyaEW9A0I
b/cu0dvX+nkLDIzH6VsT8cQkiQ06WDOUIzDeohMUYSz1HngDHjtWyDCK8VCq8fs3avPqonLzr1H+
5S+qDlI70rRP4Cu6wfYM+0ElmjdbkITcK3C8CbCE1QnHtZU7q6cZyMi08jS1id+tVsDMp/dXs2dE
OKdmpTYFhhxriALWWTwRwCjXDrTIKcAk71va/VrCgZU1onaYRAOVaOkSC89ifU+OWbiAIxkvo+Gy
r+sZ0mDnPUrmNzGPsI/CsbQkmY5rBbvZwT5CoPisRT10Qv9cfJl7Fz5oC6oxPrH0+lyU00oNmYFq
jJDrdfpYkpvEutvZQnXzhr3Y4H9+cfYSJVX7qcadn6crJXzWQPWKXwB28TJyFiTBjr3ts/5iT0hF
M0yusK5U64gNLk0xFBik91aYB06AxujiuOqPcUGLSkE4sQe32D6YL6aFa9bMIPEyU3DUzUt3VOsx
JNl1i4Py/gr3FijcMdluwIICXvxwVFGloHi5alv5vjISj4uxk8lsnkMD7MiYQlDesl1UIL9N0SfD
VECURP8Qu7cHtksgv/nKvZgRozAjs+oasF4UltGSraafOZQqnWEFQ8jHSpUO7+/fnjHh0JvFoOvZ
rKB6XxleA0hX4Vw5WkQV6vLq3/vGNo/ExcqE02/MjUryDMmZPQG+aWR+CW24zM6j9828DZu5w7iw
I5z6pM+zfG2QjwFERg//zE4p4zOIbF9+++344bM1A/kfaFBM0C28vtP5NIHMYUT0ZH6Rjy1UI8HO
/VD545N+SA6lx7U1yh9muJ4XtOL8vTbE9p6+WBecoyLXBquAzAkbSj7lUh8krWN49ir9VUBkvBgS
cpGlBU5OVkxk1l0HjPQwhTRBvP/+p9uMul6MiEKJRVGDuQnoNPjgymX0itSf3jews13iKKGTyRhv
sPEm93kal3bpLUNx25lkZxBrex38IQGjCh/ofX0m5DRtJZUPwSgz8JLg5VVJ7b+/krdDUc/n7sWG
8PIP0+IoIKKwQj4K2d4tP8toAsfj5KvugPd4cqWdRW3v3YtB4aATrVUUM0cXVHdABANmyZIW3jr9
1RuJitG/eyeeaGcqCxkdxVC/m4LiR4PRoerJhDx5SZ/D4Pe3cdupv1gTjnVhLwaRcvSgKqTY+dEK
jEj1y3CvnvAW4vD6a4mkwj1Nq8QYwLXHJ/Oma440NU8AHvKxmmDv7d05fobg1TMrx5nMEFevo/Rk
jnLtTc6YBu/v3PYBNE3IbKu2BfZPwYq9tmOXWz2Xq5h9OaAm0LrgtzACrlwkTZ/3Rbc313VhUXhA
QKNp1TK05COa3UNv2TX1HUKrzXDiwoDwcjj2PPUONK8hnvWrSeewNklYZ4svZU38/u5tPrwXlvhS
LyJBpS4KXZERTDAn/dkUluFpVPNTOS08A4mny9r0rzz4hUnBKdlpz/QcLeXQHDtMzByASfkb9405
bRXKBgpGpoXLpPNmAChBkhBkUoceIEal2Xnbt7ftPwviNUqGmpptZ9ih3f1atbODoaCm9rvEgSC6
FL7/id7ilPmdBQ84WO/Q4IBDev2N7Exd7HXF2yplJ63ywHysBiQy7g0KJZMjZxVcwI+596Jvl2Mu
zAoOsBjVNLGoDGDNdzZ4xUN9LWW+/tF+1pi3/fTg3GX3kKGpvJId9qlkt8OnC/vCV5zR4gWzCMKn
P+c/37xvL6aeY6uLW4Cpc+yxM9qhMTpuhYqmI1NfBcsG2Xn39wwJvkodnW50Kkw2Mgu1heEaky0j
BqvmZI+1dtsrXixJ8FHzXIOAXMYtW6BhztEpzDw/z32XB82jRxmjOp/fP6ebXvHCouC0kE+y1abw
9v1YuQOGy7TF2Inct3P/CxuCu9JHI1+B1XRC+Y4eMEXjJbdOoB4w8Tp7kw+psHhsPLonzs1P2puC
1IVVwWMVMpOcqcXjLB/TWIn/GUhQ473HedOMLcsayDpVA+Rsr+95WleLQ0doQjjK7KPP6Wm46tNq
e0p3vaQ/prXxunzH/28GUxc2xQ2VayZVK0Z6i/JLka+uplceAT3b+0dj+zRemBF2cJhXQFAs0P60
GB7LXRMKqekX229sT+78wu1+A7j2FlTM3eaFTX4XLy71CqoOTiyMMu2HKTDCKhyknyN4kJAIyTy0
wiW4qrwJVHkQF/HfX/Detgou29EbBSIADGGWAWLU6bNZyph/3G17v8E+CksUXHTlFHieU/Ci1S17
VFMrNnPLNbo6cEB+kOrt9wIYraKcb0pn3rmK2ysE6NdRQN8DbhBhd3FSRzWBf1G7UzNeWYDslPd/
sYl4YxXgihXIkAv3oWGllVo9NINkR9JBxgEkCySjgrneg4Bvv7AXloRbsJiJ0UnIKsP018C7tZhw
AHoB4ertCjXF3+Jzedvl4t/uwqZwJUy7ljopBxwX05vXcpCBUi/zb5K75naIuGZYC87eGr4a9efr
KoZw33nvVm59QowNgOkJWlsQLBM+odHpJeZObRBzyWjlYfQpU2RPKv4cVo2VYr4EWlMAZvJ/vD4q
bJTGLKlQSSo18NVERpgfjcIzMeYJ3Y9wOewX/TbvPji0IUsI3LjxBgVfZ4a01ARTLZ3f/1I+Fbqn
PIt+yB+SDyDxDFmw+Hbcnffw8JtBy4VhsQefTitHTayog4fNgxUDD+ouYXGPlrWX7YAMtmKJS1PC
51PqpjA7DdDjJCl/WSs9p9UYli055tler2IzbYSYL9cjxBiXI7b/2GA0ir5iWcsxiZAfHCGO7HMg
Q4mO8x7wZNea4NZKQsYUgjB1VH7knjs/KtezZ7tolUDwfa/7s72NvGoGPmdMGAj30CDG2hc1RKb0
EWyzM9JGhVzXxndT23lquRMRowhHUwzQMfJbJ5K4OeuSYwReV8LU0jFpXXhjWu045a0I4tKE4Md6
CBSVmDAxQ45S+Lc0vB+obJ/yi6UIe6Z0ptMiWrFAhGNH0zO5uXbEwFO0D8Hj3/q9XRNe8QygusHC
OxDOTFG9ZBwHT50hAdZYBub9OwbSXPO+kOc9FMKmc7xYouC0pgF4zpmhypQO05ekILJLZBLnyfr0
548cVDZxsSxM0L+Zb1kcKQe4AYOLDUMvyzkAVH6WrL2S9+Yhv7AiZAN5ZaJewaum04LBNSkJNab7
sg4EpdHtnMHtjXtZkPBqV7SgI0r5uLzq4jMyn5p69RzT3rlN206Cc6FxNIL1Zn7GWXUwZUgYDKog
dwR1Uo9E6aMSYdApBFvHjq/dXtR/xsRmSCY7rCggLRO2E30G787WlaXvHIXNjNt5WdLztbuIWJdu
WGvS4yxoLQr05tm6WRAX5McxXq+6OD0oYCY40o9c2vw3VAT21iickTopm8WkK0pBQOSmcjBF8ket
9zEVChbN5nqw7+fzvnrwtst62VnhuGhlPbGlwHH5Z9gbY3ghmISjvYeZX9e3buTFjOAZ11R2ptEZ
rFDpJ3dSdB+E314H4pVCPjNA9t+/1JtOC/053CgbHl2su9Oh1JV8oBiLm2oXIiLeiiohOEdA0tAg
//nZJfXOrdsMYYEzxCtmQKwAQfPrIAvzz01Sr4CR60mVu0NPAUhrZV9d5OP/pe3LmuS2lWZ/ESO4
A3zl2svsi0YzLwxpJBHc9/XXfwn5+kwPmqdp68R9cTjC4akGWCgUqrIyaTjvShCZR6WJ0lHFXtoK
NAOFWd7MahjEU70HTd3G8Vx1ppOfIzhTUxM9SutewnRb5GdK6ijG9KXLiXd5o1fv1BMzgveAwGAm
y9iApyEdvlm59lQnW4ol6ztLTCiXQtsaPRThJtBirc3iCoEGIxK+Dp7ACHNWGHWiduRAVg1UnvPG
w2fdJGKigekiFbzNfHdPAsHUlcZQcAwAJ+0zoUXjM2pbXmXYvas47V0JzSE3Kt3Lm7keUk/MCnet
2kpxiNGXPABlDhguPfZIXfkWoyszCBi2KTxXqwLWiT1hZ+lIkiRCocPPqfk86oD3gSElJ+1Obsv0
pmrzY6MntT2V7TVISVCipqFbzMkrJZW/sfSVlzTkSzQ8yfCdTZBOfN7xpB7rocswd59FJUrupgfq
mwDdCo/J+WMcZa6hzE6j515k0Y1tX3sJfrItnBUznIphaNIiQHG32o9BCKJdt3a7Y/sqPZj7OzxC
5SseEkMHI0Uuq23rdatgsXKQNEjyQHZZ4TrqYoKfWb2Z0kEmfjaVb6PO9sak/fuz+skED5onTp3O
FYnx1scgIThcGCtd0FRvfMbfB0MI859s8NvmxEY+ZpEZLajUtanitWYCjd7uLluAWq16YCS7e3MG
dC2UlqDXqj2TBtDKSK6psHvJHA9KHr6xqTShL9h40ZQ/Gylnsu73hFWYMlKL+8EE51cMnegcR3AY
ratQNrxON93O6g9GZf5SdS3AvNzeDCFF30/JTgdhUUdp0Bu9C4EtpwVKUS2b6zgdnLg07+Y+203h
4Leq9KoX0LglsN8Pxk5mJXhlFYgcslL9SpUqMCBIoZj9WyZNyAqa+qapwO8kaYcYwl0OuuDfsnw+
KgnxtI7eTXJn2LKabFxtayXY0y0WCTdnqpRZmFgm0gRw46CwLJdO/YzJHBcUDW4BFQqosG1Vulau
709GheM5WwaAFBXAcq1MIR8IBCgYMcBfUoQ/pOLlcixYyUg+2RKOoxG3pIY6AKLgdbPXdt2x961D
F/x7bDvGVACnxfgs3p0KBH4++2qFuZGsULGmzs2eNHfaWQBpxHeqnWKyaeuVi4IO/tz50fgwJwZb
2o9y02NU37LqL5au+9FiqccMWlx7ssxXMWsAt5waEpj68MtIAOtvGkj1LO+Tnj/oZv3DrIfI0SfU
wCVyL5HsoZUZ6K+66QtZ+s7WwHuVz8X3UaY7SOXtQOdA7TCksadacO8Rk4D5nC1OV9J0r05y4dBK
mt26QrtlqPPes1iGURMm29XU7TEIGQWFToIst94x1B30IYhIJkg2OJDelN0+R4ey0aIr2ZozZ+qW
IKfTlzHLK29Im/BbkbJwPxUYnhuroy6zH9rSQjeHc4N8M6UvEYij6r4O1Po1JdI+UfdyPdpq/qyH
iBmdZsuz8pURDXz5oOJz5IG8LVR3U5X+mI3HqNSPCxRWZQWZU4epP30GVRzwmwVbvgwV2wPBelPm
dWbr1XXZP2pVumua2ClGBuqrO3VBbNDy3FX1n1PS3OrhrZEa72H1rLIARSt7lu+s/Gs2a3urGQ/Q
ag6Q2e2KoVnsBrwiRfaYpcfGxHRcRO9bSQ8s/bkZYwsjEWnmzHXnZAS8KJW2Kyt6kxWPkHhxhhJ8
WbjY5vA7jZRAVzHUw2YIxT7FkJ0ZoHlJJj6gn9pjZ2JQUbOjedkxNh9jMvoxqZwIU4AhmD/LIXeU
GXycDGxo1uxIvWFj7usm5nyMNUkLGzzgmLn8ZZbGHZ7YdtjSl4wYts70JyPW7+JO/j4qij8XBPqa
31jDfCN9kE12LNL0Vs0mJ4JmCs3A/QUlJyMhL/MY7vW8ex4QJXN12A36cmN1E1iqcmjzyXvdKr1K
/TrqX+MGP9pQbdWYvYThFjWZLY/yzZBo+4TGR1ZoQadSd9ZHN+9+LCAvpJgrTpJ2n8joTMAgBcdI
Dg4c0EPhf51tpceAlZwdpxwwKhOFfJXyMd/bYcEApYTpb6TVCWR95BqvJZRQmzneR8Z43dH2KWvL
PTR6rmYDzHlRth/M5Ks0lm+0LR71cPkKoiaX9GFQddqxlMibkd8CLIlf2XsArr+0pfTNqOZDNqDd
K5kvSRLu4li9nzpQVw5N0MrAPuHh9rXQ2TvY+dw4Xm7aQg2YlT3OaVVB3Vjik7blMTHhzbNhDXtt
qrbodtdj5kdwEe72MGtms9D4eACVn6RuAv26HqCE54D/+o1obTBkLJDqrY4ZdPpWoxqA+MgcAAoT
i2oJBsZipYK4BHjugyrr/NpaUNg1Iwhnlr5uKK9Gj0HcqG2CvACYu4MQHisel9oK6qaZDyORIjtV
M1caw4MEHWzbAGdjai6PBalTG2SPYMVMvi+9+QQ+o8pNJ/Kgz3kNSdnhgcRDMDeFBX3YykcW/y43
y01XTTutbJ+VCGlbrXh4lz23kvFcdXgDtoWpY4Spekf/b4IigJq4wyLvw7kDvqPc6bP0DAUsl0Cx
TMql3ZjPqjMojbck1g+LSI9aC5njZOpumdTcMYznFs2AgFCMyFHLyAbZ92DL2oyjyzq3q7p0D17H
Fzzrr6N5lOw0LKOjDF3RY1VrdijLTtpMLqQ4ZqdvpufZtMCUGJvx16SqJVsaa2+JMn9ISWF3Y3hd
FcUj6THcafbxczNPJiSOlNxP+2oXKd0jK2pPJXppL/nybsqLD9F02wqn2ed6JUpY7klfPQ+hrDll
ng27MgdFhhbVN6U+7Wid/8ynsrzCMOU9S7JdjxE9U44wN99V+4bqV/rYFA9jNENMuI4cyuYfEOoB
B7Fs4pjSkNptnP8otUj1rI6AgZWBapFI9HZJMMxfm5AmDJc3WjTfioZ8oxDfceqWSM5IMD3EsrcB
4fJyIrF64+pUszA7hQ6WKKk6k7lmqlKgdCm/ALVmk/6d1f8eKQRSnA8bYhLRQjHN7HuAJKpbK4J8
huwzXQKVXWP/b4sR0ocsiSDsx/BWa4s2stUhvCny8r3PtA108+qmERSx+bMX0B3BzqAPykxS3tUg
y4+pzQY7WfIHrZ22IDzriSxVIUtmapSeSZFSs8mHachQ+DcxYx41Xqqh5EbpU8LmR1LoqTsYYKGc
QIjXxvIuM6IvRVg56kKuiqxxs5B9v7zFa2V1DURHUNkC1AdT8UI1g0wVSL4K3jX+Dc5bjgr0JBRn
vN2u9nG/OMsGIWaB5WPlINv4nHySBqSTSoxtXiwsnOn3xqLZBsmuGrZsvRh4wnxmC7Lpf8doHsNP
HmVRnFiSlOB9G14Xg234yg40t5XXQzJMef4Hzb+tO4G72Ik9zeizoV04ps1FN/dK95Sj9ZA6wy9Q
r2K6QbrTXi9/uLUZKqTyHysUTqGVwGBlYZ4iZw51xvvBJV85OqUMmiNxenDO4/b33/E0vCVQXB8c
0w7tkjPCQK8V0/+Xfw4/Imf7jT6rDJpJC/UM4dvqkjVhtgiP4F4niTP2yTPjKZpRULefVJDibM1W
rx8llUC/B5pfOLPCoSVzX2gRwHg+EgvjfXHHm+LW8nIk5g5mEkHcBmoJG1WNjYWuFcwhwfRhV0g7
BhYnssGVBS3V4QWr32yJ2g3urvCKeBO2WXFKlx3m0CFPwxbAfw1y/8m8UG2IDdaTMEQEYT0QJKOz
+GBjDszE1r5DvRIuB8JrJzHwqIPcGhql0cvlD71WJzz9ASJOvRlTk8u54gkpMxQsnmIQdrem5KIL
7XXD9zp+JT0Y+smXRP+WwBn5JC2YRy7/itWIDSAI+vu45c6ks+O6ZAgiCCUgNjkWVfwQDiSoahpc
NrNWLdTkEztCGCGxha0muE7Rn/iqeiCA7G5114STeRlyOOyvmWy0fdZwBJ9sCqGE5FC/sRpAsvoD
Z4QbH6AjiRN7QAIGeIhp7gen3f8jZeXVIHayWiGkaNkSVpaKXR2Tn3rz1Gzh27e+mnBk9XZa0jTH
ypQot43hl6S9xsXXjU+2tQjhfJYshR7uLP3V3Em9+lnHy/p28AAFuSVu9wrV2o00ZfUhokFMDIq5
yLpEMHidj3mspZhDLK4Mvw3ofkQ7aXs4aq1UDsf4sMPvvJM7ZkmyHm/VAaw9Pm8KkONyBLUtOJun
IIPG1v7yRq5/rA9rQmIwdaNUxgbwqTK7ThRid5ZnqltMeqtG0OIAh5OKvpUIM47iVB+sGtnHbEXO
uMhO1CCat8+Xl7LqEidWBJcA02yGr4aYOUIQkqU2Y4+XDZxTW+ONgcsY4uvgVsS0unD9FVOpyoBn
UwiRKb5BHrgQWbHDvVt6feZw8ZfOqTjN+FYNnR8Z4d7VZVUmXDvPBCmmcB10UciQ5hCgIshPperA
JPqNWXdJ/dzlW26+5n+8H0VBNwDaHoiHfvY/o+vjKBzQrP2TOY61e+aTNSEYmWOrLnKCEYsKT+3r
pUpvl1q/KiX9IZ8k20rzzC4lelOw9HXIihvUYO70xHTToThOWfnl8gfmxs62+WTpQuSKeyVWjBbg
k0R/V7v3EvoKaaTb5TzuLhtacdVPqxZcdYnMtM14Oq6C87ilXVD37YYY+9ZaBJdJw5BRqwLKJGnB
vU0gItdCzTvpgRHKN2II/7UXtk2EMORdJ4+QkESrFIxpRN+lcbEbULvPzNoOTeLU6paEy0pAwRkE
/Z8MnTNqinmoZTVNKxEWB7FWflNQpm0MxK0+f7r8mdaeTZ/siLGY5UrV4v3tg2sZjHmKccWgnOXV
tIbgrfpghfS+bMlPVTUPkyZdI43YIlFYPfknKxXi8zgmBRj1cT7kMlAlBQUZX82UgxrJYJ6eNq64
tUTo03q5357cPRGoY/NJgV+yKw7tJ2gkeaGrXfP+C7Cq25J16x/SAEQOAyj4nKKXFhZJ5kSnfpO8
jc03rcvtJd7Crq2HNMhQ/j8rZw5a5v0U1rL1e5BwHNw6wHul9Uao1GG6RN1UkNw0KFwUWqbFBKUv
LufGZ+FQIHrgDwbU0w7bD+71a+lkeYKX5lrFqLT87umXqB+rAHxdA0vgNTvQW0Mhx/StX4ppV/fb
zZ+1NBYe87G1gn9OKnhjMeDCAi4gskeDbuJdu/zZ3BOPfSOH5To51K/ddewOWzg67htnYefEtOCs
Vq1JkiYDOVVl2ghW3rqwE8nq0X3JfB0UllWb3eZRejvOTXA5LqyG7xPLwhVJElT0inEifk+RyxD2
bITyw2UT57xzPNc4sSFcjKE15Zo2IUuXivZ2bMElRqu3sFveByuGbG7P3iQl1e04HnyrH15yy3wE
k5TXGNq3vG8OE1tuWBnem43qaZCP9Td+HvepS5svXJVkghgL7ZHk89nc/x9HSrgy26Wve4PgSBXm
jiO9MUkSuqljQabHXa63mSVW78+T/RciE4BMOhDLXRGotPPDJS7dSJ1CqAYMmOwYlcm7vKEbgVCc
E+PSnQ1K8hhd1K33JMzQfqfJM8qzGx9u49CIYK4IygiNpWGWPwGZobKLg9FHbWUTFPdfbk4KSDI0
BAzAKD/fJLmRSfNU4+bkWaR29W8Y49a/1IcpwTNonKN9syDTgeK9PUiv2EVvqL6hQLlxPa4aMlGL
gGQtp2gSjv2sgjldJgseGEvtpR0eAWz6SkegJLJyS6lmNcSc2OK/5eQmTvpB10cVqahklqNdxcn3
mkrOZZ9bv6ZQDUZRGC9OUMMIRqaBgKOpKDAo8htwYUdv0EmzSVB4zbWxv2xtNUv8MCYOtmbJOAyE
DAAIT34yNnY+gNr4KjPvkxSDhO3W+PHW4gzhDs7zUYEaKPoXeqD5Fviz8xoNMlf1QdnpZg4ePhvu
sXqETxbIQ+bJJ2umxiopf+UWium183zdG3KLfsamrsT64SKgaKFIgg2It3+2VI9ty4BrKIKZtJ4Z
t1/MAkJk0M7zAZ9BrxHMu0tbe3WCfyni6MmyyP0ffEwKMlqkuSCLEQcKi3AoKbMUUAmZ6nWJfmQI
6gynp1kwlx3gGA3G4UgUKhtbvHoqTswKVz6o++Ru1DUWaLrkJHowG3907qAYglIFihWQn/i8tYuO
FmiqoaNQpM+KomF4aWskbDWKgEwW1RCgdCD7/dlC3NY9beUYPYQk4RSE7x1Rlx0obh2qh6F/+Tut
+iRKBiaxUD6AMtNnYwBsIJvvkF/r5k1r/awmz8i2pu7X3fHEiBCrmgoNZuiqFmBVg8jej2Un34EL
cafu0setctWaA0AsgHucQi0qbl7FMtCRNCPQ8i3r0V2H0OHA5NS7vGursYOPkxkGug7a2ZDXYvR9
gkr3X4WefJf48xR0QMiGNiJjoG/GqjWfUAHpVvEEMuSzSaEcT6AltfCZevLIH17Na/F1dMIg30Vg
sorLyrYC/WobJ7v2usQFLQMMjPbj2eCQjCaoHllIoc0aANEE8P8U6sUT5BpV4Nfr0b28r2veiLcw
BF1QBzTOBiuWZZBnrQKXMp2Wq6VGAz4rHVPrDv+TmbPn3liNETjoQ99klW8Ba2E0P7rR2nISHgrE
FBhTXRpBPwz/FFMcXC60llrcnqMzehyuyG67Q70v/cjXNu7OdYc8sSXkOI0ajhMYt4vfZK0YI3Ui
DySGPuchKYJ6d3n/Vr0CgGUdbHH8hhHedONc5u2iE8sfILPS177VARQONCqpoXELFN1la6tOcWJN
iOmztsz10uDapOkjmiJ2rUc2iR4vG1k9YIBfw8tVXJti8R70vvUIPi4c6PSxVa+xOFsHWX/SdhsB
dy1AqaB6VPAnkPyKKZU0siwupFTyw3w+xBir6fVm4xStVmlObIiZVA4FsLKI8X1GgiZvsweaLfaY
azmq5Kug4WLe1jzvuv/pPB4SLv0kVvCnQSUQ0p1gEr4OienKZz5kNlHxxg2cgrrz8udavVIwFPof
e4K/Q3gtG1IDTnEiPg6Cs3JPd/+grc8zs7OTfGJNuJKVHLP0ck5AVWB9N6w7iWLU3SJAk0NnRa7s
hT7Co66SzHJipARLNgeXl7vunf9Zrfj4WwrTSvsO9YS5NEdbNiouaRw9aa10mFm7lYCsHriP1Yop
jhRLeUHnNvSpWgCoGTt99NYOvy4vaS3bP/mAotC6lc0UUCl0LIyYHdkSpx6waTOqw1Fo60OB+xvo
mFn5ednqup8aEIRUiYJUXMxLqzyXjGmglm9U980+/JK5zIfIqPWo+tWhCjZhAqt3wIk9IXgZoDBg
c4mqRLTo35RWVuyyAyFE2TOv72E41I+gfHuZC+neKvLDMuTLVjRYdV4DcnkQZVPks/EscFTlYcIQ
DfjE7LSvA8ATDn8x90O/fOvJyI/C2VE5scZ/zckjR7NA1lwuJs/1wBr+PdmrjvzNdGoIMaTogLVX
EJ3h3Lalmxz+YNIOGezHSoV7iU5FXQ4MeWZZQzS6ARYxe7fKL+OE6o+yFYFWtxVgKQwJoeQCHcTP
C405BVRioqja/gqDwm0xlbVvDOiFsF34HcAto7Iv++7qrfth0OJzRCc7u9R1W2voBPhlF3s0NByz
C7HSzCvpoR7/hFBcB4fV3+uzhIeO3uSGCvLeEHqtkBULmjtO2DbYAZ9zBSxscxh+DVHzyaDgOUyf
y1EbwG1t2IOLDvo1vRvvuqP1zFnuxytMMTr0Jj/S6/pl2bj9129MTi6O6QqKwg3f+5O9ha6mqc5h
FAcADdyEMpCb1By8EPVjb+gTqE+F/pw2zNY1+mSm/bFSigmEMtI+3pTW3PwtwtUGmH23xHA4MIJk
e4iZvCvgxB6gOO8aENv4B4LM6578sXjBk0lHSgUjPFyZt9oXr+oz5wDhNIoYFQXOeyN5XL1dOOEB
FJZVA2xDn7ealvpsRk0cB0Sf7MrAC3p6jsJ4I+rxuHoWhk6s8Bv15IO2Vt1DThEPJkpbcMciASo3
ADqrd/KJBcFlohREEQ1mYjE/gPnAHrMJFRRDB+KGJPoDGCNybUqAqANkFCxNn1eTqGDeJRRFWc5H
9lexlNNBao65kzYFule37sQY/+8nWxdaFZt7eYagTdvbiv7Ub8r18J979nEsFYk2pEL1s4lHIMbo
EnUDqLS0ovFKc248vVQfBlnJbG0Ab5BUNLdjhV6fVksBqc1HOVKuapWMD+1M/+h9cfJrhLijakmz
oDSGkkEvHUpldOW8eClAwX45fK9uK1JjJAMytN1FXRaWLZLRJprlV/PPMXyTmz+hQ8V+QjKKPzZR
exI8Mu6lVGlrQHU6Mywx2oF7EFMoEAK7qtLWj2XVG9rsi8T0l7LElSXN/shUJFlbA9jrkfzkhwgR
TMmgC5hXs+UXErlGPKtuM6a8YiZll5P+OEYmBluU6dCksVMW5NVkHaZckvBxbCpH66vbNtfuu3zK
bQsDqjfxpL6ZpNjqDq7FISAYAQ0FOYWFOs5nN4dYFouaGYW8UflqghIl5RT/zPn3H/3UiBCGGr3D
cGsFlCQG9XdyQ9/NJduCx68FolMbwmeXzVQxyxihbrRmH4fFlaryMFn6obSQhlxez6otBcgfHSBx
HWLnnzetIHpDx2aEKBktfrUGxipirgmjQxlvjn9etrX6gT5siVUacF5Y+tTDVqEYg8ssbXZAi4sJ
q9q9bGj1MYkeB4prWBMqXcIOpgPRYjMhfyOa/ga/K3gobwG11hf1YUo4GotMG4sNOKNyXPgyZMCl
ONvFc7Txnc6CDcTjTmUshRhe05bmKle1Rk3Pkynwv/Vwd3nXtkwI54cskmwMXJrTKL6m4XPUbfz9
3y/AT7eEsAbh7NC61QdJgwGefpLbyWUoLShucYX5/Ceu0g1yEIfdhO9RFGhO7hOoMGwc37PHjPAT
BMdQGg3cbATbOPj1TeFDtOAgBfpxKyXif+bSSgWnANlc2CjpGAdKYT3LsbavWnpcxsIuI+hhTuTx
8pc7x2RgWaj1I+qh2HXOimaysMwrvrNzYAYQ6n5q3idfdTQ3PVA3m50RnAtAFv8Dpviz57BgWVgp
AdUbScGwgIbi6HV3nESTusYxA3YKKa7yCzNrzniM/dzlNar+pd4Y8VlzWqT3aA6g+ibj5fY5fmlk
wGydyT9oMjO7GaK9QfUNG2tf89SG4DS1qlg1MSD3Vna4UqgEWVLDm1Gu6ab8ba4y//LX3FqSuKWF
ASyw1GGAOaxsfXzpqoc/MYCBHaBLURkVk09DgaJ2l4G4aZQrjP1OyNiz6OtlG2sHjUBB8W8bQrwK
l3QCBGtOoQSk+VzUrfel4B8Mvm/ZEYJWnWpKylgkgbC798rWbm28dTxcX5icKF5UtKUwIAiGzuJZ
A//GdeVeXuZ5+em3/3+sU/C/eABHW8rjctZcjxytneHdAG3UpoGC2nJAHWro7/TRcNt09GKz3Ihn
Z7ePYF5wTWg1j1Cq08Frl+7rYb5O68KJ4sq7vMp1j/xYpOCRiqI0E2Y6cciUm0jFkPAYblxv54g2
YSFCHiI1s2IamYkqAYDWkm3sjJfEJTe1u4CLNzxKiU1cCU38ywvjX0eM0+CSRP6O6ElUcXJtCvUy
A+g7hXRyNNjMSi27LStwA1j5bZeqGw/Mc+gzX+SJOfVzsOrQJzMYwDOYOhm9+cb4nqOExmGC6V3n
pLdZwILL61u9clFlxkwn2OzPuSvVSTOlqeKCmCAG7W+46HrkDVcmLlvOCjp4mgNBc64ol9x3Qeq2
R2t3+Sesb/F/foFIYpnPXZ+0BNq8JeCkBZSFWQFIK6Ychn7rLK7eRR+LFRXzSNNEAEJAYJc2DPXI
xEQ4yEqG2QOuiy2DWDxOAsYsR8ugFG1KDegrtqjktpYrfOJ0rqUyjChia0F9TYr8tiWJp+b9rorm
bmvFqzfTyYq1zw5VF0MvFwXEFHmFjRNzc4lclPV8wKK86gaf1wPVgqv9uPxNV+PBiVn+308KClLZ
6U2YIh6o+gDZ01F/bHVp6xW0agR5NQQ4TPCEis+5fLby3gI0I6ARc7SaOe2wiX7mX+Ps/KNspYMv
kZ7TaLZtsbRt3YDo7N4MUC8IjBvomqEsxxU4N1sH69aQo4GlBWMWIobdxNRzXUhmGoSprc+cAMyb
dmi9S5k7eRSkWFtvk/Ut/DAoOCMz9KmsmZwFcU28Ur2BNP1GAD2f1uQhjXPPwArGNcX340IJmB+B
JQC6UPEhuH29fIdK5bHyFIcr0+a3iNzKxkNi/dL9MCo+JFmlUrCTILnQA/2X6kUHDOSiAdKCQxZZ
5sNlZ1890RBPQ2NH087597QG0gXgOuF3RGUb3eNsHSJFcwd5q37x+2efeSPSMcxRo6tz1oWvWC/r
E4UlKVN9wOdtXf2ampmngHK4y0xPrfc0t+wwIhvXxGoWcWJYOM8WBdNBBrXRoLSIF9dXSvgidcuW
q6wGqxMrQqrWLdYSRhNuAjVQfOpNoJXVdhDM4oO9rrnvIBiXedsP9PVb98Qu/8An0SprrcI045gL
qXLURuaCEy1+szDSy30UKpDhg/J62WfOadj4sTixyffixCbILwpFo7Hk57/KL5XqcgBHGWg3ZQm5
2+i++q4cueyt/l7uweviFdcG0tanLVjH1ncV8jYpH5YpHfFd5+K9G9+U+mEe3y+vdD0AnKxUSNxi
aWklRVV5oh/vOjOYU0xO66/a9eQUN+M+dXWU65O7LXzCamj7MCs20PO8sSJUo8HTQshbkmT3Cwhy
Li9tY/fErvmS9MvcxXEW1Ms3K9HtSEPXKtPcy1a2FiLE6IlXxSeqpRhsetUAkFLBLfW/WRCSBC3X
6YTBAUTLpXUKGaqnU7qxiNUYefI1+CJP3F23pCWXWuQhWbiPWjQy59oGpN2exvvLa9k6zGKzqVys
VsJAJhJaiDLTPL6ZwTeRV8Zbkke+kUhfDAVyDHn30pfNk6qBSmeqgimmexASbqTzW/4hxJV+0KQp
K3qkm/FkN3FoD4Ob0i01yHM+iM+hRBVCSU+TQR76BW6Il5GC2gqxnsLXGtWWFwQy5Xv+Vqee9ZCB
S+o1BpHo4iF5eSH189jZZeuMu6r6lvxUtkRhtvxWiC1NBLK1vFZCFMLx2jV6Owr3G9963avwhtV0
sE8Ax/XZq6ZxMeVBgeP+ld0qNgEnPduXQB6Yj6NblECtS+6gPW5hHta/7Idh4cTMg55pBsqtQQq6
3bmt7o0xuzP1rQmQrfUJp8acFTIoSZMFo+FHY3w1SHVpI6DaEKnf5PTlv/k8ufhYE1/zyRGdpUa3
hiTKAvk+20e7FtQhUVB5nQdlCNTmtlJPHvYvmRMOh8mMAfBFqKTzaaE2SAMt0P3t3vN63cBC+gky
XWBMRfRd2xhpEsaIByNIO7jaRupFnOcatWQdtQMFrLo5s7dwKavO/2FVxONNQ5unshymgTlCC3Mq
bOTGG1H7HDXAz/2JDQGukStGp0Xg4IPkTLNnTnEb7t97d/lSupWzPdbHj+vZ9zqxJpy1ehxoNEkZ
2D/CBNyG6dXSYkZISXd5pu5m+WbKv18+3VtbKJyxVKelki9wEDpULtjxXGa8XLawXhU/WZNwvjoo
O8pRJaVBIvUoBcT5oY8wFtKBrAsT+9rS3KVNX+M6XMDykrrVklzpHThBiQyusq50p1DGM75+njtt
a5z5vEMlfF3hOIKQgy2gcuW65GGgMMA582vigaJy10TOFoZ+PUk72QnhNEJdIZPHHpvdektp04Ni
G7JNvgNSjNaAhFl0GxOG28CD1QB3Yla4upSi6s1RwSKNdilAhzjt5qzbS5T6sVpvQMA3d1S4kKK0
KBeK2nlg1S44EH1w8ekgm6+vli//gLNja2lC2pv0Zcsybu33BMRtcVf4fDfBoAg1eyjRFIdRtvvj
1s20GlY/dtQUIGMkjDtayMgWuXpYeoiDztP9bb289cOpoZEOlAo5A//mCoP4U1qYfi3JrkYxYav9
oU9+2BC+V19K9TJkSK+Z9hM0ii5GS2/rZrwrKwN15va1mypbIyD+SwnCa2RbY4wcQ3Yw4+UlWexd
Dha/HwznAfDj5wgflEEJ1qxHNfSN2+hmoXt52TV73JIopY1fm8xOvljPLRhAQUjoqr9Fxra+7X+J
+P/5CeKbhlpoTi5zkgWRCo4nQo9Qzb7RNe1qaugOD8pjYS0eJB2vZrBvQT770OuQEjGndti6e/jB
vLAZ4tPHmGcloxG8m2dew2D/xYYl76Nr7AbqLIWHofZXyd3KGv7LIf7YAuEaGtRCgZbV77A4e3Nq
Ly/FMbOl+yGIJGfrDflfLgiAksGcrGJkVAiLRlcupWqgeakH9NDdNY/ZbX/N4cMTYO50xw50p/yc
d5ur5KsQt5fTm4GwFPwuZ5hluqRy3yYomnWujJkfDqZlrryfMZjL7rdyldXgf2pNuAYHOZpk1qIk
/TfJdjo5mMYZdrqLgtJuxsbGfoxR+uDykVrLoqkMrWgNeBx0V4QEJpWGSoH2bBoQ69skPeXLHRs2
GCtXj8ypDcFfaBhWmRRZBoaO+9+6fHSvPSzB4vBks3wx3MtLWk03+VtEMYAqOddvYBX49Qn6RPAY
zdd2ybtxRDUH0lwgcPbz1xgs68/Sk7kRnNbC8alVIVRaw1S3JS+Fs+hbCcKRTt/kAFp7HpyaEMKf
FjcM0hdmCFlK3kdof+ZOZ7MbzQHQ0h2PW237tXvsxJx4j0VGUQ5SsSA10+RDpRiPBrokfRv5GMOT
7XBGhXxCa9djtf718ifc2EuR0alqVGaU4YRyLmSeivSg5elG9NyyIPikBAhkOfRVFqjdj16qWnvI
ra3J49XG3ukGCunzkmVWhUY+B7IUT0VpT6pdfynuxrc6AFninrxFgRGEt4un2lAXqEPoizTBHwXQ
01/Bt+LkUakrWgeFGITr7AqqSUH6ALlBX7ppfbC120pQ3JT+/PIPRN3WOn2ndoXsmWZ5QiOzx6tP
7gKzR887yd7AovxsUD65NmSGNxXGcSzYL0Olj40xV85lN1q9O05/gnB3MIyAWKxCJGi96GG8qfzk
tvleXw/24KCibC9vIOT83m2LAq5GVY4athQLtGAiMRjgt0WUUAaWp310BOfLvX6n3EgPMdrkaPbd
g7AH40s/Nha7YVQT0s6cRnMyhLiw+EWpphC6sLtd7AxefBc/gSjYnr+z0jGeLptdy7F/A6T/Wqom
XCCg42TTVAC33PRBlrxKaW1L6tdYzTYO7GpR8dSQcGIJizR9YJLxWyIHc4JOA9p5t7PzPfj+HHaw
9pvxdjUAfnxGEYOjL1mu0QUlJj0Yv+ihp32Nj//H2nftWIo03T4REpBJArfYbcu77hvUNnGJ90//
L6rnm95FcYqe1pmLkUYaVewkI8PHWtpzC95MR4crIbbyWF1JyY6jFbm9IbAuXTdNTWE6NkIWiVna
FjQsMnAkNExqLSFH9hRNd2GIbVYTvbQwvxVgchK54vzNjf6Wu3Bk3Th14AFHRj4UIQqHaDSBhq9o
D+q0VZFei2ABZ0cJ9jLl96xHUx2FeSIBnYAl4w60EU2yq2WwNhTEF+p/X61BNn8pbWEMdBqnRaqy
FMYAO1I79HNlS91XbgFLYHzl9/nmfubqi7w43+IGm0iTjAqjyL5qAnC6Dp87Ity44lut1lVLi/or
1ATLFe8WFTSMvQFIGgkn9fMr0AntW28eGun+gL1ttf+JQeR/ZS28iVEY8qA3yDqwRQgWCV47YTh5
TcO8sQlts+OeNNL9FD3Qsd2IVdcDuwvZC4/SAGSgwAL5r4xHskK7/JE8IhSRr0ePuOFtE1vlc3D1
Vznf5ZkXmiO6ph1CSgKwbBIvbq3cN7LXoSDJT12DW7lhbcGyrAfNF2dd6I7Sk4xJ+nzWa8VrHrAx
iVqp/K13MKzpc2erC7ma1F2ecfHqVQkbGVmITH880AN1p112JId5OmC74qTOOvIutbo42yKOHZVo
SEEThnpzmF2xprlKRfeNh2BbkkwgasenagqZxVh9CLPpMdDYk6okuS1POQhAlPiLKjCaHE43gDD3
GwUdzTGRdzTOhGUE8lOGsBUJN+5GD3cfm8aNH04XLlbngy4BKQEcoWD9iEYgALGttzy7sfffxgCo
AJop73nJpiYsMbXzWrOS4OXc3Dft+qVzZae83l4cXfXeIMXAMAPy+XfLKxWof0c1n29d/ChKZyDX
nP7Qh62y3/xd3h3qQsxCuZIg5k2loFQ1HmbPXZ+r48wwt03HvHWehWYpbdlPhgafGROOZfHPOVOs
UCD0Gfqt2HL1ohg2mMDah8FmdWEUsrFjSjCgV6OVSmIpSfIQyOYXWKe9GJrHcspvW0Zf8HsEfHdc
emoNXr8yABvZxzq5Hhhd/JCFpShyLrNWMtHiPM8bnCgD3ZtXyl3tKYdwFx/CH5vAwfN1La8T/N6g
ncRiFaojC4kRwCgDWiNC4Op4rPn4XAaDrZXiJgrZru2b2gJCmrtxzLXk91LoQoc4AJWkWkLtTw+t
eUPT+DFvaNYONjRlZ2bQ2lpDWKk24hWqCL8ANkMMrHbhM1wkTjrotkt9ZrwPFQfMAu1J/ZzuZbfw
SrvblRx7EMDtGZwI1WWP28Vhu0G3MkSFn/D6G1AAA7f5IrrO+qSVO037BTAiAwK9e47ARKkdck/a
q3f/+RNDGuBmEEVgywjwY28PnHZtaRgt4B2U+2w/fMfTAXoFs4TACE5lb1ufFScHLhMG6AoKVhrs
Ny2+sBrJ+tB2lek1HvMLDWNi007da36u/fz/JHERvshxE/IcW50YRQcPDmw44k7J5ZgnDKxw3CWY
edr4qO+DM5xRR4lNxgwj9j4WHxVDTXoBBFfzH8i932tOqM46H8t6757eippN1oXCFqKuhSoBjkbO
v07lfVCwDaP3PqB9K2BxXwBYCcqoptimpJMjR+jX8d6R6NY4xUqgBzmATZBnRpg5N3h7kLiq5QJN
PdMbvGrfUqTQocNONR56wRzFH53Yqvx52/JvPuBvucuZxUnpNNBJYluU6LGXcPK9NYFc+vElrX7D
CxkLfUgzCaiVQJ7whvq2r1CD6YHks7Vd+94PYhaXmIoiw6eDVXYhpMc8WTapeFgJO6rJDyRymXmj
s3rje62dZR7MlRWNwREuF/gnVgF1ZcJr0vUfMlaXky9ttAGYveLeAA+gGDiHhpFcIEu/1YWSyo0S
JsWMEkzyfwIi4hfHeSQfVtcGpPxfvdlLmQsHV2lABSFDmKO10ruYiHeiA/yOrzqFX2/sLb33pW+P
t3BrNOFyaWYJyCfbidgRyWpLCYFqjbhhJ2FZRApGJy3y/cdKuBLuvxW7eGEBlbElrEQB4EnoITkC
CvlKYDK38/+gX7RxxGVhKuhEZCqZFGL8o4isJLW0b9VeuCWqCmjEan69nw5YP1dQBt0GuJiv6m2s
goOCbRN4cbJpEnNhsvLQHMYupuDkSpXAHhmWDoa6El4+AeRMLSokcrG58cTX7DCiaaAPobQB6oOF
+uSlYFUnNOwGix/NdK+ZW6HJ6qEuBCyUJpKqypSlXPgS0LJodA+sQrsvHmR+lZlbh1kzJZeHWWhK
KYyulCkU1OClJcAwrvep3QyfWuPThk5+/Nk0eZFdiaSQaBAG4KPAoL882aGNOjWAT8sWE3My4IQj
b+tDrr8DNPfA5QT2iHecYBh5kFvQI5r/Q7TirgCalCN76U7e7imu3xvWiwgBTug7vq8ek6lJquKE
EsCSJ4c+pi8poHqo+88KaLKXnT8il1k/JwX2A7aXQDC+jEKIRDDEWkszhHyxT47T7hfTmHLeTu9X
g1Zsg/wraxGGpI0cAeIAp8zjw2gPjnaa1/2y+EDQq91GS1yNIi/lLZ54ExpcLUP+eodnxZPPM5IK
YMlMH+1hd6tjutKqhUWhcHgaUQHguYSUqKYyAOYfOKiA8zb7B2oDihrkRLbm5gB3cIiNJaq/Pua/
cpdLWthVqZoix1xO8ON3/vOKUIM9bOzdbZa91iLXi4MuV7VCkirqADrev/ERs068M9O/P6q+0Bki
5FRtMxzuFzR/aef2/zzStk/4f7yG359yoTFcHtnQ1rjCXzDYFzH5JsDS67Dzu5Nhn9DUAR2PUGmO
oS6CcvCo8GlQYwAsd/G5Dvd6raM1sy9bHTwqgAdW4uMUxN+r7EfaVfjPwhrifEabshJw3UbYFdXU
qyn/bNZ+E5zSDp3X4MyFYk1jBrrwLSTyVSN88XMX4RamV9qpT2qwRmPGTSFfc5q5G3Z+Va8uRCzc
o4Gu2UQIovu/iD22ZC08pRmGpCZt9EuWBsDzX1r1R4QPqzp8ca6Fp5ymhEoFSLyQzTbO6GYOgBkl
d/IBB+rw3mt3G99x/nsfaNYyWwmAlpOZWTyf7RegQFM6YIC35z2WGrN12F2Jk91skOLR/gNvthoZ
/D7v6yu70GzWUdZnYKDzktHNf5aFW4F+kdqgpJuLlkG5LypP9gZ/e2du/QFfiF6YCyYFtIsiRFg4
cnMqDxHG+uoSFj/9AyDK1SznQtjCWjRyrbc5bYSfSAFQGUdrSMHZznPr4/tcDZMvxMwv8+JzgjMz
nMo8lzzA3P9AqHBVZKCTAbElxrkabS8lzaHR2UbQtXWHC+vUA1S710gvfMV4lIDmIQDnAdyE8vnj
s620jeA0Lw63MCtALBmnvshiDEp3J7KrninwCNWT2CZ5Wb8tzUTZDFVGTG+9/YwSn5oAtMgx2nzz
KkZzD6icX/D5wxP6xG78KDmbCeOW0MXd0aJPhxaVYm/0W7cX8yqZVSh3qJBKFjlkLhe3osNwx2Yw
sm7ffp92cX+KLo2BIObsN/9rHrcWvAIIm4EOaKZaWCb7eQU69I4jZTSibrRrObyLUvG1x9qFXWTS
VaIEXz9WmjVXdClwYbuHqtHHsAMu9cgrsH2do2Qr/F97cpcSFhZbAnp0Dho8hHJ42aVqnhh4tfPc
QVbnDFlhZerWLNzafV1IXM5Ugekr6Lv2r+5rTSex2IuKLrZy5lr924eQEkBUtSXcA8C4rKj6AgQW
O1Hu/uaOfgtZvOtkigSAVnPTC2TJaurAEXQL/Wpd736LWIQL8kSmwShQ+Derl1F+CaT7nJYOF5oT
qvcfn2bVr6Aabcx4VCpGCBcKQQCVMtIshd8GQxQ5zSOf7KT7ClLPrfB6Tbuxj61iaZlq76cUyTBM
I+kNgWK3eqqlyBHT5gLD+74beYUb+p+MxQsSekdrrmfQb2zVDvvooLsaqljqccsOrT2ky8Msvls1
JVMQtBDElX2r5ACaq0E8ex0nP7PmRmIb17TmtEyGriUuCDXBZU0nqISuhkPC/SRXLRI/VECGHrrM
KmrZ+Vgh1t7QpaSFXY+GIcYKETDr5ewpMBymPG8G3Kvp66WMxTuFGg7K0AiO7XyC7fzoEDpoXs4b
CtQTHou3G1trRuhS4uLRRjqCGGyaZL60a5wYm6CvsApEt6g1ep3d6RaiVW+ymTdHjf3fNrYuf8Li
UZNWkpSJokA9Z2D91a+HJvaVxZCyb5X1Nz/x4h3UWTKoSlPz11nuOTw2kifhl844HOfcmXtiC21z
VXEwuoWoB2ydxjIKyUkTinqEZ5m6EAXPIhKg4haZ1YzVFq/CutG6kLVQUjKCx3XMYYN/fcv/ZbN/
wiK/+s4vRC10VSoTLSMqSgJqFu8HPbjmQBENR/CbC35Wee9LQ7dRIF+ZooURu5C50FYQ4RKtzOk8
Gt+7036m/K4/Va3FHgeP7wqUXgDGEO1qZ3QaoDMfuYM5ILKFA72uQxc/Y6GxQTIBW7eBO/1Fwqig
eQiqM/l6Rtv/IxLGVQdxIXChtCSe9H6SYFOHkTi0Gm3We39h3S4kLKy2LsqaTJoueUm06wWAP4dd
Gm8Nbq4YazTyUHNkoO/BAOdsjC7SGolwM+kkSYL73itFvDN6P8JGjF50u49Ps1Z3hCTTIAag5t6T
0id6p0nm9E9dQYPzHqw5259tynZXY/1Yv4UtbicgdUTTCY9Oj5JjnvFTmhfHkU8nkzP/44Ot2JI3
51pc0zjqQA6kDbaezC+8e8ils7xJdTNnRYtaAnqFGCDEwovyntO9RKA49ZISg8mEYmuN7JDtYrgi
vJo3j7mjbI05rbigN/IWNmsIE1qrf1kD2jrbwmiVitmhFwp3N96CSR49xNeX21ixYc97+Nu6sfJy
3xxuYbGUUsnBq4ZCkJHkrtxWIE/ZyCNWVeLiuhbGyBy1NKdSBgjOInxKKswllt8kvoWFtqrjF1IW
Ot5zwnuwIwGMvkMcXNyFWmz37E6h5UbpY824vvliCxVvG0wBRC3Cgdm4Tk40vl4ROf9jXP+AXGRD
AV+Hfy7NEtYaaRqDbkPtgL/+H3sGq9eF0Q8KsHv0tZZjPKlB+lBXBIiRAZMls2cefmnDjWx5/RuC
XAM2loI1cLllPybjMOrDKHlRaLcYcRYuGBeHnf7IAFmOCuAffMRZAd5ZDQD4zpDiqG687l9cfMQU
7FgKiVvutwfmU5s+Zi/z9aFxl702YYbbFtXHQdz8QTtk9ZFhLmvG3ZYJLP7Cr1RSU/RsQI++OnTO
4Az3pS3snlx19iw0MECAs5XmzM/q3XmJjr4PwayLudyWazUGYNpSC7yi1x2qXOe6Dq642y6TrDh+
+djqrw3BgP/xtzD17QGnQqk7SWDbK+vAPjY41Sf2OLOPmV7s/WIfy/fVYfuQq35UkcFrBrhWgK4t
FSmrymjMAeSPhITvNAye+oZTO5PmhTsZC+jtFnLlyuvQAMTEFIwEAwt6OQUGeOmM9gxkxZORWCwX
VthhnbR43PieK8mwNldC6IxCIRvLFmgdRe1Qt2nkC+zVG1w42XCl0kMXGH7Q3BdYZNUxhdCi3Pqx
4BWlgVwUFbCnja7vsl8YIDzGWBhY0RUOaP3uuSVeIjduG0wWiEQ/lrWWC1wKWzYJq6gapQhBul/I
1Avl0upa6WvWiltDy305viFMtupM2GRQz6NibJEYrcoHGCeGFQ0NPI1svusLi2CQrM11bZpnPRRv
2CtWsB+vTX8697st0MrZJyweo3YpauFlRxIYaICooV/n33V+FZMrIn0FLYRfAxd0cHt2+/G3XTF2
b+QtfC4vmMC8FvCi2xrbndMzTb/mUWFLuV+UX0dpqx2w9ipQbsIzxF4w/lnEzWpBtSCfpsiPwfU2
VZ/GDNs4/511Cnu/l1IWRiZSp9DokzLySX2Qi7uUD9YQffv4w60rBZ4Ag/8DZv5ynG9KQM0t60WB
PUjiTftpV4wOxY56cBx35ehsSJt/8ju9+C1t2RbLqRaLPGoiXyrO1X7ap46x540DEAYT4KmRI19t
CFzxRNhL//d4r8e/0Hm5UTFvMbECOt8581pKdFufA6ez8314rGwQQnzdkLgS0b6RuLi1QGQ0xO/5
JRHz9FZyyO3OKjG3ojrJ/VZ7Y1UVLw64cLUsVoOs41DFYQjtNLxWq85qzB8fH2ol2HxzpvkrX3xF
LY1GoISnwIsKC1uYhc147k6daZvRuFFS2LqwhZESfJJRNzcLX0keO1rZBYa5Pz7MWjD25jQL49TQ
cqB6hRtq4LlnFsq0cJpj7QxucyU8CeCGzx9L3LqjhXVCS93se5bkfjegvyUTuyluiniLTmUtNkBt
XDYxKA7eRvSd3t6SCQI8czIl7g8emr4cSE7GfvyezujEfj85WwHX2nd8I2+hFWalI/hLKH+FcGke
uu/zZIjxffQU1yj+ABJr5TO+kbdQjYyCHgUsqxwUDleycYYf0cWXj29qzRy+kbHQDSnApKJajvwv
fOT6cXSEVfPuIxYJ3l5XOoVYzo9xXaHeH2S1f5Spdi8lW+D7G2KWE56srIhUdDzE8hZYFMb9UNwl
It99/N1eo+uFYcd3+/cwy1VjucvDEXRM5asuzOjYrfRT735kgRPZoyc7ACeYHJDa9POcYKy7EzBn
0fv9+t+RHsib37GwvtykSYyALgRmhm5T2dHCv8AVeyti8czUbASqHkBtX12KgoK1SIAFXjuoxnzD
Zrcf/Pj4264YX9SpqQlmCk3HvvFCT0p97hRyOffBz+6FJWJEg3lGalhsaxJgbavmUtQyQtWzgKrF
hDCtqY19AOtLmgT8Q1iMTVGQzwHPxErXoNnXqukKNyna1EoFvY1GjCWo/RcqtV/lorxHTuprbKqs
VA7xr26T1Hxt8PzND10EYPCHssFIk/szFF/iZmBQPGIc9TijOTX++NX8lG/4pbVndHELyyG4SeUo
9yYTUtq69EAF6I3TlZFtFltWEiEczKDzUL2C2deFqwiiMDGrtiiR33X77Hpeotd8YBVso9qsONo3
kuaQ+sKnk1gto7yuSuAZyvaIDqQC5gfjZu5CUq/7DBxo+y/0GJOnGkUhE/Dd8xe+EKgmYDSLWhgi
jCb4fURcWVwLltp6tYXav3q0C0kLI95I3AjVAi+GDxOaj98ieYN+br6FpbUD0f2/R1ncUh2gs96C
HdE3RXit14WdRgm10lC+CTL9ZtvmbMlb3FWkMwBMKxrkjZpVF9TK2MMIXOTq1NVbOx2r5sbEOKT2
Ooy8zG1ghZShTabZkhs+caDwppOhtnAXeHO9PnFkGXYbm9VgCPtYQVav7ULywnZjD0GLVBGFPq/A
qCKEEygb7n1LwsJ0RyOwlqpo4kDy5W6beGU4bJxhJRHFYjBWC3SqY6h0+X65yVMe9bT0k4TeaCXw
CPOXtL+rpS+lcehCoER9/M1WgzCKCVaCCAKdHLp4VZzmkTrKbL6uwC9loHOHjnLVouHGOjtBe0Bs
GMLVEOlS4uJ11dlQNHqBksXbMkJw7Hf1f19OJkhLFVCqv45zL4uzWpUEY06hEsPML5J1bJek4yPT
mmMP9A+gUUh3hZ765jA86BF5/PjbrmgLtgFQFcbuAQYolqmxLk3DQFpa+G11VQZnaQuLecWlXP79
ZTKsibrNmIE8pKuB9sy4NZa9VW/VntekoOiDoqiKFZt3ZrdpQZXJmhTQsawE9H0L2tTnoeqdj7/V
it4D5vC3lIVSaJ2kmjCIgIru659KmsJAZLdZITlVUex51D22mrbVp1qxVG9kLqxwSsJeaXXIFKkV
MQtl5u9RYgWODsQoO/0iPqm51dhAkXyut4LANdUAqqMKijw602ss4o9wiifs1kVI8vXY7khk0/zl
4w+6em3YD8SrNrCBuyz0mvXQNkqNuowqjw+ipwczaO7AIel+LOYVFmHhylBGxuw7hrjmBsX8Oy69
spTUXYGIwyfqcO6BGKYF6beaKm5nKrY0Tj+Ao3iPAvGXpogea5PcB1kEgNuA2yQjV3pcXjdVfF3q
vWMK4cqk+BIoYh+EsWf0KtYwJCABlXynTOkDWjo/m0HeBzHZ0wJ70yL+EnHVHknzUlXkpo+DH2Ov
RHY1Tk5CmRMn9SNA4/ddR3YfH3stV35z7IW+Mi3rAzkqsTOISdQ0/idXpgAezb0eKrTxPNaMpg7+
IPRvMXdisOXw2giqVj4YgFL/C6M5e7F3V4pOk/nqS9myZl9lwHePCxO1T4DAOJi+sBHYOakFrAWC
XfFo83SrunohcH4tFzoUVgkx68ZAzUZkV3WXvmgRecqqrZbnmq+DU4WX07CNgir24tUZCY0SiQNX
GZhPpa26c/OjKnwgSNvoZPnhQZf8j/Vk7Z1fSlyEJJWCoitmeAtf089EUkDVs0m6NP+J5W3pWLLX
EBODsmS5Dsx6MxWa0Ap090cXmtj6zTwvg16/F7vco1voeu+5aNGYkzUgRGBCT9XBy/f2tmpVAsZA
pf+q+EYI7r45IxIAM7DA7OH4QO0aPdOnAagnUnszelg57hvpi4eXK3GERX980RjLdSCb671hx0+y
19hd4cEmeB9f4OZpF05Cqgsg0feQN08oaZGFzuuBqFYNGq8YvGF7xW00J+lB9yQ78k5DE++/R4Rv
Djx7zovHoclTOkzqWPgyKpkkgJ8SuVPFu2IAaNjE7UYUG9nJmrF5I3JRMQATe1Lopjobt3m0tLT5
YbgFVCkiNGX/8fdd8fuXopZA7uBWKBs6DqU/Jcaui/LrPBm/U636pMajGyXlt0ghW+Ne+Kkbb2bx
LPUJJha8z7k/5uGDrIENTdPKTwJgK7tEAQ2MlOhuRdJD12Ksr6exrRlgb88qW5QqOESJgW1mkQ93
Y6u9NBRU6/nUoDJWpd8aUTFrlFXDK7IRSytSIduSQr7UUd7aoF1za930S1GEllapB/QyytSOkE2c
TWGio59RZc9lEe7MJEiOWIPJ0YoO3FGujpKEeko+dDtNEldKWZySEDAwSfzQs/QxqNPbMCqy+xAM
v5WjSmA/TMA7biVA7KqslgbY7TXz1mtkDZPvgK0cNbk7lf2o3rWJNNliajOvjmviy0GpjVauAk+Q
GvhTlOwbTYLpD6UIDH3mz7Ip3TAYVFuvg9zOAt1wK6GYvqSW52gIvETqP8Ws2Aml/1oCNFmu4oNQ
Bmq10vh9hCMHHU3gsjA5GVNHrL4fXa1v9kWqnCS9vqqY+pTrwJ9IFUzX8EbycyP/2rLxrHf8iXBy
W5Cxd7tyOKhydm2U2guK8XamMe7C2j6qCn2sC+0xxlaBUsm3iZJKThkm96YiOWzsd6wsMk+VDMXq
FAbg96J45lL63PDG7WIzRnVRvCQJsKZk9jlimDUIJQZE22y8zsbwGylHmLeue6DSiBW+trGjQjlQ
HlVWNnCwvEqlO2B4XWX8gOr21TCY3FJVjC3ytHpkQL/Yp7H5jDxyp4wyqjNVdS0h7j6wxnRY2ilO
ZAxf2TjsCOILK0uNx67PEivi3Ulh02EqJK8v26shUlqHdvpd0mk/WiOalSuza3N8aZhqnIsaKpZk
aWS3Y3iKVGL3SsC8KmcyluIZfqayH1rRH1spNvwYE58RM05dLs60NK+yGsv8WksqS26qF0PSnsVU
9E7fSse267/nHQkBWKi+hDE/tQMJrGbSXImAU41J5KwE0ylsgh01AJM7pOFB0qeHeMpMB2uSfq5M
L23DDtHQ3gdd7edF6Mqh8jjqU4sMpu3tqKpuzbgH0rdZHKqovEqEDq3lvWpxTQ6ssgsqp2pzj4bq
WW34A+ifS0fE8k3PstSuhg47umBMd+NAHGBgRktEBb60nnlxLpwqHWo83+y2LnRmyW2fWxom9i1J
IrueZ04hNN3p+vqKK+OXUCmeGq25bkOTOXouDulYuizrwt2gyO1JF/1PwSV9V2XaTazSTzGYQ6w2
wTBVOtC9nNI9i7qDGVZ+q6lekMe3Q6vVRx4XEzCgxbGO4+qosgHodsTorFwYozMpD2EzelVhOGrM
byteneuU73swIuh9bGlJb080uiJDawVt9DDV8z3l/WBXDTmpY/5TSMER0bXTFyl0D3jFslrjGU6n
kiWnmla30UA+F2q/68MEeUG9K+sYPOffTHydUM53oZHeciWMrUYe3MQgJxLmThDHD0NB9sCgsWiD
3eTilmqntALNq/EpMDurVe+b8D5tYCr4UwWG0jyPjhGwYbHIaLf9s8pHB/8rJqfR+uNWGLz06ReC
N25QLKaBuG5CvRjbd416LYlHPQbdTItbw9BqUUd2PCNoFNiZk0tQVxbWaATWWKdWHqc7VY6uBiZc
XmpQ/NxujHNF+E+Nt8eWY5KXYdRlusNagRUqo0VZ+6JyE6MoMb/JovBeHs3GMpoYSfQUHgZgLhQo
kwlolq2F2nVZYHQl13of6bbLqxz3AzsqApdLeCWq1tmqyG4UPXCB/uJxTu5HXTs0OXbkJUDV5ycz
0w4hA8lGd21kN0n4XST1MZkeOrU4y5F0G4rWFlXhtmyndp0d8cjS69HiMJldjAnotN8T0uATxW7Y
gFBFve7VweZgOQeVJ7DSw6t2mm4qjGoN5Z3O8QWNc9ZFFolu4yx3adDuAqHfsk6zgGTGWtAz6KkN
12OVaewaBNHi1M8fFfzNcEdMMGCSJ86AOheX5MNEZDCIRdpL3ZveKGSPjpnd1DKzFTl3Faoc8qIN
LJZWt2yQnwYdhi9V702WY0hNZs7E9NxmrNppcXRVgGWrMovnJheAD8DFWmSsjsHYvASq8X3u0Dl1
GD0GIvZ6A2vS8q0+fYH3OjHRfBpU7SU3+l0sD5ZeEWeM5VPe6OduKk9h9bPB7I8ZTliEgsqEc4Ud
pKsjtyP8IcwW+4nenzIa35pRdZ00Zy4j7+z1o1Iei0y7a00gfQ3hrajIgSAiaMwnEVeWmLHZwY6S
zRCUWGDQm1MavaQh8ZOeuV13xxW604x839WVO/+5JL2GKzuErTjquC0j/tyg8JqjkSFhsF3EAENh
wJgtMWPfBa4KHIVSM62m+UYZis31Tzm+07hutwO3zR78dY3u6DK346SyMTTmSpXq9BUeVhTfBDq7
EuYXlojHScmfuYKVmVDJqGViBcPuUsPhDAP14lscU/gWyVWH5oCI3pUGdd8rANrvgE5NlKMB3hmu
Si4m/fHoQDAgNQciMStsmD3TiJUt1FEK3YkAwaZ7UZLJr9JTnGSOGqW3sgasHsywh0Nlc4m4NAZu
r1l6Sf1Ug0OiIsAS71P0f3QMy4LgVx2QvhN76s9MINLQAwyM33UltBM6RRtMqYQt6repZST36mCe
g1y90QfitKpmpXh/mKuzpelIusYu26egfuE9x2yX4UgRsKdVxQmj770GSAqRX4/xZzlpraYnLtEq
V2FYuAWM30BzJ47vywDjHPAGXT8gXlMdcxqtrDWcoMV4OZge8/6eiAhIYoEtCqi42rhTEl1XYWGl
vepwdLZamNc0iMEPWdha9sLGxK5I5EZRAWt/NpGQERXPt7L0/psmczdrUifVWotqpWWUpj22uaXq
4iobWlsTmT30hiOridVI35q6cowphH0FUfCA4RMkdajVntr2LskTL88SN6IeAkpbqq6plrvYjQVK
Joi4EbfB+DpdBkcSWn1RwUTd6LVqdezOkAJHm6G2uLYPOLFYdUMRzA1T6iiJ6Sqa8HgQeSO4vCkx
7Egf7MhUjyTBm8u+GPloARzTjpreiwLY9fQH7IVVcgnN9OluCsm+k6jHYUto8Wj2pdv1pTWlmV3g
0ZoE/1uWuXEfOgNHbS3FD6YNSkHCQsPPGWXslGvf68K0EqK7gCzdTQBNADSnDeoClk37wPxEldpN
U7+S87MGH0UL46iW4imT6iumS3dlA9YKqu90hO6IWqDLtaf1sW0O8U2aR3ZSV4c81xzwLNlFX1yX
DeAoCJb68RHAiWLRvLGpiouAYCkCndtcWDWAI2eE3lh+MxDYiEnyprbcTV1u101tjVC2Gr6oKqrP
SgT3lvXXKodbbXqY2NBJoV5tWlkh+1r3il20T0gpAf0cO2nwozYfYc5PMEpe0CrnIlcfPk6xttI5
bVH2yLWsDqoY6dzMmSB2044S4Bv+6YjWSsnjTUa3yK2UVq7GPEPCTH3VliwJgyOAbAlqTIXNoPQz
qwdNNpgAX4HCFkUQA6DEbEY41HSUyBZJsiQ3utHFEJqMT4x2n1OTTkcAWTqFMR6aLDkOfXDdjdzR
hx47ROZxHINjgBYOK5MjSUu3RE8gzQFlg1W5QS6xlCyyXcBlF/Q3zqiGu7LMPSWbjmpPNy5opfyF
5oChaqqmA1dqWcEJmdr1uYlaIumrZ0XnWHAqnxN9a1Z1reltgAkU8HvERP1r2VuKlQjrmwz9CPmg
eQTtbi+QrEG3EHmgWCS8qDnqvbVVv1irur0RuyhgCGTzGqVy4UttVAIFTVfsrKx7JwYbsgXas+9d
Nt4pYBOdnbdfFeJFqOUjM/Xq2lS7jXrOXB5aKsrlN1iUNtIcAWuZoWeiJ6cyRloV3aq8tdQ4dDZe
3dqtKrjRebkZhTl5cWw1BtBQ3aIuBwcRgfSzLQHekbihE51Lp9dqK6+cyc2d7Lz5xecH/f6Qv0Uv
DlklaNeUAR58IU+aNSjpU5wzPwaWX1+pTwTDVf9H2pUtx41j2R8aRnAn+MotNylTm2VbLwzLlkGC
IMF9+/o5tKtLKSY76fFE9ENFVLVuAgQugHvPYmcNTLJIvSMlN7xO+gulGXzzf3/BvDUljx0josAv
iBJpi8f3fVVoK729lfn9lfXO6mLjEPE+L/Albfmok8EtkWBrHKbXP+NSFOBmZMtAzR09xFlige0W
QBYJDDZGzaMoYajPpvTleoilhHkeYvr3ZwMBCia1y7aAkwiglzJQTY38cD3CYhETcs/KZGxtKqjs
fwxRZ0qtRhzw5v4Lv6ueyyf9G3g+QJCHXvZ5MlzvUlxwnPol6x2+l7w1QMXiLL7Hv6jyZbUURVI/
wXafxvJzmHcOD1d33NKyPxvl/JwrksaA0R4sHUIR3qAq7hY90qnkFAnDPyZeJJ5RK42VDH2plcV4
meQgADVB4i3kb6DY5q2FUtOpmqKE949Wx4RkHO4mGcs/Yyhe9p+meBqQ4yBPKei/zb7ogIaJXYVd
BlPaMVD9yXQT90ag8c1ttlkrul98vl/BNH1qP4HrMKcC2ZFuNApqPnB7QTduLPBM/F7Y6spWu/Ts
noWZZUxA7+WsJYMdyL3hh6Ph5ubQOpyWaNZ3oZvrfeFYWvG1wvMV3Hn9zswaBSW4KnP1vrHdssPL
ZeA/wgi1vQkK4rS2tKtr8mKywoPXo+yIUfKUBpeR6xtseYKgxWFOqgXA9XzcX6Jr+qawYraRabev
8BRr1SSQjXGNb3uRKqYZwhZGbRpN3QtN1qLCzXzsh2xD5TKwEkjSrEmWLi9kWJLo4JqhRTYneUgU
ji895B42OgSxrS+TXXu64QdYEI5+u4n80L8+dRfQpGlIZ/Fm/RzCjAYHhW0Fsba34mPJLC+zcrdr
UTca4t31YMvb5izarJsz5KUuQGIhgZk4k19ZtQmZZ/sdBOtVlIKDtb7t4sKw0H8HBAWWZfNWao3V
kja1AZ63vTfGA6k2ZrECuFoLMTs+2trsSaZqUOqKt5ZaekUYsFV4xn9ZFu8Dma3wpuJ43gFfCpsM
I8hUV6vc/ID6lG+46EEBqLuJX69/q7VxzRaGMkRJWYkWn6pr3Ma6SyCcgfLQWtK5AEz+Wn/vA5ut
CKUjkiz3SKQCp6D/y94b4n0HxoLQS8A2VKBkVeTOpDWZf8I//AHT8uLcmv2EWd5L5cQ0oxQCU9EN
2aCysx/urA0sXqDXu3o1VJGJPlwNZ7Fm50aRpLJW15jVYaPvU/U29SH+ejMdVKK6/QOb1pWxzV01
GqsCm59iw6FCr+/l20mD9R/5znU99mmirgxujqpJ0bmh+RCTwBBtIIVsB0binSwlQZ/Jr5ZAiyzL
flxfpYsZ+X2D69N8n13eSppYotJBB9es1LPy2GOUrizRtRCzKyjQGAXaTBAVTwc5IPYm723/+iAu
HkUfF4U+SyHRYGhpp2BRlDKq2xyeozb6vvGXXun+n2OZpZE6NeNhBCgvaMzWIeOXpPg/X9hnY5ml
jckvCcYdOE+aDIAEe2+jpJnwb9cnbC0d6rOsEcdtBjUpJF0TvhyqO6ILCMGQ35z2CJXQv1CmncYF
20tAuqGeb8+h9UBvNnoK0+5gwmnCrqiCfBWe8AOEIBWolJQwLXOyDUT4Vka6mDAAHyMQzZr8KmYj
ZalplUOB5DTFJW+Q19lJb6Dwwh0JjIy/Oi9BcIf5iA3biDnGu7IzS3RthGiytOnAGUP9XXnEZI8r
qIpfL9CLXHEWabZOKlx0R6vBuLqJGJzoW4quQRmh0A6pRI5zLtFdu/zeokawMqOLKdFWwIk2Yfxx
KWIo49oeyiPGSFEhJZqT8uGmGsm+V+CCkNpb1ZZu8r55GoYeDPRs5b6wfAc6iz/b7XXBVLNoIaUS
3WS7+o7uWwclTQjET1IqawfO0ikOljncEiHopV+8n+OwkYH1g9ANN6Fmrkufqi59Rit65WK3kPmB
fUIehrUdmFBzLlTcM8oyNYk3UZe4qXRkoXAyyPormVcWQdQ8Xf+Gl6MiqgbGN3gIIMxBLfpj1kcn
FnZ9XQ1FlTLcjDKaIvn33BpW9t5l4keUiWkIJB7QcfOreGmgVZ4OebppWORGMEhI5e/Xx/Hrh37c
BQgBjQfMGHIKNt3HgZQD70PYtqebaBfeF72neOVvmNNvzF+7FxvTmzQmzBP5YsZOcQcsB8hYkrfm
7Ht5Bn34JfP81lPSxhnTzUCJTag8SfyOR9ELaaMgLbsVCLo6Ja3LYYOGRXABB9FxltTCNAKQNVLM
gBcWgKlD+mhXUr6zzVh1DW04mMZ4B5iIT/vmqCkoIFN4Qeph79nd+K0YyM+sR+Y1RYguuOSCLnZK
pJh7+ciPoLHdaGP4Le2rrZXR+0YZoFBKzNtRzrfXv97iKgRHEt5BJg6HebK0DWGPZRFZgZE1R6LY
vkA1zNCH4HqYy7qxOn2a9zizVKmocZRq4EsFEbo2WCJEyaECPPHyQCxKfuTHSXp17SRYXPxoJEBR
RVcuC2+thnuCBXHIQC0SRw4hOyK9rYzr8mjDuM5CzBKhbvWUhXSY/IIAj4YKxqEHwmIy//StaL8O
c124NXwMOEsbKLUaTGuV9BeuTkNfJArUu8L7bZZt3K1h65anELYYeH6iAD2/Dnc0zEsIy1sBLhaO
CRhSODyuTOHlWTaNCK0EFZ0L+8LMp7Ui0+5QMPpHbH16uvy2GvnbBfFvqHlJGSpPgjCtTDa2GrnQ
T3imfbU2HG0pL7wPZ15TNquk00LJMKGpGW4iDdzMqXcV26BA/5L5ztz/M2cJewuVHB2VPGLhf9Mv
Ons/CBMWa6bA3qq1ZiN16R0G+XD9Iy0tg8mt2Jr8Q1GbnOX4vI1GeQSGLWCGCrrlWz+uFD8vPR8x
CAjumzLAwDpoDbMH7IBeWsXKFKw8N9sN3/iTvpkk0rXP5K1wJZdu1FMDDy7VYfvJkTo/6jf5yxr5
9NIQevYrZuO00nYAnU4wlEQ7n24zaNvA5/ZzApcRsVO9Ej7CxAfG2/uL6X0fPJkKDGdfsCAGN4AP
ZhuNFIDcKdpDnzTu9RiLmcOAyJ6OWwfBJM8yh9BbqRjZJFP+TCDGlPrjwXggj5OruHjkt2s+VpfX
KaKivIjyHwzcwFKZnY/gVLU0BzoysDQfaD5vTJ56WThW+JhYMWTWXv9ieOfxZgtoRH+ih4r4rypB
5wtHvn2ijuQCqSR25A9U3y/7xVgr5wFnayWJG5lnKjLxJJ471TjFLfq+MgCUgK6LzW8DFQr+m7SD
ytse6ymQbgAZCtRx1ZFq6RjHawfsp+nrgjT5cQHFyNKmsC0z0EfVyzIpdQYx/qyG9On6LK/EmRP5
jQT4LZN1ePEkj31603WfKVnpwy+lmrOhzFn8WthQUhcoJIRWEbtalz80XXp/fRiX2lnTt3ufL206
1s83HMgpHR0AZm0D9HgkZ3hhngkp9gfrVsaNpHQZdYnscHdtVyxehHANwtsJmmQAG8ySdSKXkHdg
qRWE1YMGgsU3EPd9IGzJrqh8+37SKOUvq1YQS2fsedRp0s/GW5I80vIWN6EK7r2Tndd0xpZO/gc3
lKUlch5qlmY0SWZ2AY5BEI87QznWCYrwrbGSzJZu+udBZtdJXlUh6+GUEvAOYLBszwVeN8CGAYu4
slKWlqMFUqGB1hx8keZUZFzFrV5iZYb7FpAdxXFiqE/OGdWNAtTpF4D7Amt3PebSy+I85GxxJjgI
8hq44mDg+X2vwpvDYEErD3dVjvZxHYof1+Mtr8mzMc7WpBnSOAtrGbvald0s2qg+C1K3dhpAu+Gp
GB7kLYhV14MuHQ/ng5ytSEOWTLvBi2AqzTsKwHc6gJKtApsCGVC/as/j7fWAax9yti7FoCadZONx
OOTVfUyAu4z5yptw+cPBugvmzJoOyMbHXQbkmaqOim0idWEwRC02ahJiqRjGsaV48HBzXFkqi5sN
RYt/Is5fvCjpwnh4MioqYPYj1V96+HPI7NvfzNx7kCm5nCUPzmS7RHMUKUvVtlZRPpqD+eV6iLVx
zJY8dCgaheYy/DBEc7IzQN7s71ndrShxLWaNs9marfM2NksVkiBWYA13Rpw6fd4CcVg7ur1GiV9e
bO9TNlvdnVbKJYGOSmD19a4g1Rsskd+uT9lyCAu6miDQXbL8gbHnWtclVlDYkCvEWs5CdWW+Fsp8
aOCCYvyfGLM7VVcTqMoRlBmnMt/vY+Mdj7BW5vsvaeg92mz70FbjxJJQN61K8zZkUOLNsvauJaoL
TMroaErncTUWjkQHKCqb27zSAlLaB0Vr7tqsq5zrE7y8Wv79OfO2E55UcIkBySsAk/Re1DVUL7B0
Opt63F6DlKExjk00LyeB5Qm5XNVQ4Ms6S09VLddtpXUWnATqvWgs38z1LUAubtwdTS2sHGLErowb
EZPAxWpGP4H/pwmzoRZWu1LKb5Im9rtoBKnFAC73WZJ2eXpjFFu7MjbDyED5O/Wl7QzDto4GLxco
vxWaa6sAlBf8pwZOTB+ZX0dV3yg2FOlFGJgG8RSY9/ZJELWPGmZetp/SdCsPt3JdO7aA0fQAzku0
EYL6dbzNhP6GqqlXWwqqmUA6cTB9u5eY70iVK/j7R7UAHLmMnS55iQB6bfphn9nTZSjuHVkjj3r6
IgEf3mSPNf2qJd86sw0ElMcFQBwVk52IgickAL6BModgYE7w1q+p/kUdGSSQBH7qt5ikn7vuNErC
n/4LTKxT6+1OVRVHtloHz5ItN/SdFQ6ADTeO1L21nXILFLFLdGnTprKbhvlJlo1byZpYRda2NVJ3
iOiNoVRBhx/Sc3aIanFDOCT8GslpMAmGHHltru6q5sfUj4IkS6M+1FzZUPqix8Yha6qNljJfiwxX
be4t+trJ4NjK/EGP+K2UZ0e1lAM5vAnL9lBxTHoPYGNhH0w72Ygspd4QgpSuon6qo5ZgDhS0jeKh
aO5joIHx/kods698fYAcUSM7gx07pVk6VdUfBHvti0PC7htgI7QmOdjiHmbpjtabftGDhYgm1yRP
yQYMobX2vOq3Xa26QpVdiz0P9feYvbZjdleJOkiJCODlARWAuxaUmyF/MuA4NxRvDF+ntBony4c3
CJDcat1RUlqHST+NVPG7YXCbUHNQxd8QJQJYH+6uQmxzAh1i86hb3SFVzX0KiH/GiJMVEUhi4kGS
LD/D2pV45dRteGuMuLGa5U5Lv2cww4sNLOvhyU5bX7V7T2DlZyp8uqGHMDQvsejvsxLPdRUURsId
VnzKRLHlmNjWMlxSVs5Ik03Zy65ZQdRcROA0MKcCsqciktcqbC+qY8dzrBvxU5Yh56m9kbLEolOR
cBVQ2eR93fzgmOtuTFx1aL26G5xIa5xWKNskpEET616rtY4aV16rg9usZw+9ld+QRnNpUd4AOrlX
unozYk+onGxllfugYe076XtZtMAsmX4CamjG4GqAggcPdzzD9Bgp7hKGK+f1o6UCvl6qG8E3qqD8
NCp82MEVPsiJXO2Lqj6GmiIdRs5eLCMtb0KQy/wBL8lNC/eSrWIPIITSQPCWOSKKt6S2a0+uxBPh
SuEVAG3cElJFDuD1b2jvnkgJimAS9UeDWcGY1aexI4ZfNFCjSivlYDQRWFwx3ygtVnqacmy2egvD
4p+koZ7E08axZYVt5Zh2TmqasQvO1MEADRSXP5wxVE58DeJmtksoK45AcX2DG6PYpbnebfNEwyt7
EN02VVOoQGocC0Cy05+jzSCdqOeeGcOEpa5/qqCQQN0wiCr6lInoQeD/OFgSyG6AaYP4uotLsPni
MD5ZSoGGOIC8MuQJ+tSP2uY1pWJf22IELsxGibURtkci8aJJ47EkxSOV+SnhBfMg96J/iySNOzQx
Pg1tskURC5oT1kbYXHeoXN7hCxoejC9ix67ZG2kpeGlsl0Me1ubSJkxQyQoBaM7ISW3L16ZRX0kD
a8eW1X4x9EdI3PxQVf5JJeFTrOoB0GMnNBIge2YFAzWesm2nqNAnZuBKhAR1Z4v/oIL7YV2B9aAF
nTz6upVua8U6Uhl5X8sNSFFj2UIDL4ZkgRj2cEoKBoYcivK1XVsu2B+dMxb5Puq03fRHtAI7oum9
IbegypEZ2LHhc2P0t3AWQWIDnbw01RNppHvG45cySz5rLHQzFr81JXhNPfZ0wbAlS8x/BuOfooy8
cagfq6p+DeO2cXGNOaXgE7o4v3ZKUzeAlcobOLZuWJV5acleoB4Y+ZkBO/QYVOZSJjAfoKVHSbit
sx706wanWK5uCxOBRySapoF5dJIPt2kT+WkEwybDvtUpOrHgHp7g6nuU6+oVnCZQsCoQ74zPlQGe
R4j+tMSmW6G2A9cXCMHYuMEfT7Y0qbdtk9RIcOXPoi8sKN1bvUOhbu5qrQbnkVAkXtOCHFSU4qhr
ieRKGZOCIlVfuxYOIKM14ueH4GvyiTrSFE9ZqQG7LUIpkEXGbuxSaSGBYllO1MPDVeKgQ6sutZRd
CFKqV8Ry5Ca2ftRokhzKMDzWdXYC3ehJT2LL1dIK0Fv+0GVoRcTCdLoqk58SOQpyVcAQncrEr8BV
d7qIbWFbi53TGwQHVy0crcXbWbJZEQwlaMC0LR9xFfk8wBXY0XtYNsrdQwgdsxhyq7SF7NbwEubI
RSMeHZrlKmI6Z/uAxSh+qcwTlfnIy3RH7O+aXbit8QjXPX+UytatSsl0RzLe/w+Mc7tKCBNXqnx0
whzqjDXx+i6+7ZLcFcWDHbaFq0kR9PdZ5lUlXCZU7VudiFu89g18//YUNegmRXpQqGnh875wjc4C
o7PwGjCZnVK3V55bi3fus0varOwgBNPMlDTwZ451R4+OdbmiJzRdca/dAmdFU0zmoEeRiTtnjXaV
wrJdU8jPCZ9obwl4TQ3s37O834lkpSK2+Bw/G9nsps9SjabNiIKKmf1sCSpDxL4zwpsSBEb6ksJs
+/rd+pJPhALc+XV3dtfXe5bzvMRAo125K08C0vyT42N5XMePLb4t34c2b/pYZZzpVoxQhZbDhLkc
D7pRfG+kbqWisfxaUtHAggAsROTnfRirC02IbCi/X0savGShFrZV9oA2AvO61jJYLOdbZ9FmT8yE
CSYppcBryacPugv7Qz/8Ci9EdB7jBhDDNRTP8tp/H93sgTLGQw+TPbSAKIHLByRN8/ZlZVEsf6n3
ELPtxbKQNzHJkBEglD3ZcMWJl+fwc0rc4XsHTWnoBvUi0LK11bj8+oKNFGAMKJhcKJDDiCvkSoY1
kqvqtoKKQ1pVfquB2RrnX0cTnhnYE10NFGBiO5J44m3nSn0UdCx6FvZby0q8EDpHNm508nkUkB0b
N1pebdC4O1K4FRgDPXaqeQKd2IHygRPhsNEi1QOvv7H5nRa+5sidUoZDuICuAmxNcCFs4AIg+q+k
eBIQNwFnDWjmwotBf22Kr4l1tDkkR208yGkW2DmkEsJtpA1AqsFitNaCPv4BkI4TEfMuxlV+ELIv
hz+1+nuUix63BXWnsAhCCD/CFnLTETSwzIc2V34mFVLnKEHORO+dtKt8Sx5Bb2W6FjQ2iPsc1OSg
hTnCYKIyOHBfo/1tag0uAyNUmI3DhBKUVXbKU8gd4IZXUBVWjP13neBJY+W7LsWfE8ZtA+lWOoCs
YivhPk7AMlbLe2KOD8ZonsIxcnHlx5NX8dpRuW8HsrHNEEe+6aSZ8iPv+7um7Y8mBBBYl/kauCBa
/4lV/T7uyHNa6DcFjE6UJn7R83qjAwHQGTTIhj4wrOSxpJaT4lslCQ+IFbsp+6JGByKYQzJgNqrY
C6EaRotuJzp86q4LbFDoKQh1JXQwShCooYa4C7Nv3MZldoQcpY4bvDW6cdF5cj8eO0r3nfgumLwz
6tHLra+CPTDYrCit+JrKNt7246YFszZkD+B5OVzQLameE2ws+FcFJKJeX4FIr2U30aRkUhbsubIi
t5IUX+Tp5zQKISsjRpdWaCfRKMhyugnbbKUvu7gl3zfGPHlWrW6AWSxD7DejnzICkYEWOJFU3V7f
+mthZiVGhSl9LnG8KCxKvgw0DmrKvjMwfa+H+dUHuzhfz4YzqzOWbW5SWquAQ+GIgxs13VaQ7/3l
SOPliot6gL5LdjosCHB7ezY2oQP/J+hqHKrUSV71QHjdYS2Tr419VpWU7VAhaQHAQMj2nYYbVRl7
cfJ0feTLx8XZyGfHBS6QyqCmaI/iHjX54qW5W20kX1fdibiQ5X9gAL42sOnfn9WNh7EiLToqZtAU
z3Vy4sMJcuMrRbr/Mi5wP83JPQm83Y9BUhXyFjRCCQl8bxOGnxuQ3Sf/G9DYo9EHHhPSHp//qkMD
YURdhTPLpeDpkBvxpItjBUoZPodI2TRNdnWuBUACuYVWrVw7L7l3020JEKYJeaFPoswfBznGkq2V
ElBa1il7yu6Go3Gwk6fxNYFHpQXD1pbuQH2VI0fdJo/Wbk01efFDnoWfrR3NhMB2AvBJoJmvJt1x
eZ2BsnwhPIsxWyzGmCVRoyAGp/5//LaoAsd2sk2CNcLQcqn5LNrspgHpDdEoDSSsSqDRrAA4E9kx
Hlq32NWb7La8pac1kM4itOT8G86u9rpeo4A5DbCz3Mn0AWoKE5N3PGYOwNeglL1MpXU8+NbZIYtX
t7PRzi730K+RQF/XABDqyU6MUI0QefL1eoJZXiMAicEaA0SlOZmwzxQoalXIYkaRHYaaQSOHx3gW
VvHKNXuap4sUDgLhP4HmPFCtb6G3ivY61CWEazWGA2K9g6aBHr0M9d8cS1DMVGHRigv9nJMHooss
tRN/CPo5mwGnA+0BW5TXunjLy9E00GG2YawFFNzH/R0PapHZ011eZVuueMUzqGx+ckvfprf2eLQ3
hrvu47WwKiZzH8j/agQCw3O9AybJoGjEKs6dsbrRO8VDRltZFMq0smYfS9MmiXdAZIlxYYhG0XQG
Th14ETbaQZUZKOSHDyNTnuHmcqhaK3OSkj4Mke5P1dGeVEfLAvkltI19IoXHsuFPmc1vKoi9Eb33
ry/ZhZX04cfNLgMm1QTvUnSEM6OFNFWN6nSDynTqyCN4OBVZOaqWAEPgPkzOo9AsUuQ54jvMdJna
A0AYXaN9tabbsmSjEgSvAyB96y8jh2tJODxBEgdkf/s+Q02/NtRPvWq7fSK9dWq007l+xy1w7/PW
8prQTv28V/aoYz4TG3JMIdOdYlB2caFC5GdNIWNhi3/4/bOk2WV2wXNcrgM9vKPaISGnqF57Ak5z
frFg4NAKsW3YjQIZ/3EnmEwuU21AHaIPwk0GXU5jsrpm3zov86HMufryW4oH2VNVt+Auh4LE7OJZ
tXaS1wngHfpG/oknpxP7+Wco5PnD4zqRYWk3AHWERAKbOchGz44AHjU2ejBqvMm0H7RItnYMDrt+
4LrheFWarLxqlz7XebRZ1peAGa3xMMW+ky3oqGluVT0pFfeub6KlKGg/61jOcHS7YE0kKGv3KrQw
Ayt7wguzZF9KvpLxlwor075BlClFAnP3cVFwEcLZJUEMe/vbDBxqOzDunQor6wjrpbR4Hmy2ygXP
8x4OhxZU2JrTCG0qT9ToTlyftemPzJf5eZDZStC5hor40FqBUKFDB1zIQVW6H1VsZA42srYSDVap
K/Fma2GE457ddGga9JXQ/VxWjhmkDi0WPks93JIo27SGOBk8x/HdHyJu4F7UxYfEkl4jTbKcUUXh
Me4G+CLE3U8ArLdmByWtkdq+yaLSbZXoTbZQeyolVObFgHZHz5/HMIQIVVmg31RkQdIbuVNYuooX
jgWVT4iHFKk7Mt0fqJrvlcpEbdPKZTg9lIOjgMS+iRl7TjJpmxQRMFemfOzl5E6tMqRqNfKbvN6V
3PTqskaSgLxSo5p+VaR7lYyuQlr0degrtBs/Q8JwnwzJiXX2vqHKJAEJplQ3aYfxL5qUPoo83EcK
Qc/CvsvM4ikplDuDaMFAsp9SNzzEUXunocofhCnUuwzdS1h4j6fBc22XX5MszifdTp/L9bd4rLcs
0i0nKdiW6aFXEv7U4BEvhLwHtfRTXhu3hl37XWM/6lkloxVuQasvke5tqrcoqsW7JtN+qkn5dn3J
LT0iNALhnolHLmv2vDyJo0PwlPcZ8Kq/Lcf6gwUUsLhNXNTld/rW2jWuCldU6q1ij5fSLNGg3mFB
Gg4U9tl6V9E6g1IiKLy/d3C8Hx9+A0myP0AgLr0lMNL3aLPVDjWALDOzCkqDIB7tQcQGYu9fwvDf
vCUQbdJwsSZw/By5kdVVImDFgWMdVcvJbK/obn+JVf3WBM/38tYavlz/mEtJ6jzmLElp8mhHFWFw
J9aNk2TDmxR6vD+ux1i6lX4Y2OyjAbyKAv0AiJ6hgD3jm3vr0G8HDfh0D/KSvZv+4C822tsr2Wpt
bLOvV0ONkYgcYWWmQiz5vuWytzKypeWIJAX8IYQwYHY3e08XVqUbEkSH8clkKCpNFI1wB2ebTeZH
vvlwPdpyrn8PNo33rAyiVGk/AtEZbwq2j6VjFFOIMIJJMMgrE7dUC8E6fI80OydTdHDNiE9nMV5E
qGqRt3j/C6sa+X8muq8snv5nEWfrMO9kCh3IepICMDflcOBf+mD0wNQMJD/nHoTVpb/r6HwY52xh
yvooGiiRxSgIbyGrVNahM0arOWtaBJdn9PtsztYh7ziJxxIq3NENXutuXWxjQLXpzST0Hw2oSqzZ
aK5+v9nlV2squHJN3y/3xsDUnlRf2eZbWAEnn34VIr3VosTKGOcYNzVRUb3iBnDhfsqh6AY5N5g0
QGJywv0qCSQr1ga5uBuQJydLcIJK1uzbxSIEbKbTwRzuP0OI2ymr1u1SoGGMeuX+u5i/ppT8n1Cz
D2hnykjCurfRsUrMBysss31FCTragjcbIqeo58elAaXhPvYpzQExKqHoa5QW99RCUjy5GE8N8vr1
dLD4Jj7/WbOvnEGNVZVDyKAAZ+PCf8CN8i3k8X30GWpkVQnu7B51U9C2N8xNmpXwK/M//+LoX0Fz
rbPsIKTGXcPNL0LrH+O6CWxZX5MaWl7Q719gzh6UgfDWKpheB8M9DHZ3IGB69VZ/hCq3jwS42hNV
F/P6Wbzp35+l2lqtmrLvaxSDBH8pCtSAhR12bmrJp1wDKodBdzVsgBQYn7Jx/Kro8ssg2w5RlMbN
Q3jKwBbGHWST+1E6hn4BHBrwYBB3baiB1lbu13I4rC3TS/UYnORnP3rao2c/us0krqQ8yTbtkPu2
cbLFrTXedIT4zKjcQYU8fuxI5grSYPlRdRZ2dizReoSU44Dl3TaO4Zj7Yh8FwDYOEPVEX3JVxWhx
3RkKeGd4KqJ4NzubmBIJoFfDaCPVFSTIP+nAZULUl0Vk5XBfPJKgMAZIvAXi+/yaK2lMF6EVp5sQ
AFoBdKtVvUZx7V/fxWtRZrNnVEIyiwlUoJsV1PZLZxyfuLLWr1o+X88GM5s1UyOJ0WtQ0sJDaoAg
/V6D3FTvAGyo+T0kOyAOXsM6fRWKvbgmTQNlT8hmoWA1y9IS5cPIIyXejHAmaaSHUoIrWGh76fAt
aXJ4hpwyhbmqvlZwnVLyxZl7FneWssO4Uuw0Q4kpaT/pWurr9DlTdnDSKHI4yUlra2XxTQT0PG7t
uChP7NaPew+VkVBjSZttTMvt79DoPSVbdgq/kpvcb326M516SseanwTW3bByMZz++MVgwX2e9P5M
8Ktnk9xC0dOO7YIElD+a4pvQVrb44pY7+/uzyUQvio4ZLUkw0oekk50c72+9/6Fra0W7xdVyFmh2
opXC7k1S8RCCJ7CeTdrXGBApIAfR7e93bWjsc6I+WVL7mNN+RYlkcR++h/7lJnuWPHVF0ihgAyRA
Cr+xZPHYV5Y7CrYSZvoUF58K2p2TOB9UEH5ZD5+FMbOsk5hO0D0tnvIR7gQmJK8A9gBAi1prhbvl
Y+ws2uwYy9jQZYWGWzWDH4rfhMoLkcTRFsWhtnRIiNKNMel8mnl3Z8tAXjJjB1hL4VAiXLksPpMu
06BpnQlHN2rIJxeQpDaYYnhyyO8TrkOUmiam8xcZ8exHz44xYAP0hCgVrpIp567ag58BKd5IaMZK
oCXBEbjjwC0OLAoQjOc1WygyJzGt0cq28ajCafNQG9A9j9E3lIET1NmuJinMieOAKM0tUFm7MQKE
USk2da8CNMNRd0VjkeE/houKgMw/kitoMG4cVgBvFtDbF9EXiyZvmTBWtvxyaeLst88+rWWgeaV0
cRgIW3qi9cQ2iGH9U/PvaiFuVFneomn+iZW9Bx39TRIDKnP9My3eyc5nb/adDIVXY5eHaHreTFp1
2jb9RD+hJemrcC3uXjW2FnCp9ngecJZjWY2akDKaUOEAkhMsIgqnarwN/4yVvZTzzoPNDkzI4Eaj
Dd/tQGEAkbLvYQS7j+Ebyvxr17ZpnuYp4TzS9EvOUoKo25JTgfI6KIug1J6rtf5RUWspyZ7Hm50W
fYpLYltAcqlHt9BXZLqVrXGbm/aJifAOuOIfVa89wEqAOy35qz7JWfFwTm1Eexdy05OUyu++TBTQ
+K70e58c4OrgGWvMM2PpbDyLNyc2Ui2GxbdGJtptfWO6xabJP8HWJ208u3hEv8apta3GXEs/kXZr
evppurXWt5HpRhtYqDEn/twdwKXYCvTUt3Ew8WMewO6w4aXwFVSYz2xTBxZeYBRcHSeH3ciDehu9
wO3uUfnRHFJQXrET/q609V6CnXWbuDpw1epRtsPQXUv5FiHhXN/eSwfV+bzN8otmdiFJcd0IdH5n
oFhd5YdSfioZRi6l2+uxFp8Q51XI2bkvKFEGYGun6gG8+9CytnRI+kz1kdotN3W7Em95TfxbaJ1j
0fpB/EMZ5lH3CZ6hh1prN9eH9Ou+cLGr34u5v/L32a5WpTjJRTFmsAYMN2CDnKpvecBOAOi1GNhU
hYEi+r5/Fl4MZ0J0LK7HXz4fzuLPvp8ytnrDKS4aSJaT1uU/pes/S5ar0WZnQSR14VhzvAH/ifaP
suYfRpt++7W5nR0EBh0yubBgAFSDw+NwTWxNw04cUyt2QFD61ajv/5e061qSHEeSP3Q0oxavlKkq
s7J01QutuwRBrUAQ5Nefs+dsOpvJLc7s2druw7Z1RwIEAiE83HUJwLyybt9NhqJek2Y4vWV2t7LJ
i4/ExSbPHgnSCznGWBCv6iq6zM0rrQGJQ2bltJBhDDDsYmCybSJ7Wa1QLBFPXNbUf/35xfkShZBE
0jT2PlWe2UOq2fG5wSQSpmM2U54B3PZNw4P4fg1luPzuQ4B5okUEqf68FiMQMcqZgKgJ+msewgvA
/+JfpDoKak3CamlxKTA3L8zNDzKE6OVUA3RGiB6F5gF9YlsaV27r8m5eGJmdX6mXBZ1Or/2kSiJ/
do8gPokelWPjTVoUADpikKl0hO3aZk6Z09VJvrA7O8lZFtN6ZCT0s0y8K1L5Z5b2fp4gFujq0wBd
nZCla2tdjDcubM4OLYQvevRpf7XQpngDaBn737DDr32/WXgzKGWYCqmANvgA1i8G0T+o2EDMN2ua
7ffXcdmSgZFDEAVdS5zHEhfjNs3yAMqNtpgpAais7FCJ/O/N/IcL8Led+fMRm1RWihYbqP7iW40H
iJcIjv6rni/SfwC7W1nY/C1BhQq05CXFqRDSbdQccjrNBKzs3uKjqP5e1eyeJXzguPMgD27oQ9b5
UrbKNbroti8szC5ZTopcEVK4rIm9VfUghwiJXvmUHTnIpaW1dGFtPbOrJdBqtGKKJykF/45u3mjt
48o5WAykL9YzfbYLF1xjkiXDfJjgJ1vNz3dpoNo9tGuQea3EK//BPf3+NrM7RJkalTxE5tOBdUcD
suhd/kW+Mw0gO7hPDkYHYzSS1kZ1lgOziyVOUeLFEnVTMCpSo3VVDxs9iDdM9ohPbUPaDW53Wi/u
Tv/etT/8vdDJX17YgwhhWEg57CmgSHAGNf5U2+YuybuPKCQHUkgrUwnLgcvFAmeRp8yNOIpinPq/
ki/gCf4PDySs0gkvBgu/Tc0rTEyGyJhuJHlQsjLoB3qwcoBjUgyAyMbD90dz5ezPq0zIeQYtbLGN
pXBrjBggVnP7ewtrTvBX6eniS3U4+EWq1hNpmXk2g3wTn0dgTKHq5oEZZ2PeKStrWq7WgDoS7GPg
JgMA5M+zYYa8kcMQeStI8sH0I6DX1wMxb1nNwZI0HTJCtZ+YpttG4x6lX1uj4r6qqlM76sdIGT9G
zp9YZQbUyrhdje1brQDATAr2gOotYrXGcEcDmlwiOcUGdNf+mw27+Pmzo61AAqQQpzbJdZo/cR2v
RRbLJ/vC3uxki2kfVl2GBKDbmUF/rEHRrR+MoD+twxEX36ffpuasgw3kaEVwfJh+MX7IzUtV+x39
XNm+xeLPhY1ZxstaledjDBvT9mmYifzrov6jCsmardlTSEOBiegf/HfZzNrmzV7FWNCNiss4F7r+
UqQnFU1UfaXovHZ1zNlbCKqiqlFCdENiIYLOIcbUhKQ8ANVZeLrVPI8dP5bQmbObRH1kneQLrbip
h3RrinGISKrsbphsnOMxRGOfJqkzcjY4slZqTi8ythVFMJVQKf7Z6MSDnnYMNuJkhRJrbZumP7/w
N6EQR32RC5aP+Ua7JWA+UGxGVp6DNSOzd1bWwNNgVnAxIPe2zQQlnfCGRPqaK1gzM/NkGnRrJSWP
/iJ8BEIyxkA8iDhc4hoO81rh1NipWzirzbi1cz1zQWI8VD0EK6fam+QbmzoQCneKWUrUItLKW7mx
i4/QxY2dOSACHoMGvrgIspfigCnU0S3cyAMEHYn5i4gJuH+QFS/GD79tWlPIdnFKFOiJRhbEw31M
FgWCHT6Jb50nO2J+i931+Rn5gE2g8ytv1kKlK8vAIhognNXQ6wT7uz67xpEZt6VBLOgZCs+tCFKY
R6nO7NRSbGmN8P0ajzKzNbvOcRZR2plhGcgNBvAKQG1ijPhj7h30CSg32BKk2ld1t6bP9UdoNjM6
u4DA3A6DpEJFD+O8WN5rVz5myY1SvHTVq1D+SPlavnB1fmYGZ5cxE43aomVYBW0JMYTxsSP+ygm9
ug8zC7N7mAhjGNcpVBEnnvkYlXe+4WcrGNEIt1ZC+OlqzXfP1FQZUlkgrL0CCias0UakwRAIrAr8
t3ZMIQOU9GSGL1XTOFmxCplZ+l6QdZAM0F2pojGHL2AmGtJT1oCbbXAUrDUcRrXUMHsOkfjGeIqi
CNrwavvSG+lnmdePShTeZwkoY2pBf4hUsO9ABRn9LFG9mzgK7NEA/LSug++/wVVQjE+AAWcFoH8F
Y5fW7BNMTr0jwoiPnEa+arqJ1UE1evDHNVG8K587GdIUTD3qkGa9AtcmFTDUiYjjOxqPY072I7NO
YfP8/Wqug67JCqYLNANjJ+BmnXmBTFFqITbAfK+cgHLdmLdQePYF6OCtjxcsLAjTcWBx0S1YBG/f
n64ubuQc4tFKFchRihly1WmK0mnAIvb9khYO7sRKD7puC8AGKJP/aSYziKn0JcxkIHqpE/SFCSQE
jIMFZWPJPEE953t717kupsguDM6rK0mrtJGa/BKGhdq16hTVhkD8qgVLVqDsUMu1K7A3gJ1H+PdX
9A/DswhzGEXN4DE8uB49i92GoO8HQthJN7S2EDANbCUMMH6NFM+cwh9au7M4U8mH0pT7ogoKqNEH
WmZ8GEnyIPagK0oN8NKgZt14RAy3MajR0mKXCz/wV3zkRkGWDk6IwYkUhGYZVJ6t6iHjIIov9kYG
9qZiB3HtMWxQgc42kQyGL/lBHR5ynoILwfQq6wRiUQeiwsP4ZsSvfbqbGB5EItl68hF1dyLQKkl9
pk3qJNZjaT6I47kWNa8PuVOCrYibLwJ9INoD4+/yeFvpz217lLgCYh9MGIrKjkIlpOs/oWUPKq4M
xHk3+Ct5B3IuXbcTDBjXYGeVNSjHhxtLyOCWHgblTQ97f2yscw06QmHYRKCs48KXUDKHdo3T1Lot
yLsuvs+1wRFUcGHVYDvKdRA8GtTArH+HiXdm9JjeboMxrWzOPqu+dAoor/CotM3hpRHuGQe9nwbe
n7bzCrCd6jy3c+2+LWI7iQebxk9Vc8M7VPSg/JiB801Gu68nL6oSOdSUbuQ6sWlxplwHn+5ZVJ9V
cBEKcmsnBr5HcSTjs1RrmCh9Ecb3LHwDjyDkXyov6w2XcJA/jhBuG98UfQfULFh4CydSH/JUd0VL
xqYLbluNTht/dAx5lHGAUEOQs0MrUreJjjGmCq3iRIcnITmUHJM+P2Tz3GnVYaTPA+lcod1bbeIZ
2qdYPgu5CMA9GC9/sfDdWQUaahgKitQ+UKuvJk4PUv6a9aqdp7WtxD8aJcO9CsLmKep1bxghKQIC
uzF9VeLOhZizm/bU7frMtrS3VMrtFgyKdVu6Mlqc8Xjfo9WSZB/9sO/r3E7kDQHsUVCeJQ4uD8zw
GmL9KuZPsdaDD/C1BcBGrI+leYhLE59zY7HSzfK3jipupngZmL6QrrgaOUhW6rX6s9F3qJeQfZgB
TTu6Za65GlU8pj3nQu8V/QZkZxuxesnKCnXm5mfLjkID8rXeRFxksUNu9tDE7LQ7UcHQ45CBvKQv
1SDE1E3fQ4K6rGO7irtdRKIzL/vYFYvHTjrV8UPNIMUyhqh7QXShyzzd7AKNVw74O+9qEbKgHRji
u9qXBsQRaPjVrZ0CcJGRzDYiGjtcyZ0GJCKavGFM8qjqK53sFyJgpRSFNYiyxNGdoT1p2uhFTHQm
fo60E/AgPjbgOWtDdJaTOhBb8GyBpsyurNZWw89uLBx5LO2heGwqjFUJnd+F91IWOTx6Gli1CSFS
CrSPPehImHp8nOKLdJ9J86lIZ+g02gmCNlKCUauTnE65q0yEkOyeD/c6f5XG1zHrHWhB2YP6DrGk
DgJYY7FLQgYJeijV4xaAFSGJQXBhZs6gRDedQMH39InpbZDYWNuhgMIkyTYjwWQi5EcVQQrSHPwC
NEFNKufWi6KTZyGr9uD524qx8iOuH4iIIbBc8axpHFXmtjJatyVoddyofhgQeY5GvDUkAf6Nn5Ki
2MnKeLIUNE0wP2g3wgs1MdWqqwDyFwPwuu0xKl851XbagJJBM3GrMBBo1h3+ZUIfmzHBjCuUrqKP
cSQvoh7aUC85I112JSp8Wmp1iHSIotQo8oatZbNOdSj4y2qAffnYwWIP1t8WZCxtLqEZX9taDq5e
vfUksYQcQlKeZPWQQC6pT8AnQdtDS7ijiMwbs+4gta1f1YLTN5KtdAe9vKtNTMWgsZAfzSx1qjb1
NQtCuuaLaDwjxLuJe8sluhhUIfjmun2cSu9Cru+q6p0TPUDW7Smx6HFQu1T9QU8fLf5VGpaXWAxs
kHGQCt2mpTjmAIU5rDuVE4z5BxXLu56PTlqImEcAs1U4OnXxXkJwr4PMUGyAWnVfkNxv+g/eSoGa
vPbdURjIXoaQdoinqlI7r+wozjnx6wSodyiaKkKMYTbcvgotNClBm7KR3GriMhrgtKNG83K98CnI
6yJQrkK+TSyPncDsqCdOLp014xNPrl1YJ1DGkeSjaip7rN4iXdjz4dFIk50QcqjpEfO1smJXB7tZ
OFg/CX0GgAvkcoK165NzLvXAa2TxF0+5E+vqrZ4Z52SQ8bJiSFrsQZqpKX7Z8m0qiQHkbFO/DukW
BKDMVsWxcZOy37eG9kEVyTUwtO92iIf1kspbRU8kR2DxcJaH/icvCtwiEPlkCJXwYN1GdbIdDWBs
jfLnkBWHtK06Jwv5qzE2h05T900EB4pJ3ns6iAeTjzcjke/AYrhrK9GTSHu2wvwtS/VdZtR7SETh
usHZmXV6Qzn7SEko45iDFQHKhTGoFcuJVZdhHJDWd2MfHnUaHSMBIIq2+NkI8kub5rZJ4at6KYld
mgo3WsnBeArJVAx7u1oXPSk9fFPH8h5eEJR0abwTu/Ac10yzQ9U8sRHTuU6aAxmELTXfhTC9NZFu
28kIxl42bpK49w1BuuFRuhVrsk0o9/qIeAwATrONtzpVPfwch8nlh2AMZxWcolLWF3fNQLdSVNbY
n4I4ox7edkL3PihMdWW8fnJthkHZDvJGr6ot7vBLXOupEyv4pAk/GoNxV48gFQXanllc2CNBB/Mh
BZN/38vc7Um3ywFfJLYJ8Cp0mEFBnyKqpIwaAaHqbiiom4TCragXR6ieFMdBppKT6cIraZLMAVoT
6BpAOge83Z0C7WFNI0FRFqMfhblXR9anJJV3IIdKD1HfPpE4J26vsa0qWE6fEh+cYFts2yaVUNtL
m7MUsQOPWQvOZNFvGTEcEoKMrGe6TWLdaVh8lOJkx0BepcbZTiWJm6qCF1aY6LQia1vWOIwqFHZV
KAiDrF3ZaEZxjHMFzKWyP6aKDbzjlrYNIqxixPy+ZGfFGxsH6BeCW7d4tpKnSpbsGvy5Wf01CNlN
lGw5QEsKCMVQVge5tDOAxtUAngIDDbUSg+xRlOwmw4lN4P36g4VnQU5ap7QYc/ho3YdN6xYaZk7G
Xu5tlkLOGJ++hQ6ditDR/MKXcBRDB/kFNFcHwS2b/QgOST19CLOveGJybo8EnK2meYfSZK+pPotK
X6K5P1IFLMqtU0MHoi/YMSN3uZw+heWzzvaGRZ8y8gRm9CP2B3wP+6pUN2kretHwHlnWdgyZ16GS
Z5Cj1St2ogx+qHQbCazXcuFq4ms53JS9hnP/RXr88FD2RUTbZQvdjsyw1RoYV0E+/o+oIRTCW4l8
a9IYjtoK/LMdsf+HpnKO7AyJ9lDdxjkgvdqPLIkn/kqfSP8+XTYxlK2bJqgG9Ct5FlBGhp1e4EcY
MYiWEMKXaDh38nuRrdUPFqovsGQCFQt+lElM/s+8TwDClzYVLOmC+tJbyV3R5yup3pTbz9Mf8NSY
Oia4JPNK5aCLQAJnxfCXJGTgKJP93ECNEFMkLSi1o/zl+8RyodKA8Zu/rc2BgKCa1bWCi1XQmekT
UfIdo4VrWCFCd/7wvaml1FzG1DDY5MEmBRWdP/eOxp1ujUhPglEqT/mktdEo7b6xuhW8/JqdWQmA
FSUovgolDQr9vacauD5/aggZ/ovFaDIEwVRUAaC/9OdiupYCJorEOCA15vSl20Tt4Y5+fG9k6bRh
n/42MtsxXeYdj8D+GrTjJh8SpEHjSh1jzcJsr0g0RFbPrRBBjOJGafsejWuKbWsmpj+/KD7zsM5y
KodpQBN2W4pohE1u6/uNuh7kQXnkcqdm93LEHJpUGF2Gvqvk6w7K2qf0MQLWjGzkTRaAeuCGrDgd
edr9+UWVQfCjKuCcweTVdJEvFqa1eV4Xyqhh0LD3IJWDUnp4YD+L+3STQrK78cDQ+6I5DWwLmlPu
o1XQ2bWq27Rs8P+gWCijiPqrw3XxEyQ9io0o49hbP9sidAArqXRvnWRnGgUE4eNrs68fdTe+oTb1
rB0/dtv1Gv9103v6FQCqosIP/bOrKm6uyfGUO+JXuNCWQ0YDWbdmY9xMEkj9/Toc4nrEc2ZwdqRk
sa7CZhjSwLgPA+N9Wq60AVUGmjbFHgwSTgLURw4I6Wr7eMm3KCj3wYUp2rUWILVqqlOtnHh1oT74
jqpNBk1KiiFiIaBP7QeLnCz41yKzWO6l0dly237oFdA5p0EH1v0aDIaC4K7cn6WzDO4KFcoYImZa
rtCLvM5TUcQlxagisH7tGcEVOifg23wFYetKSXGhBg91LuhwoLSNGMCaOx2DWkUiG1nQao3ipD3S
Iqh17xK5JwiRwDIos1e1SI9RUzQr/u6XX55f2kvbs71UrdqoktDKcFb1oAduSHXKXfKAKVB04QRP
P/Avxcl2sjv43Tb115TCFs8P+EGwxfAaKIv/6TNiFte1CrxakJrJDq37jY6pVzVSV16npRgC9eK/
zUzl6wu/0IBlC816tFIxeVzbmVnbZYcqYQIhDS65aZWt2Ftb1qwcLvE0TuigQjM+30cZJrsxw0jW
0P2LNfCLVc1nq2uCcqCWkzyQz82h34HZHgQ198it3ewHOkXSgDbfP9G5XTyvv3dzfjmQFFNr6LCb
qIpspI2+RfLlNsHatVhd33RJL75a1PBOzKfR2ulBGd3MRTVMv8XQsgfhW48GotvcCInHXv+by494
Ey8ZYsErtfNYC1MRcwZwXBgjb7YoP4A2J7Hzg+Tg+UJnc+W1XjydmB/+JYlmXUGltZS3LKOguqYp
35AWoKRKqz09Jmg1MlT9FMwvf7/E6VZf3foLi7OdrcS8LYiuZUFOtih+2A0EX763IC8vCpPmuoKA
7UrCtS05J22vw6kZ6SZUwXGpSCA+UQkUZfpc8CURR1TXcGIV+dAK1kPRoww85MpDJ7RBgjp9Z1Gn
HxuPNbk7lJ2rJtIHFzgY9xvqpVZthyF9r2iLXEpUDmWtbYZKX4k4l5roJsiLJMx8ijIo1GYOqqVg
Q+Y8zKA2nv4YD5gjc0w3OoAfHIwVqZ/drCkgX88IT6/bhcWZr+Ik5lC/AQAQ9ZSzdq/dqgHdmp8Z
qAxAXeFaj9Pryj3UV1N/9cotH4zfy505LjmKQjFusFwxyA7M1b8QBXtxYLxJO2unQY52lc5oetyu
j+LfFueoMHVANUDpIHul34jo40mmPQ3stS7u2lN7H//7QYE/t9ecJSp8hPK4NuDBE1JmC+KPWrsD
Nun7w38NiJ0Zmd+vGrRbaodtHHYoet3TDXdAtuj8BdiRblesrW3hLH5I1bCiMoOfnNhlB0AUUHXh
G8OjXxAwdk0Q86wJtV1hmrE+6D/ruBaAWV5p+6Y1eFXUFmdUDdi2OhEgS0B3cUt2ytpOLq3t0tKU
r1+8AV0ukqYSur/eAO3QPvJnE2gk0Qc/4yMqQ2sAnenfmx/HS3uz+x6TMCkkC2+qlY3QjJKM+5ry
faVXDwmPP7//cEuX7dLW7KYPA6ExAoU8qNUhKCE1ZrbSirrt9YDZ7EvNLnTT5gKYDHE2+ig5ZTVa
DrKUbTOVelVDqG32yqcF3SAMOFOPZZDATiNXFIufMZc36tRPMfUGfYAW/8Ohn9WhfVIwIIeMMKVr
33q6et/s/ZxqF7UkveA1bk2K6W7cTQPdUPS2ojHed0TzBSHbo4cUwf9nn6NJnpqar1ylpbjt4oto
M+eQsgw9tQanLWMvI2rVNcSnrL73vv/ui4GNBiAL6LxROTPncJaxkaJ6GPDhJynn9tihLQm3x219
2/kjYoz8VDyCy6/gzlq8vVgYuDQ9P3OtLmRQQ0EknMk7QGrQbUxH9NpU7Shp6X0nin7dMwHdbBka
qUr5gvKbJwzGszRQUBkB0AIhPMgEruzIkkO5/FmzY6omA0g/oVMMdnyKgItt4i3UWQDAW3VdS5fu
tyVLnH7JhUMxE7MbjBAXAs8qsyVX25fQ+8jB5m7LfumT2q5u1tLkNZuzY5XpXZh2EEIL2ujcicwp
jDXK9CW3dbmq2YPT5ZEAVXesalBFN8/FLTrzu1oCp4iwpmq6GBJd2po9N0NkCnmq/jq9yPkdcB6A
MfcUuuwXkRSK3Rl31gKTxR0EalIFObZ4LZhiplGpCQlsSlBdsgBlEorD90dwcQd/W5gDioySWVrF
YEEkL4I2gswzdXmXOaTffG9oaSngyZUmKn9dlebZvlmgtRYamD8bgCgxtB9Kpa7dpqVH89LE9BMu
zrgImV4S5kgoBkyQOBPXUuRFNwp6/1typ3jNTbkCu17avEuDk1+9MMjKoZdTCYORVXqn5hlGajFe
1yQHKFn73+/eEnbOhBQ3Ng5wQvD/zh7oDoMXwCsWuEue5APZEqB2sMU4FSAkgHt9b2zpObi0NXOW
icpbohJIhg3VnvRjwLPYzSG/972VybfNn71LKzPfVxuCmUoMK0pKtJMtzUuS18h8kklp66HqqCL0
fKS1rsr00/+zUVTT/vxiJE5NKF3meVD12qGg+xq0MsSwUJSO/V4yNqpRut8vc7Es+nudypxHRaRV
koUlQ5gqinsl172wg+rgKAF9Vj4PWfvTFEzhAbN/vRPxCLgwJMQ9lNfApj2snNfFJOvyt8z8ZRo2
almn1XSKGMAeju5oP/k+3BpgIhzc0Ee87k7ctO3PArHO2k6sbf7Mg7JGTxoGcUoE7PkPBqDMj6lc
bm6hCoHp5TfuAYbbfwDhUjq9rd6tfIdpbd99+pl34EnS6IWBT68G0R13tU16E27yLWpFwfrTp0z/
2nfWZq5BtKRySBhY75NGOyZle6eqmQGd3/ypzHHG6ipH+7Z7qEcRhdxoeIsNpUO/mL8MEKFCUPxV
admzLsbPJZdjd5RaN9cwbULV/hYQpnMrsw2UAHaKFQaiKfh4G4C0qN0krt/0MXswWQLETZ5bjhKC
+rpN9CMVs5W3A/IoS6uUwBYO6QGEdHOGVzNUYmnIIMBdZOhpy4MoOYkhQlxuQP1fMka7RIVDbNsN
z5oHjiHxuBye40gBcLH+UcvRp5GOXh4CLwIsJUJrjzMepAl1VPnUg1rI0iuIfgIiTNiGN+yn1Y22
DFBRW1g3civeKGVxEhPymFqCI5MWf81yU3TYyRh5o1ximiH35bLBwaoBjpRBBNC/M+0lyukJmAO/
L+lhSIZAzOMgEwYX0sQbJf6kEGBqasXG5A9a4h/Qv3W75oWJmsPqZtNWD90ACFstB3lzajlggPRj
yB85ZUfLDEEGZUEJmjtVf8pD5hig1ueJ4cjgRmnIUQXQIDXHTTPcDJbyYGIcqEvELybmu4jtFTLs
rPqkjj0Ar+pt3PU7S0U4DOQhgyxaO1iBEvWehQxlEoPWDbLjQgE5ydim2WirReYKde1ORhpDBVZc
36UMGo8gwx2VD7Wu9zHLHT48AQJu6zgdavROibKr2wfA3t2u7r2h1m8YSLoVcBQa/EGpCUYxlfso
V1JHika3k/B/ys0+VZ4LMWtsQ0+2KQMGbyCCBzVNF7RagAlpbh2BetBizxPFDLCmUOmVssdeK7/S
uHRYXAWlRKE+yoMIDW7w9MMfYryKA0MkOhU2i5HolDYiBCBVT6b4dzHTVPeCM+TAK4zMNrG5UK9w
dV5szSrZlG1+WwuAXzegVtXgyXrqmwS8stD3KidUaGxsGgMKnpy7bVsHoL8Qi24nj/uxO2N88hRW
75ohAsVCtkDAeSWERhsASrms2wZUdS3A43LxaWxjBxsSGOprZaC9yCiwoZ8pzm4WPfGC3oxViQQz
QfoQynandyBYBl8amKfa/KTJ8okZgmNR3a4mkET0CVW1LWC/XsxPks4dMAG+xFAJV8LutiGZE+f1
JtGhQKdDwEa+zRvFkyrZx3PhkDY9iUMNzOEI0Q8AoHu+1YdxH5vkQWcN0hgl0KAXrlWd3TXygfQv
1Cq3kf6j06IN5YZrSQxs6QAsWywAwB0QSA6tOGCPCyMEpPMrJEdI2OyTBsVngDTrMDkJkrLT1Gcp
o7tKad2sZK8p8KIKR722yyGUd5gkqisZQ1tF5ncg/pGAna50w21Qwuzqn5BsRWMA7Enh8wACe6r0
9hBTF3Ba+3uHv+SBTUuydFlDjw6THn8+9YqCahdF9AZeWv2mAvVqDIGs701cC52hzABJi7/93+xN
iTr00aKwnIqWotPvTCc5dDa01zHAXzuCQ5FdRYFwBEIbRUzoEPnFRrXT2wK8rN1m2KdrvESLKfbl
D5o9O2qqF6zleODVoH+qDuQWkpWjnaKlpXnxQ4RK6kN3wjzJSnC/GDFidgTSWToq+fMYByLOnWrl
YRKoDCGjhfUTVMC7eKUAt9i2A42jYkhTg+KqRSFwNa7wtJq/eu1pZJtfHNpOwE774yaFULVn3WCV
TupC7c+VRxcVm8hdSzqXFovZIUwOGXCT5lXDH2MIUjIijKlF41il7TazighYV2gyfn+8FlNOU1dV
A//5xUny5xEuirIbO61OUDARnWiDaA00xig6gsLGaU/VY75eCV9cnGECcqSjGq/P8wzW6xWTwTKA
AxTuyrf4XJwS0w631b52QV3nNOi2q6tbutQ1Qbfkb6uzjEMiPK4SZiZ4E6oaOosRIoU0lJ1Gr7Y8
B9N636je95u7lLtdmpylHzkdqJroWGhXQB3SuotAFB9aP6GnvZJN/epHzkPB35aMec6hQbhCatoa
HC+YvtgCuybYg6S9s9rq8ZKMpZsWGkp+Wm4EaIg917QFgkFtuC+3mFHparo1hOpH2nPTYSoTPEKr
wW1NKHuMAoK8VvlUMJAvVOGxHcWN3IPsqB0fkyGp4V0LjEGawBtXDYBk5hZcjn4sjkAR9l9qXCQ2
JwIQudFH1pevmmAC94pL3OX5ym4vfmBTA6hAQ38RL8+fJ7kZTUyYQRXWl/kQcHrPstEPU1fHL5LX
0tc1WzOnHDZcaXkMGT/MYwTgSt3GshZYtbTHWOgeGJqVW7po7vc7M+fs6+MeJ1WNIadbSG8GDU+4
0DZgmQe1JJuCDCuVgKUk6vJZmxXVIkqmGTADRBnaUdTiICIbo9Fta9yZg4Xoe5V+bu0dnXKAiyIH
3rdxZIKYB8yfmCyntyR6E5zYSbfttnrr9sPd9zdzbYWzszLKiawWkE73jZYHpBB+Zh05Fpi9lEoC
fH/nUULWxs2WihGXuzo7M0NXMKjjwBtgesKJ0n0/vIny4ETSrZieaXibyisXYrEscGlxcsQX21pJ
ICjM5OnYoBiuTsGBa3mgR3YmglDLtVZytbWvOLnDC3NQchiaIcSlwFwThrW6c6/lK99tsUZ1uaTp
plzYEOu8x6PSG7jZ9xXK2cQHxHu85V7tr6stLjYbL63N3gw9z00gunEuqR//AER+M/VrJ0GFHOwA
awHOYgPh0trsuSjkhmkKproAygBlIOQEGi2YdARUP32ot6Xfb2qMaK08HWuHZN4lzjSjMSMOSUmu
Wg9V2G+ZlH4QQ9uJNHrOEx1ckJL4FfLkVonK2xxETh1A5r0Unr+/ktNhvHrCfvu4efd4kEpWmNqI
kAfi4Q5D6gWufuuoF+Hm/2do5myUsJD7rgd9HnSpHH003xVQAfXZv6d5Q+B+8TnNmY+JeproZQhl
MPE8+kDz7AVHuVNt05Y8dQ9K47UPOf3u7zZw5l+icZSyJOWGz8BJADrCiXDGcrpmU24nxb26WNnH
tdthztyLrMhcUy3cDu3ePE/6y1CEaP6CRv4Thb/FaOrigMzcCysFKiYtSu+NpPrgGkJoAspj8cno
hxXHuXYUZ06mCqka9RgLwaBvdqcp0EivhJcMAHn7+5O48gqZM/cCVZoCjG9QWs079WcqmUGCNFcY
yxTktgPiKHAehmvy0Suv0FygtEFpNsqmmJR1+yYbGts0+1dm1A/juFFpBmHgcjcwFq1s6crbMOcF
ERu87wRKLUEhdGdJgNhrolsrqduyDVAMIAhErXCOeJTGHpAlfTqPrWabrHbU7OX7D7Z45BFfTvVt
YFjRKvnz+VHbokw0DhMgGp+mXYLKB4RhH3Z2eBq9fwB4Xor8Lg3OnFXTqyUoFcgEeO49vp0SNNxr
3zi+59tkAy4QB8P4pzXo0NJVu7Q6c11VOY6gLwMz/lD9COlB6iASZt6WibRyAdZWN3NZmGDMAPTG
a94kgjdifIu3wxaGz21lbgky65XPt3ThLtc181htRuD7JXw+JQImt/SSrbrLYdiG/LbqCZ8tOhRA
I57K52jVPy+dTkuf1HktzZpmh/48OmMsYbQpgkivSq0zCbPjVA9cWd+ajZmLLEyBkww6kH5bOZN8
F3FiDuJhlGPPUz4PrSvircF6FgtUlwubecuSC1TjqN0F9B2D8DsCmjPPup/qU4kLQN9W2jUbBpnA
/CYKqEfuhCfqaV+g6XRCT74xtv9L25Utx23s0C9iFffllctwZrTasmwnL6zYsbnvO7/+nh7JFtVi
BpKS++KKK1XGdBMNoNEH51QusQtb4Xv9g7iwOouNokuRha98o3sTUm91F4A1+7rdRZ8ZEAGcwNEH
6shQW88Vb2iAQsR3RizH5RhPcOa1HhjEtBFhgu82anFrtIoGE30TXRWK/jWN1YyqIjaP/pObGlyE
m+M2notazv0QVJqjC74xDJvoIAFw8Cr0ETpMgNMARZM5xt/EZ2OhjK9fVp/N4EJdIoSSWfSwDEJD
X3Lj021FvRH8fJf5FB0Q4SM8ecskz0KU1ah6a6u8mITIhwjlgmFMkzqSmyFutZ/so64uLCN60UY8
op3YHxecSOnTWlhPlZ1xp+6K6hWi4NQKuXiTtV0OTTiscE6OtQlIa5o4WU1c+Shv4QNOJabC2COo
zZL1TU5BCCI33SHJw2OkaYfzDkItiIszqTplRainEISY08mO9PFTkS6aJ2oV8YS9aQgdJExciVAU
4jvNnb4soF8y4BvVbTF/742PfUnw3G0XEisbnLNHIIJp9FjLAX42j2D3Q88+vzTBrcO4yikNhs07
HqbHfq+Iy+dQQG/qoElwNUgXvJpI4V0RtV/BVuD0sXKp6coVNuKiz8HQIIY+47nVRm2fZSWBmdy8
vq9/CH8awKSMGX9oCvXH4qBcLhfSNVOPla7iHaWIuBktV2vm/L8SQZamlNhhgOAbKYYG4kTEyk3n
N8HhZYBYDPJknEPKaVhVVoE8k0d3gxI7EGXWrVu0W4myZdMfV3a4fKYWZS63CgKj0ZduAdxKquVX
CSXnuDnqZq3McBlsmcKoNDTcehj8p/1gHmUvc7PIZrdI1cadHPobdnoTmzY0N4it3LqVgJnNwJWZ
zaDymnKYaICKdoYllujETz1YVdTMraUCz80BqLbv1KYGdeZMbOxmx8WyJIxYG9DANflyfgY9T6Iz
Jv1p1xx0phtQOhjlDI7xYd6Bxu8qOgog+SGC5mZKWFnlzn5hASZiLkA05L1xbYZgXErrSwNYXNvM
iz+hvURsLmWPO/14ZBLAKbHgmbqfMbMe2kgLdi9+ydSPOQhy3hGlV4vjTnjYNoOcDUg7g/xTDn9G
Rew28rD7d0a4sw2hixG4hNDYaUGe2+Ms/2A93KKPv523Q+0cl95yFFxdGCeFjw5RO3ySo4MGWog2
sauxIvZtO0ZbmgjyMCAxZZ7nrc6VOYwgW+qLx+J2vo9cINYAxi8vBb9xwAFF0bNvRpUnezwqc2lA
zA8+EX2nFeP3JRY/BcH8QdOT+/NbuBEkgQSWwMSHhz5GYfe8/rHytMXBhhmzuxcBy4Q+gKNNNwMk
Ac8b2tpA3O3AzAC6bgtDwpybT5BYSzS5YN1udGxuSw10ruCvmTEhgsjlzvulfntB/swi5+t6pqml
BFWsXZ7fRSo4LLvJJRbFym2uKH5mgtu+Gf/8UNZN4Tcy2KLUSylSXB0aQEZ7VMxq1ywAr2CyNe5a
W4t1yjqLROesc/5v5IXUAsvCOJ9Zuo6PYB722az14NMTz5uesvp+XDoF6EdK+iLQd8pUXsajuE9L
MJVAHEs3iAC84SoYRQBzI14KQauo8E6piKWulW0Gyj97cFGU22AiM90Oxw1sZrU92lQI3raogWZT
AimlhSbA82NQ5FGjAPwJ9mQ3tR/4szs72OWH0HkN+fjLvcQCNVw7wOSv4TRwt7hSrqDzFc94nxR6
d8jSQwF+OVMK0ViUiZpug5zguS3mRKsbTipFY2z0bYzrdo9Z0t4fQOSqH3s/OACyNeyZuBi4XL6y
Ea1xLyH17DXCUdlBe+6nbLQEUQa0vwDj8E3N3gKez7IUSCG3l0sC8rn2B3EOtyxIioZKD60/ZEzu
HIqgKBIFHfKt1ffZmT3wDtyrXukLn00L9SujUp4NKiO8PH1AuajoFBkisEUS/xGNsdPmaIbMSdvF
btGABi79oqY/8q6zQwPzZ+HnFvJwprUbNBGABqrs3CjWmX0drIfoqDLp2ucfdpDEETyruAzMfnEI
MLHulH5xkR/qHM+HVBtp40YEa1ipCiVjWQVd/XNrrYBKSNflACLtBbQF4+NaE4d6v99eGwTITBDz
6mxC/rm1qFeNWVFS7B2gjFDnetTLsnzzNXLwm19yZY151+qIKMJidXkJDJc8gZRO6AffLLOvQgup
yjaQ9rKc3U6K8bEBRaAr4igdBlDjgRaRenB4WWazPcYmIzKIIvTUn/+OLsSTSdFAlj5VRXuKMw9S
2q16EQqqjwLbCGtvKSgWaeXF4mUMNOKSpKO0l3FC+Q8bjtDlHC221drBjBPTicrKE9Csd+ZWx3RQ
NblFIe8nQe3ttFsMLzesL7gPoGGZVfelUB6jUBUdPenBsCbOOubrlHsr0aFDJXWpo4WJBdSkep/I
+sdsEbwpmoGOCJvPILAGbSUYWcXS1oTloMlL58alPBLh56Xvckvk8uSk1GK5RDkTMTH96VD7hjcd
JajnscqNuiuR1rhEGY15MzcGrDGSgAngTDR4xTsm1pfpLgSmZ2J57AM9i67c6rj7p6CXolBqkNnJ
2ZNHep03B/DZEQGW8hIu2AjibEWTmFmn489KDZRue+kIpi//FTT1xJL4VmotLxk8/fTUngA57oLt
qE3t0gfA70/ZArmLBpDwHYZub88v80Uaeb6VfHcVhAAgFsP13Q+bxQ76dN8V4780wTZ6FWv0uUSq
CgRIz4h4uo9Hp5x/nF/Ey2KGWwUXPOUR3N1tV7JvNbiyI8lO7CFw3TBZRRF/2VFjHdTn4uOnjmkh
uYgs9Fc8dKbAhjg6s0RFKsoK+/+rnVsURe+HaSr8qfnaL/6y/BHpX/7l1nGRYoyKPk0rZDkmwZVe
YA42Tm0mOqFg9s7BkIqrJd/O23xRC3JfiwsXkNIJEzFgknaT7kkF6usZSPryaq6X3XlL1AZygcLq
sihuCnCzVDJQfxhZ0z/FxofzNkjn4wKFHE6FDF5W66QUOIPy107c0LfMa7aH5kV0HDviRL1EPD/f
QR4io4MFKTbiAnKXtTs6kyvjadmRwKaQOvP3WnUrrz4EJmaaqKKIbdiZyMtjYuoutjoDXXwwIn6b
gYmb9kv5E0S/tgKaSZMo5InYdBrEWbl/GOmZarQVCjDpWg5KZ85I3RUWGM6thwscIDTEJTXBOQ5/
ZgfQznyX9oIzgIXFDZEq6SsltSQubqiigHqzga9MguGk+D4a9YJNuSN/MUikKqikGMm4RUe7uwV7
ntMdoV2DVn51pFf0snBlvoh7pIhmvo6aiivhgjEf81hCeGdl8pMME7tEkkXyZk5WdFx4QNEC4lXu
qAlLNyZdF2JtnrKrQxCQDXvhBxhP2ZNc71Levr2XT/Z4loJ67NOyl6EFx9YW4wrAagC2lwqqAHp9
m4FxZY7bygXy9pISQsHdCjLJrrK0t8sF7LBpHdgCtJreE7hwT8V9A/RnaPM9Ty/aaDWtZsFT+uPo
fWUlznzL7v+DfzfTg5Dsx784aitrXCwG8RHkEQfELAgCVwfr4lF+WNy96oLDfvs5a5yndJD9lJYQ
a5sh+8NeOeU/Gf5A9SDM6T29cr4HosnOw9M6eVG/fhIxyGoswemSOh1Ac+ZOx/EUT+jSezOerIxx
HmO2eYnWEYpUqRQ9cZ5sUaWKEMoEV76B1wmkTyHQFCpmylT5b2Eiwvx2BFktggvCjWTFRlJLDxft
t0UQ9tnPuMWJVHKVUoRuKYVJRqGYALnE5skbkBe+AiVFbRpXuYVaWEMLkbnfB90XF8wcM6ajzK57
x7RFd8HzIhkcKZssuqzWVo2LOIBoBMd5PrDZmcW1AO20mTpnDF7MXXBBe/tmgbX6dFwIaboh6rMI
KXo270CqcFQkKCfIjfOeSAU6Zbx9Q9oGDfXnSxOszmq1Cp+NqcGf6Ebd8AcbNJN3mVfdS3+ct7e5
qidzPDawLPWkzBQrhrzCdK8aUQRm/+U67WSLCMGbn2xliDu+QQCZCGmB0l8BinvUp4bUu+eX8vJF
kYWjlQnu+BqdJitRBkHyFrLOwOE2vZ3t2DyVaPqBfb1cMekcjzBKrYs70bPeqXIHjli/byzLwSDM
lWoMBaj5c9lb1PpjM0v4dkMg2JWQ4gqfiA4S3cWU6TdLDd3fpJwPxE/aLB1W+8B+8up0zO0ktEkD
BUemFrkcnrp5LJFT18PtjsjKGnf+ocNUAGAaPzUPWO+QlQ2vKos2U+vKGnfym1gPF10PfqtTPqbW
8mACkEmujbLGnflBl4Vgyc2HnWR90dcL5JL7yBUNVdNHMcaLHorLf9+DPZ0VgxE1GQpGaLmVxdlg
9KrUsIKIlbLLhX7JwCD9TeSR7y+bmUh7ssWtrCsV4I3RekaZMECDlV3inCA8XeIstCGPjRfeD47l
Z16dOtCYIULq9gl9Ms9F1LRKNEFqmHmrssXyqsrfin1+vpc6N4kcFcAfGg2kvVHABtNtTFFrb9fm
Txuoc7GzHeTOhMLO+3s+7BS9qB1WBrlIOudjXZg1ImkOmoQeiiMi9E+hy0URZG2Wris7XPDMlsQY
KwWUq5X6d5OJ+1JAwaDsZWmEsNb382FxO9P9dgOdi4pjJMfaIiJOqWkExVHFtkA0kBoU5pB97HNb
x4XDpQqyrM9BuDS2xmdg/D8rQ3dl9tB8yBovlpt7YzS/hEt10yzt5/MrJP2ED44VoDyFgEOtgnTy
d29QuRq8xo5m4BxJ3NJ2qnnaVC6MjG2c1qEBi1YDwolj8JkhVg0nHyzUK5juIxHP2xX0ymW4YJLV
maXW5uksVHiqWva/UGz0HZW0xUWOrIIWRVKiFntAzD1dGt/bFYdSNGRPMA2OiPw8aY+hkoaGAVsA
cX5fAgnqFnJ3E2fiZYUXyFCJL4No8KsZlO/F8i3umh9AMe2ntNhPUnXspYkIai+h5SyqrX4Q50xS
WwJM1AxQsIXGVuUkBxCFXE5fI1/9s7yIr41dccdg3RCqwjPSJ4yOuZoPHtcPEMypL8G6g1Y0mUk2
z/DqN3HuVgidXqpzgLEuEJAustfAhguilAkMspDe22U/RO0qccCIc/5kbcbDlV3O6fA2radWE8dg
VxUvFqGESkcN4cBZQ8t4MZr9eWvUKjm3s5bKivQCrRhZ/iob95KyEyoCPbNtQpVkvPcCRMmztRVj
2YBzZTB30rTLik9qcBR0woHYnrwIhJjS+WWCi7eRnE0Q1kPanayjPMVe00E7R57tad7r044UsNxu
FONtFSiEkwYxlyTrCvV1X7fWrhjuoKjiNn/o950r7fJ9srM8MA3Y5aE50n3i7SixMswlS8Msh7gV
ThHJ9OfrXxFpfIXW/HaRuLLFJczZ6tqkBlLtBApiuvalw0rShx7d+8rflTXuE6bLDLCchYvE2+Pf
trc8fT0u/KVmX0L6B/3ArjKvisF0pL70K+NSzkQnbUHu8/X8GTt1/F6655NBLrxFsWgGCctc0aXu
g47ufmM2YOwQU8gb42Y5vNpVLoiNMk7MkMNRNdnp3MBH0vzKCNkZp0zJWGXmA5tUVZyTebLRux3L
nhbOvsTqdjiW8SB0GCX+1w8q2+XJauFcXEsxiqHjnY/dcN73dLlZ+T8Z5F+apyFop1yF/5Z6sxPz
m9SSiLsFdSD5R+URKt1yoJ7WVBxGHH72BMFQejrGvcgDyY73Gaflx3R6rce9rYPTGqAjxSOO+YM9
4rQuHnEUJ/EKh+y0bRZ4qy3kAg5oPRoZ1AJPAQcTZpcPnXN6bIDyEIMLONLQZ5nR4GiAv1A4Yv5p
h+2EHBnoC0UMEeCVj6xgqS3lAg/0cE0FYnh43r5iThnPp/d05erxPf0VFSxlkYs8YdAvEGLAIt97
DLaT/e8Tz5P9B0Zj9L2UxuAAq3wpCnypyW7jIHbPh1TqtHGBRYwFVeoXnLZB+j6JrSdolGY9ETlP
ktKr0CUlYZg0I4CcS17ZUVKqn00pbmxtKEYnWiw/NCRIn+ZR54pDevevVse/Q5eTHgAmVqHPNzSt
XdXpX7kcvXky6VRz//5S/ANjnffNNImnpPQOHB7hiPyjs9HKeQw89/vjMeGIPCvDpLV6CULi2DfN
+A6Kspe1klwpEcXIRGQ4k4siVqD3CSg24YhhDkVnKHRJXzMr8ZeW1KohwiP/Al120AUdmalfFdIv
kPZrRO+pZGNykaMVIRMXTacnnXg/CE7qL9cgpUbvM3VDd6SCP/W5uEJFyq0qLdFI3pXCpWHkdmhm
UCc0nPMHi6qfeSYGQRGNJM5x3XnYw9VcGt2s3mzoPqUz/nUlhY5bMFaIvb++F3sGfl2yJoIV/7LS
9qGa5QsSy4D5Jsb93u9qyLKRzDXEkizu3mNoQD+GLEOLeP4F7azuLHvzEpyfoEbdk9Uj4fAWd9mB
rnwrFyxDs5HaEB1xIEYvH558QxIEQTggf0tN41izEvBi73T1QoR2ffYz0H3C+4ggaHHBIhSjqOlM
7f1BcNMvMBupaJaKSp9n4GtAiTqlM1jz87C8j4K2sCsQeUppeF2BIhg0eT6q5NqpFihVE2vddJWV
aS5DDwj4WWi9D7+yWQ2sbHHFvhmKJeYHAehjYLtqV/rjrXZtXUlO4c2YQZBuKL2Y8wZBzPn8XtNC
iQ7DOgDMlPLNVJZOntVUpNr0x99rwn30uQlIOZUlVM1PNzd32ik7fbJbHzc2G3xtiyddveIJatM/
Vza5A9cWiGZQLX94XtMuQzv2lmvDBxHAq97XNs/3yhz7OasSC2S70NGIAF1hU0dPDQaGlHlFvX/e
ISWRO3zILrnSTVjc4yQAe83ra/eVr3nUVrLPu1ob2MsMY1SWwtevZkAGWrA0pfcSmpYiiEcqxzic
P24sPb64rK22ksvWhj4ARxaAAL+SIqc2RRclt71kgV2G14USEs65WfSsrHHJGpw88jBBKX03NoAe
a39FZWl3+ujp5UxY2k7YhoFZYcya6io/VBCkiW5UUJR9lkRfCRbfPtVPtrhNnKw516MOIUu6k6GA
7Qk2WMBnP/Tmv9krcyVf0Ulu+5g/2eS2MrBUce66uPSNtp5sUKP9AKlJaffxQg3sbl94TRPDZyZE
+TSeXDJVrQKUMaetBKvw24byt78bpk41CaNUkBrl/B/pRWlb4fGF+W3gI9LWi+/Wj0tgAm26LrRe
6SObT26rdXHfK1dCsLpqNWb0Aei+0qMUqk4ohgtFsPspDjyrWL4MZVlBCB7S9Vny9mExXNskQxUN
UBPjT/4rZrmgpoECOBLDTj4EzfEEL3xViN4KmphlhCKwCJIMja+KgsEEB+MAIBzG9KsDBnSg4aqH
LhjNMQlHtpy2EsLaGhei22ooqiQBDDo75LEDTAuImKEhCSUHV72c963qn4+arAbho+baHuekkjwn
Bb4Vnp7Bz17Ws6vWVyPo1KFukIo4jRi2PW/wJQszvt7aIueqWiNOZhexl7erRwBbDHA5cvrsFI8A
NnJXt1LR2ibnslMk62Fh4BsyiE6KmU1AvgGbYVp6xSuQy1vJYW2OK/wSyEpI8wAHHUCvkON58Wvb
Xk14xjq/lVvBem2Gq/n6fDLSWsRNLjNu5Nay4zp3z1vYCs1PFqBC/TyFY7ZXnhZzhP71cr2ANKgC
H0BQfzlv5PwyMNr63EgKRHneLaiBAKu1F2OXwPHPW9gMj+t1sFO3KkVMeUpFM3+cuHpjKD7va1Dx
eG4LUllVE2hYjnpljBcmEGFMlKWt3QkAzdM8KVX5kMvjgsbcJqGSZHCEB/d+C27qvGsjJD5fnZZX
0WBmqL8xlGeno3mjS7KX9LMHGfVvxFdjX+WfYxPeg5/bShUxCfLkEb37n0C01j7CxQgz7ORyYlhh
oMhXY7KvLI6ptXEhwtS6JYUgxVPh/6ZGP2WNixTj9MtBcgTZg+IqkIqASt6FAcllQ/9CYznYZp35
dDzjRjx1UqzNSrCTLHmvJ5kNmXt7EBJ/0u4WhWR/Pp+joYr23FPmXBrCRjhdo1h8f8sBoA7bqWu4
iiWLbGaahq7MSSe1be3lwvxk3jHCIP0bAKbEGaBWxkeTZK56qWGppLcrvFkGB6G1B0d8P9pndQZO
uXu1NrGZwxR0Cr9uv7/28T+oq/QTvHhlazB1aBlWsPWOkpXaRS6S1JI4SLL+LltEyjw9hK+XtRQ5
tKoMATopX3N0cIvJi+avhFcQOebEb7UyUhXiUtRxn5zk63C1dpR96RgQRjH8wlO/UdiSzU742i+4
+FFNKmTiFfi8+mHAfPmu9WM/me0eAuq5G9+R9RoRPvhJlyRsytDKa+HU9lzc8ePDjA0qnWczNq9A
lxCRkieiqEd9MvsMY3QdRFEYS9ZkweTiW37pgr6KUlJlG3cmTp4IR1YfUpfqYVQjKI5FUCwFq/QF
40ikr9jUB5S5MDKAWEeeRnxA7UbaKe6yFw8P5W++o8WxN6/ZK3fhZ2HGIUgb7YEjgC+3WSgh3YU4
DjyYr0oFcyhYMgXEQ/VPfULQZUNTAZMIi3cCWXvECaT8hIsoTaJ0vdb8n/K3zNUmWYoLTDqjwEsu
mby5PDmMb1bz1Z022fQMOlHkyVxxYi1yo5dDHeyGNtqLtarYswYIYizc5Gru/8ud5GKLgAH+JopQ
dzHR3nw5UTwAhYf5elV0BbcZ/uWnU7hLDbpNjWBBNuzUPnhzWUk4isKVJtZUDLPEnttYs2IGhGyy
GYSMjczSZRdxlTrxk6zCiZBbCeSUsDRB+2tKLQz+RMSNkIokPJuMqoHVYVZwfWdpmzVfHgrX1z3q
UZHkpAu5WlBQYZRBkrB7UJncC6bNaLmiGIAt5h/V8TUT8EQwUfgbzhRCQJ215JlJaAvEx0eMGDMJ
mNFRUm//3RFQuGCih22BHPBYdr3ZI6kFcsEkHhdlUDIcOPWKjYbE8z5mIjR4VgwAW38XJ9Czlg/Y
J5+X54kGXcbcxPpYUoU6vNun/q+kKslkUqVKdIULKQpmbZZYhY++/T68SfmzynUnuaqVh8rhqCSW
hKFcOSswAjd7cfSpNyPApxTIDLbzpaInF0LURrasTRfT2OV2gPaeojYQFhk+SuoMOb/eXjRIkmY9
9CITp4QgVdCmfiAPN10Edg5VuG6EqbUbffq2SPJxkKLFTvJ0X2ndhdbE+6SoRermsV2agL1dBn0c
eA25TRQrpR7iMoz94Wv5l3xUdiylhn7yWfjQ7kDSj+ovvi1Bc4abCQna3C7Yfxvn749NCHXT3HhX
R+MfvOXJFheh06ae01Bm062IaP/Bm4AiP9li2WLlLZYwTKMQ4iS83TNPperL2vLJFlfztVH5OMYE
knHLU4/TgVXPS+mhywZ1UCc8FnvNlzyzcpm4Qstm0ahcu52Qnn4D15nK6nQqE1VHIc8mh1m4QURl
qnu6m5S3lr+85g2Xch4ugreC0EKjDCww7/igRHrnaXWNMK46AdKvO+HxAZelQ90OQKj7CkYMyhrn
PlIU53o/w33YvC3S4QI4al4f2OvAdP2KzLT9+X69fUAI5Lm7VpXaV2aKGNDIkdNApVb9+a7U9+gg
JgTtn1sIkkBIRBEr+g/LiSdr3P7N84jxIuXUBwZRxO7br+EBUPi8gnTjH6qXJ3Pc9ikYXZlMHVHs
F9h1z06gdgK7njItiRfazu1PFrnzZkVtOWnx77iJwWz7LQ8d7CT9Y4jB1+NOWh+NtVyyRNvFmbtE
l0Gw07vWJXzk7HmGFa48kvWxMxZ1LnwGuVLbR8jViZxRJSFX1JK46qiaMguVGJYEEFSz3MnSDxIE
xf6Jc7vGlUN9pA/zjIwDpUjZM8rezQbIyQ53VggRE40YPTqf3rB7XB6vG03LhPRdKYdy+BcTAHFn
RFL02/3e+s5G2uOiR9aDCKObEenb+MuwtPYkALQu33V5sjOq0NYyH70crw4+TgoANd3kafLoEd65
HSN/Hzl+SECrZhFvfbhzjc5Jys7Ouz8Bh3Lmm8nrnG7AXJLUUUdiOxE8GeUiywRePUvr4aXsVvkf
3RierHFRxZSGKB0DdiZOoP1HErwH0H5jQMWBimOnhsaZI2LwgaWQlypjcqvmnynErWPbgui5ZZvX
2OZjdAtWshOVsa+7QuWEJShhAdOCQozmmeAjUSAITV+uiWNrcGEoFJK4jWJQvuUYhgwhB28o9lgW
flQzKfrPhFtRX5iLQxhZ1methVvNujtjuti6YLytoeRa/uTTY1KUF3MxKcwTEWhFNCJT4xYKBPYg
k9OkRG7ixwlyLc3yrsC9M8EoDdBg1mW3r4GjRscT09KJZ7kpJT/wD92K357LjxHMAFXFVQg/6lwo
1Wq7+AiZptjWPjBpwsoXc5v4bMQi+ZGCKDDqSQwU6xQNTMFjUEwgYBgvu+bkrKFFwcbP1/mmxc8V
ZEFaDToDNxjACcdq80eTz7WToWqDcO+xU4YrK4gdeOzHQDV/BqO0X8TqYDTFdVbkt1ZdX1Zy9b0N
qsjDEL2nyJnbJGprR4A2UdtDeDU/kmBKAF8FGn5rmRx7D7eBixqATrM5KkdG1kXFEeLI8qMJcd+k
Zi7jcg41WvDIh5chpD7qg1DtlIySPyIKB342ITMHsZdPjbHhvtMPvfGt1vaEd1Hbx4UgEUVD2Cq4
Tr0n7LMjfyYGm1wEkts6CCz2aFZU8nUcy3dzDX2z2bqCXpCjVtaxL4r3TOT8vh/Dl7kwNOJ+jBkZ
2HwnDR9RWvIDCqIeD9MSdolvWN/wIn+UAt0ORWhwjZktDJUTpbkbpbFTWxlOEIUQZ5/rzA7zMwui
2WbFmAKPW81fFjXbpT3oNYMrbSG2lQju/MzCGJaL3kjIJZUIPgP1JtRIVBfhmfygQiyN6QgM+vsK
Emo9XPXTCeVciCa4Rbows63YcrpIdc8fNerTsJ+watSkWdVbWot7PbBVifS50wxbz1pnbiLnvCEi
bFhcpVOpSRylrGQG/UsEdu+y8UwILJ03QuVBiwscWvfr/Y8VqcVt7+e+fsdyINPgqglRMdIaFzmU
IpWtxESmZ12uNzNiEWfY4mJGP2VpMLMb29t7atRlyuIuU6rejmoWPrr524BkZx0D/VfumSpSBeAI
DQiTxvVPRYSehPRFNSjHOHuSmHjNczePFBXA8zIKdn37WR3vuuAz4Xhn6yEYYHFjdY7qcdGtJUbo
efg4b21InP9AsMeFhlRM4zZkF6OH3t9bOGSoveNCxJAlYiUwX0CRgWpWdWqKAJqywMWGLMpmQQG6
z5fCjxGmGfCf7vnvQ1ng4sJUdXospnCyqRJuyji96ESKoelsDYYvwgWDeMmzRFpYzy30WAtYkiH4
Dt4iSK0lyyEsAf1FrgUbWSeT9d/5SATjXGzIa1Wumxnw5v9MreB39WJBeuK5s6tDlLfpiFjOnE+7
fGp/MHISEvVwNuXCGrexQYjyfWK0t+9qnVLWuJ209DRTsxrWAssDrrU5QIwBYqlR/5flBxfvZApY
byYXakshzDWxhUE2ty/Yj00H7UoHVcermPcpZ+FRR52iDJaRvHNDiWPBA42GWkxmOUxDP+0SO0xT
O69DJxM+z+1lVn48f8qpqMjDjJD98zSp35UiibTFI406WVC01sIZkJvvrSQ6cfOn1cz++QVRRrjQ
K6bzBGoT5owaXrSSvQAy3LQkYiPpD1z4DfCE1DYRGj7stvUgCRbsDXCbvgoPyYLDP14GLFHmgsew
5IUR6fhGAyYdVcsLfkzgHXELt/Q1T0m+iLvQSd2quqQuyUQO4MFFoRrKcjyx20H2Rx7mtmn+cf5r
USvjQkc3zWUmCSAbAnWp7CoCpBn0brcMwd+dtHw7b+t8SxjbyIWNcB5C3VwA4HtZcLwKe0bERR5N
pJvaIBeQ5Tk9AMYXv8bpmW7cK2I+ETV4NJGmzWlixnASJlya4zkpya4i+RZinr5+yThUavFLA7nx
zIljKpETfsKDi0IIueddihFjsdX+wiD199iQBnsYdMGJTHhqYmk3lTJ+nILY09XCndvUsMtaPyqz
vOySVCls4lufrfwtSAU8z7dpXEeyXOKe8TiLr+Cs/FbtoqCaVDjgsUhi0ENFkj2kvCffEmeGRyHp
QVyLao7CLEr/1HrMY+mDm3ejXamU1jS5Li7wjF3ZdrN6uq2tEV1sepCeQaaciCtaklHDW4KBTbTC
awMS60tIQuaprePCTWhMiGZDFPt1kxeebjaNE2hAYpd6C1LOLEpcvcpkF8wKl3Nd307DVNu60d4t
8fxRlqTUa5eqd6exEDBnHh4In6XiBRefdKvsMqVGvGBJZbwGxP7jAxL3NXhAKhry6KRc0Yoo71F8
d+7otdJBd5Jd7JfFzbyTPHFvxjdUm5/4wDwgYtB6DRhBNE7iKrXn8aBWFDskVc2obItXd8pBzyZV
ZtoZpzH2B70HjLGLu2wv7skymwi5PAZCEMd5gogAr/eguCneErL5l6r9K7gICFdR2Vav1gkEmaBl
FSyrPmQYI+BmzEP5XQXVa+ePC3mhOMGkz1QgvFRokNYQeK0XUGXgpHyJzSU59OnwlzUJf4NCa3YL
SZNt0+huxqi8H/HyapdJfWVaxadcGVu7y3qAeJXhEPbNrVFqumvO1mgrjaA71qxftuL8Ie/MyNGA
7YLadfRR7aUfxPEiUoLKBbPJCLM2YXvW7FZCjspR1rz3CDmegI2Pz0sWmGSff6FAbpRWYnXoe1LC
Kbm/+D7AGiqKZULxlKcyUbpmEiWN+YOVQiIcqOyw3k/JtFfN8tiWMYMCIm5Z1xAM9NrY/CRUhhsV
7YfWnHZma1zEXf4plruDkQKOqIpgK5CUo9AJuylL3ChvvlgTKFbNMMq9cdIjW+qCQ7EoEIwRo1tL
G2JPUfPeP//JWMA7tyouXI/i0veaHoDRozuYET5SKQAFse+72O5BqhBK3+eSmmvdjourreSi8KDP
OcKwyY6WsgMkLXMDaOIqxe0EaUEGarSid4F8f5s0+H5eFwZdFVVR6Kt+d4jMY3Aw7hnktjKghVb4
S+Kd39fNO9LKHtfaAyQ1U808DP0AzxqWYYvlvdg0hJFNEQgm9fvgkwbf30uzuNTrHrTFhT4dlbb7
AcrlD/ko3QdCNl2XfdTa0B76LJr9vbwM3yRtvNSk+NBKudtL2pfBEv44v+zt7LD6RVxRmElaX0Hv
E7eNqwIDc8t+vmEEio1TkIIF1BZzAToSwioMRaB546yzk/BqDHaNFVJV7mYLdbUg9itWaWCWrCSe
xUbAawck2YbL4YbpsVlO2HryrjlGHoW+3cx4K4NcDAWIWWsmAd8UktuNbQqp5s1W4JV1OdoQ/JDt
aZLe9WSwsslFUjzEVZBrxSLFwWVk6uLV26QmqE3lok66SL0xZXEITNmwhqSXB5x+PHmSsgikX3Ih
J4naTJ4MOMtpvvihalkGwDlepVK1WTs87ScPoK5VkKlrAXKF0mHiV3J7CKkLHpv4lTxN//IKbOpm
5l1Z5OKNbBqmojWoylhh+x88jaxMcQWgUENcGaQV1i4Pv6r5IaprWyXjJ/XBTjlkde4QyOqqYWxJ
QOAw7numsySxD/Ya/A0RSvjJW7UZQqEoEUBmMGdX8+iM8iXQt0Qs2bwarTaOCyWNbMyhoUJxS0wW
pPjKbofINfVPY0+dZ+J88a1wsKnVVW5g8x7In4zhkee1R8ZD95aGjBEp3eDb4cmQd0OR9cKuXAq3
VvxG36d95oST36eJPQrfRfNPU/FjKfNi3Aaz7HA+8VB7y0WUfMGDZyeLhW9Z9SGVm8o18FboqblY
7pOWkqI/jfj+c9kEbqjnWcEsomFGP014uAQFn1WwqbBJ4Hb0SmewVXs2T1RbaejSzfnNS96TH/Gd
cn2y5C5hUK65+Jz0h6kjmT6J3XzRHh97KVNFxGfGKZ9Z34sdnPZQHubhiI/KBKBlxiGW+NTIArU0
LraIZlTJ8gLH1eoPtfUzD6j6hDgZfIPcwjB6KKunk/FOBmQiF/DjuEGzTHqXIlz2R/04SzdsL2tX
3g3qB7aJFEUmUT7w07hSnFgjbiKh3wZ3s5Z73fAzzmZvbgpnCD6eP3TbbEIrT+RqFUOcQMggo6oe
HQnA8MxtZ988gGwF9Ex4lh3uBTf/RthkL+9njh7fMF+atBIbJUHtAOUxA9Sz6nwVB9+zebaXJofw
mG/G0S4f/j5vl0gR/FRu24JSo1dx4mOjckSlsuUx8Sbh83krVNrjG+hgwoKYGvgxsaOjN10Wu2k/
OL07X2ZH6uWBssU3z7VhXGqtOhEw6/5DM+xhNJZuPBK7x3fOs0xUJF0U2CTSH6pxH067UqWg9v9j
7cuW7MTVZp+ICBACxK0Y1lBzuSb7hvDIDEIMAp7+JGWf7dXU2oXb+++L7nB0dGtJSN+YX+bG015X
yFvXLpUVyVdFvEViwHjIg4UuzKDhHDA0STeLUxtXcV0BL1nSli1rAdutrrXCCWPlQmL4GcgyT4+M
K1AlBxaIGph4eP+WbFjJdS3cplppsAnD4DpaAHrae5Vu7t9f4nxd+vfTXpfAY1sM0oiQwC7Un5Dk
zQN2QFFikWaswz76O01e07RQWXEtCjGeVXRUFEkdDwscb4G5a/wXN3382lf5s5jlvGX+veLKeqGg
JAcaoVnVHxc6Qkhq+tMtdFPQYdyO0M+/gN+LrVKsHiOkE+mAhWDsNhsdIFQhf+FucvFs7WkVB0GD
JlIpxZ6WOkebQ0fZvhw9DSABAVD+X7Fmn360VRw0U3NybIV6+mQclfWhAWmdkW9Y/PO3/T8ntx5r
6QGOUYlE163qE9/UpZfJy7+67L+XWGVPc4biaT4govqbSuLGTXgzstJmpOpL2KkyCqIm4dr4Q+aj
//6Wtg5tMZYn6VNP+0IZveuESW94BnCTY9lu4Fpfs9i3nvj3qS2/4WQN29FdFQlMLfw8tRiCkUhw
/2DycmszK9OQ94arZhefR4OMkyct8zDW4+i9f2L/xeL93s7KHLSJAk9XoWe74tBeq6vEH7gKF5LC
9sO2wPPmait7MJnF5EQVDg9tlIWg9+eEyWuGy6Cmsunst85wZRhQ41VpL9CLagp/4VbACHLmlx6p
Lhc+K+LH/cW229/c5co+JEMapx3Fqks4k0MbHErW4L5Z2COqnRb+b1/wzbxJE7PRgaDYf5gO/h19
0H8Jf/9zY9bjJmR2y7xYpCrdve45fOHjuI/5n0vGnI/tf6+3GP+TBxfNYpa0grW1R+p31kGRD1V2
1U1f6mjm/+NZrgxIZEGZg6Q29oZkcye09FMDHQuI8uzs2n7KIYLtyz7adzT9mOTRsSPyoq/lhulf
ntw7FmY9QTJ1M6tqCx80IjU36sfcvSxY7NF8C12xnNx7C60sjOmMXdstHBnqSI+sfK78cR+/isSO
7VO32+SMPB+r/v6SK1vDhqIe8wXPN93NYUl2hp+FkY+X6OznYOEC2IxVt3a4sjeRiDVWu02GlF4F
CwRUcziodLm763bJJ3Oj37L14VbWxmD2XGrLS2zLoxtXgdP23GpeNLUVpp6ve/4+yJWB6dK2YTF5
fYL/mntw4wjXAyNlMucFk69r/XuoxpbpXI+NCEUrFwqnrwXQZQRRv/o1grhwYm4Pa22ut+z+xLhk
kQ4ZGYUwKzus9Fb+KHLcsGVrYudmHMsmd3GYdfxQ6LHXTyXXE+Hrpc61Iucb5mzjwa2VLzLGSnNY
GMN+qsX+M7vovD/AD2w43PVoCXPKIepynGfRgHxDh4sHZcQ/yDe2K4NbHmk9aTL2dNJsc8hQPljG
oRNMQN+yg3m1COdM3euYZzIc/sezXZkWauqtnke/YC6W+wvmoo2/YC4t3YS5nNW/PMk71lMn2phI
sjAXY5/Lyba8F5g59w3MKe+doD4038rOs3o/y7cT1S0zsDI5hdkl7TjCttlFYB/7u3Ev66MDSe/a
Z7P/B72r9+/uG7GP2px0t8pe7+5PyqjFeoMy6pdq2x8UNt63qm+0PxLUt2dcYMCIh9Pmix7+UWi6
HNh/d77GuouNERXDVgwHOoFhApPlDx3kdfnrd/VaAVU8gG7kXkH174/G3Tcsn7GeWqHtPGgqhSla
emf/dpz/fc/4RgWkr8auGnB1Q0uvfcw6FpULlPZj4qgNk7e10CqkQadlZv0Su0F+00MJmltd70U6
kEL0ecMAvP8ijDVVtCNZxDTQ34FUnh7LyZ8vaOenXn0gvpsc/yCt2LqfK4vTF5Y7TqAK+Xk/f3ar
/1hK5f183VhPsdRN08hE1zEKZlKeRb1HNLAj2lfvH+L77sJYE34lhOLJaSBdxVP3wJNz2ahqI8p9
bQy989DWbek00WqlZ5jHV179NEJFDdFgmN6LMA4Gnl7Wh+iQXjaXNMz91N9q7Zx/ZpRQagAYrrP1
tJuopywvDTyz/riYsYVPMIh8GShfDV4ZbsbYZ0/0ZL3l1p4ENLEiTQfp8IUa5KctKRzwF0a6vxA2
AVkBMkHmPGx8xbNP4WTRVdrk2qRk2YCScGzXI9fyqfGNtv2cKvO5lsXeqJzvadpfdY6aec3Eh8E2
LshUP/dm91TbRelHVnnd9OyKtskHTdHQSIegEtYHIYpAUAM4LRkkfYQeY118NBwr7DtxFYn6qozH
29Q19gp6wn1ZpTw3yb5ys8vULC+EVGE2Meq3g+lplfMcI+lolMpB7VF9ef8MzkZ2J0ewfJeTczcZ
VY2qUes3hsljbPKKCZAZFu1qF2wT/RaCbfNerQydbjcRrUt85zaQB9yqZbotH19af5Hfqna1sSlk
s3WzVtlbGSWQNBgsYPGPLk880KYuD6jjSf7qpear7DiYGwrjZ835yamuTF49O2UF/n+Ek3EuPYh/
H6glPGlLv5Xmlu843xo6WW2Vv4k4h5ZT/doa+rdwkvMx68laq3iqVbGlmUsKp7zo+7S81fahQj5s
BcME42ClUD3aNEZnY6rfi65NIZV5J6ZFSHBu9vYu3ScKRhB6loOPZpuPUFnutkpwZ/3IyZKrInMj
RUMYNJTDRAszcpu4xFOJ6b3/+F7byW9s/MkqK6sHhpwkm2sA8JQEKCej1q075gZ3YueW9H237ytb
IqqycXHLbuIQ0LrvZPdV9u6INpJbfqgmFTSpFYBS40iS/lowidOw3UfpNnfDHD8i4w4kTRuexwN/
/9dv3bs16odWBamG7tVHLHy9gA++CsX8yQTneW94clIrO5V1RqmzDi8Kwui+Sl9ELPg0IoOYJy+G
eSbWc2NnHEDswHKuiUSh7cmqnyLnOIgbt3zCtDOHU+Oi2P2Pp7CyaFZiU5oN+s8J/iUgXTiLl4mQ
P5hp2noIK1smNVNEeYGHEMFdXSzSGwv0b96lLkpDLNyG9G8YsjVSKE8HWhBctF1rHO025XFTcRl9
iOOtWYgtx7Dm6XeLvnOh8/ETH25d/n+6waW/t00EdB4BdXKdVmYsGQSxy/jVZP6d4PuGPVnDgDoa
zZlcbLQ2hgMUazPjaipf/reruEYCRaKv477BIq+4SUwd43JATecPpz3OxvUuAPaGpbs2us//DB2E
smOp/x9W8yhECZlLTcOga6BM5GR00EsbZMD2YcJkPN4ZiJirDGRIC8Rwy/qfNW3UoJbrmBhZsNbI
jmGwaqs1Icry74kyzsUn2JhJDUIZuCtWxxg7uYjAXFDtcqvZE3MIh5Q8vX8xzi5BLQsjWYYDIbjV
EnVcsbokOvD0XQj6D7/QaPD+CmcfFHUd3dYdQh1zTU7KIsft59ldQMLVoaw+LPOFjjeF8/hIuPSQ
vWz4zrOfyNJ1CpJLl1nO+hPNMk500Colu+QQ7cpg3Ed765hxMHPxrbWWAGrtpi0du2LQlCRvZCWR
7RXUTJ14Z9qPKWD6s5b5cY5hiE8j+eEmd39xlpbJiEuooTv4658Pi0i0geMB8MhFoLaVXgGJZhfM
PYG202KUBft9vyl1fc6z4ILopm3q0KGiK4PY1sys4qgGKekrb+GvkutP3sI/AnSc8yyWxVwdalcm
RCZXbjMqGps1InNCp9S9ntQPqU1edMmuxUS+vn+gEBQ99wFty2HIZQ3qrE1VYabJmBHJQo1dGZ1d
8jJxEm7qd6NrXOqV+NIVrt8qDEFUxRVRA48HkHZnxO/auygxeGHRXZvkFVdjl3PV6TxuHW52wz21
vs1THhrC9BLnpslmD3YKlOTGri8/18ZNZjbgKfrqqO+k6/Z65QSTsMO01XbwP4R3nS551H5uKsKz
UT8atuEnjeZR62Uw7jFvel+5C4OjUofJ+iATcPOZ2q4tr3Wq+UVMLuzugZTIDJVeWKFTZQeDsjAu
c/AkjPsGP3QobmTvQG5yOtbqqzS/JFp6lFHBUwPvM3bBcFceacu4bGQQl2Bj7iAoiiEN0yl+wDB6
SalfGeo6k/HBLug+Ka6MufETu5cccwFeMnc8drqRR10R9o0KpFl4tT35RZd/lCK/rEfyrCe6F0Ed
D4NvJU8MK2gciC0PGqKYLD9MbYuOQpdgfqL2RrPeKyu7qwyQuEz435p3dR0HfVf61eAgJbX3ytae
aVoHkewir52+WRkLadMF9fJ1R1vxUWEQa5bXBiBetki5riFmjOZ7ihi4SPtd4Uy7qpM7ga2mIPjK
RLmzRP+1SJahPXBmRLnfS7ar7eGjpg8ehKl5rETgduiJN3PI+ic4RH+SOeQ8R/jyy1KpO8uUCY+n
3I805yIf5qtBKl6P8zWwj4Er9mNjPtYJ+WDa1q1l6SBkiL1q4bbHvLKT/HBUxTtj4jElD6RI/EhE
vhl/04oMRUASWEaLQTbGOwe8rSBopMTxSCv8TrqcFFOYmJ9y82WsC8+u0QJWrafN11P+cTbpFXRj
LzUEHaDT5UNre716zgaUx1zBM1Zx1FQDPEd/jC3PytQFdUp89YZHhc4L84sGTB6LPw0a9cr6sbC+
KmWFBen9kqrQMW4c5vqIgg9pl16wjFxGRR57NcsuM+vroG4Lwb7qi+MRL4bbhJYy95Nm3FdxfQGa
wa+pRj6i1tAFw2wf9Dh5HqFrOJnDXoiEW6LChxRW2BFUJpK7yBFhNV1ZZR8kSb3rUY+x8pSnnfJa
PMhp6AM7yp7ixPam5Dat3P0ge8DhBB6Zc5/WzZdK5Ndd1wadmRysPN/1uri0O/tK6vIarvHa6ec7
q2W+zN2PuaoT7s6qw6FTvDa1ryZ0SLN+RxLlmaXpW9Z8p8/pRWuAHMwlO8uNblM9volG5feRiYv3
BMzhzVzNlxq4/4cmOWSCQejq3ky+NagdGvkLyEy47XberI+BnPJnaj9lLO5RtMwqUMCXz1E/ee2o
3zs69Srt+1xPARkaDr/hDcr1GXkRKJ3xqlQ3DUkhPCn4mBVHOjLf7XXuxvG3ARXlaPiU0I/9XPfe
1CteVVCaM9NjJz+2Ong6jP5QkuQ4RpgDUGZQOIWXtDiq2BsZ8Rxt4ulMntDl9KP+kwAZqT1LZF26
Bx1mDrGFzo65OepczGRXpNdRbnmpG3GTmnfDIhrfaBlv4Lc0zNc1pA0ghuvpqcV7405OP1xR8aiK
kd3Jx7rTP+Flo7M/Bm3OMHUpv7Gp8Gtbf3Bm7eswFJe4uoccysdJBrOB2rnntHV1lCWpv9DOLXg2
GCowNdX6k109gcZ85FKb/EzlAx9TIFozW4hjbMzfrQwPSslJ8cFmeH2RaHlRswE/jH5PBgk2Mdov
hQ0Y/nyiB9Upv2nEvmhFAADLZ9vCsQOPkzU5CTTqXkYpCs6mebRI5B4NDeYStoG1+kGlqLCX/XMH
AQXfMjSeiOYKEGLcaPZAh/FKY9ELUnWw9rTFdd7/kDgiKyWe7EF7Y83cxVWPMImiJgtf+aZttMAZ
PxmF8DNxF402n/KaO9VliZsIYTUONRguJzMkVslTcdew8TJOn3prDFMJzCaG/grp50nh213tLwJs
ud5yR6t565a4QnfjnHyiJubgCQuYNV6bSvo0NV+mnu0pqElk31zPUeZlDjuWo8HbDPYCwxx1OXOo
dYVU4FaS3CNOHc7CCNzcDcZyvptMxhOtfIKAB/VyJx+5q6GP3D/VRXqonAgbHv2qrMJUH33MFfmm
iENwRX23mtSfW/vgMBmAzimYzCZszBTXsH5hySdd/Rgq7dqwANa0xLFNBm+ORoz9Sq5bM9xFBYvf
cyUy38lwW6PEJxIcBv24a00aGOK5jIq9I+Mgcq605oGNGS8deOvKuTWH8mbZq4t5o9rSfNa0vBx0
iLBaH7QcqYioPjb4dEUVecYES9A9J1PPTbM7DAWmghnhUW1glPt2sXW6Ip+dEdOBLPJc/R5ceYHA
rW2SB1ST76opuh3VsI+YPMgcTLzRS49/DC6wWHHmtaUMqKF5Vu74ZOj2Ah44qYc7rS04gUcWbeE5
/YNbf1VpuieE8Nz6kC89JbA+Y15qh9yXj5GzHxLhdW211wtj147fbZI/IvHxmgy1i6r8BoQ2TyrB
NRunb2Te0C+0vLEfUajT1+o6NpJg6L5jjN0zK8PLkh9DpvZZNx7Gid63kmH3X0B3soM+3SWlKC/H
iuvMClpRe006+1EseezekmiAAP3ljF9T1I1fttNeYkIUCD844SYsk8PsDh5e/CVm2cIEp6BFMaBF
iJTo1yQb+QCqztHMPWBXrlMa+01ZB13ieoI2QV0/ikLCh5g8MV/qevDiavCTbK+TKrCqzOQyQ+ql
PYrU2DnK2E2CQForvSjir1H7LHMdhi7lTjdzvXzoRyB/VHoEW/rUEGiF3BaY5jdKdS10gSndZF/P
Gqddc8hKkDlkKtlRt7uI9R+VYR8aasP86XshJ28Q9iPUD72uGO97VwRjMQembAKJn5A1Gtea/qE1
4g+poBU34uimN2c/gW6OypyLJK4rj3ZaQCrQJBuOb+HPHaKNMW19UWaEYxf+aH9MlfSQcl7GMcz4
MIeijnjVz4GhT7gU3w2RB9aswsaxZNAXiI76PnnSEpDMuXHYyI6XxrxzshctvZbMPTipvTMxeJfZ
EOitbZCbdZxG1tFpfhCj+Gw09a0048XSXidRH0oNe+2Ny8J8MEuJJkkHpzkEutRx8Sm4DSIPaqsv
HWl5Pj+6BQMIQHxI0flhQ3a0EgSx9g8atVegePGqJPU6rbw2mfbRZPKmbx+Gug1KOw6MNOZ1Srjq
nwd8L2HMYCP5rMHRIQBwEscTwgwdrfSbKfbKQgXaGMGoWDUfMmcvZ22vavXU9E+VvKSq5/YA+xcP
9UWWmr4ktqcPTdBO4BasYZMRG0QupuRI4bFhgAcfj7m8z4TFuwheLBNfygq5r4vfpgPEEcWcZT0n
VPPIkMEDfYpmxNUgQi9m3UMYHYgs9ewyupTwD0X0YuczYJ82xvCcC/ROKy/RHjQ5ghobukhUPJg9
fQQ9+Me+mV4E6YOye3b6xotd8KKZX+y52GuLcXOiazP50MtPI6aQyxqeRkLHYyJ+1Uc3TtYCycx2
4PvmPVIc/Qexiku7Yld1O9y6RuyxXgtGOz3UWX2PuPooc7pjtfXB0eWVYP1ubIRH8m/dEvBnzFdz
ca+aCE9dcdpI6DIJ39bUE4TwEHYiErJh4UnhfIz72Wutl3kJekx1lSfgFCAP09zj9peeKGr8p8wf
wTZeaONusp96ol8Tclul9LIxXiI8wLpA2ReugCsjvmyLaZ+k8X1LpwAxHLxae1U5cIPD8ATzdxUV
n9uUegA+e2PH4Ji/5N3AMznjhlaftaXLnrf72nGvC1Xv3OyHRX+UrUJmhMqS6D5JjaGD1wRxhopG
mvtu99WR0J7qpDfCLS8/lk7zRekO30fgxHmUkft0hLitpdV7I5MvDE7PyRWGKZ+VlgeDJjOeTeax
7fQgUu4+KTfQfOcAGsirmYlUF39bU18Ip1SuC9G+cLLGm77AuSiXAszUIa0AV4YPFB5CO6bPyH+7
cqsOdDbTdk1iO65LDHs9GCKqwW5KSX9yfOX7GQAfE8OVJvjYNH9rRvdcXcs6WWxVDk9VnSMANJMd
m61PpZVdQdt44zTP9UdPl1jVYmoiqEBrGi7CvpiQrxp6stPdOTRsFojO3Tq+c0NK0EG3HMs1TNtZ
K5AkrZsMKjUZhnai71GSXscaeOdNssvsiiexeinGYq9IHJYN2UJnnjtNGxgX6jCQmYCx/p9lp0Z1
82DXmg1MoRVO46Gpvfh74y8DpE3PdcOzZ3/aJA06u6oJGIqJ/MV01k0kXUsiW88E5rGS/FjWNOdV
Mm0V8M6WJ+2TVZZfcdLmLoRBnKbFtVSOt3SeYX7QeQ6XmCgkIeZt/orw4nTF1WkukJe5x+xQqJv1
EzgbMOyYxE8KdDMbxa11acuk4DN1wKDqoBqKAtc/d9YakcpL2rFQGpcqfu7kPp4dTLHtWveytauD
nX98f8G3Z7lacSklnpxlZM+GrOKehRUaADzq82Cizr1q+8s6A32Rmx9avQdPDDCxSAkyOFrxPVIV
Muhh2gDJvLF1y09hJmMMFD8O6oirnwLLP0bGhLYAQTlvrI+VKw/9XFyWiBhIQh9EBB44of3rzufr
uo6JWrBjWO76qViJMtK5g40tSPlEYvM+WTR0Ynf2tHLkdU2IhzzlqWbWszYzv9WSh42P8KYkvfoF
K9MX5RmIiQaR7sbWwugYVAYK1XtQtEJKgukojj4DIi4S97tk1m9S6byQKH6yOhFAfPFalUXC+3wK
4q4H6nvY1f0WM8pb1OfqF66+DclmqbIOxZwhRBZ3SARPbR9YyPv248KsMY6H7uoYb/qEt43E1brL
yZ1cT8PUEazP1aJj8gs7HwPtIVE8L8PialPv+/wV/H0Vln9/slxRiYnVjDohEuD+x+SV19SjlNfe
Ab03H3VDr2u8tuaTX8IDbhq2N+YTuyW641LdMqhtrM1nKagzumi+YFb3F3AZFE0Yjgxdr56hGriM
0m7iMZZ+0T/6IatFV9bUIW07oSTuIBeaeRPHvBU/xrgNizrQq4toUF7fUp5moOcAM+DGzV8M55vF
UcVGk8ImIBVbHTgADmOTOPpyr0BNmHjgO75YJocLPvWe8os9KqoXW8ox1rn3Rn6vai2O++Qzz5Ux
d8loO6GaWHsURDZe1WtIzbLSp9mMwD2Jlud3kbvdQwNZAp617R4DaqhKRF+NsT7MpYtSFU0/6/3n
EkFgMia8Mou7rIOHzwRFb6E+JG1nI5mvlKeZY+IlY42KhzOA1DKaDoKlQRKPR6WKm9pBZr7MFXPX
AeedlQRd3HwlsnX9rrNyPg9IF1oxJVzq7oua+q+WPt7V6fy0DDnHNLqGO/Yn1jAOaqYLq40szyCg
A0lVsaT89Eahj+j1tvsMk/aVxFqz8SHfRFbLJTo50VVTUuE29woV+tAStuRjqy4K0V44kjx1jtdF
1QYk66w9Ol1v5ShNoQ9kFDkLLU4TL9qJMMV8Gw5a7Aav+Jx+W/Qd9CQc63Drlb5Fr6z2unKZPTLU
cYa2HLglF3SjwUPUbJzpst5NA+ipZm8OSh8R1tD7M+UfsiuQzL3/bN6021a/YPVkzXhoTCioYGCk
Izk3l3JICk2pjnl03hjQPbuUaSD+N03YpLVQTA1NQGPQJieck8/2dMzQhGmwZpRt3aC3YLRlU+iZ
uxb0FN/2tVWTtS7RsgVMCII+0ObU7LL8DjoGcAhg4s32jPi4NZt11hCcrLm6Rhng53YrDYwtMlRG
y9qLMlyZKzk6YG+buC32f/HhTtZbXR2tHmw3rxG51uV+NI5w6aBoRV21+/j+Omcdyck6qwuSJvE8
mM4AvVTre983vCk2MNNn40aoI1Md8Rp69mvOzGogVBWuzf6Sbvrshk6WW0VIRlyDR5lOaA3m6moS
4gM4wzeom87e9JMlViFOQ1DiYFLB9zflt6gVHQoW050w0tAFhG/jWb0CGt44vpPVVoENK4a4mHSS
AFVsVldFbo0eysC6T2o2o/s0XkxVZF/QNvsAFMi3VgwT+mfiyhwncF3b+hdNokA8UNZcxJnF67kp
g35yrk0wD3LSl1ej2V1XYumkpT4I/q9MYR1J1Xx1HPBli/pWa8vD+3fuFT723pZWvrxsAMBJwUUF
pANS6tC5AQ3CLvLpwxAYQYmZGd2XuygwNtY9b49/H+Xam5OG1aNhR05YAl4e6IHpixtgJBPNG/Zp
HX5FK8WvfQFtv9qrGtROeHa19T3PxjEnv2Hl/zLDqdImj4ARLjMvZzVigygctkiUN17BKzLiJG6x
WIqEH8X+sHXSrxGp7vRki31k+UjvfERrZaG6gqEJl4CzvkV7pjd6YFURgkK8XQ73VXY7T3t7iL33
b87Z4OHk8FbWqh1T2ZVTDuBsjbac/B479aXZQpdn9pzx4f21tgyXtUrlx35so1HCcHXhQoCI/nm+
g5bC7o8JEM/vzmTA1tm6Za6D+gQTAW2T99VuICCMH9oZGQUIjNKkRg1xYXIu9Hz3/ibfQpEXX+o6
xLEARQPSaXUdAYoZ8mkAwNYi3sL0ila6ezA/LOHK4llLL/Wsu4VgYVGjifLQ5jQEH+sfZBeLB317
n37/kpWHnVTSATrPGAL87qDbeJLFxcKKIo85pmCQXLy/87dAstXOV/dXmqNI8Q5Rc/s/ELXHWiaE
fQyDAfgE8No/04jRbqbElviyxSXb6UF+dO4ph5m7JPvNkZpz54gADLg/BxVFgP/+uRbAeEVJ9Yj9
1aTc2bT7dLXVV2MSIGj0qRbv/nPeuvb+PxA63eTf3lxt9c1so4JsQgXt0NQGVImp8WtaGgko/2Oo
Ala+RUZ/MNB+7lOosSNG7SAHS8NIbrEjn3upp7te2aFatFbcL0kMta+R7XAX3FzxRWN9iSXdcFpn
o93TtVZmyBZd3poJzNAQTj9GvwdOwY+DDoKpxT3pvQ4l9ub5/bdxLtg9XXIVQ5lZ6RSR0JAzqcqb
tIs5ZehcJuiuHCZnRBfmw/vrnfOJp+stx33irdAT6SOpOQzS6MyfMFPFgKOxNw7yNdBcG5jTVVaB
1FCDxxsSvlDyaqqLDsjHB0BcdmUxPmoT+TIyVGtqoT2krn1k0vbbDE81aT0lBz+fwOte0BoBnvhu
uMm3Ms4/IQt/1Er1KCfdp8toWNc9TM18zCS5LztZ8bntb+rKaLgustuyGUoPs4N31gKyBFwAaLeg
66pru8J8WK2laG1nPrHyO1Nr0UztY4CF6L4zZewDWXBj17kI3j/2sybw9ERWZqljpqnU8MtU/DtC
2rPe9GStNZFdA1VdZROA1Otg8Lv80QmbHQaGwzZ/RHcWs4xb2fd/2R1gaKiRO0g+VrujTp93TYdg
ISsfMveLVt4U1qXRvIjiMWoUevvAGDXXZvH5/VM9axtA900cJKeEWKvLLC0xqs6qyh2L4MA08gUa
1ZhggtWXbo4Wp3H3/nrnTxbsGoAoMqTE62q4NmrG2MK/Ly68DdiRfS7CBFztrz2O+SoJNguBy8m9
eUknK65eUoaRnAqlUSfsK20M7EYX3G4wIzkbD5aKSw8w+tvcYpeJ7Xx0re7RadXt3M4lt7PyBxAE
qIDR4tik6nFgxXFKyCXKtxuX+1wEbNrEwoGYDvqSK1dRGcSVaU7THQHWMTCqKkQFb/DfP/uzB3Gy
yMoPxF2axhId5V2kJQDwm2DeQxcicXtPmiVvpsFnyr4prWpLeetcCnq6u5VTMASwUihNljuJQQae
tDogl/Vj0oiQya3O8lnrfLLJlTeAcZYlAEIsrAHgyVA57LvJE/3E3z/L8879ZJ3VwwHnQMpSQMb/
KnA5+0pPFltdYVQkChtyHiCss2dMK0yei+wFjNJRj7RwyDcu41sRgCUAPFluZYtAE29Ko4MeL+r1
baCjel0D9uQvPMR5cxi9ZmH++JuBlmVdZmLGGJEnYevwvjENINYTePL/A8pxLEUxBkJADulghmb1
+aq8KmXexNBpqNtdW1CfqgZQmXnjyZ171xT7MakLhiJrPXGiZEWZllnQUQFyrkw6no7h+xfx3Nui
mG5zdIZRDHc9YeISALmdDjTZQgeIp7gGYnki39x6U7bgXKS+DKPpGDDBINUasjF3xKJx08c76H4u
jP6/aEpSz9lVwdj7m6nBEvqv7TYA4gxzR2igvkFpDJgWKHsb41T//jac/UwnS62MRtF2jdAZoJc1
FButEnMR7bx1gOcM0+l2VjcOgp+JJW1QDtr0YrYDcFGT6uX9u3A2iDhdY2UnsoK0toow5tkGo++E
6MT41Rdzt3QV9c2IZfFJ732flZWIB7isaSEN7/xfzED2FfMx75wfTE8c9T3ZEh7c2t8b4k4IRQoH
DKuhmfUfih7fKEnT+8YdUTwEtZWXi+KSDMXjpPrbphKxp+m99/4Zn31vJpAYME8UesQrT62r0crj
kqJ+34WjflcDTc4wECHFFvnwOZuPOcL/LLTy1pJC86xwErSIbabthKuD456WAvKY47jPnUyG/4+0
M1uS1NjS9RNhBvgA3DIExJzzdINVZVaBA84MDjx9/2j36Z0KhVV073Mhk5lUkgfgvnyN3x+P9rvD
oXa2GIi3xBBh/uyxass7WtjVpmJNslVakp/tQSRIg8Q3EstXD823H3hxq9PZMPVFYhoLbWcMERc5
GXOW3rhnby1ycTKrQZlV2zOM7CWbjED1puQ3Puj1FSguAQuSFrA02ObfwjmLzIyNgJmHZWoGVtJi
PqK6wTW95nhRSG//vyUu0g6zMinYAKvwqIXpZFRY+Yi5GLTcMR5Z4oXGIcRC/T/v06sOCiXr3KvF
EVNcdmn1g1gGOczQL0Cu47va6f9m6PvqS6QGs+G6MmZcevWLiQgwW9DjsjDHK2sIa+T8Rmnh+gN9
W+PCuLX49ConHSQEqvekqf1pvku60l+WEEPLnhSjO2tbXm/BQMluxfxXTz1jBHOHREe+88LW5V1S
8m4EYZc7GBvSg17/WSokj9WNXqGrBWDo6Vmcc52u/UJ/340phHmkowE9QsBx9XW+6QBV1XQPUwJe
Ao2E0nP8ekAm7qYc5lVz/m3li9dLigwCUz0+4b8yjKvS+rwJEo9H0ezeKlBef5//fsyL96mVGVC1
1gilz35jqJcBfegp5s2H/+yS+vdTXQJcQXVrerR7J2GDDD+oHKb5/0/lWF1L+HrERj7zn82CRmmq
WHXA9M1yz5a93YWLcWObrN/iH1fvtyXW4/jNZpWD047NACAOSYowp2gpMzXbbyqW7sHFx7BfIUyo
dmU3lr0avGMylRk62vhQk7n4bKUY/luxjrmjv6qTYCjN9oEYXq98DrXGZXj/sxm76jX9e8XLIljV
aKLjGRIxhTgs7a5Rj7WI/rzE+qP/8TK/LXFxAcQsVqmtMEavpRRjRV22JUu9bw11UGa6sdMsMJr0
wPNy++d1r9rMb+te3AqVrcmuWcwyFCC19dYGmfgbV9v1l+dgShv9spipv7ihkWju6lKiDWDKxK4x
Yi/D9TZiJuTPD3K1Qkqtf69zcUnPKGJLM0buSsMZW/zpsf6cNgBQb4zoL0nNfKv7Zf2/iRivGq1v
K1+YS1SEZ4ORAtokO8jjgO4ivTji7trRBrXb2yn9q3vFNm30cZgGw4Xw94PXEMKrAVMa6Nub/PQd
UKEGVSeMNj02zxr+hkSWbbgoA4WO9nuO/u/Ih9W22AjNKXEYQfP639cvLfSzLA1Ex1Yjne+XaAWk
40ba3MaPXN0835a63J7jLFqWIHRNY+1o5supsYuNKs0bvevXr3UHfiRHSQ8iDRefECFeI/nqOvwn
rMRrZ47pWIiaHEH/ZTxOBMbjxhrvLxnH/VAazy0vbhjJW0tcvDcQb+dGb/DenBjjqPVTXN7oUbn2
Yb4/w8UenBXpbTTsAvQgGox7oECwsfXev3Gm1595aRUZYn1IQIKvhvzj33easFPIVJP4X4JNa3EV
Pt1DvqXg92iH6oYJvroJvq12mW+fHSM3+gVR1bRBvy9GjqM87HwIFdKN9B2f67dM1o3Hu5SPiSVt
9HmNK9CX2HjEb0Lbt8DOBMhvOqW7dAr//D6v7gq8RhPpJg7Ew8XrrBjKnATtDWHZHK3U9koMEf15
hWumCY6+jfZB3QAQ8cLYSwk1UgjYwgiDm1AYr1oRaGrbyLM17CtkbTAc+ecFr3607ytemP16sJyx
tUGRvVJNvdmeeDX2/77ahZ0wE2eiUAZEN4Ww/VpJy530OXC45ncxkK4J6AqtS2yUU5H+yN9uPOt6
qC6Pw/fVV4/sm8cVN13d9RLsbAECMvorZIB5Y5CBnzEI7WXIMN+czbjqbH1f8mLLZA2EdLuVgZoe
/jP8060P+g+EXWnxwkmhBrDeLmK/7I3Tv7TMV7zVze1z45X+9cG/vVLbaIHSSrF9uoCgcRB6QDG8
hAB9Tev9mc27W5WgGyfkr8f/tiBfBvBqwFvYFJn65IXtZ5Qc63iOzDLf21Z6Tk20R6f0VuB660HX
f/9tXYgYxCX6ptcPuSZO/wdbY0O1IoWE/c3e92vGhpuEo5hE0cZ4KaheodwPfjbyDYmlh1pqb8RS
PN84ELfWuHiosdbGfDIg8xx/qEA+1I9W4mqdS93xtxFUm9obcBKle2PVq6/y25Otv+rbq5wSEUPp
BoWQhWJCsnDsaGihKLi0G72Y/EXSwp36LOraMWQWfezBkcr6daBxunVj3folF+ZW42I28g6/ZNok
EZAnS6R5mdhS1/AAqgAJVvU3PKXVwP3DBH179gtzOzsz0A4F2nI0hS7AdgizWHPH8cFYp5Zix7/x
qm8td2Fv41hwQdcSuBPZIdqtnq849SgD3TZ813IDwBES3TFQNPnH7MSCgi3EwlGaWXkEcildYrAN
Zz/o/PPGI15zAr6t9I/g0mimvmjhqnVBh9b2oAtzZFvB61wNEK38mwMa174gR5Fmdd9wQ1+8UlDe
7T5BG9fGWE6sdtxuoQEDK+PPj3XNP+QrlgtCiYxjhurvZ4Q4fYzJTcSzTDwr667JDvMtH/evOOMf
e/HbGuub/XYO6Yj+sWr6S6ZRBcZhbtxql9bRKjgyBhrokmpDPHsjN44/Jy6a6gvm3xreurpPvv2G
CwuUidzJZIq+XFALnNRX2RhNxV6z01sn4eo2+bbQhdEpGiYBKEK2Zdy021VcfpOH1ATqbPbbnRnR
8j+xLRgyRQmUo9iG4t7f325sSlLqsl6dU7LJ3oyIoW9fc0k4+yBw5e7wU8S3HvLarvm25uXdP9Pc
kHatypAencfhhSLtiNa0iWzXyY80MvemdOf4dkR9zY5+X/dit86GaodCa5LQPK7MREv3k91AwXq3
oH4wNLvbQfy1fWNh8kMHQ46b/2jxT5w5rReC+EmPH0l/pPNTszJhqltQ53VbXJwRg+AKxsybbWOg
72J/6naOEpKBdSTYHk0fMgDP/nzSr/nEf1viYmeaVU8sqwNe0In+z1o1tx7n4sKbTdbo/YCI6fsQ
3/+oj/yH88kATn5/hRdXHrSWRVv1VhW2bSSLU2kSt+S3qK5Xdr6xLoPSBbqYkdv5+2nr6mxcsEtE
2LWbZH63qHRjR9w4X/zKrvvbKhcWE+PxzZIKrQpZAvWb5n6Gf5QiW1XeAQxSQMpFB1F5ryWu9WzI
oGq8YgBww7VfmzScMVbfuOZHLjY5HByM7LXRJPbWY5M96S8OaDugQzF0z3ugTtiYYU0CS4Zt5unK
jdU2HsB2N74QAKaDO5uPQKco+SDjqJPSXfLfi/2Oob3+BCwGrKkkADmBMgTWefEzFhk6kXZTvh+I
DwRIZ3jk6c+beI2cLo8JGhjQR25aOJN/JRe/XSWSg1gxsFXGUuZ+DZpRvdfP1K58Tg5pOt4oxV39
DN9Wu4jj+nKwF8De0lDkj9PcuUI+TBUM3Dx6f36sa8cF7RJoVTcZwKmXuVcjFZNJMF0ajsSnWYIg
9VabzprDvfru/r3IxflYBC9B0ujiTUv4ftDiB9ueEhd6ATunzQ+Q6NiY/bLV8uJXlmhBLpuPPAGI
K1+OZjFsgZTzE1OFug6QW2o9AYFVuckQ34OlfK7qeSetdkfy/mg66TkxOm+kDAA9cqq4Fs5a1bhl
DhAdzbcFi/c6Y95AuV+K5EjMIbKzRwzrbHXrpOZxX8lGhE6FMfClx5+zhcA4SVZ4BRtOUg9Xahin
hg/oISA61YamhpfW8O5zfZMnFJSXEhieDJNr4O306WtMnwEhf4Es9Xtd8cemaoMa4HEABxlK8Soc
YzOYZ3NfqHfbnHesrjK3nGvI3KFdAcioSUH4M6uCRsNMnj5soHHqpuaJVyQQ6El3e7uAz7JgLt+J
t42e7Ex7ApWHgRVwzxwTo0qZ9ZIM48fQ9c98sl2+ZNsi0XdcdusAu8/G7BMe9OQ2C98n2gBEpQak
SzE/TCMfvEQT+GtES+0EaY4fDBAfry6rdzUjEE6a/I47yOl2cwB0eDA61n1qItIA9YnZSUSz7HEl
GoA0dMdNUI7K9M4s08gBdXPK4ZJYLaaqGPEnBuaPBeYdcl2o4ZnzmxyRuFD1fgTSkc9bKlOA9PhR
oTfP1Pm+dXSXlD9qZwBEJKvAInp2ehpO8cm2q4emQ+/4YmwxEgTo3yjdFVuEFoWVkde44BSHmm08
pRMDu2/ZaW0c5vVPdDCMWAqufJzpllsmdge/V/uosntr0kc0RVE0iuhojDrX6uzo3GUL80f7daoN
XyWDhxFr1xhHoDqXqJxMD01Wu2UGnAoIT3QePMVAe8XGyRm/yFQ8GJkTkZLtdacDsjRcQYaU/raW
xTOwtbpMAt8kED0dMvEs9ZcsZZjMUU9jguqjDoZipoJS7x+4fjCA9YKn4Jn480O3pYjfOwc802nT
mtVmxDmz4BLRtN4DjYp+FMCY8qAZvrQaQ948Dwa9dIUFbxGDw07BQr14yY3nYSDurJ5U3bnKnoKe
PjNs6aILU3TtpCxxaYuYIH3ost7VDMOrMuMMaYiDqI4gt/k9mCBAp7lyes/tJaoMoBMJyK7dB4g5
CeTOQFybfy5QaJXDe08ge1x0mx4HqhXMQ99KCNyYixvOJ3ntWZXx0Kc/Wk63A77m1E3gNU4uEW/r
90QWcxNze0cbyCb0rc+Lr97YyaYKUsoDzBP4ej+eSEMBxHwrTR1gOBMQsJfRzr1pAjOvfGnhV03p
aZTiUALZqGeoyxSfs0MOdmO4+ag/O5XpGZqCtPuEFJ7h5VqH4a/fRUc8oxR+bIs9zbi/AEfbzyyw
ndavLd0DZk02NFhrc2Vi7jo0pxMeVhA3GWh5csi0zePOb1MD4DQQWxfrbQVAjghmRyZDCuTXClRs
+6PQS3TOiK3CR2vmfdV9IKLymw49NfTLZtk2tz47EveeKNA2CwRlOy+enL9qYMe0zPLTVLkyziLb
yn1D0dDKAfKUpyLt7xrc5Xx4kzFmTGpwjDrmm4C0TSY4kP24nyiIvRWmp9Bz2LUDxrUct6INKrpZ
KOIHp12ApgSXCiCyxm2L5yZOXYkEC8dljuvVY/ASEhhQxOi4tTW3x3azGz2ss8lz0mOhLYes7HHd
t4AVs2BpMhfieDsdgmLxdFekDjyOJljaHBi+YYPPEqf3vVV6Df7fCeYorQdSJV7SQuXNNs6lejPH
KuDsnDbjgwQbDpsK57Z3HWxBmqhgwHOVOobblPLaEuI71o+hfR6YdrTRq6GA1aihTFzHv0f4IVOi
9m0BvK8NSjo60wgoomMs/UXPzqXzAYP3zoR9ykwztIvpQEbtjFsWADWCSdLld2ef4iQNJGRL9PHJ
wghksnAvb7qgmF85vrqNUW67wMgSZBZqTGf1DbRx5L7EKbXKFhBjyx96uq3xzvQx3msDicziTIfc
B8Wr7rRdSfbFJM4Qv95UprFp6zFUGeCSkkGPLdcfjLjfIXKBYFvsmdOvrqR7p4AGLTi3nNxZBEJ5
oGBXSQPCJi6SUtyX9nuc4XZxHoV1VjUJ6g7Cw9aLLoq3arFHz5bxtsiqyqs5xDr5RgLxaOR4wSqL
cjnd52YNmKN0O0VAusXUa3tSDm4v89iLGXmgOhB0PzWfPRRAwJJz5Qw64eeUsVfePDU4IUy92fEH
rfddw8/oUHguMvxEBzP+uFgNqwaisPA7sOlawKEnM1q5fESB7pnbXtqk+H9vrRIIuqUPNQ2kz24q
Azs3Itqmb2C1BQtMopnYYG1ou1mA1TxIXzLg4jLgCVmUOw+1tDzSO7gJXnJcvOhScxdlh+Ui0HQF
BqYBaHj+BPyBV4NwN8aOC3QW/sjkMtCjGf1lDlth4pkpOK0VMfx8ALLZOJHS+Zl3xWcC49QxvuFa
v6HFeS7xHPngAwEXV+VeM5BuVfdz/ymd+RVfAV0oH3rX+R3sYxp3ns4B6EjRxmCPH0aMBr8ZQkrc
5ZiS0rXheejuSCHOMjsUAkZ8eGUYA8BRAY/Nqe5Ny8L1vpKzUwzkvvY9hROfuGX90EED0x1na9cX
+H9MQenUH4OQ23i2PMvMD2oBNJDjXTn0B2+/qPrtQM9pIB8659tk0V0DoCJt+unMQESC/TnkgOEl
UJapbFCVa46+D2PbjOd6ymHi2iC3pgjKPgE28FZDDTLp78wO6KVs2hece3yIWiVC0mpnkqeQQO8/
lELq23QdRv2xcvwS7VR1D5dV1DhFncuc0s9xX2TiYGWT34gPm5ebTmPIzA1RbyOI6A4j+hCJ/kNN
Rwz67cbySZLXhmpu2yK9v5R7q4IZLxCVTPpHbp9LjN5qwBG2wLUmnbOLeRQXKMMBBu6o3wwRc5Em
22UATFulp9U9nJwnE0jDtgI4RKuf43gMavsFWG5MW2L2FGoSiQluD7xXkrpVb7oDOroZyN2OPvsj
64MGVOXCOhcSND8oGIgyeyCOBpPU+GObBnH9Vk5vc15jYuCXjaGIFckq4kcKo51S6UngKaUCUFvN
npW+MMcO8uqDSWRlEGmJ/p1M941xv6guqAx0oY0HPVtpqbO7MBmRFICT0goxuOVVBHarB2S1aj2j
fouVtTMK7ai1DMYv/82XV5pCygy2BOnCgynbx8ms/VkOOKWvBNxjPsuNBoAzzr2AhyQgcuGWOK2y
RH+TQL4B2tFLH0gbON7mqwA/EWNbLohtW1Fgnr7Hw5Rg1dq4AlNtLykwl8YS5KoN5klCeMEAcrWE
94WuLCM+AHOCM00eJcOv0pbWi+fS6wQbfQMRGyBP/lRHFuyHaYKcHZOwA42y7gbPsSkQT22o21Oo
o1YGnDjIxWHNMx8OhacV7abT4VJqSZA2D2nW7Vt9cQcz21PjY6bKtyZ6TpJH1cduDCikyoqXFafJ
7L3qgYMCFyUGVDLHh4E+Ea598jhq+EWs2EJ5+VA7zbqVwRo9jzP5SrIHI3G2C3vL1DmWGJCeTLcq
U1fxF1vrPQNj9noLQiRH+3dynuKH2MwC1feuDv41yV2rcYImOZt8eol1crawc8G0PKe18M1Z/1o6
hBDowa8lC5ccFtX+jcYGUGxQHlmS0KHCNbBia0GcptWDlvdHWS++zWvf0U5SSz1ltf6UsgNXJzZ2
XjfOYZqL8zJTuHHKE9Uz76a9M0QG0KbTHGmt42XlATge2Ml3yDH4S3qeejMQlRPkC9v32i+mTrSc
3YwgfThsFUrry/IldVjU4g60YGyRQI5JNNoQeK0V6PU0IlrtEwGvhWauU4+w81Y0oDSv6b/VyL1G
v5/L44LrjbKPUcINzr4owJNpVnkCYNkFIqkK1qSS8b0x2qElnOMs3tiSA4/bI6lA/EKnB32mndvm
GApVO2UhQRHrQaoBUibFbg18qjrbmA2avPs7qI8AFXTQUU7Ssfs1DfoFoHVT2wlKEJ4XM4phH3I9
HKbJr8zxrarRhJqAHV/ip2Tph1qgFjAmOxaHorABPK7fWIJxvjF/thFcAjX4yVL6qzD5zhQ/EnyV
KdFx0X7GZF+WD7R4NTM0ITRik1SvZakjIEDOAM2fZpzeYTQjAN8NcIsmEmUHkluFeXj22NPms1Hm
Q2f1P2vrLmvxcYHJ16wysuf+ZZkdN9EKl1XbIm/vZ6HCxryT7U+EBnuMS7lOSuEgovzBs9EbsiMD
qHXBm2cjCJ4wyxumFV5T4kg2w6tscMYTx28B/xe6OiQ925dm7GvSCOa4Q+QyuBOdT05JZtdpgcTr
a+tTUPhgmHH3E5b5HR9Dq7ujLYJWgdhNYpIkWUow0Km/YKwWYMmgTKEKsMz7ZICKgDZ/pdNHB2az
09hAYXdgB9sQ+opqTp7GrnVZa3pzs6kUC0CjdFlanpp16NRyewBLOfsAB/UuRSQwE+UKCOwOOaRz
jMjSxT6xkBBTA07E+m0LKBH1yJ21oq7gp1fncRoG+PYY9M+BMaVxfMfQDQOCNfpUIFI4yxI5rE98
LWAaXdNRbVQ2ODeYge4M5LGz+664Q28hRn7KHtDVJZQ51AXB3O5o4U/yVHIWZslyb4l2W9VjQI3+
OJn5W8sOZY/WR+deZMUTc9If5lLviJG+LABQwdL+Iqt23pgvW2r1vzSp+bJ/WPI3CGRsyhrRQg+o
u9vlFij5/JzUiQ8CMkcUtGQGxhKbQGu2HZjfPXfe4xFc7uy4AtP7cUS8yJ6EtD3beDBxF4zTc0+2
baK5Fi7+3NSPMsXNiB/fw/7mZR5QHu8S3r3oxPL19m3OgKwy5LFHjF2nsMGtPLUdZtLhzZqbFfRf
Dux1YpjxhXFuDb/kwpun1Ifowb0jXqWoQrupIDPbhMl4TJb4I0mgYTC/JRAJqUvltvbzVPO9ASm4
th38HEbEGp4n3E4Gxp+0BBohQ9TpxSm1rFDhGpgJ81N2TOB4VBro+fqkH6p+3Bm4vjXjJRvSyJLL
3djkodJMdFPxoIPEBRkVnJUBVCy0ReMynRC9jXHhFzLxHUtuON7WmP5cMUQpBj27zEUrroLOqmO/
6UghmIl47Ag/2alUHgeIF2STGpma6mvJht886Xd8qE/FmJ+psq17wawGe/E+4VaAnA8kSihiKNmD
oTjvSzuLBGKgwbFwq/HQih3EP/B5HLLVKn5wEr4ZtFXHAdmeRnhplm0wXAr/oPkYE7v2Bf6tmxfG
tu41OBdJlCC2ZGgca3R4dchbkQ76eUM2fvTJz84uQ4a716WAD2fN20wAt8av6zEWUWAMHImWz65h
UG/IEcE7zeeM8INax3FsH02+cD9eJnAux8BKnx1aekM6QSgoR9t+7laaOkxAEWXxL1ma59UnIuYH
hRMj5tcWIaw1CozJIXHh9EGpdNycNWSVm97vZ340SeEuOhJ6de+DK/BgNEhEr5G4laR+a897Awh1
jG+IME5OAAIi2z25GF77HDm+XMufTCRYkEmDe+l4VoFcXNcdpf7W67PHc4Ldcy7Xow4RGLvLAnuA
NxYzRH659m4IlOVQrDJOIMW7nVG5CtMwho42BDvGP0Zrl4LIjHOXTNBNkdtJyXOrIeWdP1qQ+c50
FeW5HdnDG04Ckk6tj1sKV9zvFiR5vaRu2alg9cGAVJ+QW/krsYQrvhdbxvnRMbdmWhzEfFdWJuwT
rTIkakwG2vkC/rR97GBmMctz6pHgGr9kAX748NaOYk/4cT0di4GxwE47LaYZNLBPZC6irhqjOYbj
X/OIy8kKLC2+T0VUig5I9wkpoAb8E/zHs96/kDp9z3Dpc0hrsNLMEAAqt0DAnIwl0k1hbT3WZPZT
SKe2MHAVxmFbHdrYyD4V4aIfGH9vRisQCG2mTYnLe4BEhfgpjckz7R1Zeojl2CAnzqBTHFRT4MJd
gEc3Ng4kp2P2bFjPlGOmjaH2YDwgB+0Z/aYjA6aCEo+lGnJLzDX7+Ogg+rMq4LdhgqsF7dxveJdV
D0UUOKozBZ+0HmDQZO6JwfaEzPelFF7WJ9tm0fblMIbN0AepsfhDWmxpArERZBVmRDqGYkj0rOh0
hjLwD/AdoWfrQDECiWXUdppU8zl+iA5DBNj9kLT3ePRel3dyfusWB/YrKqbaW/87YoyPPH6Kh8VV
luGzIRpN02+z3jM5XKkR1y6KhSDVwOikG9Kj1p1+rhoZC9hCyKa4JcL0Vodog3lqq3NpfeSVjpCE
AvtxGNSj2e4qkfp2k26WxdxhzjFErsXtB+LBsnkW2zPrC1JlZ8DIvLk9jHVEe6gPIZxU4onSHZmz
CII3USyM7V9JrwlBW/eoiB1osil8oWV7JdkBpwoZlg0qu4dUQSQl7TOBfVPAtXvW2lPevRS4Mpbp
OIGHi4zKAtYjFArytyX/kSEC6k1UYM7gk2Ef3aP9Dp9O+MgUBGOOa12C7YEsoKbGjZZ/0hwJNuSA
lPxIRrDyx8kTTAWZDntRfeY9Q8uO3A5IqNbYSia9X0p50JYHc0Rq2oTGUaZNjgt3QZls08YiYOSn
3ixHXcZB18nDmJyoTDxSnK1y8ic0io14y72TBFryEfPeGwWKXcvvCf8ECk/QH4FqQkvg+dKTlseu
5M+Md/c9CZdBe0YO3k8RfkocTvsVnS4um8Rxjm1Py+kjXyCjzArs/REyMAjya6hgrBD1aa2PIKHg
4DmRK9OnH5wuoTGj+mAwnyflFoSiQKseCmTlgEI5iwTmN4GVROuZmyHdJwSB7co2vRiCkpB9lQ8e
QYavZD3yo3c1Mn4L8NIORSym91+JXgUi/92I7WKUQT6//3feEk8U2mLys6HYplntdbiynQ7uzKR2
lqn5DhzyGWVDpmtIsIUF0icZiB75NO3p9DyZHbSxsj3JUbYtO2+VTNC7BFo0y2ZEAaGLmycOTwLx
TI0YWk2hNumw+ctjx6GDkQlkq4fPEbtucvDmE8BH3FIgEQRp+LF/zBL0BbWWHRh2ieIifGKDVx8O
qaOKI+GfvGImGuFRu7HhuFj5uFOQ0DKR4hfaka/3jY1RzsTeJbguaTGdBtI9Kb4dJOCtDfUWjrwE
5rfflZRIvKIPv6RRRdVTTxVsKcKPmjXBsPykC/I6WnJibb2XHKOpqkfh81daPoPMtRlAfe7AqJm6
XVG88CbfCZZ5cQ0HpY8S+Cdtfxp7dmJa855LELyqERzTHn6Cnj/pfNw5k/XIWRyMgwo6J79jLbRU
qpq9MRW/6xKJkhFyPL2W+joTZ5okW1HiZs5V9mMm8jOR86HNKpBUR/1Vg7SLaZWVG4u7ecncGHkb
DcxaLYVOEsThFe4yU8xfxVI9Oia6I/NXpM590ok7KekA/RGEN/hsoNySmLrd0L0YZX6wqiUamH0m
+o72rzo2V8pmCMshoEKVxZthbVKJ0lRl3tGKRHml7R3rqc3osUeYhitXahD37n+lQMFK8kYoKmjo
SLFzv5cAaUv0T2huZ0ZyQDLbOsywo9WC1hHjCdoHUDF7NuGhoRkR3tiPNY+yps0dCIrE7bsOVZBy
fiYmBOcW5bgksz2zJZtSE35b1qG9QtaFdhASaVyJsuJiIDWR8wB1dOAPTjb6sxIF4hdIsMb4atli
x40J6kfDBkIpf+WRUOAqyyqC5N2g3+cQR3Egb1VobUAGRNPo2Suo2lCW+K32oXFc0fFXjb+ZSHPM
kmKbo+gBttkQI8Q+MVL5as49BfEZpZ7RJrvJMjNUqeNi/MytzNzXkYywa9wOKdlV05nLbDdZajND
bwnBOF461Gjsn12K0kAdLRx6wNZ8tGpnZ89I+84mgiikTicre81nbcMoyMwD26fOi2nqyA5CvY8q
AnOqVT9E9aMkyo9N9MjMY2QqqHTkhr8Ihu89wXCOkc1b6KgNflXdLY61L2kMCaLsh9aOsOsnGx1T
PbIBjvgocrLTZXa2UN7sG+OuWp2IVPp1jm8PcbEhO62CODokaAgV3rR+SHMyTyXLN3qto5iWIPWM
isASRwmsSUGQWQZgBA1TEum43hj3fWEcBSjenIDRX54Im4IBZcEaAlm1fu5s4MhLfUuqZp+OaYCU
ZKBr9a5FktuMT5Jnz1191OrmLU8nuKzGez7cCaiPGPGLAtG4MZIvI7UPMVcfCmKBY6U2fVEg5IPx
LNKzEVf30KLAAEMPWS8ImMRQdETO/4TE+bl17qCR8eTk7GBCwk9o/NinWkQ7/ZdyElDs1G9BxIFp
+SGZoduUtkGTJvcKmiJrLXSYenRqdHDxUbc1nqfhY0KucJh/U7WmJbSg0KfdKs/S4Xoa2Utug9+7
iGCpoDEzi8CWVRh3assbqAXxel+LcpNXM5AU1UYus0/rBWjHdOCeEihiSjIubm0m+9FcHpGfqnyj
xa0ojHSr9yIY6l65CUHdPFb3bDB/mhq8xdJx+wmiQkVjBbSO24BDusvRVDSxQvl9mkCo0cJ9hfKm
t4j4RXeaD1EYBPszuRd21uw46gkGuqN33Vzt4q4KEM4+NhTqipMGJHMqt62pr1WcQ1vLHZIQr6uG
mKznzTxAAgthzpkJQN9zOAldixxHInTfIfN5MpG1mdEswMdDS/VXCJg+W0gOdFV9TjTUcEX/X6Sd
x3Lr6Jas36XniIA3g54QIAE6kXKUmSC2E7z3ePr+UOdGHBVLV4zTPahBRe1dIMy/TK5cmYv4c969
h3L2R1bHuyYLulWp0/6EcfpCpt7msXwqO/lJWYaqgS+84jQYMagXz4qB+ZM8HHur99Q+OTYNrS/D
g3eEr9DF7dsPEe7LrIYjk9h28PwRqBMl20ejAS5JsnatJs0L9jenipFIljWuOi8xOp1pC+CzIJnu
2+ziHAFktwibbouKEWE7GDEjufYVXdKLOsqOIEt3TW44upSBqKVD5PTlGGG0Vz2aRv8eC+Gp77uT
0msnowk2tdHszVS5140p/Dn1wMx0M8ytqNRUA7hL1N1sSP9Yqu5lyBapnX4Q+c2dP+5E7U8fJxsh
L/dFVIR2kWTeJJr7vmcqKsuXBeYVwjDEKyORVjly2qLc4EnU04uBa73wtDcd++QgZOO+ZsrRp+pm
NurntkkYP07mqozQetC0R1yZVgmshsSXf+lqdkiSEWgQTDwKke6Wa+M3k2F7zGEiMINwmj636aJ3
EQYR66AefpZVtzaxKOuBDfxm3AklA2EDwf9UTzkhsUyvKGOgrLBdYYgfacL1sl7epSADKM2XtsXU
MhV+GmjmTss0Sqm153IOTuKYrRkKbFMfseMACzmDpT2714JHKcRBKIVIxbmq7Gwu34Z4seoie/cy
emZMo4oyd8NUavcwBFHmNxeWRh2+NClDV0OuqMuiX8qswVaouqM/tHeVHr33/oRidtmXdj9r6lGP
U9bQ8YgSW/wtsRHzPSse5K0UqfcyrU8syUCL6OIW6PB19XRRqwQqRPvqy6+GWbnjHHthMznCAopm
s6uRe9NeXeuzjzFduI6ZRs+liDdBcEgq85hH8l0CUpRhMtQC/uIrutUVTI0HfWX4lYsy7jqSfy/i
rdKQrSsx3UmkG8Wat5UR/ogl1e40uDxNFOylgb6unIZNMWewdRiHjjgaEQb9Tl9btLXTKDGIV9Eu
bOyE/q4QYL3PUP+hiUirqMdDsY4PgvneIwmBabXTzvlzx0QyHgYR7S1h3RWAoFKsbhOJf9L6wvjd
MarBM6psW0U/Zwhroko/0RqnTJkvczs/daW8EcGOG3QujDZ4MeTYyXxp08finxH0Qs0AgVK/v59C
cS/h8jn2mVslgTuNJHxCC2dmW5shGL8JsDydIgV5rzYXtj0UMHRZLgbUHaoPSnFxo6o+RoncP6JY
2hSuQ2Nwi6pfheF4lxUa/aSp79pecGdNsssedUOttitgQA20spyKdZxWDv8d/z7KIah9gYoVImlX
TYON0D8YafKgKCy844UW9OVe77RfhiCt5dFyDYCqrG/WGNGQfwvI0zAosO4wTQ12iGlb6ejpgeqC
nh9knONQbNvl5uIEhWGmjyJwW8L8ULyeeNVRHrcRNpPYXAnsFlfcX8aqsdqna+Qo1qrRMNQWHM7n
CeoX5wLMNssw2+Lbp5XzkA7ctP1wJ/E1auSjoGntUQyOmLff+ZIMNUwNIcC0xz6TXVhUZ3k2nDgH
VRJyR8556TyI1JLu+GcNkwtaUAa68N4F4toa5E2rMy0ouBZUgQp5YWZ0AhqRy98aJrZHOuUt6ksn
CYSf/hgR4BLXKMaNOPl3am9d4snaW20OQDY0nt4ug86PMJpcX+280ogQdsOHa9IMloqGdyGFzTP2
2FpF2Tu17rlN5RFVJviYof4nycIfuTT8zPXCm+fOkSpClVnd+WjIrGJ6CMewGA4HpAHGIUSpXoHa
UtUzab4+dHXpDVXwKzL501P6HAfiIVRw+8bTC1h/7NGunibjV6d72E7dDbqXGzhuDKkjSVum6Cmc
q4OmzJRa4IKjQPIaogc2Yk0ETyRrXU/nLnwfweGxklxwFq0mA6euVO2VgP3j/I9adY5CQYnXuBsi
GZlHtk8U1yuvsJ6GLHwkPNnLGEUKx8NoWV66lDZl6MiVl8Xp1q9RsYFGYeoJI/wUtITVfgFx3QFQ
WT0x0mBs9JxKb5jKeYoCMh9cYnWjtdouad0y+1VkpzjNN0bqlmmIQxp2t1m8EdLyOMWpMxmuJneY
uyo0o0Sa7hyqm769pECn5p869lTtR5K/1UF8ikV3nmR7VI6BMAKReJa2+BPrTjZu+zZkT6Pfg6/t
cwmDzcvcP7NC70ThqZa2U7LDasuBBMQHno0yYSiwRTQDLFgHpA85+Kh1nrtUbIb0uQF24GPSgk0z
+IAz22I6h0WLNh4FfKphYMmA2vipaFuFZbHe1WcU11K4Q3QxMYAWXdbcFI4cg19Nx4RzNsRHtUAX
vHmfDd0x6xSNJ/g00E+svlTpeQRnVqa1Ca0+gXiJ+7Myv7DEgJa5G+MO2UECa/iq5t95yCysPqVg
Blr9Q24e6sgTC3xVsU1dnNmKGZ/IJ6F4FwhjoczwJJUQIyoxNOYPNhHcEjyBmYpnS/sSXJaoMESc
1RonTzDJwDpGPQbgDIIT4Ucpsv4yvOaU1dxYQcpcOKHzizlLgNPkToxwtZrQFV0iM7UHnEJj1mUa
5RcWlooFHyzzYp8bAy/rw31pPtbSXYJRXlG9VchT6D9nCUbZw/IEjYxfMp2zwgAs8npA3NrYFyAT
+JPjJgL/AkfqeMSlAOozBYQs+QuDkcr5Z2bcRUBOoVUTmDiV0kth3unjax3gX/4uqc9ytM2UBp54
s8KSkIMzumSfjQxdJrwzzPZOy/dVTlXgT8Ipk9Wj0aUwAt+bCLNmZIxM+TDgJMmYVJ58GhEwUuaG
vXxabgLYcBJqB9R+VUGQ7rNfaviuQR2IMwrYEGNxeRPXkV0q/GtilzG3Qjsxx1C2cxHHcOO3XDy0
MjcQfUS9DzD2pFfAz61Tl64Muh4buJcWxyzCClL8Eza/uKtsOtbDO6DHvEqzlwUx1qLXBF5Wqeyt
sD0sY2lBLdazDvg4bjnNbTjvOfZtzuwPUXgh7p9ifbgXpJapo2inWXpOmrdWJIOgPkweNZpIANBm
s7sCYxwVQrqWvHHM7ob0gsEgfKZNBZXDaBzVx3/W3xQ+bqajuS7BMCO1ehwtZT0JwofAeyo0H9jv
wtaxHtx1WM0G7WMvfeBbXSu0hDNIFM1I6oaIIEn10/Ku6um5LZTHsDRWcwz0V1Xw4yC2xIMdtPVK
nbc1AiOTypgOQ8jl+w+gYLInrrH9ZrgdHU7avVV8xH59acD0eOFpc4f9z7YrflmoMuCUClEA5DPb
laQFKLyqtS4m6pF2YwLtRUO5GXF1j6CvdZAdR3JjSz2iETKNbZOGu3S6L2WeL4zW/gk70FUQd3ve
WwPlDBbGIRF+6qG1GayfXYjjj3iBmW3rFvSM0D/jRXZAZMQJR4IZsLeGvSEAGIKv63A4xVFzFrP7
OXonm1TxmeQLJ+1gjbu0Ciib8K2uKWQT+Bpu3fyuh27fEhdElblaeC/Av8pZW4MLmg4teBA0Z4zB
faO1LZ9Oum29YcLsNc0PbeTFCO3Dm2IAwF5kq/p0g4wH0ktE/WzpD/Xk7zgAhZZtZ1yxR19wfYhU
0bFTN219zqKXpH9Ik562AopZsqlTmLmdlydPocYnMbh1DpD1O8lfxuYtbl+Z5DkGTJO6e4m4sz58
jKDYYtpqgqahpGErQWYbvuG2PbAYkSZWz8w7B0FxhoLtzhib4w8p1XZTSu7NvAEWenCei0tb4ocg
nRBZwLZ5ckZlIxRPhPCJpy6b+NvX3jQhK5sfMJmw8RSzTfFgyLi0Kxs66JXR8qoSJ7FAHpNVNJ61
wXTEImGcvikDZFFFh0rcblDS8Sk7OwvBTWGyJaKzOGDodB7H0KuTi0WRi9ViTCHXZyNFWA+ENdjx
mNulLHoNn3IfntvhJxTKNRYSDBnMjWjilgS1Qms3kXmqANeFOP+d1Y03963j+9SLxUEFhhGlTQdf
KzLujd7l6ZY1CIHFuP+XFH0EeCv78o80OCmDm1YPUzkyHMBTV/tBVivEDYjrlLqFBMgJE0IAmUdl
wzXUlzp7GaZXiAGrVqmdmEAl169j+Dj7e6W+TNEZdix/eZZ9vkMiL+QcDBlgVAu/zIAvmj5P4hlr
1kOSPcaV2+eTvUyIiARlckinC/8XJfdPSuGmbfqQGLglT0cKDrvKHtGupjWmGgSx9atVB/Cupuo+
Lg68eIoCusKGDi+iuvp/yVat9gPrmLhOwOcs0VKacli3r2RxSIkSXUsNx1UljTAyyrxcTndhtSWB
ZTVkXeVdS9O3VFdWleAimwA1XlzPpgRdvt0IutvD027G2BamjE4YjBaB0/ggNmc9PFBl+9bW8tOD
MnNI3CkwbBKbYbx2tDqtMNjIjABt9CtT7TdDtklMxY76aa1ZL32zLcKdjtUe+UD3WSGAt5KP56p0
h/xeY+Br9gl1xF3XLIO9g0IXbArUo4l+VrSGsrawu+ykMdceJhBvWnuTrYW4D/DsNfd+mXhyT2bF
YLlWqJKemXWu6dcdqdRcjA9h4v4YGFAKKqj3dKmDt0IQ8X15E1JzZYnWHtUcIqvrJ/W29EvKH1gH
ibANqwN1mKxwACGCqXp6v0jNVJB1EQ8SFmOOWD6jCnM3IPOoaW+5pTL5YMOtAHkdziZSk/3PeJIO
UggoibefVV9Ko0oJE1uhFLejnq0jbiRkiXHK7zuIkTI2PoH/lFt/cF5fJndx9z4HD007PqsjSs3t
JuYLksVpGzDXhXtCrjuw3reZpLWqZj9JonhPsIrwDCzAS6xda7pPUwHr6NyeBclufH2NcATxDpF9
DMIGxlASVsvh3RLII0MFTSrIm9MKhzroF0A7KfBAAJ9SPdJCNSV9dKqAZp+7enmDTJLAWuwKHLpu
Kvp06nZqYerUeTpO4rClGEYvwol06kq9O+otqVOGU1QMkB5qgF6fzzbc844WPKANJtdgQoHQaTUO
K8owqe749e2awmSVwwQKwUMHkcGcVDsCNUsw/UbhHd9ojexXr+u4BwmFo9ssc4FxYWZTZzWO1Q2M
4d5ZMziZQeaExB8D40c8XbdjsSadJNpF91W7Ce8gW8GefDDQnjZa6lJi81S6Eg7T0qLMFr63uqeo
+oahzTqQHKs/kI/ZKeBhCAwo1IdGYXD9xMxGqE56XTrYd8BFxSObtdVJ6O3QeOipJSoT9iAXGBna
Uj9V1pOuhM7SItTUwT3JDoKI5OdeOJNYKW5KCTGT2dK9gNg6JeegsKDHabu2mVaNMa068UWt6EiA
6EEjWKMoagu+CvUx2wNSHexm3mtqqau6f5aiZZY2k/y8OIhWNeQ8mTgc+psc9+lI0hja0pYL2j4S
lRUTIMvUKHCeeOWmjvt64UosAZS+AdGxcBM5d8aOo2MRkmFkNVWxKoM3UdomKi+1UNfLn5AgUw0S
33/whG54YfT2kN/FUcymBqPEQdpM/ORYcoTp3hD7vxCTqlTuIyXdiAbgExGOWkqyYP8YP8y5ceXk
rRXcTi3XsZWsy+QyiAZsva2SQRhR+EoZ6+ZeNy2ITLgCTB4q3NOK2DYMZY0Qnpep5waiicmkBRqJ
ArArQLCyJqZAIGFtPX5IiXVKRFBiYmWubIt2Oix8qgZiy4zOUM+N1gCsS3meg3zzO85D/NpIDc7u
W2MUntiDPGnxZfDVB17vQZdmL2ZrE41NaKmiG7TPLT0L9NuC8o9Nm4S8nmSbynTJB17EBB5wn5Ha
O682nODQjgzJZPNRaEEUp4tfvC8tQdTzs+N3BX12kc3Num8PMicurX3mO56iDwAIHW+T14OJoJ9A
P4zCP51Y7lj0SiQ+RN1dxrQQFrS6oilYRlzqJv+rJ83jF1wVbD61VTwHmxEEpCnZWTJsqTBXEkvf
6pMJp6Sb9kuuIkrhR04I/5WhIaQp1E2B11rjailwqYfnjhWvjEh/Py5Lanx1FbWFWJ+SQt9CRjGH
zAkmizWYHxXqNlOVYHH4LiYYO+XhFt+HeI5O+sROZIxkukIB4wH74ldO7CRnFYGG/mVtz3zHeqse
ZjmDuGUSHwFHBMgmPfbaMEaSjp8Yuen8OFlwyen/O8DJIOLUzOuKyjxClMAYTxYPL5Rge2myuxS0
5ZzB8/Gmlp0UuhSeX1P9VHNllcyxo+mXoJK5DhPS6nHoc6znRwg0uaMo4XoIa+obllYZ04n8jSJe
qOKsh7QsCuj6apzEbdMmNln4OCFkgSrMJlR/FXWykWsZgUNJDXYB0YAlvA4Gh5E5sgLjriaDxEpy
EhPpYYqyUyRXR5+5SN0Er40hvUxUAdmg7pe1fVkeZDg2y5C4fpDYA/EVy430/kjpwccDCjUIs8ek
hb4he5Us34U649YlWzpCUv1gDNrh3zI2hyi/mMz44JRJTfWjrJmGJhoQ4LzKRLqQFGJoL4WvTTxu
VPHcts2qlYNtH23DENzB770whKYFQzKTmKDKjFU/UoF6OTjk1uiI/SVvLjXFd/RnjPutDsKZaL8U
Wd4XGk8xO0TlT4260iqekEm9iLJXTsdBvy/pww2AnTj2upDuvS7ADGl+1afJGhmA6PfU2GNVHIVc
dgqdDhwiDWuSriIeRvPxXw3yDCMQyfy9lud41LMeYLmoxzqmvxP5TkJ9J8574ltQ/7aqdi/DJ1SK
8qfJrLonqbfg/GVsbBWGfFNwhlwSaJdFsrgJDZ8kUmyUrrPL7IWH2bNTYanKyhrLXSbWgCGYE1Kz
tvf9kHg1DGTLevE51pNgwbipjhzJwq9thDTD6VmcKGSkxbUhPCiSRA9bPA4+ZfJyOpRg3ZRkHi07
lCxltZKT0SvJHd0ZoJoxH7v8B66sW9oLx+dLUzR1g6QeEpYQNSfwcxkikO4lLbDwaL1Llacm5X2n
lPd+t+/HR9NqfkOnUBrWpCXlrYqhe/UJq6JRMTldaW4lk9nPDEhuJvopT4U7jN9725jKpWuVt3RY
DxLkhCWwLfUp+VNUnqJG24XFdhRIVWVOzcgkCbHFk1Wbd7DjdtoQK7wzUFtoTon+qsOMNPjtO0Us
zzlc+SWNYVUKRanzZA6bprvSKLgaGau9C5rfJgwmv3bn2RPZfajETVHBy4jtjOUJPpoYZlvB/DLv
4es0lscA8UD1CdLuxAWEp5bW2aRNIeeWokvSzit5Jyksr6vjvxDnSSKoGNse6nxkLAQY8tSyP+LV
EMJB69cJW2lCAUQChc/0C0IEQPzwMxqXX5X+nqtxH+mZncIci9lQU0JpZ1g1UWHTZYcO1KRHY6tn
KUhg1R1r711QUGzD7Vq6Klmi74JgFMf3JptrEZQz9gflgUVEaaz/VJOQ2WVQQxmQ6lVZxafejx+1
0ACJoIuImGkA6ce+E/dFuRbKCN51JB0iHXsSVFVrUbz0Wcr34p+FBUYQRQg1mHaaZvejzGqT0Fc+
hNPSE8nmhxylWB5m9Ow9iyerbjTLrS745zFpPuCZ3aUy2xPyAnsPasKXBvMVJbEgH46llGxRVPJ0
mK1z8WwWuMDXXpPvWH8j5RbFSzkJnijGAJFG7fXYm9tpZO0lMKQ4XYjReQagXpvQHX28fSUlmUAT
gxM890M3UyBm/q63gtcKQXBAj2JnIAq3UnXzj1gbwVqWusROItgKTUUtYENgZ2JrevUIkKVB+HwA
zZjJopAUAgXakcUIbzAmZgEqbQOQQkMIrUHumCufkp5tOv7/7GfgQCxmv2GfbMXGFfsBsN7Tk+xM
6K7hDcgsyY21epqz5DwLhts3Owvaolh0B1Gc16ba0o13R3Pq3vxZWSnB9AKxKHX0fHZFMK5MZCfK
L/dVxOy1Ts50wxZDJCkWt/z9J3B03osd1eILGulbRdnoM92Vj4fo7DZ96OgDDF1WeVMW7FJr/B1P
973yqyUW0bwHjMfmWiRf/cqXgxNKh6DCz3m6X2gtdepiXbiqejbpGMnyN+ljlEhg5SXxqjHeFxwF
IXiULXU3RjmDxBACqf6SduLOyP0d7VdhfKQq5FSJFcfmbLQF3XKHODhrUayTTu1Bin4zOEjS4qFo
X7MUhF0AVY5ZVzP5hpi8E3o7XcHu7rAAqZAI1iB3iv6mqB8tRP9iPOflb9a0D0Lj4vbDKMILh10e
nWJzouLytLTdpeWzFh7H5LUohLVgwdB6gL8wUKYnwmjPMOyg31YPndxvgwFfoNYrih3z9s1cK6y3
kydYem2PA9h2rdEjKO+WXr1JQQqh9K5nNcw3H9vOuoMgu0VuYxvA3RuC4RiM4ATFigL899T8towT
k+PnCsqGmn/ESbGZNT6eTGCeoJeSl/bLCp/eQVydsQ43pr0Va64u9RN7BtBcq6KCtSkHXk1KgWck
0fBAr9NYyRvFwaktKE/qoG2Nybr3m/lkqbET+2ydsZvbmeYfuujffV3A5RzS88Sy6FJAdYRlmmIG
SfKzro9HOro8bbb+woHEGdQELoVEPtQ/ZlUkGwz5Txn8ScrKxsmFfJ0zuJgN6gx/GiD1HiOGgmnx
s/ObPWSjg8lXlOBBrtQnrWtpB+J9ouKcWx1LHWWjeLwky7bmNENFqB81wX+JomyP85i6rhO/hS/m
1YZySpv6MC3D/Xpah+xupOVb0npJp55yrVtXSfPcBmheFNjcI3enRx/M+8jqABeprO3xesnhOwj7
SK1RGMguJL45KD40Xy1XQeYf46D50Y5UDrr2BnyqMXePSDHtYbK6HTiKn7JHZdSsYHfaUzXuuqHz
Mjm7hDNDj6ynNM20gG5UXXrltjsb3VNT9bUzNdRI9cTKZSvYAphwWT602k+shJ/EonSFJFmLxrxK
rB52VUqtgWMLb29YF0n6Vs56hx4B4LyZv8zlcoCRgAOlQUjhnFgs8iUfohI85YpwS6BpkYRhqToo
8u3v//4vUzUUVUPXZ3FrUpH2uRZoCtsO9pVOY6iH20mf7IwGwspnT6emA0dq6nhfJuNWadRN2A43
pGS+0ohH5EBmMUdhy/AfGvFYsWaRuRTHeOytyzcmUsm6sNv9VK6IRVuLla6/HMrYCPyPNU00XdZV
Q8KpSv6H/DfiAM2UsQblYojLa3vX1MfvLyAtmkjXD1aHOS3xcEWENK60eGKtbQpxkoHJ7Hnju5ID
EnOc7yHkOZkz7ZsbFhZ/qVr943pcSUafScaz6UrUaKyaECm1OnJLGotpfq6FP9N038avueKmoqvC
iMqlzfc3+YXgjaZ/uuaVaMtkJumkD2nBqFTYxqMOqXVkWVq561TNGXthbdTajRcnffXBYpeqkswV
XcdjjOf+SWQnbCpDFSCdu/pUB9SHGd1c2u6bwfQERF7yDJ1II2K8Imb7QFGg3oW/vr/rr1/tp59w
pbyToXtnNkYS8mqRM2027Ee78pa13HmzuEJia3DrnIhfaPBo6BeLfLPM57W/PBY/3XVa0V7H89LL
6RDwa936KLvACxn56FrgaWK389NhXxplum2U/jVWfShg+qnIwkvTWPeAV691ClCeA07XLT9ZiXal
2i2kIBgRSXnO8CxWu/yskI6mpL1n9T1kxxwagB5iwbNsPfQVAyoUf597yFEB3kmahDl2oTIZgUo1
zzkLdfKuHhS7YFF1BOOqyvIuTywF3MuPD42uXuJA+YFr1kGL5T/zFFwMJdlZKmP7Rvs1Tt19liQP
eqpeFDDJlVH6NHdK9VDAjwvLduuz4DehoJylyR+jYWs6ZG8DJhFuo7SAuZk71kDDP+TgY3InW3Yb
JG+yxhMbTeNcQguoA3ljUGHFUrcf2Ru3svYk4kSmJ42n+umPIAvZ8dGrC4hWu5SczBQM4z0bybVi
kB2syf8wc6SrCOEwRJinhvA60mVJO06h/rPlCMTCYLoHs7RxfDlNQsgcpIRd+v1X+IXWF5GTU2Co
uqT9Q4ZZ1CcD8WQjdJux3lg5SWcBKtsbEuBfyDJ9vspfUefTd1dbUxm0gYUsG3vCipbfRXn/ihB/
vBo7iVo1dL+/qy++c11CURJJeLIRAO7fT3dhKLk2RNzVmIdr1ihow6f/XHRcl8l1SEpKeI1dS1d2
2cDHmE/oV5dPU/AxyJfEf/uP7+Jvp/UqLiZ5nLM4NxcAF4ntj0+aYtwIg18IAP/tCtdR0Kjg6pVo
ms+5vJmYKakGm9C5oG5UGcC1Dh9DH0mQvrull3nrwlexr1ca2ReNGnIf9DGRKl02wr2UbYuCnRPD
kaJsPQzZ0/fPU/ris/jb7V7JSErqPIgxMcHNLrIN59OOTxISnQgsSzhBrMJd8XLjil8cr89XvBZU
VappVqSEVzjt2m3IIEF71i3E3K114yDCIHkl3Wy5YVE9vnGwb9yrdl04tGMIyZIEF4jeFEePvaw9
fH9zt65wJeA36/T0JoM5N7eeZ5P9W9rF768gLf+L62rkU766dpfwhSxP+4EXFm9R80OLZOU73Rs7
CpvaRZpac25c78ZnqS23/ClO9cMotJNVVqRkaSM5zTMiTHf5hnGlAzvdqd1kC3HDjhYF/vX31771
NK8KL39SxrDsx8LtDWUvq8KR7LT9/hJfFnefH+dVQAkGpUrj1mA8qQ9OEPpwr5c5rshYXUOEgV7W
GoKG4n14a/v0P4/JHAVNtbB9JDRfx+RaHashVZdYM9YrsfozI3jz/f0tP/+fX4tpMXijE/iHbmUV
WIGG4FeALpUIdcI1oSlEdDCldfn+Ql82HIb47ytdffpxmdatwgoS1JAVqiTiB0s/q/oxWCMcBiSH
GNW95TKjc4Sn768sizfu8Sqz+S2U37Zs//WF0vJus3V48r3sPlhbtuJKtrXL39UNOh2e/xzeyHl/
SU9+94SvzscgSYlmBcy3y3q7KLczy0H8DKHvReU4rG1GOrO9iABPe9hE39+69FWb8PmhX52QqKsk
pmZW4GqVMz2go4GdY/Lcgu685R/9R7FdjKi57TvhgPLbjYt/GYkkWTFEnXoIyeq/R4ZWEBq5rbvK
bTfzRrUhsf7Eu3Sr7fIde7QP31/ti1igU3RhVYdznPUPodxEsKQQNaEQIuUoUUeLG1Be+cYt3brI
1bucs36MQFpDV+tj+HI+y9nP/7fbuHphk9wH/aSh+GkI8rnQMyYF4w1TyFs3cRXRKl31eyAvnpSV
bViC2YjqjdL1q7P+t0LvqlTJ/FqurHIMXcDFdf87TTZ0azaeCQ7y2jLmv4KrM4rfZzda8aX2ujpr
tGmmZdGgAm3oV0+vbBVW6qykcGdkQOXxWAUPIhJP7XgMQKv/8zf1+VpXj7Gbk5GlFq4FySKH/RsX
441K89bdLP/9U2ZVG8uqRIEr8CjdBhPSDKUyjZ1oTUmQ5rlV/XyRCv728K5eWpqqQlgsD0/MP3KD
9QbmOtarVIrO9w/uKxxBx6TJsPBOVjFtuorHtTyUUpeCXQhFtwtQhNRYeejZwKwfK1/dsgFsq6Ww
YY3BDsZf31/8q5vkijrOiLKsi9cxKRaieJjMnl3+nKH7H1+6tCJGPTcEgr8qwnS6N83CIAIo6vpD
rFk6CRJJBzRwpM1CGd1kboTYj2O56UTAFe++v62bF7z6Giu9VPO5hUmn4k/YsMxX2Ix9nMW0N07c
1P5flF7cIOthhs5rNMWrUhlFK4GpbFG5pQjnBiLErI83DvP/557+fY0lv3z6/ou+CM1x4hrptt9W
MMFXkRsc+rW0xjb8GVXDG8/wC3zrb/d09V0qVsl2kj8Ef1Wy41Za+VsMy7bzcfAs7/trLYHoOlB9
fnxXiaTPsZQE9ADESdRjHjbvAro4bQDJ7f92nauAOAY+CpaJGOBJXR3asd/mMzEElaObbcBXWeXz
HV19gFOc+Ikp87KYDjhoMDv+VneENZQHG/utTXq0nr6/ta8607+9rqvwKDcKfC/OmSudxg0q6IHX
uD6a/0poi68L1Htb9f/LxPb5Lq9iJHonsQmIspgq4GZi58y3V4Ut2OXkQDGzsavwIocpt37D/ufW
93JVSiGYq6PIwvfCopRfPLHP41c3jtuNS1zjTXkNptH14JwxlL+JfSJfg3E+38hpX8XfTw/wr9zw
6UyzftVlsjnh1KD5B4m1XpP8Eo/FLzh2N27oVvz4679/ulavaiguhHSm5fRnNBO4rRozcWXjj9C2
p3NJ0vaVJ3lIDzlkyVKq9Run7+YvuIoodSHVBhsOIYcCzsR+9MqUBVcHDbT1QtHeDIZw45K33uJV
YOnqPM/MDDMHMz3r0sWPN9n4cOPg3YiT0lVQMSuhmKKOo67eo5th43p3RvR6jbry0bjVfi8H6ptA
+deB/PQOhbjpqm4JK1A5XZwyN6YznKsjcmdbBO0c2QH03/pIbqASdONR3nx7VwGmUfvWQgF9OezK
Rhzt3it+jTbL7lCy3NiFJXXjwX4ZQ/GDNxVgSekfE8Eq1hFvWqAb1c2f6nPjtuNBJYBCSbBrl6Xj
CDamdONE3rjo9blXGiVTpLypXAFxCnFZminzG5f48tD/+76uD33cjG1kNX3hqs1Drnk6CyRsR4TF
8/fP78tv/9Nl5L/XCyLMDEhMBMlc/wFIjwbHQUq7Gy/p1uO6OtJW0JVxu1AwZrZfcX1nNhFevr+P
rz+8TzdydYhbpRTTQqZrV916Ox2XBLNkl/whXkWO9r86Yp+udnWc9TA1I+pH2nTHdJuPdrs4WEn3
4rb2hOdp8z+sfcly1ErX7RMpQkqluqnaqrLLxjZgYKKgO+r7Xk9/V5pzsMjSVwn8d8IAItiVqd3l
btYibo38EQt676goaWV3dWHcG8lczmB0AFa2eug72lwudQCa+GzctR4j3i0fALv1LLhX0bfjDLom
tMXu7IAn2z1G9zBX+JB8Ct0WXL/JW4wHN6VtvBGykoqUn0sZZD2ODU2DwjAvEksBoHvxPTHyydrs
AKG9kT9RAE4eRW9hlhJcu1w+ZcDYCfuwzJmoPpa5D2rASsBCD82s6oqcl+rbxkPrvVqpUwQ5kyM7
q9s5AMvPUNyyQL0UYaDDvf4RBd+Qb+7j+zXFuqILAuZyt6jkf9YyE8VtpgfXjsQ5khENpCibpypI
+i+GlgP4GFM82WiX1dPaWd71Awn0g3AOpR+yKsMyHshV40cL6+TgFvapCRYEoVsRXR37982XmoCE
phtziuoViNdrbCM7mJm1MSdU3iy+6rQn+TDQ4Prp9jr2oEX4GdP44YhwTMtaofAuytfxaHxgDXvN
sx46F+wSX2NPxMMkuk3OpZgdMKM7A2es8kMLpFSa3TTjTQpGl+vnEsQawrmS2NLMHsQS6M52w2kw
wrdSC6ygwvg/KgfnPBItHxRtQS8sZeB+xjq/kRYs5ujkgSzT5+tHEjgMwjmMxDD6ZTSgiAYoWkhB
MYBqAGn0AaNZMghkp/5cN/51kQKN5Bmbk6QnSNJxi0rRHmYVm1qgtfkbEToSNYqRK4Mf34i6HNDg
FpI4jE0AWgDLjZXqXhexf3GvIjidy2tUnI0edW6Q3Nyy4LmefsvT7ubd9FUOp3PdtHSmHKEbxMLl
fMSi9WG5106IIQfleP1I+2b0KorTO0xsp2mvYtovzHMAnlgfIyX0ZIwkTiAVuy7qf3iIV1mc3hlp
MWZ1hS/0kuIPB8D2eeYtI0Zci0PmYt9H8Jje64rAJ/2UyHeYgWDahWYDUj0MQXttByhlUJPrio/s
PkTuAfQTE4Du31gFYbBFlbNdbcGcJ5jqMVN0wUwq0aKRDPkluRuPyg22jH3Vk29EPMX71/oqhz9k
VDSYLl3+vdYGW/tu7Cp3A1roKL1nbuSKEo4Xn8eHTdZDhKWhvGvxtdXCklIMwuFk4IN/CBeKnSIs
V4+obMU6MNAlTXIiEoOZrgCVwvhcAlnL7mua+Qv2NIesAPZqA/SGSsUgUK3Rm2wi2HGzrI+r2hzn
IcJud2PAK82PpJ7fAnPAWzCmmi/L9+sauRf+N+fgby4uqxU8MYghfTSAsfK2wm5j+mkFXtRaPF4X
tRdGtqKYyW9C8qDoeWewcZUSEANLg8l7RQWP2SKoR+/52a0YLqEBHFJvNgS1nWn6HELKXOQiK95p
soL78OfH58cOxhhWrOmoxmEzbwFudNYtpwn7Wm0FziYThGUWJtxvKiKqcO55qq1cLqnJZCAfFZHc
BKX2vUjBVh0HrYotpOHp//al2JfcfKlSUbs4GtHG1bBUVGdPcfxAO9GDaM/Dbw/DRRLVGozaXFEv
Yn0z5uHD43L/8koQeniRSnDBxCrz3hxKfC/AiPq6+lVKLEEMEZkRF0PKdpUVs4YD6kPAD7YWeFUS
1DDmiaGoAnG1WgxBr11kTVwk6QF3jP8cGcxsYXka4y4GeFuSw/9JEXRmCBtFoIMsjeWM4CHpX7HE
/3bNDSy8xILL260BbFRB5zyDheW9UtOgzekxOajrrXnEZnrrUeDSoxaEoDwILk9lTuDSfevEQjsH
k+kvAWVzsC6splE3lyYggeKrLojyvtSe8UjtyQXO/010wo5qD7CyGzb6BUr0Byx/fDe94QasLaAM
uwVb+6H1my+i1sK+plqImIaBvq7J3QQojBNwbSKspNlHLKYc0zAW9avVvaNTVUHTWCPkoisYLYae
GdhqeklBsF8NcBNnEyvFKcjumV4F8iEGjClynBlI5ZAlAGDvgyyLcpxdW9hI4G6tKnuAxbNiGMuq
NER8zx4Pvex07h02PLAh56VBKhwR39WhjVQu0ITtNM6YHWYXqfp4sWSeebQ+s0pH4UtYzPWu2+Lu
NQLGzjDRaSWEHyjtyrHNGraUgiXGp7rTzxIxBKFz9x43IjgvpgN8mJgmRACl8G1EGojSj2WxiOx9
N45t5HC+S02zyVATDXHsVvGB43U2j6GfBFiD+kZslq7hkXT/N8UUA+M5WCSgBGMTzC42Jt+CFW3G
1aJD0mI/UypB1iKJ/OW+J9sIYR9xIyRJi75Y0PAMFmfwANfkgUDS625BdHcCJqQoD9mLOpaigDAX
c7fg6OX0flystcOwGzRQwaIqeM8mrLejYq9it1ElBwv4SK3htvSLVrfg8JDdMAFYB0Bi2dIP0NN6
8/t1Hd0bP9O3v4izicRcwL4X4cumx+FkvO3dxQP6zQ3wLg10hCimJFntpX+POXYvwoPjuvg9vdpK
5z5xVaapOZZ4YquV6cgAORkjQK+VDJ/o8bokpqF8/LAUUDAbFHNY5ssg3OY7awA6AyASmKYJqtYl
Bh46Xwr6YBDE35c6xDU5nEXiSbWGYYITVZ15gykgMDo2cDUV9sWAH1J4SgJs6TKfP1hYIDPi4o1M
F28A5SRWwPqnZgVaQ0cwsw9oVCMBPLqyAPFclwDobsqOPE3A9lAPVQNo8STSzqBfBGKr3n6S26X3
jHUC2VsRCnRkz49tr44zfppog5IqEiYdhoA2hdMQQ6AG7FKuXBpfpe01skgRcBQCUjGwlvGtHM+g
h7Pop9nQH7EYDYYj7Ctf14i9SR8Dm8ymLmOq2bqYAExH2s+NjiW8/yoW/+WzWH0XdHsv9BzfXTMQ
BahsIUfgXVnam4aCzUrTbzJABdfAcEyB+FJHHSikVHAAXD/ZRVTgpPE+DTydad9iuXIp1q/Y6gRq
UX6wauXNdTGXvpOTw37HxqbiuLbitjAtP74tj+ptclre6DaWxR39IAl954UBM2EmsXRZZu6aTzl7
ihpjEU9ABaCYpciaxF7iGYXG9UNutB04YqwncwAQIqk/Xj/mhc/mBHMeEqjUBKwGuuEX2VGZY1QB
J3eWuyOCERolwqcqc3m/2AInjnOJq4WKHU1wqYAlyz7LHloWLuiCzOfsSHx6GA5xKPBZF/b9IlFX
cbUUG498aZXW4LcMI8XwzendhO5nPFQC+96/wp8S+EpqK9Xg44sV4LnSDiiQgQyYxUEDYIT8FQzy
7vXvtWdruqrISFdkik41+/eNVqag601bgCQBM/lpTAhYv7GiqmJ7fRaNi+xdHFJgbCWBKfoymuuh
DNiyBrRqowbOhgwkX6rg2SOSwOle1gMkK0uTEIQUn1c2+RIt3vXb2vMV2zNw6hZZqxmvPWHaHb81
ZuuNNeRvlaR5ui5mz3q3YthBNx8Fs3JJpRmrgTy7wH45iGdoFywJaHWB4S5J/UfJ6v14iEQu6iKy
QLe3cjkXRdEAVIsUrrDzMOp4yH3zmJbAY3lTh67hDS71jQYMe26GDUYshIBrQqD6oi/IaWMSW2vc
tzDnKsNqAeiZ7/MyFbwQ9zXeABajDnCci6XlTE9UKZfmBGvi6gErrloD6CAd7DeyKprD2rNkGNZ/
ovinYdlp5ZAns+HXGgiaMgDcVt/VHFRnDIBgGf/q8l6lcekyuKgqs+37EJtsAHhV44cpy2Lnumbu
G8CrDM7ElDA0oSOj4adAiDNi4Crn6aMUki/XxewGS50qzCERbScBVVNN71HCwEqpDfAaF+OAqWu6
rO9NMDjj//HriWn+Rh6XiJbdsHSDkRtAlVwAIoAkHyRjmir4QpeF/Bcx1JQNzbIMxeQMTGlTgwKV
DcR25wUN9gQLOl7ogloOzQoZO3l4yF+/yF2Lpq8COYPqChAHqUZk+oUhf4jhE0eAJ0VjXIJRKP9W
AUZiMC1RABMek9nFxn+tQHmTrZKi0ehMHnWAyjmdUSgc3ewIoFj0ptdBkHbseszNObnvl0VWaEg9
HAcN2Owo6CFfluRE17nrOzZi2M/YHCyM9Twd1BF8ZVkBRPgE0ER1KoMAMMUIerY+Xv94lwtrv6qL
xdUnZxWVd7BvWL7Z9LnTA+BcjpQ3g6m9G00TpBzAAEIZD9iWegxM20gP3es/YNd/vR7X4jyK2S/T
SIiBZY9YO5YWOZCo+xhRsJZQRAELg+nX5e26/408zrvEVR4W4I6F3nSfDTDdLukksEDBB+SfFm0L
pFFwYxm+nC3vrA6Uo4D8crV+/toW8vH6aV6GJ/nkVN8chwvjKYg76STB/Uf68lai3XNYgWG2kwGO
jL3fDysAbdA004COoj2CJGTyzVILcOPHttLfAz2lBNVnOnuCX8U+2rVfxfmg3uhHbTbbH0EePETB
+Bz6mPDx4wdNlFDsKpCmYD8EJRwQ4HAKlCEA1WOTmz54NzHNnYI6M1P6e1JjjElPHlu5UUG2pVhO
KC1nosU3A8KzPffoy0R5+DSCvhssM8WbuUgBRNNIojFNbddvYM0Mq2ZEIaib/WrQBbiR50o3yoCe
wRf/MnUO3Mb1zujuqgYcQ4a9KD7wHbxMAzyVP/jroQOCMnY/9EPyJD+S8+CBYdyhN5GrflSOQJ19
jL9XX2p3/dq+i3zrrfyJEQMCPBVwsOAIt5dHgERbpZ0f83N3qA7p0XoDtP4BdepnwZdm5nLxpTUT
x6OWhlcg54bR4NPmrDJMOEWMLGt27mcBJQ5rx5sHcgDB298IxEg4Q1MwrQv0FKvpFLICguzliQuy
npcnruK09u88cS+XBph3BIoHwaMCC6+8LY/gLek7IC75bHYZILQUhXHwyfjm16b3cm85aEdJUJnY
dVAGIQBWsGSq8I+/Qh5Vq01woygCOm34MQMezN/c4asI/vWXqLVmGEOIEHOmJ6tz15u5wpO2OhJ3
0I6JnwoEkl2XaGgGW6WihFqclvRp26xAg8FHm6XBbuLJb7XlUwTOOqzuByWAa+UKZBqggZgBvCw1
1l21zp8AjUpBLQtExxFc8cDDtkB6Bdihmt6EswmI9BQUxdIbQgfMlU8VWMpX4JtXAH2yIskX3Nmu
S9scgYv+QNGXerBB/tA7DaWV9a7AOuzvaN2uRzMsuDRVNVEN47xnbFlzFE1zCXxD9TQVsPgufgZ3
AvCLVeWhWUWDruz/u7BhE+ttKsArLSBt/+qg1Mjo4D9V01eah6xsMDnuF7ouiPOXUzTMlDZSuEgV
RmaIjKJKg+Kf6DPb7yQeUG4w0gGwtYDBedvAw0DdqPKHg/5pKgRReT/d38jnbpXOBu0y1TT94WQG
ycZxjEHii+YK96WhcqNgoRmY7Cqn8VNXNARDUExaedRu14Nyx/qgv+mmdr0wsn1TVUxFudhmluZJ
IbGa/aVT3NMXVPx0OH1iGheANrQvYQjonPtgcw7a5ab+OvvAz8QDKgsAZT75o3SXn0R58e6VbsTy
mwdSjlxVYjMbNMDQeYbdYPXMVoPbE+t3TaLW0N6zBk9DC7unmowPyVnFPMtA08korEL+p5zujOpM
lBosL+864JLqenDdv5C9T2gQYOmgeAXgKH4aKkkz7KZFKEhXVPpejSX4TdtPRrrWSAuwwhJ2itca
yj9xn1SAsu8drcdIgboud1Wv3mTgBInK5X7tQZmXh+oxIurjDHB/Y6yPxOweBrMRNDr3sprN7+Xr
Dqpezms+ZCY438bkoVjBsWTQ+k0X1bcZ+ArkFsPcKAmew9gSeZK9CLkVzWV8RjPX3aoCBqt1we/l
Ec96jk6Wg9zWBsRM6oEzVJRms4/Nu8itSPb1No+ylNAljno4D7Du4VGt2Gb2nlWBsVyt3xA3PsnR
x+sKsRcygbYHcgj2iJf59pgpAf0oZ/FmQiEn0kEXsto09VXr+3U5e8FmK4eLawpYIDta9BbgSBMA
kTduDMIjcL2DPUhDJ1SUre9f5OuxuGQ4VWR0d3P4xcobPNphcAQDJEBkqwofxFm2JCz37RYKNgfk
W1kNpgGjJG0s3zrQE8a7sU/BuiL/+WJRlUcoj9dOdVaojPY52gUq4CdT6Ua3xrOiT/ddX9+QPr7t
V923jMJrQ4AIL+nqL2r4ZgDR3fUvu28mP6/6xeNsdBYbY0ODfXrTT0BEtkxHClqF6xKEZ+V8pB6n
VJ50VMNBJTDdmKf1mLvmEUWY2QHUeuGL27m7D97t5+TSiD7VxoxEMZbD8ODoHPVL9C69j11ZtSk6
XbovH0ygkguu8hKVBcnLViqXPLTTNKRLXbFq0+yq9T31Ig9bOfqBLfECdppN/sqf1He/kUnsRltA
RbIRWU1X+XreUgGALaawGPB6v+BiKOSlotfbQML9UdMD/IfAx+7qzkYo804b3ZkmdTELbIP7iwXC
AQrWg+yrQHd2A55KFYrYalGDnwDNyTDLahtZPptY24Tz8KZ2JFcRzhrtBqyNPE5xoilStGRh7yr9
8GOBrMg9NuXMds4VR82929yWAtDIx17ufBOcllnCRQBR8X4wAWmkKnyVokorlH8zC18xfVqYDt1i
icurxifWn12OQCgQJBT76dJGIheyAFBOamlILVRBjmBVtPFm8UyX6Ef1ZB5+Q95uINnI43zBVKFs
rxRQmeGkB6tL3+UfWFqIwp4veSgJsGrpBNRNP/Su3+3uh6WKrFBTN/AHF1KMQVkLU8JB0zD/QkEA
U4TdKS1N8AaAXEQxQIJm/mMtUiOwkctxBeYUXgXzpdNWWeRcGvP/Ist/T8IxAA3r38mC9jBEVROz
a78apNJUNchmJfPfKPZHsvZ0Fa1nSwGlEfKPC1y7GUXuvJRD8BWhMbK6+VcF+FOdC35YcCfCOEXu
lZkebxxbgZyqhsPYLArFRbYd8dLxPeDmnes6spteW0B7AlGoii0HPr3uihljESqIOYx78wTo1cNy
qu6GYDwoD1ghAJIyUjnFiRwQHryTAhCTC13qnh+3TBOxH3BDKnh8fv2CZTEMakYobtX6VK1vVHoq
xwfBKSmr1vM3adBXNeH8NuZ0SSqBeM3HcsWhy9sPyqokbj9GIAHXI/U8rrrda5nfWeQ2JIVHFzAy
JPkxst4SsLWYy8d1XPx+ldxsGA5p1zgtQ4bHZlc4W3Y2g3vO+l705yKjLsnvwROUWokzA+9bqXRn
BEXOOBbnvvhIMYehgt5jxbBqeJuu+qlqQJVFQcvUY4S1ZJ4IBCXT+D2sW8yIJDbokG2rRhjXsWYj
W4d+WmxNDkGtKwVR/XkMZ59oyZ06vKVRBwIDYG839XtzzgCyC8IjpKpamJwpyKTl5ltUv2XsL8Sa
MMWHlcX0dgD7TG2FwKpHb7nCCDK44iYwjfQY/yFaeU6N/GtYtU6L/ZPJUA4ZpsIi+WFelaNSvS+z
x7x4WnXk4GB1A7i8V4bEybD4g6El8NMpbrR+pysw2sb0VJRIfrQvoC/31vWjoYb2Su5BtHcExa8T
JZrfgxQnnCfHKtqzpSHimKnka8MXUAvp7bspLR0pwQ71uNorFt0ykvnDhPlYFOuxreig3mo3YCNl
NF0l6t5hNDtZVwKXfghSeFh9+GIA5D8HzZOmpCcrfa+MszdHAJGTJA9w614urw7NJjcEAaVcK04M
OP85S8DQC4qltXSmGuSV3Wd56u0UfGgZ+dSPyb1ZTch4yLuiB45nHzkzCGpAsgl4XTAM3fcUi4bt
8BClt3rcOw0Q+UtjuNHB6pun36lVH9jtyfmTXuSAyAfZEJohpW7aq66Ap6QBWUKBBaDEzjPreepJ
YAE0Wp+WAXxhM5jUlih0C1qewTSD5Wv5ky6PH2MdLyLsR42HVYJh9cb6SY3M3ldm5dsirXcDkd5k
IF725FAC/fz6mOXWRwY3jasE1yaGnRnTmIS5YwKynrwGEY1xW0TYd806u+5DJw4/jFrl0ywDXdnk
FykBHd/iS0UOzhPzGIHBYpE1UCgtADAGHxDBAmnspMjmRxPEVeAJtBas/ff1WdfXt7P2BdB+ptOv
deoowGC9bv17DmZr+yxAb3K2YS1ysNlmSSA1/QcL1F9hNw5uLll/vHbyEvdenQz3ZEzrCUOiCzI3
NmX2Z6XQ3QL89lBccE8wfJWq4BILwjNoMzSfRaL6oJ11W/bjQ/gce6Jr3A/rQAVE1xHhFnj73D3S
WukqqbZ8Mrr0JJ8jr3DABlsdzYM4KlxCBLHL3EhjsXHz1QwrWRIUNNhl1uAIAr0akvzVnQKWHxbN
cfJXTwPhQiAaht9PEDeSuYCUN3Awc4SaRnrsjxKoygCW0rkxWB/81gH/2B/DenAn5WJTq4/At5EL
kKCM6kmf3yFUO9kUZP3fJWabk3GWAGwgJKNDjJoGiq8/xiBZrX4MfkNbdp8xGiZI0XwEyD3frlFr
0ktljoVnZgx/2o/aNfFXYXzjhlBsMQ4NnqEL8GWm7Dt4A9dkFviR/6EYP4+kchUMWUtAtanjSNah
PE53IB9z9dsfF/gbvSHBBb7sGW0NIFbMAqStGKtAMwrIzWAodicQ6fkRYjOATHQsFIG8yYncXnNI
UDtp7iXCBHsvBTU2N8sZPQDy5a4p8CvMLgdlLiBBQZBy3T/vV0s2MjhTj9CD74sfJ2XIrv++46Nb
VkOQe0fsXMjuqZDFqybmL7HKxn1JRAQ5KeM6QbFkahwGYfJoPEt38GieeSr99En/+JXa8Gwfxkfw
7lggVjtLYNS+F8F+vLxPLhJTvFuQvWFXzJI5Z2OgSJT13YjXYO4kyREVIrf92LrofWOelmlYOAHm
hC2PgQQ6ML6D5DRfHCP4nafq7oPRAp0IxfMNA+dcTIlHC0hiCgaXo/yU5x+sFBSgLeD7prdzqeIv
C2cG+9L1j68y73ZxARZGsjAOaAKvifNJ1jKRiS6Y6R1TfXC1mtyBk+whwa6QC5hvbCCAcmqRQPOe
JOVBIvQ9SRfA1GmOCa7AlC73SDpcms/g8UuDss391TS9jqrgj2qbc5jM4FDoQfmWlzVSqyx0K80s
wcgogW10NZ+GrBvtAgmvo81J6hUT0Zw4a12s9/lRFFW2ZArRhPe8FRpuFko8Ctac+Ic5BnmoNU14
R7KdshCEV4F5BEHRnbJ46NoA4jvpbfJFWPhgSs3f9EYs/yynaaYMEz7C36Qne02irSzewKYZffQa
NdbJcMDIdFo+5R96tz2irI0p8czpF5xYAoEB6h6ig+4Zt6mijY/bZbsMnMuaQpUkddOEPkhrvSyZ
wFhmiVzW7ifcyOBcliIvYW2gQeyXtHlD5Pw8K/XdvE7vDOCY4J3z1KbNm4XEX+IlfkSd/X4p5ZMi
rZk9dIni6lTEnrPr0ljGBAYkTQc+OGdHRka6sgHNBoKTHljaN/llCWo49RitKd0V6PW9rT2w6n7k
4WUaspFi6b4XAhnt2fP2d3BJcF7Vqhp14ESsk3fFDKrWYcFrenZHK3avu47dhNRE5RBTvoaBbQtO
yXKzmLGr/NK5fukl3+i3rH+hnH+j2rwXjU1G9KRaGOlRdc43apqkagUqUP5onUZXwuyYDVozp13P
1bE91YGoeLerxK/yDG78MGmXsikiXCOeYv5I1rcyTQTvFZEI7voGrHmXud6jkYvXXtdVdtg9Cb4Q
M7ULl2NA68C1CV49gzPFZZXbsUB64a/3NJA/Y2MOg8TkSQuA8HnzG0mnSN6FWWqVuRgYMWTQTDpy
JKAqjpZLbfIB1E6nxM9T7/oRdy9xc0IufscqSjckQc91LpJ/SIcJOkKK4LqMXWezkXHxQFBoZhVl
EWTFk9bdlOQhrh6vi9i3pY0Mzn0kKHFUTYEuAJsCUW9/5LZGMN2Lq5q7eTTmI1B0wy6KTvg8Y8Um
R1S1MpooJ8Xv7pqz+th9XXzFkw/SN0uwPLf/gX4K46cj2ikPaYQ/fPD12ZIxebWSutcvb//7vIrg
DGmV+hysxuj2xc19X74H/3qiChYndnNk9IN0zA1iwgSD+b8+h2mTd7VZYZKl87I76mA987m/SRzy
FUP5dvtuEY0F7Z0JI09oyGCAHaMXnOUaJS0nM6FFYEa5autN8aarrW9xnosq0Luat5XE2aw0IEos
NV5VPx6l682PiSB4ceFjZv8WN6fibhG4IBhUN9eQpSUsHcmRVuJZBWpjMFP76xlAat6f68b2dJzt
9lg6SHQT76c+usv1T1XxzhIhTuxF3K0IznTBLz9G84w6X71SL40Svy6MkzTgGaPlfxEytqL44D5M
imnOaCmtVLdp9SmcRHMQe+a6lcDFWSOpirWc2xRrUNK97oCVFFPITvUVIPpgxMNAieUSEZUiuyA+
Sv2UqWHR9lfbavtKpWMH20qt3rMwjl7exNk/emTYlZQJ9OG6ukMY5yymZenRcoW6b6poyAhlPz/I
B2HNbi9t2XSQKCdNB6WakrAe4N9UYfbP9togo+zXbEoWc2LUmlK+ni11pT+oEO69MbZn41yU1Rra
EuuYeF7YG4Mhn7ZG8ANy5CUNzL3u4498UJxp7D2Vt7I5p9Vro4KldxL6WfkN1dD2XTPfda03GH4T
no33f+FDNtfKeS0FcJNg9IYPqZNbq3jQulvhmN2u2W1EcG4qGqslq+s69BUd4xuy7hDR6t9uxXp7
ZZybWtaQ9lYK5WAAp8lBWgEOIzmYiclR3Ght8xCflFIQ/Pcd/uZcnMNqlUIrVfIiFJXqKiiAmwl8
igngO6E9PiwHZG7XP9ZudrM9J+fBTC3XhrD5S5MT6CE/bRjLdTc14PtGdoOZlxgLe0tpl9ZDrhY2
MXJHygMyCU64a3ebhi2nK7XZ0SSPU5By5PfldOrz4gF0x4EyHMLmPhI+bPdy+m1/mNMbCw9KWetb
CRHUnZyzihzeBqviU300DjGeYOYT608zDioNuZAf3iTu09/5UexWYO0A2RCe1796tpYBs64S9KhI
T4bNxlQA9I0G3qk6/taQyu6hX+XxtZoeyIr6WpoS/DYbCf+3JPpzWVFcEt2JgQhGLNtDZg54T+6W
Z0UBHEeKW86S3s2kN/J4n6sjmOkxyCzaNN7r7fwijLPKRE6NqrRqABoe8dhw8/vkQT9KhQ1cTAzD
MAZa4yih7vn2umnuODmIxW6MjNIUvcC2MMIuUqqFlMGsf1vIZBe9aLRw9xbBaaqhpowVHB76wZJi
C3PImEBWw8/UBNN6lHgT+i2RBqLf8XD9OMzOuLRFk3EKzJpTAyP13CfTZT1q0kbGVG9qTQ7YBEZb
6yrTHSX1qaQYUbgubvf2NuK4jxYv7dwNCkKeTMPHJcnugHYiWPHZW7r85UicmWFPbOoSCuQ5Re+P
YNF1ZdLaDflO6BdjCur+nMmBTsLj9ZPtOFFMshMDZNpEMTC//6txVymWb5KmLgO59ftOcczoUdMA
8aJ+NQrZbdbO1sNEkAey//Pi421kck6U1HFsVWNTAvi4fS+lxVlO5ENtiijEdj/aRgynIwZ4cTQ1
GaIA08zPaTI+YsR4ta9fn+gonGIs4Eqeq1zH+0O5VdYbKXk2RVsAomNwepFYowkcVqw4aONQ+OOa
vskkbGRdP8euPRHUIzBRihIqv+6DwZa20tYZ8xJT8s5ES6bKykM2Y5xhogJb2pvW1SABROc6VaF5
3IHCMY+kMl7ASNk84Gw2mJD9MItAZIh+Vz+6jYaVyDyySZp5yXwf5eBbLGeHGI+DFgmSJPZ9LlRR
BXgZ6puGgr3/X9W/KxSjSMGu7tP8WQYafJtj/Dx5JtoBAeGgtZN7/Z73hoZx+FeBnMKgJLPE2oTJ
cwml6h8TkfkRPEBedjJZdys7yu5vdQb2ctBfJHPXvjR915aWXARDUaO/v9byaSaSa8n5oxamX4e2
/hgXit/IKO+uatb6S6EFsTn5SpT/E5aicLGXK2qAfsE2mwbnY/L10bmrynhae+Cy+O2xV/gtUVoe
BFfP3nsX33ojkBna5oUmATxnmnpAzvzFiIpIFudWu3jF/GIEWf8VdliznC16iZvley9PgO8h5IIS
G71UvqRY5k0+4B2PEtwfj97suolXUXxB0VQw/TfEqFBI4wfSoiGfJUDmLWzMXQi8xK7X20jiHu+M
tjypLHi9LHqrld8LUXDYV7+NAO69noMVrpgmPCyB9LH6QHAClSAK9BMmiIzvYqCPvdfY9iu9/PtG
+/K2NpMpNaSf8yeFEx5ytGyYVogf6fuOZnM+Tttpl0TAX8cMUYc2GNpQq9fc9OiwM46UNHOoK4We
4sxgcRBOte6nMhvZnPYDYmpR1wGyR/JPPDzl2qe2J04KjtzsBFBzeyadbcxvr9v3bijeCOWzirDS
5G5EKbDsHqSwtMFS4STmx+tChGrDBYwxyixZn5Qfxvanoz0i037Zn90ozbQkdKAVLpJ1JgpyRl3T
z2/UU9Gdf2OZcv8GAY9rYmoeOTV3Nk2O5HoqEZuUewafYmACAFWsyh1B8DG4oEyUb8387V97sFfB
XFBUYpXkhL0w/3w2a9+vvIrioqA8K7M+r7hRbLsjtcX2QeEKVGTfSf4UYXIl1XBoJFVqjCIgD6Pb
kaAwb8YY+8xrhHWkCQOrwHr2xsjPXPlZNFPzP/TzVTjnN6thmPLORFGEXeXrnNZvOpndMKe9SuOc
aDGpiYz2zN9sO+zfKooQFCGODTf8Gr2z1TCA0DJhVbxe3qHhP3nV2g92lxufQzMjgeAj7p/sVRzn
TabVGiqlgZ78/wqqr6I4syPA7bWaMcTCOxCRBowK1MuxDf9RNREIza5962xEAlkQNkhZ4WXrTbqJ
dqSLy0CKCtsa7hJ0bMe/csMbIVzc0ZQhzeVQK4I2xeT7JLm9Ep5ldfUEH4ip1kU2t5HD6YO+KEmf
l8iwAIk7PGo+q0mNjhadVQdIXZkQqWs/gGOT3gDCNygo+G2twurTeinRP4vy72zjN7thS0yy/J1t
a4EpCHR+14+466o2Ajnj6uWyTPKyqwIdM+PhYGHFW9RxYl/84hJNNDlfpvAukFrGVOmssUBdg8FX
pTN2JysnCoblbvFbWzmjKk1FIpk2X4jE+JeJIpTJwvWvSmi2YT/pWgIlVGz8ObvACj2Mz3mIZaLZ
IzZ5Lt7U77ujmGZMJJkz6UiZ5DXPO5Q6AMdLgQ2gyJ+JAq448nkFo/L1j7erLgqelYy62dAvADtS
TH6QpSlAt/prFXP0WjvGO88XdVv3jrcVyB3PQn65qhJ4ZeOlcai2eG1M7C6Z7M76bM4iQL7dQLMV
x37OxpmQdcwSA/w+AarCbJVwuUt9ydHb36wK77l/kGGbFHg7OshfOLVJVh3LBYUFZGitskvtaOSB
XMn2KBoM2pODGimqEyoq3ZjJ/PVYVJrbkZoTFDMlqRNFo1s0KnGark9AZJWJCosKyzd4c9jK41Kf
JB4LmgPdxXfpWUNxfXmfWM8MTgBw1LkbebpbhGwZ1QrCG/Ga5O5XJIqmoIaqYbKCf4RLPaDO156W
0FJWjig8hp1UAC2PLSyK0DP2HNpWGBcaQtMKpVQ3CwCCrIdJmgNV7z//hdltZXB6Ii2dVBQhRl7k
oDwqmqe6sc+wBAzJ+709xT2z2wrkzI5Yq7rUESpIQ7UCHL1fHH0c/+mH6FD3U233alN7188oksip
aEgqfVRXzHiC98i2ioMWfkno17CpXE36el0Uu60L7dyoB6edNcC31QjbbZjwIgFVxscsTbG/JiTP
2Avm20vksvIprvsE1/i6XVA5P6CUGA6PaLN0txJGFFT8NIIRNXRDfrXxNMqA/j4gR5ZPxOnsf7ux
mC6neI4zTgH5IO7G7iWUW6FcNJ/MdWn7EB37EXKwQfTvfID1Ms0uigX7lvZ6Qi7TC6M0z2KA+AWm
3thjc9dYf/MO3h6Hs+V+LPK4SHGHLD/+43fwvn68noez6nDUMOtQ65JfLA62d9xSThlAFGpqldv1
z79RrhFJ5My6JQUm5A08SbGJZNjE2XywORAH7910YXufnFFrxaitTYP7TC17ADdf4RHTmw/Gu3/h
HH5DpOiInHHTdqnbpMXj7W8+4a5GghcHJUq8Pi72K0pdzvqF4X1X1mhHYCqL48S+7qz27fpVBl+d
bE2U1mMtY8wx6Cg0mNxjQGJVwPa4Q5sCYyWoz6L2+K433gjlnIkWA7omTlA0keVTNkdeSAb00k5j
8kkW9c3+H2vX0Ry3zmx/EauYw5ZxZhRt2ZKtDcuRGczx178D2b6iYHwDXd238EpV7gHY6NznqLxw
HaP9fy7xyZvvYq5ijNOpWEpK6ox1Cbd/rFq3wrDDff+IxYKPZuNOHpyQb5le9bkDP8/6EMvu/FA8
CG6aGyXtfghjX1Qwfjty91Tebo5LGq3KsXROFAbxV5u+cE79cMzMoBNyd3Bd0k40Y3hWYzB0We2l
UCvSG9kpTrOCkFoWkbOKPitjcbp40zdUMVG1ycGZrZLZbbP+vrHb9lpatDsby8+JQH/pe/vL2e5O
xpicfF4XS6VjCLlzNcng0jF1rEUdmnb0cuA9tc7j+a8ouknG5ORyvGabhORPksmxnFJv1qSrzlLD
82IEL5+tYXZps4Lc1sb4SBIHdouLNH6clyC6OCZ6kNdkXNUNUUrsgETj3Zw5nk7sm64NpfFhBvny
eXH8oPn5Q7HoUQ1aiXJNq7JmGZin8d1y6OqT9cRWDWBm4gkDFv67N3TM4Fg2mpTMl4q1Nq+rUc/B
j62DWA0EyFcmghXjhJosJTf1zx+Q/8VsOhZqKKDiYXSfVENP6o42tUmYAImgF7I/cAvbFPb2jwhG
12WMgipksmI6Cdocd86V7vaJoqH/4RiepTH3p8/ZNhC1Azge4L7UYA4UvwBYUwEyvA7oCwD3ST+e
v8L/oSPPIhnnStKtcuIUXI8UySi1T7lfeQ6cueahw01gVYLzAkXfjHkDHXAsAc6EYQcD64JFfwvR
/00r2HG7asiXVJerJMrUD9p035rH8ycQXRkLMdNblrKWKuwRC8apoz8mAuOkOvy3sf3n+xg0ONq5
Ut2SksV0FilECuyu8c+tQ/sdy5H/8UyMo4xVyQE0Amz6+m4End10swFAxcsAq1v7zQK2w/8oj6rJ
7li0mqhPK+Y4aEz3b8l+hF+MMRRz2RWNpKIk+pZmg+iLMSZD0XMzLnOU7zCBeQDydLQScq0bzZvc
1bNiMLaiyKfC3HoDNzidJpDQpmhxn/9IooMwpmHRtXzJzRUAeXGgy5/66qabZZGPEglh7IFipGm/
jggV6TYYGB48gFOCgPOSprjgQgDfKGCdr97oqf65PZPpffVWV221Alzz7W4J6fIlXaYa3KFzVx8b
DMJnLFJBduow3/p+aSoUyfUoRWPtsBywmPizUHHMGvIGUQ9F5LlMxnDkta6uhjSQaDb/8VwJUMCj
1+wwCL6iyZgPpbTzfJKxqz8YP+PGvDYxrFA4+sN5heQnn5qqGQ4tsWIM6qXVkCoygLkNo4dYDeqB
AmB/KUP62Z6GiumGpyjC4HtkgG4BH56SurEUi7rc1lablDVKgEc6E7/5ku0C8wf1zim+dYDf+/8g
lPl02VTn2PsE7S6FiUxyQAzQdexEuaTIlHbY24AabUQFZe4n3J2Uuds465yS2JsUduRd1eOkTiCD
xvT8F6S27y9vthPCmH1w5y3r1uMDZrXpkrVxSTx6CzrNVimyXvS/OieKnnfnYaxiTSrg5MShRq4s
61qaRHRC/Ce9Owxj6LeFjG1jxjGdzBkDI/zNwbN4S9AkrrjPxn/SO4GMyR+GNQUyYkwio9eXIFfX
BvxnRmyNbgKEs8uxHoAqtKgzdmrV9HNddNlRLacNf1ZFW8PcVGb3UxjfoJLS0ioV4yWxAkx8KWrT
1dXtq5YorqTc2dWH83rDA2BHEfT5HTJuAoAmxpwvCFOHcH1aI1LXD7RgYrqVEykeMO88x5+IZ7fB
KwAMqe6f0SV20l9XpznLYgStWYqVxBUIJL+LXuCY8fL1FegnAu1lmWUmq1ExNoAhoVbur83FiEp5
Ds7fqUgEY2XA8VtLeQwr02W2W8SZi53Y8xKe8r1z98bYFMR449hIGLXX1SyoZyMYR3KpgjoVJFXG
is29oQ3whAAmN5gPdnxcVO1BG1ow+eiRUbaBugyXBEA6NalOZjqF01SDedveTrGp5G4/zZdgRL6t
ZD0gM5Cf1bFPPSNuLtduOvSy4qt29zGeGuDoGTloU7RWjrDW/HG0bcMtDH0KNwojqII1a15c4Aq4
VdpeJOiGxMp2b8zElYrJAhYwOBsS56dtLL60AO2v6gyvr3NwYTWfJWO6ajL5OGzGo1zHx2JDvx3w
cF5pr5cTsOjKJTbBwjrKbixJpwrMynW3Su5aycOhB8W3uSKrzOegAw2KMiUfUhvF4mLrXPCu/DSL
MnQy50YtC0EWwzf3NK9FBxFNbuZBpauW5V0HS+zE6CyoX00zGCzRnhXfSvwjhE3Fii6dDUDkJcBA
vJj766mV3QQnk9ubbb1cAVJ4Xt/4Gv0sjilxFmm6lIDMBpd0jjmi9EIx7/6bAObJ9GqXjbOtJlGd
rS4I5GJbZOfo//D3i3k+AvNixi1VbTJBgh5lh3Y70fW7/5yOg3jotxoY9Ep3XlIpFBJvJb2ytneT
7HrAwc7fmUDRDPr3nQRpTXIDjOaw3AkgIJcDmMFcUD2dF6JT13fu3hhfTArFWKUJ7WltsYpALVfZ
HVby0OEB+U0MZP1smy+zWPOcZM78spje120OksFSfZf0iEGGRX9Uqq53idoctSyL0OtuL5xFubQq
xOaG+imDo+taf2ndbgHProSOXLm8q5z1oYnNq1lLPk9JW3ujDCIneQV0TjNFwMmcgnb7SYbqh6K0
38e4fNSkBPTtxpcEKHIzGTR3bczv6lSsodGSQ2cKuSD4UbOumiYYTC0N2zMvv4DTNrqWaSiTvYBv
zvM7Gk6CgEII7sOdq1V3EpnowN4UkmUgqPpdIdku7EvtFF+IO/X8GGwniTFjeVMDqV5BZv+W3hD9
z/5SsmdhbD21k9JlyB2EAerYHqw4fdcX3Vf0w5SwlperGnilY2stYTaoueARqVxLuhPNmLZqluAD
qxaZj6eEee4OqjsdAT4WVV4WxQf7Q/Gj/Tg9zW2CYb3AxBIFRCuD7rryKdJOfiVcEKQp8rnbYIxh
WWpZ4hh1hsphd6xP8XEMm2v9IKZ1F33kp3bTzoRUcLxSs71xlpmbouxumrGIWrzUKzGx9JWYIE0H
Xh9IcwMJiI9pKwiPuJZxJ4mxjEaTWxaoR8APvlnXA7EivZFualP5cd42Cq+PsY3OvGkz+kBJZFe3
5dEAKUcYI5+ciju6ifuK/FV0MMbgYH6tkFRQFUZpooYSbP4I9rbJkDtvLFv5q9aS4WBmbQCANe2y
iUEQPY6x9LU09PI6ndarfBtTLHShOnj+Jrjxwe7CGbOExdKZgHSrisol7Cwkn/nX8wL+h+EzFVnD
mi4glZhPOtd2pcyY2gjnE2JFtzhlV9hNesXMJf+KnwUx3zRbNsxDUhqddjsmy1HqrnVT0Hb7H37j
WQbzGTc4vrbWUCPrS3/wzVP+iRbJCg+Y11vQndJAiKfFNynPEtkPlNvNrFlVFvU/J8UH1jJRfATu
02f1UY200uvsI9Bu1Ihcmif8JXSCZnWbQ3LE1t2dFgdG1Pr2TfpeRxPU1e90kE2A4aLz9RuUL4+v
AUbnrkljmemfL844IKVT6yxfCuAElvkQVP10naRDoJXzdaGndz0W+qLaAH+JOr5v+z605eaLLsNO
dsW9PileD5KcVlmPAj3kugsDqxE60Ihs+PyXLl9tiVGv7UYiYCus/pgAOZoU79JWCyQy+0qy+UOL
zXEdmNnIooKt0TDNkcfvmmwKwOLxcShUKyBV81AkTYrNaCHeM3e5EqN8uiI79EWyy/prWY31mMOm
Ux4ukBJ9yI/JQTtIsWeDxVgJxi54RYONnvsvn/UslU3ksa5fFSZFrsFOnzt1JsApt8Bes6Nun/SS
fr+rastdWwcrlWiRUOOGDzvhzEfRF5PUeUNBEtL+CyjsvytTGrZzXwbg05OCOasUrxwmwzd085ON
4XoJ6j9mM/DWC3Vx11aZwl6ZO7e0Z9WftDHFSmr6qanaBayh+QH522Em3adW347bKn/K+/5AM9Bs
NdaPTVa+U6ui8O1UckcAfwOr3B4vlN74Ws8UjBM8KZaeP8iVagTGiHdVz73IooiunwkZxq7AwsQC
EJ9/vz/D93q722YyqVRp9aQmFDAou0QjVfXRjUbBSFXunQhc5kIYH27csJPHxA16Ys4FyCDpZvJF
tl7Z9lVtvTc70fY9vSJWgzVMpQONFpR5YNV5+bJbZUQ2VyVpZF6N98WhvbKC5Gh/M9AnSXzRtjWP
eQKIt8/SGDfTLhj2mq04ieSTEVqyS0ZXA1+ZebtFcjhfVv56oXmVn9w4l2BqAMtrFpoCOCveve5/
AuOFcqdVx0lB9kL0H8sCfKkCTElzKK8i380TZFPCQ4rcZmHz5OXN5lpTxLNNG2pH+0RREMeoj3K/
uygvgJ4/uaq/HuT3mqj1yrEKgMW0Qa0Dgl1HZTsMk+rUSzIDDlEqu9qdVuyVNxXy1FKKahm0Fmm9
BIWpfNLs6nDeSzyhUzO69EI08xxlQ2uIoy3A+COlHGlpfI+sLajV/GAUqGtq810l1XdZVd4RrfqR
OMmDVBhXY2fLcB+KCtCHMgIeYQSDGjqDdqOBwMHokp8YuP/WGPZXo6/COrEusEjvK3m5hrmkNKHZ
au8HU/9i5QMY8Oy7JZWi8wfjOWUTkBu6pluAHcU668tPOTp2MpIJ4L0TFkYm1a3vk4NyGC70D8kR
hA+BdKrD6s7+95r6QirzWGKwoNlWYRRRXd+2CFsG83s5lqjjDa7gfFTn2Q+3Px/zJprUqlJZ6svI
uDOjDEtF/SMg2GJ/8uTQ8Mg7w1NOsl+eRFt7nKgTMPGArzXBJwYuXEZu7khEAmNiGZHhhOjGqTuQ
oGb+W06nATAF/D2Kaj61QXbpHio5REU3u3waj7TvsfAc6K6Df/GHCajaZthE+vu694QZLf94z4KZ
9wAqwXnqRhTDDDC7Uh4DVIDU2y51uwGwN12wBY66ufOdeNSbk5mY6GpqyBjA1Qyu2ZcKW80Gmed0
M8LR1rwx/uo4nUBnuGfbSWA+naTbCYjEka1XXWhRtBQF/EiggXnLt9uJYSJ40lcJGLWXIur89WeM
IWg9aI5jVP9wKhdZ0acYCOqx65y6929bEnlxi0wsPgK0gpS9WURTOFxusN/1FdJcUCMN71/RjeMk
K6YGX4HRfAr6+RSA7NR0RZoLAGAD+bQ3+cpl/3E4VMfyUL4T7ddxP91OEOOYWqBBWfB8RbQpiue0
RaTq73NbVKvnuD8Q9JnQPbhAx2IHFApFHbZO1nB5JXDOy/KmlNMA1dtjHysPAi3hxIEvZDEPTXG2
YVGk1AQE8BwkF8Vj5Q3uGmoBeewFTo7nXukOqaHTbOOv9bZlmfRlw/gtCuqUvr6IKHrVK7SBd31I
ZmzK06WAI4t5X+iwZnGLhR7IGUAkmTwSTJPkmKCafdkvwuTO+hx7+eUmnPOgX5/1BXvBzIuLsfuS
9H1SPVUGkRT7GDFBfRCrWMCpj8ofyu35j8c7KIY7KQ8YxeFh45WcLI4x2h1euBmsxnRZjrHbjaNX
xerP85LoL2dOBvZYuAFEZVhxY7241ceFtI6DFTprDW9KSn9r7GutzDErvziKa6zNB7UAMMsbxAI+
DmTvaPn9hfcil2Zat4BFDqvSuB2bZfGwP4LTSkFuqlelaoIEqUyv/ptQJnvABmrZO0OP4Y6RuN3c
nGprducC4R9xDlmyBdU2CPwsx+eAXeP5nNTs7OzXoM921SSoVRUgCPWSWr4xUOoUuB1eGvZCClWn
nZQKwEljUT/xKKxBDeJcPMEx7L4knrN44n0Y+sz+0pndoZhn2CgYCMb0J+Z1t821tGtZXa9kqwkm
rXbregjOfzXeRMaL0zGPz9Yk1ZpaIHIvYRzN0XZQqy9dsKA6th4K5ct5aZyXZ6kyJiMpZ8LfsBda
Lo2xbgMLvsEoqN28zywzJPbi6o3AZvIuESyNqkpx9BVwnrz8ZksTV0g8Z8QK2adRRVBJvmnO3RBf
xmYpEMXxbQglYUqwZoyxcfaNt2XXx2h5WmHdfJPIJ8m5XURNW16p6YUMRgVbjOgU2qSmEWLytgRp
S3EoTlgBvqRWpXOngEaU6ZXx4fznEh2NUUUbhArLaipA8AA5zey4yoYIVikED4z7rXYXyGjgVGdq
VmbYWpBPenVn5Tex9K7d7hVTAEDGw+mxVBs0URTcHGBYTHCVr0bT9Oh+o3azgRp1fq8+/kWR+jpA
MN5FIutQwDSmYKuapXQqcnMAxz0ICgwwemph6q2tW3vUv7rFEWWrHLTpaHZhjuH8B+SlkbjZZ8FM
mGJJVm0kNlYhKQdMa4WgEkRWUFzk/gJp4Ile/WW6XA+zcDyVEyBhKgMbaGBOVgASyVy2nBnEUUC5
i7Zmg63F7fAHb/0VLVSeBu1ksSwWej2BkV7BKQd/8qcJxJBgN1+xkKwdaFgWpx/XUParMF+FNG48
F6TRuS5KK6oo7DG3bsoyu6iwLomt9Sr9ZubvBZ+QfiLWH+wksIeLK2lCUgcDzaEDE0PXi6TRz7pz
duoizXjhOA8MtJl6NPOhwPXNdnSiIUp8/b8ej/6gncDGbFpjiMHM/Jb2N68hZO0vk/ELhdyvdpmB
E8JSvS0EjLa3PIBXU3efgJrfN5EIV5gbPSAvVkHEBKSDv5i3tngjCuUUhtEZLu3qgYToRmAMNnZl
417Mi8P152AMciyKPosFJubdgarGjhEYUnkUleiZ5+AVwGfUMv+lmsAzRTHFcf7eXirauiw6HXx4
9tXi965y0D9XJ/WnHCgHJ1Bv1rBU0QdJA8fXRlHcwkkaLG0nm3WJ6Ag5CKbxJVO3PFKW5OKEZTQX
LMko/AXEE0Eq8G0piH5Q1LG0v0e3TWuNM1THMKCjeisSZt1L5KgHJDQydAtjnBvWm2oLGYtwqYpn
SylbGgBDAR9hsUtpWWKNpqlhffjfNx14EdpeFOOMdWya9zHdnc/11NtI7eVDaJJbUzQ5wNVTw1DQ
PgMnnQnUwpfv/onMJG8gyMGiGN1q/4NC8IrhV55RM1HyQyMRfh9Nh5eySC/nBCaGyrKjAnVUK8iO
M/QENLhCNm3ui99LY16g2eR5vQETMCpB7FltT/to1kcKd6DLPnBPJ8FT4LmgnTwWBE0HsWdZgoE4
slXwGc/msd6k7wInxHttJkgcAF+Enci/IMHW1UjWDCiRoXolY4fAkv3kBMa8DMVMEgAiV1xP5Jrq
vUjmgeuDXhHDBtbm7FkuyJHJ1XBogc2O4gcWJYuw9NRCkMJy42xTs7DWjPdt/AXbRdRetiwV0AAG
cGIRqIHZuo+AtYNALbBiVE/HGzF3y/9QmGep9APvXCAZhrodh98ADzDZNGg5/cIwfYXR5hkTmGzU
xyyUav+qfhREUhLHxhY9dbj/kj6Y+/B2shjnHjc15k0bDAjoURw9Ac9KgT15lFTXPqgHkhwEesqL
BPeHY6zKtk1QmQyQaJWd6oEutVMw1EV/Ssb8W9w0lyCNe5fK6UPdVT90DEtebJXU321GUnuAQ/qs
l/nqZpP2s0p7mL4sTSLBD+Q+1t2NMN/aMLBykGLsDChAdGsQDO3uemu6nwPNMw+vCI25D3cnj2Ym
O93KJJB6AKWKfu0dwr988xvrQly+EB2QebbIufse4PeUDlzxLWBLW2CtP3+Joo9M/747U52lhZxp
GIJKCu2qqDF/qn7XyNcF026dLkKCEJ2H8R2NneQV0eU8ssY+ktPqLknjh/Pn4Zu63UdiPMacbHLS
aPhI4K8jFx3SpdIHVydGdTHe2lbhK8JEwbHYMRKpN6D93W8rcLMcKRgVRdfTvDo8vUIP6RHYUHH3
MNltEMPYMq2LwVlH2nb80dbDEDlaBuLMvI/0deo9U63Gw9hOk5/DZoD+vau9pbVADL85Fxv2Foyp
vpikOQDZs+0CCiqU+0JxhwxlVMHnEFgth7FaSoEhfAy6vA2thbefR8PYP/aYpUDLjW7UrQYAH4C/
ofxCdoWxO4pHZnmacQHQIoCRCSNK0REZM1RjSGfsqMa9JankVT/2J2RsEHYPG8eRZikk6n0bX47Z
ral+E3wzgVdzGLNTt6TtbEl52hX9g/k0meC7eg1vikiZGQPUxnI+9hOAUTrJGHzDHsPM3m7bJPeb
Kj86OUYm1SSc7SYSnJJvzXUdVX2klDq78gJwlCSrJzAQq6DKA1Xx5ByGqQsx9u9ZpnRR5ea9Gpc1
Ak2j9RudeBkgjd3cHisXY3SiWSj+Nfzza9jdGGvAeri8YV6IhtUImD46qUuAsN+N0N/aK8AernQh
jbM7C8APoqYib6MOL+dZPlOrUEbZLLUa3ZPxRAfwljtNCxasQheYDHtaqm3WG/DHhXQFOxROenIN
2rNwxkhoqmRmdosAIV0d1ypsgJnFs2gDlB8a7o5IFWLn6gqAp60xoaAGkX76jUr9i3627q/Ug/BK
uXYBwFGg1kXJTmGnf9WktRNlA64T3WV/Ys8C+bz0rQtmX79MTwUWNd+i0sCHc9CKQ2rNTlHKFNhS
LSYUnMx7LfuYFT8LnfjzSrw5K125gFFMe88wI0OvvKoEFFORCvwv1xc+/wTWF1qVlGzq3GAnSq+C
3tlCJdMEx+SaQFBRqLYJChjTYKKIPCdoxGdY5S2zy9im5CVNJop9eak7WGX+kcFEEaMjO1lsY+S8
S/xf9Qk9O9BF78lFfYKGEonXWpF4bpBbWDdpF0lGGdRBgfullgJ9tbdj8PXQtGnw40j50Hwzo+6W
WgF0KUwMN7dHTFa9Yk+He7E70Ywj61PDMSnfehg/zlinB7eFbyUoq8++GmKe1Gs8cSWIe9EYX5Tx
ShQYYcb8DyRWhqwBuLOzKViU+rLMzlFCzDbUAq3hFknMnSRGbTRlHDtdQmzw74skvEdgQXdUHaOK
eP2MkzaMxpDkAugOo0J8adA9Of/8hqe+F8H4aExMyDOoxcH+d0O5rbfBy4LY/wVjBpzeV6xx8MzZ
XiLzpci8AW9hxd4ITeatw3aQqy+IqgPK3jZj4viL4IS8S8TMHsWs1oEfxXaYiEJm1WoQVv0iH5RH
hHEggMiAIPV68kGeG94JZbH4BnsrNFJqWHJAz2Pe3FR1sT+vBhvwOZLMxRykFakodAEt65R8Km5E
SDj0EtnQfi+fccOOPGtdkeDQ9dx8URD02JV80QENb9iAimBVJ8El8578Xh796Duf2CyYNFMIyiXE
kle3lQ1v1M2TWlleWQClCxMI9jAc26q6a7X+GlgCQaIsH9bM+VCR9mNqr1sk+EW8sGz/ixj7l5Km
W9YxwRrbVYJhdeiZkmB6RTkV32H0/FJYERbo2VNOsbsCosexNWOEMqoAPDH2N3Uu9Mu8gHp/JsYe
SM6yLHHb0+0G/WRc7vt3IogSnj3di2LsAqrE/bytyLdGQ3Jt8hmrKq7S5G7tbALdET0Vxh7YWJwo
JAeHMshVpV725sOiby7ZogFDCFIdxeN3gWrwLND+bIwFH806l7YUZ5OeSs/JqfDG0IoSqIXkCz+a
6GkwIQAQ35G4EsDlTWGWXumgpoVPRDhewM5mHhAGEA1L7Wsg+wVGgF0sBaBePMe0QKxf0TqTttzm
fuyjxbx5WyBjiwmz/fGP13HgCJ4fuyqEbljcmhtOTZvc4KYOtfYB7KvIO+D/o2q+F7WCBM/vaedg
9/zQJF3s2cZhsSo7Y9qp7H8I1Ebw+th90Wba9Cyrfpdn/mWRViSLnnZ3mnWdlL4v3sQswtsutHbP
gaUkwBb32I/rkIPuEytypYo5uMy+LxKwFWmq6o9Y1RvU6jHHtrBr62BmFNyrSFUYUwNaE8tOEnw5
OQJuxebRh+FAVTIQf7ud94rNX9HtMiYnIaQ1e0oO9at399yPfUXLRGBsnlawd18y0+oy7YCG+LZe
ukgaY2wKSdkMIuMu39K55z45tCtkS8GGAtAeXiqpphVVWxrYx+/1sJeAtDuJYAq5ubaNtRkEwBoo
Ylh+Tq2srVEtcJ5fnfMWBB20J/lKPh/O7LWFZNDGYhwWCNHoenmgWmqSZSrooqihf19qEpBUC0xp
uZc79bT0A0o85WVmjjmmDBXRIh+36LiXznj3Rl36xFaoVq6/QcEaDaBgdYQhlg2gYNuVOBrnOqfd
iZm3VyhVQ4EnATbVv0+LsF7CRbk5/765/n0ngnlspuT87m3pxezVhe23MTZ918chwwaEZHimflHP
cvDfhDIuPlvturUX3KU1RQW5zbpLVQusJByL22pqPW2Qw/MCub52d0rm4S2qk9pZiaIQcME2svlr
sWIRAv3QqfIrpRWNzXFt5rM4nWryzqoMyoBFXAnEFfklRlDLzKVbrkVkPJoaHdCm/Cre+QNyGyI7
9WRpA0rdnDGHlAI7atKOE+b23GWU38uO9n0xaiwJLTLm1oY5SBXjUGX518GWbufSBEaKrhH3/I8R
qK1OzeDu+H3eL0Tp0FJUtAYdxdzVnOvN+s9HZgzcGMu2lE74qH8qmAifvtnL9ejHbu3Ph3x6d/5c
fHu3+66MBQLNkTyMtBH8lh6A8JMyFocMeVyOqkGz1DkwkfmrM1gZaZCmBfnJ8QH7LTgfX29hzbGh
roMom3rm3YcDK9JiVwYk6lF3NAE0kvrzZ4rwobrAz4mSrwJ5VBH+yoPBs/tHHqMoFhhX7J6gK/Dn
Pn/5j18EL6KciVsawhzXP9IYfSkB41INDqT14Cuk8LPKtXKivioTDgVSA3buYIyi9CAoLtO+IlFh
g6eHnNDMcYd2QI+ucNFLX7HSKrhKbtC0OxyjLHKKSd1SflLNfzscJDoc45UocUmVNmhO9VMRrMWF
viA3c36kld+MSJmATCE4G/0Pz90m46Oksp0HewK4M30IGiAgEgDFVm6LTAlj3Jn/0w602d0+nxfL
94zP6sI4qSKtgEqXtzWgbp4WSQ8gGw7Ug6ixyA3Tdh+OcU3muFYFtojqaMgfO+XLshzOH4NrjAH1
pskOFltUtsCWYgTPrGeAhgwoSazArApiU2QXuXbjWQZbTyPgTkIlHaDBgGilxjhOPLrAiRo6nT1C
GfsVrSyuwu9kMrZqq2TwmvWQ+VeWIHzNXP3biWLMVFaAnYo0MoliEyjtceOlxvXQf3dGkaJz7aGD
9wOSUzrzzliooZHXLut/5we0gjS58cGKYtioVwwY8G7QoZA1GLK1ZCw0vrT2pF2Bhja9yWRwbe9O
Ftv4nPJssAllrPz3ZXmewu9FMYpRkAQgz3JXR0vzLls+j86PYky984+K92j3MhiNmPQ1dQyikgjL
le5YJ55uihqZPPOzF8HoAkA0R6de0VcsiP7FHlEMz3+0eus69Z0lvSOZFhimKlhm5w7s7oWyfqvN
B2mYweXQlJ6M6esmzB6nA2ztcKKzuhRMZ/wg7gxzAysMegPjxMIUNhoBL1VRRk1Rt1oA3o/WHUWr
ouSVm/mBjte8dRrBoUhNuom82GDLX6bcTU5FqWqyIXPBpxc65XC1lvFNURr+JgFnYyQAhCmNh/Nq
w/2mqmoB+wZ5OYbNXx6zkPNmkm3AcwPlNZDn8rG0pwejmqNGXYO0kN6rxXLdKHVwXix3SBPdYsWk
8+1gT2aDg7Gyc2CMoYj7B9B6Gbxffc6ifWo1Ps2Hvqk3vpfLRApyMepaYuKeqY02LrE64P6pD7xx
ZnkvjVGiWlKmITaNPAJ0fRxVQH7Rj/FBwW4z8N31g2jJmG/TdrfKBAjyCj2y5X880C9ywgTkhG8c
Qd2fjbHVpezY25ajaTs5bhzRfUrlfe9nt4CAESI58tzdTpbGZK8qMJESGBwStcvYuI3dbx4Z18Jd
lvQb+qDvzysnV5pm0v4pQCawhvHyTVTJ0mTqBqiXLC4BAuw0l5JkXBC9vCim+u68LG5KBYrOP8LY
o5G6cGKAY0uhPAHdzEhBJF4iayy8pb/c0OMUz40JjsfusclqtU4LxeHT5PtKuXD0Syd/MEXLm3xd
3B2McUgZNjcHcwGy75soa7iRw04a45tQ8htJQmPK/vQr2aC0nAnGccWZFH20bOy//2KMR1JipTJX
4GBGcXwrdYXXDp/l4n1X/LS6MjqvHdzAYXcqxkr2GVBxUxn5IZkcbBmWtr9WGaahiCmyx7w4b38o
xi6SrqiMSaKvOdTCpyHvMrvRn2js5cM434tWC0WXyFjGKulBBSxj7EvbzFMlB84ExHQkNuS208Lz
l8h35btbZKyilebt0o/wNSXSpgG01wcTu1ugTD41nuQroslmbiS2E8eYj2UBSoZTwHx0Ve1q2L4Z
yBfBiQR6wVbz0ty2O6mHtmNWZ32igzC1sAcqohWkAAJBPSYtgfYgSgyfvPIZ1WdLerXcWHJjZPRo
2+pVoxl7a04yl9QTUA9BqODGJG0Ckuu92xT1ndPEl0Zu+I4zv5tJ+qGqyw9j27q5It3YjXFl5bB6
69CYfj3OhZ9PGlDl8vQWyA5h5zjBprTu+auj3/rcCRirNK+OUrVGBzptG2MHSuNtytVSJC6xbmsK
bjcKyyDcbwUYL+AUgSYZe1IvvUku14o5K5gam8LuCCWky2aAPMSopUupZdBWRcsqJKJIh6uFO7HM
g87A7zaaFNiw0sBJ0Jy0dRFkHNwnTMNjWzcouiNjco143aTRxsEaQF/5upP7xtIf80m1PXWtQKVq
CgTyj/QskDG8gKft7CzXQaGd9e8q3coAgZ3m/nkF4QixMd2H8R/bpkBozOslHSlBKQchXdm4aq67
iS0qRnMc8F4E6/LhPDDlPIPqvC4PTvZhqCav0cdjn3UCq/7UsGe0/YUkJrpfB7VuBnoY6UCHazOw
jq9LQEFULQwVVlE+XDcBXWrLlvCjGI1GdFDmsfUyMasG5HhRXKI/W2rupIDIFLzPg1m/wci/OCqj
jVg0Mwci46hvaWTyWuC2Aewxw5YpDhmbvixSDtx0CTY+n/OgxMh0X9wbHaZtjXtt/GKQS6J9aESw
vipPN/dSmTeNScZiqiSkE1oSQGZ1YWGXe3XHn8YdxhbprjylzQOdjaoH5h3IOI3Gqyi1U/KqEUqO
LX1xCYwPXyR5lMsMl6AOuWt0oK7QvlbZvT23cHtd2AiNN8+Tv5DIeHKzjiszT2Fyfi1ePe+7vKYa
xb1tTUej2rGxis2mxlXZGXVZI4Ad0q9GcdW9hZLANnYCmOehSqOcJnWO6awh/6xXa6SYALas0lHQ
/BMdhHkadpp2qw6CnnAoH4neeEojsmgiCfTvuy6Nvppb2kmAEO/LTXN7OwPssbwKzD8vVXpxX4wn
RR9dUTYZuHiYjaY13ap5qunCldKa7qtAPzjO+4VI5sVZk1T26K4BG31RPauzXLm5iR0BmCrHkb4Q
wrwjR83kuM1BTUGxkFv1CnW8x2kdj6mm+hraCOcdHPfV7rSOeUPAetfKKTcwXmakxC8d9bIl6XUv
1Um4bPEInojtppjVRPT1OBnai1MyjnU12nRpExjoXT44tn59tA/iMQW+gX4+JQu4AQDsjEIo5FHv
tMCRs4pLI4nhh2xPIWsIHxqlqXExKfbmWVvpn79int/bPWyLcbv9lGbxsDUkWjMV24zj7Crm8n7O
t7CWMuG8oOBiLcaM9EuSDxtQhn9drANYGAkMPtiaeis3LD6jZZkgSzFphPTyqXcoXxpmrsEq+pSG
rvc6vXTto3b1BPRGeRJN9YuoUcq3L/8IZSMmAir7IutAR+Pkl1WzYV5YGKaLRDDfrFgIYBM0vPQp
LK5BcXr1f6x913LcONftE7GKOdwyNDsoB0v2DctjaZhJMIHh6c+C/M2IgjgNzfznyheq8m4CO2GH
terQuup+GR2bAfZAjfy9SQQ5y7Zzef8q7uKS1KR2o+KrrP7WWL5n7UU/PZ/XRJEIzvVHpj2QRcNz
h5DydbHN1E0LKfXLSNR+2PZh79/CRwAFi7tNgWCZTwvGAf9MwRS7PJhSmM235z9pOwl410CNCwOZ
QubcNOAuW1/ZpaVrYroC9TIDKCVEQ+9VNCi6bc3vn8bFANW0RpMw5qBZd577xUZDUe1AG9g4F3Yr
itVbhfG1fWl8MKgcLCCwVxXbdrB/v+ol73/PxcjNYx/kVbumCQWnyjSBfyqs7FrjwsKiV0Ve9kgS
/hpFKDHZwbodrHwsLqKJzI1zIw2w/9UOUQbcHNSdZaAxK4KAI7g2vkbSVb1OTIBShnYHZs7xKmof
JJtetcQWzKuJFJKviiRjIlNJgktktTP7tfPsg/RauFJYBMMibP1umjRGYQBfY4FSgX92N1TS4z6X
pR0mUl1iHFSg1aiirVDmej5pw0oIZ86Tkqmjw15Tf43BYIPwojx8cQxmUxlW0jiLHpbCyXsTXqoA
RD49AHjIcons/tJuB3++kPdE2oui5qa/WonkjLqrUrWlLVgHM2PxZf1ZUTXXlBVvkG5LJRDYluj7
OJsuTDOXLRPCtp4tg7s/L45Z6rm74yzZSkApKM9OjPr0E8m+ZY5L+1Mx3Dj2veIIPm0LmR89y3dt
5OwYj9EuTnP4fQCc+7Lpdq71h3GR3wJtvXclT30AA0rzgCUxFCMXdTffgx9glz+d/2LB+fKm7hij
ZFsttNVoZw/YTz5NRcxXW1ZngntXVXRmeQZ3hekgtUovo/JpqnXQl9WVZtC9PKqH818iEsPdXayZ
nZyAaz0c4udM/dlJlzZNBA+ArblhzGW+fwt3Z5Geq7lRoP5UYKHzrXr8Riac7ByvZnPDXwIr2Lqj
lVCe6TqKURxsJ9xRU57elksu2N4gtR5Szwlr347Yatt/CAFrmVxON2uy5GgdJlA1XFg2XfWgKgG2
mlsb0+78vW1W2taiuFzOVECUOnZIEn7DUuqP1S9GECtBnscK82/ru7/hxRJgsgpL85tBaP0DuExv
NMsOkOOYBmI+Zr56b2yTLyCBiC6T/X313ne6RZoUs0dxeUJLe0IFkT6fP9At/7z+HGYoKwm2U6lq
0VkIQOUjkUyQ2Ks7GeNug+aDG1KwUbZZWVhL46IBppQr5OKI4MChY4XS4peyl7zOBw5djPK8JMQX
20pO1gI5d5JpU5RmHUpnvfZqObcqCDZK9aYq786f4uY9KcAOhctSVGDpfjzFIQMxTzRVSQjUfSBB
XqVUcHK/WRv5aIMRjr9FcEfn6IPWE7CW7wYwuR5oqzwVI128rHOOw1jc5Tld3DTDE5iaUduAJrnI
QrPPKFDJ229grR39WbOzQAWlrjuSYQy6wryIU7l3i2h6BosmLmF+VLAKgBbhUTfy770+P8T9/AR2
XkyqkJsUJMh5Dsbavui9eEg6ECYwusv6tIzl0W4AGgroVt9Sxoc2jk5tM9xKC3idasP55YzS90rO
r00Zi3xdOnoFptLcaBoe5ToBo3Sr/EkqkgHl1XnJSD96fSsf5tYmbtdord9ONji3TelVKvW7pJB3
U1n+WcpNtJNNmroGGe5iXb7R2vqUGTdmiUVesPbq3xSJSl4KEODckb4vwE9O9OaA7lrjgYHhkZg2
KwXtJhXjip2FJw5IQgMJiHRu3RVHO62PaRlfSCDlVUrrfrGG2zhS7gfTiVyJttdSrWKhtLfDUYvu
pbbYjYCEB3p4EXtA6XyRIroznPQ1QadVpstNrAGjYZmX2a0M5VpPbdtLW6X1HI16UbOA971plovc
rLJjBxK9ya6PRKbfDGU6WpgV9VVUoRWClYKoKo6z090DmR6kLJiFD8cqvx8NW8ONZNQ3rBpnm2Kr
z25dUkZY7zdiZxfLUuWatfOQF6MSGDkwiiWaBbTPd1I83EV6Bdb0ZvKzSv81xv1PoCs+9nJ/1WbK
jZlnT31K6YkY5uJTyYndeTGDQbU7tyjGE6DgMne0m++p2tzTIrpEpTdMJmVfU+eVWGXjjhqgw6YS
yB96sU+0wZdictOkRhAl2mtP1H03Ih81GJR3H51MJw26oZ08c7LCpspfl4wehyy7ULCPOimGiZ1X
cAai9pmn5kHrK5QP8vzFiZNvTlp91+P4Qola040b8BTRZW/UcliUQPAl5CEu5R/snNyeOF1gpliY
0Or6voN6F60JgMwabnAwH6hG8bPpeBcb+T3mq1uftNGz05EXLAMN+77vOtDMZjvDkqW9MQ/QhQJA
aHSesqBMqzKImkmUHm1Ne9hrN8A5tLhROrsG98B/mKbczl9WLodLkuo6sq2hbvFUBQt3oO0UN58u
WdVruqVB69rGF+Iry4k+uzlApMLTgQKAR8doWjMryxyetB2MvaVLV9UArGcbpF5a1/uTQYNYHl+n
dhahGW69xDAm97dgLtSqsFRFJhCs3I9eeyiDZFf80QYOIBu/UDZlR3fuM7mA0dmx1Mhjk2CuHeja
F+Nleek4/gQAuB9g5Av0J0bjagbqsUbfUJD7/sO9vn8qF0qGpsuyLmuTkLFWorT4Y/kDpOsdSM59
7aj6yRE4Taoe/pcQ+S6UU9xJsmN07vFaitWHFGQHaV0KstDNnH51g5y6xtIMARoyM4y7z/Wl5nxh
3H070L9/BZfSo3aJjuSk17i3OVB/Kq5yin+YN0BsupOOKnyibwpSi80M5u+vAn/Xx9SCNDWlOYD1
wridXWW+sfLrBYS/2Sikbtiqb79bAB7hHyU5XVEYMXiDwkTx9ePv+vYbKpi9/8IQP8uTP1mAigkA
B8xWtsN3/VKti01TgbTfY+FsgZSB6ikeW8v5wojopnas5HEPh8VKewLykTos4PnN4qjXEvIgUH3P
uS/Lstulpo/hGqn5c6hzbwFQXjndWfB30xyctwRMMQi+nXtDtPWUNwrAgbDWSe4GJ239ru4NP9Lr
CcBY0uAvAPQL27Q2fFMpOsyhyReREd9UknnRLuSyLJJwmbQn26wUd1Kjn0muBnFP7tVYA5v5+F0q
p+MQF71rSsPsDQ251qcS4Z40pkdwGWBWbV47UlyBiepY10vpZvXwUpQF2t3znVyUP+det9yekovJ
iI9q7jxGmvQ6UMu3R+VbZGtPhuIck7E4Zsp40aT9axlHR220MMeR48SSpTh2ZABrdV0cAHy9n9Jm
nyb2c2klYKfGDr27qLG+oyBX92tqXUUxbibugyVWn4mZHReEuFrPL1qSf5/qZcKsNt07dpkjnFdX
eVf87FOZ7IlTJK5KlJ060udJbi6TmT4ovfYsxRLglFLrxamc3ivb6l4a6XXRIgHRrdkEBd7wSEbr
1s402bXG6YfU1y85TS8mE6iJFo0epaZEZaUvflrxAKxq1JZ2JC/UoNKcy4VajTvgJeraif3i5NrD
rBtg1Ov2uoQBp8quvQYt5qmaiJvnSWiZDQ6rlVwDKZENCDya2Q+FPV/S0vkpT2PjGUQ7YGHn0Rr7
vRZ3t7EpP9RI2qa+zjyLYHG17knltznjMZ4jzdecnO6cTBYEh013g6kck01bgD2ec3Aa1ldrbJOB
AVKd7oy0CqzRuo4SssstLfEFhrAZc1c2ycVcxITBkSarDhPjzm5/jMoPq6v3Swomu1kH/Bb4zIGH
mvToHZqdH1WizW72Med8EBeFR6MBdaCBAo3qUG/pGs+MVaASfpPzxTW0nQEi5DzfCT5a5Ii46IsC
aLRQBYFw9AAEKF8zntI39Eor7FlbzzmQXyQUNVe2n96rs+bir5kNylRaEGu+YY6k855tWhiXDNv2
rVIiGozbrpSsJHLxWEUrH7k9JG5VY0XfJzpVTm9bOXaIrtcgfUmom2SGa8Cr9qI14G2FsRTwFKIx
a/JgZmQ2ptKQ8QQpiORjONgwxmAoj3HfeU0b9EbudtGDQF/YxXxW0neZ3DHKDVXrcmBtsZDhReqP
5BcjYtF8xm72v5mMN7g40RTq9pG+C+aOVFGkAY1aVjvpwxbAWKQMG/xz/vO2Q+FfQrCLhq9f15/a
nFZSlCARnlGaIcSVMsv9DyJA4uCwUUMLs2QfRThKNhrKiOk4uYrxXK48cDILRGyn1CbjSHPYps2b
9a0+Y8CzfsDoD9ochzz1FL/Y5aFz2Q43jtcHStDh6bRzOkFDbPOCVkJ595kaszSyEQFtQsHu3lCO
qSUQsXk9KxHc2RlabqVqAhGGeZ2hzVGVgpPbjDcrAZw3lICXUHUjDg6IIq6aIob/TJXWzSZZIGjz
sCwDHDuOAuQ+fuUx72NJyljh2Egf6/nW6i6qUXBYm97hXcSnTcdiqaokQxl8Uv5UzBeMHXgEIBBN
flLj0iXLzzYTrQpuK95KJpe0950eWf2E+i3e6MwtJF7K3ugl3ugMLgCe/QuvV3XLJa2Esr+vtN3O
5KaTB7yVZWwK+qrHKJKkwGyP9eErO3tbkJm2uZLH5ctAPdKVpjDrMK9/mc5F1TwBSMpXY9N3lAgl
zcYDuZ2bdlXgdNp9POyV5LFefsVx4jfzq4Ni53mPsvl6X/0ezvByVZ2dMcZLU8manVnkV6DK8vq5
3TWTHtYqCfp5EHSKBeprcIaYOHo5ABwJw0ftRUVPWnSRWIIV0E1btwEgB9ov1PZ4GrjSJB3RUsTr
aikCpS9dqRK54u2bXMngTi5KFyNXZ7z6/mIV+x3MnB3SYv/fDBhufRwGzcFnpulwAXxem6JuhjJi
SkLS7IFz6VWJ7Z9Xis18ZyWCH57KBph/PSQEid3kIwT40U277wCtWu6km1owy/hZBR0ZvKMGiIRU
HSulnN3bcqJVdIE+NPK1NM9ujSpvLhtupt5K2gkAwgKV3yg8fhTI2XwqJ1mldRDI5mXKfXxsgSqD
iS39QjokIq7Kz1EBK8GMixOQ0YYNAsSPDsYcgaNj6nON0u+rpGFXBSlIX4SOLf37S4Mk2zDBcQeq
O53vN1tRtmi2mrFCnLIzvQx4WbFr+iCn9VqQt+wj+fG8mnxWxI8CuXROt2icKhnqEKVdu1nXunMp
muL77Cs+iuASNz2mKlhNWQvYvknm+1n5Uy5FuP+bN/R+bnybeSjnGqOXb+9E+6lLa9Ojddy7MTWC
IaaCJFEkjFOHvksKUxmY7hmnjIKMECWcCItRqSVK5LYkmQZm0BjNmPIJ0ntszYlMMsKpTlQfr3yv
si6a7rbLGsEnbXgLR15LYr9kFUOnEVsWraKwZyD168lnz0Akiwq4bMbr5Ij+x3m92zTgtUDuAQjG
CFVaKDJtJIu75rjs4x5Iu4y79AsGvKWCa2GclpdZ7YAxAWZVZ8aRKE9E645yJYiJW6a0FsLpOXGy
OqPFEocL1uAcpfCSNP7XWeOHW+LRzusS03OOgkNrsx92sscmikejl/M3I/gMnu2DAI6AOAQ6V4+P
ilZ6ei+aRBFJ4Hw3ISQy6hkH1S5/mmNo26I0VGA2fNfGAgDNODSYMqyTsvaTNHvWUX6zu+k+7geR
jX5Osz/eCfvaleVUel+MVj9j2Wq+T6ubJsqw2oj6DZibVUPeUzAoJ70tUISN+slHqUzjV1JHldK+
VOYG9joGkpt4KDzirlyAgFxoQXotBORgTu3ju/+jQM5BAJg2NWz1zUEou+mguBGGv+vDcjnunf15
DdyY4v8oi/MNDc0dYlRxEka57vW9kqJhKv1RGwkouGPJzTPjMs1BUWFaD222iNz7prPAoxlkfUB4
/MQ/HMmjMk8LjhZY8aEzX2aFhT1RYbVRJIbTGyCLjlmpICyyeWbzp/xDPWK8vfNKwO5jdSG614J5
T4lIcZhxfbrH1ddxipMT0EHWFYLXtAMjdgx4YfvQI8dwm0O5GxdfVHf7XC/CXa7kcXqjd00mAxOg
DhX919R+z1XiphEQtmUL5tEKwpjoTDnFiZZUkucKfn6h95r9wwaWw/h8XjlFIrhQYkUtSi4WXHDe
9K6unaw0QqHg+3kh2+F4dWpcLFmypAaBHnSQcXmwZ7TyhOqayxj72kfj8H+TxmdPXZlqk6Yge8oO
6T5N/8d6yHB2wHpf4VkZ/B8FchkUIJ/ruB4QARiiWdqAyjXx5YMFqHu7xdS5qBq7GXDeT9PkAs4E
1DHSqxBnWmQ/N7LXNtq94JM2/eNKhvbRIZPRHEaqYoSz98eA+cfpNF83B/s07oUdc4ENm5zrmIqp
1OoUvrj10fYNfhP2aLdSCGIufw4FXyY6Pc5j6I08DHKXInlq61uZ6hdzZ/oaIXvV7l2aayeaTTcp
qhoRjS7aiuRum9tgIzPzOyyc7c7/GtGP4dxJlubaMmVLEyJG6CAes+5aKfnjvAyByzI5L0Ly0SJS
HWGSGoslcpy9OhryrEFD9ijdAhzm3xcdP7hIk3MpSVbKWROhCtFUJ2fBBFOduYl1T/79WOBHOZxT
aZMuj+iEiorRTG5phcnwcP7gBL6R374bNBo3Ws5a9tq3EXw8ER5GubMIvIdICuc81IoYUavBmjX7
OteAApb/WOh8d/5TNhZy2GHpKNDg9WVhAPyjPataZujFAhtjvOQMnCeP7xMfLWxXWvazz2BdZ3U/
i1zVdmK3ksv5qnG22iYrcUkUq66x9cbGZc1/pB6bcZrAALQ0ojXe7bfYSibvuwi656DPZFWHyZ8O
nTftme9qj1/wXdt+0gZDFci8QRvFKWE1xTYFeDV7aP6VR87XDLT6C3nkpixsjuuOCfLbT0uLM8aJ
ncVEkf3/vyy+3FbURYfnLPKq3/6/86LDl/2/4Lt4KKfYltJyYqtpLHWcDhj6xn05YYRYI8rFN30h
qJdRJAXk+Se+pDKNK0XvjTqstWPRKp6FKQkZaAd5HtBF1H3btOyVMM4RDnWlmHGN3ApMsEGhO7to
VPdKL4Rx3Tg/AN8BchoIJiBv5KuvfW0UzjTSFMVDggnQ3bTHgoereCXGI8Qj+sx6uIx7LY3XjCyy
o3xiib4eYrJCDZoQ2OZpiOFb4MBMYXIcRMNtWwb9QSQ7gNXrMBurOV3Y2MS/T0aYvZ77Os5f1aNK
0knHWUrWZV6ByzDCLI1OXXl5asrrJL5uFUGtecs1f/g6zl2NjTK3eQ31zw6kfDtQyasrr41drCSD
BZV5Sbv1hNOuG+r5QS6XdkUo+tGkhonH+q1WP2ng1ukFc58iEezvq4srJ/QdnaqDdiDKdKbtgV3P
L8VrzwIL0Lg0qpdMAkxEfMpvD8Je87+9MIjR9ucj6UbGhl1ZRUVjAARln/CCsiHKZxt2HVJH8qLx
KY1E+dPWa+mDCO5iKtokJJ8hQg/jvbWv8YYeneME9ppyVwAnV/Re2jy91Sdxt9RiZi9BzZvBQP+O
l6wWYhy/kutvKsRKFHdRQzPSOY1gXtPwPICZCqt8USMyqC0PZWsYtnTAb/jZyRfooyfVokrAqhrV
IwM9BX79HAeDL/ta/hXKoa0TRANHB6yN6mCRkMsCNBmzXLM9shNkr6XC/3rGYTMPxHuolSy+aEo7
DYsYOgqaTR0/NUCoASTFcdHqvdXIuxrLH92i3eUs4wJ8QqEle63XK1dfihOyQr/W5BeEoNPQA+ZH
p14yAcpB083Zq6IodYvBmN3Z0L2xwrBIgVHVGm0HSQq6LPbVWQ/KIrpbxnRnlMPNtExeLOdBLVUe
novHuhhcuS0f4lFxpSQOdPjPSVpcora3C8b9nCy/0aYJuDodjAZ79ofKbB5iqXsGKeWxaKbrippX
Rr8890brKkXzTW0Kv8vQ77P1/WIVR61SfakuPK21sfanBvqsHEa92JnKHaYed9FCvieq6YLeMsD4
t4v/7kEB3wZNlrupMi9IrBz1pvuByfdHfbAaX7adQI5E3LhbSr6+IS5cjVbS9APL6CNz11WVj75a
jDnY836IJQ+f1QCr0wy77PNSlNZHCpkkPNDJTF+GKjK8hmJbIq0WdyiWFKsowzWZckEXm9nnOamc
/YLdr1n6EdSMhh7dYy72pqqf6qS7sxvR9OBW1VR15PcP5J6tSSLn0ZzVTTh7lksPzWULxG4N6wKd
yF9sufS1JC5PI0qn09yEpMVxZU8HE9P0R/U0HZUjw5zK/erVFBzjVpaxlsj5C6Wm89h1kCjDPXVh
v+8DfSfm0N3Ya0YvXlEsNGAN5fO+h8XKhwlF/G2Wym0P00v0kwGeFBnqpHTfBoTNJ2bgKDXdWvVr
+3EKml0SiGbdNiPa+ndwES3J0D9aVGDx611y1yTOoQWOnxTFO8DhBpYGQlhbc5suxyoWdtLyyrXU
RBC3hb+Bi3KSDOjGZYDfzA79YWmODQrT8j07gKb5SlVw0wuszp4zFUOTUprGKLtU2Am06DFObVeY
+28LwXvWNJGMfJrzp71S94CswsZE+zJG2BoC+yKtBMWDTfvAuttfQriceImjnpgpMn5DTVyjOUVD
eN6XbSb4wA3/WwKXAg90iAYtwln9l/GHrZoErOJdGqeN6KcPk7y85TtzILFiSO2ZF1jPeRtKcGPf
+tfQZcwM3wVyqme2bVZFrAE0A/VHLR+zVODCRGrA6Vo7FhqxbJxfrsy/6kF9okMR1pMmEPMPNmSD
9sxwMD/CvzQnzUIeYSCyEdtAqtjlh3FyDkVMT0oyvVh6x5Yuh9aTZ3Vn6M2VajQIur3qnteX7c/9
+2fwT1DNrDtlNljBGLcXqc+07d1U3FvaKBbg2t7FcHG8HRqpWEbk4Syroy/Fc8EmhAO2VJ0baE6y
x1k2e9JBVBFXRR/IWVxm2KMqzYgPyQE7mHfol+yTayN2h+8G8JzUhziw/c6XLqegCsDH5IFtEqnW
tRq7SNfOn/W2tYBhGjUTC6BY/FR2XpmRUzPIA9aa1b3KL3MQCUN6uPxghLKdaCpg89hXArlw7Eyl
PddYYw6V2frZ6lPut+p0E6vaqaobyW0XET71tlqvJHLhmFgLadK5at7qC2y2TEdXFjTl1rEP4Q1E
DOwCeZ/GsvUqsepEhTzWDpODzqOyS4HQ5YQ6KF5c0cTSZrbx9+dZ/DSbaqdjn80wFyt5xJYW9twa
xLz+MFqpl3dXU3QRi+rNmyFDxY6pDioIHdnHx4d/20iKnMlDjUcIUDHqH33/IlBLZgKfMlHUW3UZ
U8fYPORCBnD2O9CswRWNpMUsUXUZT68TGUHnYSn7LpfQzmk9Oya3SD5K0C43h0VIir6tqe+/gQsk
saKUvZ5ikK6lzanqHkptBDRA71p9HMyzaM5k0ymsvpg7Uzle0jTHZFjYL92PZq48rSwDEBMJgtVm
ig9EJgsvZ122eW2JF4Vgpg9D6cTZT9OV3IMYFSjTlmEIPMvm96wEcU5OglLSZYJaqm2CBbSwNKH6
6v15Pdl8Jq2EcGpiToupK+wttuQI8/0cDlEfzNXsDwn2PTLZdeIyOC9S2bS3lUxOLapqscncjk3Y
lfQyHYt6h+E938IeHnhnAmDW3KRdfGErow8S+sAxs3t5We7Gpr5Zuihw6iUP2rx7dIrR0wm5i2U8
mc//xE3zXP1CTpVaxW6wC44MqEz3yvRHM0YCAdtRYyWBy0icMic0kno0NoEmpgf5EQzMD20gheXO
uqkuRX0mkdIyS10VGmdSReWi45pt8qdV3+r27I2a5s/DzfmDE34XF5zguLWsjNBb6v0oTDDRqgDZ
iK2hAJ/Db8lF4ZWV6OXCdPSTq1udJRee0saM5Kx9k6nssIIQaO296WOPNeiI24aF10SCRE+gH29v
89VxLnPWtzqrITVx4kXF1dh2/vmDFBj/24tgJcGuFTsqI3Th9eq+JYtP8tYblcfzQrYD7fvJvf19
JWVogdFBK/gyNn/s7NIA00iL+2vxkr28F1ImbIaDlTTO19CIxKVV457i+MEsBi/HyK6aVm7VfTOX
7nD+20RXxP6++rSU1ko6mUhOJUI9PQEq1K/zArZvyECfERUmB8XUjwKqyu5UjNHCc0o0SLw+O2rt
4p2Xse0p/5bBd9jtUqdYPWGjCXP2LR2PihwOwGXIvo/WzsyaE0B0zgt86yV+tqV3iVxO3yhWa4Ji
EZptRFeL3F4DcGByDYPedW33Xeun0ZVjABgzRPSxAxNiouRuApAaVzXqYzx1YWkUs5ur3V4zbV/K
yzsaFzcYEQnMhgI52vylGfmFZiSnRM+fuii7q4b+mmDK1VWBuLLM/WlORYP2grviwXN1pwHZVgc9
X7pbKcIoWg5msUEXwCRt6/f72fH6nVdlZPeooAAdJnOt6sLUvycjIIBKCeh8sSjf+QfrfZfHqXiX
aksCjEg0qOp+Dx56NzKe6sEIeuD3tNnoAkAlkPp2n6lZ5UbqfNGUIrRu0cGyv6+sTJNGm+Rv7f1p
3y1gX5RuZ2zXn1dK4YdywTIbU4mWOjKhLmgPnXqIj3oWWBiRUEGldC8dZEH5cbu2qr2fLBcu1VKX
pIpMDbyvchzLfKcXsV9IN1L5h1nRIM2/d91VlVJBJBMpEBc8y3jRM1rROlSLe2vuXLnByqi0z5Q4
IPGf5w9VdHOc+7ILdB8KCcozFdd4S5rLKTUE9rApQldNm+3RGOiQfVSOea5oUmRAiyBa41lZH5AE
hDHxIHCSm7nNSgynHXJRjzNJFRRPwbKSx/SIB507YIPMkkXgGduiTEWVNbxqgFDw8YvqPBoiiMKk
uVy7k0MDTM/78WhcqKlgm3MzfOnvkjjbHg0dY3Y5U3kCTMMU/fVUYFUiCdztAHY2ynSWEsYGgx/I
3FQtBCI2aB1R2Ft9BXc13YzSqDUgy5VDMxy8/qIMsl11HQepN/gdmvkugzkWAUJurKV+FMuZr9zJ
ErF6pGe9QTNPjuPr1HIuFEU5LAPyG/ThMteJ8tvFsE7WXB3QAgikmQTzOFlu2lDBXW77r9UxcHZd
FHFT1grCOBu41XJQAzmonsz+gt6fV3m1wI1sJ+EreZxtD/qoJN2IcEcx9I0SIJu3VUBPPvty7+HE
/VKQD/+DREzPs0U2FU/Gj4YBSln0V2RUcFmBGtROhZ/4NkrGS1Cp12A+8kULCtu+5V2g+lGg3DQj
Ho7IU8YKs3Ka5jr0go4i4Ft2MZ+yIf1dCmfv0ZTbxpCqdSjJ/WHOGtQzKTHdskTHuOrw6qdWDtRb
G2/m895529G8C+bMf6EAyEvYA9QhqJnQVr8vhnZfyeZ10lq5wIFuZpmrr+Q8AYkLTYvYWqyGsJpb
z4DG9Qztkgy9rw2Hqgdll7I7/33/YBLvH8h5hqJqDMcBz3WoXZOD/pO9PFhFESvqqpv7huBZuu3r
3qVxDqEniz3LCfA5qirzB6KDt0SQOG+G7tUZcibeaLWT9VGPvQf7AOQ6gPHV3zB1Pjb6rpWUb4LT
Y+Z0Ti85A9epVpEWFKdv1YPl8LZNN3mo7R2To1n5AmnMls5I45EFutRKgd2EVAFl9NDpAP1hg8nt
oIWaZ++zY0IezwsU6KPBOZMKsKmOkWKHRNVlF/BErm3TXT++OuOIHXzZm/XxUjIEFyhwKAbnUIba
TB2VDflUcnSScyvIyv44Cbket1t5BtiGgOkO4BGeFr22a3OJRozCAFX0mRrpXU31SwPTxiTrAf+k
ndJ8Pipm+aMx4gAE7ct/srz3H8DXLjoJlHv6AGtntzm9oLh+ml+wvLbrQ+wDiWrrm5ZnmDrb6scE
psVZngw2N+zEtymAL7RT3BtXdto9n1eXTdNbieBMr6riimgDjCEHKp0eGPOBVqchvskawcbnP9zd
+8dwZleoI2oB81tjdL308ZXB6U0beP8om0OmUbRGTqcUHyWhujCNtV/qg5uY0qlInjFoadq/SPLr
/Dluv3pWMjm7U3JqF/0EmWyubgiBeHaZ7DNX8pu9QBKLm588ykoSZ2z5OCZDAkzGUMt3s0fik4km
s+T1bjtfy37ffoFceHOMFGQ2f2mizcXyviQxuhwZW6FkE/6dl/lWhBkH9d4Igci2n74numsIfOem
V1kJZeaxeh8ng9ynGeMEmObogClgWwWEnCYapN42MgcD24CW+YwxJCeOk+YMTz5fHjVrZ8si4FeR
AC5aJ0lamPEMzWita2NMXSpchNg24vdP4PyElABvsOoQPytNvlSS2bcpmTy5zR6iuSXAao5NV6CE
m0HUNC3NVDElhoWBj3fTarIMeghUCGWtC9TS9Jta3o01hgK7clct3bM0AVwrKu+0LPcJOIAFP2Dz
UFfyOSOopjaX6ha31gMlBlzwfSEanRZJ4FSeFDXI1wu8g+bitKhoZjpxIDjETQVffQT7CSsFL6bR
guIhN/jfU6PwXTYsMnkA50Dv/0uPDdHFsd+0lhlbk4IcgHXc//VOyaanWn0fp/mFlUWpraGm1/pA
SYDXQHcfEMQe1md/se5+9Hr+QEXnydmB1UnY1rIxsDTpv+r0GJexZ6OUd17IBsUkHsirr+JCJhAm
ZSMpcWtDNTwUpuGXUxWAd3EXU92vsv4gLeQOc8/XeZHf0AXwnqp6qdbKcwbsTV2eHkif7uKiuaJG
5OH/OC1ZerTk+mTTeWd1GKVdEtEjmp30p5iB5jyGOWUsEn2C0GokVVIj+CB26yM56cG0T73SBtLZ
hCE1OQUVchbW+/I/9WHfBfPp74AMdIxsQKKq8W0fVe40aK6ViIYeNm0Vvki2FfSUfyPwr5Q6Sypr
tipMjnbda99kwH99OX/p7E4/n9+7AO7O1als1JJgZiaqgajXjAdpquQbQpbEtay4CagxHdB2EiGf
bcfd1YdxSZM1jtgSsAFDyjqC9IXevK3/rsoRgNsV5PKCs3yj8VidpSb3xjyj4B7GKPSo/bOk358/
S5EALnREmaRTgM/XmPP6Y1AbV7WESw6bjseyZFY71RyABH10clQH2mMU49hYmt61HuLDHlNVbBBW
Sr0sGPaa6p3/qu38diWTc3aSMzq0YmCPbAi2vWEix91wME+VJ2pIb5/g/2PtSpqjVprtL1KEZlVt
JfXkto2xMRg2CvjgairNs379O9UGWpRFl4F3N3dBhLOzlJmVlcM5Z/WEOKeSmda9g6mp0tTdKP9a
V1uJMquRdKGMYO+BHRkRCzLeYR82fGhJT44Uc1mTHxzbG+VdcYyulHeXha7HqLNWgq0jV1frlqMf
UJ29B8T0NW3ja5oEPrHa/T+JEtccOhuUskNSYig7e0f0xneAdBI4V0Ra2ZCcowgQY3eRXucxjEKj
DVpKBLs2thdE/f1lffTVsyNY3OTwpi8B4Gos+VqJDYXoXgfL1LRJ99aX+k1XueEV3Ks+lntjZz+1
Xn2bbadjt7c34RuQiV3FW1PyW1aNc/FT+L8v4gfNlKZ02Iwp/hxkELUKbNA8/XpZ3/WS6UKI4OAp
aio9tTCuFLAc2M7UR6sU1dUtDcengFWGO03tHVPj2zTX97SPH5wB4zhp08oaAbKD5/++0BastGVH
+Z44GW/65lovr1t0AyhapBKNV3P8hcaCzytGVAPzHF+YrynaXrUrv6Drm2teeQR8NRh4AH1eFX6J
YCO7EdZDG0ZyMQznYOROdBc2jiBtafkLBpZ1wmvADu3r8GzWrecsSrgcmlGJgMSJ2b6i/GY1kad2
st0PmQT91y+GZmhTNnx0PlOCe+xyfXT6Uva1ZDL4/bSwioHpVt5WSHwZhkyjbZ3JEp7fOMD5nPgv
WEjoAPCbaSHexrwrUjzjhvKFA+CG6nuOCpIw2QXHD+ZFDrSwAsHnsiwocpNXOH7Uvk5gOJzTFi++
zpftdayGzoU4wbOy3mibAWN7u6JtK29yRt1lJtkZ8yyb+F734fNZCq5VzMVgg8oRGKW0/TB1yXVc
m29aYnj6YEma46teTFWHwJMpNveEe5U5apLbJc4wrQFkBOyzvNoG3WOtTH5qSfZj1912IUy4UJmS
p4HBsTnm1ppd0D077hhSrNFZqh8Fim+GWK4m7L5X289F7FyNhikds1j1hPNvEOFynLDv5pTTEqtX
FMhbeod1CMULOX7dj/VjO5Upvpr+LYQKQURThiKfn3dOte0vLTyO64umoSxCSj6rCJrTAE5xygd4
42xUh0YdqVuH1Vs6qIdEKa7Qypf10teP1dRRxNcNzTzN+C/c3yjrQW0nbP8TZTrGc7ljdSAxVZkI
wf+sUc2pNUKn0tyQBiDIuayItOrhmAT4oYTgd0kMWjGjmBCJ1dK1cr+o31ZM1p+TqSF4nDLN8TBk
NVI9MIZ1qqeXMgnrsXihh+BnWIUxFC0F33Czid5pPjb8sPNWutpu3hRbErrJp0aSv67PBpxFiksq
sWN0lRNAZOvPwD7Jt2CvCk3sFdiuvi22+Q04vfpdtIkkrrVu6D8/mYim4WArWk1DMBpWzX2DiZG8
y0G0NvgVKowT4PsvJz3r347zqFMgwIPf6ddLLu6KJq9N5DzmfEWb/4ghw0BbV+csgP+AhRtZDmDy
5wHvxDC8iZEbGvOdVodHvZn92ir9f9NGuD+NGhRnFa/bOwoWl5ThNg/UUXJi68s99KyR4LXMSoPK
AUve6RWqo+Q2xtvU03YTFtWzG/jZM8Empgoe4NOc2lR1Y7/4gO7PX13gi58iuPcQ1QFTwEKGzVcO
+6a6zNka+d9UKxZCBPceksjoAww07EBE4MYaOMdZs7n83db8G+Vs0zKA7GPa6P79aiVJbYE8V8U4
UY0iTKNiIqTwnkswr7xO1m5uSHQon40lWL0Uji51xiQfKKrbTsqop1eT6mu1GrqRodw6+pS6vZZm
HlAmt1Y+3WcpvWkBsiFRe8U5fvkRwtHqTVVZPV+h4Ple3u3PYymT4SvvmUt31TbZUN+KJZ6yFt5+
ES2ceNwAR6c1UWLlEzGN/bHB1A+5HrbzhpB79PIGzjkK/LbE+oskdyGZiqQWWdT2jsOhrICXkj46
W8SeQ7up0kfV57TMsvG7FVR1pIE/vzQW+3+1rREYuLbDm0O8MMuRLdlBcTmmOhp62KU+4d5g7mg6
NpL5wrUhEkPVwNWMaTz0cMQtKr3swdbI3yh8TwwoxoY/708oxs6uu4uuwOF82Z5WzWkhT4hMSaDW
Vs1HvluwV5I5PgTZ42zekf7NMPUSA1rJLH7RTfCfOHHaubZ4Ty8CBll7UKPSA/XLZYXWvXShkeAg
PWhj0wmvsJ/P4uBgX1tXr4LnWnl8/aKR4BGKMc4msPzQC8XKC2GctcHrQUAKkMuGvcs9InEE/jWE
x95Snjg8r+taCdgFYAcWnX3bgms0yJXJZT0LXTWQ4YSulbl/kSZ4QduDFhRDH8/Ncz11aQmgrnDD
96bnDR604C6JNqEfykLcykPhF7n81Bf3f4k1ettCYEWIU8uv7YFtOWydkx35/kuvbnhT5LLR8Izi
0rkKKc1kNEnZ2yoKdd1D56TuJN1f5pZwSQL/BQud+MPT6kOUxpw2/kDy1DdzMOqaID2j+Uariv9N
+l0SS3cf+EzFJbFCdpMPmj47FC8SpjOMjebpTdykW81Iv9XZjEaCrmDLwbH2HWDmAWrt1Rj4d9Gs
+tTofe06xDTcoGjAVDQ/mWXL3CDI0DN0+s0QjT4LcuCxjFj1csbcnfLxS1koqRtmKHASqjWuEcfH
ph4SHxykf4Fx/IuRCIHLoMOkpRqSxNFibkdGcPFh0X6UdbRl4USc9gEjIG20ERPfL1Dep301SSIk
j00vPxeaR5gaAJiRuOFK1Kl0FI6OXjTB9ag7nxTN8TU930+5fltp1Rs82v73N6Z/FikYpto4mLzj
fDf2ANTtAuGkBwSmJAFej/wEloRiPf4TIskQpkzVS0T+DmscCkiIza+4AyRXmUyIEDbyKqWJU2IX
SyFFtaH5dAhCw02wWP5XX+msjRAt5sEMZ7tBXGwZ+J8VpPLttp2+9L3udiDcaudCcny/McKzROEj
5czGfFGFejZfrVxwhSTH6SgfjlwPGmdpQtAwtRh4XRO2D5xR8ZlmA1hpvsLqwKduLjAZjJjg1Op1
pthH0/hy2RqlmgpuHfIlRBLBUp5htTis23zLQYgB4ny4LGs99TmrKaQjtFYUzcrh2WpznZbMLZLJ
HcF0XtofrVKV2Mx68qydpQlpSQ7AOhNMhbwROQBTgfmsu62ifYYJsQIM5K71Prmyiu3oXMsm2WV+
ISQpzWArKRBi8WyhaJID9sfYdLYMgXX9fvupnjiCqQJPzOpbOF/XBL5eNCkowBXqhVOyL8zqylbK
q5HkM/jo7f8uf8Y1xCPcBGfRQnAxDICDDC1vjVfsralOmq8kveNikbHCqneXPVRl8EVty41O9Lu2
TFDe1as9M7U3WhEcFI3dxKBJ99Uk+1ho4xM1uqNjFP8FuI7f0Nl6bJXc+Kt84/yThVBF4r7RkhBW
riSZFyJmyNNg2QcRglSmx1FQawgZlEO6pXSn0BSzLKXHpg8KxdhLVmHiGc9VUB0OgEmIwmhrWIBu
7nUPdBDUM5XrXgH68TBicTLcXv5oPGC9vOjOByAENKWLZtNOcAA0xfyRNvuxJZlsXb9KzxKEIAbQ
ubmYJkhQzRpMge2NGRab0Bw3dpCj4h1j4qVyyveX1fpNynyWKoQvgxR0MmOO/7qtDywHiAvxk+zw
XFbHkEPqA1bBjzNJKFt/NmLCBgw7mgEgRMHHwzjSjJbj3zfhuKGa7lIj3/T2HhvDXlAdzCx31dLa
qdWeJNFejyWfcz1sn+WLD5N8ZLUV/cqt8VpMZH6EL0xnIUpwdz1OShbyxdeCQU0HeLTdJ8v+WLfD
vyoleGldF02IiQu+ARRc9aWPlUUM+2BH07wGpXsnq6uuK2ZpGHclDmY4hftoQM9a0VE62zWY9Saa
WwAscwiwAiuLPr/5WmdJwl2kKNjvdgLkfOM22A27eW+33ozpxgKgaKl0dY0f08sPdpYm2GaVpX1v
jvDEHjXx6opjmzbjbbsxvAIPuVkGQKuv3uv6T3mmMGeeM8WcgeKEDb239s7aFiCDiHzbdxJctfZD
vo22fFVv/DwcbPRkQ99w9V18+16/L29k78rVq3fxUwRbjSartBXGi8sUxWxAoY+bLpBlh6uRbiFE
MNNgjDp74qPSg7afMW9gt9toBLvAm6SYAROQ7CUxTvI9TeFmcWZjnobgO7MHitnuvA/wPgfDG0dq
lEgTLwqCSTEV27YYc8fgk6EKplq3GHOwW7vcjXp9T3v9vUJlm/Si34kiBPvUCPC+Csssd+FgflBI
EnpGV4CmOxzdqP7j7smzNHRNNNtSQcIpnN5klBO6KpCW2g8BBXH5GEsuA9H+RQnC3RqV0CYfrHJH
woa59gB4lNjGDdSan0I27/JI+rxbP8GzTsJdS+xIY1Pk4Ourn0xHc+v6mNdAlu1V77LtrQqiIJ10
bN3ETBr/90UVpW7ySMtnWu7U1gD/A3BIH9XpAxYW3ctyXqzbns5wIUiIxWoZZEZsR+hP/g/4bwDr
8vsPxM+u6Q7bpliUfIvZJf+yTDFWiCIFS9fCvuJZNA4x/8qUt12SeKkjSYpWvWmhlmjq1qDZyYjz
wwLocQqUrTLVkr1ZySd6MVo805RQBhF13nuOiddNRNxQuwUvveQjSZQRd+paqga0TQg8Scseopnm
bqNHw799FXGHzqFTOjYUpj3T3aBEbjHczsru8peXKSKEBN1EsS1vcWRFwz6RghzKhj5dFiExLov/
hIXj6BQgDMkEEWZ4M9gAo8LO9t2/iRCCQFkCBDnFhbcD94ybkjstm70hk+jxIsF+9hJMVIKplVim
uGuYgeWhVxr2PHDHn9EDkLMoyMHnHScPylJvHg5ofv2VGfwUKz5v66xJ56yGrTELwGWB4Q7Wfswf
L5/guh2chQjZAgaPWBWBSGfnDHcNGM5VS9bYWr0a6FmCkCpMQ9uB5xYxJiUPFNhrxfzU096zyb0S
SkevZeoIZj2YqUXtBjZnucRy+aoJ0zG8dYJZpLUbWS5vcuuyKb91Uz/rKJi65sz1xELomLeRHyrf
KhAn6v1/lz/Vby4IomOO3QFwnlgWZu3AWJLo5a79X7cBkAXQcRpPU0Gt49Yojvvj7Cab/DH4fFnu
mnKaCsN3MKhGQI78qx+HejFhEBTKsWScd5Nq5pupM98bE2YI/k2SYCq6mVVxXPM7PceYLga2nLuJ
yDhUV9UBTyHBxQZIc3EBhpX6yFIKE8lttp0UDD630VYfxs1f6HIWI95JLO3SekrDaheT+ZbWqQdU
5aOSygir1wweiBs/tBEvpF4bg7wfsI6SGN12MG5jLEheVmQ1/GmaZfKZB3TfNCFJMJOKtf0A+Hr7
kbMfGqgbEjfynRCA3uRNv8mLTearXxyJ3HXNzmKFvCFrGga6dCwe5OknkBS5qN1sL2u2bgk/JYj7
LR36SYrBMzsK6Oyo3hD128gkN9SLkRF+eSxOT2TEUmmbYiUJYzgcG+40MsJBRDjLxmlkRI4CLZUo
eJFd5B3LClxXvHAvzjxidEEKW7KWfmngBkCSxwcILP7vi4s+wuKslpkpVoKtI2XXMWBmQ9A9BK0M
slcmSMiQFdXpK8WBoA49OKTi4Vy7Wd17SvoXCeVSI8HkayTFQMFAKh6axaa0HbdDiUIDqg3TVUmc
WP9ci9MT7Lzs5igeDCh1ogVQ3PmQ+EbiGRZgn6cDNpa8TLpMtupbZ5niLG4TaajM8oMsIWMTA8Xt
IcFyDQebZlgCjAAB/RBt4kbylFp1uIVY4SYxchs8ARUs0xiPLLuJS1TD/3AK7ORuOu5HrMoZ6gvS
+bEtWlC/KMidu8GN7S96Klug5D9yWVp6lgCkQl7kR51A+F5dMMxmYUAJPgw1A0StnDDCPPm8L6bI
8CvXP9RPYeK+hUPN2GA5Yi8lj2VCfZbW/uUguCqBA62jOqA6piX4lJr1thNauKfmYLxB+nI3d0Ty
1lh124UIwZvA65KoDv/sZlF7ppG7MUO5KI3dkby/rIxMkvBtQh3LtFmKEd9xYJ1PzXCjjxWAotQu
9BIN0wX/JE50o35WdfQ74mqXYmy+3Rr91ym6H2zJpK3kC9mC15A61BSSQwqaNsc2na+67B8lCDdG
EFaYMOwgoRw/2IHuZrN0pGHV9c82YAuJ+dTMxCky3ObmJzQjG6CkYmCj8KjXW+DnVTKM8ZVelLqy
auiqRdg2BW6eiXtYLHBPk66noY73jannvjXh+dF/NKscYNCKJLjJJAlWDo6orje4IwURtCEDoKyf
9ChHH+zdZatbe1BpC5UEI1cweU0acH3v7O5RtR8wGrArlE9R+h9wwSWeu2p6Z1FiWbvu0sGcDISf
aSy3LSU+wLskV+2LNtIpni5kCOadMWo2FkUGa+7ag8MvIrxk7gfQZKTdIQZ1y/by8a1aooOGlYpR
cnQ9BEvMp6qqGIeMjubpOiMp3od9fofNRBnq7PrNjicGlHOwa28KmuXz3NozhVvxiU5ANm4LjF8B
n8vZaZugdTGqJ8kldP7bX9xNSNNNm4/zYAf+10xsDHqnGTnDQL+1r5SnbF+BXYBuAQeybR45MAzn
JjOP4UPrpXfF1iwOA2alpciBa66gqyY2BNHjx6y00A3B8nw0K1GPPE3bTxowdotuY+mFa5vl18sf
8wUEA7eepShB47nr58h2oDG3nlrF5Kq1pR+MHiPu4N3a5hvoeqP72ZvQT7zwDb2aDuXoTse/qaSC
tgIwjcDjJY4I0onJn24sVYCx5879XLaeSe4N8jf3zVIIP/dFok1orGdtiZHBpkkiF9Wqe1Knk8fK
UUP1SzZ7veb8OvY4NFVHixfJ/a/SjDnLCztCT4tY9UNM8MxjrTb+hTcuhfAfsVApDEHZaLEQ/OXz
Y6saj6Se/TaRIbis+byO+h3AHDm9iOgXfTyruZNN1a4q/6N0djVARrJwkqQDqwUaJFI4K8firBT8
ZyyUiaw8Z4ER13D44C3HbdeO4/5/ozcCbaC+UqQM7Wtq2UBTwy4uniPOaaR8IU8ZjRIxP6s5/ghg
YjAPaWQunWRN4tUQDXQf2DaGb0HWIDiZ2nZtSSnkNJv2WveAR8+7m9eceT59kN3Y60qhFQ2GQw4o
JFxvEQa2kzwv6l0FRr5kBpiVcYNhIsltvfqt8EIggNTVHPxPyHsnk6V9MpX8W6keuYo8jA+NxxiY
NIPf34+PoRyui2cAYnReihQyhJZmulaB7XWXVwf9ijPQR34fuuk3YNODmi3+GL5Tdhy3MfQ7iWmu
HupCW+FQnSgMnFLT8AXz2LWUj2ml+KQe/cvReC0zWSgoFlTSsM7KkrAau4jp535MH+zqadazByul
D3Msyylf3jImVbGXga479mJecI3brKnixFQ4KRk5xiQu3Kxqn9KZfWyBf3lZszVZeB5hwxJw1lgy
EjwgCptcT4uu3oHakcyBH7fttsDoC+3y/12WREVRjoEuo46JDBsQsOg3CIYZRaGiJ0GFhU4bQEAN
8MirKrlujGNRlWhuzX5gT1/0AUhrteWzYbxJu+TQmd3BYlbhmvl8F5Jbm5l7gMweBzb6GEdD3pHS
PXYh3CwqPCO8A/GdRwOQeI7joQ0Hr0qj/aB9LeJvvbNV9NIftdpPGUYzCHUzNfKTivgYp923doFV
v8hVwvgtaj53dprsqhqUsekXR3vT0M9ovXkkLSc3LnvmIlB6pAPG0EB3RQKwuLy8i+lNECeumVzn
U+sySzlOSrItgLjW2p2LIvMWC/OuGedA/qy3MwlvyVhvDfK+z9lemVV30sGHUTh7JFgYZcef6Do3
M+pN3uYAlrVcEINeWREifL0dzc+ZFQDKLXO7BEQ905x5STr6McDysIK3I1p1rxTxF5bh/OLelLid
eIWK31LweHzodnQcVmKvNbvuQqzJV3++kybYi+Da3WDETZCW5ancBwzqdHNCuKk30Z4Pf2HcRbob
JUYTQS3x3duZVoiVXYgkY/chBCb0HOijG06jpJjzcmjopBsebjqoJYkuLjdjcnQc5haCngn75r1p
+DxAB8dXDMJLpXHPXFynqMSFdmLnaD+c6HU13AfTm9cRFL94Gzwf4VkzwctH1QzzqYdmzWaBLc3R
rGsVL+FXlIXXbfEsUbDFrrSMsRkgcfBGn++DDsAk2w93o9ccTlCRyJBHyWrZuqGcZQq2mQHfywKr
IwwFsF/kphw3iSp5P4qXqnCQ4v4zsL4sykZ8tGo2PhZz4qvq+E2N8itn7t6BBvpd18tQpV/kQ6JM
4TYIbLMbLVKUuyS4wWx85qZXoC72LfYwgZ5H/p6SWaYhFGj6gjrDOOEcz8Tjwx2fUB/2sgl1qSwh
7XeiXHU6dES+e0HjcZLz13kB//zLhEg8RyH5b0wsXWsO1OLQJTka6uNVtK931uHylfobldDwIxYB
SZy4Pd52cZ5jPvyHSn/k2Pzbv9TpLEvQSWumxFSbirvZElUxwKeSLW6ue9dZFP/3RbyyB8Dz6zzy
p+09zd6y8CYikvaVTIQQEtWMzarGcHJjC865+HpkgFEHh9LlD7Qems6KCMEwUsxCn5O63OnzIVJ1
d5xkb9nfxNuzCCH6zXVrVsj2cZOkbrfRURXhW8zb4Q5oBb5SHuud7B3z4oXxbN1nkULwM6rcAXEg
zo7zeSro0vuJn3qnboGGJsu4U4/mnwOenG7MH0JtcWt5TlJDTdl3l8IKDZ98dR45wArajWgm7bpy
c/njXTYRW9yzAmtIWBg9TnZKm4MRWftQHd7FmrO/LGY9VpwVE0KghiEVEvAPyKfcG6AqGzvOZS0r
oUm+mq0K4Y8FDsHkDQ6QL0Pzt24QHqItVu/bq8nXQTTBPOk1KQlQtioEDd3CnnleQ2izAd/t4Tnm
Pm8gyTZzLvuaLdYoYrtMIy2AqBpITWCv8VsiydpkEoSYYUCZ2NL4BYJ10yB8z9kyL9uCTMKLeAFI
KPCa4s5PbrrO8LUglxi19IsI8UJN9FhR+ZXBV6dOQGfIBasDxyiXfZFVB8I9R0zLQrlDfFvSYkrs
Ho+7HUAP3SnrfVqgMTLKguxqCNRUVHGwDGkhnRbikRmlbTdZLTeyYOf0Jz7q6Y7TmSA08KKDDAtp
7SW7ECiWgR0F+3zYQMOQcxR5nf1hUo+DgXcnFoL+3B6WgoR8rKezUlUhYkMSfonjazt/uvz3ZUdH
heAzmHM2FCOOjo9UVEBjQOXmJ+7Ha0YqVlPMpUpCGLIqW2mIOTy/fObDeEyHKw66WV/FPsOylCRR
l8rjLrfIJbDE6kwKgYaZ8hAPCpYSs21QvG/0I4k/seA6qsl2ijIv15/y7F5yvNxfxZxpqSz3kIXw
etKUjLXf87P+66xtS1/bOtu+3CdbbFPVe3ByADjGVw4y51t19KVsMVppDc0iouGgk7QHVl74UFiK
4YamFnqpWvdgOGqPZohJ4mgusPE9xn4dMYmBrYWA5Y8QAhrgqXNsGPE0S7nSh4/E+q+Ttb1eLoMi
M1jKECIaNOsmvUeY0ZNvXYYS46x7RbGNAp/NB734pNWfwKfh2dF2Mq/s8ONkPXbdNcFyxz9+bSEO
VdWIWYAK3soz5DzeBONm3s7+/O4EdYIm0f3sgb3AAeO5jJFu3dBQW7aoQ8CkJpyzUxqk7zVEpDiq
3LSNN0B0H0LsqLHKzxrJy3TtltIwOInpPEt3XiCzIW0e+xbbj7uuTdy6uR0GGWzaelxaiBCMdxxr
GjnIa/++irD2vFkqJZygFjs2cNTGH/fij0zlb+/FpSjBYI2ZkFgbcH7EvjWso0E3Umq9VXtYnJ9g
ivMMoOZE5doAqA8t4cQeXRCFen2/t/ovl+1+9TY8yxILFUEYJVkSYpy7IEdn7v3E6d0I1dikk0xz
yKxChGYbFKcpzBoHxy/6nwOAfPnt+0UvC6Kr4WuhmnA9ArsvYnUMgWXxLiL3SVi7nQxjR+JNIkxF
VaZ6aw52gd4C84H54KrN7vIHkp6bcAdOoVphNhjWwEc1v5/bc4IE3CVek5Odm0wn4d4rtXhuw9OH
AsyJOVsYvPv2jzoJEaID9FqWZIgQg8fhu0/ECwQ1VGU3fE39bt/IZjRlOgkBoqo0Zc41HGLv3Hfm
fdg8SDSS+KwhhAUksJoy8kPjEMTt1yVOVnyaYMRbF9/rFakCz7lepCkLMxeiRU6TkfU1VBs88Bva
W46TpQMTLLK3mKfYBp4MJ1BmkeL8TR6WqlprNq4QMEv4XT1nruVMu4IGT7MdvM8K9XM+hO/sjN0a
Zte6aL5lHlBlKaJYKXMPrt5L9U0swVFghL3AYKyrMadmMmFXmCZezIpv1qTeWHG0LaLsvkEkC3Jn
U2npbRJSvxudzQAiQSWsQPXAhv8yq/DUKnhLOsDrFlb5VY00/7JprIeh8w8U/DfLlcQYKXJmQNv6
ffDYZfGukm5or1vBWYrgtL2i1xbg/bkVoFI/g3UetW2ODDdvrddZwfqde5Yo+HASaoRMJXz4XP19
Lei27AgF7y2VSU2rnpv49KkLsakcI9i2MtaC9aQbYLU/TEnw4dLpG5PG+FKlbVyFExpWdbCxc/XK
0OebvqZuiLaeogCu0rG2OpWtgPA/f8mSBUceQ6dn9UTKXdDMkV/aNMFkfpV7Q+nsh0TbO85QcR5X
SeZ7WSwRa3NaDXrIUofWUUe8MPuszrth3PbNN0sjbmyQ7WV3OC1m/F5N4FL++qxqsi4hSQ5I4Od+
FvP7vfJZqflSlM+3p8PIV3ZoNyWbZEeoRNlTs/+FdEwOYTeFJ78iVmbqxGTEjD3KGiilTQCqx3KA
ikF6t3rkwoctcZOjjY71EyqhH0J/opJwsP7i0R0K5Exd4zHrV/1D4sRJYcFTud/Yn/Oneav5Tn+b
7aa7dnPiVMXy1N+VPTgUs4MRFucFoJZtR2OQMDwyMMiyUcvPBp4yQ0FcTbrutppSLiQJAc/oRla2
uYNHu0Pc0jp0zucyfqplRJLrxYGFHOEgY5WleaKfnhnatgrd3CeH6UR2yDZDICU7XA1CC3FCvLPx
mAqiAuIiJTuGc49cDPN9ZSqpefDTeWGgCzFCrEtZrUQOOK93DcFSYPVEWxlA0XqcW4gQ4lzT5dgU
4NnXn0duqSwhqAFbA4xSmGiCt/Ma8nOT65U9wtU78KyXmJdkeDLpfQTf5vUwk56YkaMvHWZ2Ewbi
CXkpUWIS4iitTiKtiGIIzBt904Y6hsLeTqqsDrV60S7UEt4xRlHoYcwft+IR5jtZ6r96FyxE8RNe
lLyMSR9oqKpw3eI2Tq66/A5G7uXWjlJQoScy5EKJrZtCpGj1ejD7BsYRh+0msY+TnfqXbxtJLDKF
GKF3NGOAu4dJZPqmtv8DTaRnK59YK73W+Fe44LciIMMMjHUdoErPpdHqatwr5vfSKKc8kZdGZVYh
xAmaFDGGH1EhPHd0OTxccGRSqzhNHV7STQgYtjO26RjCLPgTNMm96BDsut14HN3ey6YtZ/UAw7yP
eVnZAPP6bbmwSCF+FJNe5L2F7CQ5WNs62Y77InFHC7hx8SZC4zKuD+Y2wyhVCjSpy7YjU1tcllXN
H7J5t6U/vekAgbHhBUEKVLATQQRoEOVvOolfiOuzNouHtIqQIqFeclCZtWNMkZQBJY4hojnkZtRl
wQzXQ9Z3nVAtcpOo9apQO+oqdqH+8SSFuDK1VdWqofEcwlBK/6pfKWDz/X6So8c7wa96Ha9HaJPY
BkbG0XcWks2KGlNatliZ7AyK1XSWv58rje9g/TFLK69jY5TjhyAhSLe6FjeKAQ0rO4xdBcAyiirN
eNZ9/ixEOEYriYgdpic//P9oyC71EUJzP1vFGBFcbYmpeXnwoWjfSWxi/bY+KyOE5lnrdCXCesKP
25pjqA+mb/r9RvenCi1NWZ1dZgxCBtemdUF6Hsaq2jpmI/g9m+SmTkOJZjIxYmTGS9wKCbx3BqJf
px8GbNVo8dPl41sXQkA17pgGtjuEuKio8WyWA9J5jNt7aYO56flrHspQMjT+Z15G/p9iRDS7MR4s
NvMte557cIbU9mB+w1KuX/nWTvPQ/tq3nrapPfYoC78SDR3BdYMq1oKZAkVldg5mdJVbT/Xw9vIh
8i9xSTvBaUsnRpLNv9QY7aYi9ucIsOX6Jwwv7YksQVgPuOeTFHw3TJKhMjLIsvpvQ9W4sXlvdwCW
pn9V6jTOggTPrZMiK4E3xXumMD+r32hB5V0+t/U08SyCf7pFmtgRY9CnCbmHhk5kD7oH2sRugaIB
Jim9aJTBG60XHBcqCY6bhVFXVowWp3IxrxOkphuDSmbA6Iv5gYFU8LJ+v3m1nBUUXLhwOjbO5BSb
gl11Ne8xH8UnfOsr0Er+6TY1n8gCRsEPV3bE7Ko0J9wZPKpnFNyLxB3p5rI+MjsXgkWszWo1TjxY
EA3QMxYe/qmXZLtkvKGYE70sbL3Ac9ZHZLfvsnYcphmOyws8/ddi8kEVDeiwBtAwwK/X1A2/8OPu
8JrmxfqnMzWwpWHzCPv2wqcLlMieSHRKNfiIzJ8MinJPehE+FqKEDzfpkRUgQUUtCaC5xXhLrL+z
/IUI4cv1bdh2ZAYkAk9BC5ygl2CHcLznj1osSU5fgr8xlbNA8Q1NB40oc40HU6paXm18Mk2M0Mcf
0+R61DSJpayGkYUsIcKHfVR3gQXDT7Rm24UHo/s86sxNGBLR6YNWywa0ZLZhCvGegVHRmgMI/MET
yYeI6W6+yXeyKdj16tRCOSHeF1M/RaUN42hR5mPARNqlu8ZvMx/PFVCLVzK3W71fFvKEsB+Sqe11
PtYUAVVgjInLSmMzocDXGRLoPJkkIfqrJWVNnaG+l8SPFRosI1hoDNtjrRQQhG/kvnQwbMJp2PdE
012QlCsGaQYLjxSzjt6Ohn09lzAUdfKjZPCVSdmNGWBBWiwrACddYpyrMdM8yxbuHBDLqYCWwffr
8c5lN2b7vyjHnj67j2MJdgfX4oWWFtaFgQ1CMG8nuEEV12PYhzjP0X5fY+aX3ulpJdFmNVQtZAiW
P9edRQYVUdGJ8Fg2G7cBKcXluL+aKi5ECAavjElQhB1SxULvsAUcuHF2x4avPcEsX/g+Arfw5Gwv
i1x36IVMweitRi86bKw9XzU/qouv2wpYtfqFKMEWNaya6uOM/C1M0VYdd1N4p9OvShBJdJJZg2B3
VRCwyYmg0kg+F+NhYp/N5oPk2PinuGRxwh2pNVmM0j/ioLn7gUM8R+9484GcuFlL7eEfJQpXZc9s
NPxTeDKowfx6/tmkTuwtBtrQpJaxOUlNQ7g5OxUADiz9ngdkexDN7ce3ryw8cw+9cJ5ioSiLZ2jX
QbtzQZ0vwsw3TErVINNLrA11mcVIFJ2yq18L6vJqsCRoiDWiiA2hPYxI8/v5AwUJbHEvsQrZuQkh
w6yMoDN66PI8zrzM1WSV7d+cG7AfMMqs27oIl6kCClstC9j8uV7K7/7XbMDIZIkYmaBeqRkIBX/o
9aPp8ZpxNKks4fYgmabXlfVLTsPrwK8h+VoPgT+P8JTyLJ99s5I3qsaPsExcLXno6sc0zNwwlCEu
ridPmDv//rFOD8KFpHToQwO8cDxALdBXesyKxdVr0FekpyhcJGqX2ixhuO1TivE0kGFQR7mZB8tN
Zv1oG9RGK64mfq6pe4eAhMiaZfnGetwHSINlERuAV0JMbgnBmmCNeEXxpylY6esaYzXBf5ddbv0T
nqUIcVifCqPSE0hp63Gb63ecFTYoP46ZFDd63bfPkoT4W2lxS0I+1/9jVYHT1zxfzVLfXn1IYAP+
+9mJL067bIOCMTQJdD0+ptR86p3o0dC7Y9KTQxwa49PEDMdtybBRih6ELFrWYp44vpuU8q3xf5x9
WXPjOLL1X5nod95LEly/uDMP4CJKsryv9cKwa+G+EyCJX/8duqu7ZEpj1szDREy1baUAJDITuZyj
hb4y2hdETretwi4io/tvAuajr7e4oqYel00/DwkxhiIJiagqGQjLvQjf6fPjPW+xf23EIsyzrUTm
coHjLVjvZ90zidYQmlcUyFqY7DzVql4PcVGYPrhy6coY/x/5a7RWn/g3N/LXUhY3UumzrO9N6M+v
t9rv2rXzstA8Zpk60QANtFiUUQI8bxyhP3+NWP/S1bVB1rPX/EjUYlmtHfKWRMgsqeFl1Dz/zuzx
CTTqe0IJeFsqAQaLbSyBUQzeF4OUQkbcmjeJyIErUDkiy50m7HZAlHdHXQ8StMWhE3xrl9lOsYFx
Vqu2Y+ApRscwvP9cLc8qzdEXWqhlZo8d1+aYhck7hdgvWhH+yCTmAFViJaQ4Kwn2UyZAIlb0Ja5p
BVrWyZ4Td8R6S9MnNUfqvUupxdZeO+cFAeDWxibb1nJsCVRqsjqARH1TgRxB725qo9zV6UjRY7r9
fPPOZz+tv0UtB5ZUi9R6PuHlMTdOd60zZxJQf+w9aSMBQNBjAVvDoVHPWlQAkSnAsAUB3xLioDAj
2Vbb2QFb/JDr46wqm5D3Tj5ytxlNlxfJVij2pmj0Xc1Cx0qkXUZUkNJK+zLqMVKl+aTie5IJoIRj
koIMDkvYRVepVK5Kz0S/dB7VToWuTIkDzSM2Vhppzt5qDXpgAxaVaPISS6crIjOKJLyr/+qbiHa/
+wI4pw3HopZutVHDqcsgSh/6u1pFcynXJzS5d74JXJEVfTjnWY+FLTxrFQFz2Bjx0P4Vyf5pGX8j
i7WysCV2zlQOw1SacCjaZnQ7qjJQ/0hO2AFb1AJVmxWgMMMDbeUWnzOSRytc3mIl5lKfzdHYqHyL
81ue9W63qh6zUV8+2o6FLI2SoYvaSLCNHNQ/P+mjFZDxCC+RNr81PbdycO84eUdRbdzmxjTNafg/
FfKvKZWZ0W8tJDqXvTpe3MLNACXtp5sGXNomKwcHNOS0JAezzmjG1uL1tfOaf360MJm1dmrXWFiv
Cpf3wTQCiqv/T9GiZremEROIzoBIV4m1kNKmMqtUG1rBeezx4drk1YZZqyXP86f0S8x8JY4WI4Rq
iF68lzz/RtIdQQn1W0i653ful7BF1K/IY9alA7I9eT45vHrU9Iu0XxtE/TeW8JeUhXnKQkwKKrP/
/SuWmnMhc957CFZLZ/O1Ob1Wv2QtrFPbaFwLM6xobsKzNQD/hC6nOfK1m8KPbP+/KRMfacXSO+bT
kE79fKlAF5ZhgDAGBqERPq/Y3PN28O9V2YsQ3lY44Un0voN/0qBPGFwJk/dpZd1DD9ToDSCdXx0E
XdGP5YhvOYaKVhKUY9rxTh1lJPVD2iaXK6tbObMlEkkhS2nS5Diz2aPMCHAV8EDJzfuJ+dPmc2nn
TdOvrVyYJtGaWW7o2EqC0hJGRobiQlceawNzZ2sLW9u9hcXQ24Y1qDChv3AqqJVEbha/1eZakW5N
ysJgSETPx2kEkHQeX1b2SIH6U3ZrmF1rd9heWIq8YXVSzw05f0UzMwzU7+UzT+BLF5bWXtiLYcCg
HpOgD1JeO6Kq7jCPiGxIfck75qqgV89DYCVjHttWtAuW65eqyG4It3eG0DeVjBpXbHpRmHj61ATF
GPqGFH2viP6G1PYF0B0QMIv/aur02BAsDI9ILLVKaxz2TK7XGS+dE7vkcvCF13UvrbPeUT8r6r+3
dMAv+OgomOD5WDAEfekATrbEKeO1SavPNQsh7EcJ5WQ3SjTg9qtFfWGJkRrmj94WKw+Mzy+kJi8C
IU3YZjTOaO7R9EUTr7FyAXCRVpHdNF57Nb1nPk/2DIQdsqIpMwDXYkXVWIx1H8FaW8LToqswCTKL
U9X+ruR7EHW6UnXBxO3nBmfW1lOZeNoDXhlDH8unWm+UGqhtsT6pf66iyjHbnI4d5p9hcYQNLPbe
/Vzg2WMDzvBPgUuXlKqRwqZkRpZH9py2Q5c4eJBjykRr1hgPz/qlI1GL/czQ3qh0FdbWt6nXFsae
Y5hWRL2LM/A+X9VZdT8StVATW2uHUJ2g7pJ82clAJo10+rmElYNauiHOZD1OMihH3FlO0iWe3H5L
ZHIV1iWVuodqFf99NgmfaIa9cEWjKQ09cLLnG/zc8YcwDuL4Siue5KH2BCdU69fSP2ubOKvOUXAJ
moGsIBKWqCErUZuFU00r2n5KAj2HyUfntHBHIuGirQqIKIr4uSfNYWJ5QpW4eRuqJIfHlQHdmVyS
anqoIuExk21YStyhYruyBTOoqLe6xZ/rvHwBw/mdyNlWkPBayuQvk62uIHmdTW4cf9uFW+umTOZD
AwVu3aOp8J/wL7/VIHT23Xe0PwvnhqZMIyobHProKz5rEaDyACO6ndttfyJTrk6drRmEhWuyJKOS
+DTrWf0swmdgBujtWoDwuQx96Y0kSRe8UXE9p8RyW9MPiwe1UJzPb+i/sd9/mTZ96ZHMUTGlZmbd
sqrHEe2LIRrH7f6OgEFcBpJ66g+Z4tjR3YrY2YydXFQkNNFIhYZhdHV9vDbGiCxlSRD8pHi7yp3p
JPEzIQcr3pT6VS5/kZIgLCtarVbK1wQvLISk8FGLbax3zr0tGgHR2Pb5Mt/RApbLNAB+BQYwAzi7
y36XDJOJTadBGpeMr2ktB2GsPSgRaz2OdiI6Nt2D3YFMUCLaQyGLN8zfBhrrrtqh8bJMBwZtH6VU
gD7Mscz0SlhKRvt6SBzwqEUAiAFS6UgwwqrECS0m+UEpgqiUSseUMzSFoEiO38814deJFYzpuM0i
zGx/vsYzDsuS55wpgPhl+YT0NR1HrYnaCJmy7lCLdK8ZX61pcCY7+s/dFQQZNjE0DcS5y66aLC2T
YapiTNMW2SNQVzYDL9a6as5NiHwQsvCJyK8DtrcCBDmHLSFu6k/RrsT0pmd806gCvJjMTbQgKDV3
WKsXnmT5LUQyMnhzkaHFRKe8vBO1EVoDy0BrX1hOdql6iZcBS6Gg5kFMkD0jdtuuzP1VaoylAV0K
XtwJYsm8UVoItnUgypsjGI0mZmwUEiWbouPq1o5jjdahaW6wO6nTWuPXkkUvgjV3VtivVhqXKvX+
fZD4Ua0Zi/cERt8oUABnXR6DXImajCrb3pWIY/rlVbg1ULLdJK3LLvqN5BorD+cTX/suWrPBymzg
yXoSWppcYCRcLuNNztn1pEcHc7CyO6kK3YE1oMZU2svwUS4z6SFqDcuVmPbEzLL/BsqkCxTOKj36
oUzR7SSNLk+7xhk0sCVaah8UPJdX8uFLB7H4rsuoNJ+maOhUbFNahTd5g1dYm+UPhT2sxaTLGGcW
pKiAyTdAQ2XryzxdqYXTUAGde5NJNhrNLO0yYWv0f+dkmNr8TiVAp1OWoaIkdZEYOyXeDMVwLRQS
mOrq5T6n58cyFnputd0A0u06QWgyYFAcI6Qd0iIjOEpmwEXbjdb6HZcPsXnjjgXOJ3gUHAJwdJoY
mHs3JrGdTrvObemZZbeaXgDcYljzqcvmyqW0RZyYk6bNaiDfzan9C7axthpFmL0r/DXKxGVYbwEQ
H92bOhwbUKfUZcwwaHEtpzX2MdZ+gNeVBUo77SJLfzOiL7K6BSnWmm081Y6PEhdmuTPiqCiTMt2M
vLorpTqIzLU08eltgk9BbcmE/Qf75BIeUVVEVom4TTextSUJcaIyckterUzpnWoEpKBZCbMBCmAp
TprZlUoWTIOUyrpkRufWaYJm6dplk4R5udj53DefcSkQh9Q6MS0Cpp6lzywTM6qTMM8wbCkFk1Nc
zpwafF8HYWBQNAfu0T/qfi5z+QSbleNY5OKorEGp9U7v0003XZnVdJNxpJVSeWNP0w5V46AxjSuN
FJvPpb7nGY4jLYi1wJoOdjlFAw3XcnyKjbaCWeei2Mi7JDA2muTxK7uGAy+cmaCnFRhsKg9h7Kkg
JwKTXoDc4UokdPL0WXyH5WzVVDNFgokpNtrB2PTXSpA5ZTCHDfFenQEgVnb6JIP4Lk+xDBNBtEpO
IqKi1DImoXP7qG74ZwbxN+qGZ+68ZR7JWhyr0rCRTyr2V9vMKMPPzVsDOD1sdX0RjY7tzWU2XaND
4lYlXTM4qyudLfuRIQ3LuQ0mF8Xf9Y65z//PXOl/XO9431UV5XnVRvu2spwwBxQMgFLBNIo+JxA4
IM08bEPXdqptHiRsj7m8tUt6Ytzw6lJkwzAN4IZbJ/gpZpNEIp2KDDEnMJce++0M8157xh0BFHDv
JP4a4/epoi4kLg7T7uqs1RWYhQmLLO+JWx2Me1R9abXlKC7SVbTj+Xw+3M6FwMX5NbXRFCqocKCp
8f08d9jADuVPgx8H5U0CyqzPrcHJlKO1kDdv+ZG+NFzLB7PElpKrfJtd9m6bUM3CyNJcvELyDuQ0
mFnKrAAIDwgj1wqbJ8+IpfyF47d7vSvREIEBEczXDz9MX9nbnv2gexHcMtlguMjNv8Tf5ZW+tJM8
/1LuIgSwJ6E1igG5M6q0cGNYfP0uum1d7up+t+n3QLs8oLx1gcw+zS91Z/xeAszg891/7yX57LQX
KSDeqlIhxWW2mWEFJGru62v2w9jxb5jw97+CMeRV32UVVf08sDeRE3tDoL/0D/GKTzh5RiyUYJEX
qmQDfQdKVGxsHkYHQHEC7RO1DhfMXJnTE6DmfL7ukybX5e4vskKGVUXEiqtso90kt6YvAvllHoyL
HHYVe/+59f+4vPfMzpGOE6Jydaywy8BOdVPLB7Ctx6LWbXR0P6SPU/IaRzurvS/VlRjmNKpYSF7k
qA1WMGBv43a9A9QJGt2CeSdAlwBIPsBqddN/WQ8rTlIpi81d9ipn3ByJqrwLlZ0qCG/m0mYSEHcG
mcKMOS124i3ZmDfNbM1cVQFpOOaYD5Zjv9RueKiC2LPdsaEs+PzYTwJHHTEwUJhmmkfkaU+iYb1u
pLGuCuR48oaSkCvuoJb6jrDVsv9JhI9xFbgn08KrWFdA2/TRrMVCN7KQR/mmGzDxIzrVR618dKok
ih1kR3alGT3V+bRvAGUWa/3r5ws99VNoskeOR1MMzFqo78geRwqXyKjGp3JZbJQ2j3oatp3hpwj1
7j4XcxJA6gTtaeBwJWh3PE2D4GkJjiYyzpFGFBCo1ewl5GCVN+EkFJ/lgEcAO2kRBVH/x820olGM
M10fYorsUn4ERkZ3qQTQJWrQ5j7bCq/xxwjud807ndolCEbpCqzOpnWa3pA6MxyiAYL1mAVZr/tR
o/tNQwCDkq29as7YpI/CFq5e7fppHDHNAkcv0AmgULCmc6rRBp4+QqS2EpOqZ3f1aHELTy9Il0RW
g8WJr8TPvFq+LZyvfDuzrjD0VFRoqbA8xSncAoSZka8F5SYHYQTs4/WqFz5VWAzgYYNtAyxnuJsL
L0y4VoadFZcIrLLSA/EqOFgBUWJsGzeqr0JauP8VV+IHmQsPjPBusO0sQwReiEOtjIg82i9crFGc
n4kwsDZbRg8uUBmRL1zss2kBLoKEWFvnxdfka85pEoBr1v062LRsae+BKZyWX/SUrqnv2V09kjz/
/MgMcE3lAzelYpOw0dHFeNGo9svnJuCEHQN0qx9Wtzg5OZaS0E7QDtYyx9gVXjPSMQC8HWZtgUz/
rfLXqQvPKS5ICxSkG435fwunFvFuMNF6VG7MXvlaGNVt37Nd3bV3YzYn3UU9roRJZ6JwYugwPUia
o/ntxHEkNSNpKMYSBkjx25fkS7tvXPDXgdnJeEMP8Mrz9KQFeN7UY3kLU1DodS4lmShhCgYvA88f
plKo+pC6/VN3Y8pUAAZJBtye4mDe+JDuyoN0P+yzO91Bx/AXOfHXkMtPsKCW32ihxEoz2Ey2plmJ
QWP6DLoDi5pe9sD8ARFyHQHhLX6QrteMlH7ymH3fCSCt4O2swJEuIsM8LyI8x5pqg7N56wc9MNI6
phGrr1ulGl80JAnRVFnGVMTRVd31HbVSbNhoXOnc3jI59lrVdO04DSqtuZMlK9DqeGsZ0pUYBTqq
R9pHWSBGJSBDtu8TY1+YYDNSG+6Cc9AZsx9TmoGiHkNXRf3NzCtGqzi97KXyFpMEJR2yuKCCVY5e
yQqgZkYkEeJ+19b2FhEtMJyB8enIU+dHSrSb/9oCKG9Wlt4Mu2aVsGpowK7NEpC4Q3s7JJ1NwRut
UwU9nSsG/99o8a+9XLpRFCx0NTPLjZG1MrWZfhlNrKSZZFx1ovd0nae3pV3aBzION7WNpqpq2tRT
9Gbp2dvnZuNc5ADWLTSiYN4KFamF1Rg6s4lyRCjvPF/ZLtkAMxn9zGuICuf897GYhYnXsOlWKVS0
4ZpcoYRP9q4TA9W4me2VRl6Dcz2NLwlKiHObrG4YFkKvj/ZWgIdbWN1UAW44uRKmGaikv7NkbeW1
dM6sI7uPsI4o4EBcchawxOCyPkGM2aW3Ige/UgVN+/yA3gdMP74MAWwkAyIVPb/IeCynENS+7YVu
CrT5ton80FVF4ilG4zZR7zbG4NtpfiE48pOdqdOh4V8L1bpOohLcm2BodVjfGR5sdOLziDeOVCjB
SNIH1tsPIVoAQM7Z+YAw9iLdeC2k5rrrpL2RDYRykWe04kgChFzfxTp6PS2S0CRLXKVMovmGdc5E
xJvaRRLNE5vTzDaezNbajJWMPp+883mR7WNZlBS5E5B0NN2YwSpUe45QnXLkdQNLxgRVI1UTtWSc
GAXd6O3n+3fOR9nIGiuowsi6tlQFuwCOaKL21aYGMInaXOqjSu20cNN8W8fxymGdU4gjYcv3pW0K
E+1BEGbr6ACAMeyLx8+Xc9bNz5VOXbdV5N6XI5IlnxPlbTfDANXbtt/WQAPkDve0hJqll9LYQ7S4
4nbPLsuAYYfLndNtCz+f5WnaxYkVbaS4DeQaqtCtEc2cu7GIOTVQdCu2qS6ppa2Ut0D7w85Ba/1Q
L/y60wLerpne8yv5W8xySD2UY7UD+HK1McqQTi1IPclaSuN9guHkwv5aynI43ZxCgMGnZYXH2ND5
9XX8lTXA5UVaVGynzK12KiBsCC287gHpAD/5FgfmY6sUDsiZvc+1ZW256kc7mLetkrUJnHakHEIT
yCsYWvlcwpnEBsysTtDFaKA15SQGzOFXDbuBZec+4FIL2seX/V04bSIvc+a+0wSQQObhN3I5Z1wK
BNs2+iiAaoh4/uPauNwpyjTHu4TKu3pbPLa4C6oBAL3C0VzjKr1VbCfe6SvNWme29IPYZRwUKnKo
WtCgQRZUs1/bfO2Gz4ey0J8PEhbOi9hDx+QRMe6fvBClCyCU+fmJMNdP7tbWc86gmOjvs1C7B2DU
CSa2hiRIV9XWHFCiFexyutTfZrUsDSpfgJXQIQNdC6vPvbBhwNDJBHRF1EOXRoy1YaQ3ZgZ0/htj
B2IXskcm3xk98jC+Fv5atumcpmCg3FaR/cEY3Hs4dvT6GiuL5UMfVxs9DV9k4B66hSE50oRrGfbR
2tjgGUuGtf2SNivQkbTYREBQ5ggKSvutBVeUbIMKu17rtz97bMdi5q9xJCYi5SiAxVJtpJJGjTPl
dDoARv4pfbMUardUea2d7KpbSdydC10/rG7e6yOxkhUmHSkhtvO0newhR6GCgbFzR6+7Np7S7+PL
5/bl3HXTZ0oLXdUUxVj6hZLUFVGlFAabP0w4Qims/M8lnBbKdIxRIcRCMlLGy2YZAkeK0tfWiJLg
X0P6fw0VrE+knVnNB1GL3eN53xCeovFrQoq96VggrTEMnWD74334QcTCLArRjNaAodKNcRhdGS0b
CPjupke2QZn3LqpoeKf5uaemTnOXfsk3a1f7jPbbyLdqKCebpkzkhXhcs1HYM+49w2PCvjCGvfmT
xPJ/v47/DwMQ13+awu5f/4d/f63qqUUmtl/881+H5GtbddWP/v/mP/v71z7+0b+u6u/lXd9+/94f
Xuvlb374Q3z+T/nua//64R/gpk/66YZ9b6fb7x3L+3ch+Kbzb/7uD//x/f1T7qf6+z//+Fqxsp8/
LUqq8o+fP9p+++cfGnbrf48//ufPLl8L/JnzOhWv5T+2Xf5afuuWf/f9tev/+Ydk2v8zTxURxPYW
QIqRqf3jH8P39x9Zyv9oCA7nXDT8pmno0L6yavv4n38o+CtcAR1PJjQ8YFwePqer2M8fASkG+TK0
nMroXsF3/OsbfjiqX0f3j5IV11VS9t0//3h/Eh07N0NWAe+FWBLZf+jJMpQ0pjSup7iV/UGe9uBo
cEvSxjTpWEyVKb4yh/I+qYaCymmOxEL/xZrSXREPJfjwStlrGmnybTQzukZtRXeKEFeR0Aan64YL
SUqIh/JVeyVFQH+T6/zQt+p2sgAu2lrpJeFZjCGLcSdU5K21Hq8XST50aJlCB6XllEwdqVYjgTBJ
9qOY4sirJKt0ekOPHXVQNAfgydwpCxkYGl1u+IbKhp3e9Q/6oPVbnmWEpiHiY72/zsZ+K7prnNO9
ahYuQ1QigRuohJg8bbdHSvBziz9sKSzuYkfR9ofGGIyEWgjDFjdOspO6VSRL9vU6deucuGPboi8m
XzGTxvw5J3JskHTP80UI+BaJJxCzFE0YSbLPGVxOaYHwaDDEa1qw+YCcYQgPVhI7wKsArfGQPqNh
hTZ6chgU5kXM3FZT6WIABGGion/vLXSXtEO5jZvpQhbEvqzroXPRa38jGZI7akPqTKX0xcimRy1G
W3xV35hq6SM31FAJd412dbThcbcngj+HpL0Nc+Qw4jDHiJsGrIMu/6ZqVe6Ijn3nUVn4ch8yp0/i
jWLxxM24ldFJla5kFvvgL05pFBLhJAUerk3jozGLOKpAbGLK9z1aOJxe4TXlqBoW6tcx0z2rRl9l
ogB+lRU7lC6oGLdV3qw9KHGSJ9uOnjEC/ApwlqDzezm4o+oSyMQ1i/gKiQdaZWIzscQhpfmaMP15
iAdsfVQkN2GSgLg6Eze5IDsJQAkhV1t3lPltaOmvqhR5ilq8kFBTKZcSlVpN9oBxTmDHxsarKg+B
JJt303BtT9yxQJiUVyiZAewvRqGnB7EmK3x0ftxJo/okdEz2mTXSj9x4iWIAmTWVTM1c730iVGTR
iPpa6Lofjuwqz5T7Mm8h1EivWZjltCqtu6isPPiJF3zPg9mizJHkz6iB0H6MaVaX+5zxbWGMl+DN
KD1bJhtR5b6Rt/sx4VhTdSBDx71KwdcvGgXsXkIPnVQpqWyNfj73gBejMpuMZJNrg5tLyJ4wREOi
RS4k99qwC4xM8kiTeB1622k+NTUQZ8MObfvmzJbdA9BR7Ho0T7tVg37iKZ5goEwM9BWmqxQV1dU7
pBUPchZ6JZ56vd0/ZvVNXQMlt0kx2pdd8rJ+ZKl5g53biwyKApYU1CEdFo2eFnKnGdDUEWUp5aZB
qykArewXcJJf5PaDrLfAlHkhHBQrIF9KL4wcDRAhqhTFNiaDN9TxFUtBi2ikl6zYgMhNSPFlwb9l
IgkK7aCKYauz5sLuL3LMWPDyLZIuQtN2Mu1Qj5IrC9MbmOGbo+zLTbWzqhslvYn6gobyxpC+22bq
WCl6qRudFsaPXAbRq27vQZTskIy99ZIR2EZ2R6R+X3EEM2Fz2ynMIX25UdFSO7UEyM4PRi5cZidu
HB0AV+noKRql0ZlvVpY7FNASPPIZLiYASeloaK6Ug/pdEI/r0Y6BMUcDMMaAfg8UT62GeXnBwV1R
OEKqoBGhN+SVU5elA4+3baXCT43GS1Q0rGnTRq+ewhiARiXAXASmqGS2T7TJi/vXTmow+mY6TG5c
SZJcZbLcdMifUL7d2lW6KXmPTFTlSL3qYyrdCTlK5uMdA8wsn1qqG8WuNdo7FpdUnenqczCEcH8A
yOic2tIzWgyY/cyR8Pph50GlEkqwq7nhxjE+OCuQP/MTGEbgvWGSwRcdArIE2kR8kRc0kyNqKttU
GagJE8f67YQ8emLBqNmBhN9NWUJJsZPxX1mIZFyIW8JozmfztQ0ThVaN7YWPUf1k5hf59DZdVtOb
NO3RCIbkA/w9ngr7ymwpRu5pK/YirIADlVDRw3gJOmI0SgfjF+Z3FfxfgBjoLUCaDHQ3gaUAv2vg
W7V2UOALxjbcNtmQWSg+bCCbBK60xn/FL2QQMXSoBajXQynRaXjCNNVeGcMDUXJHDQ2qTs9kmhxh
4tAtYMKF9XehPNUCveoJHHcC6oAIOBvqax4jIz08aF3n6OZODXOYYiojEYpp5rq3qZwcADPrR6Rx
OiV0hZbTuMJFAD1Ffc2lwiu1bdrfCLDfdCr4MRg+oCpAZYtTQytE01Itkh0rVC7RvwbQsaF6qNrq
cdC/EYz0SjZ45uVnGxchLh8bxuk07tl0E5eBNPa0YwB+H+7FBIq5b2G4J81ja/sA/0YQMVP+3fSG
gbpHei2Ta0UJRNxtQ93GYG66bezaSWrdqdizGdn7boi9BDA2MA7EKvd2NABP3EbO9MoWX2Mbi7ee
6moIrMagKZRHy0iQSVZE66mnPSuDmuPAxMukXbV4DjbsfjT1AA6bDgUaKxsDox+db6SYDoDxjqeX
LBJf4uwpDL/JmIzrsm08fdWlr3X4UOVvxvA1jidXTZgjkEQ2x2qT5CaNYGHTRKJ1t6vlC6WBUsIU
xl3lAibH5eWXJG13Cgrnavgl53YAXDVhw22qzXU/PioYbU3H25D8qEYzoU2bumYJ0ewOFURUL51k
NDwTqKJcRck70dw8tB0R3mBW3ku46lr5XddOe0VHPDEUQVx+1/LLbHpTo2e1eDOVAT1qPWjrcPuK
GAVdtklDifIsDTiUuglxScbYs1I4kNIL2ZcEs/CxtR9indagde96FLtjDCTWNm2N3uMzS476GKbA
kH+SdA0Yf3nq2j1Y96bOsfRtFb32YE5ECctFimPfmHu7sSiiXz+zysdo2jb1dxV7m6PiYRh3AgfF
7ItB3sf5loQNMHufdJSdG7PxlfZaaqyHweROEmK/EU+UNWyMbVWYHGkDLqrQGTUnnGLmyoAbLsFI
lIlnXl2nuQSNzx1pmBxL9uwW0a6858jJy2FBU+WigvsaDEBAFRcVQ35YcSOojcJueKHRFBda7X6M
mMkdUxwsB8FRTpsBa0YFGcTmg2jv5OaHhFAq0y966ymSd/E4UTt7SrL7RBc0lg9WpDo5AV9uiVRO
XVC1Fq6sezmvD0Mz0HEkbuu7iBO7nqIfhtYG8wqMqsm1X4ZXGXkpptRtyps830/jTdkwfxpuMVKE
oCGhaftcm1YwIBZRE+m1aNHgKfUvepV/Y+JL2dwW8n0B36KnJs3LKxEepl6Cp/w2sn1fpE5tfa9L
Ts1M8yRFajyrN726TGH30g3GETGttAdriQOmcVpkrzGWH+FqkvRaIYU3xxtqdl9lWtATAzQ0N0qD
GpkG1OXqNh7wkWCxBDF5jGjCIK2HBh2vhzWPZO3ZGgsPlQYqS+xCDe9RoEeokFPVyF1R5HsAMwUS
VzfVeG9yHa0WeNnY96jhOyNDecKs6CQIjoM4LZgtuhZjRbFX1YpDKjNQ+re+F7QoUGZNMqdGNJSU
eIDkssf4YbDQyagFNq+9rL3uGrD46XeSIQLFxFtJvy5M9bomIRWKGqiK7CvW/Timu0wGW1PWX9jA
JUjbwh+aHyXuntoCX9q8V4ZXAB1oqekoSkR58VghHCMxlaMno4GxI2gOHR8lgFLHvRuPtzXOpFQH
BMi7qtiqdUdrHH2LtivCBzfBbTP6y24aaIGvaUwRlY3BHeqdpZVuHRKqa/WBxw8mIqShKJ3MRHiu
647RXtaWJhD/61vSlbQhGob9TIfj3gnpuYLGzIBnbLiLySGbbvTwokyedfOLNF5NAmrSEI9I95KV
bTX9rsNImhijO1OklwnA4UTDHHVkVM6+SbWO6Ce5rph032O2ULM8Q90kOsaa9IpG5nWJy4sAipmJ
B8bZKroa6odct0Dbct3ht2LjkfTMDwE2JJXMU+3LKsYgseQbxd1kNq/4c9eoXmzjbsxlwBLZdDRD
WjHfbntaJmIrEu25M7+UdvwiWYWrptWBmfi+hT6H6MJEPSFDdJdMz0zTmctQvHH7rrlKqv4ZkLUb
zMTrtJeKq66RfKsNA2Lwr4rcvhSmGeNpxhxtjm8NrdgrPH1M4zGiUwXvUHb925BwgFfb5pUxxC9D
wS/GrHD1/8/edSxJrhvbf3l7KkjQb+nKtzczvWF0jwE9QAear3+HfSXdahaj+EbaPoUUWrSusgAm
EonMk+fExqksdvKArDFyx7Hzm/Ebr27kXIE+MnRvdYemg4dp9VQ6JfVzgTHNzsQIYOOOqoKJa0+R
Wq+srW2ilb9JKmK3ifLbBLzlSAa8yvhWNW/m2AUtpG+sWtlFWumYCabBshxG0hetlH6NRobtVzXN
adEIczIq7mnyNLTd0c4fhuaYgj1f71CaRA7RyOxgMvneyKUU/0yD0A10msXuZH6Xyd2z2kaeaWV+
n2h7HZNhDiZzdkquB+MAmIeZo8ZZMLJTGN0kGfPRS3zER1rBhk5Fv68Pa7zwoH6B8oqNDsocllRa
EpSYRKQFRkWDoQT8NRWOwjSX4tF2vVawZmpWmy4GlrBEgakxKu6TMXY4BvQQVEmdrJQLpibFxaLQ
cEX/HQAaDAfh72d1YrWQ45JXiRaEbetK489B+hmplUMEIjEUwvUedxjSpuvLu1DdQH0K//7b6qzf
1fPMkDDypAXy3sb1cppG1nT0FtAu3yk+C0Kncdlds1mHQl30wf4yrQINMDHh2nOcqZrnoUSUdEor
BeYfwmM46i4yhts4xSxsDcCZXiHhK5ATiymLOyhKskvMyNNz5EHdGqB86UtDwhVeNVXNgef7uv8Y
esYYdJRrQc9QC1M3bZe6VOzD5On6ls8r2tOyz+zMByrtEMO/qZZpgQJ566h9L4bv1w3MC8pzA3NH
srkUShkWIqkPXXmMlKc+W5lgXdkre+Y1qCJJbdJgDab60sfxZkTIRka4IePD9bUsHYrzzZqV0JAM
9PbYwEcGCV29cfQVG8yQkSXwZs5lL291HBDZx+vmut2Lrs18E2fnno7yaJQUm4gpzt8T6NHyFCB9
puHsCUe6Bndc+2bT388Ov9LjhKA2oQU1WF+6sD2omLyPu2YFlrD83QxFAxB5AsjMKp88h7JHrcVa
YBe3pMDbr35Anu7Vxe769l109D+3T1VlIqNAboPt9Ot6ErCpYkQP24cJ6C0rfsTNQ51DoyVBm61G
q4PVfpLthxpUXsqeGu92rntxPxyVHu/FNkeb+GgXUzX0IaTHUjom5F4WK058WZ7FQQTbIUD1OuBN
83Z43mWZGpf4jS0u3UiAukw6SsqbzgcQ/PzhFPXnfpzZmvXAR8SdoVZhKyufeH7PGXIusuKzi2fl
zMb09zMfKsKmZQaeKEFrcEdVmWfnp5CdMshSq+q3sniq107nxQTUX8vCTBm+sErQEP9qUs5zsCgM
TAuKo/7Yxw6uEMVTtyiyuPKj2LMjaFujbeJTD9Wp11Vw/XxS4dO8bsoYGfwkfZ+tOIkpjkvVwss2
2V0OQpYfhpPeadvVHu6iIViTMRQBrUZ1dm5kMSa5ShtcVRgHEbfxnm7MTburntcsLRavAY5D/mLJ
6FDMwVcRRdHfsGCJvk/TVOm+dlC9dJENFz70vrfQG9/F7hA0o2++cBSgbkD34V8/vYtR4u/fMMdk
CWks1KTHb2B4gJvG+ErBR4V66dTsebluanKQedJzttzPTvOZz6KFwHiYCASk8YfRfQtjwFKp4l03
snjjnq1ndlu1WsKGUJnW0+Blod/n+vt1A8vh7szCLNwxELDQzIAFVKHdaSKuPOUnPH536VHz+oOJ
Wbj+JfPlQ+bWe+Pe3sayUwXXf8QFWP/zNJz9iNmVhcdLI+E1NjlpeF9vJw0EdRthZqkH2K05qBtp
Izb/B1jR2jecBYFasRXKTSxeQx0KRJpOjPFH09c39a7/bX1jYDPJfq0B7NZ8dPr7mePU2UgtUNxo
ARlPQMb4uhJugKV3SZqt6CxdQG/m+zo7/Ay6KVnDPvcVxZ4DS52/xncUNzxUp1W4+pq3zq6KXgLx
Ae1rLUjVe7UbPVtubgrj2yBuQgFUXIvXvapJTiuPqLXTFyVE5YLGQdn+vO5PSztsqBNnLoY/MHw2
SyNZ02lDYSNXaMwdiocdGx3GEzdM7q/bWUy1TB28fij14N0zD65RpKo9Wh3I8fbxAz2UIGD8oTkE
T1Z34lNew1ssfs9ze7MNtgHTLSy7x8I8A0qaQbkxvNrr0CeAPWl1THjpeJybm11S3ZgNUccG5MpR
vFfTp5zl22Z4ur6JS05zZmSuvxd1CTe5hDWNmuSCsteN1sQgp12ZR+pzCzN3SEfViAwFFlL1SYS/
myoKJnEMo/vOYr5V9DUelZVtm4vupRhWryhon0ACquyj7L4r6o3RrUATF5+/56uaBe6q6XUllXD/
6LefQrX3ykezVe7pJt6xnexlfvwYuvIm2pSv1z/Y2vKmD3oWv7pe66sRBMSBIQaw0AwORvS2qRI6
180s5hPnC5wF5y4CDZkaYhutk2hBPjyJ8YoD6kN7yQHVKe5dXA+gffLot/pY3qVesdF313/D8lIn
0gy8B8B3OvOckUdZFU1LNa1doj7X9Y5rj58m/h/g9D8T5OgKwKn9eD+HNU3/63/BmrR/YHbXANwX
oRvUaSY+y79gTdo/gKYH+ZSOpP2fiKd/wpqI+g8CEjkNkHzoU/yFePob1mRBCRJIKUA4DF1T/wjV
NIsmGC8wJioVC5R1GL+dU8Z0kE0phY3WbsFBQzZqTi5z32pXDtn8CptbmSV+aEtPEiVJGvTSfuoM
bMYGvYrVV9A8+H6ascGupBtY0gWXR9hWct0nZRqQwQ03dpBZDkkc8jS6/UuNoXyMR66PgC4YhS3w
eCi6ike2PotctFOVVI/rNKgi8y4qlG1Ulf6ZL939FdzPcVLzkI91fTExi1GkVeIkjqs0UOsOTT5o
/0opGokAIlSdn8uPmrGSCqytaRasSBcXhRFOBiPNyYjAdNpKMnfB4DNf0+QyZ3EXuO7IrHWYQJsx
fTDc7jncqxHSuiKQbugxfOwanwo3PxZbfZ+BM0K7KXT3+r5eVD7nP2KWUQ5yJWlFh2+H3hperhEq
rpiiS/fUn552ii91PtquK1/z4n3waZXg3ONoQzF0PhbFmrYtaQmrU5fJqTOvEs50CbBNKO0ohIG9
dpdgxd1PZJN/fhJNBH/LAvUaUFnz4qoIQ00WucCK5fzIY/Esc+CfGIApfI04YnKS80Tlc5nAecuY
iQHIb37d5KpZ1GHdpkGEpl97YPZ7sqZAuBBXgCz728QsrmAPo4gUDeKKHHlGo6L3+ztJ86O1NqK8
eALPDM0OuS2APBlUfLK8Nd6g7Oa1JTARVuxWEoscSS23Kl1jD188hGc2Z6e+j6gd2tPi0oG4RXeX
6cS77v9rFmbHXE9qtL9SrGpAd7uM37J4+98ZmB3yMKwGuzCwBNG/St1NaURrJ3g6oRdOBmIH01Yw
zqjM3ywxU0yNavDnPjD27U07+sNN5uVu7NonM3UMR3GbGx3YR7QNV5pfi/59ZnrymbMIphdNNwLC
icBfNoC6yapXVOJtSBR1JXdcDlOGgRsGJRoEjdl3ygsD8pfVkAa2JLw0lVw2PgFp4uY2xl3GHyT7
qaqSq2R3NpapAfBF0dGQyhTDwePm+he9GDn4PNVnv2X2Sa0874cs7NNAKT1tj7scekIoFMlB4dPb
1dHtxa/798Jn8dlMBMc7CsY06GbZVuXpiQFs0loNY/lL/m1m9iWF2dsSB5V10Nhg3pUtt8o1L10d
fFk6bspEnAvOPPS25sSaQ8JqrgwdjltX3yWC+uhfP1z/PEtx6tzE7OsQwkEfx2EiqrdES9ChE4cS
9XsREp+YAOKwdOWIL+3ducXZJ2pEHBl9g09kmx8tuuFadR/LK6taOuQY2wfsfuoTgN/w60nrSh2j
jx2+jywEhnGreJdFEB+p9NojPHmyI5REr+/j0sVybnEWe7PGprRisJiC918PDxGk4aDbUmQr795F
lzhb2exkU9aEqGfDTmaVO2Yk2xrQretLWfxAZyZmLjGyaaghxQcKk8alKaBw9fcG/v3fWZm5AY3a
1spDOF4CnJ4CaOJQfh+tNfbppehjmSALAn8BCF7s+REiIdqOLSmyIDOrLVLUrQyaL5KzO50/xg36
nwWYHy3JTVLtnoXxinTb5VYii1GmnA1qfhArnXmFSElpZGUGHaQU4wK0GnDTlB0YsMD5seaBy7Y+
pylVzMPMEzVECq5XIYetCKGdAZ2mPfE0XnGOS//DijA5Y+omWHwuWm9FBapwqS/zIJYUZ1CAJx/R
/Vs5TItLQbaLjJNA0/Hi+LLUiPOsBl66RhXc+FVmH6WVbq474GXk08BPq2E0EzMel52hmo1yhAJx
EdAc6sa2lb2aQEJC+dEDZdDJFsabpZm/rttcWhjIGhCTQCQLOtlZXAohSAvFmrgIuNIiM1QcabiP
rdS/buUyFmkgT8ADUJ90IZQ512mJRhTkEdMiEEz/rnbyc0vyZz1RHnklr3Ril9zhzNSc0lSqhjiM
9QybqLOXjBVHbtM/bMBO4hZTl1AnKDMbF0UoWwC9b2OMKgA388dgcp/oli9bGcor/y6/LDyZF3Km
yc70L5tAdm6+a22l4Y7QwzJIX/Rv6ARloKDMny0UmLXaZ3+xQY2Sk79et3t5VWk6WIU+SYVV9Cdn
cXDspjOrdUVA2uiBAUBvRhyQofDY85fQWFnkgv99MTbLW0Ka1lVJRRGAWEg6Fcj8goxgemCIlD/F
RUzhFvsJ0jv06hEEZ67eNj3wgW1fIPB+GMMmGndE/LlnfDExi65yCpnbMYEJ4LR9DGugPagemkYO
rn+hz67p1yfD16VMu3qWt5dtU2VaORaBIUfUoXn9xuRkI/EYkG2g2wHgf2iI9CLHCjSy2m8r1pWL
lPar9dl1jNysjVJ9KIKQUIi2EFyUsc+GdxbfyBnDrNd3A5DfGkouPf113fbC6f6ywTPf7HiX4baC
b+rjT0yRYVqkXdnbhVClf771UQbTLkck617vK0uV4f2QgyNj7HHlox37gCSld30ti+dsqir80xL5
+hFb8LiwESNWAcvCkynxAEKnv6ge33WdcSqMduWtt3C76LgdbRvNMRtsObOta4nCwrzT8NUi0TqG
3AV0THehzU61nVcOo7pHtLBYuTiXPtinYgpGvKGEMT90FcbnlDiC1aITP9CMPI46317fx6UvhtE8
NATAVQdK4sldzw6DBYKZyAhhQgO9TiMMYHIVt6+BIjNXUt2Lsf8phFg6St0G+M8Iko2vpvB4HxOu
SmkwKeAl3GGjywO6nyj5qzoo79CJP60iU5a2EOO/INLEpXMpZtArWQFOMBys8E230Wzpd/k+8Qwv
PaZPOpDJDuiIN9e39KKP+rlQZG5gFJFNDfwes4XmsU55yBhACOYPBWOKzyjZ/sUS0RSe/QvqOytp
3NJXRGdhIiVFenrxFc3eSGwVsz+BRDrqsQQDnnUI4m55eGrqdCULXjCGLARvPgOU2eRieRqNTCi5
lixA1wPjWFFywEjH90gbfZuJZMU/F644jIxAAUbFww9Vy9m9o8RpZQgIGAd51zgGdG8kXNqtnK6E
kyUzSEYsNGimAsccJlf0RWuZUsoDBZKnecLcLEs9FVxRK66xZGfiAMTzH0g3YN2+ugamfIlpSSpD
Tc8Z3GqX+xMNHybc9tqu9jDpDQqkNRGCJZtT2wkEKdg/a441FDahw9hzHtRE9gDDdwYtctNoXFnb
ghmM7aPFZcABwYQ0+1JS1GOgxKxgZiK2iQ4odzhAlK58qIXzjHOMijLCiDyRsHzdwEGqGqOPkKES
BXG4eK7itdfK0vH9YmL6CWchcRj0ri5zZKgTiY0ELDbmCDf5CZJybq65NsYW1rn915Y1be6ZzTLO
EwKhpyqANoQvu7I/OYa1a5zRBdTW1w5r+LbLr6WbFm4zC0APbOYcVEKiAV6uDjyQ0nhPgAa1pO6Q
Y+zqusMvmcHgPXQbQeoActbZ9ZLFWSbpdlIEvTVuo6H3QGWAEZlmJeRehiTQrJyZIV+3jxFZmFWJ
T6YAJK/fc4yaNO3R0Fa1iqb/oy+5IxwbRGzQKgITxSWjXVJLnFDaV4F2av2JYz0K0Lt5G7wcNJ5r
OfelJ34SiikQQzFxfV0k3XTESVCpjpdfYP/It6WbQ8AGBdB3AuzzOpP7xceycHrxhkb7FI9ZRPav
u0jNtBi5FrOgMBMHPFipjMymWcmkLh9mkxV0vPGSAI3SxQMw5jbJwaI33Y7WfXEXH7pfzDXuwm3v
kqC9A2V3vFpHvoCXaDOjMwcZBfKoKtIZcg/Ms2MqGeKXeA+62UH4oUMc+RUUhPZvyC944cMqIHBx
Y8+WPAtafdhxETJYn3j665sM0HWMPqN0nn1EmMl3G1cmvkq32sMfnr7ZqmeRrDLqWh1SgwUlexlL
4KoZpt/WenCXeR2sKDgUII4yDfz3LDfujZYqyEDYdPjUR7InPvhzwPn1LmPEOWhcsl3Hci190Oma
RsvdnHhf5rfN9DFtiBdWwKoRCD3IIHwEabDDPwYMBUP1ALOGfgFifE+/g0DeWuvnIlwDgAFcMI4n
zKOSMVsyays1Bpa1DSQtfx/q+qCkzZ8SgcJlJzIigoubmOQi8ykyzYitwq6gcQkeJAUsVXgWp4B4
/7GP4MRPiGoUAlUyz0jaXO26MSFVkGPq2UBmImlxoOnl8bqZaUe+Bs4p4/+3mTl7oTWATheoxSbQ
7Ro0KBRKHXJdemnN9kMrU3CCxq/XLS4cOlgEgJsA34J8dZZqaZkg6pjzPihB8VKz7GBiBofaGDm+
bufi7sF3wqiYDL0lZOAghfsaNbsUYich6/qg62+lTnd6jB9zjNGnKv0P9vDc0vRLzpIEpSwKzJqn
TdCXmd+GyT4raWCDQQHQNZcUK2n+wu3zdWEzJy+Npov6FObK39lPxckew6faS59Cp/ArdzhEK/aW
vpcOJiBQb6E8iLP1dXU2SFSKmGtVIOlkW40/mRaCX2Rtzu4ChzcdKx03qi5D4g5v+ZkZI2FtWzNj
yu7GoH2pPHqjIWQVj8ZGD0BJ7VlevzcHQPGKh+6Wv63L1Swu9OwXzO4iu63bEgO6VaCDRgD8IBj5
xLtDXrtn56MS84XOLp0aLPSFVWChyQ6MNPtJWIEE1E325coTbdlREIund7Z1ObAXxnIW4btWgQxN
3olYD7DsHYThXGmD9kWg/HEh4fMT/tvefHBPzWvJikusrDhae/vA3Enkp/VGEJmzIPHXb5vFIw7H
BFcV/nMxrWXnQjMLG6FY7/qTVBqBRCkoHviDnqyBPqaoNI+TeNh8UkvijT3HBnG5GyHLaMEUZ/so
ro4WzXayJW5THUQaWTyVmQJdbb3rQWzJJ8/NzkKLHFtc6zKscCQvRnpjpOCw4isBeUofry1tFk96
LaetXcIGOD82ZflMx8qx7U1UbtpcdqHI515f02WhF35yvqhZPpskiZG10w2KRqAeZX4o39ogkjai
ndDfQArv6FZ3HJjwr9td28vZxVP1tMwGBWYzPQLX1OgN9g8dfck/tmIjW9c19LpQj5/HsUJCVgZZ
ajBVcygQmalrt9ZGW8WeLLg+zEzyaKqMu3Rey+IqKMySgTZBFD2T6i4ZlaAG6ZNo16Z+F3bt3ND8
UCdRwhUryfrAoidLl5yoRb2Hiv9g19DxlIF+tmTUO2ffpuziTm0Z64O0qw9AHzKnBJ0ORT9gxdDF
RB7CL16KaNhhakW9BCZRqoFvFPSQQbbrXjRXigP+mB7KZxBj6Z7kgvkBE6zGR6XfQD+gSJ21B/7S
Ows/ALgoxCwkqfL8SEs0bXWCjKvC89FQNuG+RhVDrdzkdzsE+t7eswBKXGvtlYXU+IvZ2SmX9bEZ
+yqGWcp2VtHtSmGuZAqXAMppb+HeE5E46CLn1Xijl4hFTdbgDudH4tIt6AAmAS7tLkbqH9/175CT
2GSrnNRLEQWGoeKDjjky/8+n0FkGhv6UzWIjawKJjQBb9e+DIaA6xwjYIADsdgoaYw7ayoZ7MdpQ
ncvXUsBLAMTn0v/+BdMxOvsFQgtjA1BEFCA2gx98ZF66qXxpQ1YFkxa/49lSZ+5jcZSwo77sARsB
tdSggPujXclnlxIHzFfieIA5HW+d+dujj+wu0RJsp9HV+zICEbAMbhxon4vIqyOwYhj0w4xB2diC
PMYZQ5l4xIJsalqUO9MK11x3KQQhJdQmlB0elvO7t4JeQdtmKu5emYOt13xgcf2KHm9wPXJPJ2B2
D8LG32ZmO9v3pIpbGS+uImS3IW9uNaXY90rojx0NQHX6cN3c5YdUMWaOlx1SF9Bkzw9LWiUl+s9J
h6kPFVzEoSIcNbVz/7qVy73DlhFMs2NiAU2eeWAVakXlYjBRYMleoVLndKbkjuz9PzCiAxILPS10
4T796cz5tQhFUoMrTcCT2sVrc1un8e861lb8cmktGNdAiQp1bMxgzJ4IHcMzVpkoIesm1EHvEmPe
lxHdRd5i7a6vaOHjTIN2eHhDYsS66KXIPZg3ojYFc06EYltJ+++iqv/8hTq1SVFKwAwhGHLnEwox
shFRaqINlJy0oECyIQQWmbFb6sMDt3/96YqAwwEeFzAfNALgFF8DFGqmVW3ppQhaDgYddFOk7OO6
hYu5QXSWv5iYNvXMDTIzSzU6wIS2UQNzWzwCIRVvgAUMULrkgbFygBZi7ld7k7+c2QuhuhtzGpew
l9x1G7FtA/EyaYgDU7KWs14Gh6+2ZsFhiGSjaqEcFERHMFoVnlr7UguxL2Vr3YURCDdcDdNjmqs8
A3F5t2b+0vP/yhhAIoDjc+GOFktqDn5bEZCeu9YQbXncbEMlXPmCl17/xcw816s6WwCyCTMJtFwM
CzS6wxrn79JKUKBDMw9Ds9BPnCV6ti0kHQTSIigFNK8ycSRt93Ms14Sol1aCwjwY2BUQIF0oOcg0
S/W+hhkytD4kvrZCUp6uu/uSCRRW0T3BwBeQj7No1KQSg4pULQI5AZdiamVgiCvklTi0sF1TSkWU
qf6CMt0sa2smZHJaIvsupTvaDF6qYiA3Xm2fLKzli5nZi6yKRddjMBxJ/qk5ljdFEAUpBMkcAf06
5lXPmauvgecXDtQXkzNHyGjcWVXHm4B0H7qAADDYNAdt9Kj8KwSt0fVvtRSapkk+TGvjxTSVmL6G
ilJkmTaOyH5bMd5wsNcljSV7OsCw2RC6DW89dei2PR8/lDa3/VGztyHrH6//isuH9tTQQyvWApm6
Ys49xgZ3UqHYU60VHHc66MM4ugyy/Jrxd7mgSK9WZSenoP41pYFFwFSnoSLIFc1v/2Ls7cS0UCqc
aDk0t93oHxZqMskNhfQjL501iMWCu6qAw6CyiyE/ZB2zMyHGRkpFjUwN73lApuojeF28qhDb6xtp
QJvocmWAVaDfjBcjVjjPBfgIOvxeseugHnNV2ZoQEQ1yEFPhXkvBIwsKxo7+KmJk/74B+ix/oCl4
RRU8L19LEWsjKHvzDFzcKt/m0BzYNuBD3ls6o0Fc65gY0dN2axcK80AkDq7NulNdDoxnINB28Brd
6H287ZKt1Sqg4IrM/E4nPHsCdpJwNwRCWAcTpSzv2mIIt7SFkh3UlABJDeChMfinU979CtFZBv9y
C5CIawOq32xHhK2tpjFuuFUMtHMgZWPqp4oRugKKFSCeN8tDVcfyhguhvFu8IH5pdvHWFDVoNXr8
NNkYC0/RLdRoaR1taFSER0xjoYEcYUqydMeiyionSkDS0InYTtxUMUuf1y0RQTaYYpP0JHmU0hzs
+T3hmIKLrdPIesltqPyDNNqPzjJdk7bbKIm2nZ1A8yg3VJBbhjvRQ/4EDezMF1Zc7+q+zxybKi/C
YDfIDL+1XPlmZEbt8kRANqzfFFLxxEP5keiDbyu96ch18lxp8V0BRu1UKBsLDI3gVwZTcl49szoL
6kp7EHGyiSJQV6eZ+EZBJF4O3Q0p2C+FjjdNpRwHKb0bW+kVyuOPYaJvDDq+d3mz0xOpdDrepzcd
U25ppx0jbjzmqXxjCDaRZNyKsYhc2y5Dp63JRi9z5sl9iZKpiFNvKDAFr9YYx8XzI83TXdZovxVu
g4WJhXcNpAkzLb8hjflbSweXKfIO21O4bdxvIE7zVvTD7WhLOwOSaEZMb8cY+nyUSW81xPL2oCCk
XpUTLzclOC9YYSVIidmRYRyJTJk/ghhbQHiwQN1nJ7cNyIxDqAUpE9FFXD3mkNC97SVqemmcE7ey
wVkcyqHmh1KLoXIoODhaARrbplG4Vyga2FanoQCp1Dsw07Jj2I3PXQ6uX8sYgLMBUW+Gb5IYDZoY
eQU00dDcVLZJPbsYSvDHGt9zrpRb0g3hDknfMxFdtW3S4mcSssaJoXDpiybHxHITJQEAgbrT9qDw
ruSywT8NMtUcqS98nyt+W9CA2fS9NcR7L9UfVBnwEsrRjcKw6yNPeb4vqQX+zBFiC02FrEur+t+D
oflKiC3qchB3yzgxGgefrmmJFxXFRafR69YVCopVdqkdoD4blAVIUm3Q4WopICpDw78rbXgohhRY
Mw561iHTnjoOBtc45KiqJXdlh7kms9ozQEuyznrDzJ+OccxUQlOMm7tobJOdUvYgnybZiVet5Gu5
eAM30YsAZadl5S+kNZ5Atr/vq/DBHss7MFDsRsm8LxK2yxloNaGr4AD2xEGdbxcYOmWGr8jpoe7B
GzmMQnZpqAzHjJvqjkU2RLNRWykhuMVzth+1fEeJfqM2mEjN4p+AeApwUHMcQ8kTLD9po/0LW/Q7
qvrCCQtxSsF1bkjtS9eBmxczcr8N0e1Ba/9AkZ3jgAQZFz86vX9g4NokxbAdO/2RWeQbJjiMIGqN
GwQ6BI88fVWECrZOSABMipnv8dhs1MZ6HnpDdWoWcoe0ceoIYrxqmDN0Uw7q2Uru9uh1ntoBhJt5
/Zg0+Z5FYM1NjPQ+kpXaJbkMDdZQ7GoBMumy+N706i/SRK1TD3a2t2tQlfOQRD5pc7aRW5BZF2X4
WOXRs2ymIENvSe0NFuOOnVntPmyhJ2CWmRUYVg4tRRUQc6ve5mn5YfQdHMoGU3HW8dyz1VFxjY6C
eVaiYOZS+CNF3Kip8cFF8ajpGf7SRWLDtAQPaWVDR+O+BV/tYEEpTBEP45DdyUTc49X6gAFed0jj
DZlAmzKQ5sjtXtSev6aR4tRa7vV2tFUm7ugOPMdjZD/ylh4GMjCHa6BnTYQn1+Mmpr3basV2yPPT
iML8EEWezAnIL4eNKtQAtOhPvc1vc5P6LUh3E6iLCJSFrAbE3bIW5APxK2CIVEk5UCP1cEklTpaG
m1iL9xIrb8bWerBtfoMPT0GeJWqH0OjOaOXvWVYeIdh9aM1hkp98D7uYO+M4tk6bm3cViRO4Ucxd
JQJhPIOiakT199KCuoqaAbjNwy2S2cceS0YaFBSk2unj+F1XKi+PwRwpwH+mg5pVIgdLTx7aiVTa
RiBQE7w80pz4+oh2kaE/8MoCr13pgwjkSHXzEPWFV0j8JlSsHYBNr7HZQyUy3IYohrtKHf5ER3k3
ZGI3AfmsXvFKzXb1SfsD/HUQEcG1axxAk+LlrP82JhWImIripjEhMRebGLFJBVh4UXcgDiMJGBcS
6XaIrOMYpY+51D6MrL2VGvNXMXAvVyAckvR3ZqPsSlqAunn0YpN+NHroM9XiE0kuaIibOnRDKcod
qQcDbyqpt7SSfggL/PgDoTuTat8Ig8BIqdU7AKWfwqR4K232XJbxQzZAwr6iQEkkUjt6GCrgTkHC
2NVoD75rWdyFHRQiFMkGss/YQDHPdDD59AC6ejch1i+9UkHODPG6LCqdNCn2QwTwfCVe0fE/KcQ4
gQnc42Z1AKE4RAa09tYg9S+T2zdVjOidDI9Zke9VK77VQSmqFvVhHNU3FaIz5sC3odG4qGnVLho5
ACWZuRyk+NiVUpReYddPjcnw6UvJZ1HKPaNWAe2ppV/UYjs7qQEwqtPqkURNCsEK6zWyLfDwW+A2
Y1HkVtgkV8/xoIJU356U0LbW5W9DxU9JW+3HDAT6YZZIhz7UhRtpkEqAFC0UB0Td+yJnqdtUFC6V
j5PegulIvPFzyzrgDX8aynwXC91Nan2bCL1AmO4NBFiJ4tqHmqeeVafcZh8mM15lZD2g9O6+x2px
20nGpuqy71ZoGQ9xDkV6lE0fszwGwXMu0AK0lQ+Zl4o7VqPl1mkBiTsot7qxLF4hXqocCOpVN5MN
qKoV+o88gqeMVRyd4srOH+0QPNJZq0HgUDJvKKfjHgKj+VNjZdZDW6dSvOtQYi2dDBwFDyb4ap5G
JYoNZ6DCPkmE6ofKaEdrF6ay/N1IImtjt6IdnJLUPRickhDA1iQtBEDk6gjqQSsnttsQGUllKDS/
xrz5M1XjYa9VI9sLLcLl3dBa24yxkG9LXZJvByiMO7g7yk2vo/xgpRL/MBE3fIw7v7RVq2zAK3Cb
QvbABNt43nY3UZE/2a2qIZ0e/UaiH63Z/wBcP0gj89hJtcMkggjSVtgnWrzKSfct5/LvzEgCUhb7
UKh+pMTv0L5CTNSak5FJeG7nKB6EduuBgA9s9Iz/IBW7VcfuBvV9r+rifYZymw95aJDkSsV3rc3f
pATALlpCpq+KKmkTmQR3io27p0jUA4caxXYoAHyj0clU6kOvtTu5pDdZXPl2WUS+DHkfDfM7BqFv
sVnvCsjMjkkHRRRN3ZS2/twQq3eB5z3qZfPMNfMnsjfI2vdaspHNmPjMaJgHUbhnHbOrUMkAc7ml
R3u5SJnPDbnZRwXdMIZD0OC1ASDjvdLlm2IcNyOEdiFBU2JuvmgOpgDRsC6BMlxTkdAhcBpQPBRl
dYOhjgdZs8Esl4JmMpEiDqkCDbi5PoN0E5D2rlrpb3FXnVgZM0+zS+oYZobefFUPLo3ofSUbpyRt
njEf9lxA6wKx8X85Oo/lxpEgiH4RIuDNFYYEjUh5d0FoZOBNwzWAr9/Hve3GzmokCuiuysrK99MW
hOFbc3NMe+s8V8bVNvR315FTVAy5CEeds6arnWcnKTScqk0SeANGHr0YdL/wypFT1zb2srAP8IbW
gKes8e18OThTtj3Zxur8G91ZBT/ghvac1buyGqtzWqbHTqn2XKREY49zYGlb+bXU8jctupfCWR70
nCM1bburaWt5OC8sHxfaRFR5ylk6pfk/NZHP2qypgWWlgZG0h1yfr8rU2bBQEIQwEv8U/RgmdG9+
YnZRYZoxNs+Luk2nWUnPReK85MI9ZnJs/baeDnOev/RDGqtO9W+azPd+VV8zfftqC4f4ZZkn0TIN
V6tftsj1qBaoFymJXL783DL/dab52W7YeWTPN9Jrs/ehjJLK7XDkaaNzJ6hcqIb7fCddbT6oQ6JC
xcisoBPTUSjKDoQCUyx1PulyoVjHkFk5S1g1jGacgcA73uQDDoV9SVc1yelOU8a4m5y/TndmSm/t
kajewGzVc1uwn1uIXdXLMLWdZ2PNXoo2+9Abb6etSNycBrfWcLoMns5VAdtlyOK54GJfXfcZ6hlX
LfOQZSSCJdWPpaB2ycWT0bM5sigAP0jQD8kmo0vq7oVobw+uF0ye/FhnuDnK8Gx4nEV1MfCpTNdG
5l+mmt6mTKy6dHf67H3gH7y0Xv4xSvVxGXJGldq0N2SevYgJTlBhDuyVl73xpbvNX+9tjt/dcv6W
1ibZFeR6xS7jfV+N6ZniSYaaS/ky1MubGOsXhd1gSJrfDAzTcDSUO4/tv3qWJ72FHGHApbGd4n2x
QZ8YVvFCMxVt6RxRQZAAAzChgDptMqWxy+4lRQAJt6q9z7Nkj3v3p5fyx63tB5BadyDCHy1hPthr
s88390+vldnP+ZKAyln+sB+Xer7LsDT7I7RUP9XXk5IkQdmWXAa5saPz78MtW18mRz+P/NdZ0w70
rfuqFJclI3okq1MvEOyDgLtZ7nvhPFdWo8bLyrHQOCujuip5yUb5uQ7lo5JNUVsb+6TXXh3eU0u7
cX+qDa69bbzUTX+vFaAdlo3yBlbRau8q6X2WXbYGE6e5WZSvY1+c3Wa8G6sKEJN+MJc0WvimugyX
p6nIX02DhLflFy339nnePa9S/eL++Uk6vHDJut0psjkCgcJAoFlh23ovGqeTb21VzDJQ5ROzcS63
7lSa1uyLgqrUtuOBi8gQzoM3U7qPbDE4At1KLqdqzi/VkFPht/vMaHY1j4xvZNmxBtJbpel+Urbj
JJyzvjlQNrLPupudEJTlrnNL99XreuOxKw0CM8YbnGjc0kDq45MwpwevNspQv5FunLHY94D6bMHq
fJG7v67N4WQk6JXOciCxuA+k3YzhppVkCq9G+jMt5Y+blN+bpvxqjf2kJuUbqsWOdOcXZSBkbkzD
pthcfyrTZ90Sd2LuLL80+QUbN6DFOFLUzvm5GdY3tzX1SMvIRlX4nxx5LqW7hI7dO37ZGHe8G/dj
33dBM6jxPHlrtKl8P+1Uoi5aiS/dJk4AywGqCmtLfxtRAMJ2HL7rcrhuqkpmldAgi6XifvOk8JfO
vapsK91iLNXAHFlsH/WLIklssaCe1cbmW6vznIzJJYG3NLbKRRHtm7aWD3zWV63q9sNc/6M4ubPS
20pLE9R6W4FQ2R4z5JA01SLZGE/tsvw4er/PcsNfK+e8VEIPZYoU4ZTGyaRwZ/h8cjIseHbuHLou
fzNb7buFmmLknPDqXISZ1x8Ve/zwVvxCrjFdO3o6v7OT7/Z/PhLQja7TjSgf5El1oKnoY0koULeb
Vaod19tNnvaqsyRIfMT8Wid8ZsIYX8xqxPSdOM/0f6eir16J/t/PNOJu2j30uYwnYlYCOYvrjdMj
JuPqFVaYGR5rQ2b3oIyck/Vcj0G2rhw6fEJ0ypCIzMNmlY+tXe/6VTkbs3Xpav3OzIFZj3MVZCJN
AgTxk10ldHblfjW4FDp9zwt/ULhupdt+LHny1NVKtDTdn4T0JYqKjmCdX4qZrZ5NHJsKdYnQ7qhG
5fZNyOQU186luX1T7pIenaH+Apj1MWor6WsJtBxRT2B2WgWVreuU3zXrlkDNZQPiTjvNWVmCB7LR
acwSSkotf4Ym12OpLM6x7uAtFdZ0r4Jq8xdDO/bSuVgmbvZaOPfJ5P2bPOOlN9TnKdGv1mh9Kdn2
MNTipUqVy9A2AbvzPBILR//8qfXap9voXwVFps8uCvQuZHm142GTfqqmsTtrb0rffKMrXFpzYiyR
TUe7rO9A4ew0ub52WXdgXzKwJ/jS2KRJAUJQWEi0y6O1U+jxB7o48sw8czevFdARJRo760SpHqf6
L/1dYt7bNbTJvjxRpj2VnXdneImvTOQ7zGfLTU9dZfpsqpGR7NwEtEdpz0d3co/pvEVp1vuDM0Qc
MH61aPsB+I9Vi8DLQA/178ZyX49ndxiizZF7l0n8qN73Y/1QWOPfuGbewVA3DEcyI0Fuxj8/arMk
5UTEydzpgZvpeahN4rNnZb3R06MqlYvrFn+4wgEgSeN5UkxuPk9/tGc3iZSqS5koE+NGfhgRI0kF
cKdzoq0ZrgUyqdOUENjmYU+VDDfJeFhwySQC5aQYwDbJz3pFbRJrYCppXHQ5FkcvXhAcuYbPtNIv
wi73ip3uXGuJed7pe5AYC8++yK2NGwMvtFa+tml5bfTsXrHmvZ7J0L6x+XKoyNuDog/HQgPpM6Be
qR1ayL1p05Av1XFr9WCy7GBcu8e+z4KWHss1wdOh9uUV+8tyjWzi4NLVe9SQN4JEf2/lcM4AZI9K
dbGtn8lC8beNNBBK9tR6Wzxjnt+s4txs5sXYzANlC9SMej/BvWmIXePn1mI0zHuxpO82FZtFK+Y5
n6MHurxpYpUHd5/pX0ue7TYCJcZOu2RLl0VV4dAbi9DL84PWv7ld++lN4n6y3I9l/un6JnBdGXVp
88+zk1dk+j9bLjEH/K5CCFxmI5iAm3YZr/pmXmWzHGYsNQtgwOHWnZZKTDgpOcb284yuDsJ95cEZ
nzSbb3lYnjvpxqZXPLRWf2eRSh4IvebdyeIlL3aNIv1ieWrFX0H1N+r3KkBZg+p/kpy8epfQoD8X
lfCFBicz6cOed6aD73XToqcFYd2y437Ax9R9NHoZzmoRWQDLTE0eRz53XGSXvl1InR1Da3RArY4P
NyRjb2pgluwQ7TL0HHwtlUT+Y8a7afPJKLrTkBymEsA49jB1xFFOreO37I6O5nS2qIsrR927Rh96
ZF96eOg9DXqU0h+HrTiw1vKhdXOkzKC2qG3Nz24s7zMzIuTLb8lLS7eH3IYYRB9o3CCrWbiuWzRU
8EnLO9fpg1smTNN/zrkKt+dDWzW/vv2MvRuMYggGR/MLEsr0adrntnESWFrS3olWpzzUtcE5koJ3
pGMXbLfMS+RZj8v658Kgmqp2r+UwhGh+cnJoOEd9bZqRXtPLlDvhjR27oKq3ivnHCQHgjt90IosD
vfduWL57y7ii5AWqvLPn0zyP6H+QkwQcvVY56NXiz1L7UpJ3JP5oEkq48dHkrNdkwOPskelJr3El
bX65sFixIcMT0kglNYPZA5uzT24IUrs91g7Jhl3+ME05cCeNBZ1/RdEAXZsYlbXhbNx1Yo5JJeKX
fW/Vjy3wqtLuU5QD5U169ZWEbUHB2oW0Stfeg4lkwsVq/tnT8jysfdAnn2CfzwtXNfWVX2ceKvPq
Y0UK5hU7yIxmDUTRM/YOG4G8fwpi6vTmWfHq8dtiSFMQjdUX2VGsoOWmd6v1QrV3DoXS3DXt8NGp
MiqV5tAUKqOsn8JrDjZCqzlsATEIsSXvU0LCpO36SgYqcjRCU5pHu/8BDLpP1Ie+U+M2+8lycTFS
Clv0tCZ1yQs0T5UzH0rd9ROuljatYkTKdnmsi/Rt0wtiUsdAtA8uMOaZcsWwVC7BqYo6qfqmob6R
cRgVLKPCgwq8rfXAGwIEo5/gIHaru6F4U2qq35GdVRuGp/jejAevBZInK39QxbMxxkMndzLjKC+/
sQWEDvjVIRu+EscKx9YL+sW+6Dak6bRQznbphh0c1CyFXbhup1Y3Yysb9tp2mezjWMKbcPZLrdxv
6a9SgYXVrkXH95Pu+3LirVoCqf4Q+RqqOE9na1GRHrTzsKlTUJblO8RIpktzNZw8pC0K3UzP8P6q
/LbcLF7N2fSNUUAn6+onOhoYkGn+bLTZoXKYIjEtyhGhnE/8gwZ3+HZVKhG4rRe1pHgFg17UgVeZ
/xxte2YGd0i6lL7IiXnpj8YwhsJtDhbcaWbmx3Wrwgk0KSJ3oHsiaLrkZxaENJsOhQzmUt1Dqn3W
SwmAziFNbXgpU7FrrDWA/bnT0B64c4Zbt43Yq3ffUKQjFQq3qUCxrb4ybkMdOYdSZmrZliiT0BhR
uu3dmDXcJNtecVCr0DLAUEdGi06d5/7splFPt5zOy3cCfK5WdL8yl92C2JlXU5jpyVmH4Ce5KHyz
0h56slPdkgaysf+mJjtpY3FwUIW2Prt3b8+QAryyLrQXN2mPRpdGLiHijeME6mQeM1fstUz9QuR/
bNNHUgVdY7kzuShdkCZZYhwIYAvnZAtnwbNsS9pNV7CPhD1JrbhLAGV6+XKSahmXjLbSpWEpaszB
RI7HKpv/jbKKMWFHLnQ+FGQuzBq8r/HoVnPcauWzoBfOdONg6sWRhLxg9NC8te6hdOkdjAQFdk2y
983Izlger3gxIjUB+jv+eJoIllV/a1r7kmzlLk3M0KqmQ6cRUqjstcUKNVs+67YSOVYTWMb66DTG
YzbJOlhc53Nd84No8e2jaBdbdir1cvDL9iLaNqzJA9AVi8yU8UW6nCo980uOfxTn1C9SGSNjBXKY
w2ohMt/ceMdriMPfjs4tLOEa6/mFBC97ZRdHdqGrPNFU6FXc13x8XEvmlEeKOBZwbp3+jt2PW79h
LA9eZj5sebtXRjRKMlu0HNbjDAQTaFDmfPDohEmehaXe7cYRq7liw64EdZHZO7pMOrwpbpXTmOmH
tn9yteyQNXiHjT1Tzmiri5dpzo700YdhHcN1UnbKTGcH7qhMONsr9UVW8jC56+/K2I5Z6s6GIamq
GzQucRjlA+krfjcQWy6+B5TEHskboOUjEjiNuIw1uznApQ+71Aw9KHRZrhzthSe8QAESlnZd++xi
1rgr6L6lt/JllygdRzdovanm3W3UnZG2HJPmbUW9+c299jBX6zsGkDBp5N4y8he24qLKKSk8e3U/
dV5AlM9eMcd3RA83MGA4W1o1RFWVfdBdEcdkdB4rsWpyWeyurv1Bo9epfoU6q7+ak5Wx4xWvCREe
gV7If6JTo95L91WhPybD/NL3GGoGOgOEXeCUincaC48eCaODUTNv0aBguf38Vyus8UvTH5sK7aEz
cmwHZW7pj0sppmsLunjf8HXjahqYkhtyQr6tBk0/ytbUInumvrFzoLqFv7UnwnaC9sYOrNRA5h82
fhGvH09efm36j4W/48g2EiwpM2jdb4U2TNlm31yWyOqpZWuLmvW31ufzbeRdiO9FZ5pgMBzHvpGQ
19e3l0L825w71JSwydSLsKxDg9BZSy9URsblrZ9zV8ytvoNRHxj2dEwN9w1jjN+4D6RF722BKQV5
dMCPw6HaWeXBU9hz1lekoClumJYIPUUirINiem28FzFSQJQD7AKcEJVpBEs2gfPsFTfE/Ml820mG
nduJMSqw+d01Ws9ESmkxLQzDn5pu3VPiDTVnkjaFZg5aSVa92I0KVezSNkeylHxz9H6zOfHuUsfy
wJI62yHZsuWuVeopLNKEJZNMMF5s5u5YFXkVKoT/7ZLhBi+ugfgm1JE+39YYGkvl3rdzvd3bfa+e
q2khFztFdg8YXU+xnE25193aPWMnMEjStb60uvxM8+5X5OqnMZFcPW3ktppbu0Z5autBK8oHfN/D
cRlUOiGLA5mJygouty73+bINh4q80oda5RYyEoodd9DluR/LNCrW+i9HEngYONz2XVN+t9MDmhOs
6imUM8/dui5e0AB4rl354ZTZ3ujFmxiGsz1S8I75Gc2JPoD+olqSuHfSJKx69Y2gwMS3Gjjmun6y
U31nd/2BBeXIMBCTitLQwlnrLkWB8EeqxN+W60rcVxkcFu/bU3di/XWkHqx54a+zQor8vJ8r76po
W4YNx1BDdKs71M6AKNvarw37mPOBBynmGMx0B9mLvVwrDA/93k0IB0rscGMf1GoJFh059MnlTpp7
c0IS5wTWW5I4kMD1BW53pyMvLaEY5YEgirAa0p0CGl444122USKa816MaoRhinEEonGBx0Pp1HDU
QB+vQ0zpHuTOFf8GLZdxsFJOXP7oTXfzchXh5zlvv5lwIVsjgg9GbNtXa3J2riaO1nJyS0Gc0a8Y
0z9Dnc5N1kZ6btMY864N6V5r5xgV82xYWaxX1C0m5OzMG/3FzaKShoQH7Szqbi950QSPAi4zfy3w
q/Cik2gf3mYH0lS+ClXbT+kaDvZ6qIs17tL+hGkgknA/BWcvhr+jRYGmeHnsTc1VTMvORNQGAn/u
Bv0699reRgZUM3Tngf18U7wjWyf4e5JHnrBDa0z7yjOE38/mUzstF0WzPyd4qkb9Q1oaf/nwlpWM
CDSPHV2sENYbwsKOw+7Yu+tumdJIKoy52w5CLKTxYksO2/bP2U5Cn04dY3kxeFREw7M+mydTVO9e
RbMnrtnshWIDtWfaBzuTn1orTkDqHgqt/Jiq6YXlzH1a3cYurvXOvR92Qx217lkZ81cajSN3P3G6
+BzMUyHcnQ4iGG+Kb7c1m9EF/bnHwanuHDn/MiS7S5xv0rX8EWa5tz1sKiB7L2GnOUvjJu0AfN98
dYxWSzSu0TdNZg6L1fubMZL1paV+af3OyrnhhRV8Ks4G8VvKc14Pb8ZcFP4wVPtWIpiryvvSIkr3
PFdQnK2i4XIo46bso9yic+yYCbkmrtvqOORHbxn2lbuRZdY9VngspI47wC3frG2KSzDteu5GVavS
6SC1zG/2qsZ2jTY31GeVCk7joe5dxXe77DxSsS4GcqfheyNEexXBye2YLhIhQopS1b2rvLdq9zXN
D57DknOhhZqjcW9+SQBnXO55Gq19c+yS6W6h1iwQAgQmE6nHeXcZEPAySD0ddkWFQrN4GIdP3bCQ
odjRWbYvd8WKtNgBW1EorcrJQxHNv42NCc1E+bmS5MzPdkOjM5QoUv1QzPmhyZWHDkgtTOASirhH
M1wEg5jDSekCD9lGM+43xUOpU9Z9pWlhzZCNXglHibx4G9bltDtZDuNAE/qdw6pi++U2y77Smf00
4J6zS7UOf5zmx9RFW9y6UPTYWEyq4eZYtODkvOKF+jPA/DT5rWNeO9pO9yaprul9m595sa41dRXK
faAWBgrHZWFtnC6UWEHmR5CLFqI8EoZWHb2tOe36iefdQJOo0uOYELEAobpr1le3+edC9GWygDwY
K+upUKFHDHtUIr9Pyr099LSBXbj27X1p8MlJWsnkordXtHl/GA/FADR7qEO5QEkwfqvbb0Mf99zA
gdFATEWd0v5t2fvijkhSRjh3LWUn80ys/Z31bhQSxxCoYKv46zsuAPMZg2CoOxlrL1Zo55wooxfa
yvbQZ/N3WxqH3pD73pqAIRtPBiq0YRuMsbhBuxy3lUDWWA8eRpW27skGO/RVfWA/ke3bcodb1AqH
UbHDpfDgUFKxGgZOFjw97npK2OlysuKgJF44D1AKFYjpLaOnBYUsN/5kfUendymFxp288CDjPiHp
nBo9zjT3WDhDyL3/mo6QE0z2+offjPoyT/CnKd4hXZj6alyP7uZXqopW8uc470mdhXU3BnIjE6WH
AumYwUzl4lHkdo0Xs1HDgNn52Xr1O61ZmEyeNKiKo0kBXy2B4XFMZ+JS9t5xwXU2zjhqBxc6x7R3
DKosBMVVgAv2RI7E4AFpT0I7ReActCeXWcqamX2QtOYx3dqwcLXYsgUA6JqXqdQxKy4fRjrcsTuE
E0sEplFeFKUINTTbvaE5zAfaFxwpJ2eyqXOmcOWfZ4b19WYHjB6QkowosbkRuveiWE41A55Vezcz
/cjGaKgIJywWw28bNhiZca75aWS6W3Hwry7lCKz3xi6OmulE6lrHG7vvGHjpbHBpBEPPS1etjb+k
lZ9pXKRi2ntqE9KfRs7YYpWp+W/vmFcQe5gylScT+VA3Md1tfVhBFr/BL7KNK4SyfxvakBzsszEk
JPLpT7O+FUjDXZxNXG7UEcmEMUe1aT2yYDFhCRTVpXZ6qOakuW5qyFh+X6OMm/wWOVF8T+U0zj8z
Be18XeIc72OfqrFYZkoM70Nr/hlw2r3Ou5oGg6H0XpUiYMc5Gr23jid6nV/L6lFT5blAPyhJ9uhk
bHaU/UrdH6RjhrIsPkYb66TAIgEXeVV0vILkEBQMysqflC+bpSLGvO5P9hbZlLhWj6e7enKXM7j6
qLxJY+Mc3ma1aFS7fFyfleVBtEaQeHao6DCabDdKb+xZ5Py8X2j23PoAqvJFmOq9ohbPqjnf1QSh
zSWj92U0frvEMg5CulfLMllImRQjWt1mryLh6osTzibLBynMbE/ZjTdMTWrpPLIsIzumvLcyBacM
N1GDSD7otu4vs/LVW+rBKcsfLtz7rVBbamWR73CcH4tk+udqzWUu6ss60rWmfdP5Zt2ghqT9V4b6
C1olRPqKmkq9t8UV982RUNyoSgF7uRg4C7n9s2stQjTeOT3hqxWPjSpOI2U213ksPBnpKBq6I3dM
UknbrALTGxFqauFvtzgEi3pAlOmlMfunbMzu1SKLJkfcpYX+LxsGf+Suybw3czUfNSbbXQqwXRAd
1/Wx6vHr65q9WeSMzDpG9CWeM/3eHi+FMT8pnXdyajdS7HdSxo+ZByRlrgNtvc/aO5JRju1AfwFl
waPZxnNymriNoGnEPbd+gxFuYM48FiuSdH3zMOyVwf7RFq6/Dj2Olmu8NUTNW1LK/VqQ6DC5UBTs
wyKyUyX1cM14Mt3jlCpPjTn585wxlph3DHCCucnD1Hv3lunRdYaPFh2sw9648DvIMTJNQHPyHpcj
cJJy2ELmI0HVf0o6m/w2+BkUqDZZKJWEqnI+kYcTIDf7Xk8I1uZFdi5evXTGjCj9XIOL7VTxZMig
nau7SjEDQVnQCWRce1mOGN8Nv5yWuM2LUJrUqg3iEpOwoGlAQnCiJk1xvzriUDpsvdhkjIvUJAM8
704J8YCS+OdckFMpiDhfthgbUJiaQ7hRVwHPwfrfn/FYhrK4aFN2SdJE+k2bvXAAHuBq+4n9MNf5
Ua/XPTN9vITjuSEqMsHt1EAtH5p9W9AMGISm9bnnW2Px3NTuXV73VydB9a2/W0eJRyUPByH/ECfO
2Va9JcK76tN5FIVNkE9+XzKss712CnA9zFyfxdGaMLp6KiyKxlXO3kxf6RFi2l1ZCjoS0ROXHlZr
dcFgLH6NsmHgwMQE8BXOMTxa2d5lZLN2kaDYba3qpPIgZuiJs2udbY9d8k57XaZqrwg3YGXlKhPz
X92M99k6X2vm/KM6xfVcPE3mcOmNOWQZ6ckb8i+Sz69JNTywiJv4qopjVm4aE+85zqniCqxbo+Pc
jRwGdsGwJqe2SSq9jtsy/Uw5Cag3/whXP886Q2zN6FG9s2Xz1XYS8chCAH5DXQ2yZcTZipKsaMnd
YmYP1tg9ZtZt2ug6+0TDGDs6zD30nJ8kveoG0aflTFHUHdmF8b1NDzoH6lNnJYjwSiDkEg7W69wg
gXccnbJnESxr3hu6SkNaXJD9s53L16RsvqRaP7vK5tdp8eAtedxKkK7qnqUEo8iZ8DJMU1f/trko
KBezWkZzkr1ahkYDeoeGtB9Y1EnYTfBm47Gdb1MwrJCyD6pkfQMukNw1afFNnvB9QaA8DsoGMd19
QNvi8TGYbYzVsxyHw+psF71c6g974l1Iq036rpT7ydXHYJv0i7am3wYNXD67H6mDICPdVA8x2FII
DOlh7nkubzqQurgFElUijqXXOqrfmll70DFpB0qj2cGyqeObPaTWZeSM25v1SoyEYiZPOYQR4vRV
9bxu2zVV6pOjJzuj6X4rYzxXrjqFyVKM6Erao2YpoVLg4OozL+asGoIKCQ1xrT17G8tZTDf4HhTO
/TbhAc+a7jgW7pHnlWbHNptIXYqctnR2uU+ETTNTtDtmFhvG+7w8OHwhf6BlCZwh+Tfpyxnhgpel
bQ6z7f42rrHbnLml8DNc5lJo1vp2E7tdcw1W+i+CaqWvj1Pkmd2ub4z7xPTYVkgw2QqB6w0oMSlC
3USpmOQ/a82WBMPY48YC3bO9aXWsyq46OnLgqfDKT1Y9Xmc5j74UQEtXjmJrM+4yLY2TdHpdaUsm
nYqgMIp3XPTv84KXoRJXo3ae1qlrIaWQ4S+4Vz2FoAzGsYGTb3T3OX2gpZEcqCQ46BXPFTupZVeD
mK+jxs4TLrfhrBQVVxVmaOB9GIJzQijc/tSUGSZXbc3D1creFffmgsg/NvQc1smuBrstdATiSGlJ
NdSmf8Tjq+dydpRXJXUt1o5w+iqtOsSs0bDkQJjhjj1dTiCE7SdHGeW907pThH9PBFO/9GfZcD37
TW0UU1SXmsrX11TxM6h5cecU5sS7iZw9lpgWC489JYyUOTqLwN3rbPzpaSM3n7F2/2A3JroYOqgR
aOPET7+INMthLJTJTLlTHZfS1DcyN03mgtXcpIcypd1mZc14xXhET6JLwWJAknSsDZnI4wRj/TQW
9aRSONPDIBL3m6pX27elq/7zqOVOQ2ZZ+6LF7MyzPNzdUrzod7TkLEfL9msAOr0/NSanxbwM81ET
vX10E7R59qUGrNhSxa85e3v75hFPF335YWOt+BwzfGTSWb3rVI9qiC+Tf1U3LW5MdPy6s7J93VMA
3xgjf5XWj/gOSwa/dV8/4iwtoj5nMUsm7fBbmgqbnSwW0I9k03oZip4WoMgsVwsy+BknVSwYPeXg
HJtFU1i6gOQdMEVLy9BmzfbSWrX5MJel9SRU6cRpp2kXpTGclIFx1deBvLWfKkb22MXbQ8W9ek+b
rOwkonLa8PQXSsCCp1dwvd9Mmomh7MTmJbtyTVfu8b4N26pOdhNbNzjZXG4cUtceN2my68Y3F+Zg
uKNbvAHrSD3MrEF00arkrBYPLOT1DIJ9Axs9A/H8mEhh3M9u1x//4+i8liNFoiD6RURQhX9tb9RG
La8XQm6whYcCvn5P7/PuaGLUNHUr82Re5UThulN3GNTx62tKcd/eGrNyV3bQTlbNJavzJ2/ndxFP
/MjouqSqOUSP1LAVidbD09jy71wxpUY7ty6jizWM/pPHyIeHiQ2oOQ1s/R5nQXcZPbd4ksobm+UQ
GvNfXNjTKXQwebw6iaGlmvSa+k77UBmuXoeBmqJtDVG8sfXsnRmP5b4yY321+jraypDVrkr7/crl
pbqICALtUnZtcDtBSCdm8mdN1jWZsvkRfB2DKG6im+fDQDd4Ns/DMPgDfVEdXkQmgzsPaQAhe036
kVQjpA4EoxBY4MQwu9Qw1qKd7UcXPPsprsRvOiEsJkUz3xRh7jVLUpDJSTXteXJYPWCwZ1B6Rc0N
ZCqWss++QK7EkhfDkU+HRfc5sIv2hp+pZh21U5Mzxbg6F1EpV0HQfhE05dcfhONa8FBslWrmi2sW
hJwLJghCgOaHbId4p5RN2KfS5aGjpYHhDHKlkYICokFlLm+RanynkREJKTSN+MM24vLb8gu15I3f
b4XlXCvfm4gbsQsvYqYqn3Xcc14p22Pq9zDyxzlZZ82gF8Aw0w5lMdyGiREeas/F7hwVjhtfkGUe
uC2VPT2F27WuvBvHFNANvSFwsllg3nJX5usuZdW3n8joTUtt7EhHlbfEmH1cjdTk1m4A2dydjh47
1Ku9+F3PWXqCWKHQ1cgsAPbQPERAx1vMcMqBijbd+1oA4/S9RiWE2VmnQVlz5SL9t7C9MbyYYT1t
Qm+sLgDL3bjkNlTHqzLr7NfZ7pmRkSbUN8dWyUesw2Ztmsar7rqNWTgWz+X4wIvk/8A33fIWNl4B
LnUS2JkPcz20X5lTULyhOpAImUKemJ6S67aJ3bVhy3FFIZm56Kw20QvTTtufrqpuihLnG76VfSq1
7Z8sUgeLTns6XqgkqIH3Bz0vgiGJvurWlF9O30AKgRrscgpf6Nmfho+pdttzUbvOR+siJ9rVWDwY
pfavReUN3HLnYEmz67hIsOQe46HoSIxk/qMd54SdgynYVrkhtjL3f+tcGvQ3uxyvd5uEum9rNc19
sFCV0hfC6EjInV8epdOZi7aoI97MoWJrTSYZMRybYz+qdlq65bodJ8G2Y8sbb3Mk0henjzsXVJjo
Xj1OvChj/gICdowPetL3G1m6qnrdbXULUGCoYNi2LhedaEAPi2s9b8fZ1wfRtfJF1jrYNIbjrLx2
tNdZbZAl7lxxZtUBF64yOIsAJQBlmq2qYpnlqsN1CsqvTBOdDOZsIuRQNBA9kbwALDOoNgIkOhmL
Q03Q9to3pFJW/FnnZpHteBRN0f7TttffiN/GI83kdfKa27p7bkJbkDCZ6nyR+p35QgAzRp7Q/lNB
BPJIuZpeTmOLQyKpVwdk9Z31yKapNY9rt5MUOG5tw8sujSOsXaRs+6TIj4HoFMwj/mAjJMyCPFAo
1PzLfoUv0mwyXdJKUTSL3DCC575N5N7lNQfsjO24zOsh2JCdwqKtQ+vUh9o6iSnGOANGdbotiFmE
yVzp+bUyQ1gaPxh4a/TOMrbcZGnNQXq2w14AWOh0/AGHT6+RJv7YjSJNjv7klvsG7GCTZyb7VGfH
SBZhlALaVcSZXLpm12ooioekIKDIJQNZI2rC4b2ePQBiaeLTsAdmvnO/ejNZiRbrOS7tz8qmUmzl
GS2bB62Ea29x/1+b0WufvUZ17143t6QH2M7jLkYPWX0Rj4NDPNR03e+evrYWK3UuzorBhATvqOu1
OdOk6jZBRii2Qpj0zJru0T5HLO6T7tvpcp5isH69NEec4UVvQrHRDCyoVAgzonPE2EibpMYmmRCB
OP1MW2KGo3g6d6kq8SMG5mmY0ueg0fkhCewwXbEBBvsm1O5RWYOxdWIKhlxHpUevRJp3ZtfiRZDZ
+84cx8d0LsFX0/uqGtVaIRRCkagv6fbodE0GcqWquQG578BUEuiEbdSGKOshMA8uBWh0PnQl+KCw
vyLDEp9Tzpu2wJVeIsb1L1zX4gcnZFMbWfps30RhezAdLnfjWNZf9COpx6gcypfJJFJuU06EMDiW
y8iM7ZXVWNElB408ZOTC95Yx/CqaCV7i1sy+2lFaxWlyMvMig3RnMVHck7jB5PzKxzFrnGvcMuI1
woxx0pNNrNKb1Q3lsVcF4y69C8uUdc7HKede2I9ddXDYtFoYdEb23U2mwdkpxDWwqmNUliczHcq7
3PHk2SNBAXlNUgSY1IsfhDmvm0ojOGDzUVP118woEG2TnR3ClAvKh1GKnezShea+TOK9YhZYTG7C
RbV11nHv/No5E57T/ytL69XtnH1+fyy18+zX/T4JeqwXt1zFo312tfMeEDZaiqT8zdP6iOx+8Cgb
5AJHfdq092ZHLebGvuNBFa0ns/PcMd9wcWpfsCgv3kixQVsbE5ISJ1LLMimKHMIEM5HkczzZ8OGh
fGzjPDvQPoG3maj74Wx+ZdOklrOWl7Jx9pxhQGomgm4y9lsglgdHtHc1aLhNHuZFXZUhlFV+zLjY
72fNxV7jtPNcjv3e6rA1E0ftlJfNi7Diee1UsdMVpGFlIKU4frXt6+JMFex6MrODh7fcd+JJjTE7
0NSLLsNHMh0kbpq91Xv86OCpLv1jxUvMHoI3Pwa8Y/d5stDSO2aut/XH9LlsI7AkyZvN8+jK1K61
s0DjpsrY8a/9N2f+Ju+9vR3zFw6ZsUises9YvZ+yfOso/Q9paJ/2/eM0ooZOI69l13uUWfnje1jM
YYXbTvJ5aTj/p9HPKZ0ZuUhJCSfzq50ET13BwI8e/DDlLiKi5JDy1Fr0+uINTb2g/AJGJ8yxXG10
mMr764CplpkrNg6MbZhHtzQIr36co2cq+x6RZsSLfBJQTjVwszb9L27rQJrc8t/byW6Ofp5u5pjz
lraNBdKkvyo9fzgMUXCcpYqOoxaHLM+JwxAgIoS/bHuKRDr/mHLTt7vo2Ap7jav0XszZN5btgfDh
Rc3WDsP4nEAlw226EfQUEQo3aP4kyel7GPFmjNxSUzhcii3CF80CxVoSIhCjuuVNc0PSKhbVHBFR
HrzvJNU/Ze3uzTiPNmyZ4XFJA26B3dnXkb2YPPfkieCZZRIBdDFYXOgfrSR+z3sMw3Yef1MjOoUu
yZgpg0apUTuReAKre5qd/FNwuVrUHAO1MnZhyFAUtc9wIC9hZe65pS0JaDw4JjySJRkOTIMguOj4
fGogCcWnF4vlxGlmu/MxDwQ0cWtUe4PBgqT3sE5CkNKk54kAAL33xOysur7Ccxtbmwjeoul9DiR2
jq16ht517pi/EQ3haEiw40n0EunqQpEJ7eRDstWJ/PRE9exkObMEXsoQ/drQH1RAmHvKYW7cDzdB
HifLxEoxYHqzRkwg+i+8ifqTMbrV9xoq7txRZvJPYLsJFy3z2faL8xTMS7eqtnYYHMToPnbk+xQn
wiKU41s5mG9VHe6o2V/KNr2yE/ejpEMpteZ17kNOz81R4A1ZZb5K42bLGwcbLr65Zb/XlvM8tMF7
4qG8da1zmAbg+7oZLpMdb+51KyOeV+4lP7zpT+xDfysNYs9Ji78Jhr0vjNDeTKW+zo53gQ7EGxpc
/MWAmyp8iQt3EOKdhwpiv/ztWy4mIBlhelT+t4R8qGhKiJO/unnvguHUuJ9jupeEwewoWKvG5WAn
LTOGTFL/3Mo81sNjyW8ZFi103zL/SbtMa/C7DOAPfYnCAClnFsYjxOiiyakWdVZ9+E/W3GxDGgKm
de/y4cBM1ekXPvFqBsGOQoSC+1kg1ohFLktCy8hbxkW/VM1TZFbrQbGHnfU4tat2U4gKChdS5JjP
wf2gTDCfuWV0XxlHf+xt2H+87Fx6G4DS6FaYEJkH7NTemK51XiOlgNoF/uOkoQW8T1n6W7+Ra3al
fTqZc3Tx8uLhXx4+iCxbEfR3mms/oCo7r6oWB08+G8O/woTIDsiYscJAAQKh7Be0h5TArn2qsKO/
u0ZvSONCvP1UVL+Qn49Tf+PI54IUjdMA5NCsYiF5jwFcNjfsEou7jXHhoQglXZ4W0RnLfI5aILfw
u0q40guLVDLDpy7LBw8qM9BYa82M6v8eG9Xxvm+aW8dLhPGRGeHCj5Ji5fa0aWAW3t2QRBb/evx5
X7FIFDuzZKGo2S0D6zvDda5dUDPQd9Q1h/aYlJahIGH2ytj6gTgo0y8P0Dkx+gu9rzAkFA78lXl+
bKo3p+sJCZsrW4lTal0KMI443sjgoXPexQA9Zr1PhD6Ahu9EG5IbV6PMh5S4Z6XBKv3A4L23T0gl
TjEASZCuW3El2b00bRdc0T6kld7O+pLlj7WI9vVoLGb/tZycVcrDXEWk4e9yDB0BSdw/2cxt8WA9
exbOaUSxw5he5ugui4b8wLdQBmu+hV/VYJwog1pnKjq0ln9J2m5j8/uoJEG14WYQiHIlcGbeglWz
4ye6aPQvlzO0gvMWatPbDtZFCeHWoYaCUGfTNqnba2GD1cXzLonjS+c/9v17Jb+QUh5IPhAR0Rte
xVQpvFnN5xyfYuPXHd8qMa8tl85M8sz5nS1qw6vOakJL5dLx6BhowdhHweCCBj2lKTcBvfLhdsNw
XAX9se4fs8SiEvwjVuehd0499uwU4RSFJ990Vmo8D/kzTVJLDkwkn1ffDIkKiLVf3gKmvllb56gH
W01jeUlt6zxQzNGFPi3PIWJotvTnY+MQ21VvkfUyzJdM3Hxk5cYjwSw/M5Ts3Ix/gvEj5F6Z5zsT
tU7LbFl6+cblbqn0bZS0GVdPuakWVfhWx7DADqCxS89yg4CMeYjTTKaP1cRw+IZi86J7UcpluHoD
/ltaiieUllS3WLJtAwSLNMNYLOzmxfcuffKLvLRseRaa8VeNx06Q7GMYxrsz88swhevBDpYhL5eQ
vjVb3O7YT5Rb64bKxtnAcJTZ1fGp3xzYcOBfbcdBhPIXriN+TMNmlLcXbcOkVxdrBp5FR1mXQD4t
6J1p81UBBl4L7Ivwp7B+VE1xV3HOrf61r27VcBtpR2j4lllGwJG8LwOmspJuZwA/SlDQHif1OHk/
vvyZ7z4X593UPIjWxZo0HtT9oOIC4NV/s+gAM/JtMDN4JjN+Y0qhhNyMkTgLy15oRIKZ10oRi105
+TsEz42HVJOA6DflK/lvsGwk2me3OhV4EynvXDSaOvEfR9W+Nz2FIvVEpP49pONs5LMxIngS891w
iA7KaR0zrLSYF+XEJ87Lvm6IMUyPYpruUMKqyJ4MNOCCmoGGdhhLXuPuPNTG3uyY6UnYTcF77vxA
UazhF5bmRE2M/hiIyzXmsxR7IoLrtNS0uySrURL2kEW8ENDjtm6rwxSwFpspGyLKnB+aoL11mOi7
skm/q/+bJIsddtiq9bJH3djPhiu/5sZPSBmXv44ZfkGKQuaE+ts02898zNZNLjiFs71TuLvc+WhC
Gkr5TOf8pcpfQ4vYMIWAQ8tDQtCCReqL1v2zWOtRvCfFRwjCa0pUWu8GgA3qeCrJGOFZrMTwosyB
tgWPQqBz35w1eSqVDGtRnaz5ZZzex5GkmAP3J2fCLPmDTtuH1qbI2aPxZ8zo9DT8TQ292SXZgQqJ
cjVlPAUIXEguyHxTwwt/rseFAa9aYdIkWbDrOafrqF6Xo3qbcuMq4+CMH/ivDDGl6/BhslyejlnS
tqRB/JzT7IabGJGrMKNrUpRXzwrPQ+y/Z5VNbKW2d7mZ7IVnrkiKbKzG/yYlwA5B/4LPxePc/6gm
esLnQcYdts3Yng1VHouoWNlmcjLzaNmP/tqb9Yu0CCIUvdkuPaFQehKOJOSbZKXD+eoJzcHS9gyc
zjpi1OW7P/x1Wh1FXM38RuxzJHgjaGt4ixEFFp3UcKgGMic1eDRjxc26M+KtYPk7KPLasTVXImaX
arAOXc+T1o67vinhETzrp4rieAuts7S94Kold4/a8QA8J1rbpPWSxdwfSev6LTHOqY1fVOe+RoF4
ovXqF32UkVVvMzNlH7fcxHZ6sNSE2OXrYTWG2cPUD/t0ak8qhQRLjce0K6/xbJ3TqXy203lfF1wg
rcFm/ByT51wUeyNPmNkiBA6e1G2is70o48d6IAOYxBeKy0hycOlSg3OzS++xidrH0o5+qFf7mqP0
qebLb5O3jqLsnJXqH0g00KgnzkVSX4IONpOkadJn4do0in+pCH/0MCYUE2DBO8707VVsIh6CNl9z
MbvOlsQBqgmlOrSjzOwdYqMefr9w4hXXWRJD1p5f8S4z7xSToiNAih+VqxcYDJykomsXWlCEWIb2
c92Nv2TMES3tGhpeik91J4Gpa9h5TUIrFJHryGO0byqXb0/iuvB8XBytniRBFg8JPGh7EUZ81lav
WbVxF4KBsxYi77/HxHimaQa8O4+wMn3KuSt6Kr6aktlxZfQknjBt35M8wrIhVO18YjfLU8W+zEvf
kTlOwBp2qJrxMbQEoFuVItmBLq7nmoAfb4xMXOK0L7cpEh2kPivPOg4uekCeonb8mlVCNKI89Fb2
R9H9Iz8JrJN7n56Ld1O3l9jvjgDRAzkNix9UntI0J7FZGM8ml8gNUQb50LDQbd3443drWg+sNmkW
lqTEThieD9E6/LkOSrHfZT47RoRcD5mzT9XImeypN8ymkd8SQKeZZnotPFssy8bvN44GDap9RqRE
6pWeykdB/1jTtD8DKEvrtzcjl9EplqyQdT1JUXFpUUIzdEew949kVOfRoj+hsIDxREKro0DoCR14
03l8H21ostjuXxzWfq46JK2lX3MOD3GJLhBB84ismlaFPUP35vZr3hkvfC0+EsLBaejQ0C2xoeuG
EKTjjRiCOjVOjs6ShzKi9YB0Xp+vhCHkhZI+uAY/whVufW8VG/rTNT1jzXpkGLZGND+xU+O4RoZw
xktB8b99aqeC4ZLLI4Ge0t7G2uoOKFfFt3TnnhqLJjs0lgpOdVMmz7wtjFVcEVPv4sRGpW9hcFqq
Z6q+hgqzW1bfmsRFDN5v595KGAy7CBgsltOz3aVRwT/Q/GWxan8XOxPnn5V3IytTqhTCRMT32T9E
1d4QA+cF0c2+U18Nm/00rI0eqFboqpw3jBbttAmcVlf7zIdQA6qseo5gyIEVG1zrmZKsOe1JTZEO
12UNkt7w1vvNzTGGwxp7eLSCjD8p7uJoZ11xAnNWN9wgHIOmLXcJPMESZbnagWpSOQST9+Z18Xyd
Srf6rNvC2iAHE+GF3SGIEhGODaP2W03dT6BSlunEcIlWRwtneDeUeUns2HRPoqWvuFOHf/U8nrSf
0KKUoX0ZwVuceLt2QCpL7Z1U+sUc5l3vcOMLMRJWVaW6dccLf9+GcPYIiM0iSqgvcRLvgMYNJsQ3
Wc6XuPEeQigjabe8+flyMHDZJ4trTzar58lIN6KBwuL72wq992Jja0l5kl7OEr3KIZvg+vqcmMmX
lxE9COf5DYty6wzqFt7P8cKK0RwCeCusuAc4mUM8YMwOYUv6KB3zN5+z8hDiB08LoQKfkKr9LDGi
uRB1r8UQMArLYmXkgE2DfOgdhpmwjz9hygkm2wdW1VKTlKyrPHlo/He/5kLW+79asNAzmFwu5zJe
EYNbGQDNK17/5JjLileoM76Eo/NTI/rGxfzURcmr5SDsmLAJQMN+r94qGhCwqY6FMV54dwK4e3KT
RPW0tmbX2AXCi0gRE0SyyMrtZgpgFo095itY96e0H26tG76XGQxJOJ4sI7zmuc4WftNBY8Zw33MT
fHEmPUVW9gENYZdqkxZyq7pxB5etKXJtNo1bJEthmCcn0YhG/Pm6GK8+dIvtSOTUSu3dMReX1uiL
TcJbllgGEcS4zwUcs8brI/8wdkTWp+QhYLZqqNANsvy3GbMlhWjbOGrOdkW80G0tUkXTeirij15Y
fzQroXkkx3Am/OmykTfBW6Crok+2Y/yqQHW9IeflYm714L+7Y3FpHer0S1O1RPgMYszdl0EBlmzD
FQn3oynsrTGGGHRy2mAFrYxm3t1lAqsybrk9LMeK9G4tOTZqIAilDC7ZvxI4z6nr5NRxnMvBenFt
QNO7ctOZ2SmpM8o7DNhtzsKXOq5eas3Vt82ra+fiaQKEXJwEAkbR0bEI/fRhNtVGwhnzDk0fdNWc
BYLoosjlCsPWB9IKPzNjOFMoXa+p9CpWg3ro7yVnnnWijekommATFeWumjAGbGd+yEz/GMzMlkmw
yT21KZX70iXlpwVJtkBNuLKffZkSgRLT/D6Hw6Ky8DWD6ZjRjGhUwwFfeitooFWli2tqEViZ963p
3vlA4xRN3taja8tC165N0hV8E2rnaLrU/zZ45gEWJCFylc2rypo2Xd3sWTZKPNknp5FkItp0dnoT
Uf5UDPG00GVrwVW0l1YRRmYjAb9RrkoyXBd1u7WyHh2Ren+eoclYYC0DIshr47l7WcB59+wK1/0D
6eZzI/Saps3FQKGb4wzHrkqfo9Bbj61v7b16vp8q23rI1DIR9OXOkrO7Ib3dWH/1ZJxtKHAD+hkA
nftLNEGetq33kjr1V+EFX0MzP5ZCP5plTOuPUt9j4X4wStvLCox3oYjPrj36J/gaNsQD0nZaYFzp
JTwJ4k0yP8xBfTaQ52hJnE5emw/M0o0ErNcIZ8TkllAYJ2eiIyif+3kZm+XaDv3XPmJ/VK/3nWoP
bp7hTpvlS8FFt4juCegoQ/qpnirR7hrHpaSjJhdDleyjMPKnLoypPMvLVR5bx7APLxQhcqkwtXNu
0F63rkfMXdM1RZIGA9SYsksQdTfh9TsjSvQXuWMXYYK1pLoOPuy5tmhVSixQRZXhisjPMJhoBkyH
xayrj6HOnrOwgGxyxHPsTcZSzb23cKS+dXiDVzszvG2qQzIZdKgGI10ysjBOha8QnUK32NI1Id5G
2dKATcFFvJgS5+61qRkmDkU9HZdVZNiXNlT1YfRrDk3TCK5yjpwKuVEJ46DrxOJa4ZnFdzzcLTeH
mtnx1SxnHvAwtZHaBw2oRSuzot0suEu2ZOAkbagsEKCakrjQu+WM1ngexSzg6ELBH2rojvtQeR4Q
v4w6d2Wq3qU+jqrF33k2hl2OWf+RhhBG1M556tu0UqJBvNLNFIs8Dd+buDD/tU4dVIdM3JsN2MJk
4gKEcKCOl7+Y0Uh+xCCOlLNzhxgXA99cFPevNl24Q5dSlTyNZh+esOZrtctoDdm3TU1k0I3FgoZy
ZmiPoO88UqREv1OxK5gWKIEia0+cNl+pbILJaLGzt3GS37Ae/S2FLv4xqqS55qJCKead5EY4zbcj
vRRvEeGwT0kV8ybokLcbAgmncbYBqQZqDLxEUZBhyXQPgeJ8q3m074O4uSy74S+Ku6VvhVxZBcuF
HhyJ89d4ZvXnpBORi6hSOzutuiMjDc2Y+Tab9fvALEUvsTs+hygFXK2zn6zLXtouOHseMalaJtQV
lBalKEN0qlL1nI7hTxp19jqSmrbEqYq4qdb/mENf4In9kxl3GLdloZeEhZmPO9bY0QporlSk+jWr
d+95EMgNQuhYq1HhfuUmB3nNb3tl8yDvCMrkZECoaKCDnubsvCjPLrgf+mc2YxlQZ1ImJXen2GLZ
iIEqJY3mu1L1pak55JORL0YkycpwV/+ltdjcEwh6lGTg93UnX1F3qeg2cYVK5B2bGtlOdcBllM7C
u1ftNgjYG+eNQUJov87WLM3ASvGD02RR/zUYgrZmvrybfCL65jQJqdWgpT7J8JfOVLyCUlu0Stoo
NVVKC0GSvCaaHpDWGo52rGNyOnVCAvi+csCnkbbidJ8SmhyTSn0mY/ytC+zufg7Uzh/vbQU2udgq
Iz3amiWVHk38ZuWozkM3kOqwQBgXLTnqNUX2xY44tvXS8DWB4iqdfslST4vB+E4wBlP+HrNJblrn
djod4pbUTSW8cucmJdSxlzc37NeJ3/fsXyfXONlc0XdTNb9R8F7sMjEMV0a74KeVAZazrFlCWmlZ
099CHRnuzjj9RCgk7gbeB9aALb0V7arkZcf2TqcVmZmrdS10o44JVQCfuZ5Iy3h2zQwkcpkdkHZ4
oDrt02nqo51Kdd/sMQkugGmPhp8wjobdgQIswtWUwQLc0NHu3qkMZrktUy6OJAQ7tR9UkNsVqQ6h
Epd5yP2GgU1x/safurhXYbWaXxourPR4KfDSQ6CSBZVtndUc4CD5XOGtFn2fJhyC4FO+5qadWXF1
jhrq6YMwL45DG7HKB0vXVm69wV3HVYwpE4/c6t2WKTpPa+z5kFBW2pItRl1Qk2ili70Atbj3g2Gc
GDRqVCp7dihDILB0P4B5OS2HyGZqKaF/28HmVey5v7TOUH0vxpes4yd2jvck2tSlp76k4Mof24tX
Z+aitoEHOLDfY62aZWQ3v4Hn8LWaYWhy16gIJc3vTEoZtw6XLHxr/xuNnIjbOJ8Rqt5SiyS1I+1r
W0pu1BkpFijRTSaq6FuHmQW/jDQcClhTgUu4ErH3nBgO7/66/Ycba1HLbJd/QcHXhXb06ERhfbqd
K8KwQ2qOS1WU3pqvrMPPtZOH2I/e6SxjLYAp/8Ip8LmJUecjJpohuQfRQUaj1MpSLgBqatOyTk1a
uUY3mZmziXiaIzUTxTCyjEA07aeu/IYKPRDQO4TbrDwUE47qjrfGmKmJROXYu5uwRnuNHWoA3Dv1
nbpmTHgZmpu6Gi2vpR6mQ2ZCh0Sth2cUVQiEtMNQeh1k/inD9PgE7OyPqVOZFGd5gHe21+3KocpP
giq2V0eIEanWcJ8jNox9OCylQA3rU/CFLt/Nvi03TVn5b9FkFbshhtsRKV6yPRXG2TIV2itfgb+h
ieYHf+bzqMK2ObVZQBDObYObPdKTlMQ56akoDJhkm/pZu6V34NZZH0oyxremYfMZ+5DcEBTEoM2M
OsR7B9To3Zo87w5qCudT0DdElM0CaX0qG5zCfOrVvdK2Z3GFEVjuJokt+LGSFh+yWIVljVuJHfIZ
spsF7bzW1nYQbkOSIuheEwlXvaxaOEgkR5IEoZEidiP/aBQod2ncgUZK0HE7VCfvJpkdVGc7MlpO
CArDbcnjG7sMNrSio2NG/abKbDKtOVCr8Oj3CMW9ucQuu9KjxCgX/Lem8nZNF78PyjA+M4H8PuSw
TUhv7LOhtcyNfrsYHdLswnptT563Kt0mfBQWzCO7CKplG1vtdjRA8G3UupdOz3Kte67n4aiSpaym
ftvVTkBmd07enSmknkUEBeZh4g4EvUJehPQkhJ+imua/odMZdUVxohne6a3QoVMAp2fmLSlq+ZTa
etq53pT/s1OnJRZn8eQtdZO4xyC2skM/i2QHZiMfjKzWVCMVwWPp1RVxsdYmt0xtGIo0vYG6wEZn
eGRnED79RL6PrlpYvHaclkPvp3ArE7M9hNbL4An7kVpA52sE0aYtv4wqfLvKK63zmFfte263NLdQ
QSg5qYz56nS+3HVFRVULsFXUITLn4qqpSVxL2dlPQg7MkJODhcCzUVUYUFH4ZqdFEbLJpbx/1333
cfBdRpqEegSjlvG5m1Wz8imoXJutPbxb5r132hvM7jFxhHfiFxitIqN0s7UwI+vQ9JEZ0tJZA2pm
Ey8bhLLCOeg4J0Mua45obvWD5u8WSU2jQy6ZIUG6xUHhtW2SUnDlZuq4hryssZFU3RACrw1nSWVe
9acU89O6Koti2kTuaJWLPBbALNLqrDsAYq3bNPc2REmmTyMDy/NYY7+Y1Z2Pjor/SDuvJbeRZV2/
0EEEvLklQJBsL7Va7gYxMgOA8N48/fmgvc4SuxqH2KOJMTeM6ERVZWVmpfl//YGJw/qkG+PS6AgE
zdwF5f0QziDZMSAR0uw2x36fdTlNpqPyFFvAWgVxnB4b3gn0+E1m/dGR9ELz/g8JLCWNUqBnbNXP
a82VAvAgz7z2gRjVgGiTAMHgmQCbgFeM+klfpmcthoUZNV3MdwDya6ARTfHKi+P3Z4DgFPWD3QAH
pWJDRu86788KMSXpecO2NPiMVAh2BTosmknDOMNf+7Wnv1MegwOTKVS6T/oj5d77+NnaEKiqKzRD
jm2SaOLFAY+iQGhEjUIPM4U+YtLEHiWmXQJU0m785li7aniH7dd31gHwR7c9tECnUHf0nPMBChQ1
222sfYWjy6alWLFBvTVkRSRZtOZKz9WWT2n2o6e7KbHhA5izwTPxhnGT75konQBT2eBcXGi4BAYp
G3fhqKZhMlptC8RZ6uScZSpiMEhJoOR2YemrqfLdlKdTXDYfEr05FeXk52P/cH25K/Rgr+QKfHta
BEtvBLCgr9b5M68zYzc3TIh0v/perRszT26uC1z+4JuF2hbX3bF1yxRPGuJ3KQD9jJNOg49J7jxS
OfCSvP1cgw10XdQKD5iNEv9X1KJ0F7yFcc7ES3NWW3+qxhjspfGkNNTC8j5/XOZ4qTgugMrVeYOf
fYUy65XYhSzsQmxgT44sSYjN45cEgAn7cRrCDS1dU9LLpS2/X8gA5kdXY6qj/pxPz3HbHc0m2aDE
2xIhaGSRhaD2JhxUZzjfeGP/KGLDu35AWzslKB9vyAnQXEBMQZm4hSvlo8RMEmWBTd69VU2Aatd2
HIhgdUWwZ04KXDbgrXSg3NdM4YPAGXkdAMf73LdP2jtwEyAGzaxj+nDeJR5IxltWZXUzHQsYH2gl
VdqIXp/XmBaOqhEV+kxxHKKgdGH03V/fzFULciFC2Myi1Eujbk0ivSTDxSvActK6do4/NWQneOo8
VswqnM/F7XWxyvre/l6asLeDdpamuifuX0w3Y2DNLvhIykR/mY+217v2Lvwy31fPpeUm/hYP3ta2
Lt92cQ3mJsuBO0L2GZTi7iwf9Nw6XF/fqo5ebKvAn9hkZhdYndX6tvZFa5jiCL72wwah96pN/C3D
kV8vYwxqeSQSAMy3Vn6oM48I4EsjmmXqTPt+fTkbO+YIjrZoOlWSZBQxpBwyDfcJRJfXJax5FFOx
l1sG5S4X7vVihko18yB1UPXU/DkbOpP7Vs8jzn6QYh73mvMHm4fTVDVLNxXjDUNhbdkTsYOEnVK1
w4IFkZxVan4vJVB611e2tneXkgR/kjIeO5YDkoyyXPoFma040xdyXYiy/JXXDtJQZNnUdc0wFxO/
fMWFTrfQ5TSdY4G2DQZzch7v+iIB1caEEOvOgDGoK+ITZdJ3M2WwEKahcYvT9Zc1vPYFgrGqGPxH
553OVzP7OW56mCCGG03uT3MC90wMMoNFM9lkvmSM+ReMMhXzY8kLRe8YEK9mAFuga5D1jcDh7UV8
vS+CfYto/S6bnK+i0AxOLkACNNzXdLpc3/+3h/xajGDOFHo4jKJHDCtgevPuTB/3dQlvb/trCYLR
GqOaTq9ynHxtGudPDDy9REb2ONfBfGvazYZ5fnsbF2EONF2GBga0Kt73vo0qZgt6P5fp5fmF7JS7
IP0zFSTv+j5wr69tS5xwRSJAUEm6gNRh09XFwwZ6otItmHu28qeKTOl1adpiS0RNVS1F5q4x/gX/
8Ou70jiGE4QVREWTQ9dpekdbNT1AS/LrE4m7YwZ+dK91N6o2MC0J7p6+wEPQc0PH5tm6HdTptDT/
lBBsTo9J8gKtiKpDp1X/PAMvkMktELSmK4OiWcmWF9StSyaOqiP0NjAbKNThrq9HXdNx1bJsG7Zy
e2HQfb2eWWWeCvbA3o8zpgeWvokEJPpTab2YChBM7XPe0dLYJbc1RAHg+FO0Bl8dtEUnOcXgZSiU
LqsQNJmOhFqyU8oW8HgQIlL5QHrxoZXD99e/eOuDhUsJlu6oGVkOLupMK/ezVoJPtiFCWVRUOGQV
yASZ6RMeDKYsHLLeGpRHpnDw53gA3BPcMikmU9wrpH9g36OQR3nKBi4hm8hiGsoPXck2btHKleUT
QIYyYGXiM4RzCTIngwfBAVWof3FaJsJkz6ZsasfGhkav7OcrQcJ+xnHvsKESuMdK8wR4FEPjCt0t
zYaT2RIjGDkwxyZdWsSMAWFwV05/yQnzYvasffzH+vFqPYKtk0yGydMKQYEt74Pge2t+SWAq/edC
iD9Jp8qaY2DtXt8aeDKj1GoKJlwySPYOjqI/0B238VBeUwHL0RTdcUwMjpgWUJ0QhNq0HWgk6L0w
yz06GAG4Ja+XKn+gBLaMlmEIVEMVXyvQ3GVhSFOePzra+zaAxSPJP4SG9o8Dp4U6+rcY4WwMpyid
Th7J33Xfpu4rPc4Qa/xI4L+8fjxrO2frimpohqOTThIujw0cFNAX0+CX57uuep9o1nORAVVrN4fr
glacD0rwW9DyIReR05DnY5UBu+z3cwRL4ZNOkjua8T+MHDBEcF3YSpyg2qZN45+GtVZFpZNKLe0L
BaAxkxETHYLpcf58XcLqvkFhblgqy3rzaAWBmhRcQzfjqN6VHS+p85MVTN6QfrguZ3UlF3IEPaBR
7zyCFN37CsOUdASAs75xd1YPBqBcHt+yuvL6rYEOShbz2dRU6uqSYaT7zLKhf383FRth4uqucUdN
Y7mq3J7XSmATGmcgQA+gOL6f6OIoaGIxDZWB8WH/B/t2IUl9LanuWzASJGxbb3+Tpb+b+e/rf3/N
SJOw+O9KhIfU7Ey93jWshDb+k1yQhT7TmT5tJB639mvRjotLQ3etrQE+MfhLtQh+EoO+cEKHKvkT
13a5HMEMAEOsZWONIBt00NL+URcGuOw/ru+ZsrZpDqNIliZT8TDFCEqOSsi/mjPcDq7zKH+cvkbf
I8/8En1yvuLgyN6+A/ln1jaMwapUBkBksBUJEcQ370gkX5PZYXpGUVxnusslpjb/eQ6JP30hRDip
hIIfQLEMOA1m86AzwF130sfr27d2UR2dONq0MdZgNL1WBlMNzCSnwcl3zon6g2mR6L4/GzC6t3T4
Jrae0ABCv/R1oWv2h1hXAdlBxYMbgp4PkT5PUpZwY0fodS35Nm/iDRGLCRNDSAJqWZZ1E05k8Z0A
+/V5YlScuXU7+fucwNc4NEz9Rt9Aa7qnBel9CiDUn+jEb5liUqedAwV8Bo5rCukJnAFhvy/zlz/Z
uv+uS8zmnMn46YqOjCZvmNH0Den5uoBVxb5YhGDjSOtlfUzXHQD/upufv2j24PXmRsJ8NcLHVtv0
wyuW9ubZQ1MkzWVlM/iSVj8OUK/F9tICAatcHb8Mc3ripp8Yjj9NbfGs9UChXV/lmg28lL/8fmED
Y8k26eJcRqTHwK+MB9AXvFF6krbSlavX62KdwvUCJKquIpt1GhZEGw8AIhYRIy+m44bfr69o5dw0
WaGtgSqWrMu/Hs4XKwIgO+9Dk2iV1pcg3yc0nXB0GxquLIG1cK1eSREskt7GGvAVBKrZ39r35P14
F94m+/YYn8LT+VPF/Lk7uvO+P8Bhapx32oatX9lNpDuOqquaruqy4Om1KAtT2Algbxtg1mAOLZg+
l7AdFAH81sDUX9/RFSulsY8mFSvegJRGX+sIvSTQITJo5s+j1FEyrz9XebARu6yUQQ1NJpq0ydVw
cGJxjNRsPiU2QmgrhfjRW4AJd+qN5jUVFEM7oMSfgVPxmAnwA392J4/BAb/49AcrvfgI4c6HNGqV
8LURr2sgMLYJlLvFn2zmhQhhM3OLdrViGji6LPaAknnX1AAFXF/GWijwajMF7UzC/qy3YM/61vOw
rx6GezYRNMr7+KR+1v3apT9iAHNjw9Ws6snF0pabeXHzusoeaPlBKhQMRaODmdhvWCtlxVy9Wphg
rprEKhLZQoT9Nf3QPUwv/bfgR/TJuu886VDe6Lfxc/WNLqfr+7l62cnDGIZDFG+Lr9Kmov9TbWdM
CpX5ik6qgj66rlJ3efmYTxUcwKk30Nh9XeqqIQOoi1eQ7eimIZjMLJY0NQ113nQ1nOUhTBuM6NQb
75O1M1NkpiRBYTM1VbSWNGvSsxjKXKoJHki7+JtKxZbKr1krRTZsSACgKzZFaxV0el1M9Lf74dj+
SErrTqZPB7rT8bMD5aQWb/matY1TVE3mga87/CdYxxbKYX3SkNcY0s86SkAhAoc8DOWNA1pTxks5
grWIpUi3xmLZuxB8cp2x5B2Nc3+ZY/xSgeS8oYQrgRzzgqal05pCKCdmYcw6K/SyZFU8mGkSAb1q
4fnVO4exbXyNPoCSoPvXVVBZVQ9dM+nOoEpLu9rrKx3rZdTDmDv4dN344W3KYOoJ7hKX3namAF2a
I7/0X67LXBVp4thIaxskGAS1T3lO1HFHb1WlnBT4gDOl2Di3LQnCq19vzJS2ZQPrqKffNbk5BNRS
N05r1QSrTANRzlJth/f/650rQOcMQF4ZfVApe4+Owe6wUKru6LJiZBo4Bg8G333qmvt/vn1LzsTR
VcVBWwSldEDko9MS5KlUX6hAutNcTX/iqy9lCGsbVAhROnlBt9oHB/MA39K0H0+SP/rgxxxpgHYD
j+F96wTZM+Oye+Ag32+tc+XyWUCNKpqKWVbeBCWYZIshDDRTozYAB8BDaUJZqZ2/RqWxdQtWDMor
WYtCXTg2iVmXwZiwxMZu2M9e5FburID44cUuze9H2sKYpjoYG2+D1RXSh0VdF6fzJvl/VmUdNApW
aEkk9xvnr1iTwCsMHwPgtK4rzeoCTbRGlikzOJZ45zrFgHuBG6HW32m1PTBWzDzM1rPwl4kSgmYq
PAbWxNENAOQEMQ7xf543Ntldf9pn+8gH+gEuZUbh9sAQMAbihZ+uL2x1Dy8kCle9jLVO0wskZnD0
yJ22q1HIMgxfuvDbdUmrW0hA7ihLPtEQn/JKPYIDGIVgM8GqmpefsvLzBM3HvxMiKGIeadOc9YDQ
hcwR6g2NzJBs5NbzdSkr9pGhE2IdyzYtjfl5Qd3BiIPKE0CUtvuktT9yunOvC1gr9COB9mptSVpj
H19LYD5Zl895DEPVYfhYf4EN6Vus7hQ3xCTmhatvBDlrZwM/BhJt2iTeRFIB7Rh5YUQjMEnhD42O
xrnUj2ab/8HpkBV3DGNpZcR1vV5VArLwOGnJ6GtZ42qDSZ/fYaJd/frmrZ3OpZRF5S+M0RQB5Uvn
EY4lM+gtASAsLf8g38bUERk7Momm+qbiM8q9pc0SzqudmWJnVj2jWfj6Mpa7LtoCKlaGjr3BxL15
70XzrM1Tjgpohf13YEGebIFefCghCGbWhTbvM5jlf2Dnlm6ApcFVs+l1fb13YaqDaNmzrkJN6IB+
Shk5G4x5f31pa+rm4PYdYl6EiaZAxfUnRd2MfiWBlpvAeqYW8tOcVs3GPVo+980eXghaVOVCFaox
b8KirnG7oKiEYf13VtpPdVcxJA60ZjtZt3PCYIyyVRBcU8HLBQqKznC7DkcZLGV6F9zRUQF1zFbk
uSKCtwI9wSawNhZW4vXS6rYz49hSRr9j9DdvnsBtuX5IK3uHSVAhj1N0+hLFIlasVp0DrBhxEpDA
SWDcw9drwTNafx8cgBQ76xDBM9PM9tZjci3lh2THsMg22yqe8PXSKjXvwExE8+OP5k3uxe+SA5jK
nvJRPW69hNbi91eyBGNRdhQM6hpZ/2kuZ7JwJ7nwdgN4tZN30Ml4wcbGrnl5Wyb1RlcfVVZi4Nfr
m8CCBxQN7qTB7b3hYTC8yKfjeJ++nz6Ubs7g5j8PlBCoORr5U9N8U/gY5aSRLHnhO8yfQkbCMrty
za7dZ9rpus6sRBM2DUUwONCfJpOIeL0yMzhLZcuIEF0m0IPGA0RksgyN4Gjss7DfsFXqyoPvlTTh
7ApZr2Q1QFrrEXXetU+pN95aR/hZIBs/BAfLr+71J/n74I0P0fH8/nykleong6rH4ZP6aUuVttYu
nGpjhXl/noFgyLXMO2vpz946H0F9hALKrP65I321ciFqy+2gOTsdK3eKfofvBqPoUFubT7S1JWkK
w0wGaX5MtbAkjWxSbk2waQ9u+CBnXvqU7VMvvHHcdg9GDCVhMPJdyes23oZrpudSrrC8JmNKm/nD
JfppT82hPQ6+7qvHrU6XLTHL7xfeoc4gxqCTbxFzfjKO/bHzs6f20B2vX4oNMabYwatC5JHoiElP
7Uk5tkfAdH04LTfErF6Hi10zBY9AnGpZJGhHv/dD0Od2SnMoHsDKfQa3AFBv5VjxmPiqfDM/kEM+
li74hhWACyrorZCkujDBfYVPAxqww/X1r730mTQkriRXh7kTX/rA73RZFZijn9W7huchvZMvvA3l
897heVh9ALpyH1gw7GzckkU9Be//Sq7g/SOtYJLcMQgzWqjWm3zfDc6dnL/w+lrGHD9fX+bqMesG
1dGlDIBvfq1NJnPMYQ3vtT/3KSwWDaC7sMky9uwXZv4C8E+10wHOAWem7/zron+9C9+s1FB5VZm8
FQyxNpvZU6FleQieEbDFPuCywbtggqGsjez8fRGBL9Q49ZHxcTLqQ/9NGSBF1Y3vXdTMUDJNw02X
Q4RktIl0sEEXf6Sm5uyvf+PqYVx8onCnC8WpWquVIAxUf6pK/Q6MEcbW9plUe5XdbiTaV926ZhM2
a2BHUOoSDoM5b4m5g+XOAZPDIzAqXAuORa1R7s5Dxcxwqz5ncAgoE47AOQ8Mv86nGboWgCo05jy6
6XR9+WvhGskDk0ejiQ8WH3S4ZgDUTXv0JQhR0vGjfd56kqxtsE49j74WDecrGut4OqcdMF2jH0G9
B+Y9fIH5wVCg9Mr7Q9b98xejrcOvptE2TBpZ7KVow6ro5gGNi853VXzssi+Z9nJ9yxaNEJWaRneC
XFlGhimYZwOud4rYyeRPHairRVB8yIz8xmJM1KoMcOvthyqb+w3Xs1a3tC+kWoK1LmCD08o2nX4F
Z+UpuOneSfD2HSfwuw+yn++BsLJvCWxaFw4tb2vacc2KXIoXFJdOvtBiiB/kHmUG+qKWTo0CLKuj
AligSQ9KnH0xABmaG3rXrm/3umRbp73Y0kkXLvp14Q2rKe2MXoHNdWSuOxtgF+tj7bFI+wenLO/N
QTlJQ3HQZ1Pf2nJt9aB/SxZMw9mC0SLLisk33yn+7MkDw7Z79QSsrwdvTOEyB8yc9/XVrowmGZzz
b6GCdunQGRFAsdzoZB+mj0tOlkFzVduFL9+XOmoIVsWu+2Z9wHZ712WvhVUXonVRxSj7waLH4PE0
maeqNL6WkbYg9frluGV1V0XphqaaDuOzVEZeH2qTmDEjBagToF5JWLgZ2EQlaOzWhvKsGp8LOYKr
ncBhL2C7YkmB/h3Mjw/9GOyD1rkJzsN7A16yreNT13TmQqDw0lDadGgBg5h+ZdghG7hJCjc+JCeo
bo9du5N+XD+yVfPNrVjc66+c3Ot9DCy9gTgUbbHgiBjHxwWb+bqE1et3IWFZ8MX1yyeF1KXJDmJY
O4IEgCDDanhi/nbvwBSlLzh+0sRIc1lXf+Ca9QvRgpJoUnjONdrlfR3CxSZ2oCkyfhGaG+FHqEe2
jm7Vrl+IE3SlS53a7GH79I3nCVRKuvVded+45aPxDfKUl/AO+ivSNd0TF3A4Vsfr+7x+I36fpKA4
U+wMFFeRrhXn+yxKX8j3e/1ETwhh3cbGbslafr84U3Bqshr2ismPZUAFisbX4XQGu89tmufrq1qr
+1Od+L0swXoDWtaDnrq4rZu+c9nS7Jh6MYjcpMB3M+gz8AKe6gMdbSDabJzosmVvHPWFbMF+d1qk
yGRdUd3q49gAPD4q1D63iiOrUujZdWybnNSbfFQ9tI2Oa5r8GTYB/TZTwp25FXKs5d1xCf8Vogim
OTBSyzQWs3I+xcem8v/fc621QF/awaHxJ1t3IU9w9zOkKEWz2BV5eFGAfxrB15XGDSGranghRH2t
hpbWRV1Ss3OpDgAeid18+tHUR1OuNzLvW4IEQ2KoszW0KoLitLwdJeO2poTQGsFdkW5VN1cN8sWa
BCPiQMwW2hMbd14wMKZZ+tTUwen6pVLF9QBCQA0O/gnS76iFmALV2yyeywR6ddB1R0/da4/1Hamz
ZPRMdz5mbuUZ77o7dQcA2Q4iX3f+u/2Yvtf+qt/F/nnDP6iL6l3eMuFj3qimmQZneIBNv7sJ7rv9
7Oc/kr2FhsJsHx7q/UCDT/PkHPoD7Kcn6cP1vXjziBfFC5oKcuTZqZjf9cfP0RMMbP7ZB+H06Lgm
qdmYtv13zsneWLN4yKJMQXF1SFXbulRMX8Yl1OXPon+6vqo3ORNRgqCx4RCWcDBywkuhXt9Xh95j
YNCd9qZ79gMP6qlb571Fq6J0AHjyMB60G2WfeaXLLOG2IX3T4yd+jqDVMOzpI27I9M2vsgtpuhvu
9VPwBCzUYsX3d8BAfTLvihPF4NtAdqfDJnjEm+S7+AmCfwRcDHTkiU+A181V7tLH9giirK/eSt6W
SosWXRQluMeybGmlWlabwsKQtF/L2p/gv7l+xBt3WCypx1lQQD04m34dKffJ9FdUobCpdJTSj9cF
bSmr4AXndmjUPuSCaIkND83dGG5dQTFEFPdLeLJU9XlIogxlVb5DQX2jeJV79qyHpTsgegCOCjwF
wz3vpS/d7T9GchBk/7JOF6GM2cMc2La/1EIh3x4ccj/8anrFnfYeNlvanc7H6QhI+p2yFS9urFos
tsORrZQzRTBGXTRIpAE+KPN9PwTvGzpgCx2CjSA5FqHsXT/ONzk1ccWC8alBqWu7id1eqgvWCZCH
m2wf7utjSoNSeA/wsZ/uo320MXn3pjokyhVMEsBzbQ+AHBB1X+3DfEe+fZ+4/Y36WQPgKD9sXcIt
w64KNkePaytSWtY5uAp9J/YhckFju19y/Mbf/5Pf35K5cfHF5NFUmlItDdzJsfwyz+9L/ctgboQi
v9zhFXf5y7dfKGxR2JzgwDZCptnsNKoWMJS8T76Uh63n/C8NfCOKKgk99aBUvSmaSyC2konk5jvP
6ZNy11KefxgO46ccDxK7xqH+S4Gq54lq0BMAMkd7v4ULIb6+f6nM7w8whKh1aiA4kSvWOpea2zEe
HkHZBerxCNOgvjHuvLVaQwgE2qSwz7TWLS5Tg//BT47ZQwQU1vhNcvO/s0PikkV1DqqXAUbnluMO
+qCNwGxrvcLVZIq/mzNG7f0hfs4XwHDVAaP4PlPZ3nIT8Ex8r4q7K1zIqu0lWAWQZt4DWP5d/Wjc
gkR0KO4ievgab/C6D+mxPkhetbHV66bg4lyFq2k252LUULtfuUjNj6ibhPcEAm56LB6dTX+8tVDB
9Vs50Jl9AuSjlKZ3Sajtg3I8KrBc5XA9GVG/N+L5ecPKLkd15e4YQgxgxY00ZQBIssQRcDdgjUFd
0r3q1GPrtvRm3dZdbKjwSnZgB7faxbYuhcX88fw4FpwhQ6C0/EPhuw9cG9jmLU+y6sEupAqRQZxn
KdCp2IfaSz+03ugRte8Wq17T4bd0SDan/3ju05YKrb8aLmQLMcOYSAWghaw4Ouk3S07puASVWKZT
ua9O4OXuOw9MZdBGsUv60fp3N1WsfcLkELbFYoXPEei77Q4+3Kx7LOwEBtn0sKFLq6He77WKBVA1
mmDYpV+LAigNxaSU5mNyiB4lF1KRu3wf+vZe3uwgWb80zK+rSxf4m4F8u+uGgkk7gjLoOOZMvpmk
di9ntU8V4S6D1VvWoo2Frq/zt0hBnyZNkgLIktBiwOFnaGnhtwOevy7fb2zoYtneXs7fggTlGSY5
LtrF1DvH/ARapg+UuWvs9c/AeHsAY7vX5a2GBTSE/Wcr38SYjtnNacK6cg3e8eFOiT/RKbu7LuRN
iud/zPlvKYL/UtXAVvqZA8vvyg/FTXACOtmr9/Oehn0vetmQtvy1K1v468V3EYb0RU5fDoPz9Bep
N+0p9SIvvDcOy4Nq6669KXqKKxMcldPN/3lPDbAG7QxSA6QoBuAxsxMH5nfH/H4r9vn/WNTfuym4
KACBiwlsoSUrEX1Q7qoHgGo924tP+a1W71RP/xR62sarfUtPBD+VQy5oZBL2NE5114ayu9DiXSTb
W5qyof5iCJmeZSPOGuToNFLobnEDP+mjeso/1g9krb9aPzZ0ZcOUqIJ30rQ+DAFSXDTTxj/pN9GX
9glk9Rf2k9cGjLX9bvwKCrO/VXxYf/VfXD3RpAA5lkRLBJl87D72z+Pt4hWZwoB6yTW3zMqiE9fu
hGBWJDMblPOyr8Yu/kv/u3rPrfCtvfWOZibppnb/vZpqYoQ869Ykd8tRfh19xZd2pQ+y6AtUdLv0
r3kPa+l+62qsr9IGp4WaPB1UgpbCXRMrNnC/fgESmgSTOkRlGxq6fhF+ixCCp7IEuB6kCYxJ+94w
TmPyfJ4+bCjllgxBKZs5HYeoZxnnu57OHbXawRTugrTmlbvxUPglM05b78PVi+DQeQneL60mYrOE
6oDkTQM8T+A6dk3rUxXDTmh8i8JwPwzg3g/qn3ie3wLFefxBd85V07CRzJpaO11uPrbUwxcy1Hnj
yNZv2oUowf2YoOCn+cDa8rvgUD8W7qKDsCQ9bTe3rsYJF6JU7uGF7xmqsLMXzFG/TiEA0uEeliBP
DW5NmMQ2tGTVzV2IElyPHFoyANvYD/1g38j3Zz9BRZpT97ydNVwU7o31uBC13LuLVY2RMlhBz1W2
9dtIe4oZNKrB6nXo8bfSraaaxRRdEyZcYmgFKwkJ2EUI1DNb/lsFSd4F5/HnEMs0QZOO0hv7c2gB
IL6xpave52KdwuUGk2IAV4x1wqryvj1pR8m19sa74BH2cd5Gf2SuLsQJ99xOB6CylnSXZPb70S49
2fp5fUXrb5ELEYKTiZzAakfaBH0N1HBpl3rJvXqTHBWZ4XWm4XbQhe7lHWgVtr8M/jG9c/0D1gOk
iw8QHI9aJemULRei2S8ZfrL9t/pT5XWe7stHyt77rQm16+rDrONrXaUfE5KTFPWxYVNtmxYytEfJ
fFHUb4M17Sib7grF2lrldcWxxEZExTLmFl51hN6bh/ID5Bae8WC8m13NNY+xv6U4qzUUpr5pMqHh
m38FzSkUyCr0koAavusbED5JIJaPxYOW7+Jj/hh5iascAv5vHMoH/MUBKsoDDNcHGDXUW+fLViyz
Zh8uP0fQMrvpFXlsTQxs9DJAoyLp9U6ytENaUUMaTtdVas3Jq7IBJg7DU8qbNrg5LfvZLvCOyTn3
G+sjSfI/cE0Uu+nsA+7t7ZhsHigaBB82ZsAa1H0iwxOf95blJ1O2BVq16psuZQmmNcggGw1Gizxi
AT2jMcN5m8UU22Vvbnr4gR3PdsZ7K9T8FvKETqEL7vp2qmu6e/kFgr3tY0CoW/ho/elG8WPHm42j
VHrTQ/M13if3kGiZO/Vz+MW26aHcKfqOHmYaVHo6tZ7PX7cal1cPl/Euun6Wzk1VMBfnVG71cGTr
banbd3ZxY1XBRhvl6vuJMUKm5C1OVxFHodKgK3XYCy3fCL2Z5jdlV0CMeWjOezjM7sEeh8KBvgNr
axRvdW0XcoWjLrUeDCKrsfzxbINVWAQvtgI63vXjfNNkt7xIgYMAFsICvIly/Wv7lxVwAncDCpWe
6lOzo5X/FmTiY0R40O6lQ+Hlh2WmsX3ZgrZd9TWXktXXkue6VuCDdcgFfQ7elTRzGMf67sz8QnDq
d8Zeehf4ECl+zB/0u/PNVtZtNccAHhfToQzbMDwlqPE5mUFXaEJoSM4ZT9OwuHHUbA/0ICQ05n3q
hH/3ifl1mJjtjdK62SlG9xWMjG/Xt3+RIgYv2gI7xsglIDgiuKKcpEk3jnyFKtPMmb9zAKgF6OHf
CRHCFDuEa646I+RswswF5Yg2P8LgvWEFV6sOl2sRnAykduwyrM3kUId9+Fd7p+4jEpmBVxzUL40n
o1GjGz5pbubl9zQAbuWm1u7LpXzBqySVXQ16gPwsAkF/PpXwlf27jRSsjQmt73AekFDRZhuohwkI
8S4evOtSNtYhtjeD4FkwuIyUvq2UmwmmCFcPG/vfKYUl3PvROhdRn0Ro3vlGjeHgq+ip30KOXC2P
XJyJJdzx1Kr0s57HqN5pYWPRbpPDeCP7GjNJsRe45cbWrQUWl+IW33Xx8FBSEHgLnUVpGWSnAL7f
y3p3SI3sue3N90PYbAwxbFxfaznKC3nc5yw3mejxHbV11fA564zdlG+Um9ci1MtFCZZK0Szou5Pz
sofLcFJyWEat6s0ZqLWn6KUYwUoYNYygs8netfaPSHoYexJoTbQznJ/X1XvLTohADZUsD1M0Ikg6
0rzvUgr9UJ7604JIIe0bcLG6Ox6pJ22JQN3/RSJt69AEOzFXqhUHKTrZetVHiCWRe/Z0cqKJS6v5
0fyUu1vZkq29FQxHHrWFBNroYpqS/DBlYXSywnI6TF2t7kcQHvzre7zq3RjbZnB1Qbh9gxsfBZqS
lSAUozO9B6u0334CP5zxVfUY7LfQbjalCbd8UILeMviH1EJ4TPbhuwiKuI+yDzPxDvLWLcyi1ecM
UFbLyvDgb6r53TAz3B8VeJrPDOx97z15D5mzt5TyoVf7ybPRhbWUrpvZDXa1q/oQ1d5Jh3Rfhq6z
OQ+ypk8XXyOW9tukh3Kv4mvgkrtRmFO2JA2Y96jYyKmvvo0vBQkmG05pe4ymbDlU9e/h4YzKxu7g
V3fjvnXb++08zoblsYW3cddAkdpUWJ5lXDH3+6N20P3M3xqLXNUfTTEcxQHoCngyYWHhANNpmQDP
sEx4h7dQ8Hr9zrmXDoS9x6248xcc2JuY60KaoK0Ld2GXMDfrtz6ADZOxC99Xe/MQncyD4sMG+HG8
syijJS+k8tEgyA/Bm1N31Z3FZg9e4/eWt7SUQvL7J+7r4ssE9wXNUZeaBl8WhNntqDq3Qxg95yMv
G8val3O8IW7xTtc2QvBecDwkKd0Ell9CrbxT+himynTcCAvXbsfl2S6/X7jIfFbhYws528BsD4H+
nmYQb7Lfbdi7ZWeuLUVwXl2kWUCXcDUW1rduecYsDxidvtfiqYuoGm5Z9K29E4JdOJoTi1l6Ln07
1jtLOd/A+/ByfVVbWyc4qrRSRkdSkBGPMXj1P4CVP4zV5mzXcouv7Z3gnJrAAHBmWcromzclt3yp
HAQ7dbPTYDV5caELYn/0JNujAXmmRWK9PjGAsIcanHTBdLedWN84n1+fcqF2WTIz6g9UMLqdPsZZ
9K2wtP2/Op5fVu1CRCCPJfyyiLDI2RvTD/ht3LE//Tshgkko4OU0epPDifI230UQgqdd+hAbzp88
B36bnl++52IxYZAGKVNouPDyZ9U9dsGLkmz4r1VvoizAUrpCNCAOi6oDgDVjkf9PlKD9r+PY1TfA
bzHi84kh1aB3IsRUNVNa+dwq4IRm785N6MWzDAk4xFzXz2i1DxWcP3JDCmsDP+u1jdPP5gSpbr+s
jGa7ffQ4mzeStZMHN/sZ3DEAcTy/Oyd7efbq/rSFo7uanzJkMDZBnWV+XxyBKMxBjgdzXuLZ5Y0F
Qc7L0kDU4q0HImiobx1vC2R29SpfCBWv8mwUTWTksvWr7w1saS96Do4O6aLY3+olWLvKl6KE6MBK
9F47R6wvTNMnrZdS+BrsDVO7+lAF6cVZqEMdkAEEe14T6lQZE7e++i54Fx6XUo56iu+aYqfQkRS4
0/vrOrNm2y/lCbYdpsQmAtSHe21HH2MtcbxGovw3nrs/MCD0fgDQjnLoTIO/1k1Q+aShzXViOB10
Mp3Bs+xGtfPd9eWsPXAupQihhCGf9bGekBIHz305HyX7YWQKW7Mc77qgtX27jIGF4C0ZY0fi8zmn
jvlDB7SKWD4Y7VaefUuMsGtj3tuDjEL49TC5TlTs5Kp302Fr296Msi/Z18vlCPsGin8+hSC4MGhZ
q4wvGcf0eYnqO2/qd8NpmRsI3cwH4WjDZq0d2KXgZQMu7L1aB3VWVwieZvumGz7VDcCv8G3Uw5d/
d2BCZDbVU107Ma8jWTH2DeUmVTrE/5hzR9xH4fr2Y2Y1FDtI/IDKrg+hbxnxbWj/vL6W1YfK5a4J
t7br8toqrf+EmcV7rB6JCv3R4WkZgjmwvy5u64wEt5Jmsd4NC2qd2r2Xo3B3skdnJ23NTW9IedP/
OZfxGeJvpKTQqfYA4hbPk2EdoN3ZWM+qp7rYPlOw5Kmpwao9oQuDq97E7+Pbys3cZYqhuWtOIXMx
4eb05przuBT5f0n7rt3IkWXbLyKQ9MxXujIqVUmtlusXQq7pvc+vv4uac7dKKe7Ke+YONmaw0UBH
ZTAiMjLMWly8ABtt2ZYx7Lw1E6eYEk81ROsgIhFcrCjM0QjaCiIkkNmDLTOa7ZmIgLRFkcLgIkVS
VVGnaIvpYVHhxXxrj/ORXLOt4eqVkxzxLnfpXtvWO4AEbf5Nm+1ci1y0CHNwsigZhEeorrqKNA5O
azWby+YuNA8uVFgh7VhWLN/Kk32KJzhGr2vbuFk6UZj93ManltiGqL23fB7++XN+Ni50BLOhqxni
hx/FdvsQbiNHfqStDaYAp/5d+wBjF6Tawk/JRZEWkMClnsENBqzyEK87tL/CLQFY122+qV1znzZu
e0i2zS2ADMbO1v9FRnB+YC6sjG2TqoRBzYplPeLhfADmaGgnZSmQI4qWfCY+tFGh9Qk0m+yq37k3
bSsvOIEPDwOLoSsio14+04XPyPczwgGQhPViPEmnOoAOsWf1o4/+lPJhSmLB5bmaLZ6pkG9rYIZ8
UgIdwtKH6CbGjm23BaHDnmFLoduEvuiLrWbb5/K4EFO3MWDgl8rfVEmP4EguZiAyEVvRjsPY22hD
bDV9P3etm4d/LjulSK1c2ClYrvYg58Pjgl1FSLeG9hrgRnan3EqAir8sa3Uh7PyYXJjpwFgxAtgc
uUKSu3L8udHiFOApwESeU82mY/ZvqQnovkGU761ONZyL5mJP0naGNLbQsLYBNlMV2BjuDR0M74Mp
8Jh9lpYHjxVefaPXwI2PvOZXtR+uR1uUmAluE747ksaxpJVLYlbKf5LyxpgeBEpelHjJUbjo06VG
lNPF/Vtv9Iab9LZHuZU6wd3oJtv2VAEsMH69LHP5Ky+J5CIOA1h3VjF8VznKdkY122N8pPNdGpx6
CqS9UtQgEOiQr1snegQw2Xxxz8J6jmLNG+JKcKTlJ1840g/0sqq0mKTAL5Jdeew36ab3qyMGpgR3
ouBjWVz6MoaJntcDNAfyuL8hOHHVTFFsOhPv8hcSaYwLMFVWDGoFclZfkx5HWgIGT1TbFklY/vzs
wQGSdDYOLSSArSm2Jdpji2sQsT+L3Jif6J6wCDhl8meGObiKo3jNYVmyoB69WvY6lgkExUeG5BTH
6KraNxvqzoJPtloNMmQNbSkZMN0/1o3CECSWKqmWegzzVc3DGpubuB1uvxSwjsSf9u2uQ2NDZCv/
JX/CNA9YJwDgbS2x/EzFMSAyyhoT576yAXwifVtOvgDlmpu6d7IX2VsSw/8tt+4/L68voVw4AQoo
iqAWhFpl56bIRc0AL8mYHGrz77+x0S9JXBSxCCtbs8UcFskVO8mQogHT4rKIJcr/9Or/iOCHzGmj
lWXb4jBSAzYNoxjtZIxciSlPZSiLICHXPeJLGPcaSqdAqpQS56nM+FGj029zTBvBgf7LlfolhA8g
GLXN1BhCpLb0LdRnlGvSYawpclU1caYS3IC/OikUiBUdjQsn4BEq9FaG1DgAeWsaBUdMromIaddv
la+jcRGlBIW9nEhLamLNN3NWPQBixg01zI71xXEuJcMtMtGAyXo8/pK5/PmZi4WSMU3RMgtYMpM6
Uj/clTQ4TH0gGmYSCeLzkRLp3pTAEpNqwBxEngEco7plcfZy2eLX77GvA3ExQ1aaop5GyKG9qfr6
QB4xa7nvI2z2jvrWyrPeUVi96yzFvyz4v3SzvyRzgcOag9KUQ6hSPcn+HDuom3/GZ+l2eoi2WF7E
LuhlkSKr5ALITKt+khMYjFVH12TAgH4iDP6L0/73CGLw4+R1Fc8B+ycGB5sKO7wDXgUq5iBAr7K7
fJzVYIXrBdwGMmr/fGV3TIuW9jHmQwF452V1Y0/dC0F1PIyeLwtandQEhcJ/JHGe1mkGKl9Rs6SM
yW/lpd4sEAL97ZIWa+78hC2/dx2PuvExfxU3xdcN5Uw653N6lJLa0GEooxMfVeZ37zGGCk2s25n9
ARNCboaV8MsnXqz+x1c8E8l5nz7r8aR9unmbgm7lrdKfA+ugdi9xLRoeX7+1z2RxHggE1VAuUFXE
8MPoLYMsFbYl9wFS8gXjsr8ZU6dwRK6w/oI9k8p5X6RasWVoUCrW7Acb4BD+tF3KzmSwP8GyHBGM
2mqgORPIOV9UoQE7qRBI9vG23jTb2V86K6KDCcTw1UzwHzQB5iaXvNzaq4/dFhgQV8leBFMg8D2+
khmMujlTFIN9uRntkKCKqQDhPT4mmKS8bIqrQetLbwZ3gVtZ8D8XOO2rzB5Zv0WC+XBZxuplcyaD
u67l0JRLS8dpKnYF+inbMvdZJwgiIhlcDGHdRJIsRLSKrfGAzsopoMwDP8D28lHWSyVnZ+GixWjJ
LUDFP6MFcRQncuLbeGNuZC8Vo6avTU6cxUWDCxNtTgKj7KE3ssdMw2mx6XFX4U0hcp5PvNkLAcng
gkSR5CpQshEkgK3kNphXf9de/nNhbsbfIJ9ywlvmGnvNwU9xY7u7mrBabmuebDMg3zWYpx8DrG2x
+/wEnFI4+XV2HXmiR4joM3NxJR+rQs8jqL9uKl+PlUe1z72ykQTWJPI/LprkVqKH3XInxGha1OGd
pmAworia51jgfoJ4wtcwpcCIaNzBbD/hSPx0o26AMyfkORCZLV++zNVcilT2aUrDrr2N/MFOd/1u
ui8cUYVJ8In44mWIniN2HnAk2m5Ls7Gz/A7bEAK9rT88vvyQhzUuRtBXDuUSIfPfKYl9jc6g0f6w
lJs8PRLtb9cVrhwIvF/0tbggkw/ZgMmfz+iPTiO+VuO1O/FwkSA9MLkYI4dp1cdkiTGD4SoDqKDT
atd1WmEzfd7GgSQaovuBHfv5yj7TJhdppqYuFc1aJAKDp/k9vTfvhc+25rF1wxsJxe5dEzoB+FUF
iZAoO+HLkUE3FlipQuBB6ncz/1Ue9IMyOektJrWx0RGhF0VQ8hZNhK4qWMWKIAVwPXhNuHBX0Sac
owwDNcNoHWamGHYeVoY7RvmbZPY3Zp3cX7421gUuTOmgxtF/MF2yoZ/NbrnPYULXpdpvAgNFbn3c
R7m+z9tKEL7WvUP9kscZalWOZhXnkFcFfemp8jwBIsZMbBKBiIbM/ejQWpevpCGs7MiIWwclH+G3
XU0tNMzb4ncAAIEfYFPCGpy6+bQYVXXQ7+QnQPWrbuLnjnWoUWKZ3NIXIqCsRp8zoVyuYeVyzcIQ
n5ZspDsL81LAys7vDWz4pjfGdt4Zr+aN6Ppc/bpnMjlts6rv1KHGQWmgA80OBBPgjmqK3h1p86gp
5u3/nzFx4aGX5azs9Q6XdZo/oQt2qszgerDY5LRp+yfTst1leZe/I4havxclkqIG5CQd8a6NA280
X1ohQqdIAnermwHQF8Jkhj8qNzIqLImIcEskYAnsZ3WVlhYsGip8oWLWXSwrOpUIZn/1aviyAf5h
ruYNM0t4OR4Gqt9vlinXGleDyL4vH4Tyo+xqOYZTquBbAG/K7jLZBTimICYLrJlwLwJjaueoQLnG
rwettQeSH+OsLZxw7P2GlR5pIoFA0Zk4lyWJ0fTqiDNFQYp617zJVExWXrbhxYJ+JLhnn2f5DWcG
0HRRbDTdMkI5LM3oNPdTcz4OsnVn0sqJZWVvdP+q6XEmk/NTkqaBGqYwOsDDBK5lhJkTzkzgnIJ4
R7ibO03mCMjvUF7L+tqJjdKX6hbY71YlGitYPsMlFXJhQJ0NK6iBMA98efaEx+82cMnNdEuvl52N
cctE7VrRybigYKiMoLwLeWUue2X03qjzvlTGzWXDWM30zz4SFxnSBiv9Ugb9pUP5joGoUxAFf9qg
MuwwFyGWr5eavoR9XttnVhiVPSmUxdKxiFLaDeDGtu0m3sQ7eqvPQHdemNREjTGBGj9fBmcywcQR
SfoINdbj/DvJMYSvKq91L71e1iPvxJoFMpUzNHbO2Et9jmMsGYM7BrRGtYo1fSAKXhbBByZeBGfq
dOgCC81lwP+jKJIWd3k3Okb9UdeF3ZalCD2WN4x/pIGjFp02DSkiZ+4JpcwKJ/AA1B6WhraFWz4s
+JvpLQiZMYclO9WvacJevoiI94eR8II5u8+HvqZshGBsDO2N2DG3iW/cqLkdO/muO5qTg8lX/f2y
btc/39dpOTcAH1HU0YWnIp26UydPO2UqRG9dgQy+bT6FxmyShWTEMJ/GKHHMQbQ1I/hmfNe8SrJ4
rktIyJDSZv1Oj2S7pveKJuhqiE7CXZEsVGNmEnwimUiukRIP4C7u5Q/C5xOLFSwoiLqGdwoeDJz5
FWkYjKW2+FOr+JP8O2lOQXWPcWs7THCPYAx17HvBuvHasXRQBFI8jDQDOC7fL0m82iU5GsHCFIWZ
rQ9vBWsFVz0fjP451ZcEzoVrPU9UWcKp9EizQ+NY6YPdZKKbal13X1I43YXl/z3HP4yuhas/0VP7
0v4yX0Gf/pEemgczswNwpN1JN4F3+cOtKlGXLQAgY4UUDO7flVgpmFXX0mb2lRSEwxVmu+VUeb4s
Y02NxoIoZwH2RTP5DyWls5UnC9dSlRyC7CoMY29WRf3jH9Ady8c6l8J9rMQCJde4sK9JwYsc3WAb
wx2VK3XYTQTQPrUdTadK62wWowRIMrdrSmdkHyQ9xuXgpHXqUMxxXj74j9lG/jdxnzZJ4lTDNufs
BzpYEMzmSpFe4qawSZDbbTS6wCHyTF1yjDK3mzTAfs4vzF7Zanzq4n2p/lVSHcj8dBPo1U7w00Qf
hYvbtMmNaIyhrsEH6NLgoIBipx+mZ9wh4vn5W+pKLhEBWq1Zm4miAgVDuInFksUVzm53qsld3cwQ
2mLA3kwqRAeRztfOdSaCT1pUpZULRYOIUH+mreQM8ZMMWO/L2vvRA1w+7LkUzm1MrSdKWiCkmp+v
9tzTH8PbYgGN0uzgRPfJ1noMT/W280O/2IiWdn/0q3jxXETXmTUzquCQ0S7YzMfMj++xTuDrm2ir
XGUfTLCrJtLpkmuffba2UiZJSSBO1g54/W7riMGPGv+yUtfioIkqFwZzENDp56HPpJRmRbEEtHw5
MBdJQPA1/sTKIUDmlBzTyoK9vF0WuHjf+RPhU4vgngRrN1FVgO98P1YfT21NQ3zEyjI7R+4a3anV
RHudqjA7sRZYGdZANIHp/Ch2fUrFbSUrpi6DKJKLCRZpQD3VQ6rCYm+agQrVNHZZP82WbJdKaJtT
6xRW48e94Cuu6BcvcOhV0wF9Rnl0KLXu/+eObjL9OkyTPR1Q9zFOsfY+ENOJguRvFkiCxGDFdM6F
8jimzKpJHIa4QuV07F1DnYg3UjnwyaCLNlB/dA2g2W+yuO8pN3EXlQyy+vCppJKng6/F7qXfvXHf
gkVsBpwp0ZV9oJnekBJRQOXf7J/SFcw4gMsUQKDGookz8w3BSAE8f6QjMUgXPKsBp0k72maU2KBt
DdVT0k+AXoy3gX5rjidmxrs5+DNqr/pE/LIN7Xj6GKJOQDm+qn6YNjihNNy9fAGGxAprhrlFoIh/
ze1LochXwNoTCPkx2v559DMpXDhibddGJoMUbRNpTlUBKREd+5cee9N17UaeqK299uhALfzrWFxA
YujXt90AgSAUf2Ou6sZ/0k2x7d3hQfVil0Lnm8uxQhVpcrnazj5vk1WZMag1goXxrjMptou580Ac
BzYX8GAOkm1JitN3NS5NXAHktW8G0AWHIO6NHDUfbCurnGp4lsm2ZsNmsEw76vdpobgVGCcGAmza
KLAjemey3JGLY1M8dd29YQIotIkaR45+jfloR0Xxb/zzTJOc1UooyhZW3kGTGtukGC6vy+RoCblp
VmPPmRguORvCPgEsCsT0BT0x3bAHpm/KBPOYY3hIzaNZh54cpTtZfwqj8FbW/pSRDiTdlz4DGvjw
FBsz3nj0bpr+BYssTImaOv5lqIAP+v5dSdZa3ViNILQrql1BWhvz/du0wt5cfQ3YKRsbMTY1Fe+y
Oa0GizOpXPYVmK3FqPUp9Socdd+Q0ieCQljPwNG7cD+FpUDiWs6Axgb41g0VEJvgW/5+0JlUBm68
aTFgjJM18i6Mr63YuK7K0lWS4JhUJ9zxdljWVzSkjyUBLaqoSrF67LPfwJlBUZM+TRQcG0OkG1oR
u87mvRaiQAJ6Hb+ogD9Ukb3cJdj0OeZA1x6UR30osKl7k4XBBivWOzkxTDvuhSvP/PTCZwzTDPDh
qJpKQSf8XT1E6zo06+HftMwds2heanV2MhIcir7ZTdGSkbxp8y4b1e1lU1jJQijeXujrWUCOtvh7
I+pbNUcXA1WAQd8q0t1IKXZsb82wsS1LkGIt35jLeL7J4vRvDhRd1QKyOvOUYfu5nT5SXdTsFgnh
PAozQLXW5xCSkmtNZrZG91YhwulYeUmgRUeJpQOrn/x4U6YATglJOc++hbpTeS8bIhq2tffkNwmc
rlo2ANY7gL9oG+ZGWNFcwLH6TWk4NHE0d/Bkz3otgAVZo6wmKg39aHEv5nh+Pk6JRUOlkfQ4n3Y7
gGZGdenTgv8b3JBTvkt+JbaqYYhSVH1dtcUzrXJhqQwm4Hs2OHOTB04MxyPsqTEq3Gd3rDEEhr96
i5+fcbk0zq5UZSiyAn1AjAmhja89jNFWL2zN8sAjvtAHIBs3r5cq+uNlhxPJ5Z+ITKZBUy22o22G
Q+Q0JxKhOxBjrxKsE73dVb4knlla8zwKxhV42PL85b7nYERtPjQR83MMDEQmYCmETIhrdyy61xh/
RSUHnECcOqVhYgCdzJmfzeiaj72jVjLUWex6I7ULwjw6nhQzFNwra96OlzBYZvFo0360WyU9z4AH
i5AesdYGFa0dSJqTIhcSfLQl/vKh61wOZ5qmGoUGaSFHPY1YIlFBFRJeD/vyoGHiIrmWd5flrcWX
c3GcMht5tIoew+Z+WSpgW971sSaIxUv8+O8HwqzFd+uvKx0wqwokGPkGe032VIHYnQVerzUi3YlE
cQ8jBPw5jpYcR37LwQtibuM/GpoRYJJS9/E7gBWuZ9t8DlpBB2T1XfClRNRpvx+x6eIkbIMe1427
UDFEDruigAkePNWrNpZgdXnVEGUD2Y2ysLl9Ap2dRZM6UXuizvDqlh6t8K/avIXZ7WWjWI3KuG/+
I4N7BLRxB3azFjLMu7R2WGzjBW18FHfBDdhANk3nMwmsPAQXgmg8ZdUezyQvpz87HfLjZm4jBvSc
Jpk2ozwB4L8mApNcjYzn51sM6UwKNr9DooeIyJiZMBpwbw2n2JN+zTfkLnvIf49386sIz2Zdp4pB
NR0fzQCozHeZQdokc9sTfLdlzz22TcumzaYxrptHAH6AqLN8z6LdVL1kwtm/tevOWoDgDdSmF8yg
76LZGJuKVck4bkpspoJNKUq8SG9czJfdGt3fy9azFp/PpXHGE8tNGEijghad8tsMdmN6yHNAPeiD
QzHkzvTaRm4mcIo1zz+XyZtNHwaxVUCm2e4StqvD0I5yrB89XT6askQQPpihnItKGnBvfqJZUXQQ
mjLSULsjlNn1PEOFpa/OpRPkqWM2s8MMNDCkfo+Voesa8EWqgXnOYPTVeHQK2rhJV2H7sC6vdYtu
owToA2W0qyslE+DH/pjhWzIrSyUE3SrTMvHP948+K8o0K6WFrCOlTgiQlww3cdkSpyxxO0+6K01m
ZCdsBN9O9drQo5mZtoQxavzfbm82oum+1bKVpYI0Bq1sA17AWWFThUM3qsHSurU2Czpp9RgcdGBL
km1MBCF5LYxgfgPVzkUDP9o9/SyjjScjDcnM0VHV1M6nSBREfr6kDCIvGEsG0eFcfJ2xN+UmL4uU
weYwcV1QB/0tezaxQSi3GyL/lbLCkZp7Kr1dNsKftv5NLl9qHAAIqksWzlZM8k6ijybYNcMRq/Ik
FHjVSsyCKBCkgt4A/1P4N1tfTKU5aThi+XdwRwbmvvxP0YHVfPRpZhfA/H/TfAC4+KHoHlh5xn8X
vWjhLETT1kiGeBG90F2nv7DVaqd7aydvwOP+EQsp7n4Gre/iOG+JdSlU8ihjfoOkMqtBRZ3CTCtm
K8no1BFWZEpla2X95vK3XLmJvsvl0r2pJnOjasVyzNFbYNzSaNtFduDWLoLZ37S30b9TRKvyP3MI
SF04nNSFA0vjiwBJzgiLA8SBRBrcNnub9Ks8FwlZt54zKdxFYJTtVKhdxfx5ryvAfiz8fMM2w19Q
3yEP1MFODaYBjH6BAE+gVdH5+Osg7vPEiCE5A+a4YqNgedQfF5qeAN4J7Z5krwUDkvDFtSR636+H
73rljNZMAgLRkGtdN7vcaz/kyjOPow9M201b7YX14dVQcKZhzmr1KjKItXzHJadYYCt0z3hYitLA
2b8zGtRoncSuo/+Hh/uqv5xJ5uw20ixZQreW+XJi2WS+pwNAiaVbwhKHBsdUep6iThDTVyoV37XL
vVWGNhjVQYHM6c2KHGm8anQU0Lz6V/1n2IaHhG0VBd3nLUu3ml+iryvqR35Sbl/4vvyszFhXI1A6
6kXfwSb3sJH4XBDU8my727Ir1LDlbfYqeei+O8xDXDQ2Iyi7HycJ22IibazaOCqcqAyhmgZulu8B
slVCFNeLBpuRbnrsfqce4Mx1Ryao2YwucROv72xaOKOQxuhnDoTP8CWYLyu0NMUe4fgpeHCrd/1q
2KbA2Z4XwF1RoWZlsuC7MO5J11alAUoxaNzEOMPT+FA869seEC3gx1WonV7XOCyQJeobwDp8zFv6
LogkS1Ly44ufHXbx+LNrKKBArlN6yAf6Nh52Zuyj3+ZFLwsWf4lppg/REuqqY50J5LIkS6sqQGV0
CF3Z4Lf3c3Jj6V42HoxGcoOrPJVdwQlFArkobWlWPpjk06Zl33DMx3wLXvbik5FF3WCOmcS25gNF
3Zk7OzgKIc6WGHVJw1yszqUyGwd5MSdq64ozvNV/Fw4wrKa+Ku8SWMpHl/0lrnEltq7laJdEc+Ea
mKCZUqsQXUn3U/pohoI+gEi1XHjGkv0MhkT8/RN9AVprjJmj0gWJiDVezexQpAMmDLTfl7/nqjoX
SFi8Tyhglzn70ccR1D7JiEQmrBI3bsebZhqv47F7SgPzXSaiOZSV4oeBWQZMuaDXQpY1mu8eokXF
3OoNDBZN0ffcC/cLY1z0a6GZF2PTr30xRcELGg0sgvYzJ2xG3zkpYsL8CG3G0CqcuZecywpczTwV
sCSY2HxXyY95u2akcaiwARqsQOkVvsTpZCf506y9JPWx7EyXshesymBpejNMggfm2tfDU8JYUGRQ
7de4cDe0eNPpDF9Pr24VsGgV+3jasmwb64Je9lrmcC6Ii2tqkzKraSBonHJbzvE6nJ6DENN/1rNA
nWvXxbkkziBrqjKAKE/M7zugFMzJLrdG8L79IcGtEmFiN8LkmjVudXlfhoVg5nDNAc9lc7GtjNJI
yQOcUmEEe2TvQevGwYtugZM7RNfJni1TYD2rBmrB9zB4Akg03v1MYwwKM4LxGN28NWW8+0UT/2v3
vnImgTuT1ralmkU9Mq/sJEdYNTGOWaS4l7+a6BhcUO5DwJ0MAGb0o26voyAWiybkVk+BPi1K6VAV
dtG+Rw1AApSlkeHLLKx2hT5uunjAMoYAx27NylUCri8wbSFD4p/oXRwHVhpbcCeVbTCP9ysv2gfZ
TO9F+lo7DtoRBE4LOHUQxn0/Th83pdxTGfrSMVxU2iY9dMPvy99kSan52+pcBpdy5505j/AjHIaW
TtdUG6bp22JkIKOinhKDojOtd5dFrqZf5zK5z9SlUqSDSRHGdpfFtv4W5qgDx/vuqvKYQ1zwyqCj
DZjO0EENQthMuqxVVHK+axXzW0aqgi/Ot8YTVbZUvqbx2+UTrovATamg2m2gYPRdBK3COe+ognRL
b2Mn0dtnULi8MODlCfL1ldIh/nr5SxLnt7FBmNpQDTycZf5nnuprq7Ymt1DTqyxA47N5rLRhV+XB
Q9YPB801sLL/iorMCSnwQWnbUzcZH0w2H3V09Wy1Qb9yDgVev6YMTQMvHtp3uo5L6Lsyal3riIbS
AHZ7qFNjn4GxZ6tPBSFyteaB+h84AQyM0as8XFuc1M2oyqh5ZLsid8APNvrgVlzYX5ZqYANin85J
fdFk0+q9fi6Wy/Y6upDNsM9Si3WLZ5IDVi0wuHdetGX3Yq6QNWXqhgVYV8Cvo+rJhYR21KpAZbCs
dLofSOqWcgx9CvKFtQB3LoSLCZWcyUORLuabSzezidL+MgEI1D3UAkZV4CsiYZx5KLre61kD8zAS
tu9q+jc0pwgonc3t0OWby365Jgv5N2ZFLNSvTR5qJYvx81E+h+vTx8j6hUl2R0vvO100/rB20Z3L
4fIgAg5MOksGngBZ4ijl9dA8XD7IqtlZKEMvLWucg7+DRrWNKR1xB5l3zQHzdC1YqiwsPocwfETN
f1fKtFD3AQ6hgqz8R+Ffr6MA1C5sARret9h5VTEuLUaHXj/YmRzO9lifxL2iQc5SoWVu6/QYhHQH
x7JlR4nsYqOLgPpWK0DnR+MskEyETVYq4QpE3Weplvb6URuv84WZtXYnT3HVCpmXbTC3+igUcQxZ
c+qzH8AXgFCCMlg54wd0T2iC+rKb7sdxG6HehkzPI5IznjAGKgiYyqozfGmaH+AeMUjOQkZRSDVc
kIyVmR1VdnPqa5s9ZifqdZ7sjL8XW+ptAwTd4Ldyu8pRMqd7APGmsL665jR0yahUw1hCOP9KMTWA
k6Yt8evqo8Xgr5SLan0rEmQZfRsF+BbIDvkTS7ocNrUqE18KD2V8DJJRcB2vqBTTIxhUQTdUkX/k
n3GKPh0dVcBYxJKL1pSXFKFb1qCrT0QFs9WzfIni4SVLnbLEzCAqATdeSq/zIr+5HGMWs+cyQ1lG
Hq2CjBoTMXxr2ZSVqJTHRMZIgDZsCyb3T4Vcapt+Ml/LIIz8eoo+qszsvanQmKhJtKRInHTMIRiY
u8ZV95NEZe5Q5ZAns0EBAC1lxWNXqaOcigcZNHz9XXEtcoe1ioOCTMpALx0G+KPyORWmlep5vIxb
jF6kugt3sIaSK7Y1xvdUCCC44vN4yOnA014WxxSdCzpsaPDcC9A9z8y4d/TuoQvjX0aMEHf5K67l
RdjSADLH8i4C7h4nKJFls8+japn2LqbM+0O8JXr3Po2cFvjXMyoqYnjElYqDsrzCCMFUJpqZXJrS
5XNgFSTo/WRAAXkOvQFlozQ/kra4aa3Ku3zGFV9QNPQSTYMs//m8U87KqU3ZJlZAYxBqkwyUkTOR
/LDQEsGzf8W5we4Mv8aWjYqBBy4+aX07jtREhzQNldSvk7LdYyxbBSmSlgMtoRW1gtd0iMc+lGcZ
IJznH7O1KWWsp2geDp/pPXXaNvI6U7JLbGxKVJBRfL5JeIfDQqhiLN07LGBwn6yv8VIIQ3R9tCzE
wG6ECtwuCYfa1Uj/Hgw1eR5qEBzK/ZQeh7iQnVqO58GVItZFbjnMNWgWKe0xkC2p25i1aBZIlW6j
0m4cpdRie1rKsj9gQ89Dizs5lmBZceJET/5Y09xndhNXZJtV/fihlDEFvAGh3anpI3A/k6pAOV62
7E5OcBHK2v9+zwZZDapzeKmh547C0fcnisEwqTosL3qCapJMsACBB7CeqgJfXPF5VOEo2hwUxYMf
N9wc5tRIm3y5HtLQHov2Fk9h1FmIIH9flWOiA2tZlgou8OXPz/zBolOQWmFB/F6f3SR8znIM5od3
l53O1FfcTsfzeWn14lRo230XA7I/vU20kICOsQ09NR4cjJB9SHT6OzaRD5IBQDnQjm6KtLmfFHU7
ZVQDkRl9HfvgJZ7Irpin4LYM+txRG/LbGobQ7cwpsKkub2aV3aetmXpxlF/pJDdtucYqPniml3EI
8lFMzYla1aHqyU2RGKGjqZk/xJWvqcF+pNFfaZowbCwpz1M5HswhzrwaEK1pLt2yafodz+Opnaun
VO6e5AAESUE8JU5TwfIxW7rVemtLF6r2kckPNUsemsx6HjFbaEXBPlDYCUyUsmuU1nMZawQ0N8DD
69Wh98MoluwiNK6KwDhFytDumIJ+aTqk4Env28I2zUR2DAqGJj2KNnM3yiD6Gw991xCXKMngRUPk
WGkCKDolMdwoB3FHGVX3pqkuyE1ksNs+2rNYvdHK/NpS4ivKdOpkqmpsdJ2ZTl3Jkz0q/d9KtVpA
8WJBATXh7KqprcpmbQI3rVAIkEfVGWXrvVb6kxKrIIoKQEagGcdCKZwGVSG7UYODlRTHPNJix8hN
jyUTIqzpZonk5bryt5HDYxApNjN0rIUNB8MAP3AY6+CFz//GzHolZHjvWJ3bad14tNITpwLeYB+H
72pmOFFrZse0KDVbSsmdAUzspmv2HWbR84RsGtncG3MBgrah9Ouo+YXpf79IJUfN5k1FSlvHVm8w
3EUWEObpX1Z016P6MQ7mG63o7Tx2odOPqDwTzAPU+nOvtXtJYZi8SG+syPRImaU+otSr0gZHKcAO
c1VnNop5294ikEF3cpU8MBmTBUn22nVso8gfoZIdhugg18XGMiQXIzyeTFS7HOghq0MgJWLqD736
zZxFftOSN6poTj7fjEayJWG2B2apR6BLbJdgZ4RiZylztULypXi6R3nvoGbhvmGJX4HNucoaW1GP
QPRyGv0P1s+drLmL2moTqfKHFZr7vsQeUJxhXSxlMTZgzJ0y6o7Umo6iWE4d6Nd6b3lhPW2mqT4s
fKxBAs+ZQZUZZK9NRd+Metp32Kdj8huYlEAel7c+ikS9Lj0PlvW7JBjbD7tdNaiPiDHoAQdw59QB
zLMdase0Ua9oZHhpcs/S3M1ma5Njd4sZ8kan2UsCRM5eVTfDMDtd3hd2Vv2uB/zZ+H9Iu64duZUl
+UUE6M0rffvxRi/ESDOiK7qi59dvcLR71VPT6Dr3LKAHAYI6WS4rKzMi8mO2uk2+NsRA5xGaSK96
X30AOTk77aLeFlMXCrX+LMbY0/IYTl21nSTTm1tyqOverfQj4jQvkY070E8t5JTa1pbGIkEVLNmo
VQ4OjognalEdFqNGH/BJxwSrwtaMkP5ZoKqqxlt5sZxMWQ7mZLxAk6G0+1HZEsnqsaFiza2TWgWJ
ydyLmgKwVTYCcqvJkz0X5l1eVbOTdzKS15Jn5UttWxVKcLGqRQ5acb+pXe5FsnovJy1qjVZ0IvKU
OzTRb9QBCkvCJLZBNpU3jdkGSt3uNDUZHIG0rZOZ5JYAAOEs6rIb9O5uJMqhtawjbZOnfq7mbS1J
kW3kyz5tzV1mFNTuJvT3oWqaB4ZpNfBhGpplG3Xl4KIBaN28M6ggBl0m31Vy9yYR0cI/I4sTd9bj
KMTAA42V35qCYEszTR0llV8ySvZkJVNJY79vOjjWcgLu0ZLU38IsopVrXW+IUHmFaC52mSzEbonw
Qgb1rk/LZ2geubQCaVyq5r06T6cBoi2A/e6lWO5tITFeVRllIaMzkfI1ptlbELZ5ESFqQBfNdJSm
g76QJD8hQ3s/VlLutamKq1gU7yDWd1CL9lY0W0dKkzeh0FKIs8iiPZpU9UqhMW15Nh6hhvRCxQZS
DGrrDZ16zIjxMg9KHuaiUtsykffpGEH21DIKT5nSD5MIDq3wvwdgTDJteTCl8cGwsn0s14fI0io7
wWIZ1fwsZ8tHS/Gt6dwjZjfKZ0EZG8do6n2ak8leKv23pKK72ihHH3Vibeds/oUlRVPftn9M+3Yz
9umHLum/EomuHg/DK/vUjkrNWWLJq7v4ZhLAv0RAi0rntGyEhfzUy3xT55ruoMTgClK615X5NCy4
nFJoXLUtnpemQBzRyO7EpSU4ikjlgjK4q5rpp4GHmleLpmpLXXpvTqLpmkoR23WvZQjQ4lt91v0o
1QnaNWeWN0KrxVXysQt0RO1QA6+yx7yUZEclEPQrMkt0G6kobHThE+xZr14GQKKeOjHZFUQx/dzC
9ZIq9XGsh6eOlL9mYgi+TglIaHr/gBdPGyZNfNso6aFAfABvCQdbT8j6CwZcCkEtD2G8FA+H2lRu
Z0U/tEoqOXh8unHSaKE+k9tEAPIyM9Dwg1J1i1jRh8gJFCoyczfN0KgYxMjBvfgkYOTWMD9Z9XDQ
0+ZdmBOfwKnVQwlQSY/y60Bf6lnE+7Z8GdFwFyyN07xANUSeIcDcRvcN8Pc2LdrXrhgdBLO3Q0sD
3Ujv+lyPPKMDMD/CZ0CKGBmUXEOHhwlo2KJqHi2tp7jlFxwsI+nt2tAnuyn099SST3oCEotoxc5Q
Dj4Bu0QD4zkRhXupVXdynulOGlmSK+bkaQLUVzCirU6jm1TvtlJzkIHa6Hv0iVKl+zkd92nzoWk/
4ficGeRXr4qBW1EN467TFIfMx5jiDCpK7XTLFIjxrKCfnJ7Z6jz6BdyPWI3gJmU3VK6DypAdHc1D
F5oEY08SYMlrxZks7LEeq9RbeyU1FqfQurAZ9FvFEremqG4FZKSdVE1MZ64k04mk2FNTJbAUYqda
E8Rd6kfqw5yKm1nVXIrOSw0OrlZ0XrrEz3oSp7aiNHaqD88k1g4WoLXgdvlTNW3GpHWnovEmRLl3
wjjeREBTOiNNI6ec03BQrU2KJAi0Dbq9gNvDTmPDgQfeiPCzIBjMD7IqnbS0stN0eoHuPJxVrbcA
P9ZoHC4DqKxNQ7BMUtDkEIoBillVlL3Uzc12EMo9SRAnWTX0yNSDADCCN0IlDI7drYRnCv7yDAmC
asg9s1uQrNJ8WTfdOq/stjX9VOnCQW/3idoeJiKiZfBT2j+p8s+oeLXidqv2lisV+n7o9KCHnxEF
iMtG6nHBRb10/UY3kWORf1iKDsErIriaILhQByoRKdf7xJpfgaDdNeJwGgwrFHN6jJadHiU7YW63
ZdcAA55sgGt4lGn9JDY4w8gSxegT06uY0fUlZU57S0N7QRWt6tRcSWy9oD/nhv7MywFlmulm0CBq
CdFd4qmt9IGDepxrbSclqdNmzTtpSIy3oPVbs5Inmg1bNa/CpBqgBjFulTrazcO866AgEsmCnTTl
R5ZSAw4SrqlB20bbGoQOegIiJI60qrbnEY2oaabaqKI7Os0P49geIAoXas30GNfdrRCVT0DuLt5g
tqe5KbFN62pnFebHYEzUyab0lFSj0xmlYItt88x563xPRuFRCIgIIGpr3YV5UBXj1GhGQiFSC08m
GNRp9Ltx/Ci62m4k77qtNcHNvMM1DTgRC80x8LBiX1X5HJdpPwhIUurEN2oB3RF0I9D7zJ0kX6j0
p14tOSbXz/9m0oSMkaoBb/NNWGactLZU20RC+Be5RWtCTaGxh+H1+sAupfZ1yUKcDrHaFbLPJFAG
oxCFAlk9sHCiXa8PTpaVNnpfvUhTCWp7vinyxhd7tNxTZnvSxn1V/5JHTp7j4ldouiQiT4T1RAnt
66u173o0ji8XEcpyHoh2SHvPHuLEwAKF4QEkL49fJLzwUNZRv1+LNeApQLXkq8kYnAkyQ4PL17VE
sNsRLWvR5ZiTz+cZYWpOSxnJSovcla9qfW0LqeTKg8rF1V3YKl+Gwrz5swlZPwIVM6RlFZ9A3r+x
+wDvrLXfSrERtsUvqJZVps0DX6+rwmxRgM+QBMMOhfwRu2pmT5VpsHAq6uI1hdaTudQOHR777JTg
amw1exo4WKYLzBJdXwFoK+ANakvsdu2UqOqlqJL8JNEeZ3X2xKiCYnvbPxUQz256MDZpFKPRRVbu
KECybcOTIL8glITMH4IzZOFVEFPNdTXOEjkQyq1nKvQSimF0D8lPrfPQAwm5A8WtsGHl0/Ib16y2
OKAU6OiuY9fo78HbWBfynjirkiUjYYWm9Cz4qGlFHckafASV+tFFmufnEkV4pPd0GxHx13UnwTO2
7vKzEYMbIo85aeHpkkdJ6VxRkO28mB0dD43rli6hUL6Mi51ctHhaoD4rocXZAtLaURjs+r7/EO7o
Lt5YQedA1Uzei7KtOJBUin2eTO0FLSOs7tnErnNxNlZc/3OWkU7yxRlQbqPCs6EN5/hDGN4ivN3b
5AdSwK5hcJT/Lh3hc7NMsnNuIxrLHcaNVqCeLhv+kiEeNmTO/F46sedmmEJuvYhinUVYSTUwt6U/
hNQb93x590v1jS+zyPhz9BNS2wohCgrTij9XXumj7La4wmNypziNTydbi7dcBDlnEnUGRKRrhRC1
AqxS95N3iRI8GXYEbQImZ3RxHJNx397zD+O3joAoiGG4poEcqC5/rwp0ABao7bprlftyD/3+zXik
J8jdgYaiGc4C4/nrgHYcE6+2eel+OTPMFhz7aK5jKcJu7aasg2p3Pt7DIZg/r5/KdfOxfh71WVTi
pLUMzFYh6NQPZEkQ6TR6B2pNmu4rMwLZsH0fp1ZBKUT+Nw5HA6QZvQFwFlnev9agjTiqtpKfIzWZ
DS0yWBAMKidXn2QObvBi6AGK5//ZYhuANELf62VbS76pjB5VZTsWkp2ePY4qstv6cYyeFrl0x3S0
+1hxTESXYvZwfX4vrOKXnD3jX8s0R9ZJA9QgHvFwAQNNyjllsgsn44sFxq0WRQ7R+hXMQLOkAF+2
v7FSNZSylFMhvmwHWFhkryFBxwZVVCnrvk1QfRigSl3/rPRfqvjfe0oQckFpw7MPGC/25ssjpNi1
uhZ9CWgep1mkbiO3luKBpzJwvOWFfQ9TGsaigEoNFunXu6DpCwg4rS+MwjJQqGjduuscuXuJQJNH
k5Xg+i649MY4tyZ/tZYPVtWCUSb6MkFD5FlylOV+EXrHyCDSEr3pS+NeN3hxsc4eUMzw4DxmgxBg
O7QcpRa62J3S4gTwfBTPDDMuA5noqFYxi3pcBIQQSIxpR/Qz+O9D7S/PQSYIllKRJMsIM02OINjM
b0aB8qDMF67PLzaYg1okpTSbE2xEVDjSyPI0Crn3RTnoIrlXtHIzaFPYS/9tI8zP6+XMRTEL1ZE2
VtFyQvKhkBn2xAAiCH/JFX3bKMUNNdKt3HHJQhe2I1ACf/0is2yaPs4QK4dfVG9RWiHvSIa7llf+
1o5VZgPNv9xCuSHMtknloKOY8v5f780v1pnVbOS56jKU83xxeUg7lCQO4BNwjvclnC6M4OkkAriJ
MjMTdAl6kzczwdt3lSlGRsRJc1uv/fQWzVOPGOmt7Bdum9hq60Qe6hegodjp8/WBrlvm292K4v6K
JwCVgH3Q5EVtJl0yYG11tAMsX3vCezJdjN7PLDALWY+akogxLLQeimi9E93G4Z++wfT3Pn2wtvTI
b9N3YViGuD5NgIPEI5u9CGo8Sc1hwe6BZmhLITgOdUBUeZKJ4zQvRZpfDDGjE4S0BYAIhrpfxdOq
atUe0sfsWbVnUHErX/7JFTcQL41NhUK3tDIA8BBkglu5qySFmrPkkzb7YcQr/iLL0MWx7hQadD0Z
c3fqxewlrqvlZtZViPtU0OKP9elFrdTOi1VCnVXS1G0UBSpN5iihEqf29phMv4a6dYlmnnp13iVU
G705sxzk1PvDtKiJh6aOrQtCior/gdaVpZxTD3Dz3Mbz70UQl5upQRJda8gteFw+ELchSP249cVf
eaXsVphFkOvzXVUjNjZUiLRD4PN3Lag+gDQJAgOkm5TkPqV65FZzrDulMYGvU2ooUqaDjTfgI2iq
b2j1WLjjlB7FpX6L8uK5qkoovrYj4OoJSi2k6FFzqZDKnasHrZB0Z44zDzl+IAIWqthjPCxOZnXE
kdrx5xDNG4BRBq9Ik94zqIl05FKfgP9IAC4h+8aidyj/7cU4RwVMi1/muYw9DeKrYwrR2SZpniwN
GWtVqBsfr2ABtSvTARJ3SzX05GlMq/DGjDTI2dWvi1K/GwVqGurY5y7KXa9NKaC+Pyue1oyyK8mE
x9+9cAEa6DmBOj2aXZmAe3292EdQAcYu0TG1RY2mE2W+nYWhswtxvL/uS3iGmNdd3FtmoumG5E/a
BDnjQjlkgvzQ58TkeE7WpaBbmQVpLAjVoa+UhlDs64gWIZ60pBTQ3cqM7CpL3bKswzkRAz3r/P9u
TH9MIZQEURZtIFhHkvSkGRMhNdELVka9rwrT7E2JeYA89mJnrTBepO6t2oDmvunXkMWfchIY43LX
JfGhzMYCUsbZLq4t0c5knoYl60tYw8w9l5cGJWiaYCLdUNlVV3o0KsLrM/jNRX7aAKJRBUYc8HT2
NZUDh5BJHQYnbvMQ2YXXOux/rUq2pXcrwNk4HHusWsqnPV3ClWohoftdcmIc83FsMKZCaFpvjFP1
YZqGDzDwFkAsYhHV+7rY6GDL2kVd6yGKyCLnvfMNOPrnG0CWl0GaXwlhX3cobWcrznWMeb3ah81B
2eXo7NhvQpXbEerb6//TFmS+obikIH3NovC7ieiaMsDW4IvE7h7Uxs7uU7QmNLYLtYsH7akLxp3p
kb3xwJnqi9vnzDRz4okFvnqyDpPsa9mmD6WfufJN3KO1MDmiybZvbQZePC+zkSE7XmZuRU3o56Eq
zE9QbgkicOZGm/I5eqWn4UH1xg/p2XwVHBwkb+0aLbzSQ3+P8nB52w5+fuJKY6xn5DyEYr6HReqL
UDwqmhzfk23Ipjm2zhImp9wZfdWffiQeN820+utr9phwHAnnpQIwxwR4d/ZQxJe9+a0NupDY1q0E
uoIbOxQ9YoUs4A6V9fDsUBk/FbVQQV+m3PTpS/JQbxIHQJyf+oPxI920G83pDsBy3F3fYxd9/d8t
ZjIeiiJxAlovTIqpcgRG8oVUy07uhY2Fflf/5l45s8XcK708KMgzYWaX8iHONE/NSztXKfSreAfn
8qiQXwIcGn5KXSf6LM2LRnpI7IuV6etqdZAA3ivbaGsu0r5RIVifqbJraOguVGWLLS3ZG+CcoZki
mm3iG4tkwAwZ+iZuLY7buryzTAvpE2CDAO//+lXjlPRCKeOrIgEdxLSbAQnDRFxsQqnTk5frC3vZ
d/w1xkz2FCtiVpQ1pqD6qYGVp+u8qullL7yO5H/Hw8xyN84RVPlLE3nRtYVTG0SuvFm2QgB4O19A
5OK9s15wugHMNBKyX2dPkhaxylpqIrkdhxqoOivLEO0jQi6/cP2lbx7gzBJzDIc4K2jaw5K47Tbj
Ya2zjShSTod/1czXQsvS/wyK2RKm1Q4EeGs426wEc2Wypx5MCHT1vb4ZLp6HMzPMZjDUBSWlAmYs
QxYejLbYUQP5jWlOIAhi0Nq9bu7iRj8zx2yMJI2QWRjWCWzMBLgMGTTnduoAANRJMNdATjWADQfX
jV50nmdG1zk4O/MzcpOaKjUmuFX1XR+pz6k8xo5RKQpndN+qlJ9u+szSOvwzS0md9mhNAcRJ69Ub
1YFM06t+j+pVUDrVz//foJgIQMuMZRYpTFH0X46axwk4qoU8XTdyOYQ8GxBz5c8SZPZygBD8YU0i
gAFoF0iSmG6U2PQpdrTHOuBds5wdyZY2Zo20o7xukSlN1karAOLtCwItjkTm7ItveaA/y4VaKhrg
fPJxvi5XnhqGBHi06UunBEpaMxiHogfI6MY4ZO4ayMQPmVs4wza7m+/hvLgsu8s78+8HMIs4D50A
YCn85Kg+LOM+7sKK3l9fwm9la3aQzBJaeRpRyYSN4vd0yjaDK4NUaTz3H2BWqKcyXLay4gDuGBjv
1Ildbqi6OqrvPvM/Y/z8vrMzMWhWmiJ1/ydqHBC6ZNBXir04EEGnBJ6eB05YPdY1e8xtMBu0mFsB
ofHYLo4wU6DDG04p4htJlZlTmbkHTAHvbE3AfW30qj90udOWulcYkV8A/d8NyCvQzAFnLhBlPFwp
0FVmA5WwKvHFqgX9vbdNmr21hOzLUnq8vuDfClvsxzE3hyx0edSvbwNR2CdV5syAovvDr0n2qnFb
kudEvl80GcizEzU4oQXvRH2qq50t9jKaadJA3grJ48G19q2H0p2zusLGoZIDNWMoxB4iG+mgn7FP
H5FA/nfu4+92Y26YdmqoXCb4gn45DcXiN/Fgd/Fbnz9wpnld42v7jLlVZPSdUJcUe2AtOudhgzT5
gOR4ux+CMhA59TXlcuTxd1jMzbJYrdLqJU5x6yU3FWYz6ENonTyZyE+r23hXuhncchkmx2mru+lW
cJLnaQt8HLUXnDRqE688FJw76Btqg91qjP+q5XpAqLee7Zeud2q33JtBGoJ25AH563U7yzFu45te
tpNQ3WUc+dvLF8XfKWEcmxibiSCDBuADEw8eTS4hX1qD/qbFixFIcd/cXV9xjrNmRVmzcgENat3b
hg5kdPZkGsQhkn/dyOXQ2fzPqD43wtkJUoUl0ci60Potzo037YzHBXx78CVca8N9V3I2sbL++5k1
BRwlo0kxpnmrb2t/gsbi4swuFsyLuQKs6x69cmJYMCVeWah1zDgxeU8B1tZdvccGqZZQkhuPDi3H
S3MuAjZZOeB9QisFY0uix169idpnzlLxNgTjaqJB60BHwXhQCSg39avyvD4IOo/shMPkSYfydgx5
nYw/ybrXJpFxO73Rg6g8YNdDV3pwK2Q9kPnZVt44QwNVcZtHwRE37b78bQRQCPAgvezLbu6Wjhzy
1Xt4K8p4pSypOpquRxD5dpvoza5utouI/Ac0+Us6OZwJ55lj3E02yX0NaheudgfMWITXoE/fxt76
CNNfNIcCb9cFwIbx7PJ2EuNphFHol35N/ACf2u2Hh+y1dVIvfexs7VYFYySy5zAJrg+WM1aVwTQB
IEPVKsLuXUZ0MUro0SLqq6Aou7FpHxHi8Mro3wBwjC9XmbipF6q8Wlq8kshm1RQRvN6XHLCaAmNz
fWS86EllnA6xSlJ0Aqaz9fKj5LZBvRFeoOgO1ZRVEnlCS60AfMMdf7/yYiOViY3EKF3ypVwHuY+C
aUMQ3edQ5q/fVrQmv9XB551w5bSq684686+CUEH7sscqRj8AXXXGRwqGVJD5/egUj/EPGsbYRur6
1nB1u92D0WWnpwqx0fIaWa4YilAdQbTuXl8B3t5iHBdZogzBCxYglV6L2UXH1nTepj2qkeAfXDfF
OToq467GTtbSusOE1+rvqHuNeBBV7rZdx3o2w3GDgnMtYixqUNz1QR70Prn7J76Oa4nxPqMu16Ly
6X1QgNWUXW1k9izviuadih/ptFZUaqcCYO3/N4OM8xGHLLei1SwST06LtBbhqXivv3Blk2qMq5EB
hKvVNSGYbOKw/9SjMLb/IHvGuS81xsPEkxxJqfZ57id3Oum3+d0YFMH4qv3QbSHobnOf1xOad+A1
xtckC6il84j9h9B0KzxD9wLP+jU7KHnUSf2Gk8jlhW8sSq2rWygirPll5dR7aZhu06BASAWNcucf
ZD45p+tTFOBs88/DhM4I9HNGV94EPYGXslOhPKX67al2sgMvYLy4VdAlwFDxRzZYDHyrjL2IhlMm
RHug4Ju06B2joeVVD2AcHWWwraoBfSJ7IYyo/n79HFwot6EaDMVbkA6QlzHYNO+gCW3SLkhVrqU9
IO9BXMPb8rSE82sE6sqm9JJbM7a1Rz6q5ZvOPVD/X2wz28iUpRy4C9imL8Zp9vrjSs0LpdheRWmq
96R2jN/AxvPVqFan8vVsfjXMXFgZNNZpa8FwhvbI9Ia41SH9QB/JvRFAm9GGADny6TqyNzy4i7z+
8jXL694721s6GYwUvLDVsSpoees0B1AVweiO3hEEQQ9yxGW9aqCDIvwsPCjvzc/i3tpwcfnf76qv
E8DcVXkKmIcI9rwPqKdkAddtS/762C3AZLfJ76Z3Et2ObPTDtflaxBcSul+tM9dXk3VWPHawrgYT
2j5JaK7WYfRJKO64xYX1t75OOMAVZ2eLsdUacyymBVxVT1NwBecEXRNjKQ5qrUp2WjmuvVhHYyNM
OGfCgC0/t60WKiJRtrTPUWepKPJMNUEwPLTqVh8WngjO5fSOpa8qqGBKf8PgiqVUoyMwPnHeJg/R
1tg1j6VrPJen+NbcpIHqZkcUIx1Vcub77pCWtsaJHS86vLMPYDZll8/TPEq4qpC1vdF16ilQgbju
Z5TLPu7vIJkdp3YLiQcDNhpP3k6u5Bq7eDcf+0O1RQ+NR2k/H4SfVA/w1x1w/kFxI9uqaE9Btk1P
jT8X6HmR/4ICRiiGkSP4yI78SE/azfXPvBxFn00Fs126pI0mk2At4je6kR7q9/YWUgO43VZp7iwc
csSSBWrDfKfEWwQm5JqrUaNjigw9GUSA0OpgLidOvuszg/r9MPxdBCbYMqtR0gnBIlAIgElgV+R3
0AB7zR2Qn6HrXNrL1sSxp44YQpwvaD3zqHO+4XJ262yG141y5gFTLa4IXTDDyn2PrBuc/nFtEJD5
xh3ZDR49Fptm029Q3Ql4r7/LWfu/tllKizmpFIpvsD29WOHkT24eGjvZ63U796bQ3E+rBuMBBek5
tcW9GvLc/4Ubb/VG/1kAVp2zAi1E7BN8AJ4EZgCxflca/Mj9pQXaFg9hX96JobVROOf7Yoh4ZpW5
Z5MihgRDBKtILECn54TeqLYKYOP1s8M54TpzqU66mSeDBStk8ydE0wLZFYHUuW7m+9X1dQoZZ4Xw
KTPSNfYcZMUFPtKT0HVBT997YbalVHevW7sc6p7NHeO3hDS3ynjdrp0P+DSE5cC0Oqon09YcctuH
VXjdHu+I6owDmutMtUod9grIdIE+c1e/IzxxTBd55zA/pBvtmLyZNj2qP/udEELT4x886HkbhvFF
BumbdjbWj5gRFeZ3iZNvyWl6rj3rtm5t+A9E+dzTyVtZxjvVirQMVgarcpDcgLMXqu/TtlFt8yYa
nTQQPtZmf+jmiaTtigywwman34Hf04RqQA5cR/U9VPu60RhH1afzDH4fPmftWSN/pLeFo++h5BQQ
T3itg+b5+spfiMS/2GOpU+mQKFB6wAXQvSwvSOHsjbB5hJKMuiG/6ydrW9S2Gqa+9S5wnlec1TaY
F2QljEOmiLgVoE4KSazHqjpFM6/XJ88I64NKuZHqAUbktEByL0Mf3V6V9gtCDY4f4lli/JA1qnGt
fq5bdNToM6mPA69E8/398HWpGB+UCBra6AoYTDLN9w2FNIwhu7M1uJ0uBmYH/HdU8yITTnxgrMM+
uzcbkUpls+ItwCpCi6z8tsP5oJ6JHjO4Mx5in9eU61vTps/c5V/XZzCuSJ+tQujXop92gqaF6JWu
8hO3pIvejDvhjjzLD+Xz6M8u8SzVpT+MTX3Igvqj4bjEy3CJs+9gvBHtyNCbDQ5G/psgPu7RH7m0
TXf0J2KLrnQQbSgk8a5q3nQzzqhN61YGWw3x6hJvJN3c9nThDWydwCvhmMF4GEtSrEiUMcHjtvfQ
1wYPMP012q9K0KJrBbGDtGYIxPR1R8MZGQvwTEqSpzK0v3xNu5vJW1q8XP/9dWaujIrNKJQz1Vqh
we/jgKAtq2SPdW0DKgJlPiRrUMjsOEeDc+BNxrVk06wtEqBPYN49CnJhi1aoZT+vD4oXubHATYh4
WmOjwEjnRrfCr0SxkeY+QBrBXYDLzY71cfohcFF4vLVa//3s0A85aep0nctKgIJMN0ANjNd4hReQ
s9mnatBrRVgve3R8Dsi+OKIK0gbpNj/UHkg/LoUUVdikkMZe0/kJp958OQH893SbjJexmkI2hLUA
vJLbR2RCNuKm2lR+NtncvOW6E65tTcaTiKPeL+aMoQ6+8Uv10AwtlPDi+ZO15IlK8NaO8SCKiOxW
ZmFgkUYOsSScpDEOOLtyTSJ/H5AFjWVdhuj/Z2rhfH9UCrr0rLdqFQNaGA1z5S5KmbtUV9/UAn31
+gyVDmGEDhRVRohAidxaxLd+uX+uib/fwBw/NUH3xlpB9nLw8WTeE7xn8IC/68EYU3cWojNxxyu1
XJ7avyaZK34sTECbTZjUmzt0+JBqweZM7GXX/NcCc/CUmYgTmoegPvBUZJv4bsXaJP4M4KF5v8x2
/bY2buGnxtYNeG09mUs+mqe6qtYHep2AVfYhazdQDu1cfZ55A/xuCTk4JJwAzIaw7bfuY12vg32x
wnszvNbgyoL2UBxAXPbXViKll7pItByFDVeD/HtU/dUucyo0uS1UgBH/eJt6o/njwbxBPc5tH5aD
4PIynd/X8as55oqNdXSmyc010SmjN5/SOckgO2WkQtfx/fqW+UQ+fF27L6bY5MKcF9DnzT/DlGyz
Zrim0s5uVE84TbjapV25r+50J7uvbuNdDWZJ5K5ZpTKFLqITv2a77rECzAYKtTa5je543uhCDeXr
5zFRPoLtWcllfJ56GwWoEB06O92A948aSu6qvCzP9xP61RrjFARwlZSMwlqySR4mV/Wk3Z+icDsA
p/ZPeh5duEi+mmScQlrPUGmPYLKU5VCPihN0UW8Sy0LQUfXPRM4PdDS90RQOgsrtVcDNaTNXS0nG
QtYIEvsg5SCpNoVoQuehp7qdu7yc9vd4BwM9K9kwR8iskzKvauxpI5t2Qtq4SOs9Q7zNvb6hLy7h
mRnm6JidMnZmuZYqluw9s9AqCyp7101cyK58XbP1G87ur6hFJKqumzIBhDYKIGyzzZ3ITzcrLtja
/ItCIuxJoPWI4FLLlsXsEVmrBtQeYE850f20WcLBLkPyhnwuUgq8J8SFh8tXa8zoZiUrQPTFDFqJ
cFpS8yVfupNGoOQL3tFgm7Pgp9kcjrFw24tQbhz1eacI0Q6CudtE5YWwF7fN2diZu0WqSZ0aHcau
Ur9JgczWIGRu/at7RdIhl45WjBC4YdxM2VM1g3gInql401gv0IJzCiTNX/90maGAcK18rn8gNbV6
lG/u98ww43GkQcZ8LjAMyVIUlQAMPujwsNBmR5t1btT6/ZGzLu3fYTIbCc2rxkQEb319jcOigurZ
MEDzIHM70U73DQLY6nUdK79senkd/5pmdhUIqCCgiytHYYLWMXkoQIusIXPJOZq8+WS2i0qgTgQK
/pqNK44lkpCJH++Tux4jS7bcsOCiszmbT+YVYGaDWc7r6k1+8yk80Dj5IQpH8GoVFEP5Vf6Lsyhj
CUEkV0HDYbwbLepSnlo40Q5gbjRbs+P8Tsl5LWzWX/m2Kf9aYdGtjUb/ZC8+4V8rCGSla5EtD/zF
GQwLb6VDjSZt3eqqodQ/6oqDfL+jam+cLcEbDXPECiHOa8sYkOFPAYtMwwYMdbvbIG/h64CYITUb
WJvyqEBfcgx5AczFHXI2lcyJS5a+Sqo1kqvoez4i/Vvw2OMXykM41GcmmJOlm+DX0Qrj0w+9B/Ix
ojU3cWvAybTCRo+CzQAm8NrAWr/rnDrgZRUvxqpn5pkTJ5atZLU5zLdJ6naQyBrJ632VUe/6MvJW
kTlqbdYlYGRiIqc4DSph8pRRuYmt8ijN1m1udDeTnO7pXPnXzcoXXxxnw2MipEnRQGQXYRcsdk9Z
G4A5gzt7EoLj2INM+ib+sSb11rwXcPjP+Y0ZJt7ot5sOaUXOt6y30LVzyYRQtJdHtV9XenipN8NG
sgF9OMwn0tl12HlZuFYaIKOBShzZaA+Cy6vIXY7GzyaDcT/gW0K2X8MHQOFuX9/nweDIfu+j35wj
uOLd9eFeDkT+WmNhr2aiJM28wFrnotfOXnKJn7jxAYnG00obyX7waM6Xg/Ezi0wYEHV0Qq8ELPbo
QLDlBg0JNkYAx3DPW0rObmZhr5YYq+h+AteHN9deCs3NSlQnWx7/Sea4WBbjKgl0EZoYdpJNvVnu
zR+RQ13yAGR2aFhufrDQo+EW2dQb9I1Dt6nm+X9Iu64luXFl+UWMIEGC5pWuzXhpjKQXxmg0ovee
X38Ts/fssNE8jV2dNaGN6IgtAigUCoWsTGufuwz9KsJNC7YRD34dNLyftwHWUtJezfpQDw/a8gZ5
xzb9JvCazQxgtYZcPIqkdFjSCpZYLw7LcJZ97tAbGeWB4unfl3ROYi8PaV1AfVgEDea3iJIHc2yf
+yb8fnlAoiXkAtAYF1XSsfEUAOVCB8eZsmM9v/1vRrjIooyGEdcdmzS8ziSPw3LXi97rNt6IT+eK
Dx7EDGYQ9rBIGj2yRvDoTsfbQfqEcibDPjvxYfGQDLz0V4lnHRofRfHLoxQcVWfg1kYmockCihKD
4N8Iva7ymuq+mCrnsiFR6OLhreU85o2qwVL7G+RpTn4Mj2x81u5Dq/EfPENv1MNPZpcHty6zQbSe
JVP0rjvUP1oglAK0gXj5A4vSk9e1aPsy3/QBV3vJFRKCCPIcHus6SNlAlxiLC/W5Ky0oXjoF4iWX
Z1UQNHmEqzoC/0g+rvbo7W8B704PqIELCTY2L0mfAYTyASSlFm1NzGQQlPfqgEJt1wJPK02tDV5/
6HlUIVwmFkDNBAGScvnNNFU1ZDZgtQH9eVShqlkBi1+ojdunyo3SzKN7eTYFcYUndIX+oQltKLio
Nvc2Cb/qkBpYjH/9yHXqlVxcmaaUBFkOI2p4rxfXCrQ0zOfL4xAlJbxgYx1YkoIKCYCIDxCrOfQo
EoLyPAbzTIkjTRTxBdPG10vHLNU78LPhIKtvmvktC+9kTZDnidIQvhqRhl1fWCxSzqCWUK8Yqwyo
0kBiIUIlbbyCnKyPzg7TVSVrrhaorjNEbY+sljHn1TvWztRcoRcbCpTTbn4RFiEEUZhHXOXVrEaE
eTq1l2/F48cbhUu/GA7Ufn63h9qvHMiH/LzsJf/l9FGpBYFpE0oK3DFaWeUCYUh4SYKTZfKDDxjb
1Nng79y9s1zeRNmFwQiXm1EGgDjyRDnfdoj8/AJuL0BHaIKaCeY6bd5z4zrqRK8G23VJ8mmBO2HT
DPK6ORtjg4R5wmrGHmuvN7zgTvfnvRD7c/6Ox7znP/YUmf2+8p6hTKAxOcKefAyO6j7dLUegof/B
1AlGpvAMcKS2gqJkSRDr1VoOJdrD3iYnf/yLWD8QHd/bR8DnwLhtIenmmKeAb6AsLj8Ac+pqqTfc
1c60lw8TemLV1/qu2KlPs/CNcHtzgGwYkrAoRurc4VMaSwUkzojiq6ZAESkIXaIGL0Fr+aAh/pPz
VIUckK6ClRAn3uny6WkwtLM04QT4CJvpLj4QXEJEBeXNIYF4TtHAbGqqMjekmHZlVoZ4HWzacrbL
CR3TRZU+kmo86IbonrEZnlfG2MesXFLvqbr0HXtj7a5L+ZulPoSiRHY7uVvZ4ELJEKhZQuMPUMXo
gUOT1U9zJ7xhzTayWx2BARDFju2HmpVNLni0kzwUdYtxaTscCUiX30A25DR2I6wybJ+nK1NcFBnN
KoWMNobHems0gJwhrYNWZtSkSzf50QpgfJt5z6e1j7NwtWBEa/WuoRiYOoL7Nn+pyuNM3/ryZpRE
qNjNALwyxfm7lY/SkphwRHNKoZMpQXrrj07ulQkucAwLCay2x2iyAwQa78wD3VVg1g19YYgSOPpH
xFzNW9r1UpIyUDhryakf4qtlnzoA3x47AIod1atu+tCW/iRJXQ2PzfDK6JgmYRg1GJ7ZgujOANGu
8hwWT5L5VRn3lw/sDWApDpeVLS5sFMmSxhghq8WUzx0qtuC2UD+affrRrjzQPExe83GZEZ2joqnl
YgiqjO1Ce0xtWz8H8uCU0MOTAsGNe/OIWQ2PCyJ526TgO0UrZ2HGUA0cQH+STcniDJ0K/Elhqbva
QCcdGhYnQeK/vcE/n0h5VqWmVfOskpGAjY6BinjkKC/xjlEE4DTdiQDJm5tuZYzbdDVu3HHQw1gA
YIFVDB74jgXn2LarrGxwuy6Iwags9ziula/xs5L58zNFcxYgCk73LFXO2NvQmsXTrHQvRAxsLuPK
tHq6IyYj1o2ZzaWSgVzHBS8WANAoatz8BX/vPIje5Y84FVAgFfnpdla0Ms5tR3A5aX/BRAAM+wZ+
kH1nt656VADGYFiFP3vuWtnjtmSnV9QKI2Rh+g05Up91wBlO8mqD4NQF34LoqrU9Ph14Ug0k4qD+
5exJVaQgymFycVPwQVhuI8btgq+si4G9fFuC6LZ9sK/scRsfAs9yrTOIQudOqhOjgSD2zENxNX6L
7/uDdiVm9tvcHSuLXBRox2nsdYIRGjnUkvWDagqO1+3XoVWc4ROHsJRiFXrYQOuyO0G4T8CztAer
9l+sZovTHuL7aG/us+P8VXxd3p5TrB6j4bWorHH7P4bsJWYUwXR0ZDy+MeYDYO3uLcbT4YNuXHJF
R+PmnK4sctEA2IX/79mjpeS1S5ZCZJKKuBJFRrh9D7JhdQ5KvPxGwWtDbkvaie4gbGLOHntWw+A2
d11D1x0MYaxYWdhd0tt5FO9JO+yhN+4RHRB2bfLyZXaSwbAjES5s8wxcWee2HpB3HTF69lyf+VWH
twH9l9LlojGKZpHbcG1TaYbM2pRqb/Glb83BAJSmQ7Q2oZnmApLgi95jNxDRSCtWA+N2XFqkKWS+
kQSSAIwj1M+92GNhzPgBjehvzS0jjgkc6l7OZjZLlyur3C5sqKR2hFFfpGl1bcbpUWqZ/DJA2CU5
VFKN10yo0c5pk/uXDW/XhalGWY8exHJ4EuwkJzlalLCQE1PhsjztefwRetDwtutr9uhDvikelER/
xnhN/CG6+v2Xk/lv63x2byhBBtFMWFfvytflTcV0R37yM0ucdNe6isOoN51xX3t/Fss/x/1xoVql
qmURpCRifX2M8LwHE1LqGLvFcxIb1ff+SngWb2+Yz5FyUafRVQtSswgI5k2wQ8ed3e6GKwDt/fYa
qgigbwnRmn95bbd3z6dJLgZ1cjlFhoYh0rbylKD3ikQEsxeNigtCaamZKtGxW8YUL9yadmyM+otu
1YsghRMNhQ83crFMFSMcSmrLVlswximDINiITHCxJgCjkTknGMrcWMDT5naQzgIT/yW4fK4IF1z0
2siTglGkkt2A10fdsRZXBgc6HKG+rgHaceqvwcufHnmfdrnwooSqrgY1i9blaLdQBh90wQJtV4pX
+4mrCoQlidDzg+mb3pLcyb8wbuWgsqfE0R5Bjno/HgKUCHCj+HXZybeTwE/DHwnOaiNHSpXqA2Ok
ab2MuCzrlBC81J38Lb2X3WYnKrUIXJ5vTqjjyIwzFjBJ7oGH25HxOF9H/6OnfJSrV6OKQ2hSp2xU
MhJp0/QmiDTTQw7BALTGOs2P5YecOnoLbTO3FSVIoqhMuMBhJuoIiS8MkZ0Jll/cRXfx+3TF6HAm
j9gK1tOlh/6nKKEXbEGeEVRqpwK0FoiReRWDqG3EnVfLMsGJx/bxed709174gESsZ9ZI1VRBFdWP
9DerfGpD003Mb2L2eBbQz+38TUHDKz4YoHIFvQ9S9+CmuybOuEObszP7jAEidf8MyPF59TK4Hd4W
xiDrDa4mRWnPu+Ch880dzhhUHiWARtvbyAHnM7Qm2cNX/L16UHZg+1SAQQxdURFoe4N8DpyLBKpF
DWBK8CmVEtkVmSC2W+/G9OHyvt9exr+t8P1+aMlXSMleiUwTCqVGeJOl0VPZke/diB7zy7Z4v4S2
mkFBIqRR1ZQhVsWFbSkAw4dqNcSnxrtRGgf0wwoEuPg5+7BgmjCgyoQYfFAhM60ls+uIXxEIuuu1
DRYvOyxF2glbAzENBHs0YcoAM3PHaNdLk7T0PTBZxux30RLfoidfpL98dqVkgzENQzaQ0GpQ/uHC
R6XU0VCmA/GjTi4cDapRnqaOFuShDBA+pea9NU7TrtDIy4D/cKBk6yax9jA3lVc0uru0mmPIH7yp
wK6VACBnkmo4VTQajp6ngkjLNsZ6m/Ify6ZsFQ6MUe3rpsHHTkv2S1s6Xw5SR04sv6ZQPYOIlF1T
oUPxzvthFC6D2wsS7zO1nawtchTsJ+J3NU28vI7vtNICtgZcJXFFfl723i3fgurMf4zxHfjN3AVB
OMNY1d4o9BiDolwRVBHODmFuQGfN9mmU5mEGGxoIGgFT3wUowQBWqjiBPTxl76IYs+nIqzGx4Lta
tbH4jz0yXA8EupeBYMtvTho0/xQTzCZQceN2CnAVNBzVmfhzWr9G0vBuFsFjqqQiUalNT1jZYb+v
BmJKs9nHtYx3taQDOled58cFL7/EppGWunJLNOJfdgcWrM4c3jKgxQ6PoJAaO7WoL3MzGhqWqhmz
7k0uG8MLQWNwC1y8ea3NbemFdSEqwW5NpwU1OYhLfRjmpnMpElIvCSF+Oy52pSxQq0Pl9fXyyLac
Ym2Em8sln8yukGAkL5XejsPwYc6o6CL3EYr5+Vtb4Q4Da9G1OVRhpXMhLT9cy1CTvy/84iuDcIGY
8zG+1+/aa3OffsW/38U4ga0FRBOKxnTiyLkAjNEXjQlpebhmX+7aGu98weyhX9UGeYOrV8fLk7q5
citrXHwMx2aSlQEOGoTtVd6NP6QIQGKii1psRHY4D1FNrQliA6NSSgK5VOPaylGJ1KBgL9jZWzvO
UjTIOJjozDhTgEG/e0VDTSU+KrkvstLup456S5rcSZLl/snc4UlbN/CILvMikEVTFW0ZYAfT5mGM
31JoIZV4B7hs5Ay5wmKvxR7O/7LCoxaDouij3sKA0L/QR8DpoBXUze4qX0XXcvmkYRbRkRl+X0zU
cnOQq9oNNEZE+2LbKz+/ggsrqYUe0T6kSC1MABEQvHa6avhmFYz20MS3RqZQwUJuegxRGLekrgEO
wW3ELIytaUY/HEb03lr4Zx9ngjb+reTAWpngsuqpzUFg2cNEpFjPBaEQC6qHHyUNriJi7lt5eidp
KxAb34xilmpC0AfKoWePGtRo4sWcTOIvseVZgYpXMZwSgrnbMGJCelU1ddZzKZtcjp6RLtTzKFIh
6Rn6OmopQyQUduLRP/BLE+8yFoS+Qf8nG3waGCZzV1gxqoqL+SL19EWT1AD60cNrmwY7LVD3dUlf
phw70NKfL2+KDd8A8yehummy0gDP1rEsUBTUQ4g81+GERVPjH5Wsj/Y0iXBj524PZVmAYxCIIWGL
U/X0NK10BRflBKpfadnaVv+ohYMHWRGbZK2bVPPu8rDOnmZZ2GLQH1lTFfgID8qUU6pHoZkofuMv
4O2yrszEJl/pkRGaVzf5i8AcW6LTs+7UHOf/EsRWB5LDXOupeJihLxVozL0WlLEEaLHiXfiCeL5u
pwa56UyTSgq6JFWAbBw94pjv7P5K7mZ/dJN9+YH8kwT50FlR7mNOoe9m6OCqlSnfPWtMxaQmBWyS
h/wVRLH1MXOlL83VskML4vCsOhl4A6Amqn4XzO6W76grw9zRWsiFVhUTDPdgyCROcMxxTc9cMHMG
PnljL2+dMz1lT6L6jsguf9TqclgaBHIU6TTvlo7YYwwwZ7t4ah+7SVcITkHhBHN5WQJqeqoBpexL
e/PBwkN05i4/mxf5oNvJrfpcupGXPUmPl2f3PMLBk1aTyyZhlVgv4ZIb4QSt4mZ5N5a7StTWJvr/
c1sjWyqNVoRpIcu9rRa3pfWvE6/TAXBbYYmCSY0yGIjqxc8RUmRSoAAhSocujwPHwek8qVNUdVOL
xcnbn7V2mxtfLq/D1o6G+iNQhKbMVL65vKDLpSigPbS35bT5vYzl10Iff2SD9nDZzGZkBHgXGngA
n6lnJ1o4jCQhU6ngqXB2GHq33qVPsZMf0Gh7J5KT2RzUpzEeITNXuKH1GozF2TFsfmRl5oRG4F4e
0nmiyqLR3yOyuJnLiDROYYOZS9veWYCEbHS0ZpBkRyTRMw7zJS7Og6AX7+/AlOrIJbmIoElmI40a
8hwr1TwrD68GXb8zM3QK0oeglq7zYLlREl2ApzijYkPkJXhMVVUFr/8G7J/6XpSVwRw0hfqBJITU
mB171pflZ38DAMJj+6OG7gFSc4zbjsHZTKBFDFDt/Vh5SyXIhzbmev0lfEdzMYGFri9L1Y+nH03+
ZJJfMfjK5fvLK7rlpOyMIRR5l47KApcSZYUeZQMSP5yns5fLTr8zDxpYYrQBuu7/4DV7Y3Of2GO/
r4IgdKfSwOgs4g9TmTpSWu20ShLd7UVGOOdp82rIjZwZUQPUsr73qUgrUWSBO0DGQodP5gGqS73p
xlbkWqkoId7Y0ZgpA2VRioTxrHEerTWalvSh6id9Fu3CTvmaZeAKUtJ/f881CBJuGTFRQV2JL78o
UwcdwUwiPjHozTQ8T8qPSTYF5eStCVsbIafrPkVFp5ERRvJFA/297CWiV7BNC7h0ArWjyUhyuUVX
CxIBXoYE2+q13YzWp2gOBRfbrSVBJdxgFyHoyH/UHFfOCxjppE4tokOumi9zJF3FSfMwhKHonD2/
p2BFNKJBawEy4Ge1d2p1iUEmFoXI2ByGyuqeQoih+7TL84e8kgEitYDvjyKKDH9Se1/VABxa2k65
gt53sJOCwnDjMgWJbUNGO6komtwTOYxdcyzU3LYWOf2VF8GyuJIxfe/0aXT1PFBduTNqNyhidJmM
pGoe8zKPnFCfF6fKLGLLEcj5bKSmya5cSP04VVXzVCq5fJuH4exkHc2vZmMAl26eZ4qjxNAza+RY
O/TTqLuZRGu7MrL8IJth9yUsC7w2Z0a7n6uiutZlGt3Kcm/9bnGjEMmQbEVThHbLBPe7Cm/nnKPT
Y2mRwhpSABbAVTNKwQ2YsMIENyJRcrmRyxIT938FyZKhnF0yda3IgiDuVb8x5PFbnqV4abNmSKgC
OusMmlq68ODAvxzHtzwThUx0TEJgAs9BXG6ZBnWuDNKE8VXZMQqgTmioO6J1As/c2mNrM1yKGckA
2kO2A3usqmJwTRo2yi9Pl4eyuVSroXBHsCGhk2UoYUNdIOur3AfDVZFRr4uoYM42DVlYJYLuKuXs
Rq4m6KuFVoDql4FlB3iUsPU2uqYzShuADewvj+oMjcAyC0uBX+BPFcU+bliaXGck7FRQLwIcPnot
mlvRwoVk4ji6pVs/MjIGUUjcGuHKJp8URqQs+yyHzTbrwHIRdmhAipTmJjZI7IHlMhW4x4YX4ghB
3QFlAMPQ+ce8tiqCKktSzdfz+TkJlYdRe+5FPVwbPnhihA16FYRTKAfQCGxWvtVQ2yhfNJFapcgA
t5dCsHTGyggDcrLPG7y2qaIXvm1nwLGOv1SKvzkTyZj2Q6/pzBmqw+QTR3MQzn0UFkCrAGjrTzHj
4dadF+n0p01u7xZjHc+NROEMnuIPd3ghuGOI89437fRe9bQryS12VJBfbnjEiVHO66dxMYOGwOhk
GDuz1o6pBkYScxRs5Y3XPuyuz8HxxButUncZWtNAnnDdNO6HoKjPOoBoDg1BVGl2/5ri9GM/ryxy
d6GpmrSgY9NJ7/Jb1hHKSGpHv7ktAWAQVdTPMJG8NS596no5HBH4Vb96I0f5OQPvYXilgiN6BiPB
cKSQu8sP7UHfj4oQ1L6xH07mlrsidMEcjcyJ/XJ+nYzHtFAEVx2Ra/JUG5PVag1lq9czfmY3bOza
CVwdMhFoXPSMHTohwABAf10Oycz3uCvmybiY764CiTpEpaS3mNPCjJ7kOh1tTcldJQWRqh7uUtWy
O4veqUv55bLdbWfVcQqwwoCMa+apYYC1spKGJjZFdUiU6i0NY9POin4X9Wifye6jLHQrg+7S8a3U
FyerezuzINd6+TM2l3X1Fez31fChJj+iaoCv0ObqPabKry6nP/61CRX3CVVTAVXBOLkwF06KJMdW
iEhaR5U9yp3TyLkIiHmG18fegBXNMCyDUhzY3Dr2qVyCRTaBaBgCW47uYbOymys0QR10nzWVxD8X
QVQ7U6/hTXJn0CIXY9NMYAJuQBfwYi6h6jVGLLu6HqALo5rM32QOZLvI5Nav5ppmjtTn5VVHx9lv
rUh/N7QgtWVJbW0ipa03pHXvV428PMmTLPK3jYXGSxxePUA/i+dZ/mI0K4UUzFqp+Wb4ADoKBxTG
7uV13thJcGYqo01d/Tj9T10pwk1YryMLV1Vw3LY38Y7uFC8RtuVuwHiMEzvctMcQxG3nGHb+Kv4X
d6WjlK602CoUzFCWYULDxYN0aDNXW+wWJ5oIjM8OSS5mnHwB59F5XEUxnfAFtHyc68mZlsWTaGUX
481gaZ5eimLj1uKtp5Y7tUdSoL7YwmAYx7bUfYEC6B9E35MxcWd0QEp5lkuYkI+s4tWh0eYuvwl3
o09vmitGMaB68pVUCGptgpHxyWmqFQugEYbqd4TMrjaF+2WSRDf2zeCgGKyuAQAYAGbcMd1AuEYL
dAyu+9b+bg6QlfHCXRC7jceaB8EQahxEHXabA1uZ5M7qgEx6XjYBkrs5fp+77qq0YkG+s5FWqetR
cSdImYbtFCcIrD1KhLh3Z/dQF75aojr0Lu9s0VjY76tDQoKmrhQA7OYn4XQzNrI/V2gfv2xj6/g/
yeg5H09VXTOqGQk3a7gyIq/qbch8FOA3jx2IkjaFRwq7qG1ImYh39KaHAPGmIXxZGiIk5yFDRcJF
ybBcNbAzbgbqIy+5M11wtvVOTFzWcfLHVvEYDCYDU9P5JpcpiYOyQ18+MDuDi9JK4ee72FEayN4w
hogA3dAiLPOW0xCAtP/fpMKqTqu1bMwsAhiJhRKI7KmKapNWsU1L4JpbEXJthZtOXGq0wAL4w9fy
PoLYfC9ZzjSo+gEX0eGh74fkpuwk9dhHIxFcP7cSK7x7f46Q23lTbUK8BX1ucCQrQ+tehhuVstjJ
T0a7JO+X0fnXRMcsE1ib5HZiKCc0tGaYnI/m7q+GVvBEHxj1doaurD/YKWtr3Ha00kXG1fHDa8Iv
Gm6MFp6is58WWDPBg41OZT++U0Fj34q2KJs5/twjAOcBCgzkFYAMp76jVSo6aACJxcySBhxdChjq
Kq+N7X+4PTZ9dWWPCwkKbUMWaVhOB+ZK95C4owRmUCZFy9qh7rC6Py/P7abfrixyp2AT0jFvF1jM
9Eq36aweANjwFIlmLgW20zbGDuIPQyxYUpaynE2soVkWRAJQWeaJkzoAFEsZd1e/zql8b8k1OI5L
CfKwiwQe9zp6uTzKrYsk6l2UWIYFlK/Jl2jAC6ZQYB81P5lR77crtzcd8wgCVt90SzzqfZnVj3lG
8GOU6v9A82zrSFl/AZfE6ZnWFeqIL+iQLx0Lf9hD/qRwLdkbnNGl0OIpoBBb7C8PfNOhVuPmHNia
1TxXLSxvJCvXY52gEH1DOkU0vWy7ny3nygznt3qoaobWY3BR45a1I3usrLOEdu/LIfhW/8mEbmbF
OD91ioobyvt8fp8OQWd0AS4jf/G8pvswceLgW7tDL7E7ulH42Dlkj5dKqJR8NV4jT3SwbK0o+jSR
q+HpFBh7LgZGxaRbFcGgaQdnsjRHnkQ5wtbyYerwqgPslHFWPZ1xwZOGDNskUQHYj49l0jqjLAgB
zAf4xUPJXrHQh2DhOZR9xOqAnBKrHWKl1vywrZPnSUsUvKmEmZvG6LtLyhHwEDKPggCwOXmGKesM
1UdQiD412lYNYKZ6i9Uzqi+DUr/Ehgi/txXaNOAPLPb+gZI2tz5yQoxsSWfNn4r0qgM3TlD/pNae
BF8WYJ9B+/jw7/eaBjCYLFto4MWwTodU0a6pmpRisTpqq9q+zGQ7UQUA/63AqUHHG+mMpYFenJu3
aQETgW4tKAMH2m1rxb0HUOe1smSxg6fAx8sj2rrgInOxdIi4gHaKXyRqjE0VTLLmp0oLBGsFRTa9
cHu1+q5k9KEisYr2GEg6UenbZcMbo9SoBTZx9CjRc8Rinzax3ncWlGLm6VUGLuZ16S0wc+jKeAte
Y4G1rQQK5gzc4uErDNV3unLLOMUL6ow4BA/xpP+gfuFLiWN5sx/mMdQbEi95F12pNzbAiU2Weqx2
Hc55UpdoRPIhyXiQ5+6gi7Q+t1L8ExPcBiCq2QJeBhPUlp05iG7Q7exIIZj0QKau1DeymwLTZIta
6Dft6nhaMig2ggIKv9OhIZtqFDXH6slHTZd2rBO0+8kUuJFSukv/hfXdiRVotg4E3Cj+Nssn+khk
1EgOPoY7uFW/HCgSQqseHBV/zs8KQC3dTyZ/PuqxnTY4JLLhgfGS0sQWre7WU8fJx3AuVUxmVKUJ
5gCZ47FWy18fs/DClOeHcnkp1IeP7sMXYa68cWScGOb8qkwDvVFLGNZ2QW89WE16RX1QbdZ2vMOy
L/0+WKwn2U0841446o0XfMgdAMCDfhYLRAbcURJaBKoVMUKglC/UbqZ5stMk8wuJXhXqoh/1tppt
KaqO+aK+NJ002pfjBtmI+dAqQ6MQHpfQLcSjgKdIz8MqDNjoq7g1XTpGg9/F0tcO4MoxcJdY3hdl
8VoF/Y44wKa9W+CAn60JyCZJ8oPR8rPbuSVfg1kebFKA7GVoSOu281cCukQzFHrKB18sd/winqNY
rLAXsbNHsb4xMq2v8cmtMUS/U9JnX9RSL66sLup8VKrTQ2+RpbYnxaCanQ6a5DZWE++mVFYe4yWY
vLQutfAq73ULd8w+uYJ+8eRUpiVf58tE971REcUG+RFohq2pST3ZCIzaGQ2zLhxJqYfbZK4JCLQq
/TWgI9TdZMWA7ucUQCfSmhevGPPo1po14iooWdjmYEb7pK9Lp200/QskA6f3RR+ro96YAM+WmvXa
tzNL6Euwv7fShFbNsbeuTQiLXEtjEO0WXQrwvkjlxR36fKD2mHfpfWw0YD8mRfy1iaTZHXvgJub4
TVer5u2ym2x4CeDwuFEifVPPS+exNsWB2lGKrr/QUXK8RNOfHfkxTm+41NpFLqqbb8T6E3tc7r9Y
WSibpU5xrZPx5tk6fe9KHsObqU6P1lzH+C4kjGX7nHOrE5tcNlJngKyGo0ZxQ8fzWWWzogDjioWn
IyveCeOOyB6b89V51gBCkyUT5nQCeZHO+Ji6D2IvpmdBgj95naME+D0AxaCwAhafU3MJGRN0hGBK
g+h3lCg2Af3NZSfZWrSVBf446cI4TCCMSP0yTd14HHZJFnt/YgJ5DrA5aFzgrzCyPjdtD/C0P3ej
3yl9iq6kVNRqvHEgYKY+jXDO1yeVjDdbQhH723sjL1zUUh4BQxTZ2Z6vTzucwxlzPZQkgQOoSv6S
4SFCaiDfcnnCNvJCiFACZ2Rh0RVEzNNVV6iUaw1b9UT7NaDfz5oTu0CsUKX3y4Y27kQnhthgV95c
9GrYFzPbsdWvMXgG8jbSn+QQ6jeR6lw2tbk+qzGx31emgrxvhxLXXD+1TFsvJDtTe3u0CsHUicxw
blCbwDu2Ecx0Xe2mDZjEpcHNJ8G8bUXW9QJxTgBpLsOcW4P6kfHW41mX9LkfFcZObh9aM99VfSkY
lmihuLCzRNlU5zEM6niWquS7aC7sObxmIBlLigTGNucQD9imwRoWzxrd6mkajCVgS6XurAlHWDk4
rZl6lx3ijEIWxVXWjP63GW5M+Pa6mmaMaTYCf2oHYuuG1B+DVEcCrxh4q58cEie1PbTaeBiD5LkM
ZMEzlWioXHwdwoBEymTBXTIcT/WLDCRVQ0Wdg5sx43OkHyn9yvcLpIl9zHw/MkGGSo9m9Hp5LjcC
BipPrH8PkAPUTzh/NMOorJUA2XBHg++J3D2ZdhE+tLN72cyG24NfCRViHZYQmthsrsYhz0VdzsWE
uKTMv5UsrOwurG+NHkU+NYAipRReJ73qXza6MXkwqiGPUQD9Ra/FqdGK0qodlZlCl5pOtp6m9zXS
YsHIREbY76uR5X1SmE3ARpaZdhJc9frvfz0Kimd6VJ5UC8/c/EslKlqDWmQ4A6dh/DVr9NBFocCX
N5wAJlDDwGxpDKR3Ooa4lfSmQ4XNbzXZTuPWznVgHUG/G6SCNtWtXbO2xO3cpiW9WoOKwy+qRx1d
00X9lkSCCdsoypyMhtuZcYPxGAVsxIN16NOXOE3tdPySkcZNyZsaQfMVwvWXF2lrXOhIQfUcBXs8
hXCuBrmLapAreEFstXt0EEObZBhTp+2q3WVDm7EP2H/wiJqGhh3L3ZvTOdH7iCJbmY/1LdM5BTzV
Lh8Zukx4W2VffZYir2yRU78YOyppZQHXGx0wbkInrH4ybuf77Pfsg5Z5F4lwqRt7CeD5z7Fxs0is
WI9QdsR1HMcvYAD7QFf2l+dvIxCdmOC2ayxr41ACU+63Ei5UIQD0/XCbJyOImCdklmaYPPRmVgki
0UcufD6TqCUZaBFgrQKnM9lNcz8lLJENsmZxrDl7aztUVUD3m/hEKbxMBcZzib8gEb2maS3qcN7a
4KsDk48hbVQtU17isFLNwI7N7Br0cY5Wdw4uJM7lCd7aCQQlXgriB6rin9ORDn2/UCsIqF9b/SFp
EuhJjbtOKw+XzfAjQhleQSmS8ffginqGpm8BIavn3gIUXJn8PLvXjV0f1rscQoGXDX2cEuulY5Yw
HgPRF2n1ebEOUIqFkFj22ylHi8CjblF3yC17pLPdh/nXIcgeULlALiLt5W52Z+W6kv2hSo9mkbhx
HPttWPlVmGG/EJss5l7SWk+btOs2kG5H1BBMpGRRrzFcoeWkAIV1lbkLxt62QuUqyKudKZeCVToT
y+ZGxV/eyp4kWZ2HAG409NUs5cgGJtnOuitT+03U2ZGjXV8nN7PVHluavgxTs68NPyWJS4bwHScr
Ki3K25R1qBS2zSE0ypt6BiuS+b0LXsf8eZk6JwS1jhVFDmkTp5dxAvczxrvYDbG+tEO2LwfQgl9e
rS23wH0XLBMgsTDRdn7qfSp6xuJszmU/RA4afs3MwK3o90WPvP/NDvuO1akPnqUgzjvY6azXJTig
PrVTSsOmkqjp9awR72OhViPiIgdklPsJObvsBxp972P5yggN2YHcqNvR+giiZ2BEtCq0ZyXO7D4L
d2XaSqgsyv2/PXnYl5imiW4FJHLYD9yXdMBSTaFcyj4ewHq7R1tOmHVHqR+JbZjBdVnFx7Gu73Rj
/JqV1iECB7xg1s8K5+wTLBSmkEQaaEzkaUrQgtEOddpjMn5QvCGFe3UveQ2YyfcmNIxy6Px04EQV
lW74hIKzytOW6LMlJ13QYq/EwfWolb9QktiXONr7Grj8cAGUtFrudShtCbz57LD/sIwyHOjJKOTG
+GPDDCzcADKM17irDqobHjUXzL54HRDzd5+hrXhbXGoWlk08zTJsjccJYhljvB/oXrO8dmd5HVBx
ZvB/pH1Xc+Ow0uwvYhXBzFcGUZKDHDb6heVNJEGAOf/62/SpOitD/ITrPVW7++ItDwEMBoNBT3cE
CLRhRVUkeyjeXtezcQop2+jEfeHQ1TaQXugqWwEzUEXwy8EDBXyg3aDbXxIBZeMVr1aQAe9cvvoS
NGO0IB18m/vDcw09HgNAnYEcVC2AsLP//2F6zZvEI8V1DTzuAlx2SZyS9IQPRjmoO9J1hp9R8I2C
1WG/qNkD0WO/psWPxCBPSdo+8SnDR6Q4a8aCj5ItLeZbb0uOpkW0FIJe6KJvUa9oi0xyVHdU+8NA
mNHZkouFzICQbY0mY8ioJihWJmlI9KOLjtjrgfgisxLHIET8QoEkMRoR1B3vf9TNcNRQwCvjwzLd
z7Hi2XYbZNRZCwGSvSkmkrCLB18TqCfMHjan4LKFMatsThecNMz14wSNCW2wWHXYMnI06a/adiQj
3ZjLc4NiFKq7sdRqZ0YUAnkLEo828U1uFzK29nW+BN9cWWKsFdGFCp/Y+O32cwVsqoX5tLRgyHS8
DhJQVSpIsK6vnGjIMYAKR8XBQsKPRx2xJNBPzGCoFSVRn7UHYvMot/OonBeJmQsHEe0IR3Xu2HQa
VDOJ8IoSdgf2nEUcsD/6KLu9XDxpvlkyzbXkAJADRM3fJwXFXDm51cRJhJPY/bkEyyEL0+fih4LW
0k9LaO35yeGeTMpY9AvRqhC3VdTK6kqDVXQz+i0gMIssPG+u1Nm4BFfPwAG5lAkszDZKXQPeR7Tb
2JU151+ADN4PxLzg96DqQtIaZmIW9F/W1ilUVLgJjWTipzeL4bmBjDZIPNlFk8JluuPoSkzAORkZ
QHynEOJJMxAHu4tXuJVHwci3lGaYL0/XPf/6iqEe9t5PiFOlVmbDqh1/bttTOyWS2LTt8/9dMRwy
goVhQFNNDwtp1qthn2h+HjNvsrtHs1VDktq3eAV+SSYtGCvjgx39/5lTF83UrrVCboWAPBUz1ecu
SVHLjr/EzbQvJxmn5v8xvr82hD09ZUNXVuhXwc2oN32rJl/SJM682MqCmtC9wSAPX7Z3Uz3dlaOM
J+YiJRdHKOzz2CB0Vsw0jZqgue0Oq3i59gByw3C6K3xZnrLtLH+HKmzvZSrGPCUwZinPGf8+QUr1
ujeuX3se8MXRCLu7hJZjNuZZGnFbicruV+187Ucj7JnpD7NMTlgyGpHhddaTesgtjGbko9/MX6ps
Ca4PR7wBvg0HHC0AzuGSoolFX4jc642yusYyMEgFQ0SefMvdZzOXJediAiAaWod6dgXsC1CO6eBY
j+oS10twNjhgdUdhMbHSxTdzu9j3y6I9FkqrHv5liKCywFUMrMUXqDO9tVs+YhKnIZ7vZ7R33UAh
YvbTpAfUM12a/XV7m4tm/bUnxCujypo+aTCl4E28xZvHQ1NZEhObR8yZCTFgJS0zjYKmUWf+bqY/
IChQFlXi6DIbwoKxLjbawcQw4s4KsuXbrLU7iBVLrFzcZf7jF39nS4h/KDmMDbLeNGLgN/fHLwWU
3sAVdA/yrTXv0PYGiDY+mGeLNoV46KyEjzjL0ohavwp6JPPjP3gAuinXBxzUEcWrv55O81jrCqDK
1vy11JcXPOeE/2AC5TyUtU38I+IVWs7HbCrAaGO3zh0oW8AsMkhCw9t1+SLU/bXxdqycbVlFq6CL
tcBGt8qbBcTL56h57tDoruy1h/wAQN6e0JvE2PdQgPh0fYCb8eLMuJBr6HZdNHED41aV7EqaeE2b
e4Z1myOR1yEFMX+7bm9z157ZE3ZtlrA8VzX4hNUnOzRsfYHAmuy9V2ZD2LatWbJFc/M0Gsxu8DoG
5sPO+Wir45tznw1k/YizVRsyC7hxAxNXxcWnaTIOSUwlayMbh7BnecutuJtX53PR1TVq/lRJdqhs
9YUdSrKsaiYdFgztSLpv1H3RHTsCx/1ty4xQ/Wi3lThnQoqitnUypgTmxgW5X7UEeAfNwZ6I6mti
2Xw38sq3huX7dZfbzsvOlmqdhbOl4l01oagCs5mFx9BlCiZoxCT3XBt8Ho8+H39ZRg6aelnP+vbV
68ywkMRwbrZto8Jwt+v/oHM/qLSwIX61RytuWIStFmodpEBkVMKbfuNCpUAFdZCGF9L3451bip6O
vIRZdmtkP1Umw2tuus2ZAcFtrLGxirks0shVuucsBWBjICQy3CosjeGoTvmxzsx7ySqukeEiTJ4Z
FZxnUpM86ycYzfspj4Bj7X4lBYkDNDSrD1BNVCM+1uaethkw4IXaBHGaJ7vKGs3TkqXm1+ufsy6d
+DUADKDeS3CjuWBFUHhpDSi2phFJBv0+sYpfgHfYU7iki/nauEQBIdD0o3Kr9rVJnOTpuvWtFTZQ
87ZQEAHHsfiwS9XUZCOa2CMH5C87vDgkqC513e66lc2Ng1qIA1AumkwcsZo0NGB760mXRqaeNo8L
s6bPFS/KY7XM+UmFxMZ+oFO8N5M6Ds0ZLFpemcq+YesigLr6il01QHMoMhENs9VrzoSEFuzc/ItZ
B9m9GhZBujPvixnJum/gIt547NGxvX8pMZzZFpu+udP19TDAttIMS9AzPX11tGKMppoq0fW5Xvek
6E8odTrAujiuCSz2+z3bQjALnCkIFX2WuL7C165i6K56zWJ+EOywBmG8z+gAYUJaxBZLaZYzmNnC
ER3S5jQQhH5wnjumTCd8M+E01z7ltQcFf4VDuHKauVUoxyG808Hl4PPJm1H59NXd8jqXXro39u6B
yKbxgsz9bXRnZtedcxbrJ+YaSZbCrBFlT+azfUp/tT7ZF+5OCZXfqKUA2HoEDeiDhlTnFfrePqSY
PgocFj9CWMyusFM3Xcfe6L4BSuLYmw4Q5cR9HAyP9hgUT/8/DDFbQeF8xoWojJ7XjFugwItID9EE
AEpiGdfUxcuPODAhBs9TyqsZndnRqqoFFuKvxoP5uJJZ09/8gx1Tq6k3fBGgK2hOEAs2vDeKZgAz
f9RZHQnSLkeAJaEzN9E0V/n+47vv3JgwdWOxJGZbw5hRog/bmh76BpCjQSaKspkQoEAPhAy2OV6C
hU1Rs8Q103rA/EUzuLRAP+Jnx+RuwK4oP/FVcvcgSwY21+zcprAj5q6cGs0e1zXD2E7NPhzClSIj
+JdoeW5I8PqE6csYZzDUABXIQGk5x68d+/IPKwXYNZjiNRy9YqeIWzgg3NNgxAGlX1JxIMgfByK7
Ll8cOoj64PkCla+KYHxRM6fjhH4GBwefY9d/Krv4NlnZT9bZn4sq3rWj+eP6oFb3ehf8V3PgoFtL
J0CpiBRLObDRDJdl8KYu5XhK8t6KDNS3903RjwFjdrP7B3vuCkFcRbnwcv4+SDoUSgLM0lBzSO46
07lTyPei/zlasWRbbY0LKcI6JLwo4gh/b4dTF3B8hs6RpEKaSL1pyY9Q5gsLM5VYujxuMIXnptaU
9Szuo1cDtLmVssb97qDfZGiBRY84EpKDc0r3ahUwaSvgZcVVsCmk9xPkTxWtx/DWNxwFYnExmtBX
4ddDcYQs3Kfri3aRIcDaqtONpljknRfndhsPbWs6ZRZhY9yY1VeLUH+uXUmafQHBcd7MrKyc6KtE
TBQKAmVV23VswzfMRF1u86Vrgipxp2dr6es7E6/hD7ToWn8iLfr+yejGaqDjMnCsSKGHMVheDk4F
oDP0eKcDaYzkZ82q8ZYDDRI5wCr1Xj00oJUCL1vplbFtRQljzXe9IcVty43JU+ngekg7zT+M85l5
Axi7/vSmnjd+XBOI2Sak8RlXJ0imAsU0st72rk/06iribjSxKxCg0cCNWuZ7VyrTZqUYQqtWWs/f
bGRHjHW3cd3dghz2Pi545Smk/IfFNS3NBRQP9eELhbyBGdTS4iqLNDZW4BPIezz0xDfdvEhu/Fte
ZCL5Aw8TamYXDEO901hGYvZZBHCzr3ePLDuVjAXXZ3Br36/9/bg06BakyYWNkSY0aUc6wlXT+ZsF
Fl/f7avX0dDujRidaNeNbY0IzLWo0eE8sC+6gPlSFTYDTCQqDOR2NjgilM92ZkmGJLOivXcK2s7c
mnDmRFQnRaBMhunlhtt6RQkKiusD2po9cAcQIBVxFbioObJSYxl1YQrSLIGb1bnnkJF5TqzbHoTm
538yhyZETKAOMI8QpOuaVB0kpDF/2u8RirMKJAWV/kmVcVpsD+uvHSFCu/HgsiXpMKwSDZ2N45dT
dmCW6qX5R/uN1hhmr8gkEPLjBBfPtyXOlGnI6izKTaC5SxBAm2TEkQpYC8ARX64v16ZnAG2wvnqs
TMqCs1OokGQpw44CbGHf9R3oQSBIncqgpVtRydYhuYXmR8u4wBBmYC+owfqbRXoHrsXGDsYMHJBu
D1Ue7sZ3OjP+uFUnCUvGRigEHgjwOqAioBS1jv3sVNUsBdXNAhuZAH7hJznhfucksnaSLc9wNCBX
QCAPNhIxTcgrmtuZMmdRoyzOIS9BaVzjlcprTffeoFKMzOagQAsA5nXo0F2IeOZ9q9VZC4d33NY3
ciP23NaSRSWZkXXMZzMXM90tx3JA87atFl7L9H1nFZKz+rI+Az/HSe1gMNaGUOgwpku+VFgeiqrq
Tje0IRjUvPS6vjoAgkm8dGlv8RoZjqX6Ge/RwXXP31w3C+w86IQE3ll88WvZHOPpYMIYQQbUpQOE
xTXfZrjXpJJTaysfR2lER8uoiYqmGKMK0C64CSPww+I02tnN3L008Vfizjfl+OcfBoXHSQKP3FAH
tFpF48ZsZlFLyshakm+ptraWQ+XeSL5cN7XpIy76pBB1N5T06IIXzDyFKUX/leAOQxJZc+dFlXJ1
kDMLwqk1oGLlpgksGEWXe8M0/kQrXER78O9a+dNYFA/ISH7qWiPDB2wtGFgkEJQAir2ExHZ4EKm4
BcO807hP8rjxm8U6JRqvQmcgXysqu9NsTSZEAk3cChH5L0Cpbdq0up1YcEbrpgFtAlSqJQfl5h3j
3IRwgvFYcfOOwsR/qCcnDeytv8279GnFvmbPPcRaw+sesnW2nFsUzhaO4KTaCqYRQNSjzlGT0KwH
Q5ONTDJ3IujUAUUo1XSYwXWtCHKdoa2+/H59KNs24Itoaka9XMTAgxEpUxHIQIDQ0YekaG7m+KMN
Y+uxD4UkoCyglASqHWG2AEhPIAGNYbi5kvlVAeQzip3fldSFDlknO5DfeJ7FewIkYN+UrVdYv3CL
rso4bR1UPKKG2oU/WfRmIqAoURv2mLL8uVqWfsfqqTyUvRWWA3Qk41Qvgq42broGV8Wu5r+apUWh
dzJaXzcSyCaDBcKuXzNm655FcA5mTVMFSlHYjyqAthDE6PgtH4c06IclCTvdtj0y9CTqnAHEKGDU
9IFUf05bDUIYXT54Tj89civ90Ztj46UpnvjA/rMbmumBUXY/DdOpMJyTmiiWZLNsLLcLolINtV9k
YahtvD//JgrqxD6r8kid69M8lt9Sw4yue9TG8fPOhLAd7WmcK1o2eUQWGnYZ4mdK0HDwldft7rql
jWj2zpLgWLMZD0UHLaBIgTq8wX+06R3paTQbr4nRBNdtbW55NBK/QWiQjQsT52iKq8YcQYa48cMw
E9BfaeFMVAn75MaQwN61drWhHV93xPeGMmZZqk6QtWkGV8HM1T+WSb93srL0lCF/tZu2+vjA3llc
l/MsIwJsnFRWz2jUg/EaSN8wB5bLXL59ePreWRGmDy7O0p7CSgXmDm+hd4mSPVljLIGebKzS2u+B
pw38oyEreT8YXcebdQFD0UhJGc74v16slNChcVIZ9PmCvhthDbwJIDwBOB9tXGLJM56SmPTGBN2y
F6tCy+MSFEH2AsKXCrRQIPFfQlADgypvsSBMK4MPb+1j3OJBlrcmEhfuOLOG0IQSGjmN8ZPV+ue5
TCTQzHX3CHEUJSsbDMF4kEI9UpjLGS9FvFQXimqkqoa8bNNdgj75MG/B7OmlPOmPYxG3qTePPXnE
S5ys+3JrMXUdl+21IRu8ZcIHICmpZ0WxaUTqKeogXQUarFPiGvvrrnkJJcZCntsRd0A9kzxhsLMC
fcAng846vErVAeRxQYnqjzcJ8f9Hk8J2KIZ2mBwVJle2RcVLfRtVShC84FAKht/ZSfYGcAlmEsYo
BOW5tVI9dszV4Agq1NqvUzCBoxtqfaR1fpivNCzuktZ3kAdKBrvlqufTK0TpgdrzQEqLRsnMEjQN
/ur59PHoghXEsYbCGe48F4V6BX2yluvAU4rYn5iyS03s/tKSnDcXXUDrlj+3sw71LFaiNlQ61HDX
uoUHKQUH0rFAj8QBKfZGMPnJQ9p6wGrlwbxXfl13mTfWPHE7Yr+DbdUFeaUptsoytoxtacXw0n4a
FL+NU/upbXrlrs5Jue+xgRuft0RpPKtpk+8ZXVhQU976aR63XlW1dKcuSvOilbhF+c5sxZ/ruFx2
TdYYh7pN+a4cce6YtWq2+65WOt/MhumBD7mBTr2yrQ8ASivHeZyxO5QpfypGctuPU/xSAu+/M426
eSnwa/aa4lghWjwprmZd/wJMkRZMxAWVqVuRPHC6xfYTjKb21LiUpcxbQessv3EEeuqumTCntAYQ
JQYvHy8jEGS9DrN2UEbzWYnHBwddxp7ZuE/Xl2eNEeLqnNsVyvOLifIgJDCQVxXLnabNPoGk32C8
LIMMmLo1QuSPBAxHqJHgBHvvg1lHS1r2Co3oAX3pUbcfd1Co2MkOmM3gu1I4gj7FgCEhQjkNH5fc
TfNoYuROa+sQjecHcHVIttTWvK0aqgD/r+1DIuphKBOttYYsj/AcdbAgTazaoV79UbkkQmwGoTM7
ws6186RIHI3l0TgrLxmv/qC2KsM3bk0ZyoAoULioBKJg9n5lXDWddb1M8sjl35X4c86/5/zzdTeT
mRAKB8QFbXevYPFb8MXp8aeVJ3dEin3dynoYXDjz2UDEGxQEV2y+upjN2qhIhii22x9xS+5UXu8z
3d2pFd//byaF9RmXmTeFAZMuwLzz3N6WTfHHrNkXrVRutawqPMAFo+s2N8M5eIfwZI0UY2U/e79g
ekyMIrbh40bkHBn1hmfiJUfzfkZ3hvG1e7F2GsRLZWextk7fxfSemV2n/+wUQR26q0CDDl/EWWz4
y8E6Gr59Q25KiJ3vyI0b5rc59/m3MYCem1+BQhCyBVXQSub8zSGvfYhwMmeZgXt0hg9pgjEsQMDU
euPklZ/xZUDuBXaECzrbN74bLKPXHu1D9Vj4svRg67kW++W/q2AJIZtmkC4f1kgz5ppxU0+a7pUj
FNOAl3yx0cDtpYbjlRM4FrOxDvnaQZ66yidFHWT+sBVaz79E2MAG0eLRWv1h+skUL76bIKLwnQHT
lvkLRKQKvHpW0ZoydT57Yb8XCT5pdbcry2GJm9vo5tnQYR4n/Dc1T8DVopgQiOfz3szHU1E7MgKE
TYtQb1rb/kzAedZwc+aJ05jMpuvSPDLHPvNZUYSDMy/ekgPEoRGoP7dVl0hmeTOEreoRUCUlLi66
7212o9L17oSTMn+rrpzqhO9iXXZd34r3SJX+a0WYSyjBt2VdlnmkGek9Y/WjvlSSWCwzIUTJlCY9
ems4jvwlvutmAictDJlYtmy2hLgIUpAaJKzrbPE/XPliZS9V/Xo9DMpMrD8/c4K6V6sqAb1upC0v
DVRvp+VTXXy40QqZM8glV3AVbuVgjXpvZNJQWUutFkWh8jSXmj9T5sXkISG9JKHYWpVzQ2vCcTYa
s1c0Mg8wZDbFk+sgwRzrXoKB29o25zbWn5/ZAPoU+pcQl4/q9mc68qDnzM+RkBEwLC2GxNjW8tga
HsTArYoaqphVqNpYqznr8ojaUJTokfkbv8ESHV53gq0jfyXJgPoWKk8Y3PshAXNfaW7d51HSZupj
5yh4L23jaZ+Riu6RP5s3Yzf9QGW1eL5ueOuxDIXnlV8YL0jo7BbiwYRnRqPLTEQ9swdkLL5pGcg0
J8pBltG/0DIF9sRpAmeJn8Ycm+y6+a38E1x2KHMYwCldIMrMCamNlaKXHMjtnbNEGTVxcVT2yfD7
uqEtv0SvNxSkwDd/2eiKc2VpysTNI94MN0keB47bPF03seWW5yYE19cZ0bKxdHB8tXWAnlO/6bnX
agWIxWrPzWRXre2p+zsiYRcUi964SAbzSM/mV5X34ThCJjrRnQz8GNKqPvzv/dmIAhSoJwgQ0rhm
i/GDZ87CqAtjBO0pED7uYqmc6uV43psQpg8KPLrdMkwfvYUKdez1tZ+/giIyMr7X30q2qz+le+uG
vpiH68u2UX96b1iYyGTWcqfvYwTgOwsoue409kF2ZwRQ4vmUfKtKX3a32x4pMBE2xMwgCSBsdpWb
bg7ZURhse9C3675q9N8GlX1yuCU5XC7jyjq2v6aE82tpoDuQqDClg/nSa9zU05PEp+1N4dLJN8bk
pndldFWXEfO9zfXnZ+HZbjojH1TMpz6luzyfTlTJoUCgfRSwb8IMYjJONBQ8Ly7iDV5RbFuBmaI1
ITxj+NQlN1nmSiLU5a5ezUAnHg/SqGmLr2ejPVNQ3WUsAm/DZ3CJf4Wq+x/F7O9jR2VAMKgymabN
JTORjyMggzFQE24F8wSu89KGQZc5uBAsKNqhye2hmYtdorZ/SpKBjxhCB9d3weaiQXlTB8TPAVpH
2ARk5rRVR8YiSsESn+pNlA3V81h8lHHOWVftzM46+jPnUNlgzy3LWRSb1dNiYMWsJtSyj2MwYAZv
qm/hHs9twhbL2DKPZluwCJzXINrKwnm4MabRcxyZKP3br7oIjTi6UQuytvQhGCgrswFbDCKp0PCi
Wtmq/mQuy3OSzX2wZqa3itF0j8uA2AlKQ+oRNLhD3DKvTBQL9eHQO7heukmj7HtjmH51OY0P6Yxi
ZlYMoEKZCtejTTbfGgU4m/vZ7PZmDUUCs547qFUy8gDECQ8yboADWckHcCtAJGaEBoDphhWKCSC5
tNoSsFSteLzuNpfHKgF1NVqtsA/X5EXY68TIqllnHHR5tXNnT3gAjLXwfzMhnAtsyQpFreCZZgaq
kax9rOteMoot5z8fheD8elFMipPBW7KJ/GmM+OAMeLHWhjy6PpRNOxAqwR6DNMIFdetEtWaqCWYr
t+jRsmq0A+ShYS/+dTObi4LEACUkA7tA3Mvd1LYt3pcxHIsWOz1GZbqltSEBH21aAScWaodr/7xY
9M9UurixO2Inz7ZX9J3H2afr49gKvcgMAfaEtCKBENH7WDEv2pSAEZuhkb2MgD4KJxe4/1K7Mczp
oHSTZNo2V+evubdM+Sw0jWqcdvOwsGiOp1OTojfLVX60WiI5krdOfxRcoHYED9AuDhRHH8wZKsEs
agwodljGXp+LKF3w6NS1/7B1XAv4RKBUVryM4NdaUowlaLYxgUozvTpWgWazKk9lrOWXnoAbBC77
Dsj+bKC1hQoSTweq8dgs0TpnofPE5T/QlCAzclkcem+EvHcGnZd4UXHsMopd+qUu1YNiufcVIt6o
96+aPTwa6lChezqVdfVq4oK9kYehkoHxQWUEcOr3lqFsO9bAcoEmdDeHeoAGiuIVzwqg1kWX8os+
7JgZpScUzo0AcnwB34F36VNHA6bhwA6S3Ne6e1ZIvOiibCd+lfb+q6BZY859bK4sfFa0BK0PWN6h
8+yoCKHsIoNUiltRtCacp6lCYwswMnVnph47OEd7z4Jub7/0FUj+/e7H2sBYhPSFKJ7SS7z44vFU
NL7639nGbADSKciIBRjXJ7/iAVXiMPf1O/2JQYBoFf8B+Z9f3MmIOi6QbaLhNWKcGc7LtgINAEZN
D9VhCaqTAWjb4A0oRybf29O4l5FXXtxFVos4SvEUswqVXQSHIbHnfgFuFCJXa+9MCnmlQxysMk+m
j6d+Xoeyy4i4r94s6uD/XQmqQcQqeDczdEgLKSlZmRWhrIxidAj12r3MjBhc38yYiBJIaF0A0gQH
cruyHoqRkV3LNTxC31dQA55kJUGZEcFRUvQ8TJOek12vKl4+qb4Fd10aRZIri/FOHIvgFoQSokEI
iqCX/feIbFnOY7ztB2fTJSQ9CfprjL7nMAHslt8cmpNFA7P1wBqreeurRLJrjOD6cXvxHiOOSzgu
sGy41jOMC2JbR7Ah5wDT71UnXJERfeAeS3CnotE8qKujbKttxRcciOsrBPz/otsiodS1GS/Ijo72
4PFhue1yM/PatPyk5vENJVYrOe03NzfwkJhkFy8cF8lYxRsCtpJ+HS3Psbvd5ZYGDjTFYx0CtawC
6tOXM4Rtr+yZWeEC5BhJzOelIzs+KF7mlr/wAvySjSq40Oban2ozD2jDHiqbpn4+tKVf1vxWoaTz
3YZH11f84gXqbcXPPkbIsJrCnLNSx8fUf8yfxUPq0yA92Y0/RjUwVJnfhUbpQTHwaB5ZyE8s4jJE
9LbT/f0E8fmJEZMOiYNPgMbZJzS2db9W7fogMTztoQr5wfS7R6MKeP7hMowwePFcVznUiWptHbyJ
WFR3XmVDdIDSsFZkqeWme58NUjisrbhMa5fD18y6OCgJeWZ9d0djJZxp9mV0jPp/dG5LCLetoSd4
XYLB+GUI/qMW6Prq83BcfLrX9uAY+uBtQJxMIfSCDor15bqbuGvdg5zxkKEn4bq3ynas+FzW4X2u
oDpstKvmcDB+zn43N6uigoOQWJ761q/3EpPrPJ1f7sVhCXEYYnlAOc7wkYYE8QvazeJjvso4HFPr
ZkLagVQrvG5y8zw+cxUhCCu8yBoQQb4F4WgVVu53StRFssfnLY/Eq8ZaPHPQiSg6P6mh8vI2lwbi
rWXel24a6nwJ2/ZpXmRU4NrWiXluTfB/o1UrXauHdeWyeygV/o6xfjpujJ4Tleho8hMkz+5jYvhA
e3tNOIWobNAwCwxJIruVy59/iLAvRoUM0PabyG6Zv6bTl7FESFPorTSPk02vsB3c0p2TgcFO9gUp
Ky9DFiSh6y9Hu4UEowfNdQdxNf5RQQDZW2StkpuHzPkwhQylKKpCJ3QkOw0F7TwsP6sUwtx90Hia
13wGIHeWEVNupV7nFoWN0lYFuO9drHBc/UJngW/Px3b4eX1ryBZP2BoMxHYtmGeQFE3PNPnuUDzM
F9C7pPXn64Zk7iqc0ZwvltYkMKSlj6xl3pjIID6b04XHIg2PXyb+CENRu0EpZwv+0bKvVtZ5pP3p
SAFR225wZkUYx9AtSbYosMIO85eu8sB7jf4KiNCskjBU32VSsovNaykG9d+BCRlFn+YjTQ143rDD
9EE5fbhhNxD42hl7didjU950iL/GxNwh6UcAW00YI9YQAidpIqUq0Pg+f5QcaD0GzkYlRktqVC5f
ahjKjce2+qxNN2SQFTg2ne5sMEKMLCwtadE2TXa2M6KO8Wi736579ZbPoacBCix4/wTh6vrzs9ts
U4DJiuoOOFUAwazj9NnBY1dqSFA0W+fXuRUhEFi9yeM+dlEOAAmVTsmrzfrEc4wG/IlNFuhxe5vn
yyl3myW6Pr6tCTy3LOypWaX1MjawbFuvpX7rLJLwc0FTs3oBXj+BylzL/Rd6jYvhJFAcTtaouuyc
o+Uzd5fibjSE1o4H/LRyhsuIKDc31LlR8SSZxxSghBT5wAu7daJVbKHaN403haYvF3dY50jMd86t
CT4CEMJgDw2GSLNXW/1sd1ADOi3pozbLJnONPdcsCX7S9kiHY7BW7NrZ0456Gqqv7g3qDygsxcGA
iy789FbbKeqpi+zDP3jK2UIKntKrPGmHGXPKSuQbPPFBvnLdwv+xbCtSHFt6faF8v9lMlrlczzC8
0Ud4CtjOvdcO/W4lhaq/KjuJtbXCejmZf60JsYMuwGI5iqLuQNDzJzM7PNMzlI1Y43psMU9gBcy9
thlsCMFkf1RnkZ3+F2xK/9kafz9AyKtUvRuonmK4NQ+rQ7VLwmpv1cEUlkF6lKXImxsdbTcGuPuh
5yDeA9Qsw4Mtq8huLrJTo7ahZsqK9GQrjIFyBLxDqMQZOKHfr5/DkmZUNRRgbKqXQLOr85OVQfnY
o5PC3IdSsWr7OI219mwsxDnS0eVPDqdKAN6gpRqWX7k7OoOnMMr7g6GUBeSomrLZDX3S+UPXLkeA
sZNxf90R1q8S/WBlkl+riGsfv+DYSTWwvOhxhoxGESwAEKbujSsjk9uKEedGhKyCODWvWgNGUi3+
3o4cQqWP6DxFewPqF7LC0FaYwDsupMnA8nMpqDg1Dp2oEsNYbB0zm37lixsVxAh1pt82Y/OC9tkv
1ydxa3znJoXNlDNwE9gqTC6NFhL1y0SrwDTyoOvKqDZlvUhbS3ZuTdg5zjRxZwEUetfot/18NJ2v
DFeC6yPaTATPjQiHSKpCNFStYIQ5zRNtayeg4DhCfcl2/IUZhzGN7wYdySFN5xsy6Te4hR4yFyz9
Xay6vuRrtvbv+dcIe8tS0I/ECwUTfOoC03wCcSVYADN/bA6dEiZ+5StS8tftaV672WwCCIII48hp
Xo+QgNF2s3pMyEtdvtbpIplmffUMcfuBXhYv4mARcjSx/dHSS1x9VAysVbNdX02gFmiOWmcEhdkF
9lKFYzcGxP5lNjhyWiNQrXtg0e/wvr1DlTIAEOmkFCidDBCer7Sjk33t1eKYWZPf24Cqk+YWPPbo
97M87ASfVuDVUtsoK4toSSy0OMv0zDZ3ApqeEAMJwHli2gvxOMWp2kTbNeXogUjM6ylH1X7yzOVR
z3LZKbbpF2fmhI1XjZwsFoc5mnnQNQUpcOqhg6gLtGfH033yeTI8Jcilu2Nj2XBEo/9lVVa6fC8H
hJTnqor7kGGAlIHYp5mcyNBEmv7L4S9s+cEAAmN55qt6hlRBkgltjPqddTGcukBQzBTWLQbJrmVu
OnR6xa2k8LFxnsEKHoFXBSS0zQphBiy0MQGRqr4rK9DI2Op+LCyv1dVIHwtPyYCo15In13WD63v9
Da0kbAlDB2kgwCGQY0QP8vtz1HBagxtwnV03AZ5LavSxxUWPywAtKt3yqqUin1JnMr/FQzpSv+vt
ye9S8D8DBXXjzBCWyf5waB7fpOpchrkNSFTMIYCcu2HdgR+7VkLdQacCbzJ6bMqZBtjm2g6SKo5f
LbryXZn1FqjIqffhAnN0fXhbJUkMD8hEXAzAhC9y7adlMqKIXOo7pua+0vGgBqUqVCTmPcniwiOI
OF46vjj0/5H2ZT1yKsvWvwiJeXgFCmrouds9+AW129skM8kMv/5b2efTNZWFKu/ZV/LWfrDkqEgi
IiNjWEsqdtS2X2k5vDXx9Gnk6Z9lUAVFWJYznx+2BXg2oH0hMcJdyR92VfWWNBdQP6K/a+unVVQe
EKHcHoNq1/W+tNlzQZynIsucwFoDQUXxNcY7zRCNo10s6ZjIvdaqcPZKsZWmJMakBtaY73pr2BM7
BV4hMN8fm/52GO86RLu0+ZhIhWssB01l68/W6M5D4WErKxzm1l3U4l6WE7esiYt2youqJNibFjXi
L28W9ksdjCDqeFVf7KGPi9RTQ8VZ1JXrVO5wb7wRv36bjumn4knH+B1ttDf16foHEAjlqVlKSx3n
yRgRmfsmeojBngaMcd14bntLeb8uatuo/kc/i/PgZjYaPa0X+NTcQEH0L7rci0C7JAv3YTbNikHV
AFwUk7G8N2mZ2ktjIatBhhdKZ/Vu1YlgAza1AQ0LcgBMrmHzhotHSWpFegptiMq4ewNSoiJWadhS
EEna/EQrSSwir8otgw36Yo1JSso/S6R6ADL1dEXkiQIp/NDSkmmRbILXIdBAad9jQrr4aCuBBVym
AbDwv5p8P/5WmlQqiee0gwxLucmk15ax4Fr2oagHN+kaQZfn8qI6F8aFFpDWaosdwwbS+kWP76cM
qA5aGMn9SUIO5OQ5YJNiwS0lUpALNmUu9yaeTQhn06+icPZdk7h58rtvP8xWhACzMU7EFGR7vajD
6SY/CWGRMa9KBwq2O+WgxL5zrz5Gtwwt1X5UvRYt2MiXkYn/WsJZ8bXb4iB/SSGQsQ/9ngjur21v
+PtbmEOuvqxGK0PtAYsJmkKl88FfKvkLuE9CtbJ1Hyu7VfAvYslKd2bNK3nYpko1OVXUoFOTRzJ/
DQPdLfLklSJahO1I8lcxpvhKECJjrtcEh2yz8j3G3g0iQIr5TuYvLluGTYrsGCt8/CLdDMQNOZFx
QzmmvVu6R5X0n9qk/SmBFSVXII2udB/F8APG0naxoXltOwDZtT3g7n6UesPFrKGH3QAv0TOvkFHy
NSUvT/S9Kr/R0gQPs05ZeuNd/wKbB2OamAdkSb3Oz1QOnSQ3PSYrA2IfekJA8/x2XcBGKQj2/VcC
H5Eiqc3aSsfRR+Vr3H6iI7BTsvfECXVldufyOOcvOblVc8E6gEAxPkhZi12plQ7FKmQDKrmTasGV
u1H+PVeMi0w5Rp3txUGUYCU9UrslnnJHaWe+6C4uetsrd6Z+yL1F1CsSacZFJ2eUIrO2IFejtdsX
HzMVmPJGFnuuGfsFK28pU6NFYoOz67CIPC874iXJERMYpt/7LH8yfSfb5VRIJLEZflamwoUDPACc
aGSp04R968h4HjtnV1qVO8Wi8bPtfHIligsIWrNoimPDW0sVwaBp/cjQ/abHMtMyeUoTeRaZg0yx
noYEWSLWFA52K/tkBB6Nlb43MF1gmN70CuYPxxb4aRRb8t2ht+pd0tre6KiCtcPNowFWMMCCARmM
bOX8kyQofM7tBC/qc2CWJZNrL0tQSb0XVf99BQoNBPzBG59hLPOv/KmMdDJQHZ4zdS5h+10pGMPT
eicIDMxOuYB5Jofzn0SmcmLnkFO/JxQutPjFI7bcdxKa4Ane9+Ihh41DPJPIeU6+VFKuAvE0qNsX
cMb4S5m4FASv4C5xryvH0sZrunGfyxiSSQUEDC51M2B42OjleRoQTsv5WHblLlFGgc9uBAXgOWKI
3Nwk7pS1WB7jGDf3BPAwV9FjkMAoqQjodiMZO5PCeY1BiRR3FgLDUBmHubQ+ssrTJ7QYAJ6JTReM
LrS/KH2+fpZbX22tGsvWVtEIyMGEAuIR9ujMR9pEd46TY1+t2Bmx+eO6KBZg+M8GlFbQBW3yT85G
aRXmYGJQO9+r0zEpUWVqRLDfWxcHTvGvFM44pKhNit7Atxo9ZCOLn+37f+KfmNbeIfF6offFvSRk
TBdpxv5+dYhmbeZKmuIQp7L18uakY6Gl1gVfauviONOMs49IyvpoYmYfvy5B9Iclr/ohfWW7k+pN
upN80ZjZRiWbIVj/PUvOOOZ+HJFv4SzzG/PonBZX8r4mL3nAti0oa0RzPNte9lca91oc9Lh1CoTi
gPHHOLkErqUqFS3ybvQKz3XiXoq2XWJ1C1U7zEws6BVmO/IsefMX2RcB+WHurps8O6ArJq9zyxpO
gpZUhNW5wGnGl6VvHmIVN72mtbdEkva1AUDc6wK33RlMFwCS+0ZvPLfELB6MkrT4Yrb8QaPUW2jm
0VrzqkTzrkvadjTA+GPDG98MLG/nomiq6sMYRWqg3MdPeEu5fZjeF9701O0idzx0t+WtCE1mU7uV
SM4DphRokUA7hQfU4MrTbg3U2jTzXWt/Xtdt0xJXcji7T+hiNUnpqIG5vOgKcRVJNDMq0oSz9bzA
g2UBZGMg5RWwNOLxqZCHIKmV51mbguvabEanlTacxecSWkDaIMGLmxpg7XeLYbvtEAssb1MK7ADL
SbIDTHPu+lc1p3H6FN8GtHQ3aq+8Ukvx5lb0EtyOSSs5fHzXIzphGwnFOH/y2SpOPIHwZEBUktle
Smj8vn5623a+EsjZOaBJeyzRQmB0a4da4eWgxQj0EULboDg4oFpRMRuCHWFRPNwOVSvJnLmD16WN
Fg2S5WN9YLMowPYMqoMKzD0UBQX+LPp+nM1rTtKMBUD4A7Xq9pgpetKlzHeoIzrOTd9aKcVZvpka
NWZiYCd6KH11L2xUc/6YjtVB8Sp8wPnNfBJ8QGZ5F0HYBJwC6mRobPO1A0JbZ+w1SOyPnd99r90Y
d/pz75N9Hebe8HFd3qZrr8Sp53ExN+f/H6RoM94ZXYM3nv6zn5rXqhLhJG5+M7ZxaG6SbCZpO9iZ
Bc1qA5t4ua0uoLjL7YC1fP/7JxIadhbWpEzLuaSzwL9KwG0E3Gbc0e/guwi1he6nhuwSbfj1Lw4Q
yCwY/AKuPzL58wPU9JZ09RRrQVxEbq490C73YZxuZbaH65I2z4/B9ADTH+D3PG2GNOcSWKjQDTTA
ZzFE8Wc2Rqc6HQTXyWYWANcB87qMPzy3hGNEs5S2RAsK611RUneWB8yG/ijpk4oH4HWVNt1rJYtz
r2rAk9PRodIMcEyK9m2O07suYvPUwGoCgkjg/6EPd/59xmiq5kzB9yHdeLAG66kv4jAlIqzmLU0M
GX01cJ+xKiZ3bS1tl3YohWsBGhiBUxR3SlK9XtdkUwRgnlGqUHBt8bNNwGDTam0otGAxn4Y5xQNL
xHy3FQxgxNAD23gASuTOquxRTRgmSHA6sjOH8YEsHTjjpmLx6hEVgOv6bJUDQU6hGWBzkDW0gbkz
s8dh6vUIXlpI5o1JsDNrxvXBntrnfMxOio6JgspJH2uChl2OUUfXyBZBi27LOoBJDTb0TVpYWQXF
Da3Q+56UCHdigbDbZl45G3+u67opB2NKgO7AUNoFYUslNS1wPSi+HZl3Sb2AHyMJKzsRVDo3xQAZ
ECtrW5yoaiRXID/pYIXmwVSP0SK7llUKPGorQKBLBrxdC9gOsJdzj9LsvgAbTKMFUotZKzo8WpVy
1xWYwKBJc9PqcXD97FgQ4G9ExohqgxgDq6h8rkaxiVFGag+rjI4AM/KyaQxS+2ch6bepfppS61/k
Fmt5zA9X7+OpqwajoAPmIaJ+V4OuWQa+Ibharmu1sboMJh0WYoFxiXcrH2dhdkCok2ASWHwx3eIJ
i3W3yT/5W4yq6l0VlGGGLWILs8OigueWkawFc0HXafsSkzQQnERvffzWqS99JbDDjRnJc+U4G+kH
2WnnBTJ6rwMNsFu/GF/qaxlUXv1LeqXv6Wd9Z+/J0fkoH9v99ZPdimIr/XhuDkWtMrgBZGuShF7J
7PXp/aC/RL0Io3Ezu19L4u5+B2+Vlkg1JlgAT45Z3pviOOx1t85d7Em7ie/8i3r/2ma+uXxXptlb
wBog38c6AU6mfeojga8JbOO7Vr4SAE6ppowinF0ltZ5h965upm7R/osG+JkenIspgPlx6AwxedJj
k/d3HP1Sp9//NzNgqq5UsebGVFMdYQoIDW6cvi/mx0RfpUW0proZnv768XdTdyUnUi0KvBbIkW2Q
PNapRxl7cXZf9cbeHke3sUQTMOx0LgLiSiL3+JnBs2pHHU5viQY/kqkrkffrZ3fBoIAnz9kH4mLE
MoJyQnVg2e1Oup8nv3lQ9sNpiQFwoH4tf1Ci8fOjuW/Ab+lOgjWRzTfs2q244CG34xiZLDJmKJh8
Se91kOw0xzdfOrDk3o0H+ZT/cF5mUU1g+1ix/cJIDUAlyGU/1HIwepq20BkzfZQNiSUimr1t9/or
grN7adatsQGuU1BH92X7PEkPs2grRKQFZ/YDlR262BCRGjFb5XFtzONct46NBABj5EDq0lUMy4Bk
/tyzam3OKwxW6YGh/S61hy4FtL55T6VHNVcEorZyRA2wjKxEI4Oyks+rSzsm2LAqoQ4FdweQ/Um3
7ImEHTX5UVFDi5gHpbfDutZ9qxQEw+9+NOdomgVTAHw8nlsXOHLtSBtDclI9GIfi3TQlVydoxKez
ZwMSXYqKw6zrd0tZ37WirbKNrwiyBEABYSULCT+v9lQ5VGkBPhcsDvpSpur21uP1j7ixXY8pk78i
eGiehPS5YhENXkaHNOhA0BnUOkYsk1ExXKXUZW9eCn0PNi0aLMj4XGPM1Z08lGlAl7g+IgQ1d1Wq
lT/jWnY+JD2fRUPGGyOiAA0CtQM6kBh7Qd3g3NJKNvc7gnkBF2x5aA6YN1fc9D590Pxlb+2SfwjW
u0OAMT6kuzysgA0eval7QHJrXrqLscHYhL0gudj4MGe/iLP9zs5mcCrgF1X0K51fp0H4KtrwrjMJ
6rnOWpSzhzkk5DfVnYwuxhsNi7D/6P1lN/y0sS2pnuL7MhTdYyyqcsZ+JpcLfwsMwrSw0w5Em+bA
tsuVsD2I0V42JuHPvykXA2kmWbUJJvHvpEn1NL9/1b08iD4Yek4JDCXseHlFOLllQAILvCudCzjK
oAhK6lZvjZc9O8Cv80WLXyL1+bhZ1GhmTuxnaZIHKA6/SRRXk2QPpMnuEN3K5c1s6rvrTrhlTWhH
mFhfwcjhZXEiJWqZVoYZ1GP5MOvxrUrI53URW7cp+isIYw7GyhBJuGyhUo1ZKlIT6fBzfUOXnfNl
BKbuktKVH6Tbub4HtDhIooUF4Y0DPZPLpRCTFlel4SCExVXsdml2qsrEs/rklCa38/Q7dmZXSb+u
K7txnqCsYO0kcFZgO4uzYdmY2qhYbJTIyJMWxf5UiOA6NsPmWgRnvo5eDHI1Oywzqg/jMe29+lDs
qjDFpvZd0vgO4pB0iJ//RTfpTDXOPqW4VO1lhFxL/T0mz4MOKLFpbyWCZYCtvu2ZHPa6WqWzjkVo
hMUept+4M8EJH/1WwsWDiXqz27vJ2/UvtnXHYqAXCzG4zXDN8lUtdBVlm7aLHkxz6S242G2TesvA
2PiOSpm5VbYEc/yTaoJh0i2/0AFvgYF4/O+Swwqc7I2SNxSXO7ge5HxvkDDbSbvOZXhGWeRmtTs2
u0xIMrFhoyhqQmGsPbAZHu4GGYwmqboqMQPNKW5VafpqJlnk81sysLTC2I+Z0/OHOrZgIaMJWJaS
1/pAn7Id4M/Rj+l2WGzCFAqWqEQNma23MNuT+R+RnN3QpgWhYAaRIwjXqqcaF0gHCLbhE5tIaACJ
SpVCeVxY02iU9yDfgzYYTMMWrU/85mSC6on1xoGQK9if2LLTM/24cDbXE61BZmiiExTv+9A+jIEC
MCh5LypfbBnmmSTu+WNOg5Y5UmkGcpgfsrvxlc1O2H7rxy8USK0wSccXrQnrm1nH38/HZ1rGvAwD
gBSZevVLtJNPoMv2dNC0Ll7yNN0ksYvB5+jWeceeuZffjI/dez64ylcKZCjqET/z4pfp2H8UN03u
pk+xR/1Y9Sm6f7qn4pi+RoxzKY2rB+nO8UVfZ+OuWR8Zv4gwxIYzxBV+fQoAwjJAuhT0N+Ll8K0e
55kcLjcrl9qpwO9tIjhi6x5TBKmPFusJa6cYaCGCIhqL6BcJGdscwn0GQtBvD1hF4qaTo7ydZzNY
NMD7LZVr9Z9LKcw32W++Joa70EjftksdLSZwBQc/Pin7CrlX56Z3qi//Eu1ni3Tib7GMSs6YQJgy
z4+mcROX9TMmxhrRs1Ekh4tG2myk9ThAzhTY4PGbEQDZuMf8MHi2G7nlsX8TXdAikVxAcrpUxt4N
PldusllJcmjHYafnIvjqbRtcmQUXiHRwgi1tKiPwRYmXvWbqrYS1yxFg+PNBmu5xZ6n2h2Gc1LL0
BHf1pqlYGFZ0IASg1tzV5ZREBVQAREfx7ZS/o7HmpvlNdMzbN6O1vBZlGu1Oz3/GoyCv246+K8mc
41V5HmtADmEO3h20k33A6D464iBXEzgdM4wLb1gJ4jLIrCjUSNJgOHqP7mqyxMWDrd81mAGUk/kg
OM9Nk1kJ41yvxVBhCzc3GXyst/jEW04s43K8NjBhpeN9EmgfApmib8h5IC0murTsGw5fw/dESnmf
/dDC6kW5/V9kBZfoE3jsrTTk/JD2XTIXqOvgWukONTxwcK1Hspf3mqhoKNKLcz8dBD/YqYEk8xH9
BmxKHx2vD1oVtYDCF4//becfK804NyRlHBeUaaYCHLW5rwCKmEM3hjeHwR5Pfbr+3TbvZ3TA0NlT
MK7BF4Qi0OSRoVTMgEZjdZwtW/alSZt9AuIGX7fNLsgdc3q9LvS7VXLhDX/rLzwWFZ5w6aCreBTr
Yf7Q/db2JBh/EP9Le4zeW99GMgIyANvNvdpPAlFB4rubcU06d8RyXje2jjr1d4aufg43mk9D6w5b
UGEfEp8le4o3heWT6ppvCLqxcFR2M49e6c+lYo0mT4XMigKR8hPMRa7ZiZ5bm/HmrwQepyqniwx0
KUhYvqJwOESvWAb+wSogMj6ol546D20kv9pd/7Dbl8hKLBfJ9RSxvGOFtewVSxXzDxpKnnwgd2qw
TK50sAU3x9Zm27q4xBOooS0eyyTRWaSTvqJHPXM7BB/Nzx6rsLyXQOUiPWVecsgemmP9A30n45gy
ersHshPd01sv3LPfwoX4ZHEWKcq/jZr17NrQedKe9HsrVHZ1qD1IB0UQmzbD/Oqw+TBvl9pImBdV
6kuyND7pG8+MhEA7mxFwJYaL7OUIJP5GghjGXPyfdUHiRwGD/QaKfHjdgkQ6cYHdmJzYpC3i0ZJr
qEc2M6A2sZSCHYr5X/Qkz74XF9mtFmPkcgu9Ein1CkL3Zj76wyAaa9iq7JzJ4cJN38ppB3RUltxH
Yenjwfwmj+50kg/MNIBVhDKW5OahyDlEIYAPMjoyVY2FdqtnY3/5XBzK2U/iiHhzvIiA//kPx1hW
UA20bUQV4PHzQCR6ilKcnqh5qOuPBencobtRjcS/bh0X8eVbioMBRoB6Y6GQZ2Dvio5oNrFyvGCx
+K5+MuQuAGS8YAB1+SFeaeDjNCeOf73WdaZiP1zLw76dnyS7OvWdaL2A/0q8CC5iYtf9e5AYIqTk
o5DtD22Q0WJI69MioeF//fwuLl5eGvP11duvLLWOOAnOr/PxAh8Bd7JjmNcoBCShc0uJL39FbuXX
dx/gRr1NhBffhpVg2AZIUbIMZoOLKdTRqIZOWwbQkVAldKTxFwCpjmrdvl3Xc+NQIQakP+CyRJrI
T4DV/WQu2sSIQrriXS/p/VhIWDyN4pPaSULoUz5A4lBRdAMdCVhDwNnED1C2kQ4qrwycF/KRbQCo
1AUJlTeBP5R+1LdC8rBN5bBJiwVKSLwYpMQkXUrR1mLfsH2NFzdrH1rHKwPw6aEwZuLaJWHf7xag
Lwsx9UWyuVhWgbJpmSvInsG2MUuzH4FGyKp0r47o7vo3vGjRfh8rcNCAdoLZ1IsmxoQ3DBllBREl
HG5Y46jZjX4EONnSE3XfLmL0tywLfASMxNm+mFCU53YGGVwExh8UK3SPeMpb8TiicFuEuq++s9pm
4QTCktym5azEcjd4FKdylqIcA15gBtlHveEtvgUPY9iE0oMqyAlZvF+nvbyOzDdXvg8EtZbMqpOH
Utk/TOZXBu4+RX809JOWN+7QK64R64IU5eI5w4SCqsnC4BtW3hS+2BRTdSgRxwpoKOMpihVFXA17
BgwM+Pnn8U2UP2xEbKzGo/+Mri4ACPnpNzu3KlWiaQHPB+U9MghnFOScGyEM/zg2voBrpCGScdeq
02DVHDNfRbiAh4GSozT8mKigKrwpAzu4wNUDgzkmwM8/lZTlIFaciiLMET+MvSRRF1xcAv/aMD68
of8KYb6+soes0yoMYkKI81y/EK/yzA8t7G8aeBgB8/N1aSKNuGRryrSkBo9cEZZ4CJD6kGfPlvZ4
XcaWsQEdwcIwJxASLrdvasnujCH7NjawW/8udiRQNbcGfXP5VAVxgA1ZgcQttQAS6KA/AWvAK/r8
DM3BNoZ+mP9j3vUDOhR3YzicLC8CjOlrvpv38eyKahJbNm6zFQ7ERczt851Xo59q8BwTpAyWubeG
xetS0YTERpw31yK4OJ82U5okAxgBiZp2X4VexPe1WQBI1BlNn9QowV8/SPb5udgEVHiMnzvwWrBy
cG+nobaziOiQhzDiOtEvE6BznbHv5zqcYxJcF3bxUkNQgjQbSwAAmsPeHufC4P5TnW4A+VqnP2nv
OoY/ln3yozxhRNa2w/TJ8FAADK8L3Uq9TAdXC65mZEAXICzSqKdRVnbIEuKEfjpSVnpDU9CbLGmH
u0om0w2IjMHnlAOTLOoN5Tab1CiUHRPgFRXV3seR4m/iLqYAMhutF7QMJH8AMbELwstlL1cVuZ8G
KxLcGpeWcE6CxWWMjBiykltGgtVPsWcXuhQuaYVrUaPJPioBK3j9nC49islzGL8mlh4uCMTKkowE
g/XAvYw721Ow5QYwLWPak8GyBJ9kK8NgY1gAGrIcJG78ZQG2m7qtZ9CvRZY+3jpDPWN2OUMzCafs
9mBL9Au1RDVq6J1dbEulZ0q987zURATEfdGbg0Xil9iWiraqA6gUzv5NKRrzoUNeZdzHamgEybHZ
O0/RjfLY7YBZVx1KhBJAjV8/6y1HQNaK7RKb/Qe8xfPwNVkZ7UCYXYT2z/hJZ1Myz91eu/1P/Us/
zZgTvy5xI3StBRqsrru6c1St0ZNZwfWcKuObZKe/F6t9ui7i0oDg1dj9wPaHZZgX8+9OomRLZOOm
kQwJa5iZZ4/PhSVCX9jKGHHNWCYcEHwcWDM+10ShgGGWZhxd/a42bhzjEZU8Du74YfZoIWg7IEzs
7dP/Au7+Uj9QB2FQgiEbYvGIv3I0rGhA6aYOE0DQoVXq10H7Q7rrXOfn4s03xj9FkKA5df1QN6IA
dlrx4FaQG+Odz13fIA81OrWxynCygJDZ1PRHi+epX8bdHaYseoGVbErTWH0SgwZ453DekGm9HGMf
qgwxxOg3EWZAFXOX68k+j/Ldv1BsJYoZ7Mogo6jq+rmIAGc62J5UHqIadfbiwap+XJez8dVwW/9V
if39Sg6I4mt7LqASOhcBGep9OSW33dh+XBdz6V+4QFdi2MmuxNRVm1taAzEOzW+MKsZyIvjIrsvY
+Dq2CnZijE/qaBzwezO20dCBaD1gUk3zsNjGVz5GN8Uo3fR9JjAEFn/O0wJcBitR3NcZ0iiVLDpU
oRZpbl72z5OqpN5oYEut69QbTHODSKv+aZLycF3HjXO0VVw+GBcHYBrY8c7PMSFxW1W1DIJDWgdE
j28KsChdF7F5jCsR3MVKHayuYYcQFJY26o99M4dUBpchXjAnk1qC9uOG+Z3pw3kUQEP1yWgWcJqW
de0SZ7w12uzTqXLBkqdIKe6DtRMlABcaq1AdKHCLiuQxy+rcm6T5OYtE7EyXSSOsA30ahEMNm4X8
9V3pgxTXOj6S7bRHbOu6c1rvtYGcEkqCuGn/XP9gmzaBgI8qASYrkTWc24Tap4OpoYIV5rZ23w3J
aUk7QUayrdFfEex4V+6LvEO1a6LD3s3MHW3bBbG5JxmI8kAKFkKqbn6slUJcUMcm9hyrg1qhIICU
c3ocssxv7Z+mJjA+0cFxj4mc5l2aT9AKOFZ+VumnODXe/m/fhgWS1cFNRjeZQDSvwtmWTlkyB4D6
2F8XselCfyln+U6pSep5imbQAqugy3RjE9sqtvkKNmLBu3zrq6CYiNld9ucCUaSMs7Rvi7gO01x9
7mX7ZBnKgzTRe4OI1qS3VFqL4sytrHogzw9RFfZp3PvA8e+8NF6mXTl1ojk+kVacrckLtm7rWIKv
zsYSmL11J/cT1g8KMJcvRvLP9W8lksZZ3FxlUr+kOEPLwNKUMju6q1s9DYdCB57OhJrldXmbB6kx
wHLch5dUo0ki2X3fkxrND436aTnU3mRXWCZREzm8LupiZAVAnkiM/sriQmxcD5OTo5oSLlk5eWkE
q7AlHGXTUtOVR6Sfc2KR/YgACMKlBgPnajwI0sFNffGINg3GU3EBTjCpjWQuC3whGbPdaFXBYo93
EahNBKnGlhy23IwiB9LOC8LvedF6owJsdzj1c+8OknHUJ+t+IJUopxEJ4g5VjRanAX5VHVZjqbqW
kwLFues9OuqidiozdD6lQUUbLxMLSzI6n1k0g91gLK+qw7FNPCV+yGw8K1vLV6YDrSeBXW70y4BC
g7FyB0joQDj+ZslbxcXeqcxONxYa0j+Dn+yVveRFe/Ip+5hdCUS1143n5Lk0dspraX25tDkgMVCx
B1CvEfS3bIBzOuovkyeFANVWvGgncAeWJnHneaYhF8Oa3C6MyoRMNm7N6IurH47Xoc/PRidFKCob
ZoK0DOM+yAx1FEc5BfW4aVTs5dLQkJ/zCnMEmNGk9n9v9FiBRwtVQSJgaXxaMwKsfUpLA6dY9vfl
MHrWZAJ+XBb48MUuJgLJmRwuSA722JuLobOvpYE3DdSwtddjCsd60m7V99Tx2MJBGko3Dhou/0ZH
G9QYeKkb7DjPLWUGHrZFdeiIrcKwpPs5Bw8TEdykG1UVwCKg/WDhFgVDDb9QaEoExQ0Z4MIzJhfQ
5yRe82wULtZNv6Rb+lI9z8DSFBPSsccBb5JrscxkV27QWR3Yd3KThulhumnuJ7fwdJAvVg/5UVRV
3ChhnavIJfYwI6PTE8iSj8z4lV9MlhVOITmK5oZZDOTVwpQYKpgM9ORiSnNoSF6ZEYIxjPN1mOIc
/SLzz3V33njwYSQZ3woVDizm8XaBi4CkwGACIlFiYUhcB+BNJIM+Ypzrr7EcviaNvCBOn5A8CELl
lmsDfcLCDQ7ZF6TkUtlGIyBp6tCOtdt6Nh/pZOZum/3XyN/M7VA1UjW8IHRACXGpqlTPbBt4goqy
TE9J2eFSq3Xn1jQ7sIcvVuHReKwFWcPGrbMWyg8yKKPTAEgWQvHgfM2WfldoWuZOfXU3kTRQ5U6A
Fbp5mqhyowkHyBeNh9WP2mWyC7NFQmTL79ZsHkateWqtVoDHtCkGS9WGgcY7yh7cM13X+5JW0YL8
YExvk8j2TL07meq0u26Vm6e3EsM5dNvNXT9qEJMt9klp+qOuTi+dDfakgd7mUioQt5G9Yorgr1ac
T9sZbUyrBvOEYrQATJB8VXqcDN0d4kQgafv8MEijAJwb85+cLWoWKRN7UJCMLCnm1w2D3jgNiB2S
Ou0+r5+hQBRf+W3SSo7kEUqRQtqltNlrUnLf5yKsSZEYziLqriWNlUAjI4k8ANZixzLFIGCTCxzq
4hthVxacTmgcADkGDUf2O1YxHjM0VNOHloZxTnChPMyy6rb5TSFa2L7Qh5PDpTdtZvQxqZic6I0k
sPOfgyno8Fy2TRnmA/bVEJgQj9CAONelyDBhRxuwD+XLQ33QgEU3udTwqvkuvcNOww5wMcJBros7
8lsm1kbZqiabEDiXmetG1+cLZBJsBUu2m+yyUMNiMKYQEuFq3GViingOgjoTDAg20m6+vYjui06z
nmAadA9MHPW1B0Rc62o3yz66qf+k5c4mGLkQLaVcXJhMqvXdPgNHywXAUE7SIWqHrA0HOavwPtMO
pt2JchzWMTm7lTkh7EesDLGJuqmvU6RPpnIc+9JNpk87yT2JgnsXAx6kafy0yoK6sAUX5pbZKDKK
zSYjNWFNh3PJFDAWljXjUNloRxO55muKGSQFI//GK6Ztw/+6d8Q0XcnjonCR00wr57QFVQRIvOPa
W6pZoNOGt52J4CJvp5HZBJY2ROTJnmhG7k5gWhwkkSoXFwpTBf1NDRkOoxxif7/6aD3AB6pywkfr
VaxfAehatwe/lz7nOQsrxRHEqks7xI42hvsdTMXgDc1PrKRtNTY2FilDYJ94KNzv6mgS5POXCgHo
DFC7GLoAEwMS7nOFnEHG/nKpt6FMG99Wf87dbdQ9YujDXdLf1y+STVEYCINGSBMvGO9q6mCYNjPb
sB3Tz27+xYBcFZvs+kU/YL9RoNilRagKOEYhCZHKuhhYJJlESidJ+3BGwJCNZ7t+zO236xpd3iWQ
ARdCS0tjE31c/AVZcYXN77wPmxi3Y7pf5J3W/ENKEdvdpi7AxEPBBnvJDt9WY2Uju2jLPowSxN2+
PCpd+supnafr6rCfex6RoM5KDDPHM+OWGqlUij5MrOKoVe+OUoK97/dQYhKmBDFh/YeKarMbsehc
JlN9JZMOUmuaE2RiA2AAJK79msRe5uV/qkPsaRjI3Ik6ohtmCC1RwAHMJMhs+dRzTLNyKZyqD7Wu
cNy0GP0G5DvupBv3+azvx9wUvdc3P5+FXVqTTZleGD7Kv0M8lV0XZimJ3UV3PA1vMLtbbhKyPFAq
f5R5G9D6UdaTt6b7WMw/dvMrQi0rlrFxe/0jX46zoOmN1+D//BouMZkaE4xgTotfo1W7SVZAOPk5
aoYXjeMdWC+fEl3dta0Wps7dYBZurBhuhSf4QO86DcwzyuT2EQmtTPUKrNhURbO7/gM3vw+2mhiU
EHgk+SEp0oH7Lrb7LgS7UkjqMtQkDIBJEvoooE4hdXBd3JbRA08HI7m2zWBoOR9WwBknASOxCxfw
wgNc3QVHm4fO+J5ODxaYeA0yuWbycl3oZS0YH8HE4haL75gT5JXMTK0pHWPpwmhIvJL+WADahZJp
qErOXQd6sYpixUCS/S59FUjeMsa1ZK54ZESgmrAn6Gs2iUetOwcTM4VFd9P8BX5CL8sBK4OuEuic
lrr6kqTYzbrkFCWfnSRk+bhMgdgpMEI80D0CdZO7tc3ciiL4Cz51NByTNnY1PXbV+mmyupsUU0py
Rd1mmne2aMycKclHOnxzjJjjmYuuIJcBNZqOZ3ShQ7AeNEl8B4xKYHzqXjz3+4oWngROpuvnvnVV
YHTNYgOHoE7h39VmZ9QpHZiqVavE7mhQ89hZwBi3VXA7kdmwBHZ9mTvgbFcCue/c2nX0/0i7rmW5
dST5RYygN6+03X28k3T0wpCl9yRA8us3cSbmio3mNlZ39TJzQxGqLrBQKBSyMjGPCBcHCE3dphiz
fsioJqLR34sm0MggYYCtAy8o3BfspwEkaRqk30Hc62krVJYtrxC9ge/cAkAkAZ5UXNxwub7g0lUW
K7NWB1baboF60uBWRuUZWTCO3xTzm7MsUGk5GsrXYryfjN9QCPV17e3699uLmM1P4MmxiiIrs3UC
OJSklVsquIYYMvYNxoEMA/JzpZtYf0tzCg5aeI0nckQLFpdvqRmkSYmKa0LkNHdAbnitTQInHg89
mE+zQQ4G6f26jzshAzQZI6MF/ShKQpaZN2dxPqhr3VvSGOFRtsRjiqGvLx3tG0GLae/Mx67GzKoB
Lmf0Ljg7WlFhRIziBG76n1KrHtbhNWsWd7bflaULdEC+ZmyReHpsoSYlNb/o+v26o8JfwG+OcrTy
sWqniIQQYLZvDCeqgvVQ3yyhPJ0k5dhHoobvzrF25jR3zizA8/RxA5O1bN9ZcntXyi1uDlVAtPbU
2IuAzUbbSTgbeyBTPv+Y1dJSuZtRM9aLZLlVqd5YU+47yhuVEm/onivTivIk/qLlnV8QGhaAYaA4
vO17EzyHjjvThzk33FSZHmIK4YUGOtNxDYjV8my3xXEiZlTm60kv13AcDH+wzGMy3NPcuumpFNlE
dofJ9OyU+ENmeKXy9whuBt/7J4owNXTuoEOMEcIGcHAIZr+p/dqfoDpWuZlnfM1iTHn33lR4kHxV
fgqih/3L3OkBy0h6IAIEjJsH+YP2bkq0Gp9SBbunq4+5C1rA1942Dr1e+TPt/YTWL8RWcEXM8SBJ
RSJsO1kXsxJ4xUJTX9UAmT93vYghd9BK/YSu0uKxfjvt3htNNHO2k/LOrLB0sUkHYzzjemXDzbjS
yFOaaQn4o2nnW9T53KbJmzq2D5Jh14KTcq82QikAxwCnBVLT5iJXHot2bs15isxceUw6I/Oq0jpp
ZefLVvxYa7Ov2F1Qms1pymZBbtpb2a1tLqjaQiqGvF2mSNJ+1Mltoz8rIuDiTsHJ+uogegIYAD0Y
3sRgFS3VV2zMbJjdGCXBMkxBt0iQmKvDFtRrilMGqJoEYbuT3c8+J3N98znx6tnZQztMH+MvCu50
Cjlc3xh7i7cNS5aSNhYkINNsGTNKkepUiVuqcZCXHXG1sRe8HuwVBGe+cCeI2vYA1qcIzWyBmrPL
iHcaMIN5+nuGN/mgeTRvAAx9vO7e/qmx2XbcqZFpsyxXKbYdYORTkB0YDa3kZZ4Gno4A9M5C8K5o
QbkzI1P1LocA+gQ4LRtytp+GDmifOvkicGynDt8uJ6/zFHdxNcwzDuSBrD+pPhySPjvV8+oZevUG
Hctbx1m/Wer00Mql4Jy6hGOzNM5a2FhYDJDwaZzQojQr9in1aE1BAZAyXbDkUADuYCKJL6+yq9lg
iFKOAqdZkrzI4gYw9KxBhAsIt7hptmKY2h7RvGlcGqgB+5pjG4Agl2DuKHcBVWlFmraXsA7m7R+j
H7lvs0XmPl7ArgSjy3hLm9UlRQ2xSOK3VHNN+tKmLx3QgjrR3AlADGC2Bbf/3Yja2OeSDwBFgzIw
p6mmHBQLream88f+b8GknJfqeSIwDND2IVxwcqjkNI7VE7Ja1FftSe1mQc7ZzWobh7ijUNGkiUJc
GllNLR7G0vhsUtHU1n622djgDkKtKrJC6+BOOaFhPvt54meB89z58+Kupet86r1crJ+07xkbVkRz
EcPCXI4bsslZZQeezZYa4Yn5MEnJp+t7QGSCS2g2HiDsWoeJoh0P1WyaXgoVJf+6kUu4CqKBDVnD
E9nBTYZzRKrJYkmrCivQ9PVq1a/uk5sarK7592lyVSn8rIfmofBrL6ldRcSQvxfxWD8bDLmYugaq
4jwWSS+jsaOgmqjioFpQEy6PwPR7Ah/3MuimbuCh9a2Wt7aqoW6oM/RO1GYGQ2zzqBTKrTQVT0Sz
gtUofEKzEEMuopekvUy2Nc7FpzPHUgnRWsRn49qRQiAMDhj16LNpILsC2xE9TJYgkVziV9hX/VOl
Wdy6NhimUtsWRhVqB41ch4rWBxiEeqNzjxksufJrrfEye15xXU5OUtoIioD9OuqfMtHiqg17oRhP
HvBh86Z1Z/lXNj1PhuHq9reua72cQv5WE75+ioxysWxA/7MyTQqjGvod1vQG3bsba6GJu2hrZOJW
Tqrxd9KhnZiZN04zH7pmOmql/V7jyqfMmV+2ybGoIK1lyl/igogUFHeT1fa7cHt6LFW8WFRYFuph
KCbqelAp2/6IEgXklJU/tL7ki0Bh7N/kj9KtTe4o1QZAbsD5DZtFNwCwO7qFAZ4KIgf6/FVaUiyO
Egp23H7Q/ymj+TMma2vNKWGzPBoheoXZCeelp+a3tqsF8ehKvkIjgc29fAl1N/bSiOb0hT4RkqW1
GCls5sfCurHC9WD7WumP7gKm8cI3cd0UsxMxRy4W949RvmRI68HK1hpGk8rvVk/31tfiZAXgGllC
3IWaF9HEN9s41wxyNYIJxP/aqQruQLXkU3k4ZAbIG2oQ0s0i+d7dwNn4xn3EWM97x0hgysDsrv6Q
S7i3Z5o/K5bnTMStVNH2EHzBjxJ/U3813UqzosJixijvBuWTZP6bS8ImRj7258ZCli9p0bC4HAKI
3URJ/0EJahUQEkc5C+Zb3Z1Fb50ir7hcjKadRZcCNpWEBmlXuEkskrYRmeCyrTkUalGb+FIdgBdp
78b5l+ubazezbkKBy6y5nNWYqUCVEJcZtPJeFuv70gAZWaEbCO3v9MukivazKPrY328+VQKFL23O
sGxTMdzQNXvXx+URPFZeCsZppcDeqkQQ4d3rzjY8uFRJHaLRpoObjDAWE13NMyqTKIOYQjCBI6Xy
l8+rjuQlStH758Kf9f14Ftw4qxlT1hUsLil6Yu9LYH4aovGwdL7pSuPH4LyWg877+kfdvTJv3FW5
XFJgvznQcmdZmjHstMiQYRKfVIgXLL55Qw/LINiAgkDlFZGoU4/pamCBkw5liDa4pBbJnfwvHxGD
yphsABKaL827ZMqLhqUtub4n02ey3kPGvehu2jkP29lxl/ZWaaCDk7zG9iejabxhRfNqfqyl5+vr
u/eYa4LA4p9fwoWwYU1FZzT4JeRL+XM6raEVKgfzt+RCGNp3PKKD7S3xZNc5WoUvRkx/kINdnBUG
HtIxxIdWHY9DXBd5mVoL9qk2ExfiKHcD6Q+l1APDl8i/rb7K7ruxNnGdhRxckTh4cVdj4jZSAgnk
OUOBmljoeMXavdngNtBI5FYdiBmkCjgdTF1SfImuEBqaG4res1F+imtV+VFVDRWE6u6pBwAMRmMx
23EpyLdQY84J4qYwfTlBObt8qvrlVi/+VqwJzzomI4H6ryHuk6VVk6iVA0M1vaFUdx1bREqwm0o3
FrgcM4IDx8psfBSneZCq6cCe8fP8xSkWL9F6t6qmRyVxRFeg3YLsj1U+wYwDJkhb3PojWY6YNLk9
+blfdtHgN2nwIdcBLrvD9fjf7adsFpPPL/08yZnZw+hU/bbyd01F+am/FBWmqqbRU8qXuAInCF72
relHjEv6dfOCmOFzTVdbOtoOsA4SXTde70xSeYVaBmhnCSzt3mI3i8sWf5O9jWYuskaDJbu+mQ0N
WIHbufp+3Zv9I2JjhKXWjZEcNNKWPmhAxnT+FOBNzPRKX/IMx18U1NbpYcCsRygCW+4vImbSGL0c
QPxc8aLoYyVnDVxTlSdZ+Spbt4mF3Ikj8V+4hwcFPFsaoLS6GCqpiZLKtWWzE5AGaBl76QtejKqo
D4yTfYPgSJ9EcME937Ym1fMVpZ2aDUrmIKno1u9mUAOzHqMm79+dohZthb39t7XFhYhelTptY7jX
+8QfX2u/iQi0B6k/vEKXWkgod8HgyvLY1h4XLZh8MNMGioBgs0PRmbv5z+bU6kfrg9ofAMw66L3E
Hw64G3mJB7UeaH4jh99ar9mLKIZYzuSPoe1v4WJoMOZlBekSOvOpdaOS75oGvvr6RoJeZ12DmL/5
/G9iCQBoC7pLmHfhH3ESGcw2ELNhZVzzbSYefVu/A7njDihr8L5qgP1ZPJ60G00bo1w0MeJEKZFh
VAfTcTge9V9ZUHkOwHIgmqm80+LrYvEJkVEurGYjrjrMPf6nYLVCTIpmQf4CQPuJNRQAwJbd4qH2
RFzPe2UcHlkxaYYJB0BTuS9aDg2mz1jC0/vGcLMxBq2lvgjm2/d82xphf79JeFIGnoNegREI7z6k
TR3khv3SKE1orPHb9Yhhv5eP0K0p7nozOSNNjQ9TVhE2bfOkpfH3Sv17xDBGdzbLxhUX9Zj1WmfD
o0Kzb2hf+1mbiKYOdj8NNGQgbg006sWo15oWk4GeNS7tH/oQkI4aaJDZAWj7XhjbOVkjiRzWn9cX
cPdbYcMx1BbGYXnQiNnoPVyz0OinqZ8TDAHUP7sEemiiFsFuTcH0hxjaSHYucDdtR1ZVnhHxJJS9
+LdyKO4Kr7pdbpuwvRMNQu1lrq0x7oPhmmA3y4jMlUB4j+ZYQ/txqUHwEQejbXsqFO6ur+PHFCof
iVuLXHVISZyNgKqzDU2D7l6+a3HDvgX85bMTFEfp1P8aXo1f6ZNw4JeF+BXDPLM5SeQcLOP4gmzs
oP5ZnIxDEhSYemyOi4/eJBSOx0hMBbxXDVsQa4QGmAO8Bv/AuCQQcpPqhER9mQPk98XOf+MVDnjW
NrSTt2rBy40I4bS3Q7Ym+UStdZJK2pxEqfVLWo5pJpp6372Bbi1wWVmO69KWCSywEWA9PWbLe/lg
jG6MZqQVqb56cIoAilbAT4tqmv0A2iwo836TNVuwtmcYuCDoggL6Nik+pUOQjOjCq28JHsSNSA9J
3Q2eZXdu05/6r+LjYf9HGHh/QOEI4VF+GLPvR4xnOAWJmtSbQ9VziJsDR+mRGm8BmNvN0O+uJiBE
giycPotIMXb7GnjK+q95fixTVTW6DhLWXz4Vh1byxn52rfqQgR4VwmgRSQ6DmXkiDNneIYIhKHAf
ysAq40ntfOXTbKaW3lYksnPqAafiryAgsltFlCJYfHI71cIfvMpDH5Dxgp/bie3Bxowv+8LEPhpp
7vXqfY0Pbends97koT02D4WtRGW5+mBOdBfVfr2epXay/dkv4GJsHjTorWdY36K7N/N7Ot7hKbxr
CoGnIjNclUHlWombHmaGPuwJuPtAC5f3g0szEcxh54EQWGNMWykIGmDbuUaYZE14N1AQr+OqtqFT
FyBS7aDnMKre7LSBmclvZd1HemKclDYWvMfv3exgXUdXA8OimLnlcr4zOLbdgQYpAjvRFCwBves8
w3KnEGOWjJg585OHf1HBbW3yW2RpNK1pc3isZANQcWv/VVli3b0eJ3sb0QIHJEAcgFKpeJY5D9W2
IWUjMc9SSLymvn3qntIQEEDgKg13DhpfTIW4GzRs4BL3VcW5uEeSZaBmMpUksuTebVcFQMcpIKl1
XArBLtg5uhAzYKllBTDYq7jPFitFq80j9nsh3Wr0Xhoe9VzFREbiJpi+xP+NV9EpvefcxiT/2qRY
IBc2mXN5f6icOKwwWYo5EUN/uf7hdlLZ1jV+jFSv+rnWOtjJiB3Wvf3SytJBL/PDdTMsT/CZbOsO
dxKj5VNbcwkzywKUT/tgJb+uG9hDNzDiPg2VGHj1gAk9D8DUoEaeGgjz7JMZLcARYaDzEQXxCLps
dym96nX0WjzDuwA35LO3vl+3v7uOG/Ocg10u6xATgXk8wTK2BdyTVsz2DFSkA8rHIihN0La0dOiJ
MLwWz6I1LRCnsnrbRPs+pSHEHCDdoi69HyqZCWHMRisOneI0h5IoIrYrgWkee5+UsTwkINsOiTze
yEZ8K2XpbyXv79fKUyCJUC7fLHOQBGcDv7Kcww73YasZLe2SwKoMdrWqXMLE+NXauX/9+13cNngz
3AfUQJMEkIQDmaq7NZzus1McMrp8zKX8Hx6TRT5xB3vTTSAEleCTlRUHS6a3WW742TQIsjKfRHif
uNObYGKkGnr4tBr997HAMLPVeiMjLJ9GwcG66xFeH3BTk1Gt8NdCq3OycmpjM5zUIVCLPpQH6cEg
IvIu/pr24dHGDHdNK3InngdbgkartHoTrryrAegSZt5L7WboXudahOnhExdvkEv9TV9huq6FQQrA
2fDMFL8BbXXlMPGg8oHukna8Hoi7m+wfDy2ZFTCbqj631YYUFN+snZsHGbx8bjpIQZWvt7XdfK/t
6WbRjANVzX8VLBvD3D4jSWx0UwVPST54kxJ7ckyCon+IhdJa19cUBfS5i6VqggaqhiWIl70ySYPO
y+66L3KoeawEiu9FvFrXgxO9wnODWUNzZ6kSK0S30FXL7ps1DJkrAUb4//t23H6T5y7P5hJ2dDXx
6x9TdZtV5WuVWofEsH/I1RB7DJR13ahoNZnzm4CRMABlEorVlCXyskz51362BGh8kQmWZzYm+iGp
skrD5i6V/E6q9E9zKX+57sVHQbOtEM43miVzjTk9pVm8qiyB9MoB7eMHnbSPQ1EesxXDHQqxf5PY
+q1Mvb82sqAu3/MP7Tow/+LFUVN4ZGQTD0W3OLCttVqxBDrBbC6KBB1Mzde95FsvzEkTJPZgOARX
yAXzr1aveaHOqRUS6asq676mSM+VYUWgZT7NhiOwtpcsLQMOQWBBlS2+JgeLEsJBKqwQYq6rv1LM
tiJYVrevR5DuyE/FNP9aEiu47uNFS4A5aYGuw2EDnUw+/DxalMlpwaNQWpB47Y+l392hJ1l9zR9M
CvVaJuozegz9JkE75a/55XjbXKSm1QRNpAW2Det5qUpXMd6lVRSqu+u6cZAP1dgqjdLBukIqL0zf
a4jiofn+VsKp+85fvdi1fgGW2ICUpXbpjUj0ZieIGCeKhqlZEyyI/Fu/jHbSkEyLhbZZiqHsb0Qy
/d6QvaR7qMbx71MajLFLHVjEGePW+ccsdLIUyapbYWaQQ6nmYTUXXpP+VAsdBP8/cjXKqx/XA4j9
k1wmODPJfcPWciZLAlQ3jMfYp8ObLK2RJUJs7Gx59E4s2ZTRO8Ie4Y4EY6VE6SCTFq5Td2eT7oee
y4JXDZEJ9vebrEnjdq1Jr1qhlE++Qlq/LwRbbWelMC+BWwBiAV2FD1TIxkKOlpAijxKcMH7k01Oy
1p4lAtLtRBtsgGEFzJSw4HALlQ1GS/ohRgAMi3SMncTX7GwBJY6ZRQkIAnw1LkQD6fs2QZAHMlim
D8CVIoOqdfo8waaT1k8L9MYaa/Ur43Nm/6Sy6J1hp+BC2Yo3VMhWgc+RJx6Q8c5glpgyhMAfxhXr
qkw93ZheEmt6JF0e6hp9zxZzde2mF7zg7AWIgpECCFZA//aijdjUzmKghYF79zAZ31e5haCcZIis
7FwC0Oz6Y4ULQ3taNdDWwMpgAucGuYB73aYPUz9iVmso/r5SgDGmCQIWQAzYc+WyNlSYuwHoJQRd
FOTmoThQpJVg2faiA09COhAEmMy+QH2RysxpaZc2uncjfYsnTBGoy7I+ULMk0J8ZSPlo00xEyLf3
scDTBBIgBMsl6yAYnCo9rSc7XHrZaV1pHgHhGbpYRDS4awclKviNDFm/OLRbOy4NJ6N2aJv9Xe+g
a65DoeZ6hr0YGsAxCYQHqEPxaohhDL7gIaXSN1aZMWl5DPKD9nI96EfAmKGz2h0EtviOK2+Lnaab
JNXaaz0nLWx1knJC+zWoYmh9GG8lxGQZi4mOKYERDDdK/te6grxpLhrVqayqfoRpogf9sQ4huoMJ
alzfZtR4rpivbCcyt8vKz+/VypStepzCVTBualWJudXMzYfUjfXUaxuRfzuhgpE5dHhQAwAGz4Mf
pEpuIEmgGOHSmv6qNkE2pILjf+eEOTOhnn+83nSqioB6BhKvjxJauwORfD1ZBFZ2123jCHfGxNZA
E4j3GCFYFlwKsEgsFX4PRENFT1b8fD0gd6q3M5e4fBg7dR73HVyanQoMqUn6qNbTcy/1BfCGJOiL
FB2F1BQkxv0tt/GRrfRmG6y62uU9kCOh2hqngYJEtE5Sz4priNf283HWxtZt7eGmJ+NBpvmhMVpB
PbL3LU1bY1wWjHiRz83lpNtS0jeIzpL80lr5DfzBlWvK1efrC3z5NdHpxRMAMrTJMCPc12wyp1hV
1sEotCEY1OSYzbWb5OAzKzGagRT99+ZQ/WALqJhUvzhyUqi/rrLcWKGG8YgFuXKu18MQv6W09dJK
MOx0eZiiavxjjG/LV1UHtXcojIQjrR8XXLRVOb4fRwVz6jQWOHa5vc9tcVWQTONEGlI4JknZZ6SV
Y2zrgqP0MiTOTXDbu0rQki8GZmKBDJLzQ6XGgVDBCbC7ZiAeljUQJaC+4OKBFhXRp6FHgTVm/lgU
USXd1RZOnunX9Ui43NnwZmOI29k9aFrarIKhHh2sWprccf1ugzgyXVXPHh6b5ft1exeob1BGnRnk
9vQso0qFKoMV5sfmPr7rb1Pda54VNwmgryNPbu2m38ZPS+wOQGY5fvzNv/4DLl7d+B/AXZXUjlpS
keIHUE96QK0VtLLLIGFzMHp95yahKP4vi+Vzj9ne32SxuF1KTZmxxPL65jRA3KfulL+ZS+bWiH+8
lwd5IVjl3W3wcd9VGMMuzxPH5vwawxrRxYBonqUSN2sM0TqyOD+/cjK32J36Pza4fTCDYW+ebLjF
OEwUTBXr1LUgQIzuf5T/ErV4L1Aj+GxQ5sOFysRrFdowXF1S4LfJS43PNqJDAnDGdDcfDKAWtUgG
SBPcVI9lED/PonphZyNuzfIvwZ2ltVKcMC+LF9wI/Elv/XxWvVKSouuBuXMEnFniUlchJRSjj3Bw
aW8q+0WL26OtfXLkykvm3L1uayeHndnivp3WghEq7zr01IrsGDfrLRhKbo20D/9/ZrgstrRqSvsF
i4dz2x3qUz/r4LVxBJH48UzJRaIColvcMxgT3gXvd6ZROXP0iUUi8LJvYNZ4Grz4mDRu8jqebMyz
or1UhWWEpuhYe/bX4aQJJnd2nsIQnpvfwFXsVp+lpHGw45zqazXaftJhjOZTp4ODf4kkOka1cb+u
1KWmHcSl8m++58Y6tzmasc0xxIoVSDLpPs7B0dbRY5HUopXejZs/dvhiHQg40JIq8LL39ZOTuZT4
selJsis9y0f7Ib9Hk8NtPYaZMtzpZuxCcqd+VoCmzkIRRkP0W7j9MkrV2tAVv6VUOqizAcow3yyD
CGUjssLtFEeq6dhlBFbi1S/0ziXlTVOIeD33DqVt+OjcTlFS0CnbBM6geP+i+MZN7lfej9lrQRyN
BbWfr2/M3ayGR0cVMNgdfgYiD0NTtPCKpuMTreN7qhqHPGl+0NkRTfTsZm5Gtg38K+QAQAZ3fv51
fUeltIcx+07FCHDzdR5ds37Gy3t7AAPFkwH4ZGV+nQGtFLipsmXjMwP6HUDYQIuDSe+emx4dCSI1
0HANbUzVv0pf2jD3yU0WDeH0hZzaG/0Rr6FIDjmGF+UbNM2k10TIhLNX8ijbX8HFELAHA7Rs8StG
x5V/fyiuH5y3sfENgDoPGtKTHqq+7C43GHaa39XEFfEN7LwUwfvNQnDxlbeSajQFfkKOWUbVK04Z
iM/TQx+JGu17kbU1xCqTTbGTlerUTyUMzejj15imV+2HWepRgAjjin28ax+Xi6tBG+upAOwjjCuA
Abr461C2B3tCp6KRMIM3hq0lf6tHFXzaa35Inex4fRMxV67ZZ0uxcRWSg/YAoRecbmZYjRXayKI7
/l7y2S4mVznKTWx2HZg2wzzWPVPp3KZr3VgTwBB2k8/WDHd2aaNM7InCDBsuMtlwUXME7QKYhBIv
Q2UeTo3gINl3jMHQmAjABYWso9G6ImDND2UrBzfzY+N8tdIf1z/PBXCQVYxonP5jhHML0IpWk0D8
iScn4hfSvTxg/CM+tkHdeapzHD17dGtPtAFErnFH8dyP4MMpHFgFY5nbTbJbL/KvPM1FzZH98Puv
e9D3Pg8/Y6pndUhgqLw1T0TzS7DSECCH52/j1+LRYCeuoEL9XxLZH5N8OsWrWYupF2ACvjDWqenN
YYuaQHj+0fEGXzvFvV8H6ZPyrXvJfPseQjrXv+nu4uKxGeU/rsZ4fzj3OUvQ+ScNHjlAyvMwzsnt
LGehvIhu3xcaTh+hs7HDbe1Z1vSualI7lMyDeVqPnZcEjh4ZUK/xhjGoAzA7t27yIqppdm7j0KH/
4x+34SfI503jiHeHBhJqrpbWUVuXXgYx+rgERAj8RuowfLu+prtxxOS4VdzlNNSw52sKUsy803L4
isEVCNClIJAW8fnuHgobE+wnbDJlmdE2lRK8cCjDfJhz6SYj7U0BpsCy1j9f92Y/mW1scSGC94x0
HJg7bMJHTp7ACyX78ZF4BMKIdwZGQYVTBbtfbWOSi5aurzO9MHI7LMkc6uRBt387PaY0pFuovC/F
X7ckkdY21rgY0QCZjNMOi1ln5e2SY1iQ5LczEVi5wIZ+bAEUTTYkA/F6w3c+Va0tjQXkPx/XezXI
/VHxuvwRMy/HvnTJfXqyvfw299R7u3gSzSjsXukc6DxCaRymL+aYlJFW5VzVCMoI8644wY/G5xWM
/rJrfGbyfkuohyNY96PsfTmubyBESXxDcL5fRK0CCUPLwKQEZEbYrOR51OaAHZWtmklhjPIcx+7y
ZBTFra2kbw5IFASZ7WIXfhjDScjaHAC5cF81V2xrriD8EM7J8iKv05chLj9d3xoiE9x5uJLRNDsj
l0IVxOiUvKyQ27lu4SI940GFqZmhK4Se0MWgwIpO+aT0pRRC3MJf0y6cp192rwv82LXCNOF1qH44
FwMBgDKm+qI0UljX2WmcqztGbOUmCREUEDvrhSdmfAyZaSJePPgpfZpUKumwXjlYXRZwA79fX67L
qhw3ExXP9baKMgh3MS7CCtsou6qzpNAu8wdQWB/tOvYNOrmZDFKu9BlxcAIZekABwb5uese3rWW+
J6/VttT1GSwno+NVtHPHRISNvMzE597xMPl8rcsls03poy0D9jA6HzB+g7oyeWyTULVO/4fRqj2/
QMaJFgUOM0yscNl/KXKtzntbCkkoscGuW/aEaUEHwFOtt8WvflZ+0fqiEe6dTIE3oj9W2d9vzrd+
wR+gTaSwB3hrkZ+VRcd4UxE6nei77cS+jaQE9jqMA2Kfcf5Nw2ynAL4lkVMVzhFaVp0rVVbtq2rw
9wECwnrZdEDTjFdvrirooM6NB/U6iWLstgCqI+BULxbBBtj7WgAlGCAkg6zvxfyBtXbUVtoqiWpS
BqQtXNn4ed2Ny74cghB9QXBdY7Gg08CXrHPZNC2U6MFcAM0vxtyYeXLpTY3LMHVZKDq52JY9uxRy
9ri7vtQ3vaGPsKeQvAvrChSGuP0q6jcid0EmDw0E20ALRcZasKMvihBoO+lQKGJgcnwyvowzJmMA
n82cRDnkKt1R1x6IogO4Wz+iirQ67IRO8K73gfc69xXXN0SiAU0OA//DxYjTN3mu51MaObV6dNbs
aTFfSIr/nMFkUjeeTJVDjpecta2+lDNe9Gnr12TF6UBAMVmEGGF3LTnBr1Vkryp+63IXrTbo09T0
tm36z6RfPHVw7hJ5elGcwnQptPxA7r4cqow8GzOI5NTKG63kKAiaj7vTpWd4iVWxy5iqwPmGVqg+
6ZpC0whok/HWGM06SpYuD5a+yzwyr9boy9qU/JYTHfzX6zCWEFao4/prriq4bUpt5VZxXx47tU8P
i12De35QXkk9pR4Q6WkwrypA1elYek05ZiAJUwDkrpvIULrfDe1e7KX/XFXD66STR6yW7BWJZruT
3TwMTg9S4aoIKyrfTJYWgtU58zs51V6NZAGlgWKAl8rBb0ZXKZVqT10ty50JhGG0CtzPOIZeVQI2
/dzAkJkD8lSXUvSMm+ygLXMwk/IwpFTxk3S5qUrjtpJBj+G0kK9ZTAjYyUY/HFa0gf2pqd6WtTw6
Q2uHkHzGRN7cpYEk94Ea98HgtM8OEDn1jOxkpM67BL2WPkkeTFJ+dgw6PCh1pfvp1NMAFcV7gyG7
YzzZP2MJ/xSeq2rocbwpyRzIIwm0+sc8JDcgeAFnfd+nvm4X/a0Rlzl6E84XdSn9Jlm70GqV6k4Z
MVerkuJWjfGiN4qgrJfJXgFJASIefwDuM7moL0rJjCW8n0SaBcA/kFM+Xad7E7eZdl3erkfiZTaB
LfQuWQwCfMDj7JJUXux1hC0cCfMMjfV1uS9p2/y2Vy32qjj+KcuTdmhTKB7Ecy3qcO24Cr0XHepC
OAq0i0orXa0sc8YujTBddZsr97ZSRDQBImEWjIwIDPGvbAoBYlBihtL2dTUDXUEeuVNLwZ3m8rhR
WCmHjwcmHQCB2Wpvjum2HcFKrpM0ymznzl4bkK0agg92mYXPTPCOdAo04owGiaOW9OOYDn6sofFU
2D+U2vlEZvSeLVWETBO4ZXHJqlosIscx3GpHo3btvHuR6SjI9Xs2AGk1bZAQqLrGJ8Sir+x5oU0a
FfZ6h5vESV9nEdvxTrADG/DHBnd0pklfA1DdplFptTdLq7voSvirHI3D5Eq0dZU4A2mdiOKZVUx8
qrdxy4SYEpK9/oHM3wRFNRsk6WpYXa0DTTIvLaNYE8xK7FQhqA4Bc1MUFeLjDo86W2NI3SYd0L+M
t4IxU6U1Hj+0iN6Wp9KbRW2yne3EYMcoqSwTpzPvU1J3iS61UhqNunpIY8gaAUtHTcefs1IQGJet
Mvi0tcXdKq1Ez424TbJINVzLH/0WRVZqg8VAAZNTYPxmE19lhJn/65lxZ6OdmeX2MiWQAYM0MTIj
nkuM2XQLFaopjyt4m+3+PddEkrg7t5kzPz96o5s4UZeukHXmpwNKYK96rsPGM0AoBGSk7Uq/xaI7
opXl99yUSllfF7BYf1k8aOlB7S6UglW/wyCnA7KGCUo/mvNJxJGxs9W3K8sTw9GFWLk1wGxrHVIb
2mIjEZSqIgvcCdprRa00IyzI0KAq7MPaiyjnhF+L/YTN14rtsmvnCSaG3l0BGKlD55mc+psxUMP5
brkRLdreDj9bNZZmNgbbqmmrXobBJZpDIxyi/rvyZLqMO9D5H86ua0luHNl+ESNIAnSvNMWqaqM2
anWrXxgaGXrv+fX3QHNnm4ViECHtRuw+9MRkAUwkEpknz3FVAQRtI1JeGGPnf2VMqtKxnUMYY28a
xsHaH4xz54sYCkXfiatJGZCpMQaCMDIunxoL8pL9ctw/xUIf56KHPkszxOWwks5VwLuYHIbuPsRw
UO2qh+ZJPhpuQ2ytPASo8AhMs2uRC/wXm8hFEIVkQW02MD2eLaiwKOA6pqcRZNjJWeQdgnhMuFZN
1HQ61OYQrMbJA43oWyF3bjAYbkyEE6mb30zXNRQJ2JQL/yZbUo3GPYVoN5E+yfmTDJSZYN/YNXy1
b6v8l0s3cOFUxZQiJ6U+pvapV/oorjyTs+YML6Erek9vrmdljf2alasTEoF0JEjgIMqTDibqWO5E
C9r8Ohi8UxkpEXJszs27MVDbguY4upUjQxXjFuS7NVQsUTQid7XmSe/zJ8ZLVIGt//A3m7myzfk/
oMxTmEsFSwyaU6VCP2aw1c+WXx4aauefRM3J654ou61X9jinH7W5J3iax7/5z8Bq7PyG7SWGPR5m
tO4guo5xl0m0w5su8z+rwBtffsSYatDtDrBK9XF2zLPuDAG4ORXf8sGwVP4x1ZCORcII6mOYdwHi
hLtfcHk1Wo7xW39snzTzvETN0ZKzk+DTMbfgzwGRKcSTUV+CPAh3DpYkmFEdSWPfYE0YSFDfzBBF
tRUUQqAmSd9rdDDAAhz908yq6kha/9oH+XOVgKa7mO9rCt6aKv+uJxIaRaHgpXM9T/p7Cz5+HH9s
Bsw3GyaODfWbU32unQhtdi8Fs+2n2WWIov4Gj+TUsDFXIjqym0GdoFsITkCMWVyB5q2usCpFQYTo
ers6UW86DoYd0tcO73owfBFvPmrBcQjPovbp5rVPUK40IVBm4iRzR5l2EK+Dqi++vJMB9HqsEZug
83vb3jJJvb/AoLFtBiWxgmlPbDY/6NcQTMnFCuyB5ctOi+guXaa7dlpESTbz2CtfW9nh0hlNH+ZZ
K9sYRC2TC/pXP2bRqX3THqffzWhZFqTX2zu5ssjlM2QK6zRPEChQ6XJkLwP2DRaZKot82/mZTz4L
jpNoiVxOk3WNTvsRWyk/dm7zGTCUn5ELIvLy1H9m+mS5KO5v3Szrb8f5Sp32ZgI6WwQl9W5WTEfr
Rm9/TRtPywvv4IJ7U+NlHupV7OvGfS1/UnHUJRGHD9nKBcGqJjNpWRCZ8wVupZF6SYXgsB9h5FgD
p5MWOvq0DN6kJos3pBSlSG1UzmY1TnbRxoqbo6TjDHqrO3E1TE6xDGymxqCYP2w0N1GL+gG8sdND
MIdvgIwRDyfqs6wHxA2LSPL0UZfBTNsmz61qKD4tM7Dwq1MIMvBJdgiIBhok9yj61r2dYajdwaQm
JA8lQz+UWj94WltjtEDN6ez0KDm+6IGpP//5xhuY7kILEv8F5eblfVMwcU3w0sT+oJQuK2Bq2mAr
syy617b23sCUt8YKdBC0ZD69Sk4SCkrbbDJiv3nTQfF23z4ZbwWYw01Xe1feySPoVk4lLnRXPkYv
syEyv+Vfa/NcVChJNeY6FFaQPCgH3an9qb1hD8PZbZwczfLTCAzJQ+X+xeauFs1Fhh79qaIaYVXG
3BCNvxvSa0AyUfzZOp0AHgC/ZUKAC5NKl1vbWUmb1Zb079q62Ctbm1FuDnZ6O3j1gII48jFRnr75
iltZ1bhExWzLcDQNWEXLwVNyQ7mN4xwKt92THGJAyiwcOc1vWequdMAEJGWe4sIf6NP+FgsWr/Gp
xaiUCoSx8DNUGWTwqU2nL39jASwnwMszyAEX/GKplhD6ksSvot6T+9kZFSr4hJveaXyY4KKf0ahm
T8wo8ZWSghCn/KY3YY4AOPv7S/ldkLi6HHEOLBBLMhgT7ypZFocxJEJw6Zc2sewgt79IBzBpqA6Q
k8mhO6rP+XgzgMhfPqayjWb6L1HmsbVY6KL+9xv4Fx7aztaYKx0iAUlPtFW/mmX3q6SGqJC45Rl4
2qEviwYEMlvuu9VFSPXeGthaZQc0QDYcEP7BaAN7V3ZLxZaghHLc3+Eto+grIs9ljJpX49W4RJux
pWMMiZ7apUArWKG3b4H9bP4TQrtChR4x69byeVtZJ60BifDYNyFEVj2XQ+w0A2Y5tFtFDQV+uXnI
18Y4x1xqhJyawFjjzh4bXKqyR8vpvMVLvLQ8xUK1Z3bd7K2Oc1CIZIxNHWD//iPvT38OeHCph8yT
XBG9++bH+thKXoG4bGjaKOADhdoCdGwJVB9JI9jBrQcz0DeMOx6kgVeA/nSqLTXpF7x8NNSya+lb
tmgORMK9oWtETBObL1aKsjzaUHifg7by8iIIGjUACwWM/bd5YXpvOMPoBp8UpzyMx8odYkF9bXMP
VzbZB13d6/XSWYFRwCYo9OwibW1lFCXYzMmufGJlglyaUGqFQDNGRnEXlOBqbvpVfTaKxJ7TlwUN
4gJP8v0jtrmRSOgBZGMNvavK0BSVpO8gW+NLxxnt6GPxmZGIpeA7d9XeCb+WbuGLnFFolO30aieL
WIlAXQCj1LeIo/UOrZ1/M6TWBX+r3LjNBMJnEVJ5y0PBUwN1IYIFU40Lk1SN+0UpVKwVnYGoqF+q
ODyz51kVnQTbuhX516a4aFJFc1/WJYGvpIfipHrLsbppqnPyuoC1SXlpHyLPGm0R4mgziIFV1QDg
DpxYmK253FhLiQs1UU1kYa1h2gaBhsLQ6y+xFR77KsYMSX9HSQX88nCfy8pxLtv3KElE79KtuG3g
dOJ2MEAJxLNlFVGYkYDo+BV+cNd+mT5D7cxVT+XtcJYPBd75sptDs1G4enbo+dOztss9FumchXrC
+mkJZCIXlxzNExvkkW/Vo4hUVrREbqOhHgWahQLpbpyep3lwtV5xFgh2R+YIUKBI2fl3ONtbGedO
FjTHzDzGyqoS+GUS29F38GQXrZMyeu5bRgXG5BpDN7lJHgkG67TEbkRgVIXdSHu/grux0rqa6ZDh
V/SaDaqR5hYEqaCGxU2C0fBYPUhO49Un8q8qoDQyVUBhJXszr1t9ZB6jmKlDPMYVfsToDKzoYc+e
ZIOQ5GdzS/3uJIOZzaluMhs/wzAd8iV1kfsEs7t/wLfugvWv4O4fBJgcDU62FYvqDgrQY6YoqWOx
fme3f5/1dZAEmqnqFJiYz9Fn1VOOAxT1NF89BHYDtkxRfW5zRavXMbciq9f1cEoROsrYOOm59aJJ
VLAkPv5CX+eCWJi73bKq1gOFMSRL2lP5NICQU8a0aCof9r/N1fXy2w7YAU0ZmSkIobilRLE+LjPo
1tHDqb8sLuAPySc2BTN4lQVezPSAgW3BPcofjd8mGVkTzKooL3NHIx9DtcolRlqMmcKsAoY1+kfB
0LbxFLTUHgAHa+s/He/lbPKokkrKu6Wh2M4haR4rK7rRJvq51lrhuec9kTfE7WffUc0cBhjqDoMb
W051CB7U58UBd1Nm18+IOo7gC7IX9dr3eYtcqpXGRo+VgSa8MeNXM9XAyqecsvE5DEZIH6GfVASH
qhsPqar+EJjmU7B/TYPQiWnaYeiGi+xZAHh/3cI0VL59xJpvS0k7uxqzn4h80KgFsE/RvkekvZ3U
+L7CpJltSWkM1e/W03MwR8TtG2Sr/Dkp3pT2jykh+Z/H3QSFhe7rjHEWP9b7n2G7fM67GPkhrQ56
ox61sPwcK/p9KxuLXXTdTz0CoVG8LIcwmx7pHHgN1UAqXLhtpgtea1cFfvbTgGfWMDGExFzmOfT0
PpaNecCu4ZKSM7tDtbaCdsXRcAwf6lkNBG48kGoIJ2k3z/vaMHfvg0Qyl9WphH+65bcisHXHoBhV
nB4HQEHt0k1Ne+hdkc7NVTGcXy/vKUQzZzPFevMvgR/0bg7ZCOh2O9ZsTz4Tf2+koyjO8Hklb5P7
/EOTMeoh2CRA0C9ycDSW1gOVoAB5x18GvBkunEXoYpUj29EiyZEpB7Zkftk/ZwILfGkE0/kyUOs4
ZnKVOU0FaOYoeK6J3IJwYassF601M+xVdDs7yJnQwJVfkkN8l6Hya8uD3Uc2knBRuXBjZWxYh7Li
O8G4L+8WU5BnCoHZWHpVis4JcxEb7dZJuzDBeUGaa5Ymxfg86NZpkV2cZK8FUAG4uPq58lBbDh3Z
TkInEL1PN27wC8OcX4yyhvstxtrMJLCr4CUfS7tR2zN4T919/7iaKoULApWMWR7QSQK0wHPfjgpw
izWFqSZzzLvwHuPpx3KyZcnuDLvz0sAeHLz4PYbMiNFDRPJrfd7/DRuH7eIncHElU+TcJL9Xa4Xn
urU8PCBtEsai99LG/Qo7oFxAd1S2cOfgNlxlembXLaPB8hUpdDGHD70FyauheuDo37E6L3RFleSr
d+K/m/thkfnwyiLIhrQO0HWISEQOhH2AEbWVBbtKD+UBgt5OL7rRN/KjiyWyrV4ZrEgzdbPUDv4y
vfbTQenPtREdQ/lLJfvZ8I+shYf9b3fV6+aXyH28QhvNwKpgMTnFx0Z1FgwJAtBQ2d2v6Kgfq/vf
BOlQV3Is6Km+7lvf9pyP/eViQFd2kTXOMJ6RXxOjz0rvan0RZUmbkWblN1wY6Oa8jM0OX7H1AAQ0
Duhrv1gOgay900CsUj4CiB4KEt3tlWEU0aTo9uhXHFJ6ZhYlhc0BN0NTvQbWSUKDcX/7tgMcRsb/
s8Llf1Ccj8u5aHD/QOPEa+/Hl2I4pFAZ8hgj13A/pW5ae/3r8rBveNtNP+xyJ9EK26w3e9jV8sDX
5bZ2qqy9C5vwGEnyaYkNAMTBCBYbQtzZdgz4sMyfyLmRUqi3Q4LnOXogbvUcqgf9ln4Pf5g3kZe8
yKIAu5W+4Eh+WOSOJFi1kmSKKrySQMrjSW/ascYwiF38gszY5+Zc+frT/uaKXIc7kU3YAzDRYXPT
5SUhsROkX6f8LxKki1VxJ09fikJKExjJpcrRZzz6it5Jxsf9pWz6CSjDGVUo2pB8o2yYoiUtApzv
usP0f7AouV0ugd/OwQMZwodxJEg602OU596+YbZH3MOIzXn/zzB35AnoeeJQ6pBjg3jImqEQZeUg
kqpfU7GMBft37dniLnsDSgWtDulyP8tDpyP665LRL32ePITJctTm4Bso8/7GRT6Wx8OpFWkuWlPF
8jrQ7wE3b4NpzVZEhfytzHC9i3z3QEGNPcB4FsKLQd7SsXnS1HJGEas5zzV5mrv0FgCHwzJOfmdl
xwYaanjCL8+QyWrYDJ2InnLzo+K+AqGzplH8z+XlmLTdlCnFgJjaAS0vUcTVtwFt9CoSNdBFlrgj
OOgFJoSKCfkbCU/pdMqSwYWEq22IasCbV9NqSdwxDKiRJ0Y44mqqF6drn5Lgbf8gbAUTFfUdyogA
MOHIReoFEAeSJTPSQ+1XEH/PrDeFPO+b4NfAAINM742xvMrWNWG/rjVmxVrVJjiI5whlxT+W+uEs
cJ8jQYmj6ocw8dEpAIYBQ0hOoyY/5ch82V8Kv1u/l2JCa1YxMO4KOvhLDxtrsw/MIk98qnUvNMq9
uq+eu7AUAQzZvbwOGf/aMaEKaACeofKSWgNtenPQigQN7/7WwsypU4fhYzeUh6J8JV0m24G1uKDv
9doY/bMo9FQzFV0BV9kD+xWYTWOsJSDywvDQ5WobU1tok2WAMRjaclMbJTj/aJPkv6ZWyf06KjFX
2mSmhwSD2Aw6gAeoXN9EcdU+VLUWeYN1D/yJbfVDetr/EFs+Zeqogmogkteht3n50zr06dO+qRLM
i6THQMpdjKzY+yaumdXgquDmwDsCWCeMT3Nnr6yBTsxDBVNZ6BUsqj0vdnqWIGaMMePGY8RmjTNo
7ngUJfnXXnZpmLucsixazHCSI38ixXujRr5J49DuJRHWiL+YAKy8WCD3fQudzumSEEzsgQc9qL+b
Ue9UfexGWWjTbrSrXHAtXdOeXFrk7yWtl0MQnmJLZUxV6DckuJvMI2UTWwdUtwBZi+22/KpmB2mE
7m8FTKnIqa8d52LN/Ak2xrZfaIg9JQNtHW3E5D2UU/7YOy+NsOO9eqU1c9vWyNIif7YSJ51rx1IE
b12VOd9lhGAmIP1oQbhHQzC6NLFkVT8TukR+/cv0MXpWgb3MSb8oxKbv5Ptwy6Y9LE97V380v7TW
Nu46cDP486felfyMIdHd/dOy7bMfv4cLwQ2BpAgJ8HsWRXG7LrB7/WkQwTE3IhJWTSBqiFFJ3O88
GCkyOwqGKg0zMw6hnmy47Wyz8aPoUBzl6jGljuYADfhT5DVXD/3fR+XDMF9m60jSgVcUhlW/OlWg
7Qc+2LX8xGb1SdH537SmQpOagDcOcYdf5lCWM7hkAH7XUFdIh/wTmuDvoLjxMZLtjWp4nyNbnfUy
t9Uhf4mLzJtV2gi+6NZJgdQ5xqMx/oxOOOdhciPnoTnjpNAFQ+Zj1GP6tYQK1b7f8JkU29i1Fc5v
Rqntw9mElXGRUG+T5cYxOvOMuezYhrSWLjAnWhQX06epwNBfz0Kenuv2YIAkOxlf95e0dRQwuY4C
FIOtQ6z48mgG6G6BFoBi46wYFH+on3pRhrxkIbII2bW5HMPQwCKlG+SKsCSCWjAJVQsj5Lp5M0oU
YIhAUP7dCjRI3/5ngvtAFZgF5royIl+JNL8Nu3/UaYjc3qof20V9V9RO1EDd9AgQ2isA4mkAPnA5
FnxBVyQpwB0xvcfGIc/+6TvFLibRKdv8TCs7XJAu86DDgw/zd5WZ2rr2rDe1O6d/XGP+7eArM1ym
MoCLotNaLAfsFEgjXAmgAzYXRF2jtdHsAEe5l6Vu3dmioCVaIHOe1S2kSAWG/2RYXrQYJBOQIR+/
majV73v7ln8ABgSnBrEeuNA5b0+1WIJ+IabvpMpAij8vP9G+zcApEVfuqNaxO9Xtj32TWx5C4NGQ
8/k9u8ZtaaNBYzZNMX7TSmAMTvGonn7U4Tcpi719Q1s7uDbE7SDpowYMHYjDVmVJtqljXLcMf7X1
ICiXbe6hibvctBhfMD9l0FVBDS4njFRNMqb9MMYjo9ndUwzK5Y9G8McKKgi5mOH5nzXO8efcqPso
xLxYVit2JN0OFRictNj5i71bWeE+UlhIYVXPGHHRZ9CH5ZXbDU+9FLv7VjZdwUKUhSewJybnfegd
JfOowkpf/kzz+47GjjopdlCKVOdEhricXMcQvARoJj4RoBYNoDpTUNlU+2S0uWDjmFPxmR1O0v+W
xGXlmdSV1hhhrqUHBZ+qn5L4eX/PttL+DwO44S/jQp6bepo3zACwl12G5lMAfCkmV9KXJgptPRPt
3WY+g4ztNwIZ+Gr+RtRz1YrpAEwMRUgabbWw4G6z3pRf8zTQMBSqL+1rqMSWbhvz2LtqNoSHLMyA
vSY0iNFukLPwvL8LW2cbz3iiqSC60zDOeLkLRROm0lLMgILJzQ9jlsbXIFT727mOM4GPbp3ulSVe
pJp0ymQNDBqq4IYJCQj1Gge6TIdZP4ELQBCON5cF9hUGzERQ5mfmqqLRdZTWAD8agF8brF94wX6V
80XEasyCBO+ljOXlPztcaKzSZjDlBXaAMVUx1Rufdbe8ndASRssU7LSCQyFaFvv76i7LSTwZQakh
mjTtTSlPz9l8VOJZ4BNbh3y9KPb3lZUkJrlKcwq06QTxawUq7eBJGaEIllPlsO9+IlN84AJHVZXP
wNBSZRxBqpHeBEr4QPXu2RioCOa9FVLW6+KCVw3FaBX6lbEfyPUR1SRPiLITWeBOk7H853ajRk5T
FjhZSL7s79hW2PpYBDgdLz+OQpF3ZpKCmclucOQ+vcuhEjRYQE5ZvWOBDjMB6eG+yc2T+z8nv2Lc
tAwrURMZ+yaV5S2eZF6mtBBCYBAhSIEWgkx738cxWne5QI2UMSTTYA3B+5DNP/WhPBeD6HrZcjww
YoJgDTSH+tU8j0bDEgVZNvpV9Zix0rrcTufZ1fTl1mwActrfQYE1/t1cJsW8DCMqs2BYns9B24wu
JABzoEbAM6fPdBF8sS0/RFqItxCKIqjPcVlHjIjeSxlWV2k/DPqeNN/216Ow1wcf98ADiPov8FnA
+3OvkwW5fJqZbHhM0w5DBU2DtnRHqTbRXlHvDXMkGAvRvndtG3qNkfwcBlHpZ3uJH7+Ac5PObPRR
LvALIojr2ZZRvkRBK/hsW66I0TUUgDUQN1zJAUU0lq1AjRNfC0EmQHMUOsmIcDjA4v6GbloCATAF
aZgOj+Ti4NBXahoZaA4AivwIZjjAZtUfQZoc9s2w+MN9Nt1CyquAbA2vWT4DaUxkibFVo15cFIOd
zeBlbWX5qxGrL7kSP45TeuyGoUH5UxJNQl8hKPACvLDNRV8m+gHIBmynBl0+yYkGuqiCxOETerjz
c6an4U0VSsTJ63x2SojnPiREXiBKGSwVsNdEOTe9BiDC1KNGGpSBu1ikhQxDL+pqbYQ7/FDU1PGM
00EBzF2yGtLbeKq7xI+J6c5m62SgRS+Xb9qs35Zxd9r/JBuh4cIa+/vqso2CRK9xTBIfopGeRWY7
STS70N5yGggsbfgYpK0Y+zM4J/Wr2Rx9kaw06PrEr4PM7aafmancJIqIbWTjXBqgBwU0mzGRXU3F
REUEPZQ2Tfx5yJzafFlQs9/fMZEFzpGyUoZKRY2xUqM2naj5J5j//GUA7DXmyin6p6CZ5hyg0OW6
VmosoTPzOynC67o1AzAhjvqnpgeTqJ6mz1ZE/f1lbTgCph7BUgvJYwNM3FzM1jAU3GUlHCEchsjT
42E8KZ1lOKRvSw+vAFHuurWNCmpzYLBgMtX8HRF0GD0uI7hDCOGoIOi+5/hHBZ9qw+WMtQ32G1bO
HYMYszfHBjs5dnd4Gj0Y7XQuSlXQKNzaOtCAMFZEzMhfxelSGhsjNMbE7zOqHpbZPAYqeih9RW8k
I6kESfjmxqkW2p8AE4KQg4vVklWlpSZPia/rQ2E3k3maalCX/rk3gH2cgRbBC37VdIxkC7WQTk18
Oej+kaNfqgTQQNG5k6L/hd9Bp431cgkFjR+3nKAbLOifzhihHst3Sw9cU1LeZ9kE7f/0fX9RmzsH
YXcEVRXqevy8PV3MSssMglvOLBh7JcRmgihRBU636Q2YOYdfQwgKhaRLpxsUI8itWodjZ+3gtONi
2ktDXEOuzuwSOv75mkD2iS44lgUqXy5YRGYzJ2UwoOZnVmdNqh6CNnrZN7HVLzTWNrg7olKtZsFk
BpwhpvmbliuVE2QZKFMAu/yEOtZ0R3qMh4Qk0BwIX0pupVm5zVrGdgiJ9LsGzEI3pOvyG3NA3Op7
nZ7R8pbOcmOJRtm2vjHInwDnw9AgK4he7n6+qHpexTgdahB/rSIt9drenP/iE6+NqJdGYiD90gKU
SP4ArhDDzN0c/5/LoMfQBND1LWdaW+KiMvAGWR0ShBYTE2gxYGZVWnhGG6BM9FXwldmP5pIz9LgM
iOyALwEjXyx5WwVLtU3kQYdQig9q4eY8mPk9Rdvd0YpGdiYtGG4zU6ucto11aN5Iy2laYvpURaF5
nIZFEbg1u0T5H8Ok3BnliAqFDO6ZWfZD3KZ4+AFyWnlRF53nbMKoN7BO9pwsDroTTlirj4It2HhW
gGUGbRxcR6ik86OecYxJq1mXE7+gP+riLEORquxHb4wDl4APoIBKVBOdSKy7nUTcfeNbdxUq6aqM
hxO1APa43P64lSKjNhBxkwI4uAkMBKF8nOpJENi3NnZthp2f1VdGV48mkgozsaTZMUp7/fBYECTk
lV+FtT0Wf3MHgzedKeJiCOla/0E1FookH5cjsu4ZVOZ4m9XTj/3N2zr1BAVEcKmAjutqSkENqgkp
GYwECc2duFHJJ0sKzbd9K5ufCB1hJinI9H25WJthHDnvZuydMoK0PYeIdY+pBCH1gMgMF26LRIvm
psQ1FSizG6BFhRfBoaaDwOE2PUFFDwLdIgp0DedwQW/kHU1gBsz0o0eGYARJSjM5kMuO3TSFrpWs
zfnDoCTFYX8fN7/WyjL7+8oHSVgbg6lgH+uJoHCJj+f2cy8wsr2LH8vjPpZljihXgx/KD6XACcPn
IZzsPh8FN4HICvetpDGnasmWMsr5bZHr6CiSc5yIhIhFZricoulMUs0LzAzza6XMp7StbDyhj/vf
hf1b+KALdAVY2IF3MBGFLr+L1o9kUUMNeDctuSsHzSmqL6U2ebqBi5wIjG0uCdJDuGkwYgrk8aUx
C5SQGcIg3uO4VQaLuk3pW+k/+yva9LSVEe6izpIxBncHVlS00zewoXkZkf681oU618c6uGNUzXU9
aaGJBzRUzOes9OZ69vZXIdoq7rxMcR3rJkFG2Q8J4B99+DmJjdIZq/pl3xD7wFcOsFoL+yGrg6mr
/Uz7Bd8EoLQno5edulF8JTHfJQ3c+AmYjCFObS+xJXhAbS1wddvzbwBQ1TSmMQWJP8V6CLxwWZym
JPw1NnIh+FrsPPIrXFtiQXG1wqYuWnSjYGmYy3PVkSe1kD1jlr1G1572N1O0KO40RUmlhsUMU0CP
hjdlOKgQZTSnR9KZiyAKbX231ar4MZa6zZo8quGDwWw4eHo4Uvs5y58SCojI3NwatPZa+cf+8n5T
E+xspcmdLV3S5cUAtM5f0tbFR/BAkv6OEv39ArE4YLDNG3DHeZVegpE9FGRqW5EKxCC48BnC/KpG
JoWTjncPHNWa1W9GqH7OiOGXy7y4Y2PVuFJmgYduvoHWFrlAT4HMWUq2xcOhOrXdAQoOwEd6+a3V
HEybOPTYt47yUn/NvPhgnPb3euuqpsBnEQUJ8TXAKIjbPqirCMhBdfmhVBoUdLPuzCQXogQzYOC8
Ke1CNQSdkM2zAvgUKLh0FPN5CNBkaOhHN0nqJyA2RAKcYFygJ25C5mMHigBBYno1xoACLSpBH+Y4
f4q7siqQxKV+XVBXy00Qqir3YQk281x9AHdxZGtFfUiT91pWb0PSvcmF+TOPo0PeLoKju/1bqKr+
hl5rVyU4IDPQUFDTFH3V/ItyIDnAsVDHBD1JU2BG8+9oVrH8lUnOwfSqNy1Ie6d+2nZ2npkuyH3s
0SwF27wZlTCMivIiWmpXvMFVH/VyIMGPlRpwdkgYg8YytUTgls3zubLC3VjmmI9xV8AKSmYuaOq9
svskm/+04XSu/nQ447ffAIcKegOIQl3xY5CkojSuEYf0LAfIanoPKxHidfP8rUxwrqmUGHekGUI5
svDkYQAtr9NGs34oQgKqGK2A8kluukNZa7/+/OCDggxLA65mgwEpTCSrUTDpMA9gNo27Ga4RRIYr
jTHYP9rFU/tQdSrwAezb3fp+4CGzkNjgpQNsxuU12RZQndAkFGe1Jrzvx/6bOvafpQZcyuokvyxt
IbhMtrxybY/f4MCU0rpHz6NryjdT7iBsV/2oGunL/rKY2/FXlgUya/wHtc0rws2eNSalBoUsXa1n
SE01X6bkb5Jo0ICjv8XGn/Emvdy6Qe/NtpcmvAgwr84mBujYHZL+oLRALPWiNuTmxgGfiW4RRveu
RlRyY0FNR0F9aNQhlUGt1yFXz6D2EKRNm/7wYYYHz+As981cw0wadY9DgM8DwOSM8XF0v4rob8pr
1soa533WoiJ8LPC+FJ0idTp1Mii2glNdv+67g2hVnNfJmdSolgqvk/HE7QcgZqqvECKzO9BeTYVk
71sTfCoeE2R1hjpZFtvDQDuMigK0K8CgicDFt1JBQHYxkcOm766geOMsVYE2wv1MkMPbCdFrAJ7y
jNWyIrBLSRL1JSVT7B5syDeKPg2H/VXqW0dsZZ9LsBNZkosqRSWmrKpTTG7kuXCiMXOCRIB9Ehni
0uuRjTw2IRaq9+29pJvgEFHQTTZ/FEEuGkLatgXxJKIiB7vqVZkaAodkYlF1Wf2E4ie4q/KgtBWp
+2IWlQh6vRmlmFTT/1tjf1+9Uay0nyUyL6hcVNPD2CfvSlsJNm/TF1cmuCC1BFmFhAomajwNjFAp
Havvjkqg/wX62cDAITq+ANReAzVCKwACtaV4mcSvWgH9ERB2DnEsOFpX098sBwDuXgYdP+LGdQdO
M0YzbFDL0iypWGxNy3WnwdvgTg4sCeLpieLNUVS6QTVAyC8uonOitY3fgvb6AGaF8ZtqloOgdL/5
ZFj9KIOvYYOIck5MFG2U9JCdlEP1QG7bO5Qn/SQBr738Rg/NY/k8HwtHVC/aSljWprkIqqnBNDQE
pusg9Nv2u9l/is0MVOW5MymmXREiSCs3Q+nHBzC4UIrZ7dhIclazHFS3bb7T0nS6HoD69Famoufu
5nFcGeNKLpOG7juKtOjx1CVm/wJwVI+oKctfC6l0/yKcWYqF0RsM5l7RAutqSgoao/Qyze2vvMPM
oU7S9z4pb/PCaA/7xjZPJRTBZfbaYvCpy4OvEHWpCpZmhulwI4PhshyMt3wQKS1smDExUASCZcuC
eANfbZFMK1qqEI0e0hUPfdh9Uqb2PmHErPvL2YhjaH+imMjkRVkr+XI5eqI0shIgahbjT0ii2tqc
CL7O5kpQ4kX/WEX7mJ/QMjIaKBPE2fx2kSfHqEhoJ0r1tZgkEQHLhn+b8oclHkHXd4sRkBD+3VSD
rQMOGFMwpU2nNv5sgQ5vf+O2jYFsVMbmoRHH/r66ACrFqAeSwenG8K6TY3sE+mNJRjtZwpNJcn/f
2lYhB9yCyB9VwE2Y2MulOS3u5WiOUEyhulnb4Zi0DiXTKQBAGt0iXy6V2CUgoAUppmxiBC193/8B
G8cZI9ZwRqQrwAHwjccWiX+Y0DD16Ti8hSPYJ6LizlLuYll+2re0ubF4ZbMenwyqGW5jR6osIQkl
AAAstTqUuDQ8dKpPgYJ5wjyxoRQhgp1teqiJVjfDt6tXisVRYzR5zR6nRiLb+Ccc2mZekYmI9LbN
oGkIYQLwCPDvNdLonQE5INQr2rR0ilH+tuBMjy0YDfd3cNsQ6xgR3OkAWl36Sgh2J6BP2LfSbiTd
em7TxW6D/vu+lc3IYSlA1GDk3cDw3qUVfLkkXWpYkcvwvbKgotyWz/smtr1+ZYNLVLOQjoT0ceqr
bQzRoOA+VaTPU59jTKZZvpu0gE5bTV29DT4VWvBz3/qmI+KJQxknI8Z12TavTrjcFAFVahivK6uy
A7X+FaaBYqfKlNiIapIDxuFv+ya39/TDJDuFK5ONKk0t7VBew09C6ppCQqUuo9e/MQIGC6YeTDGL
dmlkoaUydjRLwXGfgytOHRZnitXP+0Y2njgAJH0YYStdrYSO+CtmZ1LklNlxJCjHaQXe1kuBi6z3
MCjglUF4lOZJYHdrB6E2B74JlcoYe+MWB0pMqY4lJM3pGJYvrZXVB93sitP+6rasQGQJ074yJG+u
ptDmIUbtwypT3yC6J1nzJ0VJBYXdrUMMA4j4bAj2CnweyX0rGXWR+hXDLseVBEkb3fii1KqI1HUr
tGMABpkTy0avXqNGgHlto6lRuNYKVwYSigSyHQ4WRBxEkWnrDQCajA9b3IEGUbpW9DFs5aUeOJMO
bWJlwURa/H+kfVmTnDzS9S8igk0IboGCWnp32932DeGVRULs669/D45vxlUqviLsuZib6SecJSlJ
pTJPnvN5Uq29MeRfzGoOuqnaxXr07KjMcEddC6t0C7a9doLnP0SKkY2dgC99wA+pZog8JqBqrLZU
eW6buBoeU8yuaZMcJmzIj5k22PXqjUt55QVxtptExlFpjtNiaBYWDFVAcXbkEA2OvKgcduAE2C3Q
AV+JO++276+FxaV0hluMQIVDBrPNfIxAM18i7iccamp2Nrmqxd6MAQABVWdua7RbPK9r38K5SSks
tpFiQnWshteY/R5NQU/XMey/hdLbsiJdaGWpGFRZdpPxtyr7FCn3ZbfxpF93iT97J7l/zHPoApsw
URTMJ3HiNdaGha1FSH4dl1NkpjMsUDN1RTeCbtT2uy2Q5qoVdPSWIQHVuHrKVyLjbaXCCp+frLQA
SyUiRlrvb3va2gQJZhAQxAEWwgUsZ0wIgQ1iY49ExqqDlOg+OEne8X/tnLQ62C151drJt536u4rZ
Y69P/mHwEaSqeHwhlYKzy4lU0swGy5QOMdjUfILSRNqJXV3VW33L1QiM8UpwGOnLwIzkeaSY1Jq0
A75jBRDevCff+ibFIAkbE5clqMZM3YtaOHtTVR5bmh0NnT3ReuJuyrS3uVFOk6k99ETZ2P+1UwYT
KtJ91GwQvyRfUvDoANRMw8+yxbFW7Vcuik9C1P9wmeLVBs0dvHTJFXmQ0gLPaCsEebFTjW5WYdYK
CNQt1pW1PT63In16ic6GHpM1LGzTj0V6VLJypzQ/C6fcoJtZ+8RR56cAwqMIecU24zR5PTuMstBB
AumTvmCfM43Tjc983QoKaUsEBthNSnOEXs6szCMWQqEr7IwG7HXdxrGsDePYGN1CoQNfoG3JY78k
bYgdZ3jhLqpuzr6FSNF4iJ2dskve7Efb1d1K8cE5HGzVVle/+zPLcidDLZrCGpaCTnZQP4mg32PE
HzrM9knZ5H1f3Uhio39HAaNH//4yT436tM/nEaZ0lFbqfMaw2j+ww+C61VBhBZ7dMuULM81Fl809
UmEnekzqN55/vx0m1y7kZcpAo2gEXvPSDWKZj03xaOA9arfDl7hWABhV3XnG/0C8dtvaWlA4t7Zs
6Flin89TREiJFniRWRYiUEH0x1JroifaJc7Gc2jdlg0OBpQdUGiXilPqmGpTOWLnmgKBMEarpPkU
kY3ou+YBGCvBKxYlAOS/kpGqHNislUi0gbUEp1ZevfdKqmwkTetGHDCcokWMcXMplDZzDZY3ggwG
6Fhvaj6X7afbx7KGhli+0f9Y+P2UPjuXbKA00imuZPU4cHe8M738GB8XNTbkzrqrusLb/E6XKCO1
ai9sSls3mDk0d3rYXETThxchXOVlod4Xu/K+EW4cbAXxZZtuGZQq2FQIp1OWvAMXs6doMZLNbxpI
LLS+8xSQIqWdtYu3mlirj5bzrZWCbRc3qDSYODyQZXMH3OeL1viQ+dRjThh7C6/Vv20tJvDwVcMp
r8BTZYXR3FiDzdq3E88IwM9rQ+rHBVFZqOHtHCS7LeKAtRsS7Z//mlz+fuZBegmQp6U32NyG7FsT
KKK4FKHJ65cKMyQbNao1ykDoxOIRgXYQZgDlwNtOWWXODLkVxATCOXkw/MYKuhC5HljIiXaP9LUK
eHWX+ltOtBZVMONIVdTHMIsjF6S7Re4MI9Ys1CLqiuF72tz3m2Fy5YN31OV6xqyCBtyn9MFTEzdB
k414/CXPmf1q51uv9pVVnBuQG1dMLyrg0JAz5k2QzKbH7Ht08TZOad2IAxY5lO5BmyUlppmGeeM8
VhFU+MNgfyqSu4h+vh241jYKQxw6EM065vJkEyzrqZkJZH9JPqO6uwzqiHhTonbljnTOrUjZn8KR
e/aRteDWwOQyC+1DaeuNF9tK442Gchr5ljbh2tZp6qIjCWWERZnh8msaFQ6yrMTBQ4yan6osaaA1
72gezaLgHzbwN5c/zCzs0JeGItILqFbGPGxo+xEjFr90VMtvm1iJDAvDHjo4yANRWJOcOWvmLirs
jEPK8UdGkUGXIRHfoMW5cUsu/44U3h0YAU4TjbXr6eOMZHpcCM5DTQM6tVDRj1LHoTnlRedVbM5d
R+PQ4Jo6y7UgV7jh7NeeCBQl8KoaRhxNlOklZ6cJhhvLGhsJvpZdbxAvoePG4+B6I2ECT1bMDqEL
cDW7NCmzVdQ246GKMpfPasfHxn7hlf3Bofru9qFdO+ClLSmc1xgJnqIRm5mM2XtS1y95Z1reGIu/
fiXCDiYBAURDRL0auEFhsqvGueahk0LFVEmeQab2DqAY3Tie1fWAgggT4+AKxDvx0s+HxrRHcxh4
mBtTjH5GfxdT8WvMDHPD0OohLUraSzsZBQ7J20cet2OvdjgkXkL2nYPUpq3sX53qfG4t5+X2KV0H
Juwewh6EG6AZDO2Wy1VpztJLs0ceAk5yKCB57gIcfTDN9p6lQHyoNPp+2+CalyNOYNYLMZeg4ntp
ULQREKzxzFEzrNJ9bzrQerOm4h+cDxJdePCgdwJ8lrSHPUBUfZ8aPATbjZeIJwiHuUqxxYi55hIL
tetS70dNWY5LmkmVzsnSPHSGp4T/Mht/jP++OQjaWDQ8QYuwoBHlSeGiBaYcvBt5aGT1w6xoyFWM
+0YZPtw+lpU3L5CIAJCi3AWY7FUVftR5XZB8yMO0zJHXCkPzahIf4zh7H4QaNHXjCTV/mczmDjQk
g4vT3WKgWfFFzFMudV2Qxpr40C5do6ItU0Ss4Ce05ge4KhQGuLjvY/MJoNZdOf09Z9DSpgEAbpku
gnSn5CQjT3SCUiWu/kNH3+1yuE/Zl7JuDka2xdex8k3rSxNvmUUgkPeRUnjuJGpe53hJdrpyxCWT
eMVkf6zaaFcabbBxlDr26fIaw7qQVy6TAHiPy8UZJ82gCGGhQg6I7CMNZsgoNkF1Z+Cl8C8iiosx
UI5jAABgBDlaKVMz5sPc4mVpMq9wmJtOP2+vZ3Xv/liQqzGJRmNOTVhoy/TIGTqgxr0j9KNOt4gQ
V2LT+VocyQFVYltztljiE9lbmX4ft9YGSHbl3XGxX85yeGevnMmaB5B84mFl6dMUOFzFeOgwGSOw
SSXfFQaZ9nxQ0hMImLg3cV4Cgmwb+7RLFcgj1+kuJWD+0+daoMWoTwcBcMJGGrS6DWAXwUWH9s4V
MZ3dFM6YWNgGBiGRxBRu/vegWmzCmYXlF5xtgsjxsVj6cqR0DlS18+Nm8ixgwNrEck1jSzZoJU5f
mFv+fmautAsg3WK89briwS6/Ki3H2OpGL2wFK3C5psWNz4xks2MuhMX4EOIm2bPON/XGLW3tSact
JDTIY2yJR8PpfvYF5Av/4RM520/pFi85rSpLxX7WubLPF1J43rAXrek8Ef1DXnexmdJTxphIRI1l
M8n4ZIAcsu++s2FLH2TLBaXQXDC1U9mIBU1N6lXjR8aU3e0tu23hiqNuSsaSYmSKhZhddhvxtUq3
3vkrdZtzj7gqH7ZONouoXxZxpHQf79kx8cUJwsFV6saf0V/5aG807Tec8IqYzkrbcYg1mISsjKdX
d4miQy7P2g32l2zIvK7/QMAWkImvtzdzOY6rG+e//oeS/aXvC9ARJOZithrynToxjJxUXoXLACA7
F3Vavy5/CMXZuOhW8gXgn5fiLEXv5mqKwqoqSFrUsMqFWTw63BwfnQzIXjWqqAuF4spvnKx8ur3U
tdsIQxS6hXIEGpDyM2AWQDL1Oao3qv2B93hoWPtOVWCJbkTh1bPUwVOA1gCSy6uxjc6YIzG1sJT1
Q35vFvVwGAHZ9W3wktqKsjMcpf6oKKz0y7mu/Swvtgh+1r6Rs18g37xWoRZksmds8JjsSqJ6Pd9K
b1cUtkHvBF55VKQWjSe5Doe5oTrVBJp8yp7zwHlkL8X8m3Zb2Q2BY3v8od4pP9tfZpAHwive/uE0
z6xLQTtBuV2PdFjPh6xw53H+qij4MIUdMNXcmhBY9dczY1KUBjK4nFvwRkMspDpZyidaQ+lp6Dyq
PHCoSt5e2erZnRmTwrQgepr2AsYoFa+5oT0UjG+E0LVr9fzopCCtirTLog6bRxkkDdXnEsNMdlr+
bwuRUbWTNXaGpmAhXQPB97TzW8A+bu/VSvPiwgll3dRWQYGYUdiYjvw1d7x8lwTMs9xx8PNXYMdC
/tHZQP6vqLpf2tQvY6bBTA7MIGwOXgQ2Pbw6vmeJn/M38TSEnHnsvgtUHkCNIM89qMYOzSHtvXiR
WtnsQm6cpIxa0/SkGPTlQy+sKZyHXyIRAaTP/I1t3jKz+OxZijTPs91GFRwm+sKTnUqC6gGCID6e
5sxV6V6JdlZQhmbs5ht1r/WPAUBp1QKpF5Bzl4ZbBSl1D9RC2AFJmdSn2vjrJt5ymH8MSCtjk0Js
lhr4tNX4e9yPr52T/7q9e+vR44+JZXPPNk+HELhaK1hDofT7TkEjpm9cUTGXJImn8XF329z6Wf0x
J0VGAkXBqGqwIqXQ84cxBYuXoc1pALKp6eV/MyXFRYPMptpEWBmlSiDaB41HeAg83zayIkhzeURS
QFQrUSloAaDB89z7eXmqip05+s0X5aUr3equfqAYnh3eoSh+uG15NWMAYSoSFILZYxmpz6uBlXUL
w7XSx6+0mGuUdrHx9zaKy0GF2YStN+YyNCSnYwsXMuo4mOzEP3XpKmqvA1qYAgMCSb00HEZhPESC
gPcgrfjriDbbfRvH38TcFyfGCzsch94K/n7RJhaLsQ7UlcAWe/kTbG2awUaD6m/czeqDxYWRufmA
oX0zEoC39f0W/8nvxEteNOTFAHJAbVu9SpeSxrQERFZ4uGh71q92HIymh0q99s5e6B5UBNXH+pTe
1Z+qdm9DldfZdWhn+ltTVasP/LPfISdNcS6Yhbc7R1wHPLG7S350L9WR7SIfbLau+V4pj82PZLf1
2lgLcedmpTOPEsPIch09Ek2MJzprGFj4e545cAf+2WG5dKHYoEEfcuywGKuHVgHZQl3zwCzQW8SY
xEZZf2s9kgPllENjtIYxi43PLUn3zNoysRoSzhckRe1Mox0bjMXGc/O12M0BUHb77LHe17uBB7qP
HnfsbrW5txYmxXENHAEO5nZ4yNLR1dpT6dhb6cyyNzc+BUeK3aJlhNsZ1mXea+/TrgtTKLb68/Mi
hEcrd7t1v/b+O99IKYKTSjMKe1lT15nc7QuM2PGquxcs+9FBsLKdq9y10Sx2xWT+S1w/ty3F9WhI
415zsNg+6KElnniz5mVQS/EtPz80h+HRnP3o4V9OkeJrMDAMBU03uXbMkmwsCjtBdyuGhKU5pRxT
zDTauBlXE9Olg0+BwXBQ/Jc2tugd0tkGgomoCxXNSGaeCMZcPabqhRcNY+HyTh89cD4Aez1lv5iC
2RQxji+RgwktsKa1fiy0LT2mtVTk/FdJW24Y6CfHHL+q1oEQTdWpcp0aLBdqPb6bvHLckekbGdzy
T8ouDa5UDI2AN8G5mhOMK7WPDU2g+8bLIMpUX89Mf6BQkWswidYTl+dbs/irqzwzKSXorOvbbOiw
SttCgg6ZwPcBPHsgp05cnRR3ZuFsoW7WMgWcNOg1oSOLW0wKDSWm9VvDQCuzHZvkkPGqPSVqLALb
0KMdtF+rjRxvdYVn9qQ4ofeiyKBjgUu6TiJX0PExMaLHXpsgd4UnsG7xLV7iLYvL38+SWER0wxz4
YrEhO3xB/tSfkFnq9eg2SbdxhaxuJ0VjB4O5aLvIWX9itJWF9zUH6CKjx4qrmDbKExCwGkmzYy1E
LG/nPGspM1p1/7UnXSeRkVRgQYI9xjTN4xP/1E/sa23xeuPcViuL55YkR2HAEcy51qNFTLLDVESm
m5AZRUXoodAcKMKyMfaZ5bzmtXJo4+mHJsrXqckOlh39w8Pn/JdILjQDz1LYGtaM1tDeGXVvLrYK
YevHaKIEZlF0cmXJLVLaJM8FFmvx1Md8lWfVz8bM9k2yAWpeNwTWI6BmfreNL52zTByeRcPEQwUj
kT0bQHSqL1C3RtlqT6/lAEuv9f9ZkmsamQ4VZKoBS5BaQse0uNI91B3PN9az9rGBVmHBmWFBVxOS
wzCAZKNVcTOq/S6329OsvzEgWXMGOrB2wxHWAvS5MelOcHpAPEp9Rv4ZNQerol8aSnczj/dRlh8R
9J7FbNcbic7WAqUCVIZSdwliL0A/zMwd43oPyJvHysSzxD3e4xuf99qhLf0wkLjbC8GrlJEWtVn0
GgTzwnhM/UiZPWPYCo9rHvhb8U1Fz/8aDV6oA95zTMOVgxaBNRLPylQvUjAhlm74xpal5e9ngbgG
u2/UpLBktravTZ+K8QhQIsi+/kc7UsBvRR6DVx8+mCM/aMxn6giQHZ0a6NndDr6r/ocBC3BR/d46
yf9IJxrbGeALLHOeKC1niHgCxCXM5inW9A+o7z1bxrglVrIW8oHdptBkRyUUw8iX2+gYmCRlQseN
nb3k/Z6oj/UY3l7YarBfaN8WFXOVXD2lY90aMbUILEtqeyoAsV4B+JFXgCKkzHedX/JDHWYbRld9
fcGjI0LZ0PCVvyxDK6kxWUDpzOQwKPqB5cmv2+vaMCEDSDkhWZNUMDEqtt9aD5NubLjEqo//WQSV
DkerlDrte8LDwnlIx3tNG46lQsKCv99eyaoTnNmREkWhT3mrjiYCAys1L56jY9tUX8aIbakGrBvC
nKyByxDUH9LHFLcEfVATnmDEp4S+OgJMwhtt7PVTwWg2oGeAoMmwUZ3NpB+YzUNIhLqj1rogQdg4
lrXHIspCGOKgi/6BzGASTamS9Q5CwjRbuIw09gva3iWkSzJ0zcUz0HWOF9eYtpi0eQuxtbo8IL4X
6U4MR8lgVSNqDa5lcAnRzjyouKUcLCdO/NsOsdrUAroc5BE4JByV9PmYs6VOvY6DQsVN+bgIYAEN
kExP+I/VoMbIr1/XxPQbYAb2alo7LpDvoPAmcb3TG+Mtoyl9S6G59QzOoiIc9Yp7nCUpSBsadgec
rHm4/YPXHAto7oVGAaCPK2p0xVETc27xLXaW8FFvwfitW0Z/z/KO9A0MIkgTgOe2ZHyXlYgph74S
ckX725Q9mZiZnPCWvb2UtRNGzRFkMniVX+PlRDQCq9xTvE3bd7S77a1pjK1/X7pn1KGJJ7z08e+D
311A52nOtjQA1+LW+RIk72kMtUvosoR8pl6btC5TI4+g4g/l2Y3dWr1czmzpEv9U0udW3S62ovvk
SXnvD4BYvXWBE6p36Xsa2Lvbp7My1AcfQKvEhtOD/lB+4vaV1iYdpsJQpX23Q/EZ4x423tIg6YVK
ux60oYUEQS391D/9Pc3YpWkp5eknfRJtE+fQrlB24Cp0xVzsKiiR3F7iqoOcrVAK0jkj/Wz28HK4
SWhiFl6YWxF0tdZ9vouSE2a2WduKgaU0O7Rcj6ZnlsGAGDMc+hSNy2g/e6oPxfvAyfy8OLTMT8HH
6G/pqKw6KrDXSxRHMJexf2NcVBFl+Bmp/txYoxeLOzsvXCXaelkv65GrP4C//seQXFPve0aHEfXt
MKl7w50JfzQsgAU6HmRzeYos5W6alI3MdfUcz2xK2YM6AagcLdHKVO4c/ira77f9ZDXmLhQejomh
a2AnpdRROHWVFAAPxzN7qkdtZ9rRyc76H7fNrG7dMrwInAweD3IRxFCayQFEEF5PClyp3fSFz3bh
iwWoo5chYKI7NW2GjY9gcfKrAzuzumzu2fMiikjJNQ6rtpH+GLTqMWLpHa+mz6YpworSjWb6imwx
vu0ze9Jm1gIAb3tZpZL0mqe3Vuo3SRNk0XyazXQXITE7qGjLDoUe0Db+mtug3OjNeqMYbfyWNpUW
DiUaGyMkKFQAhCt5jUayHH19eE08RJblkka82ak+vaak1D8nDUG+bjqlPykZ81RwAUNLj0T2owOg
VgAEDw1TfNouTWjjW2wonqG6/GNWyOgbkT6AFWWCbjv90qNB/1nnM1owtsO7HeYP79UqVnxQe34m
Xf6pUqejYNqTFSk+yAvuqDbdzZERdEWhH7u0vi+BK0pNTXHLuH5MHKvZcTzLOkX53OdxHqTqANmw
PgXyYMIwVFwU1M3j8hiL5BF8MP5ctI1bYKgIPIsNKANJUNQANWtzg9SGdfu0ThV3ntIvYOq4U7Xx
VdfQbmVibxXZIVWtzDUIP1aOUbsjZO+bOQuyge0BbX2jRn6nEUx8JwSE5cQJEysLqgWDTpphP8bl
3gGOmk544ZV6FqhCHK2pe21j+1DNRsBMcsTo4h4jr74iqlA46VM+9wHy96MC0iEMQx8yCNkMVvOQ
sIr6s9qiJBgXaAK37R7NmTezccDKW1ofs757IOCJScrhJ8YM8HJtjccs5dDyrPPPNKnGHfibvreW
cWxmAO6MmR9x+mMgSPEz02bLc4wpcmNgMdOpq/xkFtYbbcxo3yjiwPD5NUlie4WZ9VCFsB0Q05sf
5jm/F1F0GIrxgEcY5A7sKBxtXewgXbrvCLkfDbLX7eYZbVv6JPSYwpPidten0wTE8Gi5fcSQWJP6
WakV+EqmeZrd1h9RjQz6Tk/cWGFAB+Zq7zoF8k6zyF76UUEJltLZrea59Yu5g2vw9nuCmOzbjZb5
BW9zD4lXDWoPhZwiTBi604Q2RMeUzC9HpwlRM4nRwNfqR57rszfYWbfk9+oC23ECkpWpn8cxloh7
w09SViUYhSt+tjxt3VlRTpbKjqPWNe5Q9kGWWG+C8B00Z055nnzmGjvURvOJ2JXmx7iOnirRe0iw
XVtL7uGvd1Y7ohKkvCBNisHcbEZQCa0cR/1EMqB/fY4xxUfMVhE9IGUy6y74tfRPQywgC0B7aI2y
YoZTDxMo7PvqUBX0JDSQnda09/Gl+5kaB4pdA4Y9QCwMIN5XSFz1bt8097w0Ko8NdQJhprYCRVc3
+FVUV15hT18alhNf77vXJocIAoqCGN9VYYQ4zlc7GQ1vaQl8KdT8uzN3r+k0GNxtWFyiXw4Sfzak
houx2LAsU8dTFa6BMNohbpnOJ4dM4l7Ne4xpQHbAHW37MGTmgYzOYWC9gC5QXGnIHPHASEpmP0aQ
I0MDsP1qTKMKheRuCirRlu4IVVd/tvlwb+sFc5EpYfaiTaeHOqe5X6rOB4fp8c4qI3oAmpMhawLc
sR0GshuarHwwExNM/HP+XtCIeR30J1+RVeJOxhDWYBN6iHul9CDuVhxRQHtuuRHEtvYyiOlBy6Ph
uWC0PsTGTHdpjbm3GPO+HnAJR4PGYWYkP3RemHdDPX0ic/yha9gmMGkFMLFoBEPVhCAnxST+5XXV
YraknIYyD01WfO80esJwku6OdXuqBwMALDX9NUeok5k2NEGyt9s39EqicWFcSvfVVhl7YFlztCna
cCohdBNtFUrX7kdMeOF1tyQbkO2RbIxt0Rdj2eWhKnAJmF3migwqTq3m5yqUkTMUA13W6js0YkBu
U94bdRqMVbO/vdKVfPH8V8gcAaUyWupgtTnmK6vPCXxaEdrPoTMPxTRsZG8r2dUy0rbMpYKV4qpx
WvY9lCKiPg/ZOLsGA6dX/GnQtipMK0d3cdtLlR87w2fN4yUBTmtw/IPO1t4izV3J3y5MSFXnOTOG
JImQUBjR15SlwQRx51YFcLSavRjpQ5tpW/ChxRmkHAa0fKZNoblErKs5rKHUS9QjkUyNQYShG7cJ
6UN/NA/Qa0Sc9hbmlegt9YdvreKKcKsJupI6XliX9rSOrUmo6GKFeEYAPy7cWe1cvUPUwEzMVkVt
5QAvjEm7G7dZnxBLLN8e6IzQ281cK+82stMtI8vfz5JhS0enWKASjukM/WFqs6ei2GIFXvGSi3VI
+a8SzamhpzDRUNvt82/2vJ9YHajOo1BUt+k25gzWzwgihMvQIzpzUjiJUr0QVox4WZIMWkwA+g/J
j+UpljjjY8u2tHNXPmas7r/miFSkoFDumISAuVicqlz3mV65Gin/PjpdWJFSd9PuCLPqApdAgk00
0/bnkrWAv+xoZ1vdsjVgB2RIDOweNM6BSJV2UGikj0FNiWeZP+yqFIjj+AjdjrvOj1zVHz5AH8i/
HXxXvBDXDBqBqLzAnlzSV3ieqGqNa0ZvC3ArYs59b7B82PD1tRB/fpMunnPm65C1KLoEXbmwnMUu
oeZ+UEyvrkhA640IvzaxehHil2/izJRliMLoxyEP8ynVgqhTs51w8u6hA8Fj0Bml49dxnu3we2K/
mrXJLSvAmscUFIW3d3YlXqLWCCY6FEFww8o1846BZ6QvuQCoIXvUxwa5cm2clLqx3ZiT0xynH6ws
PqSi2YKorFpemEzBHUxR0ZbClxbN3cCsWYR1lw2HiDo/oxpJcaIrmds75RtYol9oVX+gdrJVSV87
aLxz4UnQz7WuNHQV8FeMpDZEqGtq7zcjcjeHHkYdUJnBMD///Q6DzBVl50W/BKiry6NWyoFEEbVF
iCMnO9PJ+DsrO1dJMdEqLAPdNyKCKa+GUJ0cZyPYrUQfTJ+ixIWuL5Akcs8gFwtZwhwXYUK/z/So
ku99+fX2+lZNoH4BlJdlomkgfTUjaE542idFqI+PU/u9Y6o7bg0crHz/OCZM2cBVF9o2KbwpBTfg
ibBRqc3HJut8am+RdK9cCxcmpKu7tXIjjSbsVFbvhea4MTIiYHW9LH3vi2kjnq3sGZDNvwdUoQN6
NeXcJxmAtkZWhGls7vMpedULs3NbzrdyhLVV6RbKrfjA8cqXJ/AbvLBnIN/RhwHfXUuMHRE8A7gY
LSvIevSoWWxcRCtfNcYU0CJB3ACL9lXJLi2qkgy8CNVedTylsHYgH/2Q5MXH1m7wOJ6rh3rk91RD
OvjXfohQgs7JouYOyinJDym4EJuMYKmsxgtB+8YIeE63JmXXDu7ciBS3O3UgjUFwcCM4fhWj9Ibm
mW9pHq15+7mRZY/PLge70lMUDWBkiJQwMghoBNT3f9gsDRruhELv5SoC6k0f0zwSiAtqSbyCJOjP
9IBtbEa/1Q07MyR9Vnrb1WxAoSQkM/qDehFoQA4nm0PE62YoVK0Bl1Ovev60i1UeWwU+KJO/DH0b
ULO4r8Z/ubfBegVxCRN4CZBkS4FocriI0BxEipBM91Ck/Bgn9jfRm5jvy/OXIcFQUNOdIGnWermh
98DzthvhduXuuvgF0oY6mlZqmYNfwKd6p4JkxXFSH1OjXtoph9tOshY8IGkN4DxITLFW6Yua51Go
xmxhsU78s48qtJuV7xAOfLXa7AH6Ohsf8NpDHykeTg+EJGi2yv01wJNYUdNEhPlYlu4yM7RTWNQf
BryqDuPIyfeUFGVgaOn0oe/HNIA7kAB0M/On3oq3xrhXN/rs1yx/P/sKG5pEaW5j9QSSeCnYa12b
Y94rLR/yrNvIEdZS6oulS1ttoq8BCBrFqdr0nZjpF1ZHe9UyfDNjPhDoP3qjUL1mpmFlNV+inuxn
gek6kUQCpd/N2sD/5ygMRHGgdlBZkpKWqM6y1IjsPLR61XK72CDBXHX9oWdAukQ6qsgUytAeA5Vx
YKRZD4Ia/TPKa6abpka2u+2Hax/3ggH8z49Z4uXZSeh6oypx7eThZIDsaVa+Rjw6DVPz9/CR31DD
/5hZfsaZmUigBkoozJgJBARqY/5WdFvyvMv9IJUnwDZqApsCMksQ6EnnbE92Z7Yazrmdg76a96mj
AsC8KBUQtx4h0NZGGxfyWtfawsA3lGrwZQHyLy1Ls0XelsC6hsOxTd3RFz864duVJ/xxX/nZ1zb3
bVcZfXBlsGALi7X2EcGFdKTawJRcNQqZlgul5xOS3yyKnrK4pR8dq6Q14HQ1qrhKUf4DAAEEPBge
Q74LAQ854zVJrAFmTwVaL5X54rR2dqRNqvduVaozdzMlLf8hmcMrBj08AM6gvSh9Kxo0V4SIOoQt
inpTUz5F2id7Ml9ufwS/0QyS6wDgQhcyOUTjK+kJaJ6Av5MtWYGHvvmv/Nny0n3jZYHjcVD81pAw
97Kd45dhG8b+FgBhxXGBDgdbC2A20GKUO75Z1qDIb8J6nvSFD66l1Lc0fteR6qGZh0+6UlbeVG+x
aK/cQOAP19Gdx9MUkgPSdasbc6MNM4NVO9JS1zaV6anupzGouqh97saIPllKsVXqXQOWwCyOFIyy
qDnL5QbUZjGnTZBNaAb6a+Bk2+tj/JOa8VGf7a8WRQfO6Q/Q4Xuw8yxI+vSADtBdRx3v9pn/LirL
Z44fAcAZXj3X9Md1Q6ehy5sitCOduHOXDF7DbLarTfJ1hrqSnzflHpLiAaB1H8XY/H3ghUgTEmqg
wbAb8vbPVEPBwYL5hFm6CxuHpK8eRzpskRet3X8XlqSsRhHCnk0CS/H0JU49y2vCyGcekMSqEjRd
OBwQG4OtWaC1MgxwBdhcE9x44MeTMu0eID8VFNN4rRzHuwqPvd+K15Cto16y20KcrC/yjzW5FDiV
YmADhbXWH33dcoVvfEtDg3roZni1OzOAXPItfoC1D/dsiUT6hKwqLVOVwGg2Eb9T6AmX3Js+goyp
KKP3hulfKssJN/x2Oa4rvz1bqXScU9qUtclhdPCGXcbvoEUVUk8jbnEY6h3brA+uHiQADSqgzKBV
seRUVU2oiFI2wUpbtq6mJUGiTm+VML6BCCVgjnU0h/JEePbBFO3JrIeNCYKVew4PKbAQgul/oUmT
7vW6SNveHoB3nCu92kFr8t5UMBc0O/yoi2ZLH3AtLOJztHATIGO5Uu82+szmKUQtw4gm5q4d69p1
qhIJqoIiktI/xkW6cfuspGD03KKUDE+FM48lSBXRBnhs55NCmxOUgTaaN6ubaKioJSFVsAGKuUzA
NHT+S8wTospDtSPp6yPmzU82Ea9UsTYi6+p6/piSh1jAEdmnZNDxLKWFFpIO0hHzyJVjXo1dcPtj
WHnNYxxi0dZD8gWOXsk1SFPGbfJ/pF3Xcty6sv0iVoEBDK+MM8qWLEv2C8tBZs4kGL7+Luqcu8XB
cA+O935xlWuq1Gyg0Wh0WGsiMA2l+9bWQIOe1GIRxCDr0vAHbitk9QKb2BXjqX2BXt4qUKcitFtT
/d0R9ZBF2mtOIs0OQRa0dNFLrrSC2cbduxKYs2ijUxF0nTF9dX20oCsSKzk6+XI3ZEfFA84bSs0O
Uz7FhwmvfeG8+K62GMpa2cWAK8m/whemoLu00mCN8vgjltlKpaM+FQupEAZNlt0vZo0mA/SIDFL9
4/J27lkOXviajMelqSAlebrSDSFRm6O9B3PJ0ctSFZmjLXWPyR1gfv+5JAMVKiQ+qYZBDe441GBE
rGoDPk23Cl9e+jXI+FwpD5el7JnnymKJginGQOANT/UZuyqU1AaHDo0c6g26mrovpsF6wXnb81iw
fxAsojiLwWMuRu4zEw9JDVKiOo4ewog2h7aRCwejIxm6aRLQnA5CVuNzglpA8eE2ILpuwjIx/nSq
G+o5SRiBmiAo8/FxKaerJivu63Dt2CHGa+qkeXKUMcFRhrGTSNmdEqs+zSUnjwavWMACZemVU5Po
GdFpery87udP7PePQ4+VYoLLGq2Upx9HdAk8NWt+QU6e6+N6Q6I1zfDHzjOu2LeRCIf3zyx3FQhU
CxlDRugU4QsRaJjTGc2iEpBH33s0UWnjQ2WIGK7Og5xVCpLbMmDNgGvMuzutGGoUrfCKHp3qy+ih
rw5o1FhFOFhM8MuW0zrSURPdiPuruRHLOUCTDKNCCiQspp+jpzk5JgHs/jD6sme8iVlWdpdyI43b
u8K0apl0kCYpvxk9puhlbLoXgYGcnczTlTS5ynGdyqWVRyH6UJ9XcIDal19iN3GyGzRFO/2tmM/l
HP6Dk8idlyohxZK8Z0CCsnAUR3lOXclR7vMXzUZXfYjmicTNHbOzL6sq0pQLF6PGCFuLYTlL+tuq
Ury4BOHL+S3Facb5n8koKZ6MkCBrvyf1Ie4/6WPhm7Xst0nuScrnMmqddoz8Jpp8M0/hmJ4u6yiy
UHNdhM0VrZbGkPTxml4KVF9r7PA4PwB02ZO/F/6I7lHBmp4FU5zGnF9PSwMA+iU01strQht7WbsB
lSO63f7UtXOCuNCQJCCYK1ejyeJbpZHssDP8RP+uhJhd60X3iODgmVwwRbI56vECxsEbr82mdqfm
BQ+NQLBVZ28mTiXOmSA3kEtli5PXu1buTG7sKMC4ddChoto/Mfc1ObITgzwYeZYSzYdfL4sX7Rzn
XBhVomlWoGNqHGa8HWo0PhI5c3D9u5cliQ48P5vQrrXWvICiyCnNNhqQvdTVS2e4S66mwkb5Apht
zPLGQy6q/v/NiQQy+Mrma6E4eXocJtYASsaUYJ+3s1MpgeGn95bToxJ/DG3MfAhx4v7mZvqQyB1A
OUxolwJkBOM7y6sBuiLwItiVIznyjP00E7uAVLRwCtZ43a6T0PzdmD7EcgcRtRLQxsuoapTt7CSq
ijbt4RMwkO9aTb0CGEft92n5ptD4OqbKl05WDw1m3m1LwpykPn5Vmyy3Z4w82GrOriKr9epMlOfZ
t7iPT+SOMKb9s5jgDRQU+vUIuJsq/Eb7b4sIaXX38KIJAfijYHc5K57J7VxIcYWVCNmzNL6p6E6V
E2EAshoOv94qEpQmHsjg3ODDZjbU0qxFSRnkN20CAbbmyHaU2UAlvCmOreWIs9y7xryR+Z7H2/j2
Yo2uFRMyB0D4+MTTIifxpNAZgYDtqk6IvrbMM44Cy9q7NrdSues6T+M4mTCZCDelAZRdtzMAQEmO
ZlfMBjQnpqg860HUMLR7jLZSuctaxygFmoYgdXTm2Zb9iMI1xiB0iguXXim2+QPAU6JMnUhVzlsY
dV3HLMYCI/HhLPTTaHwSLKbAbN7V3m6hNC/oQUxLTBU5YaC6KhhuIgfVLoamUWwh5lOuhV5w70Rs
15LzDbkxdxmY08qgDlHUujaVn82oCwIBoXFypxvPWJaGPYTEN7NTJA49NG8rcGVytAJgYGfiQUmR
WtwtjTaUrB1UrGWa+xLmJPwV2krXMfcfujXgjbOD7s8SUqyiWERkJtzFnbeRlbdorglY/hwpNxoR
xZEiAdzdrBgNQPxDrGX5qgfEG76lyFID03WCkYS2+ma509fLhimQyA+5VlRlORshccGVpQ2WnTFR
qHiOJYcrCmN86EhCkQW7w+1XsnIXqQqWTZudzrDTY3QYmJsD3vQn5hZ7b/FKPKiExcG/scwPudx2
pWplqaCv+u+ZK7yuWs9cjFS/M6KXVM4961iIXMnfOLAPqfweKoQZ1QhtR4R2wwTYvOlQwGsujgYY
MAVhgOQmPy7v4t4Nu1lh/i0HyFMLlx80LYkO6O38uYylr8hjX+VmzP5JxLF25yIhiB4VZKNPQyuz
LgnGJArcs5iucl4Xt5bhoivH8CLMlXW2Zo+u4s6lvRY5nLYUyV/N5fwG/pDPOZw0A9bMVEK+Zjhm
sOYDM6B+291k43LCxI4zu8OvqbNTb0Dc5V1e6X3f8yGcs2WUWJJCL0pcxdPg9NOX0CrcsBJkqv/G
cj+kcJa7FKXZjwr2E510ZkA1B7eFlzkp3Jxtok7pkBeRYueF/PdT+iGTs1s9GxZrHtGqm3xBtR4p
jkF31poVnuiYMtDhf7rEw2RYgAFE0a2/74X+ks2XrlpdI9FMsaVI0mPi5mtWiZij9pcUXd4YZULF
EWXuU6tVKpksGapxwcKeDHv28p+JVzhDbacLYMJsjI4dhBHUrrFsZK5qby79tlHyka5qGeDB9HVw
JzoxxIYu+bXGbekMxOoBg6LuZRvdd0EbudwJBTbJXFEZRqrn7prboV2AOv5jbwPrCgOshd876Ise
RZHA7i5uxHIH0+zi2uhGqDv5U+4TUHC6uRvjBlMiF2Czjk4PyJUJDqRwY7kTWdeympgVpOaDI/uF
95/ICl5+fV/+18v/s8hqoyp3QFvVwBukrMqgGnp7jl4y+libogXddXQbIdyJZNooWzOBkKFm18UE
54r2HS0j95jWcsyqF6zk7iXyIY4PBQq8AmkSw2qMfr7TivRLJbc3Wdm6jVELog6RhfKz4CPLW1pP
kMUsm7mLixG7b289Mrm4JiNHP4iLOvtRyEY95fQwNt3E+oJBpEZt4gD4tHIyDHQe8lVk4UfIHM/o
r3GEAcG6TWf3FbC3dKDegNmUb+ABAwUDAQgEowcrwbQpnE8FFzvfpU/6L2LZdelRB55gPoR3/a0I
Ynv3UKKnBgxNKEjK/Ep3UxnplKI/i0VfwvZqzkVWuuvkNgK4dVXMqJ2bEAJIlyGmug2NH8T6fNmj
iZTgnDeSFajIJaC87fIrIwaKtS7qYzgv8a/X30aN9RM2vtokUYHxflBHzeO32vgtJd+05maJ73Pt
q948R/SH0n5GP6R7WTHR4q2/b6RKYzi0GJBB4EYjWzISl9HJSbRC5Jp3XclGO841g+cmIh0IPIM6
d3pXHRx2n7tI/Zd297by+sqjC2hgTCTbEai0BNJ3HctGOOehez1eumVtEYyL3JWoZGMrDoOpY0Af
wziXF3T/OtgI4zyziXch+iegaaxC0+gw3+Vu6JqfkZ+ePPV7HYguIJFtcl4aKACUqRO0M4EfPco3
/UhEEe96hM49yF9n+KydQNJoLGOuEJg26mt0kGNAOCfPnYtXTOGkV90fF91PzwLP+ZHUwwAQDqhk
tN7shIYrVXZx1b70tpEeAOOWeH0gCpYERqKua7A5CVVnDSWYvDEpRmAg9C5uH9T52E+CTppz/DFO
N86VZGmcjxHDWsoYnTUdMMlNyB9Idt47DfIHuINyH9hSA86DYkugaBd2E+0ZDIZDgWyz1vcBhHaq
aZ7pEkaj0UKKOQxPlu8rVURwvCsB08mUgHQQ9EGcV6HMYsaEohQ662OHxNRJWCQ4Z3uOCy2Df4ng
HIpa1qOpDhCRtZmtGDeF8cOq/nRgElu1lcEtVJc2ZTmUkDG0v6r024CLu8Gs4jD9FPiMNZPJn6+t
IM5n9JEmm9WqjNwHufZsYv/LbrSn+kXpDlqK/wGI3pCOQ2EJ/L9opzjnUdeExgbIcgNTQb/AstiJ
KapdC0Twb6tci3u1WXRE5c2nIdLdWc4ESuzZAiILQJgYYCM/G43qQd9N4rpFd1BlJLHdKZUJBA0M
uVpsKmeB4e1e1Ftp3GYNIVBkqNGgO+02e6z96VBjuAilY4KrSxS7iTTjtmfS6Zxrq2aF9IDJ+0PH
nkI5Epj5Xnz4oRBmRk/9gQ7UIkMHiH0wpOhmMj+NC7gJi9Ijw61EnkAN5gBD//Nlk98ziq1MPrfP
rGYJCRaRGT+q8CZGZuGygD13vhXAufOJlcUIWl6sHMBt0QVqoGLAut/9LAJ8Ewni/Pk8DXOVZxBU
Thp6pUGPg8nqXsk8aUkFdr77atkqta7q5o5qW+CFgZQNs6if1hQJvc6eo+hAfunIeFGnDVT0T2vB
5YVcnRzvm7YyOV+OEds67dp1pzBEMUe/e5baJjhR82KxWS+YUXl/DXDSdNAcAyYY47zopuJcrtTP
ejogexDIY/oZY7Fficycos+PsWXYKntbisEF9Z2d5srP1rI8TFE9RmpsDwVx9ARcXb11O3V4xhVK
cQiZbLO0cppuFFjXnhPAdxqKjA56DbQO3KpYKZCH6KKgc71Pf4Wl4eVt5+vDzWLobqwvd5OBu0KP
vuczAttMERjCzuk5kc5dflZEDPQ6oR0yl2Y7jjHFL6wz7pj1iQhuI4BiiBilhYJDDf5CI3cqDK8D
esZuRbfsjoGdSOL86RgtVcJk9M7JEXF6Ay/x7Gc6oWtNmoDu9Q9qwSfSOI9qTWbNlBzSSrm5TfFa
VD8v2nQcexHsh2AB+d6DsF/5G9aWQDDA+hMCWDYqbo2Ehm76f3xCtyrx1MjpMuTq2MMa0qk5Zhak
zNYhzunVgAksSW5EF+Ce9akEPbGAelNBgcnZ/gLcQLlo0CIqdehrsIZgyH8XgIOKEsC05HdmelOS
VwVoU0s2Bkn1bTRWsiVhc8fqWHlXsf0M7hAg/YVXeYTPYD4YMhrYzRXKb54EoDXX+NIiw1j9g3cJ
ZrA/NOcORcKyZsAQIDSHx/HC35qHiQqHPCHKVZ3CjZ5EeelzJkLgGmwlcoeDavmY0QkStUBuXQPp
b3daXOMl8iyHGo4yrKMVYB3MnaK1I9mRTKSvkEi6/uNJN+5DuHODxpJRjWcdqldfw/mKhU8kuevR
53XZlveuuK3C/FMzJw1RGaabAyWQffNLdsUOmTP/nN0IldzQm19ES7xXdziRyIUiBhDOMqBAI1Lo
4ocKdlRpKubeGRLzkS1jpjDWYzzWQOGBCqVagsMn/qwyAgg+ABLF5THUf7WDAEBl3dYLts0/Rusw
LKKFYRUKNuDssGs5VrxayR388F2Pb/SoPAoWfifUPFkGLo4BHksmY4YG/upngV4w3U6ucz90Ox8o
db+HzpvdtXAoWv09L7mxb5WLaIACaRQVhVmNrb9oz1YSorvjriO5yK5E6nFOC9jQMZrOsKKjI91b
tu7UYEf6FLo/Z5/+np8St3TY18tLuiPSIGs/MlrCMTjDI8BYVWEtZqk0QUK+TWNiZ/oXLRS4JJEM
bv1YmEZhtMoopKehKux8+W6KZiDWo80ZI5AHEOSo8G2ATOeWLg71NKa52sAH9Uf5sLYd6z6GnAQW
eD4BitL8Vg7n0FlJSVzGkCPf64GquIuvYYq3ee57uz1Y34wge6AYAU3uEzBBAkT28OfbhWBOw6Nf
XhEQODVRV22luFvqYMkxTQv8y6yX3CH8fFnKTrRjbKVwSraKTIe4JnVgpSgRxU3zjABrAUyr9TCY
xee4VUSmv3eHnIjkbq28zkkZMYgs4b++9q7sL/flOsdyVbxlHrryUY3ANbI2Pys3xCdu+09ylCef
wF1jS1j1szZgbYmW3aqldpzrSfQQ2wlLDB2jBkBnAdbTGQ0ZaYEpMOUyZPRA3AYakJyJELT2GkpP
ZHCvSinvgZmlQIYWFI+MYfjNLfUA01WWkxzXO6rPbEBLkfq1DkRV1R1XeSKbc9BsnIapKtU6yKL0
bTCyI3Kk7qLldyNa1C4bqWgpOa8ydHVstgpEWU0HWNjSHsivyxL2/NZ2s7jDBvyAYQ47SCDLvWn9
1sLblR3v38ngjpoU6n1YttgsecZVvcj1gmstRA5KmdzLkvZqe9ibldEVEJ7AZVxd6OZhDta02cRE
Sh3gvbL4s6e6FbpBfjSB5WEY5wpdN/GMyXWRSezv019i+dRandXRoAOmJxgAdmtG35kl4oXYK2cY
+oqcBsIRcOnwOPJ5iIbZNFw1i4K+bGyCWZCK3TeAp+6QazOLr738oFWPRScd4qWy9bISLO6u3X98
Af+QqovJiHpgxgVNDyCAEtne6Kc0Pmt1I3jU715AG135h5TUjsuszlodtG4Y5F/Jc+5O15k3f0s8
duj8xbnRQb0dtEHiIwly2YR2t3KjJedZrAlMY9oELZe8/FzrGEOtF0Geby+23u4lP6VWt2OhjyNk
xDfWveJgHM6J4ay+guT7E3ts3/Lnf9CweCJx1XpzLpoOkNZRQWH5dfJSz/qr1FDv8sLtDZ6AsERB
8LAOR59RCS7LzDSdmTUaousj8JsDZtNb9QqNdl7kxsFlaXt+C60VmMrEuClq2txdSls9ahozboJp
HoLKKj+VjXIlzfHPy2J24n/kXD/EcPelGacjSWYJ7rEqx8mtEoW6qlWFQWhqpavNUdHbg7kAL77v
FoGK56gMa4vkRjjnzBRtKuoZhInBIk9BLj+mxms1X+lL7NYAtorUh6Tu7EIXxSl7J8AwMVdHFMCM
ADzm1FYo4I97cLU2QVp/NabIBtWo4Iztbt5GAnchWENG51pNm4C0oOiaCkciGlguRf2mIkU4G6kj
K5yXCIqYiFyL5aH4Y/LMdYM2enDWMRexrrcJ9KCZ8amq8gPI6SK7aIqvgyr7ly1xz/tuZXHG0Grp
olly1gSdNaPaKwH4DsWicLEH9utfSeJJx8KqpGm57j+p3+gc2ayUXaOvnJHmh8uSdq/rjVI8+xhA
c0u9NJMmmD8NHn1FWiVe+wxTp3B6TM8AxR38knaS/ZPuze3OGZyXRyknZE2EnatlzYunN1VCq2ot
6lBdDYx/sG3V4yJFo1DnItIgpR0xHzI0bEJ2qPbqwTz28egDmkiwdQKLN9bfN25+zuI2WuL16KYI
c5bMW6S3y1smOLoG5xwAFUGLRIUZ9tpbChqFeWmcmooAvQXGbnAOYu5ZGwIoFt69f83RXRxnV0sG
lzf8vqzNrnsHIIulK2j5OcOGDfUZz09wLAQJCr4A+pqHo7rCW7OnOSttVZRh398exJ+4JHfQEM0R
dGeKuTqkVrIS2+gmzdaTTEkE/lUkh7Nusqigi5ggB5f+IaX1MVP/wfAgDtCHKpxpg5c1XCwdItqx
cZn8vQrvLfQW6JbsXd6ifVP4EMSZtBzlDBB+2KJsbF6BBh3oZoJs3HzTjqLLfse2McalAQLOBGba
WX9eleo9Xq4tHgtS5RTG3Tyrjo4+g8sKiaRwChVmp4wy6cG6UoZI1Y9+YgGcR8kFeAs7vudEGe6g
ytkMvjwQbQQduAvGsHPkEZ3wSuKE5IEZot6/9fbhPB0QF6isgT+J6mf8w0pSzQVjQxOo5tIHA9AX
jwzudbKBAtRdz12puwTVkasszNTraqwiTfBm2FtVgEqoIAQB6MAZMM8YRnqS1vq7yWNyMXMAUeek
uoi1UCSGu/GXzkItBYhvQcOA3UfKMbeTIf/F2ur7ZSvZi6ZNFfwCIJ5CcxA6Rk9duTwCBKgvDdxQ
P/vKru5KP9Fs7Sn5NfvoZxN2Xe24jBNxnMet9LIEjxAUU+NAi36BfEVg9rsCKECTZDC0AsWZcxiD
VaemtdAmkNQewEVvkSrC2tmzeMSrf0ngDlaYxgkK2ZCgYsg9QTW4ycEh5dKUuKb5KNieXUPYCOO2
Z0gyq8mX1RBAc/NdQX0ku82v9afywLzysbxqgzwwPl8WKpLJ7VEoy1EhAdIkiKfrtF+CeZYdVZIF
jXE7DtfcLiMXNZtWZs5oXsarYyrTI9BOFrc0wsLVQrAsRnNCBfJEWnFHipjMkEIN8sAv82hFxa25
5B5K9qJH93rp8S5qqxcXQOvofJrxkIR3R7YkkN0uyG712jYC2dNfkGAW2Pu+WnRFxFz5C/h26ygr
QPkw4PzOKrNjhhmwUnIwjR5ctol9P4EsKzCRgJpMeXblZKgtpV9CbNdPgprjQT5IThvZGJIdjv1t
eCcL7pVdvTby1mXehJi4u8JamSCvt57BFTXN38A79S914nxFnGaK3ABrOKi8wZs9HW+C2B8fiqPq
AYz3XyrEuQ1t1AnAUiEMaS1nURaAAY5eOP+4rNOu+9ss27qsm2Ub6sVMtBFStOl7XF8RXXBfiLaF
8w1JX2FMXbIQWmbx53gur2aaHcdFE5yiXR9roMsB4fKaZOUOkbToNWY4oxY9/q2r1YcZ1F3hmz7m
HhEVQvdX7C9RfAE6G+ZJBfocaiDTp1YrHHAgCWIGkQSu4DzSwdJYJOGIFi3aUDJ/NFv38rbvpW2x
Vh9acMdlShXLKixo0XnRo3wj2yj2ONMnWNlRuylvRadTpBJ3cmhYg4RMg7iySRGWfyWN4GyKBKy/
b+y4X6IaGGJYsyR7I2Fsy1HkCZZsXZIzR71ZMu6oLDlVBzzO2yCubONphaxK79tDbjrMQ0uNMHe/
f3I+dog7OVoVLmPUQKMRENg6OCXBuW4rXStQS3By+GZvUy6NmlbQKp+fuiK3yfhJGp7b/JeciRp9
9wqNJ0bHXaloJEYpfIGs3m1vwi/Gi3y9opyaQfp1OVjeOjo63vQOuaZuc5SRQwTM9lGwi6ulXdpF
zlPQMKfZPOEbUKG7I9+7dS74MXwqHxufXCMqExy0nZf8VmWN652NkDEA/iV2sV4eGgzgJXmE4G+x
8bYaKxA8/XnbOwDf0E6gG0iTWprGHTQQE5VmnbMuWNpXo7myUNKdLf/yGp5bJmTgKWpZ67QqZsZO
z5pez20TjQS0htLVYize2KvApBDlWnaqEadiOGvpzVzPJhNiyBX5EgFjAIAevul2bo8Z2e/6NTMB
UbsIbl2hVM4+Sq2ckA+TuyAHCgCo7RGXYTbetOvH8o465DD8ELW47IRKJ4rqnI2MRtMDnQoitSA6
VPq7lgxNajNzuvJ/aBrfcf5IK6GDAWDaFITuPFVIitpFFTdLh844E2BcGCl0AQBwXKnDSw9jgII1
3bMXpEwNdI6j+gJ291N7KRola4qm6oIyigIpbZ7zFDNWlTktAl+2pxigIsH3g6GSFWyR27w+05Sp
l5sBraIos2og2cO9NlBs4OiCrZb9LyAOO9ptZfLlR9Bytl1CIHOKEBViUqdwkNBwTXfS3cUpMVfs
ZW5dOaKGux25wJPHssqYnzmf2iRpt4QA+2HBXL4Zw7ViPIfhpz8+6Mg9ggFBhZGcU8W10pATZW5Z
kPTou2oUEmSaft2R5MtlOeeXNyo6H3L4MnUCwoFGa6DKFMUHmgAzIVEEce6eaeAdQkxj5fKwMApy
aoSR1oBCvhlZQO9h85j7rhyApEZgkvbSQx2Yd/2fV2yh1UYiF5JIEeDb42JiQVXLh7wuj0s7P/+D
hduIWG1kE/Uww4pA9DuwwIjooS28GOhhlyXsdD+easGFIeGiLlKtY90mX/bZZwl2gCuz/gGuWJcq
V2j0Qm8p+ujFfnH9y6c39alk7prpekPuw5yxoGt7O2sBACaB77hmCIJE/Rl7Z2m7VdxV04xNmUkW
lAR/r1uST0U5O5bIykVCOOckG1GUmTWE1God2epU31JzOhZd8+fudmt3/HWSAkLaMAjWDZDVHiiI
kXSqu8/NIJKzfu/5/gBYFiQxJiBmOX1oahhlp6z7w+oKxHHdg75yEYMn4aWQFV9SkMeIAKPJdEH8
8d5QeCaZamAgAlD2ih91avY1xsVUVkMytRUAf3V+saCc4Emq09wZr43H3PaoHiQvPCBLPv8ir0vn
K+rvoQKQVeFialQQ5O1Me8BUNx/EHRJ5kqtqYvggJeu/lqQd7FmSXjB07oVV9DPV56c5SQKM4aLL
f4qucgDfOpfP6a5xAVSOgvsL+8u3bsSZFUZtCmcTos+/UrVrZdQ8VmkC21LOnwvQFAsPdFscGJBA
nS49+B7qpi0XBiAydDA1rPMUiQA0z3rQVi4eYi0HpV0eZWMajmHev8wdXGyCp7LC0CYmD+oBMHxo
Z0z7xsYIGeBGQeCAulQwEz+jsk2iO0nRMUOpNHcqSJXthbLbZCKikeXdKwd9WIpiEWOttJ3qES7l
EssZ1qs0dbsZUyeSRBWi89B/Xaq/RPCJAr3LOtKWENGb9wv4bcrs80Isdx4bR+4Qlo/x8bINnAeS
FEUOwFQrBFOOqxmcKlXH6AmJJAslwyvmEq9zYj/8pblWgCDhRRVIO7M4CHvPISI0kC3KJxINsx1l
o2+HwJhSr9UXuwsnd1JEFZzzi5uTw2Uq6qxdmkYDB0Z67I9z5JT3oavesRZ4PxRFI3SY2eovwUKe
WQcnkwsWhgF09DmFbsiiLz46WbpP6zSLbX3DWx+znK7+w3KTl8tSdxYUzszSgAhqvOMDnO6ekWlF
js0d0AOLsW4lsV7zqZWdzDQF7mpXEAiY8HQDS+EZsPosE0lKTDoEJrCGCxBB9/Q2NkUzaGfmv7bo
wDLAfiSvdWVuDaVxsAp5LGH+4W2PqrKuo6teuu+m1K4y0y5E1IRn4cIqj669lQD4ppQvTFmIGWcr
6yBvhDGqnWK5IHXT/N7MvrQWYPcu79aZI+TEcS7fZK3ZyhSxcYyqTo+gsiU2uB/xsO9tKkSNUNbV
Orny3sXhgwH7L4MGmFvNKK6tcl4Q6UVNXng5SxaQj7WqKyW9Dgiz+YYWSmsX4Fm1uxKMk/kUAyov
vTGytL1R2lF104EyN1zk1p5rRlyZdeQoN4WEvqAGDfRJm92glWzBAF/Wdm5cgUTw8ortmR3FkwWk
shSMWLzDaFmvsVyGP4yiV0V7SbLnVETreP56X5fJVMERhcQERHFufYBXb8yMMBxcb/QWN/+JApjT
qHaOJ7zqaMwRJ+p2Df1DJu/nm0RppaKBTJqXD3mKvvVC7gABWmXHqBgK1+qUu4aWggmg8y68U1V5
DAxq5EtqSbiJKxo+pnjLt35NnopU8lj6OwaKZ8euUlGbzf4C4yEPymSNghlx3eTNi2MyANdpZDI2
cUqcpP1RhDdW9kqnBzN8adGUp2I6yLg3pM6ZwJismwHTBG5yxzej7vzxBdzBQ2pGSuJ3vdFcPwJT
WB29y4a6d4+uk7soCMsgjUOPB6dkU2XpVMITj0CzNU1HAcG3/Phf1Os2ECHbrUbJnW1QQhiaDq5J
0FDzgyXpWOt5WvQMBGrsUAAdlEg1oAkUp0Mdl8wKBs0kkLR/vawlv45oR1jds7L2bBO0q3JHZVGL
RE/xbvSRLnTSssBYsiBY3JGwctBhfEsH7/MZa3mSJSzFjUZ9YgDFjmS2JQvGwc/MEUqAFA5jR+gB
AOIxv3RSP8LdyI3uJ5ExOMqoA19RJln3tvYZ3YDMRnGpVLQuLqnMMWgf3afzWB+I1VFnhI0FZZwA
Wy/vu5+XV/csbHn/Mg1j6paB99EZK15Jk7YstE73VwooMEV6E1LdwQqJQx32JpVCGK+z0fh3iXQd
TVqJri3evxaSbM6D0ev+Sq+14iMuiys9rnjI0dU6qbgCmq+woiCgeEDIpkr20NuiquXOnhvot/nr
I7hojRpDStGOrwPpIH4x6tk3exGhEH/R/0dPEHis0y7mGYck0Vrw+0yT7k+Y61fS3k7p6BMlc7U8
cy7vIn9lvYtayd/AWbmG1txrh0SlMcsVtCliUDamsV2HDy1GKS5LOcux8GK4RevbJlu6HGI6T/YR
Kk1P2pc5t2sfpAIOIl3tZ3lXAKoAyFtCDrh9FU1Q4IDSVz07pD2dcDdlA1Qc4lcpbA5zNj52rQgQ
gQ+X3lXEawv1WYsoADI7dalJ01laHUJMSAsnUTQXb1hP137l7Y2WiYZSdnXaCOPSOTPOs2EOyDt0
dYTReu2QZ/Udptxcwb4RznH/RynEmxYUwjuSuyfiJh9lSmCJOX1UM2rr012uxm6sFnZm/ajzxJvT
p3QU2su+fh9y10O4uYSjoe4T0s66r96HAXatsuc3QAcjEATynJv9avy09sNQiNu5v4kfctfv2siV
aQfAqHQEeHXTu3lO3YzpjtoDzP672tWCs7frSawPYdw9b0ls6pBG0P1BPrTarTb9urx7or/PWSTY
lvNBX41kZJo7qeTWIKPgehKtF2eH2UitiaEb2e/6xy7FcGWX2xbJHZ1k7iweYRZpxN3o8hjWeprB
LGjjIvA60usSzcKP5Glw40fZM1/aZ1ERYtcXf2wSj+uM8qKeEMzt+I36NZXRoTwgf2o1dgakwMvb
JbB5nvOMGbReJhmSjBk8VW8hBv2FsHIiGZwfrpGlQcYGMmZqA8srepSQ7I68Sfaiyu/c8F51AKFn
jU5CBFeAInAlJudKxro3rRn4CX79Su9XSNwYaG/s0IAnxw39YMC9XT8qtoaOsF+CEXHRHq5mtTnV
VWLmlCnrHpLbDONzRYSZr/ITOgkFSp5Nx3L+8uyJLpm5Ks04D+CVuQfV2I1F7AJHoQYkd5y8A1Po
xM5qoAiE3y+bj0hJzpukqtZKeURwzZmvCtJ9eC2Fxe2EjONlOYIzyBP0pEPaNYUGFYsF7DxZbIOM
+V+K4LxKMrX5pKJi7EfjM1GJR2NRq4tICc6RLKbWAJsGEuShC0bwpk6NwOb2Thq4SjHFoILTGYTg
pza3yLlVqLRFDBci1xthmYzOHpeflzdDJEU5laKihBSixRwO0QL/CfB0zeJ2SX9cFrIb6W914Y7u
lBK83zpEb4A/UNwME98ueFif5avsQQNFfWSLX4x7G4TxQmBHgDwPWX9ug5iUTd0g4SKu9M612ocR
He2Xtdq7ujYS3rMPG6cgTwTdRyEkTJnkdV0GOAVF8WmlrhA+1X2ez/5lgQKV3kssG4HoXZ9jbVWp
rdDqRLKfddu8Xhaxbw5/rdr7s38jArlBMCB166o1d40JYuviKhp/XZax+yLdLhxnDVbetQO6EHRf
OuhXnQNKKXat2b0nBRgiE3LgiFZt/X2jUp+pkhKaUIkuxZdhJOCwNzKBSiIZ67JuZBjV3NGcIXRf
hqs5qa8iMAhfXjSRBM45W92QYAgYWuQjun0U4xr8iY+XRZyN9K13z3ZfuHBvsUJqqMsai+GNZX6x
fMw2+/WBBlJAneyJ3Ypf5CK1OEdNzPn/w7/G+l6XmqMREU75etC3qaP/aIUCDMZb1n85rYpc62sg
bOk+0Rb1WA8kmKYuoGkLaqlGjx02W5UdV/Ox+z/SrmNJclsJfhEj6M2VvtluvLswZh299/z6l+iV
dlqY3sY+SYo9SIetBlhIFMpk8qzBz8u4RwAIGqOg1KBzL1qvIe/RYUfDfXwj2Gjx3dS+eh8fEMR4
xZeWARAXT++ZOcpJkrBLyvn02FrB4LXWpt6A0wAyGgxHIV/l05ae2aG2VGgLsVvIDZ7vqkPh6wN6
RRYQUD/zr9FmsmN/vM3s+VFavHQvHhjGCTpcM065jCZI3FpViMUmSzNJECh9wcipqR9bMzXjoHm+
bo/s2TVz1D3SLV0+1TnWOue62RelFSKyVWfQObHe/yxvoXt8pHTkUz7HymQv9CZP2uqv6mZGQkqy
qvvyMX68vjKGt9Cy730kRHJCQk0QLJp57bR50JWsYO8yqHz4iiJif8+gcemrHsy7sAL6K0d8kpBI
BR0XhFCSneaFpvYUchYiahYT0cVAGlW1v48eXQ3S1nqZpBUB2qJCP6M4rL3VPaKXNALlAPRlBIsf
zTXDfVN+ZyWrWRtLQO9syb2yGEJZYMlTD47ELrP4RL5T23Bz/ftdBLazFZKfcWZmbjG6VtUwIxR4
EWRfl9YR6nd9ulWLykGGCTWvjAEwF+H6zCQFMAafcZKUwkN14a00SlMuWFN6BDquHDe6cVbr2lye
weThRu1BTHcFB20FcJLKK14LDUuih4FjCgUlESIqWSXZAH3fPfH7IoD62EYFC+yW30T70ZqtaiM4
YJDotngPXf96zNNOAYu+ZCPmD2F8dME/ux8eo9v8uUHyO7LW79yNITFQm/Ht6J6npVT7aWmwswOX
23ytgx1A6Vm8DaxVfWp+6aPSmCocO8iFQh64tMERR5TkNE93x+8TU/XvYmL47JyrFL4ISzsXTYxX
q3K/utWh35Q2kTuS9uSMl/4Ceec0wGJZ34+1nVQQ2xqLaECPHJ8P8idq/JUrGBcPCzlVCkYqXkDZ
lOQ7Rldyp7vlcaisfqvBJ7lAehz3/Lbc/79Scqdg6eOA07XLZNTHZVKwqpUPnbYbzGFguQjjQlUp
DGkG6JfWMpZVG4Uphz/adqfrh6pv/6O/U0EKptyNcFSxFHnc8RyopGJWvo35hSj84BqhyjuSFiIB
cwzpjTtpyx24O9Um0lDzGy86iBdYwEEe/lcgklaF78oVnbIRjliPi629QWP6PvI0tKXntzor2GLA
MU0ookqzXnYk2OrQKzDuZKfWzfRYeMQLK5e7xWMezYJxYzITjQw3oflF4kQGSViIzzdBa1N8V3bd
PtmDeMNtdpgxMBNXfgaJCmNvWUYpMEH5osmm081dH+IBbc/FN9S2TC5h1UVY+0qhRyqWLbwT+zrx
OtrctsZ40OTE0lGEjNTeZ1w1rGVRSJJNGvoqDXiM/ra63MvkgZX0mzQ7qAna0iPva3a5a12mZszF
jO0ZNtOMIzyE05opht3WXhzOVPxsxoiK2eyH78Yz5zTQ5+Dt8Vbdis+iYOVQkH+4vnIGSNNkJPmU
yvzQYJsjPvcmMTWbnkWSzzJBwYzBKdVsKFhjI+674j2Vmd19jHBSo1BGzBZt1UlIJHvtBsHzCilK
4VD+IAnv1qoxKMy5HCuDysI2jQpPmrKNm1SC1Tm3uHvJHTxom8vmuB2taifiVlUgdOAw24TJCfsM
bhjpQ2cJmF9P8cVZUBt3oF+qInwx9bYFE9ns90HviBC7I0xk/+64fxijzoWU9vKCFARih2ZPmsAz
jfOHVTT7nqUXf9lLPixRsXo3a7lQgHTA5aPV4krM7VUs6r3LaTXhwwZ1sY58n+sr8cTJqnfFO1Fo
jxzN4t70F8UqXI7J9sq0SPl+N6+ZXJFE3mSNdnWIrdKF2K0n2xj3Bhdq/51VS7v85PlYInUUijaE
sgE5z+kmDCQ/8yRv2Ig+y8xvnP/DDuX8aKooi0HAwvLE5Mh+YpIVIoheNaEMQ9Tt5j1bU+g3sfMv
qyc4PfP9Tk1BtEEe5Ar09DR3zawo0KAWKliCg55Nmf1IJtfMldNG98NoXY9eMbQEna53MAW76mSO
WKIA0cXqyNnS63U8/s2N8LFE6oI1xFWPmgFL5APFHfaIADOngmrai2BDDd0pfdBS2dHL/KQ99d+l
lMmVzfqypybSsz0esqXNdPIDWtR/M5/M9RkRhN9zvFDw8LPqx/DA4pO4fP1+LJqCGTzyMN2vwmsr
vE+yY9aPZsE9aPHT9c1lHUd65gNZlpXriNfqewUbquyIOqr2WGyymxRKuvEbC62Zn5OCnF4qBYhF
w+IUQGPMk51pX4tO8b3eDpK5eismNHPwPoR38pf41uihfcII8plnhoIgY8S/Bul0IgEqcaL4KL9m
eLl3wAU8+9R/FxF/fEwKgqIYXEU6qfqQJN28ER8bJK+IanmCaS/o697nQXZf9BZns3abAX50424o
5JKsQQXqZHnwRn9wGyySOf7NuKvoZt1YSCUckNMKJQjeDo9/bynnQXi2NPPvrJVdjoZ/7Sndp1us
cdrrCyyOy3M/DBgRylxFvVd1tMcaLObCy+HUhzEKgsCwIFVcDI+Jo/eqX3e90VnrIjPqNawlUQF+
2EiJMQlYUh09aetLMr7zRuos+WMBAmDGuWc4Bi0AoHPTmhskjaW+DT8EN/EVH6h2WAQkO2tHCIC2
W0zYuqUVe8sdwzgD3CQqslmmaupFicRQx+gui8zqtnvUX+tt/rRaQm5OD+Mjxk+Q8n3+j4Yp7Gm7
UG15kpg/Pb6t+ohOnm7y9RsQiOESUaxVNnM01I4OqyTAAh26Uy/va6kIM5zE6Mk48k/rJr9vv3BY
sPzS3uUz2JVZn5g45ZWLWqJQB0SbS9RpcCf06VqEVoc03dTbYoPh0uO/zJ1/HBEq/FlDKL+JJAuU
7+KbhHdQBHbCh/UAjqz3xa7c4r5+M1JT+I/RAc0EUeWGUWG+goR35UOOglniVFiq1xz647oly439
Ao2mZs479V7bMMVpGNtM91xoSbr2KulGm6zB4R3NhbzFrtqFqCwVR1b9hYGzMvkxZ6FIGArJrPJY
rRIhw6EZAS/XrNuKEeDRXBfhkBtoL8eCSJI5tvL75DF0MxKd2+1eutEYHEMMJJKpSCctZCMsZ4AB
4nOPXFGCJ7p/IMrOWhYFOkPSSlxCijvpTg7wlQLDqZ1iA5kVK7MjJkPJp+HVn2nRXwdCprAmUXKx
rxbYI53qqx0jMNdRvpKcZdv4DFy7nN77sEVFNHEHBnOd9CvwweLEVhLoCC00T7T5LfOgE9i4Aisy
BSt1XhuTKmJdZW5lT2RpynZ91l/lmw7EDMWNdoswygSjx5YVEzPuR3q0ItfTspROJWThhhsOmupH
+m4K90insrCTsUi6rMpJmSphqIp8PKIZ3qFhcXweGhNzmAkCRTIjyWeQ4M1BVSxnLOsMV6WrrGWZ
KnI4YovVff6wHMgrh78f0esCMh2fTabDegTQ9dZ5UMEa0mO161fuOG6WfbjBCGP3QuRJekveDs8Z
6yZmRFR0qVVOlBE8WTj1CHUMUw9y90HfoGE4QJOkWzxATMtjvdAZQKNQQJNMkyEWCkwSXCOJgMnl
PDB1sQ4j40JQKKDBpGFcxBO+HqnBxFZxy2l4LMrmsEO6fWCG+J/GqiigUSigKZZYLEBq9TOo4Z67
7xxaG6qN7ovbP7jnWR+OgpqsVap0JoFjupkcxVX8+TnaCx4B0ggqQct28JnkQazzQEGO2LaDkpFG
Js7vnhZn2a9flMJUDtlOf1kfY+QeWCQjzE2lwhlMHs1N+vNdTNQNwKNldXZ6iIjcHFNulnGr02XW
OW7UfiCRWtkrHj/K28QY/+OBo4usS4UG146AJ+fPbnZX+JqPVi1cE50t6UgWkVCfGRsxnIUutIKg
KBKRPvn5/JzuCqjKGfusMQVPdoV9oZvIsAcsrQjWt1OJO50FSbPIqb1Ietpbe3BmW8XMFoiDHsh9
WNyzUIVxKdEVV7nutV4m+9pKkdk1d8nQu5PmS6BWqBTWdPRvOlR+XfR0rVVol7FVyBOR3EtQBlV/
5K+5zTmKM1vqy/o0Hta3zGU1p7AeL3T9VYz1tJNIjevnDFzmtCKkWQZIs4A4IGh157+CqErBDJgC
9E7+2QLUPZGcvmG1jhQgBLWQ03eux0+s80fhy5xWGk4edjWdBJMT36ORWRphXAp0AZavsyYWfqaA
4htcPzaqFKa2rzbrntuwyr2MY0dXYCMN3cVGi8+Vp6+G9pqi/CkyMwiMTaOLrTP0G6HlgVMWb8Qg
/wbxga1yp+0zXATwEy86ViwIY6QNaBWHpuVQk1yIxV294615t+wFwUoe5W+6YJZPRCmx/R6N7n8N
VuiBtI7L5G4l7QfSsTiImSlsFw5XuvFe7Mq78S6z49v4MWJVCVk4Rss7iCqoaXnygkg38U2BYWnN
krwKwTV5r7DOACvLTRdeZWnotAU60MiNxA/FXX9feYk3BtVOsGSXN/ltcs+yyXIhKnKZIyPOFBJ3
ZusjR4gVONbIBQu56E5enRP/akZQ7sUg8jsvtDWH25M2QmSZmdXBi9PCkGz9uxZJF15HtMKkJckG
zG7otbU57WcfFwN0rPax26IQangZemx99PqjzbX5oqTIc11Hs08UBlRASJdhk1js55XE1rI3Y+QJ
hCSbZENy26y0LyOipsfU1Ezh13k9GSIRteFIYNdmB+6s9wk9pKYJjdT3HezEG/5HdyDiifLG2BNW
3ciSfYMJoL/pEPv1GXUC52chRCLkEBzk8BlBSlttqx+qZ5jKrtrrNrjS7pUgA1ctwonFZx0J1pZS
sYugjpre87iKjPoW0F2soTWnkh3pb1LdmQmYrgqhdBkOw7gvdHJOz1YrgvHiZ8ant6UXOQfNV+GE
N2th1qi17fIDWOow7e6ySumsw0kPromjnoEADbvcOdmBULSnrnYXbYjkQeNyN6zuONYyKbiZFqGs
Z9JZP61oOJcgbJ9vZYlVK2CuigpdEqXXopYUnBMJTBpcYtbcUZYOWbRvBlCeIgmq669LH6iSv3Bv
csuaMRIuJy+INIeAGaZPipwVz1dpxOMHtC/KYE6LaXwlZfYYc/bP0tvAmXlucp6+FXkTXdSTyQo/
fnNeP34AdXpiAQXbqTxdXGpQ3iAh5SDob30hmJ1hkzv1d1aR+DeB8YdJ6tyUbftXer01zPIriPNI
a8Fc26APKqya8DOEiUmYnv3Jzy3G+bmcfvswTp0fSHa20IfAhuc7Mlww7DkHCmS72Od9VgL4N971
YYs4+dlZlRajjOcBtjpHRUyAG41zVvQ0GLf9E4rRzKzJb+KCD4PUqZHzpud5EnVhdLfdwZXRoJve
m0CH2QL5T26Od6LPesNdhsEPo9QZ6rlYUUrSl0K4e0s381qn2/zB4i5HIB92qMg/rgZQfZKkcONk
76RGMmW2FkFWlnQCR8iB6WZyZJUuWUbp3MIAkwZp7GnHJGhAMhUaPCOp/pvY8dfCDDIYfeYmHdLP
Pxs+lyA71G61D9HWvNiiWVuTz4w4iA98zgl/WKPmTo1u1UeelCXSXfSuBok/Pcb3yV46GPvRyXHq
bN4PD8o3xrljmaVwZlTAfLWQXizSvTS9dwfFz+3QFh8yCMnZRqBuY8d4/XfXyMdiKajppGgR0hBW
w04z1WjBwON20liyjKyDblCgshoKN7Yp9nQK5GDdkci1fNb2g00OwvRssDyGAWIGBSy1IQg1viLp
BPmpUh156TvysOhKYPXBsy4Ig8KUBCNnY5Wc/EW9XU+sOpGT7EOQJpmgI3fSR9aZ+0055uOrUYgi
z1FVlDoxCb7DElVCoqcuu38yoMi0RaEKJ3RKo0vk0yFLk6BhCCwinuIhmgxY8SIDSwwKS8RxmQuB
JLXXMZjlFyNj+iE5RL8/28hb/RNJ0jSbZK07LWZy4lfS0wkRVLv4hsYnJvs2wzPAqftPaw20eEMM
QyGD4ILC5h30lBjM6IPmRbBWpzlG98WX6yBy/aaReApDMPsppClJFoqeHpTuuJW8btMzqwLXoQrU
Vf9cV9UIs7QQzI/VL/LaWUUzmUsS2wPr5mTgBljC/mnJkBrQhxLna9DdJFsdgi+kedHUoQSNW3rC
zfX9uxxU/32uwDb+T3PQQkq1iTBA5OjiypfcrQQBpN85ozfmup9LPIUYJafqVUkQgxDLVsajWDxc
X8dvXu4fC6EAYphK6K9pcIT8RYY8aYMh1dxWKkhSq9hCzupOUwSpoz2tT4WdHFnqsowrW+Ip1FCy
NJfCEjs5ukTLvEDSs/SJ24NNl01rRpZz7VhTwNGHcTf2JDVPGkdPI7F++Cr15uSRsoDmRJE5ILQs
/RUT/V6PZgOMQ5XO/FS4GDMrMMd3d/0DXD76kHNToSwoa5/E3NtRGrM4EzCbeNSOTYJAOnXBc70B
3+NrsSG/4d9lmT9M0mXeuu/iGjl1AtQ/2eSqR93OUTxrXOOVeQVdxIAzaxS2cQ0kEVPyLhsH82ci
vbjNHg30AM5O55KR+dSJXM69vq+XHfvMLIVwRRVOmOGHWdmbnHkn7ZRtta/eVj+6RXeHTWpAg03e
gzJwHTVRZmrxIkSc/QAK+7SwivuYuFpfvCV4e8r8fbMyvEe8CBBnRijYU0qwC8vk4oD0mi3symNa
muC55kFceBvd9IfMJdm+v8r5ToNwNIc+AZsRh7VYCg/jsReTkdDItMm7ajwN0q5avl3/oqylUliY
TGKrKzOAYjUSW4V6PIh5r1u4mEE420waC8HUOUcpjmIytHaqy14z1GZipLY0QNi4E12j4W+vm7x8
b53ZpOCv4ziIitZY1WQh/oSXoOhKei2K0IwQaSTsKJQ4/icIPLNIQeAqqHK/kpft+DI5/YZ0BA2Y
T+NRY/qDmJdhjS7yto3cQ4cD6+tt0nWMJKarHUivE3jFt6xbmQWmdLkXj79cEIbTbmLM4k6BIhRp
0i/R5ThsWhAesrCU4fd0qXdO5SrmSRtXJ+zT4dB0ftbdM1yEtYUUkBRJvXb9KRXh1UhRzn6008FX
Th61BjuVf4k7jMiL/nUf0ZXdvBmyOiRwTXIQyz65RWKA3yh3tbOiAYjQzpTAD3GfPy5+6LDeSIwj
SFd6i0JD7UchHzC8qScP4rBmqj9w6n3fPGdJ7lzfWgak0AXeKJT/gpSeX6xkMcxuZs3wXk4kne0n
BSqh0KVLQVYkesZx3GX+tM+PoFW2FG/Y4TW9TW+ZMRXjylUpUIlGTpZQ1oLN2xLCU9KucDD76nHv
nc3dzk+9tfgd8yl9MbQ6WyiFK1kF2p2ShMTjapiFHvuC6JfibZe/xnHE4CNgHDu61KuhzgNKdiyw
rR76SjAnvbH6xWC4B8sKFbkgoftXR0W6jg+GCtGYYl6fKjC+MS6ey34IImoNA+WfpRYErlvjOJfx
vdKGA3s6hj+g7MGIiC6v5sMI5RQSanRCWMHIuhziNtD1Y80c+bgIHpIKmn78C/V3asf4NGuWdCDB
rHYHQSTUi0b1WPY3UWS3ZdCtezl8/RdH+MwiAc+zjN84YfIyreB14QLdVJG74fT65bqJi6fpzASF
v1ysN5I2YVFjI5hpGZtr+y6Fj8PM6l2/eILODBE3OVuLIaXlMOcwNGkva+rxayBGmTm3N1nLulPI
YfwUBJyZIs5yZqqWFHwokhdCaLg4PWb3JGs0vBFjOZjzAkmbnaqmiHqCaAqZPz7lK2oITJy6eLOd
/QoqpNO5eTJ0Ahk/HyLENPjN7GpTYhRKvbv+GS8HB2fWKCRGo/7KYe4TReqvaiBb02MU9GayEV94
JIgzl9uw5BovB3dnFqkjxxVc0VURPmhtpxvtK9EtDm1l3/9YHYLB/+6pdWaPgmBeiEe1J8FWkpuz
3T+MqbtCKXlw484cf5QHyVJ95IZTtsYJ40vSk1DjWg95qcJyj6kLdA4j03Pq/lQCtCsf5X/VrP+x
UHoMKpejRWnIqS93IVSuM0xdJF6Gan8LfsRpy4pKLuKzzEsyZvQkaNdR+4qBEjA7hCKSJF25TUYt
t/h0YLG2XvZPRVNEXoewoURPralirdV6THAGQoo9NKdmX990mEEoD5Ub2fGjyrjfLrdMfFikv1oR
530C7XMykV+ZcpZbStmaUewphWop/WAa3WRGlW42a28yDuNFrDszTd0UgsGVYQLxGhdyn3KQ3siO
DFVDohxpS4HsSu8VCTZJyw/rY168B88sE1c+gz6lDXkp5mA5CV/i+dsQBhChsK8v76INVZZQhoag
Hk+Hses85ekKKUQ30rZ5sY+zyl7nyLtu5OK9BOV16KYKMoxR99K4hqoqphr6iHJMkBtgChO/NZgD
Epm1ffq2gO66LmgCNMIVmYdGG3VbDJFhlA3pzG+cejPDM8lTDjnP72Bfx8CF4MRO/qgE6TZzWc02
n6oKtG3qjlAjXS8F8sJqp0rZd/XYgX6NH9xuSTHSArIAU82MwTaSodxrkdGZClTF3Ayi1+717T4F
L+d3Jv1LqPtjMqQk7mSS47BXVwEXZ7hBB7ifBInX2Ond6T22aXGX/WyXZvYX0Bj7074CeQ0F3/uT
BtJc5fqgr0AhBTJS7UbFaE20l9GRUzrZPeth+wmNaGtUMBKWYlUrCdCoQBtQdRhu8xjs0U1qiihK
9Hf9Y2Qb367v8Ke3Em2T8rMlLVoMK50QUHCn3Mxv0Gj/Rd0pHqYUv4s7UOj8vyeVNkm51zjM3Dgk
2NQacy4DCtNSYuryI2Nh5KL/7Dofn45ynUFe14FvgDmdo71Ak0F7zkuQfUFfZHol4rwVKsXx47Jp
ShNqT+IdwzwNR/QiqTiky8RqwdsDSPFUPqw7Y0uAtvW590JElkn1ExviHUyrBH+uLZq6NeE+WhoW
WPRiRYf8hujYts+NDZaGJxTRPGVzfZWMRYpUxY4MgzTNiC/JZbUlc6LZ8IciZ9KO07EAtZf0E6fi
OY00qJKYVQyKO7Q0b3vT2OumEfy8r/7vKJK2SF1YWlmnnVhjYePLgtJWEqgY3J2t/CBDLrW0WEm0
y2D/y1dp3odaKvu8XLDAn00ooy8hRd96LGBnmaHwBSmolquEkxk96LzMG1CX7plmPsU49O5RmLIW
fBcvJFQkFXAi1NuDppcw3bFGIlj+RyGJCsW9eORwPaxRYebDlhOCin+67uMs56NwRIrVUSl7HOQu
vl2roFPer//9nxrK6N2ikELLVSXLVuwWJM90jzM1nzBjiDcKBIDQG4Q7zssD9EQ61+2SvbkCFXTo
O/FGX5YQF3fDPN1V0TFZeEc3NHMEp/91S7+5xX+5Nx3zSkaVgwkRpsj5RRsL3r7ai2SvPjlT4mZ+
IPPihqW9Ga0pqSZI/Tib2TnEgEb6/aIIedUPIraZVGYgzWWiIOUmoKaTrBRbzILGT0VW6rNKFIQs
cqrES3Na9Gxzpzf+uFUcwwMznc18aDNuOzowRdlN6ZCHR9V/YxzVYLBycBChHxslt/SAyWMQTmqY
aWGL57GCFprfwaj0vqsycth3/W56M54rS9NM7XHNTdVfIZ0OrciZRRfKWi6FMBHkxqehAj7z8WJG
zR58SA4PeeBl1uzY2BYdi872U5/2z8+pyzoPfXpZpjvDa7DJhEmPZaJ74xY1gcgsj7EL/S2PTKEM
rujGW3JMWUXVTwkN2jDlR0o1NEnak6sIff7JdvBAm3VX+oThsP9u3LCear+Bo4+FUk+cblGEv6fJ
+wrh4HxfupGjRCY0Rp+KB5yWIK0s3mdGvwRIPwPSh2Hqdqo7ueSUFAtt3QEK0BzqcpIPXHBQoH8n
1ZfeIm8d1kj7ZRz8MEu7UsUNGT43+uDFH5kQWd2yl2NQi1aldR0GhcvX74cl6rYqi0kXFw6WpPse
c+tOiTcNetGtdSu+rre823dm7UsBnBrzE8kXhnU6T0z7EXWPpaKchzqZpufRNVlDg7c3Cf3suGeS
Y15G2o91UhcaJjXioiH9fdI96W7JgtDugLRVYq6Y2YhsVtTLchyy72fZhUxc5DAn0VMplNZqVI48
HsJaNfvq0OR7xjYyjNHtrqj9c/gHH1H02l2zJTxL6AEAeb52NxZm+iQEemLmQe6NrIrFb5D2174a
VP5GF+ocJxOmwz0JSgmjFZlWnK00QZSQOqEzMFyWcTYMCnu4XEVcSlKMYz6aifpQLsJmLlVTzlP3
+r5ejuQ+1kahDmS4+a5FM5Ybz9GRbyOvl7KbQq3/oxkKY9aOT1vldNjn+zSdTCnbLOOP60v5NBVB
nTS6vzUejDUvyTMe5LC3M/g4cpcUA5M9mQ5WnMVN/fC5OCYuS5TnN4HWxy6S73l2EoRGr7UyBoQq
Jg/xUVN0arfx+i3+INYi0aRmhUfOm712DxLvDaScGWtnnH2DQpnVGLqogFDhSVPCcKu7xCE0j1KA
3uw24NiUecTpr9waBgU2XJrrjU7yF/GmOMhO5YkbDTPf6Jtj5i1YVzHdAquPcrxExFaPnLv4FFuC
P/oR7ElW+/YHISs5Xr9fm0I3xMZSo6QaeXpMAW8RAsQZlQXyNJS37D49RoSDWuI/nafPRyUpOjhP
/5I+FAfFBXOUq9+EvroZg+iheoi31bH7wt9dd5nrJ1+h22LB8AIVeoVs6rxYHecb1SFfK5ZfsqxQ
+FINk9wnGRYXPo6JKT+Vx8oiPOzRHixg9voOxcVb1hgxyyYFNmJaNg3XEUxrjvL4MKR3k/B4ffNO
rInXXIT8hrMTPy3Q5IgxJoosFwZmDj2YaUOEp0Q9dv4SeWuwAm8kEEjmzzL4TgSHdJPk6Ca5/jsu
x+N/Aw9aK/75M2o573SFXPkjigrZ16nrQWqM9s6usEZQyaDGed0eA+kUnsIZXinRoUMezZqCwuUM
iuZCtdWodXQOL4G4todkuImTZDO207bTMYsig/GxCG+GRHP7SIqtbMWQVrKGlakr/BMeh5FZNzwK
MLy+uf5jL2cQPjaHgihxWcc8VPGNlnQjrF+z4fn633/x5KKLlRSxeBm0xJQTjOPQrhk3aSeVAf6p
dkEixN2FD/J9/iRYgQKBlu5Z+nbd6qVVnRulPjm66JquyxfN1avFlOu3oWeEWiwD1Cee+jTMtHrW
3LCqa7PqJTtcEsb5uZj+Pl8F9W10PZbHKMIqyPQSV7jZdvpe7Vu/dWZHjs2ms9XnmskUzFoaFbG2
SxXms4CltQbKxpmSvxZN61//PhdvKxWaxzpKSIKm0imBtTF0o0Jt6fRwjK1ub0SmvOnsZgO65Rpi
RKynI/kgNBadGySrPsOisRoSCSCguQVEIIssM9U8WGeQ8E8qejgYU0TEva4Zo3y+ltp81etVc6ED
CwHCxcT0oJlqoxlzpXN9J1mmKE9v5Y4Ps1oAk9t6VJWD0Idm0x7DRmSA2qX34fn+UQ6vDJyU8wL2
Tyxi0HAPHh5s5iqANkf0NMRR8XunPfy3pVHur6V9r+o5lpbxe3F8ALmqJSoNdNi/X7dz8e1yvjbK
4+sSVcMmxNo6R/lKmOPAk3MzBqNDem7LPwgMGR+NZmsUcWVoPFjcXaMDs2jWOir/NeOehzbzGEu7
FPKeLY2mZayMRMIQNCwRxQtlt/qqVUH2u3YIM1aNYqHNMMjwE5qaERM+ZR21+GiiJ7jRVvFXNDiu
fnhT+jw0E6pj+R2tLugtLj1pw7DN2lYqjoJWcCbP+mmxKEjj4Qs2VaSHon1nY0QXF016WzLhkgEs
NHHjOM99MvcwKoz3Gkp5xbxvxnvkU8xIXxgrvBhZnH9OGljav4/EdFs86cFwR1qkEk8WzHarFeao
ma2DNBjq76KPTgnokZppyvrE4nV0oykdKwhN1QtZ8YL+43UTBbLdgB4lhaQCuzvjYqr6fMkU8Exc
rCUZB2tTUD5kfhQQCrLwq/hn1i6fFwMhvS7ieqLfGaGurTkuLQ3VIcLqVnkSJCPAI5eYsS/6cmEy
B9XIxfP5rviwSHb77GJSFX2txAYWFVMMGozr56jFps/GLXjkUd+OXFY9T7zssR8WqWMSL3reNgrC
ClzveEyBGAEpPd0ZguaJM0siXYlEgHxD6Pq57w1+TU+oEpQFM6lkJIAFGSee42s7QHbobAeSpNbr
LMRtSfoo0Ediz3b50r80udn46a7cGJBGCG11p9o1uK+y3eK2DhlFw3/dQaDWS7cJClCJ/SdPeNbX
oQ5cm0W6MHD4bYsYBdIU7QpBZh1qls9RV3iRGG2mSfge4VuXm6GHhfOeuFjxDv+5Yj9Omn+CPbxE
D4aXbFoFlVEQ8LmsbPNvorIPz6DOWp6J9dou+CWyJ7mlnR/1b8lGNcs7yEM6odUUjKDi07gSyUah
A/nXcaOu+DCbIi2KCJRYK5oiB1Apdl5hlbUDTeXlFTx5jgy2ZI93K5SHjBvI9ZWTpcSmfscqq5Mv
ec0LycV25oVRlIJgp8ZPiaLWjItdjc3XBUajIsOdTsXpMyND107yPMBIoWSPEFPYc2nKaIU/FSyv
LOTUQHVmQ57qTFsJoPBB9FS9t7YYiD9AMa6aSHc7oV0/nAKcTWKpIAk5hMdl1zuyO4jmGoxPyBb9
ydgPa+EUyklGnk8jCbHIVGf4Q0Mvo+Jo4C4CrJr9Pjqy4v2LfWJnrnXy9bNt0MTakDESgFO1bx8G
L9u3TvWAvhqUb5m2Lgcev9z4FGCe2UI3WpFV/Onc1Bthl7sj+EB7P3S12+ZBNBPb2KTexKJBZOA4
/bIWufGvwyN2+lbJb8GR5lQaBheH+1KYGEeVuZ8USmVZXIA0nkTjufqWz6M9LbVgztXidH08mo04
PczDMOBVOu2TItmk5fJ8Pb4jYHDNsSl0ksJ26pIMPjTN4GTi4M+qaJdd4w/SMZmeu4QFTyynpdCp
TNKsUIjTlgaPC7Crn9WYY+zrb0K6D9+hcEdY86VeChhJFhQWRSvdLEiMrzsydoziInq0xYc5WL38
adnpXyZfYFw/J9q+K9tK90mlYrJkgwbnzcbHCoJ/gz9FQR3vem2jzlYZeWrpIG+lLS4H+hkdUk9m
uDjhbC3lTtUe1QyvJf3HMn9ZIe87Z6M5IHrKvExCr4RdNdBT/dELrvo8aD4UKcBROPFmq21WzW+X
7VJsI86Z8P8HpzVcSfF17q0YN0K/reZ7adpNcgMYbkw1/VoLTmPIFifWVlcew2w3Zt+VbCtVLmSv
LE69qRAbtF4mmsp3bnwOM79s3prhUV6/GDrjhU++yrVNo/LRSa1qMqdj08YUXGTRiyweshmyuF3l
hc39FG8XRbOuu/+p0eqaTQpDob8TTmGKWORnT33m6BAF1U0RotFgiycM7ktpTpvZyfBHAQtxeKfe
ya0FNevrv+TiVamKhgJqfUNG2/0/r0qRK/M2T0QcxPhWEcSthKm8pVy961YubvGHFXqmK+fSQVwj
WIk3pCFM3wyuEbDJjy4e8jMz1JdsoxSfkAOu5XPTWqlgOFMvsXbschb0zAr17eK168Iyw2JWMvSu
QWMIIxEoB6VQUQ9WsBu0Xu5VIOphscuxdpEK9ttWG7l6wfJI957k/6R7YTe7XQ4dzxZItvnsChR7
rkyN+X+kXdly3Liy/CJGcAf5yrVX7ZJlvzBkWea+7/z6m+g5Y3FgunHunCc/OELVAAuJQi2ZWCAV
q1Zt7QietcEaUNcL0GpT1fyH0+alu7LIhOZTOnWLFMFibxt+dlcf6BB/ht4BNGtRAsZz+o53AecQ
bt5BK6PMLSiQbmylGtsZm4UTpktkTbN5An/CocoDB75kRU3y8/pB4Hkoc++pgS7PI/XQaSgOU3GH
tm9ONns7A7ZaFnPTlToRMXSIvaQiKaKLnXysa0uwB1vwlefsrH3lxkzU439Ds5VJBkRMvWr7sYHJ
BMe78ALEo1RRANcdzVz8b5+NpehEIdZsG4pYTXdWE2R9B82OS2iYS4cqG1zVCHg7Ss/VleWxLVlp
kahpGOCjUbU0xckPAOsO2ZkLV/R9iC5C77qXbFbbMODxNyqzZJ1t0i2C0sIiaEPeVHc+NPsB4qGt
HX5D+8duIjgWaO/btzvTgSSkV3tUoYLfdMe5HQwGcbROa6KoxF4r05fYgECqeQoiXjjKORMsV2fe
mtGCkQjiCXXSY+oX/QS6rn9c31IOdrLEnGNSyWJHbyBTPkXzh6CKGIo6SqluV+YMjfivoSFzHHWz
PXn9FRmACdUpjlu6MPFA+0ClnQoiUEwj8FlfOFBmsLAiCami0jORiV4Sm9Ykf29T8xwJ2klW38z+
YJqCk6FhyAi+pXH1s5OfqrSxxAYKbQSkA6B9KwuJt/6tlon1+hkkis1W6vIev6pFNEyFOKWbxZax
A/OOx/XG2wAGgfrFJIsqwdRAGhtit35eCtYc3mXVwyB+y4zh7ro70Q29Aglsd5YgLzWp6aeNIXhd
58ess5fp+9B+M3l6htRJrlliYppAV6RxWGBpCIs9lKj384RidzHFX+VJeL2+Ks4usm1YUGiRCo1e
w1O43OlhmTlp3e0NzO1A213DrGBXngSz5WUNOQBgMihDwiwoJ3o2NTH1QzUqUGcLHq8vjbeNTExT
qO2ozya2ERRlfj8njiTmx04anTzktZjxdpEJZswuCYOAmtLq+yg8dQnGZRvd6TVjP6SGI4/v15e2
2Qe2Omcs96BYR+A6pi6SnXTwYwtAGhB71IfaN+0KAzp77aC4lR8HTvlF/jdZsM+biu3DGrWJFAJ9
V0/jnTgcc5k7TbrVT6oTRdZFIoumylLVD5W6TLWGp5JU5fYoDzeD+CCMglUHntkcwuyhFe9VgUue
Rp3ut3NnKgZBwUIxdfbSr9shb3PqlLSNlVLS0lC4fZYSO/u+7MB0g3AYCa+jXjrCU5BfGH0ynztN
sHkDr34G89gY52HOxwn7S/X9lr3opm76Md8pvmFJbnFIC8tweWkEnk3mPMaGHKuposCBpZM6ngvp
fuC9uTeP/GpZzHE0kF8IjYweea04zIvsze3wg3MseF+QOYekimZZWGCjQ54Sc+s+Zip9CIygwxtj
cR63ZMmzx1z3Zos5jIC2JWgWlYGVnOKWztDSvq95z3+mbUY0qy1k7nw5Hose8xD0NYjhJ88Aqxwd
feKN7/C+FEW71WMwz7s07OlrN9XSB0nLIMdsypp7/Vtt50NWi2HubzMQo7HHnPIlVFBfUM1CFui1
fZOc5hY5qb1x0u6n+xjJEPRR9XfFvfw9O/MehNtPp89fwd7qC1TsszzGrxDv07fJUZziMXrsQBgf
LZbioiTq8SoV28mElUnmekeXsNRlCrZX/ha+zHbyg4qjmQ/qk75fDlRnMtkNz5jj4cD2dgp4ZZfB
lSoe1Sim1ZriQvBdg9C1uQhpIjrlEF1uXr0rUwycVFKf1aoGOCnE4YEEkl8Nwm4QJ9lGQqp0OJ7E
8VeWZDgUq3Do0ZThxT9RW0pfpPfgPjjQ8m94Nk76PvT7V3JfHKX76GE+5U7hR35ww6Vf2HwSrxbN
gE9b1JVaj1h081qcKOFDtzOfKSmhhvFYXgC1HQGsrDHQI9TxIuQSrOU/ybvsNo8xZiGKo3CjP2EO
WfErXE/qdz2xk8kyn67v+PYzZ2WcAaJiqRdiJjg1dOCt29Me8JE2gHIF6Tn3EtuC3Zt12kkFBdiu
snr5cWp+JAKPqGe7U2+1HAaKUHmpVX3Ecob39mf0gxbxaTsGWsu1n5o/uQmYK3hHZPM58csmYRuw
NdnIOkmFzUARW7cPy7deBkVh0X/VssWXxWzkAO71rURG6J+oLiVV2GF+G2cyO5Hmy0AKKy54h0De
jIRXy2JARknStDToq8zciYd6NyK5R0dJesEKD3jD7MrS+gBH4U3riV62i1E47DxEVA+KhV/FnTjj
rZnBIcBCmCfIg3sSGtzEoy4cwnLHOQu8FVN0Wt2WZiy34kwLtjF0RJF8g3J4gGRmac9g3ndAo7Fb
zhXukdTjjShvN9esNpsuf2V60jQjnRMsr0ibu0zQnnohbyA+Xb8ksux0kjFZYNa5XaY2tRYxcJaq
eZSKhVNM+cOFRhRJBqTTltB//gwSTGk+DhpygScTWtj6QbfBrAUVlGKH7syb8VReUiDcMdjtW+bT
LgOBkWpWczLC7vTe/1Qeqz0kAtB5L0EVU0it7C29G2/5Kfltn/q0ymBfkpp5HIIx2iPtqxq8CPNt
J71e96ktlwIiEBXdteDvvGz46rsmymAkS4+FpQ1adyK0oSd56oMMYR9qaL0TRxV9atr360Y3pzP1
lTcx29lOjWBoJm4U+u7AEGrq5n7xRQATjOqBk8Qhd+QxOnAvsuu3NxGZ/azNvJObEGb/khjGZPou
f0bPkmX6mSseyR33gcWzSLd/tb21Go5iT2O+wWsNO5Kd4VKuLY5i6Krvs6O8yF+4I6jXnwpEZO4Y
WR70caANKn+V/3BAnGFHLk8TBRyc3HmtzTf059e8XOGrRcYLiauQYFuTU3oz7LMfsotReJBN7I2n
xr2prMKF3EPhilb8yKOj57kS28SCJ9ioZyMW+9dLOvU1T9pFjuEMB9FbXGq1OE+8YjwPDy//v1rz
YBhpnLQwK+zKG+04gXp3RtURM/hobeS50TYO/J0tIGyHSqX3ctTOMJbVpSWGH3opWiFfB4njN2xz
itoFZjPQqJ3SiE2U8gLkGtkR1J84HrQQwUHz7Y6GleMwaB4NVR+U9D4LnnV/cQqnfS6tymnd6hTv
pGND+VE0CzP5roR2N/AIcq813s4yQGSKYjF23QUR5EP/Mp8phXq1k2/BNWOXHmjb+SWm609rwkLu
PICqM1SwalpopfwlDZqq+Gvbhp5flwer/i1LaH8AcQPATrk3pJ9kuL8O4ttb9+vvs1zwmVGQaQpU
vAqiyWrb3soDAOmc29fNbO/WpxkmlpxDjENPFFzEg+Ypx9i/RP9HnifwVsMEk2QYo6xPCMwEYM8O
a0eYFisKGuv6av4AV5/LYcLEWZ8lMpXYteHdPEUnwwdqOsEe7GOd1cZgm6ZkYIX97xDk0ywTOTZq
LUaqDLMyJruzmzI4TDPHH/6Q3/i0wZzmAnlcXLn4UtpjDnU6NHeBAGZ5mOxyPz7hWcoNubmbyZxe
WY0bBcrz9Bk8U7Gt5pLBzM96ZRGojmKy1W4s9Zjwpxf+8Pj4XCwTSsxNU1XgdAP+R5bZWynw4tKo
kUreZMdPox9ANAeEEzfmNwPP4+SgP4xHaT+4yKK585fQ4aks/eFG+vxFTKhRynIlKRmFsoN+qA+U
vrOzhDPVgSi4ySyZbu3vCexPa0yMEYf9ONQh4sZo3/80DiCfB6dH5Iy+2aIrXHm409zeEZ0BXO0l
ysfQsPOL++q8E35wDtT2pfXrh7A08YYyq5Ih4IfUrmg3T5VH5Xbyk+mj79+PPV5/AAdVWZ74qlP7
Xsvw3dvmoxmfc5Nzijj7+hstvB408kjj8V4PD4tSLBYRE3uRpkdTjvecveOAns6AEepFBKOPOD9i
ZBvIK0PPrX5WcmshdvVTRKEXUirmXp+d4O265Uur4BX3YbnizVaV1KjGModXmj0nR3TD0hz6c3+m
WW39dnSmF+lcHdJb44b3juZ9Qwaogk6UCRmw7Kq9F/LEIgYP5nkbywBToySJSAycxaworLQ/k/5d
yB+u7yFvFSwCjSqYtDOsQjXdrHwvY17nBO+xzZLBwwuLqKfwWru6L9rg9DoGCHC/iHvzW31SXPV7
YZsn87HkPA+53sGAyyLOpRLQV/70aloq0jZo+XyCiqJn2rXTvEX4twWrGIbEvOQbLxLg3WNsO6He
T1PS0I0lj/ohhagRLRG8XyTyNJumdHnr5XxJVhm80ad4jnN4S958GGpsmQvnkc+JoVgh8EIQxapG
IyrGg2nEGZ//uwzqH3K1v7CYLaaKIDhuO3opzgfJQ4bED0DwRLkNeRSAnPPFKn1XkaEHGa0hklgD
v7EYtLZaS5mvlAqv3s4LMlid72CUK2GKsHkteO2kR2iL/wBM2vlZ/aqdkxfjNTiK/Dc8jTevACRh
ECTAZLCMxAuCqdvFkyHtIt5dJDZtTD1zm964Ls9gydiqzbAISDQ1r/JsJUhLU7qjdHAx0LaHEGz4
HoFRnhcL8/yeiVimthuqxcAas1P4kO685Wja8m25/4oqhj0euekf+lS4tqcMrGhGFHWyCq+RQXdU
gYZkONAwgb7Y/8cwgW0jHNH0GXUBnKbrXjGRLApP18F/u4vW/HXU2AaCRvz7hhk8xWuhPk+JWfUn
So7T3eepHbjXDXK+FdszKIdZqICcAm3Jy10Zgv1e5IA+50izzYCCOmkNgc6ZJ7aGV0JwWjMCL5//
1XT6at/oOld5m1SVyr4Vqc+B1DM90GIS7bPg5uDoiWF9bZ1XZXybIBYfiEjjRFc9SI+Dk9+0QI3I
09zhO7HzkwFWul36yOuu2GzuXBtmnFwXqgqD1TDcecmTdJqf48O0az9SCBrmD3SeC6VfNMpJtnEs
PhRr8ISDljpQv+B56FZWcPVD2GkRU+mIVlOMNufHuQwddTAsoXkw0/5kZu95D0IZ8qgVEmeqTd5C
zrVdigKrLywJhZb09GVi7npXN2z6wJ6s2AcfPkicou+U54h2swa2egRLH2bYeJO6W9ft+hfQX7j6
BXUJXmhkeJBTD0JfUsmDXI2hVaa6M9SL3U2N3dbZM/hlOW+HzatqbZiJ55dFNIxKx7c3zoZPm3ki
tLhDTyFGg1HvQaDZNr4XH1xOvq0n2Nosc6ZEaZFy0NnTfPPoCoMlHcOzjr6U5NidB59/XXHO1uUI
rPY3j+Q5MGrYM7vGkkOCgSvfiN9D8QVMzhx32oKl9dqYe1iL5WQIaaVCF9R7SSOd1RWxq9eZdx1f
KR5cwYvLKPZqTRPsiFJCP134qsTybqpRVop3Nfh8JOEm6XhUR/R3/24PT2OQgAJV2UJamI2LTlKc
kg7qo6EJ3XcfrayCUfjX17V1bwDnftlh9i+cYyOMFdwbddRYY3+uWw7ObD4W1haY2GXutL6hSqSe
0I3hS4i6oR3I2owxtDS0wywFCUmzJI5Z19UpJxjThm4NSXR7MkvZMbsMCgCdDkr8KhX2aSJB9T6e
0pchmTDh1lWRE0ql4tZlpt9e35nNhA0SYrosqqh1QSPhnzAxapESzzT8KX+OLmq6B0OB8knjdhna
gcBMyotJuAYZZBzUgUAW6BLJ0lYKmp8iDyrm4jM3SvkEH9uw8Lk+BgYHs1TKgj6zwxfyjnFt3D2C
rT6B31Z0Oj+85TZYbePCp0EG/oyhHWRhgkEMfmdQOB9OEa5c9MUelofGnZGMmlyaiuO9GLddUFLB
XaWKummwKi8oIhQgkjLoZZ/c9fbgDBA/cqRd7CvfQypno/mY7gVD/yF1osN45K5888b5/AFsa1ko
5llY1DgDjiJZ7WylP7sTZaaujpiOp4NVza5+7b1yP/j/f0ltOppPZAnkloqmolOYQugKuvJM64tI
Bw2U2I/3NUEPUFW8Xz8rPBRhoqlFDTAhg0FJb6meOuW5H16v//3Nl+vqLGqM68SGlEKVDAaI9LPr
9k2iOEn0rWmP4BN0lsat9K/VEtocq9uXyy+H1ZiLs1TipkbQiwGYW/VAs2+IzgS4S+U2L3BUF3rh
Nf9cbgdIn1aZ70UWJYlU+qAt3dmmebf6TB5wr7kgL3zmKXVtf7lPYwz+C3QyE+SBeFkW+Qdik11b
aC+cbdy+Oz9tsDcAdGeilG7jaJu3sg1ZbUgraCgCD1Z5ovn2DGSTGXg/eJfoZmPp2m0Yv2yENKnm
AJZVf67t9mE8J7dJZ2luHjkQPJlsw9JA9yydo3vi6Oept81d+1/xwvNciQn7c2lQtYr+EtGfbQxR
QwvaQLNc7OtWewpB1ZBytbQ24XZ17plPqykT8CDGua/Q1mqTSHaJppzVMkM5UAETv6l+4XzobYsg
LxcVxJMmO8rR6umoKiIsdo7kDfvutn2Gig9NB9IHjRLboKO9pfoy/6Z8RuRPw8xB1cakVoIcbRyk
63fQ2nLRTmwvvLb1zW8oG7KiK1ALU9jaghykkVCZtBwOCT0iIvcivIUI36/vIv0sv0V+CDeILBNd
IqxiQtun6CZAetozSDLYudo6kz4cMrUqLTCXO9eNbR5/RZNEkCSJosgOcMxDUwR4BSKTi/RRki62
NvGge3PXFASxKpQ/DJVVzEKqoDJDQl8frxom7FtrgjKx6iwHVfDAiQrt+cIGHdPyeH1lm4w0ZGWX
cX+xIIYqRDhx5BGSF4tik+BWzA7mYLXoUdV86DoN1lTbBIWVH50LViQdghHpTvbocQy5YMTbBwYF
DYGQCSUBvIqCzm2khyxC64TK4yDa9p7P3WYQT610TTVmiuexZqsvqfGWP4XZv5qCX28uA2fjELVR
YmIxAYYbEJI/LU6SWPn9hFFjKM2hgR+MET1e8pQhmRtObV4oqmQaomQS3WA5J3upk6tIgEupfvpg
ejD71H8IN6rTO+0+OVa2cFc+dvf/BTfz5t28sswATR3Eg9imsFxX5VkwGhnus9yPyI5ZWVK+9ioS
Ka0ySHYrodN1XrzWrO7mCmML1717s0+ZrH4I9bZVUKfECZmzBQc3i0EvC4n4EPVd42uvWBoYMR8F
P31PHZ1gCpJjeRMxVoaZY6VWkjmGCnZAnnOrCEd7Vr9x1kaDud8QUNXA3w1pOogmMu8gqSM1+rAR
LQ+oLi37AkVjOnFl3KaIhNBC3/i8MZfNi2tlkX721W5mYKfoo9JEc/AAZY8AxFwy3FixAuEY57wh
hc3cMBo6DU2WMPmgsawbUmw0NaFDNUGsHWJTCKwq0b7WBPQeojaBjFMYvCHoE0jsoku51V67tq5B
SaAQS+qid85ub+YBNZlqDUqmhFTJP9c+BMo8DR0QIzPGH0pLbqR0dCpN3YkDsceyjq0gaQOLzI1X
JQNnul6h3/K3b72yzuBVqae9VtADhWar2N4ZRyiWWZTpSrw3Hy905L1V+qYL+YEbP7tNfR1idZJV
79UdOD2fME8NqF54wi/bn2j1sxh8i6SoiXPaRkBpFGRbceoJGnmd1Tuz031LH3m1j80HomYiySDq
uoGBx39+hKBN2zCklf4uz3FBTZiCH4IiPI16GdkmAWORpelt+6UvZNntBa1XOcd6O/mAx6Gpg9yZ
5mv++Qu0UW0WI7u8kZu9oVrK9xSNGsSXHZIiNOdi+CaOrOyxR84MqlIDqwByocH9eEO1mRqQ34AL
ag9lQhTReCl/nkFmi9tGH3KMHQK6x29z+iOUU/v6SdpOM6yWxFwOXTwrC441aoLW6JoWZkdAKlI5
mA5vIlATWyLyHq4MArxQdnX4kmyXaE4SuDM5vJUyd8OyzEOQRPRTzoq1hGf0VXO8ZTOWWa2UuQSU
LDR6gWYnY2RDi8Iuus4aYh6FAm8dDDIpqojnt0APxTh5hJg/lIXcXf9mvIUw8BM2OWnyECbqKdk3
eWxNQ+x05cN1K7yFMGgyoABuQD8OIEe7SnPTqqEOcN3E5kgfnth/n1+23TNZaozU0vNE+YEhBGbR
7BKq+86849VP/mBLxytPxA0GLvh/YoUQCc2klQKS7uJkCyO4xbKzSI4GtLiK3paSn1PzPnS5CxEX
zuTi5fXz232h/zLN9rLnqVHrUHCiKZn+5ZuyPx4Hr4Ji6oJkHm2kn0cbPCkoI+X7bDcfDURATmdP
Lkht+VM329/188cwmJmG01SXCFG9JIB6o7g4M7m//lm3/fPTAoOSYTWItVHDglbemvohQu45739e
t7F92a32lEHGngx1ROA+aAupoS5OjqUNtWaL0oU2dmTxgPgP7mOqOkEuViGEOdcRJlrEuqD4NI73
5pI8CukCejNJspd+OUszRpRkMXlV+7RxzFR2gyj4wlny5n2rf/4E5tzrkoBSX4QlNyDWkZzYlUcr
AqvPl+mHKUK/NbXJ/ezogTWEtpyD48OaOuf6b6Cr/M2T8bwXwS8g00jwn4cId20lqSF+wphABEwL
Rk9vGqfPxBe9WnZGLvJAe/s7rywyqA0nzY20iQzMD6QP+RvtWiFuM6MSCLk1N73l5d3p37u2QuY7
l5BWkKc6Nrx8uZULt87uqj61GpFz726ekdWymG8pBpU8BhogYRye9Tqy5oxYRjW71z/X5llfWWEw
byAEA70yrExktIdJsduk54xKc0ywED5rs6IpPUykQ/4tF7WdnJmcVXA+icYg1hLrdamrcLpBNFxT
P4uhr6RWIRn+9d3afp9+bpfGAJcqRmE5lfC12e7dcbFHNNBXEMPMoag9ueVgt63TPvKzLNvgsjLM
gJlepmGotTBMR9fkD9S0Hogreoo7lDYPyThH+Lf6QCCbujnBFqiWbVQ3raBGO4kKaqUBbdecG37b
OyCwgbyqLmqX0716oyZNSCS1BGoqc+1lww954sXkm03jhGp4/McE/QkrE2KvjqlGm4iMb5e6gzvu
DNvMIAoV2XFqVT+ir4FPy5JU0NQU9wq0vx4Hd3HBjOvxnkR/gCuTEM0UcVH81kKVCovYJvSacPsX
pEIVB2ymbvyUD2iUQI6Hm0Xe3uFPg4zPxlIkjjNypB622cPwsmVMEucjbnvMpwnGO6Hxq6pVFwCr
5OVtDlVHFlNbLMF5pKX7QeS1CG+aMxRZkuhFK7MzRkmuJqg6YgtH6T5d3rLyRQlxCsvQarOGAy2b
7chomv7bGAtfaTBDWyTC2pbMHt3FkazlO4hURbsEYKLSIjqVnVdo5ZO/SV85cMNZKItrWdoXuVbh
082H5C5/q18gKkpbaQV3uWkaqy2t+Afa1f3xyKva8ywzTlNMmtCk9N0cBPNszaR9mMXQNofeNSLp
nAgZbyhvE8JX28y4UKNkRVgIWOoIpnXymu+QZvW0U4Lv6g2oSaSWiWphuhdPxG/vknttr38JH43d
0iIC5iXOtuF29WsYyFA0MRBjTEbi14h2vMseocB5CiyqdcxVH948nytbNBBYwZM8qqHcqFh5shfw
uhYke56QHKJ0k4o9PkFIKY0sws110z/7WxizMsuETeOCl25uwiytas2x3frRY4lWKsrd740IjzGF
OCJV4lz36c0QdWWWOt5qtYUi6MusYWfng3GQdt0xRWKEz5q72Vu8PrZM+KQohtBAuIF+QWIVT7Qv
wsBkqQnqIqSx7+Qv/yosXC2MiaQUyZzRdAecgE6tl5HGb9P+OKg3Iq/8y1sa28HTJPOY9yY9m88L
OAFwgYR2ar8HGTou/iry8NBg+9L6XBxbI5wGZe5wnWE+6DA4kF4ADQHo5jqUmmWv81uIq3Ci3z8s
UkfbIHqRNKTM/+knCzhvZBImBujxp1NsVbf09QKZk8m9eUPjqLNwsHa7gdP4NMg4TGtI0HCUEPXQ
ThqZhgauvpeOplscc7/Z0ckP6NZa4m7cofqw3PJFJLdP5OcvYDxIVdtyqit4UF7Px6VPfyyBdjZm
mVOI2E7ofa708v/rIyjMeSMhqYIOKf0wPI7oAGlupx2dmUzvGjt2yhMdCEXjwg0//uHt82U6e2V9
qZOx0FpYT8ANPkuJIy+jr5PXKY2cdvgeFKdYfgizYpctOagLOgfdKpam3ZnFt0ISoZGYQ88LmSDx
2EixNwXAxkLcXwepbUj+9SUua1j9RrPKJ8jQwhciqbZnKbLClONum+xG0Bb5278vPR4rE1MrA/Xj
S0BPg88FHOnkXGCMsIajLWjEy/wG8jrQZOZY3r7ZPw0zV5uqBhLUkfBWSpXZmcBW01cPE6bv1FTz
laTiwD09Nb/fMp/WmMutS0CIh6UaUA9QHTAKWG0YO1NyKPtH0fiaBCYnEuV9OeZWS7IhHaYS3hXk
dyGCiJ7Xx0AP4bUFMbhkxNCVnVssaPIoLfSwo5KyMgSKrnvgdjj0uW8MGmVVB7LyBY9mU+t+9mYY
YlwwQJNBXJ9KVXu8bmy7SrJyRrrolTOKiS5IcYNdi4nT7HOIsOhO/jo0luxlrrnnMTBwFndRiFmZ
k+cw+OuBGdbyAUx8dtvsRl1xiFBzrhEOpF7qdCtLmpAiIyBSdxih4CqjNaGFuptRcLxu+34EbYOh
GIqkmGxf8xhA7KSZ4BXJqdoHB8kKXcOpITtG5WP4ILrp5XiEaxrqA6AQZfIdiVAreiXjckTl00o7
KCkUnXvdJzb9fGWCeQB0cZItYpkatIKJF8dfEyupx8s1bH6glRkm7BdyPVU1AR+oGUAIGBBgxICi
ksyBoe1wYmWH7ujKEVotj9tRwo4V6M9d9jQVbF6UDcDvYcnH/sjLa2yfqZVFBvkGzKAYS4eVRaS/
EwMTFA/md03VjmkretGoHKO29+rB9GZtPM9ptBu7htPrzdtcBgxBYpuZqoBFV2Q3Z6kVNPtR/v6/
+QmDh1NUd1JDT5iQVHZXvIb6KdROag2f7O8UTHiT4et1ixfv/g2CVzvLYOOSgTx3XrCs/pCBeqE8
aI/ZPsaDkXZ6D6BBMJFQEc6jI7m5M/MH+qhPXrPPoGWUZG0y9rA/eDQh0NqYIHRVh/hg/cG1zQuF
N9Hyc7ksWhqYMG2zCSexKiurLl3oWFh9/KZUz9f3dfOqXtlhQEUbmiQnCnXYXLJKKbfGMYA2y89O
+NBIbTW98e9Q8xeMKQzGyJMsamOGjUQmxenf0I4AEofoC504nW6iex5jFOc4sP1VY1tqSSRgI4me
oIMIPCGtsat1xb2+j7yTrzBYM7RSXjbUP9BFhBYmFVOtxn5EVyA6yA68QIH31eiiV8A2m0VuJqBU
8HpxX0cfMnJCYXOzqJnTT1T8I+BMJm1P+q3chAGVvswNCfpZdHUjZY9GWTLA4zo9l2gav0m+CC4V
ZkRTtx870Xk8xl/6XfSt3/0rPQmy+iEM8qD7Uks7+kJs3cAXYmsBdRQ1nu8loDtqTU7mBQ6dOh9P
nZ3cj8cQb5spcVRO9Xa7KrD6JQwgjTnufpVeYmVmlTfpLr6vjsjPQ8/C/NnZ0SH6b6hQNhucVkYZ
FNImHUJ9NZav+s2eshFWd0OHjyHYIxKVTv5DeWvs6hzYuktumzPP73hezmoEN6hJ6WV18XKM31mt
XX4I7mCb0PCYv/CYEDkBD9vGY6LLRTIbGIvC6CNUhV0xVJyeCQ7MssLAijGORkEjBKGCKAAxnXxC
Y78OBTCuhgTnAlGZoEesM1OfFJiiTQ1/SapGngohS/Cfv4i7f5dh/HQVVgJ4zCQ9rOmnwtjt7XQS
aje6xUzUrXQwF7Syou8r4cq9bE+FroyywJQIfV3MAKbJC/zudXCir1QpVL9Tf7SeeV89QHXp2fxx
HXu3swsrqww6lYFqdG162drm9Bc6xefhlsZ7SADuMZPstadkJ52ze3NfutWH9sT5BZxzqTKwBMri
UEo6rJt+3P6GDv2rdB7sDjOxe1lCr13+VIAPUXOmV3zr/xGLVBaLlLmoshjmKYO67s+uclJ2wo3Q
on1W9Dq7r5xxJz9cXzTnscAWZArNGImCt/5/HguCq/jqf5PU5dzgbC0GBISF2dPIb7RB+ejpYF3E
4kA4hTTGYrf7zo49nugs78JjizCmoSqGPFwWh3TZnQLtQ+kJRVg3+ZqDQJRqIOZPoNjEuF11Uz3k
To0oFPPHvLzvpi7y6sJji89jlCa9+VfcCcE5N78xZStHCBzupj0UFKCeRvuJwX91qt7mU/Bl3E9+
/iQ6KgSruM8bDob9Nro2mMGUJ7jzjDPVUU+gbaY+UYEs5KKd+JZXNtguw30ebLYoXUnlf94Z0u1F
tOIc2eO5fhbc1I7e6j2mAr7Ht8WZ9/V5D0eNgTE5XxShpVgdgzwf1G542Ss3nYuHPTKlHrf2/odM
wq+YWGMArBWaLC8jnN/Ba6AsnaFHPEb6ecLFmrlBYvO8imuQwaugbBU1yrFACHvai1Nd9LWXG9Qw
dhFyP7zXDP1zVx5PGotPYRuFQor1admzFL6h9mXL4FdSQ6tJS/c6LG1nuldOw8RIctHEfR3CSTsQ
b9RuF1tUv1kvvcFSHRqm0td/hahQPc6PfOVwDiyyhZq4j+UymbG180EBMdGwC/eUF48XivHMsA+3
MZtKvYSZShKcInnMi5cinqwFyqRD/60KbpaAg/eccIyli2sNLSojFfsql7qlghZ24PWW8j4dSxJX
IL8VxnRRwm7x4l311Fqxm4JOYzgKoONaDqYtgXlcPBqhpey5IRMH3limuMk0p1HUYJ7KReoojtKX
RLHrHXqvGTe8Sj/vEzIoM0EpqsvpxVacgoMCTbXRm0+Nzwujt+vanwdCZ9BlFAYDr3ycvhAhAXmr
lh/B9KXWE3cx7vsCxUNil1LkSxAvvn4UeTiqMzAz6nmcgz2I4hoIE9Ha2oDk9vwXPfTkV6kVcrUw
eV7KQI2QZVoNjWR4ad9A5a9xxqDwri+L66YMwphlM8whfZi0boNLeDkO37td7kZe+BzjKp6d3DG/
prfyMfTIfuYcQx52s5xxmqCUZU2xu3X1A0RNd9OxOqoIMamM0nzkPXSpd1zBbpYxLmrrQjQGHPt6
wes+C50yQIIDmnu6xttY3puaJY8by14hAV1a5xR7NbOoInuMEMtVMTAKrvbMf7m//i05NxM7rDIW
cVQtIiyGRWuNQ20Xy0tlHisFIrHmx3VbvNczSyUn5EpV9AZdnleA1X/ayXs8/sAQBIptLi3Y5mYa
IsJUQmQIP2vM4TOTEmrFmBLxcoIin6Lbw4Ih8SwyLV2BpEMcS9ZQBTZU2e8Mrb8ZW1BlkPioY8J0
GsPOTRseIdbmHOv6JzGHc8bfD+KJtrde0kgV7mWltcWzDCntjxCTtJTHFRyybuxR0I2O7a3+pQVF
OCdG2ASm9Q9hTnCfRY2eSfghs13shRIdOMp3+es7FbUcPrp7flSweWpXFtmwYJiy0CwKfA3aXFSh
NYWmPaUbzV+gw8JnltzEqLU9Jj5oW6Kk6YBSs2KZt9W7+tC6pMRwq+aNZ8pWANLiUbEjNMbf0A5E
/mNhcxxu/QvkfyYpRRDgYSYbe0xTdZHdP9M0VfZY7caXyF5OlDhBdcL71sOk9v+x9h1NcutMkL+I
EfTmStvejJcujBlJQ+89f/0m+r1VtyCq8VbfHnRSxFQDBKoKVVmZKEiA69JVrPaFULBj/79za2kw
mbFwyZvd/iiqCsMVQtEXEn5Ua0+f1YTuCEg/6y/gxf4ir8HErW6bJ1IcEf6i0HRrl4Stm4ptHua6
iBIWNkPWN1VbPfJDdCo5xdVkkRGeFlEGt7aovEKqg/ofeLdi9lD1Fp3knIuWf1LtEdMj0nN5IPkv
d0JziIWHWmSpuLVN9v9mnb0wDbIO4iM3j5AfYgIDeFsH5cg96TADxOGgUOuA5NQWcRBkk/P4p/+A
5FtK5G5/BeX6hGT0K5X8imEDHs0duWqYUXOjE3mnso86cVt0iLw1R7m1sa/KbhSB4UmyCUAisYPE
aWUZUYCR6TkzBT7fI8FaM6IJyyrlwwK5aEN5gFVyv9qT9hrayoOSmd9Gq1q3qEVIuQXFcYvdDPuD
c0FYkcBXpoBv4devjIwuRN8bOQEyV+hII6sLH1FbNHtHs5p9vxXXrdOtM3torKk1fehAsTLL5cVf
fwF9zmpwAhSk+t6/6aQgtNUys8H0vHGILBCxIKZieiKw5Qd+Vb3e33iyr79/7atp6nCVCucHE6nB
zwKq7LFgZsGZj7ZhXVhj3pl9fqpnRpaymDno6Pn/3w2nTlgp5Qn4tGCTBxRPdCIHsqikIkHEHCqQ
wNj3l0i+370lUkeL6wvfF32YkyYwc5eAxY/vjf9XPbObVdFNTqWMtQ5ABiRfh36XIx+avWxNXuck
02PVIBZ5l26tURHRSBIfrQtYI9ruZL4OJRYHFR2PxUPEtERFvnLoVEHlEHtRfzhIqEBLXrMu/hI8
eLskKpqFtZ93E4HwxHHdmXrKA25VZJuo4L/dPxCsA0i3N0e0omOfHEBSeZR/hG4CDgNCL4I3gct8
iJNPcef8SZR/afWqFtUZ65qgL4Bn+JpMq3MeUbxh1VEYR12iHEnqByVam1iYLD8FXO5MKmS3JRb6
knzxewuifMaYDCEHgW0UFF+S994lTOPTJxaHcn3utlvfnVzl3OyQDSpmckqd+Bwy2AkWp01vzwrl
QvS8HHqVfEHZG0BxrqzTtYznY7FBVIZsxvQsrHxQeIKiByMwidtiZnKwA6vfh2DmD5gsAZcTc29L
KB9TQgmZ9OZJq6he12ibkGoZ8Oh24nTPmdd5kF/cFp4KiIWCkT5o6oFXVDUJoeqFdskKzy2ieWr9
5ePgp7Olm5xyMU+zTOoyjTPa6jvQhBmg1shSN5KlrgDP/MFKm/7wOriapHxTFUFZdCRVft7L14qb
bVBTWClOBMHrfMMmzF2cjro5DHTfM2zSXKrIYRjw/hntxqw86E9K22xVefK63dROp4AfG0qRVnGc
PpqVdJTW3Dp6DXJTY02BLJVsbn8M5cX8HoSG4Yz6FBlzG78nG141DVdwgcaGzrH8JXZVO3oKDTwT
ytFE21LfgunMNuyEEdn/kL1ePwOVpRt+9G9AIgJA0BhxqwdCJdm/5qcW7UR9Xa4i6KpMu/5ru9dX
/Ks0WMyLynB+vw3TTlXvt6QnXTnFSjsS+nDCq/sM6EplttvONbxpDTT8ujpytvKFPTtGnNGdmylT
LjEIuQlOEd43CKYHJJjgxzbSY6dC8mYU30e+PzOCy3K6ft12yjs2NURKGw3xsn9D69IGeXOxr1F2
nWx4B8zqeaw9Jiu4t0LKF2Zc05Qx6e/w6achf23HwBwiUAANjJWx7FA+ruYikFiRXoCYb/UIrCAD
GI6U2ES9hnGJGEkp3SQFtLZRApLc6Em5bsT8Y4x6ewK5b4ZxTl0AHWkVr0U1+bj/6RhXl26TRvpQ
8HWJqztoICDDm0/OGHFrEVJw4x3oBqiMB4gWkG/VOOKeOEfImK1ydB7rFaZ6NsU6zHBCWK1HRlpA
dzq5Him+RN4XaS/ZvgwpEH6vsUqrrESR7m8GWlfqSpwC0luhnTJgCk78ZvR2oKBMDrGnYXzkwUo/
5PLL/c/GcnS/NTjBfh+LZHlkDgwiq9+Sh/I7SOM9+YQcfNfteNSwId/ojgeCqGwtbq0wh9GWQBO3
X5byMxOyPKmoSFcQdYp2LaxUdEAEJ92w8MaLfWRdAF+ugUIoCL+oCJNFfJ5Bcg33UMXDWOhWWTc8
ZVHilJK6wdCzJQ/kK/dWPiTPasy9Rl276bjeqjDJypmihhbsODKSwuWgf/OrqGjTluCAkYmjD3eE
mGn8Hjn9imS6EGnv96nHbN8vRpYbg1Ra3We5XEwSNlyIHuL6kas3UXg2pMANspM2gDBUNcDXdGoz
poTl4nW6sUx96jmu/8VZDcBGznYKGboUV9iwCEIysNKvqTd59884yyQVVKq0SWqjxt0qtY80n5y+
nExOy+37VpYfRjcro0JJL4PcTDGwpyR2NchY9KcW6sC1icLLiuUwFlHQtweZCihqIvBclePISMfk
EO7Cp35dfI28DrLT9bZ4E1BC14869CtriJoM4Fhb31/uYmrwc7UiLe8t942vIUtCg7YQelMVg8PM
pZtYSz09kV/kRmWUTe9/xN/o84JGqMqBpCKFuJfmB39+VWVGgFluStysiXqti0olxAoJMPEluPTb
Bm92/9R54GG0JCDKAwjhoB4BuqvU0QazcKG+fGC+OlhLpXxUl2j/Zl1EZUUERTNxx8k+AqxTAoln
fhBXLL/IMkk5oDmTql4hqDVfxSMeovAabwUZa5j+guj+Ldu62WDyM25qwkDTxLPQ4CaSqVzfEy/X
pHT99bDnK6vaxNBBHTcaGv0V8nzoKIJyE6OIoTNsCzsByZQ5bSUkTUwhzuU65s0vo9xSEcaqXpOx
RMJyRsY/eYA1MhMUZ2Tw1Hjmvk42COtVPPtKS5VW8fNfIXGuN1qkdaID39f/gYWSxw+YwN0argRN
ZEI3OnxgAlx7un+Fl5OOm0VTHisBKTDgOPjqZMgHcsKgOU3W3VpcsZotLGdBOyuxHlp/xMUqxAIs
1b4tSy/RjAjgH4z8gbEqclbvHLLLqm8OWcpLfBCQSV6sqgE00JneSc/JJ00dfNduEzso0LIkIReh
pzef74K9uDEbJXKbTSVOkL4fC1M7Io+CSh2hMJVWRF0wQlqMCYBD/8Kd4ZVR2WSPEC93M69f9BKj
bn5EXRQchsPwRStnfpNAyF3s/e/Knoe+eYQCyX+QHCJn5N5uU85KL3peiwjgNErNZtO++WeZoOTO
7QcwSOU2Ws9wWMWJD01InTNCLiMIgm7qV3+iAnsRiSSykwmSENPhgFMbaAGAaMgLEAsJwgt78Xjg
zgKGc1gTJYtPrZvdptxZFrR5o5NpUyLrBDID8C+jpcVUeiC+594WU74pnZOgVwdscQ1NWVE4zsOP
GhyL/hBajKuzWJy8WRCVKSkJP/uxgm6ZcoQXvDBpJfiAF0wnG5ZAjsa9ddHupyg0gzPgFSC9bXdO
sCJ1x3KVACX3X6Yml9+PN6ujvBCElhWO97GP+jMaktlDsq3XpKij240bxlhnfSiO4Q8mTIcRXC+x
5+ZStmIrpnFHLuXnaF8kV9bGPiosDRQfJLypDWCdbWz+bx/zcnluzPLAsRQp2V6SacsWfAGan0Sf
XgL8XGKkgwynS4/MTxrGJ0aCWxV4wZSF2gzGH4z1sExQnqasOzmeSCtKMdO1vp/d/JRsIi//xODE
GwqC3l8xQt649Eu+eLODBUTAlZ40H+o334NYzyb9INKEYJ98ZbkyVmpEN1JBlNukwgRXVnzOp8YB
6MkpPH19aXlAFTF0xUfxe+5yEEec0dWNzQ2BIJdWt5JO/qHEVJPBlBRbhJzfbgDleeRZVnqfJAiN
I7ncbrA6MDW+ausOtWKicBbmKIhrlrQ1IOeEtjrB4veOsTFe/I+BKTjDOgCUd9J9reZ0gtCaeQHK
ZmGZml2QMw4yw6dfJLhvvnlY4wUwK1gyGaD4Z/CZtFb/LuGWBRBly+ia04wqaZePGdwCIFkptDLS
1pxmw0zTb/fvzHLedbVCPWj6OOsHkaCtmzFxCn8nRg9qjl1DIwO1Jvu+sWU3dzVG3U/cTWPA4CHe
EFNq9iHorJt94bOs/CHFuZohp+TmA/lZ2lQNn+FSolNEMvUBg7++rVkTKkYlAFvMdvFyVLxapMJ8
VATKXPlYWLcBO8kqByI/2HXojmV26LAcwTJYT7hao+7cHHRt6nNkfW50mO35KXL09bxCP87l38Qd
oDr6A3OJrG9HXa2x0/woJQW4cCdvQqt+zFaRU1gzeCc8YxObLQYQmBu7nNdcV0rFf8mI4kzJsa9V
blgaCITH4nsjHGqOJYy97DiuhqjAr6iZ1jY8VpehNx77jp6ziCaWkVbXr/YbFDea8iQO8dUGS96o
Z+4o7fLH0NZ3EB6LP3NTdjU0rUklqFSs+/eOsToaltsrpZyCrgaVIOWblKM/NLEI9xgfigbj1mH6
7/7l7WAmzffOfx6jJ354u78Q1tWmIbijkZZ+I198b3EoI4zWp26yl9F97iMrXTXHafW/XjcaiWtE
wzA2l8L7Y/OSnojuNiCRTrBWoNsmu4nNZpBlHhbKoRRDGAYdIWaYML6FWS4gUGQn2YQQ053P6YEU
eTCTsiLyTYwdXiy03xxTyrlMfjvqnYCzImJquAOcAu3dHeF6YvaxGU6TpkOO8sLvGmJpdHUPJe1H
ws7QuJxXfWETovyh9vrzhmuUK8kbYImRQBGil+o4jKsxA+/5qRm+TH5pjtzTmD72KFOKXe41yvv9
TWX4To3yLn1Vj3BeuPrK+DrHYEmcRAw0MYwspyU/F0hLOyvinDYiSQ/jf5+ayVp2Ide4+p/WQrOT
+j4n/xPqNOO9lp4n8dMoGCth5CQ6lZOosxClHbnkUwRFhqeum2xB2fL+h4xBsPur+UN94LprVEoi
t1Xm1yN2TUMhBkQMjr/ONoXXQebOjp79nQw+ucCSZHD0YF7yQzsVDPLjP1SFrr+AylaavBSaVsfh
aO1yp3upl7xCASQFzLw8Zh5/0g7yY/9SO4YXHziPJBQsKAMjPNDcRIC/DlNCouyYlEjLzhqz4Mb6
opRTwbNlFHUeFvpv4WkEvU51GDyC1+ns2Zlc9C3jVbpi33rWnaCSlkootbAjLecYSDRp24KLi4D4
GsY3ZNxvnfItIA1J+RHE5lBpBFFv/jEIo8n7TB5zRpCl5Tx9pOqSQpg8wnX2jokX9Yfy2gAX7RAc
Fgayhp24y7+yIbyM5dEqnkYrVMWQ4ITGU3Cck/RF5rkHfVTP9+8i4xgawq9pe5to+iCQAoFefWvb
H/z4cv/vs0KAQfmVfNBSJSDYoX8q+CCk2BvWN8LKE7l/hRoRIO4ogOSeNy4Iu5s3SB3WXGEY5MSD
3j8S12GFjtdRNb7dX9PyxfpphkbFigW0T1sRnwYCuhbXvXRaY3LjucxcECLeN7U4Gqhfl3SZ4bhZ
UqSKSWeQeE16AcWmAM4tApMKZgIx73jf1vK9vS6L+lKtrIddpOUwxRsr3/hsxQed+6ZLz7wBnnvh
FEeTed/iHw7H1SQVCBS+aNoww+ow6+IE2+Y5vLCXAmG8A6Xv/7g+yuf3WqWMAYnV/5QQIo9gGdgc
t8sO47omKouE7KUYCKS+J8/7rtpBOc5M5y9Z8sTYu+Wbe7VDufe8NIquiHGxSM7YWAigVseZ2oVg
i19xO2PN4qj8wxv4apLy7FoRRSqX4+BDJ4rfpE8cOPZj9OGkr/4u2TW7/jCtWKF62Q9ebVJuXm3E
pIgIG1Wlv4ntZPst1JtiBiUb8yBSyaLAgRCTr7CyBDUSu19Xe/2JwGvJJA6SEIfx7YhX/b3E/nNR
NIA1DYtxGiUcxY7bFUJnat1aLd6UnDfzEmogDZRQJijrJc+FzsKY/CH5utqmPP6g8BJUlHBuGgdl
Jy/YEvZ94D2g/CuefJfI1Danep9uoDuOFwgrlb2s7d7aKTfTq5i+V4PLNQRlMay222Ajnr4BfIdy
22BOR9xLa9gZh8QavrWQ6ga4ye62xavoDZ/FtoVIWu2mX32ntkEdgPfYRjlVDqtyzrjGNBtQVQ08
x5FtCrXWymLNmZXBjMfXOO0Y6TA5wfc2hPJLicq1SU6YTNRkk0w9wcCYCqhFq/ilBwVtwULEMG4U
DV/leEhF6hU+gFKdOePsB+9z8ndR/3rIKOfUaCUO84Q1xesSc2VkSJhwZZCxNvZ01x86SFdrlF8C
VWWf6w1ur/LY7sbLm4IcaPEJtUdLBEO8aNbPrIPM2kbKMRUtJzca2UZB/iGHUHxSPn3WJNMfEGjX
lVF+acR0fsT1l8tSPlVn9MfBlK6ayXdw6mBOjiXKwbJHo1T1weCymbzMjA7Daslzi8mxtPiSA2Gu
gfz6kKqJO4zvSuhKiWiKCgMky/qSNFxVhux6IZASTIWxT0C8ydMQb7JHIzB1W3/EFMRuTOAMVJZH
ZuR0NIi1k+S86slGg8jmQfcws+eN0DRLElBIkjBQwwc1x/KZBRhjRHEaxtrMXZ/nJIrr01HLKgua
KKwki+HJaAwrlCJkJcd4kJu9JAc0HH+QkhbUP1pTqjHfmTqlB9fWPjNrTctVrZ+Hl8aw5lWBjgCp
/vSNZE2JZkWBN45Pg4TZrurkK7XlFz+q8o0RXEkAueNPaa6euQLAlNNwhprqFBWZKfWrmT/4dYYw
Cy0S1BqmVZo+dlFhchJrt5eBu9eEnR7qr1MpjcsOvkj21A33ln7xz9UBNBAXH1hJVvo5EPjoeEgg
ludb2qO6DQABYewBI6bQfD5ymyTcRF5dnZUho8ms6bnf8fsC2I8PMgUa6nbypd9HbvP4l6xQN48W
hfJaflm1HfD7JMUgoBvxM/0OyTrHP5ER1GKnHwEhy21+y+oMM1wyPcLP9YMqxz32XkwbUxyOTdqb
ucZ4RvwBq/zzWNM9wkYRIZQ34p1EAGFEzg1TWpiYzqzAi3Zos37mTmmB7PHvRmqvR4vm98k0oy94
goNU94S9rn4cW7MFEi5HoZrDMBD/RsZqs8dYtdrCKj4YZ4pxr2junzDS80yG+gx6Kf8Q7CL138u2
ARA6xlwYD1+G06KZfvyk6Zo+hDRSnzSWUQcrrdOtqta++1LHeM6z3tgqOVY3b2xfKTFtEl0WNgHm
3ZjSa7sSNvyOPKPubyLrhFJ5EdgyFb8nXdIueYzAfxONuZUF6f/o8mlaHwxnxqFK+G9Er98NM85H
aHdfCLkAGUwCiSY0DAZ4n/uLYxQQVCojioSilgQyMJjPFdRxnuUEIocYOZH4Nyx3aFdjpDFMMsIn
rW4tCwE/dAH2s87C4xD72yIUvfurYpigW4hz0o1RSCABvfYtkL938vr+32flXHSjUOfKIOIIDgky
P060Gn6EdmQR1lHpndDOsB7UrByLbhuOMnrZWoY9IyRaPkZ0QJ7Xayb/rdlB4Rpy5yPKMfXeeGKs
k3Gl6Tails46j3YsNhIUkdUhJ6WDyvTRgRXtCKhLAmfj1szeGsNt0Z3Eia+1KQrx/RqnScE0JyCt
m70BfIz/Bc32B8Tyz+igUc5E9ANIkxG4Ba6ezTuYYHlSPRCqrPN1soqPmNxo4DIlrLUMAGBhTUsz
vy7lYYY2nPB98XVlL9vGT+kpW4HIBWtWj81bto4xHls+SwxvzXBrv3UVh8JPaoJTGNPjIK6GKjel
iWd5NdaXpPyLzgnQ3kxhhZBbipb2qj0Q/Z/qVHvDilUnYTgzun048lnH5QQ5QAqvmGhDtZAAjphT
BdL9bJXuIAKFJHcp+V7qWce0N6Gtr7f6o35h7Iy/sl6trEoX3UpUCtnPdTI7zXvlujuUj+0rgJad
Fa7iTfWRfTAuPWMb6bZiZEgpD3F7kjTET/4GL5waDzoMFfzQv/CPM6SNxr36Gj+oLjgDHYZxxoHR
yd7fBHajzYWyJ541XINlxu727ap6AzUipNRQT2L0oxgvSJ3EkRtjbVL3ykgaqFJfQaKtQynvFMul
Kehf1J6VC156DHceOXT7UJamCB1MJKFEmE8+DBYhWek8FAic0olDs15Ph2hjoEsF1n5Hj8zqMfVQ
SXu/SJG5rPczwwHolNdJY24QxQGnOJxQHAYKkHsvOoaTYQRinaryjGIKMSSSpvHpozqdQbvLcjCM
sizdUuS7qmwkUkeK175Hqlazp2z+qVmxoF2se0H+/+a0TErp90GD05LUiVmJx24IzXZ6UbXRbJVX
GYAeJWLsH8Mk3VEU5iyfeFJq4DfRikioQQT6P0AoWfkM3VL0B0XhOg7fabIIfYYOlm9PtwkMsPUw
b8BuODMOH91iBNvjUMwqFla1OyGX7BzcTvHMKCuwjFC+ZOoiKBsQlDpkd81eWhlSbs49Y9SNuXeU
ExG6XOfQAiAhDnOvj5WXWd03ZIKXd13qseoErGaAQVZ9cwxTvu8jgeRkJPfknREQYuRmM3QDYohN
RT9qZ3SGY3J8n9zyIT+zshXGlTYot6HHES9UNczLzfOk4uHVPd0PAYyc06B9hia2mkqQ0sL4KbYP
aXxEMmjp8fm+GVZnzKBSE18YM3Uk9W7eq4k6aukWexRdjhWRRmwBgtfW2ZEZy8lfvRMEDMqJtHqY
SiLxiLJXHPR3KCSE6J8Obv1eoLg0kbndTY4hhoFJiH2/iyPw9JypaKR+VKmXuN7b+icYmzx1Dxna
z8wBUt7lnfwYWuFJhpByDPx5BdIYH79NNas1JitepxXYPFNHms35E0SeFkglD8pz6bE6bXdvLX4m
1ezqMrAq9CXJrrhdYNSmwq8KmdE8vOtXYYNkITd3iEtEvc1JvZFkitLqn0wxA7Es44zdvSywQ3mg
wofGSz4h5Lduf9GDC1H1wUCmh+kjt0ANhmNcnvtJBiySX3SzsiFVWy4moHtS8enX0nZAUbxHs3kE
E0BkBasM3ESV3TuEEyBwyUh1uMrwiJMA7vCt6Cgyam/3/RV+EeWvOKmJlC7C9yT+qke6vG/OoYsp
dRSYbWEPMhqMYfA2ONd4aGfInsFukdzN8/ATKJ/VliPXlAR2Toi2clcAs3DrkH+yS5oyhg0XYOUW
q3J038XALuXKBF8AJ0J6uezBKgELy/BM0HLtpnjqvfIZPMZb1pFjnTjKq2W6UgQzSWljQdrys/YW
aQIjKbn/HsGyKB9moCYfFzXJHOFCJChuQgAObFeE8hTwV+v+HWJcVXoGVerUdK6Iw6wwMdOCC1AU
nzBKY4JGp/RdLqqsomY+W8m9/KOXxpwV5YM4eVIDwHjIganeBThCwlMk22QoUfgRMAUpGB/tsuE3
lzbk/CqMCWnFODZmKZ+V/Pn+Jt6vl2JBlCPKpWKcIxJU/X2/6zANBSoOFFMIcSfrCbfov0Vy2hVD
AaCLOvQtP4cFWnMYY80CM+xqU/B9i42yWrzTN2aog25MGZ+3MarNvEcUPAhAiAzBQ+E83crHwc4f
KrfdDytWw2LxPN7YpQ7/WE/TEAWwizFH8CsmHqbsN2xk13LL4qcdiY7WaVjFfFxeWhblOizNxAGo
HTxiF6QF5joLu4TLalasZ+Hy7b4xTJ19X+26MBEuhglhv7AiY/vqkegtpJ6xYhzMxff+jTUqEvf+
yKcdaRqM7ggSztTF6K+T7QjKS1uzmDaWxwVurFHXII5KPlMUrC1d92vVIXD6EMOIJB6PDm83Nsnb
L1TJNmOdix7lxjIVl1UllmvIMADvcFQ31WbcZuirqcgCEH3dnE3MuZhF39ijoi7YF5OpI8hA/+sM
VZlqU4D+zjgEHoFIqa6+6hMTZj3GMvklx3ljloq0eiyViURuBxkjx5N1BT1avCLZk9zLDCM3lig3
M8xh1GfkmPJe5/ibfB1+j7bDXlghe70kWdwZH/RRBXPvP+SL3JoNHFxObm5+BeWFlEQz9Irc0uC9
hUpWSrJoF3wTr4MXnUnCRYDb9Vl0M1v8CAMm0+by6/PmB1DuSMiUOJNF/ACy4aiU24QaNUVGlZ0y
eAgWgpvlHehwHIxgL47JuUp38YnEfmDT3eTp/0cokegwDNnc3G9J+txlvqn4uYmzZRYA398/tcsA
gOsm0vF3gBTWlCk4tf6eO2bQfkgs4ayCT6k3503wLHnkXRY7oMUEZxeHrRbWLNI3lmuiI3RQT0Oo
EQfRvyGaYcAitHM7PQaQZSKfkwf/MpgyX9mo9cXk42bxlGcSwjqFs4BhHmROUfxVkNz723s5E79l
UzcWKF80VoGYcWA/RL18RPJhHAY3P+SXZ+5fWZJloLlVQ1PptnCsinGBGUWU6EDyUhiSFRjfVG3l
i95cOEF5lNL1zGJa/IMPuBqlfB4vgOJH8snpGTFOX3zylmxBMZRzFHzDFlN+DhpmX6VNuIUMFNiz
xTMrI19Oua6/gPKFaqb2bRBig0v5JZAG09cfpojxZF7Ot642aE8XNgLYq4mnk3ToygpIuOZyjc8K
SvAcyG+eJe64PDIvXi1Srk305yGIgBJ0S/C/F2YNEKlopU+ylbuhXW6nfeFBfcos36EZfCnZhA89
iJ0US6lMDoqp98/Wct7389fQPWV/GpuQK/GVB7Hy9EBZD4Z/kDjJmbr+i9jNbl+A/k5NWQnSckS9
2qXSsSwq6jrkYJeM5pB2CEkAJQsDa4xmCGuBVCYmAU4dDga2u0FnWY5R2atzT47wIAm0bdPUH0Y2
PUQ1I2NgWaUysqiQk8In8YtUYkg63V16dszEhHF86ZayMURpKg6wQ3gRZ1sAYAQDJ5lnONwzlFys
2AzPDYTv+sG6f26WiwDXY0x3l/1wDtuB+FfRq1b5GmAVi+gLDl9kkwyFjOCC/jtM6I1NyiXlaitM
nAqbtR+1psDl9mQoX+dE2vg1fsQkv0aTv1Ij6VFNfYfToKPeiqU5aCLDaxBDv7v+6+mlPFMpjf5c
zNj2JACRkdC/+IL/oqvavs8Txk1ZjmNXU5SDgrpsMMQE44V+vtXEo1Xyb/c/JWsxlENKuyHPjRAW
ajU09UE3e1mxcgVjzqz3+rIlTdcMRZZUoPupKp7sz/oUw6ELeW92Y2pH8bMWPcoRE/u4HDqulqjo
34hByysKLBFknALuIPLm623OJMoixuu8irzGhvSFlbiiy+Gpm4Gp7z8IKy2/j66/g8oRwrLtujQC
TxuH0vtago6NctB3UQQ2WsI35TtMLiHWHpP/vym6qDoQ9QnZ4xZvT94SbAVy04Q+U/LARo2+KwYq
9qzuzR9yoes6qQtRRUozywLWSTp62gdJEIxzCvU9FhpPWPasV0vUfQDJraClJSzVhTm9ZM7cmjpk
7wfTMADsJ2CFzI2fp49qy8UmCM2+8ozKL2uDqevChYVoiBI2eJgrRy4DO2w++KYEWfP7/Xv5h1rJ
z6VeOh83nzKssi4YRliSzyIQ6CC/+s6vgzWobZo3A2OLw2qWzPob+5m9PJQsXi1T0VkOgVFORVgu
C5MghgvP3yTbFORCPTY5+ELkoRsbiInPcKWuuu10DlrG6+UPT7Lrb6ACd5sncIrk9UJwBTOoHgjI
c/agHw62Ydax+sNb6WqNck1+D+4ofiB7DfIoEPG5ylv07kNaIPoBxiK8tQkvFjA+EHB39SNpHZE6
FasqvOjsJV3QNVlVBEGirpGad9qkE+mnMAu+g+1iMntuerx/rC5EUVTwMgxJhkCMIBi8Qs+mNsUc
arMGI6SXgjm9FWcm70RRwUepsbL8NXhkXBGgaAEeI7B4M/lC6CZYkpZLb/zb30EPr86+CFZA/iJK
RAj8pa1/IinvjDSw3XcfLEzowt7+Yo46033dDsLAYdmgn7WUHPOr2fn+zi75pl9MUEcWEpKGOhlY
kbovXiZIlxEsdrkazxDvK03+pOyDEzLrrTgBpax8v299wTEaBm6EJvAyr6h0cJU1wY8gjwD6uEm2
p745ROPgFnG4bgZFNw1deajELDfz+C+kGHU0nwTJkAUFRXhaUlyUIFiiVR1RLCEHyk+cKDDRa0XB
E/j+1egNnM2mXf/9e/5qlfLDadOPWVD0aNdwR738qgO2cn9DGQboCSQjjrR4jBFppjT55Kt5raQY
hbxvY8HL/bIKeswo1TupT0rsHfFyooUpRAxW8WvCwQd+NOe+td9fC78ao84n2JFjgRtgrJVfVOlr
Xjeub6y0+E2Iffu+qYXb/astyqFCS6CGYCw+z1BaUmolD/XR/9INph6aQrJRNoU7rCSJYfX3tO9X
o+ST3kRMDW4vNYoWyfLwPCdHaXgfE8Z7cuHh86sNKqVr+RD87qD1RGqZQnYFD8kTwS0bTuvkkZW1
jgKXySYZW4Dz/mqXTuwGPjRUAWvTE+VMxIBNbQyPvJzu9LB3okg8jbVh54q2633BbqLuoJX6QQ4a
CCAY3RbYYwzQ+aC07MKvRtIc8l7d6ymT54r1CagQpjd6CUY5/MwXolx6aX7Y+qkHs48ChRj0o/es
oPl7QvbrxlAZIRdklabVxP10uVmVra33q16cXF2YGfeHeagpnyNqpRQpJRYXd0Nrym30oxHqx1jv
wBogAmEyTatA0HZanG3BZrzNqu4QRvFLGKgW43oxnJNK6is3Jx0lQZDLjhe/gdHj+Et1Jlr3vhv0
pv8m78Ad/Cx8v2+T7OOvecMv+0xPG3VcS978uNH64CsopUivmowWaAWItZiJdsn7Li9pq/tGF7KV
X61SPiutxNpXWyw03xkgxUk22b7x+sdmNA0kpAWZQ0Wx7GWywUH3tQ+gZliBk0s/VFuWWjzLV9Nj
R7qcjEAuXvacEAs2JpBFQHxoaJ8Xj0xIFesLU75sToCwkWdYkz3uLThISJGAhPtSoV2fPmg/or+Q
w/51pynHFgrAzcpkp8UssvryMclZTVhG/FEpFyZFgKb1GSy0iW6O80M6dGan7w1jL3MsN03SuXun
lfJDYcuXQ9nB1rTxPSIYiAF+0SVpO7MIx3B59LSRWPAzVFRhilcgoKtvsk3/IZ+yN2NPXtyopZzT
5/930ibysWRd4gVR1pWLp7q5/xPk/PS4HFG3riHdkLfWpK7v37yFbPZXE9QB5PwiUKsM952QV+Pt
d4CXC1Hmy/Y52gC4dYPtmyVmad3qI4GsJ6My/YeAd10idR4xiARhVnIBdNzy2J+hraLahp7Zo/+k
KAGQmiEI/323j9NTF3z4w3d5yDZi0K1Hpd5kamS3MljyDIynt7KTG413f4OWL+j191GnWfUzo4wm
fAIOZEwdOsKyxMoOSZL0+yG+mqAOsSwDztmSHJcoQUMe1xK2YOC3LsK4UDL6C2TXr5+cCqXtEPl+
y2HL8zcUj0C43XlmAWp6A30eQkRNsHT3N3GhzfSrSSqkjmJSy3mEJba23e5adz4VryUk3aGQey72
Soy61XzAaNgZgjOAT+xnFjvmAojol19wOYc3VylOMkEIdAR1IqAmrfot2i6W7JJOHitVESWynDtf
9LIdN8aAem+EARyLrlTrK13mrbBPnUbQzEiFBkB90qFhNm+TH7P+OPC8XYeQr8s3Sv3Kh4+lmplt
cmwjJyheuOlQVae4eyyMc5y9GsGecB7nuR0MbjIA0lp8pMMXKdOsKnpNGt/OuQ3Xm+H80YqOPwVu
UjSomZ3F5jEQDk30oCfHtD6kAFTGD1XsNh0S9XQH0mFO2+k5GgmjGYmeAZ4pwRZOoDDkNZNr3sLh
UeASU8sn3NG9EIuWGK8i8ai1b5Pxwsmr6L0TrHBcg7MpmFZNuBF93soKFGM5K9ag/IxyFjru1bch
3VW9y1e2MWA6LtuPmoWSt1ZbmYrMouVQl1779feg/Wil7yU8ji6DpQQFDONj1D2MfZhD/KKHmGm3
uXlngAmr9oKxN6fWDoOdJK4k3vRby/d/DMlJ5RpTwJNR71YyBlaiY6d/6nzjxsFgdlxh5VHnSQO8
2v8h7cuW48axbX+lo97ZhwMIkjdO9wOZJDNTSk2WLVkvDFmSOc8zv/4uqOqUM5HsRHd1R0V0OGRr
E8DGxh7Xwnhe8tUErlZKIluVO0ftTKftdmG9rcvdEAP8vtxG/SGjD/LkYjy4TPfmvMmBJWNet+HD
POwUgHCraEnVvhAV0KEJMuzzcx19K62vpNzH5k36ngFS3+h/qouf0N5uJFTmY7ug35NUs4tpRyPi
xhgAAah/V963832GseAEuSp/0fZyd4W/VQcgVfvWxU5geUhwkOhbVFz1421BXyRJdZbuJlF8NFHa
spLYkrwPO7dtvzcxTHn3Y0SjI3zHxo87VzLdZAaxCUU2VXtNy0299PY0106r78fxfSxjOzO+dumL
hPpvsuke6nA7ZJs8uFX6r8rc22Vs2CEKm5HiSdGjLmOqJLnGiOFU/pCKGKHZzxH6Gck/y7QQOejr
T/GfBpNHmVfy2QxnFQYssezljSF5VUAhB9N1mdhtiUlWkOtukBgWzXauxyC/5HLRrmG1wShRXOtE
zsDtEWJ8Nleu2pTAPaxE8GH/whH9JY17mQdiRd00Y5WtyyY7tU0K2CKKYnG2TcW9/eel2lP7yL3D
SDo1AyrWv5dqP9Owvv6JoyhypESHxz2oxTCFstZgE62qdcyudSjFkzOJOvGF28e9qtE4WUmZzOxV
HV1Wd0dm2Q935Q4pdeEwnmhR3JMaTQVICZkXpVFkc8ebvn5Om++XH9GVLpvTI+Ie0aDXgqKsIIT4
gc+OSEcPZ3SrJjarc7GiSHEf9ZtiL4Y8Ypt14UHjs7gS1Zt06kdgugTo8iWatpWG5FbWiKtGyaOs
FcLCgMAp0rhEbm/IRbpEWCzrDasfen/YMrZfRuQCddmIqIlE6vJJzHD0ZFtB+UcgNu+bHcuSL8iL
MySnf6diuOofGKZuEBkUZsjKYruPhKlgypF6A9uJAMaVRwxNyvWVLuc5GsUSRICkqMCltuROYQYC
f3ZVU49Ec9evacNpURRcP6ob+pVGlWhjkKh/LDRL2Du1KssEKZwF8yFrPNhQT4N2mUssk/HIlAq2
tfRjxPFb+iW8i7sd9RjXelUIvE2RWM5wlr3eJr3JQgpSu0ExvBSz8kKKQFQIEMlhPz86xUEtlYTo
UFE2HMJGONmgsfUgf2EgcpkrX1k7kWu5eg+PdpQ7vXJIhqafIFI1npdZtaf2i6UcrOVBU/5aauJI
FmdA9SnpskSDrGjXXZcPgIaz8wNFCRTzU5oTPKlPmsDCiTaUs6K91pdTr0IioRbjpu3sONc6W1dp
KYi51gOSo8VxtpTmadhrLM0FB9ZJ7iyvP9QHLO/7su0BiMEI1+ZrwsC/qn3ktlfyw2VjvhpW/pLP
Z/byso7bLoD8eSjsQPtZoUnssoRVZ+VIAmdAkSpOGompiqUqTiYn9tw86/kPM3m9LGc9XXokSD29
BgCfUuZghKDfcXpyYBOxHCWD3IVLfCWKJUU7xzlhAEkIVYXdOr19Ngo0u2aigHzVOh8tiLMfdWsA
VWuBhFRGEFbXbqwQN4yuh+lJH3fZUm1kWbCJIpGcKbEauUYswjxaUE4yDGs2rcOmCARnJbhhfG6u
GKcmVQmWlu3mb2pry5OTeCmq/bInP9Kn9tb4lnqighS7tmfOw9F+coZEDcsm03UsbsnGWyTstkVT
7AYVkJNZMoGNVX0wSk3wzK0bSh2VUjD8mgYfgaNrq+7MFt7frAdeW/mK/BZU5jaNMIcViGqI60k0
85c07grU9Uwqc4A0UJghp7Fss910TfEaxF8XP71GdLnJvfquvA09kSFZT6AdyebugxpPMwnG5fdX
qLnLH5Zd7E5P9K7Ydj/jwC7cedsAgULaxE9iuJv12/hr5dxdAeDFrM4aVp5krRO2t0r9IVDZde35
JYG7Glq4DLjwTMJu9gcvw6PnMVa65HYAFllk0w265RhfJb2ShXApK3288LmPdpd7cDNjTLqug3Td
lp02BuGV3NjRnWHZjBYqd7Sb7Fvi0TvG0mzVjr4n4C/WfdUzf/TbeStsjmSadH6Xfu0Gd5fkpM2t
lOB7kEPzGF5ldzXdt5sWbJ3ohRSl10Wnyz3IuhFIWbd87j0FH5D1FHkNnLcMKMWpV3wNXFHt4F88
JqZpKugzMGQe/j5Wgd9IQrinrKWPOsZVhiakzs4R0LfgQBciF66v8E95PEhFnyymOQ1wUesg3Fd9
uSVa+eWyBq/b3F8iuIe4N8NYnRO2JNI6M+gpR8wQt6n330nhTNASSZMpLSykaJBUHbQvzRJ7Q9yK
ehlW3Qq0vimGpeg64ZEeqVH0VKIyujulsnpJGjmwy6BJblQtUxFJDKHAmV+txBNNJSjrq7pm8hrR
zWUJyxog9LTB++tmyo11xTpu6k25W7JtpiNF/v5+eTPXFnkkk9cKSpfESnTI7DCz0xulrSXGBlbW
mcxkc1nUmnk7FsVpBykKKQ4XC3XtGmiZcY7IL0NRxM7bwI/7+F7Kh+9RJqLCUkUr5NQlKao6VdkK
DT2ONvUMYpkt+uaVXZTTGtcsBjHRVl70otjpuj591aU6j+22S9vHXinJVVlZYW9bchS/TaWVPMQq
ld7GSau/dlIFglt9KABLEUxVXziyFM4vyYiafZzPgW0NKQlsIFgA+Q0Qek9ApOqeL2/q6pWzEMAy
fdFArHfqktbBpIYm8+Dy/KmT3ySw/0Tj98syVpDP8DQcCWFbfBT+Ua1MtLDGjWvd8AaYnI7+tKQO
m3ki4HuvbhRM1LyIW0RWunBP5XJPQG6YaA+TITdBPz4rFjXbHAgIlS+KAFed0qMFctYf9IAaiUMI
SpHHj+N9Ubh66ndkS75P8gtphO0OzFU5e9yOBLIPOtrRxgTzdssiTuZGFe/RGxuGZNRU9XtzLy6F
r16CoxPks1ozyYomIp8Z1u46eh9f9Wcltpu79mW+yR7NnxidP4BtwFdmO1lsOtjxnY4i4Ht1D4wa
T5RdXrV0x5/DmYIR/TqqnnwqVHPd3lTeBM5oxKJA8Mt31p5cy4z1/LIWr7TEnmgTn/fSp9RSij9y
NN+0bfdI3KxzwivA5266PY4bU4SsvJ1uItkBos1+/kFvRN3WgvvKdzUmJFbLJcBB9BFKOQRY+E6q
ZGi9skgkeE9WZm9PF8w8giMl67qxmEcJSoZJSG+8qXbNLr2q7tL7GDNZ4Af/RI0xbXUzfGvvTDAk
hODLFhcJ12OGX8qucTZqDtFoUrU47Q4EluPrckv9/GGAKwf0VJPggeu95CEFznuPVCAQRkR5+PWM
59EHcPbL0PskUUZ8APFnd8RE9RfGKsuI5lEDm7cidJf1lMuRPM5uWcjsNHGPjUf6Gvg9L0BqZniV
DSCEF3t+qX0ttwEvkztD7RC0cKDIBYLZEM+78KatvX7HN42zbFIm1zSin4YmykGLXHzvvjDOACR9
NoWb3qWPw4PY3qz6mkcbwJm3WA7TyjIgVdLkg6qrmGFaBCNLK9yJTLstxbRMqqmKxUzskXabadAO
SoFDZckYw2seez/32+cJkDmDDyz9rSgj+S/0+JdE7j6pSdVOZgD3NkHMax5MIEXXzvSj2Q57w53A
vI4A9EpzANMjHGtcmZ0wZUVWqaqbGN0+o89NVClJBoLVRtfB/bLpHzrTLr+aiAjHTbYt7ovX5iZx
Cyd+umw11/QHDOJohwYtsnlG/KT0XbzINZxgoFLBrenopLQOsRLrsdMQlcZGJG8vS1x99RWFahgN
hjN8NlVV04JWCiHs9nS74jb2jXuKFrjRFuFKrqrQsSTuQJc8BJ0VmpI8YLl/U7z4KnwJMdnI7sbk
N/5fmvgz0TNIZGoYhow1ckqbkjiVZ5bCGJ3mWgcVAjxt/UZDFE22BbEDIdHtmmdzLJBb4oQSJCjg
IZBt5u/szp+UcYJDW7vwx2I4Ez/SyaKqBjGYgEhB7a49GpVoSFEkg7PiQ5/UY6ZARi43G9P4oYub
vJlh5t0yzSSagbl0hRr8vAoIOrSmw8SZR18Syzc0h3Up5vt4nzvoh3oe6JX+M7pSn0AILvBO1haH
cXhEmqplqarOPRnTOMZqGkoIjrrgTR7L26UcXgQXa83p1GVTNmSDWEC84A6pHcM2CFTIYBkV8hM0
0l6Eupyt+MFbcz9vYyFAE3td+P3UFVgszIoq2lmOo6q6KaBmYgGYenSVBZsZY9hekh3AfbD+K3Xb
EwAwVqAACUXCVxNaOlGJJhMkWc5QBkYZGDljnlkeiUrkcJqlzpwgrYFLkVXSdEXkAuBqaLhDq0in
+JW6JM5YlcaXYMbckj2nVbVRaDQ9m4qauOEcSg7YcKptMajdNh26YSfnUwXqC41Y3mjF8mYmMRoz
jaa4q6M6cJo8sW6qTItcRIu6oJtw7THSVQxWWbKJd1D/dLGPnj81r1tg4DYWIojkbnaGxAZb2XV2
h6i6fZmeqivp0OeOIuE5RJO6L6pNrJzsiXjuMoYybfNWqS1kKSPDKUpZsitpbL0CWCtXylAuN13d
Uwd9HbHArV2LRk9Ec1elkg0cpQrRwcF4zh8sL36JNsbNdB/dzJv4O9lWH/RGhEm0ul4ARDBlMs5H
feOUKqPeTJaXt/M3rQWLTV76WZpBdTO8g2FU3IDsQBasdSVa0DULw3MYRLJ0Sjg/Sg+pJo1yEnjE
mKdNNyTfzaR8BhqTKNe1JggpBE2jhFDzzPApdUf7qo8DhCXgr5FlNEXNZXGnd1UrMHRrkkxTx+tu
ykTDvN6p26ZbHR26ggReYmyV9DGAokiCx2jN39fhq6jIq+oquoq58BKkdrIKAKnAa1CuxuyIP111
cLjb69oLPeXuslldeTOAn0aBnEEsrIivv/SqWWRDEUBYDWQzVuPELH9dl/tguDOm58vC1iJn3dI0
AquCuUq02pxu30xHcyqGUPI6BqeGYZ3bRHIYQUp5XVBbeZ0O8abf5oL0+NqhHUtlt+PI2AA6pUoV
iga5pm+oV9YEXZhRDkI1dardyytceQhPFsipvFEtGCatsEADRf/QRKbt/bKAFY9Wt/DEmwqeW6rw
Yx8IztpJrbEWra4BfPexYNy5Tp0o+XFZzpofCwHQcUOF4w6FP920tBvUIi8zABHVJHhOLZXswknp
tkE6tN/7ElhJZomm1KHUMXVC+8kHwAb1L3/Eivunw34gYkBbvQKtOf2GrtM0qa0rCV0UX/L2odau
IvWn0h4apDjNIPNEzccieex0jxSlK4u8q1XIy3LjrSRIM6TKmzrn32QUHCZp8WPd2AS6IljmWnhE
dQx4W/Db8Cjyl7AozSDPioSBPjXXVmmnVyCE+DA1e65s/V5xhpvwLXKzD0UcIa31W1NdN1H2pQY9
j1fiYm71bmokvMSyM7tg37gttuWOTRyLerdWLseJKH57F2MqaQ1RWvNo9EjgTSKvSSSBM884Ii23
sloCJwuIS9KHUfn6H2vkyRJ4x6GGez0UWELTpuiklZvEA1DjjaVZ78ko7UHIOzuTrj700ijKAK5Y
sRPRnO3Mu3RMVMIOKkezC6YbenOnqoHggVvzT07EcMayUc0qkKJO8sqfDHcVPH8VFLD3kF9EG37m
BonTPib7wBGOi66YthPJnMXRG0mSKxOHFwy6W6bvYzD5ZYmRbVILFrkqCVTQOtxqGUE698LOAOpZ
rJCdIsAFtPBHbIA1K3oOhlggiJ0JF0FQ/UiQempQ6rjPaMs0Pm8JctJS1npg8uzuSonSTZWmymFo
plDgXK8qypFQzmrW9RAPcY19zIOnUPaVWrNb4Tj2+hYi0ERSh8gG/zz0S1VpVjFKXmEh/ypp1WFp
gfQcVMg/07IVeJKr9xo7+Ye0M1wsqZHHLsA+lsu8GUEbvtHQOuhevtuCJfF8S1ldJ7U0Ms3XW9fo
l01tYfIh0J1pFsUf63rxaz2cXmBCrFD0CrtXoYc1DB2KWbUFNLc9RdMe2v8vL2xdIX5J4xRi0BVC
h7aH12Xuhum9w9w84LI3l4WIjoj9/Ojt1CapHnIVQhTEF27bT8GGwDztL0sRLYX9/EiKbtK5tgJI
SWWMDvatXUfXTSPSBGbjzq4t4iREpgRvI+93zF1DjZQdj1LdB8BONVFmku7UJbatXAPsnoitbFXz
juRxe5d0ia4MNeSVgJ+2ssI2gucpauy2Eg2Er0mi8B4J8igEERn3iGhxpS2I/qF4dQ5EiFyKt8uw
tHdBHuU3ujaKcAvXtOJYHveaVKQqCqK1ePLjh0F5ZfTFlxVidUFEUTGcRbAqHoxRV4AjHMoTXMR0
cWW1uWrSbju0sk2nxbssak33EI39KYp9ypHudQMpDNWCqKyR3ai/S60FqIGV4LKu7tiRFO6EdDUr
I6mFFHNonAVTV60o+SJaB3cmBE3g6JqAhGDO92k/7PUichptFCAzicRwz7kUBmGfwix4U3FLkGlK
60eqvV4+kvXNMtHgYrFgiH/IDWmUyqJcJG8uu+9V0DhNCC63vyADGSpLgXsOMdw6gJgqz6aEdahx
6Yd1cWX05cNlEatK/EsE/7wleRDTtplhbwiaOYAIZBvmfCUVpZeTSZBHXd0y1EMsy0S6VuZtm2a1
UTBqRPLkPrmWpnFbtoNgOasnj2YOBNYa0VWeSqzVzU5TKgoRc+NFiXrXLOlHkUui+YGVcI3SIznq
6YWMMQbVaZMOOd2bXqZ+RHw18IpBsqcRLBPGsxTP/l84qSOR3FNqdHGAJApEqoVvtRmc/9gZAdyS
4P8vS1pLA2F16IoxsEZMn3CGIJRonETExKMwhZsuy/xEUsltXZsfLdpm7KrvGrvXs6/NhNprn0pg
8yyHhz7RNffyl6xqJ1N8HZlDQzmLTtG4GkWZAXuh1G4aAvc0s+wQDVcJEYlaVc4jUdyJmuGU1g2B
KLm66+uXrPhxeSlr0S7L5sOPRM8iS7GdqkwProy2GaLQbxKy/IxUPbZlkqJbzdTA0VKnmMtsS2s7
Rm14SAxj2MB7Hu71sADRuOBT2Fo4JwMNz4pGVZwvapScXSnVYdSCOQn9Lu2N6zlMpPdCk4dDbmb9
NfDqzX0BaA9Xlub2To2J6itm1jxQUBJs4pbIAsVecXnwNaaqEQo2BVzb042p1BQOtSohJIrT9qlK
0mxjFUW/UUg8bM2yk78SxmwVB3L6fHkjVqwFMh+KhVknFfWdMz1XDTkNlyL0zdps75e+UzazGmh3
pjmM28ui1rpWIUtHLokw88fXkLSsoPNS5qEPRD3pEIVS+WzWirVTJh0TtV2oPhRxlcQYc1RBCpTo
Se/0IxCIB6MfD31Y0n0rBYsoqbyWFkVBC0BzOjQTuS5OKwdYgTyV6tAfqtbX0xADwthyz1zaakOL
EI3MXXhTTvGuiBQ0Y0gktukiUYQLit9o2m2iaa2ta1m+ubxfK9cRBV9kAHUCX/gsE51QeYJ5nUN/
tMh72SUeIi9BblYkgrvxJBpUMmdL6Ced+kWqqK9LssB+rYoAgh9TawPFAc6Q0jicS9LLYOE24uad
liH5MlWkF3iHq1J0sC9pSKJjYJC7QEYra92CRkM/bM36WgJuQ2TLs2QIvKqVN8/E7US2UDYUVFe4
B6gKgUHQRgb2q5fijabIV11fPVQmEATI8J7MCWC2lqd6XgTP0cojcCKXLf/I+U2bkCZjBrlhnOhb
zPMQD5iGs1MoUbYx9Tn//dD+5236f+FHefe7IWz/+b/481tZzU0cRh33x38e4rembMuf3f+yf/bn
Xzv9R/+8rT6KL13z8dEdXiv+b578Q/z+P+RvXrvXkz+4RRd3833/0cwPH22fdZ9C8KXsb/67P/zb
x+dveZyrj3/89lb2Rcd+Gwg3it/++NHu/R+/sRDlf45//R8/u3nN8c82ZR4X8dtr8beHj6r/kcVv
/L/9eG27f/wmUfPv6C+BB/c59YDZMGjK+PH5I0P9O9iECEULCrw8GUN4v/2tKJsu+sdvivV3C1zb
qPUYqspSU/iYtuw/f2T8HZl2vEMUcaECV1f97f++8uS4fh3f34o+vyvjomvxi3mFIaqC3nMVVhbA
oKbGm9rASiSwSqql22B21o+Wjjpjm6u5MwZoFbJRhq5eAdUTf897hQ5uMwfTjWUADjEzINImoz74
QPTPU69RYOxQbYgXcBOoRbg72t8/vvz4S/mXj30oUGoRQgCq0cDCTzW7QycF7c20cq3ougWUVlC+
dTH6oArzO/4hag29wAlh9ub44ecE8t6+ZMQRtVDId7PoipQ/88kf4smGw693gkzg2Xv3KUrXNZ2g
hQA6wpm+ui9jGlcQpYN2dsf4ipsfrHVQ9ZIbcEdu/9NO5N/lsbI++0/nD30IlbiV66pyJ+//yJGj
beqJxDBberaDpmUoMISIL/gsBqVZpQ9ZXLkGbbYgaXowtMRHhUXwNrGTPxWjaipKYLhJGIqGC36q
Gam2lPFoAFdYV5aNkaNYPvUOmqCA2rlsimh2KhXzp4mwvfr86pzK5d7EWdIMUB7IkBu6DAm2PYT3
c3I12G9sVtManegedLD/OV8quk1UXH/4YqqsYeCduwkFTUkba1rtJoPUXeHKLM9y2jVPcDGKj8uX
7gwjgcnS0cQDB9jU0P7Ia2Ybo2UoVhuXkc1LNtpaJbsBuY22BZaKn9wsbnuXgXo6vBX207JjOz1W
UHcQAwzaMqUoLHLLtKZcLXHgrUt845mAzbfbW36ybdDGI8rz8k4BVkllmD9dU5ip5sONGsMNFLBq
nVvKxYZW80sWxdeXd/LcfJ2K4JSlTIMyzrqhc4fawJRZKj8ZVhbbQzR8K6LgmxJUmmsR8/2y1BXL
wgIFRFCIdg3Mb3Dnpy4pmqPirHcHL7rTrqvb6QrjKW+Lozts/gsZjM1liZ9OMHds6DiEdsqWYrCe
2dPb2BqJBPaIvsexaR4BMvHW3MQHtP77KeAs6a6vABS1OHDb7fg2Ka9J4oja3M7gD3GerByNOElF
W5jBV98TSUsiaSl7d3SCe/NQumSfZxh2sjyAsJm79rvlGi+Gk1+ndw068YEY5URuvy0OItSUcwt4
+iHcqcNVK7tcxodYaQ+MqVszkd1YmC0WSeGcTUCeF4vKlls32R2ZGkQcVbRRMyTCLx/uirfA1oPn
A7kVbCuPgl0VuECRVveuodgjIHTU2S8/Yj/doccGB1oW9vgFXdFXhuD2nJtaSEUnigVzh5eETx+D
Z68pZ5Cyu7PsL5ZXd99p5PetwGlf20cdGRx4VwwmiM+5NTK1pLoYe1eSgJk3Um/sM68uO/cv7CJC
aFxIC6yIJm/ATSTDIgOUbK4FYK2X8EF2632NSYkaO5g5y15xxl0DcNSt9XhZ8voC/xT82UxyFB0s
QMMNpHDq3b4r7GHI/SbelrouKP6cpcTY9YPTCr/XNPBQ8f3HfTCXWT0DXxcDfhvtWvsR7CxwgmoA
ss0mW+RlrBhvSAPDk2zChJ9xBIdyETTTlA6uXC2u0aItqhz/it4fy+DuMcbiq2rSIWN0ym9k3+20
62wTgR8ChHLfDIznge5UPAuw8mYgqWhgGylcQ4uPVfu67UlnlYNrtTWYd+5qUwdnQ+60hHjTSABI
JvCkzoZ52Mmhm02H2cZ7f/bcq9NilBLTzOR68Sz70DqL6ky7xIPBTBzLqdzZy2IHwJlXmBTfdjc5
MMoBqhy8XlbUs7Ym/kPY1hxpqjUj/JByfAjrKM/AQR37OWt22QohHM69RyyZqQ0iKdbmyr1XUWqg
GIE8g1tcA5ZaG4BMzSA3grvmil4DTw56tTG3sWKrP6S7fiuqx65dyWPxnGaVzTClWqv3bppTu1HA
DB2YmI4T9XiuOQIny+TeiDCF8lg5ZU/itEF5b2Jk44DF3I2bJQaDVPQhnGRZu5jHS2M/PzrDEKj/
NCkhMrruNrOr4MrkxLbczAb/2XYhGD8XvfxnwxafenN0mmy7j2TGTSpFVcC2E7hhG8tmNLBp6ESf
U2jGbE+YIBV5j6IjZI/XkUwSKukA37J3aTD7y7zYkjUAf/D+8pVY201Tx0wOOgrR7M2nx6xi6fpW
NnrMjI5uEL22mrCnSCSCu3T9WCVNE5s9nH0GQh456scA4JQHAgDA/tZCmQvek3t5WauKebwuzs1X
pWgyJDQGA/EpZi/hffxiubo/fWMkGllq99v/TqDJgYBTbWiHzmAbCRdGuUZfNcDJsMZ6Jz82sOKh
CHvtjBiGKeXREnkTo6WDlfUS9jXZJe/Ve7qdb5hBo9f1s3mLRoWbfbJVbXlb+O1T4gCKXbDHa+/I
sXzOxsSxjgxnwFY8KXYGpz+SDotJQQBxMBbFzwYieC/XbsSxQM7YyGE7RR3FmSrdfjQGh4SvNUk3
lw9SJIQzL8hVVuiKhJB82ZmT7nQoxMfN02Uhq77M8VLYVxxd7q6ftaWm2LsAzA+H4VHZWq7iT911
C2Upv4i0c/UKolULTfLIDSLqPhWXkyxOOwJVYbRikYUSaVb9lX07EsHtW9CrWhPVFrxc+lAHD1V8
iETEQGeVkk+NP5LB7Vo2KL2ktQELO6U3CS2kYGrMNqErOQaGQq2fg+WAJtu9fFZroSeqhr82jzPE
ZqYnEnque1f1h000gDtMdZtb1A4ZuGP80SBjISEzU39pH8f35iH1RDmLNV/i+AO4aDvSp1KbK5ye
ESwuqTV/HKyDqUd2YQ5eab4PkbWbU0twoCKd4cw2elmbki6QGluyvQB3lpLd5Z0VSeBstFzMdR71
2NgoeZUBy0PU7r9bwycq09E1A0qNIWkB1hDIwSbUO8eSvl1ew6q5QFSHYV5CkDrj/LwSbRCLZkqw
SQBeLpLb1HivqGBKQySDM7Ryn9VmakBGIB+GuUXze2qn+fPlhaz6OMDhQF4VKRbEwpyWlWqoKwBS
GfBMj27EGFCRxnEZsnyD4WDwyt6VgjeT/UYup2McS+Q0LNIbvaITAjoT3W7R0ALT+jYddoVkIv8u
0DWRLE7XJrNUpzSOB7dSr3vwuhKUVIE9HMuarRtC/Ke1xMLRynjcwCBMcqkOsLI+3Wd3EYwUm/Lq
5k05OvMtG97vHJREasWZ/tNG8U8b+esY+SQVjZUpDHQcY5bfRvUTEPglSYikxt4L7uQQg6OcypIm
6KHmtF6SjVgyeh3Qq4fAH/1wTzaNu2CKHCSOAH8SxeJnjRtY1Ik87gYscastQQR5815BSrz0F1/b
w7f5d7h9mCZcWhv3VlpRO2txB1mjE6dbNoNVOdZG2ioeyxaTDYvcgGwEHguWe9TuEem4NWhfbhRk
PxM3uPkr2nSyemZHj6xYqg/KgnLw4IK4ktwDvZwNauDVczvD1g5NhLxnYLdfpLvo62WbsKLGiF3R
KY8meU09Q4ZtcxLRsAEOedImNwyPMCf1Bhb7tbJE3VxrDvuJLG6RJbY8r/qow7abgNgAtj2DlTFc
9cuIjoznBCZPNC+yYldPRLKfH+2rXsYp0MEhMqhTW7HuDb2yNSCbXN5E4co4/6FUMbirdhAzgISp
AqM9AtaDukOMvFu+isnWV7KpaHFBxgH/Q6ED81uny+ol1lEBskq2k/dgUQDSgQu4jr3lUru9br6x
Wxp7oahL/9yn1VAQ0JHl1DQUO87GwI2uBqld1oyoUWEuDDXcovrRLvF4peRG7ZpDqN9McwIcf6tN
otuKqA2mqeJAs9U2mjzFkkQgMmfqiw9CARw5UUyWnE/LzeNkzmo2ju4yWnYQJfaCNN7UeXT49p8e
MSeJ2/LJXNA9lfejm7VA/6mAB5RNoJld7KEFOlBVfW+VbFNrzUfcDQ+0HF/HiQKeVMT+d/bI4ZJS
k8DDB36JeTa1N3QmjbRyQAodgM72GFEfXskhJMsV7etDCeo3wbrPPDgGcmEiY49WRYoEPneD8pzM
0jxFTNUYenvqtofhCbrmgBnUaw7xbS1IJZ6HAJxE7jLB+MiRunxKlB0wkdr1V4DnBYACZiAm8xfQ
TIizCeD75B8FiEXOFDMLGsBEUKbg7hSIypW5y0CpiJZNoA5YvQwxQSP/mHtpyb3UQE02q0x1Y2k9
xrLiVjVeCtZsJGnjdGtmbektBWpz9qhPZucMMqjL7is5Sg99W2dXNCSSiuBiaqc9hlVp6JlGrHha
otPCQc9A/11tm5mCS3KI+00/Gsb3KC/ybQfu0GdDIvPXAszqyBY3CXQ9zlpUxgKp+zZpVrW3UmVw
kyAab9s6jrfICFs7VAnb2bbSKdVR1gEhR91G8a5VFN2x6ql+DHIts5tAM0EMFVJ508699h0tHRgl
mpI5Hu1IaXrwj8yZ+V7Mc+0HabJMbpHlLQBjrVh3Z6SYI1sLspiAkSSfr5Z8Hq8tIxrIftBHK/IA
cCADLLCNosDGNFQT2SUpzEOnJvQmK4J+r5tyPLmqHMavpMzV/URTUz1Mgdn8tJDgdudOrfajVsde
DgyHzJmlSMVZEJKC/s/CRI2ptKF0kBpVuYnGSmvsMTe63MbQXr8ZgOf3KnWtsS3DAkPp+cRa78a2
V34gQw6Sj4mQBYilqLMd8sjSbQ3f/yUNhtzwE23KQe+mJl6BpV1hEw0w005DiEY8A7xkoEMBZp6T
wzvIqGN1UvEwjbP6JiVFsJl69PQhx4AeWqsiP2hngfEjI+Bw6R47KrlxUd0lkj5lLlrBxutZ66sf
qZEDg55KUYSx8Jp1KlpF5EulbjrUYItRm3ZrYrB8W6HH58pQO+2+LnoVdHDdAiSwsMQwfLqAHX0u
55ZuxoIWKOWN3cEAuNrXxEqBd7DMgHJa9FimAJpKMHeX4QNAVsOagzdWn+tAp1bGZrssRZNvo9GY
f0Zzm/g1OAAqO9UxMG+XUYjwvMtIf4ibaAntITWjxZnlUd3U42wepEWev0pBl+YeS4GED1OSBcNG
V2Yt30tJSh/G8P+z9x3bketalv/S4+ZbBD2ndGEVIe8mXEoZOoAASYDu63szs163FFJn1K2a1ixv
XilBgsDBwTnbVPauazXRBIBbD3utqvPrjLtGZPYOxHzYUNyV3VzdUGLNh8Jj6AOnTO+D1uBsmVkc
tQ3oyUnuD4MMcpHrEbUKqF33fbX2Oid9clIFMWV/4uuUSHSTq1ETkEzvWwcuM1adi6grZfuSN5WO
HFNm83XfDt0QzKk5wvRtJjBSMUjq7mrD81Yy5TBkTlu4p3szAaSeIFuhg855UPDsvc3HEVY1ttCf
80m4q1HZHMYMDdsAejTRyM1RlGlrR49F3ZYX/dxMoV1m2nPjdq2MnUkMkTMPtIsmx643kywa0ASm
cdXVgiVzNuUydIdBD6ZJIFntB+fZ6CApnAO3fJGlZj4FRmlaUWYSc8M5cd91MH+MkM6eXqM5kLVx
3hLcYHnq3vc4R/ed5vOdxPopg7qri3llKBMtGVvwtbDL6d4a4Ctb6naXiKnOLxrHpjfA9rJnCVTH
PtVb7DGwtLU1nYoq7ssWLV3T8B+L1HO2lPDicuTFGHZ5RjfAJ7EsdsTii1tR7zavKwC9FCGBYiM5
lJrOSViWQl1hMvo5gPVhWsS9PWUkNnsNpE2bO/1rhuM3j0XTwKfAQh55K1mOxFGXVXEpxhL+BdzL
AgTk/E5jLRDgSuDCXjb+dJ2ONRzwfPiqBONY+4cp7wTsJLJaezSGwRGhh30Hab0qb5tVNlvsroez
ZxsSvVVdqDVFu+8zS0CQRjl2lCLmJLOjcz1oNCt9seHXdD2T+VVahCWp69/kJTqypjeVoSaG9xSH
DryM/Gv0b43Ar7m5EVZfh9C64VeGVuU7UEOqrUmqKYFjXxbyTN61Q/9Ae5MEDiv5wSdpOQauRIoH
OleAePFKuH7bOP2j5Y3iGYHudpmfoDH8+6npL7y+61Z5Y2uhasjyIjDaVg0XYdeOEnu83fVOLeI8
5/I4cdhgOYa0YSLE3nPRXGkWx8B1PgcVz+BhSlgTDyytV2ZPYAPgIIu2DK8NNF6ihTdL+CRpCKTc
KwFf8jQZoRtgQzrAVTvay4tOL/Rbpnv5BkmrANgYHGOq17vWhwgv4Nb6SmsmbGtgCAOthsaqrFqo
Sc/FPfrdcHvL5OziQPHJsZ87iu9hw+YEQv12QHLVXfqpM67yXM6XeT+0z1ZJaOL30vnoGulHOSPo
gQ6I2Phi7xUMsB5A0rfhnQVxhaZHVBtqMPEsdM9S6JkEvB1E5M9mEdIeynhj29uRLEo/tOpx2hNI
1gVmXjxRRtIIHtBV2FtN1WF1iRZ4sXzr0oZFLO+fmUORQPigYI1LJbsjl8BymJH0/Oal1fQRDntz
V6yVqrVIseKG2r5YZWbtHTqd+1vNyrfFNOsSgWPWV3BdhWQ61XTrmk6atyl71l/qAtdSBaG5qLPp
q5t5MOVqof+TAoIRUoA7oPhhYCab8dLt+8dGuN7Ry3S6xnpxrrJBkXVHhzKs9A6Ja2kNV8i9aKg3
dPKDeiD5hkijhgJRBi3CVksjHMFlqE8oqfheLa8ouJp7R0AZkWYVvywzowo5q5sr0+rdLcExuZF0
hM1Ir947pqprrksZdp4fmvlDA5an7cd+e2Na+SOzzfzFVrq+q2zVJPqYR1PRqRA1Z+0JXgPVSivF
fCHToVl3qiO3kG1A1ZIobl0VMFgIQPxw96mZMiD4nPRDlJODchM3SojgFWOTQ9ywnDBPBVJ3VVSR
QRQLfHMeaeIgAKNBLpwh8nUhwowpJDSVZHFdGRBMAN9kq+SQbmxtnlfd5Ig20FPAzMJsctIbOcs6
XMRvN50z1+EMQkfUC0kh1ZS6GzFLEUHyo0l8vdXCrvI4iCi9szLnDEzG1O3Xg+4UO1+lIjFNzje6
Quhm8zRtLJI3O70ynISMLotRkkGrd5Z3UIC6SJfnmfhhzuf5uQNxKU7djmxrN/cDt7BNGL5VYm+6
Eon7aHRYWcCIEgP/13Hh0dbICYx/BTysZ7XqkAG/HQI3lwaNEgMcZlH3nrsIkA+AFYSOnqhm2ahE
NxZKlLVctzS3o0zIAnccv914ue1epnpvgKJpYzn7hhb5rPQiCxDKoMgBE9ZdroeoBZaJYQoZdJ3n
hFPW2puBVcWWDKbPQq9rXCxyrvPYKYo5LpTviGjwstJMNCIrZL84NhM1ev5+ND1BlowNOYtBHfOu
MNxsa7hspkHam3koZYm0vMnSKlTu5Fzj8ao+mKsRTotkEmsNJbQ7F6nvhyI1jiocF82u6gtsa7to
fil8gRccBTl+HNWwlV61w0U7deQu6yZ/0831AEkrNjg3bda3dQjugXOv63nnhDpYkSFgVSNMdspp
x3mlXguKVzUk6aLZI/JXh7wraqjXRYt8YWRZA7nInZLdijydx6ByDfbc+k1641ZcPRamqtyoxBNM
ARAf2p07G2Td1qnWBJ2T4XNWbq9f+ozl66Yc5qgA6eMGVlHNrccJuSpxaBfrxqL5cWwblcLybqhv
wFOZRcwWHOX6fw+kxBtIDUboxXDl5fVa94aYNR7a/aPGzlwrf7hV2uhtAp+iA7z8Dcg05pVv4swe
Y9xlw8wwgqk/A8n6pkAG4CJ6YZCr04H81o1TTJYuG9Hk6TTExtVQbVszhM1hfTujNJMnLjQiX8wr
CF8gusbQ7N8hjs9Pf786//COXx7gpNwlgH2v4fE0gOF1Uxk3tD5HXP2hFvBlgJMb61gx+JBRDNDl
pUga3QirpnyRBbRquSnRBXeaM2i6nwpAX4Y8uZuLcsAG8zCpHdxo28CBYN5yMafIDFDvPo+Q+F5Z
O/mKyxx8KuDxBhFdahhwTKAOi2PnV370QxkDsDWG9fN/Qg54KeR8KQ6fjHjSsvBas8u5ixFl5L4a
8bxG+EjyaxNlb2zy6O9r5KdPuGiXAu+K0sM3bpygI7eLmgyxjdQp1Aozj2ya5rBYEDExRCJwHJ0r
Vn6rfi8l/U9jnrxgjjRrKgTGnJGAx+w6D7uV0wTNasG6dEi7wgppckhCnmgb8ylf/f2VjXPvfNKn
sbkwhbe8s76yVkuFx7gzrMD8RasQzpEiVhC5Ru/kgicvfzoOi2JtucqftdsM8mX/PBKh8YpqJtY1
Onn2yQKreruZqwxPU7vZm+UgO5XnGlPLPjxdUZ+HOJlw1xp1M/d12GPCPrU2LzU3Dfvp9sy0/hRu
HGgXQB8USpb+72n/tFOEX7ZWA7dbwNEkcPZsS9aLfnjsXepPY6h4oBLzYK8Q+0EvMC+nB3uDG2N+
oc5M6A9b1sVtAik0oCvA3P4OzJ8ehDYZy3Lf1dHJaTfO+9K7B7HxoICW1mEYaJ0j2hrL/H2d3y8D
nraAAdlOuTZiwHxT3g5bFaNoGJY3LLTAhLEgbNSE03OBx3htMAtPQ0JiuPCgXnZhBtbKO3fwfA8g
eBx8AIfgW6Bae7K+Z6+xR2Oi5DdMaDlv2AXOm8BI6jhLzooE/zQa4Pk2ejcLB+iUw1JmLampORD0
dH0/qFCZWxqRYXqTvtp35w2kfzgB0D0GrQJNZCjQYqV9DciU2lVedT6J3SO9NaMGCLl2p28W4kr9
fM6U/PvOQWBcZKUBGEfJ8rT1boNv6UuTmrGE+Ltt7btZxm5/Lhn5oeIMZTRbR2EdJKrv1M6C65OF
TM/E1klX88b9xd5h7mxsTOwWEvMjpI/Ld+P67xv2e8fzt8jfkp1A0BcCSyeRp7FBN55TJNQLnMwI
zQgZHezGnAQX5vXfx/phHj0Ac3XDAAgfNOyTj5bno1XwVFlgE+Q3nW0kRT7cT5SdWfrfI/vi8WVB
DxSxdBEp/ro2NMEgLCsKvFHXBLK9LYYLlOKCMb9y6jNv9D3aYSgfmSkWPkH14qQ9bdGyRJ7KrNiS
bD9X811q1+fQ6KdOvNBGRKsFC9DzoLL9TcI9hzKI5pcws68kbFXWXfFcjFAXJw/pfFvNZjSQazAd
/wtz6KHBgxAKDe5vfXea+biXZvBzrdSLgFCINfhxxb1AIKubvKe/r4ufZtHzXDR/7aWFdson8CsD
iMbasGIB/LCbzfHsaJu/D/F96aF2DBk2fC2wTr9RI9RiJIFmhhV7Ygp0MwszPY/m9h+KniwyljpS
KMM0oS4BLfqTlQdFVa+rMYpPeMSBfFsg939/ke+tRoQ8YoGnAh8cxL2T7brIYnqp7ltx77/SAZ36
ekafxdhDm/7MSD98FYwEOD1IlouSxTKlnw5Q9GU6WrupFZNMT0wje3Ep+6eKusuEgbLmIbhCdxPr
7esYSjJGZuA7YaGOgmvzQgnM26Bt+HvO/ofk/b98LI//P8l7pV7e3ilX4v0zuXv5nX+Tu8m/QBwA
mgyinKgMQaP7/5K7HfIv3IdxIiwc0UW3F7/1b3K38y9IueG3wIoFiVt38Fv/Jnfb//JMAAF8E6x8
G6Ij7j8id580Q7GTlkQSiEg8I6SEfgMQPi3BhpIhI2YGRDE6r1CJzHBRhwtNcVnH5TN7+DQ3l38y
tc8E7d8J2qcEbhkNixGcNrhEAYniLlvv02hFqRcUslxdZKzkfto6Ww9Y5mytcCNZrEDmuN1Ve76f
Y2cnVmfZBidh/s/o4DKbS0KDNz45tfpKb2wl0y5aOtzykqwr0NIA0l2dBbd6Jl7k24v+FqdxFpah
f7KzNem3Q+r4XVRbVVijO+hmPBDMeSjaInatYsVJlWjKWNEiRcEb1BVbrngFzXADfKh8MwOUOjQb
GK/C5358z3NxgzPEDKQCxsL1y8fGgW6nPtxSamy6tF83LZ8DTvqbojf3zC5iar5b/RBK6IkYfEdZ
Hglrny2GL9OHmTpJIx6GBq3X41S2ATTmYq/adbkR2Az2LCXK4fy66+5z3oRqvi37e+kbaJPtKar0
EGsKHKCGnK6EaVoToCVhDTzMZha3NfJEcjQUhHfQLG12JoOMdw+JU4KufoPGav/epEfAR+A5GJTw
Nva0jxJF4UxEmUaDrnoBsz9yOx7iLFzD7Aw2YnBBbvb+8KzQjpRoBHG9CdvytgWKsjPeaZlHFJU1
p7jLPBZ06Z1eNHED0ATk5I5W9upzdC3m27lZ6TAIE6UdGOnKGuGVZjhh691IayvaB5FCj1LmieYa
Ycmf+xJE7TuNsCAr974/7VAzjqFTFcyQTZpG4LZgYSSstaFlaz+7GYDglaqA9vZC0bEiksknw9Q2
Pb9gGW4n6ZUaH7P+oNgTFUWQURsXw41TeCuUFPd5JoIWUkENWnjso7DebHng9BkZbKhZbSTUOmtR
oiVv1cyPVrPtMpaQYQylyAMNOjJSd3GjdgM/fU+5lZQgl3CoYruCYg6G2BveRu6ij/KkkZXP9jbb
2sWZbOY0tf6PzbXIMf1Z8Sdb2xrTsmoGbK4+MROGagoAwGNIXxrUFmz8pXUADuLMDfSUjPZnUH/B
wS8GCzjhTuJJTiHjZyN6uQqpdXdNduJBrapVT6OAwEQrA4gvj3kCV+RABYuhaBX4G/vtTFg7Ocd/
P4Zhush8EJihzH+y24u5qEDOxmNkL3JD1otNKAc/pjv8YQAOyXTZ7NEJ3VWbxWM4Q4UpO0vh+PEL
GOAZ4kaOWyl0xb9OBrQPJpcpHcG1HMIZK4xlI+q/YN2OWLYdWHowOZxlkeTVHBKAVXUTAk3Sjeri
zS9dFpyZlR+OFhAT/9/z4Az7HOyp26GV4eN5yjZdlWUXS3RHAZj45c672nZifdFdbu/ypg3VZG19
45bILGBTfV10KPUPdbqqx35jzebuqTMpDBHrs9Js378c6icoUEPfhCzXwiWOfzqQ0C8zJWK1+n0k
lE911FzUD/TFDOEClqiduDi3ZMnJ1QlrBSNijzhLqdrAMf51RJQvDDRXuIrGhB3g/Qa1qsNiRiJ2
82G2g/qluhyO5TPQbcPZ+sn3Uwl8OhdqMsv7WvD++To2q0aAPyeMPcBVd4wW2yjAyTa43K/SJ2tj
BfqjlaCxffAuhh2L6os8/of8h+X1Mc2uvohSmD7KJl8fAdRp4BnNGTWi7aIrItdDsvgAnRvmlFD1
Z5xFcg9qosT5pmqAnrfJchuv2kbOanlVFEAP6tCEPNSAacsuPRCO55DdoppxYeyy5L+QbeBNPz3B
STHQnlPdnX08gbUC3BilVw8wUW37n3jXU7g/3hK6YpBBQ45poSd/mtjwpRel17yLpCVA2Eaa4OOW
l36U9E6mdeyNDISPNupEltjFq46qJEQH1iy1toXcE/aryYdQoFsmcQKDARFb6t1TSAsMGBzZdXtP
nI85f52nZlPmdy1kouZx2JC5OnqGeOC6uOaZF6OVp5AFlKpEumBu29mKB3OK5hKomMEJnUrhCLY3
xIV0xvgAqqkAkqjbqQnlywYnRGWsQI1ZS5tHFSo/jTkHaSlXZQq759l5KwrjaaoSOzV2fb/VUqiy
WzO/Tjvr6FAXutgUL+Xs5UySBlrgzeRup+4dTmVRCYdJm7ZRD8K8V2tIn4rAdd2QEAB/6m5rOIAb
gT8gKyuQQLvkGpqyenM0KrLrqxcoeuKwtyKnpXGTTUHm5hE3Z+gJugk3drbJg2l+ZKkXA2HhOIei
KI++TSPSH5AR7FR1nzVvEH1pxFtprkGRWS3H/UDvOygQq8yM0YaN8tJKtGkC2GLvtO9QFg9MbJAa
VfL8YGhvjP5qzDdXLwKtexnoSgeSkI23ub5R9hCMQP30eIm0vORofztcBRZM9oRqg6z2wo4NIfXn
wJf2LlNWgsM0ZpofuWOHfA15iy6DynpHGxp5oOWHetolntBiNCwAsgFmisM/z80iCNutnVmsDPuj
lfzQwYSG6LB5la/cbK8zVVdh08k4H6djD/tX2A6tWOaRyNRMBHL/SHMPKOlSa3fSBvDC9NvYUeqK
ZsONy+t1IeGfI8xNCdWRqrrOeXY7GkNAl3m4FChuc/IyZDt3LMPJypLMRBcBfeKGiSddyQP05167
Ol2j7b/q8U/UDd3IHpMy37uYYIvgzJvaeJi6zdyTLack+vt5txzyX1P+pephQIxLR8hxzZMESOoK
+NmBqQg4sSBLtfVMYI1H5+u/D/Mbnvq3cU6COJdDl03AWCCuIIKGSAGHi+aaGEEdLS0sK5iw3FeN
CZV/+2Oh/CxOoh2BGnnIfhln0r6fXxp31EX1ETWwk5euOGl9ML9UVItj4d/n3q7sz0lffb+2YWJx
XUTFBzr/0Bz4emQU8I7TdAdjcO+Awkxo0ydQqEKpU+ABs2SkACp5d5p75rL6Q2qARGpxt7FwU7VP
S2ZZg76HRl0ZcYHvWezn8UxN7rQuvJxRn0c41drQRaVnqOrLCAiqyAi7sLhCMz5BdfriXC/ux5ex
CSbRWkqNp/dRmdolSGFCRdJ0wkxc5fLt78ty+Qinq5LYKG+gQwEgyKmgh220rbBIISP0vIDLvymw
LoXDw5xjUZi47DgRM+7+PuYpO+L3BKLtBFnLZSpRX/+6MqjRAbi45N0LhxQUrFVxB1uGlXY3JYuS
iIaW5nT+cv9DBgdBPDRWUddxoCl/ku33ZCoygCoB1E1IAvDo8L6IX4zb32SiuIh4tAh68bNyVz9N
8QJzQFESXxB/+vq2ljFYmm2kEvk6X7zkDpM9r5Rj7Bt3CnExW0mRJn6bn/myPy0dqH0gY4XSKi43
JwkrPM6YcrVaRrg5h6VEXCn/myMsT/ApCZduw6ucm7C77K+zYndWK/iPZOfp6vz8DiefrNVLf9YE
dlrvbnLbjwjDitHqpJ4sIIsbXJegoQ89zo1mwyKFGwnJ68jO/Bi1s7dUsb1M821Lx7uh+qgt2Qa+
Ua7JgGN8atYWdB1I0SYtb6K+u6vZRzleOW17Y+TWXs3TplS3BNmQmwO3W7+ZFCzMFlWh0QkFBItx
OgUQ/guh559kiGW+Y+9d670tyojW0BRJ/ahWxSrl6d4n105rgvQN5uHYv+eWuWvoRxO08rFpqpgQ
Y5UDCzd4D9kEM7wGt250+LU8u2DDHHriAyLXAbKRIh2uJluPLCWiguAn/TRgA1pg9rXdQbnFyCIL
FlC9UccOajbjbEej+2G0cq9L54LVbVTW5IIOZkggoG0DKucrqcKO23Glt4/mCJRmCbDr7F1MnnfZ
mXI16UU40inMzeJQpmasmdaKzwJstzL9lQ9dwBjwX2a74QDPsiYcGLJY5m9pU98VA40EvM+Zgd9D
0kYFvTcH98LPxlUt81DZLLbsGtPUhEJr15Co2HIfLu0zhQqVE7eYcd1AKYd5I8C6FLkmv6H9YdR5
kCGz8+oj9a90e4T5lo9ajR5rhhsAqRXoDUJ/W8VFQcPG2UEBPeYQYfEzFtbykNn6Si8ebTklTZVF
NlBGTu49jELb+6q6mVMN/z0d61fXDMzHselDG66I/mzAr8wPm2lILF+LelngTXDXrYFMHwETg7H8
6EBxFp3X4tbg/XtN1UVb5Gu4jl4WsroE4jVBirMh0Paz3C5S3FnPg4S7iY457PW9y+2VSeSNan5Z
nr+SpbOGsM0lzVXoeXTlIq3KKFYc/SWsMtCcGwbxmg4VgDq961sSKg11ud6LTB+4qQaIewU3hvYl
A41kcu4Hn10rSZNqLo8dI6sa7tG8LCKnv8mnFCQLgGQzzYi13Nt2HTw3J6ws3doX1bQZATCs66PS
tS2WpRvCFDaElPJ2tj684XbO3ES6TmCbWuSUqAinHtJmLCrU3FiJBZ7JZASMHtHxGnJ42LrdVUmN
gCLfG1m/UUMX5n4PKCoJmu6xLt+hrRbm9AjWGhwhaVBON7VGYxtg4JyDNcCBkYR8YKtrETHuVHk9
NNfw44l65BagWG1s1d0ws1qNDWp4dhuglYtTDa4eunuBPBdaQNCucmXS1QCPGyKYGlShOjvIp1cx
12Da3xn0JXeQqTrAOgM1yOxYlig3AvADzIbEUL710LePg36dW36cTjoJAB69zCv+ZMAkzAFRctC0
X6Z8h+lsZBbNYZhegBY99GYNZod1iXC0kU0WNuKZw7o9I1oEyP6zNTsBMMNrCL9ufAWsX/nceyKS
LQ1NqMzPJa4N03Gi+gaCrh/Cf06xdoDSXrGShbSAPZk9J6O6rF07BFD8Q8wDaswfbjdHOgEGF9hL
EyZrASvcvSx4YPTF3hmua7LnCLNeCuRFI2NTkKum8jY6uXYBiBysLJ5dL/Zqa93osH7rygtpasea
dUeWgVcx/RJcv2ZjEXlMBASgblfAy9PPb0e9ODITap2jByYcMOe+jYveSJ50AUzCxFBAh5y9A0at
n6jZSBTNL3T/kef+qnCcjY67mU8nlL/q7cxfM5BHBjhXN3Te8L6McZ9bS9TFSR0xsZ/li6tvuHiQ
bX45CBXo3XU9ZqAd9pE2JH4Fh23jl96NieM/GmQAkhZhe7oeAMLPITMCr3GJu5fsDh22BZWXkCcP
TPOub+ybiv+a/GtL3gMUEKUwD0adOp8ADtfsSJug7WoeiVuEpQ7sot9Gbc6jvh+jGVXeeq4ffc4i
3FsT4qmgKC5mejFXeHK5Gloggn1nBaVvlK9ruOoBsJ8Z4N3WOBveHEesMzpv2x77L0svlYXbgHM5
s9s8dba8uHM1XMXZLwVRJM3PUKrXQp+MMYU5Soc1Jra9caSNeuoyflGL16ww0NtF3B9Bs3KqYNRV
rKtxy/hVMzfAt9GD28ptL+o90Luh3oFrXGthq9zQ6DhAml6A4YvOW0OP4wgjxKAH7SG10HxX6P1A
Uiwb0JFqgcbnZrNTRnltqjrQsnIrGxaHRcpDMjdrUpSvBtNhXj1M9529sdTbaPYgDixweY8uU5GY
wrhjGjmASXvbWRqkKawwa/t7ITRc5tGaUVkMM4bArKuIIaroQxdVoJHo/oell/BiSBfJjHeNmpvG
eWUAf1vGVpQXvrqz7A/W9ketQ1KW3hvWtT3taffCBQsLfYyZqGMtzWPLyfD9bZC2nAAYtcCAUZSd
Ordj5q9p0YY9AcV2zEOvAIzezi4G9TAUNM70G9vSPiare9ZG49YAQD8laN1X01rvNYR/d8tcyBMR
+2rGNnUo0HOiC+al3OOrAODlJ1u9Zin8mzwXclMFwOU86PrhWnntisLXSVC0AkS+rzp+Y0Pwr0Wa
5xUl6hzjdpqGANrnQIGngWr9+8Ee1lYFhnxVwOWqjAfvilnVym9QUSmH1ZyWSGs4soyNAeIhnei+
BbZyJpA1QTQwSQ9Ow8rnlwohpPEBDi9ESMpjyx4cBU2K4k1zgL7J3xm6MgUYA23uHJ22uBqcNi7z
Ip4Maz9Cy6fLwBOxoQ4zoboNInDq4EAu7iwUR5xRrStjoYl1QY0v7TRz4kpoeWTdBr4XgSU4fuY6
pXYgBa7G+rTK5IfU7g3QGXxiHnzexKg22OWbjiekCFOkRk4tQHhU2gFEt7BBjJUkv/WrYW9J7Rcu
+tdEGKHMFIDhdFdAWVDzx3VXa79Y+6qUBuz7sCkRqB3jYIBo49Rbz0e9MWfHzO9Ak0yPtasA6QV/
HVPkv8/D5OKtLmyUPSCiCRu/pBXdk5ZVUzi18lDX/NLODgYafn736LjDatAA28fONswOUL8UsmlZ
44Zg6+1gqJQIoULBMQMgk9SdCiRIYHPzbEkznrJ91WOl6HLbEB6euZ79UG4mLooCOvBcjklOgYqw
mVDoA6PWm6NFRcDPCeWGbdkdOdj2zvxAnnP2cvbTZeXTkKfX0JrB2F4oQ0VV9WanDwM5p9R1Cnr8
fef8NMLSmf98WRlMU8k+83GVeHS2alVcaYCWe0cjYVF7cV6u7reG8enVBZJFEDewkXkA6f51PCdF
waw0qIxS7N8lYWf2c08WRoVx7IEeorQ+4K+RC82xqKDRjTw+VaAhNV2iLG2VExKI8UB9juLnHHaG
wiHoXBXCjw0xRVM1bLiDjIVMoakmRAIWFKDj8o4eFSk2bAIhItdA3y1DD1XFAM3rXU/lk6WxtfBN
mPO096OAbFINJqo7RqqAbjAFsYSIje1WbVyBYFWM1urM4lrm+eu8eADdOCbggqYDbYST2zAdc50O
boeadwRvl4gE8wN2Z7SQ1fOtc6bM9cNX/zLaqSIcdjMnhYXRIEG3Rv37wbzWVFKEPWzN9TWzz/aJ
vl/2MSCsgbHUABAyTzubI3jYAJ+CmLNU+eqkX5srK2lX58TEfgMrT6cRMqwQX1+wW9/6JKzRTK+p
jS4C7y92k3bjqlBeqnsSFXF2N+76sEF7OmAbcd1XgbzO43+IjP+9oQCdgk4RinyOcxolSlJb3LLB
e0YhZ9fPbybbdKALk3xaSe/976vmp/DweazTnoyCrUexjGXTLmz9Byf7Z/JO//EyqEbBPgTaGae1
oYL5Ge9yuO3ATSMk4K/2qogtes729MfS4eeocFIyQWo4sN5GyURJCYSCA+LdsdJ3rXG0QTK+EQMP
7HYh1pnR32fw+7qEZvencHRSSSFqqj3edWghbr0tJN53KvG3xvpc/+6HlhYWhAtcEk4Igj7hyfYu
vdYxOdGXVqUOZEmQh9WWrWSALIqEMHJM6otzNJ6lVv11K3wZ0l7q0J/KUHVr+sPIMaRAQot+MytK
ZHEHzTwXTJY5+ttAp436eaycuschVdyjovJHnyuqICZFoOtsxsgLzoIDflr4n6bTPjm18tKhGRkx
pNF0QSu8OBvPyeSeG+LkoKqHnllGhiU5Sw+MZ3rDWXP398V3ZuJOpbgAo4WKER9V5KSHVNy1SPKN
/Pj3MX7cWp+m6jTySh1CZvWAQXxDhnX3bHk3vJsXobZwIve58cgqaLeivJ3/Y+Gk3+EDri6oaQON
bLrmye4qR84VWNbg5rzOibxsVl7URenR3i6QEWT/5zK0n1orn8c7ad+kDTWcskNykR0W0E4P+UN/
VW/PpzELzPHbmv880knXCqwoQ6eo30R0j7xg3a+Bb0hg1hAsUJhzvfefghSAlQA8E2ArAZL8upPh
hlmhbPV/SDuv3drV5Fq/yoHvaTAH4NgXk+SMynEt3RAraDHnzKc/H7X7eEvUhNjtBmw32t1bNfnH
+keNGoNh7LjQFGh+/VbYrRfezyxHGSieHBfnNxhIi9FD1kGvJ7RfnAmSTZW/ji0CremaLcSZ3API
34AoPjc50uG4GLpqdq8T5lVPCTvcxPuZw9DS6TOfFfIpW+VJYrj6ebIw04Box1nPly2zaEQBRrkW
IXDBvbmqK4Q/KOLHJdARLeSC/qqEvI77fK+L9bE2bwftJ305rx0q5zUPyFCIQHoGdC/ke5GSfYam
xKaBkpWp7Ybu1Y06hrY2AfeYL0r+mBdXYvsimvcmLzc5OZRhcaoMy+mE6a4Co5FyOjrD+3iEuYGO
+ORdl1R71dsGBp8Yp66XHJOadl9A8bbUncnjHRQ8xMmzHtLaPiS7lJcN8hO3ySA+NfF46cfpjehL
kCVkZEa0fd2QbliNeDd04J4WxLl4LB4AvXcpsnmQILw7i65SHeBOFG5mXMXgJ+m9dZMoNFho49HQ
650nv9SdBihBHWocXlLfOiqVb/fayyCSmAbaqULyLTCpjnkJDEtsUkrBaWLe8Ul01aQ8tNvQyYBm
y0zj/pl4karoNoy6TSv7tc4fEAr1ZKq0lAl/PONbIEgHLNDQI3jwAmWHyd5mqpLdAEwI/lcnyU0d
AaXKkb8Rhfa3oYAJeQqd8IZ8aLvpmPATIhlgQsCBJnutx185Mzxq9fdJj09+YLwaybCbap1WKiCX
XPDtxvJ2MgByof9Sp8SuclW1A2BPQ41Pg4YERHFKjQe+XB5n0JaR0CAymC9mhX5O+DuhLT/LTASW
YttH2KFSsB1Dp+bYTP1Fb3gPpoqTcXUxtX/S6UaVYycCfw95cXvIKXSq8qQHwskbvisDEGxqXEa+
ARqWnirx1de0XdRb9De2qCVl3Wb0BKBbM6E9xTtIIVIa3XBBU7qTN99G3kT5sA/B23L54NeQ7su4
/Kblwi9jKI9y8zJK9NOJ6XYQpUMjHM1C25qjCtyNkHCpbXUwrV4fqMKcxjrZaV62YZEfpExzqijY
oZkrThpEin1R6G6t3lUtGEX0bJKWeUXtCMplkCfuLMXTNNV1q+issnvF+t4qbx9SeqwUT0ZXAbhA
f5xZJ2Fe7coWqUDdYOEqV0JpOkKlb4JAukC86WgG8Hy75CA2w66vDXh98pVoTTdlKz0p3aNkSLdp
mL56MaI4SuIk0gh+Ty0vRM+qspUcXUtNOgzF4KRpR2+ZqT635V2eX0tBdR3V3EEoGxmDukkkNCC8
fFP1v+Ng2DRRtxNpqh8aSK9Du02ma88KXHG8auPpvkrode3UB9l/Rr+bhyfaH01C0RLlXTXYhZUB
pjdOLgYoJ199DozrOBghwvibIIXJFAuOMFToeXiK7YU3HT55LXCOHlYO6PJDrSgP46C4Eh4cEfUP
EVmpHtGoyrwNDXbD8FpU3zTxXizzU4FQl84S1uNiqyIENBjlKUBwOpW+l7VoJxFNGF20jYyGJZHa
hn4n6O2W+vzeyy58qCzySBkohTSZwQXuflnDUxzr4FUvTeECfI9VceFneD8MJlxvCvo6Le9Z7kCW
UcCdJbUCtYZQGLxM5q0q/R7065TZzUHNkp5+Nyocif9DQceGU8NNkVypG4Qojcr1sp/1OG2yuNxK
SkUF9ljmCSQf0WkVhlP72UnqofHMXdsNAJQ/Cw7J1n+ootsie1YydARq5I6lP53aHZTifoQolWgg
bRCoLLG0kdXdR9Fzn99RWdmkcUuJ7kUZf3cdH2E9h/ULoix2E/8J4WFRSJywWK3vpgKxDf9mMlBV
UU6ZlG0iJbkURtB/n1+cbpRep8YU2B2/xvMlW5Cg5ojaoWxLpwnUbQH9K8qMK50zMkMirSjRsci1
YxVyqnNgFlK00fwRoy5qVaV1JUbxLXcky+bXWP1BrIT9F+xzmXWrPHpdcjOOCE2p8x+LH2UtcKIO
8nNebUW+Y+aFK+nvaeJDgMbV5pkz2DHKDOPszLZy7Lnj5lil1k6g1z0uOD182iEo8Zc+skkApcNw
0acYx4/KMaruu065ogh9jYXjVlTuLZ/iXmJL1vfAUDcmqlq9Vv3swxGc9Dn09hN/sA9/1V2F9I/v
0o638UYYnxq0fYMSpSVu5axvNpmmAvb/aJsS2v6jlZ24kI6FEXOKMOFqvUlKMrWgveQ4O+Jg9pvu
MRS26BmT62GDeTYEOjDaLLmOZTOwuWrv5UjeKVq5Q+DVJrOw1WSyW/WHaT5GxqEJg00MV44+Y5TH
XqKytf0yvrCa6TiG6rZuEJMae6wgvgtF7dIzNKmokdDQvRFbCho9kLNqPijFrZBe6h36pbq8i/Vq
N19isiQdhBmVvYjMJzU/9V67iaw72dxnFFTiqvsVG0gslso26h7IezdcmK4fdBusyvzecAwWosaZ
FnKtGxHHYU7ja3Bi+hyzuPY74zKBUC+nO9HgPh5/ynBN/Ay+taIBrdYbT+TINxMOkuEyNsy9T/XV
b79HubIN0L/2rZyOF5Pyb8cz/aS0lCGtmiF7snyo4t3JGn6rk7nvMaOeh0dFvSJKYUYWiaN6yTb1
4tNUj3suU3RwZNcHPG+9LbJ7ahZ+F8JjWz7nlOIH9WSkN2V1HNpkI+Z7dCy3OQWxAH2P3A/cQb0L
tCuxfmhFhHekcWMEuH7VtpXgFF1UG0Pa0xk59w9M088eqRwp/VWlHqaxT/kbxP/sQdtDJhRZsIDD
EfZf9uAL33PptZ7uCy5ZBm/TUjAqKFoB1bcWPRhlAEv0T1dzmuc7w7obzXrbxa8igoCTwo2d3pDw
bHxKcJaCMxbVmakiZcv9RxOYcJp8N0oxgUTqj8exP73MpVWESpxRfTKnu3I4mspFHpfUoEd0fKjl
FpUTWupV1lg7P/Fm6N6JJRRMkWsbLdMWzXoXe94Gu1W0Qti2EOcwjWr7g2ncjgRIAv2APOEmSvRD
UfwB/tjAb+YIQIkpjx2KV06dF7uCUk1tAbw0ND1Ye2l4yZNHQwUNxigY0hxF4epZ8TmKUyRnTKrh
yb0UPgm9geAfcghKSuWt8GB9hHu5QjgmtvbeSBpiZAdDeVY1SlQCnAHvpQGwl/3qglZbuzSVTdff
cpOE3ZVafPfC2gGAsSeJ7gwvup01/YYKBnJFv+xwWWRkQeJLJ9+H/jct7GiNSd0UiaJQ7Nwm5Kew
lsZIJhX7Fefo5lmXsl+6OYqkisHTt4/306iiEkcfSnspiAKZRU02XB08Ld5Ob3u63uaIHurGyR/v
WDsq9dIGqksV/6g5sS0mNqCzphifLU7KUApPdQ5XVCkumygkXym3DctV7l4jqKNhTN9E5zvJiNmG
GeGdBKMr201WTMGxuqlieaug8IuE5WmMvuexRDr4C3fpC2zPf4gW/G7lLqUQg/OYTUcYkokpT4PU
Lcw/Ky/3c88WzLmQB5PowzCXSKJRRbo26XrzBtJm1+hD2datDhy82os/44QLBAclib8jLXBEA1mL
Vs6h09WwyjMnPPpPxUF0azu5DhzxN///A0cPBUt/u/ZmP/O2lQ2wUrrX0QMWl2/bNhNha2fQEue3
bXpEU2qLrM0qAHeG5PYhzAJg9LwEFSWa0nCtZl+wiGGHcJUpJOTYQ2xWZm5+kC/G8wNXfoH25U05
8czmvq1Boc2jbk97qsO2sYOK8fpPoBFnXu7v4709gN9BfVEDPADxqHGQW7sKT+Qym4Nhu8Jl7zS0
DGX2mvHE25P5iy9ctuHi5ugLpsGKgWHjzLIVoatdQc9wpguS+qN21dkmig7Sc3hZOmhEbik8H8Nr
gxGpLjDNqw/6qXlcV8E500KFKgF0RmQJNLx9l3AXOLWImipDP5NQ/X3hyEfrptnCRdv3u3zXnCqX
IpIT7wp3FraYkZT11XYO4/jwKxb4JIe4LLYqv8K7nG2g4I064vVfIvRgKvYaQHSOOUo8E3FtCiwa
jf8fEaKJngAVyR1Kk7iYhXvxqdiiA28jC9od4fmM2D0mLxjtKWsr/dzKex94sdKlVEtJmubA/b0u
HaLpIIoQ2pXvSfxgaYiMKgkow3U6XqQ9+ToNG3IId2C7suFmaGq5HN/9jCX1uMglQfYUfsZIGw4c
jumn9zv4k13JmLUJF+IFCqGXyeN4txL2zLn5ftjfsNd3+65ri4irgLDJof6hbYdt71K5vJ/tISWb
B81spnAVueGqz/D5CYfITcO0SpfeEtKKaGQohrn1KboY7e4COtg9Xayo9G25nJ+qjXoKt3pKk+DX
X3zmGKUIBDcZ6QU64ZYkcq3NAzka4K6bEHgSYXASHk4I6ro1lmNDsiYUdnZ1/R1uOa0txXaabMk3
EHZFrNAh1fe1cKUEdAbop9cRz19klLADX1pDl1mWdmobAPRDsFEtMgLlx9ejdvYzkEQwFBBxDTuE
j7uz7jOYmioRxOTYBqFT8FLuxWkF/T4XBbYNwj3MkK4tuza7MO7kzoKyLgs3Cc+TwfhmgYl9/Sln
Cqz0gL2LsgCJPfSEo14G+E5FUJLAt+X+MSyOMAltfbwupB+Bpl5FmnDXQC1LY+8o59XRE1LHiGRI
ubGdpt4tNtnbKrT2o5dclvm3r3/iW3vY8jCgHx+5GB2VCK6Bj8MtJ1qla1CPnVH6zjDtQWNQIsld
n2bI7oozKFcRRRtuJszNEd12g053EFB1Cxqe846jgvzA09Pd6Cfuyk970/P46rct8pBexLNLTKPG
wVbA7C/wmibF7V26nItBPowIumqZMTNZ6+zGEK6bprA7+paK4kci/PIDz63U+9igkCPcVR3Ppww+
aIGSNoY4MU6xhfRr1uGFiEW3vAGJEn+cGJa3bsdmakfDq9krB7N+6lLRlemrMrN61xkNT/rsRrag
TIT4TZq3cfQCpZW2O2roOeBScN1XaNhPqmNoaA4HMjjIfRFcx3DWbH8ILjRyqB4URgZ6TMIHzXgZ
s2xbB09NJQHOPY4oVJpBcDI6cAWpQH64cKoUAF7pYZG9ourujNPTOIsl1U89Ej90QkW0++pCaWsj
aGReAz/FzCiMbxn0ElUVGoNGOrSyK/rvNnKcH3La8cbE2gjtsAXPpWOLkrviX4U1z6uuPiCLs7Yb
zu45JFUwl0CGif/5uNTaroytSu5oXmJ407Dc6NXkdl12UmvvoNfW81Bmp3R6GdNfcndp6JeNSB5t
fjOM5IfXwcjGYnUriu12jH8iG8yro9qp5riJPHGjjwj2AAN8vQTfam6fV+DfP3mxAjECVMM2iFmB
h+ygbMqflQNcITkzk8nbe7+pMrmtuhl++pfkyLPfq3Fsdu1zemov5tYry5E3hV3cem6+77bl/uuf
d+Y5wBH8969bHJVhPo2hYXCIpUPumvnc0ZkD+u4RX9/MCH9BAUTsyxXFpLWoy0OtlTra7qn1RkPm
Gv2vCeCmgL5WzhIO0FVD7ZcalyszcS5nef+pizqYrll+H1rUsANgS62+17TUFsULJVzxpTh3v72L
89bB/S5JKUASRkGfuRUeewNzl3ytVXAtwiL7bNNK0eqJCEJ1O+D5M3CSfL0szq9aCq7IrtLvBWHj
40bzpU6skN+l4cuZ3TzK2+BmfnWUu+5atoM3Nc9CdMrXbm/Z+gYJSIdVexccRUfeW98R4/hGb8VV
4maP4mlNpOxcFkjD8v//bcaCaIEfdIP/M7lYKx6tGmwaekcOKVTiTDSufaXafT0Y5y+4dwEXhAuz
CXG3bAg4JLZxrW2Db3MXuAZ/cusdEL4/zXbzvg14G7yU4moS+LZiFkcINQXkyySdmaCy/3EysAoJ
BSskPqTrH/5ecepH3w0fQ1vZDS7iqnv5FByTy9VXjszf/RRXASiQsHNRsAT4GLfF7qkNBC7P2p05
cjEyAzLFgW15UPfad+WwMszzn/sq3OKkxDzPn+qs/IuzM/7Q9h6SAqB8B32rnv6JR9yZ5FqVKVEr
Cl0sUNgWB4KnyDSYx9LbGv/zkvyeDSTNG5qZ8ctxgr1v85TaRI9rCMy5x+qHuIvtawlVZ3UVsKJ5
WRwCOwDZdoS75KQcM7cbbDqB1kb23ES+/9LFbp6KmQpZE3HGR4wtMHew8S9R+tjm2xjpuLuvZ/IN
KVvO5Lt4S6JNhCOOmYzEiy6E+8GREDTB+2E/3Po7ywdHduvLmZlCbQBNZztzeTBuPRdReXsfva5d
cWfO/ffDvUQoakgxUjuflnTvUEuNs5aOL+xfuqevv3oexK8+ejGtbS004MR+90a5/Is18s9QLteW
z/Jo1tLYNwfqISAu8nGWg4TmA9g12MLOPI371W15BhZVocia3GmIRCA+8vEUoHXANJSW9B4JVBjL
8a7dzhNHq8X+6wE8k9x9CLQYwGTMrS7MuKBpanF6lmjbWRSi//Xr+UOUxV4wAJq7agw79KyeIhVZ
Ixoovv6OszPEqxCNMEj/6K8tQjSR77d1KP7VYp+iSboR7mb7zOLJOuLEqG6km5WI5zb4u4hL7mGb
qanh5SNw6yUmrftyJ9AMgn7SzPHpqUX8m1+oLW7EJJDqFl+r+ajunPiu3aWX81FdHjRbBW9bhb3O
HdXvv2/+/nc5FYZtVhR6xCvd0U7vymN8jBxyRlfcjuTP6Q3d2k6+X4Nd12ZSWySqmajqFaJzeP0e
kN7eShBWkdk5zvs6sQtnlSe+No+Lvaak1tALOfFEIb3oes8NFA8ptkM8vqbUTswytqvpRewCe2yp
U8HXeVtI/5IO43Xxmt031etrc/mj+L/zP/qLjLXC16H574//tv7r3/uvufOj+fHh37hZEzbjbfta
jXevNafDf/9f/tA//pv/7H/4f17f/srDWLz+13/8ytusmf+aH+bZe7VEiG3vdsv8S/7xz139SPnn
9j9Q/vj03/+HvKIh/SeawUhPKEglimheMSH9a938138IhvafIqR29rCCoR2N2qQj/5BXlMX/RNcT
CSaLXBPVrvkIrnOqo//1H5LJPzVT0fkHZyzEMP8lecXFekA+AnVXxB/hMMNt/4Sul6God30WvUlk
R5vgRnXzHX1VVrwRt7kjPq/yphcbjYCajLSSruDlqirG8vGSV3EVjzW9wx0QvnmU3WSbX2IbGTkm
fBF7PviRiDGh9D2uHf9LzaU5toIspWrRRiCq/OvHTS7B2gsrq5cxsQ/340DlELbiLIGGv1WH0Dy+
UyOqEHayK12p55AZ7RB7NXQAV463xftq/iGkvFiji3AasGZnfb0/bawKq+giK2W3kJ/E8Fcrrrgj
LEG9vwJQgeNSRcHrU0I/xSQlU9NggoKO5awqFTjqTfmt2Y83hZtfiHOh5IRazp26a22oRNt3G+Dm
r5zkvY7mkk37V3wdiVoIiMjhLlOIUoebkHaMdPGNo4Y5nsRNg6S05Ia/aAJcGc43vPVdZvRXOAO1
Z14v1EyWDhsTqp1RFLcy0uMGxOTB6a6Trfcm2WmlrCiMdJw15PwNq14Gpe0JkQ0DES9MKT9OYqvq
SD+lkuwO36IbeATPHY80WlGa3RpzfZG3vH3eu0jW4j3a0NtTDwORah1FpuEb9oK24v1ZmbNFGvYp
yuLKneBE5nTp0he/p4140+7owt3GN/9EMe3MGYDCnKbPnS4mJfXFyKlm2QS0h83TRe7uZI4HCdr7
bjqoe1FlqV6yneaIp9XL9tw4vou7fNePSg8Bl1cZD4H4CsUzWzkFHDt008ogDDKyKJ5treSc57Y6
knJvYnI8Bd8SgHeJhR40fhfABXCV8WQKGpCC5349cWc3+/sQi2etqJVolQ6EsPYIfUCTN+kb3gmb
2XrA4+tmxnx26dk9EEJxHFfT6nPnqvH+B8zj/u4bBwBwsan4AbNurfwjwvwN4uX9bLD1iPnuSdrl
B8Wt7HEP09l4La9Hdb++IedVs9yP73/FIpWKwqwflXkY1N0scjmT6tXt+iNi/jNfhVlkUH0TiWYO
3um2of8slqh2NAmN5LBwBEtYS7vni+CrYIsXS2loeSnO31Q55i5Ej9A/xjsR1ELYpdtW3Kz1up35
OKpmKPXB36CyJS9mEm5iak5ypmLSeGkGfwQg087gf63Xr9fsuRP77V5C7okGCF5+H5fMWPVy20VY
Dqi7Ge6DK5Rf4lR1lV4YGPhUtn8t/FZWDWfObMb3UZcHaaWEEY0zOU2ph/HJ2rJBnFlsEUdGN9rX
tDWtQjFnjroPEReHKs1AsiEMhYqHD73mM8IVbGrEQl7R7HhLduDDXlrfPfpWna+H+Oy3zpbjOAi/
GQktRjghtpriGSDidTpGSPtI/eHrEOdn0eIAV7jlrc82C12sK6XZQRu7T0ippL1gJyf/EmKoPe/4
cQ+5du1AnZfgxy1BsZKrHnQWkwzcMj5+V65pXT5WGUo7xm/Lx+zTuBw9c2XwluV4LkMdJStEHknV
SI2XiGhZGfqg65Cu53nL79Qf+TFgrQwQtpCeIX0yf657TH3efVg8EE3i/9DesuTgxEOuEnVmeit/
SO3wDTU2EdZ1urFW5zoziB8iLZ+7UyLRYUqksCy2GuW0ILPsMF/xQjiTBvJB4BTSrCxP/WOR506j
KPThHKZ2RzQbNunL7OwUg7dOvi0cVvPA+ThcrA2FjHN+ccF++2RkUhQ1RstaPM+ad4vbr4N5hZvb
tO1Sgd3MVIrZHKzYeVf588pWODd3Gsrxc1xk5pb3/ICmFOKQCmqZx/EoH6EfO8rzsDF/l+hEucE+
ue1/BpfqSqvmmXkEuDfZfYwua3VxGY1eMYXpgJ2K0CE2oeJIqm19FJW+/rjPRwkS/++iLG4hNkJs
FRFR1OLGUtONyIL5X0SQNJ0nrYgjqL74jiSmy9vvehRZu+xerbqdlksrfZNnJkiFSvU/IRYfkURC
mU1I1Lmefhrq0ja7EV+6y6x/+PpTpDOLUMUliLe9oeK6JC4OKJZn6o8pXFp1p8xXzHY6pNFex2AM
c1Q73SnGduxPKjrGQrf/1099HQoRTXisfp71yyOk80Qaa1SCx2ik4aFse8ZKafX89/GknPv/Idks
6TVGmheo7o+qi1Guf9chmX1R/c6uO5riNsoOQa4rX9qMD9ZOdOLtGn5wbsEjqkDSgCsFR8pioSiy
HGJqxX0qAN1qQTu3h407kyalr2dxWZ+cLwCMg4FaZh4RqrKLQHWvYUIZMJDJ1Io3XHTNZQpXb6Nm
EVxaPcgMF1Ea5GVrNU32bdlNLix3ud9jAi0oDvjltCtrwVfdKZVp5pPhByn7CCFZONqhGVPr8yLl
MqEindtipek1PcmD4YS9MBwtM1Fu8hQ7MaeopD7bNF6lXca9Ci9dKtKeDgCMy9HHCzx6wKegpmtK
LHz5lOBtY8uW0EKMx+L16zGR5mTlw/HKmw3kCdBmRp2Bnj9evXEmG57io3c2Hr1dsUVEZtte0I9C
h+za63oe3mUoWGlkLqSH6D/MR9K7J0UD9isMWa+5yoAIAkJmkuT2mUUXQWYn5Xblwz6dDXzYXKCb
tUffapEfo2WaVmSaNWluf1SPRvFQPNC2eRjuBO1U/KDpYb41wi1Ml5UE6tNqfosLO4KUBqeV5f2o
DmPSWkqm4bhRs5DulfSk1Y9ff9yn42iOQQGFS4IwrOSP3xaI6ZjqdPu5g5XyFqSxAArNY4RoFazm
naILNW0o8lqCce7qJ0kTMWgjTeP6X5yCmiJpkzDxaTVPUpyLUQhRH+b3vb4V9+a0cn98Gkh26/to
8wS/Xy4aFiPxmGhu0LT7xCvww+6dfq2y83kDvIWZRdM53cVPaGkd+pWaIwYOeKlstX3oSmg2bWYO
f7GrV98On7bbItoiSUP5UcMcl2izxER3iAAqiz2sKCiwayXMczc81+7/fNhiZ1tGq/tYRGiuVB00
pDgVM1s5PNYiLDZ0XeMKJ9REMJHECjGUsbJqTYh5XsofDo3FgC3WnCnEk8Gi1tzS1Y9vmN8xO6hu
5DT7Flr4PIA0sKGIU+1WsaV5hBaxuQtnDi3jKOEt/XEFjkU7ZJka0U3Lejd9O9wrews2enSXfjd/
jqe1i/7tsP0q4GLJB76IwZ1BwJkXH3yPTzM/PORNSYNis1tnM5yZwA8fuLgQJSXDUtwknhj239DH
e2ywSVzZxmsxFjkaTY5lobTEaCbakZJry/rz9WH46aCn7ECejJcjJQCdLO3jLCGYVtW1ketu0A6/
aTrKxuwbwgk0K3bSyrdIZz/m71jKArXNW9qD24b+6lm5CFWTBO+q5CdQY/ng24HrO/LlWt/Pkhcx
Zy28PjAi1ESdGscyPdKLNMuEoZxj1snGPCa/ZomObFte8QZ7tNxf/kP44F8kPwZXvVD3oVOfjIvo
sbkc96tGImfGerapw7OLt4PK9fZxrKNSCL1kEP46vqqDatP85zn0V9mjE+H9KrkYLJzW0NDPN4Fl
oEZlzEQmpnjpvyfHbT7Q06u5GnoeGyOxXEETnpKqWHl5ff66j3EWh3ML3ol8+BxHaPxD7uXDIS0t
cYMwo0LXZD89fb1ylxwxpnYOyK/GJ2fmgy+WrgByJcZjrLkF6gzfaJ/Nr1I3uk4vUYoyL9Rr81r/
Zh3HQ3k/r621h6byKY14C4/9pMgDQ0X75eNsqiRjRtfyvSdtU120APfCRj8OD4nDnB6jA/2peDUf
MofWmG2xVynVT8f4Rt8OIJXhbw1AKNnLm+i2X62mfcoVFz9tcWrkna4MSslP66MUwvRTq6vYzsfQ
17W9UL1+PQ9rwRbTYMSB1HIxkNcIlnWsh5CWbbOs0Vf00JDQveyGmpzyL1+e89z/z+Av28FEwU8h
TqPNG2gYUY+lm6Gt+PV3nd03NOzhvkPazdHxcX4bTne9jnPN9brW7osLoYw3fvv87wWZN9W7NM2Y
6raQAoKoSryFFbpLsHrxijWb6zN3I+P17mMWi7Xri27oEZkGNp89A+OjEdFrmWyQmt5VaKkcdPfr
D/t81n8MuFiCQx2XapkxQXFGXwv0fQog/16ExbrrOjOUx5YIev4n7LqdMqyVx1dWwLI3R2wKM1Qr
Bs0qH7SRpvXqaazuv/6KtRgLONwMk2SwMmL0kfUcNeUzBNBbI/D+N4fz3/P/9jh5t84qOkdTTyNM
0GKk99D7e3bPZmVTnj0R3wWZM8J3QYygGv1hIAiGUZcY2V+atApMlXVK4uBOERqk3Cd5pbA/z/LH
pO/DOnvLOd7F7PD8kIuKVxVv2cdOFG5zq75qDSwaJYA/v961vo7hsVqvxD1727371sXpoFRKkfo6
cYEgtmmELro/upVgbZLk3zyI3pD5d584VWYrqBMLXaFlxEIwFtMc3iPByo49uxLJlMxZnhN+znI/
AQPUicEXDdOw0crGNiGhDGh0f73gz6BlzNjfcZa7avD0Ni3Q3SEjy7BNcJuLpNi0t/VLsg0cxKMv
dO9acs39cBkd1x4lZ06lmQ0hQSDSkftYElNLUxQitZ/xmkRFyyb5FWmrhbwz9+GHGIs8KEr6RhVz
YtCrbE/U8gf0ZimUPDf7EKfU5getTbdZuaGlbPWBvPZ9ix1odkNS9TGxETMfHJwRdlFsI1LQbWqw
mj8+dUSEz5NhBQFdCzv/5+9WaJV3uS7NYXPI1AZXi4eS/NfLZi3EYr9JmVyqSNiQ7OXZDbXlWwX5
9K9DnNkAkI9kkhGKaCpQ6sevQAEmV9OJp8KgA6LWCH/neCyEKzjquSjY7hgYs2ChQJXiYxRDzQyp
TibdxUD1IGbSVlaCk1n4Kwf+soNhzo5hV8z8YRMLIXnJAMr9TBwNUhhXu0ZjCffAmQKAnjOcUURz
HvUNGk5Otvrsf6sDLg7kD3EXa0EoilmIjrgzRpNf4V10VJwZaKgo1pevgqveY71j+ztj522SfX8B
yc41XSxbLyI7eDHt5CKxxXV04BN2RF0dv73ZMpkJxgno47inXVpNfWnq7mRtlC1cHqfsQeexynDH
VVLfp9W6CLY4AxDi8+uswzEzp7qNrvoUrvEg5r/wYZixFNJ0XBl53FpIAS8SurAeMK/JI9NNeVbf
Rzr9p64+iUPw5AUV0HtvJEW+01H2Q0LNN+9F0zOZkVSqGuT049a8yjUhTlcygM9VYrBVOqdFit90
UENf/zjK2pgYVq7MLw97cPonAT/5A3zCrXUVHrxfJp2NF2h8nzTnX9y6c1hLRuEDc2yoJou7S7Wy
xqRVXcP5fXR7hLYCCxQSafivw3zGcImjYyRPDZfG9E/lfVMpirAffTC7S+xf8LuQMQSyAzR7boVq
I9WbUSYRWRnUTyfGHFQReebyaUhLL6a6FgMOK5MHluR7CGZllzECWbhRr1zMZ8OYmgjwDgOTasbH
qVNozKG+0zKG4304HGvxSh1WkqbP9AgEq2UqwkhwUtD/xIKkNlgNYkndlB4yGinaN7tdww6uJCAQ
eSNust3anfiZizXHBIRktmAIa8vhU7tKztKCMmd0IR+xF+z/DE69kb7N7yCMhX4qIiDMLJodBzu0
gdAju+33q4X4T8fP/CtowZdn9AczssXGCJBgsaxsghiyQVjnKj7qh2TueTqti5x+OnwWoRYn8DgI
vpRUhGqly4DCgo9nztf74FPS/RYByEXlsrR0c3GWUuzMwT5EqNEGuEf3HCXPxrBrMVvBoAmHTNQi
htWGhE+vi0XQxZk6jkCVZUvQ6pdxX4Sb9If6BxCxvap3OIG5foNdl41Y2twRUexW0eXzo/r3Ny8m
sEZqvxsKwpducaFsZ5ImDO2DDp2Qlo8neR+sgffzX/xwxC8+eDGPYlFFHNdENC/bp3gCLo3QrwdD
Um2NRG6dNfwpcyUgVWykmOjPo/S3OAHC2m9iPZEhSIWNtzWSRr7B+Tjc+hpUzajNc7tspGb79Vo6
N650A1JapqwpflL+1TMhbiJ09PBiFa7KKh1o58fR7N8LshhKKe+jWOp11VXy6wnV0uDn13//7MH2
/isWWR2iIa3fSASYaw/dAeXb8I10ejlr8aTbcR9BdP25tijPHNnkdn+P3QI9qsfSSzXQehdrBX/T
e9l1YQS3uV9FKxv+M7V7XhrvIi3uICGrJD0tiaSG2O11/UbNp4vYfwr6biON372htj1/h0jgSrb8
GbiaA6NaAvdAJpVdcivMcEiovzOwxbfyBxowqHXJB3yoOnfu1I/v1+gUqwEXYxr5ld7EEQHn/FWL
LxRnOsXCRqi2MyG6LxwEe1eSuXMn2/tvXAwu5njcvYgMoRa389Lnsf2eZKgCvLTan4qOjJWlenbD
zYQwTH0kngeLpSroeeY19ITAatd32hZ1jGfjKoDHQSl6LgQC3Rq/v455NiQKEqbI+woG5uJg6SUr
Dxo42W4eive1iN6fouV/vo4xz8vytHwT7tFJlHjbLwax90lpfCpdrohqndk3Wx7DmwFRWcFYy2Lm
m+arUAtsM2owZSzw4oY0W6U2uw8TX15VcAZPVHJxEv36yz4X2cldaM5Be4PuJzqgFjPWy2XgUWzk
6pHD+EDTvXCKSrk3N5qVIDIS+Va6oVlKwjjL0JIdh7h6k0+x8axNPjoTX/+aM5cEW3ImZIqwoj8l
MmrqiZXhBTMsjrlggpiwLgrfe02/7uTZWnXyV7pHz+1IIr6JMRkyZaxltjFAJZQt3hTdlk5fO3Ma
Cex6Znw3u+Alulxj2pw5VXnD4H8E4xTf3bfugndoxugNqabPhZ2+IZnxpspp9PbUhZ26shWpsX5a
SdTG6UcyOcN5tix7vxIpGg10JRhMs0L+MSg91TYNWUCbXGnGva5F8G/aHGHUqC/LDq/0KL4w6kbc
Wtr/o+7MmiPHsSz9i9jDncArSSd9kUtybSHphRaKCBEEuG8g+OvnMGqqU3K5iV39Ng+VZWlhGXAQ
+733fCezTx2Z4CFbJVi0WBQ7VyVqX2jEBbuKmNeOC5vH1K5ILDx7yvycSn7d2CPMxDQD3N6mI1ed
S8ydljjkqlZesh0yCvUZJd0VL2YrnMYEMpRGjm/U1tVemwsrpnqfvMGPyz7Qvkh2TpNmqDbzrBs5
9+2+r9M/ljbgou2BwZt5GaDcwoHlT00fMr1sg2nW2lAOeXnjdBR4pGzA+uld+HbInG1hsdjFNWzO
gWuR1vy7KHK1zyRe9XGXM/dkdVKQSM6dBAO6aG9lVtc01EuJkqTMYNnRE5YHvNHgLP5KLq12fJL0
QfOa/AkGmPVdaij1mFPgZlGqZu6bgXmHuVQcVktTZiOAlaQWLMaMMbs2x7K50VPHuCYgtW4xC92g
NXP6Atwz+TMnsEStK+lCe+CNRQcL1sE+GkZDTpRP1AgM8I+na6/SyidYYIDLY8M69sEFxiiG+dz0
aNm164CgoXcxDLlhks3V0PahN7fDlZemy1ukTGw4OeXlK00mHch3lxcPKZL4R6PRSdh0DNZvxQxh
EDH6t6SACR7PW2dnTXnyVrYTOeC7TLFhIQApJtK5gVXb7pNGiq5cLObdeyRmJAxoYTu361RnPLqS
UUBv7YLpmxHc6J+Ompq3fMySsB9qAI7MvJuCGj2Ft6HZ93kwZBw4YhPWeHdlok8wOph4+tBZaQG3
w0KwvZG71iMDFv2UgY0Z9t3UGH7RFMlVKhp4qpE8r4MqLwWwwgN1IfBNiUJQA0Ar2oG17AMAK4sA
SN10P6foHZkxDgPve8RVPPjjgd4UZIWs4Fxpwju+QHW4WU2LO6ijhVQfYYwlGAhYvDQDqE7pQat6
ZPlrb4Qf1DhsHDi27UgNl1N4OmhXLJvSmDd19tbMWXsFXnQdkaTnW9vrZcDlUF+5mWOFlccQXsUz
d996fbaxWqa/oklfdt4LDvSbCpeIQM16Eqo0zXatM9qwcJNkJ5YfYlpVBdvVvI1MU8Mb0OR4cjZV
vzUZh4lBAyA1tlkYOg7awhBXNZwmE283Oqy6H3qweTU5wGehScme8z4FLRdHAF7X8t7A7gVvOwWA
L9BS8Pk1kzLZCUhq9y2bSiCUezgDJMDCwz60DkohUZQK4L7lt2RyaJQPYFBNs0pPzElyBhgxk23Q
cAU0MrEaeBvq4ECVQ4cqCd5qvgnxyMlSBRL93pzD9qfN5/mYVkzEFgouX1BWjxJfjz1bGeqkBUHn
pSReAnT4CMvt0XVvSub5Wr+pZLe3wL5KChpA5bP1JJzIe6uH967dqcDICBCcCTLZCiV7EW+oGfF+
HE4jMWrD7yeldhadVUiHqtyzduJbBZqYr+yDajQGuwqhAMk1/b6BD1o1JkaEPx4P86gm2BQ1TJ3M
JtEOuq5gJ5GCK6ywld6OOeV7r6oWijHprtOhIH4G7nrEhQ4Cr2Jzd3DaAesdAt9dqhIU9YNTZ90X
bc7e+zRLD2MFEwGbV/Nd0aLovmpYFZFppte9hX1DM530TihtgfWLGcApT2OxW/dFNHrz8NyOFr8m
3kwORUuTu4EBomykzhS7MoP5RlepW5KUJHDS0nrqknp4tJREHQt0X2+qbuHxDF93cUj0kp+Yl8Co
sSqHZ0czqwBPwDI0OwwnlQyGZYqqV9tCJXvGdblJqmw6zNpEN4bIZ+bDYwcyAbvXA1DQTL9k4JBF
tlMNYgE463cdVKHz3ezlYHRPkykOXSu8HVcjeXH1UZk+QpHyLTcIQ+er9qSwtTy3tEx/FMqe4arA
xuOYzWO/IRLl1P7UoDd7ynVzuiKydJ4gGgK0ftas/sY1BjOazIz/RrUwuSkwieHbIYR8GzxDxaNW
8A7oc9jxhnDastsQlyoOO8Oh4ThaUXH8inwC3Y9zAnRemoG7zB3wsFAl7MEBo+t039KF3OauOe+H
2u0BbJYpBcREN0AEdKUd54UN6mnlUvDrCqDEZl0iGFh1t7lse+OGW7JHjk4xbdxkXjX+0LSO3tPB
MWMd9HvI53HW1TAxARsevhRJ1tyOlGqPEisWQG/dOs047uOugz8B6btsm6Zes5mmOnnH2UiuuUhB
RM+5c5dYLInFgAMlheHtIzbpOYTDNJ5HswnH9AZVOPM4chwp47A1rLGMZY+s7GC0cPa2Uz3SEw+e
Jagthls8uDgo/x52pDSqWxQqJXclt1sYfc+/mhIaSsfpnQC7OnxJJiVfGUIEkSkYKLPtTG8nOrc7
knrWZsxYfyS1dkeklgScDigva01UbTNBcyQXHVivFnB18/zcHd2rBIJ7qMpnW0cMFYahyLxQ5u0A
njNwI8jIwUvGZgrsping404qDJVW6tJAMjtD8bgDE9rM98aWncjgQtOZ4BTwa1sDs4Foufum2eXI
g9qDp0lpObDWUMAe+RDjCgKbBHMEq15z+gdcvOujBC/exb47NmEiUYDiQ7Frx9jpJt8zgIc2YMwV
ctl2t0SY4mphR210eGLHpZinX2WBg7CaShh1miqvHmwg0EsfSHrdA85bh6OOspJJRbM7VPfuPFSw
9pKye8fSbh/BbtaeESYZX5PEbWDtinr7aAZI55jmAnx9SGp9rynYuNVh/a5CMiXGFvbIuItkiT/C
axm2L9w4wSkXGdwWNW5O08KttDk4SYJYNe9tFfYpSRkcKccSnqNWCff0Rq+Idj2VzbQtWbNYE/Sg
9cmk6bbCsOx3hqMOXm4dq3ZwZeAnUTLEa0U/vQocaoFXDipW7TRueNtOvp7Wbth749vo8RoelB7i
5MzEycw5cpI809ut4ZQNSG1p9mbZyo3SGmDDch5QIZpj6QeGwB0XpmHiGRdJXgTD7AG5mMkULEsh
nfxeS1MOy194rG+G3EL5ZaHxJwd5kCAlJHupSzoHdQGkoqe6BkbmEqYUTkUbEOqJigYH5qoFYvhb
z2wEXotCu++rkkZyWA4ZsVsMJkztvXTcrWHiiqJ55gs0fQ+KxnlqS2y1uDQvjuume0w6ORuRm3l2
Hdh6k0S4qtuYi1bS/qCJjjIwadTXhcT4wlND5tfDnDU3cAG0Q+a2xr2JXS7GWZRHo6tUyNLZtf1e
5Cro7G7a4G1ix2Nm0hov2bbf1LXMoyzvR1zlUGK4AfIJlx/T63ZytL1Dhm0clsVjCaSiPlrDBgVF
/Q6KjuKxIHVDA8MRjhu2BsVHlBaNmWMBysdF/9pPmRPMTV2lMQaBbHGvNm7wkO9vZDlOt8rtB3hA
FLUb4wbMr7DVjHsPPUr9zlDpn4KO9D1rehzROWPdytP+wgN4iTQvAguYTaJjZ7FXWK6UM52RmkiO
ULAFCxMGthOxsemPa2QBcylC/fy4B4eD4jGG6ygaPU+slYibVC0eEBszrq+Gp0XKk+Q+9iRcm2KU
eVCfoOq8izw4vAGv/+jtxI/vX9hfoyXw1IR4FAkm/A/3efzCD+9PrWbDCH8U5KHN7BWGGRQ2GakV
f9/I3/Lrs34iCIRXJ0TNyIaep8x4ioJZTS+Qonw33wsYLewd0D20X0jWRgQlqd2VCptoBOg6mO+c
Y3Olh3zjaX4epG/f/5QLj+CPv+S8LLiYClGlgGxv8MLyU/WT9nAYW0vArDVy9lFbY+xn4PFdOAK9
DyNMcw2fuysDdyH7iZH755taS+Dow8gtPoA4ytCIGRu/3He8tX5kG3rdRfI5vaXv46t5AGQk+v7z
XZwuHxo9WxzwRyXg5JbuptT7gLoPab4mWv0aWvvcreUXfOgWKIEVdnp0izyqgD8k72WI3Vq7FkG/
6Z8k/hHgRfVjLQ7ztV7c/dzuMqYf2i29KZeqWiZGlMSw5sBp3MUg+e7bp+5hPILXu644/lqe9LfR
v5pB3ViSyZ8bLdjcNq2OgnjjBpF8VLUWC/zfl39SVNE03Md6wGUfOFNcEsL1HMxq+2fBRbvhZZ3O
GM4EgIo2BIS8HhHzglX7YYnQ8js77DduVOLmcFwrj7q8SP7p+1mcFni1Hi7w6HuX3BvFw1IAlk0r
m/nFNhDHBx4GnFOk7D9/XytrcIPT0T9Xf6HmLR9I2K5VR1ycsB/aWP78w8RpJqMXlUIbSP1udHli
KUMx9mFq10rzLk/RDy2dzRYjQZTZaNDS+Mt8z7biBNH4lZeH8IcK1TYJzHhNV738jV/27Q8tns2P
FJB1gCWX7ydwzWEHe+IB7OW94q3zupUA5eUN7UNjZxNCFeY4F8Pf7lkRcjClX72yGzccwJ5tn1Iw
aGFy+gfXk++3tAshX6z8f9o9PxJyz9Zs4aDdpYwkRTXWtojB8NuPm3nDN+y0Vum72uDZ8TC7taPz
5avmV83PcmdugEsBB6NA8CFe9PFrK+1ryudzB89OCq01dNUl2NroRIJKvgvc3opfVfUAQ6RN0q6F
0FcWxN+irQ8LgoIwJrm7jCP1u8OCTgGSFNWdB4pOIgKDcxdIqGydQ7X048tshXsDVJZL9cN5PZBW
gWiccUh+FpIljly4ktg3NeSjiznumtjn4tLAvQmZa10HUe1sEC3ElwtHoLGpxZLHdy3GQIgXHc5Y
xbSq51z+tq9d+6e1syEEMKLQTR2tlVcFxERVbIfk16L9XXf9vXTEuziMgPmwdQ8J0c/7mbBaW5fm
5G54Z5lHTeMqkmm3et5+3Zph3GDYLkHOGPg75+ycR5RslqST3sa69+7dRwh/I6hUfVVGzlH+WnSW
cluvVTdd2GM+t3p2IGDQKs3WRw/SBOTTrrxnL0VlThMv6y81Qw3o6xcwc2Gss7LJXOwukqDI9aCK
7guuDOVhbdGWytuQ10QFiRFn2mbclZG2Ub+zbpu2R7ZtoUtba/jC1Rs9NpeUj47cNv7v83DmaQnI
v4ces52+d/cL2xuvCtREZVnQXYvNvCUoSJo29N2Ls2B4RpAmTH8tLK7vv8DXD4C7zodpdTbeJEkM
UpUKL2haBG165Q6O36mn7xu5OHeB3HEIVFKo0TtblKOt9/gNqAf1RL6zhzROpHH/v2gCMr8FlWHb
X5Q6TBieIng8bFomngs32yFC8PP7Ji5ey/C1/ruNsytFPQqbqR5twDC0CJEczFx/QJK5CFFKuqO4
CZeA6OPEqHyLBLWxXa/rurSJf/wJZ3cNTcFlpczwEwz+2pDn0j26gwEP0h8rXb04YmAaIPlpeAtP
9/P0LDSnbhhc2Tbma3IyQu8HW8y9QvvGUz5KqwK2Xyu6uJQHxeseNJKFYIEymbMV0djJbHLs6Pi6
JEaNXv4bvtnZ9VKot9Aos9g46E8VVscMQ5ZYy3zDr4Q/HtKdvHLSSC+ghwjGnxPKwW5gVgf73y07
/G84ffj+H37nOfTX0nTCUdoNOW4EXl4W5Ilf3ZURi0TQPev38hl2xls+x9pubdO4UHr6uemzdZTX
hi5GgU801fCd7JHvtPtgnFKf1nASbW865YRWlvtl/tB626pak6tfXgH/jJFzdt4VTgfXRRs/YIy6
JxKrjVvs7T+LzxgMOfe4QvwNfEX7LEyu146mizvVh7bPpqQqGB2RisCjqGAnJ3M39QT3q9Tdrkz9
tXbOdkTWQsOk5x4O2p3M4RiCb0rekRIAO315fC15Dzes7teCTmvNLn/+4XoGoFyrpch+IhMOtBxU
uqK54XztErgsovMLy8fJe7aF4Txy+rFB5/5tMFE/jCHKpQFDRX7Xxw72BHP0MmiP6x6Iaz0827ss
+IbCCRQLZ7Af3ClBthwvaDasHGiXbtUfe3j2NnJ6MRfJjO+IarXZ151833O+GyZvD53YoZbNVWuX
K+fbpZ5BfYxA2qIqwNv589jVNZs8SDg91H3jINfgg2w/zGwN/31p7//Yytniq/OiTaSdeZvyV8ty
5G6fZrET+ZpEf60zZ+usric50wnNkAYOPeOTU6ZItRT+98vs0jDBKQxV4AAXoRT8rJVZIJOnlk+m
I7ON6mtTdHe17YDJmxK3QHxa9bNfmzy9NSTM6sPvWzeXv/58HXxs/myRG1bbd6jO8EAHNePsWm2Q
zY+7YLjzDstKKLdMhgqQ8xSPFKTocJRsaJi9ff8rLh2yCwMbwWbTgxfE2YlX5YKTua1w1xZOwF3d
H5la+cyXBpNAL4Aw/cI7PI9ktS6SE2PbYjBRXBn1mP7B7JFmM+pr7m8X7/AIlcEOHO2gGudsRHuU
cVhaVns4v+HMbgfufrxpgiIA22DfXQmI3Zf761pM98KRhIs0XnrLRMJ9+rwyDPlXPacueugiCb3P
d+kBeUQ36HcNOJZ0Bt8u27nPJtDuiBT+55qTz++Wsz6XZgfccYJbvDFdpxz0AXpXU7Iyhl/X/aen
wnkgpADZuSLG5MFy55SYhwqJzp7t6HD6fjZeHEC8RRZNGnIB4LV83sUmV5g56XS0E8+REdW3/e9i
r20WY1zQ/l/dyD2oVVehC3ca9O5Dq+bnVr0O9tK1NXsARgOTi3ePCJKoQP1+vlmP7H5dDp8bOxuv
2UzA0HLQWGlO/pimKGPOAxSHrXzJtWbOdheA18xm7vEl2W7hbi9Ydb+Ksxh+3Zv6boqb+zJm8feN
rrW5/PmH+0NGRlE0HbqWKDuc1G9nTEKr/vl9Ixdq3D9/wLP7A0UlNgyi0YoMALCyQhsOTG1QbKbD
4n9Lp8cmmo7Z/VrnLi6BD5Pk7OrQDuNoFQrNujQPs+weSV0f1Qt+JlaGbu0rnt0eRjbNiaWw1th0
X4k/Odh2XK0stLU2zrZ9p1W8pTVmR5+8Wv3J4LAEt1eOlosfzIaYAvs+oIDnCtNKGYkmZ7Qh3Soe
4M01aChf7DWUMem77+fEpabAdkJDuDwivnc2NpXXtoInGBtqoNJAnmDImJAOlXT/sZoVzFTPIQu/
BvesLw0VKImbxjaj2J84Ur+R2INSHol4kd/UT0vZOpwWd/+DdMyyBX2+LABlD2zQEigBNO68h73Z
OzP1agoTFPjX3BrbdCOCJfX8P4Ijr7V2NgVR9cJRINpQxMKmsP09HPstKm7j6Sf4z+HqVrWMznnf
sOMjLLvIhCFZ/bxtcCupBirRWrdJYg+R4afqeiFAC1CzrDqYTyMSTfYWBV1r4e8LIbDF/2rx61hM
3r6e3N04465nJJu+qW7s8W7QrZ2VNEfPHENulLc66kxRHXOraQ9EeXs1JU86cuI+se/aeU58aRlh
UqNwSa8A0NO0Z5nUh6o2wr7YT4Yek8F8bRv6r8r//8ir5Zj9aquueu8/G7P8NVv5x7Xl/ztHl4Un
+X8+OsZ8cnTZ/yx+Zr9wYPzLHmb3G7Yry3/xb08X57/gRgq7vAXsAP0Ydr1/W7qQ/8KzCME/8JHA
koSs5L8tXeDbAl0mEtfWwuPGcwD/1b8tXdz/gteLhbsIuEoow8d15N8/7fZfExg+OP8yt/l///7R
ewNNfJ7mgJuhImcRmKGIBFX2n6d57g5N4nRwGUCRatS2Lmrp1x6eX/bBsybOLjJ1ngJ7RFSy4XW+
nwuyV8XdNN6MRhd++OwX+vLl/EBDAI4uptgmgGbn0Cmpe4VWCPRlLGFKgaKrntOAJMVKrGCtmbN9
yLZkYnXGjP6ktyMgo1MKyYW9Vlew7C+f9h/PBSkduhZMHeyx9lkrU8cRbkl1FmmHctf+XjxZyoPr
m1F9jXTUqoTza2kP2kO1CzWQ3vhb9PJ5IrgWCq2MmrJojOSTN/io4ERePUF1Z2DE9u0S4RmfUKrW
4uGXB9UGmrrvR8+8ME8Itj0EVxcaG8bv8y/QTK0Zc0g9Ir7rQyuqYU0xb9u32S8j90lsEvBPFLwe
vZ9W4OwrZJCbLYfKRQvXDtQLA/zphyxr5sONsZBwmJtIw6IGVCuZHWty8qwp+L67X7PjUOt87O7y
Kz62MuZTp1AaH9lxuhX74tjIALguOJoUIYo1N+6jtqbNWuvYMgIfmtRG1ApzHU26x8VFVcL/+hoc
hB2yx0F/5x4kYHD/eWx26SeBBgHJJBd1zufD6mXg2dQ9i5bn7xyyoAkAsg682ASZtFtZm18F7Vg0
cLvSsXQsmGiRs2WjaY41JaTIom4jrk1kjHLEL/jtcFo8LQUcSsUtavrB9hA3wwNK+VbzRhc2VKR0
wSBGopDAeeBsWDuYeilWGVlUNw+DPPXWivL5whguBgMwM7BwtcTj/vMYFpVQAOtBeCz0AoWfD9P0
0wV+6/vJebER8FfgBwVlIPJxnxtBxbJZA5mdRY4cX4SGt25tKr8g5gpV5uvHWsSIABQu9+OvqQ0q
oQ/JRYuK1UY75CY2mhJcwO/7cqENHKQA/TsYjK+v9xqZHGJNJuThjB5Mgern3vHWeGtfX+vYPJeU
0OLEsOjizr5YlecOT03Uqnp/DYkXrMdSk6RHEEI9rr36vg7P0hhqPjFA4Dac37tnNxdUyyYeMfqr
BSezwzIe/3z/2b7uxjgNDIqVi8om4JKX3/Bhr5hQ1jZBusSjZnrNRO7X/T2x3kXvrgzPl3v2cuo4
3sImAVcIotuzdoSZoaBLcpQ6c0g23hqU7BT8lVf3ZO0N+/fv+nymoi0PrzFiGbjRn5cKdH1PmNWi
LWPwSQzjDJ+Fg/yL/WF3LoTo68U6l2Yf7nDAhSMGjnTh2SOQZn3XzIXLsftNIfajxap6Ny4Y6L/G
NWW8usmvtXi2Azqm8sqWo8XFWAIoCP6ylJZo0IRaxUYPIf9Z3+O/ZE8wiB97efZytyE7q93c41Gu
WxyuEu4Pz2NxPdchg5jHB5/X8dO+OgC6FHntGHFTmYFgMw/1wYHOyh2Cqhwf8tSIc2HfJdK7o92C
6/9+Tq98mnMwJoMkoqWwTIkS1CqO2Q/irCnyL61MuAoAKQuU7xLy/TybF7gaoyU+BNSHLLAV0mTa
m4AZjAcfve6qeegpLm9rKeJLa9XCKgW5HWB6MHg+t5q5CPs0MAiIkha8GIf52B+CqZk2EnKG7z/h
hQMWQ01gmwJSDfI658FQRt0Kh7m29BCoj/vsuo+SV+8Z7p8+i5KrScFMzPZxQQPfdZMGfLNe8fOV
W7xMtw+/4ctmCyeDPEN/+Q6sxhBCFRRtmQGv/aUWVMMLvbuSV/RJg+5uu1TpQISk/KUovTxpt8Yq
fWXZo873lY+/52wPS/sCWgyJ39M/k1MKlJe2yWEis9xWF/z6WoDg4jT+0P3lzz9szS6kKrabYwjS
BjfxatG36ysr5eJ59rFLZxNZOU2ezervJyb7Er7y6c4IEt9ECRcIAsH3k2q1tbOLKRwvGsuuSvF3
l0RFMbaEgAZN6OzdrbiBNvL79tY+4NmmbNrQeVKSiagxjhV70tq1xxveaCtT4mwXNrQGFT/cwvHZ
gQJikbGI3QLCv7JMEl/U8gocsEeUBuKhxZQI5Gzv7WmSoTkstdySl77Fui2FcjNop+zQzOAmS1hR
m+W2TrLAtqtnKuCcMlrpBugk6CrBH2lLNxBZJv3KnIDdyuc/Q5/ua7c8ln23KZ0JCjFt2PVwEIYk
07gFVKTdjLy9Ka0xgyC9HH1G5LFRblxW5NVwGEras2lbmO197s1uCF+fH3oxXSMR+jqx6eTAZxJq
abqZvJJFaVE1/lC2O7yOt3rnBFqbbWeDWb7W8XBWFvRWtt854tarwR0VCQvHHmpplBWooGIkCXRI
Tf1S656d1npsG+Oegxzjz7x9K+xRC1wrf+odSDIL94nAikrX5mfBEg1eemYegqib+qCk+HRI3yXi
kkFjVvrW8wqgSWh3cnsTukCnqHejOaAYhthbeC1uYGN5YzJpRJ2T46N1NvPFUFxDTbVv8hp1oIQV
gUNoSGG9klJ5NTvZrvfSk5lDo4sQs9/0ENo1SK+H3CabOZlfuYCaP7OKXV6xN9zgpF+nSg8TBNED
2nmh7kzo/zijgkdqeNYnKYRbUDjW7I+Rmr9g1u36ZQuysgaRt1kmB6vw4hr4NjUaTwrKJTicsGtp
aKHe5dw3quRIKxVZRb9zeAZTdF6ZQT7qewh2Or9vXRZbdRoratx0Tv8mCkMCdFlezYV+k1MCLwBv
OiU1MHmQ0C7CZ5ziPEH17aR1qHGUBiDiChFDSBQfYc2Ai1oFiYHVvDhOBiSzpy0+DRTVNsNpKvr3
UmcvbpZoxymFbk7P7bBiNInsyuuCSSC8UBnFgaoyj0CVfEDkmoeVjeSWSQJmZDEvq6vK7s1wcCCm
YxypImb9ZGTsj8I0DknlvdUcqltljPfF3DuR4qnaqWZsr6bSfha9eFIJMzZFltQx3p5iS5ncdoP9
PtK2DQtKq02WQPjvNFCUcS+7gax5l2pzXAtrD136CxCl77OLm2il61s5YBAKmlY7s9Rj2VneoU3r
a6jMPb9LZNB1IqwsdWub0y+XVzkk2VYNpXYT6wT3jBZ1D1uWttLv+fjgzOJ32mYRbOxFMHRu5lc1
4AOZ4ne90p6ZnjfBRMUjJ3aYJ06sKecR4l3i4x65Qw+bGENiLzLEXx2Apn5FzDKGsBPSNtPdzZU+
P/Zs+pNX3rSB35CV+sLQXHBHM+ixsqz1rdoVEdaFflP0eNgN4JMHTYZ/DFChbkfl4OxSOn52LlCF
0ms90ApTGc2DoT1WwA/4LaLKkVI98d1Svhj9YO7yWYht3Xv7klvagzW1TaAms4nrDmQGnlYADeee
GbhCM+LEdfZ0KpojsyWAtrr2EzpwmJ5xVmMrxOltlMpPeoNty7zY6zq/bgdx15vJi0TlHSDJw6Nq
sm3Ryj1p7RfV9i+QpcSOAOXCniGjdUpV3zPDhIaV/GFWLnaD59x3adMGeardT666N9nY7ztwRQOv
R+0zfLmwMWjZcXLyxmdAVERwCsj2rcH0KJ0bGD3WHCAG1IReKRSF+tKmWxRvgyYJyyynweWWlzlU
YYnGQ4ib510rnGKXKQWhNetgXDuNiw2aR3wl6jkSVNbbJu+3UhdHKfOrrKRbMkxRlbeB19hRZc6h
XjevQJxsnFL+FMR7r2X9s8mbjWbyY5Ysjz7L2glkr/zKKf+MDCpmpf1wKgFrmQ48CYzPDGDxApnH
hYinV01hvdnzVPhoWQ9MgZpaDhuXANbSygcvJE7z6VEX8F/t5hsyk5vEnm9QhHHkKO3xDaM/MqDk
kW7HldbJ7ipBj9wYtlRmd7o7nBqjDvmofKGlb/ms3065gHoy29mVOnppt9WlneCoUFVE6+rFGdKb
gkzXLp3DeibXY9MpXzIjsAfnLhOAB5SgCfiaaOC0bVk4DYX7XCtzCpw5i9vReJVF8kjq4sVp5dbN
yy3VQEqeU5EGRmfxMOsE9IiOc13qyd6si0ck4zxgUMT1zORLR9sHwBdOIMvc0lTcNMxzUSza39s1
cu3d9GhPove1fJlTTXfVpRoqV1M54CAT+J2TtpsFfyvzbm8WtW/39Y090NDKrSZwk2kIe3xUCKG7
3Zg7+7Rk91w5N8hvbsGsoEELDLLvMZH42IUqE2dO/8Ks6c6lLYa1YN1DZ0MPLIU+38yWlh9sux/2
jrAKMAVStgFsAJa9XXvbs+qFZsqO4JJ+AyJKsmcOEUExTG80IbdgOY+hNB3uV4DCREYFlT6rIYRh
Y/nKTS30MvPE9Om6r90Tvhw4LRlU7nLKDEwqF4p0Oj4iY/okZR1l7gBnK91WJyYwYeqiDWsLPCco
cQsXllSz3FYlGUMTl2E/BfEQKysCFu8HSWEQ5ObHhuUymEeyVZr5rBvVVnnjBt7rY6x62fhtD5oP
4fsJSJRasTeFLWrTGCkisHZ1J4Cbh/EUyX1Opkezs3t/auFSmvR46aQcDH2o/rfMLG4spCO5Y4eF
hjqJNn8vve4WJml6aDYFUmLNNMXEiChE5jFLkCkvB2zj+Vzm/pQDi1HLsg8k0R8cTg+KlA8jTZKQ
D96uJ+5xzoDf1tQvLPnpmHhDbMxdyGApZ6Swq7DrrZnrcYL7uT8YYJ8aOkaXtfXvpNEWLXLxO3ca
eMBl4lDndrZLM/OJkSauTBcKfmAcVN7t7Ca9rRUcG5xUH0IznWHPsbznSkqedDf52Y7dNeK446ar
RLb87RDDd1VkzdgQWfdzyOZ7vI2uaIcHaMPHUztbja+N5iuStbhPc0MLPNpa8QRrmP1U4YSwtfau
tfpbW08ePIiZd11fPxeeu29L74FCVR82ZvLDLRwHlBPjxwSJtF93JW4/at6XjY3DbiDDTTNaNKwW
27WxoCfQSx701P4ttNwBhUDgWClpXLgtXobyppo5oGC1lYRJaixk2GIIjXICWQO7VOOWGTTaqo7p
MCBOkhVYnKbEhwM4GPr5Kt3y1oV5R89udXc8mXCOly69hZKt8OcZp4kO8paxTLwE1hFbauIAR1Di
qnSzZ4DQwOTR0j9dVp1S6EOvgCGIvbr7PSMcBv1ye9sVRjhqzh/HFV1sqRmfqOIUpyHPr+Gn5/xf
6r5rOXIk2fKLMBbQwCt0SuokWS+wqmIRIhAQAY2v3wPeud1JZG5ie+ZprR+rjZ4RCOHhfoSNdjFz
ISXagXyVmolFIRD00lDo3xkUgEAzh0qK3ksvjRYecMuVW6Ilp2I+oKIsiyAqEOGaQsFwT6aOBDFc
T4/RwEVLG4QnqdHtjE07aLS8f81jWe8JNX6GtHToAOI+dH4kmxgYNhVhW5/STZLEz3XOHgYavcRy
m9g5S31JLVyFkl/jhAJMJGqeGubEjeUGCnZC8xjpY2anctF4LWe9Y0zhPTLsB4Vkv/QxN92wLO5g
TjNZgE3fE8qPTVOJtqlPpqUMmeyEFX2MheQJ2ilAI01CjhXfZ7ae8R8kESqH8PrnGI2N1XFoGGV9
eBhNaSeqKa5bUjyHVXvXTPyuNegLg/GBDVZ5aWs6JG6qBJlAa9J9kmpeWPMTV+IHQBygQivIL4IO
5ToocIQoSMogn2kUwglCp1njiLwC5jq2XGnINMIdBMW2EAF5SEYZQhC4QqIULtwjP0xqcUgHuEhn
/FCM8jaalH0s0F+hTiDjM4CgWNX6vSBnQNlr8RbrEIcScL+82IzC5GmT8oPLbWxNOJ+hYmSmFsno
MQJ80G5IDdOavj4MtQ5+XNFZXcoYhDakn3I83bVxvKuHEAKREIS3xql+qg1lUzYQHMojothdOexh
TbOHvcodTcyPvhOwZEbzJccTJmSCbk9ZcSpbWXEglwGfx8KAdMaEqqWacmrl4QB3bJiM22PUlRsh
yYNehaHoxPd9076EnQE33ViCOqpB/0yiYJVisaNtDsZABPd1Xg/SywQ0C/SutCecLiBuVDIIAyOH
BIKyK9sk4HL4MjXlc9MhMQzzdoc2mWIroSxXDpUlfCNoyLsqgRxGMiLn6UfkPE06WdDeO1BFhJJi
VQNYbeg/NDg22no7q+mMJqrmmj7tq2z40RqjEGTydM/KXLfGtJI8pnPoCUjGK49V81USJAik0xQP
2w4VLv0HUi6g5MKksVMhhwTcjBkNocyaUqDTec03edhBpqmTqBWn5UFisubDTryx8p4GKkufABNV
cTxL0CInjaeXSPPGaaeVii3HBPk0Li6B4BE3jdmmaocuGOOSbWSopUG+xelYcqeFEgF7HjIwFYs8
I+HvScd+xvGEJqrBIZfCpEcxgkisMlUkICGgwzRrf2sjw6MX+h74xcqftkwg2lEeUla8QYLHrUpB
BCq1gHlQH7ttB5czjY2D32kJ8aMxT167xhycCrJothRFUAdBXirIKDowhq+SQvrFZ7lWw6IlZVZZ
VKIVKrh22oJB8U0jTwLvHwgnuh+ByRcQGQw2M7mTRQ5gMy2ygyS2hp3OFYBqJPdIcVIbayTZpEwD
6j8DdVBW+XurNZDgAnMZ6R3YJ1EeZo6pMglXpxx6k5rpz0VWKkFRartCxGUUGSkbbEKi9thpUXPM
S9rbrMKFIhaj/pungxxg1yLHTnvthBtrxHsHzyXeEOZTgj/FOtp6MY44X6rS1tMGFXKnPZTH8qx5
rIc0saBLRJ2QhjJueeETFMG7AfxHK1eiA48SqEPm46GtMuj3DNXPUWiavQR3lpVi6SUG96tQqUCw
AiZyQFksC7OKHKWKgCrarM4oWMDBvlTb2o9e5gpl7iaOObP3HEi9rVTUvhxPL0uSf0VeYmOnBBWf
ukVkEcpKVnwve5KL1oMDjWS73yuWtqHbLlChPC//CO+AAg7wQDWYpW5ul9rmEd76HQt8CUclIyQx
fsfc5a596vee4q3Tv662dmTAJYCyQTvvwoFdxntUCPF0mwvv3PuqwR4hCu+Tt+q536wHvFZCVBAH
auUgSALX870GG4WpEbe4oz00lII6xbcFHfr21F1BCKBneRZjUeYOjTjGCwpV0XQzxQ6EVma618ym
g4pjcv+fkpKxZIE8wXELPXawihZLtgZxCA9ufLDZhF2DH7UOjDMWDfqYPmss9fn2IK/N41m4peEN
6o5A2jGEK+ve0pLjpL/9dwEWH4oJeLIkMhaGLj1m5CE11vTer7V8zkew+Ep9i9oEpO2w8lLkURoS
k/itSX7/d6OYy81nJf8O550waQiSlyUUJfEGVVdwBVd30Pk45i91FoK0E2dMnkPsk0dxP7uSzH4o
MbQ0vnjba0fUtabVebxFh2Gi89lYoYuhJj8U6VXP38xSR5VE825P3aUV4vcV/QXvPxtYbprRIIoY
mCx46p3md3sodrnCke+sWS5E9ycAtH3FQ6tqtVVzqc60CL5oNUAvCRkX1P0wq6Pb+sxvPbxK0Ecp
7TWdhrWttGg5RNOQRWmPUD1L92GIgl/ODb5yKF3tvZ1/tsX5UJoSMi2O/SQE5p1Egw6VEe9HGlqy
E21D5/V19mzuHSBzIYGjZbbpG4UVyvZsii048sftj7uyiL5QbWffVmmGRk3m6VWa3tNmYUMxciYz
tsgKyHot0OIYQQ2zhO4UAnXVm4S3a6bcDSoqp/1KnKv91bP5XQJJaqEKQwOiXl4GIxBUQiE85UKp
cau6swWYDgTT4MqAiU2QMG0ByiMOt3N/bXOu/ozFgRMyBZKi0I7zvvyCPyKwvyI3OUBY1hO20Ey1
IXEGfyCITLuRp++Nw1risHKsfiU4Z1820yNF5CXmodOyQBneOhbk5Zqr1RXM4bfbbgbnnh96zEwj
uEjMs70xuVO7RdDbALPvZwPaEbVgsKtRZOHcynSLbfYiBFZGi7wiUapzax1Rv7bK5n8/G7QJXl8B
vWMcVdhgodrgVqy2JAdVU8jXzvuV4+Jro5/FYgLkmI05M2t+z1hPfF9qGRvdRrYdWvCd2mqPa76X
a990cUK1tIZJyXyL6Sy1iQgJzhCmW5G+lvxeyNR9HbpAXQOKocETaHHodlWRK1RBHGpJWwrKRWsP
+/ZYevMWQq9U9Su8YawayoqW4WVblG7Xjsnrs/v3T1gMFS8VvWQTfsIOjLS72f4WukcuVPFxrSrg
ZYTWMXNjyxIO6PlazIuAYrh9NF5SkmCjhh8AiiOeH5dIjVJMlLJtyNxUJ6D9aTbsQ2YuM5wMcER3
cN7IbeVxJejluEGVhnzPLA8GKNwyfVTiIYnwyKQed8CVg4dQClOKfDf7wEAR6Snz19DY87f8/sAw
FPBkQZWQYOGsksVEo/qdcEONMw/9KyttA2aeqLQf6+d2jch5+ZTBkKCxD4TNl+ftIlJqoMObwAYS
T5lmA1HKoPeggbIK5rn23QC6BL4DcEKA1JYoNUPvIsCglczL9uVbujH8Ekoz8qOKwiIAu1/PJ7TK
q2Dly80n+mIikfgrpgpdbgPFlMXFLrJoMDpBy7BcehelSjkQXAXxIOjmTn/W5Y8uDwND1WE3SWDg
AMDu8oXaSqi0Ad8AXGYXuX0lQBi5dJQ4+g+2gYYhyaKpo5uAgX0/Uyco2bJmTosGrzrBhvQucRkQ
QpNdP0venNpGq8pOVzbBzN1GNKIAC7Z8HA5RFOk67ZnHkB8pP6v8+fa3ulyJ8MmCpxv2lwa3zuXf
r/VYpn3V5x7ZRkEOppfoxwHz1pQXriSvKI1DURRqdAC0gRfwfer6qqXo6oaIcJqlRcFAepwTAM2T
XtcgbFeGNCMzsf4wadjKi1CFppVG1bapp9V4BIiAmijNsdNRC8+fBqkOEvgB0Ozt9jxeXrcYHw5J
HJDGFw3m+/ig7k3Q4+tw+/Nn9I0AiUB/NWGuJKwEujyk5kC6IoLXAN2rpYRLoRtFBZBj6nEJci2a
bkXaHmU1S9fQHhNXYP4XGwu7F2Ji2FTQUEL9YF6dZxc7h/lAHClC4RU68eKO+lWTPrZC6NyevCth
ZBDMZyQtwMjmEtmqwrzBbCGK7JnyBzTgnUzLnVDMVi7Si3UBHYDzKIvdWwgpypajWv5VP+LuvNT/
8dvJwCDAtcH9AZ/EC46+NJRZqqgS82D5wAX6B3aZn7en6/JYR4hZ0kHGjoVU7xK0TdH+Srme5iis
GKDjzyg35Hi5DQdtH2yWHUStI2dNG+ayhjRHRT9qxkvCI3G5rxJI6eVAOOW4j+ctXNuxYc1Y4N4p
7js/82ENsflPBnoWcpHE8qJVqjLr5tNJ+4zvUXfcmkfhNBM+SKDsNCA218S6LvYXRjlThnQCFSqC
yf2+5Ank0uFhMUFFIZVg9TkmqcXShkMl3GitUGQHbapebw/z4ozHBS1BhhE1dQC4gEf9HpJraKe1
AwwwqnYvtc8l+3X771+6iiEAbn9w/XBn4RaZd8bZNhYbEySXGgHSDWTCvSGoASdt/Aj4y9uRrmzk
80D6nE2fBSoTaPonIUgYY3XMp18129fNionX5WSJEuS4wcyb3fMuWIZgdxhNlqiFB41tpzIOTbqW
cF+ZLpAugbOH85IC8ZQlLjma2qpGIxE5Psx81Z2xUe4MCDfC/Wflw1xOFzicIGTiaQFexIVlplYy
sH90nHthecph7YDqufY/b7N/RKX9/40ki1L42bJzfjY/v5Fkn4t8lpX7myL79f//myKLov2/QGEH
RWfexxqymr84spD4/hcE8uDXTBQ4r8JW9i+OLHyY/oX/e757CJ55WFh/cWQFSfoXTONAYAI/Vsdy
INI/Ickuil5glKkqXjQwhJtZKsBMLvZiw0ZRSDLavJrK4MQDID+Z+kBFDT4OWSBogi2loxWPI6Cq
P5O2sOiwi6XYj0f9UJEOGqZAmeVC48kVtSNhU2WZy4a92gCq0TcWOs22YZTe1AwbPdZW7ulFYffi
xy8T7bBMVCOU0uY13Sif4wGvYjBeoAxwlN3GXxee+X5j/284BaRmGGlBf2Y+q8+OE7hGtZqQIFy2
jwI54Lvem9xsVRbv+za8DLNIDKI0zWteIkyHSpgO9qRxJ7LT2RK9/5/Hzzk5enFnXwZZfHd4xUYd
pKua18aBfeszhOQOKAkd8oBupMKSHOaZTiW6t6N+PyyXQcHz/j6BetIOiVRgZGW46dsDgY/A7QCL
pOAywqKYacAlTw9p0rzO2gZZBD1RbdO4os0fjQD8oO16P/LKosBjDxQo/Afpgq+JPlsUEu+SAtoV
5ikho28Kul+XEsDs01bXs53EYPBVw51NXlMGww7FZP39qv0aKiy3Z/K9DEXtCy2FhlO0tMXaPE19
vC/Y4HQqeyGh4JtUBaER6EIYpjRx7UQtKhZS5mbT54geEZrqB6BMoLXwx1A7ACFEeyhz+NLHViTJ
73RoXTPixwpQl1GYW/96IHdAv1c/Ze1Drx6UNHGqagyMOLObFATbGEDWaXCrTILekgGICh6mNg/z
N63TrbiB8JxSAbAOxWE1fUng8DJVuS1Hv1qJ79Kuh7FGdBh1eJHRZDfpFFDb59qE10tT+qUMUQom
HYbxNat4IPEfeX0w2vJzzJqPvoYmpApsa2zutVi8V7N2x0QtUKrpCTx6GN99jdumBgObPX8Si3Iz
SVNvmTJgV2pSvbKWb2lIAZ9Fc9DSgbs3eiZYeRcBDzalngkIVZoFqgnC2UQxqT9MDkVMWKbwBKZz
UfsLRmzoEoSdVU+5O8KJWDFgYqcmcAY202NTj56Za38UHge1FBH0gGK75NLzWIgWl2BZpsEci0uW
Se/TAUCGcp+VIXDVyS6NEhd+cT+0qkXa/rtVG6dAQwAIOynos7tJb5/UrPsUYEkFxkcFHz2o5KcQ
omKd4KV5czdGMEdKIIDgsAxA+jiM16i0XwoKixWIepgpK3NNx8Cz7Pt2ZjSruTT25kkWrQnSkKMd
/Rwf8g28JJzwXjyKvv6gAcFT2ipz85/0Hhwb759Rhr62wbcfsTjIxiklcqgP5gkaCXYkH3vtz8qZ
8r18dBFhmUXWAPHHYiyap7naqNixzf7MvKvemdzc7YNVn9G1eIszjKSmHiu5bJ7STbzHnAatnxyM
/Sy+DvNbL1w5lBciYJfjkxafURRIQUC9OxkH2OGNru5Bi3gnuGgQ7NWt+jl39OIfa+z5hR7fZdjF
M6OP466MDZxf8SZ8kGywRtyU2hAKt6ofsxhNGdQYsRJkUAtA6yK22Oy74K983HlwN9awPl9ZZ8c3
AYVjLAYMXvHrnxC1ChIIo5v+POZ+t9Z7unKzn69Vff73s2AD3OAU2FYZp6KF6vPglwJ4GHB8WRnT
WpjFMxUGVZwDDWCezCDbix4LILHhla+JXzmwH7yf64LKSnNvLeQiNeolsWCwMzNPlXmUMskeZEDS
mRTcHhneh1c+F5QBDNROZkGPpeymUZFGBuUauz1Em0PVol+wpfpTmXUXDCzt7ZZPhS2zrAAKXRNg
kIgscIq3LUsc3qv7dOQvnUE3ZX8/KfB84vWBj71F1bdKg/ccHXHdHUOyRd66gQHirz6uAMu+g30Z
yEq9glf3r2wG2eaKXcygvKHfjLX2A1WRjW6AKzPJR5GE4MM1jiDh4I7ql7zqPwjvQ+DTobmRpjUQ
g7R/TGR5HyZweIP7kSUlo59mTxrQiDqYU7gdHhPwmHKoEkxmFYwz0N0cJldXAZEQM2qpIN2RMnrM
ROopZubi8jBdxiNf4pKfpeCi6Dx3pgINatAyRhu3bm0p1PhoYKpqswh6ie0AZNoQApQK5FL6SkXm
mvFgdyPZqu10klEnjxUewJLNb6f8Ddak3pjxh7zr/ajonptE2HEtcmKlsvq+t3qROhUaULqgAn4K
EkhX+TwcNnC2tGQZl4BSux2AvrButbUocfrxJCWthUsyguWgJUgo3uSfAvvZ9L0jsNJpu+wJdl12
WRhbPqLdBcC5KjI/CaX7acRNHqcBxDQdJWlBPIOKef0mipE75cWhTsXnUIWRU2W4kjm9qQD7JiEY
NnAXjeXQ1kjp6h0NqvI9j9/LJBimw1jC0y75qMtnqCD4iZxYUyHa+ZiDnAjeN3+GEusRwoX3enSP
Aonf1v1bZmj3VaIEbTPUVjdBiDKvPTkirtBUqNeEn13FX0A7otDS/z329JiRbiNSNFciqFbBs1qa
eYKaAYaAYHV1Zqsl+t9x7pYUDF9BeU30aZP2sQ9GiKdX8ZahVYxGI0CmLbypBFD5gEqUOWQaGcTy
efSjkAR3KmVrauN7Jat2idQGWd086i34f1F14h2zAAgH5yQ+hDxCulRvoipyWU79BtB0NvbPQlpu
pFT/YHnjjWr8VJmPaNlA3I1ZbPLzXMBK3kTyh1KOgCG+KKr8ULaPIantHmlikf3S4sTt6ntqvCX0
0NLEblowpqsj7GDdVAapYUbtY3l1/FXD/gp1b8LpLsbSsSbsbgCNpC0hupw8JCAxmGmyVcbwrWvU
DPy23KHqrhyfY/CRdWiFYXsnP7m+TYE7T8x9VHxU2B5RfIjknyLZqOgrcYbsLBstYzROcYxeYWUc
NRleqhL8zNxpgNh+lHrFiC8u3PXma550gZKozti+EuO9iTWfhJU/hsWDOfh18acfTqZ4SoV30ut2
Ub5msWo3eDwbrR404YupvcjslyLvubgTmq1gnLRsI8qOmNRWMXwAIb81AVrs36eaWhXYN0WLDU4h
bQ3MfZ2WO2EyPcDTbXjCvQ8wEO57tQJKNHvHCePSwrDpJP1m0p/EdFJ9o4zvsvwWjQeh34OG4ans
Pk06pxo/6vBnUkyOoSdWP/LjIAOnvolhDRhLAPd3EFNrfjcNscq+D6YSFow8B1uEYb4+4MxgwAwV
fmBw1OUNMHm1AWm4BiaQ4CFGO8gsx3ZY1wwEmfhu5N3RqGoXSBI3p/ofiQtehuNr7F+5YDpDY1qT
uNHqz0E6lPleM35EZm7lMB/LpF3NfoQysyA65eThZ08mSwGXJLrXO5gmP+IEseQC5tjE68ttUYW7
tuEA7xq/wPz0xAbmPikMXUm+yalpheN4r2k5Xg0TjrXRh/2jZXahJ8bbJJftVEfaJjY7LQFSX/6d
cR+MO7Hb19Ve5rsuDVTZK5D+04TYQix4Ogm6/r3sQHoq72N2GuiByDt5fBTlbWhWTpfvhJnhctB0
bjX6G2Su4w6JA1gJneHxCpqthduLDUb0EIrtjue+BlKNWA2WpOz7+Ekr3if8c50NW3CEbBN0E5FV
FpP2qgrIxvCW5tsq2ckVKDvvKnnIEkDrGehCsak4GiMWU0BQg3MiHKoqT+6MU80GArE8cOzYvTr9
SmXlVVbeOD6Znpd+lyUPgmjuDKN6avExFLCyG1Ld6/1UwsH4GLGuteQ8IW6KAwxnzH0twI0cD0E0
S3xzMl6NMal2I+4mF/UewZ6gu1FNFCctlUu3onUw4kkv15WbFZ+ZUtulKuI2K93IpJaON11JlLeY
d4ewE5+MiOzSlLo1BEUrIfoUwD20xJC/61knBOiu+oZ8kOgjzIHdMhxqO2J0sHdVaeukMLdwkjwZ
nbjBtfyuM75ppg4cgIEcYfdqtRDZ7Ea8gWfrBKvt1d8t2CkdBAU4HgwWTWFyHjd3oQk6ItXfJ6EV
AW58JKipFzVYUjiwuhqO2u+jBlHoQnpgMdTFS0hXMzwfRdVVm8EuQsnGSaCqoJIXkHwCthxPO3hx
emIm7LRUcOKutkXAmmLuGZnpRHLoDtEhw/qLUoinZtTnHLaRIQfpqLbSULhvS8MtaxH8AjP8RcQ2
g60AGFRarEhO0Wpvt/OpawU0eN7rqMejIi/hCfc9IRXTok4GUs5Pm94FhR/teHDQ7ewnGqG/Qmih
3Y43PwiXyfZ5uEWWKMtx2itGYp6K/KSWDwBh2SZ4qaEMpRoO6jWu0dsB599/K+DihcohczllLMIb
I+Q2nJVtIcNFvdajuZr8on5L0AmFnN1FWo8KEN7hMYbVPjJSWnSEdF766/ZQrn4rwDP+irL4Vmk4
Ei3Pkfqqd3MdA4KdsRN/gh7kgGZGvfwg/6PWxr8faGcBF5PHhCHO2wnDghe4A+y0VWjNyve5Voac
Vbj+GtTi9Z6SqjeGGm9rxW8BYRhhShA75E4DlEdy8iM4hq78fnsir9TNzkMaiyJkJBgjqCOqgZDG
Vg6oP21n3P4/hBhcTN8SytCFtc5rqTNP9TAGkSo/DRAAGJPGl8piI5LDWJggG5UbFS5EmTCsPGwX
MMfL8PNL6uytyRpeK1Byw53gih6e9PArQdav3If3rR+5TUBfSmAt0UbS0LvMDmBc1/baS/RKvXfu
YqClDBMDPNgWK8hIVPD9YqwgXYTGovYsZqp3+2NeL16chVgsIFkbBdp1oXEyBotxT6AeFqoC58Ri
Xkh4w9CnHJx9BxLV/xAM879T/L/DA7rj+xQbQs7HDgqBpzy7M42nAYz1ldHNf2F5fv09gRDt/R4h
A21/mJhuwJEBBVEdLDcQsGzQTnDTNW8mk1+juLNhPooKZrSygsR5hdwKvlhBo0TGrJRyXA7bZt/6
hc/s34NN7+dO7Wo3fy3YohpUtCGOUBMQt8o14ANW+LBjHgBlkpx4qxynlaPtCz19a2yLsg9ewEMn
q1iZsykK/6i5NXngxKFfgCRMsdDRv5+jE4fkFn2iqwCk61fG30tn/vez3dlDWMVEc9w4ScobGyBI
XzzTqrZXls9alMWVUQo0ysCanSuJrQuRNqiOgnvngJ/so5LoPEGL83bEa/ft+XpdXPA1AUQoASju
RCDgUcMWOpS3JAOFG+TY25FuHy0QjPw+gXqZQjN6AHGcseNozsy3lQDX65N/nSxwWf8eIa4jQxpz
LP8w83s3CqZ9bRcwt0hEGD8VW6ibOtO2AcQFrYP6Dk64Aaoglv5xe5wrn3DJIoLZe1NXCRaKYrwp
+r4Rngz+dDvE/+US/msxfoHlzhZjp4VhyzjmsvNkHU+mO9WD0BdaqV1xZKqrvbUf4y4Egnwl7so3
/DqAzuIaJGMlYfMBg8J6hQsKD29c/JUDESCYbCeOsDKZX/nsjW3/lWOdRYzwZB8HFedp48T3ECFy
iQtRqvBB+Qy35XP2nL5zVPdAyjywn/k7Xv5u/yLV1hQg838TwRg1oRpl9xCYhZoBjiYOK1Ty/4CW
n/fJxe8866wszn1gL3tQtrGPsl59js3eN+UukPRPanab7L+s3WqLc97UpsZokSucIiVySh2KNVpn
5aR3Vj73/KNvDWpxxEtchFYDzMROYjweBy5GlhRPTlWqLi35psjMF10KH8Ncf9Ok9t2IxpXjcEGJ
+Pd9fTar83o8+/pYbtBHjRqkI3xyUq5akKJ2IpVYbQcIqKTaEy4dtYoCAJfcScSWjgrQrLu5mhoY
/WczSo4+vpB8n8OHGQReJX6f3y0MotIcAiEkyV1TM9fm7eqhevazF3cFp7FeNC0S/9mafoINQlAc
zCN44XbnApUoOR2oKuuUhgVG9nK6FreHmKIGHKp4HM6o8PyO2Wgp28QT3XhbrYgbXz3lzoa4uDeS
GAq28PvACdS4ShJC/uyZS+naRK5E0Rd3hkBIqKYhHhudl0H4DM7GIaR/3cjV9uKWo5v3WEA+eW1s
K59PX9wjpakL8KNG02cQ+N5Ali2CTwsRN4usqoBez4ZlPEMBM0ZXdum7OxRVU1UFN0/l7+G3bviT
IzvMT381O5AlwHS166fingSrLcSrW/ss7mJnqT1aTuGEpaKbB0V56kq5sBppdNSO+AV7MJU9AVcb
CnbbUX5ZOVauZo5nsRfbw6wADg2JqOOejkEck62skHxMzi+BPSnSS8zeu+jPUO2z7AmKLCtrah7Y
xZl2Fny5RwwIWBkcAx94oKD4HkapuzK+q2+AsxCLvaFVai7THCHIFl7KQYjWaAOkcLpt1+7jtZlc
7I+iiWhX9lg96Mj60ybciP7ozYxOMOFWM/7LbaFBagxeILo0q60unzZxJin5iJbUKa0Ut+fcrhNA
dKJDmqwM63LXfw+0uN4kBZJGipihOgO7tUZRbDNnvhCtRLlcCN+jLC63VjDasaHcOIXVn7Q8UX1F
eHOe++8L7fvfX+wwQaZpxCHMe8pz9ThAogSqQVABozupbwNJ3RBpDXd6mYN8j7jYV81AWJlouXHi
oeF2ibThSneqYrixl+VrWa114r+QzLdGuNhKfSynU6vhO43bOS+TAy1Fj8sqU7sjaD744kMEWgtw
aUASWpVyKNwhtea6pfgu3q0Dr9c+6GLb6RJV40TGB0Ufy5A+BuX19r6+UqD5Pr+L3aaKYUjQNUU9
z9KtAi6EkEijLzHem4dyJ6VW6ULfD1IauJGC7k9mi9BxtJO1N+LaNlzcTkoYG1yUBrTG6gHoJ26j
YQfxzMgl6soKXllPy5dM2epxJvejfuoBMAw7CrTTLOj2DBQI4KTdSrK38vmWbxo1HqheDYDl5Rq8
7WSI23Teyge8PJjnDzjzawDlhQfoYoNQtJoNHRKfXzUEAZIce/IHjeoY2k0QmAMdUfYnF6L81T10
whQBHMEittbKjFeS2u+/YrFtIlmIoP8J5MWsGE0BvrWm/UyrK5/QKIISzADsh25Dg8xt3NHBz5le
RqB6G+jlWuEx8dYU/K9/5r9nZbFvUjhsZqrJ9FMDJIFUh5YhQUhIN4ECrI+wWXu8/RWulMW/j3+x
jagKBlwtoMQfUaWzQE3bhFLtQuDSqUjmG7GwC7vCqZvcN7vc4WP1NMlzm4dU1u1fcvWeQYkOnSno
tIAP9f11IUd5D9VLAXlIOljQGLKg+WcNyNdvh1ko78xpOQYsy9rcs4GN/ZKdxHrax1kuaDgn1Tcx
sczCEl7pD/ICrVvYrACMqUG/1GpglH38T+B2SCvByzPBmoO/xdLKJpWloeuLWjtF6rupviWr6dx8
US6vgfMAi4vOrAQAbesGATILwJXHWX4dCtGOlKGKWziJswZEu7qCziMu9rEqqEU4jIg4/e5g3Fih
9KFPVvGmPwDdDYCfkTsrn/DKUtGBFDZlw4B7B5gW35cKBYaFRmqnncDt3CdtamkpdZRBhoZz6NGK
3lfaYwsBNCPcRupPCGVaPJZ2WQXjAboC3LpyTuKngOOmgEWlgiL2/afkMYkqCK3Dhgj9eB0Aj34V
j3YlddEhEAWvHEhGE/BYvocYdYWVALyJp6qVoPWouI3xQ0oiaDhmlcc62TYhO317hq+GBAxsJuZI
oqwsRqWJkjaqtBBPCcSXJdLaUYpSjVBshTQ8JEMILefavR3ySrlc00UA0+BwZ+C7LSmlOpnGWs5z
QKeE1iNRea/J6R+hLrYybbyh9zIKfTcFEhdqcgfUQwmG/u1fMM/jYueABowVhX4LaqzLbovUh91Y
D+qIQat3RQOlFEC3i07YpUodzUKUgaizrYhT8HbcayeSib4nVIexmqHsvqhWVUluQGgznE66+rtm
ENFX2s8m5q+FVnhp91mI4IwQ7qkR1NLG+xKGU3pyUgXwlA3IwpHkkBBxUzT5imXFlZsIZxQ4qfMH
IRc0M0YpY5MekxMDIoNlfgK+Spx9kugll9ckCa7O/d+xlhjhjiV0LFSA2hTeOIlEvJZJtgp4QlF1
th73e0j77TrQa25P/coQ9cXMK6lZm7qEsMNYBJXw2UUD9O0+FDK5Br757WDi1WhYV6AsoZsHttD3
jazqktJ1ZkVOGSVWAZXFrqgfAXDxoPDuTML4GMZkk2jhttX23HiDiizkUUPFKiIQ1BVuSVXhQH1v
5QRb+1WLBKAtSTSE9TSdxuJjUAMTmMaifYAvgdVD3/W/nILFWZbLShfSKplOEOa7kxiDvHzpARu2
UykSdyg+cv5aU+GON7KVpDUkEoltQumGijAfTj9pG0OVeiWxvnKbgMH+12dZKgXVrGgKXmbTKYoe
6uhJESALIqzdklfuCXPu4aKRqyHxWJ5uyDrMPK1Kgmv5tenvM+gL3p7aL9u/i+PrLMIike1op4GH
kpCTUtaHfErdUpEs4HmPha7BprS3izZy4el4EMzkCDHft7GPqZUAHQSFaa9NNKeAzr1BgUokbZAW
DNrXDHq4rZVCtAM4WyeumD2kAKaJszRD8n9I+67mSHmu219EFVHALamTu51xuKFmPB5yEkIIfv1Z
zFfncxv329R5z8UTrqyWkLa29l5hJ0ayowTY0MzYMKm4UyGHq48PTfQK/4mnCT7RkCzyJ0hzSyNQ
HVaxnTp1QzqA8gBcrFz0195L1vQOCouO0f6BN+P1Nbn4Zc+WZHHgOs0A7bzCbjP1Tz36tIt9lX/8
vw+BdBK+Uai+wVRusaHZEEVVC937UIMxx4xCi+M7Bait66NcOqO4GSGDgIsRLPHFKIZWZC0IRWMY
1X+k7G0EdLRIX/Q0duPVM3pp0eYLGEVQG6z0ZX4MCi2S/8TGNZj9tfX3rHpJOn1lPhdezTaYy7jz
wP2dk4zvkVBIecRsnYoQnYIARC+nE0i5teQTr+en60t3cToQgAHLGCuHRfw+FIFstMYLW4Q8f45S
iL7f0mwlgl4M7CgZ/98xlk9zK47TJJdVAFt5Bu38FljZxmuABmdG9S6rPNAt9Z6kZKuOmd/Gz1Ka
36epHvIi7Dg4SaJ32mlF6+Hiljn7TYslbgYiaMIsESpAjE/1u5a8mdUpwpHmAOJfX+PLn/Nr/upi
jUXctmmU4xo1oRRVvgyR7RlQbtV4uVKW+DmrmbOrwyvShLoE/v19JJBwczuriQh7/gyRIac0BgeK
3+gHINgkuX99Xj/3zvfRFlcjBDZhJzVKPGRp71cIWzmDWF0RBdeHuZD6fh9nsUf1iliCxMUYlkZ8
L3O8wxtj2A/MQovN4vt2AvOhaFWoRcunVDIOkP7cKpDz/69+hgmePMFRgXjp98Ut6sruZB6P6Cf/
j0ITe4kCwDhABi42ygqE5PKX/BpscV1pKbctyPuOoVHC+mX8aymfRI/hprIfrGplf17+jl9jLXaN
nUpK1xITMUB/6MWxjB9iaSXM/Hwx4RNCjQGlrPkFs6Sxxs1kG8xQEAKa6l42x6fJ/JPq5JDUOigH
/T14fiuT+nnoMCLqJMZ8+UA0ZDEpZlOuZ5LFwzTi74ZFvIKPB6mAZJi8BjNcG2pxDiToijfUlHlo
CLi452npjnKPyvI+g2D8Wor4M1P6Pq/FYbAjMydZXwl0UeQ9vBFQlJvpbBwYH6g2lCBfreFPL5+/
r6VcQhqp0pNEZLgjFDQGsgSaa/xd6OxvSqGhKI3+xNDJqZNH+G64yI/dumzXzt4cjr9nb99mvUQ7
Gnh3wioO3AhCIFUJ6yQD5UfC8iARYGGPj7aabShYbyZ4oCsb6eLpOJv9Inr3JtArXB94KNsQuC9f
qJLtrez+vwkuZ6No34NLKktWnRaEh5LgYaZmMSxZ4mNMtF1ioLXZJYEBXgyemrdRraFBMXOD+jVu
6MWgc/Yj5r13hmBoQAGWYmPEKaV2IMliI1BydMDo9goBBce2frg+65WDs8z6e07BCZMbEea57prR
Dnhgh8Wvdfp2fZwLEKTv22cRTfNIqSghrQhhwbUvasAaYFoFvrRW78xYfoLyXlCj98G7ElyxOcAK
KKTHMlTye1CgUODw8iZZ29MXVxt2yzpqVminLwtXpAFhDOx2ZHkAgM06kiak/qCvm7mqBHbLfKQ9
aT88clBWUyiirW25eUv9OFNf4y/lLYCXKDSLYHzx0UDkcITD3NECz8BpfsE0wLGUVbvTi7ELPgbw
SUc2BBW27/urK5sRgF5873h60kpoMUtiZVEvtPnwpc+GWFzSvOZRabGoD2HQmzt6JWAO0tpIOWMU
EeCrsWt0EaQwK+jS5Gg0L5nJIPWlJbs2gRNQLb1JE91JYwqGCPpI40BeJhPvNthShWC6bWMRDpMV
wKl6WyRrqmpz6P7xQWBODOopBKf05TOmN3TAbImC387uU0i7uENCbko6urrGvYK1j5Be8LO4WXN1
vLgRv8ZdVpeMHDYCk5HwMMpjMC0rkCHR4ugir+nw+MSGuH4a1UvB/J+eF16GkIBaPgph9lzAiUL0
IVPVba6AyquCEJlJ0k3d0dgz6rKGmxPq4h04UBCwhNZopL5GijgqjL+aWVk4aRxvCgv2EVZ5Uvvq
uUJDhLL+ryaLj+u/9lKMOvux9tymO4uJsPWj8OcoeEj6xivg65jyyqXlqcbL/vpIxnyTLL8/FJBg
dyCjqAzmzPehah3OOPANY2Gt8H0txe+pzUHnoadJZ16VDr9qC6Y3MGGCxVkLfA8A4WPUeXCQv9dR
V3Gjpjk11gBfLLn61SbU663qKNMSHE4BAIRFP0FYPOiTeaTN7G+VPk1N/GwqRuE3xbCnYAt2oCcV
8jtLcMWIzit7aysZ9m1vW3Ayaf3YYoeUgIjWggA60slRsmRTR/aTHNW+nAO71VoPsHy7hWkcmM1g
PeWtGbTW+Hx9qS4G9POlWqRc6B7BtKBvgRhQ+atWwY8urzwgsDY8bt7jkboNF15ErQ8VvmSdWblx
12TgvJk7S008WtgrosD/gvWPbweVlFlUadaMXcQduAjDyaWnA+iYe87wiIaxlvZgpRKspFJPV8SH
xIYtBYGv7EfflmVvik7NuLN44ZvtL2uOMd1jwUDfRrO64W+RcYB/02Pb/mmq36OFyyC+b20UHv+u
LOXFkEkgEAXJNBmybMt7yOhyCMCl8hhqNPEp1PRARy6UOhiIdafFKcj2U6D2OqpVic+j1pV4u4Pe
8taOBoTPIjAGGKL1M+E28whyJKaBgdhNezpAFsBSvA5GKiOJbnILYiE2yI8pfZkNJ2A85Epa7cpj
xOBn08tgcrfQshlAH2VuLgUdyTyY23o55e+tZgZETDelBc8Vw4HbC0yLtKC3j6USu619HNmuxMls
dOOOqCEsi1y1bkArtjcCvaABou553T5K/FQbH1ZEP1J+S6dyM/KHvD1G+olZcHIcbhk50OIeJjde
P9dXU7aFV+omHTYabHhIMiNFqum5Tz8k+6ZPdNCL8ewFsX+SgNFid0qau5AMuDeb38b4kNcZVKuk
+0oe0Y4S5kfX2p8K1/yi+wNRdLjoKgGDDWdKxbthMuEQSv16fDDBO2SftVW4aQ8jAclyhnS8y2Ld
s/H/Sak99l11w/LahQn8yRxuVfjiJfwlFePOrrMT6uge6xQH9ZWVfX7pqjjbK8ucgRaFJo0a6UMB
sRgup44h/ybyXz49kXbyru/Mf67iP86UBW1iqD4q6Hwv4mE0jRwimhUL2zInQSWzyJEgrw6zWzj7
WHQ31IB3EAY+hVHIaHAOJ7uGSbBg4pHY8P2oujuBKF1odiCy24z0pavaEBTr5FCBv7sNjyhmJlsO
L0cYPv4aDLqNLAxUJ27C7N92H/lxCbkFXd3KSnLT9uwVcmq/VNrBXCrlxJXhiFhJEIcs8nrtMrh0
F5zNfRHg8AWLPtOzIUzFu97fRP1uGNYgBf8Kb9cWePGWzHpIPDV1x8NcsXdaJm+ZQL0IHOG0Mh6a
RtnCUcrjVL/PZMm//nEvXqtf81u+KSdtaIyWm304wRnVJpsmbnw92tRyvrKLLu1YqEHL6NUpkKpd
KsgWMq2lVhZd2CdKoGvTsdLgwam2x0aefkvSsLs+L/3yeCg7QN8SdJRlF0vr4VFF0JMMzUkPIA3h
VvrwkhfGwaZ0PyDbzIwKJnLNTW20Ke7a1kv5cyneaPtU2yhomdQfYzQKNDmgAjCTrtTQG4Db7kT+
6JO8YayHPq0aoCnwCC2wXWHoDu8hgYpInKuJbwnjBF/Jrd6b97BkBvYriTapKbn9CCBAH7uWttM1
EuSZ+K1AVYGO9k02wL+673d2t4bK/1H3gWQZbkQgAP4JSc/6hOfZE7PkcqJ5nYd9Lx1qarhadJeh
CKOkKabH0cNcK7b+BCkvhlxEjcwoOi4PQxaOkDHddQ/Ja/4+C3JPbvpH8cedui22sJZfeXho8wW/
PEtQUf3f7744sHZbQa8j7rpwTK2g7+zbBNDChrYfQ9MHY576mgmLtnw6GaMS0Gg0oVMS8UOKzytl
yV/YEQc8gjWRKp26XByhQ6M7fTk90Fp7jDhB042DZNXDnJneAm66iW3qasxwx67aqwa0TsA324L9
fBrr9tTVGpBYdG1tfxxa9OBVzYRkJMAPwAAskpys1URSFCkLq/beTCSnlgCx47ErQUJi5RgtV3Me
yUDzA/VCHYz3+e16lnU30IkB35OzsLDfJ/GRkW4lLPy7qb59r8UIi7fomOgwPTYHFk7S9CDq+ga6
pblDp9zV9BvcqqyRcaVCVANZbEYOVcIO9nC0KtXnNjj3I6gbFiSjyH05fdrpy0Qe9fptjCANAZNP
rdglIPnHtPJhMw4lGLDPk2YlhP5EFv2bgm6hxAmNbOPfO+tskdIujiMID7BwNh8mdNi0AGupCYqr
CZQqInC383cyFXtV77dK5etC7A2kGyuf6sfGR0VXsWxds1DD0Mgy4OmR1ZFqNLqwix4n6Y1BJ21K
14pwP0Egc91YRoaKHFuHMcPiVKMHkDWtCht71EU8M4CHY/MY+2YM9QVHeVf2M6MredfxlgTf5sV8
ur4dfwR1xBSMiy2A1gr54YtBY7uUx1IgjOUqZJHfR5k7Bf/UE3gwdmztu/48ZhgNmrzQ/IWpgLXM
e2IYMtTGxPNQe1Q+6BP7Y7yA4Bg/k8SBwGK3U478KP+OHsRKmeziLM/GXYSwAp5tlDZjHpLk1aTN
Bsrru6j6BZI+7JiHlfLT5UmiLYhLGRflEkOFa2uIjLjIQyjqeCXL4OqZBVlyb63Vuaz5JH8/6fNy
fo20uIPQR5nkSDXrEEId/qSftEE+WIgs0O1CIpmjBkU1gFfj8pBNKMKx+gZiVBBjgFgV23VJvifK
m1ANj9VwNhdQWcnkU0ZqlyWZr+kqnKxbH35KblUVQVZC50V5kqbRifm+y2RPQIOxG0+YKrasvsnb
g2X/ycZoizYyLnMB92z86fKg4K2fJ5GLtOLRgJROLUU+jpsP8K07chNPyBaGoMyv1TvWKveJSoNe
GNBqAaG42bM+DmwViujpY2dDJ4vrd5WAA+mf6L6BW/WpaH736QAqWeKSTA9JQ3wJLz2eDzd0sP3B
lFBjrm6QdDpU1LvS6g7phHL6GhnwZy9hvp0t2zRMSI7iDluEXW6o3OD1mEE3YPTZXX2foHlh3Cdb
AStXd00R79KOPh9tcWHJZt60qUrzkGp/agaMsoSSxaxNpMCGc9A316PEpS19PtpioyVSnWS8sTP4
qOwZrKwpCHsDaV1FSrzrI10I/d+XcZ74WehPjEE2O1VkCIfCo3f2S+zDNAzC3bUHFv+6McdPtt7i
uy1iQzeZVV9UeR5CQnVDTeLCMs0Fr85PqPIoKvYs639rVKUEzyDy2KUrGIK1pV2+VBSjZw1tcuDt
hWfmg4MuCFKPQ7rm5rcWLBYLCwekko12maN+fCclL/8FVmW+Ss6i0WIhUUNIxwI2JGEMvpCNKlUF
V+oCLNF8hGHgqlDH/OeuBb/FwhVZilb2aOZhJA2+VL+KAWkJrAzMjDiihBUxTv71vXnxUyFtU4Dh
0+UfvAVBEPUyi81nzm2rRw2VQKQIjogero/z8/U6b8mzgRbHTctGWeqolYcKCk/A/GyMsgg2jQEe
qfLOhtFL6l9Vlgcrw6oXVvR82OUOAbtXKOZ8cankZkirgFgDPtwQqKYE2BFsRlV7x2DEUlTModAv
tNN47fjPYyy/6vlvWGyiMYrVBB7ENbgh1qb/O/iJ27/P2jZdoPxNCkf4hpv4neys4fR+Jnvf13yx
nThT4wG1viI04TsvQTGWfabDauHn+uyW/Qg7Lhq8RA3EUbx76+7VbNc6Hv9h7/zrvQHJpS95BlDn
AlaySfOwY5bXGrHH5GGbDJCDQ8EtimV3ENOu6nIUKauVDXR5Cb+GXtyAQzM2M6kmD2twKEpIo3Xj
IVPWoLs/JUj+nY6vYRZXn5Hp6O5FOgL2h3SrxZvhYXyGQg+U+J8n19g3+3I3+fqB/4LuJYHB5NrV
eynwnF2GSygS3PiUtiWIc30HEvmsK4FcPWNOPcLLLUGo0x6vH8xLkft8wMWZKFE9sdrazKAtWnha
hi5I+vn/N8Ji82dTV3VxhEt3wjOPNR8ctenrI1yMnWfZ0aLZZGbdEGHTZyHOgFfEH1KLukH1ESdv
18dZWaslwDDKe4oYgixMSR8i/VFTVzDDP1t8i3RhDqJn+QlrpbEeFCsLZxSBDZ3IUpccSYOpO8tc
reuPoz44asM3sdkf2vIN0ALdsly1A4ecSX6s2+5URCfTyI9qY2wi1XYle0364KfG/eJXLqoMJiT2
4lHGg0drkaETaDmBPqL043GQjPecW35ZPOYQ0BUon+ngnA/yQ1I/KcqpLQCEaTMIan7Uag94HaQF
eeYY4BkDn+OmVfomjYVbIlnJi19Dp/qWfUyzfgd0L1AHkMMfKiB/dxKEQFOZ+FWWwK8rB/4YK0WH
7crXvhhyzqpwi6MhEdvMEwsBdSj+UmEHJuuPA24n9BJ3ZSoLn9RQyB45BP37elvlA14BTfc3xjO+
hpUOPN/xfpE+8q7YlRUEoSJU2xvxSgclFMN4bGN7L0Mvt9eNxxKiwrH+bgFw2A22h+zDaaLi1I/I
FO3Ms3S0S1Ag0SEYLKr0VhrseyMbg0zUhxhdVa6NvyoePQ/d5BnMWklNLqfNZwuxOMESJA+tLsLd
PVjKYYpPnXVo5fxo2+WuG+HZXequgGTiVEGqu+79wfgl47Ne/xo/+23zrvv6EUs4bNQqNdMiXACm
Gb3QdNrFRXxgGURRjE8KvVjNGlCkLiGoPAYWlF9HDj1gdXRz2vu6Wu/0mLmiHt0p1txeiCAjxUYD
ktyi9A+z74Zad0SzVvpb2UJLwmvJTKQ1NM7DEtD8su7RZQEyqCIrZdS1YZZxQ60gmaQkuLX6fovW
9d5M2J1Rlvvr3+BinD37BIuDj3sRJAsUxEPRwK8xT7zB/oSRmUMHeeVrr01ocdvr00RldHLyULeh
LIoUv4KwTzasxHP1YkJ4NqH5Z5zF2yaC9Ymk4GoyHpM75cO8MzzqUThn6y7Kl0EEuWGnOQgIvHno
nwXmibvFiQTU1RXXvFszhbv0WlTnngtA/7B8Am3s+8+ByEMyUUEyIErYTS16F1wtv0C3k9PyMObS
VoOYumz+taHlXmprltMX1vzb6Is114rcBHoEHQDb/D2wyumatyFbWfG1MRYLbrVto0E4C9lG1W2G
yXRNdHN0tNCub9Q5IC0S/W9TmTfy2XeNDTmmnOLZPXuZaTAW7QNpw9atU9fGWTxqCEskeHSj5Jhk
vQdlyV05oVKSV76QE6+EZ0tM+qM5fOpC2cRp4eWoRqGS48lW9FbBBKTN+hs0D/2s+tDhrn19ES6c
1m+LsLi+BtYPqlVJacgKaKWXihclYOlUzmiNu+sjXWoefRtqXqfz9ZbUgUQmMgKltHYGiuYRQXs5
Bh6ujTaGmFuVtTPlzMuU1yl/r+qH0qgBUMicKgUgk62Ew5WZk0U+GI8S7UWHurM0Ul+XyE5tpl0T
mf4Ur0REY17EKzuNzKCts5mnuqyAYC5lIAOlrwAYB4RbTmHU6IBEwzPkVDZWxlxFmWBZEKOs2VEf
ih1oeoA6ZavxDk6ytxnjM/7ASWry3hbTvZjUY2y8WOYvMkCDvZbMrT0CqzzQ56whL1Add4RmO2gA
oTPZ3grL3mu9eiNUc2OM4DwBB4bEAXLXldvHN8oAN3F0mmyjQ0qp7Zpi9GStfen+eYSNmy6GUDW9
5/qpaSEoXyXAKu9kEnmz5nIjGV6d265YzSIv5NIggVoKbENtUJz/dS7OFo7lDGZ3pZyGo/jVD48i
fry+Jy/tAYIOD3RsVLjW/ksnzv5+k9djHfd9GpbtgerwDqFbKX7ShLy5Ps6lFyMITV8DLWJNhSVq
rL7DMfsfz66n7E7fTxBohxYwxLg3+kefeNJG89tb/SXLnTWOwE+e0EycPvsBiyDU9Yqd2QXDSu6j
+/bU3GmHaGc96Y5kOIqbOZkfnfLbOFgDuK+t8CK+cKugWl1g4t0Q+x0edZByc6f2xog+ry/xpUvj
fIKL6MKUVqXwrUvDKv4taX0AJL/PzOzlvxgF7B6iK8qsILK4fHU7IpzRCtPpPqcaZWHgiMx25YV3
oYKiov0AWig8Ai/4DvOe5oPIpDgEvtOfCmlrTe+sYDt1guidDYeUMjPwplAhu73mXP7Thg0b5Sy9
WEoKljgrRCSIVXAE4BC3SVyau8Bz275x5H73NBuaw9JjraSxckmSxcLKeaIRXsx3ftKg/p0/cJhu
24XiJqPkGBIcKjq40tdTcP17XjyY59Nd5jPTMI6aHKWQfXql/C5Rw4ijvpc9c+uPDHuN1uSzayvS
S3gC9DutfRvlDHj62iei8K0JVnuc38Fc3oXtl/f/+eMWidBYyJCLilkWsgAyprEjvTYB2yXu+Mm3
H0MQ38Ed7SF+awN6LDZrajA/caCLnbCIWcaEtnpaI702HwffCNrYaTfwUXgjTr2rHvipcatn+8/1
KV86xeefYxGm9FJBBlujdtiXj4X4I8G9IV0ZYnWHL0JSzy1m8xQp7GToQdQ/w2DPMeFkkBrCtXpI
DgGIzItpW+ls05VPmWo+jrizzUFeyUDWJrsIWZJcVTFaonkoo9yhQ/GaYbO1w+f1Jb0Ugc+WdFnx
lSwzGpKBZyHNnzmtPbPcsViaG2f+9YFWpvNT0QCCIFPeZ5DzKTe18ZRzsbHUFe7eP6D2lVzKXLxi
i0GFPZ6OF75mwRAg7Y8EzjIIyyiXxyfAC8KUlu8dR7GLj/2WFlhSncxnp4EHL6RDWq4EPTx4qiS7
04R5a9LYFTpcMbTknpnq3oikJ/js3qsWepm93sRA0DPomGmh3aEoBYGQXGtPBgODoZA76llN6erS
uLeM8YXSMiiZ5BJUZBj9BeK9I6MrPIFVOeTQfTM3UVd7Ki23o6hukAh6OvmkrYGBYa1UIBOmxwE9
7cQATwDAvevf51Lh8Dy0m4sYa6DqpyddhYcs0DWoze3LxEJZTALjqXZs1gVxbPk2/GIi/b2W0XTP
wl4Fp6d5hdfajiSyU/XUQrcJjII2Nd4ACEX/PaPb67/Tmg/5tU+8iMlp2ZrJhGJmCM0Sj+nUJ3q2
GzrrPgXydBiAEIIrlMSA/UnvOgPJO6/8NkpQrKlQXnolzR2MDTMu+5X1u4lROpRRKJuIbxI1GNPY
kUcLpvDSxho6v4gBASSaq/e9M9lxUOexh9rcoSx1QPqiPwWBfBtBhgQmJbwe8XKTLMmNJ21T19MN
19M7jpecSdmhjJmTkuw9nWqgrc0o0PJh00ypW5vQP2LTDtBeH6a3vyZUKXhq7fNE98wk3UyxuU+N
u5JPuwH1WXiBHVBqf5RH7suJclPLdJNX5RH4RhGUFZRkld6RWhicwUiCo7YIZ6lJ0g+0pkEN1IJC
4k9ZT32l49DSVKljl5UHVxVHSpMTVdbqfj+RxERVISFjgBqk2XBYXzxuCCAsjI9xEgrrSMjTBEWG
dOQ7NTI++7H2y7K4J1a2ISPxFAltkhZ1zwQMuMktIYjPZOE1FvVQm3cz8loM3LPA9JRzuGTZ8UGL
Idnd/eo7mNpk8iZOQDWdXAaXJuNBU3sQAKY7iZlvQiKOYlUbpUe1uNABbb8rJW0lwCkrScrSLURT
NUMex25GBgBq/8qfktcIAgJu9kh2QzB6/Kj4auKwkzjR1TrC5Tiu64BJ2baqLRFpnW4KNhQaTq/S
umojXJW/6IAttVK0knesjbQIsVmiNkkxocIUI04WxeBFRQQXEeumLNZ6nv8hyfia1SImTYWuDYzN
9Qe8vTT9M5Hg2fUXjLLAbpptZb4LWGKphLm0rzfQi9klpXqQIrGRizUF/ItvJFn7+i2LuFOLriC0
aFFPPNqP+l9xo7v0tryHONuG7ZuwgAy/0z5Wz2tvpP+QhH4NPN+sZ8/QbihJPRgomVJvdEc0nFNQ
xGDmIz2PAdDIN40be+MG6+Ca3rC1V+QaVue9SPSmFHWGSC0zuIhS1WE7O5iAeb5HvLduxD55mI51
66MSE4AOvBLr/0My9jX1RcI39kLVhwI3jXXM7kCRKwLJnzUPR68N0ju4znrdimD1JZgUrsGvIRf5
X6SpsogzbLlsN3mdk+7Fb7SgnOkvCcbttKbFOv+1n5fZ12iLJI+juMEtaEyF8VBCnMN4mBUqNLVy
7ElGt6f1YHm4cn4vJ2L/O+SSSAK7PaVA8TANLasEO+ezLizHXu3zz6fhysS0Rdw3hyZtU1Zj07a3
PX/Le7FSmgQyfmWIRSCqqyQa9KhAsXm0vbxXnBRK95rpQowU/2QuwO+wBTOrHVW6V6LFO24aj1Tt
nvLJuhXMuGkBmJUr6sUg7WS4wJvCeDBqZW/A+KFiMuCsReTaJcw7ebc1LRF0auVlkB3NFKQLeAck
oO6Z8UcP+aHUBNMVr98e/L2mQT9VeZXryBmNR4g4OZWWeAbgONJwGs3Orcr3JO/dsik3SsKcln3U
4rYw4mPPjjY6YRBEcuzE8qAN4SgVMpXmFb7xjqQ8AxzusAKWMaPs9hM/iFYKpKIIVFBTDXHHmPk7
hfZ+j+SxIYpfvVQ4KloYN6NPjA+omd2lsuESUK+i2CE2PUp6tRNRfVOnum+pbQMBJCAegWYWqQXY
AE78ABTBxIp9VyJv5x/R+KYPT/APDAgp3Q5yCzJ80XneepEJh75yuqv01CnT0mPSDatAXq/ym6Tp
PJRN3AQe2pkGq8aS+UWa+0kJq0eiOtrYuIIAiliZPniMeT9tVJNh9RrHoh9MetDN7GCwP1L0KEzF
qWvI0/xVp79Uk7cW9BQnobqNeLNgTgsNKGAwP4xsJreWWyPq0NYrnGi+KKjpDCAe9x9yCV9Y9FwV
adtxuHzgQ3a0OTFy1AvhdGYeqFbfOlUFggi8IMz+we4/Wde6oHR4ZoYhtF76MyUEuk3Eh5v6RoGu
laKUlWOMMMG0U7cFk9fGVmkTF2VEr1M1V7WAisJyW32gTzC47KxtO/xmLSq3ydaK9xFrn8YcjqJM
A4mMBN00BLRhPhkLL9KSg1nDrw8jQOs1alonUdLAUkaXomPbSjDxhADECOUsoSJ7NIXfVLAyLHQX
jD0vyWG/UT9mJtBuSF0jlE9k2FG2feUyG/puZXSqGXf6hm+NLPMr+QUSjEh9/7DupOsQfqvGYNTu
mqz+mPpsx6dyT7vajWKcINXgHvwAD5EsDml2UueTwNpNn4LkU+O1BEVgu1U90GP9OqZHQ0Q3MTJZ
wNX2JNdgGP+m1Y9tAhT7s0KRUrABjDPqaSW8explY/US5Ikq34gsp+WSp2n1RmeVn+mlq5h4tcLK
yOnmeDboewJ+eS9hxDrW7+uu902wJetHsEF9YePz98VNi90gegp6INYxL6RdL/4U84Yf5DtRvtm6
eeh163moOrcjcBeF8T3HAywrwkbONx3ZFHJ2H0F5sJk4mNCZVyDjroXkSggnDZpeHExBXkEt0IDZ
XgkwY9aiSf+kjPUuJXxPhtgTM/tSHyGWY6QIVrz7Jct26tAW1tEAQhCo/TXVkzlCayfDrQ+aXEOr
Ow0iDbUMoSRMDo8t6JtVPIAC6DYG2VWh6q4DlaXXn2xwEvNC3UNC082bAmod6Q2bHlMrcqdocAlT
XSaSbaXBqJOYG7Nvj7JsBFSqnrM8OiWm5ZqoqBu/IU/lsGp08uRgS/22xKtWm0zPlJJQpsZek4Rv
Sh9d/qZFzb612aGHbC2cGV0lec8Jf7W0vPWxiIehLk4DtBWKCGYMUbVTbTCc0VXwS6sN2kl+Umtm
exI9NQS0KZ5sINJ0m4gBfFEyh0N+QPk2SKUBrfkKRLl8Shxh30TR7LJK7hVIwsX8jeG/vSSAeNH+
QjUCTh5Qp3fMqfZZEW+pPu5RvoSdq7FT899467rQojoq0XRs4AML9c6gKQVGjV0Fktm5UjwoSuKq
keXFYBoMU3Gv5/mOGVBPwHspzZJfuWHPlKFgyKKnWOnw6EtucyId62y6RVtnJRNbu7gXyTAMl3ut
ArcpLCfNT+E12Qx4PhJ7pe60lnRpi0Q3q/NI71OM0++bm2hjblPhmA98Lweqx56rfQxHpOtv+rWb
fJHhDq1G4IkDsHiS9qWDfuie1njpwVu0Qw/k+lj/odH4lf8s8tkaDKuhS5FODwA2OVoAtGEQ71XN
ASzXJ9tkW3rQRrhd0/O+wKOZS+df4y5yWUDS01GZABTQN/AFTQ+GvWstj7gGc8TWhOIIwDmQRzH/
9h28a1x9u/oL5g1yLSdbpLZTo486zVEcm5k8KHrxWxhEu/pj8hC74Fl9rj3fLldqvma8SG7TnHQK
qTHjzP49s1pSXXFgcO6kiBK0XNOVWzke/yoRZ88kqdG1VIkSvICnEyuPcQtz3fD63rkE9jj/hkv0
nq1BjSmPURyuRuJbfepqVrWn4JuxISOuADi/1ICGtuF7jE/ItQeJKB5DWIWAmEbHo9xEXjQ7iUqs
wd1MKJx2O0CvAHqy1f9D2nk1x5Fs1/qvKM57SeWNQtJDubbwAAHwpQIAwfLe16+/X3FGM2ATl60j
RZyYEwgQnV1ZaXbuXPtbj3qYb1Pra6CGfs8GrSiPZ77+GhH/ZgCoJxGzpsdjTsCXfIm/LL7+RX5I
J7TSfuZP2+VmAMvtrljs1Yz4PtlWN8liy/b5VMWvBgk/rg7+GhfqyUImjbBv2gJU8CAfu+xKSki8
mUgPAVVPi2aHprCRI8ULosov6rumRlbexJ4gK15XcWoB7EBSrdXmoygrLtlbJ5L+B+zEMyeY03qZ
AhVliPF98iUCyZSjuZrm3G3ie3JSpA7bi4gLPnXFhpaJm+Ch3upfQ3nYRy3W579/b/+fzNLfHXay
PlpqEnEZTQ3G6oohekSDe3mv+K1TX6jXqCRuslvlS+ZFnnF97gj+aS+sWMPVzgXM58kcDtJszuLR
4g7cPLTVQzf90+X262D4u4HT42iudIaRB+sRf+1iqbON1UxBDP9Xy/6Hdk4OpAQ3yYTRbvylJnRL
+sAJkYVlc7JFW3kZEFtaESjY2HoqmtHvoruux3W6RiBK3eEcapsizr0zr/XT9fjDVzqZjrUhU2Mx
07frax3YhrD/8gbcKSVW/+jruQzWmVd5qrwfJGVJUkVNvoiC5hjajEDWOjNSP13xPzzRSejQF10a
5R2dLE+CzRFYDr6lSesYwpcMmtfvu+9cWyeTolXVpMIAm8UsbRg4ZOO667iNN0Sl9oC3++9b+0zA
+tM4PQkbjFCusn6VoGt3FZestWNeizuSnz+WyPP1c58mkz/05Pr0H3YzJgNbQMDTJbt4214YnrYx
fYrnz43BTxNQH9o5iQm46FQNdTDXMZi+DMfwMD5Yh/jGuM1sb3QxRJSPw3voKva5K/3Pc7sfWj5Z
WWQridK8lxFLsO4H820ut9upel4589NU+2Os+Cp5lpQ0RJSv1wE5dxXhjbJmVeJ/vpT6p1XoNHgY
ghlIic7ARSxqq3GM5PdCwyTwzCD6NND9W7Eknux8ejcvk1CRFRux/Moxm7eTO1yBtqsttuQFj8lN
/8r1jf/7Zj+f+H/ppMSTWWkE+ijXAT0d1tc1AuLoPPrh82H0dxMnk5FK2lwUE5oQN7PTMYyUo/hQ
b4YtFfmbSLcx/vSafXoXuvLt/+3hTuYlcN9IyxT2j6J6jjGLjfXszEJzrvtOp2LRzcIUEq6YXHgA
jpCt7e8fYe2cX8KyD6PiZA72ci/0gYKOLR4400u9W4MKUMpzlLPPU9sf2jmZcVI1VKUxSdymPDXH
btdflBfZY88dAmimO+3MVfyZEXGqtR/lsawMUlT4j1QXwsi1d3ArJY/yeAnFh7T2dPd/6sRTmXy/
QiUSCbHeSEbFNGs3S/LNaJhn9oEzg+FHH39Yl+txVpN55DaEKnEnGRdbH8903JnR8GMj+tBCbkxz
0usJGw1aJ1m9mbm0jIrH3/fW54f8v8fCj99/aEWR4rqL8GdByBXruBiwpUkHClPEKyZr5EqtLb3H
/jk/yc/qfn6SbJ6sE726oK2Zlxj/29GupssEWkqiKWu2q+9BdI8VkP8YjMXXIjdsLTZsBTsRQSs2
Ypq6+pqxM3EtH5pDKUy7rlwe6vp2ke77CGjASgaABNDWwddG1961bj4UE9KrYLhM4skL4IqYQeWH
teLKSbWxltLWQg2BNSefujtTN33uNZ6sS1S7NJMgMP4NYV9Fz+Z8OIt3/zxG+GvR/XFz9+Ed9kHQ
4Z/NbmKSipXqbadeUgBs71qYWAL+FGP4/PtR8wMN8dNKRUCFHQw2IbIhUmJ8EkTLolBU2NYODwWZ
yrxDGNJ1soeH7a2WTwqA3GqXBOJ9kbXvHdwuKxeum6a9XaLmKCWkqEul9AHMuIM6OaXyYGpf0hjt
8GIMd2kZHcRMOwpheDCT8b4cmkt1LExbnZerqS4nW8VRiG4la1MdG4zs1OgtSiPS4NRWtu11QaGO
2ZMtJ5mONdED1MgNjHST87ey0bTqnBHdLy/4R1+oqqJRbb0KMn+O0PJMKMxpDIeHiTyVEGEvLUDk
i779vst/iRh+buVUnyVpeR93JDcf+I/Ttvla/SiMyB+m99839MvCdtLQyastay1D/0VDal06TBOn
reIzSvdfF52TNuSfu0yOMGmW1y5TRPlFVjqkOhx14GlEE1RM6xZnWd8cC2decAvG4U+FLBnUXqUV
/3yR7slXOYnECBpI8KtC/5AdjSeRksBddQVtWbgsttPqR+anlV3tpy/JQT5U78HlucqKX+buSfvr
6/gwd2eWNlWdmUlVMN1NjYA7MowZSfUnHbd5Yl0s2jZIwX7/ks+NppPl1wrUoe8HWk0NcVe3ETqy
gKusyu21c7j0X45nJw94sv5VgzSZbU5T2lRyPYR9UXmtW5obiQY3JGeCwE/nosFJRQE7z/+fvM1e
WiLDoB70YZotu8huxqayl+jMDPl0+IKtxAyMJqRfZrwxW6kO/K17CEAgQu4v7Dho7uIFNYqlKE6Q
GWisumkTmMl2ECvfBLls57lkAc3tbypTc3//NqUfpdwn67FkqCI0KooHdPnUQySZ06wA5K09TAM3
yamtE40IlSurX9vacsIZFg67KlnLraTP39sidrt02sa9cSlWFTWwol3jn9wHiQ2AiIvczaJJJKRr
FK+JL7WPUUg9qvotb17qIXYi1FkZy1DA1TjU+c0iHMRqvYi5LyvqO0KEbeHIZbV6NSjKU9xOTgtS
PCSrpyko89LrOX4ajc1QSpiWaReA9raLYWy544tnV88WQGq+UIM5NUOvklM3WTgVzd+oB1o9cSOu
BvLkoswmh6QyDxde5sUjBRrObG2EHKMghcgF8s70rRYb7sgCf/VwlyPRlcwpBAkm2U1JBX58PyTJ
cdBvyPDZU6o7MPvm0qTOuPFINPq1MToNrluin+ibWn8NM+kiFfTXHrpqXZscDUnQ66ldiKR5s44K
LNyIVPO4JBQcJ19TqgykAiTYuJmNjUQF17T0zlpJCQDXmysyTr1sl5la2Hhb9wEc9GKr95JDJaE7
yzupb986s3bSun7AvnAXqjW0YX28q+d2h6fgQe6PU3o9SrM7hhCqh2bz+2H1ydLEoMJOB/tkCmiM
k/NOX4st2KNFe0h23U7ZdlttE23/SgP/29v07+F7ef3HMG3/6z/4+a2s5gbjv+7kx/+6iN+asi2/
d/+x/tlf/+znP/qvq+q9uOua9/fu4qU6/Zc//SGf/2f77kv38tMPXtHF3XzTvzfz7XvbZ92PRvim
67/8n/7yX95/fMr9XL3/5z/eSvJZ66eFcVn8489f7b795z8kjWqxf/v4+X/+8vIl5+8uXpqOy566
Z/354/P++qP3l7b7z38Iuvivq6mSaFBIQh2JtpZZjO9//Er6V1mG2qUbACYURVtJ7kXZdBHNqv+K
J7kBnY+CJQh+Kwm5Lfs/f4UNFH+DDlOhVgo5zn9/vZ9e1N8v7l+KPr8u46Jr+eB1n/572cFRysCH
BSSbImIVKpunyGUzm+I4E8LCHffqPt4u23CjbAYvdBpwFuf0byfL7q+tnewkCCpmBSw2UHJP/C4d
V9hK4MebiTQpTM3H2D93b/XzbvKjQdZr0OO6hJ5GPa37Gs2666RByF0NqYAePublqlw4F4KcCOt+
bebkueouV6xAoZnqiZvpt/FluW8BKm+4ItqmkSfcGPvF6+8irMjsD+Ptzxf60wtc98OTF/jTE55M
8VQN8wiGIS8QQ53xi+qFe3G3ONCOd4WHqsT5fXvKJwPmp/ZOMhzGMIR8PR6VWsa9dN865WbaCb5K
So/z3ybZzV/AMLjDoXpNwCy7tYsY/okSH2faG5ot+6WPzeOdmThnR9fPIdGfb0FFMGuKjGXE2j8H
Ymo+LpbV0hVr7V3Q+pUvbUMPEffO2KTDmpU7NJt+W/5Tkdifza4UfgMvs19PUlZfWlI202yRQZEd
F7+a39o493XVONPSZ/NnlQQDN6ECjv+tw/1DqCktLCPB2lSyM/e9Ba9ofb7Rz+/1yCUt57ANn/MA
+mwKfWzzdGxPlm71MXM2bd+U6rGfD6l1//tB9WkTELFxy+C1we7/+bEKS29VGMpYP+tvcnoIzYfy
XKn5SY76j7dkfWhjHdcfuq4V8gXrS9pQrtov5WXmLlS6WRfDHneEveKJW+n5n0vW/tmkgWiNpzKg
M55MzbpNDQRDNDnEiNOo+lCK4H8z/a0PbZxMx7pc2qozaGNl2MFAc8kfCA6GWk5gq4cZVoH3+3d1
giX49alODsuKYOn50NNi60l+kdj9RbdtVxlvZcsHbff71n4OYH5pbN2NP741E0Rs3i80Nuv1lUEZ
szW/UiqAhgp4BgUCeZiiLOvPPOPaaadrKvMMDKskgeqVT8ajspjqMM5d4cqTgsozZOirqBF16hHk
PfRpRTmTYfr0MT80eDI4cZKoxH5s1nndcXk4bJVNC2M5+afCwbU3DZHqDY2W0JLpPy6nP8yBapGD
RsloRt0A5dykm9FX/XVJ/P1L+3U604yhAZhVzTXyPBn3wECzWGnGwl3GyzL8JoV+N5xDgpxocP54
FqIz/JxXwwWiq59HBgceQa3qhXc06jtYn35hTRiqixQB9a4Sab6CtbuW9qjBMjudAlfqZBvW4r0W
W3aup46ZtVdW+ybnZ4bsiSrp12928jKtRU7noeGbaVfIDPSNVtpQcQhz5qcI+oKd3E5f1k1wOpNt
/nX7QwP3oUdOTs5am2RhVa49kgd2oUOwjAp71HW7PXvH9knAs7ZF1TJLD/nD09NqXkqiHKB6dDVb
e1Nv0pdwW/jT4yqvjy41w5UcOtvDZvpM+HFSMf3fnftXw6d3ESYmVJnQiiwISr8rsWVPixDZNGUM
+XNaUgI4is+zte21M6Xa65j9eUn46YFP7yTyJLLaqqDdcfw6aWi5u5pqwG9j3+yn9CyoeR0iv2vt
ZAgZVmma5cSrjC2kjfOTOHztc1SClgBrsrbL6nsLYqRHhm0kKkYn5pmF4pPdksclNbKufmssdTKF
+xGDGr1T1m0FHsk3lY2lvhheod/cBFcBKBo/9FXD//268fnLNSUNLLqhEE+djGBRL7VeHWlVU9Kr
LjqkTeDoguxP3bs2hZTwcc9aB3ZbS+eG1Zqj+6XDP7S8/v7DyjjBEyhqhZZbD68KYlqh8uKLZbMK
OBpnzVTfU9Xx+8c9YVj9OZZNiN/UI0oibvA/N7oE+RQGsr42uvgGJTCtLXvNXXKVU6xpl+/SIXfe
1rMRCUx920w28GF9m+3FrXF97g7/8w7467ucOjSFPRZu8cJ3qRhY1dj7SVm5v3/eX3dVxpTFcr0e
dS1C9J8fV6+7imPSmgguETsteE/ppKbrq0KvuMe+zcozw+mzR8K2iTB7NZHQTvVObVwuYrrQnmge
FLO3Q1Bfv3+iz1ZcmWQdDsYKqqofOb0PoyY0W60rQjy2UixVxcHWFPUyC4x9KZ1LwX76LB9aOgnz
2ilOqkY0Creury2k0mlyTjZxwvL/YzTKCnhyTSZj8UvitRErC0tmHkYqrzKAyxPgmC6tAL9k90Zq
XSQTxQDla7D0h55bqTntrswyx8PlJtbSXSiNdqxRfW0exTDfl9Ol1LyHxuugtTtTuFGwiYna9L7S
zN2YyZsY0XyvnFmjP40JPj7C2osf3oekZrzjnDLxyZf8+fvs9ZvgOkPw4puuirCTbSl0+usRhZhL
mfb/YjB86L81KvrQeIemcEwGGq+7EAY7BNRMsPvifqIW/fctfRZfySr6YwrYYL6fZvWEfrGi2YxK
t6jux+EoTBYVtcmZ2Sqvi+3pkvixlZMhJ85J1IcKrcgbeW/Z6bZwsyvE+rCcLD/xm1eii26LLQcw
Ld3P/ah5YIT8D6jZ5x73ZJmsFEUV2o4vsh5xwkNxj1eQUzrFK/UQkgMG0ue+5Z/Tsf8xG7hxJRVv
iKs1xEmjbVgmytgEHOqHxxavlb7MPcOs9kr5+vuXuVILf+lpwnFdMdnyRHSup9ePA5X6nZxzwm6l
bhMLXA4KIfZqqd1NhVNSiR6LgVcKXEvK7BQ9+XG1x/zlwQJ8H7XeoNhKhfUkK0N7JS9XkkGle03J
RGvAo6eAC1MuhaqZPpl3ZAm3WOZsdG5brSC6E4zMm6V9k/aHooqvtcxy2uWpFiMnAbMH8voloX47
TaQLS3oVF5qllmtKTSo9btAe+lUi0y2Dmw7jxRBXbh0rB3m6UyogwAEpCcBUstzdyuzeQ6jZg/yW
VVctjTfRMZBCd9Seg0TzzJapIlpbnfw4Q9letO+pcASiT7Y8c0eqzglmW4wbAj+Kgz1KocMy6J6S
PvRY2Qax6ZVpgSmQdNl3oxNOL0U+cq/xHgoidho3svKs6f3VkFOMl2TWvq6MLdWhdoWTXB2UDqIg
vxaVy3Ju8cSlYiutnHz+9gM8YTYU3TxpXbYDhGVgsZovk48TmxOVsr/CBsQGKxyRgjizPrQm2r40
+wq2j86bfZFgTS3mTRzWXhIgNaTRabxX23shsZCsBl4/lAehSfzBAFGCn1YmQqMe8KnXIPpb6aYq
a3eyjK+JGVIVLXiF0eJTkFIQx+2FXDscU51c1an5xyAl9Rejt/OOmx49BLg6uXXDiEnKY1wYdoQ7
VJgsh1KsbmVV2MTx5E5j6SpT5iZFaTdcWpSKuu+K/dR9S7Vpi+nDLjJAxeWCPUa9qxes9zkyiMUZ
M52En+lk6ne9WVxdDRxOnvYUlvtlvmssfBO7t5ZjMylwb5AbxzLCox4bTtkMTq3Kfp0quz7X3dQc
7HT4BpUDbIYBmSLYFgtXjBQ1TtKKr1TsSC7dLLjvuvkOKD6lXFjgqb1XK+ZLAzAo7lWviMizQkBo
H6Kiep+W/JhNjdtmkVsur+bA3pS/AQbxRej7WD0UEJRhpQKMteSBkiLZh6HqWkbjFF3odCkYiKW9
DHPZS0C9D9Rstq2LVeJON4LbPudSWb6WRIqIp94fa/OiC2tXp8FRDLjF2WI+4hfKNqPYqqeiskx1
O0RfNFE4GBa6rxSy3yi1LYbWRjGupqTjsigC8j64S7UVJ/QRGT66/XUARlXAigBTEX68g9MDMWS4
FmceLblGLeEqXbAbgYgkYW7XlJE1TcTGrdq+ZFxmyZOQB46iL9xCxxBkJzfC1WKaVercDBx6+l0B
tHsWOJIKtWdF6THWXqe05FGAoCtvQzd4MbTpqe1silLb+jpSU1fBoLqPU7Q5qZ/zgpscgxwz9Uqi
cizmbEPuXBIDrmLFbtiJNhh/Lw31bW9UdlDfmgUwPMRAsVK7efg9wA07yzRbmB5VYVdzy2dY3cWE
daBM4aCeyPskbr1KpcK39FstdynGpH+vVO1ZFhIqTPVrSjpFg1qj9K4z7rrI5KoyduA/b7s0x/E1
wz/z3pS6oz6bm2Y8ViyHQkPtZTvbXdAd4Zg60jR5ufU9GlXQFdlWkLk+7G+yJb9UJML/5lUw97hT
HkNRdytO0xiv66zHyGscAUZKFA/czFL1NgUbYXrVMJpjOXHwTLN7lu8Cw7AwCr05tzaLobtWK1AN
8ZqGeGhwpJEmazM0sbvI4yZu1O1YNE6iYZ8Xf53GpzrsNmN9qXYPofYsQi/ibhMqxGwPSe4XgnZr
4ng5JM6SgniL0i2LwBTpm0X8jljKa3kZWSv7y6xBZG+obRbdcZ68WXysh5q+Ldyg6pCPB34VTk5l
UmEr2SPRcopCUiwyWwA2rE6VY0bVRTIEWx1gYBImx0BMHUmMt2JtbHpIuXVqIuZVbImi2Tq8Y4l2
s16GPoRjWfNkpNJWMzQvGO/0YjlW3X1SPgfVcRzETV4PVJ4CUm5KD1qI15TXoYTfQSq70rQAuybm
qKaXSVNdIQmoYsw3QNucrFN2pgaqomL1mXB/yTd9QL2BLoK10exce9P6dyKljWlGB8qlmCPyRoEu
WQ4UbGJ/awT11uDMhaWm1xqRq+bcr+e7yYj2E6TIEnjMHO6SGnWbUe9UJfeN9kmVudvGrbCH3pOi
jNeXBcTQLF0KuegmJg5jSeuXTfhUqAa8k/whwA1bsxJvwBq7GzJ3li4m/MBhOF9Khua2rFrTRAUS
xsF9BZTwLbby/cxDSDhprRiawWRlDGDhxIwqko8m3iBBfssZYzNo8COob0uU6yQV33MWcaV9B3Qj
JhtZZTnsUseyHvELvUqFzAsX0VesLQmUndaYl0Ij+zm2C+VIMa0ce7VEpRALWtzt+xQMEFTbmHPo
UH/vg9Id6uyCmzMsnYVLsxr2oZJ64ELs2PLMcEHbrWyqFIq3wh1PriMfCDeWBb8EU45cfw5ay+sC
wKNi6NelCW/ptp4QdlqyK1JVMIFG0Mpvo+x31lWszY4VL1dh/6oDtWyMDIewjdRN3iQYKAqyrRwk
RA7CXopNO55zJ8tNziHNljpgBn92aNOtNuO1WpW2KdzGELiVVqZKpNgEee9IRepE4rsR6s+xdKMB
58nHV4DWh7htNrkhHBbrttBNZ0nA6UT5RmwoYAzu1Pa7VLLsBfFWr3ZKrLpAsDYZpU/6I8WC2wkL
oImElFxJrpSrl+r0Lcg6j+Jr31ziqwihQ51rrlI+jIa+xSRqV0KBjmCStbyEAiorYEw3lY2tLu+z
gugG0ILev1Zz7dQgfgVJPrQxJUJWvM0rCB3aMxcne11WMdROnNxaHc4bHId7u5fGi1ybfQM5pDWZ
WxHmDolDX5eLi3GwjnmYHMY62ILxRsMXuQtnfrmeSBq+G0G8kfHuVKjaXsR9D4gvWO6ASrqx2Wyi
kclY4NUWvpRqdaNLuVdSxo6Q1s6o3c+SG5QNMK8elhSP5/ZbHbFWghXskD9hrlQD7xGVQ6EJTpwR
65QvUocX9zEgYxiOiAdRpWgYGnaTZGNt7bazAoGvsAsBTHbPAB6UbR2+6kRdw/RmDYwT4Vnjoxs0
rgylaMyutSH22uBrPr6PRYXp02NdiHZWGZez+Sa08UHWtO3Uak+9ct0UT3Uz7PV5pp6fyAaxiNLa
S1ZTIb5bsdwU9FDIzS2Dmb90vXpHX7GDNFdzh7e8lPhGI+0s+XloQ0gON0SRrpbNhBrYaNfXWfY2
R7CmlO51ItItW2OvTCpfBRnr3PiBUjjqpLhmPN4aeFJRUK1DJUd0b5G5zYdtuihOxqYiJsEuweJm
0r/084NpjkRWCZcffsmDxWywIkjzxTRAoIF1RZ2t4GMYgRduo+VlQGZLAe5rGif7ls25HHuvnyp2
3/cOz67QqJhBKDiLMPUtKMQU6Inid2UZHTleSWUvfbDpu8AxwRTrRnlPutGbyQzNced0Gj6cYn7I
O55Kno5aJW+mXHpp9eChl0U+/CkF9GKxKqnhW6ZSeiwcICuxslJln33Ti6PRXNQ4TFrCoSaFKydk
HBh4ViA7RRYdsrryxXncmbm8E8Hnd125jfPiTY+zW+zDtEXdtF3rJRHpSQPgvHLVm4dJma6kSHKb
Kbalmt4Zh0NoEebU39T0kmzbJk6Se1GXPVmI962IXfdwKKNu05uaXTbTvixFLzd6FpxyE0fKptch
DMxzeC3IBn5X6ZNKBiRHcKdOd4Fa8MjyTcyOy+C6bSL9JaqXLYpbhESNvpWzFOBc9QVPAnuRMidl
tyqk0TctcbJNefGlbDObL9JkbBP8yVGiwjavH4um3keoZzl/s/dloW0aNTN8IrVuulWv+1FmfI+F
+VhkpCWB17HfN27JIc+os/tqxMpKuhUa2qNCHnrIwVQSX06nl4ptK1BLt88Fr9Fv5lFiGoVgAEIn
SSTbDKX7sXgposeiVzxZpoYU+Z1V7BVoarH+FgYxrLQrbToK5a0lhV4yl5sx7IG9XglC56NsdWXz
bTEIilSjvzSCClfzcUspzmZRULMNLRS0hLcJhYOyZbGrNk04Hyxx/mKq9dGw2lsRoo2tiMLsBKXO
OkHIWrXNgR68NSNClHS6rcbuscRpLZtEPy/DrSyoOExzMl0qmSCleNVTjdv4mLxcfCPrOcDFdPXT
5mEDxHFZxZLTI1LDHPMg1waBk552tl5z7rkl0+eYmK1z4AHenT/3fAmBID4bUgZfs81yZadl8nNk
FRcR644VzC9TbXh5R4aLg5goP5jj5EoGCI4BIISUXve64k2psGkqPOaK0QkY3ymskkH5nsNqMUbC
wzTdaGrr9pDtqvxVzMn3EwonOPpBK8nYtOKnOr/CycCru++sca+gCzEwGPDvSoG+Ld5gqo6xGHeY
mjlV0e/zwPQVXdiNEEwtKcBLDbxLL76mpXwzctAxoNBU2abNntThRZCxPgUDJSUGDnyI74bYbkPT
IR94FRmAYFWBhIO4k8Xh3iImCPKnsT+kooI3RXVMlMHDm3slvgTp4zTdjQYZQ1w0O/yhmdcL8hDx
sVQBxljgePDjg+EgsoeKB208lPNLnjimcJ/0F4qKbtci4V2goljL2pt5s5S3S70zg9TXytJl33BX
KWMIOnuGXlVpl4KW+RQJCkHgVAF6Pe24UI0dY+Qn1N+M4igSLBvKDefXMniI+xs9g+yRqxkqPbaX
ztzgWGirbbKp2xeZ4DY4GsgAOco7cvdQZQ+quFma6zpwq4hMCwmo/j4rgU/AS8sG1QWrfjmJwsW8
kKNX9IPFphE2tbemYFIcKGak2ESAhVMH8EOQUI7K6KUkVmswk5H6bvSio5WQjJbHzjh2Bn5GbHlL
nbqa/qiX+7Fs3JTysrz3K77wlDBcs2LT9sc+uW6pgJX5zJA2sk6C6RFsooU0J+uT0cyegLlswO5Z
Wvf4bNoakBh5JiUEykYibVM32iGUdokGb8Rvzeiit+5n3pa5X5qvDReXLW66C93cMJyL5BtRrxsp
T2GseToKeVCMcsXgHe40YdtEg6uLRxkyXq0wvidXUDgdRk+yedUiKB1nXrPKOqaDNxQ4fElcn7W4
s5foV5a4tqXgm6xWjtTfR1R7lA9mOSP5vCrq27bGEqbtNmF2kYtf4kWwW8TOAUOsVHm26FrXMJGE
EKM+L3K9MclPyOFCFHwtj48cNClWiOjVlJkPwEZ+6BbkS+O+MOHitFsg1aH4EAbPc5+Rokkueg0u
f79blJtQ/Cbqt1zobgVJdQeyO93SOa15j/MmMz73YF670zIAflK7HRXVmNDox6Rmc2nXE0z00BjA
rJZmHxNIdsTGjWIeDBN9lCTy0rjJIcfVktKqta/SpDvqKBxF3nQn9lvLvNBkhHjmwxx/13E5mb5p
nCTlPvZMCZ33EByTwIITFJHiCS6G5ppUV0vJf6tgVM1Qmdn2hIBjs1zcm8KTqDOiBQx4GQOY/1ma
dJEnyqrAPQRqa+N+iX0eNpoK1IxUP6hcPYYoWyfikaAxLuSOA7tybdaYskkwhwZgl+ye/XBZL7In
VMJengFPpaBhGIxFdh2G4dVE4gs7YD8Nll3HdU9SIA5jb0Tg7Zb1U6/pHrbLjlkam0KjdrTPnFAu
nUZWrqaRyz/ZtLXa9HOLaZu8mEW8V9rxxuiVW0MogW5cBJF+GEzTDggtYwMKjvZoUPEU0g3rCaiT
niupPkKF2Zatvl3mxEMT7YzJmx7eDuq+oVK9s0JHXVQnnjuvDadtK4B/EV5EskSdLhy4d8HO865e
EqfPx12cbYQRqFt7T77LM4zWX53PAK3YckyGMi69psgY581WjpnnkWpPpfaj9LzWLXcEtZ0KO0ms
XE19EKUvGuSoIH/EN8DWeakh2B8pTanprj0h0/iZWJKqrkgrPXPsdqikgKvXF4X60pjcLXTkLppw
C3iOjNVLHryrRmBPxBYWxNZczy8j4dkQXooCrgVHYS3n4HIbzs819K5lrDlYTT4EqYcwlZ2xri6b
WHClkKTtEGyy4aqRSM9Cset30UwpV37IymYbZbteSF0oik5ZVHdLAl1rOaos7212PUJ/lzJU4aNO
6jze1z0mvz9Mnm67OKEyH+MbptfcvCV961scmLXkXo5v5+k9q67rsNyl5pW4PCqxtWs0metI8ShU
it2ZMetJBeIKQjiq88FE6DbnpJixbS4N01NFmGNDuyPxQI6YnQrM1AjZlatGI7SNMbpW4HrU5cXA
iRSiSG98raxyV4rvgnWZL2gX2+95QFIT59aZaLIeHuNmduPwoEWx1xPJV1m5zUnMZV11GJK9VSfM
P6AWs+IVXX1VcowYstjplP6i6pR9lQrronQhz8thGJajBYK3tNwEYFsruHLEnt6EnmWJpFwMb8yu
zFx9FrLBEWKWfzbdeBnRly9+Ui97+K/P7SS4AquczEJmmbMjyDIsseQQN9GuFZd9Ksj3eJxTPRCT
bEYMk8MhI/gCP3fdteVjlze7Mc1IP2b7/8fdeS1HjiRr+lXmBdAGLW4TSKSiyKQoihsYq4qE1hpP
vx9qps+QIJdpbXt19mrapro6MhARHh7uv9DxVvdii2J150hV64RTvO7GaSNiuVhbwNHHXdUJpy6M
JycWpdpJknbv14DdESH1M/961HNg85WwCsr4MokvKuruAvezBvAxxJRTUxJbaPCoobkrUGYv6qdK
fZWtH3nGe6pA+Ik3Kf5NADO9VdcMdlOmt+AAt15Ru1l2P/lv830WSDqQDjKVAYn67NRQbwwaYlec
2kiHrjpyvk7bdIG1MsZprlk5SblVA1InHaS/4rkCJRAZdH8US04avvaK51TVnab8lkjCrIaI4BTW
rhtoeKi3fhKse0q5BZXx0lQuMw56JpD5JteNkNl+gxZc9RbGRL5M576Fb1msUrpv4q+iuLWyVzDb
dsw7ojSk9YS6bdgGm450vUnv4txbd+orfBm5ueBNaqdivRLafFcU9177ksuX8oSP2GMpz1kBAD7e
ihGnEmU/O+OSMPHQ8oTKkXQi6gzwYeVSQd7nIs6AlmyrGU7MSE97/YmLhEedkwmFq9FBkpvcToNn
RXjz4gvOsAxQN6CENYiHRuttqdn2xYVsabtKfenFdS7lKCKGq4hagxLKzmhdeTnp3lGfjZcsutwm
rrHpZV49lVjIdHc9GXqITF6U8Y4cJLvRIe7AlbC6AphMdJUIxPxecUZExbTHGGeb2qQYPoKsyOq1
6l8k4m6gtoE3XKR1677unLBztYxCPYCHNjuWBfB2HicyD+QKwbMI02MzdibzPguRh5U2eXYUII+U
9WR36u9ECSCCgkfOQ0BgIwc7hQQir9X0Eblp2yDmBMlTkLsGOZZgbCK0otSbgDaONbZ2LDpV6fhV
vuItpAShbfj7ojzoQG+sIb5LpvHFM3xX6U0XmREHVZWt2ZNhyWrqTnnujmnnWAiLVdRNAypdSiz/
7tN6Vw0ilnY6Pb1knWjBujKpDWEqUXFp+cnbEAz3qRS7ImtYU38xVQ5hpji1R+Y9HfO5ZlY/TAl2
IuRvpvdToKEgcI6o5aCOx79YpG6XKHcyIMmGOqgss08oSQnU7KTsphSeBGOWwTwJypMOGrqmp5ZR
+lWjdl1TapCEcaX1tauUCsVILLQpBUwWaxVlm3LsXb03uP5h9ODaV8INGnBTD0oFsxgU7ZTG1uk8
seNWRZ6vw6px8xzwWXCDTzVFGpQujecRfcwi8B4aCKAVDb8iM/h0VOLrdjxlBSvTSqdeeM7ILEr/
BSP7nMgQHP0OoXIc8+Z3XN9rqyL017oX3Q5NjY5fQpFYWbXCJcAwnulvCrWftCIjCunAsdGzH1pT
/+wi8TTFupNzmYtW5xgYd8niRUVHpfS6l+9bup8b1voHlPbc732HBJBMq09yE4h8pSt7WqA7eTw0
9fX3g3yNw32HBV+AHWIhamIYmJmjt6bTQajV/JueXBcUBoVGk77L4MqUyBLec1ks/TNx3f80yCVN
s+CMKKKyRIhltdF7YebPXfl+3RzR07SzwwyX8g7j9hySWv4KaaPImkWOaoAo/YNXe/dJhS7qMfxL
KUO72qPkqjzRkVprDokTOPLO25UOLUlaO/Z4PWvbBafEzrc9+80h86Hy/v23/7zABm4tFr706KEr
hrlYYL01yiEtaZR17SOuDiNVQw+u3veDLGRq/vOFNfYHerkasIAlwtUC8NM1xfyFJ2acOSnSok6H
vBx57WVSuOfgwV9hHBU4iGA3RSznlgOOWl7VQwHGUWu5A3EPFZRHAZnFWv45pudMCuftuYSXKAbk
NB0nbxHXvY+HJE1x1VGHeTCz2MQUAQteY2e+4Fe7RpVlSVJMFZfrpf5CrkpdT7UMFOPe3KCsekqf
h0P56gEGAuR2JVA0OHrrs1zOr4c1LZicpqUzwY9Tk6JRlQcPJJX+rJ/6N5yDUSdAmi1wYrt9zPjH
q/HiPLr7C3YIdUWcgv4eV/447uj3flWFIJD6YFYF3Kb7eKOI8G7kR2VNAe5o7c56x3y1jO/HXBwF
tm6tlQVjTtaquoi3ygHKuUOrA2TFbmaRhc45DPBXpw/okwoqFWKXuYw82qCMOCvMq0rtcyxuLJVO
rPd0Zu/MH2u5P9+PsoA/IUISoczLIga7WSQqXqebYg2VaaVuz0tE/fnNn0fTWDlQhIpkznN+F980
rZl6S2W0RLko6UOauEwbxiUYPLczlVXdaPtal39V5dVQ1jgE6Zh1JJdD9GYAyWhNGsbk6Ge+wMyt
+PybYEkr0CCI9IulTUWtjVMLzGEjvRp0d5UCEWKuVH1KbXgZ2NjV+xAl4CSUz8TXLw/QDNxUNJPW
2VKbIu07rw9V7pahp33zIKnKSs4iW8Lu+Mwc56P4aY4ajyxL41YhHH387oaaCqanCRzVy2rXboZD
bP+a7PECQ6DtmaG+3LbvhloscYmdVx+aDIXm8q5+7Xbx2l+HUHWoToe2Zs/a/zR2vh91hqkt50c+
rotEITieSyZLTd9f5xk2D+rtMzfeDHtS0c05qf35MHwaxqLgoZMQWNzQHz9jg1pniat9TnebhLxZ
ZQaWJVqxFuI3rYgpnMqX38/rq49JNvA/A8476N15GQWjUIIWTGCbvqnRa9Xd98m5CDDv7+WkcBkW
LVnFVgk4/McxNCspSi2Lcse8nDMOutRb4reb72RM9ATnnIzEV4DLOcORpRlMTAK5uDYSAb+Xxgrn
HAfk6jPthnX6mjyM1+aOR9ez6NKjWY8HOpWgBB3Dsbb9VgvObJgvjt6HHzGHxXcfFomScVDQBndQ
3PEo73nVUaaerPQ33y/gV+B3BlJ01VJE3eTW+jgQDSW9UWsyunKNK/PNrMcFobR+Yas6yDTvRmyX
Vv4mcEO7Wwdb66S73WVMzjOcOyNfpD0zhUXSVdXSDGy8P/6SDOhylotlDgAkWIXx60QFItL2WTgB
nijPRdUvdhWjkT8yHBBebbHKKiYYXSviDjVby/iH5BaMv7aZ1tQ4Nv32HKz/67n9d7TFciqA+kUY
dOwpQEA+nlZFTjvpWCK4rvTn9D8XarB/MtYPc1vcGC2F9x5JMCDDJ2+0Jfq+8EY0Y0Xz4sK/sNb1
BmnY8A8HuMZUGIYQ2IWzB+mry5TzqllocuiGrC4tBqe+boqyH9jDDujNWfiALncGpGANCRlmdHaD
oO897/MOdYzd9/v6i2eZQZxV4OzPS6ws766+F9Wi8EV20yY5gj/ftW57MUtLhk557g32RRT8MNZi
dSEChGmuTTnAM7eSyTHTdbdF1n8v7cM7ygTyilLn+e87/2cXgfHDsItlJi76GEQxbE3ZEspKuLds
ZRNdSRCQEa49d2K+GA4OId8SasIc8xcnpvADJSHhyx1C/Unft0gRmhf+rvoxOs3m7Pp98U3htFGo
wyJd08Q/6/suACpZbqIXAMShXLfr9EpzdarVJUj32qGO1V80NwThB4onZ/bNF4GX1wJQ85maybDL
eChXRsSDusBynHFruF734YQbY71JbS5UTP3klQp5fvybY/uP1Dv+9+lysG7f6HLkqF28VtVL81GX
g7/0ty6H/Jekqsj/IH9GiIDw8l9dDvkvmT8xLVZDlxR5pqP/rcuh/2WSDVDeQTZD1IHA/VeXQ/9L
5zVLqmAqFvkymrz/SJdjXu/3h4yUVIe1pMz5x8zBW9xKYkf/qVWiwdElzVV9tB31CI+f9FKIjd8B
oDXwgZvaisDM4vhmZjtPNm8VQPc2zhS3TV9vIgUIQZNotgYhAA/51NYj5cEP4Gb6/b6V8LPHVuVC
L5NtP1D0G5LnPCkuqwnamz7DJrP7Llbdvoi3UwUi2sj8Vav7V9bcmCo061AOPfBtc2chwMNDYV+N
5pXvSzSWpk0EEFnKkUsSELmWDIq/1x0ODjK9prwonFDAWdqnhdD04VUjA/hID9qwG0QUFLynJjtY
XQOWtKogAED6oAzbjwoQu3TVtfXKCF/H3Nt0mCaUTQs1Idl06rht6On1AiAucKeJiJu8QR+2LG2j
RqW/b0fbgHiAL7adlehw9EYEPl+w4yBfAYNyg/h2ov1Yh90mD3of43bxCsTua+bPvnaTo0oIC+nh
cOjAA2X4xHQQjTH0tFsPw8AsPKAtQyedznrqt4fOj34XyviK4JmKgFF5shr84PsI9GhFFEPtUAC4
aKTgG6YcSErvXUnxPEvAWyLKU3Yj0VrgFejFwk/f0n7DnDrzIvmTUC63GMRDk6DDWSD7+Zj49N5A
Wb2jUR++UHKnSeaWpq0hmlE8gDnFzxKc0Z60y16bK9ONXePpbGxf5ifzLpeluYCgQiT+9Jb38U4S
5IGfMIAnt9FK0w7Ttn9iSyuXvSM7FKXZwzAfneAVxbw/MeEfBb7/P2WL0Hf/LjzevsDz+dchbJr6
Xy/Z739dvYI+fh8p//z9/0ZKTSGXgreJOzuFyA+Rcmbei/zRnMX/CYd/R0rjL2IoOH9T418hfvFk
/FvByPiLcCvpFunZXCjnqvsnkXIhqU+0JUqS7RkSgkjwPZdVPrqShhaa/TS7B7q9ifCYYV2Z6LmB
n3quiwqAX0mfL95YbXZQlJDGQFluk0LemV2zqSpQ4V66NROwYFKKuw5yaWp5GLAiTBJxNaQ8T3Lp
mFnPJj0KtZWODcBLCUVXARGwvqIQ0k7HmrJMkYqg6FRoASmgm3ofiLis6uJPX++uTDhI0I0C/GEV
DCSGbCPg95VN41VkCLA7kuFWtQynHe4Q2wPrGzuekNyOpng5aaGj4CLUjDcUSzArrpzSslZDUW07
T9rU4PW9wr/JJmTnVQT3QeQckfnXnErToBZ18GR+TUH0K/BNMHHkw8HgVFbvNAB/xLHcCUp6rRmj
neNOakY/u/6OnHKl6FTNJ9VCQbEIwZcid21XFXrdvnxlJtYNYRiwvrQVen/fhuXBwjXaN6yHKa/3
HbC4RFa2Xgj9RlCnld/BPhMzQF7wJJBptXBrAVbhKjnwb1Ai7ZBvLTghUFNWYt2thxklhLxrVNE4
qs1NnA/nkspP1+u8aWgn4LyOKgzV7o+xr06UqYsaceKNgLQeoCm7tD3n19xJqC8Ee5bur8ifQ4dm
6bmot0wx5w0rySYODEhXIPO1yJ/B2OdFhH8SvdzdkFyMISoZZ7QgPjUPlmNwaN+/47Oy8fTKsibH
uA2OeHpvBDvbQnvaAc9aoQZsv4sfx39fGu9lqGRrzsI/XCbzpMjPKcpaBPNltSRqCsECLSY6SpTc
zoh2L0jsXtE3nhJepMpgW36wLXRzPeRoxegAFpu5IVptyxmmGje2Z8VuhbRrOP7UizcjErZ5m6+j
FkxwOm4x4ZrAz5g42AkAhQoDGFYmbJilU6Ir2iC3lXvDTQMeP85vqvZRMJ9E2ISTCMoGZ7M2P/QN
dPPRWIvGfR7+TjXtHuQq5UwDHB4Sg9QzK+QWIydQ8VkP05dYlleNKLkF6Yk0qrs8xMaOpKsX20No
iU7stbdVmt9mZnsf0bItSiAdeckOfmp9cGl9VD4Htb6eRNryibCeLAo6hAnLw+e36mmOA2MS9OpC
q2BcAJ7sY9VByflOlEG0teFFFWEP6NWo5gs4+IEeaDHt6H6LY3yTZE3iGN7sd1yrF4n+I8d+L5ST
jSjIiDTq6V0eeS6IkbUBwUDIhtsJKH4vw5PpwueyiNZ489L7DN5IEK4r2X+BxPFKZQKnjCGt7KGW
7BE+J6HrIhphkzTFdV6Z11nwlEi3dQSSL+6PYO7vDBEUSgs6OWL2jXwq+RtgFy740vtaxXSrVzHg
0ujQZkBLSTJKbMvAqpZlv/MxfZnqSQQN7h+lkGAWZ6tg7C+6gae7ol2NPT0TI8agWscTT163ugBU
H4QkrWBduPaAWBQAjiywYAlZWQXcYg5pQdzBDS0ODRJZXQhwU1MQs+vVnaGD0sUm/T4s5e0YZEDR
iYgdhspWlrkGzJqiQEREDzTHFLPnUi4vvPK6b17kKAWUNcYhduLquConT7vyVWsz+uId3pMbIQMW
05d7K0eQSDVMeCToX8d5xlzBD1OkV7Fq69XCLRXhRvABxhDjSkAzVmyAJile1HLGXxOLEFZZeX28
iiBfiTK+nhMBE2ASEGbATbBYcU3DmtIutfBWLLAbiO5hNyjBVZANQB59R52hCkG71zptFfMviJ30
6IEWRiaEX0HOe9WEo4se1Qb5c6cqADMAkLFEt/RS20cDo4ORq/VUpNH27i7Ssb3vp5xziWeYBaoR
DOVA116tVMcXrdtYAS+sAYKxYCxjrWYX4lEIjz6oqzHoIbXA5AySANZnKFsQHYf1JGH/o4G9leCH
ARYJYtPJxR+IBL22wgScPT1Yir+RrHatSNJ2lJvbXoVqU9QgmI2NEMVH0TBWVtU4PYMbsx5nFNzG
UXPIIn81ecpqHOJ/3xj/KFn83/ZKNiml/N8fyW71mv0K/jVH9+y1Dl/eJ4Dz3/xP/icp6l+qNheF
LbSx5yT9f17KKAD9BUOeOhelGRyF5tTsP/mfYPzFois8lOmsKDIqGRQ8/pMAQpT4C6a7RL2Dxi//
q5n/JAP8WDnRTROtKS5xeR4JqdOlepyqmoVH/VY+kaFuNTQoAkD0YZNupbPaZ/Ot+d9L7vNQfKX3
t6ofR3neCCDovctec809qDGn2YI2GcldVsKGStzxn2ULn8dcZAtlpXpFR3flFJXeIetlpy3hUJRn
LvCFatXfw5BFa5pMAWz5GCwbSnBFl8gn2Lu2dNGvJSdx/LV/KV/Pqhmp2+Adcy5t+Ng3+veg7ASd
3huCMJ9aHnWumHoBEe80ik/iqG+UCvdp860Wi7UmQXXUzsmWf0z7Pg+4WMDYl7QEPJF2yi6q3fAb
NlvkCleJax5nmchund14D7M15YPwBCB3/e54fZEkLfSNPo++WMohSTOg7IZ26mvd6eveDeMISBJM
wFbcFjMbfartNhfcAQH878f+mHN+HnqRD4qDVyYWfeNTqJtY+uZ2MKVr4AKr74ehOfzFEXm/pIvE
uswkHxiYoJ0CHxKJlyRbTwZuQdXGVNzEv4mhdIr+o1nWR7hc7qQg9e/LK09PTqnR7dWBXpt4GQL0
nErhoqdLIEboyVTH2hjcqZhQB7gc/GAnglHz0xA0bHibopTl5dy+BkQU5ObaAtVpARxeO+1H+DwG
V1aFp5ugrPKIW0xvMB8dr2vRurBK6LtvfqDtDECkWXng4XONOvjOt+LbvJUzu+uDTZSieu29etSC
zd7YF5YyA6x3vYqHOybLQ438QPKzCmHSx0+9Bca0aEHJEw7G2xKFW2ntU5Mq5Xu9eNAA0rbBSinz
gwkZuFQwT8iytQ4KvYnJ1WL9IQtFvNPgE0lXqdfZ2Qj1UeuPgSYDMpfW4pi5kgjAvB+hG1/TvX+M
hFPjHQYJsYTiUex51YLEw/JWJjsTWuuHh1eQDClFz4sTRP09ajVgzH8G/Jf1olk1wnUkaziQOmor
XxhgjjoVALLlX/ozegwhPRHNRQhRWT3AFX7wyTb5Q4Ei2yB76JW8ZKV+o1RXWteTM/6Sk1M+PQbC
psgEPOYvG7hdZdRsCjx8je7NS/Ddo8QY+ZCEYJbUpBNDxHohfJFRGCQ/dHUN+nOB9kmnHUUYwQpH
Jm98R1JFSIIAd4fc7q0XHQNnA6qOVvCfbTMIGZveIu2nejVj6ttOv5faN0kDrahW9aacsX/oJ1l0
USUD+rbU2dpQAW0ebKXILnxZYmX9dd7jWFzyvazCBbN/I/Yez9vfQfujjW5mfgVsFjdNNDfnkZAC
ljei0yD4z0kl2MVkrEOS67rdQntY5QCco3BcZeI2RwBi9PgFZGGad+kjpT+kIExlgX2Tg+AXnsWU
npRs3E8wv2O4NVXwms15VRCRMWZXLckn0Xs1Zgok1bvR2qPVZWeTSL82tIVOfK674AHKkVPRmsEn
71AEAi8HdHLSbNNy3ktBdqDXb1KA3HWKTRgfbYgGZFe6vRAya4oXZXvs0OBox1/BiL9cYOwm8y0T
mktpKligfYFvc2NqOK03rhyNPzJlcOp+AlebKSdL7tm81DB44BdwOGILML3aP6DisdHKZhcE3XbA
V9wb75NpZgMYtpxP23AEChbMSP0X3j12JpZrujB2FB+0+J544kwDjHLMxb8PWF/d6BYVLKqQEk+d
ZR0g0wxq35GkncQIi2equ4CCz9RZvwy9YFQsDFfmlGgReiuv7zOEI7RTpP7Q85eivan8t+9nsYB+
/Se8vxtjGXU7HsANdbATeG43OWKDexJs7wKG73FuAnqov2zODDlflctcCPL6/0xrTsveNcqsMo1U
9Ly1E0xuLOlRuCx+WjYyWz+ydbbJH74f7oskT4eUS52aihmJwlxIfjeaFEGxRQJJO5k6cFPonzP5
a0KDsVh/P9AXG4KBNIBH4DvJTBdfUg/qJMkLVTtJ+O9E4rUR/vp+gD/IxsWH+zDC4sMpnT+mU8kI
5qW6nxzUyh7ajbmDSn+Z/KwvvSfLTZwQtnRkh5sazTKiG3ZI9+ohiJ3uPji1W/VGcIlu3/+wL/bp
h9+1+MSl3vpUNTkKZczZ57Eo6m/Teeuyj4UitipvBeTlEEXm0GniEvhRlUYVh+qonMbgQRt1ewqS
TYN+S2Mpa0Ea1n2GCSvlFSFS1poqnFneRX9+Hl4FU4v/Bo8GFGqXaA+MspRYzUTlpG7Sm7lfXjre
tWLPcqX5mf78ArX8eaw5/X23acUizKNMz5WTvPGvZgRqDR4AHCi1xtzm2nMHW3R0ynK/1BUKFna2
F5xgg8/6mQj06fAs5rxo9JD4cWo05mzCxGraK836WUqNrSjnjJQ+pdcfBpLEhVxzWMUw9ujcnURu
6bApXLhXtpI++tT94sbcStUxSJVzkej76UnivOPefeZuigx1iCMFwZ5qJl0ke8xn4dK8STDug1T4
NVCo9zoEaeLAKfr6WAzeZSHAUMlHyEfxAUau8w/P0uJDLN4ZkSQYfgos52QAM5HTn7ryNvZv34/x
OegvBplT8XfzxsdULhShU06zEjcCKgdK2EdjDX4RYESyzTbKuaryp+C4GHFxlRlxKKt+xLSiC3PD
vR6vZ0wzJabH2Xg8RhT2H4Kpl2dIEhfxGEUACOgZZyj8MWKYTFfB4cnGPaPtm3W5S0DigfU/c3LP
7aj5z9992cos89RQBuUkec2q8q+GrNjMHgsxzMbvF9H4dI0uPuki6mqIwARFVzE/rRXWYzLZQfwU
0/gwI7G3fRNRvFq9RfsBHsPUHQyxfKr05rk10AYDxf/UhWRqjQhLLC+UO6jGtp8rGz/NfCg9HYC2
VnmxxukqzzFii31nKklFYXJV2W0gk3LV41ZCmEdCtkwtx0cjLdBvGotNVCoyKa+xUZCusKrqEkkR
u5Z/CSFMf+1WF5O1ZyVuo6AY4qMoNshoGv00+4PSqSvVoxoyjAgUGejiVU4V7cWg2NZteJ+W/fVc
vu3QipoGCNdpQtqdzZRtrTjh7eCWsvUQUalWJ4gc6c8Wsz0jOXMJ/yGMfLiEJQA+YP0Q5qe4pS6v
eaGbEmQMVYh9joHc2kq4HtlbE3r5TrWO73y7b+zwrB3J2WEXG6sT81Gi9Jlc+yNeaDaMaLQlZZsb
AWicaO2raYe4nDPDO7/fZ58qLYv5LrZZjSCJ1vZGci2KwioljS5QA6xUzS71XZFNKLRUZy6dRQvq
z8n98IkXt9+Qq7zcJeYa7Pq3GVYg2ONR2kQvqituPVu7+36GX9w9H4ZbXHKVxMsZTF5yjRA8KnHB
ZZNV61qRqXSjbhSklxZqIeXQnEkorI8wedriQIjo5CHgTLtDAzb0MVbohqbGxjSkR0Mq1vFswJZM
244HGriF/LGMxRekn35Ok3xKUCJD1mt489K+Xumhh27OaJiXep1A79H6UyoOByuo6c3qI3jYwFwV
Mws9qbxkpSVXli9f1vGE0k0LI66j9J/k9IGDXRhCTtWuOfPIK+HHeZkOIMr1ye3q+seUPYN7cRAd
cGt92jc5QAs8Y+5SkYaJAClZ1VxqjAe106+50ZGjeVAgNqpetKG7T8dt3MZK+dJJPpT6Sn4eheDE
HYu85o+xxlsLP64w/zVaPEz9nA7e0UvxTGgvehn9lcpalQPKPsZ9C8VaLBghd3MAxQOth6j4HUu/
fU18ikLtpTfSy6xufwQyCvJ6uA1gDlbesOkr9UKJgn3eBmfefgvE9ael+7O078K8N1mRPvliemyc
wWlvxkuxhDC+Km4DF+WZfX6pOkB8HPmACMiF/6Rvw94t7s9VleXF2VzuoD+t1Xc/A3Uir/Y9LT2q
GyCcHRd54FiP0d0A9dquiAVccSgYV2v/t/WK/OvY2QAJ1K3gzBAZ+HY7PtW5nHFx1X/6UYsMBo0y
NALEMT2KSr5L2zvNqs6YXizeG59GWKQvud5Mnq4zgjI8dL7/UyghT4vhmZxlcZV/GmWRsowtPFIj
06JjARKuVLGZqq4lSLaD7p0rLp9bx0WqIuDfVwmVmh7L6EFsqflhrqcZ0VUImtQaUUEq0J/pu3UO
vkKPko3RttclchqidUqLHz6qL3FluuI0nYnE8rm1XNw6tSLluj+oERus2jXH7ja7RhNPekinfbrp
7HmPqxBGQwdNxxnA2zjF7hDeJs//zBnk84Fb3EJAw3sDTdLomAXtVlCfJfOgDtGZ5G35xPu05IuL
Z7RKqxp7i1GqDJDigP9HRZqi6DeiJ7sK+m5toT3FfQRcGXGRIisu/tFV9OkHLK6EURtrXrnsbMn7
qXfWpZggBNV3oAUR+hMMt00kWwzVM5yY71eZGvzHiyjkDFl+NqVHuR5/StJzHFo//l/mBUD64whB
XtRhaEjRsY22tX8nF5RktcDJyitZQ+E3pyoenBly3hHv8rTFp4Qd83HISg4jA9ur6KjLOWIzOW4m
gbgrvOhHQiKa+frm+yl+f4YBtn0cjw7joJY+U0yjaiXV6MhVqdPJaG+rCC0nRGL0Z78f8vs4CMD9
45BjZ3kGXkbp0UMrTFEu8wEzbfXh+0EWKLnl0aPb9nEUOfNaHI3k9FiVVDpkQGhDPGwSk37F9Nhp
oyNrJBLpeDnUxnNHRpg1CIuBCaMl7NaoJEM1dytJXul1ccmbzPn+9537CIsQBbakLyqLLEotZLvV
RLQ8edFE2e77Yc6dkUUAQofcrCeBSJhlTx0CxQZ79vsRlin+px27iD5ThhwrtLv0iIPjXZluScwM
Hfll2T+MA1CXOnUjy7sS++qgaNEGL5urekBVE6n0VOzPxIRzx2cRiVLdz/MiFbj9EEjA/4KGPNge
hMmkX3WWnrnQlwWJ5dT/9D/fJTJRbvpelPF1e/jHMCfsRnDyzUy6wRQ2Q8pjNW7PbZx5Y3wTIP5c
Bu/G9EWhiz2LYB9K6QpJCDeVEBGVniVDPjO9M3vnj5Xmu5FyTwXI3HGCUl/HVjvA015Zf795zg2x
iD5plqboGM4hvKtAiQpIKun9OaLhH/75d59s/hXvJoJZtdXIoZEewzh2Ki91TNL5Iu6fNLncG33l
qgmNcaMT3BqH52ikSgpPf0DRpwerVcduIv72s2cFKfV+kFZ5jMQTBgRt/DvS3kr+30LlXdCKF6nY
UkJHApR+kv8zbFBOofmsSCstOIm0iaIUGqUYrotcIN0/muFdMaNzu4tsPCIA6ujTcJckuj2/U/1p
2ExDX4KFEx5VDfl8pTHWnd7ecsOjLB/cFyqcBzRoArx6E4TTkgiMoG853y/REijxaZMvAukgoqeq
FWzyueoW2PmpuJ4OcxqF6LEdHDDCWCPgdO6RcCY+/vlV79bMj1HyKwTuQX94Vqxu10eJI4rDmf13
bpRFeBzEsGj6ifwstiJH7Ao7RDazQyf1+2/41TYHfct5kWjX/tsQ491k8kELsnYs02NgvgT0JMf6
7vsBvoxE70dYbPGy14vB6BkBDT3SWW9TYKpXrOXdYMsuyLbNuTB0bkqLXRHpUkZ/vOUx0z724yPZ
wpl75cvH6vspLW5I3ZpUwSt4XWi34Yv4lsGtmWxs11BAsWz5dkLgPUBbDqql9TK60o+ZJBzZOsrI
5xpF5+a62CV0NUa/rZT0mOh0qXhLNeHvM+v3VVSfMdIaaq8GLOFFpgkjpGxKk1g7+3FBC4lR6lv5
O/NaxmnGd+uD4CAt4Z57nyx7c38Ot4IUNlLbojjvzY+hcRCmRjeRmryK/BAsCuL8AIIFwViVcnGj
d/1zYDX7uhmvQxlytAUA9SpNwPrmVktQim+YzMqIQcOWA6JfUYG807CrMjl3wyi0vVnKISHlMILG
FscBZyp57/ciMh269taaGX0h4MhuPCIC9v0X/VOGWgR97Nxmjxnd0mQ6nB9nJpQ0UH2lGa47/ecU
Ig+aoTQqGL+yGDU4D/HtPOr3XX9rFVuzVVxhQkkoRyY2qH6JSosFRWAjgvdLUW+6svrVDiUeC1Ll
TloNRp42SunfeEMi8sYZttGAO32TPwl1/9bMQl5jUmyTblpFCkhUGtNG8OKJCF3ucjWzx2g6toX3
loXFMZg8ePZped8ExuOUdE9aJm6ywetXClBgIXnpZmuWBCHCUXAopkIo0922TY5GIj2NTYl8cuA7
IWBelNtvkk6zkHoKo03RCA+tlQJtUMyHKWudacauBFm+V5G1DXScVLKkvdaz+i7y9XCTgPQQBV7k
bRGltoTR5DY0qsodauGqq/9I+uu7WJV+ZU1z0aKkv54CaR0j2GUGXrM2G9wYpD45k71+cSpUsPVI
n6DQg2nc4uCJpSAOJUIP15bY4HJjrGuUW9UKhhvyst/vly/O+IehFllsFcWUzqNRvqZF63YhkuhB
f6Yyc26IxVkza8vvU1+Rr5Vwtjg61J1wZhLyotc8H+f3s1AWT2JZ7XIhkQX5OqtOQcUaAkcSesEp
xHKfyb+t+qExua7DYa0O1jqVNxXYH1+PtrHVwAfw3LwJ94ExZyovuXGMh8z9/jN/8dz88AMXcQ5W
ZtUU0Jqu1UwFgAT2B8nBUdiJXo0sbLEq+3ORdU4hP8UBQgBqSKZE42PxoDbjSPCb2OqvOW54P+QK
CH7JntWOAyOxjU67nrUug6Rb422/irpi7/n1q4hK4Pczn1f30++AKi8i8gIKYIk3LcRWEQtt6v8P
aV/WHDeuNPuLGMEFBMFXbr2L2iX7hWHLNvd956//kppz7RbUp3Hn+GHmxRGqBlioKhQqM30KBacl
rbYRkolEQOWWfZsRUUHieGeWT9eNXjpAmDz4f0Z13h+AionxW0ZfDUE8f7fQ1wTc/2Rz3cqFKmqd
b/hthfuoNAXxXDjCiqKDg56BWhvP7nEkVJ1fP9WVLdS5T9lGUOnEeNzok43moW8N4SwFD1g78K5s
MtDE7uqX6wsTbd96os/qtjat+sbMYFDV7oLxUZa9WILelFDbV7QwLld14CDrkgwbCOoKTGk2oYOs
tq8jyHTTp1H6TmIIK6UhsxYQZcZgtQQhu/N3S1234mypUTHowdjOo29Ma7sEOJqi2bD6O96ireuW
LoVBUMgBPKWCPgfjJx8tkbZWiak0oz9EmavSn2OWCsLg+830k6OcmeC+W5izMgEuByYKiKqqr1CB
sLOpBQzw1IItsJDvKkglYapvgYwPeNIa9/oS17x0zT73PZPSXAp56kZ/zEB/jkFFkPYDj6MD65Nj
/lT0rnMpqJ7vKPftNKDYC5m0MFd/nyE3VdSF3eFJxzh1IMUcRFSIFyPZ2e5yWTmTpwqUqhNORR5i
qjHZZRjSDMFVBS42cFoCdFcUJ2kSqeVejDIMz4sKpqiQIrgoU0qJEqeI4X4xQ0kEg+MFQJ3ZLOI6
vHjmz8xwQUaXpkRjNXynAFP0L+DknGb5uookXHcR0Wq4UwAt3NQYCTZxGFapGA18qbEbJZqggrp8
2P5sGncSSiCSY7PBCIIUHvrhQYW62/V1XHb1PwY4V9fzWOsKgu3KIJ+aK69DY/dQKhjuQowC/50p
zs2rWS1rjICPvj5Mnt5uMCtiAaMNXCSYg6XI/TtrnJfLZRw3LMXOmWmAwWvM6GFQu+nfWgwpx1QR
WBN5HVd+lhIGWMx+XNeWb8vuawZMGy1kMObqm+vrEjkeV4WSOagM3BdGvwp8Q0P6nEwrC39cN0IE
6+ELURaOY2WwfPSDNnCGuLlTQJtbgwgC+g3Q4rIS1JlhWT3lXQ3JxLh90EoIjsZ6BEXzFVeXNOBn
0CpoI+rNTlf7YEdLUIEXgfpcyMupVEYQQccQp8JjVzbkLTh3uwrg4v6mTcuHIUOgx9wA2osPYbs8
pdkxCpJf/dC8SJDH1dPmVzOeQAYNQZ5q19TfAjjvgJ/GUqaA4HpwG6E/Xdr3s7uMxsWVAurmeE9S
VX/QMJxQGVYLXGNeinLfpfN4boaLK2wxcPFWptVMbJVYTYERLhpiJEElkGoUfGeRNS68AFI/lEGw
qL5hpEdSzV4+JTfAE2woNPcIFVHEXvKq88Wte3xWpEAfJzZQaKp+IJ+GJHErCqnH6GZKC0Gxfqnp
+eGewsWaSM5SvS6wMLIJt+DeXQ7AZ27m1+IX6HYtxLjvzG5e0eq9fm4uOYnxJ/m8t2vOFhhWSheo
AYLOmKSOCUWuLASO3RA814qscK5oFlWaDSqCTS1/DSG3yLqtgUev60u55BrnS+EcUYHWu1lVJaoE
MBIbQCkGMqS3Aigv9KdSWPJd8oxza5wjpgsA6BBeQvysH+NVYoTO0JNE8WX0gsTNg9r+uWODyc7E
dRI4Pp77ERWI3mOIEQWCBOb+CjTyIJ0mKPCW7+lYuRClephKkETLzf8QuTGj/9sw55OzmfXJYqKq
DMZvS/ilDQ/B+Hz9o+mXvtq5jfXfzxxwpjBQL6Xmy2b2VVIpxBo7iBQGz7NabAcwQKdoD5UYLBuj
yIdq0mbSyjvMaUWWnNNdq2NOq0xvJGV8Dmm4acATL6NILOQK0ivUrZtvJSauglbZETygMBX5oAKa
p92MGPMpIZhckmhrADDDursIwA4WQfOK7Jq03zHIC2ulfIpk49ColRtj8q0N011bBFZpTC9Zdz+0
gdV0jV0z0kGTftq0HbRdW0irRgUYBOTbRVkZd2aRdPil83S+aVzyzmg7ymOGynQsTMDEKjdZvsQg
5Bd8mwuXinMrXOKWE6J1ZMbn19GvUMY3OgEfIeq6XzpHZ0b4hgEz41ZNY5RzOjqYco7dgkJRQx9z
6NdfX47IElfOg7V9QGsUx2js8p3e9h6rvkgK2KUALP47S1y4Q5vZGOcanycKQk+pPQnv/qlfq5lg
RZceYcDu+fuA8jfbJlSCPknwhZJjsQMVg7ZFVxRCNaUDRa7qRt32EBcZhFwkl88sXg3WpyX1Ex/Q
3FQj9JNTzc8TxQtlZU8rfROM6iaff9Wj4l3fzcupUftjjgu18zIxNSGh5mckgboFgIO99liRb316
N5VfSozappB9NaJdA+Rt1hIQckMmoR4MB4/JljSHgm1X1yYWf9sGh+Dv9XNVQZ53SVCQSPPnfYPh
bDdDJGaJJSmuZNcOuMDt1Ilc80sG0J87b8fvtaBauHz+//yA1dXPgqYxo0stxbHml4uMzqJf9V+V
XHT7uWjkTy+cB4S1EykaeTHQ2g3wDFaDN6R66yLBQ+VFVzozwkUyvF8WozZQNNyh7KehLxLUFYg5
SjQsDbstO8GnuxgDzsxxIU0tY4rwjqZ7o9831Ws9kn02aBsDrzMCp11/+Ccf+WPp3YfOPpHa18nY
J9i9dVIjBf+fDa4qwL4AkzUA2cRbtrkZfzQgFPke0dv5RfRcKvh6fPMiBl0WJK5waIL22Naz05YI
46Ly+GLf66w+VrlItxjKXAFPiEcMC6LQv5TtsF2HUUBt8wA1QUFrQeAr7++3Z1u6GNUkQYxG9VPl
kYLISp0A8x8sBv6wWdz7FbjK+8jnmbViQVKf9PV9xh+c0cW7l6e9DIcR2gL6ZiViBe/+vYiu4XKt
d+Y2XGhZ8F6r0AmhpVgiR47nTSXVXpYboBZu7mgFDRJGd6PRWeYimr65HNbObHNRpYSMkQ6SCjwX
PcT3k0f2dFPeFw94TfSgFLwDXz44u+bj5K5UhYErODAXg+of6xpXCOp5kelBYar+HIBjDVKGe7P9
pUNRz4jvFDpCMG3yEglaf/GX65bX9HHlpGpcCAJCdaGsx7KznO4j/dEUXu4EjqtxUacHx07Ial31
F5D85xr0vCFy1gCItCqAqpohiD2C0EO4NxjoA1X1mOBGPs2JjhmqyEunxyGGeGRdQit85R6QRKzm
gk3kKYTB41cws8Azm2F0EBg9KEXgXf9M77Hk03fSQThtgP4Mqjjc0ZiDuCq6vsaBTIvNOJabCrX1
DPK73qDHEhyiig4CPB0SnU3o0Sj4tegvrQREwUaCHqKu3em15o2QyMS7K6Q0TAy7rgNXASjz/vKX
8gepjoExwbOoL5nBQ4P39EV7klsDdzbFzTMoznYt0FmgMVQne2xAPruASxA/bgGXBzjgUClWbt8d
zOlYDd/RtEJfCu8GiSn4nZej99mOckdOlnIJjK6D6mOo+RTngBsOoIfLzAxsiadIGt1Ri3YE4omh
BAoDcMAWQy5IyBfT1NlP4A5fI6Gv30YtYnoCfpjkJoRuW1PcX/8glyvIMyvcASTJOIEq8j0Zjy4E
Ha3wzrgfmgPE5VpncgGsdPTbIb5tRVco0RbzAJhFCugYN4hqQbm4IBPbTuayCyYIco7mMQ5BimBY
M8S9snF+JsPNooWCmcpLs/pg3f99bHjsC5Qj4hmzNih5QO0GaKJivA3km4mnaHCkEWjX631v33S6
qB1zOZWdGVY/Fqmdri/ygiFRPx6eEpN5c6JgHAdgn3C8a6CUhoC+bUZmjbKIOUF9n9O4EiveOXTO
kvdItMxQC6n3wyVOIDKg/KAT+Y4rgZ3Ex4IpvT0rYGMZ1AUYsolaEoTEPG1ukp0eoMcWTuDcpJNk
scaEZKyOZ7suwvvvQqefUh4dGCEPRVKcEgn8GkkbP4GC483sWb4DOcirlORf0qm3DDODUFi6krqQ
bPHyeYCuM9E2A95zp3yEcqxxj5jlk0r7noVyACW4zi9D+qxPkFJOU/YT7cYbPc4yIDdl0MtRxDIa
SEcosD+BGuI+nQD5CqkEceV8rp1kYUgrkU1kQGC0hTgshhiqhFaBo5hD7iYdpAEyNEsdQ8VZx4Dt
rmHtrdRpmUVof1Qhf0q7oHIwNXrThu02LzOXVPKLHEAMnB4rkzm6/qtI400IxkdKDVfp20cth0Bx
A1Stif/AEqlBSjbpm3s9OS7QjA168My0Bd3QHpxIVLmZgI+nCRon42iFenXsMarF5C9tFxyhgou9
1zwWlsROggTxyPiO3PxLA2d0r2b3DGrotAQhbHeI8VdaA6g95QSAHVBH7QI0Yg9ivaR9SnXdboZi
p0j9PsUfrSOoJZjgHtXBpUHbeJtBc7duIgj6QnFaSU54A4C4uVHcTxp4C8v861xAGrxfWhU8L82N
EYGNNoyGpxl3UBt68SD+y+djO9Unc54PIDMtyy+6ortTzjz4HaQZ8e6qFfaCJ8M6C+x46aBXX0kQ
tY6AjulBsQiBN3sAMQ0Dmw6eLjAeJltm9SsiqbeyyM5p8ZLl9eMC+a53bu2RYWIG2AKoaifO0qn3
YyhvVdJYagICmlbZSOl4MxeP2pi6iUpuZzV/ToJyB/iyl9c9uJcgZ9rJoMdsn6YapL1UtbLsV1O8
1OkbAw/02H5ZStNWIHA/Q1R8AtKyVgq3n9StJqMSbRQ3UEb4IrDNMaRlJ1AUEYg5Gt193SVuK+O5
eXgj0RuVgSde7BIy82YPkqFgcrOZOKmqQKbBaDcZZotVadwNoLuNGWRvmSJ6JeSxsf80Tc+iD5fb
dDVVEz1GzaXoO20CqSJiDhA0IHiqsm8aSJbGHCKbaNe12s86YhDrEL3rXu7OgHcbglMyyOzBV//h
lq41YzKWsangCggBchAjeOUGrPKR3R51ZBx28//BErv+zU+B78wm1yuBem1PKjNQfHnf7aTWbnXH
2AZ70GI4tWMAFddb4C6wgWb15AMQYg+BjTtoNLrCev5iZj/7JVy5VjRGwCqGirABFZGpDyGUUwOb
dCP0zZ9LAtnEtHN6Ri3aqdtugtws+aUlYNqPAjBx1u71EuBiTXz2a7iSrIBgKGC52Jc2oEcmyVaG
0cOGzofJoNu1HqRl7lw3Kao6eFqiYerDuldxOca0odUZsV0EEDabgQBs9qCu8GOi7s0ww5ucBOjc
0xgNezD+ACiebaYakHVhR0dYjXDfRO8plLjkUvUTqFTjQguBRyt5Njfdqo31IJLGee/dfnLGszPI
bXqOK4/ZyvngJwY4qSHOhWarHH5l6V7WWsyG/ip0ZU+06RBL853cALFOZVsroISw5gw5lNwsAFh/
KMCMRrwq75DaEntSIlcdjedpSTddPNzm7EvBmNtlR0w7g2G3hSY6JE/j124i4LrRb83oiQZQPYK2
eZoDH46kqDdgTYPwawZVpEaqf82maqIkl0CTH4+/zFhqkdbTZ0VaMMJbKSDcXkQgEUXkklyEKka9
GHqFKT7pKMDGs3LXTQrB/bawsyHbJ9o3apZOAubYkKr21IHkLBis2fSTNHYNUg9Op7ACdGMYs22E
yo4Xr+NnB4YrzFfSYFlaJ2GVsbYH/VmOhlMS3WMi15o0SHUDCQ9VCXtM/6e52DPDXK0+4gloZkqI
PkD7tMz3LW0EV46Lt/E/BvjrsTEV0dxRo/fnAdTW8T6H/IbZx5jGfBnHRRB33rsHn87AmTXu1WHU
p7lClxZdVKArWQlS3ToHgzeGLSATEk2BO68oQIY30eFEoPJhvEZNeJDnE6t78MONG5YYR9lwWaNg
gFOxc/3FmCprAtQsAnO3MY5vLXItkSIn7ma3MKqjJjW41STdnpL4JQLzjrpyFYaSJ2M6vknBxrGI
Ku41cFxbJVfrgz2gbEmHVJdF3yrgigqJIaIKesWiE0O4hFpMUToNA1xjVcTFJpCNbBPbeFkpcqZV
xOz7tF/JPXL/3wm3vmM78Qr6O5UTPq2ODGDNCpbBqGzFIFQ0UDmQhbjlQkGEKQlSx+rjn7YTIQes
eRDBITwMODX0lGbGqCKL614BYI22WUUFRVJMa/y9Zob7al1hLAEbW9CTY/QfyDO7hvgkaGlQFs7e
9WQoMsV9ujwew9CYOtlPgqccytHD+CbBoB5sr9u5fN092zruSwXNAqqqDpTrxVG1EeAdaApulH22
lbciWPH6p65tH5dN+xbSoCxvZL8OH6X5LRxFY5aXi9izxXAJNJEgliVBHsSfOkijgje9zkCqC0r3
xVdnXO0SUlupWltR+6MBiVDYyW9gRBcMb1yMl2c/gstTWjdrUp/3sh+hyE8SZpsG4g+VkIpwWwPP
yvUveDGUnJnjEo+eEjUs5grm0t6KobFLfq1q9n9nhEsyxOiGuoYClG+qR2LcNuGXDpXFdRsC93jv
j5z1INQswnRCNso+wC2Y+vVGcAxetyDYKh6Zq+RjGLfBgq2iP1T9JpG/ZoNABP29SL3i5O8l5dkq
UmMw+rpCU7LNursctLIsJdUuU5fSoloCvOlwBLVK44z13DkZ3vJtkDPYoTzftpBy8gLo0dsNrv+W
jPvkoWmQ9ViLUg8Uja09gmQ1kKElEA3kIQ7rQxR9DSZigw5oq4PpdMwXm/YryS4UAfTXUDf2UCzx
zPQ7zdsDLaNbkBRbmvo2kcWtI+mUgsmriCA91YduV40/AHZCjQfRmAAivsUOZLxVVTigjjtoQeyo
6mKnqyCD2v0I6hajJGq+k/v2ZoZGKBj5nzLJ9OZU30ek3CvpfMSQnpUH5SGWZ2fWoB8FzpbbMlFc
w9IiZIQiN49jXN+C9BQJmD5XqXw3dBDmqiKg/hM/Y2AMrqpqN0KzcWoprkSrMsYMvBaUL6Zsz2j5
qsS9HWXo6VAwCEDsYAZo7e/8hgvGDcqOeengmRrbSRXwYT24sZkghymqIIu934/PXAejTEs7VKrs
h6S0mkXZDRrbFj2IualxMGO892JyRU+a+3atJpe+Rm0E1YNk2EFo15FAalgyZyVyKppXVj7MxT6D
+EdYpHaAboI8+Mt0U0VgFgMdlWw8yHKBofBD3RxIl3o19DxG3PN0iHss84++oYhZb1qmHeoOZGAz
2hKZApkwek8AiIvpq6qftEVzaH+TjMlXvPHbOsD1RI5u1ADNJ7p8A0AYlKHPpqL5Cfs+Jz9iyJlm
+o2Cfl5a3Q/Do4S2WpoA9IPxiya6gRBFVJ9SME1J02s/QHwsjq0JRNGgZra6eh9EEHFJdnmLq2g3
ALt3nIvvSvN1ydmOghtZa2Vb0gsXj3IewVEoZ7z7tUD6GyCXWLBXFZl1PCd7S1LckORHP/6Uqkd9
+llIPyXyIwILd4upoFgB6XPMoMNmoHYxNm01H/t8AJcwZtrVublnCcaX5kV+7ohWO3rZGyegMFHo
mPS2IuE+6LFQyLo9yhjCOiS9eacW4U2kkb1cLPc1YdAjnfXv151UUDG8s0Ccec9sVHFdF6gYJH1w
O633moR5Jmiec2Ahr5sSxVEuzaKLNyyFiUTeN28Q6LKYGqKv+O80t/9TQ/5JbPw8RS+nBQ3mNY8a
35tKsTJpdqXMsHJDBHgRFUHvhfTZ3qk0B70iJBv8QlOOOcteo4DhzpxZZUR3+FRb8H7chrgXS3ns
6EGwub6foszHZdcRouqsb5DCW3Xlr3mTUtHkkyC08NMVmiSVHZFm2c9jlKxRlj1kAGkGmvw4SO0d
S9KbDA+QtVDVSuAp/FRFPpG0gGai7OsLSNnIfcpOxvx6ffdENlSUnWcfz1SCXJ8y1CbNiGD2beie
mon9e48H8BuQFoNCDlvnK4e5VKK6BODdN5G1GuUxYPemENhyiajlgxVuJUUFov6hqGUfKlM7ECsc
8n19wqBUtQV83sW8MR4EXPbvk9sHo1xyi7MpS0qiLz41H4I0d2c8tCqB6v7rj/TBynoEzj4SkXTo
jrWwkikgGkyek/DURbH3d0ZWTzkzwuSklQEoQ6cw9NX1pSx8rvLsL12BC35hTgFDNmEk044BiuCm
A14hMf7yq3CXiMrEaw7gx4ufhngSApteGhtuIeeCHbvUc//wXbjbQ1KYHU3NUPZnjF2pkJRvHiIH
XHS2uaEgxTR3oomddXu4+viDQS7WBWB7LJmc4YpWgfei2Qcj27C232NmUbS29bhcMcUHvaJgWWpI
CKuNk95AdPuwHJjTOrNjPq+y7X/le58iXTnmkiHDLfT6lFUm2GteCBWF8Ust8vPd4+fHAkYW3CnW
eGoNDti7bZCih7UXutTpXNmBG4JrqCwsCUQb19d3IUd9sMyFCfDcgH2YBYs/KpU94rkrin5dtyDy
RX6CTDOnMig1hL/RLnYapMNzEPe8rMKHxGu+Vqd+K4IKCJyR11pQ6hx3IoMsflV+mQrqhpDX7MzZ
XtQXwdrWtuU1X1x/yVloSkxN7RrMMvi5oubWoqvbVBlW8RIH1ZQ34XF9CCdXZlA6VhM7Kr9dt39p
Vu3D5+PiyYRE3BgVPl/p0o1qE3de9inupKAK2kKFc0v9fkdTEGocpey2O4WQPLkpBb2mC0XIh9/A
xRqjbZU5yzvMdgCoh145JJEnq841i5RPeKv3u/J7Dlrr6yu/UB18MMrHGzrkUSUh3mSrbmYMT8L1
pWbV7q/M8HA6wualhtQdGiR4OA6hCoMpHTTtDEEaFTgsDz8CER8qkTCVfTlZXFNb3CjX93r3VZdE
k7/cvnGqBBAm+OiwYzypJkoR7a4DZQA1WzeNZ3es63+XTT+Z4T5PmxNcPumCYTNcCnOosFIMffSI
n9c/z/tl4ez88Xb45lIsB2UHfgQsx4keVWbLeFRQLVxkXcOVTrTb48qtPK8MPpiJE4ROwVbyxaMa
hBhEDQeIHXSgHPs6zi9N91WwPi6+fFrfmgvP4gsgsAWdFJDSB6fJWdu4pV1h9pZ6yf5fZrpPprhM
0A1qjI4UltNDH4wCrVlEIGwTthz5Zu5/7EA9TyOMUMLzA8Vxqo3Q2v1H/22B9hvE2XMb4kQb1QGD
jzjF/Rcn+WORC9JjEPS0Bbf2u5iA4pgvcmmvOmxvxWIHEJ3r7OYpuNd3vWjsjQ/Pn9bKhWdpiBUw
4sJy60a3/Y3aACUB/HRoSzYmTgzrmFngmXKiuwrf9S50zB/X/eeyi/5ZOXfaFcjjFj2Gie/i/Gfb
LpbKCswMtYLoJbLCHXaFVtCAwgbf1VLpLcpkpxhm0SvBWeAqFX4vDW6c10iNRsnVAFaUO2hBeVUc
CtYhssC9UVZTA5XAiUDfcUTyKmYH+pLe9Q8i8v53lYazAz1ORZ1mpaRCP2lCpZc57Qm9TeYMNkQd
PRDkiPj8+PLr075x5zoJpCIsYlhMn3vX8OI9k1CobMht760jMEMEJkbLfBSsU7SX67+frRODb1EV
AlMLz6+/rboDiYfhdeosAEVUe/TsQmEpux6mz7ngt7Mbq5uemRzmXmm1BiZnkH+0MyZpSiAgwZFm
4nN2XS/wFr5o/7SxXFiJJgj5zR02tnahjxdsCqdqNhMmaazBnlzVUZ66UynZ/VbELSE4bwYXVYyA
FN2owHCpoUgwfjZlZ0HU40nwCVfHuLafXPAYMeKnjgXM4FXDpXbqDoszHOLT6KHa2kSqxwQzulwV
9GlDuTiidnNfjzMMjtmvyoR+33TMwUsQq51zfWmCDWRcKAlSPSGlhIClGJgENRaobd+CBUhUnAjO
AOPiidRLcp/MyHSDl9/0N0tk9dDVgsjpZlXOyTGhn26ir6LnWJFf8sRbjTzOkNDF6tak097oBzAJ
1T8njJTZmbVSsKMLVE2WuRPB8QQHkHGRxpTqQpPXMz9gtMhIfL07hsurrD8l2sP1D8i31HhXYZ/C
SzoWeHVW78jUf9NU6o6L9LOhx6aH0mEleay/MaHqDA0we8GYghrTFz1eThRXdw0PD9d/jSjN85AM
pdFD4LfXhXvUhQjNroDg6uEx+JKf6G1nZRa0Ku3kjvQ3D+NB1HkRfm8uDkHJOicyw17M+/iG7Ylr
vNBxF4Csc0DvYMg25NCcAlckMrse/yvhgXFRKIvNJAclJdRGssFrVUi45wamFjWnx0x3YFQbs/nX
AofvEka/IzzjIhJ4EhcWtiin8GAXjF9qErmpLrryXTy1BGRHYOWkik65KBSDoSEMGXSStJhZaZs5
aSByGH4A8R/3/WODr2Ug/pklAauh2uWzjeKkeP6ziRPvxmOxH7eTMBKtv/nTtzqzx0Ui0HfUyaTN
CHhp6aEtB5L5ejvG7BY4E6fJ0IukqX4fhM0efdbJCnPgzPT5Bdj6TZG3WyjR3y6Z8qSBEX/JoLZk
ktfrR4ifafq0I9xFZ+47o6ALPm3nMAj1gmeu3wzfIVq8H7aDHR9RqVv43cGLWCvpoiOfbQ4XtqJF
S/WuUMCJMHybEtnJjHsWxJg/DV0l3mEwSJB9hF+fC15GCX3kDsBFqPWNrurWm2E732qbNavqt6Ji
QeDOfFVE5TCJJuwsjukT+owAWqmi8Hfxknq2gVwAimkolzIOFGraFVaUYk1sI7v9XeaVp9Qe7NE5
Rtv+VgvtO7yzCbZTtEAuDpmsjCYiyahvM4iD4XUYIei6c4oscGEnmFNNB52jejd1uwyqtkkn6tdf
zJxnO8jFHEbCBWxe8H5pobaWSVYV7JZVMxylj9zKgsr1Yvnzxxpf/ujtMhAQ+qh3vfHQKCke+FsL
sVXgFuTCosAca2LoX2WmQfmL/jxOaVQoVLqrdfk2X9/6FWBPoD8Q5XbWq8zSWDO54DxJ7EyHDl3e
GdbISGvlS+jmydqBSAHcjFOMHvRDbhnqBC3piB4SPc/dieLaMmnkFlMreL3HJPkMmAYFKfJj3UNy
svzRq6prBgFI4NV5xtxNcmIF8CYSCFCBH0FDf3JX3gjQylcgytGU3gqrdHICAiL8WOlOfZy2Dhiw
ChACpbMNnY7HHpQS/9q3PmwSd3ZYTqYA65Hu8jrXMf4Q3FSSLBhe4iGja3D9YIQ7IkqWtbWidtLd
5GWPqBDs8ad5095oh/hAifWPcMJ6Y5EwHFFhP+zklOJ/m+tLvXQTpURDKYLREAaA9nrOzi5oZt6C
ligsM3/yEN7nU/WQbhq3Py7KNkPDwE7c/oCJYIFVboL7ffHnVtfTcG4VlNMR4JVQhyMYOy6gjq1k
I7CnUMhIcy+OI2B16VHB27wR3V63fSGzfFgw93GVgoLwaSwyPzX6XRMhfTWGC3Y2twIdJRtah2qN
wJ8uJZcPNrlvDT/O0eGFTcXvjhJBJzRwZn+xIeMNZiYhvkUXrZELjnpZJnlaRpk/MtnOFsmRtG1F
IIBkbit52eXQPU/K/otiZHe4k3tR2YdWH84vRJmBWuvATzVrzO8k88uSFu7SIIdg1LFH68xuk2xf
KPJPKTkEwWmGrkmitV4vJzvwmGJuSbrpi+rbnD201LA1OfFqsPp2U+TMmPjRkwFS7jpGmpbngXYg
ZpDwC/LhDY/+VtGn20ApvhIW3yiR9jbqmosz2Bi1U4Idrs8wto2xS3A4OmoNxzSLLYOM+XXvEH4q
LuoP4G80QAmIrduzzbTDi82RWgiLIFWQHNE14f0NgasBzx2Drzk7oHvY0uL0SRQkPNMXg3Ze0FEn
RAgMmslbSOs1JnHargdKa6NnM0ZziG2CTtLUcnvpZghvgPZtLqwEX60G3HEZImdY3sowx+ReYuv5
DhpDeFWINizsvladz/pXbRElywvF7IeFcMVsMKidiRMd3CG52FRq3aXqThkFlrXXrSX5iQnFDTi7
toKvdSFrfjDLVagEWYxJTZ6B4M9U7SAEa6hOrGEOnRpDMCmqVjBhoZK0WsyxjSPxsvJWbUBNj2r7
f8jgH34LV7I2fToZuQTPqccGuMrUUoF7rYDMFax5XdM1n+EidmlqFeaqVw9FZWd44M9GEwEUXzuo
JW5F74j8uBYfqflStYoTuVIN7HCDDytRVEIdxVCqYgVptu0QNtMBLKCPwORgzBQA1uuLfX/Lu7ZY
Llobcd0mGAfKgAoLMPy2B/bJaV66h2Wru0a+AR/IydiAUmrTbdZHir6xzAft1fQr6AI3lnQHMpSN
qHsr8nUumtddU1etsqZMcw/VXKuZNLtTgdpUXitztNiMDiDrRd2V1X0+7wSofjERBQ2Ad1j5WcpU
IS1QyWUpoaCX7eq28ECdAWSJsYm2zcbciWYQLnUw4M5/7HE5ZJBqmdUGC1Z96RLKoo9VhG5qCBqp
1skwJ2NsJcwEe+xQbUSPeP8lCP+xzQXhZBjaqkngdKOteJLVbxInh4vre8ilb5TddR/jxdH+4+K/
rfHvyWoQd3JA08wnX8EXNk0PeuatxFnBbvZrCC/ndqFsSuLmEfgYxkeMZAh1rC671J+fwIXPoe1a
rUux2U27H3rVW1ogcYG97rQarFORLUPLeQhfri98DRRXPIonYS3HQCfBiHVPHbNRqlvl8uO6hUsd
hHMn0rhYRfVS7sYK68KVyQ6KzbKLIVG9zcF14MWnYS97hrqZdz1mFCYcYhHQV7RCrsxkgNrPobqu
EAxeVQxM+eheX+F61q/tIRefcMWGiFwPCw14uOMaKXjYDUMP/gpfku6v2xI5CRd35AnIUjnDZlbJ
7BpK7ylFugm1yRlYf0rK2g2LxM6J4KKyruDaCrk4QOooLgKaZf4cIuFAoAItXq+X7kwRx5PoY3GH
viRZOk0o+f1cQ5xpZ1saReXChabIuTvy8MqqNyExJmMtgxdujUO4n9Rd54KAzB8x/C+KK4KIzfMO
tQNFk2e1xia6kZqXNvvWD2DZgd5aG6sOVRpL7dCKSUA/UO9V7RdUzgTuyROd8LGNrMXEWdZgodFK
s4rf0O+rHeQI98Wh3CUQUBKVsv+lUPgdwngAZLC0eQYVblzpwPfY3dZ25Cw3xqa/XTVlrx+E/3Jp
/WOLCyuT0lVBFGBV6uSCMwJc67kFNXpQx2PmUM28xe1wrRK2bC8edkKopoEwAVNknIeaUiRToF4g
Mj7p2wEQmIX0NlI1AKy1vVSijvTF8/7HHJ+XoqAP1KmEOcXwQ1y9KNAO5G2RExcMvzakeZxQ6QTP
fRcP4ZlNLhFJQdip0HBcr13o7QJxAWEoQU132SfPbHA+qTfGYLI1Zq7Z3TxMW3lX7oC+EWf2iyeQ
mRg2oiYEb94f/s+83+irPg2ksvC1It4AJ79TA+2hRl/DVPqf9VKBFhOsnMBtZGEFyhvZzTXdmUDY
ed1fL/qNaVKZ4e1iHWz/eAirrtPA9ZMWvqQ8hwp1JszizbjtNpN6P/ei1u/FekaXNZlAx8xUdP7l
KzZ12oV0zP3qFdJNWW4PjQPerOQ2wlUh3/wfade1HDlsLb+IVWAGXhkniqMs7Qtrpd1lzplff5vy
Le8MNB46VLnKD7L3DEDg4IQ+3ZUliDvAiOTaSJ7IoYQe3mpV6drRPf8J3LNIUL4rxizLvap/xnTt
lpWZKUuRmRSN3SH50uN2v4zpiB9SjhSWIVlKn/QmMeZwPqRC6CjtI4iEQV0juLe/xbWM8fyXcd9C
65qUVRE2J/DH5wTUNpWsPFe9unLIr92jczPcqxlQUKy1ZZrD92+6ULFK8b9BrVAoJ6GOqIuQdeO9
0SCisVvoSobHTNlJdmQnLj2IbmctOY+6XXue+ZG55Sk5t8e7o0KJwMieDTMoLBRjmGcEpGAaiodj
0YFYtiAbEEpbovpz6EVgmtRDSELD95e5nt+j9rtnMSgFNQvxhDE3iJOmZyW8y/MfOXAaEIgxmCK4
fkvvRJ14fobJxxmAmNvf/hrQ52IJnHcLA8TTU6hmHkLrFFTlhmAktmCD+Aa1axuYr9Wnimf7+rZr
nLMTiziQhEbKAAYmO23HtsIme5UNafliOzIYYNrzmAt9mqfArjfs7v/nT5zmNX+OPlbWvxxuLpa7
WP/iL8/8YRiIkwpyjtkDOZgLOcDNIE6AA7PnVJyMnryzHnD2xj8MoCNS/I+5xw2EDlg/NSdxHk04
uE0qrPWKvtgzb/0q7jXvNSZkc4WD3GhgYAsHcFjNIPt6GevezGR0PenJl4NdMJWnqF7kBN2yYcDE
n3SgRHJF3czQqCiU4q6qWqcp3+tBcOMBKH0AKtLhOaPRbsrGT5Ck2TKDhCyL9tk4OyKA1+FU3/Vp
cd/V8SZPy33Zai6GZ/5z/3+x7VwaIqtQGh99HLskAtgwHtxG7B8KiJ5RD3jpFc9zJV6nFK8MdCyZ
DBIbzsHJkVYTpc0yj0iB3ZHenaA/TUAh06rhfxFPX9jivFw+aJMaSfXs1ZT+HuvGZQs0iLX7vmn2
mPMDYYM7L3R65DB1v28fZl4S9R8362yhXDSG6DAr27AERx0ZzXwajRKT2JkOXUQpcgq52QigFtHk
0kgphqApwB5Ec2si3/m+F47dVtb3gMCDYueu1xsrS9pNqaogBTuoyZqe2DVozNlGIR65vHhD0ila
kcB3lnp7nIf+fsI1mmaQxakjREnA/h9ulPShhZyqVLxNgwjGNX3XobBU9Sv9j2vFlYvfwjnBCEov
5SRi31pnsCc7sRGAnZYhpNbN3bVO96o1zv8VkpiIkL/Aq9Hkrq4rjpjRXawn23aAxgGGaohTd8j1
RrbptOiHL67hym7fB0Tul1uvpNC86Qss15ehhCG9pXBzLahE+pXLcCXkudhWzov5JRQpmm7MvHTb
bitX26pfU13/IZsNd+plwvkSqZXBBVPgJE2qtqmF50KWThOE/25fritR0sViuPhNnEnQFTWs+Enl
CdM+aeiBkRXw8LVA9cIK56pyIjV5Llc5EoFlwio0BWfZPHGzUNUv0HM05lzUVv+NzgtbXNO3R+ef
3gMN0Mtj0ShhkktznXt1EO5bzLX7QPyC3q2nwKkC+a3okT2D8axieBKjcpHR2LD6fWAnlKMN9KcM
GfQ6GkIeDCm6GobqWfhDm/VNW4HXuPVIumP1XmTHuhTsWtYg8uRNS+wDopKsew+mwph8hmQ1e6Bi
5NAUDeDiVVUbo6w2Mpirqnmnk8piifBYyOWmRCOua5ZeHZgXkhCDZx8CwSudTibrf/b4PVlWb4Sg
wmsNRq76MIKrsihBRERfphniGA26cIk1K8l73kWWpmE4Q/g9jj+1BDrRC4noOEO5VjSLJNxmbWYN
yXvUqG6akMd8bC1pOI5KYCuqYGvTCSSY4IDbSnPlgJjI1qvgJMWZk06g8BOpGSbifVxKoI/MDRHC
M4Iv7huSrBxS+crVBt0yEnFNVnRF+1I9PgtntE6v5aSPhgc9/tHFJ3EUjYm2Dqt8tDe1TdIXdhPd
Zxl2AXW6pzjJn3Mqv4Ec5z1rJ4QaELvXMWBAxsJpRuFIxw4cCFn9o21Rc50K/6lMC5PUyktSPlZB
/wn0wj7zO5Mku3l47/JfavxZlcc5OU11sOJPrmQQ54vj2XlVP0TU7wfDQyyitdBAtyo9/seX/MIC
9xBoAYMc9RQOD/KQ2rV+34W5IRcft41c+UYXd5x7pfMkkAVdIBn0RkCVAHGbFCdxClRzCcFum/oa
Wvx2pzUoyi55NvlGTdUlcj4VrM68vIfeR6qeVAagmKSLD6mGrFeKnoZkuAfXgImGtKFN5GFqIrdN
RSchagV03byRasUAXdGvuCneozTZdxiEGTF9LmgQWo9jS02K/e1fffXdOPvR3AOpJBEkY9sQYQzE
tRoXauAAncW7tabVtU4apWd2uHcw1tNhSMHb6LViAHIOII8FKFrM0Uc+6scB4o557bTJdAr7HAPC
7JixVnWFLnxTFx6IEpLT2hRaUI2zom4w2wEkHUEp22oigvpV0B+jCXgGVG7D4qNQM0OWe6glef5Y
oS9WmLf37KrzPlsL99YmYzkIWZLPnjCDLTTJIX/3NsYiytPFTg6hYsHyldTxym282D3u2fXVpFVC
cbGYOj0ld4IfrtTZv6aWb51e7s3tizABt1mLsdXMhbrNDgBBsGgBUIsm+tSBl/cdzMZGi9JfJzKP
xgsiQDeq4ScZqYuA1tCn7BAx/72apF8ZynY+PPDtfV/bBe7BJqU815MSZXjJfGNOXovk/baBq3HH
2YflXuU5jIdWyAuM4s/PXTxui/QAPMbKjbteBjizwvmkTPOhWeZjp5UjqgDbhYBWtRtHA/1s8W/U
AK6Vxs8PDz8QqXWgMoc2IOa50boFXKNzMxecMT+70zpw9lp19cIY59Up7ScKvissDv5kOgZ2b8w7
xcnv1xj6Vr7VV+R/9vqSIhPriUSIoJKDrs6G0lZIZXLr9on4F+vRFl0FSqmuc+vRer1QKoz3e0EZ
GzRGrZbFj9NUWGzYplrkNmDvzcJTSuuVwy6q14/7X9Oca04SWRzmEYUJtVctKv5UFnUcAfzb8jtN
NHPoqTUT9gQWDHfIgIpIa3PoWqdrNjQJLFRo3S757TNQTjKXjq1TC16hg58MvOnPmb9h6VMnTNaY
l6bWR+DF7jasfe+T/BikgSHoyNtBV7PLAwF8XPEpLZqfKgnNWlH+RIX0oI3pPpKaLYFytFLEYPqo
nZiIBtjiTuDXeWR+Z0XoLTH8jYaqPSeSGzfvo/oQ+/OeUUyiKOyj7l8C4Fu1iroFaGrKAay75Wyq
fWpGYrUVaLJRCxTqwdec6xjIAeyiHO4qLTXKGN1wRLMD6zZRPWGRuEBsuiMEvN7jW1jOlpb96DLd
qrT4QRihhiP67gzG96EbwRXv221EjiT6peeSS0BzHIWq00b5NqMieMqjndoQqwTbchyrHik6t4gk
N2Gg5ZIfpRHDa3nu0LZ8FBTpCAJHs0tfpAFEWTKo3sFIH+fxtoxmB6XILaTSt40CCBl4DqDl0I/M
hMi4G4aJKRSfMdgqgiMZ/gSh7sjZL3gOcGi2pi5UG5K8j/ErKbcdYFVEnowkyu1ggHTXIAOKNhuj
jxn0sAeVd2zXUv4yTk9gAXO7tH71u3A30fJljED3kyH2v30z9O/HE9P2IiW4GACEEIVzY2ElsD6o
aPowNLoJsQyjriunEPq3pI9/sYVoWJ9jCRKyYP5SMmmvdcRSwl/anJmNEn9CFuWnJE9IPWojKsHj
GSWbMciMOsBjDw69fUKomxHxPa66n91QNkaFmbYGaF2CgEiT7yNgmwL5bsgkMwie0r72aAqSd0xU
pSfUiKGIU+6LpnlGITix/Sg6ELm6w3BKYintfI8ih2iUs5TaQ4y4E2J3wVjt0ik5Fr2yjfrYUMVy
o9fKbwYcstT/ksA5FNHajWR9O5fVAxXypzTKnaGt7+v4NYWuGg1DpyFVh7pXC12wmZpqRK0JfLRy
1K6811dfEUYUHcU7gpl9vqsT93EPij0dTUiX7kDhjDHwxAR01gIgBwJMa3Hiqj3ubQwyjHGpFSrJ
X9nyIbfmzWgAKI4yQ+VFq5Ob1wL38+Vxp0vrCSSlJyxv6g4Ir1IK5v72IfeLFQrPa4Na9MzQ19/P
3pG5IYoGuo7Um+HooijyAgr2fpnUoVXTePg1qL9aQidLSYQPNu+6CM2CuDqVyWeawAsVIMgPE3KK
mS9b0NY0SArlFDDE3b5tVwtZ5z+Te4cy5H15HVEgPVIvbSHI3EKfFtkiYJc+BlQmNbMSwM+mqnBH
QbGbrNCMVMnXyrtXiybnv4N7lKbJVyV4zKXOFIESHBp/P9m+e84Uo91AssdqnuoH9kf+We6Kx+Rx
tbN37dVnhErghteB6OWbiyCvZBUL5gynHjItYbPRduUpsQGndqXOSLZASxU9Solr0ca1nj+6mahs
K8h7FUwvXBZs4jjzIbuK/Q9lVItGVIu6537j17tF0o0cEisAIaK98tGXf5SPyc+M8km4Pk85zWOc
TXJPj3h7geypfn6J9NiRO5yyQyYZBcrrb9EJVG92+J9n6Odr5vVx4kqvw6KHeXTmDIYZcdRNw1Xy
v2sorQsz3JHKR3EEyQS2FudXw3/+4HEF+k29Q2PsHstj9wzFuIWInz50wX91sf5+WF4PR+hBjTd0
X35UcTGxDWAjeY8OgpvvoFC6Uv2+enzPjC1v6pmzUQsqiFqIHdXqjyrwBimCuvrP26fm+7usXGzn
8hvObAyRpIYtRIxQWrxrQShRiqsQiiVZv3Uu+VyxbYNAzrGMFmPgszW4qRVa/qG1RXM+lsfVKv7a
tnGJH/h2irbVcEJG8aB7S6k2siG4UzmSF/5cRMCh0bD6Aq0Z5R68PIL4UI2yute0H1P1PGIiCDy1
t7/Vmg3OqxCiSJh6wrfqmzdSPBQUPejH2yauP9ySiKEr9K4lTeU3L5r6eeyVZaSgs4MNYiELPLOn
zpIcaePbbOVBve4pz+xx+9ZCPCIqG6wp3mKE4XNJcAuTQSkRYNZqK1mQdrFXlnh1G89MctuY1Wym
fazCUbnCW26lj0Nu6kcoPZm1WSpGaoIRf8Xk1Svw16TGtdSkENmLGmGVqqe/6c68SczSph6I7szM
YtZa/exqC4+d2ePef5X0yiwrWCI9goa1wysAULJLFsbIGcjkDqi6xFNX3NU1FDY9t8q5ZoKHfmhq
ZL8Iu+kRgkoLMDnYRa6OwE96BBr80LqBtQY9u3aGGBrIkBtEeiFhuvvShyXyPBTIyJF1v4wWWjKh
UR0FczhpXvIkgxYntKdVxPmVQ3Rhk1urTOU4rVTcE3oUvE4zQpO9jtBsJZ8o3B66k7IPnOq/qAVd
GF2O2Zmz7qYxl9sARoUNAqrNMvdLD8UbehvAI2evzZpOxHIsOc99YY97gHy91kfVx8a2zT1J69Zo
03ArNSDiErxpjAxByp+JEhxCtsas/TXKd2aaEVWVRLgfTdNQCBb51qEQTuBDmGTZS2rJ7P3sOMbR
S5UOZqrIXh0VO0lKgWMsJs3WIQYqo6eUNrFZqa9R8NCg65VjBF1sIrMTYgPXwQghidOr98nwHha1
pQWzoeUgTyLMKGRMmFUnGcJlUB8Qq1Ot/pxqewpOdDhW6DOk5ccIaTdG+qMKpclSLZ90TUQPazQr
AaM68Z3fbJXhPQfgg43bUXoOfHCHSXdwbi4K9Y4OAetuCu40FA6yAanXDOCT+laH/iYKQbcAuUTI
g684HX5o8x9bCF5adJuITrGSy9MCkuuiUkdJ9uQJ46xabgAvEvjJBnxnRz+QIEE3O8WYGmmROqIE
4a7C0ntX8ZOnAlLfnfxbzxZ4C1jc0WYMB/+TQXM5ybcrvnG5Kd++9N+fyRcc1VqUQy3AzxT6fb6F
QO89s4XeUlAjdiHvtUrIyVc4+X35+vvZLWrjVoBUYyt7g86OMWXAM+x7WhhJWJh+iCm06o9WHsL0
FdqjK9/kKwa/tVjObaRtHohR2kCWWJfeirq2+uwgQzRET4gpRclurMrKCuvhnYrJBnqJkGgfATwo
G/IpTU90mHNAL/QRwuxTZE0xhpoDWUdmTUR0ewBDy7onjHvvpulx0UEk2lNGaqcv64+ieggFsPZX
h2wqzEIcMPBGZiNOaWpJ4rARdJd0uxRiTQZUGg8oXwzpoRySYxw8kPkxlfVHIcYDAq0OQxGzp2mQ
dMNfNOeErT58pJDQkfOXYvg9Nqe+yh1Fu++nH2EhGWL/pNeHOHtB1S4Pn9LuuLRjJr0zYuVNxdRb
i/JJy8BXSjujVaAp5aM6NOPa4dYMaGDGrWTmHUgjZPJW1QWgfN1hVKEZsEggSADFQJFRJIbmZyuR
Ahcb//9BgeYnUenii7jYBJQsg5KA3dRbcF7FUBu6+PZfHf6/Jrg7mgSdKEzlYsKlrgJ0S7pfiCoC
IMLTVb5BPrjjF0S5MMTXh2YsGKylMgQVjXKr2ADzWZFssqNwVJz2uJaCr2wh/zRD/LtWhnwC0T+Y
yUqCvJ/9bx+JJysq84bmPdgPvKDL7Jo8yyABWPlIXPT2bdu4Z3cWIF8WKIOMsXMKYVNH3DB7cPIX
TTZFO7XXgZjLV//uJf55Knhyoi4CAxGIPPGd8MqLm8j99+A5Syx/y8wS45w5QqJKjSgQHIdcE5y8
3lfSk053RJ/dCCPOK5u4eLZbxrgsMGId9C4lbGJriVBfdxqXWggowLhp/TvTysvdvGWOy2M6GaFo
MGAL/ba0oqLBvNh9i9GtqcFYLTicasW6vUCuBPntkHDOYiCCFPoSTnomoq+sY96iLeyCfcbx521D
fHHvmyXOZ2SaHtRqi8/WOuIn1HY3S0eQfH7JUbprozI8cpG3xleV2qL1SabBGgjT5zf2qEbWWG9E
R7KRUvxG8Xs7FEb7B2XvMjPCl/Il3GQWMmxvddByxZfwBaYa4wNzBZihl0BRu9cfNMU3BHW2ZG2w
Urm2MQhv0OqNZJsqwSsBufAiAVuZL6yUTLjQ/2tHMBchg5YEgxoaTw5dRJoeUYqT3JR3DAW+SdbM
LF1lpr12oM7NcBcmnftIVyDi+1U2YaqNSnHbuyW0Jj9H8CTYgXLALHFiTasDntc2+twyd3eKZpr1
Aj0jL08QNC4vcbIyuXPtdp5b4C7LFAEAEUy4LH0eW8m0wXyQParVA6nJviQgc50Uc+XWXHPi5ya5
W4N+Jwu7xYmr3gwtmQdo15iLlmtTHcMH1VQ2q0Xga+71zCI/gxD3pdh3mLdGaYPNd0CW+YFTPi60
ahBxAncylOiotQRIAA2Wbr8Wa/LpOH9OeU5oVlYASS0edzBBUPGiTIaSGuomsBPzU2HAEtt4ve7B
3rniCVfuBz+qO2HmHEKc+LgyGKJTMGkwDSwayVp+s3JKeVVgAHAH7P5ySsvCqNALJOVK/rtmYfn7
+fvYQkw+EmGhGGtzXnTA13Dha1vFvcDA0MRFqMJC2w0Q5nplEOKWoWJ7++yvrYPzJFBoGyo9x0EE
ebeVgU97jtb6u1eTqvPDzvkMqZh6tR1gI6pmu4MithY9pP59sRB+aA9RjSnHDvM+Vbwvrdur40EX
/zjnEtJc9Hl0ACC48GygmVSqXSl7uofij1GYwVF1cbR3q8SYV2/0mSXuQEiYb4oj0i2fK4vMkeTA
E9Q44/JnDjCc2h/FeV83pSkLrUHlvR8ghm+P1C80K1MbBVwjgsMQNd7eAOXaKaJorStMUhRZ43vr
LFMkrZoAD1ZzDzxaJiZUrCFILHESj1IDxHVp0fyhrraqWmMAddtXG6rmAM3uk7o29elF170pFEwS
pJsZ2snookAkt+xtDepvdfzea6jn5dN73Q+v2iw6E8HUapNCLbExdA1ahrm/GyC0TCZxh/zwqMfq
HiKf0AovSoRaSHfNOZ4j0x+A5hN6srm9fr4l9HUAztb/JZ98dk9p1DddLbaYnKx6s4h/l2Hgte1T
kRd3UTha4pBZkSRuElYbIYucpC2ctkjssp+QNfbFZs5aRx7f5cG9/cN4zO+3H8YVJiE3lEeJ3uSe
WANmT8ct1fPcakc/3xYNOLur6ldIB9evGMTCQBZZoEnh58JjqkT7FtgPUT7WIaptQbcXOmrgiIf5
Y0rv4inbVg0GD+XRaED2IA+60cnShiof5QCWtGJG3SY6lQv6l+T7Lr9XQ/BFgRllxbNc23rA+hl4
1yiVMWzEObCQ1VDCLukisAoh7Eqz6EsMuhrJWaRkVXc65LqpvWK4Tv0JLCAIBFfO/pWjf2Gfc21x
m/YockGdXsNIX/zetPcA9Nz+ildilQsTnGdLoXBcYRAWYrlJYAf+oe4fcgF40rg2qwgdbQzG3DZ4
xV1fGOSCo2IEc5Qq6pI3Jw/58BJOa6JV8pX88sICFwsVpIoZA9jZYziJDHJ/EL2U+gFSeJiCwjRj
3bzHabMVo97NIZYaZO/dUBkxTllEX+XYGacfwfzYScc+hiqehu42opt2SnaNVDuZcOhAz92myUEc
CRh02S4Uy4c6C3+AlcHum99KKFg9gGd9DD8pDRGAXDloesL72/vIQ6yX6ydD+Rd5gbrMM3/xC575
BbX342BuBdHrSnPa0V2wV/Eugc2D/IqRNk0/Ygv4KsAQqsaKGvAao/9jpsf1gPpaynbxS7hPKnel
FgtCJH3J8xQP4qZHq2DR7sLEsbF2J65fyrN1c5+36qZ4oFEjeUr+Ox9OafCYd+2286FLPPdGI1ot
3n9RLkxgFMw5Goy0Br1hD+wlBOUL2fKTYxes9S64XgIjOmrQTCG6RmVZZwr3dup9Wo8NEHIeiASf
+/YUt2+yiHi0qm1Z3VEtdfS2NmXWvd0+BXx36JthzkWhfYGOHxkVT7vXZbO5i3YCqIjaF/V+YVyK
7cBZGxL95pS4pXJOaSJFVaPSpnhJqu4SINJViLHQ+fP2wr75Jc4K55c6WUhHf4CVSAjuSzYbYTCe
BLIPqOwCpL9N6+fbBr/5Jc4gd4gTFToYTRiAr0rwQvKerhU2lm25KNlw/z53bPsJCBZfGhRPjUEN
k48gEjpVw+O4lnx+L4NeGuLjhUIrhmYSYQi65yA0v4uBR2BmZ03g4iBP6+W879efM8jFAUmjaKI2
DCUKiCLkqwL0I4183wMLJNsY/1xzAF8ViBs7qS61uDPHF+cSwGgCFoiRaOb5taGohgL5+uPoJHez
FW1y50szQgEM3xz/jNKOeqjFzxtIL9mRtZYQfqVit36PfPl7xF7S0hBjeqeGNKmJpl9mihkwoJhj
1QwVfSrTLzrQLwx/aDVmBk1jEdhNETRaHSbIOtnHlBlYed2mrlIDTKUAysbKrh31wCSz9kEQfecl
OjhiDX3gNpgnA/CPX2leAvYZn+aMCJYUgZqxLmMgXEoFHMJzMzgC0fdTmT3cvibfkgTuY3OObpIq
KYYcceWFQX8SpXwHAsuKNCAKRTOcrllb8TUq591EWZBB8gIvoA+xg6qNnfrFXZm+3l7T9xxLp0RT
8IZqwLNhho0zAwkQv/LljHlhJ0LWdQDHWg95rkNDtoMAeu0p2uZRsQkL57bh7+VHzjDnS0EckoZt
2ysIMLMHsPC2B7JbmATLR0jwWOhoEYc6emgmJ9EOd6oVH/R/oyL2Pb3lfgbnbJXKnxof+t0oxqE1
aYLzaec7gIzg+sYrOLor3uJyrzk/K2JMvKRTVHmN7bvx28K/+tm9hXcLVQZ6gbc3mIeK4Hm8tMZ5
XV1Updafderlb8AsFXfgcjP7/fTeOeWL8ibbC1gqWwsGFgd06RAujPJUoiogtEFS46uyx9kZ3GDX
OOJuaXstyMg1fMj3K3JpjPO+uHPot9ctvl29nZACibroil2y9tnWzHBON21nbHVSMC9KHsX2lLC9
HPhm4f9RUmbGc4seb+8IaHv24cPYPfrktzTM90WxFn1cCXgu18t521AFsIFMnQI4DL5of+jcduNv
dEDiIZ4DtSgHvNdrk97fY4NLm5zTE9QmUaapKT0C8VYN5AAC3a4c1O/hwaUJzgVBIQNz3qwuEUN3
dnXXIZ30tBPZgo+nszRnaSIpgaEBV7V2RZYNu3VaOR8UTn6eUB3PaT6Ln6z1uuwzbuvHVHifMEYk
YN5GSv1jI21KutPqKjHqol7xg1+5yq3fwDmgqMMk/Zzhxozz9IMSMEEVbpagPR8VzgTO47Y+JmL8
gklwEDD6rVHQp4I9E3Yfk347Q7WrAT8wRknGpLOTEfynldeld3PzqdEAtObhLtHLzpRUuicEffhJ
B8m5FKfMmVmC/xe4jaXcP9ZtmxmK4jsN8kZdNzRwmSVEhyBZMxphP8u5wVJ0elMcgVmIP9SaacdR
SLdhs3areWz5/zsugKuXLowInrPLoGKgcitKLGIIckRHMVNL1Q1K7f61caihmtpHvumsGf3Z3M0A
YiRrp+L6ff9rnzvyTZOp1NdDuBU8iWIrbZP9JHV7pYd8IOa7AiTOOlBJYoi/lpiD7wZLlADakD6a
RLT+q8vx98dwl0PRW0kbiEa99E3uDGUnY+CCnuoP3W4BW7jvUeqXNtrDvAb5u+7I/9rlrkZOSDQh
jWOeiLDgqzlFTh2OD1JbssFU1locct0J/LXHXYMqGZU87DLqqSEghqhBzhbi6R+Y87egjl0Yy4tF
9r696lSv+4C/hrlHuZGEBfHSU3ATdrb6Vv4CWRm6yTIUkafIUF8KlLjWYKNrJ4x7mqE4nqJIw0ov
m7NDk5F7NZk8DBiuYHCvpAuLZ/3n2nimSTFpx0FrEua1knhXlABKC5iLEibbZ8VOkd4V4c+k+JYi
ohM4aWajRhvWWJVc7zu5cFVwpaD4DwYJATPZz3QoTV3dg9S9MAZZUsymxegVSefN7SPPjyDzgQuP
zhlCXwTFV1l6Va3ulHn4MbMUeIJdE4n7PN11GOnL5N+CAGAXoFDiiMFCtFAz7TQBfpSCREJDrNid
eq040qJ0i2xtxH8tkNO579cJlY+MRCg9Bq7TsXlk0SnMqBGq26yqMSKUbwKQQmHc1u7iJAAWS1v5
stdvyz+jdh7v04IgvpiXPFCOm6cx7Z5q5bNFRiUKKx9jzRAXYk1hr86hgOd/GaksH1ql2abg/dAz
1bn91df2lIf7jJI61lmAd7DDcGlnltsSIxjMVBXnHwHyfwxgugyPeUkyLfOpMJSIOuis7H1iySxY
6YWv7R33jojQFgHTKk5JoPu7Wm4sJvq2Iosgy+9WzsNaGseX6/2UtGlQ4EDMJTgmiYTRT/Bi5+q9
pOxbBjAf63diVKI7sSZTspZB0WUbzmoSdEgkTIPhw82D9jj6P7rqEPjRiTHwWICyRc1im6r+66gF
bqfJxu1js+zhjeiJlxrLOlkN58V47IfbZhStefz5v1ng3geNJR2QgrAQ1dGmkUtXXQX1ry2CcyeC
pAypGC1hKN4536bF6R8DSLo5+q9BbQmutk+cteLN9Ufonz6Ex/90ShzSNEKBIUvnj5C8BmXwqxLm
/+0D8die0M8ysdGRs3T5H2EJWQA9/p8+EOPSs6jqdElpkZ4x/5noh4T8uv3vr6VdfBu6T6REHEd8
nrbVrbSUHiV0IXUnmdLPtqYbXWU7uX0dw9Bsp/i3ABo3afqRhR+3f8bKIWHL38+umUwqcQhKeGId
lwhRoTEO1P3fTHCxplgANK7FMCFIH9U82YHUrgAvrlRoL3I9xjkLYYjmWKwRzg677K73CnPRd/Yf
44eF9hJJtX17RWtnnIsq5R4RbExR3aEQ8ekYCKfJHQMq/LaVtbfri+br7Nv4Ppv1WUIRDTLmvgvU
sgVSz58zBhZTOz2upeT/Iqz7e3M5f+GXlTB2M56u2pqgqta5U2WkOQg9kvuvIXY7RSkYWKTJSm3w
7z6nGJK4J4IpPGFkgp2iNZ6220fzG6+g0AjtnC5OuEkeFRVj7uDHWNnh228pRt0vT7+CJiNkWCvm
NXNhU/GX3uuWWKKhCU2feELLra+8mcy2KvyoUYMPlo4T2LPk9FEoeqtP4t8rP2gx+K8fHplwXifw
Q+iMDghSGxujSSdAJs3gUGznY+6uqZ+srZ3Lh9W6GtpWwPYG4FEYyhFzDL8kaUuCFQ/zL4KIv+kC
t8kTo1UGugUkvsrvkQ1OwgJbk5/AYmYPAZrDNPYwInvfZ/NK+HL9mv41zG1mOFK9Am9Q6YUThJxa
I6kSULzKKznt9+74V8j31wy3kTO4k6AApJde15Rg3pIA6GmKzsmbwQNVaWel2WS3rP4gxR9QU1ha
wkByd5h0tdqNw2gHYGMD10YHadncxAgORI4aUwWDqqCJdg78Bxpd1lgF+xplmA7UPgCtdkeJoFaX
TBM1+5lhRDWtXsUml52kqT8HMv4M0C6h7MlvPL2OVvb1Xzxdf1fMPRpFLSShnMWlN9UfcxO9tDmC
svC9TX8vedLcfGjzR16DHbm/0/q90GC2VZpXfPCVJtFlFrp8/TPvCC3YSRhqfN1piJxMqR3W9qkR
BczIMVUS4r/KvQL+5ZSAQbDGr6JuNeqOAv6uLnzBXw4EGajUDUCS7hk7QKZ+g/+hXQ93MmpyevlH
ZepWyZy+7vFmvfStvBESC1o1ThAHK6O6a9UphXvBoDsRdKRDTl1b4me0SR1I0bSWErvynfS06PnK
9rSRMsO/GwVDjC197ZsuAed3z/P3m3JvWlj6k5+I+AHdzv+Bhhk4t2NlEwJzn22b/yPtypbjxpXl
FzGCJLiAr9x6k9TaJfuFIVk29wXcya+/SU2cIw7EadyY8zYR9rgaYKFQqMrKhPxSYNOz4S/V/UbU
f/yHXP/LNpcMt3WTj4SiKgQCSCckrypGMyxINcad6URVD+grMBcUPi2BP0ykOSWKEty1N0B0hA46
/KjSruTIuKqsByscREHiO5wB3qprYEOmAJeYnzzRK2+lpTmFWSzRMw0G8HrUt0RT9+nEgCrT7HkA
n01tJK+qUl6bcnDbSIAJkgGxoMXnwBxeOb33xfjG+uC+oHUEFEzye6z0wdX7EU3Z1E+7Jj0pZms8
JTUoj/J5vCaDWkDKSC2dBhVXocsuDvHNYVYr4j8adFDLKg+rM3wXM1aaP0aPhBxj2kHTURFk45ve
uTLGfaQGnEwLBLw6B9lz14FWd3wk0XkwoB0xeppoWnfzavyyxhe4rBS8oS2RyvMAAUcZB94wfk0E
Q54iHkyRIe5qDDVTqowyKMFD8yYlfheWN7r+WAWiZshmKrVaEHcTQruksFiGBc0QgY8oWF+Lf1dp
WdngrkG1VIuo1czyrJeTZyy8XKANM6foqLSPeq88UDkHnex4nBJ6RSvz1M2q4BmwXeJb/QTuXmJ6
USF3wjKX7Gkp8WfMS0s8d908Se0SBw2f82ECgsLGzMmu2Xcyau6mw8q9KKZtRpXVT+FupyrXK60G
29RZS6EHRVWnNkpf7UUacttvhJUd7t6ImcS6ZCrIWUkqJzIsp0DgdEdNe7Gq58pYmNo8Kr8j0/QV
gJFdsM+InimCs8nD5qRCSWhlWeWZKu0TKXNnjB9rYvnNcNebuRcHv7L+Bya/k2g+Zc3ghS21wavm
sBA5t/7BwsijkMO4nElvnywKSgrAx5aJzL9nB3UWhwwzOeU5BUCElailGp4kV65lSu5lS9tf+ssS
9wVGzdKKuDEQLBTTq607UkSOZiX2ZSvfQXpLlql/meHu59mwGJNCbfFtHC9QlJD4nDXO1Lrh1Xgs
H9PEXprhFdKH4W4QDR58ElV9j/Zf5vlor8ysZxMQxVXQ+IkR+n3UVA/RVGLavgVDW//OsgdSosKK
95ItadGpKWpPD9uzPljePMwH2tUglwOLPWV4LoJValBqEa3h9p309Su5a0IetKGMNbU8S2jzAXHf
K4c+AANhe1sJsxaBh30+e1Y3eg64UNWgoXEe6T6PO6ekB2ATpU50GW0jLr6+/Gf2tDLU5W0zAChA
MRc0n6MdJAuh4Fedy512yP5Uz8OhFWrcLPt04Wt/Rp2VSanVqj5S9PIcJZA6UTAq0/qGhaFI5UlR
MU/31MvCrvnm03e1TO7+QFsIDATVMmYPCqxFA7LfI2A7QAILl7edba9scRdFEBSTgWZreWZeh+2s
bnOwiYINbnDU21rbLXZlN/FwiqXEzX5TbXf5NAtixucnX+1vzswxAwUJfAfpbBx8pDr410UdZ5ER
LjAZUaVRwirQxsjVS7gA+FoLvX9ZEJlEZrjAJAHQH9McvlIGrzk1MTB01aepf3nDtp+cqy/GxZ+k
nxOTSgxDlAh/00+IyIcecAaAREYn5vcj0Byig6duX2z/jSafXrT6SiyoaKJkOua4gXUP2Ghb+kdY
di96Dya4KLXzMAq9hNmARYMUMZSu5hAUuA2K3U1p7KqZfuSgddUnCQWj6FAm+n2nT8xXGLg7Qs1T
9OEWA/0u5gwhdxqRATh6SPfgPSDYuyW7u3CaP2P7ah05ofJcFfD2GtRyipu5/ck4dL60y/3QVX5c
tiYIHZ852sqYxIYExJxwbaJjhIiCt7P3JN1n7a1hnlFTtyHrtL9sctMDLRCFqkiEAEDjIkeYznUv
Q+7k3EtnUydo8yf+Qup92cpmDr2ywsWMKWR6KjW4W9D7djvl1opVgYVNf1tZWNa52rphTlnRSnN5
zumpG3N/IpiXUoFbKgC7h1vIce1dXtMnj+c311iZ5GKEUlgSRBDkEjhFEIo4YEQ4NE5zHbnVPrxK
oQ6+CPA2ELASYRW2E9eVZS5sNKVeWKkyfeXqNNmlkN+VdvWu64Vtqc3bemWOix+NjNSp7bC3Xfja
Vak/D1dg9bKtWf43oX1liEtBJoVUkCdfUpAZrHXxtFMxzsaGQODzy/Zc+HA8Q1jPyrgrl9pmk7wk
1q+Qlr6eGJ5eonBfGXcCNxF4psG9U0kJmrdqVpb7UtvVV8GxQfjt9yBTIQB0PYEq1FkcxYTUxAsT
rFRwuo0luq1ORVBVWaZ0cJSZIOjH1RUe44zlggLNdgvp67sZXBCpAfOeAE0uP+VTU6+8rt+zl9bG
UKNf7dTEMR8v76loWVw4sYyopgUbcfL6XaRmexXsY6khON+CmMXDsI0mSpqkx3ebp+Q0yTddL5pa
F5wrgwsgTU1lPQwRe4n6h7D8JtJkm85QvLEi//KGiTyeCxjBmFczyJ8QMJLaVqbnjM0gHj/pULxs
LVWwcaJlceFibhWptIIBDq+erRjSEOahDA6s+HeYn5XbceEiVuVxrpJlVQBvA/gEeoMnzY0MYJtV
u9iBY+vyLn5n+VrekV8GeSh1bEIeL0nRjS3l6B76JV6s1S7Rhsc2UXGgw/04AO6b6W6moQWRzLeN
1nmq8cBGsq+SvZKdWABRjJ5c5WP9TqQcsxn6Q9VmgjgquiBMLuZYUYKyCUjGMHXTHurzMiBK7hQn
sdW9eSvK9QQHxeSCTFlMUJQbEWT6NtzT6GpEbeLyxosscPEFeVGvVxTnXYfYUjPeyLEQrSNwWnP5
CatIKSWNNRolTCxPxKVE0Mp2/S6FtuW0YKvEcPcp25EK5WZBhila2xLrVoYnWiZzJcOJrarx2+o0
Fs3/uHtcmJHlOqlkC3kKUm5ofwA2DCL0/+0DcfEFN1wYxuly5MdDC/h9IDzsyzZcuLN5BGKM06UY
AZxsyG8aqdmZ+a6JU0Ejhxfl/AvnaIH/j+qKhVFmztFAzpvK4Bb4K7FS3NjraxRm3PK6oLbkzDcB
2klQETjha+F5S2xw295RzzynduCZLYgHdiJI0HbxaPWTOMfM0mrG9AZ+0l/TMI0zy1BysFvFG3Rn
PJrH+ibbp363V0M7+i2dOh1EboLkmmznMF/7wjmpOkyQylOy6qzQxJ7ij3465XibMB1DYSWekiAp
KFGxVjTlQDBil2L0VU8xBCdlrjb+mCCwByIld6bp2TBMTynqfR8mRxkTzBlT8Neo25vpTgcYT7Yq
NLnBWRfGIA6IUA6j5fNUqweLJu/g8NjFHbDAaHL9MJrQIU0ruCm3K0ar/eZOSybPGpXNFo7mmLbq
LITG7bt5v6Rr1/mhQCfRqJ2gFuzwdhT42mDuABm11udNga9shsWhT19aiFNcPqL/cCd8meCuZVZJ
xGhULMwIbmnyjLTaXbphw5RdqcZ9pOm7jk52EJW2au7iWhKsUORC3GXdtdRswc+AFaa93bYz2Bhn
n06g9owqqLMdTMwMXl7xdkj/74J5TiBzCCHPknTlOSFXDYizsMmYtXiXY1N03S5f53tw+rLEXbd6
NGIiwIKlRcenP+RHkHeqyEb6a+RX3lINCwLHoD69t4htiYKWwHd4DiAzUKw402Fd3bE/IeZNa7Kv
2xvZ9Hq2o911/ZIfIx8KHW79nO2Ln7Efvw/kQAh1cgAiBFfBdqD+2gsuhFphmRlBtLSEa+hudACQ
zX9a8nD504qMcEFx7IpIw4ggPm30s++AA2nv9En0Gt1uG3yFAsJFvXFiijL3ODEtaj8zaj+QZS1B
THRNJbs9mXhwd1cqJiAbBYqQLmsFYOXvpFKf6ebXVnKhSO2JQnrAgz+ZDNI9hLx/yxBcPDdXzS1m
6V1rr5zle1ERSuROXChS4yTT1Wm5A4vjUA/uLAaWbzb0VxvLhSLJhPRflWNhVXGtkD+WOuzqhEAi
Y18Zt0M22xm7qRIiOqaL6106plwIqswm0MHAvxwU9YgXwyJm4BbvsSP7xEOTs9v/T17Kt8L7bLRi
yJiibhI9kBDDchoYehQRN9dmedeULd3AXIkCojzOTWUgCdIuLf+KPrPbYFlm4kRgrHaoLbupG2DM
Wxf0izfvybVVzjnZlId1FaY4gofkNvfmfQ+Wjx515ckHucdub0CvaRaK3SyfiP+Ea6uc58ysSoK+
AC8CmYor0xww6jGCKCU7ANP+uzJegom9pAlEyy9/SZFZznPKuIAMKDAbWOwiQ9vuF9IrcW9l6x5Z
rY6/sUhWkGjSEryk6kMy3JrlvC/ZazRcSXohGqHdOgxrW9ydNYz9FIdqBfhENEKw6qVvX+MA0zL6
hxSkThl7xghITQrGbdPW2mNSinSLtuLM+gdwz8aqlXXM7mVYbInUr7xNVKEMueCz8WOLip6Rvuvh
o0uBoHCba1m/nROnzu7ITX6V3Khu7ob1zrDcVgMayMsbR7RK0U/gbiplyNpUT4BdKqAH1OaVVxWA
VuTXWWsCTPKijvNuBlfWZXfduh7XW8udTa0B0tHEy/Jc0I8RFZhW+2EALXnZiGhl3D1hGoFZpSHO
RNbuUvMmV+9qGeXn+SGWF5jl6zSn7mWLWwndelnc4ZeKykDzzyrPcVb4CqSIw/JphFz4mAuvCtHi
lj9fvcolycIcu744p0/8/oxY2t1KhCyyWuhdHcBtc4YKwBBDABWcjsYNxs1FZRXBR+Rvj0mWKKkg
K3tu6T0mdXwQBrE+EoTxTdjPak81LgxEszbPA4ks0B+He/XJmq8wg+Ko4cEs3WTwtR/MLa9kN+wA
JHQG+K+k3+ip26RO4YiemZso+vWP4UKCpijlgLTAwgVt/Roh96C7jVdDWKZ8G68WLpfUUXZN6o9O
/VbY+jU71Pe5P+z/Tdl8/Tu4HBYVzDAOgSTDa+xmTBNAFIhDjdi57M6CAMizNGXjoAd1iQ8MiUpX
sm4JZKcvWxAcmE8yw5UX67MU1lOGOGCkwy4dBl9ppv0I9sF5ygWmNp+X6z1bfsvKlqnIoMnvihLk
IZ9qGYUd/pwGQIGd2VnaALEmgv2KDggXgKa0VwitYbGG1pHsfb7UFadQnF7xYmcZw5b3qfwu8lLR
pnJRKOu0gpk0x6bW9814PZqVr6QHEuuC+CrK63iqyRq4s0wuEWABa/aJm/iG4pdPxXvlzU53wNoC
NxA1CjYHDlafkedrUtREyVGLQFpAdp3yyPJ33bo3jMlJs6dySJwET1ulHQSRffMoKBhTUTUFGln8
PJeGYnU4xBEwM0Fn1yZ1CykVQe023WVlY/kNKwdF8UnTChXkK403wFn0PeB0WIzkaECIy27cOi0E
ia5FRKabTQNzZXf5XSu7lWagmtSEuErCq7ms7DADJTH0T8rk0BShh5rZzqx+sRD15v4USTdl+mqw
1xYE28HcQgah8+aa7jJM1jR95lb5baAJwZ+byeDqN3KHt0/MSCpo/FX3lBKH3rLSV176l3jH3FG3
oeaFty4Um87kB3Ql/V53ItFss8gPuCMdB4asFQb2SkZSCok0Rx0CQW602axcfw/u/JZDSFsJXMDw
gwXRAUKyB4xoGVcN9DmTY4mqmCDOb9YR1ha5ZCIyCiSAILT9vGNHTIWFwPz5gNSSBrxKvTN6EFHv
bJl59V31u5b2olRi813xn89ryfLyHl+5YF8EOlG75XiNp5oxJ5WrPZlNPwewacboxuVb5/IOwxyX
U7RJL+OUEwoKNv11eRq2NuZZDqOX2DVmIEQB+fL+wh6XNlRRWoThgv1AW4h0zG711q4gGlRI18zs
HX2C+CVosSEv5IRD7kxl4w6xN3R3bdD6I8TPcNs7iSbiCr4YcPCzuCyiSxuL9b1Kz1X22EjMmYY/
Yyyatt6+JVbflgtr5tAOQR9KxXlYhpdkZwB+LAz20FpS4ruuei6iB7l7NjB9k9BrMMva7RgfLn9w
kXtxES5gBOLNIO4BQr6yg4X2GnzF3UeFkaJgSkXnd6t49N/ThG3lYhUdajDbJTrOrzWdZhCCdBPG
8DqHhjegwAC3KdqvFJhVXXCMRZ+Ti01knGNdN3GI5ASsDsTaMfbKwvrx8l5uFv3Wy+PCk1mk02zg
XYVSQ7hvdtLNDKwqlG0Nt/Wku8BeoMrdXhHVqjYn8dZ2uSDVh0FZFHQwbxI9fzHlAf6ioE2Dgicx
uysderWpHh77rDz2mLeOoROkTJrX0p2cj3ckBL0oI+kbGuOzLbfG76hWb+VqOhoJ8yJVPbGoTw8s
zaGEI8uJI1UZqFD7LjhArbqxq4DshqZ5DEp8yJCkvwZLes2tNgTrS3WSpgxCczpGDyTb0BNRHr4J
5FotnUcja5VB1a7EjaCMz016UBfCVNBXjyca/u4LlyimLZWhG4Fpm3hjTb2wPkCJLaaVH2qi6fzN
ga71r+Gip1JHtGl6IA6HCTl0kjlyDJnrcESbLHRmhR1lMC91qbyfFtXxTCQeI3Dzzzx/dVewqlHz
IkXwrqCboKNqkGvPiZQJ3p2bSfRX1Pq8QlZWdHDbqGQBpKRJvZNK5LaRibe0tNe0XhCdRBHy889X
tho5SQsJM3K48CGlZ0K1MPPTXfTMrlB4MY+qLSZyEF2BPEgZqkKWFkWfCRXxl5fJUNxDid4l0KDE
xLcRnER3vGhHubCIS60q1RDYuTh7QeHANqB7N7HEbRNZtKFLKPhWhF19PC4S1kna9VOyMAag3aWC
w7ACX/pDPtrJGcNrC7J4yWjMDnUnW/qRPE256A7Y+gV0UduzoPdMv0msj3k5Fak1/vX0m7zGKR6G
aYdxVKk95SjQXINfeTcfQb+/6+fGyTCgLdqEJangN2H9E7g4raeqMqeaUZwr1CiIv+i8LzqYsl+A
p1Kks7t1w66NLfuxcmEph7D4MGC9cV4d5iwDs3fs5YnsGLlu5+IceYkxFxbHo56ltio6WlsFLqEs
sBeCM91rPeN1vAFfg+Be3cr5V2vjQc9anPZNO4HtS1Zfq+Ejjf9NH3htgEsPdcOcCdRF6JlJGAUG
l5EVP8o6RPzKUbCUzZtkbYpL+axSN/vBwL5NO4h3HnFNQJW1vKYH+qFm90umDxmLPeix5vLpct6w
FbbXlrk0kGodxrgLIHAmEvh5VO5Kmu6Kud9dNrMZTNd2lt+x8sTCTGKjy7HC5RWdHIwjJLEOCSau
AbH2kRipeyErlMhBuMhmNdaQxqVZnGXjtdSIr5ooCga/DLDml5Lp1qDnSRX0KVLfsg5K9TvMCodB
z5LlbtPsWURcq31iQBmMFQSA02OiSl6BZ9icdtCTAp4lPEjtfTmOS8uj1R4q/dQOH6R4SCEJaYxg
6wejoFLi3/xFGYQiTB/wOhvxxzYkt6aBaItFh48Lr5PFQozrUqTT80srp+BPO4Pqxgm6nZa9ppHq
dsah6B8YUlDBxxU5ERfTmqzKxy5ATFuU99IbxVXscV/t4yvMZu1Kf3i3hIMiIpNcZCuKVieWAfCC
bvVPTZqdIJz4Eo6aIFyrW9fjym/51hpjNOiqDkvr8dA+LkLlKXRi7xUf9HstaFvndzwa573kMBd6
sU57HxMXIo3P8xsETdz5x+Wd3qRaXv8cLsmTq2aIQRCGx4TReGqR+nGR7rLGvFMJs2zZfM0UzYlp
DM2q4SquP4Z6cpX4Zpx/5ckAvgtoxo6FUxTJB1qDuq0U0U9NeovTHyMRddEEX4iHl1hVMhhmAzwA
DTAyGUj7uWzdVMsEVQORGS50QlukNtJppOcpAdHqBLXfJ82I3cv7LvICLkpWGrRoRw1HK+1Nux9B
a4fGeBqGbtZqggx3M49ff+JlwatIqaslyDpDvIoLrQO0zfBVCIGB5sRG57qBcMtsMZdgraFvyaJa
59YbeW2bC5mj1hjSgNzpcx6whc57uye7aC8Ozpv14rUlLljJTFWKJPnMFBawXObXp8k3/NQXVZU+
2yHfcxJNobpqEFOhXKTIcGACQ0NlGoz7qlOGj1VeeDkBHBOQ1thE1WPOHYp4CZy+wk4qFmtoTxDK
ACMRns9R4bfQYsqvkSnbpnmlmrJNoOQQZghzcm2D3NduwaeZ1vQYx9fpJDsWDl02Phgl89gEqgTr
QTHeIgNjpKzuoMiU/AiYEjigu3xPpPisqPPHVNwVqkh0afto/HflPC0cjTPNjEKDQAd8kZBqoB0T
2CNe0ZcPxxLdL2wwzwunJqzIWIx+AwGGNKq6nVF0O1pRPx3qU6ZY56SpBWF5+zx+rYxLzaykyFst
h8p4kD2EVe2rLLTjiUEivBSBqbaPxJcpLr5gqrxuSaEW51rqbNa+d5HuScWfvgf1juJI46MavCZB
LLhSRZ+OCzhxYdZWr+PTpUZpRzXIENNjxCb/8pf7h7zza3FcrDFNUidyXGjn0oOs9+v03PVXZeFi
FAe1e1Dny/sCSoit1+9QAxYgSb5L/wCmRo0v41ywadmACUnk2OiV91f0eXzoE38GOQs0ElooUkOe
qkcPkDgY9Oyv0TjOnmTgLM4R803Vl08iAOJmF3n9e7iQFJMMWmBBDu4zL3/LITmu7A3wVMs/pXAn
NfvprbGb6/6EEvixPkLJQp79Wf4Jqak+PwZAHqMnJHzkiBydy6x0zMqFKIoXZzpd9/KV1RZHszqB
PUxwi262YdeL56Jkok1m1PWYu9V20q9F5Npy8itrh3z1+P+ovG8/gv/z6VW+sUATFpsNuIrPRjI8
lGp0bhV5p/TtMRzbGz3E27S+NoluS5XkgO6cYcD0sudfPl8q32qY9VZpCWvpOTI/1Mhw5wr0w2oj
SBuWTfvnyKjyDQbWxE2t6ljmUpMlJ8CVdtrC7S+IhorgKKl8ywBCYmo9dDhK0I/DvZXXvyqa/9Zr
Ew+RYjpIef1bMWLQC2uylzHjCP691DU7CZg/iz5OVi75U1aCtYXEwWEOyBNEwSEbbKUqHr3Q34nm
+DkI8HpRO72xjalDzabFc1SJNTQm+3RvIFQYDF2KzIwwSNBO5k0cpEcoyiReY0yHKK6fhhxUJYnu
z1FhF1HtWjk0/rL5ICcV2TPaz37d0/c8T68Cqo12nYKvu+rjDxoWv3um3OUm+I4SMMmHox1aoz1l
0mkoYFIr/LgiLq1emz53td7cWUw/5hq7URalAwWKiR1EAZrcUbN6T9SqceK4uKeqZNjxrKfeFErX
MuvB9xzFsyuhHoR2Ivh3IWQz5qc4NI61XL6MxXQyZsupS/yAOUtfelP+ZFrJ4afNndVOL42aQsAm
8KIZT3hUtK2hPsQp2Y8YmCuK6hov7aPZ6Meyjv9gYCFgp9zYzflubEAPZHY22r12UkD0Vp1sXT1K
deoEafOYK+95va/nY6sfC7SAM5I5PZNspiGnz2+08kfQx7eXT8g/vNi/zih3BRXzqCpdhH3IDqC4
Q0QIPnSMZH4C02tneOlBqye6bJcQe+nAcPeRRBU60wiXrW737pIXKifEVvd2lx/6N9WOvMEu96I+
6+UYq/KNoWFs9G5sS8jX1ABkz1dREdhxi7mNUZDab87kfAVZiJT+PbXPszQrkwlpS3Y1PBeGZ52k
l9TyJNWrAPb3LdTKZpAb+LrlBe1+fjJau3sXpWu6aJO5O4XG3UD6WUbwjevdrENbSx1fA9nytDj3
hgE2QSMwBwGzc2TpdhKqJpQScn8cMmeiw1EJZT9PiRMNe1mndtO9MJo7c6o7tAMCFB34IJrcqS6d
OTzIzGWBalsYIeu0zhmm0strxSk1CFAEcW6PmXwbZdMebVi/6QuHTi+h8VawcGfO6NxUmWeR+FgW
ocNU6oz0NisBKFCpl+dPka56xMCczcK51s2nkpG9XqRuZg73gsMg2jPuelTzbqaNjNxA23XPg6c6
14/vC1EoeCeWAhYQDu/aSRjXlyN24TjwDaYe4TjROqRnoGcp0QC7AVM/tg79fwx/B4gWNygyPAjN
Cm5nnvymUYY+g4YUgRpfCI6W8Ch5oJ29kXaJN72IynSbSMLVoeAbR9bImk6ekXlkV+arHDvovHfE
t17Kn+ynKUEJcjkWgX1j/p4CUO69jD//H30XQQzg+0pULeII2gSIAbqNtM7tdsUZ0/bAHxi/kmdM
pLnJ0XIV0cX97QMv6pdf0qz8Cw03ZxuGlYTRDE87arlrgl/Ui1zDVY49c8pbdivvA++yL2vf3muc
Ua6GFGpWAOWhQD13mnxnhMOOpdo+wc0laXfFaNgL6y7BkYrK2KkL4qIOYWcNGjT1Kehv1MByczOz
5eRXkEKmmiI9LN8miTiZAgmX6Fj09xg6sMF7UyiHjLwn0Z3UPFB2F8uQ8LNat0ks8P6qiwKFNH2g
Q+FJ6X2WmHsGWerWkp1avhuLX0GLVwAoGSswYNmXt+DbaeZ2YDkAqxJLp1chIRa2PUdpKh8fu3ay
e6X2J/N33v3532xx70c5CKOU9ZCmTZpDX0QQfP5I63NdEnsYni+b+g5o4dbFXdmqHAHjEOPLtkA2
Qt7KC+9lL0BH3qcuqMx92gC4Hu27szil/3aAONPczW01FHW4FoK4CQFMlBmOhexp1lo30kxBveFb
7r6Y+pJO5dH5kRTXmdSPKpqGqTPoOqZ+oO89lQIn+Q7A4+xwu1lMcx2lpISoMFJjH/ShDZ2cULnR
USFKfuuM2NHgG8kxNcBUVOdO3ahPc/MxYXZtDjUHGXEHwqICMgMlGNjQcGs7wSvme7uY+4ncrpth
kxGt05f4kT22wS4jnoJnxvKtB/mhdqI7Ubj+nhZyJhdHWJ0dMHXHaOW06rn8E0JQ+DA+QjLRW3rU
aDSEzv8HqLUZJVcfnEubRq1MQxrig0c1hjCC2wwFu8snR+RSXEoUmF0KMWdYmCH+PkNiD+PKkIq/
bES4dVwSUemhrDMJW7cQ//S5szyzW1t7QMPdnQ5gr3FFxc/NU/m1c99mASyzJ3qnKeewq5DJla0T
qcpZ0QsIrXeCPfykOvhbtvJ3z+BHAqqYNKOR4d+v2+Ex1YLaD6SKHMepqJy6r00vNjH0UOu7RgHc
jHansKlbW89SDW+9t1YhEHqHKNfYA4NmtuTJYPlT2L4a4QcJGRQbTl3wpjZ9YJctid0W/28+mg9m
Da7JpAE7r3kfFsbb1OM01IbfN8YPVoT7QY0/6mH8mEL087IBNZykACvlvTaew6H3CpTzAgjfu+bU
7wDm8aEL6hhTcIKUlEdjE2/S1Nh3k3wEOwkmxgBdkNpr0EocM0oOoYaWLEjBQYrbK08SSFIY5hGR
vYLBFm9E9qeyoMUt3zTavZWreFKwJz2LduX4+7JrLZ5zaeu5C83qMtDkt536ydvR7NJdfNB8dS8C
LwgOosbdZUEKWC2Gr5A5gLmPHKZCxAv9vQzF+RAXc/uxSUc9HlSgUeziqj4UPnC1H50ffyC07ESp
0PdeC2eOi5+4n7J+anHu6XV1GACag6XbGkg5seK3aO+4uNnKVaimgHWeTdq7Ywt69vb1shN8H638
+2p4DP6E69eiLeILHd9q/WaAxmX4TK3SHs17C1IjUYuArd6BphUaE7eF+VAR0FNYkSv4HYKl6lyC
GbdtJZcSvLHxZNQxfGWPWOeOd603Yqgd2fsP0ZtWZJHzf5TZRt0cJqwcR2+u76feEGQDVGSC8/2m
yMqCIZU/Z2p3Z7bmW1oipOr1j3b8qPAMNuJfHe29mD2N41OpvZDmFypQdqW29w1lzzHAdwDkOSb6
PdXt1Ms2BjbtGVA8rVcQNVA8BqvFWByn5i1kz+BAtLsB7ZTp0ej2aAd4eFvbM05FH6Icp94l3Q3p
YmRZHxAm6EEwGev30vSnVX6w/Bdop71aie1EVd2B4r/1wB9S2aUhWMqt65Q2to4SstF0D9bYPQXq
s5rdTGZjE/qDsdPQnGMgwNhY+Tmx0LACXrB8Jz2mCvJbyZq9CIxEVnUbZu9pq9vlFDlmQUIn6qcA
6aYOEg/LDKEsB66RkonuGdGh1ZcvtcpAIDukGEUJkqgoROegA0kCCjYYPrdbyOEVAzYu+CgZRY/2
BLCZ4JbbzrG/rlRezNnIB6mdWl3Bmzy4UwBLvZrd+gOf0JGc1kYmGuEHAK/Xz3YlZHUR5Ck6F0Ss
/j/h0TTfg0G2S+NenYW0xyIrXL6VQW8bN+GMbOg8/JFeDcPOMPAOHu/sNDoDHqlOm9rxWURZI0hW
dC4Jmye1ZLK1BOMZw8WgHIr+qNLi9CLSlE0PUgCs1xXdAJ0AX/0nrUVzKQerboi+TQ6oLGWWlyhk
104/wEd0yNSDElM7Jt6QMIEDbW3u2jYXqqpqKGZ9ltUzoBfGjPkB5C8p1FwFMfhb2xJ3wdoMH646
0HQ0EcESGWhnitEto1eKt1KqSN5UyUe9+TUC4ajLop7HVpxUQCegW5qlaKhu/P10kqFiJkgF1HNQ
/EnrVzKIaibLBvG5ztoAdwa0cF6EMnX1HnB324wDAPjNQ5WpEPe0TE+lij9VPcQYoD3/Ns7gOUKr
4PLmbhVQFEVDFUMzACowub0ta9NQSGeo96gaXw1tcKVYd5FB3akK0RDObvSq31+2uJkXrU1yMS8P
izhRu075fNkrLmpDKSgTlnde7kcggny6bG+rQLI2x31Ek4Gpuaupei8pC9lOs5dY7ExQyGTZOVRE
olPfZxcWZ11tKPdJwQ8fZvgL6n3ZtADkRU6Zt8chy72oHSs0RBofyqouy3+w+K2OXi2r97Pe2qMi
jEpVER5NTYRm3/bir0/MhUArY2WJerVyJtE9My17yEX8bZtv9/WiuXBXjYFeNiNMLNrIBoQTaHG/
DGssBBGWZJfiRofQi/gHqFm1FWMwuUyGLmR1MkSpcVstJrMnEVhtM9J9fVVe2bSEGCGRe1iTMdAj
9/ux/P1/pF3Zcty6kvwiRoAgAJKv3HqT1C1Zi+UXhixb3PedXz9J3ZnrFt3TuEucR/u4GiBQVajK
yqyM++sHVbaLxirXjEdah41Rqsfp3vhR7iDY5tFT8X3wit2i3qN41+1pFw4Gbj1wCxxKRAb5RFSc
JR9dzQiZOBYFIhNoTLxi+tTCaOCmNNiLEuj1boiDE0jP3HxGO9X8JsQxMm9TDn4TtbKaULnvaXgb
ss4Z+I+gOJj5YJGx84aq9BjApXlooPc1NLZe71X/ScHJzlovKfSHUKTc0+P5hmnz4/VVXbqAX1a1
OovKAArDgGBV/+i7NTaymQzYfOUu/9lawlq61op6kEX8C470i9nVeRxztVSSTFOPIXtIsmeWheDo
xuBdmG677LHqG4njvhT4zw2u8emNYgyFuawT/CRo4mCdT2g0bXK3lM7vfp6EVZz6Ymt1MtteB4W5
AVuDPUDar7H93uVsBxq+5Lfizht1z7x6w+MW9Huy8P83TpTzL8aXIHp+TH2gBMMJxv+P/S+nbhDY
Zr7TwO0FL7MICrLIQ5GjRyRxEkv93oGRAjMm/zZOf/VTVtEyj/X/PVt+mVkTCMOTn9dP7wU/82Wt
q9gYJCNNGMAXDwoEx8Po1QxuE6m7ltz7NVlSVgAFwEpU0grMiZTVy1DPzvVlXKjhfFnGKgh2ucJ7
ZQk5o7cgL00XLBoekcLipXdgFdoSLU9jyLiqy+vcXs4lgmjpLvqW0bGSAEpln2blV3xlJm0JneQj
VLJAQo84avwqiIzf5dKb7MvWrfxIZ/7ftV44JDCen4x233/2PFQ7sKHeVxELryXys96HOOyyNt4n
2f1fVx1oNoZfwUzjs+N+dtsULSvzIWyVI1fMD1UEP6vefBfFhxr0QBEcq5labTrZusoA/4c6HsBs
oKIKIZs3zL6d68CCapuCfG/Ct5E8NSgKmLy2p/GFKRTUg+BwoMU2rQxPEdAg1VXXT6N9qTI3yhQr
7N98Za8wz6wfk/AhIp0V1L+70uIduj4Y3FWhC5X3lQMk0B4AIKcfwVsEDnGqqU6QQXc9RmkiGX6n
QS8DPCxn9trGrL7/2NSF0cedchySfTZBfqh60GKojJhg+BpMZ2IBgOq910LjEwyqdkFV8EWADxRY
dW6UVl+/F/S2g3TUonbfjKMHZRLq7xdVh4BuVFpur9/BzzfmtR+8Okl5FHFWDolyjDOI/3YKvS0q
08ZkvG0y5VddAODQplFxD4zKd6ICs8D4TB2eYwZ/GlP0iDnGEjECEJARAxiE7vvQ8LKucYgybEx0
kjPVzUq8K6vuKQx7MPNAR7I2Nbv0cwCS3xOh7gqBLwiMFETArWr6GbPCUsE+NdZ4Evt0OdrJtgFK
MtTTIyelHetmvY0M2nqmUn6vwKhi0Ur8ioE2sZQU6lu9ZhMo1YVGcg81vyjrMSGA3hDq4H5hgNVX
Rhx88db/uQ5rnnzFF7oZ6LgOcdl7zYjJyfLQjpvrn+pvuOYSV86srOJrHCgRq4BcOw60uCPQ5uuj
bjuxd4yhuo2yVbMT6SenHQGaBO9Jp7uc99s+S+02MuwYM7HV/KFqiYXyPkH9TOToSFee0aLQPL0q
g+QqyPZkHZB7v2eKiT1JWnVTZsIGpM7T0Eu/visXHm5fNmUVbInWNbmvwUw6+puy+z1OpUNS1Wty
vktGmaTOpYrzF3Or0MuHeEwweo1vYOvH+LF6wzMR9Ige3uHvfQ6wY7uRN7Uu9dG+WF32+szddkZQ
RJFSKEfNBGOfUj9yoP+4f4OMx2nQvik1BqKpFhKv3OF1Y01ZZBc939JJRntzabtRRDLAMKXrqrku
drDS7zM0YJVjL4Sr+qdgemrRYsKU8kbxY/f6t/2E+6yd07m1VYZQiLQ1mhnWtKL3ZmTHUKQERjt1
+cxdqA24YXOoKFpY4SABA34qMVwzvUoaUOpRMM0xKUcR5F7MfJC1zW/DkDsses4yUIOLt3Z6IDnE
MbvZmyJImQqy8aPYiZrAoS1ILAsGaTLqdspHHr6AfNVSlNari3yvlsEBf3OvidzxVfA+QQlWKWur
6xsKqJNyO0eYtk7Jb65Ud36VO4LfV+zVp2/19C2IHtv+hHoahGZ/ZilwOpgxtscueYqbYpMm4705
aD/DcdZcDTjfrBQAhL4q6q3Q75neWwEEt81xH/pH39yYzTEPwruax5Jn6qVzIkzGVdVQhU7WCUIV
FkMf0Tg8Tn1zyLL3eZwAkh2sgaZuwGWq4hefc+fmVmE3zvisUjWFWKc9Opw6c7gBThaa6fkxA7sn
BL4MJ4s2XXhIPBlA4BJsAlXVP2tdhdDSwNgCL5PF+OCK1Bp34y/y1N0VQK9BYtetHH3T36kgM6JO
vYdu88//qE5+/hvWESgdMQgU+NgAAYgzQXdXHW+0tJX49EvFhy9mViGIcoWP0WJmWSoRlsJumk0G
KbPO6ZgN8Yp0L+PbuPisPHcCq2/bBLk5jPTT5YaP4S8OFprtMj/lO6YNne9dtQszK3olW9lj/dIL
6Nzw6rv6AcDJYwm5J9ZjppVi2GaS7eelIHlm4tMBnjn2kfvaHJiLO/XKXdpug0Nlh04EYgC9vYEY
Mujg+Ek2Iy9Z1+d76cwo+mSYUVFgNJo1z1BSsLLJYM2X0uDzda2Cf8NNAJqWdeU3yZ34EIA1z7sF
Plq6wSkewSLWQkuNS/WelvN3xWt/nt+zpaEEkHRxi082kMgt/Kckf/HpDZsmW6SRU6qRqyYVCKVM
NHdkfY6LURpqCBSBEVqgdF0lr5QMI6Y1UpHWyXcBOo7ewjCsuGQ3A7uqCdBnyHyP1OYqH2nnrFOM
qFGOI+XbuW4gXSG8LL4zyUviH/Lpxa86q1RUFJWT8p4sgql1ZFO/dCSh+uLOU1QIOdEp1/RVvMz6
2ATNcYmdV8H5rVVWUf0i2c82a15SYEUUZnFRvpj57IpKJpp2eRfOjK9cxMiGZEjiHCe6mI6ticHl
PrPMlrgBERtWoLDn75I5eQawCklwbrftFFgVNF2toRT29Z2gl0If18A5qBKG+cs1l6RiiqHVylg5
GrSwgqbdTplvJeNWSwro+82ugWivCRVjEzgcw3ibR6UzTsMTELlQTPidAUZeJsc6bg7c9G+6uvom
+uS20horZ6DmpbkrQvALlsT/RfuP6z/+kj86C2VrRNOYKCxtjCgEXBPnNsjtptppaSYpklzyDudW
Vt7BiDGaGS4Bc84Ka0ig2Ey+G4BJJeT9+nIu1f/P49Vf+J1WMbM6qUOMdCzDFfm33orsbAe/ag9b
2TzdxULT+bpWlzHjil530RKEBbH8PvG4P3mK4SMRM9x+cukIXBW4kk6K/nx9obIdXT0QGKWxVpcF
0q0Z3D1F6kKhEBym0OrlMiixdE+X33LmY0Mw0lOoCC45gOoxYf2fhqry0d4DVSZxLLITufIrYxyM
RbyclWIa7TgJNqIvbbVtJfn+pUt7/ulWHoSM01ylzZLYNDfBZHj9dENSstH1l6qQBf3leK+D1Lmt
VV6R9sKM0WYPj4QkL4WaeUJ7iVITDRTg4WPNqYS/Y4N64AXkxFNjg7K6df24SFbLl1762ScsaZrx
wTACTBNrr9Ooob6boNuJ7oAa/yCZVA5seYRfWfEaH2Uo9dyB9Cz87LaEr3N1VHERD9UefChu41Fv
/lH0kI5C26x8BiR+YzwUKjSDZJX5i7nk2dbzleeZJt8XbeoHCNGLdntjJ+FW0S3TdKqlMdh/SpAE
2a25i8ReVjWV7fqqVNFpRoQCDZxrNwOoXlIrnQMnaVB1q7agwJLEIVmuvkYNRXEDyD/4Lo4aMCWG
/oM0qIzBagdeaE72dRyhyJiBQFa3tOmm8o8Tk5FmS9zSGjpEh1yZgxknXVGeRHafFButC46N2v/b
DMcojZ1/15VPAh2qMidtGEIzB6o8fLhhZoUQCpqrLtlTHqLaWLlmCWxeqW5VBZUTTHVyn9ut4ACs
mzJ4tZB867We5DyoozFoWHlB+J7Ez0DKOX3sb6up39ZhvS2VED2bU2Nqu0obMEMG7Py0n0EU2PB7
f0g3PTKYXuVg2tlTATmeEtAHVPO4tteJ71Vz4S6fNUt/VpmGski1Y5htA+04VP32qCKH0EXvRLKh
kAZF1aGo76qycOuqtswg3wQpYHUas1stAXDXLLw+DuwyR38Xc5Zm00NKWHVyET0R7VudnKAJ5FBI
SJSQNGUjdRMDiHEO8Sk7xzSMFZX9O3DeN1rwUjZNZVfmwp8NYNjcB7KHhcSTfJZtzjyXnxR8zDIE
uoWTVrwV99E+2wCpAV0SqtjRv88t//VgiVVIHxQj0WoUd49ardkJN+w0YzbvZY5p+WeuOMi1hGYy
ppUWanAN81A5PGssX7Zzkji6ltAkoYEWSoCCzDxEG72vgTrpb8ZSkUQWWXbweTHOPlARTBhtK5Bx
gV7EIc8AVG7avWGhTvlNLp4tW9QqaocZ2hB5ga9T++gOvafhYEX9+N9lIGIVrkWbJBwo7SW3gnQL
ZsHA9izHIEpOwFoxU8/CRhMzEpC0voV2y2aMi+31oC/ZrLXUJRt0I2z7LDxSjKR2gPp1QI3VfizZ
LonnW4tc9nXepILjhobIDfX6kHCMUxe/G/OVU9P975a0iqhK6PM2bHFtAGCxBEHFk2CsPO2862Yu
vi+FqZtM11HyBkjqa76kQu8lUNI6OGKYfVRvNB0D7wAXFFO5KSJzB7IG3C6vxohfAVVwSkygHCKp
6sP/U+X8589YF24qQVS10hFUPp3fc3BgQN6i/Fa6mKAfXRxLCKihNi2tMlz2un8Mr9ImStphGhUY
BtOBOzsYrMktaNNB4dG3xNZ8lSX9f3PsfrrdPwZXHzYJWcviTkeehhnR0vcjGxqxrPrdBcIy08zu
B7pJIyBzwxPvWWOLQHtNMVydJyB61Ky41q0BHyjXX7pEt9p+IcsZLX10kGNbrT5YTUUc6Im5NMgt
1lC3QhzTKjyx/VDBCSqdiS5UB0+9krygDhhaWsrdKXsTso7x//No/LPUxTGcOcww6LSsWPZ24Qhk
drKvDwsOAnUBWzY0QJdzug4zYBHRmcZRn4KM/Vdb0LjuKrUqg2NgAuA8lyB5DI686abtEMTYGJFO
t6qexFamaeEBIqCgfNMGD2McaLCGW/Qwfkad/uBnaQ366vYuyEKnHkfLECCoKetebBJT850gFoeg
mu5Zj3I3NXct8e1IgVxl1kscwMUk93xFqwhQD0Ov9RRObbD5e/q4jF4kdm+nC40OCGT/fRY+HMxz
eytP0BoYktTosmtFBr5hH1NZkVVTKXvkcqOufKl1PX8eOB1qiCHgqk9ujNkCzDxse9sEd8Y+pJAx
lRYvZBZXpf2GJLMRJZ8W/Y2PqRIAl7a1C7xtvy+6rby8ftGrnu3lOkeOO5XRRm3hVdG0AUs2BkJ+
Fpt/kP9CLzWd/oVywt8CrV8/4DqBTCnABvWEV5GfzQAWYGxh+G3i8Rf5ihv7L6I+qcMNlJMUeJpI
O4RAWI3d76lL7Q51uqr80Ml7NaWbdHroCjdgDxk5DuNdNjOn0tkBFODoNX2IMttkFHcC6AVV1bxA
FN9MJNNZ2oDEhIQvifptKGQw7UsR/nxDV65ETwOi+PUQHFPzZxu3OwaGCr2TgR0uPerOrazeWgz8
k3nV4bPRkFrNzJFDQBUCsPRCUWXXW7ailcOiYdfVIuuDY/69g3JNsfdBAmhY1UaclqMJJ24EB7m8
3MVIe77GlVsB/62fZQw72XvBtko3zYy5sdaKR88XdgWo2qLdx/UXbZic0JWFv4tJ9Ln5lZdR4nys
0/p/76IiPgYQ4zbO5+XHVfwX2giXkrYzg+vsc5yTYYoGGFzm6IvAMj7IU0zRvTCcwZtdDFk/ZbFl
Fv/CC0u21+u8NBxmCsaAz8WOTqreTdF3Vn8sVUWyK3ZBeGjZQe0TjBk5kSfbatnCV5lNWU9zl2dT
gDZ/tlFi/9RVt/r4qvuY4M2lTZJLedT5Nq/SmjiOsywSOM4lF6cKU4lh/6CHIcghKiep3srywDNM
0IGcQQUfUq3llg7yI0kyK/sRKy+htV1p5DruL9n3N8zWyy1I5QGQRWci9iq80mTYXFmQ1pdbfpbi
kDqveToiaLINeE5KBzmyAoWyGaqbYlvkt2CRkzgOiY/SVz6qzCPWoRYfHKsGaO4kcTXaQo67s7pO
BpCXmVq5KCWKp1z4OL4mj5FBISmGg2JN5UambFWfOrp/ZwWmumSLghtrTG6QczLmSpMewd1VgAZM
fyva5sDQTihEswn9BqCg/rYoo6dMM36oAl35Od0I5QfzhdUA06fozbbRweZaRBjYrvBeKjZ1Dhwi
9EgVAgBmalOUolRIL7LozhBQZxbugIHaqqK7RDyBReQ2q/SHJu+erh/Ly57+z9JWXwzNMIDftKU+
0fCtwSIwO7xqukwB+sKQGNK3P1ZWHyv0ZxTTuYp4wrgTT8+YWbiLM0Xbx5Dw04Jwo8fTQRnF+zyU
aBG1aWaFCtjqg9g2Md8uutnOzdhpfLfIQnuc+DLNZl/fic8G4bWvvAo+wFIlehf1KcI46NKiHLM4
Wz8pbYiDdJPvaKFXKKNTQW9Ki7yseOLG5KAl7fj5zcBVe4zvp4JaGXSxBtBxGIjMyyc2zcbG+Lcd
sk05UXBMHpL6RqHCzsfOgqyVNc2mS8J2w8BnkgBF4uNppEOBKeiim0bcDGPqpkq5BYMM2AoysMgm
em4LXj1eX77sIKxi3zTngEFlOAhGGTlmD55ps3cNJf/P3OA/j8Ka55oqTVeFGV4O4zutASnpQCIw
b/D0eqcet+WMS4tb/eurMpMZOH8GMT/fZmdOMGVVUAVLAS4U5SYGB9DU/gcFHv2PhfWKhEjBYDfi
cLMu3qPwvQm1bscp8a5/oIsO78zM6qFQNyhP0wnNI87eh7h2ukjc8QjsZiyXVHtlllbBWUTNXOWg
ejhSrrt1/NZBeHPSnL4OJYfhkxbkysf5i2GHBiCT0PP02Gs36qTcTA0INhQK9IpiEnfyi4eFd8Yy
kvaxacJ3Ns5HrjepHeYGKiFFeNJEBz0+Exo4GbjyZ7ArDS+miL1MlG9hhZqMaNsNDdg2AnkMg1Ip
prfG9idVy/sgrp6MiTZ2N+HF2t0Kf/xgaejiWmPeKvrNjfouUvIfiUKd61/y4lU7+5KrTCCuZ8bz
5Uh+VlnEjjSqxYKf141cTmbPrCy/4uzgJ3zwm6lEkXaJ/k3vRPsAgDGcl23c44UuK6VfzjbO7K0i
SdYNpmHGcJ+tY7Sp9Q9KDVTjwOlVPqNK5uSYot1JFnkxqTozugosJcXcB5uwyPBmUXox1GOKyjdD
RzHM9hhJSH/8B0w3KOT80598PnTPtlWvmv99Pfc+IId+7KkpP+hE94guofH5m8VxeTOfmVq5ZLUg
Jqs4yqy9NuPVg+ytP+XgM0S6kFpt3oSuqqZurEFmAtqIVqTWh7Id3cpfxpTVzsoUcaBastcG8ViG
mjVWv3X2cv0LSHzF5w0/244qgzSKyvAB2npLQjSh4nedGs4sG0yWuPE1QqbhUzNPKU6X3uWH1ETP
TkigCJJbyVZeL8zaIcgZetS60Todn+zGzzDKEsqOrGzHVo+Ruh7yYuJVcMwY5uOmemME9HacO8iN
keiWkeGhGlXgjU6dyDa0/W3k/WEM1IMfpxoGVypw80shdLLftPJIRk+n2ICaGcpequc/D4GtGlaR
OOXsgA7bMjeFI8hDMniR1G/Itn3lpsZGpEEY4cmwPL2adlPTnYl5kuun9GK19+wqsZVzIlTBNK2K
kBaV2a4Y7mPyMiPUZJw4EEAHx/CpTj9EgmpDPj5dt724oCsxjq1cVOaD5Cksca4SioQPIyHQEUGd
yg6h7dW+Xrclc8KflIxn1zEax67OZ6wz050JrMLA6y7pVVNY+Vu1a1FHkL3kZRdz5aSIPgZtkypL
p7ZzQg3N7vDX9UVJTsgaNcONYozqBFff6EtnZs8DUe24/Lhu5OIy0AmjGhDbyBJXX2lG7ScXCTZu
EtPeMNkmZRL03d/c2cBKoAkgMFKCujxZF1zKSS36uBrTY91nz4KUL6B4qSwVietNPhV70ZJ7NRPu
yOIbTLvogI/6vhOqkH0YxtDh8ehCgOR5yuldjuIiERAFKKJfJRF3NXQM8bcPg0Zu6NA9XN+aSzO+
QgMHBScML2BMoHzNJEpTMTIzjDKoWAZeD77Nxue67ZPwIRfxI16PqJsU7QEs5/dZk26i8TUX6iZI
1KcoAjUGa/axoileX7bb2Fy4ZKITuM1QTsQsGhKfPrV5pj5f/9GXXnP40YYBxldox7L1vL4JWhKS
iTY7VgMHHnW4GVUBwaRsoxPDjQg7TCV7AzvLAUMYxwaK4CL7pc/0WeuTt6rv9mZd7hCb70hePZMC
YG2V7BN+F4nA0pUbJJDOlEybGby8jYCBqfpI8YJOwsEWBnO6gVoVLeHXwR43D9l3BdPPlTY64CcG
z3e/mczJGxsMWyrkpPTsu2IAl4Yvf30XLvh1gbapajIAYnWAhL9+uSlkgTmQDptgAuvWGGCHJK6e
4LcZMtzTp/rGVz8nIIloAn7OqWqwdS4vOkqCIMm7I5mSFzKb4P5SKxTzp+kh7ZTBHWlJrDZgDPoS
x0Qvf2sBOQSZ8D2mpbvJbB6YwqAxzXXQsYfxNO36KsB4ZiOOEL8EzXOzIX20D9NWA4bXVFwoJiZ7
bsYbDIdVTprw3xUbNbvOmj0Ei34ZsV9aROhuMtxUWn2n6Dh62gy+2MELK6C1y36rGf6RkmwHviPw
k81A2HyLB/WxuBelAOPHfJrVziP0Ua/1TRZkD02RU4ugZKipD3PW3/h6vNfzXjnoGFMQMb8P8t5N
wPcTlWnopRhTeqtypbTxv1h+XudWAprzNokOU9GDWZo1s5UxAq8WBc/RhEmVsL7L4gTNyML8NtQL
nQWovtKaf29y4wiY/QvrotpSk8BrDNVW687t6/kuUBMA6ZpvHfUDWeRcqh7rz4q7r+LxrCOB19dV
kXQOY3NWi5PKf5pG47Wd6SjMtJWptOiMsWO0Z7LhbQAvtQiAM2vw7fJvdfMbcCFPS3Mvn6FfTqTl
1L+PthDnv2sVdxKGCpABqPdpIMVPuJ790EEQLUkfqnwEaQ3ETEhm4dztg6q3+olCaeBt8GdPDcBF
DtJfJrsA6mLxyk4ZK3Rn62ckgzBUcZqy4IZhvmzU2CYKI3fm4CPIjY0a+98jcxunzKkHEEPMD6o+
HABetibwupEKz1BCvFbxPS2kkuqWdmG/dFUnApRFmirw31dXgBImgBZ9Wp6SWnOjoLw1unTCaJT/
K5uU3tGmeZfXGM+Plds6xCdrRh/imKLBoB2k5Rho2qJ+eAaWzusSdhNPgwsFk9ZhpnAmvXa06Eeb
Ko8h1W0+/tAHULjxCCU95lAW3w6127YDVJCgCDnQbq+kQMTNuW4XYJ+57vL+Tre+uqFVKhtqfGBR
CzfEU0zfoUeOZtVcvC/zqXks6yz8nZrAGAbxqYZd1TB+8XVTkwwMUVpQdEe9eI3F7ZT+SIf/ZD1n
Jlb3L55DDmYLrAcI6VBbVH9zIF1eoh6V5FiSPl46wefLWd8pPW6qgmE5bW06wQyAYzU+BlVyMmO6
6ZXxWJZAsMHHS+xKtnH9iOzakI+GsWwj/Wj50Ww9yp+uH4sLXe8vn2r9gEx4rjdgt+qO9D5HraAB
P6sdgNoK858RNHVu2iffldW9ZetaPSkHCuSHZmJdpj5ZfvZzjikKVJIywYWLfX4G17MWsTEOfQw1
rGMNKsKk0d0CT8mAfCitBO0rW83qZpWsozkVWM3MqaVmt+U4WwV7u/6dZEaWPz97wMzUr1A/gJES
fd9RvcsQh4fm8b8zsmzpmRGdxXNCC5yFyYxR67s34CcaLtmuv18UXw/cyjfUs8BNWnyDGJ5A1qno
L9cXIfv3V44hxWMianz8+5xiui9GOh08Xbcg+xYrdwDJLEzxUGxTPqHjMIISG0LJtfr9uhXJ+V0/
76qoDadoWUe18E8UhaNrtzOaYs08S2LgxQhNTYYhcpVoVPtUiDj/7noRxx0tx2MmBvAUlodh0CGv
ivRcFP1bZc6/yr46mbx6qUX5bJT5w5RGT2kzvepB9RJNynYMq20BFhiLFspPw+wkZ+bzF6xzCANM
kXRxw5ysNQQrdUKbj7L8pPWmp3YKKEcN0yGTXlmAeJ2gsgdphIVs4D2tbipjBm/HsZl+F+F9qX1T
at3Jg66wpiZ7AcoU3MKlvqlDWdS7wA+A3AushBoB3RFRzVUJaxxzaOHlIj9lfusZvbGfutnqJmQ4
6IMFU/aEyXS3KtW7Bvwq10/LpTN5nvatbtXYNX4Jws3iFJrosYWhhd2yxsGQmLlQMBJIl5hKCAPy
FIWBlYtogpTVPC9PoxFsa1/8rJlwSRkCrPCdzsZNWOq7gKAjMjbhZq4niVO/dFQhIckYMTQqwJm8
2uKumDBPqybliUW7igFbqkRW30UbFHfdJvzI6JNfl545wuWjR2PWthC7XtVcDFPd1Yy7I1ePdfTN
bKXY32WHvx5RHXUASFxyahigRVntDBDMSz7UdCcxcrfBC69jQQCt0vyBc/IKYm2AcNVXClqMtKwf
otA44H0W7krW9k6e525odk6PnjhPYytEc9dMfKstOjsYZzR7B7eqX9pI80j0WJiYS8p0KzNPXczA
KE3sgAJhKGhkQcPtMaCmFYep7U8KWOSoUwK4kfTmvu3LXU6ZE2DSE8oKdm1CdA3atVtVaE80WuaO
0DhqNwJToH7y2syY9xrFQ1+UT9n80ev5M9TEnOvn9m9vjV0z4HzgdQg11VVcg2jFNHKz7k4+0+4Y
0Q4m/3bdwoWGz1cTq6iW+g0vcx8mADYFtEV1xvRWMONASHijgLxDR5of65ll1PVT3nVujc2X/IS/
ffnXn7C6nVVIfQ0pYofRFSc2doppzU7qhJ6ObvbGgI4pKkUgyirtQIp2kW3wKhyq+pjOeo1jGQ0m
Jp7UW8CXrq9OZmF18JXJaHnYw0KOEY6BYpI4SCQRSmJiTRs4RUUswhD7R4L7ECRK+o/rS5CdkXUE
zGdwD/gRDMzMrXfdBoJLjvgWPOp74hDpZK5sOav8F3EsmxjBjhVD7ejAPUfF7vqCLhRVv5y4z9rl
WUgnhRoU6IB1J49sTPDVWG38oJvQziJu+wtHD2QVwAxGlgbxBEItjDtOIMsI9ylQ3tvrv+VC8f3r
b1m24+y3dKTT9aRdllsOd6TsAMI+TVV4InHmFtHTzE9loz9GQNXXkOEzg+eJS36C5P6tgUqJP/RQ
EccvCIrfowI1wfndz8mDHiSuZK1/x+Gva105m6mD+swcwNJgawziaA+ak34S4UEeh2dOlXrBKyY1
5JphsjO1cjE8LWhZ5DjB/rSdf0FM1que6oNy6+ufRJeJA/z+RrLY5Wb/FfL+OG+68i090Ekai7DY
/j3nbryQPtvmd7EZFLfvrdyBsBQokuPG6wBjKO8E/RcoJy6khsuOg9nARF6ggl766+kyjDTTOIYG
Tgt1ajE6KlgOgC6bXbO3anDDCzxnUWgq3fQhIHdqZdcPU+SgvSj59BfaAV9/yOpWN0pB6LDc6sZN
7oJtH7qAZ2EwZKHENe38WbutbuJteg8Q9D6967o9mOds+VTF5YPwZz9WGVIJdTENlwx5SNLs1NAH
6ZMkG5dZWN1nlEMbP/pcaAtSoyFC9VqmQ3L5Gv1ZxPLnZy7DV+Mu5ZBHOE1meCfSd6obD+Vwf/38
Xj6+f4ys7mpptGpoihZOH/i1ePwx1e0Woqk3MX9NkzvSvUkLSZ8tob9vzB+Tq1va+eYwtRQm+6ay
0kSHStQ+0Y37IdbtJFfRA1J2EWRM6xSzMNSuNWVTlNMdBX2xHoEoRR2P4Kzzru/DhXfL15O7usfx
HPtmmOBXNW5/8w/+hNyqdnQrA4lcSN+/WlrlCqAvyqcGUDe4x94JDupWsYk73C7hyDga1uIgQDBk
F54ciHOBr/CL7bXW39AXWamGWGWV/ar0A6uglYFR7NH0Ji1wJuMGUtg3enM7it7SCer1QWiH4jfv
Aysm3/ThKYAgg9E+KL7uBKFq9ekh0L/7zbfG12RfZDl6V87JWtI95bU2Vxku8bDnYO9RkS3WJ5DO
2ya4mDD2W1uZE0iniS5g379u0cqFRUiTjXbC52EbNA4+SZOBsX/KfvdQ2Sx2KeQngSiWnorFJa1X
KzQ4b/Gpxbhm8dMxu5VUJMWtQIHTYxi9wQM2wUrD0VH2hSfvzl+6+ucWV1c/DRM/bhulPU3GN9PP
wFMn7MbYBZFmqyF1WKE4gZJJIsTF039udXX7/VQ1Ba2K5Z6NeLYye66dApP2dwkwaLM9OaMP2Dt/
q5qt8DTww0vpS2TrXt10DkxhqoRYN9sE20Wnapntkw+syMysrvkM8jdQLOGDjl4NKuV/1czFtP1s
Qz8d21mYAIdHkCkhzmtw52/GXQGysvfRNr4vkVWGqbsU9c5trfIMDLomI8HE4ikyuF1mH1Aiuu6G
l69/5RZ8LvZsMSGHooVJAiyGA6g3fWTV4OTT/5B2XcuR60j2ixgBkqB7pSuvKnnzwuiW1ARBb0D3
9Xuoib1domqLOzMvHXE7bnQWQCCRSBzzoY7g9JhL8JSvi/W1aPMywUoiWinTlcpwIEruTmpo9EG7
wUX4X2LU8BaL3KWS8VJeO5/EWenQwDfE6CtE5aPYDt2WCeidh7gUA7l3fTYvlmPnoWYlBCvqWMnG
oDklU2NQim5GRfqVJBp6MuBj2JkFKa4IND8IUybm6KQ5gO0aqsNGd6S4ciXQJ4p+EzbBWozNuiuL
Vzb273kZPSgJ90qYr1//wZfXl6HpcI9HP2Qu15b0SaNEjGF95ZGvQRskisqFY2UpxGz20zjsrdbA
CjPqAuzj3i3q6r8MMZt12NGMJfAa4lRwSH6H9xbExq7P0wX4J55r1b8TNcvdqVWCsqRF2CdJ46b8
KTZCNymh/9iVvlwwXwYVlonGoZy4LKegar8TGYJ3/DaE7xbR9zn7HfanJIT0Vr1QUl5e339/2yzD
q7wd9a6d9rCpQDxpa4qjAGowTJb6vf9H6vsbaZbJoYadNARW4ie+odvUG2FkWXnalsM7b/lO8ZPp
A8cNBU1XOPgQtDfnohPqaMQJ6dlwxBXnNhvAXioMMHokgmt7GtqDKNBxhkqsMOLDaKS7nll/GKNQ
gdYCBkgJ3sx7rrXoJ8qOUkODGwKawmkMmcOxS35gcrkOu/KjitRnWNAcDAXS6XFgumE3gsup7ypF
elVztHj10IsyC/R37rZZ5vZ9vrCAv96mvyVGDFWTFZWg66lZ1vztGmCklrZRn8JjEZo4ANX3I/dG
CeSSKqyeE7Vb9UN0rPvuI6wUKEhXfq7GbgPBpLBT3IiPXqi8mDp0UwJAZWSAcqTydyPzRzEqt1V4
m/cvcvIxSMAhk1OEli1a2o6cSvuijR1LhueySW5blaP4AeUn1ne9qv25voV+5IFpiCi26GT7o/7Q
jzBNOQ8ypS3g6bkNkOvUaOky/POi8z3E/GSWEksZeghSHKU13bZgaFUnVfMKP4MgBhRoIbGlQwTq
QyLH6axeEmn9sQ1n0WdntVxzymr4Vh95JJ1G8VF0KqTWQRurnq/P5JTOfiyWvzM5P7MLNdWpHnQF
rEwjWE895RDRT/WFR4+lILO0DTCMnoUyPlcXdU6sQl/buJU7ur4+lB8122zOZpmb5QIohghD4fwx
00uHdL8q+kikNyURrqQKaFFkC23dnwXxLOb0Hc9KHlWFKpgoELPbjr5kbSCZmUPnQt5kBWAIk6Iu
JNCqw0hhZ+uYjZeG7rJW8ZQpr33DWc5OWz03DAOLJaAQDs4Cr6Qfmr4SfQl29S8ufV6f5y9ExbV4
s8zdZRDXSzDsozkBx5uCAwtoPIHeu+5poe/h7rxWWvO2BcUBFnwlDCqpSOEXKa/asfLjnt+1NIcz
1+CGcXCwshh+KIq5IYw+WK2S2MHwIVXVhpFyFZJ8C0W3COLfePTkIwx0w2I9JJ1L9PEYaYEdSNAh
KeUNmHyrpiYezCyg1bUaUmhtdn/gZbqAvPx5xZx98tnVwNIri7RwFQNhidt9Qf2cP8oVdFukDIpi
6TpOQPfrVzEtPBmoxTG+1Wp5xayTzDS/iJb0ThZW/fxlAfAuQ1YrfHxVh0Q6WI0RK20dUu4Znpcb
wHqHci3Cwru+Bn62579mAWwZWSMapOtnaw5P8a2aACp4xPsgJB8Gxwpbp857p1ZhVYLSm5SGq8UQ
2H/sKvHMdN0HEHfb6EAXFkP3nMEHuTcayLACbQgbi5DiyTVRs+wR+vMe12pXMqRF28bp+v9z5f79
1bOVC9sUPWhwLIFVFN1F6xHdm9bp/0ym48s0beVCErdklRiGbim6jlPve3KAQBzROrlOjxEbvTIK
vLQie6Z1m67Ld3JSeTjk3E7qb7IQwkPMCh9kXn4OhvnLYDBgbpKjHOFaAYKcZwUJEPJ8VYOXlErB
oQXG1okoBODVttJtPLFiAcragrKmemG+QOjUKG41gFtbc2yhaqqp1asVOea14ejKeuRojIf3aXHf
deE2hBu3xJJtHcknjtXXZOqbIUu6De4WTv82Sz2hqQ4wnJWthv0LD/AmJXXrjmU3ZOjeZQZBTlMh
B0HHJ7WqIb/X4IVhCHe6JR6NcADBVlh7RWULRe7Pq5VOgBPXLSD7NB2079nqNYpxbKRW644pEJ21
7Gug56b1URCo2uswadmW5m8NGSTR8cDUNU6hqJsiIn5sJL4RW1u4unBV2dcR9jjMRQe9uLWqU0OX
i+Tpl8xW7LdfOluxWUJbSRFqdwwUscE6+i3TfQEfIbuN64esyZ7lNnsOizqxk5Qf0Ni+TwHWxvt7
8FuJdMDy+UdfGYENtylhI1dXbisrfyDn/Ggp0a41Aj+t5BvQJ9eZFj8QQ+ARPTCdPs7WuvGa7es+
dmMGnr/RrAXDpw2JXwMxQWG8M+L6okm/Y7hoaungJfw1Qbfeatasc0XvMXUd4NHITO40yBI31bYN
nsdgZbb3cTk6RO9smqGK+tOVgwsoNgnYOgSFvonpYy6ljgnoCS/5KdNML2gVuObQbTEaiSusCshP
/g5TMLfuYCYxyrI9WED6R+VTZSL7acWhAZUc5PqXuKpHuyd8Y6r4lmDQfGpwa9UGiuVcw9AgdBTt
KSHvZkf9qDxiRQfwcwhrNCkRMwXmxpQGqMaeaLzXYdgH/BFkOz5749jlg6tH0UZubol24oliRxB6
yqG+LMwnFRA63nf2YPauqfZOJe1CFjiwNbWjTHZBRwmyUz88xBqHjo3YFb30ej1D/7SU0mUZyF8Z
oCPVUH+s8YAbRNKaDG5gFb8ZcdfBfPbBYGe89JPyyASz5eYlVwfozHTegK418NQyyncGsRum2UHN
3IaHB1l5VIqb3NT9qpbdvAh9DT3OiGZr2jb3cfipUPT+avJoBd2tPhiQ2libRezieu7w+jUQr1F4
lIb3WCIomAu7Gv5Uwi8DdEaV1i7jylaosQvqeleH7S1F+1oL9JWppA8dE6qtF/2SvPnPcvT7zMz2
FLyX66SvJH4EWHuXKo1Tg84ftv8u7XA2/7M6IdcE7k2mzKENRgCmV1ZjwFdV9O9iF75Hmeta5YA6
MRwtHNXI795AH7haaoj8tOOYhZjdRXpCxiGMTJBpIBHapj6YQFC/QApq9rI7sE1owAd0so5A5xck
9uoEsQtiFxr6+8lCvT19me/Z8NuXmytcSZABGIiw+DFtf6WYy6Ekm7KOj0XJVn38HjQLpe7P7Ps9
3uziwoUQbWco/Ni1OrTlRx+nrT+GtwHjrmwtsTV/lnLfo03r9uwyAcXxThO47R4hO2VnCUTKSkPf
ZM1Bi2DxiVrXGHXDqXrhXk8VP2/T3+POLjEs7MDyKg2s1BovdLW0i4sltdSfBnuzRTQ7ceM6h+18
EMZHfdCOXVPCBHitgVMSiN9WA98huPOmbeSoRoVSufCTaFwPJNvARf5Bj4AAQYuslQev4GJzffBL
kz5LBpKh91IuUhmK9pqv7dAo9dla2S0236dd8mPpmhbcHOD2ZKLw+P5xmT6M+sAUgpKjVu1AQVuo
aLe9UO+kCFR6KS97u+wsiAKqWbm2MpjAQxess43BDBytMZ/4+IsXv3oV3sbkU9YhrZh8tEH9HIeH
GgrjcrXpy70yWqsSJ3WVvSlf168BJY1qso+cmsJRcuvV1HdpH+LV20BvL/6A1s6uS0BYEd2pMPmr
EtX+9Qm+0Hqblhf4kQA8qhS9me8jRweQSgPNYbCbNW4yZNuyEE6bR6ckgz1Leqqm/hn8I0L5aSiP
cLRw6haqiWgHQqO5FZBy746lqu4Jvdf7DDfB+7ZmTmwVtgrGV5+ggs8OsfWnQ541pcLT9QBeFcVe
1JZwVFimOebQPuvBElTm8jHyd1xT8Xy2XfU8bAoSYVyRAY3s8rGF7+BgvV6fvct782+Q2bIpS57l
eolTPB+EGzDiTlT56yEu74C/IWZJDvV9lhcVdkAHsddO3wbjysASlcbfUCqsky21Hq4HvHCF/r4i
ZokOjr1cg8OxDDU41S9eeXMQq2b93rmK4pr9DjXZGgYP3FEW+lCXJ/OfkohOM3H2xahZ8qrWdX4s
xicqNnmsLbT2Ly+JfwLMIe/gEXVSPuKolAMIQpmhjDIv/OhaujCDC+fSXP+f6H1AIglxBgiHalm8
j6Id70y3SMnGCjT3+vdSL+aus1JyttIDng8sSwmH0D5fqQFdpbhMKFmz1vV0rwmxkutuB5NeUGZD
kblJktyBBozyr2LMtwScSfU3jizPDSS1KHFSDSpR6EfHdbmuKG6yuWBQMCliYM6gmWAZqqMP0WoE
3LVKyaeR5Z6SsYVa4ucDxPcjaZ6RVYuiqd3r5MhSX0HnwtAstPcjNxoCh2S9rVJtzcn7wBrcSxVY
HyO3XJ/Yn8DC2U+YFuzZgjR1OGzCfj4+UvMGrYIHE1yMWAeqMdVjt6tgCJKcsuGeSm4R7YM4ALS3
XZqGKYP8OJjOPu5sMxpBAOOK2iDHkf6B2ohDUWwYECrD/dA1klsD0HjDWEGx2bGKfUxOTCcL07C0
mmf1R8ZlUzQl6nGaGE9CTrEcNDweGHueyX7fiYVwl2f97CiezXobQ1soSWIZAjrNhjXOuDNgIuS2
kGUsVuoHlqK10DSc/sUfc3wWcTbHpT5kfQvplmNVvzZ4aRrlhWvAz1YTMupZgNkUlkFJsrRBAL3i
dgXsDzgOEBubmFZLgPfpt14by6ySa/D+zbVpLE1ef8oFyHYMRFer3yzsjaUhzQqzLu/UqNHxlchW
6nfUEatxbXlwbnhBGyKIfeKXfnwMXXNpOf5kFE678mwyZ8eE1g+1ksvTCKGMPRrbgQIhKONREhaV
1k2QvUawfdTpVmlKmxq1XVrlXlIXku6XcO6VeZ7f7Pq4HmRp+hW0UX0O75wcMmeV6XPznnblUTR7
LVuTIjtl9bOpBn5itlueJfd90B+zBuYK5hMJo52AJ2atw5pF4MJmlLu21kFQRmurEG7NcvxvpRM1
katKkk1w7EOBzKkVKC7lxK1w9VBzpw1Um1UW3E2EB37BIeQdjG1yaJ5IzySo13BSBaO4F28JRIns
3njnyGAspaOt8NKwoyR4jNQ7JY8SO6vGjx6gYpEbfkSip5bJnl5k6Eoo+a8OBxreog5KPy6BKS7t
ecASiKGa4N6Y6Mh+z7R5Fo8DS1Ry1NLEbcyktjk6REzWba1fy4I7Yw9R1BZO1uusflNBB7KqheLg
0h3o/DfMRWFrEYtc4JH6qIkt1RWnLKgTxBJ8QJQBCR7E6eRdzoiNC62hvgfj02g1dmbEOxGEqIk/
4T7XdX8WttmF1AS/E0uRqQyUMZmzfmAdPkYlachN40KvEvDndhV76Ur4Yq+HO76eOuP/vqSYDqjc
36Dzx9Va0sOCGl9BAdIbve6Gu4ELRQYQBR0yqdksSX3i7ftn3voWc3YNkdoeMntVTW6UNHeS7gXu
ILYhHXh3myubtOht2VpxIDlHsepw5llx76XBuOuJ5XcCTuIREmvwW+pv8+Gx0341xipEJm9GAf/M
NH2BrsRBsuQNhf9UW8B13YJLk93qY73SYYOw0gqFrRkdocPdt9ZO0OIFOFrVNlUKSr0OPYWGwNdv
DEpAvw3pKQjadmvmpnKQYtOy8fb+3qghgAbNb8AbTkRoT6rersyo9zUrw2Ys03vaBmtgfB4gLQau
4Gj6mUjx6A9pSSa9CcZ9uOdty+qdG9QnceCmQrkpY6wxHcZN47aRNWfEbTOIn9pO2LKmot0LYfoa
r4rDsxJCxj4H7EZSYZgXQungTwmQAI/pE97GS7w+BndyYPqof31tfG+NJ3xlu0CLfwBCy2i7TSBn
blNxd9SlvYomtqvGikOgEeVI4X2cjmsUtTeFLt5amAgxotkx4TaR4eKp4VoO/ATNDl0k9oPhqGX2
u4Umj021EiCFUGwS2PoORQ/T8xZvnhmJ3aDJ9pGZOLSg+0xvfXja2rUc3YSRcgtZYLDtlHWSGs96
C1m1LtjCud2NEI00KXyN9Gcrrr0yFvsmzm8JarFayxpImMu+UIy92eDxSPckQ1spEZTWq/Ymi6TY
65I0tWlReGWrPZnQLrGNjN3JTEb77wkijxBRiHyWRvjI/XphK09l+OzEUHTAIjQiT88b8ze5IR/z
tBw6bOUy34sSOT3s/Yy0Xs5hF8OPLB9/V3wnhw9ot1va8/XwF6q4b9Fn53WuQ/RaIogObD06q8pm
1G+l6A9LtF9mLi+cjpeK92/RZvmc0BDyURWiAXjD8HYcKbt8vNNGy2aB8qA1cMshkGKFOEQ6fDz+
VyOdv+up5aBARROxswbwULU/dPFnk1sOlV3GkoVpvQBEQa78+1Xn7ZOwLaqobRDNSK0b0SSOEb8a
8LQcc+Hm2iHpbvT6KEG+xoKOQ5RBEyXa9/0j5FscdBPtcVhdH/0FzMP3HzS7DUoCz5XSiB80xPdg
7BzknnoEslYK1W0e/m5UHPNlbRu1cJhVQ6YF/ptAnJr0JYX4fx1vUzwCcQtOGEu/7ELJ+G2qpiPg
7DpFws7UomkDqLr2mqFE1OBBMG60uIdR6Isq0VOZvIQwnJImhd/gLs8bN4KItarCtStZVMS9cG3+
9nOmo/fs54DEUsfZtCOYJP+Oi7uqCT2eoEGnbcxOX7Gx3Y2a22h3Ilm4b1yo0b9Fnt03WCpbXJ0m
YtTjTUQDaPUoyI75QpiL8312jM9WAoxNuhyUOHKjE+NPgxZ5KMWbtnrKgqfra24p0PzDsrjCIYdA
DbO8eESlimubRhoQtYylRXQxi54NavbVzKAdMqJU5AYGhnitW5cr05Xx+m1DXN0f1vpoXx/bT/LK
rBiafaya1Dh9UkFuKhmvneTAs4eiVHaJjO54zV02bGrp1AWv18NeeNv/XoNNc/5tdUaEdQPqIaLG
nmFWkO+GjU8ar5XwDthju4cdnmXcSuaJg30pzPeAuEGfrWQQ1iF3vrEqVInliko3A9sXZFeKGCKL
z535bGThqjLQ5B6PSa45evXaotAxZHlNlc6/PoyLhf15KWl8H4YCh+gok1BKkq0aQSDBVnobtD1P
XcUnAg9M/NciCWEx6Oysg/gYMk3bkpsoLfdtA1XP8BcMskV4kDJUjhDt6lMwsTI8HD9rygsDAOL6
sC8gGL5/vdn5F9Ii1dPp60FS02J2sQFJz7Xu6n6ripPkNB6kFG2LYvCwmtnGo1tLjpnai5X8xUzz
d7fM4UeQdJZEP10fag+DpJlnUXSQ1gkMCYTfp8DArtre0wDAWyT7LIWeFfRBMIRZZeAjBCieueBr
KvUM2u7jwhJbuCF9vY+ebZQSQKSg7jHVGmBLfXmLXuHz9a85LZcfhdvZJM7SmwVDlp7ESG+aWu2D
EErH8BSslY9WVYBH+SX69+vxjGl1XAs4y3FskAfWTvcvCkPlDsWSjrZtGb8Q1ReS9lSpjY3HGZvn
MNCVTJdo2SpF195nyoMsHgIDsJ0aL/m5tsUTgQ6+rrrSlQdJuW05IBAwDYvG1OvhF550hpuPuKJo
itsWI2qXdwpoT/WQA1Be5EcU7M+gAzbs3QJUJCqZzcf6o+zdOje9xBIHgT4DgZVAsOOtYWtilwzv
ulbttUbamDDshsFnMTm0yw9hBNDfhwVuGxnfzHFf1bdC3wy4ntVdY0Ph0mGJuI/oo5kkx1AByTeH
GUuBbVEJSPyZv6jxkPf1TknFzoLI4fUpv1ywnn3jWZbvGPpZII4gy7uDB2aUlzrDa7xBh3tV76SF
duDlBHVWNM6Se1SzCg+OWFEiG58HWGppCepyT7JuMyj2UQj0U2IcZbFXJmQmdBkbvvQTLq6xs58w
S8wUzstGRPET8v4tasinlPc3lXWvWlsZggS98REV67CXbEjeKOOBpCH0eNZ1c28ALhuOTp5Ka0tZ
ou9czBlnP2qWuAd4YtSdOu20znrEI6lVyW+LZP2f1KTpRD+LMkvO5jCmaaUD/RjDawgAuqMQqq/g
VSPmwjFB9bbjhh7gPvIwKvoGKlhlJzlpDKI7TM2NOHMX1t401T+2+9/fMyeOBh3A/WQqRCU8qSt4
ZbHG2Cn1/I5Bul2WUFLJbN/i70RvAbFbwJ2Ef8it5pTDmuntegzataKtrv+qr6Ph2q+a5W8uJSQp
OPL3sCUObAknt77uzrL80KueobTqtk/ykxI7EMlZo0hf5lBeTLtn0zJVgmeJ3YqykkIHkdxwlbzq
WHMqg5Rh0Pld/lEnbzFdeH5c+gyzNN+kISSppyqWxXAlQH41cWuDecpGgtFf2C2YPVxc6haZoJuK
rNG5ZEQXkSTQKcrKZHguu4MxvBX53fVPePFkPAsxyzKNoAlJpxB9XtpVem9F8ULavFznnIWYZREY
VvRFNR2NRab4IRRVzXRTAu0j4sqplOQposU6lX5ZCrEz07yPsszpk00FudTAVO0cfgVhEE163Fy6
VyzwAbudMt6n3WJ+v5juzn7oLLNAd7cPuniaCzic1d0x8uJP3e2dwgZNTchfdwfTGxzjHUs6XPRV
vvRoAT2pv597lnMYvneWp5iourRuo2bHwl9qkzlDfUhQFOt9AUHa9FGBNol5L5UnKg8rq5XX1xfE
9MF/bOm/P0KdIZ4tQN2UTsaWLup0LXX8FOi9C8+R+9hcEryZNsu1ULPs0dVdzerp1jQR8anDHMX0
mB/BBEt1lMzOcmeJcbrwhb8uVGfpQiaQ4MrSEhuqejUhsdRzvm4VJEkYf5fFKQPmWRvJUpZcmtJZ
0ihyS5mEIBG1l597+Cuq7YOFziVLj/AIB6QVHVpVO8m6bzW7ImRuD2u3BGB8LQtsAV0LeJN5QUzR
nrkpy4MMiTsIuq0TQ3/lMYMBUrZTabp4qb2Y685WwqzCNCSrq0uGnw2bb3MlblCZQ70nxScqPK2y
ywYscQBrgbxfLd8MLh/AFt564OwF0MVcx05lvKs0DdE7RxguM941tppUQSVQ8uN434a3vAFrfFms
6nLhdRZ5Nm4rYnKghNiGmj2+gB2v+TX6B2igJz70yxxY03nXt9zFQ+ws4KyuNGXRyhFHQItntxW0
4xPzdoCGlaLlMMZpHHBlFnLyTwm9qbw5CzlL+51IuGFNHckUnb7RbzeTCgbwG0B9Uyf1/6Oa7Szc
7Ajom7yTlGmECsWjRPIiQI/toJJ7fR4vgZK+jWqWwDUoFhuV9bVmZB83WLeBfPfogvDgdG5l5+CP
rXQPwOb8eSHy5WP072qdpW55gEJ4OZVnMgzE87xbV8otVP/B3v7Mq20c1Z8sWYGTC63AAkDBh6C+
TUJtYR1dvqD8M80mmeXuWDNLaZw66kCDejJeJzLtE5ayG0np7BSpB15MXTtumhB3Q1aumBItHB5f
HhY/U/r/zoNJZildDsAfN5oe7VsVZk2pm6fNtudvvVnsakisGwkUA6nL6tgZqNhVbYOHn70YfJl8
6OzD1P+UY7mzmtwhXLMrGEPJbeUqUFPsgSvjluLFUuL2aP2WHSRU5Nu4vOMgBejwJ1HM9rHs9wQ8
kEiDjAVUSxtew30cEu+V5FQYOOy4YLp8GrV9CbymFTZbWIqudBQcC8vh8sn2dxqU72WpFupG0ueY
hrEtfRCJ13n42ovUHTDAEIzaiZ7S+QFA+yHJvAEUBg7u5vUfcX1JmmR26hhSY/UcTYkbMCpXMNYA
G0O9/e9CzDIlbTtNgy8fehDSva6dJpfs6wH+j5Lo70TOUqOsZ/B8mHLxVCI0D1m70n+VBxj+HfT3
ADfizbKG1tK8zVIjnIiHQpl6UiHAoHR8Cap2YVSXD9a/g5plw7HISDZOaQof/rZOYf/F2LrO3oxe
d8XwtDCF01q7tiVnSTEyaiXpJESrXAiTuaUTvjW7ySk492H6vuSnvpiDZplQSLJChD6tiRX9Mxxy
J3XgsuEEoA/9Pw7r60enOUchQK/eNMZpcIBn2WbAf0cd4IoUiv1S67V0K+G2vjCf05K7Mp9fR+tZ
DSkCmlUKw5KsqJemQFxokHdoUJkUOxjGxptArIg7CSAsNWoXls3XzJ8F7q2ER820MPNosCXVAMkW
mmTvNYREQJy4PsrLhfI/S/SrRjqL1ZBQMaUIySMj1IOTxmpST5D5cFRGvMprfJt25lru/sud8ZUO
zsKOLU1ZVSBs1fJTCUauIoWvFkQwrWeFLLx8LezzrwL0LFYG1w5OeizUvPq06JbiinV9DpfW5iyR
NCWLEhhD4iwcT8wsd5Uo4Vs2vA3GUVI/wuzheril8cyySsUjlg49wvEC+poqheb4QipZWvmzTNIX
SjJaA74O7GJBeO2dYchfNICBrw9koQA3v16vz76MVjRdo3aIE8iV37SmE1LLa/t30QF2iUYwbQ3X
oiga+AmpbUUE80XyH8wmdMhkuKrIuok/v5/gRVM16KviNzQN4D7QBLOUheVxEUt2HmI2nRKXG0PI
03Sit6CqOciYg0PNbNJwYKHiWKALhPJtWIzMFr12yEqQImrljsalo4jxtcokr9AqP6Hqf/IFzn/a
LIlXalhGaYKf1jEH+syVbMP2fGM47R/DdJo7YkuvS1fzi0f935jWvHit2jDN6NQm6pzOk6Hb2cD3
Gy58HkBcbsbWNDnww+JxdSnRnUedFaxWpbdWQTDSrLPsEg4vDUzgssQLs7XEbvWIAcYOK5aA3Wcg
nZrDKQpu06F0MlTYDURTQkt41AAHPVnYbFN2mB8z5z9sOtbPNkEtSAVgO36Y2vGbQpxo9aGPJe6C
0WZhu13a1ueR1O+RulIbWDDletD5IUHoNoqruuEWX7vydTQrgMP5DLzhdolPdfHV/DzwlNHOhhgU
uQr5B3zxQkpAHagdXgJulHnVuAsg5d+9yJCb7Nt0YcCXEuV52FlNCVC8EOApoEIJK4eOJ8tk7vUp
vXRSn0eYZ34rJyycEuVI39u+X/GycBJo4dN0uLHy2rse7eK1Fy6muqKhewj199mAwkqirEjIhP+E
lddm6pJA7S6HdknrxA/APDoEOxa13moh8KWVY4IKB5GDLw+6WZJEZiJyKXX18Uv29m6MXO034MiO
8GWoQ+pAW0D03V9ql1wsMc/DzhKnzLicWYzUxylTQN8+9VooT6HGfOkPaA8vJcOlUc6SYcr1BLoX
47/CkdGjjU9LJMRJVxhthQrtGpf1HgCvS5EvraOzgc7x4w0OW6OzviKD3bxmQBAf8xXs/e5ltEj7
wwixwc+qt5fFti6uqfPQs7yYKKkadYpWH6e3TpjGtvehB1wa9EGgSepPiGLdyzbxcXFNTf/wPO+d
B57lvZELJVYzfFwOMmd1ZF8mp53b3JB1ub6+ftWl+Z1lvsGClVssyRhkzoAy693MuqdADIlwl3av
8YjmMFpwk4pEMFouTWLPhHaCpKwVSAQE/FFLK7tIQF9IViJ9A2fDaXANybVnqcBLuPExtIcwgbym
xm/aDu1SeMyHzVtUH3MLohRjBNhHg0e8YhODv7eQg+jU7Lk2kbPsKmRdsE5t66Nq3AkeOXi9fgqV
8MNsHxKuOQr/VPJi3fF8XQ2RrxeQAeZejpaQ2uuryIItGp6CEsBOzeIB4mlOaz7IFg669DZid0GF
Tnnpa8NTONzXMVRSc+5BNHDDSuqPkrTCzd2r1d7Oxy0B1TzgT0EJkxogEJaS0KUT/HzBzLJfHVkq
KZW+BrcdulfABzvlJ1jJZmJLNjB7K2hx2nwNjTOA81Ufr6VLQl/onM6nGtwrqsCFD1o6MoztZnmw
S8uGBkYbnliwteLUiUPtNlDLNdWfVbqzQNeAVMmu09GkSu8qK3RSALD6oHVYmq/lSVIFvxY5bddL
xk2VsmYlN+XWlEboMA5bIQY3SohXDK8DbD0TdCSIy4n1Ap7EmsbBvaGStRVbG5JwFMgtgJC8tQFF
dwsY6Qn2py2He6Uw7UDHxVQQL6vyfTpoG1mt7Ri4OCJgBQ71j1FI8MKjqW0N0WPfPNfZuhPSvaXt
sjTfVbx3ys7wyPQ+l72aVu+WzTMFylwN7hj3QBEJove4gvEJszPVgMgHZJybY1iEkJNbQdm2YA8y
unFVPngRgNcF6tk83kvxTV3/LiGfM8LIPtXhSR6fTEU4yah7pQYslmTr6nhoq9xDhWhrmkP1HS9e
1HZtEjj3vifkVOCMg81SnjSgC8OAuwGnes+qQwjvbUiHhdWHADt5kL14aLyi/V3TQxk8N9ZvnX8M
Wu40IGMr4AfFJhRk4oWt+PVm9m0rztbH7MCKCjMBL47xL3n4aqN4UNU5GDv+kkCHBpJbUEYBin6C
nL3mK8sRLmRJgILvbsbOq97C/GCpvpbs8NoBmNhqMeX+OOBmP292wCWdDti5VIeQPoZSbrLiGTRS
3F7sypXl1S7x5d41tNCJFw2KFzbO/LGx6oMwapUAnrNdiisQ9WB0uVK1h4bThW/wI9V/H+MXP/as
1qRAiZSJKaJTHz0qXX876PRNDukmislKY9Hn9ZPl5xV2Fm52ikV5xVkthfykv4GSWjwgKTnS/5D2
Xctx42q3T8QqkmAAbxk7qbuVbFk3LMmBOWc+/VnQ7LPVhnsa/565tav0NUBg4YtreclhnPBtKcik
hU4RO0M3zhgvSoTeEIgDJ5qFiUgr94nbn/6TJ7VBZe6mOzChHshOd8a7/506m1ss99IkI5XnVJsS
UEoDYN1kZ5zVbbj5axiz+pq8Czb3j5eNs8chvjaPeQLR7vSsqJ2vEvDcoKzQGCp00EE3pYCRph4h
8IqmUSJoyPizKsmZ5jx7kAoZJWgPcWADeQeacM96D9Hl9thuBnf1auJjxCjeaQKzf1K1cWa5BwY9
+NDVwqNx7mjvR9p0v9AaoxEreY3Gh2rGXK8R+VP7rGlwu+PGndEE03WFnZqJ0xkjprjNL718wmty
SCfEsyqqUQVqJtAf0Zv3JBXN54puGwd4aVGjII2i7ils35XoYAzwlUYNosPPeCUfBMdBZIyDry7W
+nrIga6MT7xsvSZ+ilvoXbDcATg+VzteWA8xCkrmvK0D4Vgau8s3bt6HI3YBLa1U92BdlS1EQYvT
HUu/CEZguBS0QEzRZRMgJi+ViWZdOBagBTmT8Dme0JyLRs4GjdryLOI4/jME+P3QaRyG6YlaVWW1
4KzHvWtUcGIgMUhLA1EdPRfIU83rWz0ZqOblm2iIXFDjxtBxbqraqef7SNHPgg8teKd4Nc1IzhOF
jnPCdG1eIEfgx6dlchIneUKKyoZsTxrEB010vP4ISLht4NBtQGWhbqM1AskxqLfIZt4XCPxWB7N0
vfAtFpxljYO2PF+zcZGbBDph9VHuWyeOiRv3B7nNgnIU0a2KNpRDM02qc4wpyMl5RXhjxdQxwY87
1aJJL5EZDr0mEtUyiJktKIt/xbG4M/FKSJLodPwRB3DficMcsiJTHGV5egaFrG0S8y7CUESXZXdR
EeH5XdYX1YihexOhvR38PM+S8iTDE43k720Reqo8N7aUmdDWDbPcb/RstCFg8+v2ERYBOU9fYqZW
VsOBTnCYVDQ8GUuQ5B5zXMGAegSXkKc7M/SdHyWXemjDeEZvsYNHDTF+JHQZBFDCM52k7UDKAowZ
J02C1aF8TfMRtR1oV2aGd3vdf6Zsfv84PNuJWZroOBmB0flBdSSboH/Oy8A3BupVCG14omQyu5M3
IFnnoaucpxD8TdbJMPdzaTiNcHpRZIG7Op0S6XEzEFwd3XhUVUxahyKF4j9VpbhN4+5NXpfFnKQE
IQk6kfzVxVD3HSZUXhtITKjnGbzEH+1XqReC9ELd/5MsEPcLuDsVEyMdpDRJoaFB/P60FJuofUAb
lNdCI8ToXC1Ghc7FcFpxEj10fw5Ncra5Z72KZSmJLCU6zy90Z4I1yZ331GXhiARnNvbmoH2o3PZO
GA4JgOSPrBsJi1iVVJBbbZH5ACGUV7pVUJ6sPdOnaL38mIyOtCu98eeyF51c0avL87UOEMw0hwRb
zpxp5YApbShnpoPNAkPUl73IDJZHAqwSJjoFR5pn5tOnPFpXtU/A5gXt2ir0u7kQtE+LTHAJN6Sg
wOaM73ruQL8xoJaEUXH3NtSIvh77CZfeWNvmpmaOydkqT1FeuCol0EZWbK01jvVM/bztD+3Qvd+2
KgI4PgePWfJIUzuLIgsVBrWf+gbIq93uwPhoqq/m021zAjfB4NCHmHSZpgUuZ9h0NimpN0mx1xkb
03pZa/PrbWOCyNLgYMjq5mYce5C9Jb2foQVrnB/ovMmS14S42VwI/C2Bs2BwkNMnehvPCnySGp1j
WexPS+PWq1BDWBBD8mQi/VpltF5xyYkqOXArg0JRnaSgbkhWdySF06yzp8kY88XTfHs/RcjGk4jE
Qx2VSmbgrIAAr5cw6pdjpgSKX6iIoeETrLzauY3AFp0W4Og8duAdQgm8tbNl9FpMSOb6kTRRIPhV
7O7deDNNLuPfRl0ulWCY+JBFq89L/iP3s4CFUInyKGOThIAjcEBM7pVOx3mRJ0x3nfPp65BkTtwZ
+1pW7htDQIItuC68rE2v99AZqpGgGEhxsqzVztR6o2paECK9b0rb2zspQCCTQyAZueKRrsjEYFQH
AuDTBvPyWjS+KhiPC9PvefcFEo0i/BHtJbtWF7CnUrAXV9AUOidfJg8lexRTfclRgugsowo4uTq6
esUsMH8OAP3+SJscEDVWnMSYEWOv1eRhcHA9gAwmWDyQkOn9179UR1XffFvG3Yg+N1zlQPRiCgCD
p8zI6BwXBhr5z1Q69Dg6hoq5XVmASsKFcrAkTRmU8GrV+qg5ak7uShRCPzvMSUa78EyflpN13x6L
b9oG/VEP7XhXZfe3j5XoC7Njd/GFG2uS52JEOL4M+bHs0IAP8SCweGGjQ0G+6c/K/O+flafHmMux
6SF1Q5HSQIV1D/6brR4onibkVBXcFZ4ZQ9NBApRmQPtmeEvbbHvu4teKpPaxcEdRilSAApSDm6KZ
F6WmSHMro+FVi4yB+HcCrvG0k+xKeCEFx5Jyro6sJyHqXwC3yZGdfguqbDt3I6/co4/OyTcVaM8G
+/YJEW0mBzzVgOy5oSAmsbThMCmyndNum8iWrY9vUflgIAmGWXv/tlHBsaQc8Iw6ldSuRDJ2lt6i
jKUUK+iXPSvT5N02xH79jfeJclAzx5JlrCXOvyqrOPdfmlU0ACZaCufoVKsVLZCesk4y/XiL38pi
o67Ds2SKchXsqN1aC4cm05KWfUiA1qO/oBgUeSbGJ22QpwIfpafx2+2dE62LQ46UQK+H6njZ9exV
N3p3TFUbKT3MZDi3DX30vt5YFz+lisqx0td9iUcHyfHhPgKnuHUHPuSf4sMuCpR4edIlqww1ST/2
MHpY3qr79slw1o1+nHwpMPaIlDD04IualgTX2uJApKyGtNIq5F/lmPjx9CUv06BYHm7vo+Co87NP
+VBrOsqZ1smSwFoSBtEgbD4UnECLw4pEAxVRFiL5U7vDLzbhFLvGE+N/p5s6oKJzIfAtLQ4k6mlW
017+qBApvuEwaonlrNlIJfssPBKx3QqA0OKgAjqJFNe4Ts5xMr+Dv+SRDC0ca3mvaNGdSk2vCjFV
NoheTdEqOfwoUL+mWtYjY4FsyVKBS8SZ9+Q4O4oT7mfrIB5/Fp1GDkeyIkzGGNSP5xnYPpoxWNiy
QLZWgf98dT8JUUEoQHVT0bnPF9fghZLWxEJPTg8pVTC5fSi2ihopruLUhRnus0E/Ija6qkvPRIm9
aNlMyhmyKLgA/wQPL+xw30mNFz1f2iE9m823mgy7braO6Jlu1Ofb11i0bfzXGcpurKfFOlVz7cft
YrcN1PUi9b5TfiRTs2skzYbCsn3b6lU352J17Fdd+ImFValhBkq9M9aIoajSXelDhKYUrfoG4n6B
sasH8NMYnysbc02DHi2MraX0KFWWbaqRa62poFf/T6Yj5pBe2OGCU9QzF2KulQX2XfSdke/pYrkr
6CaQdXFM86lVCRj06eBi9TupqBIo18iOvFTuAgqH2Cx2qTUdQgXDLxookdRkO68Q54xANJKAaj40
871Ok6CUi+95pll2EUJFUW0OVYuJW28pJIcQ+Z/lAS4WxTD64kupNegJq6TEiPXdeMjeFnQ9d7MN
klfzYTlFT/kx3q+NrYbQ4Pjfmxq5DWVYdmEbHAbNMJYVpizAoWlgzriudPSIGk6MOQid1Me+1iW0
AuPhzlU/l0xPqR5GMh4GqJ7aZgZ2ytvHVnSSuAdJJaUakhzpXpNCJ3VE2jXrIPIjWvifbATcwjks
A/W5qljKZCFRt1BHcaege6AgwLFjZ4ztaJeAJsz8VX4ZRnt6zJ4Mv38ud4krfBIFYMen8JZITgfN
xMcfduU2R8fNRjpCFu8Untovw7Z11L3kxnehaKpbu+pbXBw6Dvy0pgsj5EOjc5Mu9io1R9nInnI8
GVo471uwpnnlWL62mnGKCuWhrJPIbnPjvqvgJEjorRgnyYBQsXW3KtOd1SjOYkHQSQaBFdribT3c
1aYvgds56iEggwEhucFsfxeeME3gl+AJUqPGT1gSe2Gqf0X/02q1AT1h3XetynZG271GlrqrxvG9
zg1Iic34AQM0op14EgTU1z3Ii63g8Dkh3SRNYH1ETK/t9NPitZjPdSGZZHcvEAo7Ux/R/KMoDL3e
G3RhlgPosG3aIq1glqWKUZnEcPnoREG2Vd02CB3ydPtiCd4DPts4zatRRBSvUAd1tgX9KRB+fk3W
H1j7SyZq/BAtjs8ijh0OSZ597CkyQciTsIl9NKGgHaLwI7/a3F7c9YjjczP5HGJTNaZe0ZE1X4zu
esh20EoJWHe0uDAkuDl8FpHm8BtSFW9dpedHUKaAKlckH8RO3B/x08VqOBCMqzjStKlG25hmuPJo
Hi3SbRtot+k58QkEZHMr9gQ7KLLJAWLWL3XRxKsFJY/VR+PsYAAKU7f9ClEWr8XwAK3s9a3CSKPl
1q7AuMBF4vOH6aSVUzql1iluCdggv44YNcoVy54XdTdqcGjNuhwPNJru6wbu8/Kaj7JbVpKdTg9S
STZTnzxAFPq9HTA/Ldck8QU/kDkWt74IB5extqSDkcL1/f8cJfEp3ADJvDIQtaMLXgSTg6NZbzTI
h+N8ddNbmC/bqNO3eQv00wVVOJEhDoDWpg+hetcjY6pGW7N9zMxjqX1rANy3N0/wpPNZxFQq87qO
saC4q/xYs5wQVJ8tFKVvmxHcSz6H2JroTE4rvGhSh4hf282FqIFXhGp86nDRVPA+E9xLJE/cOHFX
TH48j5sGbUAYbC4wg7gRtZUJYJvPH4YZXePMwOaFSnwGRXVV+Am6n8Ez6qZgJb+9hQIMoDzuGBPy
lc1snXpr9c3UBLNubDfF4oc6pMxi7VRay8/bJq/nmD+xjk8cFvkwLxSOBILKcZufkqA6hHaK/mbj
H8XlF5bYfbjwdaeuH2S9RVwZvUGM5DFHFZ95eWieUKFUL05NiQ4khxkmNaKJDvCtQ1rbZXanKAK5
J8EFphxSpLVSgU4aF7inqxttkMpBQ326YZ13go/EQpAb8Ec5qACvrZ4ZOeBP2sy+6YMr9tx7mK53
2QSQyDcXHHk+e6irUJfNOrjmNbSPQ8z+gRnIaSwo0zc/GvIuWNrVCvDnqeDzh0ppqBV06awTlCIy
JXey5G6Y0l8QYrRrCwO43yrD68byn3w6ExKjILw1QWnGBbJEizLahZhu76TFXaTOS0yojhr6hozb
2wu8+rReWGKf9uLU07iSxhFK3chG0V3uj5tsu3rq5p/16VzY4SJJOavDYcArDmycPFp3GMdDdwBI
vCzI3D0NTxjNiFBvcWPv/9CgdPV8XhjngKtc5wgaw1hk7yp+vO77H4kXuo2rguH/3Aei7O/Vm31h
jvOVhpyGYVnKMBdC4xS91lLh3v5qIgscVuUrvNm5WGBBm3fmVGxTkZDRdeC9WAQHT+pCtLrRkP5S
09GdlxjXC/K4aubJCiaNc+hEHWX5UWpFdG+ib8WhlkEgUx1p7Oh7iyf1HqaDNhBB9hSo2fwQ50av
t1lcrJPDLmWY8jEtPuxNXl+f1oPlhxXUMVGIC124i35XvK6vEoYohQ2IV12fT9sf3+Di8kWT3hFQ
DqPkQn6FVPIko/XbVESt+CePP0tmXJjh0GSWmmZAawHr2Vj9PLTL7eKNW2ufuzGY8512Y5zmN7BU
9q/w3reyKNV4PYK+sM9hTFTECYH4NGu9J76RbcozYwrABJNff81Rz7J+xZjJExZhrj4UF2Y5yLGy
pB0TGcu2oAQEH9MpQVwODtYylhw9+XL7RoqMcRAjJbStMeQMHF1NN8vQmd1tQV35Lau2SiRItF93
NC9WxgGMqq+5vDKAYbmBxnLYMMHgr78Wt3eUn/9kxJg7QRzehEO6VG0PAJ12YF04DEH3XO3KE9S6
trMzHOqH9a6hdvdV2BF81eW8WCmHQm01V3o74BtKm8GjQbgbz+n3aM/ge/DbN8wGNj8QdPq5Q/7d
w/jBy3FxNwujbOOVLVnegebzP9UMdSPsIxVAOU9j0s1Tk40dviVLTZSjoxY7JsuE6RwvXB/hZThi
1/NPUpHfv+dHH8vF4iadDoXZYVuZ0rP2RXrJcPsNj1XcRrzJYRTUSCtHcHdA5169374qghV/NDRf
GMcYDiSq2OOlmOAQV4k3g4z7tgkBsPJM7pmRKEpd4TZC58rQ4vNUyqc6FxgR4dpHEvliIYaOhnGy
YiFsF9XmXCKT9SNc0Qgc++DF8CTqtNS16Iu6ERXBrneSfl6MjxGCC9smaK1VPQemQjrS71kz6V/z
RAWG0vHNZFHXg2hHOcgpFswbUwlrnZO30jgp1S9D1D0lMsGBTJtgzMAssSSj1/dKA4I+9HYu5eO/
Oxo8otQgj8K8OhAlq2HheZn9FXP6t40ILxjnxaQJlXQN/WbnqbXzQ7fr3Xa7PGO6uribIUa5MwP5
MD3mGYp9dvxTxD7GduqPeOzicHA+TTvPTQrOo/Scjqq3mOAiTjcZewDl2r69UIElfjS37EEebjIv
Me4lD4lJW0M3agKJilBQ2xO9efxobhsPqI0ihYMDP3kr/Jja1vczkiuzNyZ3fSAOGwTnkacBtkC0
lyA6gv9wIuX0bGVQ4V1/3d4/ARby87hhA5omfcL+DQaIe0vqDrOo0fRPyqTfwZ6w33AJFVOcd7Lx
AfbVmxS7nV2f5g0G+n3Qa0cOjoWwcChaFocWqMfnRtetQAvMJIDcM7MEYYLIAIcVJF2XVauQ24DE
uZ8k8NzB8PLvPg0HFCFt50nPABRm85RMT4X+fPvvi54PwmHEWi9KRRN8e0a5WJ6Bd5jcMb11xzIn
uSdv8HWE3X+iQ81BQz0TasAvBvyRny10gBLjOKxJcHtp7I/cwB9+1rVozLjVNXz+/KMTJAtIoPnq
Xug7scDhlh0usKEKaNCbGb7TB2klKCTPEARyQC/S2VIDHQER1c71zdM0U0U4BTl7bvMaIst0ytgL
Vf2Mw291tslRF7+9d38Trf3XCF+Jo30Y5jNVAd5bVfJUp3Rb1WMENxGUd2yUrNBjn9VejH9HXhIl
4e3tHyBYJF9sGa2e1FZCkAedK88arSO6piHa8nTbyt+g0ucyuetFTaJVsqpFyMn8h7UoWL+yqirZ
jcfaWd5Fp+U6ZHwa5K6bNFdIiIJf+qyBGDMdfEPWRHlQ0dZx56MnuqXmSN7hjVJ3bHJTke3I/tnb
B5DVexgdFd/n6+8i1UxQ91pENfh6ozy3oVwym0jRrL7s6ftkx/opkXcCBcpePI8htMg2+uI9gbpP
L5kaLGZ2fVjd0k394k7bjnhQKlQfbFEp/PqE48US2bZfGDSMPK4oJNyRo1R8/TDdJa/hVo/seS+9
ZzuWpIH45+IWvibbH30qW4x4/xNIu/gN3IPTK5YsDQ2ghtUhlH0UQA4UcacocLnu11/Y4a5FIVlp
KofY3PkFzb5O5lXPWSDddVuoAgufafUjff0ngn5eCg5BpyyU0jnWo3OSRrZpvtPmlM3JRiJ7K3xb
ctWp03aD/qPFk1smmpwhO0W6CLLQ2fqzMY3aXvshYC4mat7o1GirdFtHqd+q/W6yyFkBYQ/BcDra
tp4VtbJp8isvt10a+noJliiq7sBlhFvpQXbeLfLuvBTjcZ60YAD3kYSclNwYT2vaPJMFHMHVvC0I
ddbI+iVpEppKwuyloXpAEOZNWYL5ZEpTuwlzL1RNf5SKrVFAllofHttqVe+6ZJicogUfwlJjBAVa
0C1IfaSh75xYnxoHwcZLC76LoVdzb1HTZ0q/rInkttB/qPqwc2eCZrkpvpu0R6s76NO6V8fyS0o0
1woxgI9KpltXCWbfErBYrIEKtcmySJx+xc4MuY3GKKdDsSdX0LR4H8UFpEt3hYbWFTSs6yhsl++z
EW8kdyoI+JLGAfQcOnpp8r2cR/YyLIhX2KjikzomHl4ip28OatV7XQSSORCttpl8r5WWk1iTs5C3
edpZ+aHRRuxA6yX5k2Ku4KT7tljHblycMj/O2bzV1XOiI3ejZU7XEdsyFrftFzctQbXTQQ4XhEsz
wCRnHJZQ+KucdBmcpHwputZNIsleU4zZzmDQx3egWvmK2YluM1bGlx7aBJZy11JQT0iYPRzOSz35
JvpqSbI+yk1/RyLNzfvsaMbULdLmXDQbue1eVvUoRycSfhkgdq5FEC2KD2k92B3kgGPMvZk6ND8K
imlNa0UIR6E1kXa9V+zX2l2O5TrhfC2upKebMGyOUo0MVf+8IvZKKcKgpQvmKLRXDXAJlfkouQN8
nmNIiS395CvTBh64O5sqeMl0z1qIV+XF3aSkAVU1b9TPOaTiixxt+NYTse7KJfaqHrNLbdzYU61t
InM3Uykwe21Pp+8yOuJG43FFooOUpW+Azj1qIJZmuWb0qyxANzYmCUZLptil2HhT2Q79gzGeVxK5
av7S1sQZ5RnfWXaHTv5aLBKOyps5P0TlnGJYNd4iy/l9GKGGDFmDo5Kvdtl9q7I2wPjPDl2/djzJ
e7MqghyUWlkR20niQ9TWWVfEpQPEpIsNUQ6qcq6Lh5Jqdjp+VVXF0aXS6el7hCeLNP0pLyobnRV2
P55WotqTAq3otnfajqBRFbcpKyEUjfYoDWI82q4AUa08YwhxrVp7VmkwNt2mngrRa8vyt7ewi3mH
F89CjvncoQ/xoHdeu20iiEEWGA7EUxvayh0UR9zY2AicFtEDz37ShUm9NGS1YE4LczixE4VXUlub
HOriduf24kOSxl70oJBFXuF1V/cTqLlHNySmnsVLG2MWpDoOQRFoj6vTojSdoOFGlHa9HtV/GuMe
3GgAuYXBXKXQwCCpVK8/cvlEksPQPwo29OqyLp47zimjSadBBgEbyqJ69tyB/20zO92WtYF1orz5
VRfwwhrnn9VW+Z+kmXZHCF7X4X64i1GISCFvYpu7CAQ5e5H3IrDJt7eQeZqSRMFe5qq8GwjEK6F1
fnsXr57Kz2XxrS1jP8C3LVhYEt3n0xclvq9FLBPX3fULG+xDXpz8oclyayLwf3qX6oga7WhD9qEL
gfb7aksKlyVgRJNq12uQF0a560aHaU5UitPBnK7mLgFL4+IqiIxFDYLXuRkvLHHXa+2VrCjZ8vID
04QhL+EzfWVDKNkODbflFm6FumVaq92W1ajj53hnvum7yl/2IpUY0YHhLh9NIwWCzjgwSz68D6rx
2FWC5Ak75n8A58ViOV82mkMdk8dY7ILSBtn0GxJ023QnOvnXS6sXdjhfFvLpClk08Di0cO3s6q3H
N1QKe74PBpTepXvFy+8tt9gTwX24Cl8XdjlQWWpi9WBxxMOQPSZrgKShB514j8DFvX3xRBvJ4UnT
LoTUCzZy9OfDX0W46dAHwuYJwYL4lpcSDl6bSFhQnCDk0nb9tv8ooTIxpvARA+PNNgXvo2hmWhSM
8M0vVpzlCSR/2fp6lMWLgJHxWMgZsn4oUV+P4NzzM3NSOyPHy75aXzxrpY+slOBrfVR9bpx7fmBu
6ksqdTMsaEFVwiE9KC56WeXNq7YiyxJ5hrv4RQH/CBOW0AUZ3iFahuqbKIskWiiHNZZFNFqs2NWk
TkHm8EyNH7eP5fXM4ucF4AfpDBqtRdUBQkafpM9RFTAZWssDt/Bu7XwLo6QagJQ1Z4nWJjwyHLYs
sjKRUAJkx4cSoL3uk8C8Wx3GUMXYqgQLFW0lhzBmmahKFWIry8qOOjslYDSIvDmyQR+GYwrWKO0g
pha/PuZ/sb88wGhdW+vs3le/6H3nxQGxtV1nQ1uVdbInzuKjwUm6H79gopqgXV8ICCwsv3WSOeAx
m6RTE4ofwLqpso/Je8RpDvWr0z9qZvrvWk1ecKHIk7XT2Gkd1G9V9BiG74JvqF5dC6RLDWKgZsVz
FQ5xH7ZKh1up2/ReUe1qF3kKAv/v61uHURtXVNj/m9vxaZD9oAtXRjf13iKszpgfIMvaH+YDVGu6
535vgo8x/K7Dj3/qHuOdKAHJDuOfH+3TLufNDJlcR3pf5+da/wECZXdao6BIoYvcRe7UC2d3r9+N
T3MczCRmlY4payxov0uRuyjovRmCeVPviRyYk2vu1jtxc+b1l+rTKOe89AkJ1Xis8rMkH0awLGea
Lw+1HZJeAOZ/AzSflrirP0lplRATQMOG4wlykJD7+hjqZmqP67fbh/TjEN76dtyNj9tQJx1EZs+5
ZW5HhPTdhGmvij5moWyb049BXU+j7EnI00RVGKxhujU9z7ScbQ2JPXuci6C0Jh9957n0tdTeSnqs
ULGq9Kfc/BY36j06654aECN0494Cx/Oiz+5k/NAMemxoHJTkW58VOrh9QLGeWM1Ts6aCltO/ybJ+
biiHKX1d9FquomijBaCAT53hIdecaL88xycMuZ3NIH8wCiQOvDFAV8jW3CLVKvQ42B24sc8822Bs
qVMmM4+fxYMSRkyGDM0UjUugfYrHWH43RSp8bFm3LHIZ0Aq9ABMpP2KM5qjs2w2jMGnvRI361zmB
wfr+H5jjyQa1GamrnkUYjH9WfpYtL3UJqLOdhlFne0pjI+8TPYp2VIACOgc62WTWVpMwsBtjT04G
V26D23fjb6K0z5VxQBObtSKnFnaQVftYu2aylQJ1I3acRHeenzAv1WqVB1YI6LxK3iZoy0JI2NpQ
OJIRgIrnxv7GY/xcGufNZJVqNCVIFs5LoHwHYSiyyekWZH+RvIHeX7TJduMm2kJdKYbEm7mJ3/TF
NnxUIVxJ1P8gQFadwztZMQpI0OCn5Ifel53VVZ/b2B43o2Pdd09IRZ1ytE4L/bnrnsbnDnDANw0W
jUp2fobJxXDZpnDCgwQKY5eFwaLDKnqadQ6Dun6Ghkz7cUnKp/XASuLGdmw8yet8xujYPdJqI5Yj
FGAAP5+uJ4kK/Sa8zOMcQ9oZKKyhuFP1vhlFXo5sMfi5nMW4v31xBFeT53CUF3VWFoqt1aHqBRFj
uy6+3LbwNxH4f78eT9aYx2NskQGBQGxMSPhD92fMPaXrjqPxsBiTrSa93ai9Y4wvaaK5VKWgiaYe
zUpUbWQ7tV6aVeDviVbNAVIOCWO8puwOM/4xaN2STNSXd3Vm4xNqDQ6QqJZ31YDJaaSN+m0OVk7L
U3YEaSORHy5aC+ftzCBSJxKLj0kx2pR04OHbCr6g4P7xA+DE6Eu0IX08T8kDE9zqfOOFzVuKA3D2
a2+8hDyDI/wTK5p7HJYUODaf62kF4ZUoV3m9veHi43CA0vdJXRcUHmLvmvZr9VB4xQSdi6RyRluz
WYNDf1eUtjK45U9ht63og3H40sgIZ2IWzNRZ6hnGz0aS/qVfyrdvNMnc9R0Lzdg7PwUsIPxrYcoX
iAgLhtYEIYXJOS9m39A6T5r83Lb3ZmjaY9/5CSTgowb6gJNwbFtwQvgx6qGOixJamKzfJjLsdosa
UDbbAIoKnH4gpvAwme4pJwPjZqF7+yKITHOwEafpuEYGTFtz6Zn5Ys/kKekFyCF4Y3lORvQY1D0E
2dD6og/e0GwHpLhD6LauIpdJcKtNDjgwXENqWnxs5Ic2WbazELto/vyaiFMyVw6JKqN11jCpRRSL
71oyZaMqoAiX4UTe6T7KidHsdc9FY4cuG6yB8EfvWPox8YXO57X359I0fxliRW0hMIGYYtKhC+DX
W9amnH9F2bgPvebwdsw9R94YER4CwT28ctN/s8zfDIxjz5Oc5eekmCDhEj/NovHKK07DbxZUwOlF
GmGpdHjWEkLCVAW7zLRLQI/SRsX3VB/e5sZ0pCWzlbb634/ob1a5ezCq5UzTOcxwD4hb2Ya2G+M4
yP9J9+Nvdtj+XqwOmouTKjU0OzcyJKHod9I8/88X+jcD3BWQpdCoR1SVziNKLVrqKtlPdRalfK85
lL9Z4Rz4ugdXlC6zIfa77AjyphkzDpa33uOFqzHoAAFCdLI46wQGAcEBvBZP/2aac9iNKQfT6hjl
5/LQHFH8LyHfuq80O7tflnvyzgSvF192le5ZQ3X/UX3XRr+8E7rUomPKvbehbHb5VCc5bn9+BlNh
Y/dVYw/IdIFPZPTg50autOzoOybc0vvkMW1sEWWBEAa4Z5fU9TymQ5ef0ZkzukjU1t+6V0Qv/btM
7MFVnIKAPAKML9/+D7lStkDOrbn8DnwBdoAUitw2Zf6RUki/dfeYAuvu5r2Fhien2rYPxqZ9LR7j
e+ubMD8tgF6+MquuFu1qiqb1DjzNkZtvTZ+NLs0tPv5qYpgY+Ku68iZ1DMH1Elnm0IkWsTGidyY7
p/r3kX7XdOsBUOzpXWhnybfbV/nKs/nbDnOYVESJFFcgCDrnBdj6VvrdKO8lROMZ1NRuWxKgOs9A
0EaLrmkFvuVA9zJ5VIxGYIChzq3DwqFS0UVVb8BLPBsY5mniwmsmxRlElG8iKxwqSWvR5unK7gO6
tSQ0wbUdmhBAzn57t0TfhUOgVm7Wcl3w8Bf0ZZALdMclL8XYvuVq5Ny2dC0z89sR4FBGLfRQzks8
9MPOfAyDAUSRow0vTYGqmDhPIDoGHJ7MGlqMRgWYZtQ/BvqW1oJki+Dv8/XWTu0g/QIRlvMqJ/ai
6YjrFF+wY+xS3DhpfG1VRRfWMrMeeTUYXbSE+SxOwDTLjlEg5cES3LYnOHJ8dbWFTHkdp7ijhHaA
nimYMWxiLaJXT7RzHBTkRTZky4LJo6lSHQWZsk59u70QkQX2/xeOSWmApLYO4Xatw0vfxTuSSgIX
S7RV7P8vLMzSpA06m66drbe1j+w03xihwMa1hpPLC8OTj/aDaVk9hR+nBtlD/9Se6seW2qviJLsw
3kHJoISGr+YiEHbkp3yngx4XDGmQsrQrai9fh7319O/2lQMLiVZgEkow7iKPfWA0pttEojWLjjwH
EpGc6EVdpSz0p/fEl2xNs6vIUeOdVbt55qBrFuMvDroi+1dWMKa9DXrvNXOnxkNfuWje8JrM0m/f
gIMRGdUjpV3hoXXe6qurUx1LB2nUoJRsOdB26LV00cCfokrmMpW4hhya0V4OY1A8ijJJN8+cKvNV
1rRPO8aRnWH2EZ22nbIfoUI66bkAp29eHpjhoiKlU8sWnKb5WV9+FStaVouQirpvREvhPI9QL4w8
iwBscjTbyRo5lvliZC+3T6vICIczoAacGmgqZeeyz7a1/L5akkeW7l9uF4c1S2TMUTtgKf+PtO9a
bhznun0iVpEgmG4ZJdmWnNMNy223mXPm058Fz3+m1bBGmPn62tW9BXBj570WpqtBlUvhBwRdt7Mu
Gh+EszW0itZsKfHd57Cw+8xRMaFO4mYrwjoWyWF/P7JpqWxhfoilc6r+Ufe6Q7LKk9d4W4Dm4vyX
ObX6+utV4UicIWmygtQay1BZAYyCWw1zEXaiwr/peEQ0sYuP8WZ8wCwyxrinC9EYkUgzOCMD+ktJ
x55yfr0073pdbpQudGU9EkQIwlNytoOWOYlngkiUBPVl12H+q7plsyeY914OMTAtAradFR2ai1G1
VZGbFRySBw4xZaXV1wKRnWG9l1F2gFXdpX+q/gpnLUzAIun5guQ5iZ7bHiRe+v8CDXKsLF9x5ZFe
gn18ICZLkrHx8djsjU3k9U+h3wPyBStT2GiwUQvGtLwrUNKzrgj4Spz9ANg9URsDcf4XAILTBcqG
RaytZwWVWz+I1npE34szJJHRR2vLeuuAq7VnbbUH+drUBOPNAuP+1YE+uku6NpZSR2xFHxPpGSnc
otwKrk10Ds6MREsdl1OEz6Udqjfg4QK5E/PT3vKhBtgm9vNXa6uJZLIH+4+BMj4VZ08SqxyaaYlz
lHCmz9lvfXmn+hZmWZKduTUcoD+Oix0+l96yEYEgCazmlxE4ulEUDqJEyRDNNksKch7wcqwgUmlT
zHNoAlcjEsXZEwwHyZaVIKUp1JdY7+04Kr2ULt5MRSnuqQ7M8ZvjwT9iwHzXFquJTU5ObDCb7wHJ
O/5glAgrKvjTBblsH9fdsMV26VXydF6FBEr6VTU7ulKjoJkZdlh6Bnm3PY1PoSGArTwfWYPlg4s/
EjrESVPCAZAbHayZlT0VXm8+JKsjATl7sYvWlga73hae+sRgZ0cnTF+LdlN/ZgOKY7hyr3fEQFOC
D8yDhQAaEX30IYelYxtgfe8B4g2Q4pgNEuGrnC+34QY4a7PmRjYlEYxb6y6expgUMB5luu8t5tcx
KOEUmN61XFGIcb4GALHMeBx92qmwymJiuR+jA8o2jVNhPENHAjMHiXBRUqRHnCVKyKgC0BdpYEUw
HhAGWDgMzmuqwNYRzu5QksyZorPCKcp1NVyfEYGdvS0F8ZJIL7h4pY1ibSiwcHOdkHuTXElhvW2j
+74UFQBEF8YZmBYeKJF7VgmvwUllWqhsTQIbJhDxDQwkyVrFCuHl+gEQ/wb4d9Kf57/J+aI6kVUu
JMmqxOqsFN1j7dC8oemxvAL2GM82fLH2PZhCFGft7Oi62+rYRa5fETxMm0VUhRRoBg8MMhlaMWk6
fsScYY0Sa5xm19hKLvpiIjFcjJIltTbFBP7cIsQelTdQEU+iWsf5BgkulLMV1thYphoijm2BWYtt
ELc9SLfYW11vew3hkOKwYX+G01T9WbSistMfWYtKM5shrvC8slm1K11yQMRyXllEdlDlbETcSaDl
liCi8xRfdYG/c9CwkI8B7cFVneVevyAX8U24F0WXonfAWQ5lSFSsPqK1FUl3pXlDI8H+juj/50xG
QcMeLN+w7w1ajhoA/SLiCa5OpHuctehzBVUwgsaFMhpuVey17CpU7uth0403SnUvgd2BNkA4CEMM
DSlAqOiu0sqwiSGCMhIlWjyWCJ3GVpNYyIlEa9vtq113FWGjOGD9M/beLezuYV5zebK2ojVIwSXw
k+m91BRNp6AMHOW6HZbTTR+vwaKsgssWieEClnYqU0wX4wlm5oVVVO6c/szQnRd8UWYtvofRwJIF
wIshqyqnlG2fT4aUAGuSrQwo4EleUV17srzZIT6W97B5KTgW+w/PCeS0tE4yY7J0Bm6JNeEwA7p/
+lpVzwk2j7U8cgXHE0njFDZGhaOtKmTEmq0HYRnU1zghyol1bueh1z1P2BtcNhTbZ1S4UXD6Pf59
tbyKtmWWjZUxQU+mgz68aMJE/LSG/BLAeT2dtOpU6DhcV6Z21j6OPXWL4vn8FYqEcGpIW2tOyULR
9NA+o7S30/R5lm7Pyzgd7Pw6COfSpLQ213FB2W5NsTqp9cFg1EGqjZsSOM7nRRGmX2f074vi5MjB
TGpUYAsf+ge8tW3nrE/D1bilgby37ntsb9MvIpeb4aUCrA6yut1fW23Npg3aXboLnVo0GiZQUco+
wNEPUhJZlem0ZNeK9NBk3a6owGy26k6aYudfFy3PipSSc35z0WWmkc0Y4OgfaEacuQx9wQ2LDsT+
fnSgJU/DOdExfSa3oD+PEQrZIbD1HYzt2rPkbOfYXjcUq3Syaz6ZP9rZXjah0ztlZqde7om3T04t
ZiG1/aVfnM3pxnVNkgWHlnfjdkBf7ae57BCcUcAWZ14e28iCGD6AfI/KUodN8wU1n5+iRZ9Ty9K/
/QzOGJFENqeqadnIgewQp7OrDMNWzF8BaOM6c/NAVCURPF5+b0I2raKfQoIWvDVcG+NkS3H7GkkC
Kyt4Uhpnh3IpGdNsVTOMEzeOOY6e3u2V9irJ5ddhxoQ2RmnOq9g/hKd/f1B+a0KfUelfW3xQ7a69
1HcFunG1nXmx39uzwzjbCzffV27i16JkRnSjnKmqsjJP+lgDkq9aO7lOQHQw74ZQZBQEz1Rjfz96
Q2Ees0Er+A4lezClj6UXkTacorI6VsZvSxPJJBdgNmD1ePrZ7detVG2H5rK4aa4yLPQWW/CHPSTE
aQ7zq5U49a469D+lF1GH6x+i8V+fkjNIfV1PTSXB9ndedKv51CsPg+6wZ7H41k6+NDfyRr4I97Gg
ICSwUvziRBqvixmPiOISoK9MEQYRtcve0t0iizfLIugLiD4nZ4AmxSoUs8FlZ+GdCptOxYGcSDE5
42JUmqWmMRL5Ybe+d4+MPYlhWCSXZNtUNtu8sVxFkEoJ7pBfkDBnTR8xQ5pd980mjn7SHAhR2p2l
KLtV+nn+ybOf/5vb1hViaqYpY9PDAkYqpyatuS4kkobuYFEdKD1g31jNHYjknFprDlObumR9lCZB
Mvod04yTyrmyMdebpYvHDvRG1HD7ewVpouH1nzUCf1vfJL6oTfU1S3zunJymkN6KMm2k3aHNNEfX
QALaPS5Lj/LyhaL9TJdHqfqJ9qM9ljsQUAAL63lVH9vhTtZjR+6v2ni0Z72yk8iyzTx3TestJKar
IVPJq30M2M0Ea7RtYieK7Cjl6vUUWkJe2i4Y+iAHcHafqQ7YhLysWb1qLAMTXapx9NPlAai4UYUF
QP26QHV9BTX0gPY7zQAHPU22rKZOH/sMAynMgim+za0ftQUAbiXxTSrZhQXujxwbUPi/265y9fFi
MlovbEq/0sttalK/XONbs3yWLbC/9X1+WPrcdAwy3pxXpe87d9xX5Z4KqnfZ3MtKBw412QGSjeo2
DmN1GbBHkWD2r/SAGPffoZl/l8oPPY/dHNIh0boDQzZsQJUVSN7g94+hbT79C4pA5nTPKNK3HQBt
0krNIN2B9Vvj5wpgRJPf7rs78YaI6JnwCwBVVhczuNQ6sPEUt4rdYf9MDRbXtHuHLb2JHslXh/Hc
2TgnPKs0VlQKY1BeLh6bHWduv9n+G7Rf4dk4T6x1OVafeihLiwS5flF6hGy5XWxNv30Yr8TIjeSr
IH7udMzSH/l+WtJWJh1Ol6eFPyaXxhzuwjp0JdNy89XchDpKY6oWtldZSDAbgw3DOSo+63mlgCAD
6JY1KTJw4fqfowbwvSoar4wYSYWlGst1R+ePuJAu5SR9S5QZsbDZ6nYKvCw71oF+FCblCxj/kosi
Hcb7vK/1TRbSPDC7+VCTCcya6XuNdlfRGb62pm5fto7Vhv5Y32sRcQpjo0qPFqxPE763kuXoMyYX
QjxvXJ6qBTWgysbxw2gkezHLHLHa5MoY9tExUGWUi52lwEvAGro8v2dWG5R57Gey4qZh7SjZYzEM
zpoDVwsjhGMYOuW8XyZz37exuzYwQyqYOm7SUHbSAsILu5aABl3f6OZOQj0oIlhKkT4q41bJb7Nx
cKKm8k3pou3moKShn2kgXKpj22oML84kT0tCj5qrnVLQWoIcIp4ru1NuUvpiLIo7YHE2M3at+pNo
H23zYOWyncPMystWT0nQxwaWtolNEyuY1mFjDgtQE2fgDBZumo2vSW45igZ4EZJvqvECr9W1Zmck
yEXk2iu1Gy2WHjUArMUrihP9Du61Lw2blgBow6mkYrCbdbAra0OTbSkP9rgC2nDpHkkRSMXOHIGa
1a7ukJEZiVVv91HyQkZcXXY3aW/T3DylEhDCrL52Kk29SmPc6HxnwXtjZ23O9wZpGrfoaORb0UeL
trRBbEsGGcH01uatHw3PZko2SWPZYdU4YXebqZkt5aPdgQIpi1LP1C7iKlBHLNq9heuV3N5bmukU
C+gI54cawD+rdSXVe5K2gM9LXWm+S4btUM82yMXtziiBu2h9zDV9XoruTo3y53zeg2nwkFT7jPZ7
TDYA/AbC5+d4RHSoV16ZNpd5t+xSKXen6irOwOi7Jg9amaIa+DHkP4GXd5Bof3/enXwLvH636zwV
2UL6sBoqxAhUfq2yxy5aAeoniB+/lzs5IVz4ozV62McJrFDvZm/kMWMsScC8ksC1aLrrboV2O3Lm
ICKgDOhAuO/LqjxnbJLJBUJx3CzqkkwdmAyxLXo/BFnAloSkoLsT5+vsMOeEcTHQONSppVQ4rDz+
6PRbVMwpuZYSwdyhyIvw9GR6K8FUtDgTq/voj6WPvGfb3Jc3Yg8piF75yWFagfep7nAitnqqbhAf
+d22DYQxhsDp89PDBixuN1qIHvNtec0+0vviSwFzU0IfLFB7fnK4UFddGxXc3nNhr364Y8Rd7yhl
NFvZZfQkIsCZ733k358AD9NUSloiNRUCGlY9CT8Z9+246bAl0n2QjahK/b1Ww0nj3L6lTkPdzT2L
ERnPbnnIyddQQLOFndOfMFriaEKMbxa3nFF8HqBJAT5qG1Pc6XKjBwZmWVLX8PQ7rNiDBykRjzuJ
1IWzKmsBFm+pllmMaD3/FUehFvUMuFIhwLzIglmcBTEWIIhPk8le2+g2t/3qx88xw7Z3DGdyu+38
2M9QnAFDgeKDnjRfOhJPUN8qssbv1OtxQVKJGkx3Zrf+YGgUCFDhPuzCTVwiKGefVtUjceznHEVw
ZhGCJjWKetwrEMWolx6oa9wwRivTr7ELe94Bfe9+M109EseFwxlAkWN1Spi4KbzDDIlG3Lh56RJH
dTEvDnro8pG2rlk4pL3SjItMuWZVbTFwtPDg3KvBiG9cgruy/yJU1hLkOCw2R+jJ2DITV7Tn/H1m
iTs5FyprVjckcoeTp1sFCKuJMx4QFICEWAIy7QtQ/9HUxSprA3wagBS7nYzrF7V1T2cIR9fPvaJI
NdYsAyXul3Jh+OAvarrSbu7xtYHKL2R/F2kz95QAdTLXsvz1vaV36lUo1+V2/fYXr6bQ9Z/0xkfH
47xxqY7hkJeQNvomhlcfwXaPoXgdQ62Mw5ZVAnIbzArAx8qF2FinffSRcC5VH5N0sDAN3R/kXXuP
1t3G8thCdHcnxjQ56dB+ieLz8yIkakUodLfJ76oy/NEUCvoVsaikxJ7ANxt/JIbZ5CPbkK1pUtZR
1h8Mq0MGZW7GCftEg4PBqT0gAhK70+Ugicu3Oqr9ttM3WoJFQGu5WPvJPW84RM+Vz9v7aqxVkxmO
dBsG1FE2DMqRAR2NV39uHHhKgrBGbSvs8S1Z2UXWv4wDoxVbYJdgHES9D/Mb3sfvxuHbNn0qz5Ks
SQi6TN1bx9FJwCStVZptjbUfWx9TeUhQYZa2Q/ScGy7NemeICj/VqBeGRqAsbmcALdrsPAnLNTIl
wbpIGxoNF40aITsc/FlenEhTnHJ6jrrISSNAjFX1VpuzYKniDRJKd5Jnv1GBMpIn21QKJJTpNLLJ
5cJrh8wxDaATpkgx2S8i+A0S+p5m5baDsmmV0tGtK1MmQFO4ssZ8rxLNjbTCowVSX0DR1Hrv0OtM
87RUdYzZdGUtdqT0FuStnmldlomxQbZZ/hh7w17kg9akTj62bo5tIXXNDySXr7q1/gBQfeNZSSdw
S6dDKINoGqGArrT45pMx6WFGDGiXZqvvq7llfHlsuxhA8VHsrV69E49TMtPHvy4LBLnUBLWlDJLc
31/XOhS5pSV4xL00etMcEF0DK5R50SyabRSiOfWvJskZcV8qePSYJ2RE0TCYZD8t5h2dVm9C7cLS
P7vmveqkoDanGqOmk/RZpIt1T40lfDaKMN8MRW950rJGdrFU1g7+IzBNE5ksuOnnPsAMHrDxwKPR
G7UTttJuAd1CHMuH0UCabsRAhMf6kzVjFqs0axSDZn11iixdQW4wNBtdTq6isOztqlTuirqQvBAL
U0o27uTMAP04WAgWVNAXsCja/YRlq0HCOJzyHoaQogwXYVl7Vm05XYULBHnBAC75ub4No8kWGKBT
vsVSVMOkCpEtlYcha+skJhXz3/O7dIgu8KOii2ynu8NzfdF/6n5xqF4yX+ixT8W9x2K5MKWPiJIt
5sLCQaQuAdYLdqyCOD/SjShtOeVVjkVxEUph9mk7TVDI1pyeVqwzUPM2TkRO5ZSUo+4IT84DcOix
yS2rOxSN4nVWZQ8kdor0LR3AggkcNAUsb0WOJjvKfI0E1/JACsMnE4gQiWB16Ts42u+Zk8FFJz2l
S1kuqIcsmtvNr6a82qQHW5Zybxg7SaVY/nIbnfpr+KNO6oshi52JPKoNUAWxFBTOF3F9mVuxnbGt
x3hvzaItmdNu71cvyeAimqpY8ioLUWClgTIgz2JTY+R+cMfHkNgMq0ag5Sdd/pE8zigtyUIkIF6z
XFLxx85lAeLgDwn4vJB++BNKKMKo7ZQhPNII3jKBQ6OdUuNLpuoXlafE+xwFjhn+thmDNkiDFOQs
nQ1Q484RNXUF6sjjG7R1tURLyPJYSXba/q6UWAlORGD8NUDFW9/jM3Jp1qrUiannSCkz5UbPsLag
YuZxsWxZu5eKOz35jOAoJatyqhGMxqnklCiGTtNm7gHMG6+urFAUjFFibZ/CClXP7F5RripymOeH
fJ3sdWpdNKadaZFcVcd4RpxcYYhzt4A2Zc4tb8jRV6VoPKDQuJpGZLej5CYIiBsAHYsspUCHTC7H
06tZLw0JqTprQ/TGbfzMelYZelYZ8GXGy3InztnpKfN8fMG8nVwHPaY1ylbNssnnuvVJioZrfzmh
n0enXQ5DU4H/ZgFwjzagQxqBFEKxTcmv+6daxoJdPTjVPNk02rQYqVnUp0H60VuvYYNCcv7cIaya
4k85A5VJvNpT9KkUTymYkUPTqZIBixn3kgLkRBCTdPVlFjNPdLBI7KrpLlIUW6EHaj4MUuuef7Cn
7vrYZnMJ3ajkRm2UsbrvQ0AVTK99fHdewPf5FdjIYwmcjZRkUCHO9VdoNKJIbXevyUNvawHyZA17
GCy5QZcUj1Qg95RVOJbLWz5lCaMmxslA2m4GIJF7kT0Mxt8Ye81Dtfx+QP/XqQNJODNLTlZAj9Ie
7k47GndRM4bQXwRmS7zVq0Omv3QIh00ZmeSKUR3pkKQPzYD9aqtwFNM389kmEXZGSAggJcNuWsC/
k2FT5JjukQavly7VAgsLS3mRxj/AEmu3XX4FrEg7SuJYoBOiLJ93a2mq653UInthg7JD93eWPz6q
jvkEEHNH8K1OGtGjG+O+1aIP01RZMUuX6i3ZGZVNfjZXLIBGaQGoHWjliiE0TgftR1I5X0WqEmlv
j6Qp3xamm+3RA3QLx3Ly3Jb9JbTHW1lcbD1pZ34J5Z1VFIXNsuhQDnAb5va8+ohpgU7vDgEYnZzO
ndxUgQHy/sV5T4WCR7Uz3lVRGoKEZcZ5o30YLHs0olBLGdz5TUzOfLqxe3RMzl+Nk2SpaswqDCN6
rwM40upNV0yHTF3tHmhPC5wJVZqtkb1lmvEoNXdRHW8mUnvteG21hj8Z28H4WafoMo5KMFs3UzRe
pnBTBSB87dWMfYEOnrKEx7fDeR2VFFIWjogrv5QesxGw0gws3MvfsL91NY0wFv9buHR0TexHHSVV
lZZFzdxB8Rn1OdiUjBAcTpL3RX2O2iYql/+ipsZe07dY4kgoe41HQnUzmVWDxek9yB8SExxmtvTE
0gIM4z6jshYoILNxwOrl/4vuGrvGc8I541jrs6b0Bk7MWhuoXi4YDb0Jt6zD1o2OXtr/QvFFMnkX
tJSqRmt8WiZTfiSlyy5ZDcLnfrUxBise2/gOrMEyg18FgS8fcXTHy7Rq3ajC6yWPOrYtMbFpD2Ay
rT+6DBq9HjQ/92PQNpYgSM+fjMKT1k1zPxibxcUuh3ge95Q3PPo9/GKaYZjg0dFx7SjTYwQCc0Dr
Rne1oN2wDRLNyXe5txEXGk/b2F/3wG+rYQ+7pkYIuVIDX7K6BVuLxDSQEqB6AJAHR8xNcVK9j0Ry
pifqlZVEGN8/SMb4soLTYCQPZYE16cZ0KBgE80kwXnnS3x8J5CzHmIaYADfxrScrdOQ4KMDCl2jX
2hx7ZktvC7Kn8o/z1uqksToSydmNqJdSK9EhcszLt6YrL2JDds+LOB0FHMngzMQUjmEeRkyGH2ve
lNsawK9NFy5qvpBdlDGFE4HfB3V/fzX8ulouVXSK5i+R0yPiJaN1dfQ+LSe7XIlNPPAc+rVntDYy
6NR0pV3hM50V55Si++UsRqWRJC0K6NCo44VUVzXKhuevV6SlXMiTGpO2NiokKOQ9aVJb01/G6UnF
7rBSkdtFE3Ean64EHH1OLtoZpDRKly+V8cFdlrBX6AAmt2AYE//iBk+GdL/E8RtBlUnDTKP4lGUy
PcrJeqOu99N6e/4SvwPv/64w/H6aJWEnqGVSujbyZ6NyO4TcZf6gGT54m23TvIxk81bSR9GQysmC
+9HxOCOT1BUScvplT/XdgO68EjRbLEkLZwEExoVyxgXDMAsp2GejjPFUjbajNW7ywWupn7Rg8NO8
SPvP+EXcrXLWJQ2LZCotyEQF74kku1Yjj0VeCl6AwCXxy0BqXVSD3OAFGKT1OmC5akZ0V4/dPi12
6n9fPeLOxMUdtI3memD3GJb7RcEEx2rZMxAOu9D01OnlvF5+38LhpHH2o156q0BxHqVQ1wBTQw6W
9FuSbVhbQPJGZzK3JibjQWUmeVVoNznoL1oAH//nwX/uZ/BGpgkxX57jirUmgt+7rCPj2gyX66w5
kLmzzx9aYDMpZ2BMDThRGmuIG0r6KqnksY1FpaFTRuWo5cFnMNEyzFnaWGDHxTQduIHr7p3OP88f
45RhPpbBvWw6KxU6Fvh0KGOi8zV5qpncRfEl+hy1dt8s7+fFiY7EvW9AuxhGvuJIJqieU/kyojHY
l+/+TAj3oI0ym0wsqkEPUlRbwre1DWj847yMk/HC8cWxkx6FvGqLPZ4vq0GDtkD9EfGCskkCq3ak
FuXf7u5fDLuc0rljmdyrngxQd886bo/eaM/RBpuEvgSQreYSbyuCNRZHtCL14F42Vgb+L7GddWxQ
otPYXY56MIPSuJXk60ihzvlrFekH94TXMmyKjEUi8QgQHtbMlS7mZBG83ZN7AscXyT3eOKO0mgku
svfja+t5vQwfi5siYCMl0eiA04luYjE9puBw/KxgqietYeUh2YNUHNUQMBgvVwwdWL4Dlfcjqr3j
vvClyZ7/6zIP7OLRafnZwdUsqdSzFGHtiBcrjVthQbu2wNjTpPfgVA7Of0OBlvLzg008kEwqcLlz
+JBiqn5cRSOKIgmcFQnRJO2SkUko72U4F/Xhz07AGZAcba5uZVpIo/QwrfGlstz8mQTOeizYCgZ7
PCTIFAwfREfnX3CGf6hE/90w5wFHW5r+31efnDp2u9VTC7B7lW56AEG916Ex5oMV0kL+LaxGn4ri
jhWOsxqUyhHpv15xMzrVYPrJlHsWKBtlUKaoq2Tr83VcicYSmPXjay3HUjnbAWLI3DDYVMKUKL62
IIlrlQC0MAGyLIEBEZhFi7MfYKQKFZPVOxYCCvtSC+ROCcLqLVWnSymOwakTeX+gMMo3vFCMCSwo
8UPlDTATF+lDUm//TAA3vaSpg0xD9s2qLL0LNXqlN4L+8XmNxBm4WAP7hNFYDThD52V76Tm60Db5
3QwGNtARX05sYjN+DW9FMFXsKf2jWkAqZyzMMJY0hQVqc3kgcX0FJs8btjdx/vpO5mZ/ax/EcDaj
IOhWlKwsohUvLYZ/quTOnC2spaCwWSueqlK/laobLKYKNOMfnNnfoxZ8ZtFatVT0mBPdW3fNW4j0
rHEYtOHshIfqftj2TuSLhqi/Y659uZRfMrlIJG8zY6k7XOrYaJd52znyuG7XtcQS0egSC/sDUROU
hbVrl08afmrRRaUAGgcDA0bu99Hk0vEHqdrdVBev6uiDw+THoBt2qW/kvLapogEaO8tEaSyzO99V
4dev5uxSX6Ukr1iTDJQ1geyAfQJF6BhRlOHJ79hhUXd/TVqKxlJO+6tfcjnL1K81tXI1Uveg08EA
a2zPk+D1ik7GGSToNyijWWOzxZJPFR3WgboL1mhb1c6j5/OqftrO/n0afvpLa0NSUpbJluRT7q2b
dDGfVHWXDIKw5fTD/SWHs0i6Eqk6hmwQCw713Uy73boUdiha4BZJ4YySinJiag2Q0lvlp7mQt1wL
SuxMnb8zwff5xnMXhWO0MCNkpqWvm1dx/pANwybs79KWCmSdnJ0+6gXzy9ukmWfaszLR5GDvT882
RhS4bO1NdTS/C8xto9qTv7gZdQbMM8SWIw4Bvm///24h+MH82gKCJ1AZ4SJ3tP/xV3LULnZyCWCe
BhyYYAFB5FF9tIHIOAn0k+fAk5pe7eOZSVb0W1lO/QF7g6Q1N/W4uOc/68ndh+Or5p1LV1WqtuKq
Rx9sbZWNuYnyXn3u0PiHEWb84iZw1oZL9au39b/FwX+/EJ73ruuXIdPZS5RWEsy9iZu9FRxQoLg6
ez5HaW5YViQO0TeGLhVvWEG3AONwrzurnQUYu73v0F7p/GoLVhmhkxG8TB4YYG0WYkYjTlevypPW
hJfpgBVd9e38CQW2mSfBk2jWaTnzZJauY/hnBWiMYIZPJIGz/tky/v+vhEDRkhc/N/7MUvKEX22O
/rPOLCUgBPc1JuuIdlDy9z+6KH6KPlNqkwzsWTWY64QHqz4aIuoQC67q22o7ypNSzD6GbHW7usfY
uvlnH4MfjG8sdRlbJiHVgIkW5q4aPp6/p5NqS6gM4BNKKOULg72atqohwdlrKviSw61UfnTD3XkZ
zJ1/C2R+yeBd8EA0OoFRBkob5W6yBDPBzJs52qP2ZpoL+BxvDFM4tnLSrh4J5fxxFsZLpw3sYNj0
tWziWNgJRvBkuoWFCTAnvkVZwwbWk+UWT+fPK7hTHhVILs0JtLQQXWDgXU2Ap7usdil6Rid3Uqyj
E3LWXMpLwFsVLIYHoC1gnJxoV26soPTKQAQ1KLpM9hKO7OoUJaNahhLZNxaC52reDlZmU0zUzXXp
nr+8k72w42NxNpyWVYoAG7eXX3aPgMQIDG/eAcvJbwF7LPJJok/FDn50sG7o6dKwwW9JD69zAP6o
RfZIUuoJDnXSMR19K/b3Izlxm5pqXOBQ4cOyeFUZyF6GvaXiuftCiozJrn9THzM/vxKd8GS74/g+
OYNOyqwtUbdR92kLIEx7ASDltgK6gZ1ioIrUdvyImSorAHvx5VQ4uZe4w5PwNYrumYv49TFPjXrF
j7A2g1fDJVt0+9fYaMGanGMgPzEU1x+Ca/+Ossfiul/3zgeXSSMTswln+RCOWobJWqkISDLpe2DT
vFpziPGu5WFqPjsJAApvS/ZSzx/6dF3TLe3cJr5UkxfMlVahDkAI9LenyIubyO3lzO2LHpPhyCRy
m1ZXTbiVUw178AzxBnYGXFllF15WXeNoRQ/smMiJ1M9yxMKwFbv1erMCJgBTVkWd+V3Ub8cxwV7F
6nYwwnl2bcavJMXGxmo5oanbRHkCEo87AMrBHHfrejU3q10Y+FeHblRsoxnAMX5pzQVwG3KMsG6G
cNM3l7W6nZTrbsR/gIW5uH1T40MJCEhypxgKMCIapywHZ+wY00VkDwDIaIrBCyvd04CbEFoU60AP
cdraqVG9qMUz9pSiBTuU+b2kY1uW3RSAAls31hVHMX4o8m2RoiiiHSJr3cTSD8tUvDJ8yDDCZC0L
Omq6T5XORW5kd8j5VABPVJgWGIkzKaOt0p9xm4HpM7brAVMv+RCYSQ26a30TjvM+nE0n7KccOERA
NW77KDivKgIF5RMARclDQ6vho0ySXFAauTqx7qXyf5ksONZH8rsdINMsT1qKd1BFWDeI7oz5IFf7
JrtuAbsuWYtz/lQnR3yO5XE+gtZGJpka5Omvq49FWDRhANQAaKQ7+rx6bE5EVD04XTc7enKcr6BN
pk8WM3XFI/pMcm4rxFUKh3p/DTVV7Q2tMF0cvac70bz/yYDsSDT7yEdWtqOruSwyRHdJ7BB5ti1R
5UIkgfMXhl5L88QOJ+P7hfpDSEVVH5Eicp5inKD10QQJC4g4bXOxMXA7boExcKF5aI0rn9EL9hku
hJ9NdDLOTRhaamDbD3IBvXI3wPGyXo/hRFtlR5+1f5FziwRyLqGaklLDSq26rwsZrDSRa6yC6Pl0
rfGXPvBJwKKrgJsx2JkwwTmjyHifglf0HfDaC5DogA/jlg+iixSESnxS0Ki6FU8ZIgrw5wHv6HVd
PwslvKaFSJAoUOKTAyMKY5rXOJ1xaC8Nf92Efrw38bQY+7pwkUcQxPNbs8bYpUMk4Vzw5XsTgIwa
ysZZvp8mENRm932EfkkyugCCV/vNMj6p1puepQCGsw4AVsS0zxRUwKZu/h9p39UcOa40+4sYQdDz
lbZbrVbLjcy8MEZjaEDQgJ6//ib1xT3TgrSNY552I7Sx1QALiUKZTBsD2pdB7usdt00NukKW5rzn
ds5OPUSOFadTEZyOy+yVdubVCq5c5C0NLmOr/LqOrv21JZySlc1zU6rovp/5rsB0AIiqk737Tfmh
mx7EJH9V32WDe19Hjn8tCsekq4ehoSPKsF3rRC2ot5TJCXiZ+oZSenx9ubyXXyfC/i7wPZo828yp
qYdmMmCuvG6Uqxaj4T/VpybqjvmRh4OGbG2c9iEoaiHUGknnQr4Gv38t9p1h4sy6W3eJm+TYXgxE
Ypzh2OeeC0WuuyRA3PCHIBFfe2iJk5YAZXaFa7nOWKtQC3ZJoeyquUXiPz0Vxa/LmytxVFFjBYGo
W6UbiUCxtHun+G1C3yYbLYx3S5pepV9xw96zfUx4g3LFhCNhwoCXQucS/OY3EwTvQvTc+qbpDY95
Fvf++hvkW+HlZX4N7H8/4rbZZ8aHte7NbDuP/Vr5s/pam5I7Uva1hEu4sKqGpBp81NK6sBx+N5Pt
97Ps8ti++eesxd9lCBdxjrYAZ2D4Wtke4jzpDukdH3upeewRI/ahjDPpH95pf+0J0KJDhStXwf6A
dhnryrprQ3CTHYsOTOBbQ3wXjX+6V8zVg/LzxvSNN/LfZOXODr6AM5WTtAMadpC/bKd910eu0u24
/fw/uYbY6d649aQlCfaUcy0EoVpgtZLPJnE+sae9WCA/YedYxlwv15NG9y6TWJB4ny6E1LTrk7bv
4N7UfSDjrTJ+I4vExNeJ+r8fQ5Q9WfEgWqFDpQIHp1BB3mr1lPuyvUoCCEGF7BFcnRF7qH5rbSxr
S/yHoOlffigqn9A1UxN7WDqklax48sfAjMxDelUeWGz77/pzoC+UAdaWjbtw2MTmct52a6lQGO1A
MgXCqW38IucB8tthGv1XNfaz3RVO9pyQeVJ1nDSKd2xXxu06e3Pyv4GULhznfsUoaVvATWwD9IEt
aAYTfyhMSewjc0bh1OqK1rKugrtrUxFTrfJ6h+/r9fflYyuxIvaL51Aj1DUOK4kx78lyYLzfO8nd
ZSMyxxP7xefBNKvGmEG3d1XfZ359tx6coHgYvd6bgsQDJaUCHrLgstXtM1xwPEO4+RUMwSiVDkRy
AXsTSJu0cT6y9irnaLw3Tb/j8WWD/5C2/df5EpvGUaLSVxUMmVjmgsiKoTI1gRxvBtWNLGiXBByi
xsSggG60TzZHt+Ho814xGq9BIx+pv11elMzQ5kDnV36fLhkZ4eyr/qvlv5mie+hb0U3JHSXDxfdB
8TM7emGPZE1qFZNS2S/y4qxgF0+CZqfpXh9mu8bPvoNTBkNcCE5lniI7BAJqTO2Il12DNRpu6hOd
+3b1J6M3lzdy+59cckcBNdplVKluYQw0o0ixqZgEK44JHSM2xqmsb1C2IAE7mKtsEqo41VUD7pGp
xduJHBZVgoOyuEas/iRTvk7FFkfZOppXKjXux6c5JZEGWlvWfZuHH6YF2q78bik7j6PT1IOOTLSg
E841h9hsQZdW/BjL9vvlnf6H1Ni/zqEpFIh0Q1WG1Qbc1FPA9xUOorovo43wH7TxoYtkvOx5I/m4
Yl1IUQqMVGxvK1VVvCQHeTGBomv7ferv1v5VsrwtDLngSSKljZ1pvGx4gybo/8t9NNG8y8G6AYKD
98SHLys0yN7GolZEBkWRZKGw2P5xYjX3W1TbqD/76NvkNxpOpKx1QvoJBdgxp1Zh0zYLbx111wNr
D9QG8AVHn12DnmpG8PBvtLXLNlZ4fUy0b2yywOhYOvvabb2W1EGVs0hX+J4Wbpx03xv0/1ijgow1
iCcc3F1MxgMgiXNF2QjXWPjIV/hSnjQQHfnZlo8SB5JZEKAIgw88x2QCMgGg8QmnCqpcWwO/9rAR
HPxAlum7nM31822saTohBMNblmE675PrZ/i+qhxFoiZZT4neePmseg0FtzSmLspVj6Ay5ZFOlURQ
n5f50aTwOZthRQlVAeLW2XR0u/KGTv8Fn+pHG8LVYWpLxRQGG/YpvzdAUDt6Bqjb7SvkxzHgLK22
ydYkfDrNSZKlp7DXhfrgo2YDfm9MXphx/wQCSu5tM4Wy4/8Fq8DHRQrXSVfqVZpvNHcJcU+adiA2
u7LW1VtIjzIjclf4jG0yejnt/KXrcdvEA9qc6KiHCUEtaQCz+snRrZC4+5wgRTv4bL1XKvC1NAUY
mFpZvPn5zfHhB396jHaNvi7vBFFX6W45puFGX7n621iDDPm/wMaPtoTLZhhBweZsHM+TD8KQPeTs
Wi+/orEZW+AS+a8K2x8NCnEtMV1FB6nuejI6GrY4ORC18Po2iy+jhOTAfnoMT9xuoPii3ei8heDH
zyLX/Sp9W9F0kfZ5XEt7br4Inz8ubPP9M4ioMyvLafJOiAwSq4eNmGO9m8MqTFJwIV9e3eew9qMt
4X6hK2doC9xAFtW5Kpv9JYGOgbJGUy6r1H2ODT6aEmCIVralzTZOD9tEqxp0H+ux4ar7xs6O2iLL
knzR//3RnIBIpeU4lqZ13cmqfleOemWqNoYs9IBA/N2cDh06zieSxFZBJQ7zRQj/0bKATXgCQxFh
xEKNuPsBdII2gcMwSb515qwxWhG0F/suvbWvzDlQd+zt8heVIKMugJSKCiHnrFBPtPm1WtzvVkty
n8iOuvhYtlxd7ZcCYdBGMI0ZVn9qcG2uMVInke6E/4aytWRR4sNZUx1WGzq2dKPQSJ3AjjbCkNKz
XC+/3dCePkhDr89R0IfPKL6bOweNb1R3Vrxi812nHzYCbQOTJDsdTKS+urODcZK4jgRrxIczWVdL
WVycfGdB3z330MfhY7YlIFYSgG1yrqT9shtIfoyhPy5SwJqp0Huac2zsGIGgT3kn5rDDMcPgnbXV
P6S7KluiADgLwSCo1sE923AIIQbga+aD3YbNiVEIF+b+EumhRU9M83XwwN3JqGoleCc+r+0mVZxi
u8JTyoDd12li+lXbHSla5i6fQxmMGwIAadbIEejBFOcoZc1NNDEcDx3tz2Plt00RqJRE1FgDy/w9
F5MkkfBeSLr0ZQUUmqpWzfUMQXwC7amVLT6rnX1HK3BRHiz9ziRJVCeQZ11/leBA1RLw2aK1Zmzz
ICnTSEETDwFwlaT0km6OCtuOihUsqJc3SXauBbCaXLvh1haarm4TO5UWTaZkyOn9mXBhH8THORsT
S29Mdz2lxRpihqqzknttcq5y0whA9jxAWUUBpxjn6x7aqyrIr9Y8UFe7jl0LI6B1CwY+c1kmvwaT
dDPpHilsr3cf9ER5pa0CZvvKwQCJoiygTauLk9PMRVBV830GXe/Xopzvl5TfZ5Vxazr1j6beevzJ
DVvAyJPTQEvu7OS+TZDutqB1ZP5yp6d6eJ7M55Ic6WT6GrTPSBbUiG1oukunK2a/udW3dHhw8/t5
uRuT77yRJDQkX0XMGyT6VKczzdUTn4iXgb1yBS/c5Q+/Of+lr7Lh0lmMA1H1rfMXSAcZcs9uEn8l
LCa6fp2VTzSTncXPeaAPKCdmCuaJkmxyKxWdSL8U84dWvRr62+UFSXBNTA3MlDrIhSNMBC0wBOD2
Zdd4ffcwglJqTqFoBB+7bFCCZO+EyWc7iBKhvTAHR8dtxtRL+XXSqocOrQpOq0tMyaDMFEK3yVSK
PlfwtZKj+wKtjEjxVxCOLP/OTP325S95hgCbpJy61hyRAO0jSGaFVdQ/a/tNIxt6tbe1RJlG9tUE
kITy38ibFsbs9XbRH1JyVfMbS99qGUsAES4J3Mm+mQB3bHAtwgicpJ6smNo3uHkDJFu8KpG1cUiO
sNgVihyr1dDti1VruVvnnaWY4WX/k1kQ3ntWVlJb2UIyVbcf28G4L0cZdF/2BHFuSG8S5uYtwkwH
QhqQiXZ3ff50eRFfpG4/IIO1BYFnpygjhlYkDhyA/1zu6YLv7pEI4zSH8ZAfQZCZxsluitw7boGu
k0ZVLANC2TZufz/7AZWdd0zVsI02MaIE4mtu20hCAVm8Ls4M9c0KoooVOactXh9uip9bhyT4eYP5
ZnqQs1d97eWGtQmIgm5clA9iur5QzanAMWnez1DXcTB2pd0msyu5Q74+vH/tCFuXdpUzTCrsGIZ1
XJoe2zdBHw3klZYTQMYFtMKLxOnfq7Sf0emvTSF87Wy1XZsOV+NGFTr41s2IsA71Y2i+oOEdpHqR
7asIYW3fQtjAPPvG6wItYsHyXH2j0NNoQiRgiF946u5JVr/Z4OPSjxNgWkHjZjVXHCzNoPduGTqi
2bpbU46mKnQ7g16+X2/7SjbO8A+R5t89ERA7RUpzNJJUPWUd8fJ+9aeeRUnN9m4+eRloigtAXKHb
mExrPNvsr5b+uuohf4GOarZn0CTUjcqzlLLw50X1Mjx8Eufx8kH/OgL4+xsFoM8q1g1oqMExS6dv
tdXeGMNLvhYSfP+Hk/bXjADw4FCYSZrBTBeOQe76W/ETWnGeCvr/mzGWl+y+jqP+v0FNVT/CR+eu
o1IQGMz1Ii4hvZC67Q1P+U2S2beVNOi4vI2aKoA+L0fFUkiNd3j/Nq7XaYvRIoNIDtkXRY8NlP8u
agsRzjBRSWvkRBVY4S9bbwhqaoHNkE9efTR0BxvNmayt+h8inL8mhXsgWdJptdGjcUoH5Wa1r3R1
CWq18Mpe83TlphzSWAXC9Cn1iZJIopCv74C/xgUgUx3VHIoVH3Es1tuxP6Qlv7vs/hLH1FQBt7bp
36RSgVtbu016KJEtV/yfhkf8TfVbtp2XkVlTBSCaOMRGCwIgSvsCI/2Y9p3u1vKqX47JcuptWSj8
RV/FR4cREMhhaDocdThMHygnt/er/da2uq4B5JuHYLiuX/NXeUvl5XsOOaiPbgrqP6blGL48KfWr
AbKxqlJ85vwu1SK4/PVkhgRUwagd0wYNH29cLD83dF+rj4MFUqReUpv/oqvyw0a+J1XPTh7t2nHq
DXfDryW0foynDCzNhudszZSPRlSEW0GsDaXFA8kJeD+eZ3YtPSmLcsEJ6NQibsBu32L4aNC0OLGr
YNF/1vUK9vJDM5Q3brEx3TOvan91upQ1ZDvn/3yFau8d6Wc/pOoQVPAaWWPoEQ1PYP/0nVsLz3t/
/IEkzr+j1idbuoA845ybztAgAFyq7kCKq5kZXjb/sp17J/2WIz3UEPCXWYnvZrEzYZoIVL1cGR4u
u5gMIN4x+WzhS606ta1vX6Drr3te+lOyBLkxH0vVDSqImXTWtTnSMHWQM6op2oftOF/zl8s/Q7YZ
AkzxfnSyIsVmkFq/TQoFc2Kvly1IztL7bM/ZOic1azobA5EnhUU0caN6PhAaY+nR/2ZHgCQrGRtr
SRo8wMou7kC8r1nEqyYapMosaS2ULUnAoV4ZzC7vsGmz2u6NmoU1FLLqBoXHyo4vr0oC7O9MF2e7
Z5JG19G/js7JxtyrGC0eOve4Oi9D/rTCOWrq/rls8IsRkA+I9P6AO7OosY6D6g75Yn0FjY4N9d3h
m5K+OQ56vJRX1cF9DM2vAUOKJn9yOgkgfop3bIhpqbpGbEvViKkLkYhVOe1QMWs9Ne7eBnMEH+6T
ikjgXWZEQADd7RrmciyxSQePdVVAoEVld7Jc/6dQUVjLdvbOdtLqHGvWJgNryZnP8jRsypdau7UM
XNG1LnEU2ZqEg6yO5qzaOZ6cqTUEpn5MstE36dtl55AZ2Q7G2YpwXyT63OPhQXRMUUxr0KdjsBRF
eNnM51KisHPCWe7okHKuw06Vjx5tXI+n4Wpj0kdT/Lrf23hSq6PH2lniGJ/ec4Jd4WA7Y8mX0oX3
OaSPm64P2Xxo2h8zaz2yOIGFVatturu82k9oIhgVgg2bklQtt2RBO38foCpj4hmTuLY3pr8uG9r8
7cNV+9GQWEWEGO46KYQi95YrYH54Xm0tumxB4h9i1bDI7AZa2pAiLzTQeT+QBY1vdPAvG/n8WhHW
IWBE03Sg0lYgGWfEemReV6d34czHJVKv2UNxzPaKJD0vW5aAF4ve25o2YuNm636xHb9sfq91KvG9
z0OuwrK2z3d2uGynQzu0gbrJFgomKMz9gNySnwQon0NIMlAzj3+bIAAjbbOROKBIn6au6cBcB9Fu
XwxBSeaQou/BhtJ83TQSlJK5oAAgrsuReVBMSN03GgSoDilfJdv49beyLFM3bdN1xJnCtsoVPjEN
oJsyz8kwCZX8sCouQaivof2vFeFb8brt3Q4DFafVAHeU++qqx0UPIYDqsVHGs/z15/lra1vxmV8o
IM4r2m5YT+7wjN6Ked8TDLH9x/SK797314rwZUDhVK4FgVJFXhlBrV+vmfM/fhkB1Au3RLIpnbFn
a2RUs6/2V4Yp07eSbZaA4FOv09Eqp/VUja0H0VIfaTHPAb1olboS3JZ5moDbpoFZ2czEjkETLki1
p9roMW4vI9qUWBH1g4zWoXSxsaDCmD2qF0FdGhBRkd18MjNCnsleTItbGKY9JeuuztDZV59GqQf8
w73+LydzBOSeBr3JOo4to4uB7BJ3v9vUBKPVDVIJ+1QZYkunq9ckaLyFWPrla0O2QgHElRz6LamF
FVJe+73LgwXzYiyXDQJJkMERkMFlNfhBNJzWMjny5K5Bx24OMvZaeS0yLrsJt2Tj5xv9735uaz6D
hrFTJ21oAEOU0oCxwTdAK9q95cU1YUaAIw2ZGTBSotJ7eS+lH1JAi47XCDU7fUOLKeJorWibN30E
z277uwf5hqokoV3QsGE/LhuWHG9HwBAoEGYgZ4HdwsaLuKqhZtxjOKPyzNTaXza1fShxb03XQOaO
qEg1iZlXozXBUaxz1HAIWEygXtcOTIKIX27juQ3hPKDdaXUnt1xPWj88dtnGCfx9KerQaV45WjhN
R9/P2XIaeyrBrs8JPMD9uWXhNOgactiW266nmWQ/cqY/6mV150LQuaTZq2M0O2iW6R7j5Ghq7r7m
9cmsrcgsJp8sbmipMgkK2W4Lx6Yids4avVtPGbqQjPynwbhkyV+d//MVC2eFGOrEphwWnPxFpZqv
0J3D1+iy03zln+dGhHPRUuiO6zOMlJgYalcMtmNARSkhV4whlMumvgKac1PCUZiJPjjE7HH9TO0R
+riY/q48OumnZEp32iSr/b0Xfz+fB9syiIrAiogUe6Zjlxpbs/XEWHfQl8Xvh6PByW5V1MoHi4MO
TcvhqlfV4wQp3qAl7vKAC/+tbtaXtpuXWOMcPT3DMAYN7YMefTlOXUQsg/Khq+8MbgIlk9nXFyfk
eRE72l1blADPNbDLevGSVb1WnPW+UtwoazJM8yjXDlQ4vWqmx6TrjxYiL9Oyo45ujJ4Y1wLptWM1
HtgjN7XpsNtYnWmQVFeF+mgN3UvqWNA67LWDZaKLY0yN56Ssngs0qI1qH+uOC0Ij1NKyyZ/pIkHQ
r73xX7sp0oiUYNGZQViIYKhQ9t3qxCi93wwa+a/88a8Z4VrXaDq7Lc3X02CrPmv1WFl5tGjUK9Dk
eNkfvz7Bf00JWOa2s2ESC9mOTa3SRGfbMCeSIywzIYBWkw39NKnYNAvdill3T21ZJex9XuqCl9sC
Ds0lY9a8YBXzrHkNWofX/sHGgEg2ttGCAm85HIfum6lUvgn2qHz6U5LMcx0190ruUG+ts2BoUAth
2p5C4d5Wr9UVv3P0udUFToFxotL0DP17qVV7lg5xWSexzu80E2NyeNzVZpSSt6V6UOffZfqjavhV
CsaTAkGsXWS7EVvaKcqxJXgfUke/I313Uyvlm2IrhmcaGsPv7ctwIHPETFlj/vv0grg5lmq7ULx3
bQO0KB/DDWe0eZ9bzXqq60Nt3iRpFiQYtRhaNTAQkdKaf69K/kaxGMXK77Il89Y099ZG9wfnkOj7
Oi13c00PzJrCmjBvHMZQK0CMtU7PBIluj1QjyK9HK/cUyM8j9VhHSfXSEUkY8eVb+3wlgrNiJjKb
6wSXu+0mngU2T8X9zZKHuhvCrNt06Z8Kt4m4e09y06PGr1xFLrkyrxJb89bSkvj154I+bmOQzJgG
JgSJYb///SyOmwtjhKb0qN8YFffrDMRCU+WX1uwR1gaumoQTfRuS9JDSNjTtJqhBZOw22WOVgA1D
aXyrmDyr5EFVYsJxKP1KnYLMkbbybt9X/P7nP1PYtSJBGKQnFIyDCvHerwFVixfH8ErFvlfWQffL
hIbVVH0voTwK1jk71vvKDSlKoVc07TGErfSVr9vDW0FAxKxY0YihPogSB2h6jAxl2C91GtZrH7i5
A95u3UsMnK+kcAMKAFOZEi1NiyMx/qL97NlO+TCgndVvqzICHemh0sDkYjW70nzgY+9lhDypbh7M
4ApTdDCTcDfsOYiu6a8ymVFfrh9GyMqpmMLYZLwdWnu4VeI6bcNa+TE6up/Q4S5jdeXZ6SCJLz93
tmwfXbMdk+ia5n4aTOvajE12OYFrCS87OAWUUHGrOQ+5eyimMWgT0D0VnlFcu0rl5QSNmiee3I7r
gfTwAGs4FEn+bC9lOJoML/blSlupR8EwvaxlYAxTaLJbWo2d3095hCDzio7UrzX3NaGMeU22RKxC
73Gf7Auuyl4mXwVC54sTAqHJVa0xs+DRptfXXrNNXCnPIG7bmEdozMN1wL8zFTpBoOCUTuB/dbue
WxdiI5Na1uKMFXjA1Gei20dtbb1sJTJKje2++XQezr6g8xEPWWVPtTLiPGxDEs4fc8fiIUpvia95
8EXpNKxsT4WEQ2YnxOpsBha8ctkbhQ051Z8WUQLb1cL//C4/2z9xjG3KuMsZqPNvQI8Y17h8yDhL
3P/z0M5H9xdZVXhfohEwbfGNLPDPzFMPXkYjdqz+aGvFKQPBUEmAAYq+dxD9dQR8TWvucZSqrSyL
nLmKa/XoWKde7rwS9xGLUMvs4l7t8dM2OoUZp3NxfbSDt77iQ43yqmI7pxk9Dq43GTPXVxHO+cYL
EU7W6k1q1cCEwQYQdJjZkrWay9YmBDhZsiDAH7e1pdZL05W+naRXc/l02YFkVra/n11o+VIVioNk
7w13WzSczX451uBnLWVO9FUC5Hy/BJhpiGkt0FHHCdQeKdhFV7YGy3pL+G1Xtl4HrmQKfv/EkMQP
ss8k4EurcrPqoDJ8o02AXDwUijqJLu/g5zqscD4EcLGnZhkWAzaMuN8rQHzIom7tQ8WBzBBrlg34
SsBFnGLDoD1LurWHMkh7bJtqZzugt2ZFXMxlcHll2+ZcQE2xDJVSt9I6FTCWj0agFG2cOiCfYuph
6M14clfJO1niimJNKuMVOifAx3JTGlmg523Al53Wy1qnN+y9tCghNKLtrPVU7bavle/o+xQuCTVp
n9fnrpGPXiEOrDnuSM2hw/GdI+sKlMtNtGlpD4Hd+hseyYtDsu0T8KJZ3UwvEviFzo+zbd+7DAJP
qA9d9gnJgRJLUEWL1/fw7uz5HMwVuU6H5OGyie28XPpCAlT0ijFBthlQsUwFyKo7TxvA5dCD2LzE
SJGCJNt/2k0vfCoRJEhedqqLEIjbudeDotJxZ7DWyvxbBhSGABRFMrlTmQNr5wiqX+tBP9B4a4FW
14O2m3ayoXwJUIjs/lO6LCvEROEQmLuZa+bPZrcfFmefN7KZCokpcZKMVPhUUwPfS5F3zNAGkEyJ
P6Nbea55dNk7tO2AXnAPcQQrVVNHyWccrI3bJD24L2Yfwt1pHabF0foNPZMcYtTbUUsbj1Wq35Kb
/h4k42+y3jzpTxGwJIeqQoOXHn7KyX6x0efg+nl+LHSMwvo6YkyQOwVQaHT/zCgP15gk9Gz7MN7T
gD4Y95JtkRxMcZCL63WNcAu/ZZtkIMV9ggyGEmJWMeco4EVVgagoA6fvGA79bn5yUP/06kf9SSc7
13jUdjJKQ8nlIU59YUJ4HPsMaK5M866b72YTwiskSsC+S6XNmV/G9zpBYUhzLefTXMWgrtDxq3Gy
xghcjdRns5eARK64IWHhJcSvfstu4S97G2DOJA5ehI6lCjF+yft5yM3UuHE5Eg+z7ZkKOxQOVfYg
wb510s4fdS2YFfvKIUXYZ85hmnkWMKd95Oa8u/z1P3WnEgMDJchJaKoLmVPUmXBozsK4MR8ZNWwU
tyd0+G5z5wPmsb+xb0YwBd1+jBUoGGNG7EF2BLDHwnEULQtorWDZqEIo6hGS9LtM5x7GZlck1TjJ
Iks7mPXJAkFx9ntoVt8toZtW4VT0nWc13XFimW9qN1oZrz1oV0FKn5PG18l1m7xMSr8rZjT1aqun
E7AOgkUHlI4giy52nfbmtjtnKku/hD4oz6gHKSWfZs+auhzaurlFD33oYmx0RuLYNr/b5pMOTccB
BCgm0nozfVHJXtXzQOmeh5F5qrMctAKU4Xl77EgTEAf5RDLuaVuDHKsPp7UIzNHcZTU4VSmUekcM
vFeYW56Ousp95NRAn9/vqhxxkZH6nZLEq/KocSyGpVGp/gQvOkj4q6scGayhAHeyez1nlecWmp8i
lZ6BGavtjYB2T0l+x/ohzEs0u4GMRkXaBW0SgTJC66t71lrDt5B/r7JNpRoC2QNCJfqaNo8J9AVG
yDf1RpZ7Tvqs8y4YDdvrNH6tj08O4z53wI82F549KvtptEN3eliXyWN5fd2wuy1BYWUsTMvqBgXY
QDOdUJv0sMuSgKF9srSgQFO5XlNXNxzpdsVk/kKUaJ6eRkIjzRj9Qe9CS1t2heNEnCqBVo5etvzW
8sIfk7fB/ZMvd8r0rWr1EPxU+9KtPJCehiPNdtjV24FYV4pVRFPnepRBeXEqbjLaIGtLUW2yN/E+
T12qfUGNo15nsVrza22YvMJ9ruwIob7f8z8gZsq8dCbgQhhDvbSvKzcJHGvyegNEMiqknHswP+id
Vyy/UoKkh/bSzj9rdj1rRw5KSOK+qBWUG0gTjeZyJMtyZOlPus7xWBugKUdy2HrJG3jbhJn1RQm5
9VARApWDJio1C942+ll6n8DNeNJjUtKKNZKEnWruFV0Nu+mbuvKTVnaRw34bKaiNWb7DsPd1gm4L
PbdAeNP4FHyH5VbCsx5bo7mzeR6uzVvvUj8FF1PannpW7UaUTKbskHMnVChB5jELZgiWFrkZYqwo
mJuDZp0qo4xG67bPtaumhZpp8uZMSVQpT2NDYp4/te2u5S3+4xG8r3OUZ4o32sQbEbHW8GKm4D5H
B9+U37vg2bM1jG6NTWBB9WHibLdRW7XtcIW5FN+y0DdZ295k/a7AOAw33M+cIQLoAxsSGr7SpF7O
kB/EzLdN6ntHHYMs0fYVhA9qQq/aDDKHa1w03yb3Ae3cyI0qvoXKfM5+52t1oj2IGIrCH9wc7Htd
oBjkmJP+qqwJNASXq1xF8oEdOvXXqvxCdyDYMJ8uo6wm3rHAOos4yKsT1XJdVcT8pHVqC70k6hEo
8Fgxf7ihIYuNIHntMcvGvvFD8dwBb4cH1Stj655/s/d55slA91MWWvgd79XqM7R3R+4u6fY7ujCJ
wQr8wG+nbwjymoc6tvbqQ3I9+3OIYY/ZH94sY1/Fstjy0/Un/gShwpAWBrLECX5Cce3EdpRfNW/p
3gronoQqYtk61GWjmmJA8X8WDU2zVUO3dbGmwacpT/pl3jZ/i/s6vzM8kISRwu89C89t0JNH6sG2
w+VZlux5H7I4jzlF22Kgh84urjnv1ysmdnzwk37LYzue9suu/Q8nnkRTQmIJHSm5Vrejesy0a4aq
Ae3+02D93YJru/YWK6iO+C7odXs13Ro5ucVmUU5Opoqk2eAEU/94+bx86SQa2vssBCQIzlzhYeWA
SHgohmqLSvh1YfjGE+oHgQtN53aN1AAKDFLWU+MrozYS9aaJnL1mueILVc1YsWTtqh75kF/Bna6L
YgqXAeOUIBarVuS3R8VbrSZsBx10fT9VNDgac+FrHYi+MwC5kgdTi/7hroQuDWIpx7xaa74DEVnM
mO0x8Dcqpu45xujZ7LvtrKGKAV7VclD2eFowmDHuWX+dMzMcmj9uMuBBBA5P3Lushp8q632JwLyD
LELjWqBId+I+v3UccNu71pW6Phq4JbQB2arqV665YaOAENx41tgDCnmEKeGYv+ZN7a/sbjb+FF2C
AAIjouyPidirbMa44pB1Mp4pQhqlncKuWXHpIPrvlGjFvM6ydKBWe02hHZjjtlAo3bdZ57cp9+e2
hTiaEtYMmiO2e8S8pqeCPghBgIq7T9GIvyCiIPQaYhCBpbI4rR6AAp4FKqeOPeRzDDJRHTfUorC9
Or6oxSNFdUcDR09doYphPG4b3LaYgy0zzACr+wKZOVQTdXDG2nT2WPmytofGVqIeOUKnfSNd4pk2
8rr5D01dfVwsnjI+GNVLjXYpgvuY73Wb+1M7+71NfAP/bJLOy6Y/lPIYL5CXQS9ey+lZ0QxI4IDV
uhs9VFEgq2R66oCWKxNvRYX/P87OY0luJNmiXwQzaLGFTFlab2BVxSK01vj6d5KzGDJZxhx7i160
YCMBBCLcr19h6/1iD5m2lzrGNdFTqL1oE6dWvimZ1UzF/crfTUpxNOafnRA5Wmx5bYev0yz4k0if
2b2JferknMocdl25m5fKKTXdUSG4dtPIvPQ2THW7KojhiZil6vJtZinbHDkRc0G7xsxeagVfOFWo
UxKE8rLXW9mFOOIYA+NFLd9bLLrq1MxAta9VVB24oVSUmFBISJWqHLEp3VCjjjiqy25KeJq0QQmg
+9o+K4PuiEiosGBx2nn2heZ6WFq/w/O4IBBgHRU/ke8J6vLarLlRGcGp6hUGENs03ZRGjnHoW57o
10k2O+babufmsxhTSqzCHYuPRftarZuxO4H/P4ek9dvyYcTturPoMrUrJQu9lsxsAfimHmCf/TAi
vHv7zA4JW64Z31tx6rcdySHmz2RYCECV3BW+iLnexxRro2U4Gb6BqUKdwaC6RtEQUUvM81FqzUBf
CS38OaANmxOsYxVhKzMmJCgjUMr7bnluQnxI8081XVBoCVuTPmAa79dO8ua2ujGKya/LcjMXP8e+
cgzjZmnSm0XVnZYmvpbu0ykQNcoZqBhDtgbsnce5Iz/GkH4qyhE2lDulJybkiKnrfqpSp6yfx5WW
Yr1T6qtYmAG3k6AxrqfsVmPrKM0nPTrEcnJqGMm0L+yO96ubmK3Lhm2tD0qooqtLvVwv3VHA97qO
PTErt7o4B62F6jdV3UZfgBNqbTMKiaP0VxFKlZbPKmxxycy9shnoMHRe/lbmZSruFL4KOomo0os8
mE4x/hyn51yTbA17xih8zYSjOvychN0wxnZCUlQ7E2qtfGXG9bLUm6l3o2qb9FTmpebMFTtZ2biM
bJe09yIBElO/S6pNi/tYsrY3YQ+tJ113XifZyBiCbrxL2P2W6GR0uxiiXSYQDld20o47035qeo7g
JvREYQrIjfekubkeW/Q+dUv/fIfrJ/G/XsVT0urSN3DhE63CjrTrQjpicmCnQ+GQ3nWdxxjKlQa5
y6pz4SD7pvb440w5b3LLppJU1ViObbfVM8NJs3Yz406aDKHbTINbpKk9RJmtwRWhzI2nhGgzyx5n
bWcm8dZYyX4bLo1urHPEl4PcIPdGETnmDN04J3olhiBMqmQuIE6SG8udX6cFO2UFO4vg5JxI5dA4
CMWtgPlmDI9WTn9268u6zq7Jbq9OH5Fw1xmqPfXLTuHnaZ3xNRXWNtX1W0FjY9IHxxAeJZa/lvb3
azlQI9BVtJmtc0AVzbuSsD0ls2+omdNFzKgFxU2jmz5/yVfTkQZrb2RAYHm6acKusUsr2Y+J5NVy
5k6J4auTejCNT8Z4zqp2V7IwsgmbxyHDJ0iXXW2p7cU8msbsNkvszeIYNOpTYr5NEwhj1dj6tK91
65A0jVMV+xNiIMxiMK331RA7USG4VvdeRft2Htwqe+47+RXxROQko7bFlQEooHZqqwuy6Niq7V6l
wUmUxR8jw8mLcSeV4g2kT05QnOhj49KaOh9EnL29c2KZRf6VlladeBQRsTbOCP3mpbvKdqa7XNdP
2m16dYpGzB50fz7+PyKd/nP5UyGtGxLMhrPaTKllS2qrGtxmG22GoAqGY+Gt++zxZE9rErST75YN
9WHMhPxSPf3twrVUUdU1DBHl80lPZqRimCzmemTNZjH8k3w7Ra8XvtlvgCnQwP9e5Kxmr+u0mWsp
F4/K9eobfhNYXrgptgrxLeVll4Tv3qaimFjRyPBsRfkMgIu6qUu5HLek+icETm3s8Trxxj11kzc7
1C31VbXFQWlTZyiDBvvfd/tNZ2r8fvnzDSoRm1mYSYckaNRpjVc1e/z3Bcy/3OJOC0bRZJyZJdWU
1fNiXm1SYx3ndj32pWgvU2evSmJLirax+tirLWOfis/m8CRkb0+a8B6tmjOMdPh8/8LADKzW/ELU
3bAA+ltKNy5KG4pjsKSPktQ6sSV50WAB78ifufrYgExD+U2q5IAF3VbGY0JtH8vhZ4PsrqhVu12y
QA6rH6PWu9qs+rKQ+ScZrJ61tmQehcny67x9NZumsFNBcrLmx2BO9mRGGOvTK3aZX62Jv5SmH4UD
PFd9m5T17bCEL71W+U0aPrVisR046wQAnSUn/0SCKJepRFiWwVJAMhCnDdH14B3NJkIkMYd3Rmk4
SXkzmTFeBIYt94tfg8aYUuuPRnyo+9fa5A+gYa2kx7Z5x07Lb3JgtOWrwwK5yIqjtXb+lKuvKghO
lk5HQVMpvj8xhXOxnHObsd6GkbQhGNqtVW9qdXI6P1NoQmkEnlO/puWdHH2MqeIVBZusBtOYsub0
qgyZrLbyLuXIH9ORFEhFvtbUmISmHAKX7DS0EYMHP415tj/UnaeqD7oCphaCReUiLNHVC2XcWlrV
H6X7MN90kY728oF4W1syoGAZ8l6uBMeKLAfCrsPRZSdJ6vd0HUN/JZUfrSUEFhBRJSOzHRTuncgN
A9/A/mOyrnSDKHrK+s4cbL1cmMR1btsLMKTw+oXUDGWKLkGpr0N4w/VgeUusQsCnALLorypipbNT
JPrIEbIEZcOFV8sdKdQHtXVTpaRgyt1aFwMx1N3WFBxNyezEeq4MdSNoD/3YU4Su9pQrqy0rx0he
bLFF4TnoQTS2gTZixUddOBuVa0VVkCqCk4mmr+p6sDSyreKJIqjVJlOEIFNfBlMKdHmA00Xc5aBu
5LAh4GB1GNHaZksJFb8aDAZEC8At/Jp4sJSwjmHFXKDcDua9rnACD82+0eGMTX4lHSu54l4pEjmX
xwFvICl9wSGLN1PfDc1XMqM/1AcUge1rm2NMMfafEOdBpwdHtmSnbjM4q4u7RIarrj39Q2UL+gJY
GrrrUm0lISL89Dbv6HT0+1pW3FJr3L6ubQa+NFuLY6Bqsuqjqt+sjJfA623Mze02pRAKZa/rXw0R
ZvdsuUb2Xo632XBdL8UmzsVNwtkaYurdgzX2We7RoxNFXIWQ+yXX0KSNymOaO/x5brHlZgD70kzs
m0mLa89DkR0UgdzutLILWQJ8jHxVg09ZsjCnE5W+PRRm55fmcwVZupHxG0lG6Jf3ZQ+5uX9YYId2
TwXsqFGgNEivciXaZtGXIr5G/P+06Q6R/M5K2EpEvtS4cWo0lbH42q/LpkpEpnYpHevjso6OoL90
wyvI8DbG9FrB+d8qX0V2nUoS3by8aRcGCiaKKVjum2Iw7Dm/jePe7epdcwLO1XGjRCVzh5bSRt/1
CBGV9C6OAbX63J40yaG+d0y63x6b6Vh/zMcQkunqasVKuu+hWF6WiGGexl/jQDPZPZryPVOWKkzd
unyK5JeYKI1Vo53XYWugeEsL2Y7G1IsVvtN4RmnUeQiZrwtResyKTc/eYOFlqs+5Y1XatlE1T1/e
MuldzIpd38XXaihdzUZ+WwrMc5pXRWLsMiieVavHGrPOOePTmrlnrd90GUGbXGOysJmXHjXxjWY3
M7IrKWeDbzS3m2VPGx4lmhUrv5LBuTHfcfU8vU4aC4dR7UShdpcuupqbLFDyn2rfeRCH3BROKqV/
uLSHin49zaiN0pTIyWYnhKZjjuamCMOdYN0TsuO0dREIcs3sF4wcNjhlKH/U9Cv1vpsku9cjZzCM
a6WkPdPhYjBlaGbRl6rnUK29vEwcygc7nPlSzNjVJMnPoVXkSxUsk8Fb62BJMtyJBXc1TDvMXuci
PdRsnmmX3zGIc1dOljBKnCH6ASgfTEZ5LLTJHmugABATRcc8qf9qQVz0sHGN6LSrsQcrssOkxo8Y
eiUyGTrXg/AsiZ9RtY/6085IM59Xbqd3vh5VTx19dCbpQZGkVOR3Ax+zWC2+ySRkytkjTptvXb/P
J8Pk3HyVOsUW5q81arBO1pGh6I/aKFOeWz9gP9jjpEKHN4hosZwmbl1FT9wCMKlqT74mPwfBusqi
KNAttBid4q+JGghCRLrgYPe4zhSG7vd84l26MvePMyeNY6c3axjnjwLufUVoueasORJw46SwZcy3
efNq1Su7aeejOTnoab6vwoqUu9whjNaNl7ecc68zc0/pblfDCqxMhZzGe2L+okm3SCGPlnCYurc2
tg2CudVE5RvvqC6gYRnsx7l+q2Wm15Vv1qLua5X4bOte1LGJSXEBZ4YmSH5ay3Yph0AHmM4Kmkt+
gq0QSVuo5a4FPIjz2R4toPS4sOX0lVzsykpYfImfD7ym9mE5Gbl1477NKwaYs9fpn7Qc/iT3nlIs
wSJehQN71RA/tt2XGaWM565ki0kpVYSZFEgWHqvoqZG/9FX3ZfRyU1E7aRGkPaszEx2LvICoeUiT
bR4OdqoNvpRUrs4JNsfjfgrZN6bJM8bCW1bSiQgCY/q+a5uevrlxk9q8MUr1kEQVM0fJnyifYhSw
Xf1Q628zyWRrCFsi+ZDFkXGq9ZHTijBpdWrKtHYglj4yvUl+VtZyBz9wHVTizMMgr+/nutiOBJlH
o+RYECDE0OnT52qdtmumI4DmhFLe0tx6UmVM/6hRRpq6uJWdNFd2miG5Y8suqD9idrCT5HEvZ6I9
KNNDxIi4KA6kQmyAvSTlWK7vDYGriUbrL//oqlsGm56xDp5owL9sXVE27hqd4Vgt+ErR/5haDCGG
4WZWQrdsll2H2AOWvUvEqCeUDwr/yGp4IW20F0wwMoA1/jViXcYZMpNP6SrTdkn+VjWlV86jkzH2
VKMPiAB+C1i3xrXTwuptBZ5dP9hxNXj4QzljbPwqiru+APh4DSnOQklloV/N1eOQ3pmdTjMZeckp
yLRggtx9DOtdY3xC14c+fuxWdj9h9iLY5NGI/ym1jGi8tpLmlpmPcz0YQ+SM8zvxjLbZ57sQXPfX
hDul6CkjO49FX1dfJEClqEnBwIhOG19aY9vPy+G0vHvzcc0/CiaM8XQN3uzjJ3x64FkUDOMNhD8n
yuVNH9+lrPu1GqlFJGdUfywS31Ye2vl4bPPnJBo2gz5sNf1O6xT2j89Gr1zN+jmVRyt978WnST+l
tyh2JC6bDnxAAtHtUGe2/bRNmZ23xhcGvVSFBL2Ytyo4oZQK3lAtDnR4B1GMI86ffYS0Iis8fQ39
3Fxo2w1bV1tbjWO3FhZwr9prqaRU841nwwC+sTOgfemiPczfvZ2uGwrwKq2ySI93xtvSssUsrGhY
frXKyuYU3BFvLpum/SUyxdfvj+ucfsdvY705M0u1VDvwHFpyZTNuTokk8UbeXLSa/7td/ONK51r1
PCqapSj6hcHM7NY/jE2KmdnpasCSsp3eXqbE/93y/3nFs3mh2gpKrsnxegxL4EVBvIqVwuuzzP93
m/qXXujsGZpnXf8kQXBTm3I59u7ksT0rrrKBdQMhd8aqw66uw18BOJf8RX/1939OCP+8v7Oxndpm
vVjpxcJIVvIlt9/Wr00ApSFYn09xllQ7geLlb7ljOpl7ykhY3P/F9PLbpcr3ckJWYCYZZ6iOxYfX
cO4uRzXQfGXfb7QACtTukovhN6wfbve365x9EkWdmvmacB35VnRUyG7mTUaSIcI3sKpL4MY37Cau
hsUU0hsdEOJ8pFcuQz7LuTYfq5/pg+GHx36bEIfauVQCHl3M6GFJ6aKvcC+spm+/k98ufAarWHov
hcIkz0cx0HeFR83gSEGDhItQytJLrk0vv2SELf+NNf95s2evEDp8MsarMh9pdxpv9Ve3C6Idqaj+
eL3ucdJ1yXIL5GuwBRtrllverzdtyl3+2H9dYhr8pT7/9TlBd4BEbhgnatnZlkQSzZRr7Xy0Nqfo
oiEIXd2tPxKS3SRHAyOMrsULxmIXr3l6Kb9tg7oYqUV0umbr1tvylcEPmxNTU7s6EdluMjdxL67n
bx/6b/d5Bt+VrYIXidTNvz7fakeb6xWHUyrNyH0CWAfdZvQF99Kw/5cr3F/bxm/XPVtgbV+XRpRw
Xdjod9Fe8bO9tOmfs7fC4QDm2l1tazvIRm75ha3lv5f3t5vFbxc/W2l4A6gwtdLTeUMq1e6XOZMv
by4uotMiOb9JUwQ0xCyOj/icnGgaiDgjjeuot/XWfErhACCWvM3vyAV0I/8iN+X00M6uZ+gSBaRk
4SvE4ObPBQSK2WvyKMtHqEX2QoEWRulOPbUIWr4ZjCvLeLDMN6H5QP/PHL2zpRnNS99/Gej/x6i+
sIt885j5ORZyUcuQsf4+O/qKsZDSsFBk3nG0YdoQTJhd/w/lw+n/8/dt//c6Z0ffaHYRsZrcNuKs
nye5AT29TamJPBo37n8vHWYfF6529pD7KA/VcJTk4yCr8CdKP11A5SoxiJXPHtAtU+8t6zEVzW1t
PUxUygsdzzq/dGPiqpg+r9OVLj7KMMQKuJFrJoJnwt6tJ0BZVsWEufFIOag9i01oT6tpC0YRJGRi
WQNzNRoiEtJz5tRSYuBPlUDVMCBLYv8m9L7SABS0Ep1rvWuTd1Hlva79S1r1voQNlMj0qyg7u+sE
BumJO8hQUpfVNqX5VkySjwmq6hpXu6K8k9rRSRfFNYTRs0KIBlZNg0m3naz3wlBjjkCDQ4lMpa4Q
c2LVMBqFqxFT8TJP3VDatfONRtBnhva2Aose6SEz5vSrBDVAhCk1vw4yPXFNdyPIXiz1MDAqMLjU
zQVoKvkbtacPnaGtRLtQRsL0buGyOHCdr/vmU8+vxA44Vs52Qp7t+0IC/YbxLLzocRvwabhxmV31
J/N3OqUQBkbm9+VhSY9ktdENLIjV33NaQKXQXClfb2LqfWDGj1S4la27Fb0PpLcgzvxGQ/qnqKdu
Ep7tQy8FRlrbuXxrqs9zfj3Q62vzpyQ8Y5LnTIJIZ13ellp8pa0Y5S2rU/cfkpB5XYQf/Gru07qi
UpehohSeCYlFgXpZMZsbxMwJl5dxQnXaNK7ak5+Zv8XSizEkrrxCgtWNY9YvWE2AIcs0Y6wFWbnJ
mW8a+sMcv6nCZwqwK5NdCUmirFpbQWqr8tJCWK2a/N4wbeuAjFRTcaNFhGYw0++HnrQAxRqSXwhz
kFqfQhLEdMGxIrhCcyW1nDqGZcvtrdXt0+5mqm9L66BUT5WS+/18EKxNE4k0KVGw5Hlghu+Khjl3
hJJEqXdyPYFtI0UEi9PmzM6L+3G4EgBBrfIKek/cGzbgsxu2h0kS7AW6TRU/GaVsF+kNXFKALAW8
965VXyY4o8vItB4AUONQ3rfT7FTKe5oBt4CmRDFPMX5f1g8hK/axNjIqV5zEuq6GdRPpqR1jPyRY
Gk9vOAiRCTETThQzHaMhyYF6RoryWyqCnXFSKEOqzMlCyrrOF8reLXoOJvNtsUZvMiAXgwW1+X3F
Px3E0hMqKMNGupnKgyZozoKvRy3WLmDcIZ5nb5lkX5qAzQAoy8Zvq6c6DD+iYXDbKt+ni7FbTMWr
CWuxFMymjK8MZzgjfJJ5DVL4UwpFJ4cfXoEklKwqujVIWklQzOO2Xdjjssc1q/1SGuzaeO3qzbwY
thBH7qgom5p3Z3aJF6qA0GPn9SBXefteVSaYDiXUckyKypVk3U1hoHRRA1T+nCfWUewwAi9MWEi+
BP2c+CLHGj+UPHKTlFWNM78E47tqcEOodmrxRiyr1yzPqvYoqdCaDd8an5cTsarHFpD9Kq8Hr1BN
O4tLt45lt+vvRAH0lwHKOBUvRu3LUmXrbbtZIUSFI3ZREgmereBAeHWqiQk9JC6cvDEluclXYgPE
2W5g29Rza48Q6qHuEq08b4oMz6fEVdq3sOSrEbYWazAOH43pmA8S6CNgSwcrSFCdaf3BGF6fIY7n
AoIRLLcG3JX5L1ThVYDIsGZ3k4XtdX6dRbItR4+pNduyZcHyf5KWh1j5aXbPnfyuhUezqINZ/upr
JbCYuK1mc+E4/YbgB9fht/P0rD5UGnylTNYSzet/yJgLwyx6rGo7B8sGJ+qLFYX8fUXx36P1rDxU
WkkOB5VL9q7kV08DH8pDeoOcI6c8rRzTVYImdtEJuLhowED116fIKfz+C5KTcLFa/aaX/uMBnBWN
HLaq0CmqfNQm2P+KtY+jBEDxkl7t9Bz/VU+clYcYAM1yFQ7y0TI+YnMlhre6UIAqpzbxX5c4ayPX
QVC0cqI0Mq5NB+DnSTt0V8qeQMgHxUeSAC4BwcbtDtpphr4Vbomk80Lb8j4HFzRqA5P/o/JyYg9O
4QeX7Qm+q8//eNRnkEyZ5EPf5PzAdDsfJq98zXZJkGDCHpiuFmQ3kKxOebqVm/nJRbvPSzWWdRZh
0SdKko6h+J9lN/rNPt/mP5q3Gg9/inbkI141QaZdPQDJ5sbc6HsmfK6y/XetJ59rt2kCDR0qBYxa
S5Uk82z1D1MEIF1009EoyiCH3qoU6HK69YBUgSBGZBWKct2lP4q42xhMr6D4uJaZBwXgfSwd9Irn
ZVXbehAZaMERTZX7f//CXxYEf60jWgswDx0x57n4bbSySZLJs6f0ZVKzZaRwvbqx072r5Iysz1Ew
bwxH3fYMJrxsq/qnuKLUIS4jKB95dH7N2rmEWnz/2H77UWf7VFrpi5l2/Cg5yK5OsFDvltvypvbp
Zz3lOLmiewo7Jd9uUwcXm65vv14D1rGhYYmnn7viJctC4oq2nnbJiWsnm2Z3issFB3MYpaubyxDf
d/glNDSVJ80bwHjorCXIy0rSBIpORDMwbHommxHSOJ0KiLSbFvQ2Wa5lPXFOh9q/F4D0be/z26XP
nrUWtZYcR5Z0rNfYNZfGG5lwZNFDiKNRmTyE86tZ3yar5Wfdurlw7W+3Y1NV0ZQZGlm5Z7dtMuPK
xqQ5Lb7JI4TejW6xzf865UihQnIKNDi2dkENIX/bVP520bMbzjolNdM8Pm1MYVC6xElvmqB47+5g
cGZvkYfZrce42TPtdBPfFgfJgWWWOeUxc08htNPmUlrX92//t190tkuQFzeH0xzJx2XXbrV9v/9c
HWHXg5z8+3nL3x4av13o7PibDUWA2cGFRl8hVNceRz/3C4eH4GXHsWRvLvCtMXGskW3abHs6pJv+
Ee+quzDE99KWn6ULb+P7Y4LBAKtftRAFnLX4crLIkhkmp3tfHERezgoGDHDli8doJ/AqJMd4xzj1
JfEvCVG/qU0MEcqZKhkmX55hnq2EeElqsR3N6Vc5hJf89IY4JrCuEsKViod5FwUMx44nPGlwl0Pv
CK/lWx3kR2ULueffr+Z0qT+3YX4K34EuGaKBNvbsS8iHrl76PF2PRfvYth8VwVb/vsA33/npCoDb
BjJfxFhnNYkm9qQAaNHKg47ZSaMdg/CXiPP/Mur8/c3891JntQlj1VaVati1WiTYYvylLsKFx/WX
sw4bxh93c1ZdjOoyKSeVPjuH4ketPTyGO93JdvNHvyfkxV29ylUiZz59r5c+o29A9T8u/uv4+g1m
bfUuT41FWfmM9B3Mo42xCXcnfc5ycwqm7x9TO2G9XkLnzF+05PNVosi6zkBN00XxnPhamRBqq0IS
j6pU2vUB7XIwQIxvwjxQZ91NtB7y9OhqPYzhVdNIQu8cOEqoSycvibAWgru4Ly2a6FlxxOSj0J7V
+sEE55NjfUslw1AdhnLzpFerXfX9Ldw71xo0pFTxSwXTRUIhqxt3aqe8yP3tRPvfz4zZmAIvQCET
vHsrXxAp5w7+W26kELEJc6ISYI21lacX+o4R0wGGAnjXvF+aye8ldLFpx8QVA0IkuRPq1lpBg62H
4ZFgY1yaGWQnoRPW73H9ZjDYxx3akaX3NLIIS8AuRsy3WVx7gqg6MZCGlKWegGeAqj+XkPtJaA1m
lSnExC2BrqQqlvMyu4ncb0QV7rwWO2IneCmcBrkZHZXHNK0fUlFvSjO0CUT1JLSvpB1idopfHk6g
k35ltpLXdbA7mq1UMWs2Fy/pPixYakP5JYPG9OGngXJDXOGfyJoXJVYAoe5xJOc3LJF5l6SPwcsr
JrdhnNvM6ybTkY7QlmT8GKAnUZ7hhxGzp6l+Zam4K09oOfwZ8veSGoGsgXHrlV+slZuImR2XP+Xo
Rl2qx6WSd82QnvC5nYXDn4meRdDfxO5J5r2YfeJrWXYdqUgppnuV0a9IpCymkM6YpagQIk8rNbLl
pX2XA1xFX6PKbmhGKGP7l1boHbGVnKQYAgmyykKSkqB0tlUJiBXAjNKaaKHGrRAhVIVIRGPmKVjN
lVZzOBn5KcX8UGpAM9UuQSITp9ZLJdyMurGNqnIjGUz1H1Wd1kWITykYTdC3dyIYDMUr4+4ZWWx2
n2I1jdKaMukWEWzpLPVTBKNoHOC1lhFqpmySQQuvVmv1Nes2lFbwR3NjTMt7W7dQCHUpSCXrUI8g
WEWNhkctyKSa7hto1eKKK0bHHoKlUjQgXjENxxLIoe9RV8RYtaoLC27EGDaGj2lt1tTaNhEc0Lao
95VeekMj3zeF6JfJ7Gly6nTtobcq5G53QkzclAQMK0Fjnt4n+KPiMQyfLIv5DCznGINWRXtfSNaW
lngbZqNnZtOu0bKbfkkCBv5q8qO3HmPjq3vV1gUO/0vYf2QdW0HfuIXSueucek16ItU23tQ/he1V
BQXV1JDJg+tNwzaa7tRE2udYPBIkBLVY3Fa4AjZy56oVCoJlcrX0bhHRNS2MGJLEkWApL8A7aPKb
1M6y4QFwDlTjtZLve/l1rU9K+hUaXLEfkfcPkoDXUW6LwFDqqO0L6CYRvtXLQK5ljXJtkIP1R69b
T5r0OcE5TDs8J/iCKv0j7nHpqodA1udtySJKoA05ixi66jgecjqQgTevJHDQzPowhLlnYK8/h7dF
3rn9TLD7Mu8z3qkigl3H0BuUuN+qmbTVawv2YQtyFgZzb9pNnWxUBhilxWL8oeb0wSt7RrcPwdDz
7KOMMe3jo5311c+mJwz9oVXuQ+t2HOUg0VBmw0Tt4tajS3EkAzsuGG9WGjpGvThkAADN6sd+All9
15rrKc6Pjdr68001D2ij0o1Y3SlYTzWWtYFZqbQfkgbPNO1uBwFf4Mg4mic30Ul8RVFtF2rvIZrc
1lj/QqSYypueuW3PIip1sLUs9gYdEhIbc628hvlyqNcn+Ff3uBq5cw/2RVtZsc3oBd+n2VlXiom+
pF6wF7iN0QApuJwMerpJjGtjzqCSqtN9GRrIXiDUjehXwtdhhAI75H7Nz6ra92VGYWQ0nBVQqMHN
VSPIY1pHNIJGv63gxGpw3BvrJUqfWkYbUc+uKj9lwmrjqeMLAI4j1yeWi6cMGDZ/WeVXlD9YJ2Hi
SZ6WFdgmL07TLdBeSrtHF1TXj8XQO2Go+tY6ebVU3sOI1tH7ieCuVv1lLLLbj0hyyyEwUWVWqukg
ot104MFJHG3E9U1qSzDW1ZYkUGpC/GJd3hXRc2lFTjti5pDuqxQ7miH2BxPeI5hhsu7YrDU+BRUG
RKGmG62DoaBpThxKkKhvhN4K0qU76tm4Q4xla9aNFb4a/Wd9UqSdkP1C3tQMDAwIoXR5N4qIoUND
V48v6MzCK6vY7qrKFTnMyoSTRwKVxQktTX8m0xzMeeQVMaMEUzgoOVlEmuUoXbQf2C072XpZJQyi
a+F+iRWbxJGw1/yKj6YjjCnOYSEXC2+q3sRm/xaGhtsnqpOCyi74KzaDK40/ItjOIaRHWae6l79U
Jk1TWyEv/BGV2WG2StfEX0RjOfWln8zqfkZh1MJJlKXIFhKwVGn5acTzFewsdxVjhkjDwUx/4CSy
FVmTlVJxRupepd0UuurnQoPVz+5kZodd5mq+Cl1GlmPCoXJTWcdofU/Xu3R6kct3FZpVUWKG8UKF
5CPIdqTiua2fayh9tYVLgMlGQJesA9oaVnQ46T+jeXJb+phkEnwxveMk9QX5/0g7s+W2kWQNPxEi
sC+3JMFdpGQtln2DsCwb+77j6c8HTZwxDXGIOacvOmKio0fJKlRlVWX+C+BNjpfytSt0EOnissX2
sygodnDHaWoRfZDQNiLuD8kJYeE7iVO7ijPb9NpnS2jBNxYcW95KVMVfULW9pcdttujearmwHUGm
gNyd++qb022jbybeqIrULxlYKyjLPNK4OzyUhgek6zX02hWJAULFMYUgGJn3aQACJOKdIaqnyInO
FVTmVss2RXEoR1QwVMZY1DYGJ5jSOTvqWfSU8mUU0ULA+oP7/KL3QHJLlM7LbQXeta+B9Xuwldu9
LJqLznB2IvwO14d/pqBnSzcP7250dIPlANegj/p9HHEcJVwkYDz3bMdBQmBZuSsRDY7VBtRxDlcP
qLrY0ihrgeRpaJq8is5ZBo7p5ule6clh8hsv1/DJSEFBZcNO5B5QJueuPYfKl0j8XvXxuUfclwoH
KmEradwqxSGh0IH7Gop1Kdroe0tJaR80W51iQxL9alqFH2LuBbXcSlq/Srp4mYExhPhpFxbvlv63
3neg600wt4fQeOsCD6LxOGKkSyofcGKEcEu27Kp6XGccDLq/03PoFizt1pJ+COVGa6u15TuQ+X3Q
2Kntg9xVhWfRpQ7HpUFuCgr7NLpKaiM6HPRC3cdBZEuOtxMlC/XARwRf1t7w5Ks8WXswJgPlsiCx
Y81ZykN216VQMIwYGOioe3JKyCOa5m4y67eY05sxm3XTgPCN2ZzJl8iEO2Lm+7CgZ0QBfPCfSmfY
uD4drLBYS7CBMm7jA90BNFs2SC2fcidYO4K7zqtgxR/fyOpzMAwLR/+RdumINaRJdwSvS4MGpzkc
7VyUZSo32PRVch+lb6ZRLx0dmipzGClwgiG58Epf9lqxyWhrNoqxAcJni0xQEtc7Kp5wxunmxOYh
R5BbMVg/ihcigEzakOInbRCXpaEdRHC7Bsebrv8e6AA2xqkK9a3heIeggUTuJGtZczg56UkH9VKx
UhTvDVsegYyjHIn+O4/OajvjcnX16aZSakC9QBEt05y8G4sYgANLDojQzjqWvwFv2ArVD8H2j9Wh
22OqfBzu5hEGinXtTXwReFqQ9nQt8gfc3O7kNF3WmbNw03fd2+F0vhVNeQVKeiEm4Hs9dVVAOpW1
x5ozcqRHSJluC9GzQUu2c7VV1Q8b7CY3hVutaAfe+5xIUUr/tfuqJHRpc+gdSr1tpOp7mrwMMQBd
4d2Un/LcW8ru6xB/0QQeHiinJ6MWdLEZlGOq3ym+YDu8JcMwWuoywtDPrgdLA/59FDwLYWZ3Gidm
+wth5oUYhJtO4n7oVajzPLUJ/yEr3X0NtR8FXN6hLHYomK2UgFYppL2K6nbaVTCNqoXDzhVyE+7r
vQUOPJQehOy5jjz+EIr9MXx5EPmVp20U5bksQjR9QBExXTIPlQG2Y0cpruDCER4y7aU3Hn3+Zhh+
DQRvbTCQ+r3pWeuSyDM1fkqVbxEX4LTtV3L5ozDukJ5OIQqkw08PRLTEndCVrYMV/CyRpMhIyX1M
/82nzwnX2vqR0mqXySRq/q3jtJBAPCd5iVRDu3Q11JXggUvZG3SxnVeiahDxipB2Q/PaqcIKQ6Zd
GL1DsbMdENNDk2yTptorJocdp5Dk7CyjunMV3zardu2Lwz6WeE8q/onjlE6xu0UiD+5TtWvAOGt5
sFIQwCy7YF/xqyIM/Ar3xZVkmAOoFxn1l74ETeifreFgcQk3Gn0BLBd8O8xrlIq4yuMuQQOSYrpy
nycvfUNlb2hXdVwvImzcJT9bYIp26CNg6YNyaECCGzl9zOwnsip2z0J14Sj4UbBH58P25a+iD+be
DDnx4Fdwb2tBu2uGcxeRd90qe4zL8JBiCKS4byo5vGw63ozKOhMBdodoAmjiuqdiAMMd/IK2DJIt
tYFOrXYJd3wBPXOOYkynQAtGL0nooIcECwSNiCSLITp7pFMI0hXdLiGx1YpLkiWgmfykGz8oVxy0
6iUO7pzB3YiVvLfiZOmp61p2NoEqrobil5xvybqQQrgNh3yItF5ZaDLHX5XmXhl2frbJUzz+ku9D
bbwMBepS7gCxDrtG7tPtsJOdaC2UqEeDjoDmwUf8OCVyGtbYzcL7c6F68pD2XRxGBaAAFAEEysid
euKt+9UJTrL6EDpbvK/A6/ibiFq3WmrbNu9XZSD+LqPvYe+juPHilYchvscP69S2JZrp6nJU1pDV
F3psIOm5gDPwNnyppffcAfJM0SNTjXUMebBIpWUGu8HsX0aNuAw2Wu4PO9amLSvPMW8J86DkqC5m
4abi4Bec+8xoNwFkT5p3J1dsl0Fx4LH5zbPKvV89wLtGacCzufAuSuRejMYFSV6BI0rXlsA0cNeL
pF1eI5Wi/2jhwPgIv+kcGmVqLaT0QdSrRaFFZ1lER0zDIqF8lDt0POnMFwdfOIlKtWjF54qbipE8
t4BNBDTQusy6iwSq1spjZ3C0vIPkOZWx97X2xbUGST3MkJuxuOU0v3otX1r+eyKi5JDR1Hd/J0q8
Ts1d2773w2nIf5SDRd0M9oGuLZIusc3gSSvuAyXnRnus9JfBu0dIaOnzbqnhWcwUYj/3BJFh+nME
WZOKd1IEeZYXcUfVOaE1Gu71nXWHIv+5nNFD+txd+TvQBNXmDqIkhWEAApXadqkfmgFxD9e3Z8Yz
lqanRcnL8UxK1541WI2fEAYdjpWw+F4uvUd5NyJOt549Z1P5GW3695gmJftMlgRHLEB9tuOblLpj
BI2uqTDo0M5KMSfj/Llf8ne0SWMm8HwL3+iKQ7t8k+piUcC3RkKPf0DipwgbAoebmc3P3akxpEFH
RB5xnx9c8ovasiZ3nVAF+gCcNjzFJ3jLwB699XhNGSvMCLIspd/NKYR4t5oTHv0Pt6M/wSeFe6Mx
HDRZwxHL26wGAgKqy78rb8IXFcC4vIKXpL+l6+Rutg10fRH9iTy5l0Gakx1JRnKgWhVHsJ7LYcug
6cO0q+pLMdsJu9J2+mua9XGTXkxzLOmZ7DnaOM3SmhL+gXdweOdvyK/H+tiuOzsBGq68C9v2kM7s
yytMi7+DTzKA2WC5kUnsmNJGZeqUrNI7UJ6WDQPvJdtnz7jVb4z7WUj+zBzrk3zQJ4aetch43HVr
8CjNU7507XE9ASkVj5wZm7mI1xPQvz+qPskMjZnLvae74l2iyNuhSFdOJGwzS5vJqJ8hRn9P5yQn
JF7WWmXrtHepIWyEUFsJ0lnRMcfiUTWzO8cp+pzr/oxokhDkAkCd31vjsmlteNuIf1TbZkm51+7f
nJnMOpMK9Em31gc06mHAOSLczf1InlIgT813ha+n1D9jmjQGnV4I0lZgWWTBd7P6SVV7YdUvKVg+
Vszm9gRebbmqOKsBaBdFyfhozl/su4KaLgZy7nhYOA/JU7z1H8JfXCVWMFSX5WojffWfdeBg/VE/
FBvnZByt+/xg3Ofb2z/k2tK8bP1OtqAGLzHte1q/lfHuaPeieKq7OTfOD7T8dLVcBplsOAvdDEUf
pPZOfBjTqbbFnW2FgcMy+aJvhXnYzLU35mW8yX4LVfCPTUW8fyW19IF+znOy7g6IatjVV2+tfRHP
ALShvTQonyJn+83aWru5vvq1VjNYJ0uSVQNlR1Sy/k6uVTJoXiXW0p3mP/fU2QWRulFsrsNBP8UO
pHDQLAHaIA1UZzO0ZtLBlW0DfQG+k0jD0gTB83f0sLEUw6VJxbYZuYDVdiRXzR8hV7LOX2EmH5dO
iFtTe5TuChm12Wbf1L97cWwJfLu9UqWP3v9fywgZSVMVqSnAg5DFKQkkkAolrPwWEkjno/Bb3YdQ
E1wFjk89HCOgE6aSbF0LmEbvw5L17owseRgiymN0GP1S2wdAlwGsHts2XcqdC6q8hX2fGvdNNeyM
PrhXDWBcRrYfeMREmUYVutoMnbL3Mq7eScwLByCtLgYbIy4pJCKCFiZvaWvtSsimYo7dniMcDG94
GO3jDGD1Iv3HNk6XjmDeN9STs4TmcaF7z/KHEAHiHQWd6UTemf0rxmCrauiQ6TVeChURP6l4iyT+
v6ULXT/eFmgDVPQZa+tXanzpLd0OdP6NgmSqZ2L8ap4rpNzcDq0ZA+QOBdGBunQZp4tw+J2UyWNo
WXvfGs3qzJ+iaG4HbLaaGn5oSx8jdNYOsjaGwuOu762FLsg7PRHPpgBS0EhedEdfRxIqFIO+UNCF
UZJ2ObKtjc77qprDKsj7dZ4366EolpXqQIOHXJFpttClO819L4I7N+PWBIVaatSNg9RsLqo7x+iO
seSfaopmEuU6DUVoN/aPAxBgFzOpANawZ74ajsVD2LWjXlwag293VDMtdB1DcVTRqSEZYxKIUs3S
cOF5aeIycCkedpod5hWWWf3Wa7NnJzzr1H5q5L7Bhay8snrSDOuoV/HKAcPdyCl4l4qffXvdfqAg
Pi1bkAqGKOqixv/4ex8mSdAYda52oCSgxRuv/W/pqGh2sgrWlP9ftTv5nbsHt0qebQm0anv2tP6U
Cdg4logfpgG/XBKnd2klzlNV9NPxnqXvIQPy3vKh6q7bU/6L1YO/3F1nS7Zno1J99u5uj//jeJ6O
/zL65DLdp1ociVoC9VI379sAPisKLnUsnIQGJnzlFQ9x4+7i4peG3HY8PAPMejSo/idaf5/k34IK
XIKHQmjLd5ekVY24B728hVl/11WEPfBaHPWJ6lxc6mASig6JyfTUSu5966BThGpHJnr3ZV/tlOJU
t49Wj5RPjPSQadpxMtB6ex9oIApWsfa8cqek6pvHsu/o3DXWuqIhLQzVpmveKuA1CObRPLI2uou0
jNYfykr+gaTNvnJh3Ui5nUMPE7TqQL3S9uMnFyZNlX+/PaGfMT+Tzzl+7ou7g4bxOMwePieJHSms
B4Q01gA0V9YhfBiZwvGxfOVxRvVU/DqL+fmU7jUuLJpuwkKjcCxPpX/DUsoUEsiIFUtfqidqQYD/
77o3iunAjeon43dJQWF2DX860sewYFF5EyJsasiTw0xO3bQvQ6W586FBhWM/CZXB2/M6DSFyGVMY
EMalmoWo3CRE1uhlGItedU60/ND0LvXGeCYXfEI4TmNMDksaBZJERbg60xK7F4OD1+bnZgSH4fuh
Zz/cpD/F8lucz+LExj98uQmngSdJSCjbvNB9oTzDWzmKP2K729ZrmL/L5rswizqfXiqnwcaZvlig
mRIkstYwSvTezq0f7Tvhvmv/4eeaPEHowfT4HhCkwyRVL7p9n+Zzn2v85LdmbfLyoIdg+rngVucC
SFiT4S1cHlQlA5cC+zR80Gt/g5bsjiLWvYPe1+31ON1p01mcvEfatO8MMSG46LZbXCU8A3ZWh8pu
k82Nc/z6t8Y5SdGxL6pc45hL8McvKmtj1ENv7HIH0gWF7TkA38duvRVvksHo4JdhMDC0EVkuLFQ7
pkjvL8pldg6+KUc4VrCmae7GMMY2kS1+ReVrfXt2PzEjJtP7sVUvFmmQa7SYPX7D+IRVX1Cx9FCk
WYzHMgbRy24bgnRHDIWaPvy3JTJTTbfARWo9B3seJ/fGZHy8Ii5+SBGUcRGjhX+mdxR4AjfVrVv+
TtEpVqKGG9Icq+BT2WU68kkS6j1DBXBGLlA3g7xwaKTfx5gQILuF5L93olJu4TyH0vPMO35uoJMc
VKuD5OMyU55RKVllFuJ2QoiQXWO7SMU40G+ScibipxfYdKiTTAS/VpIyySk/Fpr6MhYPEKtdaS/z
rc1Px/I01iQhWYMuukb7saBgwpmgyVOg+xusJh4A8oAiyBaB7a4BqCzc2UU0LV5Mg08yldr6Wada
YXkeQZZGmtwV2lbVZRtNR27ITTczsXPhJrlJboRerdSIcHh2VqbJkyuwhyBaOPJ7jrje7b06czJ/
zPzFDjEsy/JAhFZnySy2cVluVHV7O8JMrv0ok15EiEDeR23Pt0PRdgT24jlW58M+arIZnP+4CG5s
9ilk2vdUN3N6hlIBNTPFGHiYfjABPt0ez5hAb4WZ3GX83C/SbiCMV4QHARMn8WUY3B3sdAkj3oyX
lt/9uh1ybmSTrEKzNpW1mqwipO6dYdz5SnEs8DO/HWVmKXxk9YsPFSS1m+gtUXAPB/TziKTL8naE
maUgT1KGmhhpX4+LrYiER5TDsK7dKJ0MJa2aGctcpHFGL8aiD8WQKuNl0E8Rogurre/cY1iE7sHM
6v6ktTPJDh/VyItIuVDJUqV8pKYUhSbb36MIeszHc23kHs6d7zOJ/kOf5iKcDp7dcwM+Ugl6uVcA
/5bOIWqBKsiULwYDk25/5jY4d7P+oPxcxCzNIAhkmZieYq1VEyiHh5c4DG1B3KnRgyHdZ8qdXv/D
RT+5yLgNRlQxCJSzb5Unr1hrmbxvtK+3V6Q0d2Irky5NlJelij59eRaHJFwUmXd2Tf0FtSiky9oc
lDG+ICjlbeUAiYNUJIeZReGs8ZarVo6LPoWX+fE+A3lIoUnAQ90FqjxWfrENkzBlL3pIE7F5L3YO
mssDcDwPN61Rk1FYxkJATUr3lWMUm6c4q4hQintZK9d9e64TYDAKhnxoDhZZRRsSEDyOC5ArbA8c
64BYg+R+MUY4spttNbQsXPB41V2OcB4ysosQS4DsyQNFI5t4fKBt5zn1HvXKPQIZUCodWdyHjoH3
A5CPDVAQ/Hm6t6456ya8zHRTpM9DvO3y6slIeBUK5jLjnZ6r266SFqbzLchR5eCeoQLUwt7hZ6X7
v5Lki5m9VoJnJz3eIv1b46d3Huj0nMuWaVH4S0Jr50jl96wNRowWdlU4a6Bmh0ieil1QDITJ9jOu
rGaQROCxUcdMhuqX5A0nRKNxMgsXFrIFquSsjYK41Lns2PVegkp9AItmME8fnnHCg5OcscAWQnFk
yvszG/96hjFHzW1Fge80OaaHShUNd7zXV7q89bB1CKJmlfbyxokfZtbomN4/nTiYdqloe8Otmirm
VHIjN9h9ledgZ7zitbAZO2rOT3fUHZp9QHzqKHwktIto0yRdl06uRGOGsUlo8Rd67Svpi/B9GJmp
6QrZ+Zle5dVz5yLgJFeHCAxj+0dAM4vuMpQLc+VtZgavHqAXIcaPeZHBhhzP82g8eBpoQGIZPkRF
8JhX4tFHlTw0lD1Ek30fgWOzisc6bu8kdafq+aGgEBp06dPtn3N16Vz8msnSEQFfJ3LKgIGqv5rx
F6vdDohNuvIMEnH8O7fWzXiWXIxaLcxQ8qsxjjvcYxqed2zO/j3ugas73er2oD4JP0wOwg8W+EW0
TqtT1a3HDUGFO7aRrh3ZtqPNaqStQaf2q2gbrucKsFcXz5/KkjLunYuoqVw7RjTexnpZx3AmujPR
ybg9spkj91OrqSqy0hzvldgVbF1YM8rPorZzK1oX7UgNc2duSbNH0jjmizEBVCgV0WC/k9/X0bvR
LMyX/E5YjkKF3sG971fYb8/XAa8uy4upnOzDri1jVgvLJQDb6bg1Vpi/R7BXDELj9ozOveeUyX70
6yp0VY0RlnYPOsH8ZSA5dWTRbBmYuJPX4c+RCY1cMWjOmemdWzGT3RfLWhtmY3FLoxVTN5xk6syF
aW7BTPZdmEayEygxE1k+VVGxzYSTRTUc+9JFPByGIl7fns6r2U3+91E0beILstmpccqImrLm8gBt
TgITPpNM/sNF90+UybxJkd51g899TOWqsNfW0lagiiMkh9GzI5z3Ubx+EF0MazKNSaiOYtXmcG5g
ROTZFyNFcinbNvRB02g5oLDhurtBR50KeKORY+gGqPv2zM7+hskltNR9Q2/GAlKxosGk4aRoLbs9
qkTrf13v5wpI15fOvyf5E/u2RD2mLK3hHHvcJmgg0QYMKtl2i+coy9aCIdgzIxwT5KdD4s8sG5Pn
LEsnSawxbaubuv2BEMUmXqKz164ajDRoA57/z9oX/zoo/oxx/EUX6S0qaeyL4LqZU+NnY21kG5Nr
gBkOFBz/49k0L9Yys0WmKhD0PGWzyMZXmhKue+HU4kqSxTOye/+hJPZnZJPEXftyXhTFuBHXAXW/
sdYLwHk/SvzNNYuuZ7E/oSbJOitTR63GB26SNveZ3txhgDyTKK+fB39CTJI0smEanRzmrFHDcxJH
dw6aaO4PnoMzu2zu40wyixANXOrHChE8sqXV5StHVPal83R7pc9trUk6sZpAzlWaiecwR9mMrGyW
+7zHPUTNNmr/4s5qxc4Na5I7pDTzIm+sBUs4OSseToGgjv6vMlCTzTTVinYLw0ythHXgW/5ZxHTP
E15uz9vMMKYCmZLhKb1sMm+qJ57CIVlKnbvKcUm4HWZmQU+loSsfgp0eEcbCzTqzwq0GrP+fhVD+
Tjx+beoRWEFOfg3Xqcw5KsH77QgzW2aq9qH4XQP/hgh95q7d+meYwa91lnr/63acuckav9lFClXa
uuauy1fHcuDoy+FOxCbodoi5ZGZOtn8C6sodXMaC4uJO/G64j5b+hRqBaxxbvcVJiUaO+5oJycxX
urreLl5Hk21jmmavOQPbJoqUh756cS31uUxmGoBXJ/BPkGmt2NF9K8gNglRpt1U7A/KLNvNsn3l9
TdvqkpkMeMETwq+L7xiMZDXqczLmAaOYqZX9vv255gY0OVSpD+dRqBPNEPRDpFrbQJ15ps98l0/l
Ye5BiGrACZLzk6k6+1h5y+Fx3B7GXJBxmBcLO87SsIqycdK07EdtxA8jkdk0Zz7NJ5GiSY1Dnuwf
zXQM1rA0nDukFWAbp1G4okAFE1m2wlU2tDmmXBhlZhnGROHSaAp0HvNjASM26Ku1YyqIitoO3qEU
rfC39PyVhe6lp//09GZJk37lOve5e2o0bCYhL1om/LXbM3X9vX2xhCf7s8iUTq0VpkqAortE/hFA
zrI7+EtsJbzVeOfAVGdmb15/BFwEnRzVpm9lejFuzm7tSJvxtjgKaTXhdvSLHhXX/+EgJ4e21KHI
EY4ljFFNkppg9zRqDo5jNFGzQE5y7l51NYNfDHCSfUItg/dvkfWi2lqpunsf5MlaBbmfYEp0e3Az
CWJaeR5w2woxGCvPMlzuPrxXGu1HpgZfAEOe9bnbz8y4ptUZ33WzUIjBjGi+uEzEbz7ewlSEl4WX
zgzro4vz6UXxZwqnJZlskPtcHMtbDlqz9uAggmhuKxyTe3kpvmQN3VvXHr0PKHMr9duQQzE8Wc6p
Nnf426ATYC78/1+d6OJHKX8nFkumPNyPIJ1eTN9TsX0z5kAzM6lLmaSuClOtIeqIkErKSXLf0AK7
1/TH22tm7jNOElesBFQsfD4j8OclBRsI5eFSxKhJNta3I80NZ/wlF5k4NPxEt8avaKbFa8xTpq6+
teXMcD4BOCeJWJnkEyeLAC3U3ri/pbWjAVRdD/0jeLs3U9ziQ7ke7ejDZqkZK1E5BtrT6LY611Ob
OTs/dFAvhpqLcu/QkeTL9Qa03HqJc+LtyZyLMMkqqhNohSYSoTWbx9ZrHixvezvCTDJRJ20svdIb
jR1OzcmTfzrBRuicY459ntGcI//ldqzrS8PSTBB1lvlJMt+JwX2o9GxpRxfv4rBB2xrxqrn9dH2p
/4kyudGgLyLkekKUOrUepOa3IICBDOLlYHy9PZz/cKj9iTTJDQCmUXJ1uE07d/GJWsv+w2T3ZwFA
a74SMX7qz9nxT7BJmsjTPK9klLXOqf8qBOEiRd+aG7ztWcpGSLpViPJOkT3/wyFO8kZmJQ74epZH
aXeYUX8UJ+LX0cJCMSHBzNV4rq/3P4OcJI8SxycU+gJO0a56ddzkXk2V1cyQ5tbHJHW4fiAKhvMx
JGntIgEzHHzKyB1oICov0GpXPoeMMdqp7YP9nMXC9aY4Knn/uwkmN5O21erSFc3yjDr4qtkN24IT
DX30eR7h3GROkocmV6GBNhBozJ/VUcJG8i74SIuo7KNvbCCvmGysuWrvuOZvLNOplkTkaT1yHx+z
62xKGa46/J7xrtdi30eL9S5cz172ZvLKlLU86EoaNjIDbZcW4+SiUh3LZb4cRaZr5beS/2zRco5n
K5JzcSeZpmtDv/UCVqtrKsi2aVvNqd49eeb99B/Oun+vGGuSZjR10HxhUIZzj8mWidFGWH4tip2h
PcVgBFyk7LJoqyLQFCreeyU0v5zQOcByX4m+tu8N385r/4uZQLNIYiS0mvXtDTU3C5PE5HuDjB00
s1/plV3p5rGPxGdBVGYOqtlpmKYiTQ/pKhGnWfd25q+0o/iMNUNcvhiVbfGY2iJDBGnDFE+SecDc
oR931Vzf8Hp548/+tSYpSgtdNOVUfkZAiV1WnyTnKCf7tlWQpHk15feoQSdERWKw/3l7nme2szXJ
W2Ylt1WestqKxMUiRHuKopkDbUw9t/buJDU1mZFhVk2EQX03B+0gxwZv6HCVBv7LKDCoIqDxz8Y0
SVF1FXmmGzKZTuR9bzPx2ZurPsx8LxgLf99HC9PQ03D8XnIcYOD5O8iDb1YIKsZv7h1RfxT0e9fM
ULr7mbi726O7vTOkKXsBn4+hSRvmUwWHgc9KjXZOfhajOVbh9cbvv9ekJE4SkarpasXXG84Gqh6j
QFyIT7uLy7Wi17aOlpaPIyDlCthmi7gD2OugpBp0myaI7XDAF9Zw7dtD16+uJbhNkAJVSfmkLk/Z
X1QymaqPCtuZi95jLxuoqLa8QLxS22RKzxkUCvLS5ZiCMdcjtYRG3/C9iNAAE96gKKyifGMU+DhV
zwMbakBNoUKZX41IALpqS+TARMcCKsFIU1OOilIdkb5c6TDfSsplspqvkpp7S9e+Cr2ExMw7iiy2
rtULKzypSJUUaQJPL1uqimM7roHv+lctetTzDoNUY2nkz66c7qFQLlp8QKxgOJQCHr/BvSwVxzxy
EJVMt1ZeQNi7j6X7NDrnGl7Z2QIK00quGqTxE7uCF3N7asd9/mmXXszsJAFFBaxWhGHhq3j1Os/S
pRcfcw+VKGZM1JX/V7noItwk7cgODLYiJlzzCjpD6dfOcEbVaS3YhS1T1e9X8eq/0BOeGeQkFcVi
2Wq9y67NivitQEE5HB68YePT4NS/VIjL/bM5neShoeqMMhl7FVqVnrsUb3TjR6fJd1J9bJrt7Vif
nPA+3q5/ZnR6RUr0yLDgv3GC7PBDcgf7f3viziOzi0LnPQo3d8ZMMrp67b2IOunXOpHv9MZIAPIw
fhWjp06Kzwp9M1nb3B7f1ax3EWiSjJw6A/844i8FNfoGgetBVV4Cb387yCeRjOkkTi5FVidFRTq2
n2toWm1U7kIEQMyQ1UlPA4UtcO+BImz6UtpiTr7StXvJcbGDA4GqhZssy20V5Tety7Ccqpe3f9y4
Wm7s0A+9tYu6gGtWqlBJ/DbBR/fQfdYEfRsNLojP3412ElAqFeNyJuZMVrDGr3IRM1O9kscos95j
h2RmmBpGwdFQsmOJ8pfy9fYAr15FLj7xJAVliQAOTmCAuSOdnR7b596c2ZFzy3WSdrAlLrx6/L5p
ajzr7lOmmF9r54dbzfXex+V462NNMk0xFIErewRyf2g/zX24DzfhMYBQvUQkfPX/K4SbmJZA/gef
OGUeY+EEWtVwCp5/rd08JesQVwPxVdgENsvx6fZ3kvSry+Ii3ORyLnUVIoyCRU1Vt2zAjEsXxe1a
p8egbPwczCuSk72611OMa9F4TnVMqoZ7H521GNtoC92Jvv0etJvc3IZShghajc9eagcm8EcU+eDf
2QYaWJ586gu0nrPvTfMKztwu+pPQvuNwsAx8+LzoYCYdltx1hDLoDw/Ndf6I1rnLSH5Txb3ivqjN
c9hudXpQMn5kWbfy3ccgPfce3FncCM2vIrbWgW11h0773vU9op8vYXeUzJ0a4FuKCqRRlUvudZ65
H5QVGWhRyb+Bbi5dN+agSpcJmpZcBFe+6e86L7Wl6tGodypazAGeZ50qLWrnNIiormdI6YXfFP2I
ap4o85OpKXbcfzsPs5ME+QFdWjTSvSo9D/Rpw0PpPLZRYpfSUw0TVnJQnC9QjS6cVVj0u9QvtlHn
7yraeJr+s26hsyfZg4LIXyZhMFjAfspO6XAUM1SqioewOfnlS9k1qzyE/O9ijtTHS/Qvv3ejzjQu
VXhy3KnonnrtN618MItuhQ46Er5fWvRnK2ZEL5Z6++wUG9l8zJElRYxiXSE9ViN9rqH+W/jWQ1vC
zB7kbwEoZxO5YycNvgxCcyhTBPdw48lXmld/M0LnXQ6y7UinNBFSbhX+hKVk3ipwikdYuy8KpraL
zPt1e+VeS6GaCnAZsSlNNbXJrZ11FnYV1N9zXPr0xeCoA4mXZHTdhl2alWjrWagGzFGoriWdy6iT
MxLPS7MHviJCktAXFjk6qQ/guLaqOAdduZZBLyNNDknDiIOk4+nOldGwa7VbJf7MCTm38ycHgh/i
aCCPhRhDLJDyllE05sth99aK93EhrW5/r+uAt4tEMzkStDjm4M8JFwsYd+ygjyKak6o42lsLzLn/
K87q9bfdRdDJIeFXvRZoMnDQqtg2x+I8dvgYLYt9Od8JuvqiuQg2OSiiRLT0YMQ1DF3yNHg/Yh7+
iLbjZ7rgarWoUbG/PadzASeXUg94Xa21jA5a7Couo2Xr7cxA2mtUGJLyWZS3t+PNTedUeEwYmM14
LPY6d9I6W3dbZ2vsRxuWebbA1Uvin8nUJzstNENPlcfl4lXaScf7QRzyb6789g9HNNlmpa5DlakD
8exI3wrxXane9fRb7W+7BNNJbt5dFmFQkCyCdq4Ndr3NfjHCyQXVMBSnNkbyheci37+X1gosZn01
aItUwkkEKrWMvdxceepaBlMuok7O+zy1dDcd++wSFttI+bMBq0pGtvjn7Zm9mr8U/EJVVJQkxZjs
PD31gj5FI/zc6vFe0pptXHszN9prQ9EuQkz2Gz70iJRUDa9N9bejiMtRYUIrobMac8zMuUiTjSb5
Zhj3RUEfLzmESO5mxcLqniUEom9P2tWX38WQPoHuvKZyyrgeH7GvpYXoauYi/Sr6/VaKyl9aAq9d
1XZBU1WbMFF8lKfjc9jQfBHKXSw8Kzxqbv+ia4fE5Q+abEO3kZzKcPmMgfEeI7msREel++KwdqJ6
czvUBzZmetG+jDXZi1A8cr0bUo68NDrpsYXdq5evcPw8lanrLtUafScvfHaseBX693r2biTpUhGa
lWge5Dyyy0I7OAbyrurPUr5XPO8UlZo9+Irdcx1UMmAXCMvc/tFXj7XLHz3ZxXEbK6lk8MVGwoGw
MA7Gm7OqFjGmpPhs/Bc6aVcvPoqKtIqpK5ahTo5t/H+1KqlT2kOY+rhm/l1P770Ws2fZbqoHR99b
9aaWUGQMvrcylBl7UPFL+R/Srqs3ch5b/iIBlChR0qtSJ9vttj1jj1+ISVbOWb/+lnxx1226v+be
XWBeBgaaYjo8oU4VWPiHrALVF/rgiO4tI6ibbJBRj7mXcVCZ2NA2yCL+ZzaBhxmfBkhdVGrlhaYs
kXL5Kn18/vr3szDUsK2pmCpwVHHTcMF36EzW2nYHpemmkhyoixbWOFsqwQYZajKqo4qlymewJ+mo
vxaqXwygipiQlSq9jkHsRFr0/0JEumYezocVrEVu5IkC5mc4idX9BHaKDK1K6v1QbezmZOazYyjf
euSt+BKYfEaX5oGxzaju9a5ySj39cf2AXnpHzz5G9JMLbe6hCQ4/MsluygIFtuWJa7vrY1y29f/a
U0MwEiXRs6KgmHBsWg4zGicCAfL1IS7v5Ye/L1IYtZVeRjPkqgGCiW1Qy2fbupogQMG+Rwm7z7LH
aU5cCzI2caifrI6C43x6YRBJydDKef1b3oHJXwzVx7eIIXrPc72q7Gw5MrP3TWhwOl3RKnswZx8z
zfbylN4NTVEFvFzASlIhWzDS3iEq4ks7Ij8ak+XOqJUFoK5A8k7hU9yOJ/STHwrVuG+LbheDw8Zp
Rqt1eda6yK86IX9eoEoUjftIrSCqGe9BwetZ5ZaNtdchaz8p0a4tqW+NT1bzp7IUtDuFj3lm+XaS
3regVAOgx29pca+EuWcUlWdNiLmX8Q1av6hsg9m96MBfh+h1LGAYeuoQyMwsyIc31FuyHHLiLboY
sxurB0Tb7G90KFX05KTEE4KtBDIac9UCcNDdjsB1o31Hg6TCFJEAV2GXlY88hhIXQ2dG8VjS53Rp
0WZselrZBtd35+KBX8mHocppU+39dp4ZGGpBtALKXQSMUA+hjZCWBPUocW4u2uCzMQTPA7T8RmiM
MS4VUiLT8qBpT3kDNtxhM4BTrAN7OpP16l60m2dDikZlbKDCm2UwKmjobCJoJvE7CIr4nMsgRVSy
giKEuWHKnBQV+NT4cJx7dFqC3y/n4FEbjpWB7vMeSH067HJqBUmmOlpzw8uHJP9pz78nuJOsWkA3
D8EvCy504kONYA8XEar1Vgf37LWGkFZPXijNd6hNEPSrQ8apVrdaWJwUM9lwmgQqpHuQkpCYqUvh
ElIF/3cyRNw0SkgmPF/sGtOeGB2dPttXSDSZ42uv2k5j57Jw6aLzdDag4NA0oMAd0w5HsfNWqjfo
lP5lfyrknr34JgE55foIBfYONZKql9RNL0KPzicr+CVwI5MoLDE22Jq9AiEoGgdAnwh+4SXfZNNz
m90b6i+iPmZT9EQnWc3/4tTBN2eA+001NJH2c4YMcDO183Ls686zx/AmtWOw9p3y6mVQy//kyp8N
JvgUYTFynB5UDsHN4ufp79p4WFDfvG5XLl7As0EEZyJsdAPb2SzHboakbr/TmsVRILxh2LNkpIul
C+NsKMG8KL2hkMiqsXiN+ZRZS5BpenOyICvotGr6MwtRGjVqUBNZevk7HfWDkc/Hpqt2oTJQJ44g
7RijDc7FIW+9imj1hqsMwh2yzuyLhuLsOwWbFOVlPUEUcYEvM0Mwr4DaUAmOGlmcd/ksf4wj9i7G
M0TPhgmgejw+mypYaQroBg/Lv0dTsN7KL6/72WiCN8MmO9LiEGHlVE/B1NymxmvV8U1qn0wTynkU
JqrF5TUhHKITKFvI2lQuAsDOtt8UzAZJ+yKzF3yAac54JH9BLrLvj2XaQ6xiJe14VRpEQgD/Xz/g
l/3Ws4kLJgMEOsyeYpzwYqX/8DmWOvKgZte5WuUAXH2X71SwL49Qm5eS96+/fW3RhbQEHnMlIiau
MOD/m7GFhwMF93xjrnwULzGKIIEMSXiRz+58mdfTfeYoaKGBzHSlwYuL8k1X3qZQLk6P2kDvevA7
Oz3YQDVwlHZKvpsBEXA49BHZ0L0mvPjNyoo6RdM+mqbuzSDtzBKUZfPlR6xZvcS6SUypKVg3Zna8
Vnssjd2UQQ2tPLD1egZB7pmqXqm2kmNw0Zk/OwWCncuqntHexCloyS5SuRNTWUPexTTi+coL9q3P
Wk3rVNznNY24MhdCJex+ZS2UqzlfjhvOpiPYqJ4Ok9FB5vIIJmoH5O3OoP+tw5u4/m1Gf1FBdJrp
z6j0207r/cyunR5StLkMfyMxlGJahxuKOkKLdwGzP+pl1U9OU0BqTtfv70X35mOmYjslxIKUamYt
Ng7aW824RcsT3DbDSUId+phvcor4demu3FmxsdJGfT0zVJh/YoB0sfyVxNY3fYDaWwexj/w1KVHG
sjP/+iwlx9MSjBSHZNEwZTiePX9RmoMlbRf9h9fG1i2m6wZlIiuHqjaoKdbmjL51GtROEQxgXW13
xAFBkpQU57JX8TGYYPcGohVgjMBg1rJTGshCxbWfhiW0fFKJGbmcW7Rt09YpA6uQ2BExjvpcA1Q1
HxVz1wAGm4InvWniTZi9gEQXb5npExu6lrG2TQl9rW3+GA7pYRheQy5T97m4i2ffIlgAZqK2WFNt
PsZ8QHLq0HWKxIxdWFiq2sREgRCzJeIu1m2vVxof6qMdE/QjNUG1mD7k1fyBym73pRzgp7GETTR5
3ySMTPVRUdkh5ENgQRyvgfqT3StBb0BIOzYC6I5CrHF061l1TOiFN0VRSuZ8YVU/fYfwos19mvUp
iNyOXWYGtXmvlNn2+u27ZE4/DSE8Rsg9qkuXLDVc0wC1evMF58jPXUghwHY33niDapAUUvveQyZY
mk+jim9SPU5JPZb10Uggcoxk/Gu8JPBKUMUbkl1lDj9aXGZwcZV7XR1/KWN+wxUP5z2wcZjRS5LO
f4E5pt22tsCSy97m7IXXL0n23bK+t4QTZ+p/qcWDZr2BI9NDlK0TLlk62eYIR77Qw2GKFGxOn4zb
yc4OOZVB8S48M5+WSXjroF7LM3XdHLux3IH95VG0repv14+AZB664B5HWqNkIditjqS3PKJAnHr8
/5v482no2mfHrCJTE5kpRhiBz2IF+FBbyRwkxkEXHpGehmoXG6DxbjTQaPT9hsad1xdgQx1211dL
NpJgGvSFAXYWwQyFXQ9V4xpab+a+79vAnhLv+lCS3RcLA4s6FLq17j5oBL2+fltAtFfy4Pogl2LT
T5sjGIA8nO2BlH19TArLjexfOUsgTDy8hOyFQ32zsU+sgehu8mCmqtPW057WUI6Aenad/lZQVei1
GKrDANqNsq7XS9xPnz5NsBJ1yPpuNJr62M5T5qhZtu9tlD+6KIAT6JQxPPWu22UADIfg9UERLTDJ
NofMdk99NS1/MM53TZ8GRAohu+Apffoy4e6PYN0NSbGeaFcbPf0OMfx9Q2+In4I0GwIWuq/1TkJ2
1su4Sz1A8yS2R/ZCidlzQ2fLQnN8QO2PcA4p+l/GjbWbj5qFQBrivvKemwthy/mcxcJD3JVLBeVj
HJSd2m4b7gy7te0SKovH8qnzIe55zPEy3mhbWWQnm61Yjwjzj6HLu/9lzbc34NtziLNF2u+/e3UN
wVzli7qY6bq5NipvMcjboMgsuXQSmysWHLI8jZUuwxD0yPbKMTwAhAiKrMr00Gjnky13iQT1KDEm
hmC34owahK/GRG/UbTy9lKgL0mUjmdflUaDshJZlwnSx/2HMw3Y0LZwRqGxGLn0xghZt/xVqCcD2
/0RrvK/s8mfklCXjXj6bH+MKWzb06DHlFOOS/fiTAGv4oKMbLIFAYQWe71uyQ55FCzIfKEcZDYBs
ysLTExEylsM6dDcUgCM/g2nJCxXZwq4T+OowfUxQ2D5lsLgVrwvb2E77faVLjLzBqUPf3pRBGOgP
1xdUNqn172eplCXidADmtzpO+uIROzpYOerMuikzY7J9Ex4fc0yMmXfhakcnT3NbgBi3lYbuQR2y
rEF7s/Zz5c989mgZyHq5ZXNcv+1sjnOsxZNSYOw8qe5zEMS1oCuxm17iMFzqYoPd/Ng64a3IgLQt
GbQqjgPkl9JC82Jz9sMx9hhfe1sK9rfpK0eJDOjd/i7Mo5Y+U+0bijClXgZ9latOHNsPtgqlLDI0
29T8D8iOPn2g4GVCtaPiSYuFKGzwUJf3iZQf7NJSa0Q3ICDKNNUgwnFq+rKECEBCj9MEYkPlO2gy
ITL1fP3MXnqTzwcRzlIXtx2tS7MCcGO4odth++8JFMrmIhybqSxDZmpVfZwhu6pS6NI3C2grZGDO
93hWvPHn0xGODS2tnONfBVYFpG1J5KjhW0PNTVPoQU3VILUhakzgq+kl4LJ/x6RxVVQuMsg3gVKC
29YuKX0r+54w01eqm9wYXSM7GMPPcTh07YYvC0S2t7BWTjWaCGJvUrSY1wDaNlLGgUsZGHo+F+GE
DToY93lnV8f8O7TGPdS675k3B/0uPyqeDBAnOQeipAiDDm88xZp5r2+6XQtFTGMDCTipUyI5B+85
0TPzkXeGVlppXR8rCKMUbGsMvyaVSAzkJYaU85V7X9mzUVhez0uk2eQe4tFOuyyuZWqe0Vtbo++g
iKlvrap70BPD1yA3rLfNoShyD5khSJBDNbxHh6zZOpqtr9X+5piUgJDHOZTVn6MQhdIQJHpUxi9x
qdzx6ZuFF5GEs5oMC6uOi1rfVm3XPVopM93B7rYWq2d3QeUtyJt0CgyONm27krg660W/cnPeUx5n
axZrSBmYGnYGimFL+wyEktfqNwRM5dcNzqX6yqeJCmZtyPPWyGarAm+GM91re30/7ODOOZk3bNmN
XWGmzuJnfvQqO+OXMu6fhhaMnTqh3N6DBPGdU8CElxV54WYOqB+dZM32+iVn9ez2igAMHHMya2pB
0Y0OjAdUMoo0/1ku2UukThub3WIHAYhB3TTe9t1KRKp7Y587NtSajG5nQMdjyn2D3S49LknyBOV0
jwIZ6HR689ymt3mB/NmiPtjQCWgH7pRTBhzNHik40GQR3e16CHn3LSjiw7H09fppqCZUaSn/SUl/
NOvqyU7VI8nTR0Y6j0g8oYuT1w0T9A/oTbBFjEEPJKyVtX11LJdvpKIbI5kl3f6yEUTftVGsbFYj
875Maz8mN6GauZKD+k4Q9elKQMMbgnG6YRCK91fUblE4KszWGGlHfYRGo8Wqh6ZscldtwzuwiNyG
0wxgsgkJx6I06Qn66d8nPj6CXaBy60UFe+9ENhn/li7pUzWBnKnk9bRpOSowIEhL3dgmaPUJ65fB
WNDf2CAl0KIHR2+G3leYZUEm8AR5aygGxs6cArWPnpu6zyw3h/7Qkv22h+ZuTPNnoi7czQYE8Br8
dQ7lSfTBTC1q3va+INxLhudKmxyQmbms2M6d6USNM6TPI4BN6dsy7u2J3Wn6wYqGh5RMNwRNHSMU
B4byoUhfl/a3MW5KHLeIpeBzRgUwU27C4i0vEwBgascMn/NMc6z5YQBKd4i0W9seAt5NnqLwDcCp
fqiPmy4s3RooQKhJ3nA8xCDNKZek82bMRcmHvUnUTZK1NxOzUZ9qkJdovykgQwQLGs0OIzFfIx3F
UKU4DTk4q+M2hKqJZfp1unJpI6QOlQdqkRfSbMp8b2iPcZm7us59jZj7LIuPVWf5IVzGsPo1N2j9
wY9o8y2fkgcL5bCZm04FGGZlTujAAjSn4qj4Hm0mcbe+PurCmRIe9TnMO021Q+1oPxq/14bWHLTj
aGalUDOJpa/612rH5+FEEBPp9UwfC9sCF/Dsd3/i8L2QM7jq7BTfyx1EnoLxOSTO9avz5XIKowrJ
UT6uT5mu2kfGwK2eAtkpA0N88SOEEYTrj54gkJnUoX2c4tFjaM8348FDt9rmv5uI8CjDL6+zrh7j
06hAVwQ5vnwcJWbmy7srzGRdy7N3l89tqM5xjw6B4rEfM8+iEFrNdmXC/Otz+cp+IIwkPLyqNY59
apjZiS9NoIAGWBua2xyUPoz84KAZZVDK1Q48gZQ3dGZrs3QbFVDuBNTjZe/OgCNc/yDZKRFeYx4u
WVyDp+VUl/dLvR/a39d/X7ayQsyRK/ZcG1ULAB9eUgAVsshpoPAB3Of1cWRnUYg5bIAQKjvh5GT1
jdskx6r+EyV/r48hm4tgNhjtWgP6x9oRvHGH1NC2LWRoysOUSbzAr5Wtz4dEJE1kYIZIYxubshJZ
2ZqX+3ynbspd9zP9gTqTl7mycylZvveq19kFKDXLnpMhTE4LHkbOyHbU0LzQMclp++pgCzMTTEZJ
+1CvB24hNMzu07485Em9s+doH0OjQLeazZgkmxihHHZT0mMom6JgRiKlZXZGYEZobEEeZXZTSA01
uSwFKxtGMCVEq0qFtDC7nf5GjU1Ebon+7fo5lD0o76jZs91aVF6xibDsVJLJNVmxm239sYiA0EJV
sZgeWNVDE7EM0Kriz+AbQOiFvu0UAFgFauGqrD9UNmXBhtScVqalYGXr5VZ9qjs4TVTW/CO9E4Ih
yZaUVlmLQcg+0V3mZsF0YB45wq/dY6apG+JaXF9n2bwEm1JDpAlNEBT33bAO9gxHbSGHMJLJMa8H
74qHSwWz0rd6pqQLTBfL9C1rv+lqVIB7R/NLdBdBxsOhUK8CdZ+jJJWHzlW/rktPD39cn6y2Xr0r
nyGSK4aTkqFka5NTF+Q/ke14K7+vYt82VNkdQIS8Fjrw9+pG94y1frGNf6ePsthwXdBrnyC4LGwZ
tEyv5vg0D3DENHRyL7/G6JfSww9O/RoyWtfnLDHoYnU3y+ZSm9HSduIpAjvtL/Q3mHmMYhZcH0dy
kMQab5aMcdGWcC908sr1e439aeJ7yRCy7RPsTjFGRmk0uB92PDhVPPtZN23bltwQMwOhAhqd2zwC
s3P+pOuR5gOU7SJk8YaBu1rz0M57pa8dg7xosQ4M/EGdErcawUugvykaHBB0L7Sdgh5zNHM0bzFO
6ALhMtt+68PaYU3qVMn3GKVN2wQLUXXfdMU+VEtvUTOQPKXzyVZUd8nnYNRMT2m7Gzpsu6bdjOaf
WVcguoUvs6Ha/piVMmMpO1Tr5pwZyyiCLkZoxOop2XU7Fm3ZBJYF1/Y7Z4GoqvGzrLbdGwGXNMTi
ttosOWLrsl870oJttJa4tMpwwraoutszhuBNimFcTd+1MQTTSIvayAA+i0/5BHU/1P9sZ9HI82D+
qGPzhx2jFIi+V4j15tVdHUFcT9VLvysRE6bNz3AZnlOIFPdqKpn61zzw58deF+wnA0ewoVYDjv2i
7CNLD4YlhKZi7PZliL6sUzMHyowSfJ06+XCsa7jeuxiNHCAHVfv7zt5T/HXSngmSNzi3WfQtAezU
yn7n0Gyxcnurjdx2ogHNSHFh+03MdoQ8Wl3rEGMruV6SJRZsdF1AwM2YFetoV4lHJxZkiRrIG4a+
Jsc+L5lYqQajaBjn0YJYByy9ZoJeKkocBd2RgAKTdqdktwN5GpGySmOJjfqKQRaGFoyvgmUfKygz
orC7BE0ENqLfeey2ExTOxtRZtvouvtF+x3+UxV2q0DEbJ/8BXIW8XC85zmIRW2U9H1lLbWhXTcGo
hI7Rg3mts5DAqvZDPkleeZlP+qWiHfE56aCodqKwmAW/I93ozfWpsTS/zYMyLv0peYzjVMY+KjFM
Yl1b72xrSBqEE0j9uTx/TJB0fEm3Q+SgNuquRDuFjTyI12XbFZAs49iSLbNgF+eO0NDMO3I0F7Sf
lpmHLjLw5CQ3rDe+50nkX79BFw2hulbRbAOKOqKmqxW1ddOjSe441+rJ1OlulMLF1y/+YgfPhhDs
TWhmJq3BZnTMQ1AM2x5KCp0qmcbFTTsbQzAERcTL0rAwhtKBHGFuvE6nztABeBj+Uhjx80nmXUsW
TgwGuUk0kpQY0ST9tgZvXtf/vr41F0/Cx5zE4I/MLFHtUbOO9cy9kFJ/qX7HHTo9ch2khIokafwV
ErMamrPhhBgQQH6Vz/A0gXiAgdF80PPdmXc6aHfnVToo2uuhc32CX8sdwpCrC37mA5h5FkYWlFtP
Soj2NzMwnhOPeVDjcqoH9Y45qosGHoARpGCnlfrnypEU+fJtrY7jhhIbAO7i6Z2yeW9vrIOccfty
fHS2qsJ1tiOuq0DErqvK3tJDgm6Z2jM35R8NUCN4NpIVvRi0nA0n+DVKZSAig197WjUrNBeImWfF
BZ7VQbPwPtobu+vjyS6B4OIsZWxFrFith0ZvUq3eNfHb9REkxkPkxyd85mHd18hMWCC7ztIddGrR
iiN9bdaFuXYiRANSoqEVuXcbtX5K3b52w/qQ+qHPvAEYH89gTt3uVhScPMkju3liiJcoXV6aE/JK
Q8BQpfCXbepC7vYG+kPoXwulOBXJron43JKZBiqmGuaaoeGa/7SpxJZILJcYwIHRII8HE8dCJegT
DwG2UXpHr4lvqEgH1P9Rbufj0Itx3NJwU20o1q/TSi8qTqhQB8vycv0gyhZt/fuZrYriPk8XFXPq
RxXOQGAU+eb6CNJzINgKgMxJPxaYBzjcgF1iLjrsdiuKr9wVfhxQSWz6FUf02fzqgrFImtGAyNZs
wQqCmN/Vsu989JUxaG9XGUb4ky5o5pq9jnJc+IqsVvpvdLdcdq3PNk8wIUYJ5UKlwhuwqnDMd7Ub
BTyge9SdX2WoT9kWCo4IMQpTzVdfB72ut5al3CYgFru+h+/+0hU7IsJoRwjLWixfDbBV3vZJEvtF
EQEomJUeqm33Ng83C5C8RC9Akqi4NJ7BRwe6BuNRaU5xPzltlAcLeEhZDxU3uouZ6qporkxGPUBb
od+G3YHqc7UzUv6qRJHk+2VPshjpGPmgTGTCGnVefGdOh3AAeSI0j+5in903ftVTR6c3er/5Xw1S
GYROOr4Q7iT6nCs5wJencQ9yjhkpE6fZ0S33DJ/91o/Gbbqz9/wQS9HIpuTpFOMbfbAMNN6ApoeU
fxsFEa6OUm+85Y2W+YsW4j9jbTpaohE3JMjbmNa4OJkGNgeurXCZflI23dxpwTzXo2NHdRyE6H2Y
QLpWgPIyCqH1tvyMKbqTbdWBHLbWgfFgJq6CHEiI+sug3jXxt6l9yiDtFc6cAe9d/FVt9E+kjLkl
iBUHtfUWMP1ZXGMO4ehFBFbLtujJGG9HtNDbChR5Bk8Ft7PX1K2H5gLQfoQOxYFKePZIqs6vGQf5
RGZuegrKjhqcWwv7rVgodfGXKkz9oV6cisf7iWsgbwDfNp1cpXuFOMJOW1hQqN/nVArMl1xNMdhb
ipJnZIAVMKAnBu5tB7Ks4OEMkJTwiDcXiGfrZ8lVXR3aK1dVDPS4OWkLmEDsY4wuRHAbBvN3tlk8
1Ms9Gjoxcy0vypwYTMoEw8+75LV7lbNUy2YuGP0snsdx5girG5AvZRX6I/7b99EQ7DwUD7JxWYOj
3ibuQBSvqq1A5/9RzfLDkhuCJQ8TNoRTqVtHM9OdBVJGyvB0fctkj4UhWPBu1pbGVJUMSUP7pdzz
XR+k9ywAyFTO0bT+1rXjIXiEpFBUqFsjRgDBPJBYfvgaOyAO3TCvfwFZRvXdcCM/9AwvlErPSc4E
E5hLKTyBPDYMJMCjk9q9rZf8+kLKBhCsLHL5SdQWKvoseOtrReJNoP64PsTlatjHcWDr9TtzmJgS
c3PkOHUR9NUDRFwO9VZehsm12QsJkKcKQV54kjmDEkeeCTGllfRNHae6jdaw/WCdaBUe8v5JrWyJ
PygJTNi6xGfTG1KbKJOGPTKXO4Z+7fCbvuiSbZJ5EyJHyhSGBOQCMIurXonu5nsOLO6B70Inecz3
iWd5dDN8b2Pnjrr8QLamp99qd4biTD/kUjWyt1nUeje0ylC5DoIto7o1OIgGzR8oF5fpSzndWuWf
AfTKRpSgM+NopbZT0Ld5MH1D04EumFSHajJc6GpQrtzQd+Lqsy2oaFipZqhrR9qOzmRQr4p+VvlJ
o9ZNE8ms22V00tl5Fm1POdTtnMMzWVm3kasAgx/gSeZmrVFEqSPrAvmqE/rZO2eC/YEwtZVSAltH
6xkMcXPzrdCLAygmgsSsDlMen8A6bgJiFv3RRhqEWW66M+ifO17u23BVCI1ADG3sisrw8m72+qwH
miWybtSeeznkmwotA9wNvvC2aOubkGfbmS17K5f18FxOYX+snEjOUsUJEH9gxAPQagI6143u4eBY
ip8XPo5LmTqRtzxMrkWBJ3eQagLLtApucOp0t7IQQJaPESXn2UwM5CkQ87S+GvStYwe02pZoKer8
xR/ZrnoNA0tyjWWBnUjXUpc92rq1mhzVeLghy89uvu+Mb7n6rVd6lPw6h+SGP+RvI+Sg3F5JnKUn
km+QWPx37/fsrlBow88hGOWPQ6f4oI4nkxJcN/gSg2gKBjHWytlYcrhTJv2jVQ8WquN5/h8ZXRvK
f7bGLHB6C0Y3TKZwSuAskfBWWR6y8lAxSVT8D1buYwzBW+oKFKwmDe8WRQxk5R4ITpbIQVwKzk7m
sJfsp90GBhiN48KRVdrXO/3Von2MLbhQtlLmljbrKEsOAHRyfmu3z1l4OwHwShGS6LbqL0RmRqUz
FiybYcZlWS/vMd/gzdUbqG0yyKTCnAQJeV1zULZHHZSacynFzmXgnfoxY8HK5e0QDTlFrd9wyJ5s
rE0YOuWpBCbWGd5QZzSQcjN32a0Mg/4P7sm/BhYVVICjXSqdIgmmPk7BCpLVXQr+NSCTHTS91DfT
4uuHf4Nt5vI1+RhXcL26BlhzYz1ejQdBp3xxB83LEieGmpKX7mZlX8Wu4S7fUNDfXL+g9LJr9DG0
4JGNVkdInpDs1EKdsFb1+05fCkdNgVueePHSM8XvTA1KABxA6izKb8eZujFyQAgJfWraL1mYONlw
pxSJ2+XKjqlQpEpbX0cTtwMiyx1bDrq23Iz9XWuETg7qM2WpiUOp8aCqmbd0euxkE/VzK/uRNb0z
8p8GkzW5f+0/f384P6YpeIDtrObWOAOukhmdiy5HNwn/tvxmSsJDVOk3w0i510RQH0BYyXsF3sOr
HY3BnBvPJGeB1rV3fd5liK/jYEpNiSGWfp5gJzOIpGfhgANA9t2L+gKJjBLVlcFdWY5sVztavUuB
D0fz3ttKef9vHMHLftPHAglW1K6KtqkGuK7ZbrhBW+ttui0e11hbBVP75GtO4icb6zmREQ5KrJso
e9dEjWGbobam+sh7kE87Zzg82L/4DmTMp/mGbbVt9TdXXcuVvU4yQyNK30ExpzIAVlsT/BpKMctN
d8xv1U31XXWRNN6b+w60JDKpFtlKC5Z1bFlMex08mcpgbvLwb8cOORoWFTQhLEvvXb/fmsy0CLY0
64lKYo59XfvUSO3wEWkUEMX7aKNBO492P7nRAw+UWw4SAWhdAzTndD/KX+0vman5SrTw6Q4aRIhg
Qf5pFmOMT1ldPiSUUIidHGQrDe6aLn+Kb2DqvDyIUk9Twb/qqFKKvOuLgQ6Vz67CQhICuW0cttKf
3bh1dGiIImu5XzNKY449bwBNlKUv30GB//yAG6KK3tBCylnjlXXM9Mi17Pgwk+n7aJaDU2TQuom4
Al546DHcgeLS3Op0mtysQasyQjbOdU9NkSg0p2ejgTPM5mIEuDB8DZtlW3a7qGTfTIv1yEzaD3GB
cAescnN3QhGnyDS0zNyZ9AQVTQMYsPA0N8uJVPmvOSoehx4wPfOtS6sbxZamjFd7em3Ogr3VwtiO
ohxPuHW7lhEipO6hETvBkrDABJuoVADp+q0Cf+jnrY2gGQCmShXAqpTt4iINSvYn7kcXegmuHkaS
a/UPSaf/M5dfeo1T4JxUqP7Fp7AN0qU6dh10F0Jo/ii24laa8oBeJkeL+kM62IfapL7kWq/Tuba+
gkNaToOOhjkwDk2gt0cAAx7NFsg/6HmDwtqM3Tj/w2v0dhM0tW1VZFto/dqNJiRek00J4MpwHxHb
zfpx24IVcrbUX2Mefzeyu9SSwTD+IUj+WKt1687CDFBeamhbCMnRAr8KhSSQUYM3N2uCtv/d2k/9
MO2SBvyEpnKo828D9u76YsluvWBw8yTNFjzkQBS0ndvpAesAHZLZFtkggp3NCZi5FQUHgrXqHnQw
Tt/cQOBIsu+ytRTbju3QmlNmzxnMebgdHtdsT+tFd9G22dj3huSUS+7U+yU42zhClGTuV3M5L5U3
pYUPhVjH0u4LQBfNWRLG/UNG4F/H5H3qZ6M1VtXawwiTQfbNbtwvweLNC2iinfn7miRENP5GdsjK
Tx4/clSAXO2XIYvzLqf/P75BMFtKRs0iXrPi6tH+reagikgCtPcgOQ7Oc6fZyCIOyal5z0yczZnH
KptpCqtltPktC3ug8W8joCWvXwCZtXqPe86GwS4mjNUKKFop8wfoiC3NBF0vVFWs2UUXIpqo8p/N
kuyr2kBnmJSFX3aQBGvV2mqexKt72/oG2i2fwEzPWgjXhODg6Hw/vucW4L5eJ9cqly2wYHsG1VYQ
Mq9Qm9cG+aXG0d/ig7pV/Og5jnxSOu1T485O+Xx9xd8hKFfss9gKa1gFreaCZidVHcugCtF1zEMw
o46Ri65ipQkICcHEcdcy7rCUbtofzNyZ1ffWMLYmpF+1hLjUaOH1K/uwIX6fmV62bBfzjvTJXVeD
yWc5FHEM/Be0f3h8XzQTGJ5bF7WjjUIAiynYTVK223Ist/A9vPn/3bL82Zt7D2nOzlRnNwoaW7Gn
YIB0yxHVy/l0fRElb5zYiwmu10rpQKp8miFUoNsbFVfw+gjXgw9DbLuO9FBvWhVGW98MN+0m38S7
dvdvMEvJZiIE2TOabZViNStj5SKPkO1X+sMoQDrne1zfakEZxIEMhiU5+ZpgyqieMAUymv9D2pXt
SIpr2y9CwmCmV8aYMiPn6QVVZlUCZsYYA19/V5R0u6OpuMG5fZ5aLZXSYWzvce21nOOsfs/dzix+
JGtgkYtLGKbjUEjKQHNx4fNaZhWd1Y5wRpy5KX1GHc7t69Wm0cWv9/cyS1Tl1Bf1ICWqMtLrDuZO
91sP7WtMInj1FtQ9EFVc5VddW3KRKDAjV610xJLM3MYYMOUoPV2/ehfrLmebWlyJobW7dJK4Ek2/
m2nuFvK7SVDjZl/X11k5o9/A/7NnqqZ124CXFSWtOvFSpXJRSQRkf2Uw6qKBP9vN6XuerdJBk3tK
OqySzNtWBQ0IlFysKsWlgAZat7LYKV77w7aeLXba8tlioBYhSq4jBuLQAqqI4wulOOYTDSVGU6xq
DEqNbv/FVzRPAtgm0Wx7WSgwiCaqtk6HI7eEr8nXfFQ8TV9Z5OKlO1tkEacOqj4m/RCLo4L5C1Kj
4q+sSR5c7jqcrbF4shJpJ9UVU6CM3WwhSD4+MUAbelf4M+CNOjANq92Vk6H547j+WtJZpv0zEyZv
+lYAUZZsHKBdc+9L+GPwe5YeHHTXT+r6R4SG3D8vh8k5o0riiGOH9mI93k7T93+3wOLhctAs16SB
qImWK9444a7XZMU2XA6Fzz7ZwnajNwYtlRbPid7owgVOUr7MBycswnjb7NXHskYdPKi38iCf0iAO
mPffXUVnmU0Ty9AtjDvAagyOq8hDa/y6/hUv9xfOtrh4xOqYz72lVkAbFEFPX3o10OUOyqgIkGZI
F2vfzCJBOYFSAxyQCv2ZQMp3FK6oP8Ts/Jd3ZhGepjUpU6PqxFHYamBCiKK0VkKZ342ua49gEYfO
paxHzhsB4APkYyAmU1DddpF7P0K+NypLGOd5glCeyGrjwSQkv4MiABhrsuxJT18NIN7y+aUoN6WO
Di+qPf1PDeQg82j5zsYGHDTfdOEMLiDR8NkX5L0a0UcsILw8QLuLHEn35vS5m6Td0+krqv2esufZ
QTg8gatQyz1O6OwCouhCR9qrbc2l2rNk7Z3lAHyMIa+OvmpA71QJxkvt9J4xnkLPItkX5XAzpfUD
MeK3cqgOWtx7XbolGgebCbAc6NxkoILo+v2YG3cKAjlpHho5gVMVKjZAWPExDTTDeFy5XqdXeO17
L2xp3M5cqEYyHPs3dHI2PEIbY1e8zBCiUADPWVntovs7u8wLq5pnCUItRHjHyjm23S0Yfrg7OZXw
0xmUlIrpRIJmu0lL31FxRolo3nb2J2sfagWJbA73j54a1NudeF5xlZcHpv7+Zct6QaNYY4H8Qjtm
GD+vh8ovkvZmALULaYlvlZjGa5nPbPPJGO1sxYxd9NNnay9MsVoWfEpjC+xJmriNp12MXF4VX2Wy
6/r4pliLdFYs/2/XdxYWFKAwY6jon4ZvWuROquusUXFdjNnONnT6BWcrmFPMRmEwmP6hj1SabRKQ
tNdOux/W4qmLUdvZSgvrOMcUxG8zvBhratAO/8yLUBVkxexdbn+crbKwe4MBLdBUh2e2Bu1H3qs+
SLEiCnaHsoVWF2TnKAWxRB8I+yszrbC2Sp+VFlQfX7riJ1tt0q1temEjSTaLzjAVgVgOGFTIhwt0
0wdlTSdpbZmFadD4YIEzBs7VOpHbCfV7oiRM2+TtulFYu44Lm1AzW52NAU4FEYlrW6iYDe/XV1jZ
yDI/7jHpao49F0et3lOgqvrmJXG66Poil7s2f1+SZY5skqyXDI3ZY1K44pt+z378grlHtI6A6urd
POKI5ZpdKQJqu1m4Fs+tvLnfVAhnb04KkG5DV0YcdT2FEODrmIRmBZ6tNWN1GVZ3ts9lzJV2Ji8H
HUEASo9SizrxOKYRSd36QylD8ZxH2mNxC1FYIKgMPx193SPPJegSf5bgoUJjTfG7+/8Acrpyj35z
N559gCET1kRyWFEaUXA8ABwlHxAIgrsWWHCODtHpowfXD31tzdPNO1uzgy5jUSbIRPQYpJagNlOV
zr++hLZ2sAvjY1dphfSXYDqTgNVt4l6PGpI9PFkMvCcT8zMIBCQzdCEwZuUIO9ALYGv1H23x6CRO
qOaja4N6FFrRkMRIQUr56XAlbAt+YvjbdGUze10FJWTMX1//4SsplPP7Ip19nDRz2JhaSKFOHesm
duOX+uZ0HEPgfEMONw3WoGJrp7EwWE2fdGVdwrGpowacbONJJ7y+pzVLsrBVzTDNlTDzARhNENNp
oIEA3iwlK6tcjAcs1dJtKMtSdZmaZaWcCm5DXTjTwIRHH2ooiyqy8Qci3J5Xfq3QlbO6+OXOVjxF
iWdHNfKxcDJj0I6F2Az5W2quZWoXP9zZAgujwdVa6TI+obCtPI4JmL/zzu3SNe6TtVVO2zzbhoSY
Rd+1p2ysfm/HbZarbmysioiffusfIfPZXhaPXoE4cWLVp0pRa7hoVYPDcHxgFTjWpQNJs/mQwJF1
4zEvqJ9l0CKeEBI0azqsF83C2a9YmAVMI8yjc6ok2RCCrQvBXGhBabPcz6JYcW1rSy3iDaRjTE6A
9R1JKd0+Rd5TTHt1EreU5StLXTYaZ9tavmHDniB7BQxAwmcX0rapa/F42yY/pP1VlDxwkh8V/1H3
D3ZVeQV/SWX8/C/e+NkvWLxxJjE7Dloe+zg2g+tAnBATZurwfX2Ry/3Jv1dZ5huDzKkKKlXtWGdg
0ATHag0ZQo4Yrm5fIF3tarZReEK+1IL6KbnrlLXO/OnQ/rzFlEDhXLU1fYmQzgwuLYhgAssLiaiq
VTxyqxo/Rz3xCrLqCk6IlSuLLUHMDjhV2y4ttSPEm7uI2MQbWeMSq/Bz8GGI/iYzZbTiOMnvGaRr
qy7yqlErlNauuH3MTWWvWYMH0araqxQFimMls0AXDn5Trs1QUDVaPYxnAEFq+bs2j9JB1ZbfvczV
nZI5wHkpGDhT0vlotGD0VEcbhXUAbd1MTigXQGrLm5i+NajjMdPptsysTcAaWrfWrB0kBn9Bssr0
RyJCY+jB18ohh2AB5meX+auWlqDharX3BtrevsXQhAJ5Yx9MLG692urbm2kuyw0rB1AYG8UA+ph5
a0sBGeAqnQOo1R+qad7ncd+6HZleBUPQZw+QDo4VQ38SaSv3BStNoBdsa6+aELFW6jo0GMbUMqBG
UydK6BYPfAsSrhEYxaGNHAx7Hg0N4EbWkc9unh65iRCvVwAddhDIZkZQCjDCmg72WTbQJVVY+SDG
JqoVduwBEoR3zFxHr8A7MpWl2+dxWFrfiuoEGDLZ2iAJRsQybgqazIGaOrGn58VHPAx+M9rR3HdR
og5baEdtzBhMnK3DYzfXDRs1F2K7St/cChPKxm2mptEI4mcfkGdIZ6e7GkRQUsmCVNd/slLV3Mbm
LyYmGyT038sRcKbCM6BVwyrhgSuIgeSpvqGxsSnB6pTx6k0p3vUiv5sHyV2uG16v2dumyjFQV2oN
Ou3jB5n5wbD5M0oG/qTFmw55hSBccW2zOkAZVoIHF/WcLjGjnOmbSddxc/RAbUER5JSF42vNJL0k
JbmL1PIXKKvdmb/E3RD8KyPz1xu3F/5QJFllzlOD1iMqyvQ5CU7z0LPX3tXH/wAZeTKMV57bEl9u
dUWN0XVYlDZQHtG+rvDgEHcjKn0FKCuwIrYBY/P4AxjN3mNBcbMGIFv7AQuXGOdcispqwW031a42
f44Q+iuLt4zeq3UezjTZDZXYXv/Gv9kuru164RxFSazRqmxypBZIxnoR9VXRuSajMeqJbLqtxYjj
r6RAqIDZUXtKH/nYfIix28Skh3x37INHF3PixS3lkrngyQQrvKM8sr4P0UrxasN5Tfv8yUxZwBuN
Hkul+DFZxl2eoYzpCHdAR6Iodcyn7KzuWRcrJdnLseHfl2jhkfPMQoMUwKSjtN56+szGVdTDyQ5f
+4QLj1t2rCgqgrCtIl+zyv3Cal/N3oJQo+23iHel3GW2+lkU5rNYK+BfDhn/2t0SyV4Aw9w0qEMe
xYjZmQyuvr2PV9kkLwPmrb+XWbgiQVquF0yA/8k9sROkoHpMdjjoZgPG7e+Trkryaen/Kqr/e9FF
VN+MBmmHrsCigKEbAEU74v367b8cGf69wiKsT7WYFGRCu28w5VYBeNJJ4oA68gYkMSubWTuohS1T
JNdEneOgSPajmXJ0AZAIrfWsoFV//S4up40sQluukgp60PWjAs45jHqROYN3A7uTPk/gqR2qo5Sy
AwkpRIs5QZ2F1mrjthaOU0K57aG0ehAATQNBKm7yALIyIDTtBgBNjUYNeapqHrXmAX/XfsRqUTuo
z+1oPeQGBoztfCtBQsgRVYh2fKAx3cjxK650yEagfKK9sPl+zH4M404Ddm5uocoIouWywhAE+cwK
xWsrw6/5QUkx7E6SaHB2jZ26dl2BjusuHXayB+lmWvkt6pWTQX0RZx7QZG6cPhXsOMnPsn6bpk9F
AfNqAvpACYnmygLNnz9lHTjpUOEs3ZFAqxkqe1Tb1Gx0CYEHSz5blbuCd349vxAacn6bZrOrg1Xd
ZLFLm12vP/BCekL/5NZ9MmUe8vSTxrpL2M+RwieQGH0Z/VC0BkrwCSjn72XxmPdPsRGHasZ90xRe
p0KqQJ3fsswE5frgJrEedGVbBCgkJp7NdUxWcpwGyBzb+LbS2X3MQQwBZGsmhqCxq3vdyOf7Iv8w
8weB3ELIZ83e1Zl2P6F71FePpOpDliPIO+kryE+BYc1KrwJLbTw7nbyyvhtJFczgySrLZjuamj+P
UQtyFvBEgpuiA7/UW4KPWP7sGrBMzjgPlbgJPVI4xY79VJ3SU6oe1PDMA128ZyIkprhLivGQ5GCG
/8m1wZf1HAn2ykdAVNPPVh6seaexrT7kbh/PYZwJtxk2iELcGHz0lf5iGtsc9QHa7tTmTpg0dKzR
7bTbcv7iMRYERwFBxZqgENNo+7QOY6XwO/x5/TRGOEJzRtuN5WNGX7LqremPrDjIMUZjTfoq6njl
hOMFsi85xspdYr7YoAiDDlyQWL1XGVAk1G+ofpNB4QSL5TgrokTQAQhy3JQKib4CKeikvm8KGzaC
eHkMHbIRYue09dQ8jzCx5jkFECoWesU2dYkGqvwcVW1bevCgroTm8qT+lEiWQJ5aZA9xTl0rF5Cu
2Ew47/zOEI133bitmALnZJHOqglgxs7Sweba0WwfclB7TsOKSbtcSj3zCouAZWCDkKpR/57t1L0x
c8sHGLXICkhkHkn0SyBt8NoofwaJjOdE5kYqHqZl62N3f5Lq+VdIqLOfswxl4r4btLQD+krfdfLF
6u4cuZbfr2SCziKaQPHEmhQDIenMCbTfaVB26LeNcIqyvkPzDxol8vbU/szJv5rbP9veIszoxkSa
uUR42GOivq78vND96zfm/6he/K8/ROnun1cmVhpNmBLeQ91BPs2VmBnBZJBzD3ITz0SjzZ/Wvufp
TP4RO5kYd/tby2uJn5xlpWUM5QrIQGabPIAsEdwC5Dflr/yZ+qc7gzLoprR3VWQ9/X93u1h78UHj
uc/iqYWOlIbRQxm1EHcC3cqH7ZrhaRpIX1vvjwf5z/WWfRyMA1XEMPhJGU3x4oTtUlTWBiYDUcuo
xFyKrmwTNYJGG+h4+V7S7rNGKJcp5VpitfZLFuGcPdt52hJIDfU+eg1PhR9vleA0zw61DcTh/wHQ
7s8IcrH5RTCX1KxlddlAH697GTj2j3hVM2ZXdvDlFA4TczHOnN3gqHkediXCPXwrTDVEJFkbw4Pq
/fVrtwRN8pHxgimjdRcXDGGPjsIn9Le7TrmfWwWMw6D4kF4+69uhNV81FCf7EWjmaQhaNQ4HHIoK
z6N29o6VBMWPrvAs9NlNG7M9/RDmSOU18GP38R6as25WmltaW5izfD55fWMYHqC3ihKHgIMDNVTd
hYYO6DscWZrUQQZGXiMPIaT8ZICvRU8f2uEghpsmhw2/GZpfGfmwRekJm7ht2QYMwsSieW4h2Sao
6ZOJ+HoRwxxD54V1rgYGpxbMsE6Cf1b3bl01txoyuSQ5Whx6N/GesDaszCYoKT+IWT9IB3NiZXIs
m/zJFlbgqJComcCsRgEq1EKrlIGTkdPQ54NFEGdAGc+ZXaaVkaXZIQTUvQ4cep3V+Sx+FzqIjLsG
A0v4/6Ih7kz4MTExa6hamyEGJzbEIUgauxAuAUgBwuRpDNIrGup96/U13+pZsweUzRMMMy4EdHLc
VbI8mgwj0ia2KavEj0FkneMwi1oJq6T2W6MOc/WbMID6QU0BsmVLWpg9qbYdnaJSSfYmL/wy63ZO
ryP6LOsbngxBJTH5O5gRotXHdnx2ZtzVHoI9KtiSTLceGNAzWJgmv8BbdmgJsnR9aIPZhmq8pbjQ
XYSWmkRQM72QOMOQ7XzHR77pBd3OAj+xmviWUGDBtekX66GEOUBzs+wjRWl80CdOHGqtKCtS7VtD
IleqQFHUz43deTq5VRS/5CAVQ2PFzcb+bsZcKzFx0mkCsaHyExr38K7c1wzyIWuoQqL2lqCHHxfF
c2VoHx1pd5Bm3DKp+Joi9pD+gFhQ44MCIhTgJFPQC9ATfrArbW/z8aXIqluttp7TxB7cnAo/s6GQ
BTJxIDoM9j5PaSBoHrD5lsmX1Pp0qLrLRSgpyMvSF0V+kwmKDpP+aYLueoDOfWHEm55VQWV819II
7OTNUNInMzcjjDJt6Ux2TjXdQ8f9U53REBgehw71sa5AkS4ZP5NR+tJIN73ZA2vjvGccPHF2GdQc
MkokS/Z2pgMsdSjrqMRktWa1od5WB8xd7BrFCQDy9RNmRCUGmAkG+lPrrYASpp6O4FbLfWLua6Up
XHtWI9A13DBZ7Yijo+TS7+pZOzjc8ooZFNYj8ifaYZriMU1b6HLImzSFnn0Ftr4JnDY19fn8pqDR
AIMwVYAM9pjCtAV6AFXIS1QEjFF1S9IhlzL51rFv2xIFrarzTW3+MJovqrZpVJnqoU2k3xn1Pk1Z
7WWx8giNGowxjvaPzqKbqqi2mo6OSZns47zxGp6CtXJ+AHvwRsvjJ+VEuVLMMC+W5llA9YFBTEU4
ncQY8c8st9TJ1sJ/bSv16EntmYOFQqlCQL/xUvJgTpqt1juBqXaHqlBCBgI0vVE8EzNdSp36KR4N
qSnqkGU0aDxg8pdAdbWrvpNuZ0HJfNIwa2Zh+GKSu7w+jrmzG/T4bYT5F5V52yJ6EX0TZKUaxJUT
ClaGhlPfOW23GecbCIi6lnHbYz5yzF+d4sXhn1NNdzb7wSwrpOkrIvFWfLeUuilGlnPkS/a0nRXh
D2XinRKKmKCDXgyeSN9RXnY4FLxnzBv36YM26MfSie+4RT0HCoiE6lGMOYpUJRiAR/26AwF/o5o7
O9mZScA0/6R+hVqwgTTMhnBmAcfVw3HV9lb2GzOPjOlopZtKf9KQSxTmbcXAzwetzBIZwbYoH5u4
/wTyxOBfI3mL9c5LjTB7g4XP2kcFXxbl/CE+aFx6EnJnFXjdnBtIX0MM0sUZI9U1UxhM0IS88cYr
UdlXEsyG5/sqjWZ901h5oMfMN4gZWRyz+dUPs4ry/iEzvybgN5wZM/jJkw3KEzWg6iv0FD/Qq4Ez
+kgFYGL45yzUrGdD7W4yq/aL+KXQZCCt7jjL+JAR6bUD9EAPp+xYUUBan2QbbhAc4G3agiA7Dm3Q
1EtDf8iUvaJirL5RQlKwKKfsqU3nj87R76Rj0QiI62iO2etoCqyP3r9nUwJkiYLMRJsKoFuzJiwc
5lnG5KmJ2Blz4xpNHVS2Cta77MPS2g3LlJ1METtYxUYrnrWsRauj+Rax+qXN9raDGLaL+ukOJYVg
atIdt9+c7CZOqDdY2a5SWrSfB80tKoQ7ZXqYwffQ6GpgZyxI6n0hhZ/H2ReENx5LpQkbfXzMBhB9
Q7ehRHVgqj3aY8wVGaNaTm5etkiBQ44rTPl9j/hp3Fog1nOqHozwrU/KyG5+CGiywdiBDD+P4Yr1
pwmHLOvM1/tdbho7QdlxNDCcJMsnyOFUuBEPMwjPRzb9BEfGg2J0d7NS3nRduzWdMsgU465g+e0I
TZ5cYng4syJCu6A1IN6ZtYc8Q0yTmc6mZY6n1k0AKRPflkAwdNQvi/5AIQbnFB/wwBE1h19MlxDx
S0Kuf6RKgVtYhWZDwkSQzVjZN2C/37aD9sGablfIsFWRORcm1OeKQ8oe9M7yVRn0wvI78g1OUWhS
mBEmIkN7pLeFrYSjYQamTKPGeACR6tZqb1PrILTbHnjRPqYen6avCSQSZdL80nskHDwJZsP00haD
DJkVSJHhiJjfg6rP1KtNolgBy8SNplSbDhJtpH/rEpCGNlYoG8WHrg6glvdjrm3LwTyeiBrFAD7w
sgl6JveSvFE1f53zOogRo1WlEyb8o4wHiJsMHqgjXNp9cS48NrGgQ5vMBNypmW5o1SO86gGS7gAH
HB8tfYpqPEZDNm8MarhTi9nc8jR6BguEX6VVB5PmUZEpoVk+80TzENYlaDTV0NwWXAY2ENca/mBa
9r7Q9BvSzK5VAymRTHcIVbyZZD4i9HwaXk3DuMMD2VggTerxTmL7PcFtNFE8x/3xTAqGTJShJF4o
aV9pv5F4OLrIQqUr8SnHL1C8vJBiQL3kIa8L7HBndG0AKcXQRktc1kBcGS8s/eomfZMb85PZtS9a
pr4XGPHQcYkgtAAAr+O2BobakhxlNOWmyIywZ3xXWQMGfNOdJCPUaPDyMjQH0YlDNVqDLabhSK1w
VrdNraOBWfpVRiOIY7iTEruT9tnYyjOri3tTn4NYQNzEBIMYHDokQn3ApuEB0H5AkNQoPDI4pvaz
5oCcAT5Pf5wLdKCU8ec8Jg9MRR3QZp7Wf6eQvSsTcSgccYjt+yzRfS3WIG/80kOtp7ZAbUvRN0Oe
k8zihVi5z9UqRIsj0NrBnXu8zmZKHnu9iaQpH4vp3jLK9z4ft1OthzYFR0sJyneNeJPTbkqjRg0q
DnPgresMdUPFepZWiR6fCrx3E2jld25CXlCvH3p2sNVb1gyRqryW7XOf7Gm/r6t9DmKsBhp3LVxZ
00+u7ShuFkc6hEL7VD3RsfhTkUeWM29U8MXoya9KGG6MikvcZzemXnhph5NrbV9xyo3hjCCeVVaq
Pads+EqmvsSn9Wwo84FBddtAzS+d+Ddvpsjs37W8ehZk2joNv2vF60qOvpaoLYpYnSr1fgbn2VEi
YwLRQygQPDHE+W3xgQDbU9OXpg+nLtlcX/iPcv3vdNVyTGLpkPS1T3WLs+KZSIa6tWKsW6Ooyu0R
s/f7Pvl5fZE/MZeLVRbVpExwA89Nse7U6CRk/LuzkgW2vD9xEZ0Yp6oqiN2TDI4s7tcGdi6XXv7e
4qL8UWoJ6tuObI4DtsbnMG+3klcenNIAlN71nf456fLPnTqLypKFPEdCP1Q/2uwxqR5ztCEQ6mSZ
q2rM58ZD3lRe3UMDCOJvKJcDl6BAMrCAh028CqURqywDBTl3gbkDkDIAXADLNJDd9Z/5Jz/P4mcu
CiNxNg+JpRSoUsyDNyo/LD2LLICSOiK3Tvxe11CcNVnE+QOmI1y7aG5tpA1GFvWigBb2sFXBAwHm
vfZQxmuamyvn5SwqKLSjDpuKqj2m8S7J7keJiR0MPowVCZ24XLn/a4stOmMNxLwdqDS1R0NABorC
Z9StXyr3IBQEmeMKZfzpmv9hWs5UkZeLpWKWKoOz6xQQK5qIt5FoNM5nA7NiK3jr5ipHzUW7crbk
qUJ29r61IUl50mTtMdGekrh5yOmM2h/KE0SXQLtRCz1v7DoxIaiVUn/lmp2O6tqGF1at6WmRFx2q
ntlg+klZRjEmvOWJWkQ+81b1y1T3lZJtOMStC8qYO7Z8pQb4R+vzdNPBGefoVNNUbTnpmNDaRLpr
NMcpblyz/WFhVkQw6ZeatXKVLj+qs6UWVi7tR93QMUt3NIZ9arycuo2nCaRe2oY3atlzxXdiNqNm
KEB0bYGRkWUvVTaBlL7TQtvST028nSjiyS2dU+a8hru9aOvPft/CEBI1zfoxK3D9zO+YaUDyPKLU
F10/8z8pPf/xwfVlbZ1wDSHjBB17GmWb3oagUPOKQnffu8k9wuos96kE5MLLf+UeWpt+iVvgZqe7
4HZoLjG8QL/4NbWRortryJOLr/2vLwApoH++hn4SRZ12eXPEdEQBNAfkLvQsC6W6peMaZdDF2vPZ
Wgsz1jskaewS3yGBUJjQb/tsrbz9e9b5z+f1v3dbVxf2JFenUamMtAGLI93FuyYUN7H0oBheU4yT
p56BuV5XCQaIHOheHcqfHcQNYu+EbTADmbrqnvxS99kR4aX4tFYe/+9p+Wu/bmF64p518cDxAdRd
ttGE70Co/hcyNv11/jzhy1G5QMvx98AFbolHN4DEubp7EsLmUKZWfTB3Ge9r8xdrV2BhkrqeiqY2
aHMUBSb+2hSZBMZPHavf1Br01Zx2zddef3UYuP7nncPUIzQIISgJcZdTvR+lTLUOjGEN/PsnJ8ri
3Z02fmbpUdBtumLGZeDBiUZZ30Og/tBuh2j9aNe2tDB0WULNamawqax9L+xmi8KDmncr5nRtkYW1
EgU1Cpni+miYnuKSI9kDbhLlhev2au27LRG+TaoxyB3E9dH+yFIwCw9vUJEHBZkvUBHu9Mq3uBUI
8Qjd5esrXzQQBtShiU7hGJZMgcbMc7BIOViY3pMEU52QI76+wp99ztOdOFticSc61PCVVjPrI0pV
sUj8pvqZdKCrBk+dEj9V/UGguqTWe1ajkduFEPWIVn7ByaL+YQTOfsHiqhi5iWk0NInu0HvcnUSo
eFjdIin9D1RWLnr6s6UWF6ZtzKkxYlofqw5aI9OL0qMXotwadrKikX394P7oHne13qQV8ABHDCQf
Gi0yqFi5Gqef+n9/Nbr0U4OpyVSvtPqYD8VNzaejAdZcdxyNJxNlTppUmzhP50OqyIfr53Xx0f31
Dam6cFq1gEB1Z+n1kaPOMoJ1vBk+lYKsbI9cNMJnyywcV90IsMcAe42RoxHJIPegrIjiYRm1Prp5
ugeVspDetp/wAGtB0NrhLbyStBM65cCXHxVgzJklQzLax+sfcW13p498ZombnNvNVKKmUZe5bxzi
WAsmNEh43QVasaLkuLadhXexrIZUaQ4jAkCmq+mvFPXdld2cDuPaZVwYEXOmQwdyg1OJpvsqyPCe
OCr4wy0Gb5mCy5snqBuj3dbAYHvOOP4qtB56LU4bJl39DvDMwU6LTd08VPROd4r3mRbvqgR43tmb
ah054lUzqZs7dypK2iZA2Emseha9I8l8Z5PKtftQFDdJTkLTfC/r6WV2QqYl7mk04aQFkwHHO5n3
VpPtDLHlkFPu0auWICXC1G+HwX09TfcAWG5nnf0SRYOxu6kLS6d8RqEeDLlEb/3JJLf1MFVwAdkL
iol6a+yNcrZdYEgMT5riDgNEN32avwyJiEPNqFXMv8b+KUhHvbDkj9c/unPpo1ML3UTdNB3V+d3Y
P7tDWqZrWTLN01FkfJsnrVtTeWjodKhq81MmWuemNtCiJM1TzzSgu8MbG5K2GU22HeJOCOPM4jmx
ujnoHHR6VQvtAJRACUYhBkzId7TYojru12bnDbw5jqnYJjg+YlTPtT3ep8aQeAmEWqws9SYeHzGr
ANrJu5yTzVx+ERXxJMYoOU4sHQ+ieOetCRAgD2NGDgTtxbFyNk7TgogNLbgCyjIJ0hy+n/NfZclD
BymATPZqfiRa5moN94aGgitO+TEKNKzR92FxA2KGPKCoHI/pFyV3CXqNJnBWFbH2Qnue7AcC1HZ/
A81hH0ndVyzaO7Acm3y+53Yasfjb5O9auh8mfW8a1EsQ8FpkN2soQ1ubiZs7DAJDrRe4uMFZeTMX
7Ldh29TAYKABAndjYQEsM5GMMSW7y2b7tc0cD2gplLDrcNC2NCm2DiEoEDXu9UtzwQH+Y9WFLdCd
yjGqbMzujKF6wviF7g2tc58yQCdM9fv6WiuhBVUXjl1TGzIKbAlpXr9FixnT7bhbTgAoS9RFABC4
ldyulfLWrN3CxcvaHHlWS/t/SLuy5rZ5ZPuLWMUNIPEqbtol745fWHbicCdBcOevv4eeqonMaMS5
873GVYEAAo1G91nOkP9DCc0HN3Hp2TZ9mhvRbp4OKmMvgqRC8I7ybSmhS0PR18rshdW7OhHY0WqG
hsKr+bW6F8cbDatONs3ePJeO6aFf6UQO2qhO5cKjwoLVxp20cE98mUv9Na+LEadfdDEiJ0lSVkWL
iyLma4CyTlmZlGuqQ6YrekKDB6EXntjFGO0jn79mBs7/mJTofWf0Xa8pXwF+j7ytgRw6CYbnvByt
fhQ7ju7USoL2X2PexWjWdoEGLTjlQ0mTdRdCGRcUKagRN9m5Bq5hVaLbWSF+y7CKC0No7IXspcvw
4IeXCohnds4hGQleG6+eiY76GMwrQsjxaTp2GESBfX9KgzTySvQY/3NjZ61HKTqcwdJOu47juliv
2RGmKZibsKpDCsbhSZN5Al4ojdhp3ZkCPIHaVawC6dQMoHN64Rg4kbLnsgMhwyVB8aWtMjvVsQ9t
4GZozXPldE6Z2z4KJsijs1eaWqrbe77wokX14aun4GL2szs/0PQGzizCPLMRPW28gfrITYF3v30M
lkaZxZC6itH5iTtkmxDpaTt9I0MwKWj9ze1hvlo2872vKzJFm52BQjlnuItYy3HHZuxc28prvckc
sWmO2RZoqENwV0E1HLpC+24fPCoO0ArcTr3uF+AuS4d+Sp5v/YzZdPtJy4tUunHu4LU1qUhPfhvy
eXCpm5wWN/CV2wDH4s+kZ7GyoHFLxz4yMGnTk1yywmvPA2lysr3sLRgwTK+wYb2UX1+9GC7Gnasb
CoVWHXqfdFpsd8rt05N0LG0AO2x+N+wWbY6vbSJd0RVVVihVQHj8HtjGRvXHknLjDOBF4OnvgPDD
0La01Z/mCviJ7pQB5fo/zvLPqLOHUkmiLpCaBt9yS7fgC04KFlOdrZ3WNYKhQbJ0Vq5mhCoKDzo0
+4j+RXC7COBSCaDcqBbxnarGW0lN3Xwc9qHPtjXVn3WCQioMx30jeZTDZOvr2Z5y3e4GHfbIE20z
VFHvigK+BRXNhQGrlUIRSwhmJYRDsgBKAh17Mwv2BmWvPWXJRuOjAwFXLcidJG1slPLsunwS0SaG
6vXU1qrazqogqpOU3KWt8Tj03YPe1dusx5eAhoioq3dfp5uAE8hFKTagJxM6A2A3acL2BesRjGa5
pO7t0351P1BCYbNgaIY+J1PKYdfnncA6jc02qAgAY+iM587tQa5WjS7yczI7XcBAJjkcAQCJauWd
RstVED1W4UtmklNe3slIhSCEWpl7ZsIdeGHsaz2di7HpbMfjDCRK6hN6DjdiI04+RKR7C1ab6yV7
rmtXj47iDGpTcErWvowALracOaZpUrNkPGkDSO8qgHnZ3e25qF/H86+g+GeMuS90wJI6KEeK11+s
oOMdlE7dlxbrNi3r3axN7wfgFQxAS8uuscoGjdQYpgMAoCjyHtobq6SdjOL5Axwo7rVAWsUZsws+
nNoWJmB1e+rKn2XNzxLtgGjiG199NHlrmzHbhGNhS/lr1LeWn39m2iuBcEsJkGIcCMugNdxgthLQ
NSNI2CMd3ayBs1+ceTJw222X71gzFdrhlQhqWZUYP3IF0DCdbERHXYmbK8U/NaXu+dlvrY/tDpiB
1qeOLqK10msQQv6ZFZ/gkznBpCen4jbI+Z0LntAz93pB9r0JjSxAoCH44apRZwHUtE6NepVm4KNH
crpvqvZogu0Ewk31DKmfdmUGqt35w2+ThBtZgo1pPazrisFTqQrtXDw0XepEvYO6DswYuKVrhZsX
pqsCpATLnLVaFm8DcHE8hFI5S9dVMThZ19s1cLhaAzeoQbf9UD/l5JUWnePLCCLCfM/C6Kcmkn3Q
jFZGmGPS4rEX8Po0ks+Ra0944m5HTf9oYm6FurYnU5+v694GrQSKpUffUdqyEEDSAjax6JGB3Wkn
UI/u5JfCMLzGh1BkAqegOv2UoattMFyfIehIRZVAlE4++XTHIli/8uRnItEfmv8g9BNVzlqWQR1O
dzOwEKUCtCYgW1MhLF01YTsB3rOkPXZMAIjSWE3+3gZuFq37JFiF6H6T4UmT75LqTeEouAH3hEKL
FYgnA3gkeKpaWmNYyvCkNmcdvhN5CUNpGnnAnlsFnAp5l8BeSgSbGjrZPN+0KF6YPrC6aHKZMiSO
zLE7tUb5YI6lHYrADkAbQ1diUyu7Oj9roCKPEMDiQ+qZSbLxOVj4ElCgCnrGSQRc3WlUZNgpSR9A
UH0YIm/tkeRerXbAcQFbA9kEQJMUW7QdcFHKo9LUwOuMdln8HMG8k6FoWIDxr/j9CxqBXi42igQc
ULnKwrc2LsB3BdhpLMRmMkOqip2fYnsOhZMWr227MbqPHHB5+UMC9NcPznJR2KxB5ybWnJwaO14w
ty7M1xI6gFJLLFzcru8/QeO7z7ZGJG8SAPq4ukHZZ63xHn9PUE6qXxhO/Qjo/+0Q87cbHorgF1FM
n4VLjZp5lMoxJCEK1IWrFzEeu/5NDvyN3ESb3AAbUcfyGDFgzHDHilp4S4wrrv3/q8bEVFHJme4l
3ZhLkFLe1Y3cReMJQqQeNXqXpOuFmU6XziyWfhtiuhov4nVSFz1BSm2e6SEqrf7U/VYtcCcO5ANF
mTV8NCk8B+pngIRhl2Mv5rdXbt5vw89eKmOEEks8BiPYNhpocq8T0SmCrFfn9Xe1Ay0RVCjXwGBK
7dKNeOWi+jby7LlSoY0ixU1lIuescHjFBlwba1LIHNlRT12IS8A8d6mTeC3T/TbqLJ/nvqIqZtrT
M3tQXHjnbifZhkkJmKCF+V8op13JAL+NN8s5eKo2mo+q6On58C9y+riGUW8GzfDIXQKOXKlhX441
L4Pg0lcFWuP4liwFO6F0DcBpm8KOSxUUlPEffsCvdOti57YDoFiB3A+ncJNkNlg11AJZCxl10Vjj
sFKs9rj8IFvYNXODjtSIdC7nWM9MRmusB02bPC6cyCm23DiR8zpPzSiSKwNDcKiYrCsv8VoZAoOa
lTvdOvl/K0FS9dtHmyZ8uYp9i8slhfgNyNeOmXeO0u6Rni7MaWnZZlGG+aqupDqiTOUkR91KHN9G
EgNIG+yQqg1gW82i5dTSkLPIUsqN7Ks9JiaNKA3L72l6XpjU0n6fRRAutZ0Ztoggkwgee1XgktjD
VyO0f2abBmBgS94Ru9ktAVKWJjYLIbWejD6tsT/UASLIMLNFwfb2zBaC8tzWAmAjZrYUIxD2wQKw
19Mjz99vj7GweOoM9DgwDupOgWAxolpU7qEEBsz1k6je0qGybw91dcE0DUxaQzc0eQ4OrMykC3mh
oi9CcjtqUUHpl1xkr5X+iHkxxhSHL44RgHkN1XhpniegTIEtDsDyJxhheGWBqOsCRZ57Sxvh6me6
GHOa98WYXC4jAM9BsVEB125rAUGqzwR6rrdX71ou9G1qs7NLh0QHvtvH8yjv11IjvRhli/5O/BH6
9WbwH9TkV59T0CLCfdjxF1OFs15If5Sqsbn9S5a+4+xE92URSWWqDacRcLckGyGPwJYqJtdi78WS
zo60CFAw0TiWNOaxJcNZdoRgQZjd357I1b1/McrsBBsyjWNd1YdTqYNPPH7WWbnW+Ws4giOVLKSQ
tzeJMofWJUEkaXqIjVkZ3IrTk4K6DpTVb09oaZBZukyE4XeRr2DZKBDh9Kjr9xGohP9sEPX7dpfq
LIxpxdnZh95ZAbu3qqwsJfp1e5RpE/11+/7726Ap+X0ULSC1kkKs71SgwVyaz1l5YOJYDgtb4Hoi
eDHO7PCWIYSLIYY03YjCpR5kKLamXbwSD1S7w3LieQ1kfnGKFXl2iouwh+ZhFJhnwGUf/VK59zUT
xoDsMVbiewkdbD/HezR80WLzRxkV1cTMhs2HeSeX+k/ZjGxomdqGcioh41YYicfNyNNBm769+ovL
MjvjwMNWqdxm5hlS/m6/L7epCyLhvkGHsPf4gSxs3K+c9Nbnnh14ntEwjzocxUE0KGu24IFhasWa
QF9sFNGO4rrowMhJtYU79m/h8Snx0jWguCjIRNBq/L7RypZJukFiNm2AAP285i3a8nVsWuhbGV5h
ww61WRuPy2+Cq2H0YuDZTpB9rR3RIDLOQkAVr25XDVl4VF59U+rUMKcaIEV6+X1quRixqCNB78Qn
LzHcE0IIzgwgdafpLu9jLyskaOxk7u2987fkyteK/hl2dnTbNohbYcjRWYOMv0jwjhVinxF+X+eg
/MJ9ATRAEJT66H5qSxpx62U1W+d6bQMF7uplcc7NHobMJzOEgDGkvgedO0VXwYSm8MGTBmM8gjZS
Vm7MJW+Mawho7IY/v322G9QhCbRGGHCB61AkKsgTScA3jt/rERLzccAduYHuxiC2tUacvl8nugLS
6rmogaPRfo0RyMfs2ex+B7H0kIZQwux2Pkixybgtk2YXtqmt9QTCUKj8DfnCwi997tmGCnjOkN2b
QC60AiU2SE7S1MvQZa+TEkKZ+S4nJmA7+lJisjTuLFYYKmyLh0RmyL87oFcrS0Il7SBOZI1GL7o5
4v2d37ce+2Gc2yUz7WlOf8WNi+81ixuFCGW9Iwl6OYondz+q8CfpFosF10/qn00xyxPisFLyWGRT
myo8Q+URLdx6pXgt6iLqiu6WQ8PSik5/v8goB7/nImEUX9I/h9AFXpnow4vUg+MDBLfvpNqHTLmx
QCz6SvVvrOWc/zQaQLu32dc0iQtp0+a+eZte8v3d8Kphpomde6ab2MmDtFFflrLKv+V6v4eN+fOg
CXpV61Vs3w7s9QyFdSNMDj4HjdBfN361IqD3wQx+WLUQshqBpVS46S2Eriki3lqCWejiA09ZFZrs
rJ38O+kVYDUbmMYDZGV35CV0JUc4ZDshHDOXbTjezfZS8WbaS7d+wSwASfBN7oivRGcxQGvaIJ42
ROC6nmseu1VHPF+V6Or2rK8/mv4cIjYLHA2TJGDW/Knti+IiGqLQ2oHovdcDpJCdA0teL2P5r2cY
F4POokboj4IYTI3OXAtWSj96Ja32YxA6QXUepMYpRbbKzfAY1P2rD6ZdlpuQRlsyL178GbMAAs+g
gguBo1aXm6D8PVRi1VUQjEnppiXKg1avNXLXyW5s6jsdiv5dsoA4vf6uu1iIWXQR5uAHSQTAGfvS
MSgsI//w9a2I/YdB9/dyOqxVqHT2LNp0YQbZPOqBEQ5Q49L7/D+kQv+Oc2wWdkYN4MQ+1CP83/Eq
UTY8Poou90hA1qFkrMHltVtJrBMlBsUX2tJMtvWuQQOoBKuYOW0rlupV03n76zRcgPFmDxqg+4Qh
FbAUbd3mebRVdI0+zY2+6mzyLAVW5C4VwrVp290acZYzDQNg9VWUQYDD7GxTbqAZNLqRD2SjqlmQ
yLG4QCkJLhxxLr9D0qgAHT5IoCaeD9irxl03ajstepTr+zx+DPQeDpu6JcYAsjvof9YfRnXk/k85
TlawNF5RqCSPZe6NarqLlTWDTIId0tYbSLDP+p//yzm/WM1ZdINIQd5LYxede+035+uwEFs1Zy2o
jPlbBQZhUWbrAol2YHiqhH9WfJRLINnUtcYmU8XSxr96d1/8nNnR03Wu0QKP+3O8EZkF9BhaNzSx
ReMkb7Bdc0bH9OPVwO1osSh5/bK5GHt26CAdyuvYmC4bq7V18K0gHfNVs97o67qwmvU/XPrZ0erN
oWkJLhekEMSV+xWZaFQb6OQhhyAW5gjVAC96uT3q1bzlzyTnQOQKUsl6loIOP+BGDasfedw7t0e4
HjIuhpgdUGj/yNAbjbQTvYuOOZqjv6EX4OQuQHVgCJaQ93qFiMiyWfXVa/Ji3NkxRaPO76B0o51i
Qn9qLVrMw2BpZW1V8GkiqNqvOnQNb0/2alZ2Mebs+EDsK0k416dv+K9+gHCqDfCyS3tlaW6zFKAq
CiNoGwYscO/iTSSvpyomUIxO0++gljMlnzCtH63RyWwVwhYL4y/tmlk2wCMpLYJMYeeGP5fsk/dL
L+6l+c1ufsjU6RLkR6Z1rN6Td82trDxfBW+SMwX2+ljtqw1dZ6fgYTGTX4judBZyNKWSZXWY7hMN
slFZa6m+CUADpC/g92KgCu7LyUE1xkOkPlRDaXNGnFDn7zACWUcieqzD6OP2prqegFzsqmm1LnJ9
wHTM2NBT7cRqFBzU0o4hmRZkvxQf0JSu99ro2I93ivFsFOp2UBhUhH8s/ITpkN648+Y+FWFJUy7j
7oF2sXQX63jGscFTq5Mfm6suAWqMpLshe0qap1bzFsZeOFRz24qKdWlslIhRtQ1RNBigOdTKnMmM
vbRlt7DpedoUkAb8DJ0lnOXCTp/DD3s2hoExbcSq+ACJsC7eb0/OWLjh5krXmqTUcJYyoJYvhE00
7vRcXufR05B8Kr6xh175KZYC6Am0zQDwagjwUTD+aMy6t4dGS1ZlByGiZk87+YBe9bENIfhH1gHl
d8BEWEodH2rjVyW9iuLN1zagta0MY7DYAPMqPrqaDAhwYCXFiIoacI1yBk+gwdUGREmf7MYSvIb8
FUUiiAnnUJZ61pJjUX0k5rjSGb5FdmiBg9PeNdT+tF3rH/IQ0hLVfQXEDrCr8N7LoNwIZoacP5v9
c+9v0xDN8yGwmuCp7RNwb4JVze6lQbaoFtopbXaawt28gsdMtFBBXNpHs+AcsiTqqKKxM1EBHaqg
aUMhwFP7Ntdcot+X0QeYRdbt73s9df9zdue1Qx/Km1nFkMFIDUqGMeyJghej086ZCdNN6DZaIkuA
whcepBw8YQCdAqbLirYNtMDZYil7Cl5/H2NTVhVNNSn7ijQXkYQQ6Fz9K1kWqiO4YessPJB2M2TK
Ri0H4OLkVcLNvdbiWd2CZQVMlfZDorBQkmCsUSebQDzcXqEvS7xbv2l+mSSQoDR6pJzQfTtmkgIh
ldpQEXLH5mRqpQxNP/UnjF09it8sqS+SfxBy69UKHty6sYNzTLryswZw4NY/UpLtqAFUFoUydi+1
+0yB/uLtX/wfMsM/qzi7ndK21AGaQ0Dq4L0HVai1uoHSthUAFwIVz6UddH3b/hltdiE1g2+o0PfF
Xa8Aptk0G8Hbc6u/twWE1LP2V9PBFUWHg7msQSoRPWDYpRzRRL3nvrErTdSFKi3bSZXYtUwDgJAs
FIWuX0/M1FSmEhk47dkPVFNfbeW6jVAeV4Bw7A5AC0xYGYbSOMxw0AVaWBJ9St3+2jIXI84uRC3E
u3tgWBJQWNYyEHk6Ab+mqzzYEbtDzSBKC000vD9FXO+ijG9NKGkiITyXCYWNrHyQM/lt5KHtQ4dU
4oXdCdhcpcFewftmksc7EX3bK5BNqxrlgcRAjhZZf9RBp1NI90PV32XS3KOGClHDhx7kLwnOAGUu
ryN5cNOSeRAJQoAEAU9epFwvzX3aLhdHOJFSWagCq80VaqlN5zaAJ4Ma8WPsU0ibtjsDEVY0SBZk
vtalbBPVdCGlN69tSXiVG5SoKjiM5uzIwr/HLztl2pKCQ/mw0lzedassUsC9BFxkWHOQZbpBWxGx
M4ZyXYQP8PdY5c3OMHwrIJVTq+O64W9qJEEP6efYanYGjHs6foJoKHfQ1mwSt0ctXU9Rtn0gow97
I/XE0ldNHj1WQmCyiRydd3Y0vlIx7ms4PWMhthxSbqw3XBPpfQT0eh+BmUDqTcMAc87fWfKi4NNQ
TV1lKjxBodeAUwOJZDgkBM+m1uKDw84IKXRC4A1Fgu0IIaSiqXaChuuwVO/L/JACvDrSewEN+BR+
SjCQslOpdg0TISgzYIsMeT0o5JsQ3knD3CJhuI7SEZ5WwqpBXPDvYjhU52zfQGOvqJrtAPGlIiqW
otS1zOLyI82iFDwWeqnqEFflLbSTQysChG1ih7R4kqgryNTt/otgtTToLBbkSSZJMcegcNzwGuQo
CeitqBaGtrmvnby3jfeyXqvrpTztatP0crazkIBmUlIBzYx6OKusRBeuRHwIS0hRBv13INpGv0FA
FL/NAuQqaNhCvXatQbg8i/U9iLgr6k+EtGxwQ+Ces5w7DHSwBLcJq4r/IQ+5/KmzE6zCaZupPX5q
0WoQsUycRit3EeebptKhx2ruh+msQFRn4dq6ksOjdcMIuDSMIVDPxqWZ2bAQqcYp3wdrZRU50HWE
OJu0Fd7S57iSZ1wONccX1lnUjrmGKSYNpAabEFlnIO/RZLLCAKTivpDdhcl9oSNmd8K3IafZX8TF
sSvieIT0LoDpwQAEvQACvhPQTIz7cyppW8h/P1TawLepzx7GxPhkXbuJM/TfdIDB/RKZTgsHIB+v
q+oA4U84v8PVBV6tEmvueIFqfgkOwGtnRm6kRUBAQbhVXtHs90BNL4/ydRQxW2TSqtGlbt3IrZOl
na21xlGG+ZZRy1aHRnWAiylG+NJi7vhAxzfmhwSwei0Ai8wP4aTVBXHeSakslBsIiuO/9EF5Argh
g3vrAIsNgGkKetLVB8j9rboms1R4bkMkOjIPEQxgMvXMqgeiQg4+OVfRE89tpYSdXChZmqhcocir
Pj1EbNP6PwSTrQDmpiPo7sXULQl6S/d7V/DGIz7aKAFcpspOf0gmnHgeHAgIZr4J62Y1XbfkFzAR
9hgEeJHAciVm4ckk2Wbhu14JKN8+63QdXnxWPHZQ6xjM6IxPdoor/TluVacdWxtqihDvTY4mjOXU
PHoQgUpWemLYplluSE0gOoRUpxvChV90LV/99ou0779I0LwknOLyk2TyLKDIY0qbnh2m7WKqhjVB
/UjLXEXNHROCEKoh2T3xLT/23a7xd1oO7Vc8PlimeXgM2T4JP+UkQCd2ARl/pYby7XfOakRROZp1
3eLlUeUIf+iThyzIYHMTAYbob/wRLwxdh1nP7Q92pXzybdRZaiDTzhclmkXnYqhPLUmfoES9auXg
vg/5QuK5NNTsgsuoFgFEiJoEjV+wTXIYMSRHCsugHoRC+59Na3avySz1S6kM4nPXfCTiPRiHg6rn
2wa0kdsDXSuXflvA2UWWFrIewqYyPlfBYwU7aF+9w3xcvy+9SJJh2AzYYKdXH8Gwo2XyUJvqkSey
TQjAwANkj5txffsXGdOGvhVZZ/dGIcNVsWyT+MzYu1plOxOv1IHB2AJilmm70Qjq8EimKgky6rkJ
ElAAuym6TUfIw8m8fYsIORTFk0KNgxLK+7yJPa4DRRVAl8KwoFruVMGPDH0QqdypkDGvtX3JCtcA
gZzKyqZDF8CKe1AZDXFsWWFlunFMAw1k9NEduPzmZ+J3WIAJAaKm0dRwl4LkcRi69QiHYwp2aLYN
FLbX0vpglvdmV3gSYlsNgXXos7/ziZvVQAoDkXOUqr0Mh1A9Dj9znphQsG3BcOXQmWbxE+Xsd9tC
0aLP4LAEejMCpKxHLinjp54uKlctLPscdmtIpO5ZjTije5qrcPg5GQ+py9Bf1l0Rw3qN3CXu0sWt
LcTbrzzrIt7WejEghcPNnfkvPXQzKXzCzS3qAoVV5MSt4C8wUthm6UP1pDOz85qKvTc9eBGp4kjQ
GJf6wJarl55U9zFRnngDsfAxqx1KoqNk4gWflTBJpOOqgi1BFmCfgESlJocCBV4J9RAqEiuvz6J+
Vsnb7Z28FLq//n4xuTAMDYBwcYqNU7Hje5yYU/lMXNit6tKKVOBrt6tJtLCD38BWtZVPPAb+CybN
dGBuHCh1+vIXPwM7roQ8GH6GEsJLtr4jvgAjr/Z0sKmoHD/HArZaiNy2pGYrougDcpH6SOkmggqD
+EzUcRfV9a7STxAV826v0bVO/2X8mQskE1hm9sb04yaojrSqLD05h25pQ9XTrlHuW9V3MqAtP24P
e6XO+m3U2bVBdKxIlCGWS2OxNSV0F0H+vD3E1Z1NVKabsgHfZmMWWHNjlMx2mpicQ34TNo958ZuI
ZCERXRplFixLRJWQyhglbgDahFNe1GlWOrzenot69e77MxlT/r6FfFEhJhO8syAkbsUVqh8aKh0d
ZY7vM9kJRYwMTnYzVDip0h8kha19xGm1IHYOSH2kPwbysDMHaVcTvpZ9pLaHPBjWBEaf1QCnGROe
OsXwkYRk4SZdWCBzlqf71EhNecT9poDoSiGITw14NGti4R69+gK5WKBZ3gj4uSF10zBmDPakL6zJ
80cV0CIjKIvDo2jhg0z/319n+mK82Znu005vap2Lkw7QAVdVL8NFEWZwpCRszZFz5ZKnolWU8XpN
YOaB6spaDzrcSp/xsFZqKOZn4ePQ5F7HuVWbcHcOiTNoS+3Yqwft4ndOf7+IPQoNByJT5GcBKbwS
FGFA6BcSz6tfGCUUQhjTwb+cDdHUakgZb8nRbLMVR48grOtzLImFJb+eKV2MM/2Oi6kkklaESkiA
y7F7O/8B8nT4YMDgeAKiASNk51v9JbeWtCGunryLUWdZZ1/AA6QbE3IsxtNgvMRDsR47WJmnd7d3
1NUPdTHOLOPMU7/P/WHECRfhqQnArPT/4XeaBcQ2SRpelqZ+7EtllUFHMTMP0KF4uD2PpfWaBcS8
gkdTSlNylKotTEvBiz1Akm0tmwvrtbDr5tBEPfOhwBdL+pHj0JEUDLnxM/E79/Zsrl7df74Km0Uv
deBSLpsALhtV6Bj5xlf6yTQJ7SxplyQpAKa4IIvSuT3qwhrOcY8Fw+NxSGJyLOFVW/0qYJSTJo9x
py68qPQpSv0VxS6mN4tiCVHigheAd9U1OAP+PsfbtMw2gf7G5IlAuafQV1NofYgBNa0kvtWiN04e
WpQ8O7wGxiT97IPsndEE4r59DkB+X8JYrsh/i9ZAq6uwiMFR7ERcaD4hbfrcBamDeu/BB+2/Rlbu
G6jalVLm1E3pDvBh6wzFMaCgX0qBO0BKqqHxA9WMe2gC2P9skWdhS05FkvU8I0eF3kuS8HK0MXpT
HAp/AbK2tFNncQtmebgAlIYc1WhExV7Z+ajgKOqSVfN0fG99y1mgUtROiuM6IscKCrtGOliwDcFr
ksDzCjBd2OhWw7iwT69xNKh8sX9mQctPYjOVB6Yf8+qxaCACD3uXiDiN5G9Zdub9c9u128nj6/an
W5rqLJLFGgjGkajJ0UhkK2Gmhd6Qk5JX0PRtHTKRhRRvbo+4dCJnUS0JawqvYV8/NuDfxCq8VyK2
HsRB7sbn2yNdTWT+vaTGnBUWaehQq5Egxzg/xewnj3pYC5kbudzGaEDcHuv2rIy5MK0u5b0f+rhR
E0GcUiLw6GHCg8HSSxFrC7Fmaawpobq4vQvIz7RViHuhggRnnesuGRQ3ycVdCOnb29O6JudzsS2N
OVMMlehUizSsYaDKdkEGh8P6DcKqVtiFljwek+Je7eGgBSJEhyfs7dFvH/e/lCGanAdawhBXCji7
gbR2LIQ4N6Fm3R5maZ/MokpfhAwpAu6IEaIMuRqjdpJu2hreIwZ3KpV5t4e7nZ6AB/n989Xoh6Ij
jIuQ0mJldi9CPN0eYGnZZqFkjE0zy9tqCl/wrc5018Su10W/sOWXlm0WOky4hCJxAJh+LDWr6x6J
KUHyaoAPN1vl9RJ0YGlSs7BRxcXQh0kHV8AK6jqACg8mWnHG0l5YiMPGvP+CAk6F/g/2Wp3hBdQF
ThMqgM9CMVutjp2munkJ2QXgA2KylB8vTHGu9dAZo9rUdYFYjHedwLluktKLk5+3d8fiDGfhI4J5
ZG0GGAa8IivtAytF5hUquqUPstdlKjIP7Y6yO14uFJGuuR1dBpMvOMRF4FKUHsLHsjHhgtE+AXzp
BCGBk19D629iQ8DYR7LQ1QHtI31a4pFfgxN9G3yWpDQ+jdKsRHkOFSOn94GCQR8PbNSfASy/HDjE
yyrkQpaGXTjsXzWjiylnTOKlZE5nsX3SEg2mkub69ve8nVcbX2+9ixGKYBzjkuHN6HfvlZKhT1Xa
gXgrYT5fVuHaBOfCgHDo7UGvWbp8W81ZjGmU0lCKGKF5+pTizLszox4xtpNdOKhbjvnSwMUk3ZGn
JF51kLUD3H8hbN9OXYy5c3gpS2Bs6UgkEnj6UhjXEVRaW+kcGQzGmwbAEgv7dyHgzRUjhjHWwA8J
yZGGhx6Oto0iW2YYubxELZ5Fr7eXeGF68yJ2UYKgXYJOeRSyWEHc1xIFgFJwuxX589AHO5CZFnbS
NY7a5UedV7A7GgfdYCAy1Az2o91g0+bQS5MAIqQIIE4WhfVqrISlkg5cAmmly6kT8I+x/xmXoBa0
YjVCxVDKdjzqXIiLk4Uvfk38+9sPnIWuDM2PWJg9EoGEv8jqD5grwlo3O4CWD3nU4ZCEmqsqpcOB
jZQiGT6asRMqDynEd1c8huxzVDi0+NVpu0x/6wdARimMbZl86AqoREIes2h3fs2AG/1F4Z7YC7hK
snTid4p1K9BM6TKldqGRZ8VN/pR1vtOV1JP65FVG7SrXVSehFN7g+APTQA2NIksjvT2io56Un2lY
WSa81qaSXQ+x3DK814TpSLxd1/2alpuUyse0GaFbV8JBV7KYMqyHMnYbI0Jo3OcVhwYwgUsqlFjQ
zzIZwA4t2LuwGNcbrETXHKNB8WD+eGogBl4a5mvfjp1dKT1igk4E3oQx3pvNINlGWZlWnMmRW5Th
YIkUJnMV1PTSFEnQOOKrJ2P20cJ4sYb7GkmAuby9vxci47yUD49ZwClbXOiTHCe+K6To3m+PsJAn
z+vx+hD3Pezi8CzVszXPf2cjaJfyp9ot3KjXZwI5egWqRar8pTB9EYFbEuplGET9Sc0fiH/O2gXU
yzVXCGz7PwPMrq6kGTLWFxigtsfGqiTHDL9EkyZMkgYbyMQd/4+0L1uOFOe6fSIihAABt0DOmU6n
Z/uGKNtl5hnE8PT/or7TXRSmU3G6b/qmOrxTQtra2lqDYXu38opsdQfL/vo0ioY3li2T4cWwMVAh
ZNOdDZY6ZQ9jyiEQhPiHw/n3CGc1MZTfWoOHiDEeJzJ1FKfbmnbjNMcQ8EI7AoOnEcQUDWt2gslF
lhBlnNQcPq8ahlUH9/9t4sYMP5k4yWWpC4m97qwkgI6YDxlUd69H+Ida7u95m5OQzAHP3arud7CS
4rtmA+PXtbpWt5JwtpZr09+BZt27bjB5oY8fKNBfIF0Zpl+m8CVAtM4Z/XPCzJSyRHcxmvzFlC0n
5tYoBg1IIWTPdkWM9QCk9+M9DBAEfSXR+mPKn5GHnEhomSFya6e7VltrjV3vRlWyyiHFA3FKW/yY
KViAbLarDThGStG4r9ISwmdGBcNhQWP3l/Tx90bW768227o1LzINvnntWQfI1G34lrVbtX4rGujW
sKB7ijMD7+8hXOt9704ddOT6XxaXPtgiaYDTKpCObf4k+Xtu/Kj6TzeTYIp5btUfrIWPgZ6ewujY
qqgKlPREAS0qymHr91DJV4AgJhAroCI7r6WFKBPAa3RmEBXI4z+/lAeZTr0Yk60ev5Xh2TDPHW4S
/2JbTYPMdi4DOCzRNCyHWAUpA1r2cncu1eSuSuG2CdBr5/4Seq410fVz8Z19Gnl2zcV3UtxsHF7c
gAx78qudqX6CHgwe12Y0rDPok4YTHl7i2BOlQ+C4jE+FC0x/L+brLr5o//4133SVWh3cFcq8cVtE
UDPxHSilwgTbGoXhAXir96UFqgra+c71D7C0NaZxZ9kmrLiu8jERmCU5eDA9bl3B1ljMnCY1oUQJ
FymqzosDr+G+2Xu6dqbwjIbuq02hUJ7kOnRUCAg4gN6GlJ5KRlZcEr2nL87rNPhsX6IexHmfutp5
UABZeMsVyZb5Q9QC/gw9XhkYBoiRWz48tIf4UujcMWkJv0zIM3OhwIi6NNm6DAkb+CWYGv1lpjg5
powqlVXuQwwqhgdhntIbX6m+9D65iaq+tfq2Yo6c8+Eo68CiGH3P13Dups6AV0zoZATQCfZBdmoH
rbJgjIOezKvmXXi4Ye5e5qfKPSXqj4L9HORDAaOLGgiYNLwpsody4BaVfqggCEYBhzL6u0bOFTvG
BbDucEMuhhUx5R+QLXazapXJ9C4eWttXkhfCGwCl1PLQV82m6+mDVmfo2gXPZXxraq88uyHkXTX5
Q9zHThdpNs5I4EfzYxVdMFbbz5M9lz5BkYEcAPTawXphhrxKitc8+KhYt4692K5LySJqZBcQ8U3z
N8U75xHQpxBO8AINdXf9EOBRJomgAA+sKclxQSMvjD5JGbXCuHKGFnuWf5XgVKQAecZAQGGvmIEO
egMwocDsq9melvsEzgrMhz09BeD22Ydtt95A2xMNNFl6C7Mfpo6KSMGlApbjRYPuTAu2TPguAS/v
hgmuNBA553gdwi/PblsFfPj0mKZfigt8K36o39/7Awg9YWAbuD+wprNCJVtFAzSmaW3hiZ0wmM6l
H25/WwHmWuls5QUQXw4AzVwpXLDvlu7QOmUKbK7GHD5X6Kqquo8hvNGfFX9VFEijPoBSeMNBr80V
JJHFdpPOYG2hMk0n+rwuLxQDmGGCWN3a3XQ7ft9AHcBK18kG+sv0I7qtIb7hX8KfLWTWRBXF0jk1
DT7uusmuCs0GTk01gvM1HKIabZ0/yFbojK7eHVBJDd7au5tIKLGwWENN485SS8maWvcaxMU5Nay9
bX1WnvGQOEqt1EBoQSehd7rUgcvMXsRtXmJ3AXKiMwUPWdia8/4BzX2tGxR4c4G+80RWqcMBgv4o
dvSIm/NWqCE7InXm1c003Kxc1PN2aPt4YEgaoBmp2SsU3OxANtdR/+mzQ6PiATJdq/HL9cPpV5vy
WtxZsWg2TeW3AAHhVPyfJJMMzzM4eXQrAPU3ErigonpkMUVPJna2mJpWLptgwMSOphqjCJS3auHO
gmLMhljHD1VocLB0dZ5O7WwV0UZ1wQki7Exb3Sp6biUEhM/2bAp7wosJYTK02c0PnhhVrxsYGl+z
i3bfrKgdfhQ2UIWoKvctJjV6lU+RkIi/WABMhzgrJFnDDfh/Y4hD+Ng0meUSaINLGxMJnXYPA6zc
FdavDHmwBctnMTNAdBDkLw2FB53NLRtaoklyz866DMF5qwPkBoY33kq5czkIh3b3BBiUrb/2ol70
8v6cRJ7NdZrFAXYK1c6hfwc4304HKyJXTwVaVQY75zE68vxNU0HbQk/cRyUiGPnihp3En015R0OA
wdFixG3V3UBJeJ8fWnj81Ceh3NXiqppEmhXwA28HM2g4Uv9LEOJKp6+DVfBIQovb7bp3ylWHHnXi
iCUoxz/8LTdMAs/qdznUFbNPW9BMQhh14BYZ+ucaRl/gpjhxxqzYE/VOlvr/+u+Ic1shJOI8YGju
nXnxUgRwfezg40hw4seoGYhpyzAszZmgJSVYw8qsQDdKQ8m8Bl8yYS8xuPQNVFeCWPjKIAozz/Ak
UwJ/6BgOlA5CMsW+QybaDvDwrjVrrGCgX6+HYsH+8e9e+YrzktgNW1CHS8QdNbsyNKI2AOjDxAik
bu1RfN1ZzLaTTzhL77oLtfxMwWya/uNg3EXAPxYFlIjvBPtPNKxZ5mkotOvhz9Sf3ZO8Vhxvz46d
7VrjLLZbEdV4sacyXZizbMNBdPWgvwVF6j361RYOrDPJLeWNQXKiWEu74R6V/38c4SzDtCWRXSVA
zLGPU+8KO7gEoOrJNnxWhU5iop03SzLgM7vBEGM6w52xl7f/a76JCZqLGIzpRM5yiin9FSc1Hgfc
HUJcVIooWWUaA0RhgBBQ7LC+PXB4wobK8/UpXXwUmkSf+xAxTeZE0pHRktgiNnwPtzFUKd6DQ3AH
y3aM2t1KJ/SfSYJEbgAv9eAJfsJi9fN7e8x9Stw4TggdcGCaQ2kp9aPcba+PcREPOx3juHEmxbqn
kiohDcbIX7SXonOaTbimtxD6RH2FgvnY3IKd4dC7pBYs2F+vHFcyzS9Y4SRyDoE8NRhntzNztOhS
YPOATj+Q8SXhC2wCjDezeMlHK0k74YEzgJYILI4lsTc1aR9KT77QCrLoQQr78EY9pAndtUVhJzV1
0dMwBdijxTUPW05d1SgkJX+90E1+r8bqRmpjj529VF51TQ6i3j4ye1tqQ0sevY2KOwaJE8H3WTwH
JlFnCRK8J9/TggZ23xCebxn+Q5GT+QFvzSiAewd4CTjlrARRF9fdJOosXXYqyTuXhmNldGcYIHQk
z16hrAt+R/TsML6+yQV6YTXwKLW2MgdAKRK/dSj0cwW/ZLxRfFslk18yS6WN0vLCbVKcRz1OHxnQ
8/qUA+bp+xCJUamt9UBw8BOY3LYUp5Y6eA0QpYlgQhaPqcmvmCVXIvtF6pYRfsVwj1ISGie6HVKw
ZGMqGrBo6mep1WdM8wat7nEAg7z7Ka8ho7PP3z86W7ZTsOIjS1gyikLOsqwmV1oM+XCMTv7p47bT
GMFKCe6SHt0R7c5M2baH1gHyPfyyPLsOmocermGkbQVj/yWM9M8fm81hi2bMCrhOw9te5Y+wfXUM
WKE1Ug/FbuzojgI1matDuef0PW1rkGQhJnWAKn0Z3fDmy/c9y9Rv0ubcQKU+bs4ydGkU8sJb/cZo
f5r9e+mBjxbp67i8k93XuH+UJDTTTLILoABekVvWh5aLR+wqba2CwKdWPQfyjZbd5v2Lpz9CUsti
9YZIByIpB9LDc4y9G9CGc9McctOGg4lh/WfAW0uFnSJsqVMoN3+VxRMDK7H24NembgCJrJtdOmyL
5JIBPujDbayjDxIX4PQXG63630sWnMc/E7vOaZMSGYnD91qHePWjBrHTJoZzT3Zr8ncw7Xe5CyCU
YcVysmrbT1U+6sk+bl6v7+Al6WtIf/6VNxmZnTC8dKtSxeP9OQGzI+m0daP06GlGzOqMKoZNfL2H
2tEqRsPZNvL+RxeeAiiQVPnONAAfDz9H9zIuw/eHENgA3Yf6vRzDa1eTdgmeMpF7DeAw9ALu4cVO
L9RbjqbW9TEsnpKTrvWv1tMk93d+SBIvklTAt6Tz4MBK6hTsJfCzYUdkWOAfHsI9B/M/EQRe2pnT
uLNkADD80JulhrglnBbRpE5bwecZ/8J8y00jzPZ+nEHqOvZgUZmQbOVHuRWyfi+z5zaEoBTZqRAV
EMzl+L2vRJyjewrG84zJmMtqNYqyFRvDqffaRl0TFOJUsA3Gn38t2GwXhAWuZrGvq5AmlWxSfHYk
hmzXACCKcqhKsh184Ht04XV/6dSazOqcMwp7Oa9uS6beasawCcoCCl2Z9K7VLniwOezn45+l2js9
OvADk9ApzMoIpykARJVI0UXwfedYE03L+1ZWFExAAtYcwYMP6zaZ6m86uo9lMJgJEZyVi03C6eBn
R7bqFS3vPFUF3LBzZCd2ajynOuP5RRy69RyqC5aUaIzz07nxk8pI0Aco4KupFja06iFype6qka8Z
yHvwkwQRFxvs5shWg58svBTmYkaqygIq6eHYYB8Xcbiu3+U7CF3/P6Ec1My72PaPxWH4F+2HaeDZ
5DbaMMBcs1Nv1WAnd1998N78u6JrGmQ2oVQJuOqr2KKlAqNKMztKMOGO1drWmAdfz3LvAzfFqmLn
Ru5BKvMcqVyDNBx1/k2umEzzLP+FpA3lBgI7uLa7G3PdbYGLQDOi2EFH2hHWQWMy+JYsJtFmudDz
GrAbFOzaVnltGvgGMsU24sEq5d7BBWOnpTd6mv2M9GKrQDru+lgXFzF8RiGPZcJT45d81uSIMUpN
a4o418+KkTg8jLaSPKwgyG9Tz3PMNLvE0tf1iIsPJubvkHP2G3PrAe9UXL3NPDwCZ/mh9uG+XLFt
FocEo0aZH9fkSExjkzeQi+2TTRiW6zqMUfYPtgS8npFBOk4TSbkuHnuTHzbL2hqtezchiX4uOmCg
lMLR/EZQay4eDJMQ4yk1mW4zTDxosUvd2UVV0puKnWFkTRqugR6Mg5tCeYr93fX5Hi9N35bXJOR4
aExCtlAXAgsOIf1mnwwvRrNvaoEb1NI9ZfpFx4mdhEgNHS7hSa2f9aI7NASvb560abX+yBQRbWux
OzKNNbsjtnjPTeHjrd7mcPeTce0ChP+WEKW286LctwUMKJnkGOWwiYCw7OTOiQwo0Qb5JpbVHz0q
TrD/wDrRy3uVtAemuSupibbX53wRVTL9lbN8GUKv0jBiTLrKXvKyeEw4mvwKVzdgohTW4EEBpI7u
hq5da/nwIrunzoTkVH0Olc+i+woVlF3SK1HoHhv3vcdVX4t1C0QcQaYbM+q1tTHLuNClrCLT7NVb
BtNcr8c5AoFBuLZbLSUnrRGsxMUG5XRWZnlV8wfNU4GouI137Ct86HbeXreLY7suf8RbCFKKOwrj
fro2wFlu9Q0epJKPc4vnF69PdlL1HEXkS49cONvke6BcJHqf9e4ag96ZvBXM7/W9Z85vlkbfwbka
zve3CvNtDQQTAgOCuEz/Y5hZ4op9L2RMT/UzaDIbudJtGJlDFVBU8FxPXpBl+3ObG1C5ZHLvwRkw
hBBb7duyaVg03wSwx2boixQPXSQSM1qeQbxuyxR0NKrNVijcuEOzbBr97EdvvF3L3AUERiTAIAoy
W5dM415FIhc9tuSnrH9krmmz7ul6SlievN8Dma3EAgJkoOIoDJ7ld0qYAEYs74LSHuSLKjXHkgW7
ehC5ES/n5b9jzsGqtK8iaTAYO2d+4piSudFkZcdC6I6Bc359eIIpZLMlmKR9KPUq189J+hEGD0nz
7Iuu9OMp8n0v/x7NbPlBQUHNDIpTphokSM7VTlSLFK1Eo5idlUwuNDeXUV9Hgw4iwVslF3aRiNjO
os8yDnRyXLK8NtFr0/BZQO2osnqjhO7Jx2LAO4p1/bMsiq8AjvPX/mHjiCexVCN3E8XApJELnr7D
2xweQMEpKyztWeWr7K0/hU69ld7MTboCiHnb+OjU2D2xQiRk+EgKISuiwc82dJsYNFRrHw9GxFvJ
OmAzhYJLqG+7RhbarQ6ahR4VT1pcOrj/2ByyydCa3BlGWVoE1muWBN6vZRS+oM++3GyZzNQsCcgD
jOxBvkYXEND0pLnpk+fOuABStK6UDnpLXRSvcJqsCVJdnHvQ3A+f0wKvFV4b7X2WgnvcCPK6aK5m
OQMi0WGjZS0UoIhx8CN4NYN41ZuDIzUCMwhBJH0EEkyWCVRk/ZakKjvHeAblidOmxwZVeZKmggJ4
ERIxWZBzlXrFCxWmm1iQcB/7TOA9VjjZsQc8ahSk/jew1mmwWcqIazNpOLSBz1QvVgNYRF4Tr6/v
sHFZfMtKBnDRzDQAs5vj6wK9k6hc4+Xaj+CtxVLwtWNLa9/KPIWYWH/DPF+wKpbLqEnI8WNOPpYX
kDhSeTw+g7J9+aBt4eZga5sEUneYxxyOwJVgc/zCNFwb5WzXDl4QZkGNkNC9oPv6OGrzUys+Gpto
W4AFwbfQNHaMj2YdnPhzgMvy+Mpd/8SWMRwXz92Bk22vT/zigTqZhdl+ldzC6CtfxiNlAq2PsL7R
+VcXDU7tGlAalB5ZFK99t9tcj7p4QkyizrakXg2N1oQ96hHzsRsgxJrcJ//Gkxar6e819QtJNfnA
sdeSthtnu6IXybhU/XPTC3QGxg925YPOqc++6zdJkAPKB5NF8Ntkp4la4GA//S4eBdpFu36xxzEZ
0WwjelStmVJgROqm3MWO/Gza+im8oVitEIK9/okWn++n0zc7xUeToL7uEKzJNlRrQCbcJbGKnJY6
tfFSJS9udccLwLu7RDDOxRJlMszZyZ4xN4XfJiKbeEiuDHA6G0EjTrT55/xmTs0+U8cQXQ/JGgi5
pugZAeT90yXPQ1NArhLvwqFvG0Nq9ei0lv6+be+LRLB+Fg+MyUhnOahJW1WuxhwEbLEN2sjWxak8
wH7GU/ju+vcUTeos9/TUz/w0BBphyNGSaWGzk4u6YKLRzHJJWROIVqbY1RI8YoDqWOfqiwTgOcSv
BStkucyYTNwsgZhN3NJ63NulUx77/g22alsIezwq75DL1CwFUB1y036KMU/LmQugbEi3MRj0zXbF
EEUKDVQZFboMoKVujRh4Arnl6x9LFGW2AxK1HxI+dP1ZB6tV4x3YANwJ4CXy38LMylqtN/AQWmEw
ELiHhwwFVgNul4Jvtbzwfs/YbI17eeIlelcB7gycKHyVnYQ8XR/Gchb+HWG2tAe4Jns+BRjF5LKV
S7Vdjkqamm+nDFLrYSbYScvFF7pxf62B2TpPIAtclzEHWHLTPo3FV70fT2rPDvdiBuO4kr8fMb+D
zVa6LNfcgLA9lkIDDx3Y1dAogv42GEylZHs50kWtr/pAhGEUfLW53GSkKH3X0RrwqeJTTZ4oE10S
l5PF3+MyZldd08MjPSRQ2Rl1f9ze5MyFotI71KIEy08UZ3ZmBniHhs9HPJxbM3ai7NnNuz1lZ1cV
oX1EMzbLDGnXD5KZAvvRZI3doDlaDi/X17kowvjv04JGq309j4AOlimQRCbsT7kIlSvYSvOnMa1s
MsXjwAYmHghcodOVsAtIuFO2p1QR4YNE45llhkJLCxL52EcV3BXB73Qhn//fZmyWGTirC5iypMDj
QKbT+JkIUfGCRG3MUgHMM0tFDTJ89OSLt7dVBAul9uv6IBbRIObvfDN/XVI7V8l6go+ibiCenMMR
wOojK1xHG+O+2JVWU67yN7Hh9D9UgH9v0fkTEyQdSl4obXjxuuZHFgB9XsFHUemskqo2CqZHXY+e
jbCzDUO3yl60cwVzO1derNDX7wwXp1MJ7Qk88Ch4ugLj77+dgXOlRVf266pnyK9pf9sEJ9+VLFMR
FdOiocxyA4N/dKGEwEbx3kezEs5Nmuyk3r9q8/5eKOYsQWSVp6BLheXe/AKb5aA4IhwAsNcXpCCl
zq2ha6XiKixi2ZlALy6DPH4w2FCsB7e3FdyYRZFmGYK1cQzNS2S8TH1wod7ScFgYwDUOflyCMS1+
IVNHSWkAsgtQ7Z+5tYk9TmtIFZ/N/iYGt0UFlKzuhFikxfw6CTPLF66PK1XpkvACI6mL8kL3/zMN
vcs2kW3iKgekvmf7e01Usiym2kncWRWhpzUebAIUYf5ovARxYi2XgBvrdkH+g5vAmIEyK/ED6Z71
oXR4/iirB+gK/Juz+PevmBcVpVfIaSvpmGTYexvQBy4k/JK4s+Bv/t++p0H//J5A9tHWA/7jzOR9
JjcOGZ61UBEEUcfP9a04mwxotq/DKtQydyjYmbntqu00HX4weuEMFfSEWvj5uBLL8dLCXofGVDaS
bLh2Ehf3FfN3ReQ5zDUPVcvxyPTZw7k7NLlNvBQcVtUJscLr5lkywUBoU1g3Fhb3P7RGsXP9qCQf
JEpB0kkdKu8T/UaTf3ZSag9h/cPEozFjhkMHg1haVp4MRQIruDfvYH0GaCTcIho5USxSu6HtJVpi
mYRt/0WCmEzLLA+5BuTo0FyDfYv+YYTsUZYM+PDqqyx4uB5osTieBBp39aQi8lnGIlWpw0vRGsC1
lKcOiM5Gh0FqFu77SHN40jkx3IGuhxUkC2OWliJudgWUu3BvKs5ddCnkG1DDr4dQ9cXcNxnbLCNV
Ac2o3yBVVJJ7kyrjajKqfcnqg9G4lobneG0w1zWuPLHsW3Gq3+dRZeMB8x2CrLamAjS7h72Cw2Hi
bXjpmuNVs8qlDYdxd1hHttcB2TbI5bbECoQO2MkL0oPhmV96mx/bJtoXlWJFSn9yQShQqvSJdKAZ
UrLqKe45xWPK+TGHqIJbezs5lh9yDY+KBqjCEXgVkb+Vg8dodLoEed7N2kMv5euibiFvhgJGCu0u
7S80v6XhRi52ffBBesXi7g+5xEZireNL3rZxocQB49sea91FH33lgaeBt3ZLC+lOo56txsmm1pK7
DOLDbZscaT/YNNFg7Ndtqwr8ICly3AHqBCmu0PBuX5kuKBL9gGa5b76HMp5sYMoGi7YyMC+JZK7d
ULWC/hWkBkc35UNG9HUfwQpQkR7VhCNPZdJzKxlW45WwUK13ieav4yp61Nv4kpYwS1BhVJs3z4Ne
rpgrbaGmBcJXA2Z76+24cVCUCAneAxRZOdQ4o2ulhg8TjGyhSgohIQsePbAOIKcCMiVdWdsBbJii
2l8r0ktVKZuQJlsS3XdlsB+IaVWxtypbuHi3AbQFMqcKoYULOgbv4P6mKc99qK9r8zahdwQiB2n5
kzW+E4a+peQBLKWiDWSXLUUyt3Kq21miOhBbWFFpOxS1FQ4XFwtc6tJbDbpdpa9s9RjXjYC0x6RN
XlTS2T4l+7znitXCidggiaVSvhq8aFdBPKCDu2wK5mJXwc3mFFdQQs1WQy5txyw0kGNQv1Wwo4Ni
Qgz5Llk6Robv4BVvAKAjuageWKWPYb5X9Vu4G8jDgXmXwDtJ5KNI6T50d0kUblT/I28rK/Dg1TU8
xPE2lzD65idufFZTP+UVIDQHzwBQMtYcWF8N7n2o7WvXwxPUq0k+eLUCM8QK0K1l9KL1LxHUDYDm
VKHula6C/FQFT0F/N1CbKDd+8aIOeyP72ZurPltLarfquk9Yp2wgw3rSzQMgCo6UVevOXaXmxlBb
yIlGG9rtebkK2let/4CyL3SZX5Bvi+rHUGTHwUcZqDw2sOLi9DaNL5W7IfqOQEJoqKlVRM9BdY5a
OC2rD1wb1gnQ3rUB2+9M3fUhfGxbGVCvO0PN7lQtsFj8rmiw6pAiKygbdAhix6g+JYCkaPTUSucc
HCEJLhUhChy3yC2VP3QtQOVKvG39RwrjlhrPiJkhrbsc9gRduYqly+D5LwXUJ/AVvYKjAr8HLp9U
8EZLntyuBsUgW2U15OViwx6au4i8yJG2T1vXyfrBCZRVgv8H5E6qgJXdOW55qT28U/FkxXJqS7AS
Tg+Dxt4gvmAXeF1t/ABtotby/Rcvvuj9TnFzGwjcTR4Vq1YeXrl/Kfp7CL9jkabnnsmnmLyFUGPr
tfCBuvpnAAHoUK3gbg+zlVZddWXvBEhDhvGTE36AmIiTmAacgl5N5YYl6QXC+DCnAVqt7WCGm28j
DWtUV8Dllu5qGRz5VHM0hk6Pit73sKkVxVJhN+mhNe2373WPfnGQOyQ0HaZ8wagZmGDo60fmSkv7
0ZvQ2OJd38kaOMRFxdrFU7ibZjgRNUevCidIyq3b1yvFz+BJBAm+MrALTd8MkCtuFHndwewjT0qr
N6BQmbb3vR7twhA1HC5DjtbJGyhR74v2q4+OUvTOYELacfnNb6ALk5bHRo23rhzuG2SesqA7XoQn
N1TuZL+9xHQzgPVE5U9Xo3gSRcqN27vKRFaN9dcKUpwDbJmDNLhk6qkf5F2Zem+9q630yr2pJHrb
RNqx51veaxedwAgPvqs5WD48WMlZYHfF8EEqaMTkF3+I01Gjb5PGT5WK4yqT8AStHF022CFDAs6D
TVHokGyElGApEmBcukEDCw3wCzM02ZDVWZ0Qq6nOSpmGl+CJwHBvy2wYVK7zA/w2PoodKB1781UW
1NwLRcIfMWdFQt9TpazBL7uwrN5CMtDpYQKqB0/X64SFKuGPKLMqITIMHne405wr+UF2N7ocb7XS
wwuNIM5SM+CPQLObS2yEuFqCZHMpK/3sQVAeJa3VQKIjb6Dq1z77AwCLwA6mobqloparaC5n15eW
KtBb0D3jnEGaA1l0pRavblGvrs/lEvh9OkZt9n4f+TltorHhwWKn+sp3ySq8DzaM2srFv2Nbz7d8
AcVh4QLxR8RZFzTidRFJdWyc86GzBvXo5oMVau3GzaE0wzZuKdB3WbgH/hFvdi3yac6btMByqcF8
r3UIJw2X65NIvz1S4vIsUzpqnGmaqn4joUtGTYmLp3zk/TyitzhSYFKZ5ue+1J06fYHNN0yDjQcZ
0kOyGu8aiTpF1QAmAwlzJXlk0Jlx4SCvRSCCmT8rjf+MKk9wQ/l2D5/9yNkNJVAUQiLCwwtRiDOQ
4pgNrq0ytk+1YG+gQLg+Kd+mfRZuXN+Te0pA/bxgNd6JGUorHewcMxZkG/rtKjQLMUs3UgXYOVXQ
Tzc4+FUVeZeUFykfQLUacKTme2qW+6GkILzhcS5oEoe0yqnRYepR95YPZzs5NTZxIN8lzXuAr8ZP
UtDAywgnowcLqbSyA5ScxfDOzU3OINfpfV2fo+9JejaCWSrrVC7lvVeFF+PUrKCbsErPyUa5Ux00
iHfxKt+Yu+j9esxv2XMWcpbUCCCRytBiw5ddugpxaDcxuOIQz8vp+nqkX2iDP1oFs1DzFBbWQ9py
LAF1U+9Q/W9j0E38Ldn+/4tC/hlpznxXZYlGwfh0gyq/eRqOsZPZ+UGFfEF5Q9Zo0wnNf0Wfbk51
1+DA1vkFtlO460GAOJrrYpNmW+ZgX0MVYjhBNQvvO+8iaZjvOPbZWGf5zKxqqHYZgK+oGsHtjFiu
jMcXwztB4WCTdWsdF6zce1cCILNj/7VTEjDMn9WS4mb7TnqoPcbxG/pExMnlbFWEgv7Et3Nr9vNm
/aHOk0PPd0vgXEDg0iA0LUc+/BM319eWILv8UsqbZJdWCqSy4fjgIUFTAPexMLsTRFjeKJDt1nRq
UmNOSB0kH5qaQ9MD6K29yln5oXsahOGKtZxWI+2E3OaNqdq9z4oVmnzvtBjuh9R753l5kxf9pa91
mAi79bHToi1lX4x+hvA1rtzB4eRieMW6kbS3snLRw8piB0KWF2ZIlx5AekqMlYuy36+qW7B3jjEo
uJX0WOBqFw2dU/h4ta5HGqCexHY6uE4bj/W5Iv3Qq/Dsys9D9PP6bHw7tH991d+TMVt0HSvNIcgh
wVSzDz+RThIln4T469DUdkRJDrIucj5b/sK/I87WUcAkt+sYxfRX0MGrbsNUAERZXqi/A4w/YLKE
Sj1WC73nAYhKA8QUf+revS/SzBLFGP99EqPjgITEKZKEVJI7H/KV8J3awtnAuv51vldxs88zruVJ
nBaAmjKhbX+pGys3LfWS79obb19JKLDW2r7ci01Uv0MCZjFnZ1eo0iBNVHwgJbbZHkbV2Umy4ei3
MrbSYNfCjPsPVdbvDzY7uWI056gbImCClLuSoAP2Jq9H887M240ip4Ot2NABydDzWLnVCtiElZda
QmSoaGHOTjXf6Jka8KY4+5WJltk759GO9n6yS3zjtjWNnU/dE1Hde78OXwNXXXN0ZkG1rg+Ka+zK
Jt61tQ4XWMhmm+7aDPq1i95g2UEpyQ23JpxlNfiFuXFmaeRHC6QZykHIIHZoaIObX9kcigdqJd3x
ql2lIVoxcnUMQ8nW3dgBhsYhsCYehnytpOypNKGWHyWCRq2yXHj9/SXmMMMiLlS39hP1TBUoesjd
gUeA5uXNbWugeVe8NLTEgHGVYNnJ026zBmVvdK67CApNP7OaANtabCPdXVNMUW78yPidIl1aXNk1
uDwb/Zui3cLqxIaE+Rc1MqtPcHIZ/jujzSZN2hu1HMEgZvam1ORHktHbUoLO7YBi+vq+WjwCdB3y
bwosHpVfPsKTbdXnvdpCNsO7mEMO+wT2pMArXqWD3cPz9Hqo5WJpEmu2hfXBk9DfA5Wk8+O9x/nO
r8gqas27sovWBF7raCHZvHuMaiYYJRWs6DmkMy08H7k8N851fmloatX0sVEejAyuf2q06pOvvP9g
bep0ve+Yw8f/kXYly43ryPaLEEGABElsOWmwLFme7Q3DLtuc55lf/w7rRbdlWleM7l5WLQyBADKB
zDMQVFbhAGskCUqdSYWaFwqd/luIXUsTz4DH8cMAOUczGR8zfUnZZCER/Y1KJ0tSBdD111mlH1y9
31TNH6/m6wAdchmFc61+iVLn8rosfZtZGspDFgbwoQXDB9rSKUzmYCN7eYTfwkI/A+lf4ObplGhK
O7fHlMYiAYv2tuPqBsoxOEHvKS5OSfOSj5C/C/ZV9MFQ0graFo6joeH3vdPVHKZAz1KaQPgaWox1
a9DJ69t1NwQOqPbln3r2PLDvcz9LZz5IQWipFOEx4mjbEQha6AdG8IRN9YUn9fnsAlYYl1Xw1cUv
dHzT+KB1S8NRqqAuOY5w9uiuqxy+cCGyWSE5uvIHDt5mVhJHG7S7olhCa519L5/8gtmBRJZm6PHg
yuNDWjiTgJH3O2jSyrDAGJsH9p839qZtcDLeLJ9KER1oCaDlQWUQlcZGBqfkqBLmSPSjkJ66vDgW
ZbNwjz4byU8GneXUgJNWQ3NAOZDgtgaohhbNjiglzm6z5tCvyiRvPcT5wqi/K2uzuc5y6FjQRFfS
yDsmGoyD2bs+5I4LbaosCeDtPK54m19RciPDvEsfbi9v4oV1nScveeBQM55ONMUZqbhR08HQ0OaB
p6eFK+fCkZmOxK838PcHnsfWgjYjq8CjPqBhAeNPGFNyySr6j8tz+os/uTQM+3kBzIOxSxMZRbVg
XHP63oLiPMJU1M1SQw4hooFWHIWmz6CtGbz/0k4YA0wyCcSo0Pyqx5siCIxWvOkF7o+IIyRSba5D
21DbFbJnZfR5gsNL8d1QPiQgJEsq2lTBXlGIqfilkXh3OhSCYFgj4wIwMt8YNPyRMrF0tUMLITA1
70+b6c+l+o6MYRa4pgr1PdeDldTiBqf0N3qa7ph87apAk5XUTIqbVn/so93YSGZfrSMA0n0AiIbo
uaxftRLy2PQ9qFH6J0YbtWaiOa23rVOIofZoJPmQIFBCR1J08OTRAlF0NOWKWxiw4qVI6FGTw7sw
oHbYMhDFXNA9hhWF06wc9JCUbVZBpUDrta5hz9VjTk9h4QZGFKlLSZ9P63Jp3WbppeRlmPMRyEPd
l3a8IOs4VLYQmzFK7dWLPNuF8LZbehtZqu8Ureomo0Nj8AiCPiod8BqF0I8RuqWVaMRKyX2A9N1G
rzxo98pQbUG/cfIQyuqjaocEKrZavVFH3SjyeJ0o8arl+V3LIFqgsRR9VO506gvvbwvhbjkRdyS/
IUR2slS1YhEaQ8rsBqoaqB9tuRSsBtbYunqTqAKOLIoZlWicZMkabgzHLKk+Q79eV+PkMpg9V2Fl
sk5aB902J9Cy5NlnWAmoW+3HzLUoOxZQ1Glju4ewPiOqKYUPbhLbBByoGLpdQQ3eYajjnd1fKzWu
+Vm6HWVL9ZAbMEo5oH0kYbuG3KrIvUCbOe2PefQ+drkdaN628ztob+0pSa8j2NQocrTJWhAV03Ll
wmoowo7TvfGhzur7lpHrqNFgQsWvKwJDWabvW0iJtWgi+rgGZpIjt0+KG9lFJiy/uM6Qil1x14W3
ZY73lv86FrdKeD0m26jee3yTZDdN/JoSAccANzb05H7qRbsBcIW0XfclNnbSGzosA6pWhdZX8M5R
mM2Lxu7GFy7DbGRMwNXI0RiDKg6AHpyWe0BwtlUQvgIkv62zwbocTs7m+ZOgNV2KTm4kOvxAcKgi
5TCwl6jC64XRZB8CJh/JC/TBhfzzt8p2MlIQlIyPbAyOvVPCxQVLiQJhuVoijy5F4VkuB+UkHTyW
h8cm+0gnRAU63rX/9b99tVkCF4S0Oet95RCpHgrs7DUmOx1PmwSer5dHOnsJPlmfWdYemVeneo+k
kjfdBu5IxpAdZIjANb236qTeqdNqgT10/o1wMuQsY1fQLQ5hXgspbPnLHRo77P3MrmF+TaTeTkr0
4WIPidT1yRXpNeb06HomUNspCtmiYf9H1lLcE2WyZjH3EKJKPBRawbZMh2R5iReEEiFSjNRJiv8Y
MfXzsjEX8CqzgZA6wW4uIvdtCIermEExvB4NCpioDEGHgo5rmS1xcM9XiGXBdYEbmwo6089TRN3G
B5IGCgTDdKGD3nOZQqOMjUea9K/hKFmShpjaQ5q+fawraVX50p+B3HB/O9Il5vjZZ8zJb5kdgN6T
ojAaauCPMtAnABehS2/l8w/YkyFm2z+mZRFCoyM40nwwQzHc5ND69MMXxcob/SrVOIBbvTmQYOGG
db74dTLw7DQodVcJGraY22C6K/S5ddQgDP8dKI9ikvAyusqsl8CWSx90dh5ayQ3jOkd1OIfKHQ+F
ARTkwrt8YYg5dLQIspjqAvOqcdzGyJDBhLkcR36T/P8ejX9v0TkjpegjSlRXAk9cQRNIUwyZAXM3
kju8He+E3g34z+p+kMAr0iS4C/QWn0AmglgxwMI555su/8Db1egbuALSp77ZhlAz9OUPVWMm5UQ2
BoWbNFjcbecvTt+/fHbhFRmt0hxiOQd/19gTojjHequG2JbmMgOOnn8zfI82u6bh1VuMUUvIXzvc
YA0kRWqom/yJrv6fr1w+6PvkyiqeLq/P+ez4PewsD4cFVZG6MEllNU2xXvPV1Mtaks/925/+fQv9
HmcWqUStB61UoGeT5IPRJtG6Dh9CwJuqN6iPAlaql3dDkZlon27kbh0F3UrpK9uvrpm6amTct11U
fRk0bm95tgPwbFVlK9I+uqoLvQUO0OaEl/Pedb12rZrfAIoJY6EJKnx/+Xv9w7vyeyKzMFeVUexK
OdAaOavRk8BbBLfCEvweg2u4gLob3T8M4UubCpRHF0X2lnbJLAImTFVwXPAZO/i56F++2Vx7dmLi
aTWaKIjuIKVidWt/dXnS05wuLd4s/AmXFf2QIe5qvr8m6ocYUAqvS0t06/9toFnIK4MO7gXQvj8m
aWy2/ENrXLtpAfZc6swsBD4xw6RIRGm4TKrh6AXABV55wdvlifxDcenf22ROswEyKkSVYeLip9k2
ckfki2LdoIuY+eiD+w2kkIZ1lunrCDJkpa8YJFrC0S/+hlkAqyD6GMUaEogbQSS7t3KHU5PY9DXC
y3OdHOolpsxSnpwLghcgsIgeMf1Y2e4qtdK77CFdq4Z3U0KcULwwbyF//S1c/tqZ3yVtNgsrmjui
kVlBrobLFLV8OGcNENOikLeQ7Sz94PmOj/sOUq7NDjLlGnuUUf2/vNTnm0Ynv2EWEYq8JV0OVvNk
WrOq9sleMbMtyh5QxgeE3Hc0WzWyDbWhj1h99L0Jt6X/3CNvyrInv2EWF7xEH1We4zeE2q0HAdeu
KpYS+fki8skYsygQx+DL5ZBxPbY9hWVxACSou03ZQzJ0jkeFHaYQx241q5Ncq8nRNWZ40nrjDcsD
i2eaw3QUdEqjDUsjrkZUudN7YO13GizSgjSixtiVa1li6zYOtiVsKDPAVcWwAqjR5q10jeLOTg8A
9NFiMxrLK5rU1yMAlh0HJSPVtFUWjKhAqGaD7Q0ksNrgQ4MxUhB5U9YA2wzutubEdoc7ETyEAu0O
NYTXJYe0hIbaN8oGKilQxCm3HvfueyjNifpZCb/yJFq1oeLU7sMA4GkDAifJc0imrSPplfDSbJMV
fvsW/oFGIUK7a1JTluMrdVDvhOY5kdvYEvGpIfvtSiW3enkdVt0VmQz20HhOKrbVyhSpDzUsumXK
1ldQNQHFLARcN9qVsAeTMtcO5MTpFX9XVslN3xfbrn+OoxFoVMkWuWqUlQcMFMCD/C6mMiDdYqP0
odVW8i4gKznHO4BCOsxP7ChJoOnNrZCAJ5QnzUoAWxs00k1QyNflmFm9SE0vA06MKq8R9W81oOh0
Bj2wAQZ4lXgaSbxVePXa5BDm04etRqRbUivPE94J0vhmSV8b2H9WI7sTvn4VCL5OIuTostlqLQXN
DOLVDJFQ1IYouJlMuuLodpUM5EsS37q+1JoyB3lejNtihKBC1kERmGsNyDYw2FPoR+mR2gFyN4dT
IqQCSq8prGTg90PP7LyrHV92rcKDSYvbG21VH7oQbhSot6FxBFMMdd+LHnY4e4lDV/u6YoWRDYOd
iNbyNQhZA9oOKUwHjot2mqtr0BI+i+pmlKALPqK1Wt0n1TYjkZnweKeqw6ffKDuOXhaQzvIxK5WH
sc42kBWxFQIfwMLHX2dGojTr1suf1BGcdpnaqY4mev/uRsxRXKjQlAHMy3sQQIOXRhEr1JH+q0fM
9/mVZzGi1TpPr3V/ghO1u6p2+JW+GW+TDURV821y163Z7eXIePZueTLgLGAIKVKhkp8NR73AWeJ4
yJMGTuzQzB/Aqop6W7TwQGyqhUh1PgudjDu7RWQ1j+VxSu7KSl8Ndu5kqxoXd/WZGWiwmfHCeGfv
Et/DzZFhHpDjgd5hmpV6FdOPsFsa4HwiPxlhAoeelLDIEGYZbVHCrWzqTNLK0UraoPxuszXwAQug
laXpzG4NIuYSTQu84yNQCEFsNFi8AM9dnM/srdNlEP6Tew8kLOidw/rLRn123znTfDxLWtiF52/s
uqQzKqOXpv4ieg9NnXs8aw9Z6VojSBqytAqKjYxSiS7dgeRRS9dR8uA1CxgGfZrGr8vJ98DzS2YV
RqTrKdUPMv2CWMJKKbwd5DBvswak27LXPquw1BwdXg3IJy8AWFy7bvScAvTnlA2DDVM5Fb/hppOy
/saNW3OgDLU4MA7grqD3j7qIV+NkTtqj8Bt+ePwq8/YJf9ZAyaTJPW9aQ6E9mBKbqqeoeeOf6mOs
apZEXlDdBhmiSJ8rTJ4pFhTC4CQAw7B0w+Rt3rergl1n4r6L7ijaHfIIlB1suIv+wBWOJMkNNXrj
3lsM7Ve8xSPttu1yg5NHSVr33VGGCWwduBZLxrWEWpho+XUjyi8qHvxgW5QRzLvkxmnZcF11/mak
1Yta5auyl948Tpci33Sb/7UQglKA7GQGpsLs/PBYh/GqEraHVrQ2YeNV4K10mm7TykdlnFtBdtDc
1tHbaul+enYLnIw8O0x4zjYwXPVbmNwF68x7Qgw01R2Is1bODr7tmjCkuxx0z0e/kyFnh4uoiYvS
W9DiRR+sVf/uX0OC4zpsAqdVFu3gz9d4ToacQspJfHI1UY4dlcjNkLFbRCrfaNJ0zasGGo3AEWou
LsPxk+s2htKl2zIV6wKwKRc8rgz97noY15Fa7DzcDbhcr3wvMKWcGhL7imphQ2EJJgAQ7Am+KrpE
uj/7gJC5KnEuYFUKIObPn14ouDFKMfERioDeRndqRWFoLewalWfgu9DINJe80M6lxdMhZ2kxaGoa
e6XGDimg3x76P7Di3UB3Es5OmkE9F5w6d+eDD7ewMRYC+1+s+8kqBW4PF+0cBNHyGUYi+SawvcgK
Vr0pwQSRVSt9tGA6tbQdz8325GUiz17aY5uEWhzI5KZ3+7vMBZaEicys/eYoZWDJwfCqsWpSH2hq
gV1nwqimsUQNSysGVlzT2245IWL6fq/0utlLuL7WS7SF83jn7/w6NzDM/YDIUo4WUbftvrLbbjUZ
5Lbb4qG9Quy0pkyb2okjXUGFOl7pC5/obHXlZPRZjEgy0jC1DzwUl8VaG69qyJHUya5jDwsbYPpD
v8LgyUDzyKB3baYWA6YJq1r/ZTIaRULcayu8lX0jXCgaLWw3eRYU1FGoOq76KF9LqlOAPF0sh9ez
n+4kw84CexWxtuwqwDgqUBuoVayiVe8ZQLGVV42TbIr7zOnWiWsOS6rMS5eKucAJXM76QYOA58Ej
7VaK39Pyxu8/RbCNA83SfNnW22hdYaeLZMkC4ny4PZn1bB0zrpTC9/r2UITxuorCQ+FXFpWhk4Nh
xUuB2Jn0xFLQlMgBg6h6ALk00MjbZKMAjZBE3jYV7sHtnirwfEHzDeV8T+IA4c4HraUdLTcD0zpf
0l87uyNOfvdsR7RZFLdwxmgPdfYyTBRIUDX/my1+MgT/Gc7HjHcjPGuDI/oJ3pqucYxhQmii9+eU
q+CwRDRbmtGs9BNWoH0NnovhmreJ99Ulx8sTOl9cOpnQLD+hlKX5pMM+a510U+yba0DxIdsKZyeE
8C3MuhCRjN6GwwBqfArIySu/ftW7xxhKq5d/yjTSr+hx8ktmaasf9LSMXaweEGaGr7x3GrKXFNty
vxHs6fJYS9919oJrs1LNRpG2kBeDdCoD1WrJBGjaCP88G7D3fm4UmagF3I8xm6R6L4HO99wBvrV/
Lk9jaZBZeMqLPOIFYBcHPqpmqXVOAnoH3ryXR/ntvDMV//69Mpo0SyAZBiHlyNA62jaPuJ1769Tx
LUA6RnkTmPKWmp6JGpmb4JUA0ex84dD9leO69C1n8ahI076IY1cc1IQf3R5yO8eM7vzkNVU0Qya1
3Q+36vhKqk+lRu1hFOtY2YXKoe3CPXiMTgCMTd72qzgBXy57KekbqUObdHg26MHRZZCdIN0xbJjF
E/QAWWOGidjXHpzOISORgBcS0r0yPnfpI2vG63roN3p6pcR/oi5bpePV2B4H8uRHNYoymS3Uo+Co
Rnvqtq2POapCdfeVu39EAPsgFSIG/WsDrJdHIFaa94qRtJ+AvxhNBQVEkZsqUFE8gjYHPi8u73oK
Owwf2sY8WHkyKr/5tRJf6+NNRd/CYpewx7r+iKMYLc+PQvnD1Puucypwzjn6AGMygpztSvrCilxO
i/Am+Lm5R2hcQjIcxycDlAsIedOHXgF7Y90SrvvyOdXmENpKoS7NYjytoVpboriTl0svqKUjNIuw
MpGzonXr4Igbku1qKO/R3PLUcuGLUW0KX7828fcbRpoFWlghczKMosFjfXgtvQQCMFzfDSz/lDR3
l/n80yPkS5FouIP3ybBStGw001jIENROWiTavrBykR7EhDZRGMUVUve9KzXjtyNv181AgX7UnFFV
3zmjBqzz3muXoweaXUUsA+cbzTvtxVcyR0abHz48Vpb0e0a7ddjIKHLDXBXAxcmeUYeJYycoMB3E
4e5dLt8V8FcMUmHkeMTnWrwB3sl067ssOLDxqQTUq+JfNYq9DXgbXesZhfIVyO/dsFbVyEw7eKJP
JeVXb2gcCpD7UH+NXgFY4zqHfk3/wYLbgq1leFk1FQZASciTH0L8LUkByZVzoASfx/gW/2M2/HOI
4Tuoy8D77Wu6ERjWd3eh/9hrwF0GeGyLxIigaxbU93kfW0nxmAuIZ3i3tHsT5JOyL5k9S01lDJwZ
JQScRncDXAJaARqs4SKDwti4E1cJemoseGIFugnMs+DohtjxDvRYCt/DAYIho3+k7dXUCHbpQ6Vd
hb5vFOqtFnHbEw9RcOiUD3X8iqAlpfWgUQ7vIPJaXiytFJgDFZsWTDrSpYYUQturgT9jpzoB34bl
Z4mym/Lm96OpyHCgLdYKdgvJYLuLkv6AtOhDNkNPuZkpsV1ApUmDe4AH6zDdMyrRQoBkH3m5qfN1
LTGLSLkl4qtRAY2HfnJokcSx6oTQIC3Do6uIhTR+vvh2stFneTwMxpRCSYrcpKAtU3/PIvWh6dma
FLswbU1vDMFPBs6fXys6/DmTaEF9Tluoxkiz5K4nIQ2ZVqH+4eXr3tfMqoqP8Aa8x1NPMqRU/pOB
Q2oGo6hNASIqOkWU2VkPA1Q1OuZ5/RIHjSO8FtyV8Jgn2SqW79ROu+e1d+Bhu0p0skIT4S2L+10N
UKnS71TtqseDkoxokHivgt01vWZq/udfyHKVG/X4EqudmcDDgRdHCaolsfJZ+msfVbeaMqdDPyt0
ORTdXlttTyso4nrpeoxDc+LrdOpzMt529FrPlB04W89j1VmBkh54Ckv1zDtE+kud3k0mDMx9T8fs
pg+KbcPCa7X/vHwZOHtL+17dOfS8bPWQynHcHkDpeq6bO93nK0n5YkBpK2gyXR7s7Nv+ZLApeJ9U
FFytU1Qgi3GhTxWjQisnwnOjHmS7S6EHAtbZFF4o2Vwe9Wx2Oxl1lhJiQeMh9VBTq8iNXr4p7ldY
VUYWLuBGzyNyTsaZZQSYXrdKISkNsBYuNLwg8WW0G+2qwpvOxNwyI3Mhwr3ywAhclgk9m/dOBp+d
0iB3g7iRquAYlveJ6l6FkMJhxZK98GKxcHYWmxBXtwrH/i9/vih2OoTDUAiFh2tvc9Nl72ADQsDo
8gKefzx/T24Ol2xlt+TSqDUws2OWggpynbmwIsX1SIHqfkxaK4o9w+3gkUae5HihLn/20nIy+uxW
PsoJ0JoKjsgIKZ6OfDS4/l+e4NIIswt5PVYo/A4u7hKRgkz/quhLMfTyZeWXhWkBODprcQQE9WEz
TrYUfFTFtwi7B090YTYLIeUvbvfklIOCHhetlmAwBoK/ck/SzIrrPxpgpQS80cuf7mxBFp2Ef9Xq
54gOX4aBntfCRAalHVMEaxfVnL/97fTodnfQG3L6pLejfuujesjyBxjkGRoHQHnhd0xrdOE++LcI
czJrL4rzKCVScITe3x9me1vFSh+piRjnLMuRL22YWajJET9ZUKGA3sA+Sg/2GbLWwnzOD6FwmGlK
sL5WZ480dMeUISPlVPyT8B6AEEi/1kxM6ShWYPBCPOp6qWJwPoZ9Dzn9pJNPOFTtMIDP0B5UAX5Q
nQDIfeiCJRVger4eJr7HmaWhDnA8JQa7FsftIaDvmtraeZXblav96VW5svQRd5pex0bJ3Wo0eZzs
A6hh4Q4tmTyQddBJmLeKaPcQSyDsgG00aFhpZd9L2o2eyY7S3aTpWx2AnQDuRVI7Tf+AYkGbv/b1
c6I8UHc0hY+3LjROyvwWFq1GM742MNtJAs8hIra9ck9cpySAHWQ3XvkSdI+EPo4qs4vWUov3crhu
RhQRD/nwLNS7RL9PxZ9GWdfiQYdCYs2FkdV/Bm83Krdu7xvVWIHnrUNFKTGl8VUBxznSAXUYjJLf
8eQtaq5Yvk+Vfa7BeQNmlOU+BuYhLG8DCCJqyotMIT0p1jChMQJ3w4PIKTp3M0r7Xv+KgLatYNGR
J38C9hZnnknQP4zKSdjyo1YLIwN5JeFv/fCkKG9dHU83/FytoJJxKPEJiuGRik89jKzMy4xquOVF
ZcnuOpr4A/Sl/AjxHfT+YWi/OuDWw/jm8l5f2nezCwIXsJATVB5AiHNA6aTpXvVfLg+hnr/6fO+5
2YntW+jqQH6phddOa8coUQWwOyljbgzYYbIAAYjTV/DlDV3ONkTbNBT2sX5uZMqxLZ5odlRhvFm/
F1iUchIaHWMnE6nF0eFK8L5zoTsbFI+kRBmTNJYGKFCg5lAeeO69Nx8WaSXudE1m6NVXhruWqJ7H
zjfq+qXENw4gGkdz34yhHRJlt2G0g1ecAXwYpAw1U5fxYImhkFn98fF4SiYVgauqfwsh9lFqUMfE
TQNOJha80ITJkw7PEq7i4Rs7bZcyU+9l01OpE3my2Ubvlz/r2TvX1IWDtA3kbWR19llZ7kZBQdEb
m5ABHgpW8H57UT6jV6gy2pDD21YfgKknwWpZbeLcrjkdenbjUivd60NPoC0HUkFQgXqSeLt6WMjc
Z4t1p8PMblyUQliHB3Bf1a/JYbDBVLx+5wmU84gNiWMcCCuGfFHgNFfE+d8+7t+H2Uk8LsKBu2AV
sENtUQe1KkhapfQjeq3Xk7IFQsOkArAFhBle3VaxxDWYlm6eUE8mPjdXaxuNoWFC2IH62W2mPnXp
S+iu5Tb7E6flZmGq59+Y38dztpghjRKeQbEXeMjQySENGfDHFhsc+gImY5mlij9sbBxpscfxD3fb
75Fn65v2mpKGHtNhgMZMkBruEhOYRYDqgbtaLcxyytnzT0q/E998QZMGlqdNLDdY0M6uN6mTrOCv
um5N5mQQxFwUJjl3RE7Hm92cVTfMUo9x/QAeDqoUwgmaFMKa3F6Y17Q683nJCpMpwLuSEHO/DAir
5V1HenFAJZkGKOAEkDgK3n0lBNEHBsq6fmyr53RMoXGE9NnuGoARCYW+J8pWkE5hYOAi2I1LCtW/
DZJQaT/9YbPMMlSkIW4oiQNhrtGNI3iyPqrCkRlHkplxOFN6nulK2Gc9TN6AYw2Vwek6D+qKh0a4
lqbShXsdP7cHTn/SLGLKVU9IqiTiEAyvAF+uJH08dm6AZ7GbbQUXb6qcWGWqW7H/BiSKEyWjmcf7
EkqFsndXIMYPA+I8UUy12Obw+gRSRT2GkLODwDvgnLHJh8qC0pbZD1soJgH471m5JJuojdmhuwua
GMKs1yqqfn6vWQUk1StamnnDceZ2lH2M/l0FqYkU9c34xYNBOqo98U6418L9GuT7cFjsh0yrcGn7
zA8/biwoS7AGPTP+TJnh3So2XU/P9t6UByO68df17XICOR/gvnft7OR3coS9oynswKttVALlyYJd
CNxtJYoNhdPG5UNy7iyerPscXIZ6QIvCuMoOPYqLXNUg5jI+eRAVvDzM9KMvfMs5j6F0mRKA+yYO
4VA4Sr0vQNIJ5NgKqAxJvylRQjU70hYqBHxhCeftdS/E+xCMCHaIRb6Se+1d4fVL0kuhSQv/bYAI
phvm1KzKABdfN7XasIEo+igyA1Zbx16tYZotQ+wMmrt+uo+Atx2xwwMktbYJEsNn8aaMq13ZVDso
CUEH3beJCpvKprU8PYB48M7P5BWkdvd5XG0riiaPUluNFKOMxmXUwZ/ahl1pgwcz5h4s6+ERdjIr
P32RAG8twAQPQ6uQobJcf3W8N2ihmm31NdagNEXhpqwaO4ueL6/U2Q1xgmSabb8YQmBZmKvNISKZ
E+r3quLai2ZJZ9PbCXhJnfVN8UrlUp0h5TB+FbbRFe+aNWTbbIqIoPkjXGUUKyr5qkdljCvywr44
+9Q7HX6WgWIE0UiB1PRByfaF90Sy9EZVX9o8XUXei+R1qzFgVsexdACRtSHfePG10FVDhw9m7ksm
1RRTzxKbw2OAV6DBj6OlsmjDG3Wl8/4a4HrskEVE8rnHt0LxDSjnyCB/NRpObl4RiIR5R9UJZUYd
CL9r771BEI28G7FtDmCKQ3xn4VOd2w6nQ05542TItgxRfEpk/4ieq5FWd6T8gJ/bQvY520w4HWX2
xA/1shBtyTExuHcDcm0zILzgeLequycRSO+hfBUFTxIk7WMOnFf4eHnP/w65OhrfQtJ0SdV1WZ8l
PwYJWFBJXWiSQGAiBIBvZKsguoFbojkUyUIoPENQ/znaLK/UtdxJo090PE78G+iPeWtAcFbQJzHo
VrFDh920awXFKAOEb9nOzfhzfMnWzSIdj/4Oyj9/yOyoC56AEAITw0PdQJxayawoGIxaQsswLuwS
Om5jfmi1apNI27R+6eiaR9EmAvchb+H0I40WlZr7WAnem/w/11T88dPmaQleB66mq7l8CMlbq1Qb
2MNsLq/5mT33c4hZDEj6Oh/otAy1hWi9rszxim2SjepMWrbN0g7/fRf9ORr7eY6amECkidXygRud
rX81x9Gq4BJGbIBtjPy2toFaN4oUvIKlE7ywuedkuhHakWXT4lMOqMW42NKNJJlhJFblmFqw+V14
mf4OGD8nOjvKnRjGOuH4rLq40dyNl+VGJT9cXruFjTv3uPJomwYihBZUGu5yAphvlqxcmAeQ4aPK
6Ja2IDCJuF7q5Exr9PMS83Nq023jJBaqSVWEbujCKqF9j6pyQ8LYIPF9xjxHKpW/qj9Sl0BRoLNl
GfWxgpCFnsMZHNfPnzCLVCohhcryVP779mZvybpODfoO5i6wacUk6ItcmdxD2tBSb9F99K+l1yWF
kjPNnp+/YRa/Sq2M0bCLZcQvd1WZ3YN/l1+hPApzrPo6RuRaCJja71vczwFncSoRQ9CUISbt4dbo
TYY3TW4LSX6tAR4oWLAGEaqAsBIsb1gBkCLcKnsXdyjNXUXwrgl0bvdpgRKi3ihGDx2PVd2wQ+Sl
kOnJ6UNZgEOlBW4OfDABdKgcX0Y5pEaVSy+Vigl5vHtqZXFbw13W9FxQulhzbHr8RSKx/ZgAfM6D
BJAGSUPDKyshn/nY5c2jzNNrpWtw6NDeq+/qPIc+HPFM4SW9w4rAmUBA41CbqvrqxbnjlW7qyHei
KK7kMkUxr7SzYisybsTeZ15AprlCdOq8Wz9VNzXRnCqT7ES5rRrVTIdXSW4sP+NbDVQxCSpGabDu
6Nvlkzed3l9HgDJOFUlhKtwHfx4BkXk+xCc1BM3sGIRbH1iSywOcDR8nA8zChyAs73igIfDDKiMb
W7NFjXGAa8vlYc5uqZNhpp9xepRzkBaZLPQD0WQrku8i/tWnjQnl+8vjnD8sJwPNYoYQ0F8quCof
Wlzw68CSEgiKVSvoQZkQU4egulHE7j7OqDP8H2nX1Rw3zmx/EauYwyvjBI1mRtl6YVmWTTDn+Ovv
ob7aFQXTxN7dt92askAAjUaj+/Q5aGuOuUcI33vb38CaK+UzErVQJ7AvSud0Ks9yoF8MYXqv+19d
wbvbI60g4HFSF7OlXEOe8lwylNi9GRo+2RBqAJHqVZjbxTtLfYluBauxmsf+OTm0O+4d2JvtD1i9
ZRfjU55i7DSlgRKFdObkG45/E5LJzECUz7fVMZjS3Sj1jLVdqTN+mTH9kOlLdRBCH4aETLOnelCj
sMND9pyYvNvfiCa/Y8H8GSdQpcIWve39oGp0VKm0uwkQs47RVbd6t34uoUoFKs0Y9cUE3bZz38dP
Cpe449Aihy3Y8LGO3KAhWpXsHp1X2zu3QsqDaq0BGk1dMXg00VDzQhyKpucIniXa17cZWhMbUzer
WzYf/u8T/DoQNUEjKssK0hfSOdnP0O7YA5+by++YWdX573x1lV/HoVzlCOb3OlNQTgyy2Izb23bg
TS0DrWIK5gYjcHVeNA3/vgPOzE8hHtR1jGCBNVHKlUYKFEeTHqxOsjczlnW73pXd1G13/3HnKF9q
KESLJ2jdnANpdLW4t3O9tFXZcLLU30Ph15FVYa9BnVZMWKSgK+716yJT7pUQrguGDJuJXvcb2amv
gYMEzitq0e74BjoYxrUxT2VrTylXmgW5T5oARtr2kPKAZLUG/j6JdcRZG0d50awSe0lEcRSTmsl0
Yu9/G8cK5H73JF/Xbv6MxR2Yji2J5R6TyTgNnfwgganuGaYhz0a+sWB0aYGXBT3OuUY7lyD25OME
1YxaFEB5mcdWHcTfoT6PQqOWQkRrIrwJHl0PoM5XUazBHJ4c01F34xxs9FzVBVdOAYdcUR8ktJoP
cvVrHMh0qwu54PQQLDcjXuEssdHCny3SJ6aAhhW3aSAEB1lGL1ZjzlZD5PPlHOXV0phys+RFFJsH
hOtoeREt9HugnTN+UXgJUopSZBtj5TZAvGcAMRZG5U0RVOY0/UIUeY9I3GxSAq263KvqfS7NQoac
XfGlJ0AXkIsRblZwYzrxRB8syJFH9Dsh+JUIl5CTXUMHoUeJhC7fHg04giHJvql6chUGSXZ8Ev8o
NMMdNO5ekqFGqgpXEF5DK/up0ksUoDS7aMLn0NcFK9bEb7J60kbBAmvB0U+1Uwv8LSpSN2kbl6Cu
C6NdZMg6eBSS75pfOJzxy5ejBDwiwNnGxBIazKQF8q7VQ8mONAISh8GsI2LxaJeIY+CQE6N+FkBd
TLrqFALGOwnKa9PIE1a1G+1gAFFIh2m+Fp1yySoU+f0EBWjVh+CiNEDfbi6ehWjKE38N4w24Qb0q
RvHefymFH0HYO3ILmu4RkravSRoi9V/seOAuoBZxEwbkByhw3iI9d9DveFJhs1YG5bhtO/09QppP
AqoYqLfJiF+ok+AXbVxwEa+fOx9tpS+adh9Whypk4AlWMg4GSlEG9lNGY7pIiy8lKcQpoGLnn7uX
uf8+cDTU1pyZl6u9H3clwy+v+arlaJT7x2OCFyej9s88DohgFO/TzLiaDk/ba8caZv594UX4UKyq
vEv9c9EVnqa5YEeElghLRWUlzvq6dpSj13Ou0LlyXju32ItO7OiwWnBwii64V/fNY+KxShazL6dd
13L9KF/P1YkRln7mn/XmMQ8eyhJ6lOFLG4Grg0mxtOaKl2NRHh8ck4ogcIn/gVfgHQi34QgSW3Mk
L7tVHqu5f5gFq2KNSRm9OjRA/tUYU8UjZBx9i2tid9s2VlAKX3aN5rTIlc4fhxLGIV79q2xBC0GO
PUE3Gw54BWKHVuMIYGvIgOyfvOzEyhwwbFOmYkoNFp+PAowmSO8LfrhBRhlimzHjllvzHovNk6mA
UgQsH1lSGMpkgE5NSSClCOp74VmtOIafWikcf13P+bpdHjauAwvS7EHmSr1qhY6BStQz6iSG0zm6
CVzlvdKdlL3EcF2Ms0CLGMV9radqmfvndhTt2AAOLk1a3NYDIG66zWUsMqzV8QRJknR5Bhny1Map
VTRMSJca56DLQe89mLgrwQFgHMLwW8wz9m/VShaDUfsHziAiKqNqnEujMH1fRS3uZ94wVnAl2Y6t
W4xCb50MldGmwijiaQS+4gwWS4uPzVn/K7bk6lDbottd6wfRBHxzx8x2zyv2mzdbDE/dBqCpSLUm
xvAKONzCXXHPOciruJLTPDJfPvNUfhsLDkuSAbGCKgK1ezqRQ62oKuM8Wp0tWpC7eJsRJZqnumgQ
D1yWJ1s/FosBqR0Ug4T4uZ7Pj3DpZbDRJJmZ4HW8nfP5CjIO+bkrURtjjbt68BfDUluaJb4MgqrS
OBv9sQCsUR8ly0CjOkLHbT+66qoXA1GbJ8E+p3jMICVSPAn6s64w3vwfnE1bO0Zd4nqWhwi7oZGR
1sWjqj530yXsUZkQ3hE4WT3woFysv6Ydd8trbYTKqH+noxtNBlYAmoyzyjikeYGT8TnDqRq4eYCQ
PRktDomSWY2mXEIUTEsJWtLoQw7sDlHzoeeV22FIbpOoUgF6qX8Svjop6b1sHPXeHTNhX3C/ttdx
9bmI5OXfljnv6NJ/tjLPhWWJ9CWyqWHVe3EKPePqWlTg9CepJfXomQMLpgxNI667CyEMTJLgP+4m
FVhoEhjtRBW72ea3E+jWeJawHctcqGhiMsJAS8l8HMSHIWycuBgYU5j/wpa9ULFDlAjcyKm5cZbL
H1AjgIsmngBuPrQq/yRl6/q99m+i2c+do/NsalEZvhDAp/hJtuuyw9jeo7fF27YPxsLROSg48Gno
JSwcmW6C4kFvWfJnrAEoR9UkKoSiIgxgNIfU+Bl3DANn/X3KI5Es5gOphmnlkDdKktiKAefdXqPV
23KxEfMnLI6QISIpnwvYCDU4oRpwqoKHWKn324P8waMDwcsLICTnPwC+i1HihCvLwYix3Sf/Cg9j
tF7jm+kuPKh2h6frjicAX5iRyeYY/mhh+N24P8emjk8hZcYYVBhbHzSzLGWzCTinrkAfJFb2VPJW
ErzFeMpZaJjf5Uqwj/jqEA3ttYrQZquKKL3UCrqRMqEzzEGoAY4e69jkDf+R5OlzEILhQRODX2AW
BOlfXyC0z/XnNnjMEsiO1jH0ZR670D/OaPoGKm3DGB99iAf1/KVQb4zsGVSPVpy+oM340pVDvgND
8aUHgWSTPeotViUVTn2znyQglKYxrSDeexkK8STXIlIXVeAEc2/CUCIlgb/l54XThM0sHJRJdlmV
4Q4VHoeHysP2nkqzcf+2rhAnm2tHAtgzqLAAiYgC3SMiuQwJlFV8SFEHnY82ZWCXIdI0JZrX++ho
7sE0FU9O3kSvU63tYiNFT0P/KBvkkEyTo0rvA0jJomcQ1tuy+F5xPjqguaPU1rdiqL8RdOoG+jXr
5d1onCZEWyoo1TlR+P+TdsAfLKZDnWWIZoaVJvXkopRgX0PSog5ZBefVAGMxBHWcu5JMilGC/Td3
euFQ7QXIxRI3xAPD5B7JXXhT34D1l6lfuHrEF8NSRzyKiDhqbRJeONCL9hddfi96RsSxIjnwdfWo
iCPnczWP8pFcULc/1XGONvHbiX/tk/c45a0eFDSCwdsKDBW5BIMTHKNtzAi0/PiX1rZhMp0NdZsF
BkipCyXBbYYkMneeQlO0AI1wlcjqXc4jtxr4UYFlV963B17fXlmfYUeg3vgo9i+cXAEA3DhGKbkk
fu0W4LXvgCEso8iJKpnhtdfniOTWX2NR1iob/Diz/cyM36BU/c47tWJDidBCZ4lZPzReei6uIRM9
toJ1mrf5c1jKgrWo4YO2CMkln0BqXPjmABqJma52HM7J4PHcbZxA6CiOdqOv2TUEN/rB8/MJWUqA
fbkIMjXVeEjjGspttZmMuicZ94V8RBca4Mes3oJ5o3/3UJ9fSxm+Hg61mqcduYzRs8bfw99b2gjg
b5ojmZnuanKMu5BJPj1jHbdGpY5CCtIwUg8SOO0BLVBBTabNtIhQSzI0wdPCCdpD2W2fZ0438YyA
Zz0gXuwPFRB37Zx1KmsCuQDBrd6bM7HRnmwJloys74H9VFt92C/Go2JfIHOgHG/AHvQEyPf0ok6t
rVZIxUN8JQXNy/YBm/dra2Wpm3zIs7yoFTx6R6P08gyGpBXO9hDrvvLTZCjfEfZTLiK5Si6l/tJ2
D6P/FoXH7SFWQD9fDhHNfRfphdrxOTapcyV34N3IBtGp57uqifx/ZH5/jk+dZXiDFyJNOHAm2K23
v4AxSZrYrm8GDYDZjFzqFoJ7oOLIyl+68bA9CMtFfcQPC3eoFgSG0WKasie4PYCYJShdDWeANQbf
1J12kKwJzMYeS5aAcerptLzc431dtw1OfRmaULtGEDbzl5WdFSboH0cZxykMqMGWKs+6eVazMp/H
gSa3E7ImDRuSkEuc1mam/jQGsL03fmoP0J8ICVprQUYOxBPox0PoofVP20v+0QW9cUBo2diQSONQ
c7iBXhq72Su7YQcmMGkPopofDfQgNActn5a8a48o3jj+XfKi2cal+NGxCAQYB1Wi3FDdyz6H7l5y
IeLTOD40aBnZninD79Ck1VABlWXCYQChk+wG5cYgSqwixbXb3Ah8zjixH4nlrXWlHM/UVamEpoLw
Uk7SCMgaGUBBcpcb+Z0SfOv97GZoW6vUSsC2JlPN8jNfpbu2bF+iqrMlaB/qknLqghhXXaCCpK2F
ikVZmOKEHtpon9UiiDbDA8RqntGCYHZ4m+TSrSYC+yZClS4wnDQArzhw2qAXcRvN+EEa9Cw0U33H
C0PvcBNS00GXPPKKyDDpFQjQl8COpkku4zrhfbRanAW0JcpW4qqBxf9M7jmkOblTuecOgQG/BWgM
MnJIJDPbE9ejqs9nxnzdLtxInFdJpmMNz8H34El8zfaFG7nZM3cn2wGAkpfGmkdm5QLX87uLoJky
YU1uu4AbohA3aXAHWZe9PMPzkWgNDpwledKh3ZNjDm1kK2CGWbM5/W5un1OmblXVUFMRGn/kEoHm
pkBf91inXkgCEyiMR2U6ZP779nFavxA+B6TsO5MikAAkA7mEfmSlemSPfmd3suZuD/OHK+FzHOp2
9TWNHwVM6CLiSsCCHtFPNjxXvNmZA6hFQFf4GIqgTQl4hr9Yd0h/DazQvH51GEul0GnBBVhmM0Mn
HocOa8bk5tj3z7sGOvSvhgrKf6XvWhiqim5qb0b+g9Z/X9rBw+TUZ7aJrvvAzzmJX8cbWnkMc04N
LnEvmZyPCwZUBoOEOGI4D13D2rv1u+1zOCr0H30/9PMhmK9z9ZCCJqJweBc0zR67lLnSTrR0OgrN
VNdFfgxtO30OY9HB+oDa+qH9lu9zuyr/BSHt17Hms7HwL0KfQEqEwCaN8ZaDwrvENIzt46zwlCvp
xlDWMgGBUOP2EDoBWKC8Q6kIVF6BE6Ldh7squgVYhmh2J7aZMA4dNK2/TrDmhjQpQ9jl9GOwiWUc
/yciZidw2/0Df8Sq/gOmoj88RT7thfIp4lAFWeU3xnlwZ1h5fQIqaaZNnu+KqUTZCATO2yeQdSAo
79LyeC0LMhdcOPJYGD85pQH7VGgKvW4rEH/5T4PRjFpR4CfQ8kBSpc8whD+5pBUdoa1MBNe3LURl
t4dbB5v8fR8hYft1Fzu5ThWokmtnCXdR4Ya4hT44Xp/m5gBtvz2azFjKj69ZHIpebNGmWs+F6V70
1Lbb8dw9QIEumdLnpstuhyq3sgm6BUWJzqr7Rt1zLbo+M7QGQ9xY4b4Z+fTUdfkdWkSbuD+WWbAj
yrlOfmlTabepfOWi6UYDwHbcJ2Bfy8AaVHfVEWwTJxkUmDW/6yLxasjkqIr9YWrIY60UOyMjpsxF
ryBK5+2qQKoslyDXEEuHOODsWZtnex1WUayfSUHlw8gX6zBqRdNHxYTy7sH3WkD3aiSQ5B3b5c0+
YOPy+MDLLAYireT7faEHFzG7J8JNrPK7ciSAXVYsQ2KNRPu7XEfjEPBqIMdGiqAwE9cA9KC0ZvhG
NfsEFSqWdmKhPZ2xmIwL8sNRLeaY56EgFAnCGtlrAB5ERk63AUQGE53Ng1Bxhyby1tkeczuwUei6
gzJIQQI2KnIJikuuX3g9gZ5UyoiR1x+cf3u6D9TMYl5o/G+TqPWDy1iFaD5Agh798Dk4IgdMUkbk
TkL8jx8QxuTW4TgLn0A5PGkAExHaH8kFbqfY4yGEoWzDKp7Cn8AFeoiM7dQO7BTIgB0Li7OO4Poc
nGZr4/JOTKRsPhpe64jWbEKoIF/AIANRM9HMPIEFuWBEIHR+FfnOECLVE7lUkAMXEoA7yF2avWlx
ZRLhR9o8KPlOad6M4vu2ETGS24oofvW9Eh/7JAEp7zlUj6NDLOmZc7KdcYunmgPM55OaIwxi+WDm
qFTAFaSFmgTg77kkN80NaFnuITjWIOrqbSROTt2pa22gzv+bLdOsbsYQakIj4dkjAqucud0RtMR7
dkmCEY/TdG6qSgw4AuRoSsBdwx+der+9ZQwn99EwvjiSahOCTbREbBxA4S956sR9dScxpRQZt6Q4
/74YZZySWO+ycc6j5SiABfteUU1N3acA3eZR6W7P6Q95w7/9jEhFVJ3aqmWFIua5eukga8A9h1fZ
ydzA4azaTr4bTm33tmINJ/GIuiWUR1lRwcodJQO9pfKGoEI5kTLIoSBdxI1tcMkU/thGKDwKyvP2
HNfsYjnE/PtiRTlZDRW5rxDCNddm9E0jLxlOc+1GWI4w/74YoamVaeBKoPu6sLOiIt638SNaYRj2
x5rHbJ+LUfq+zrOiqWF/wH7qIeoOacyYyGpmZjkTyvrEoAYsS/nIUHS5OTqo9lopsjIqgLS1leO/
ZZN/mTu0SsCRpfftnVoNSJfDU9aYpknjlxwWMtrrh+ocofg0o1t9s7JCm2Ooj62+JpajUVcdiJtG
kowN4qMeyorgNmuG2x4keRFX3/djbxNZMmOxdWWCVIIQPNfjvkJKkDHntdLO4ivoO2/SJB5nsJvT
CIFHhl8kJkCJ1Tu96qy0ee11FHc4zcLRYYzMsNrfrj55KEcji8NLoCe2iguv566qqjJMirWn9EWX
dG0u622JPfUTq532IOe67SbNJUNuGqJdZxyC+tYSK26vBeo+jDRve4VZ86RcTNkpYsxPmKchVDeS
dEF7pSU149P2KGu3w3IbKS8TKFwdpyXebkp3T2Ifnd4R9IcQr0WMxPFqvXQ50jzfhR+I8ymOwYYF
0P5BcSFoCRi43O9lNHfHNkFVGiAU/TqKbnMs4bujHTg/WuU8i0GK2iF1xcLu35iR2xyu0G+N5UfR
zklC50KpwI/PRUJOAfh+2DVma8MhYhGIw4opVtM5ywEpT6WUrS/xBQZM9uFOOQ5mjEI8tC4P7NQp
w/HSd2QSQ/O2FJTgooDapZzuRf26bTurt/ByMpQnUpN2iJUK2OmZ+WFGw/rx7bRLwdpybZ5rF/Eg
JpZcCwuUV1k7Z6wMjpm0YlgwXUKUOjUPKhH3pIzYU6xGD2ToT6Ef/yjJ4G5PmHEk6WLhiJIVZB9x
JNv5dai94w0Ou/3/CzoYwmJV6WJhrwPUqEUYpYAkkdyMZuJfekmy/9tcKPciBnzGcQb6F7TkNetS
uy51U2B13H54yY3zRVcBIafadRBgDC/+CWIQXeuNqc03N1xzkCuz2ks7zqnAYmk1aP+youqHNDol
Gubu/Gd29o9lKJQDykVJC4YQN1ZVRFbeBnYTZIc88zF+72wvLuPo0UW/CDS2YprBJqP8tWvfwWjJ
uATX8qhLG6HdCKcHk1JjXfUOTcWgiO2qEg2CtSdL4FsZHwn4VranBHz7tq+UqCgn0PWxIgjiLhKI
w7hu2MUy1JoNBdg2/V0dVJR2wwhiWoB+8r0Aws5WlXdF3Jtarr9CYNITuNANISEcRAWq0aL2ziXg
3jFA3x6Ks2oFnuntDyGHHjooKvroCGHlEcrZsqRCquK7jBRb9jMTUbSoIZALkt0xDZy0LTxdP0rR
uwQ1mi5CJREl3LpCA3KANg7JMJMysJSa2Eoj2PkADeHpNqrek/Zc6KGZGlc/OPL+a6OBFYMHb7ak
XcTSDfXGKWRQvJx4vkB77zBTu9VgDwezTfVDqfFnYg7CTuUunQUqCDFVdFjIJEFT/q2EuCCd0c/d
RQNg3ACtUNvcJ+IpK+5zeECdFJam3irtPuNLaxB2mvBTGENXCH+OKJ6SpjEzEqGdB41L4FXzfUg7
Yz8r9YVkNwr6DFAcVZLLAPym0AggmBP3JH+o9NpB+gUEi16F7juxRjxG7gTyQwdVaS1ZogFOXIA1
O+Onquwk5Y1ATpsr0Nn4VkGYgG8Mu+nuwKVstS0EOprzJD1IcYdG7gtP3opas/khs2rtpAqA6aHm
EfiWDnx55LVYaQEQRnlCtepRbhTsAciSZadDRlI0fCuQZLcIQHvcA+0nR7shf4vwl6fqIoYZxOhe
OP9ZGBRTqt4E4OXAJ4TcMX5BkgOa179kIdkplc4w6PmIbLkm6vIa9TTk+RyXV1qOHoIgp+X2eoQl
lXmP8zNGNMfwCHS7WGV0XClw8AhF/ort8RRJZgRYDJdAd4Th1mgQlMK9od0TbB84IiX3QITYKYE2
GTtc0WXMeAUz7kO6PayFfi4eyAjp/AR5J1y3cfgEKC4jzFjN/iyc3Ucn9iJyVHRZa4e0QBcacrS6
ejuO+fcYzIoVfxiGJ244q/G3GCdbApmWAt72iTenrHKrhNX0x9rE+ffFh+QCRBGyBl43gj/ouh8x
4RhGuVprX86VuqRqgCriLsXjbk5JK+gShlSOGUL6fC4zzhrdARirZasGfxo05gqvuLK59lfzmcuP
oKJikvCgpqnwZB+N5xqvds5A24sKdykmspejbTwRR7THxWZZp5YAdiFF1NxMDi29nP4Nfmb5LdRN
B0Qdj3TS/EAJqx9+ET526fP2zcayYupeG/KkJ0mCEXgglVS+tYxScNTk3yCeZXADo1gLAidwWH81
ngD+mfg8Ai6yV6G5rlrpFZyXwtGHlAgI0S3kxdEMGzC1h9fDns9x52t9abRT0pYDtCsvo/Yi4lqJ
q2++cd8qjLTEHx4Dn+NQASU6+Uu/xRPvopjGWctNbRaV3yV4TGW34r3iJi5n+RB2liELY3P7Ckz3
LFDkHx7tn99AHVBAjEZx6iP/HIaZZvFF4RY1rh+ttvg0xpXYeSABdYxBBdu8LsOM+9s4lBmvhD8k
aD6/gjrDrYQ3ZVpgJZJ99jDZ2jF/1G35g/Oli83QZr5i1/3S54DUeQ0HP+CaJkdka5gzcxn4tsAV
Eu6HK5QFASWJXeaQ64fmc0jqWMaTTipe/vBTvid/jyDFYGoQaN6FUP6RIE24AxsUm7PzDw+Kz3Gp
w5qIWFdNmZBN/I7ix2V47yJXK3bCMbeit/ZlZmoTRWd67F75h/LS3xeD6d+ygFjMr6Bih0EfDAV8
eD4K+tWevHCorj/GPyFPcQb9rQ66usHR3eKKUG3MzNDNTioYKM8sypaPkt3vIczfi0FTSSL9FoXq
VASXCR8S7upT8ywAGXXJHxuzcZA4scEOAsEvE71/2z7zD1fE59CUN5NFnusrGTZO9tFFfgqd3NNu
ZXvee/QtvYVMFNq8pFtzpdwYtFR7DeAseGmkj2p4lpnbqPJYzDF/CDY+J0a5sZyDBEzkY03nbgLO
JFZkN6AEhRhKZvWXfJ854b0mmQMLCv2Hm/9zYMp3yaUg9oKQzyg78IYgmaIAEw1hwmEfJ4jad8lx
sD6ICDV0bJChn68K1rZ+0IFsrTLluoZRDRCk4yMGWfopj2cVim5lf2mVI0jSwb0ndciScVbKt05W
1zbP6e95Ashp196qTXkOIkttuHMBXK1Y3KXFbZvf8RnKrmp2lwzanp/U01gV900pJo5RxztFIfcM
y5wtb2sKlDMUIbk2CDlnnDsptrR2po6M7UmQ91VDDh0BsqhDr1venYZ410GxjDE847o1KMeYBFyZ
6zLsNHhCf8Oc4oD5tJGjPkyH0S7d5JCdotf+WXn4jwNTnnHg+5z4Gk7kSWtN8lDtW49zRsnUW8c4
9fZMRgHNpLiBaCJjzoy7wKC8IcflYhIlunFOk33d6R435uaUZ/b2BLcX9jc94nYydK6dD2aIFrqk
fMtFhwPeCAqJ2+NsX6bo0vwaLzVqAGKfFEfAVxUzRbohijLGENsL9pscsVpzY4+CFZLAaMyKnqri
YnSMpxlrtSg3FskkyEIOZlgYvll3wFxoe5H/UUMHdXu5VpEXn3Htb1K6ahtAcziA3WU30YV3kOID
g80F8DZ3OgAghPqrViASQHjLJgD+Qzr9L6f5m7xuIiZqRyKsJBIfDZjgdLtF8WvP2+JOv2NW3uY7
5s+uRfsNvRikdVfEiLM0KNnifE1H3QYbVrhXDrldMO8iRpih0XDFXCqGJm1lHZ1twAg/id9rb7Lx
oH+sjoLHQ8EkPEO7GjwXvKngUjBsJtES6zBQTqVWG/Ak/nUpGa5+ADPLAfyr98RVamt4078JaCcz
y8egNJM35SbhIIhktu4c/xDHt/xjCPzUeJxj0Hann9rjaKKZB1ECFHQu5S5yAoTDkMl76E7ZaToF
Z/S/45nL4AtcBa8tjZRyUUlS6Kmm4lKo8m9qVdxMpQ9Z12AfB7+qNN2D9RaSv5kLWRpr+3jM7n7D
ZGhspBHmk67KMdCDBmRa29YJ8seAvwjQcR19+b/5FRoYKffKBLrVFPmJHBwogYI0iMqmqGa8b9Dd
+dVD+lIAPYuxx3MD9OIzJ4lwTD1wE0LCJ7uy8YCsQ06DLSDjATWVBnROUBCzpVywu6p2henMG9+a
AHmu9GbS4jvJf89S1qOdtX3z+Vg8nieeBFJGINw+HsZfkpvZ2niD/gM82H3TPwKRkTiq+08ww4wr
4iNMXQzMtykwTzxcTYo2hChBl250rVmktqt46MWxoGGInDjWWRPxc7YJ6jy30x5A7O4Z0gDzAXW5
S3SsrH/gtRmXEw1FFH3kvfUYlYRoX9z46GOZ/UoEfS/pdcDY8cN403g1Iz/KcGU0NLGpi6Dp0aJ5
aWZRU3XX6v+m8Xu5mpSTKYxGLfQKl5F6TZHArp259SFwfoaRwwsmGIKdf/T8X8+8iIbOg+BPALCb
CtrVwSBCN4tORft4sNvvzUN5CJ35GUrsEgdzppKTOds49C7gpWZhqXfbTm7VWBcfMO/3wlhDH9Sh
uRpGl3Y2VjVzi2g/xKq3Pcr6C2kxDBVaN0M0RUqahfA7gguZpMlOr/UtXmgAz0JF+kxwnfQ74xeI
QYjDyniw5kjdhKkvKLzYAsMdB7qj19pzUIGvjxeeGJNcjTEWk6SMKOIHWUvSAGsJ/RYweY6zXGFw
AsrcHtUSzCCV00FqOy8iN89TK09zm/EFqwfl8wvorEJZtnEEyGAEp4BU0rfCBTSD2HPuGQCq2ixe
o0dWDyNrSCrmTlsUDFGuB9QyRmIZEhxZ3LCsZ454f7uJF9Oibq0AuftCVCE7p57mroHSIxBM7HA0
AuufpF3XMySL8agIPOOyoZFacAeTPSJTcJGavt0cAjDeqq46yxfudBZygLWM8+/Lc2hIYGjRJCid
Beciqxy9YrESr3ruxaQoV5NDNDBtyJykEL9pE3EHLd13huYKYAxmmOF8oLb2i3IqgTpKWgJtgg/C
dQGAvgqiq35moR/8mj/UaHbEIc/dIneF3tIik9X2yFpMyttkYtC3XSMCfxUq1lhDIHFgNc7MZ3lr
ipRPKZW6bIaUDy+TCqcWD07uc16gZZ6O4mcs+te+fmib1t1e2XUk1mITKReTDHLOQeoRFQFPOquH
zC1jB2c8jO1hB49y6n/GHu7hi2oaHlKIj2N5yB6L3jQuOasZcdur6nQzYhfWCafXDfhY1J2injP9
NhTfGNNdRSr+PV2dftArk5pUXS6j+8ZOOjMwrNZLvfrkz6oiN8oT+vYOgL5Y6N57jN1/EL5uGzK4
z7+eyrQ2qpCXlDmxB9bAff3YBqAIlbkdiIvtWVo6xMstG8z8HMhMdsTZSv9sYjpPeSF5lBtj0OPo
IkaCwyEMqSvNaVowcAyCJ0rft9d6vQCzWGvKA1VR0I4xCJLODcgKUak86N8gnYiHgf78D1aWtbOU
N9IlKIIXOQIC/6TDjKE5BNxt/iDuWLHj+vtxMS/KGYHOpuEVEH3jTpRc2Sk98d2/V6GnpLN0Hrbd
jk6/+RteIGqpjJiT/K1WeghKs1STWGeO8jqdDqrsoYJjG0dQiYffELKagVYxHr7rxYnFklFexheV
oicT/Dd/yG+VG+1YPjbPc1CK5lUsHDlBrh7ZAVac9gFD2rB4+sWdF2XXj74UfrRWybIZIpluPKPJ
VNh99HwWu/ww04wk6OcYwNGb22i3ukuu/nN2BQbH0t3whw74mWIRs3r9B+oJDH9Av9KNbtIbMVHm
hdFcJMugMfQW/4RbspHXdLAi4HyOTpFqgZvCZJxPxt7TT3cD2BA5FWeJjRQ6jegqCBXFjSNwB0Pu
PZ1awcxG6QQ+XDOHCrsxXNIc8py+aI6KZPq9yHpfb9+AOv20J2GndJwCW+yt/Cn/nt6Ng917+RU5
pW7XupNudd/bh+k1is3myg7qWef6I4hbRExqFnVRqUy4gUFM5Ff8PhQmSNOGZpZWtg7mnqhVLEls
rWC6294KhmOmH/i9KNRZOVPzZkjQcoE7GcEvZbyO6TnkwDm6PRjLL9MPfTUURDIkNdLBRWnrvvLS
d9w3oep2CgTYGw43U8nDF6gmiNnMJI9NWXjc/oTtyFGn3/wRn4g8SRB0tCA+U9v8EqoPJD+EXPtt
e6D1pMan46Ef+kQJ2latcQd1Lv/LBxEJDjv/PnPtoAvwiJx0dPwHBXHGXfTxeF1YkjghL9wneAND
HRjdYs1OPqNbDN3kwp4xP8YZpjsvlJ6rMuF/z+DOBtCCM2skT7Jn41TvxZ0I3kg2JIixex8piMXs
dC4qMpJgTRXgTKuOHMh4Vhq36llm8oGh3nDfHznxxUgKtE0rpfX1s4jWjg7ZdX3iLdTaR1st5RbK
X917p7fnRBEOSRvsh8S32+BUoO1Hq6DUpkymH4OjvJtcVYZYHYHes9bcdMCFCUkKQCh5l+XAKYTB
1LUTkIVmplx1yAfmcIiaCnzM9m59QH235kMFYGpViXGR/B9p37Ukqc5m+0REABLuFps+K8t21Q3R
FoHwHp5+FjUR01l0TurMf+52RO9uJSB9+swy6n+XMdTJ/U/JAR7B68FhT/ExdqpDawPmhW9objmk
icYQbCVoh/kjlJ0f2AtqG67CNtSRfP7aOc2btBXVOqLPu0rbQi6pfZmxBClB6Oo9BeILCNPRTgDA
vP8+RJt3+fPrzztRbg0mXgdrN3Oq2FAKOfZAod5f5XaL+m8MWJMeqxiC1WqCkeR/T/E/y29okaOg
6YMJIynRC7wNG/i74No9DlLRM4ZRSEUbj+5AgYJhH/BPCwNt/APb9V/mJt2J1MgFqaK2+mpmG4Vx
raFRE0tPUf2hASYgeI3q/epBW32tSuY6LiNcj4u0OvSrjmjS4i3KvvZdFdtK/ZsYffGOX9t51mEF
ZGcE6+I8Uf1Kgxmrii+VguTWVK9ylOwkah3k8pLMyN7KQ82+x91TVmcuaX1YKMbyG69EiiWi37R6
xy0Nc560MBHXVBhea25kqO6sJUE/HLK+dbr+t+CV/3tAvr6E1SvXp5q28A5QIfjeLxWUBxH9HRzF
f2Pk4URO8QTXRhGQSP0c0X+NUl9XXdU3QMSpVTe28WWMZWC/TYfCYAfG9SfacW8ah80wW0E6gVUp
LYKRstMgyKoJP9QFuRjG99TcxcaOSS+JzBxdpnDHY/Y4aa5aEDs2C5Dyq96OYcvahvo7oJBBpbaA
kgKVHEHpr2g3esh9iC472vjLLJmXc8U21NLXjNkmxT4hGeRzgYmBOEYyKwA1pHYxJPASqTZlm8yQ
NK8eEwho8vqo8BmEMqg2mA+c/AlZ6YJH50OaDB0kKYAqkQ9vENgu5DtA1f1Zq4NQzy8Ng1m61Vyq
WHLM2Z9j0M9AVmE13cfqheeFTXV42uT660yhmDoYLuHyi1Xmj2NUeQQ+m9z8PUoQHVBkP5rhU8T5
r6btnwsC0dce9SlF3VgWjmFW0DuunoyRHUY0VHisHi0Ih3Ez3ZHWOGit6kwkOmZt82AM46bTZGfW
PVgOubVWfmskuqfheFG0esepfCJqta3gVpGQ1s7AQyA88zkspqdOhlG7DOGFeUuxefsQ7IX5NLXf
mhSTCSt/0YzxYIySO4EpkEKCjQC7m6v6mcL1S56wIosdVfpoZcth1nscR3A6qx09xBxzNnbI8PYR
j7wijk8dSWyNoGjgcBO15G0aJb4esjMbs2OkzwHmIo8yM+yBAnJTzHstQjQxVKg5z26hQ61kDj3a
vJvzA8+PlcQDEr5L06aOxiMHtR+eYa7W8F0aTw9kSvcNGWzTjM5Nh0td3pl0Y0Xpg8Xxj87DVjMK
z8zUrVwZXj1CviMpt3Od9LYOl/M0bojNQs2m5qmozgM5K/qbGf4Ia8uF/dNu0HNvqIkTNoVfhPje
WWqnZvaeyflhLhDMJbIB1inF9IErHLnDvuI/9RHKZ0rpmYnq6XBzkh9yBrIDq46w3t6WUxpEqKA6
BYEsKo9GoT43qe5FUbvP03rPZmhHTf02YcZPaOLtJw6sYPlQFoM9NiWS88qPZLKtrZ9NbjlmiQ0P
db1J2xpSf1QljrHAn9yMLjVUZZPhR5JFb7lCIhvunDarOHRNWt/oBlfCtDIZi21tDo/o4T5Hg+UA
zR7kKSZusOay9OqptprHOkseJwvH35wtB26xtkx9FuoejZondRxOM0kTRx5Tp5qIp8fVtlTrE/pM
+BTmEZ58tgYGjXqplBAdPXjIa2RT8eiJJR8sT91KBldpflbSxxJG8orF0b3tPyKiQhyZbRYrPUE8
/RcO9jWyrdq4YZxAYldWQPfpnDAgGxjoIg1csIOo9kWtlRsjqmU1zaCmrFEoGa6yPZSzBq0yU0Vt
n3U/EmkHEwbZMyDttoX+t6cDIEk1TwlPUbOVrUBzEo+I6p9/a+qvv2F1ZUUltPhz3VpukDAIZy/J
nfJhkk5ZCVcdSCVFMGO3dglo43YWPZjsUAYiD9p/M5OvP2F1iTU60LFalEznOOn3Wd7tjZAJPuy/
KevXJVY3Vj9B7hLC6PGl6QAxMei2zxVvYrkrdSK9t89s8d/b8e9XXXXMpiaes3SMyFnWy52RQHEi
P8RGstNyCNvR17Ftg1CRXVi4OR0c/VoGuBP2PdhZnSPrHwMYaCEASiooliEweHllbU1+nAwdPkOl
32Cu0VSo4drhcn/z384l/v7uZadcJdtF1JklPEnVswW2zIQeCqd/Biro+Qq+9dq+wtAKS2FmGV+A
07BVHfM7Uavkdg72P4+x9q5gaaiZpDTUswnuQD5kCI+JrSQZpLdSO6xKT6lLQWNK8ObWVrFSFMdz
U+IcJ33+kJEcylzE1joRYkD07lbhIokkBTaJRD2nB+2nygAXbTCWhHT5ZNeTre1UV34TSZfAy/qf
rP7L0dFXAaLUYeakcvCmEh2V8nScR+qNwzkN3wg/caQrevStjS2fmF0HYQM0oSe0i+0YHMQCQE8n
g/PKH4uTCMzLeGfg/7fyIK8pgF96BIZWZYyuCk0OW2LJe6PUj9miB9snNfa40UIPiUIHUpYZcj4V
Lmm1rngRjDAA5ftI9AjHCFIA8eRnfejFYAySMTlOMMsy08pWuvRdy+g+NFJ3NjLYq9W2NuTeGML0
BjhfEhab2IJUwORkPSYPA/oHoeUxMD/Gcgy6SnKUpoErOVRAZs0p2x9jmx5Aog0UWbOLBslmNcId
0jgSrdUCBjZt3uPvQb5cimGPMWcvoTQ6aQI7JAqhi+J3PP+EKZoTybArg9cDUWJbS3+qTeuGCfKo
Ym8QRH60aZThKWwkZzQnQLJMX0UYkXHyoZTpykro1lnowq/LLtqnOpIWe3Ol/ciq2VMZ8/Up8pg1
2GnyCmlSf+ohPIt8T1ULL0F7BB/Eqwmeusdt/bYIVGhQZpq/y1D8lx41XQU14xtND9z4U7HcQ7oW
GLXlZFWQLrnDoZaOufarTHWIzxm2mQbsEsXPDMaZKmartTXZPHot59HPdGQ5+gRzWJgmgwA7GLUH
nrMzlhG4t/tEKdxIsexC0bxKUxyL/CqlwW0MCTf94HS0Qi+VOYaUOVK3sdD4TPGfM8GWyCM7Zoda
P8iGBveRLQaUNstgWURjW8p2RQ3MtgYNL9pC+BemfgV2l+TDoYXIhVuEo2vF32peOgWpgeQ7tzpm
wjRyk/HdkiJI8nNP7okT8+NoHWYFKEbZn6ZNQQq3ZZlnQhOxtjAraGrsXCgJcS1QFSj6Fpd0TINJ
HiHJZ7ks+cmVNpjbCAgXlBCT7ERSj02Ybyg7085021l3SU4CXnzL+mUn9H7Y8D0BGSbPY09tHsn0
qy5VX4t2EBPwYxwa7FfHCE17SrlrVadJBo0Xh39KHCXt3NSU3SJ/ZXnsDJb1UObmgwHXOCD8gkTC
qcI7GmE+wOiDir8fJ4Nr9ZeKPOf8Qap+x6iR5Hi2p6Gxh1QOUhK69++YG+gjw6AIU0SB9axB1j0C
zWjiCt0Pdll4C8MrPkz/FGU26+xFHnjw4wfFqy/8gby2l+ysb8SkIFEUXWUbNabnI01wzeVIcbL0
VbJE2PMbYI6vIXOVbcyRklpDI3Vnq46cYRyh8ZifIAbR2/LQ/e4aOFBXaeSkuvkAvzGcechQTMox
nBBhc3Ao7r/zm7mPpsuaBjdxAhehr/d61apQJrNod46X+Acvh8CY6Y+xP4SKKJMTLbW6oepYIb1s
GOwSG77Rzu8LbY6lrT0aXIDPu9FCW7bP36daXUtzM0+1kafxhR3yrWRrB+7FvyV4ETmtN7mFq4au
tf0PuulfV11tnqiqyJTL1niuPAtyojk87ks/3Oab0SGprdqJhx5scP/73Uxorp50tZuS3BjaWtK6
M60RxNkvnjybvepYyrTNks4dw1gwM7h5418tuEpgY6Mu5ZQhg+JG6fQwpbCKdw5eTsmzPf+/2+Z+
faOrrLMNk6bXqc4uZZq6JUwbdPmgiozgbkh+fVnFWOYxV7ltWg3jwD4PPdDUZYWhnSfre2vQXiBB
CcLNu6zPrqm+KNZpBjOZpx/aPO0GrXQq+WOWvRmiBQX7ESaToMMt+LjGUpBe/TC4whKd9Cg4I1za
vTQ787Q3wH2qkRqNkrSfKP2/o9uXdwEWhALaoWKqqz088jqnbatN51F+bdPhMYTkda7LfjoYz0op
BemYbNLsJDcP9/fxzUrzat3VPq41uW5pTdiFBkvmir5NMHtA7m7uLwMM662M9Wqh5c+v3imMzEnd
wrvsPBvNnwleZYaFg9Ml9sxLtynAtYS6hAEFKyXak6Z9HeQIWZaSH7Nm+j5IQ3+I2Gsxyrasg86u
jw1SE02xWwy38+wyFcYbCjHAcIo3pX2yakm3i7FpnRiQYY9mifRSxZGrlp2nSPJ3iauJ11pZCvWM
rnem0PoYtP4iT/wwaNRZxF6IjBsauac0cqfKINEB25+kgxzpULjmGC62O04CmWu9G3b9+K4pT6yd
3K74CfV5f0IzMDWQRVnKRkFPP43QMeB+1j4UymQbMnlo6hapbQcJrT+gwwZE7h3Nah0FSfNkUDeU
OkdB4wbDr33S5l6IeR1fgPKq5aj8cRxbhyKPIooCI73K6yaIQiNbh9xKU4CtDYNIZvidYfoJKH4M
ObEBXEBXYj3pW4tjI1mvunypaOtEzHJrwONkGXiJAg37AT89/aHrECaAjRHno1+Fsa+V4yPkie0x
glPDRFwWkmBoHwbFcsb2V94BNBxpDtV+U+W9mFOPRbHTp6Ub65BZHnGap3M+gtLc6H7avDS66qjw
WiKgkGuJ6oaYWdFO8vQXw/yulLKnwtQqzCA5NXB4r+EFTswbLrr8FsF8I043JkV3FJOMvAShMfet
EOyUCk7lcWGTIVBU4kZa7hVz4cUmfIfbBzb3do7fHobvNBm9DrjbPIpdJn3P0T/Ve7ylvPEMmvhk
vkQQDqt04hYJpgXW4BqseeCt9E2naEnLqdOHUFep6dmaRFH+xuQbqZgsL860REeeuoq8mVJnqJUL
5YJmw8Ih5XvMEwFVGhL3J3qXYIKrwLcU/wE398u62ioWRzUGnD0mspcIqr/xKDt5PX9YEPEBoKJE
+QhSCngF0R9BWLgVFa4eV1tFWjLDLVAiRLn8t2V06qr544C0GRwNlUL8d3Ymt3VajFBaKDujMSS4
VW9mhdc/YJWHcTgnmOi1KpdFrAMMBp8BcpA/LhR4BfyJOdpVsQ/RHMFzLznXuh11vewqJ4MWWAeX
0gytLw9XnWTnbrRbEPDojqAu/H9wALl1pV0vuMrMVEykFJAi8ZzqkQBwrutQyCPQNjAPIII7ujH4
9x/x88a694irGw2SL0OudANyCBiUQcbOY4bHLekPCvjXuaxeqvC5Lic7hjVxR7+lOSqoqT5aNTmU
PdkQNnmQoO0Nze9GFIugqpkD9ZNUdXOjdwYkzDnC9/3ffIOm9PUUrG7DiNWJVVLsBgMD02ayvjcZ
WvJaA/kn1PC2aRWlow5scKC8doyKD8ypBD3RG4TBrz9hdU92ct/H0/ITlnktdRge1afcUwcE+Z0K
wwjXOM2n0YHKotO0+xpKfeW2NeG1LlQ6vJUbXO+ZVcqZJ7IhdVWMw8lNTAz1LUcruEVdlKWPiclO
YVl7CdEEb2DZF//sm7/FKF3tm0kr9WkoVWQkGCv28fvSmEi0SPCpb56Hq1VWX5o3Vcmgf8AukN1C
vEUxPjmy8kdXR6ShKaTA3u9vrdvf9WrB1XeNAZwadRouJ36A8uChOUYbkLVyW/LgQjTYy1xB8caP
frRTrzpP+zTgvkhz7laZfVXo09UXlTsY+dEO73bkH53xvUn/g2719b+/ur1qtYgpJgfsQjBPbuGE
jLtkENkUfwpR39kh67sKjjs11TRlaVdk3/NDszNcGki+fsy3FhAbOAhb7UjPPIi2EJQLNwvTDxS/
XeJNG/Xx/ncVvNH1BTZTsyknBZVSnb5U8jcKqs/9BW6AcFEZWIZqGrquEtNYXRVjIVVEWZrzGPnW
9lxCHmby4DbpRpepAz1MQTBgDUZ8TvtblLbfHptcLb66Nowij2CVU8efnSH4ZbmR6quYMT9Np3Gv
48JqX6E5fYDMFIBy9Ut4yn60YHZldk9dU4hHvnVor1/FKjQMaFD3hYqZ1LCLT/23zitOBC58i0x0
acJ6Jg4WAC7dSFtRuX9zz10vvYoXmQ5ak1X17DNP6H/BD94FvMDcQrevtamd25+mYRs0Pl0DSFh1
Rx7+0E38xH10MIP7W+LWnrv+LatQgrxRSaiK32LOM4QBKrtlm/sr3LwIr5dYBQoFw3IWx318iSrj
1Ey1oxb8wQrLfdjOEDP5Fg7vBd9ZtXXUimQnWHx5l+vzfb34KorQkDJ4hXOUipFXN7t8u1AweTBA
g8CA1Zwddp+JMPPAofPury3YYeYqDW4S1kmdhJHkOA5Qb5yAOXmt80BmQGMMBzlpBR2zG0SeL6fb
XCXAQ4S62FpmoEvrle9jL4LC7tsnjhDqT+0uOaFgAqLc9BZHkRp5fxJADUioEnD/lZsq/vyqOm/n
caoaA1sKzjNOrbyH5XtDt/ffrfBZ15Gsyop+QCWLZ+Wnzs72ahBnbgzNuT/VLrtInua1tR0/Kw7K
0cLu0btDOYcTJRaSvYGm/vreV4EtBvipGWNAYJOtiiSL70L3J9+yjbyxhLXVDYj618VWcYsaoUah
ors8eO9C5OklDrTA9OujKDIIV1qFKasYSkVXAALrfTCXAVXt95hkPIBOI4gQgjP62e652jB928y1
vqDNpLKH6B3fFvWpgIR7nVqiCeutpa7S0LUqZhRXiVkzqlzUS3xajGGqoN6g6QHJYTiWYH8ASwbz
KEf0iDe72dcLrw5FWUYTdFGqJRUH9miY7GhTXIqAIo8osbLsjr91DstX4/n+QREVpWu1TB1yhlCN
50tRuvQAtA1gJw+lBwWYTz2wPFBF7cflUdYh9/pRV8eBmXPWthPS4SEaNnFcHKtR3jFVs0cGsLMa
uSY9xnoPEa0NNzlEKUSB99addv0DVkekTXIKi118ZIZOc0TRBxDxXm8Air9UVnR1Nga4QhoZKxWc
QsUnB2C3feNxMaAJbeX3sGlE15jona6u6bGSLaPN8Ujhi+IrGEroLgzF0VjQ/eLpP/DX+fp0qxu7
VTspy+d8ebrRNYH+9Cq4ZrDQNZz2D0bQaII50jYU1avLd/ln4/wta7TVSx3HrCl5N7HLhN2RwrKp
BuoBvlj2/SOxvKt7y6zeZc24qZctJpRVkrlhb9p9lm5qtpGgYNpXL/cXu5UEXFUx2upVmmzSolCL
lEs6F+4sAUVKy01VWl5RoD0j/wSRShDjRG9xlfGY2hA2A9HZpWhK15J2RLc8bRJsSMEia5RPbHWk
0QoDDRmFuApEvUnB3aJ5u//ybkbrvxtijfQxE2hKqksJWBqNH1kmmpVQlLJiu6iC+yvdDBlXK63C
s2EURjXrI7Ze/y6xCgqJsXd/BdGzrBKWSpah5mfis/RmuycUuUlWun0FHF4sFJ0T7PA1oodrHSFZ
ErKLNECEedS8RgtPGhS1x1639ajZDZJnDqAdlyy3szzfE+iMt33pYYTjqhOEgpTy3OeJ4HOKNs3y
51f3/CQ1ZZUtiWFV/B7TZ55CSBFEzPvv+faFd/UpV1GE5z2UZydsGrixThAFGQKyBwzbk58WWV0q
gYMlwnmKHmz5HlcPlnEADk0JEUUBjwhlOwDbjz1wx/efbDm4d+KWvgolEYdcMB4OebVp2iaAV2oM
qDfH8PYkdc8cIumdUQhaWzdz26v4pa+iCZmTOq5NutSqvTu76C170Nr0khNQ6xtLIBpMBBt3PcWV
C05KztFTql3dKw8tnMvRhsmO3TvfpD4/lnv9SQpGaJliuPT2E23nXXRUgvSkOfqmDiKw65ZqIHwE
0+CYBsXm/+sLrGe5cjtC3RquZpdki1ZyAH4Wsnyx6KhgO306L1xtJ54S4NMp5qhjkgFWjZYE0DMq
htr3n0b0bdfdoLjO2JSmOCnRAP06jKgC85m9xQdIybnJh6ieEH3bVVpoprxq+YibsJIGOzdSZ8YM
slAxVqUvjSzcuIKIbqyCTQWMezVzxNtkW3jTYudjQ3tzk/5ZxkBgbAhJc7dT/L+Bx1gFnmHkvE4z
hDcgCKH0NG8a9PZ/URuuhF4eZG/hSQ6ESnZLTX8nKBir0NPGgy7XE1tqfrBwTsqeBzqYpqABbER1
veAGM1bxh0LkrdQ03JGjDP2fChSV7FFJeg+cKMHOvNkhu4o6xirqKIkuTRFDCaF+gHsDa+bmRYLS
i/6MbD5Fr1A+mzDR+FZtVcgpY6QjB71vPJBt9Ufa6KdCROcT/Z51K6cDZhJSuPg90w5o79iunydP
+Ta7i/RD9Uhf4Nnh5/5iLLe4RSUbA3mr1x3ybFPv1L3oJJElV7jz0deNHrXp0jGeP+MQTW3r52dc
3gFlZ/yYe4wetubrEGibIpAcfqDfShNDaXuCBhfoQLa+6U/8YWkuDvv5WH/EwuvwZsfv6vOtO0BD
GuJ9JXhdTP8p5fVFkoinRt5UPbVFMM24suSL2dS7EOBtQUxbNuG9V7NKsxJSSwapENMaj5+SQA0I
AvWCoV4I35kD/5KjivAWCSXQBUHbXIW3OQ1DrY8QtPWFEDD3YGcVnhS+Cp5vSUTvPd8qrAH0Uox8
+fSjP3kZggxaxoCeQlKFoU08CxA9giNvrkJaX8mjWQCAfclgSV40UAGSc8fUv+uNoGkgGmmte0BG
GoVgliF4qsHsh561KdGpXRiznd9jqJW7hdNuKujjpB71VbsUeuiKHnUV3aK2tZpMxsap48xu6ImA
LFfp+6QXUQlEC61iW6dBEtCs6/kMu007qp8I5OLNkcCnTH0akynzCq2F97SRmxsj+RbmvV0Ao6Ga
PhTRXCpXboV4m5oYUwDsmWitA6FYp8t+8QWfqDVe3Zp+xN47lrmlWQCD39lWf5ZBi+mBgG5byYVf
r5vUmPZU0kJD8yvAdSZN2UyN7kgUXksT8UtjdLTosRh/SZEEPP4QxP3LwoKsE6gjNVBDIVDFAIck
A2YxHH/NKrNh9Ozd3+6CQ2WtWugYpObdXKLMJCaY+ZWbFKnDJ0HWKVpk1TaPxjGRGoZFJvIeKiWo
oCA3SO/3n0SQjljLub7K6ZRorKTIxEnS1T2rfzRMONsT7Kt/6NLc1MwqllGE/BxdsHErqPTVmyX9
WBTtRk9z6sDaikofUbllreJemcGiicJH/NL6gyfjqEIxwO03PQIu9elGexC5LYje5CoCYqJS01FC
jTCDhEKH3u94Jah6REuswl6rm31dAk96YdmSgKMZJf1HEPKrO3ItDK8jbQOcDOlw0gKaBj+/MSse
q8G8FNLoJxM5LVbJJR1dTMG3cp7+IINhW1lm66nI+uomePb6t6xinwIGSIfvmKA5PfvVY5Z6wBLA
QlbZW94CtrZeYRZGgJp1B7u8DG+4XQWzq9tvnFLd0EAcMD5z66vjYSnDPM9jnlxScB0iy0tgRnb/
AKq3k6a/S6w+6lQonDKwWS8mAX2WDW+Kqiswozafy5LsQ7BIOFRRFw35REoPlZnvNLl0O3RQWCOd
6q7y5jF1UwmKVRSJ1Gw4GjvrmZ+BtRNP2o/7P/d2tfT3167yeiQSA59abA+CmSwH1arpvncN2Bzd
T0JEHrq3Q8ffxVbfPyMdnSF/nVxAwHVjZUOqYSORS9WHgsR+udv+zV7+LrS6+9AJjXHh1JC5rxZK
G0g+MKSbqwdixbtQfijbj1SVBHfI/7K7/2fRtUBODNF+JiO5AAG2eo0fywfluQoWZxrriCJm2d+o
ItzmhwqZ2AiqL+79L/m/lNl/11/dLyYc5Bju/OQywJwYRk9LLz2BI4u9yCq3v7vN/fVuX2d/l1vd
NCMpi9YyKuscsj9NVjwk80tTFE/3FxFsz8/DdnVe47kNydxCtyUbO2eIP8L+bMJnrjS/T4agn71s
vjt75nMSfLWUVRqRNTWLRAxBHQirxRAGoarxE7oJBNCIRJCJCj/X6n5R1DChXGqW7TJ40BT2Urff
G97ysdIP0ccSvcdVUIq4HMpzhoczKxgd8gupznA69Mt6w6TX+5/sf+lP/N0Yq5DC9HxA4YgYq9nm
hQCg2pUY6bY79Cec+BvdQAe724tQYjf09zBLUv6uuoot0kRkNelaHHmQAowN2cumBwxiUnnDS2na
9RPTznPl9cMDdE2O8ZGiuO9fgV4LZAAFf8g/6g5kvsQGOJF96KGL8Wz923o3M8hb2AOQbaJfLDo/
qxilhVQxErWfz1IKaezpWZs/eloKAuFNJNbVa1nbFNfDpPGuQnwfVcuuKVPtWc0PqbXhTXGhsByt
tBfO3ufwIR1+aGQ6Vk3napy6DC6nLUiIaSdKA0DQu3/U1obGulGORVElyQXecFpZBkM3bqcQevp9
vTPDFMTKIpjlbMMmeZda/FsDVcICowMOMRWpKTw+9DYy9c1U9m5oTAthAJxZI6A63TM6gsE5ObOC
Blw5BaOBSJjUKH0eB7ZR2xYEzhq01XBbRjkA9PpDo1s2yfc0rh3Ys7kgHsOEG0IUpLHAmy/tkswY
ZHS7xQ+JjWdlftAaabNwNpsuke1hzreAotgxhVJ1VJ1DroCwrPyZhmxDTGSpCWDSqraFI8Mlp+Ef
azxEobVLWbZtaXQBNTnARNKGJyi0OFrY9kBdDIrbpWbsGYiben2JWt0eykep36cpmNEd5howfo1+
DBV4JHLkJB2Wn62jHl6K6i0pgTYyid3nh8ioH4eGedmQ7zOFnvOeHkLIq4RzIFmFl8EytasneLVM
bsp6N+GgjyTJboYyTFmeaf/SjpJXtUDXDLta1kCOaDASs+wJcWT8pRcXBE2gnX4Y2mTTIsc3qj1L
svw0t4681L051XzkPENCnrUkclNZRj6zGAYze6aya8lQ9BgAfguflbYAU3uPFFTXlINKfhoFetFc
41utr8CThT4whPtBLfmlcHgxGsyNBvII90QPmqL7OTds0gtLDkHQJKsTqlY9zcflhAI8uCXMmw/5
jLXsygldwLw9SGrM36ETpfZOcRYhOQSZ6tq5dY76uJpKRGyl2ZkW+kl9LEgYbqPd/4bMNUgl00pJ
YeUwn40Mgj08oAwdPQZ11rmK/kC0N+D6McNoPJ1rpwVrujZBaS6zADIvXpYYG3ABvBLhwYI1l9QR
Z25C30peEwBPFMgDLa7MnPSCX00FwYOu8o5aMaNagYnyRZ77o5kOO9JA938aOm+cwLlOKShIndoe
0BsEAh6SREmxk7sQNOZzinSIlE9SPju6Eh0GNgV6dh5NNHU1adcmsVNAMETWoFBivMv1RUkukoxN
W8e6347mjqUxbKE5xIxZigBEf+clAXMfLSS4DnO5OmmUnBA7gnwqA0uuNxKq4/mjJoIq5hbEFaLV
GhDDC/9ZVlbXeT8Tsy3CUDmDnu4TnwOeNW6i35XDvkW7n9SGgKmGye9WcXJvmUBoZ2RPb80b2k3P
gtt+aY2s0qYvP2V12yMvM0oFbeKLxeE4mZRuXZeuNOLADpUbwnaaliDq1z/z7IdgZVHCvXasD6G2
qVjZNJ/DOfOg+wKJLu3npPbWBqatnWMaEF0susEJw2lGU2rsfKiaw8HI1AK4xrl5f6iiQ2M2kBpo
HMLhwCpnkCJAGa6D2d4TOwJqk80vBK6+HZQfKNEQ8meX6KM7z9CyRi+qyDUAAmF1oSNfCJ/6EBx7
mAmMkHPo2XFMHqwc1pBV49bJryQ/YGTuE6V14NcG3u0vpYu9qnma4XyNV+iq/VNm5DBSn12NTu44
4Gz16k4Dl4nq1l7SMUY3ytmLez+tv+VZA7GxXc3fWsgU6DMFI//HIhRQtwv7fkuSHDq/DXbvMWM+
a1UvNWrs9BOR8209Ew9KXK4yYPtw7iQEtNVcghQSIJ1yEeRIgGnnW/3k5HzaJkoFbVa4/xrbDlz+
uTCcYcClNR+S8YnPuCjjt378roB3nsVBTf7I6ZGarTOjzSdZ34chdZiUuPoIM5t29iRrOFdRvg2R
W2UWgg+kbgW7Q1Brfs42rtL5Bva9Wh4ivV5mqLLmFuCjdO5iJAilHKCfVUBUm+kXMT1I0ArHZUsQ
Wp2K62yULNH9anWjABeXdajF0m2l29A5gaqYvThZFC5qbEBjBY8rKF7IqpggtIJ5fYVirJJNYI2i
YC74oRo1l2nyJsZIty1E0BxharkKQmatx7yZEIi18dS7yApOiZs58pP6Dq4++AsbdiLQvhXDIG6j
4v5eXJ/j/au3C/Ux2o9ht+DGQJ/4pr8i8LkQB3A6Bl3t2Fcf728m0V5a1RZjWpKQmPVS6lZ22Gb+
kIG/Wur7phZpIoput6W7dPVolmRMTarg0eBXL8HnW0OGXgvnjLenuf9TLNHV9hxqPYLa4vLp0ClQ
X7UN1HXfok2DjgEYfYazZDfZr4WutUztWIJZgGDD3vDv+1KvfV7zVw+ad42lSMs7rbz/Iu3LdtvI
oW2/qICah9eaJVmW5Dl5KcSOUxNrnuvr76L73GOZUYt9kocGGjAQiizuzT2svRaEI+MnZSNvwe6y
g2p8um0B/RgXW4wD3Y9fph2vDPgv1eTPA2DurmK0OUhGccx0MEU3XfJGWfwxUHuHELe/nR9bTK0F
f3WLVOal1KspEpMGhcEBE5NwD5Albe0lJnbREf/vlmIubCJ1Q1HGCUpBWe/mEsa1YrxClgI38Adg
Srz/sihZooZpH3aYaJQV0oFrBrahPgxq584QfSxVLobkQkXvyzJM1FeOlTCRGcug02oG6a3iN73f
gVnOAjFs9GZIAbopquRSEARIltBd4XRveD+AMUzwJIFUwcrwA5L6VFrQNUXQnLWlq82ja1bVVk8O
ac6jXKGGyLwjX7bNGOpckmFM80E8lGRyS8hcren79atyqYn+ZQnm6ZjMFTxUBSRBxZyEDSF2W712
arqZitHurF2WvffLTTyAXZMHVeRtjjHCRqtiXQZ7KnSD1CAvKr/HvOr13V2KEb/sjjG6hIhFTeqC
srLHIYif2wewbWLO64bYGJjEiF22pfVYPbbDJbQ29cTxc/8Sqn/aB2OKooG8dRhN8TRkqwNaWUSS
kd8TFChA1hqLwy6OY0+JKPsXeTFKcAKgNag2jdtKhd1bituS9VaqoeQLajQIW7jVAhnJxKbEYSWm
eoEPD6K2DkFjwzm7S4W8L2fH5L9Gphh63aa0Qqn4ht+dyvsYgy3e//T6JKAqbfLOq2NfeAHPV2Uh
v7FpJW2v4T5KAkpjL3X9S85frt8KeuZXrIrF+wqr2KXiVMJnEXlbd/KpWl7KrA3aZHXnpA8GU+Cd
5YUQ4suuGP8Vy42kV+O8Qg1IdLKfUHjwzc2UU2JMm6p7l1Ca0NzS+dvTZNxWNpUiGGtwmpP0bVJP
owa9DV5jm7c3xkkVS2qV9VRDU6JePCFT98YqhX2qeOjZc8yJmuu1L8c4qy7qR70Z4DKGGXIHEYCZ
C6KVeCONmKEVEh6GgrMa46AkQ5YhMFjB51fvIxBQhvEy9xzOeN7hMQ6qRMtXgBy5dahyTFpVuiea
s1tBv2jhSZvxDIvxRA2UvQZJRtVViX9EInE1rQwFkKBcty2ew2ORvLU4CC2ApMBfNiRUVwh9VGWi
O0qTYhCyAz+KCVYOyRSdpJc8UQCVRFOvp25O3MwCdeyAiol+r2aLRyTwxkbHctr39ZOggZkxvkkb
0ZuVnY7ZRnBtu9d/OueAWFRwGpdiMVPPM6BeLFd6uOgEIoiJd32ZS6EvfMFn9YZBm9RrpOd61Yvw
BaOriLcL7BLUXxGUpCAk7YNYW7LnlsJe9rFikxNxeII8l5B9X34C0yvshwqKjrje+AmoHQB/A77g
J5QKjktuT3epF0EcefK6uxz/ZziiP96BpsgFh4Wb1rae2tYvrXEE08GIDnr1vOTgspV/HhDjLJuo
keVExa9bBGvTg863qsNCORRgy4m4ydDlr/65GOMhpQZCpiL6toek+qaup6Wpbbnk9BYvwc6+nDfj
IsUEmF3dwnRcdiO3ftc4KEgdJbsCZBA9H/B3bqcHDJHdW6utBZiYQ30c04Fc1fTLzuZzr/QszpKu
tlHEfElH8VAsTSgW4EVUhzDDcEiTJRxjojv66qktWTTwn2LqIIdi31gNIsJmBnDBsRq/qxN4wA0x
vG5Hv7/iX1dgbkkkCNMyAcJ+lIGZMHXA6Ob4oSzBbVobhygztvrQc8aRLoREX9dkLsukLaIpNC2B
3ka/yXqnCijhE7oxGHWkREcAUZAkjO95z/gFusuvCzMXSBnlNSu1DvVE7W4xOtQha2dSxUAtflhF
+yBNvTfH7c7QTIiYtodRB4U76t/qsBzbdP2xFtOplGLbkEDHIP3MiHqSAO27/kF+t6Svv5G5XeoY
V7mZqvlxXHZrrIVF/9CjHvp3izBv8lo040yGIT8uza0SAbKUlu6iVJyt8O4W8yobZB76ucV3JmPj
rpKfZj+HOnYk+cGofnDu8YVy1tdzoz/mzCqrwUxkCVOBH3InKC+79T2lh6DcKusjf46cZ5lMWB8p
RAPtHCxTm5KNabzrKe+2ci4C+5ASU5msWZDyY6cMNiZkvTYSvULnRE4XkFZfzo0dkykGI5bTBRtp
POmt2PXu7Obh4oHDDhxR7vfSL4LGRR+kS1z5rUeLFDp3QB541y8k5zjZKZp0FWZVjHAhLfVmMUZ/
SnjgjQv0/l83yngdMJzPY5ThPLPNuOkRJQBajh4V2IFR4HXBSQXfU7kqQCS9U+eBkN+C+9G9vk2O
RRiMAyqHQWoKVKqOtdqGMkQoauSj5rCp1MfE6P145kLsebeIcSf92mrQVKS3CDRnyHu3KYAbPfBU
oLO3xwDJ5wR6ieu7vFAY/HrUjHupQSWI0RsdPgz1gs4e3lPdAV0gQP2xU9wLADLveBEz7wIxviY3
FTUzNQXEySAOLKVjmoucK8o7ScbBFKqi5LWw5kexhaxiLB3Awx5qBS/J/T26+Hp2jGOZE3EuzbyH
hjjqEuuiOmjRl+pgj/Iz5ytxVmLnZMD7UWhtqf3zlWQ0ZMG2eD8/G7FNZ+NFaKo4uB7ia7nnmcGF
4P3LJk0mcs5nYyVpPMMWb+qbSPPNbX2kI22GN7xFN+gqLnZya/p6G0y7gtP35TkCduBFl0RpkWos
Lm7XG/Ud3eU5emiMY5bYVGYMcfrtcA+l9OVkFvtsdqYdz0B+D82/bp9xRWKjkkJJl/xY9Der9mgu
kaOtr9JYuqgAcIyRYxjsqAvqnkJsaHiESzG142E7TTyBSt4KjIuJM6IV3YQXJEpjpJ73aTdzCj+8
m8r4E82ql7ofYXodJlsGAvmTIdnq+rprk5/XjYJj5Oxki1U2amz2sIlZOsb5UwsssXp/fYkLmMWv
X59xJGkjGPGI7PWYbOoNJkgC82aFO8ar48RcSV3ex2HcidRVeQm5lfxooEObjpZXjBPHoDhLsHMf
QzpgAl3AbZZktH2yu0he3etHJtNfeSUPshh/MY3xEBWjmB/Jpt9MdzLgWq4FKaDVHR5BVaqheR9o
yPk+kmvFMZ8x65LmjtkGfb5Td9VgQwnsEN9jsH5z/afxviY7K5JV4Io1pTE7roAjy+jZkHqfk9t8
FYDbWW1VuJNbyc7icttJbyTlzHzxcil2kCRe5SiBSkwOxeQ4nHWv+w7GLChpa9v2dr7tDkpjL9xo
jWMl7BhJKZeSjCnL/DgItQNthnDOU7dteGMXvIvFOJZFWiBBpAzZsYihtqOBUpB8u/71eCswjgX8
JWKsZDD3MjrU7bOkc2yd9+8zUYlYdQoERhB9rZbq1JruqFbOaanx3lKLcSfrUuqFuiKpBVJY2kJL
FS9qUPuYA3uc7zB9lj0JJ+hNhJCx4Ct28zbIuBfFHDuMHMIzEyR2bQqIxHL6m08EpqCveR3QNpIw
1zD9WFuCqNHCGjTb15fg5I6qyLgXXUjyqRRwhBBMuVldKslbOODHheQo+Q8SAtfNRxWZmksmLopp
tiaes0mG6EkZxOqjiYmd67u6/mlUUfl6cEuXD5ku4273+QJmtzDDAM31FTjORxXpTzjPuRULbFUJ
gu7ul3Co7kCs5EKzhHxMsRWuhaYgmEy964tePDzT0iTJME1NZfGWAxpbCogdsmNU3KuohpfxbDeC
wrkSvFWYT6QXkrxqdBUqw9hOR0VWAWHmcdFeaKwiFDjbDPON9EUWSGSBYTHb9IUj3fSHGuylvb06
KZ3Jo215Cvgv0NPSNtOr8Ee+42x95gNaWZKacwq5GcrdWX/LajvJ/eF7fUCGeCNiZH/alLOXSsgN
HH42fPGGnq1OP8LZ9SnWcY2tksD7TtMus3YaKcPrl+XyDT1bgnHw0SiL9VRggxSiUrSOEXb7Sv+f
0X/RHXM7A4ybS/zH2xnj9ythLVfBavNjK99KVu33mcKLO+gv/y0kOtsZ4/aJ0stmRUOiZDN5YFnK
QZWp3bbPNM+ePQBVnsk2vm84sd7lcOdsWcbh620hF7NckY94ozlB4NZ5Wx3gfvelw8vpOUbI0v1W
xZr0ndHnoOB/aqfoVMrxUdc4BTB6TlfOkYXeiJIRQx6qJkdRRzsMGsR1Z7l1aYGFMg1bEzLexh9V
Xz/PUGOci0wGbVJi3Pt+FHwEb46S/qp7iVdmp87j2s4Y50LqtBnqCXefEsPJTulOj5RbgVZEKZEE
Dz15uepzti3GmRi6Ga3z3NC8WniTXEyTwJdZzuCCwuVb66S+fsex7ot59NmKjAMR1GWKWqDQcBnT
cJS9YX6YX+Mt5Y+gtbx5cOtAqe7QSTjy7ibHwln6u1LR83UssFk1i6DCq0IuTODYGu/6M04kKyQp
AQMv1Le67az96AF4y/OH60fI8SIs491q9klXjCQ7jsO2lI3QKgU/rjBoaWacOI7nijXGc1iVAdE/
saDlJsU3Y2e8B92tb30IRGF4K35Td3yUK+czsTiYDIPK0ah38JL5zWyudg01kOsnyPlKbItOzDSt
XkmRHTPhx9zPbiYPdpNbf7kK4zJiKTMNS8F16+POXUUQbc/glwD46fpmOAalMy4jkTC4Qmp4JuSr
rqkBwF/+aiBIUud2rHIcL+/T0L+fvf4ROvjRDN3Ho5VVNgG4HKoCHBfI+zaMfxgkK6ulqUZRuH2Q
yfou6Lu+1v4AHvclitOZIKNXOpN0K2osmBk2A/FEJ1FzT5IcwVFR1KRFxWIjBOqreFNvE+//LvP2
dXnGT3SDkalNlKGaSFq7yFR36gcoxmaYNOPJg/G+GRN0JFM0j8OSI5wSgK+L9U1NEk6Xn/fNGDfR
muVYQKOEPvoGZunfO4wkahHn5eAswvbW0nVNZWBu0f+MRjvq2s0oVP68dM51c7qcWH4+UGxzrRlr
pZvMjyd48sYNca3MoeT5zYZW+0pMCP6dn2D7aMWcqRWIB9HOn7AgphDXoGhH7/q2eKfHeIkZ+jWR
NDcoeTUP2fSUKJozxIp7fZHLdY2zs2P8A+bqehMkszDeUA+iQAatbfxd6m1K2zVBYNamxPv5vXXU
wCV2fW3eBunfz1xTabRN263YoDQDXE5kpwVoOJt5LyIn9GQ56IpeBfaUZgnY4an4ob0sT/KTtWvA
nLi8tcJROMWOaMcH4QZjVNd3yDFklomuaFJhGgjeEzMxQkz7biD9yrv89E26En+yFHRytNZCUiGy
pvGnckPAXopPt6ILKO2XHS8YvEAy/8UNsjR0+iwAi5NhuRYt7PKYQCzYkXay5tY9CJ+pyoqwjWF1
ANO4PYbSyak96Whu/e0PYftqAshcG7FEUg889l28kx9RFI7TrUpuCbTFkxCUMBSwCmYmR47s+bs0
O1UaO/or5rjSe+Mbr2LCC8zZbptgqkue1ngGKRwNko6wVlRqaKI4esmu/F4+cht8HAtie2xtLTRd
FyFNpM12TT9k+AC0/9sdzRBTcMU96tIpV+XmAgz/yx0wGc9EUn3tSx3vU7aZnujAGBB5byImcBLP
erhuQZzIme2rAX5oCaSFp53Wwomh20u08UYhTzO406+vxLFVk/FGpiHPkxDBViXjUS2eE0vkWCp9
Uq8YKkscp6vjKMQx8mz6sZp9Do0C3Re5TIjcr8MEKpYkWiTBnPFxsQqnTktPk7a5YLhiWztLfpdo
GI+0IjfVgI7M/vYUmdAlhtROolh4TqD73ciHChLX1z8Tr5hnMpGLokxIpsYqOyYRZlYBCTQfsv6n
mrzp2G4kvQCT75bls1k/9CBBMMkKjfW9hGp2qn0ftZDOVetdKFg8Y+TcH7Y/p84J6KIa7DwHPr6S
1UNbp9+u751j7mx/TolUq4tk2J1cQ6JEPkQYmqx5w0O8Reh7c/YqRxgqKOsVz6UsTm6imz7IehzQ
wQXX98J5ldmOmtiY2RSD0P6oN0cjnv0ul0Oh2QuRdhxygHWBxLq+IG9f9Pud7UsGXEbKBKQPZVLY
knZIJwmTbX/5heiPOFukJxib0KmWjyK2h0HYgkHd1lue1AJvK0wmhAG5VY9abEVfD6V66OZdyvO7
vLiQ5WJLzTYWMh1m1oMHeb1RQiOCeD3E1G31Pt2UtyhZbwW3ea3mG6G089frH+syXu4zLGXbbQWG
uzRhRLalgq103VjP3ew8ZNZpfe5TP6p8HdRkDhXsrDAWvremE2x9HFzMuk7cPqzEydctxuX0erxM
cYav2nmzmwzeeE/R751fN452kpzW7gMCrRn5PwxnX19aY/ty3ZQUQ0e9ihosXrOtf9b3MSiKQnkz
vU2u5oBJ99TKIAuweYoXF/2ZJVuqYVBdNJHZdKssc5TpMfxABXnZqfCzouY0RjhLfKjtnFlL3Jni
iH8dCQC4YYs+aERe0n65HPa5i4/H8mwJzIAOSt8VBLhLAtLr3qVN2wRTE7Z8ME6qL4bJIy+v+aC0
+O2lP1uUcaFlEpFlFRLa6CSyjXkF+QfxKWBAtccnkX43YoPLKeS2DS46hrOFmcBMKKBfnOklzQVo
IhwFCSTlQHkMWZRik4XoMPGbMJez77NFGcdaIggt5zXOYB2Uyi31+siVvymB6oN9PrEBiOE21OgB
Xjtgxs0uam+NUiqkHzkP5cJuHk0M1RvBfyFpvxxQnW2Qcbfl0mtGY+BU03QKkHJgAE4JGxW5htqB
bRYo0xj8sYJTAkCuZrya5GU4/dnyTDynQRl7mSq4QqpYSsW0ANwduu9EetWjpzEES64vuuujuULV
egexbzX5liqPU8gbxOF+aCa2U7VKbhIpzY7kRv+VPWg+ldwpbgYMpYaUO4EXUfFuM+OBpk7JpqbF
el18qOL3On6AQKB9/aHhuKCPaPPMP0yRDvnFAl4OlbytBq4qCP9tri9xuZn3+QE/PvDZGqJZy+1o
RulROyxeAg3kB/1hcm8qNz9wk1COZXwM95ytlYGHPoIx0iRUxOBOB2bFMYx80W/8MuD5m4sx3NnG
GHcT9xhjtCqkn+YI5s/+3owMt5AKN49St2hPRE98zlFefA7PVmR8zaAtQrJEMEWqZ11+q24llIAz
P3+kDQ7VzwcQIoCu0+fpU15O7s8WZjyOmYpFtaZwcsb94hS3UxDndomnf4c+AeDWS2mLIPXIOLeT
3vArfu5jfvHsa/ajNVuLlKAfIR0zNEuNcXK77iZpJFuCyLRqEX806pBzyPSzXVuVcTgkKtR0VgkO
+W32+420G3dxYO2jg+RlnuXyFEQupvhnR8u4lVYkq7j0WG5KIL0u1F6dTo41veRSEXB29jsBFAoX
Z0sxHiVRUyJGRpYdTYsS3XWOIZFQWNGrJZJvVsWx1nJQhkF5DlxAnLU5p8qyG8pyYc2tBjz0tK03
speifxpvOpeKMeaYV+SxMXBOleUtrKPFmLo1QppsBVLV2GIW+QuInxZuN+tyqvB5qiy3VZGvCYmr
9J8HyvA1tGWmTdM85o9ItTHJ0gdFvyvznZDZpmGbd7p3/Wg578THAOmZlShiXBR6ha0KpuCA1P0m
MnsP/RpOy4Tje1iepBTzHdEa456q8b7UMY4IoDdqjpmyBWGRe31LvK/HuJuOTOVkWCbgV0nsqeJG
Mkp7iSBU0fPC/Mv1lLOvR3/K2em1gzpJmoxXljaMS7fZa02gSju98tP9mKG1NnpZqO5QNUUDolhd
yfBEyct5TRzOQ6wwTmetMiGeIDl/nCDEav00QKt//UgvCJZ8Mf4PVtazjZKkNsQGPKYfcariT8EM
BG+16asN6XdTvovzHfpGpqvazYZs+wTqt8UJFzb7jtDKfKOM8cIm9rnakBwnz1I3qmIsWCU1Hxq0
g6HeKb7LGOSRHFRDINk6b+k8z/heyB4SXEgMOtfPhReesOyNhrom6UBwAWZfeylQzQWXils8/Ldx
aV5uxAILs85odQlsYx8BSryD4nVug6QtSIGmhoh40DwLR+kvIzCWh1GeZ72VW1wuik+bvkcbslNt
ISAhuoNB/sw5UM4HVdmwqFajrhoQFq3EIRt4YARhiftW/hK8DDNwlPyL3HWH/BA5PHQQx0exZFkQ
hojkWBSw5nQvG6OdqNNWV1sP/JNgn324vlGOk2JpsQBLrZuqs2BQ+bNJUiceoHYg7NecB9Hh+ShW
WnSsidjnEk60x/x/dGrR4o23TQCSUxc9p418mH+RO+UHyjDvlity2K9522Q8U4VyqCAT+I06Ploz
ql44VzAuOCMYfq8fKC/KVJlQKJMb0pQVnhgMidNWbDD0cEcgB75pMbQCboWt9vP6kpwQXmUiotEo
hkqHzMFRGBZnlN4WVQhJAgYf5Vis74bYcdbj2T+LNlT7vpJ0Gd5ODhBaJnab2Bnqh8D9vnb+B5ws
3kB97Z7seTE8xyxZCGKUdsAbdjhcsonDYW9uig2lVOJOwHLCERZ3WJe1roA3hE4K0HwdLJNbcoCc
PcqV5FbxUn94/SOY3OcbrjEeB6X0cZgThAtiltqaDtRhpPKyAs4DrdG/nz2fpSLUq9l9VGQ1X9eR
xo5hHMwOmKKc6LXeZ2BL4dgD7ySZKEjS0yERa2xL6Vu7jBs3FsEJyst3ePeCCYAEIV0Iqjr/YG27
IA8mX/ULn0eSzL35jB/ppEkzQT9LjtLBDAy/eYw27U7bU6ZNiDehfiJDG507hsn7bIxLWaMqTjHg
/k+prOls4q7Qw9NO3aaF7Fl+iLmZx8WAAkmSoSqqoWqmxmxUA9nmMldK+lEul1wCsUrNA3XOpvAh
JvJw3YFdrEqdr8ZsUOyNtKyrnAISwM9DnSYtzS9+tVGczIu53e9LT+z5eozHLFowIBmNhHi5OZmr
ARFKwzNXzS5I5pGBJ8J7yT+frcYiKxudiKQiArrSyJ50bdlNRLojMiocxuCWaOWu05+Am86XZMZ0
plmezV6RKe7opEIlKxGCqrI4mEHOKeq0jnXmTZa1FyLTUrNjSb6nRhKW+Z0KzttqNveryePGuljB
Pd8S4x/7OG/AO6+muCNADnqdM+/WWwvV4vTAe2UudhzO12L8ZJuUidHJOD46KgiW0gAaDoG+ocAM
IZDDEqystzz/fzFwOF+U8ZTjkk5NU6cEGCcwlEoQslhDaBfTN0dyAD7xspN6d93wLtalz9dk/Gaf
tF0uFEJyVA7KG7QfXXIzEVty+3sI13yrJntsMeU9bdQdJkD2PYTd/kRV0ZLPfwPjaqQFzOWJiNJq
hh5ldYoAt6HA+/mRPybBs0TGzxizpNdKge/arZVdKC3oLQs7n62bEjxUmqKEmGZyrx/xxSfjfHuM
r1lbYJwABCXIzecbcUu/awZRzTk0HssfQqCHdWB8416mSw/i2aosbLOAjrmolRlmNVq73gzBHJJ7
MXNVVwugqud2G80h3y2oES/PDZ83gOMZWDCnoouVrlZmeqxfVt8MSsVOMXNjHgfc6236sG7poFZa
2sk7Lxa+2Oc93zjjlJo1nbXGsP65TTMC05dhXzyqmygU9toWAsuevDOhCP7IQ+PynkxWdnhKzDbL
Jtxj8Oq5AmoA6fafhpYCDUuui+IdMeOixGpt20bTkSVuRAcdpZcJ0Dm0J0HC4JaoaC9u76idQx55
0cilVOr8gBk3lettRIYENrTEL+t8KyWlqzdkK/Aay7x1GNfUaiYmtkcNc4XldtYfQdF2m6gPY1X9
wezI+X4Y96MBiTEZ9KnMlsSt1dfWKMNBCa97AY7jYQGe1lAYoiiJyCfUzBtn1THBcK2WrzMY8omm
26PFE2bkPScsyNNY52HpLI0aQnELAUM32ozo9UFXN0BZEHULXrWa92qyaE5FmlIFeC1aoWk3XVAE
5XOX2QsGMpH5blCQ88i+zTy15MQhvK2yqM1uSlsp0WF5M8qfFMqaDq56TJHWUHAA+teWxiU65fl1
FrcZK4papzEWXQ/6Vtzn3/PHeL/8nHw0UgPQmN8tobHh1qVolMP2dc5uKwvbjISo160V7o2OoQpI
SzW05h0DpBiLKz0ivuTVlrn7ZBxNXUQYKDT1f9xarX4Mx1XBfLLulNPqKB9ts2c9c3itao79s1jO
VexBOdxjp1UnBXF1GFCZ6svWHlSdQ7vK3SLjahYN1XMjTsix+NVXiLy0D6bv5L4Nje/mYX7Kdigb
uzzHw3uqWAaVvl0NsOsgfqbcT9ZOei4qxyhseYKG3uBGNlQ1dmCAUgs7rbmNefrZrl0kJhRKBHMo
mx6Lr8OLVq1+O+V/5/NYkKdpdumSajhVq3pY5NxrViTI9QxWmsrWoL8kRwqnu/MBNrqyqd/wm5E2
yEaMTU3jHWmn3aIaN2IEwktpsce6cJVYccBxHiZmx4mkLzbQzgyTxXXWi15oqW6kR+te/5VgtB+C
sSCgRd+l8dNNHdIg3vTrIHJ4kjgcQ2FpVaxSzYokU7Jj09zVvbHXiGaj0ONEXfly/RXjOVoW8Kn3
w1BFFqLK3o+CZZ/5imHPhh1vMmAJKSdPq7oQg+GseqmEdH60jAfKpx7EzjpWTTZktEVvgMpl9qyC
Wsy3gnILPwsgIcS1ry/LebItJs6RmnItqwmrFhrqK8Z3DbSbUfakDI9S+qvr/mRS6HyTjA8yJVmU
mzYGQAksDVKTOH0V22P6dH1THKtnEaHJIK+lrsGpGv19u74mucEp93HCUhbzuahFqXY9klh93bf6
YRkKR5hPEYh+Ih79G68i8BukswMZidAh3pi2mPB0QB3kysfe03055BX+rp8b+Hm/ljpGUyrbqkO0
vS5PnVL5sinzgpjrt9ximVUwqbqSJcEStORMUT/pyYB4INjvV2f15ltwtgfzH6hrnyffFkuwUidz
3YsivhdVZqGrQtLMui3vF8kfET8pKGumib0oYd7zzPp6KGOxrCtQcJMSsUVBp0dBRwfIsQi0O/gP
fMDcJ4+8FtDljBgil5aqmiBzZux50utKMUwLCAf9tcmzbTFawRrVvlVJXp2gm1B9Fwzp23V7+xeP
+bkqY9a9NItxJcnpMTUBNDQXkDErAjSoIZ6VQ20HCBnU3KEX4RqCZtcgn7PTKYcaffnW5Trvil0+
8c8fw6Q6TbyCnT/R/wF55J1dowrRgwDafJHdzPsPsNLLT9PngkyQYQldn+fgocYnRl0XEzOB4JBd
vlePo9M+6XgOlSNE/riRFW+jTM2lNYZGsqKVRlZmILlNYKWHFGUPmg7o5SbZ8+Ar/5L7/O9OWWRQ
nytdKRg42tZdPBWXWZO86CfVqYemm7avNpVvbbKCE3Vc9rafqzJl3mRswNDYYtVycCTdm1e3rKyd
kWwg9MrBeXPMhwUIqZFZzmUEjiSBFhom4jaP9TxuuuIkoWI4Q6/UKH9wjEe+GKN+bo9+5rMCc2kZ
gARp+IxmIW8LVdriRTGEwhvMX63ykAz3CfIRmUQP4Im143J95KxPj+/3cPJzfSbwILquTpVuxBhu
+QHacTu3yLZWdDRZjeRkme1LMpt+1ss3YzXeCorKk/j+l8Tk8wcwPkufsqpcItgPQOgbiAm7qEaD
uo/abBxAPxjV7zLglZY+qAuubZvxWW1dJ9OSLAAugZmv1boVfRHIco4LRohF4KQh94RZX3XZQzT+
DopBsYsJxrcaShx2IUAWcZ4t66HuITBcDH3rS31T2XoBqoy6AfUOxpHjiqAI8jjF676u1TkALaCj
zKiqN7oalrq0l63216oTr9SG76lKfmikf6eVH0jlZpX+1DfWzVyn71WJaDdby1CVRipZq590oVfs
bGkgR4veSlcC/6MXriqot3H6bKWmV2aah59hJ0lkW6bggfbLSRPRIeA4L8d6160KZqZrOeh0kBTm
VeKUpsBJjP4lTfn8rIwflhJzXNserGbqEkpGlNlQUXdnZZtUcbhqVlhU8k00RqFicMK/j/74tU/L
OOQcXEviYizpMbfwRSEPdkPqSnMn8SXTfqn5fbpAdjXayoBVdlG8H5vmXjLuzCT3BonYfXKbtI1r
QtIwSywM6B5EimQd4mCEWBMpRwI51LQJJom4U1nbTVI6Vrw4aZXZagsK5TwJa3lUvXjOZLtQUW8D
k1AjzX6pIU40MO2b/+wz2ZFz6BMtz3G5J6kVTNGKOH9CxghwbiqJoPhOPW00/iggUREdGIpuWcoH
teaZuxFr3ZTS2QJzEjaSjsAEywVoKfPaAhsscD7Su6TISAW6m75RX+I+LAXJGcSMRwZ/cXAKcoP/
/4ewj4lYjrM5zSCsUoPZ7WxxC4wwhSAR1wDRA2TjMBfuReiOYjwbRnOkcxpA3Hkc90e9y2+X5exn
sK9LAvyTuIBfP9tE28KD0BrlsBIPUkABrxHm7f3K4+HRL+KEzjdPH4WzryBr6dpYWoew8GV08zsd
5TytRGmbyuVpwVv93LgUYlLmbnNITrx5hctFmbNNM28OmapGX3ScfbapZRujYo6ya4/ERZHNK1J7
Sm3ExO74Th55PRvecTOvjaaQ2SIRjhsvebvmECoNNZknbHe543e2P+ZJaYeEVGWDd1y7p2kGcG17
sFknUCNUD4azvtIOAujeff01PQib7lXlILEuhixn6zOPSxT1Q5+nWD+awwGCs71yiA2M/tYeDyx6
+fU8W4pxs71QLVYU4VNSVgXybb6n6n0pajKKU29HEL+1Tuk0z9et5iJE9fz+Mi7WkjMZg9vYYLaB
nA9qlrgx/hB0qt3fUyqB0VFf9PvqZva6o3pYHRDR+NNz9SrfRs4S8i6VTJe7ZsRMKGxIBWQMMdWM
orwZVM+tW25qH+OHGjw8ioxH1RV9TLHArkOQRVMQl/WRcio4ndpRMjdSuJ6Fc9NZtKqWTfMwT316
lAuo1CYbjEfYUvp+/UNczD0+vz4LUh3TqIoG6kTTYjt2+o9Gfy8mGW+Yxak68nbDOKzWSIcxgbDg
canelk50xaX0aohCXN/OBZ0rZOpn+2Eck5WA1zlO8SHJRvJVpwv6ELhJJzqJnrJb9piqyk/JoX2l
F1x06+363s5eclK+Wd+4cOOL+dXZb2FclWFiBkLNhRjZzuxOpkunWUeMJy5ue2u9Jx7PK19MPs7W
Y5yWMvQ6UHEy5ctLw3xreRRnLO64Lx7vzjDOKS6ydRaXKD4uoPEa2y4YxTlQVNUxcmEvVOvjXK1h
hkgVzz7C1jIPZQvERGAa+yaY8k1mFls+goD3oxg3VqES2cdQwDjqfeoSEI82hnJcFWjRybzeLsdZ
sNhVZeyMaKhgM4XVbS1z25uYTTZlR8PGpvz/kXZlPW7bWvgXCdC+vGq1bI89+2TmRZhMEona9+3X
34/uRcfDuGbRoC3yEBQ0KfLw8JxvUf2uXP3r2/py1/zs0zLxqct1Mqc6bj3a0NKxrelNT/YUaDbt
uD7ZnNuHRa5qmTnIidUDjfiwoukyBKBKpA4tS/R2qeNZhfTXqQPrteFml5zPyEJXh1SdrHLCvUAp
tqgQ+L0WyKpLAvlx8qMjdNq9WPba1BUtl7PGnOPKolljvReSWDqtcRlS6FTs9ZsioOXz4VgG8j1n
PN5UmVAFccuimROMRyzQFgfYcy+1XY6A6cdwRa8av5PTgyGN9jj+qoxAbB6a7FFvn5sMXkQRry/N
CR4s6LXpkMbDY4UGj3gDiE84AV2Ub3l2y7ytxcSoKRrGbMpXyEaML03y0unjfuolexE/EnngYBYu
l74/Tw2rqbm2SqrAxpC+EIr7IRA8uK+HQKAGscvrw/7DWLBWQ0dbMQyRmZiMYmUhqiC9CajETHHr
gssMd1i0uSPjtsn3puDPaQw739I2ovn79b10wcmOXnufo9O9dvYcKFMCcs2QJbf1aIatJHlD41vS
Vm0Pdabuo4TYeSNatmzI39Hl85slC2K99EZUWEc4zhj14mTw4dVSEK7l+LFb18dCgNGj2fy3SPb5
S5k4rQoG4M1UYpXSdinHu3oqoBZACe3QquKd6cvb7XM0Js2UrVWerO60A/owGezirXrSb+Vw3YIr
CLpeuhVurdfkiQcZ/IeA/TkwE7DjSlPFJl1oEXnBNEu3eIvcDwMXcv7Ga7tcBgZ/fv1TJeXs6+fm
IqxN3VPLrb/k5huUv9RwdKiHLaSxwuu7jbOop6NwNlwfC2utZ2ly2yqKW1Tf4wZW8cvol3W+kaqa
hzu4WF88mx2TOVrzXBuFjnSDIsboOR43UIhuHuEIvLk+Me5CMiFZrZIVxUwQYPoPeduGpU+e5Mc4
pIRrqII8NZzxeAvJJIhwE9UmldDvBlWTghBvqEs3LgcbmvRubvCK07xNeSrPn304c9bkUs0JgayB
gecWwMEvqOWdCqSwv+Hcb7zJMSHJrImcZyP0XORhQV9j3I5yIOXTnTXtVpkX6XmD0b8/m1kVkaGd
UFa97QUd1UsddpOkJgcBhp31BJLIukuadieLj+r8HsfPUqcfEkG8bzsz6NLO7moUROMSBt7XN9Tl
TPHvKHCCQ5z9rHhsIOVaINhJ80uc7wYw2Bf1VoJGqBxDoA/96+vj0Q3z+zP2czwm6gxZMcSLVCW3
JFKcqI2dlfvCutyr+zyOrI6EaVnjUEzYtL2vbuc92TXAsEV7zSOP6UbubSv8L+SYs8uNVZUQ9FJs
O6pVPBmCVxe1B7MLp9VEzmn8h0rI36vHKkpUaz5kMIZKTmyO6j7bEHgpgZ1LVSYpMEV81L8ndynn
Ycz5Zqcy59keIXLd/aVCVhUAqMUf6WgG13fF5UTzc15MmMnBxYk1MUN3Nf8lAGk8GkhFUjsyXq+P
w4svbPNYEa1ESxVsd6pZIbklmD+0kmMEpZfAGIEzLe5wTIQBgyKLBQEXQx7Wj+Ur9UceHStoIVUD
lhEP4kfPzpWzdaponX2nZK0lcJcHxDN1cdEaDwqiQqJiY43ZppLAcjLgDT2pnG60drlu8vnxaIg5
GxY1IFXXZPg8ldqHST76Fu+EfF9VrQ1D70CNDkVcHIbZq6dHSwt762Zd7rRyV6UPlS4/aW2glLOd
kRE2UuaWGK1twAJwTYEdGCx7AASLtKPbyqltSXfqEjuw0bUVlOS64XuboqelVXYES+luUgJLjAIx
lXNHS0aXEOqE3D0sE2AJZewIAIzFde2tPWoPfQO+eX8rE+NhhKBzl6VwGu8hezF4Ytd717cdb4WY
oCdAG0RQc+S+bU+2dZR5k5bs+3Zyrw/DuWLYdkM1T3mrp/Q+EzdZC2NBKYEFknlY511arZyL4/TE
vrLbWFELIx1HMuo0ko+5U4/rva7H90u2BImK5kapgg5c5KuXDOvjmPUfoO4+FuX8aGXNVhX1TSzu
DBJtIgUskVR+G8reqzsIxzULeOdwlS4ntK8W1O4fGg2povhaJEXYKrEdESSs7bQZlX3S3TRKqK9+
nu4W6bFSGjvLQ1EH9lLDo7QtsClurSR7bMTV08VyW4rjq1Tfzlrq4mHLudp4uRnbWi+V/P9uEHq8
boesfYNivdP1MSSw4VI2w6CkLjYiiW+q4r5NegfeqF6riJygw4mlrAIHKUZDBjUmgf0d0IpLdW/l
Yzj1OorFM2fD/UMT4u+jz8pw5NZIulHFvZeGml8/ELu769AKdqFDDPkGKgqobUuvnW2c8HwGv58c
u87hlTF5+5552CapAcMhavinmPmrnhXbQQBPJMp9oeht1Es4nY/LGJHP/EJhonrXK5pQ902CdP/E
7rKJXYCCDjv2/h0ywzac0W0eYPyi1vNZisFqcsiVaiqtgqukd0d3sBxz2+n24KGmB3GICi2tm/KH
CnZADc9D6C/pgzPiiTA6WhXAzxs6jZzdzlt0JuoP0TjI8oTnY558NyToPOGJVfeJnUCpdOh4ukTc
ncaE0EZd1zlqzeFIqNpwttTf5wyd3UjXKhxl+JGACJYAOGCsyhN8N8K4gSVLuUJ8u1c8o5i+qa1m
RxP+Vw2sbCI4a1Potly+Jc3bH0VhtikyqlPcAQyA2jOWfspzuxzux0G3gVDYCBHP7+EyXvlzM7Lt
kUmwYKmW4/bt/ckjqITOO/U2cdNj5rTwtO3hDIlqEqiVvE9y2uZXLgBWyKNQ1FID74UefrIxXpo7
6WWMXH3c1Im9vgB/qE628jLdzBszjPZrsPgLRDKrhyRzB4Kq/1ACSGJPkAq81Vw5MJ1YcPT7HEgr
zlb9h17w32GKFQGpO5gKjxoOrBzo6MQjuwCPzbw1vN4zAvDqYESawW9s5jlVKtcTMlYBZFlIJ1jU
Md0i76b1CozFVH0fhfqgpYiHaY+Kqb6pMOOiCom565IyvL4XLx4b2dJ0Q5Ql09DYh0k7pl1Xyise
DFBFm5d2a6iWU1ixLSwdUNALsEclrso0W50+BjNVfEWJ97ZdZGdsqrBt1WOeZb4Vm3aeD06PpKwt
1LtEinjv0Ivf6PyXMjUUWU3TdtQJgngmhGkCPEQkk2OWpNt67V1BKZxmyj1DL7axUOEVAuE1Akxe
aJbJZlKgxtRFIeGVPy5l1Oc/in7gs9RWAs106RY1Af6wBxOq32gnJU0eUuti5nA+DvP+0YeyyLqU
fqZf+hZ4cQmNfCpNgz6n5iwh8bllx0vqa+cjMncmenDRLHczsjdA7kQxdRYBGKahsy35VY6JvUjm
Taz1tjj3nKRBuniVnY/N3J+r0uoFNXG9bUh9GOfCNrtjPYpP2voY42172qLtTuweywiC9ni0ROhz
p5Z2sxS/YMKB8B0FVevDQg8OZhD1WE03z+BhbTS2MWvbrPkuGjutlg+CgZxDEDcSHJ7i4zgd4wq4
rMnpIzzATFjQE38utGMrxU6cl77adqEJs6HBhHZ/9rgOwVTM2Fil0+aiqy6DEycQg0LhYtITZx42
XfRQSND0FyaHSM4U364d2IDxz3kYnTFVPFF8WuTqNSrag946ovrYZVuxEm1t+DFpnqaXzqKI+yI6
KGQ7ADM2F36kuHrc2hkAkYKhwv2qtAc4tAkKOsRALlrpw9SWdl8FCT7S0BJHaICW1wt4Tdz1I7Hr
4SnpHuRx2NWwUdRkN1NV1zJLW8MjKjUhNR+/a2odSmiMIWevEooUV9xyeFosy5dIhLRZPRhGnrpj
q/1MMoBLcvCrp+U5WqDnSPobRcjsOv+hmMEUc8CpF0FD51uDZh1nB84oTasbqT+iLLyYymbJtFuE
bjub9rX8Y+jAABTDWXtb2m/K/GMyPgbw2okGAXZYIxf693Y61s2DgJT7ehy9eMue/y4m28mnqR37
WEqgF0KbfjUuMQdvEevecrK9spUIeNBCqB4g+SLCr5tzgXGXhcl+qrgqU3BAacZJDnlkm1vRgmPr
uMsf0GQFU3g8xCBOPDeP6ibZ5jc8damLhaez+bNPyzxt9Mqo4epj3tD7sy9tpXPGnXK/HIWbxa1c
EIfDYvTX1+sLTwMfm2Ocj8tA14gcT+aYQO1bKCt7GU0bdhecxeUFX/bZJutyJ609Fhfa2ovpAAuN
NrJqozOR22tuU0Vxbj/kUkXgfF7MxdIXSd1YEpzhKPBCsEt30J3SuiuCxm3CFlecK4qAKfu8itSl
x+H5uMxFIzfKADl3XDTWqnpylIfAojhCIYUW+mzXPx0v91CYKwbSDLpQaxbNulY/AQsF0QlydoWr
+dLGdNNfRagstrkHbwHC3G7ixbXdBn86Y+aymRdZHM1qSW7N7EFeoxvSjz5IdoEovV+fLy9GsC80
0+gFxGackRMC4qfUQCqBajQAcIuOqkeZoMgzE3t4SZ7E+E9Xm4lQC1ljNZ4ROSntCLAim8DuYMq8
An6U0nY9UItimcJMla3m4DneSN8baEhwAiXvvDKBqhWitCHUXRdcbm8sVvRsec02ejSuhAT2faVK
8mxhD9OWebyJBnfdnGT80C4FXOupyrhlVV5qyj6xZGnVBNJhI/duIrtycmoK45FDAmmr3AyuthW/
iW72DQIgnOXkxV32jSXCbkesl/+7qQk2bLqNrXBv3Hd+EapAd7awlRIUcDc9zmam6fa1VWYCVNvL
qqTMODbqOIDhC8ZvC0eHBYa0WyHWwHJChtPLO6L9HMbbROCqrXA2Evt0EpthWhUDa648zN+6dyrb
OG7mbbtJ3yVH3fOhabwBmWiVELE1IcaBpLQg8A4fbNQ2eGeUk3Sz0omxoEh6JuI50YECAo0ed9wY
VI+ytEGX+yX7CqiBqSNs5EPvihveZuLEfpXJrQDW7UVJQ8o/mGC5AGcoGt+TRTgYyDk5u+f3hrhh
QnNMguSYaMoKK6FSxYagC3kvH5va9FcVl6qU+LAs9xoJvkeoEuWV6pfkJZJkyzY1ntXb77fr1+Hp
tz7LIiOp1dophSnPNL5P7c9IQEPAWnh5A2+SzI4xhRzUobKCsVKXO1L8JuqrXTZQBepqvJ7LMDe2
UvQSZeWNsPCcjn/frV9nyNxqgqyBeVFhgc3liFOKPKXlbNbf63tfR2B2SwIEVDunZDwKquBEBbov
0Z083Fh9s2l4MCh6N30NNl/HYu4utV3ERjUxm3m9tcbEackTfZLC/mgfT5PTojV3fYPyNghzTZV1
WoxxV8jHtXjLyywQM5BbupkzyoWM4Mu8WCEV0KHkel0wTOtKH50GoGLpCwfoGAjvgwt/il1rN/sp
bN8EPtqLs0NYLRV4sRdLVRXDsUeGSUnVVVAeo7DfNRi58lGE08Lri/p7fPk6W/nrqetboZDFnu4Y
lKQrc3R0IMpk/TnjWgNfuJG/DsXcTlJXFGImtdZRfdPvynDeAwAKscgZO9SmN/L6DLqzC5bRcn99
jnRj/PNOVVlyd7ksSlIvmGMsLpta3RNx8WZdPWRGHZjFgje65BtSx4mn17+lypK75zVFbw92MsdC
qTeS4o9d4V+f16XTLssSIHqKqeBPZkGzIR2kbMhwAgvIImtA8w+an+rjNlsKNxd5soYXGuOGeT4e
nfFZhNYGfVbSpR2OamAG0KLxE59i7FCFPPwLtc9Lkfp8NCZS46E1JNqM9WsnWH40jyOayauYuct0
s2qDI5jAQg6vaQ7Fhh4a79eXVrq0Z85HZ2I1iJWRKa9YW6p1O93I80YR7eqJoMLpg8PiWZOXHcvK
gSzgrjiW3PbYpWB3Pj4TyfW8TppRisejJXf2Go9OYopOpfGeP/R4s0fjfBgmiGd1lsll29GAg977
BrBJ/COGRqB4wi0X4c8bjYng5jyg5axgUUef+rjUx9QtnDX4P5CDlzpdOoCfc5NZ2QitkaNYlYXh
mGiFu9abCKVozi65PiGZjSx1ky95uWbWcbrTg2wDRdrHaANMNQj9tHtzfbTrWwKKJF+PXzktdddW
qXwss8ldsf3XFKxoM99cH4az9WVWGiIWEbBWHV+p3FeH5QAYNfESX0khdAUPBReJS3/4yxg6f6p6
fuOHN0/692dhpuhqpDCkwqI64rZ7J5vSJR6cKf0O3MP6Hprz3Cfb9dMui8xpr63eVNvkFNkoSr3f
TBASa7kVpOsBWxaZQz3oONadhB2pWaOrLM8GVZzIvw1RbwPecv0zXqDCnUdrWWSOdts0gjCpmNPs
J5BJm9EEclSYiyFxOk6usU0O2Z5AVr+CL0MwOqKv3dG+GnZuaUuvMs+Qg3N7wEXm62c124iYxIhQ
i3VWH9R1vwjQ6HXiV6rd/B9qdV9mz2KXq0Rr4f9dDsfOk/zhPofdYA/DGP1VBeaOEnYzyIjb15f8
Ui51FnBYALMqxSIxBnzeaaas/ZsalTJ1NFCTf7o+EOeEnJb67IQoeEjkc5GMxwwFR0Lg6zsdKo03
nQu1wK9ryOQXShUXijVhB1HTh/JV2qRgUFpvqT8cqF4MdDwBFUETluoZdluqIMDB314ooX/9BUzG
ESuFmegrkfELRKe9VUG2Sz5qyYaxx4GchGqtu3Qz/uwHd8zsacNrQl9eaE3RDPwrajrNUc4WGjFY
kmszwvW4qN40h0a2AhjDQWpeUCSgs/wchQns1doYWZlilNp6L0u/zVJ/kSAtqJNnISlcY8kmuyOg
nhU95zl8+Yr8HJn5whNMcuqolKyjMkRhvHa2FNfu9b16Me0/nx3zDXMrgaVaQqxj/S17lrdRMIID
2ziCJ4fa6OpHazvekOOwWXmN/MvR9nNyzD0ilE2Hkn1hHbVjL9sWXt224lZ3MxRowbVdLNtCsw3o
2/YJvB0u44w3OnOl9GIbVUbcYXSUdscQYgXrSxSusb0GRQhLJyffLrv8pxrbsJG+vuS8XctcM7my
JpOmYj+NkupPhmSvWuYLSvyHm4e5YNLGMlapRrgTBiD/umAaU+/6RC6Awr+eDObOqOshS/UGqcAI
yTtlcOY91RmjNqBDiyusd/itB96YrHhznqlFXRe5dVy2SmWPx8aBOsbzClN4YZvuCJzGBJ8zTXrA
f8/C/96prGJzmSSTnnfYqfFzfF/eUo6t8AS5D5hCJluewyFndxhMtNGrWUOhj8a0oQ+h1exAviUY
xJ/X53QxsiiaDhAxCMn442vkNAUhHSWtUo9Sl2+LSYThRcnpO1/gxmF3nI3BHLF00DpdKKzhGEui
2yjKQ5zLv1q9CRoLXGxzcUfgy1YVUILJeh/FOLg+xYsLeTY8c8z03Ix70Vito6Q+9zoYypBqW++v
j8FbRuaMEUGUSZliGZv1aLb6Xht4Ss+8WTBHbK5TtSrA38ELUFe3EUFzT8s4d8DF9PpzpdgjRYx6
sJpaM1E4oBpK/YYyn+QNb2dfPrpn4zDXdZtrVZrr6nAsqO46bIp98TWmJSYnP0Cl0l12PO8xzvdh
D9Ni5kYSGfpwNMv+tkMpYNUe/2gHsFX5SJSGvu9E6yiWPzP9YQCI5foAF9pVX46RQed4luR0yFtX
eFQkd62bPEJMHBLSKAIIHjSZdBtPzLxxRLcNcoen28bZegYTIzpxLc1R79RjBvEh2QDVJ85DreXV
OOhX/y26nu0KJkyQtB6rfsEOz3RdtNUu33VZtc+Nl7SA404xbAFaT1QwDn7MYhteX9xT//ja4EyQ
ELuWFI2akrsmGp1JgOdqp9yVQh1thXHsbCFangp1CSVNu1OL6TUx93Uv/+o0OShLaTMNgKYMiaMJ
yACTzJc062FGHayN7mPlUdLifS1BysSIA13U7vR52VZrt2vW/JvYFpthJc9FB5SzEglbRY3vc7gt
UB9Lw9brmPfevPw1LWjeyZoMMgBz+IRu0JW5QTgsimCAmqV4o8heldnSC9VMQ5HwObKBt4GFReNB
9PEQyTbknT3qksd7/V0+lZ8/hbni5gxoiqmjl0872kUTNsvEOzSXN9XnEEzmXOo5amcqlOgUPL+G
tNgBwu4NEKrCNaPK4bjKbj0ZHgitfhILnJvnAi/765FlrgW4IRNzpEE73c/IjAyfzBsgzKAl1Avu
2Dvy07KiuK5Dz1P1m3arPKXm7Tjf1MF/MF74+lOY+6MdY63KzITcdR7RoQ9MDeXA16GQmNzLGo8H
Dbn8nvg8zmx/Zlz6yAJ3T0V/xgyo3ONau5oAmxjL2dP61PyWSbYI0JHPi1cXOAR0rn9/dJalkUVi
OxmlntwNcKBVPVSl4EdowmCOCHZumzaVRRl5XX3OuWLpGvpqgZdjjPjWwK7h2NkxwJVV93A9UJ0a
yb8Hqs+5scFYyYduHnALVOrw3jU/kwXEqzK5GddyO6xge+fdhujjLoLijCZBKPkhkVApUsdmo8Xz
TlymBy0SwmoxAJbJcfjN7E2Lidtr7U2zanu9au/mCM2WOP3QW2GraXJY9t2PgUxwKaicVRccZZzt
BVLoTarvzVJQdulYD/aiFfJuWJVbKbMaSFatwL3G6rHWib8M40c+VKhQoo9jp33GYY1wAglLGtFj
fZxIPKhHS9c9cfkmZIV7fd0vl8XO9hRzQaDpvrQljL5xfhRIsJAtAPiUFyoE6KmINi808nYTEzky
rZB6tcSMhPjdEO8FqLvpq8qLjrx1Y4LCWqlqrQzYs4Bg7xc5GB+pgSdxslD9Rn6oKuRWuHGB/vIr
G5iFGHVAGOUpwULS3um8n10qHIenW4fFjOwZIL2VasA70WHh4bg402WxRuZU9GhIL3jr6/hw5U9l
5dA1L9fkP3cJCymqsmw1ZsD9UMbVYYNa2WQnbQSnAQJF2QK8dpD9fHU62f1LV43XSuFFPpaMQRLS
yZOIGaZoh1VrUM3w+a099QMWcXZV2u3PToACPa87zVtY+vdnqekST5Xc0dgn1LWtz2Ft1bytSs/X
tW3DxL1kFNa1EJFfj+R+nJOXVAOCdJKGnWWukYOj6XWm/NJ1zW2dKr5Uk4eFpJ5B4EqpkjconUQo
r1j2PPGM6y4IUX65bVjgkVXrqqw1WPPOU4FnDWPXdOSAvAOSqQOARGGnqIKYNsSLUBKZNVv2Czd7
4B0s3jdgApS+Gu26psjr+uJRTO6H6cf1CHi5yHu2t5mQVOlTK81STiM6alXNsiq2JCCXGIXX1pz8
NKpuum69K7IbfFhbTQwbhiHPmqrAPtx4q+tD1rzr2kcO5nCugDUHx2nOL+SFFiacNcqoj7ogKEeQ
XndGAyfvSIfYQkKgv5MoIZgJDjotTqTu+yXMSJD3t732CN9Il0AcJkP1Uc72BSj/BDiZGj1suUfW
WBrgP8svq/a6CLj3UGEu9HvVqHlFdPrrruxwVnYrbuo80sZJPUKX1zW+6b/AOABvKmhuW3hmpg5V
zJlHuwYTEYqXVHgB/o+uCv7Xx/y8vkMU2OG1Fni3nsY8Fkzc9q2cYVP9ZfF6Mnj2CSqjU7hseIQg
XvRkJbiaWBKyKOtV2lF0enMjoi8DBAqcZgKpgO4x6hEU5qvpzvSjgi46L3xeIM98Ocoa81qYZk21
FlAB7hYkjomTbXGAgVefboUDDGf0FD6Dgyu6c9DHDlifnn4zv06pEx95ipSc65+V41qyOIZkM9Y9
Fg59tbWa53zgtDN4QzABtVX1tKh0GrMnwx2WbV9Df9j6uH4kL+D/v64o86jvLXh5CSJGmRxURE5Q
KQjbQ4faFYL+0Aa82hJvVmwUhOCilGoYz9I+igQP9xL/Ne/XZ8UbhImEfaalTZ8hhVniu9lc7dUs
nATKDNdH+YcX1N+pvsaEMzD2JyWacLEksp1GdgXuyxscytyP2QEDmQKy63vzSL3keatIv8qVUMSa
sQrxqhajjFCU9lswsm0D502CTPXPP5uhzuQNZWVIsUpDnhqUVpDdi8NecVOfNg5SzW/22haS2eNB
hAmix5OVuQggPHslsqXvPjaSMqK50uwT4lDzt8QFOEuAEYIDcgpsPWDj20DqEDQx7ZW8cObOua91
5mTE2RpNmd6ox/hXHs6Y/S59ANfOsKNTBgzrTT+PHb6ZCWfz6swJAbl+FfPhFNLlbYa2wr5BGZEu
eRMqAc4lsA7/wSfoSxjQmROTWWUh6SoCa1bEPkiN/kBuOoEEggj6ZWIFelZ7nPXlVX6Y0zPrclVb
sTyg/rA4FMYUbyFTBMDUv/CZpIWqK+eFLZzLoP6MVkVwXsL0tvCoYUjnTntQDV2+1iDncLJdKDxi
ktVSJfPYWQ8NSkkzCCflQJwy58mQ8J4TbNm8yQWowEcSWofNpkQlpauQzlKvXQI5ddSbY+pQitTk
+qc7lUp+W05DNy3d0lVdZOG1UicuulSJ6lG+W37FHUA3drsfstD6AJWa3Hezi/wH70V4xJru5De9
Vz2a6DqaTvoOV9xf4/vaOHtyQ5VKl3B6SPiv2Iun6OwnMqXLRlkAAIbT8hGpruhkMD5GZQtsW7y3
ICdmx4/WlnrzcoPWxZ12Ni6ToURNoWkkxbgUCGjILmoClIaE+OULw16Fm+L1b3ExKT0bj4nQzdyi
kDxNuIPUwk1zKJRO+0x7tnpfIe8GZIig+sQ7uRfT+LMx6dqfvSZhZECsJsKtMPp5OMbA/p5Ml7oG
qtudH8MUIez2EVzQQ+VJwGPr+ox5X5aJy4OYiNBmXdVjN8qOlCWuBGxHyatYXe6BnU2SCcOqUQ5y
usyAdDzod+Qw7ilMN/KHb2DeU84nJsZZ14sXztmITAweQFZehGKG6sCqudpw2wCeeH3pLl+pZ0Mw
MVetFiXtDE05tjCOsHNzCsBz3sEfY4m+d+pLsj5Oc2UrDUTU1yaooKCy6D8EcAPArnbaWHYU41tb
F7xEirOhWMfDAWVISIVh5vRdIXyYvwycmjoAFdWjJbzqUXqeoqBE2RYVEm4ydTkH/lwV1vVQnRsD
nkCGiduhOGS7lfIzYQl4UteHP8SRi+G7eEOcDcgEJ6VISLuKbXNs2iI0xMYX4+6lJXepxsPu8EZi
wlHaxzkUAkzcRV5TBoqfbQVnvle/yb4BpoB06hpZLk+Bm7OTLSYojfmSSg0Mgo9GbMEm5a6NeWfl
crP1bAmZGCQqej0Yk64cxQAJYmVbH1biDgfKre09qQzU3KfoYcHl4bB4c2PCj5Z3fZkNmFsbx4GW
3xSJ6F8/pZwAx9obEhH6H7mEACeOSK6tO0gQerL1h4MwwaapxakVclzhIhruunJT4+pQG+P7n02F
iTdm3KpJm+B2arKwiWN7Se/b6fH6GNe3uMTC02sgp8yuxkz0abXNuTlGw01eK49mvbk+ECdO4F79
eu+BP5gWYoMrAVTYx+l9PBKcJijD7q3F7t8iWF9wBrweFyUWqd7NEKpIrRGXO9qT+jbeZbsFaoFv
44agAaATW0biBfb4shFAq+LskMvP27+PmMTi18kilnpkYqcD8hyKs6vr/jDe0+wZ9FcvzvdN4ZBX
MoTVkZ9EcxebiSFdMSpTBxOuoznC7UP1GieCJXzxTbgxtrK9cC2iL9eWzqbLRJRkLIVl7NPmVErL
NpPmSnatHxUMB5Vacb+Crgqc+bTvHajZ5es2M7f1T0v2B9Nun8qfvA7T9UAjsVj6VjXySAfy/EgG
CMBkdxb0TK7vL+6UmRwnk82slUwkq5Nj5A6qeQtkQXPIxTgUbwAflRskdO5Ie99+e5ffLS/jTfGj
df4FAfl6HiuxKPuhWVPVGHCKezc76JoNj9zZre7bUDhGuWsdh84ffolOifqq6sSbpPAVK4NI8uTE
KFa9dyjk95sMFr7arwhvOysNreYDbezKrqHB9w78x/g84GYwISvkpoeugqS56us7getJzYtHTMzT
yNRYgoWbSV+Lfa2icKBRK8zMjVKNkzjR7/PP7zDI/38NSKOQtNHU4IQKAHIvH536MZnbmdyX8a/r
O4U3EBP5hrgXOn1GwgJNLU9WPjK1g2AlGPgkfoo6nRf3rt+AEovLj6t0rkSaP5zgql1oyW6znXdU
2g8ypuszDmOHRJBXXuakx9IpJp09bHorWzRY6yARlNxWsadtfA8zSjd7A9I5t1z1of/V7TuYeiw7
itS/vsaXH/OfAej0Ijkb3RisWiYpZh09AfeTPQGeICQuoBG+hYmrynMMfddHvpjhZfzn2cBM5FPI
OpSxgWnDqW2v7WixafK7cLyZuKQkzjE/pXVnc5wVoqrCcioozntquKMEkDv6D07HKGedzYgJbJoR
iWquYSlbYfQiMDhhF8a5Hi+3287GYDIosxVSWUwQPJNw/VZB7AOF7A01am0flgYSZqqr5bClEt31
rUYN2CGues/ZMbxjyYSargCIZkgwTTWorQDiMmYA3VhInsBpjmKWZkB2ywB5ApS/Nzw1fs79dFqf
s09ZtnNbg4vUHNHXfFIRWxMScdaY8wiXWAU/q+qb1iizBrcCFKsflQi1/I3qDuAbTJDDynbium9v
uI8L3tSY99moQiRIr1UKgRAdsoHwCPQDvwvQyp4ADKge2p8Kzx+eNyTzUKtGQP6IgtUsaNGm7AVI
Diictgjn0fSXNt3ZJ5vg6pYLIk6fRB//G7JSTRVX8GB9iYyuBSenPL0IS4dXMryMtPs8LTITY2TB
AKCYdixGlJftGfgR9EecyEPxN7eB+nJjrwU7H0T2m9obvaR0/4XwFCf6nNzJzua/ylakmbSms2yF
4/Rc7rMXeUt97QDDMLwsFB8Wf35GR4p8/AsfafoJr9zWJ6Lh2ehaJw9apAK9PTlmgMeQtoeDC8r6
0laCGCvIezyjqMvEs7NFZ0IUUUABXdAQP9VV0s6N5KCBNrOdoTctQCE1+qif49shNN6NnwD7QZP0
T8t1kDT5mqMYQpUXmoTUodAWd9IRDssVEkyKx4mFnG/LirTNkpx1BX3QAn+/eIb6a5qJs556JxZM
N1fUnrNwbp8TOcirwCiD3Iv94T8hmD5XnNUFjxUUJHPpdPGYXqq9RT1PDoEXE1nFthpSCNUq46NS
C66WeO0jdUBv3G5PiJvsuod/kSFwcloWsPk/0q5jOXJcW34RIwgakNyCrnxJaqllNgypDb33/PqX
1I24qkbXFG682cyiO6ZRAIFj82TGkUZLKTRVvF7zHpCSDKOSp26LAj+sR+tkwTfV7tBxF5kNgVXk
MZtRAtqeuMdewcTASgjxpoWIMVyUaPJMbVmDKe1eq2ucZ/+dyKfidU01VyDBIm+qEN1bERLoOo7i
4pasx31hCXqLGtG8wA5pPk5ycSwIyp8l6AFqntnZa2dzZfDQt/1d6oXgt3kVvBVB3KBy4VEb6nUr
S0h1V8ke0KXZNR2RooAlxfjUXSzuY8KK7NSlDjBpou1fB2RdbJ8zS8EyW/Mko6xhvvVwAeuPSO60
+xknAY4Gky1sPf+VHu8bcD6YGIPQGURyt7dPQXS3OMNEatKN2prTBNPbJE+esQwCxNB1dM7XRnko
Zb4MYdSqcHqjndYIJFCTHAFwpszYzY9ijivRVebxk2VixfGk4WA/54Ns9Tn16QEQJK/ZRa7lBIJ4
4lNJ8YZH49GUdRzEYb5+yAxcvRrB4ETFouaYAoYVLG/pctdLEDCw2FwhlQktpyAx64pfmCJxNOPZ
SN6msrRpOXvjsF90vO4A5szc6HXq59FDnqLvYIDTZjrJ5GwEL52B2cG2AS3vSwwB5/hUJiAixby0
1r4M9HvSbBMdTLPV9HMgIOgMu4emos5QYDK/peMGUd3T7SskPHAualukaI6UCuZ+jU9Xlev+18rH
R3bU0z7ERbGrZtiUVTRnVBPCedyVlboiovIMH9do5UshJ8zsZhCaWJuyGAWlhTUe++vTfi3Fg926
QoFySIQitF6HtqklrO13pYih+/oDuViFqysMNGuatMQqk5d0ruLWfrMfdosBDFfjBydJNOl41fBd
rMcF9lNidd0I9s/Vj4VHoErWcheSew194aC3y7uIsuK0Yn/FH++6475YnL8saRbPRv+52fwdCWO3
JRvwxW/8FDwxZYsdiyzt9Yn4iyVXG3jhaFIpkKepRlZBIL6eh9o7KWo3iA1bKu+UDGRY1eyDks+p
W1OA+Bfulgv4Q1mXo3yZVNi+0ZWABSAfq1ATCnHBZ7A7svjj9mu8Wi2/2CznVZtylpIMIo/nUFFP
SbAvUpkFkcyMVvXK9t4kIiK1qx7kYkHOjdbpkMTjCoOQSvUlgQ0LM9m+vafrKdvFGpyvbFopmgap
X0261LoG+Jp6m67Sp4E9gWnPlWrbQF3sGLhi2W2RDeDMDSKUWAoUXFiJFA9BBgk2jZzKVDSd/umW
btgaHs22mCRJOxpUZ9MgsgeJV0aHJ6h9f5fm+GQOfpV99OmHaW66MHQV0Pbr5e/I1LeWGW+gbHEo
4vLUz+lhKv0WBrj15iYDEVlpd0tr58m0JSaueqiyeDzNdeZZY76P2jtIw2zyyfCMeCcHxG/qcmOG
OStyqCsBY7wUuZ8sugDVKTDh/HSfEVWZpU+4M6ps/DTBhKEep0B9VuZfty/OZxpw61A5UweeUitW
1Kg+q8n4kOcV+OB/SZW0SYr7iLTbvjwnzZNa3I2WhjmhaWtJ4MUi903XM4nGjqrcD8FvHOqY3RPw
bZvJWyyFbg2sXZl+zGCbp6rCFDDOWvRUzD87Ituy0omsyNWc+ev6U85mSjNtOnnE9V+RAcO2O0cO
EtffoLuxwdjiQLb69rFdL8JeLMhZzMAAEZQV484vPYOOFzhugN+R3GKfHspDPjCCOY3UEcWi1zOC
i2U5axlpw1COKpZt3RSKxtGD3mxWgcsIEwnJ93b2ohPiYStww8VbSwVi9yS6mJz1RErSBMbqGtO0
O2QT+CHqEW0gpHeBqNZ1ve90sVvOcKZqIcW9jK8aZoDSo8TugXyOQPvdjRzjFCaAzSseOdZ32W6d
hdEjltiFXd2L61Ii+8oDH9WQkCVebXgeaHdGCGacmfptqEF3MvHDorgzyNaoIWxgTU4VfW/rcw8C
uYpI0Et/mE2BdbheVL44Gc7kNumkk2rEV1jbYOC6n2e0wTQ0t0qoKtm9N3vNe+sQX/aAhlGgDcFE
TRCBU+OhkmHfRCaZ8AuyumJj/jA0IkyKaAUu6KtotajFCMuEIGyHMYkjimBOekAZzG18C4CN+vn2
oxYtyJlCyPymRpsi07No64214qajd3sFwePhyQXito37ZMAtImqy6YnmNNK8k0coNotoJq535b9u
CM8ykNS6lDQZNhNF0SZJdTvPrU1UEJsE1VEO2u+Jim4A6sk7zch7hmE3kD6CwDZb3ge9iPaLXFLb
1POWKVHt3D6G6w20ix/HmTH8i3NTm1aF6zs47UMMhgC0IlYMV3Cu9o0L1rtthz/ywmcRx5Ug+jM4
+6XP8NndmhspY32ODdmex1c1jh4HUF2lHwQPVrBXQS5hcEaslLHR2Ogs0PvRmYFWx9F+ZR7U+hwV
kylbBLrlY7WLdg3oNkVPSOAWDS4qJDOGtpYIm9XPlcKyxVNB7bdOG+XpwQKdT+SKOCcFsaDBGSZq
pUs2UlTisu4+KHKWTBkjkFK6fajrv3IjaOFn0tu5DMDvgH2pObTtk8RepG4jjd13kp7MBux+7Y8A
cke3FxVsjUczS0ZQt21GMamRfpPab4OOwexQ1MoS7YyzQd0yjFG0ulcFQp2D5oaqbGeY9kfReqPT
w2wuTlZPouxBYPlMLnyqSR9hhtgEQeh21XLXCVq72V55bdBiMT1oHkkM41G3j1O05vr3FznnRIMJ
hEX4hlndPPXSJiuix9srXC+7fJkZkzMzIZSrO9Kh7rTmljg46PzAO1LMhMyH0us3/79ZkIsFOeOS
FlZlRvKsnrND/h6As3c+xmBB7Fywh/6nWiDCfonuC2ddurjMEqlG+qz5qBPsLXf01kEiEchI4LhM
zpAocxj10vqxSJXtms5C7+RxtsIPUGkJXpkosjY5C5LOrR41JXwDiqGn1g38+Tie1lIvZHpXSLUG
RTwxpOOzp3fDpPDY4khWlb4uVPUc5MsH1HoNBiFF65RpmeSQeba1WneDZnroJ4L6Yd48Twv1Ypo4
+AMwMerKwzL2vpaWR10F1KgNl/e+Dk7WSN8rVLHtJUg/NAUNxLklOquXevLlTlolVlSb5khS0sdu
gAgKlTbRnEggNZlBs1Dg8kSxqxvV26S2P9HYzv1CI/OmaOfMKQLrQeonKCdWJ9IUTguwNh1TTJGo
rO7vCO1hLKS9Vnd23+XvU0h9CL2cRzO243DcDqbF8qSBNgZUK6TuTYblbPOX0HqvxtG18gK6YHe5
0W6rFpzM9GgGu0X6LYEM2hzuqt4Dxf1cPSK+YHHwq9Kf9eJuSTHH/Tpj4t/sN2N6tjK/TM8qWvLD
oWwgftmaGDg4ZFLkDcCOKcoDoi6nIQWDGvkWWGeGeee8SuxoBgMt0NVGBsjCQZof4vgbsm4vh+2d
HzML0PpAYiVBnRyHG2L0dwm9ojtFi7/Uz2OTOJAOZL10X9OPAJk6hi2IhxkYERhntcd/XRtLppps
6pal8959Qu1ey6B7Ai7JbRBDaJS2ttoBPaYa3qwhSs2+J8XTUADl0XZeLjcCK/rZEL/1A7iXGdAK
6rIrhGXw5E9pptkuXdB+gK5/U54g4eakfuijXqn7Mej1XK23rV0LbByIREfkSwKTuwblt34O93oL
K1OCbu3ELUQ7xkRGu2gfzXtQJJ768HVCtmzOm2D5LoKSX+9hf30IPiTAoEdUq02vgqKH+qTdZFB1
HZiqu+tAD8Dsdv7YQF80ZgDhFqaTryfQIFsU5UVXo4SL38FlLWNo1aFCwLpfVz/qxa8wml5+u33I
VyPKiyW4GKGoRjMzF6U6K8OHOb4uZesl8ZZ2myaQRUJCV/3LxVrqn146raNVS1avzvIOIoI2Oi6d
yaY9dTDA81ic8ldo+brGq3YsXQOxguA6iVbnYoSRFGOpS7hNulrvDd1giWoyo7nXAZtS661p5GxI
RdNyVzOEiy1zUcNEo0jX1xBWyp/SMfbicZsETyqdHVXSWafM7u3Peb0EfrEgFzWMkpJOWY0FO6cB
Vntm66D8ihhfIjs4L26xw3Clc3vR9eRuvFOTixsgsINiMSHVGfl1loJ/vuq3t1e4noFebIuzTAom
B6yU4iVQzDZ6Cow0a+70Vfg29zGfuwoZTO8qNF5DlnoibJbo5qx/fxFdyqU1pQHyn7Opyi/LODjN
kruUBjYdFT8gaDxabqmI8i3B4+eDCKrnQ09mbDnaNgcZdFW1r5LPvFaFRh7Ms1N6mS+X//IG8ZNJ
GarvZiCpa8y0AtF66GCCBCDBAPRnV9ePuz1EOYXGXnDIFmeIzAF8tL2J7caYNT6tmUP9FP5qis2q
V4exayc861uzRR6vPSNkFOxa8E55OQ5Fq61WLuF6zfkt1wYv1u5ia4TW51MPIdxGehDc59XU/fVk
voJ7/pCJORFrGhDct24IInd7PIa7Ff6RDoBhAKcmPF+BnedZLGSCKFgZcIcrBNwz2JNb+pzV5m5O
3xZdVEFfMeB/7e7rtfJMFZGeaV1n4gplU+RM6kcYVrt4eU7oXQcOtLoHM4J6/h/6f4KAQV+f1MVD
rSPA4JO1kplMxrnV0tNcJHYmQyheg6nXZWzcq8fKmaYK+uWCRq/gCumcFcSEaopu/3rCpQl1WkiR
A90yFMTXTRN4Aq8cfcElEn1TzijW+gBMWz2sCCnlN2oyy0GRN/Np2VigVweyMgHWUndlpwIOWPRe
rwNqLr4xZxSLuojHfsXLj3Y/OimzHJXR++XHjJa68ivfxG7gDGhws2V2V8psC2PBdueLEMGCU+f7
eA0lBCrciCka2Vjhfhs97e8CvQpZAbnvNsPIhkioS+Du+HbaLEFwAlpPmDRsiR0PYPdEZnX704p2
xRlD9EXkEJPAqGdAPFlVE6+tntsuWamLnovAZFL2fntBgfXle15a22rGUsCF98puGSV7kRe7sSxW
g2tjnk9yYjkhDb3biwruL8/0MSZJJ5egFTkvlO4S9ErDUgeAcadG030eS/8uSuGpPbLe6GvDDK1z
OiKpsWob9XN2e0OixIHn75BJ2PTDOr4GiPHvoveTgWV383t3B8I313BRuzkD6dt9R19tktyVCkL8
Mq+3l75eJk/mEceBHEQWshdpg1LDrnrElED3+J+ZjtFrjP2arPwPWOP1Ut6w+nxbS5trjMiPMEcd
5gbrHWgh1rDTnsDPhMKqwPiJHiFnfvq4aIYmhosZ5smdjS0+reB2Clbgm1JjOwaVERjVuQoqL0uO
Ul4IbuT1IZivL8Wzdhh5mmaBRKvP8b8VrzJtlK38qUop4tES7YazKKTWSAqOEKT2LUirwq0aRQKb
JYhX+X5UP5uEFutAfavvp5qwofpJElFF73qz8uLI1n1euHh1ahI5XDqwCTjVARwgQPJ32/Y0+uoH
NOI+YygQJoP5Or4rPcmhDyLEj+gguRhD7uR26CokzLFueKaiM0sTKe6KTpLL4RB9j7SDDztPELeM
1Abilh5GxDa3jdX1ivbXUfIT83BhST+tH0zxe+IHfu+vENhWtc1zfwDLsy/q5wiOzuKOzmzlMI1N
OBnd3IRDyUIq0iEV+E2LOzljyos4XrfUqeTUzKgAaud5zGyz7l5U9OckSXSI6794w+jxg/M9uGtT
NSrWcenBYhJBU05zE+g+ojeQ2e1LdLJAOJPtROyaIitvrUdx8RDmapGhRwUrr7PFa09Q14gcFaMH
KxYUM6fREdLXIBoSJUrX4ZMXt4YzvErctYuWIjRZxZk0EGQ1QLx5vYPG8E5/1QVZ8OcIxT+fL+Un
7dPSMqbSwHPrvNGV3dRN0cqtDgQ0PgnTT9apk9myb0y06WzlDpyqbrutIfSpAIPnaMfkKS634EzP
8g/gFvKP20/o9senfw/nywTBBJwQDJGRE0bG3pOKYdNGr7cXuj7K9N9Tp39N5UvZWILM8z+ci7rC
xlN7DMEYviGnsARtCPQy/Po/IEdjW0lQJmN7MWvJZ+jw99fQZODLVYhBf8Y/F5du6dF5AOYAiV0P
MnpDBsH9spZAMZUfltCzyuFZGv0B7J8KgG5pd99PP0eFsC7f5ahadOZLleBR0sPSbZX4QVugJKaa
No3f6RCDQBETtuU+iw5llTjJ3NrR8JsGx0AzPa3ZBvLDYuTumETOTCOPVg1rhpxpeeo33Wgns2Oa
Rwk94sq4tybU+vXYqfLnNHvs0t958DrOgx3OCUuqO9Bx2ym1nKR0zQCGqLsfe9XRR4OlVrcpY93t
Uf9ITpl5N/WWIFH8h2LW1ylyvtgMNKU21pE4nVEfiCun+AaF5vyoPyw+BiiRLGEK8GlsbZHR+Afv
+bXyWpa4+H5935ZSvQ5vdo6a4XQZqO61Hb2HvMCdulkTtgiTebndYuQ9Y5Zf3v0PAOHrWfrXj+Bc
eJXKtF9K/IhsiJzANNw5kzZGh540cdoydaj0Niql02rNxuwmdvslXfdBX4tzPqhack0jFs6+qlvf
DL+RYBC4hOup1NcKnA+K0yTsFhPzo2YcHMcpRIkuRtQPI20t55BCXk5KIfkqZc7tnV2PGr7WXbOt
i29baepSmuu3bWdwc8jfwlHftMXj7UVEm+O8jm5JnTIWNRiX9Y9qBi14nXp99h7r9vsU/zQVEbrn
HzKqr11x7mYCUZKZThgbCpqUJUqzGZaPWDF2GM2wGgWvpsr3FiDQUWoy0uvbAfe6BDJJpZHfwzLo
6qEt5Xu1aVO7bIojOq7gYcbg4e1zue4J/vsz+UlAtFHTsGzWOz1NHpF/GeZbVH7Xhl7QI1zP94YB
5mf9amCzF9phnUUGKjQMdnLSM23C5G5cuMvUfAuIoJh3PUn/2hlnrJbFIlbcZMAg6sMOLGi7oXmd
h/vRQucvFS12vWFvfa3GGSi9ymdpXvA8w+/9b7rTN5F+jo+BF27Nb/iorvacpCcRjEtgE/iJvyls
adGNONS+QrqK+mDeiqayBI+TH/hTCA3GPMe+GgztrMV8TWMRFBl7p92CL4S4qQOmZlGRTnRbOFNU
9QlEGBZsDANar1333PTpUzuHOyjfPgwJAifwyt1+B/+Q0n59QM4KTaqSxkOHGD87NFt1E7oDi7cr
e078/1OKubgrnC2KjHAkdL0rAG/ZZvNIE0uwG9Hd54xPq07tYoQ4Px3C6rJ2b0rhhtQni3yfhM3R
9R3deNn83N6S0yXI1yneZGv8MDwMpWNMW2/AEC9jQloE9RFceX5qT1KtWSfmYp4lCBbVmIsRiZ8J
rh4/pldWqh5AkAyoOlWOWa8+hyDhCptXWWq2dU+YFQrVOAQ2mNc5SKRFofE6GKf10Deo9W0JJTm6
2GCuilAR8LKoYXXzw9K+10BLSvH8ZJRgc1QUNshvt5/Bleq4KZsUhKu6QlVD+WzTXjjjOCf5Ukha
gdK86hXOsp8SFMOaategZAwAASQCPyhbLZq0BWAHoegw+TrytS4RhAVXOsJ//hQu4ulHiCJSC5o7
o11/nzEwaC+s+dAA3+hMcEoiSRQ2TK8AoP5ckzM8URdrNJfyEtsH2gdtfU+WGJkPYWkPum9VrmHr
/jN1rJMG6R1j199Nx8jFJVRMzwwAMvJF3f+/n/Kfv4izSyASktO2BQvlkGmsySXHGmoG/mG3CvDY
5I/b3/9vc//narxpGoallmWceaQeMAvDluGQawI4xd/X/c81OOMUtBKe2CSrZzVbFdi8Pg+3Y1k8
NykReK+/jcUfK/GsK7M2BdKQ4+zGZGK1VHpFL1LFupIT/bkGB3VRx05qzAGyXxJ05JR+G0FdSP9R
0sIJh8Gfmmgr49HOg8pKLdihKrBvxp9m89KF50DTTo0la4KHI9r1arAvnnApLVEUKkpx7sKBgYfP
L61Z8AlFS3DRTtEkSxdBK+kMBTjkrwVLJVEV+0rK9+fBrr/hchtBja9VasAyQf1FtrX75HEV3kIj
3V3r87LFyH2+xeyrPW7Sswga8ne+8OfqnPFpaQLghAUkpKoUj3pp+DpKwnq8bRrVsbRhh1nuDRgO
3X/1/HjOFUmvE8tSiXq2zA8tM2y0Jlg7i2Kdz6DtT5f95+Y4mxK1JADavzPP2QyLtoR2nwMcbNLD
GAabuaDbQUG2N8c9fgHSQj/QJpNpBRg2oR/odKXeMQxasiqtO1+Ki9eUmo/RAo4aWrtKQe0il9+m
fkM0eK9DHj4RcqiaUzGV21w5AnVjS4WBCufE8rwPbWKJYhKBhVE4K1YppmLGgwIYaxl6bZb4o/wW
Tt03y2of/t0H42wZmfJ6sGK8/nhWHAwJu32ZYNZUsMqVibc/PhifpRlSRopMh1deAc6ZN3xI0yHY
xjvwOZ/KA/VaoE/BzYd6ONCqD6Jo/Eps/OfynI2LaiSrOVGLczs9zYHkFHVkN+SV9j+ptavy1s2U
TaXVbMpEGxd8SZ6/pdQK2rYNbNkqVJa7IJWWtr/oodwqn/6//vhJgPIVcSwLvKDKmbd6VKF/GuGr
dtI7QUqn/y4SgWsS+Q0+dzNnsBHOC3wTyAG3kJG3zR1gfSinrTTwuo/YE8QmESvuE6EYsyiy4pO6
MVumxeo/T3VyCKZhIpAZoVfOfiw2+C9AwugL79DqdW7YHF7VTo9VZbDWyGplMEH0CharYUMdw8do
xV4XuMArxf4/byxn4bK8kQmqwMVngxKYTayW+yjYoUUZC32F6Lpw5gbsykm1KIF67snoyPFhxiLt
ItjSp9G6dYCcqVmKJGuHCKvo4OjPH7J+o1DWg2K2PpLKMWuAnC20T2zFizbZJvWyp9jTJwasgAJY
xNEEmMgXQwwFe+ezv6Y0OiBFy/JcZNXGGoxtmhhel4r4HgUBB5/2AaA003BGwFGQcpMsRyOKBQ9S
tMJ6fy/CDW2KQ7kyEW7MACBVkWrXcSFYQmTG+USPaNE8IN5bcU+q17wWr7kLimKVPCQedTAU4dRA
hmMKomdxvWneUiHgVfgL1lO42GUZSXGW6LA6wHm4FDkVoqe1OTVsNKgYWUjwAPmy5YiVoJdD1Wov
mqER2T1tvVAXv4DmZqrLZFnt3ohwrt7N1QFaag2uMBqAqNw72hQxbTnMz8lR1AQU3VYuvVtGI9WD
FIa9kDpWgRWxA9lOS0WDyQJb9yl7erHHDIF9KLewr9G22C5OvKnAJQ82IwyJDBurwUQpSiQrL2Nj
N0AAJ+BnTuZdhjz6dnQiyuY/OYkufkhtlYGRxzhsCFb58QnaR9tVwLa5A/bNnpDigjkwYgD0uJL1
Dbg7F7JrkX/7R4i8DU/EUwykycAVXX42Xq39Kvqk48JhdGbb+eYpPItgz4KnzNPxLMo0ZXGNaGkG
9YVcH3olFnxhkX/hpeRC6MhQYEXW5GTYLhBC1NCEWnVLdLuzDsVTubl9iIKLy4vJpbHUGn2DCExf
Wr+u2wNAPd6QEUG8JQi3eLBtaqlTWE3I+ClEHtP2oQleJ+pAadr7d9vhzJAR9VG8EJQZEiNhUQ9R
7hKqBLlgN9e/kgHqJ3WtZyn8FF0eTDodkJicawwDLU60Ct1uf3yGHBvRNV8jir/c89daPOpdS62R
5JpcnK22OBbjXZ9JLCkSP43fIwzI/T/O72IxLiAfwtQEdTbCmy48qZAl6HZSIpr0FZ0eD2ynY9Qk
eg1jqSu/6gbdv2b5Ptb9tg3pk1yRfUMee4wwRA3dqComvuSifbm9zavX8WKbXBw+oMCLQWp8v8r8
aIvea+lsN73lL/rz7YWue6WLlbgLSWgcG9Y8F6t82gMYVr3irvVzDACjm2weVqVGiKEeIRxQilZe
g8Nb94bzhyHm+7IM0uKwJPGmXtCb8i13ue8hZd7ZxS5Fp3Bx0vN4yNxCExJYXA8ILjbOecSpXJL/
jM42jrJTduHGXGy9ZIVToo7fuWnAMDU3LDaU5ZETYL5JcJOv0JsgUr/4Aeu7unBRqibHepIZa4YX
+BCGVjcLwoDx9wCax8oZnruNgXHe+mD5PdxFbjJZ92fzHpiNEt7UdEUBymfideuDcNF8JnfoRa8F
vSyAgrOWMzlRHiULdD6mBa5oSXf6Nv4YRhMzjdbOMqTC66Z8L3XvDZAPJP3WDmgd0UfLQFksgRJQ
Ao2coWByiZKgFrMoa5hkgVtoVjKWTpXOTJ38GroYwyrLjP8VTE22NEXgrVHGXd0KgEnCA+fyiC6r
xiEG4vGs6bqtTyHr5IoBW8Hk7s1akf9qYceayrRg8IYaORqUQmSIT4aYycrGZ/BHMTXRXLN7JDS8
j4rxraXEI82m6J9VqBcLXubVQtx/74fK46hmTHWms4mfu8bMpsZodRjxX+ALEy+463azt7iq29gz
iDM+ZsAu5GcRZPcKiOnyjqo8XKoC5mWKYgQU8tDbWV2AFc5ylviHXh07I8OABghB+5plA0JnCTNe
9eBYUFSJiOSk8uCYpMcTwkxuOLKpzQ+muuTMqAKWyrWgzS46LS6LqYeyxBQULGbRmraej44e3BeW
xIbsW1MZ9gIQUyRkTrhtplVe+6SVGj0OKri+LJWxKDCfRWePs7QpWxFWl/w9ofPnp+AMtSxrwVih
GnaOrdyuUtOOsg5yAz/SQbcVDCGF5K42idfmpcBQXY3ALu4hZ6dlxRr7JTER04/9ZqHDtgoLj+qd
4ANej5Yv1uEMciZHUb1kQXEujcpWQDU7API1peTYyD9NpAqAldizIft0fokXEAWOxqPWDHY+jKJs
9fpRAyxnER0IPn4uaFZDo1Hrwjyr4Uc7xq9BnLpL0aH8nTEVA/ZJOvuxYu3DYBI8+ivgmfUrfy3N
2WC5zuMknHGN10c/F44R+WpqL/vU1Z4kha1i0dZRQ8iIBhxQzEAwahImA0TGZ71Mf7uC//4Mfkan
LxIyxx0uWxO/l03qpQr1bpu3612Or53yMzma2ZqorGKnKwutDk6a7imj2/oYONRZdvW2eoBfGO5l
TNIEXtnZqOWIVVjQGr6yU3xmQ9FAG6gYMne700xNYjXL128Nh4fqvIWWgBctE6ZnSlS2k+FNGxOU
QfM7SdM/0q5avMhqJCZNem3TDllkE5UzXn8HtKQ0QmEpX2oXirAYGGnoey5DmUgZ4BnzaDpHSTae
DK3JWTNOtqIeFKN0mkjFpV7YOLxEXfsxLdGPWQkdVcXUepj9CmTp5xA+WOp9Cu5BHSzprF+Avevj
oAC9nvQydwurh8e4Bi2yul9yvAld8+acuqA794ZkdIYKMMna2htINoJqJ6Gbv8jUGSV4NIxOYtSA
kRA3aw7tIgx3SgGZ1WTYqjPxM6ijQUYniwFeKmX8iznGw7b5TLZKABCCkrugibb7di9ZJ6XP9500
3LWUaizvl6d0abdKbRp2mcG/KnHtSGGyhZlyG2sBp8RzMNQbRaN2jq0E6bdqPLZxgxFvsp8BdClS
X1WAATZC1hoVs2ST5dpLLj/Q5KFtH8bxtwYiborCwsnsRzvIH+cg/J1EKwo1dgLyHpaGQ/RosLU2
frx9f69Fr8BREeiaajqReaajYljSpRzU/DwQyuqp8qRI8/D1ogzUpTDSULq4vaDwpnL20YLWoolB
TBAQHeeHDHLqyq9hC+bKN2DX79AWhKvdV+7oKAcLRLW/YoeGTASEveYLLl8LF7POUTqHsonfYOGW
BSAQqToQSoyVyAyKXiVnBk05jOVBqoBFgUr8VHyvipewKe1IV/ZGUrO+famK+z5Hhbcq92b3OhHq
dcPYg/tEX8HJFqhUQHqv5caLmiqvyxgUO9XAy5l7+eft73LVMV+eCRdWyhNg102JM1nbtfku9TVW
sH4rhuFeM8oXC33+kIuEYUyXfmw6HEqVv43xjzkXsTl/tiJ4s395qbm0MzJk2mY1tc6A8DvITwBK
JaGtxoTJmXkMJH1rQNSMJA9zNnq6qp+GkDqhDjmQKWakkMHwPdpFgqJaWDtAYdnD+Dsns1NYtRNX
P1A7YgU8Wthrdh+Dzl2OYFB66MW9W7nFinpCVa5WH8HngqlCQnxjuL/9sa7f369Xux7xxREW+lQF
poYyTxUPrANDaBA6dTcJnur6Cm4d4/orLlbJiN4bsoFECrMtyH5Q84sILF/NSIWufS+wRFdT+Muv
xhmGbpLneq6yVb1zOERb049s6xkjxe+LjYK+a/nVTvmwHOE00vVH+nWYnDFY6kGjc4JaVgP9G+V7
4QVQHs9OAdM240bURvtsEdw6VM4kkDwx0sgMqrssn3ZE13OWzxVkwHVlE8QYKGxV8CRNR1LkYCJv
lF2LRHlsCycbytwe68wPrOmlm41Dak17VUtb26jVemMMw8+xHH4nYe2ThnxTS/NRSrrDYEr7vMh2
ShvAwMTvmaZ6VdduwxjkAoNsq6vsbditnYQi9+hsnhaSGjaA8TGbUOhnE2AUdheDA0pKRQR41z+5
YmnUNCilhCej62Q9rQj4Js4U1Ilag+lY2fg2xqBcGHq3zhvbkIkTFW9B3m+JnEFJpfi25IaNfH0b
T5IXysYDJZUAeKxeS8IQNf/3Z3FJmFHUoVmZM9hvOsNNrIeJ/pgSSHkvv8IFw5LkJSP70JARSI82
QQJuIG0a05dav5cQ3AegCSbNjpSKF9IVH+5BcMJJoDOIGQM2ziogiMu9YmJ26PsyviBSsMsIFYOl
wUwAZlXM1ipsfUZT3Ewgm5D/iss3qySCPGV9TX/dw4s9cjZS66dOSUKYkP8j7cqW48a15Bchgvvy
yrUWVZV2WXph2G6bK0hwX75+kr4TVyU0uzAx/djhDp0CCCQODvJkqh1EGy9VVPo5ec9T0bVr+1y5
CsRhVdrlPdWziV5slh6KZHYZVp35kAzf+3ElwtkuGX5KzeTdhsj1z94aHwdeQwkrlTgf6GU0j3oB
MU5L1EQuXL0cYBnS0je0RQg4gz+nuzHUj+lHfip/rJ5OurtAGWw3v5n3lehiJ/p2HGIVgy7ZUO+1
L0fqoHKD9/8qBGhFKHeiAQ/eNAp8WmW3Cf7dlHLQReOyzZR4pBeSfi8xpQPsQP9dBC4HqUxc10YZ
M2oTOKHOfqvQ8HaEDZ6/JV3tbb7MP2lRsaS6TC9toTCnq+MTzXuXZZUj5XZo5OCoACnL9NBLdhDX
1WFeasciiaMWuUeg7HH792ye5J+7g5djgeayYekq8u9Wq3y7Go/mBJIWOCv/LgyHaBlLdKkF2eli
lH8x6alpFLdMRCpuAtjkpWxmgzGNaEl8b5s7OXmvzXl0NBUlM6t+knrzvsz2aG13bo9MhC98MzFp
2wlAnsX386L6FoNyJFNfx8H2C+lDtWDqGuVvNJ9htyLYhptc4+ulxEFM2844G60c+VG2L6N3s0eF
o+iPtVE1fpcNOFEVrykzZ1TrU2LXvmaOQRHdWXPQddlRSlvI0+uQhTmiHgajsKdCQ1seGkqTUYV8
SxdWDazh0kJwKRGtOA61FL1IWrDr4vu4vzOHX5b50uupIMZmEex6ajiEGjPdtKcOp4sOyfNVck3S
oH0JKUO8imRHKF++CxOr23jPdyXDLSdOrArgNBro7Kwdc7BEK209Em8cKTaHTrIa0cyqEWIKonB1
ho48OYbD0cq5yg62l0qiiLd3lMLXzmk6ZmgWxbbVPgZvuKsO9UuKMvWTtk/3IxqfDThdgiS0z3yY
oYmeyG+foApfNK+g7L3kNaCJ2GGtNN4EdYO52i11vis0Ba8OaD0e88M0/FQkG/eCwZtMzSGayAPu
9oJV+A7kXIlbi7UFyHwa9ebJPJTKhwnMvo0jm6OF1ZCkmZqk6TzJwW71NrKqJr6vepRHkXdmjqJ2
gg+6+T0/g/DEBknWFEpqPTrPhXRH5ORuhrg0RFeH6aKASz91xS6VasGhulniuQrKvTWP7ZzlRVVT
yInkdwaBWnaZeWoLxiAMAdP5qUPH8r+aS57sQKMBDMVuppc+IUcYNmGp7G9H2Mbeq0Gte/Xqbtqk
eq2UmhqdV9Nk7TvkSoNowqONEx3Q+3UcP4qA4NkRT0u5Izny97wMcP1v75qzsiN7EfhsEmztq5+z
rq6rn6OYeEqExqQNgUn0CDzAjMXJ9zASfxJbV2y++F7H4o4dy4rbJs2kNe1Ug+7C3tvWgYGFF7/A
RRyerTAnw8ECWv38VryIRrqeDn/DwKuBcqeHOo7S3NdadJ7kv/Lqd6Gau6ZD1a6WvdtfWDil3BFC
qU6bsq+AfSZyafqsSYNrRftuZi7tUOgtcDY+EYh5tMpOEHoTca4GySW6cSdJeWqsZMVvrd/t6SE+
sB/LI8q+YXLE5RQNhYogD1xHc2teubOlstGbrqY9zpYx8+vxh0EMJ9deMsVyqkwTIIJobvl3kUZJ
4wX6rphbqAAoOJr38wWurAF0HStXZPciQFb+hUSNwTdpTWt4sFCRY+ZpyuvH2x9MMHmG8nX31YBu
aVEbelFbHPx15fTK25i/S+trhSxKOP+Iit74VLxiGZGqPCZFRS4En0qzMImtuo/nGK66w4SqSlKA
8mE0mm+aGg3Utkh3aZyjtLM+soz2IYdaaL/81iuCF/vGXVBQ05afMV4LLaV0p+oxGWxPwf+kZ79a
q3ULgpNhrt2SaS6bvtHkPkPFGk+o7gItsbJ4GqAo3kM2bYbNBdMkTx8yt881n6i/Yitz46b1Evoo
53DQg3pnlug+I+p9tUT7UlPOySAfVE0P61XuOoZxrP0tg3/akg9elBk+JIEgIIh1An/CevzVKg+z
ct9292ode1Mpofj5IcM/qqoSb5x+LumpVV6skn4nyXKkS38ezfhHnGFhJToG/2KYcVDY46tcRmfI
4nrQlfOaOBMUN0RLjoPjfkqSMe9xOiTovzHIY2+L9H7+UEBvrQIOhUlTJUUkobIbySTUyXLp0UDu
1FHkDsb0i7Hhro4gFaPIr5Y+to5W5UElJbt2KU+xOj2VtbajUROa6NdJlGPHuicGHpZiPmXDY1HG
XtK9gj6Fx/5fZnZEG7wzqcHEnuemOVTL4Bl1sNogUgnYm0OJHW8CppUHUdN7WQOx1qSAoWhrB4Ue
eVIeP3e9faIjPIH1UpAnCsCSV57L9MxIow5Zsdx/6wosTONdU77f3uCi78mdBSgStout1HBvHsez
QfI7CJLfjrDJqrk6VXkNOT2LdZmkWDJd0MNlwYZbT7Fnz5KvhRYsENBJC3FLmBG55NB6A/Wib8sp
D0RMlQ1pLJQnPo8egzsH4qSuomFi1h9k1l7iP57Zgy/dNW52QKO+ICEVxeO15iKIzGh9Hg0Ps0FC
2zb8pbX28Ga/n2xkVKRxtT4JSGUddLr4cj470jw8o+zl3Z5+wSLi9eiUqK/wVo+LDtw0dvC7OJpp
CSX4WFAG+VOCuLFrTe6kyJpen/pSis7o1sbrTgbuPsq3U3YacvaU4Q7pFnBPcBKzaxxWkSdbMd6S
vvLMuLkjdv5jsvUDG8qd0UHnaJAqKDCjly6Kf1V42R6qv2rNkL7JzDriENLlAY5E83wcyuxJH4cd
9DtjZ7FLCH//zlgJ9SLZA4fdH1HzpxGItJb2Y2nf1uQK7+9GcWJd4bN5CDSz90mr3KmS4aPPNqJQ
nwtzSBx+m6rTEv2m+VtiSciQ4gdlNjyrhyk2Vf1WhzhSD+J6nd1ZQPlIpY+SAVIKWhTqVg0bKh/l
4n1pk2NZzH6taU6GOyxF6SLXTL9fKFwl5cuUFI9dxY74044BJjG1p8bLiD6jwRDkqapRj0O9OJ32
TqGUb2uwZZAmX7FRhqxbQeay9Xos6wouaIZiGLilcUiQWAXkxwyonmV77WC9QqYD3AZngNVLmJ4a
34JqgXaUgsjpQvvexIZBE4Koo3sDjb78Bi49hMn70BpLRi+R+tDFpQ9Gk2CYxt+zwS8ROBTomnmR
uwyHSyWHXW84dmKGI8aZ0kWQ696OpPMVBqji1arFchQGcXLN8Ncc5XPXPLadaIdvIc3VmNAi8jVJ
azSa0KiarUv0Mrvxrg/jX1Aj0nPUhJhT+mVoi7TbN0DlS0Rus1fZohGK6upFwyNtAXmtebI9FO0F
H2tDEO8LZvMmZfANbVU4UEbnQmL+ZNwxrXTrZg6U4djp732L53285md57uV4AhkyxVX6zo0m/DfY
IdL47TaWbhhVf/09XGqi1VQjNsNRNuW9N8E2pJdKp+nS/ZIcYPsikdnphzZQxtnJO9U3xwn6ELUr
m/nqIHso0+zeAse1i/AWpcdhO0jOHF9gceKMk/XRxHdzlIHg+ttcTNzIlnCEPq9d/pyTwlWzyClZ
52pobbPMxJPkx1lp/HTQ0Vc/e1L3shqy1Q0aBqTUV40+oO05q/8qlC6oqCo4VTYZ8FenKW+T1kEV
jlio8d8PZex2XRtU6uIsy9w75myjNdqr2h24tDsltv6Shtg18x+3v8X2G9HneW5yeKUZeIgdJMhW
oT80pK96kPvyj0Xb2270ZPoTNGo7l41+PYhbxdYNdeus42DK7iWliShqEtGJ/Mx38WG8h4uZu3yI
eXbb9d6rYXKAZVD4XslFRy8SFN2ig/6WeWA+qtSpvcFXsMt94qnvt+dWcOvjvVJoy6IkL3DrY9Bn
mKb7jBFXHU94BXdyZNy3g4mWEv9U3S9LpKeSDf0pF5y60mPBtFt182soAB1jIXNxk1d4tXQtDrwU
26wsBhPry1iAug1bpIIEehMuQwx5d9kfmv5QV+xVojVxorZ/Uyo17BaQuBjUb4e6DvoKrvARqG70
aDRhYr/+ywnhK3BqSWE4v/7AA1xa/SKYjtq+KBwjyHzjLHrz3DinrvNiaz2Trwps5tCysVij0UIO
9AKuscoHVJgdKvZrXdfqjX3D+60RWFbNSJdQTUiiV7ROHdJq8dThXpfxXH8CQ2WXl/IRZzRulqlf
AsaVITTLOwhNONVwbst3Fb08eYsOQYY0rmdoEgiTBIIhLTLFxzz50RGw3JtXO0pEgLfu6Vu/fZ3G
q2kig2EaCYVapwXHVDI+p+axhJmqNKZuYdUua08ZmiKYNN216VEzy98Z7AIsUD7rBaIO4Kh25wZ8
7NtLRfSjOAyMjTSPG4obYqqr+yx+YaXsSBRNCfFjTEa3mZr97YAbCdqXxcIhn1KZUj7ECdx9i9yn
IFcn8LT6dyE4wKuWWWKdgXodMX+qturLYx3ejrCRvVwPgn+ojjumx9bS0ssC7mBbgQ1Sq25cNv7t
MKLshX+BLnPaFFa+rJ7rq2BUfcpzv+299DQGq/0z+0AZ+ZdeCc+nrVT+ywA5hLOTRG2VEVM4o28J
Tl/fx5f4oKHJVvEN5sR7lCO9lri2J+8bdzorxwhzcBYl81tU9assUePVw22D5ciRkGt3wezOfuIW
Tylqb63bHLM36aIeYCIBKgdzyb3+Lr83pWAlKRsf+ssP4KAtpjaJ4zizL/1cPBsNSMIxEig8KI46
nmiicDDv0H3rd/SjTn+R5Kzk87ukPs8U/JJuOmm2shvnB9l4IAvmz8gHOP7KTsLuhnR5Ivav2+tl
Y299+bXraK4QJi2XdrQsY3iIk9wdZBMv/ItoSW40LnyJwaEYzHikCY2K9JKzs20cCtCszLbxFRXG
bwpSxnhG+f/QlqLu8g2g+hKXAyrQaoo4NrHlhjTdy1R3JlP2k6x+jiCFzlBKLJtYgNiij89BVZoO
bWWCmX7pKPzIlmLfNtXBIrIATLbSly9D4/BKrbS66HUoBnUWaOry9FYzBaIa8I/KNWxz61VtzoSE
gwot9tw4qZkhLDWt+5k7m65/Ap+vxUlHzaZm66MDUV1on4WG136jezBzX+C+JpjYrdb5L+G4+6aa
FLIGhtkaju3prg2h/0Qrt9eejOou6R15h8ckx3BIqP7KDuQeD6IWeFOd7unvot7ijezly2/hoK5K
KwXSgBNEDzv1EFWmW2rooS8UGFUywWG7rtFbs8ylZWWul3Y5YH9K5ByDgGLnskfj7yDm7MxGpPy7
xab6MjAOu6p4GKHwo69Z8SoGAVEY45Q8WSrxu6Mayr6yU1QaFuDRCha0aEY5GGoytKqVEb5urx9t
tps0OxzqxwymMbfhbqsu/GWEHBaZsdxkcs/sS5M/pvILhf2niRabSIZZGE5KxX6X9G8Tm1wD9/wO
Aumm/ZDiBtzX9ybUx5Lp3oZEhBzBbgXcR9l8nMxhh95v08srKijFiyaFwy/Vjlo7t3L7MrcFuvLf
1KEPcnSD2jET7K4t1tWXaeFwq7JVW2oS4Bbwyp1wfbXY9xJzokiTY2q1n0Wvc7PT2kHwPdYFdWt5
cziGRuNJLXNteGil6GMAG7dqyI/bn1yElXzmlcn1WMoDYqwZkVQ7uFdGXrwffDxX4WUAZkiCFEAw
KD4Fmw0YskkNCopMT1zTBgFwsQXztu6HG/PGawFoNh5Ju6ZAklH9BruwYL8WTfCELVoTPP9Pl+0m
q3NkUv/x71N33a7ztaA4iKy3BBjHU/7GNInNSk4pWjltpIiNo/WDAzkPSMWNjmz9/pfrYZ3bq5Rn
yMxImbURanswOT6sImZxOByyVxS5PbGnpehLcYADsTS9pWiMu/Rm60v6EJQWPA1qwce6HUXnW34b
uYVKe1pQuJfdaxEa2scXFos8c25/J13iTgeVjrqtQXoO+hZ16so96ox55rfN7KolLsv1LAkAUDQq
7ksBk/pSUUhxsTUWxkwPdKUJVCHRVYAQusR9I1VSIprkknWRJtNpk+c6qc5Mzwe4bZPz1D6WMrSU
rSkYTBRhOvWt6UQqB6Kp5aC+qFt9Jg3OP4b6dimNbosS0ax2fm2gwXSyHv7VHtAlDu8VvOxSG05L
qGOuB33hVS8pOsQg9xTA3kTEMhJcykBn/7rlkmGAWBir4vvOGyBwBw/xHCpHLGhqn/gDSE5opkic
vIQpJ05dmPeSd5Fn0O3LAHojv/4ESMIlTTwgtVmr3Ur1Q65lV55/yNGTJA+eOooOga378NWRqv8h
7VzBjJ5aFJ3MmOJkD57MXk/85L30YGm1i+/oXbZjpwM5VHtQARSoFBWw0xXpLgm2z59lf/ULrAYd
q7qGX6B3pTsrsjPqsjumomuW6Cnoz79fxekShdVajoWrqiM8FfoMPshq6uhj4iVaGVhl93uB/Tza
RNTzWMB6dVGIo1S1W82is140ZA6iIhteEjr0KS4Sep9hiYoujsyr1kYK9A5T10KHsSv70k4WEUhE
gTmoigxlXOIKFzKr0X1tbENjOMpEFmQWW9WdL4uKQyrw42SdSMhlZqg2LthI+vRqaGfLaz2Wwjxc
zv04d8nzkt2LbmDbG0i1bEXRJNXiJf+GvBvAoq3UizKhVjoT/UOuZ5/1KTq9cCnpTfRY5mlwG6i2
p/UzKHfT0uCHMc8d7G1n+2yXqjfqv1LYYd0O8g+ZzmcU7pIVS5IxZhQJW6YvXgn/boUpeO2QUad7
V+ZXrT7VVu9iXkSBtzPFz8DccpU6Qxp0OSrQq7gKf8LK/ERfTCAiCQtgoH0vQmJRQG6ZNnayJFqs
oSkTjdms+SFRwcmyLsC/J6afI+IWaJqmcwbFnOIyz5d82muo1PbFx5CKbiyihcEdmBJRwatp10JL
c7LU1quLd5YXgsv3PyDb52i4YzIqq97q9Jz8kcoDEwIabzvjCY6mDnuIjslBtMe2mJzY358BuYOy
huvFWBAT0zfqR7m09tQaQe5griFlZzDZXbPI4Vl+RAHIJUm5u70RtrOQ/0bn+ewJ2pd6fcZy1FGi
q7FCmkLzWQ230aE8WqrohvEPpdLPeFxNh40t6UzsZ2QhUThCcKN1rXgXjz6TXajfwk4CXEa38I23
7CML5zDC1dSJL0UIg5Mekk+C7Sj8PRzaLMm8aAm06y4qOy19GZL+XOsSatYtC+rsIkm1n7PMrUuY
w4GBPkkQeU7uaZs5jfJByx3JkUJZ9ySF+2FxoPpOhx8W/YiLE2iTorUpwGOdAy2rHSwtHxhqEne9
b/zGhwrAv3hc3my8Q6O5nUKNBYYJPnid97eXiWDv8a7ca4NWTReQTDBFDHxSGCEtk+iGK4vGx0FV
bcWK0Uh2AYux0Zc9yFTuazzTxg85eHskpEH8BH9YvNWKMFK0CzgIk1PC4mrl0PSxdGbq4I0xnlAq
+1zmhWvkmWDTiU4fXtfHLNDClUQ6dsGyI9F7Pi9uPsB8zqZgZEH3S3vsltzvClO0gkQDXb/AVd42
46Eij9NiFc1s9iihTnv9WAbZU7erPbqfPQQfL/SpCBdRVVMErDqHc5LdRKZMgDTSGPusUl0yzkhN
kdEYKRSWUP2zJA9v4W5LDDdX0jcNj4yK9v9ocbyGW544P5ZFr0mjCvES62myU6cbn5rhYjfM6XvJ
6eynWRK5R4s+N8+f78wcCqwmzpRsD8NZOJrAWwxaetJOdKcUbFOeRt9T6BsnDADBevNiZoqf5vO3
UhaFEaEmT6DHG4NWpz02atX+UNPYTafvAEKo7ych1IW9NkfNyHgszMpVaInnYd1hepiwhzaroBJn
BLPWxlDms8EvZHsrAqE6PQ+rY23Uy6lXJyFT8sfbCLZFcPny4bnEa+6bNGlXw91uNtzUup+NZ8tO
Tsw6mXPkR/LvKE78vrecDP36aelBthaJtfB9X/SJOIwzrMKC1CK2PqT9PMlfVR6tzKFQI27vSnBs
Cjd9EpXaRTE5eMujlhJtwucquiVY2rNlp25tivrv/qHQ/t+z3eASNNmMxsgscV1Y3YIU13CzIH2p
YV3hdEb4H39lCQQyNwHpLCCQmU7RiKOciVDhWhHAHE8FR4M4qyERiey+IP6cPlgKyGOjFCQjXBOk
2jXp5GaQqIp6zcmVD73rfYnawGATyARbSwUCJhCJLsBns5XLLKNsHBk/oB1136knvfueMPQDkNRL
C9H6ECTTPHuc9SqRix7J9GJ2zqwQX4MNrfK49KI9/A8PP//9WjxvnOTS2gfWwEDmNHh4X/NB+Mqg
AD64q/RB+TCdxh0VNFxvdb5db0KeJV7UOkU7DXzeaTyC0UgT6LVkaWBAf3hC/zerPKaZrYPS8PrM
1zIY1c5zWC/HUv4+ZmTfG0WNdomPuEp8K2fvAoxYs72/XWVUDW26MrRMbF4ZHSaISppYAOqajSEZ
Yyxk1C4K9lqYZ0LtU40FEaOZrZwfOuPbNFrh7R+wmQBdxec2alvLNrMsubgwqXHGFDZbWeSaXYRy
Dlr+UyiX2klwO+Tm9fAqJLdp9W6ERpWt4FguzlOfONYsuvJuos9VBC7niHM7J32jx/e1+l4bTzqK
cVohKBuLRsElF3JbapaSqwU6nXu3AUkfDYCCb7P+iRtrg78pMYkYBrUxDLM9TKkd5N1PZXiX68KV
it/SrO+gxyIo8YtCcpclU22mKo7wbayo3/eQvq0UeBtXNLTUp0F9MIt7uZMEN6LtZOXzc/Gtv01T
zctAcU5mzd5K6kMGCtyAwv+Iu2enpfDOarw4Mw6LSD5KsPj52001GxnUhArohoy5D/+9Cbo8VH1b
qs6ryg80qN9e+Nv0gquBcgkBejeyNiVYM9YpuZORjybOSh9q7qd94aEi1J4I/Paip/bO+NaVvn3o
YKe4evzc/h3bifHV7+AyAlVhulUzFAD+Y8uSuGhaJ2g/Lp3ZY4f8IjIUFewVnQMZvcsXqcyxqmY0
IWZQQUTj4e0hbWcCV0PiQAVFLja1EXC0pGy3DGeWoa977FGPHiDAa1ePHczXlY/ZAqMf/hd6X7kw
xQis0fBK6VChAzxLnXSa7pp0doiM3gLcryuLuJL+PaOS4AsIfy6HUOloVTpt0QHYVUYajJ0KYUuz
wd2gK0NYp6ONE03hpH+SmJacKqvsPTLn781Q/6psqJMXM+6mXRLUEwVBZYSfRdU1D6kF2opVxE4s
lXfaqm6pW7AaV1giaJUU4Ct/sQI/Pe/GdbK1Ht3kw3n1qpxNkeyvAIv4e5Nt6XMagzOB5yozHArq
9uM7pC1g9y2DevrbjN8VZP2315EAEfh7Uy+XJjSMB+TKq2V8liBztIIpNZwOilsxlOilPt7dDrld
bv9cuvwVypq0qu1LI76PXgrc1qpDjtTxiB4zOZwD8wDqsJc+FS+SqLgj+IoGh0ZLh6tQjzeTe3tC
H67+AH8oJ7JFJHjRjPJYUytWn+c4xDT5vY0Hv9bRMtHkzpzNXkW+j7J/ezpFo+KwBhKO1thmmE2N
Lb6V9K6mdG4BE7/bYUSLk8ObVpEh7Z4sxUVGQ3fVfJegi1cOmhuTl2b+ZkMqtq1FblDbCfTVSuFQ
o0oi0zbpXFwm/We9PPex5ibgspfzfabVxyr9pkcsmPvCn5XJyeTWXyCuMmR2WAxM0BW5ju9GbsLf
GmjVqvGS4bOWUNsjpe4OqFnFk3QY5hdFEyRC2xXrz4HzN4eeyXVXLlJxKafmrszNgEqHOWGHshy8
si0gz/sjmaAIbL/0g4g9JJp1/gbB8qQa+2RdUaD25Mf6ZPrGJdoNqz+ES/aml+2Tl3+1uv7Wcto3
mU3WRbz6Q8g7Y0/364OiiGL4D0MzDdWQVd2ExyS+8lVxjkR5kTFzwtNQ5Yy+6tU5fL4Hp3iVH1dR
OMjZHFvJEakErVvw72vnMyoHPMkiJfWsIe3SsmLXD6dZQTZrO7pIJ+0fls1nIA570qGA4Z3eYXjN
qY5jR+sUJ6rGUC3jI7EshwDUyRQ5shLKBvv/4fpndA6JUHmifZZgcleTC/Mo32k+PZRPESZ4xfUB
rXH76aV+u710titl6mdYDpkaGiWJ0SOsOhwbe2eY5sFKbK9MPozkvY+fJbkCXf5bzB4IgZGzDYoa
a5x2sEM0Qzm0UTwYPSxwN0ADPYhR3cWUx8ZZxu+RWh6qvBZkblvdbrJ+9Xs5UDPNtM3ZhCM328u4
br7DGzh20SCdRUHsW94czJ6+6sE7ePIXU363cfxzttZ/v9oBhlHXWs8AqavJZokyqRy20C8WZcD/
cMf5b5w/rVtXcegMt8B5wnlRyK+Rckpmy9ebPZFRhpcexuSvnkZHNhivtxfD9mH4GZW7zmno3B7b
dacxM9u1oMBnlO1VOJbeDiPCkT80lavRWSh+yXPWY6nrTv6qHTRf3lFX2RMfOsmo7hiKQwORRoxw
Tjn0KpilSpmG7T0o8S5irwbUzhO46anRT7vMXGuWD43ZPpRlJXh/3uZyfa7ZP+n91Xhls0q1scN4
V2YTSvp9SEFsqu7Mg3GUjqL7mugrcjBmqXU2JnixvSA7g+zKGNqj6he1KjhlRWE4vEqgf233sCXC
LU3dk7I7SehoaGtDNHnbGeHnouQAqmNqyuScEuj89bhr2VD7M4PCyyxnlW22viledzqYBxRud6KZ
/Idc+zM2BzazlOakLtYD79vqK10E+i4LSAydwdXHTfWzhy53Slf02rfVmXkNcgoHM7Kkzj3MLVaY
SScP3gP5IXdNV4bkV7jqb0keelP2yRl51Ml+zw6ierwIZXkzYVkhij1E+Lj5a/acqU53SR8ML4Lr
D/gncLXvUAL1MqwuL/FFfZjb1///TrrKo5Dd5krSY7eklrrDQ4SrDfmTAIG266ifMdZ/v9qRprIM
SidjfHAwcqr0rVRgetMc83mXk+KQRGcC+26784vhwyalaEmvI7iR0fDewUxe/jejWfGgP6u7YTcG
7X45EeHDsbpuj1uxuOzJpu0kFyhpw7PUfhgW0GvQdoPCnV8S46B0cLy15JDk5glMi4AU6NzRFk9h
3VOs5WEi0aBT73s0rVgVZDtS+S4pKieDFBt0MPcqfNaI8TMfA4mCyAa93gwncTTBHmRSw1R9mQtI
m1k/4QCtNPDBimAEHxt3t7+l4EjmjYr7CFslrdZP2TReabxOdR+2Y+amdh5G5olFtZsmmeAIEwXl
wG/Usjy2LKxReA3dWUvh9UuQ6R99Mvt5Yxy76FcBO/R/N1AOCJcGol1ticxnke9TekojSJ6OMNV4
hFAYoAFFz8gKbocUpcQqB4BKlOgzVBUwzlw90/mnoT3bBohh7NjS72MNdWOz9MrS3qm1yP9xncJb
C5fDwDqDn0hfrIcmMBbCMQdbO/XyPRTXBHdTEdj9zZ9YL2Kzi3HCaGH7Otx1z3hbDWzoXFuO7kJu
A5VV6klHEcgKcI4nL3Zatah9isOF1j+h7BV2ERGsUsERrXEoN8P4qWQUU6gMqtOmc0jA3DJ7UUVe
sBl4y+J0lqpBWa/bBLCi1D8qcDEXXf9JB7obcOXOCYSI7FKQf2yTcUxdA/lJM23cSb9ieGtkdmsT
3Hp1Urm2AjFeSy4hgg8er5q9SOljP5TnijYw8aF7WraXrvgBv0qnIRHEHpmj1IcGngC69Xp702zO
+tXv4mY9xYNVm6c1uRRF5KblBL8x2ans59tRNrfHVRQumy0NyPDFMaIMsLUqpdaxIsiQlt8XOIfc
jrTNGr8KxR0hxDayXmYlQgXpuX9tfVg8XtQgcZdd4mbe+hRQ34HMbF1kPztEx/+L+dQWGFz9hHXO
r87rOEuGeiQtuVQzahuoUssMlpNY1WP6JkOmSpr3Eh5C+/igLt+ZagumYPvGchV//RpX8ecENass
RfzWr1/Zc44qS+yv2hzt8/Aau/BhBC/i9rQL1zeH99qySrAmmHb4cP9W96rD9ga6IsbH/kQeV8JZ
fQd+9QBBxrDe3Y4tWlwc7CdEVrUI9/vLkjyCiexU2uT15FkG6fN2oC2RXViKfW5iHuUjGhmW0eOy
cqrOLcqQQRrSysHlGiUI5xG5dnHsoaEWIr933GEOhxNDvz45Kg96JnRa3U68P38OXzkkLeTb+hZz
roXjK3la1QraU4rqbIieEPD07dmhd0rQrK0hywki497t+RBgB188lGM88LQy4qvKryIN7frY2d9u
h9i+1FyNkcMng+Atj+n4uKv/Fiiuipu48jHyfk64eg+v2W7VART1fWwfsldRebyq517texyyo7sE
XWB+y3834HQsRyj4k9Zp/HZfPti/xH72m8fsVWAOvdSOJD2shwEdRuXI7eNsiPKHzXT+KgIHTvpk
oWayRtBC9GiBjt0H5VmBnMP/QZl5naa/ZUVXsTggWjqVDo3VEVyOdLeF5hPkd7Qa3b84+ozWk8rX
1v5pVKXD2t6pUPGPoTV4ewFtHvdXP4HDJUOHmxlafsFBwbsM5FcbC6J9+n0hUadYfrFi8GL0Md2O
uV2mvArKIVKjdRYtKIJ2PyvfeiifTdSI/PYFAJH7aHQ/dT6Uk8+zN7nd63ynu2iGDgt03Yt2qGg5
cYDVS7XFZoJ1LCuJ007MXSpFMMEi5OdlDAqDoT2TIoYSQob1wQpV+K+UqG+mIRIsdGbRZ91FLVp4
WxTAD69AhRfMeMp6JBXxsjOtgyIFVETUXj/UjQXMi05lpEqgbDOTi2kswUykfdtCOR2rCERbslBY
2Anuh6L0xeKQR/sf0q5rOXIc2f7KxrxzL0kQJHjj7j7QlVFJJd/mhaGWuukt6L/+HmqMatA1hYnd
mKcedSsJIDORSHMOo7mKsGFNIGmfWw+1iy6YPLZvvoIC91t4y7w+sGanvEm+dJt0M/2NV7jEZH6C
lrLtouZ1qxzV/mnFvatKxYmKvWnwzZK1Tgh+OruWNtCdxTj5sBkRZcqwR7MGK7OCab9ws4KJZbi6
UieDZVy2Tkm4wASn1FtanpAFO7xgRqOYviVD7fboSVRpJfEDskDsHTn7JBCLl8QiYYY1/QqlU3oE
QKRoCWx2WY362jpawPeNpCuQrFfiJaUVvE9pgnB3xmQIIuDyEd0oFXeafbNJtmCc1a7WlsT8pkHt
gXvrwHYRlNfUMzfzFsCdjrXRAzMwrhoA5kghSM6nlk/OWHBHHOTcNUBtoVn7CLyo1wyAI4OfL46O
TqBROjUrcRAibsHAu3AwC1w/bfxNA7fDxK56Wwbjcl6dgPBjMV2zLDH72di1Ulq9hgtm+NYsQQWM
dR49K9HzZa0978n/ECPmOKdpMSrbhhgLUw0VIP3CTBZqnd+uDxHCE7Wwy3mJJjxRLQ2TdOMBWL9u
TOLDmDwUxm0NPiYtnp8jel01xyzr0R2QBMgJeDySOMHziRzr40uEoK8bu7rvMeN6RGLVyein1nqb
VCPfxRlQbWfA+NVRoFV7DvzrWtNlEdJ5p/8hXXDB2hgnbWmidwSDk4cYoHDuQkzAfX5bwhtLSdHA
CkzPfnFWWjpdDx2lArVYfA2gkS+JAeRPjiR/atxWSSexbNmHCcGhoRYWaXJ82AROcGzDxFF/CkFZ
3OAQusc0TO8uK90aHP3kSZitWdQyiM7e07Un/ktLa82MDQNXO8DWSbNs9RzM62roGWq7MRLpUMvZ
O+BEnuC5dF3P0SSmR7ctIFlnM7pngCrgdux0+h3rnkcKbiGF73ncPl5e6FkjPhEsOCZLK/toAErP
0dAemx6wrfxBW6qNtUhsTLKhYvIusvB+7EPIydHaMgyYaB9A/l0OQa99Gpf7y4s6/z78WJWYsyvT
3kgbG9IGsEZ7C3GNfbKdb8pjdKcA7NvpQI+CoHs8ZK+L6bRfE496lz/hrEs5+QLBkI0xaodFhQKp
gMAhaEtfEYcTS0avRc8+ak7kCCZbtboa4/yQXSM/SnBOl+x7P+uuvdx2052uVDcJw8sj3VPyBJJd
3MoAKwLtWMYey1K7AaDJprK5Fxb3bXXUrGtDoV6d6kED9L0aaIPx8L1Nv1bhvaapz/PSOZygImoD
600bQP56aBFdj8ZLnge9slYNmGtVsQsybc/qBy82x1tdZd9jswZi2kSv2LDckqle3JJUO3P5Uqha
cHnfZXomeIpZxcvcaLHvHZDvlOhLvWBufyj3yxL5lWJLxhnPxzkn27+qwYmfMEARjBkR2G3eu7Nr
lmCqxbzdFrzNaLLPX+wfuof3ZezIQrmzDvFE7mrWJ3LHRh2WVF09daVfGVW1S/idlrQew3lYzHYr
bXYub6xModeNP5E45cUyG6sBK2G/QS+1n/ZRUIHl4bKY9Xx+cry4XzXNwn8/UY1NJVUbfRqjWxVI
1WR8zlsZFM3ZhZxIEC1TyVDix8ffFgsoUJZ7Hn9V0tfLqzj7kDiRIVilOVo0HI0QMctya3fcI4bm
j8RRO+LqwNgegRNjSCYXZMsSFJ8VY2tHBMtarB8qagdE+6okhsSrnbWuk3UJ6q6FCx/yWln7sQfY
fQ32ceoCu9tpGDuQaZAY8/mW9hN5gpoXccrKyVzl1f21UR/Qs/0aKuylrF6nYdxafeGkeKfZGMti
pfptmRsAlNcyAqqzxnbyFYLqg8DRAN0fTtOIw5dKZ54BakYFlyXqbnuW9I6KifP/ToGEeCAEW42R
R3F0G5mFCwicbaPvWpR3ldgG8w8IJ3J+S+z7y0LPX5snCxWCgdlIinkC5fGtHXPXiAqvw8yng1RR
kDQmWhxeQvSUzRPojcBYRNRp01bqtVWDgCHSA94OuZdR7oCrYVsVhwbUKAkY0y9/o8Sy3ruHTtwQ
5WVklcBJPQ414GDtzMk5e0qS204ju5Y/p6GNpjdre1noOdsCFyChjNpoAX7Pep0ItUxDnVkI+vM0
Hn2zRSTYoO6oSUkeV7cgOr9TOYK6L1mpqjoYuW7XhgPF4W75MG0VFzfurtwnsSMDNpKtS1DsPrZC
YJdk0a2WqiB2TDCnU3qh3km8xrkzO12WoMx9RpR4niGmw4SqTV9A2ec00VVfYiAIhAHzMrr9IEv3
ytYm6HIdkaqy28YAeFqxH0LTj4ZlR6tS4qL0cwHYyeLE52kM9qdi0SFn3FvH6sZ80QL7aL3Gbzme
KLfR3kb1aQLNI9vG2/dgwJPl7CUrFRtxsk4z7KmvjSOggK3EuCJj4uVdKFmoTIpwbQ4zHWcOsKaj
Rn6YRfa9HKJPvMwlqnI2gXy6ncLNqdZKjKHa0jg2hX7Pyby1I76dqpL72bA8RFoP/z7sENT+QOz6
Mis/+gFDtcDzGFa0csxheXVtHSa92ik8DKYQrH0KcC9RhEZHXxmEKT/SFPSli6yIf+5qPP1w4f6d
6o7llOEUmFI7TX6tIf5sF/tGT0v089SS01h/2wVPIXbT0H6a1KFqsU2hulvGxLfml8s+7+yI7emC
BGfElcocaYUFGZv8FgXl3Os8LYi2dVC5iqs/NAl63FbSCrXG+LUMA+3s1X8qXvBNeakD/7CEL+Q+
Wpt1f9muKHML4I2MAEkzKQi5xEmJLTTaYsx5lGBHs9z8rplZsMKvzc221/1xAZxN+xZTyVim7BAF
FzV3I0vCCNdKr34NO+4TPv93aiK+useqsdGdDKNNUi12GkJvIlb7lxVF4hjEt3bSZOa8ZCuLNFU9
QC17o/FDRWv6ZSmrtl1QeLFHhirWlLU1uL3bkAcobAGV7SppAKloDJII4yzAw4nmiX0yyziaWZVA
8ZE8aB0A0gNV1E18JOAqZ/7MPqPyivrD5eVJvIcheA+zq6opmnBQ5rBcJ9UnHNxNDkeC97Iiuy8k
aicOpyfzVOVAtjWOczTuM0B96w3G0i6vRyZDcB5JxdlsE+yhZoEuDXSETVZIRJyduz09J8FDhLHC
ZrLu2YoMOaCxEcRFoMLUqN/NDyA4VJyAu4D6tt0Y2bMc7LCekQJ0+Wqk3a/9GLKio8wUxEAnrsIa
KMjwyjVK5eECr5EAj0A2fCcTI/gNhcVTQigWHqEvahjCK0AlPIEb4PIR/oUdEAvwBSYFirNwFYMM
Ti8bAjHGRp/R1RJ/wXZ6K/Uh6JNCJwXIiKykIJUp2IFmtMRIF8gE4C3m732aOAR8iyud8fRDD6zS
X2t/lxf6Xqj42bd8LHTd75PwPiqskGvrZWo/rFB6HRCE0TTlRVdDgmWD4adS/OR+GEBe/+v67RsT
NxE+JoRHiDaZ+Ra5mVe6Mn2SbodgRgRAoNHU4ctwORCXJ+9YKO8ngOpA6IQO6GTkxarzV+HHfgiG
VanA5qXK+yEULzoN+nqlsS09HfMfxo5sDL6bu89dZoIv0VvAguzqjuJpktzaeS3/+ArBmIZ2AGub
nQDC3NA9s7b90UDzd5j7l0//bAoPSf4/1FywJq519Zg273ucA7aX+gtS8Gu8Ya5TStkTXbYldwjz
2o0MvfpsuedDtiFy7tV6H3PSQra6bx9XhMDOoRtlY15FgWxY4S8Cqt/XaYise6SIwyLrIcvYRJOH
10nsVptVl6i6i9FMJEckOH8JfEgUngzTUi+0Xe3KYp3flbZLJ8nDXLoowUe19srQNL4vamm9ZHFK
L/Jtd3JptqVuFfwNgrPzkcjHqgQXxVoyjFUKkdyHd0dB4xH4ecfI1+7R3uPGi5N8MbbyYROJLzBU
wUvpy5IAdxlyAYJ1MPfjTePGmG8xweAHqsvaLV1pDH7ZEWCu7M+O0apjlL5WR6Bu9H1hOiQw0Uxa
gyvD6/zBn8Es326QcQMlrdwNybRH8EJ5knMAf2G9+YB+GgOJCU0Sf0u1R3AxGjfKujGxvimoB6cH
SCc6yhN0lGs8WD26HCDwbM/QqcUL3sY2FKZZBUeI4I++njuU+k0HKsDQy3CUyWN835pB9Qa4B1hk
IOuQuOxTDTF7llOeR+aAPVUmxRsHO9Cx6Lr5IXGpq9X99YVqvLu9kwu1b8ylNFCFgavBXFQ9uPVb
6f1GkmfviOmoUhYQiba8N2CciOQ8q8LGwlHOyLPbFIhcD5JFyfZOcDUWoD30osaiuA9OjclDZ1u3
PBR+tUHeAVB1B3D9Ttd/wwpXN3lpNwWH0w9G3LYLBIMg7aDEvuFP23ILer3KAcyinHn6LIzJiY6+
35gne0nsLkuK5P3+txGHNe4M4lAs2Xas44IMQL9h3qS6aee8Lu7iR3gRDfmntZNS7vbO5qRPP0bw
QWYSTUu6enh0zmBy2ZsCQ92NJcba19sLbqi/529IseVOi2aa1WalQalMnQVPpAI6bJ7RvYlZZoq1
N3ATkb+6QCu8id4b/KQiV89z6cwFz6QUZRSNoIvBmUPZovvipn0zfoBtZvVQmYsibggMLzfmDvqp
Yl8WEp+/bCgchG4wy/iZXNnOmjxbA5N0N5EDBjmPA4rmoJaP71eSjaA//ocO/0SmsOZJ4Y0+liBI
ZVOPAf4ec6TPl234rJM4kSA43yqiSxm1cL4L1bdoqfEKKnF9qzb+dG5/SPiJRLkCan6CdsE1d0Cr
wcXQm6u1/Cq8v7yQs77oRMyalD6xUABOZU2Zr1ulTq4K4MF8Acf39rIQiRJQVYjfuiXp6GSA8Kiz
HXSP4V200j0kmDdE3AFuuXiD8ZxMyj1w3uRPVid42qgzGQ/XiLxFd57yiitqhYDsVjeb3rRbulnA
JgVS8wOYidFdiyHCywuX7a7gcENqaRMjK9GT/hxnR6u60WUwEjIR689PDrCxE12Jl5DgAK+b7NaO
Oq/Pl+DyOi6r+0/cJFZuVGqur/totH7etm6nSiCjZOoueMZIx2xTGyvkGHYFUK6uu3Hx1eylTmVw
6rKlCL4B04S6EVPY1czjzEFT2mRJm7DOdiCjR/M3p/cT1Yg5FFlL1wib+2P9przG7hpiZ26ZO4Xt
TH66/YKpaoU6xEVpEynvYbO2r18+NIlmiCGaiflevUpg2m1SuzGgi0E6FkTNw38nRXAg/WLHEbOg
4knz3MfphquNt5itc1mKzIOIUVlOgT3frZZsbOhn1Qe1xRcDMyTVDmqCcCF/+s8yJh9n+B7ynxjW
kE59avdQlNHtKscEPQz4/lYcgER30pv4PrvtNtIO7rMBwolQwWEsikWKsoRQ7tO+cVpAjsRB7Zfm
lWn4YwKWlm4jw8mQWIQYpPWEonQwQSYz7J1lZEGe3ElOT2Ld7xNKJ3s52XVDLQ4RQzAF7eAUhTcq
K576eys33KK9MWNvjftkOypbnOBXDLXROGsgOR6BCD2AZC9tJauT2ZngUfpZ0SdjFaHp5Eo10I8e
oQOSSbpyZD7lvcp2soekpVOn/aqPox9doTjMNiNzc8ATYVhkZTBSezdFDu1RDQZweCOVtmYSZVfa
umEX4pL3K/fkM/pc4zQvcd80ZuSh/RKPvt4dotAZc9DZzpXk5jlfFf+wiPefn8iL8+y31A/QyiqU
ZV3Db9zoK1Oc7pu1PrDd4Y4F1g/qzlsMJGHBd7Iyh8z5vB/NyTfU2my1KKvBFbSOFsRgWnjkbuSv
0TNHWt63QMYhTSafVyuLguXG1HRmChf7mKVVu/Q1wwVFt/O4CVO6mVNZP/TZxAzmMX+XslruydLK
OJ3QJwe/OvPCL7MXIDEBywFo7b5lMES1lQdkMJkzP69DH0IFo6zbJIrUNXURg9QGuZKyQheo7lX3
fJNh4Mk0yp1+NFGf//JrNlymw+cztSerFkx2ZmlDm8iCEmPVdjfeG2roNs3KfqyNHi9Kr+5tdwEH
e0oSHykIN1fA9qHfozp5HGjhX/aP79XTn43qY0OE58QQmawA1Ts7Gqz3o940PWYtBAyfLNrTpZo2
ST7p7pKgb6tHb5UTJuoANtDxgTBaO7QLR1dp44ds7HclZmrHnnoZR2nFzFzbAl+r3n+KS+ahGvk4
T/nozbH2GjfcGcE6xphBAtvms5Pb0c5Sk+EuH1kcWHq30fn0osXt13rZhGGzNkzcW6XuaESX7MBZ
ZbcpQfuiRcAuLQTq4NTNNXPti4ptG6Qve41Xm9R+vrzN55PkJ1KE2zVsmyQbGRhU04F6Fs39sVnc
Dj1EyaBurGZxSGo5dZG7S6v5dvwqEX+uNR9jAL/bmjhrPDJlsge0WKNKf7d0y07JK7T2tpmfq7UT
RqqTVewQK8iHGP9JBeREshikjeiEHSoYXK4gu9EqO9VEuzZYZC6vUOJMRFhCaqUtCAshxrBqtxoB
Em+PHqaAN4n6bJWHrPmi1NIEx/kb/mNXBdXRxirndoMAlDxMAQN/Dzje3ie0DOKqyCvLhybPp15P
tlPQo6RKl3FCIelIm2s1NQ8pGLq0z8gze9qofNPsbxEHalUSg7832QEZ1okrxP/Nc9bnQdpfM3Xc
GoYumbn5i8fux0YIF0Y56dZijvgqBKwHhKxgFgCnICrXoBRQcFnFL/bG9ikG6wuPNn9n5Ht9xl9w
Y5ZwmTRla48YrzGOIY/8Cfmk1Lhuu89EeeQRvBkw+gqWOAUA80k0OfrUS4IFmSoI98pCJp3Va4jE
gaPtdOl+GSuZEcvWKFwdmTpmYIRdzx64ZPlbHYS7tZloeCn38mBLtiDhXuBqVBNoN+4poE3X/J7l
UszY1fQvnJk4etwXZWqWOfaMJqhNL8p+UbVjlYQ+C7cYDfb4VCCwTHYJQBGqRXu57DFWjbgkXXBM
1qD1YFCrwH1DuWunBppwr4qo3iqTJL8g2UlxCnkolzhqKqhmPi9eXk+eWcnsT7aTgiMamlS1phDu
nfsKAA5tZ7HxgOuR42LEIfdhwImrgR4xvauC8ZDfGIG8DvwXr4Q/nIA4eAzsHLNSVagnGqk2Karq
zQgzbLprg4dbvbka2itFr47E/AL4wmNLW7dsntu6c+0XdH8CmAHoaylzOQH301yAnW96CjN9e/nU
z5fLPhyoOKhsmr066uF7XYAE4yYBjmfrR6AgWjuiQjf6dFme7PAFv7SUYNMqa2wK0+50Y9+gLH9Z
gCygFKeUtWikTZyXaDFw7WNxwzkARNYavOkom+agufZ3eZ+hJIpmgieKFAxIEQynHfncAI7+i1mE
PkVOaQLn6NxUnmSJZ031I3gS8yGAWp+HBpw0yMBYn8mwB14u2U5XhUs25ud63pU3yh7a5Jqy2upZ
uzoRvJ7uyRPFikN9tCuDvPNTrr3s01W314PSjwJFcoGcN58TWcIdGpVVlVkxmoaHbp8rVzUFxJBe
Y0IhdywbNda6AQQ6eljUXVnc2dH9mN+ORNma3d1SNv7SP03Docc8YhJ/TbXPmK2QxMlnz/zk+wRN
npLZbNmqZzlArsM2dAGa5uaYO6c3ViuD+ToL4WKdSBPu02QiaVsliMrb1yV3S4AK6H6OspF+m9ue
bbkABPTXHEPxbSr/k1DyRLSg3NkSheGyhuoq5i2TfQSo+7+DcC1TauGCnRYrieiI7sJwwZsvulEi
hvGTfTHfX7YeybmJWROdzsMczhp0WI0B3hVubBDsjdPotDbZKJY0XXr2qfGxfWLWJIr6rBlnHVUB
vXDrxPaHUgnA/bAhI4rayXc2fivx3tHaUeImzrraE8Fr+HRirOmc2KbeQEEr1diPOabH5DhwssUJ
RtqRrqTJBLVk9uAWy13YPXI0lISVa7aPRXZXV5vcer58gDJbeMe1OlnYomUz5zY0pa/dCUVb01uH
NCzgRVXX+o6wB8xMLu6az5c/OCRa+k4udiJ7oktPcVuSY07vp+4qJb0bm59CdKJKFik7PcHqujlC
i4AGNU2eZzfalkFxDTL6cNt7a6HMjJxRijG//sqfIsAThREssI6XmXYNPO5IUjfXZ09XPGaPzhBi
Eg+Afekk8Szng48PieKcTRYtUaLRHNFAOoMzNXdGq4sdJe0BeVr5Nn9BTeNpwjBgo4X4DPXIOFqV
YhmcsmSvxWGbErOp00LXFl+slBYt4Af+k1f/yUIFW2x1MsWZBVtUQtstuQ7UBfDZzpLu3tXaLhyg
iG2rGlxXebq60BrD74AI6ejodaZsnPd8IvhkNet+nhhBT6pU0+v3+CO+1d3wuX3LA7aDB9glG5BV
UzQTdJswcujfxEo6/+w/+QLB78S2OuvDemIpeZvTrdkE5c4KEt++ia6n+zi8tZNP1t07IAyaR2Qo
yRInQNafn6w/7VOgeVhYf8oB8zJxR+neaHFjLt8uOwGZXgqXfqG1dWGtPTvqWCDTh+lcsr0sQZaH
EydkOh3wBRlwypCpAFjotnGnreUXuyaoN3R3WZZsNYJ70Y1Cx0TEb1ZWD43P50ziNSUHI47GWFHd
mjnHwTB4Dkxajl9JnrjjIJvklSxFHI8xlDrXdQ1LqROGcenSHQ3JE/Z8lMIsS9UMC2AlwmvcoK1t
ZyzHOEB3H/PpIQQvRt3ldwh/MXjON5eP5rzj+JAmuKdEt+plzED3iLkfL6yvyeLPSuZfFnJ++Mz+
kCK8ymNWlPXcTquuacHadRKODvMiJDbwhPiWHRYkCVM/xJo9+khAZie7bs5HKx8fIPgtvF4me9TR
fU4K7plh7CeDFqALYZcMKZiFn+r+ezXVvlWmkpSHbH8Fd2WWZkUt4HIfrX6jAVbJwlRu3kpsWSZE
8EqTXk6TAvyIo1nSfahZQZerhwSI0ZePUSZGcEpaGy8Mz09yNEplc5jZdRon/n8nQoh9kqKJ45HP
5DgAjrSdjI1J35auCy5LOQvGaZ3oo+CQwnYoSgwF4tpnV0p2V5XP+qg+AFQFwM2ekqM5Sp3duk9u
ZnM+6CjikPQBjTDjDBAUIJtLvua8T/lDOUV4r7Ak9qj2HfYV9CbzU/Q1Ptr3y6Y4rMkpYMPzT7Ln
vEyi4GOAKF8aMQffaljfTkCzMeJIsqjzEeXHmgS/0mZ6o9ZlitlpVMpS3riKUm+MvvIGNnt5yD27
LCXqef4K+BApOJkKoRw6zFMcatoCiHNyWPTUAJ5jsWXjcH/xDvkQte7vSRiAHGauhU1mH2s7dBJz
M+hvQ3c91wc1NjyeflrSzAHntlcTNHhy3W0AW5RbSPf3tWexK4qmp8s6dL7J90OjbcHPDFq9NH0E
B0cdb/J0zDYl+8fkO4qp8av2yb43a6fcLvvZ69zsiIwyAWRg6bBU2pogcRK24Ity01jCsu1B5Vtd
tYru1uGDXUmfD5JL0hZcUcwQ7HYtri0KSqzFy3zt27J45KrBMDOaMCaf+C3mmDS3NIDxKNlsmXDB
SeUMV7JpwQ9ammNPn4wE7G4gJV0K1DEjWQPZ+azmyckKvioL86gKZ1gSkKG9MGZ+w8GlEztGfZvZ
xJ3yfdKAMzmb/BLoLRF7M5N7HbOtFpF4zXP2xVRbtZhqMoai9p+VPp4HonEw2hzNuXf0WXXKdHQi
E8k53GuX1fmcEp2KEpQIdbmwRUoPFQn7kxLdVgi29ezXOOt/Xqf/jb5Xt7++jvi//w9/fq0QXSRR
3Al//Pd18tpWvPrR/d/6z/74a3/+R/8+1t/Lh679/r27fqnFv/mnf4jf/5t876V7+dMf/LJLuvmu
/97O9995n3fvQvCl69/8uz/8x/f33/I419//9ctr1Zfd+tuipCp/+e1Hu7d//bJy8/7P6a//7Wc3
LwX+2U3VdvH3tvzHNZA5XsqXf+x4/lK+cfE3fH/h3b9+0Qzzn6pp2IaGeaEV3mH8/uv/Nv4JYEEC
YjLbYlRb2WLL9Rf/6xdd/SdFg4rGqGmuXNnrm5pX/fojzfgngMUwa6Vrtkqphtrk75/5p/P6OL9/
lH0BgMGy4/jF79S/H69eTNYgRLbxAbah4kWoMtE0coXRLJr140BSJ9Yyd2Hp1miGXd++kq4K6vHH
oMaekQOUU+c3mWrdRGZ2yxfUVNTqAEzc67kBdh1lAaXddphNRE4I6UFIM+T9XdKZT/lINwzwAer4
OFkANiHK3uabuFLdBPxOi925M0muMju+JyumzzDXTk5th1TcNTHSqentXWSNwciTxxRIM6luern9
wzDzLQmVXYa7IRv24ZQ6oW75trrrR8wNkjTQEt2bI92xSsvPOUZYV3JOsI3UQ+lGzS2tGjQqGG7X
GAHDQGXbZb2Dqd8ATJdXTfotSdJNne1T40krb4xa29cZXsYG4imSbCew6YHM1G3K5isn+yUEDU7N
HbP4psGaJ1a5baY5HHDh4OIh6HjitMKU6CtwO9yJaB6GOJBbB9VqNewB3L4pi+pQjEj85cDgK/bG
xF3L3uaZivsvdiPae2yu/LK8yzNk7/G/svYQLpjsGPiVApaKWrFdpaYbHe/pKJye+85ijlnrXoRi
2ARUdozEFRGA/TICRpwYGJEadagK8MrsZehGxzTSHTpTN6SoArqE25aFfnFIpvsqTBqH9dOht/IN
GEedsh69hOHGUNGxMzfhK+Gmb5khRqBjt7UGw1NS/XPeJH7cFB7Plxs+qE5nfGZJfIWiJXOipfaH
rH+jlQV8fB5vLE0BJXy1OMuU3/ZVeJW15V2BcqpTDE2gFShWmCMy9tn8rMwA6mUmRqgAwDzpvt41
usOBxA5r2Vm2doUZ2f28GK4yLk419NiY+aoq0DbQvCjFVTQAQg1wncyKHgr7bpqLw1joW2Pst3GV
P3ZGHwwAesq6b3Z5zfR220ZxwJrkThkAkMg+ARkzoNoN8FZVbZc2O5UyNyH6jgOMq6QAhLIoBaaZ
4pdNG9gad/NR38cZn7aoA5iuTbXUmWK98nXaHidzcFhueWM++miESr1yrCsQkRt+b0J5bN1+pW0X
NCj21VkDRqcME9chRiqLeaUtClhfX2e58TAtsdex9rVP1cqNQdPaTNrnsJv8qKw3obI8lqzBcLQ+
70583m/O5NR5aO99MILzoJqJGE43qUmIiHeL+tISlbjujhmOm5ERfMWdGbk59LNUHzJWXTchzjvD
SFjLHd2uX2wUogZUcmemHZsqdeqk8QGy6VgmRqmtb9p4O4PoxByPidV4ocoA61VhykGxd0ldexOQ
xRbyok3pow5G5sGcAl7WB6vEKM6SOYqi3wIKy40VGFQcAu/AjN6sMfVyWmxaLXfsrN9OUXbMqu6T
HjfAn5/gvfi2T9LC0SvQj0agEEgVLy+0AyZVgJOZeUzRD6VVeTOam0wMQye09LTsC2zTMZJtBD0z
te6p0qL9XE3g5Bomt0+YF1apP8yN29b5t85gwP9K0fM51nd5bZSOoQ/Ifdv2Zo6nL4Dhv01ats4f
9ntVAZBgie0CXyTBRFt2NWbhFSvo01jQQ9pq6hXIYZnTq2911SMNhJnz8X6akL7Til1sAsnHNHeD
vdzU+bIl5tfBDnO0/QGpMsJqCr2FYao3dcXvwviLps/usHC02RpOw/mmUIdbgjF2VTGuh+YpBuBG
m9cemdQNz/dLvOOF6Wo584C0GISG6gw83xUaPZImdHP05086PLxGnhj+LgCBQcq9g0i3ZATwtABv
Bf0oXhhfANjuT6CbKhLw0efolFRv1C5zp5E5odYhEDR/ZPWnYeCHpYSfnrPUj5RvQxV5Ddc8FUSB
bgzcdZYfGzh+MIE5Rvo0NJMbxnxrEXqvscEZqgTBHCL25aEc7QMZLEmM9eco9v3ypEQnxEaaidlM
vDwNdVzapoo11FJSeNOHlCXerNzNpu7E6by5bG5/Duh+FUYNE6jSloXQURVuajPLxrTMcjT9aaFP
1vo4eC6pKYOVOSfGVKlmaIQQUxXbdUuK/gKjQKtOlO2X7D7MvlWDrKwn5MB/XQsiGB0TJXAdP7VJ
RmVothrLEAdfz/slAMj7WwUShvdZY9Mp3sqbvHGzw/w2uXhubfJNEkuObt0t0XWdfoHw/KxDowP/
AXZT3ZOgR48DAR+qLh3CFXLtv6/UABWMraqGLqqIRcs252FNVugcH9TNwEMDcg7bMQxgzEF+M38G
AKbTPY1X0tKz8MT+XTbTdB0Ti9hn4YWHpj17Sg3s8gTZhR8HY7hNruMSXIzmgeyrlQJRc8kX9McA
0Puytp4zDZtolKLtlmF+aFWzk+d9bZcGWLRKctQ1Be/4p8YYgk6965s0wBy0JG2hvWfaheOEFBMR
LDrMLVuk6Z5VjshmGcD2uHT3I+X7aAZnilV49XrtFqqTYk611Mht14MDsjeepsn2mwGP3FK9Gm2g
qWCINUNexViquyZEUAX6rXkZrgY1DVSwnJtzlCBsGMAx/NgvbZCq6VeigimbhFutGg4zjzw9rAEN
2e4rXt+aNTrqSPdqmHw/T+OGxjWAwSOPpOq9gjbShvHrrkG9LievJFF2yoxABlqJaSpFCQbw52Rl
BYS3JzSibkq2XAGacMcGum+ooiHpoB9VHRgLwKNxMBry3IR01wztjcasJ5JXD2Nkg9y3Lu9NWzkk
I70xVETsfRGXfq+34TbP8x9s6SLAIr/YUX6zdOm3Nk20oM4qLxkSgPXM7JY309bWR88oq0M+a0Uw
WPkVrTKvn+jzzPcgGHWj3J7d+f+5+5LtyHFlyV+5P8A6AAkC4JZjjIrQFBo2PEopxXme+fVtVNZ9
pQzpZdzbu+5Vnao8WSCDgMPd3NwsIzfdOFmFDkqkTu1aLTdV3kIItTLVGZNwTcStPurumgrMgcAO
wsmeJGy/QqhOJylmp2NL563Xyc7s89tUnvIy3cTG6ICfeqOrhUTStzT91PKh6JN7n2TeZKTHsRns
Uqq5BVqcpSv+CTZpL5wyi1eNPejiRqiKOfDa4jJEjqvbtZ/amZY7RolL3MgugMhL0PiyC5EQaRIa
zhoRZ5tebXy/LcOxPcAz3ozmq24+/flUnbkmfBxpSQ2VqQbXVEHP97ns86GH5Gh7kPt+p9nBpnTC
K/iz/0cjMh+6V2fvY+D44hKByCbRz3Wx9LovhK/J+UB9tq6h1lv4O17UEB0crUhfDXG764HlzgWE
R9Fz9pQMio6qR6eNHHY+cKUNqt9DxjtUDJOdwSYw1oZVXKUn5FpxfBsr0waJngtxYxi3b0WDuZQa
ev5DHGaLmup6HOANNP4M5WCD93jyUakwxpy6KO1yAmsrDfAVIWUVQjq7vQBRffMxf3t5lOefIxiV
WkH4rM8HdLiB09wa4e2Fj7mgqb//vJglh2Q1YjOQgS/6M13OymGEX+3fCBxkuX8Y1muxRmDeGOtL
DRzt6wupzCCG0PFJNc7PE4iC0XmMkF4cKhDrMKmxnXuOoRHFDmmMQjl1RRhbINhbSXqKxZse7Uh7
ypP+WErMI/VI7vMEBcstY/q+LworI2h0JnSdzkBBg8mWcbjNufRKWni9Dn+hpRQoZwiquQtbJw3u
6uDCgaNnbYjlQKjLcdBVwBgUw0Vnd1xSKj7hWYGJbN83uf8EjVOTRm8E0x2qv0vSdhVpmTVM0K3S
RtPvaxcIr5mGP4MBmL1EnBvvDBagrN1hksYqZh/s4MjWimGdTWLX0NY2II4mGmqOMTgW0Ih/hfC3
2QH31fzSmQDkNcN7JIgp6mQFlbwnLRteG789JAEQCu1haKgno1U2Qp9mhO8UvzEwOl5V+rHUTyBb
4vrYx7Nuj0EOHwUYwQ/tivg/fRbDtvgQco+GnZmKxiox5FLHpZdovTV16boNpZUZoGyXYh3n3BkC
AR8KsW6NZKW2zY0OJxIbJuimXyQYtZEvatn8GIrAA/RrMYXcMNEd21Lc9NlwpRvoJAp913bbkbQY
gjuATWZitmarN5HTDIAFuhw4veHFKsHwDmih47g2Rmnr0RWPVCeC610bPbciXDFRe7P/kE+RpYuX
1kcwjw5F56UReyzjctN35VUcY3S9vPnzidK/Jq/IjokhKbTZEFq+KAIlc1drNAXcGe9pKb0ZowxR
Hi1ZwY4M02lSQFtWfDuct9F0NUMFL6nhzyeaXSowUjl0NoWjUUkUs2TCLMLAaTNpYhdBV2S2w6Sy
NOAqY/CTN9dJfmAg4Fb9HVff6yS0fDh7xzmcvoUr8K2THOyRqxAcK6GsBnxg2ncHlml2OCSwGmae
TFtLymeMVhCQXrVsGxYasBkQltRhL0h9rU2XxGT1LzGASiJxQHWDUgPZ2VmDR2+GvCzgAXyc1Zs8
u4m1FqrW6rs21Jukb1exrpp++CD8uzy6CqLU6uYfvXIX6wFcOvNtnOh2VuDpC+nGyjZIb0N5kwOb
K+brsbvXx3kbAkCD7a4pm0OO4rErulWcrg31xWcWke+qvBHGlgk0evTdXJbboRhwq0NtKMH8XBGa
SXRYNto0hnafMLsO12Nx9BlUufJMA5QwR+acXGIkfPezaJjNRD9TRxrJzrk/2DU81RQ1PZbGvZqR
Nx2Zh5LXr5LDEE4Mik2m7kcFwbfJf5xgXGeUT1M9QaHIr+wi65x4YGtlzjdarkNR8TSpu1D7EYjE
HEVnadgTqp9YVW+YWf4iWpTq0SGLc1M00FarXzN+TPJnIl+ybisIs0k7oLvfQ7QRxkjzTYuErx7K
n3WVrXOjucoKgXA9PYeNYQGc2PaZavsSDmFjf1VPdJMx7VLasdx1v91UcKqFdAfTdJApdHp+rmQg
VQql+eIId0nFUZ3Kg3XrBIjShnEUHB1ih18pDJwDNl+4hb9mPGdLn13DskM3penn4ti7vU1A251X
mcVuDa9wA5dd4mh/uZKxGgemRRFCCACts+sE8IcKMocsjhC4jV5GG84dz+2qekS5PTvoa6+l9eeQ
BVuob35bSbnOfunK8LNGclwbUBylLD8qSTRYqp5cz8Hb0GuRyRtodfKZox26KUjiKCoA3GJHp3DX
phgx4asCRjhKv1eVY4jpVh5H5hD49lxeR+qhhrkwoohJMkz4Cvwt3IhRDQsw2b2EeWpsZO+/tXV8
x1vswonfdthfcRkAlFNRgWgAhqRcZ9mjQVYwmXZUIp71fFynk7ALDdkArLRjbGXAvkqTg8h507YQ
IvZvy7KyBrpmNZRe4n4Xp08xgN6ixmg1QC8F5UEO64LkKIx9oR8nAM/xVZFuBGDsogaIMh9J/QxA
y/Ordqc3hctG9ami+gvRrqLiB+beEwYJAd7MuFuACE7ZKs4gOCnXRC3uGni16BH2YRkyR+khxhRG
ZpQr19xoYD5RGTCtExgKwWRfRbfRAFmC8qaOZ6dYiJPDRq/ua0xTNuP7ABKuGFaF+p4nrSl6dA66
CbZtpwbDXwRPEOuhg2rAChkQkrDNb41ycmFb7WY0X88GdUQamgBJcdHd44pRm4eFv0X3bX4/C2m1
cJj2daCdvZdMcnQzTjakkZbvP42hWLVKveZp9gPyXbZkEJUWJ6ZU1zwfDn6hrge/t2NVukomN1JX
XQzDzDpUmfMEzQViDijZ/LVMkBVpqbbHXGjRu1rP8OYytocgvIUIOND/H0qNQf+uw3gusoeysJuo
x083rNSe3UB6103jS5YZZ7Q55GwUrSZpEI1r4ptDJhOVIoFg9ZFsdFc8AL2GxiN1qtvL6nJfYJ5l
KUM3UI7h5iPngb1vUwEKxVwjcC0aFAvMo3iXx5Wo/js76u93+rTQcvF+wjsU2kwKKuD6aGBHFRn2
+vSaAMrWeWq29eM4VlALGm1lDHc6P+mJ8oDHRUsNBuADtSberbXQWCX6tEpr3IawcTDQRJrQK2u5
b7JgcAlaOCnHlVwGSPO2RtmbkwGyqFaZZZlZSSmfIiKPVQjBX3HfQThhkuD+Fr45+TdxuOuG6i5S
oTxXx2jpo6mknPL42ehwoQ5Hhl2LTldTvRXApGYkwlIeMlatehgHS/+NZCgxp8ceVlVcvMSVdGAR
hp2qOtowrbp+EmaIcpvVJ6g7bErYISnskeHkzeodq5+DAW2vCSr1itiXLLJZIkDoQE1gPA3cbdCc
S2owphPiKE3n1prv9gQq5+1rOzzn6alUHsm0C2e+b5p4hSpxE+mvfdNPFp0ftWJbTW+Txh1eGKdR
A9ZDVYup6EGUC9plWGC7W4QlNst+jgGcANDO871Cy10dFYqUcEauOSJg4EwBu8+7fjMkmk1DyJZE
o0PYZLb5vIsilGUFLCeCEKer9VdJm10h2wGqk2/Cqt4baAdm5byi7akvdry8mpUTAwYSisKN+Bsa
QKY+IwsQLiRAzSIVmJ3ILtwml7b7GQDRMRiRqhS7EIqmEKVLPM2DkOlFSYevVReOFUpWlXIVp4ue
m8HlXK/imCZwXLnN12lpRk7goAtmoy2xTtYUiGbspB53/nxXfvd2KJgXfI9S/QvIB3rX3BeGrI/p
OoCPueG0zkLvukQX+XqWVYJuOFBpZDyc/7qxP53lUUw+epa0P1aRYdX8xp92xL/N5FOZ6LtS7x11
htpDhx4GRLQHR87zDmUWTG+C5FoRwSmahNuo2nGOm22HZlfU1vf+VDqjjtp6gTCa28B/g+6SHdPr
angPhmwljee8garS1OCwn/r0RzzeD1XiBf2A2vs5zGuL9bOnFKexPqLzfjcHh1Jqx4L/nPWHpnmd
VdVN4ksctDPaKeIafgvNYEIF5YDr8hzHHXEzdnJGVwiKN7vgVrcHi2/EalyRdesQe/FzHy3VLezg
cEm56GyI7evaZ6lflSm1hE10f6whZ46+x12wmvaBo4N6sAVRfo+f49o301W66VatW2wvD6x8he+B
LcDkZiE6UgN8nbN8sBjrMA4LtCWbLMTNuQgccjcATGHmAnqLY3yPmH/o1Nt+PowFpAmDfjdAOSoe
+CotDE/xfRc6SCZHRPzzYfiaGC+PxlVVY9zQYId49mgBRX/P97XhGBkl4mC3S9GYFsM68sPbqANo
zOcXiGw4LY+v1Ta8SoxLTNMPNYvfygIVFQHaXwRnhEID7qyaTGUoen2chmNVphaU3i3aw19W2xui
tg0N0V+HOyjdpgQ2suWwn4n/HgtIRFDd7ozeYVBlGcFFAFM7NKNKs7MZrAPIZ1d9uQ/ofCE4fow2
nT0u1PENLtGOMNCVOPvFwmkRpeL6eERvGN+u8AgQCoyOAb2qTJa9FXCoU4bm4EOLqA21DVevlfbI
0wc/TjdqSje0RMsy1M20ewg0xWqIW/n1T5z/dRIAYun7aDe24duFD/07D3Q5Buy3xz7jygUy4xqj
fDzG62I1ukYBycvYhgkWXGwtaTKMay0TI+n+f0Zz/yZYHX/9OGeMrrN//f+U4KUuR/1/Z3jdvoAw
9a9d9xq9fCZ1ffytX6wuhZO/pNDQimKqgNaLtqD9v5hdCqd/EYQMDcwuVKeqyhG5/qZ2/c3fYgim
oHxRgFT/ULu0vwQRXMPFxlT8f/FH/wW1C3Xr74WlhqdDC4Ism4fgAcXZ6UzGeBpF3KS2jqJCIeGJ
8c4p2CZ5jiVdhxm1uzpzYaR60HMIppaznUkdqoioGQsd6rFKwmGZmXgqTF6jEdSUJgseqCIOQUrd
GcJgXYfBWfquVsC8wnmFVqANxqHTBNALqLoVqVvMFkGIIQR/TH1UtcRlU4soClSyrJwYG7lP9DWP
FLdVjUeeDJDUIFcYBfdCpmDa87Waf2pBYjKOBiXYt7iU7VqHihyFts5CJujBgfZHe5yWlBdEnYUe
EAdmOTI37cKND/5TKoRHWGTJAPQKqsO/5EoMzMrksZhLE9Kn6PyNZtLFns4j3LSneT5VWer1eX/T
gmQzpCCssJekCuBvx82KPc0jRIkYmiFEgKMGCtiA7DWDPUKICebkpqJ3WnuXDs+SPySC3epZcMsg
iz5FswP6mhXUV0nXejO0gie4cU8ZIESYoE4G+BNcQQ78UCGVCPzCrgFJZgpcFcCn4+WN7CKPAnxr
4thTUA/WhdjjKU2QM72R5m6j67skGaHX/2Kw12w2rHgGVwO2pSrc4Bo8sTZU65rWqPpKZ+aFRXy5
bxJgnF29mVX4SsSaqQeJm7ejDd95J9W6fVYCfeu2RRLYgu9jBa3jVrVG0FZH32vpqch/6INiCowY
JuzYa4mp56gxgtNclKYQrxCtM/UksSJsIqqlKFfH7aRuq4DBR15F2zNYCZmj6Yfl5bWSE3x3xQEJ
aBXI8YQ5fdhJQN6yXBGRWREa6MncWBncRJWwNBW1c9rkjjHx4jdPBV7Vl7A2A0stIq1TN9PjWNXo
/z0lVfvqAyHp4B9YKuwop+xJi0qHGLC4CIaD0i9qquspAomoACsvjuyZpE7bGhhOV+47SNB0UemF
HKqJ8WM3xVbPX2Hq7MwdNVPYmgwU0JSGZnqxNpp6x6NNIvS1wM8x9xLd1sjjCsbts9fOqA4hMpg8
TvdiPmWSWAmE2Kj+M6iEUzY4apCHC2oUHVKFaWloFoHmBHCKbZVwHQC/iURp16zaQgve9PViJ0t5
XQG0gErHIGK70ed9lY7HVu08APyY30KZ1UgzzCp7qLlXafmqkMIe5wptWKi+1XvsKFPJNGtQia2L
wOzibWp4E3KIvnicJ0D3qTVFKJPi7i4DcZJCDyL+id0EaiU1p/5HFPyM8KWUdN9ob3FaQbRradi9
KHj/qHqV7bauQQedHNW4iafJqqLnGmRKdHGtjI3rqfpJ0sjBBPsxDQuzCwqHQMO62eZxtAnZC49+
VD34SSn8DCr9JhGKJ9RbihiR9aVF+LSlIgLqAbAOCG5Qrzq6yqrnKYBJRVs4Y9ib1biZaOkupMwZ
X8JNZbKGdQBeQHF4uNH06w5wyDyhCRZMVqeMDlR+NrnS31f5gypb0PIKpwvxG5SvJclsVFqACF+j
4k4Ej2m6lw3OAC5kJTsaMTYmew+zcZURSOpM+PuhXSOtCXVwkaAZ3LJ7Pjtoam2WOTEoQoBF8KME
9B5gJ0i0/EftWtNWwXQfifUoQ6CqoGE1ayOEUOCcOlrWmWH0oognPYcOMdXwI98M+W6unsIx8/hI
3ImCWwiGWsIUc6SjY4irDOyoCECWWmVWp+emkucgzt76cXEM03JdKIAcmsxGWzYP74xZd+pptKrx
2EOwPkBEzbAvE7Q5YlnjjybEPnx7UsAwtjI7H1THNtvnUWwH8rEBB24MXwb4RMX4AAntrSQCKKjC
UgAMB5Hdi3Q/tJOl6x66EatJvBUSXAya3XR5PpsxJuFjMCNBE3JGFaojLYHZN0OIBX4YdCY05Syu
3RWAHkv+GuvrOSCW6Ga7TB6bpgMZ9F5UCXpZoaP6bz54Uj0ookNLVkPe4osMmyIAYiIHyx+1TZoP
ZgLYTKk2BhC0sV2VvgBqH5oyujLKgwo6Y8Eewho3kQAvOSgR59pVmO6qMHJpR5/RjFrlRr+qfR0i
VYoFhhsE+ECT8H8whEFDlm7u3xYFiG7GgeoPalZakuBjty10Lnt/QxA+W5I5envfKZ2lFrUNlBcB
cwQZg2WI6TgXLF7QnvGKpup7U8UgIc6WgUvAD4GkFemBdLhQDVx1uEb6cngOxsmuGOR7tMgFB8sx
MCaeqYWdg7an9DA2B/yAwgLcn9opBQfaFx3jgtlBEwM/ZuuAx64BbfMacErYUCfpxpdIae1i1peP
fojbyG5raSd96EKo6iVXybEZS/z6hlc2yWaYEFJS6HfqaBPQyp5GNGEVzTbSk4ZOD2HPVZdYxQDi
TAA0Wn+s68ZqutmrULWU80FkP3KfWmwC8t3CujrPzHFWIN43XuVAysN+8uJmttLxLlUyAEflK8V1
DG4gaCURGLLE1prarlo03U4im506TpzlI041MYEvgJYduFpaelTAips9BQCC8sI4BhPZyyiwZtGb
Wn4TZg86aWCmiwYsfjif7+kMxjlnV5NQQKPE10JF0EBMhaXEG1thVsoWHr1WaegWLlxF0McyvZ/S
54aECU4et/Todp4fRy296kGwJ7jLNJzONVdnjxTEBLDWhpXFYDJbAKsLfeNn2z3D3dfko2Km6mMJ
0USjic1JPQX9IQhUS2kRodqnrnmup2E/0NSpMciCDw0M/3Guc0i5XrWNca0pzSqqMfGC3ngPIUUd
sTMCv8PwiTXWhkcGw0qD2QuYfwQp9jpIAQzrAsen2ONtmYYpU7TRezSQQaCz23ZwdOBkJJPw4kXj
+SHkuIEa0IoIQcSCHzC0FuB+u55Yuw2M90niwlHeedRYlbzJyLBRfAxm1zroRdNq1jq7iihuVF7f
Kka/rztxz1jwGvixKzKKuYCKulqQHaJCmjnCU4m31Ap9HwTBQR/Yxs9yUMuTbdMis2ogRd0aj75C
HV/ONpvIRpkFuquzp1XGESXtuzpNu8Zor5IyOrIByp1w6C0xHm/3YeixKd6DbQYhgDo5NeAVBD51
piEYoLGgu6lerkSmWrnPfsRZtA0jYP8lUty2c9FE83qMMcmeXwPcuYnrBOQK7FEYy0OXWGaIpvg1
IkPa+URcfVAfQmSk2Tg6Y7lNAdaHavPDmNEC5pi1hVjslGZoRkAXt4NtCDc2Ydq6aTAcDVwHhVKs
taheT2O5LyffauF2n+ArDePbKJWjH+xq/BeZVi7zdxRwfqud1A450ji7XXLdGaBE4YqgkKuElzXQ
YKj0g5Or4kJgmMkKwvAUBSjOwwnECVk/TZi46EAkm4WABhemK3VvJM1rW71VBrVS0LumWlllPTTx
KZoj0EiWCl1BbM7s63rTYgSEkNZuWPn6qUL7u1b9zEc/G+AD6wrlmAowhIC/iub/+WA5DRjuUtmm
duOMNoMnRbrWPpBQfZvmZrr179oteM4KbGWIi977Q19YuNpzz7ggJXEmtPvrSTS0SVEBojpk+oJk
fkIQ0znRuyQdlifJXsQjxBU2sAowyWt0V16lgEbp+s/vfo4Gfbz7pxX50p/4tGJkxITS6mPFyUHa
v+rhiDJ+AAOQOLq7sNpSOn5CUn6tBo4bfPA48pTzniXB9pQVpanN9y30xCHubesYt8X8iZuhLUsv
CICcSZ38/Xt+Wk/9/e1orBaB0WG9xQYaund2W6xQAvXvhgeAHZc8mIYXwOYFDPryiqBZqyBJaAyw
0e9LgmuaiWCpnjM6rWJFsZC5W7rGTK7FThyGF+C8BZn/w3LnIvdFh0aiaLAcCWrT7yaz0+AZqlxY
5fttokvOgNlz9oUDpoT61BQ45TbZ5MelQVA72gb6olAs/68N1n59NlCfkVygCad+GXckc8d9DFim
NuzSb2Z7MQvMqbXITS/t+zCxL9l3f/fRPi94hhhPUdmRUcGCOibZlCQ0B3BYfKTckh+azv+/OXSA
xsE5BpIDrOUMYYErwUxGoqf2tMEdjC5I9hN1wGJOLt3wOrsoXbds8/NNwiQGDjjTGKzXzwDMHgS0
VPOxXuNUp4WFUT/kD6OVv3AXof/iZlmYB39a7gx4NKQylVJiOVjegAnRQAEysRZtw3gj7D9HlO+2
/+c3Ozttnd6UJciJYGthIi+FwKof3xTq/Z8X+Xb3f1rlPEhikt3PINOE7WFOsLNsTFQrG+EIT3PC
zSXFlvPWyUeQBHkW01EMkVI9b52QQhEdjuGyGtxY76hZPANEI5bulm51vzgwsNTij+hgaG7uFas/
v+x3vyhIJVA1x52IGH22VwqFyRCTG5mt0jt/RGEOpCu4FLXOW/kf7wgKJs624JgkPY+SWTnBX13h
S2Du7XEHO6otOU4ufGUfLrXl6HdvtJiuqphURRuQnG3HyJ+0XCYoUdPCHB8JPqDYFj8TK36H49+O
2O1zdNEj8rwHtbwXeHJLmwPMMPVLwORqmFC/LuBucvL36NtmL/2OOfkthAm2IMiiXNxEoY2Ce5c6
kQuipgLjz0vSBN/kE789xfnt0NVxExcB5imX+y9+msDM/DiK0VG6bBXdptZFr4CvsQZLgjiyYNv6
Mm78+/1XK6yrjA75cLpbfmpt668xHLxhbgGFmUvc5POG8q+f+dNqy9N8Sl8GGhM97LGa/7ykbmKL
1OIpgRUncdHihSVC+h+oEn8TD5Z3RGtP0yjk/M6Hc5qE1HPed5CRhgSCYgLbsPvtEg9yJ7yufh3I
/6qX8v/aGPxH0PrfuyR3Ncizby9v/8Lw+7/uih8vQfFbt2QJef90SyCH/+9J9+UP/t0rUf8iOGDo
kWg6kmV8jn96JfQvNDjBFNIxmoGBNNzm/56CJ38tw1RAEgS6echB6X/TKvmaXmKknn/M0wtkfF8O
OR2xCZDGGxYc9TicbunKt/MVZoHR4R6vIvdSmvKlM/P7eufHmS0d3bDBetDggHImyLT0PiyMFfV/
/vkSOG95anJZSQXvH6QrKjE5+Pu5EroSyggTeODWmtk2X4878pK+TfvwKbVBPYLOB3B/9qo/Y47m
BljLAbImTuI2GNIwL4WUL/H77FnO4rdAJcz6Cc/S5nddldpG9Jb4F2VNvlsFg2eYY8B+wlVx9saV
GkelOgvD4s/aK9+oKIYWeT3dmV7B7j6N3n9gz/YlUcKbfV7z7M0SNdTmZMKaHZBCp3NUC7wotzgZ
rzOcAjFVa+GlJyuGeD43mzU8MUfz0vX40Yr8PV2jeAwcMcx2qOzrOMnYl/FYp7Fvlcn4UwfzUlMX
LwapbpI63YdTcy0N46UrJ2nWkjYbdQafUlPfg7ZNdgntoEgSoWdg8NlrixEYf82v0xnDO6FUH/up
OdXh5HRddBtPNabIKoC5QsQWpueee7gIWl0ConKYQwxWmQSHfKJqqwbmONu8uYcAS2XTBv+zIM0i
Ey3Q2G4z474ATIDJ69EmChe2kUx7pZF7TVVWxIAz0KQ/sYYDJpPrDpV6FbY/IkRyCzUFfPbyOMYQ
CkbIfEPGZj93aBO28h5sRnBxfLk11MzLwfaqIFFgqxm47mnFthyiVaaaKqUV9+zGJ8meFejnz4HX
zxg7ahsJcZ/inZH4Han9tuTGU5so16Ffv1W8VjEF41MzIMWrgHBiQ4nbdcZ6ZNq7JP6rwtLVxIKH
MG48wTtXywI0KJTbcEpHs5LDoaoKPFzRo12gxhAljVxQfrYUkwWYwtljMP1xyLOnLtC9MKyu+ir0
9EyekIp7TQeCLFfyaxWSErMSP9Tpgr5X0K/mKQZZaKLsdDkZGOcZHqsy2hrd5LGSqDB/TQEhg10P
0IV1jowx9Rk2ExQoug6yDZMnISxnggEUuAnAVSVhaz+Jn3N9WlO1omYM95a4164qdBm1YvDGTGmt
IW42UmDKsh/5Icvrn3GdrX0xvqkCAQZz8n6SXIGMAWaskT4kBhgzZXpDg3gLO7frwcf0H65f34Kw
b262IoXYYFIDWSyPmF8HmCoMNyvAg9ezBxZmbiyzNWvZjaErpq9tU55ZtAP+reqBpYGsYZOhFk5X
TU4RMHtokepWybjOGuJ0dZSaBUM7j6VuGRZeAAeCTAffL00xw4h/qg1RrUkEPzXRPSY9ui0Yhuug
5gE0VlRwHtaU5CXj4EA2afMDKgR31J8wAUHfItKdKI0cNW/XYRuDnNSksVUk2duUsh7iHZFuR1y7
oXH7AL8pNMgxYGoZPbnDMD4KKvjZm3UWykt1/jcR6SPwY0yQg8Z2roBYB3mF5lUJXe21v1l4r8Fa
wqSv9obVJeOSjzrmtzIRcYfBU03FP5iBbPH3O4ZUlUhGiX6zusc86OMED8ondh1cMQv9tx/9tnbi
m9ppTXR9LLQ4kw1xwxXZxvtLJc/CsT1/EE4kByuRaARSLb8/yFzVfS/oaFj+cD/4ry0mdv98nZ7T
wZbrFMxHpCNISYguznEv/NbaPM05MFb4cNbr+livi9wR7rxCgDkka/lqbLRTDqvqy5Z6XxLys7XP
UmTM7+bSn7A2DIglishoA1f3jTRgdY4EeXupIv+Q8j77NaE8tCgAGFQl9FzcA+IhwDzqAJ6OmB6X
oy09uhMQVFmjF76HKbgTIl6bGO1cj2By7cjq0hN8l5ah9ECip3OdfFU8SEExFUKkvsX3oMJbS0Pu
qYQCW38q7MzttmgIXPi+3/zGn1f8kphRY2wijhULgHDeh5M1/LQ+9LCLQ75XLuHE3663lM4gAy1Z
7hnsgfuwVFmA9Zby+RdA1q8at1iDvuddMgX4/vf8Z7UP3uunIgud7S5X/MS3iLcY6qD1fK8gM8l2
QFG94eHiet+kuaDPYhaPIT0ChHpWQvpGNtUCymt4u+gqaUx/k6yAFNxn3iK5DzPg/pqv/oe09pso
2ec+wNdqGfzLz+uenZSOylHwCOvipFjEKd30wMFWBcxjAS3eYI7eurBvvuDhHytKFDGICnjjs6ST
tuk4+x3C7dJ5QOtdX/nr1uwdGBW9txbGSS8B4t9sHLziPwueZZwBdK3K7teCFPektzigLy4ddeOO
V+pl7GV5gbNggAJNSpRchNAvMT6EGAENIGRhAXtpO6R6q2X/hK7ulA/jdfii4ZrHLO1VjuLhYmb7
TVxHiffLZgXKeeeXGZBX0Qag3FsLHxOkTTPobkYIJbzqr/6mvmVPoPjvS+g3tA4PvBipp7A5zLIh
9p65hq1dgn2/+9oCDD0GdARKxedFlY7h/LjvO99i15DJanehRc3MiyxtRigsbMW+GAm/+9yfVzz7
3ArM7+Y26nGSQis8Li68mRfsSjjQY73/4AR9d3I/r3cWl7rM5+MUYz2w01Sw+x6ZA3DbUo9orqfv
xKWn+V5Zd6v/vnFGMdEtdAjDADcFbHoWMiqjziE4wZZLByMamYnqoMFlU66S9WTXN9FjPJrK24XT
+03JKAgG8RGjhAqFrrO8QWQ5JNB8zbdyQF0M8iwYzYQt77pxYcvp1B5STv3p/3B3HtuRI8mafpV5
AfSBFtsAEJKaTDIzNzhMQWit8fTzIev2FImIJrr77mZRtaiskxbucGFu9gttpeJ9Xh5mqICmKT5Z
aAOC0vmYrdT0lMgkDFyCnn2wQVD3KEFpJ+mU7mIbCN1km7fG97kE8e94v10as8SmgvBqoSOxvHny
oG8SU/ZonCXfq+akikB1hIfPJ/ZiDOw1Ac5DzT9rj4QwGzOrJYbfoqd20MsnTzh9HuLC0WBI70LM
f/7uSjNjA3MVGN22L95W9VsPQ/9/F2CR3GrmMJmTzhgCLdr6KGS18uvnES7sNZQeEXIkn9QVZuvj
ENTOCFEN8QG8jtZWsHC77SwnElp3jNe8By7OlgVRU6GZSFtuseTwNwCXIxAqlLwrwfK/62r/+Plo
zjsC1JlAPCsiY5IJtNjBuiAOvHH5ItEB2JA9UUqDPLmTnWI9JZ5/7+JW+hBrPjbffX05CYM2mmPV
nMKzezAWZb8Me8bDp1vjTnhaGduFY/hDvMX8qX7rW4Sb03+ueYcb5/es4jQzCn0nffk82oV18SHY
YmmPQxZmw5/BFSNWtg8+qoqUW1L9+fM4l9LCD4EWS1yXqOdkFbNYORiyIBU4k6vCa9jreHXP9LHy
Ze2cv7AQP4Scx/7uw3mDIOZ9SEiZx3XY1rbm//58VJcizGuQdhFCqiQPHyN0vH2jsQ0E2xP8e6vi
Kd4Eu89DXPpA70MsLmVc8oC0SoRoW5BUrQ7G3APfVbjtuHKQXh4MmbsGPZ0UbLEUmrzoqiFN2Lct
gEMJpQTp++djufTaQ7Ho7xCLRWBhdR/WYsQpBLdY962TX5luniX7ofPuhap8m2TtR5t5JzSMHQ9k
oDp03zB9sqvGeq6y0Eb06jrRwHL28qHI0z1SvivzvaQbza9vnLLg76CJS3VXXHzTJqbiYva5wPaD
NLdH/dSeBYOwJkyvNXeGLrnN6c+7FE5afShvaeu6a9noxQMOuodEUV2GVLykVRRqh8CNWAhsFyym
OeLq64r0RN+K+zXTd3leQssDDn4XxQZuaVFWFx8+RfYF7S1GjDHHtVE2mIEO5b0VWK8cvDdAQ58i
tDPEPtjVKOE40MXR6GgLymiwYeFY28YUfFUHuBKFnvqbtJGp7unbCnJtUBfVLE+RbEtxQsrSV794
Rng7omeWGOO96OsrNg7n3bb5870bzGKJVdqY5nVZAo+9sn4iGHM0r7T73tHs2FkvX1wq1UCJUaDn
QMRQz5IPNSuNyPKZOnmHwOCbhMA51bmH6EW6l2zNxuPdyZ3C9h7SH59vpaXs3p9lSsedEiEIm3NV
SHxHO6k0oXp0X81dd4VAVnhCw34rPZSOtisPstNdK6G9/lBai7x0QchRctPbgciDkMw8Corn40EP
ihtZCHdhL91PaQuY06wfK9j5myTVTjXKmkArf8qi+DMACh4X2SGQAauvTMqCH7+cFGuZFlhKa0DG
YFK20lbY/KW42F8160nBpUta12ZqpKZTlVwmOWaMFVfrtwJVhzmjxuD+XnfA3mG02J/WQB4XdygV
MliYs2oIXaeP90ydyim1cqINQgnIF30FC+Kl3U/qnWcNko2R6rfQLPamnu3jNL/G/mwXRN6xN9ID
v/+qKcUWInj/nAnmmxBkuyYDye9l/sNg9PcgHg79iARRNTXPVB9fq7z7jRzhYCMaYq98okuHjc4I
DFMF/kzJ7+NQQnVEBcfoGMpX62ruiFtfZTc9wnI2v+HX7vCwrm6ATf4It2sFFJpIy5NORQCdhwhf
jH+dQcVoAqSK3lEJK+oEvG6Rey9lDOg8HGRtkyFlH9lGpfn4Yime0+Zpse1Gs39tlfYn6hs1mGdA
EQqy11f0MkRbMAV4TWgk2F0nDqcJtw5oSOg4prmu2pIggWlQlO5bX2bfjdyAXtSltCz8oHOTMByP
RY7dnxdPX6SySN0Rh0qnyE3Vwa4SnahRKh9Nnd4l/5tsJ96AAgL6+qMfWa5qQVIITH1wUdL4iTMI
VyMU4x2tEGS5ImGiMVYDnpUhmcJA2DVWmdyjMskzr4I4nPZmvwla6EtmqSaHBMF4twu075XuwVzI
jJmvNHxJ4w7SWkmpnetyG0b5AB1LOyR02Dp0yETdESGwg/Sv9X1TqegRBt902fedZqLb3MRNgTxM
Dw6+pmFkx6LK58a8DjlxsP1i0zwXowxQFsA/RAN38tBqt5CzNmFeyOKhlApV2+poVz8rXrKtrDp3
rDy6g4nzLTG7EZtwflAd5q8RkldV6l2FE/SzoVOSO0EKZuqBqPQqylyJ1SCu0Ohbq6W83GSxHUug
r4fcj9B+B7+nIw9/9LJR36OOQmFfadq7WghNCuCVB00ljWN4QYOBeuTc5PHVkRyp5avHneR4XVzu
61z8DTH3dxpBaYxrQ9yMBmTxyDypqFcf0ni4ylX1F0j7n74+PAzKOO6EqUT+DkbTAJp5E5o6bKyy
DZxxpOkZCr5kR0H2RQ10t2tCygYWusgl2mBKeagV+g+QFV9oTrpmq9xoZfJoyaW/NQRROPhD8Wh0
4td4yG70KLvRBBClqSoOmwIVrE1uCpWNgY/laDyjNpYK8dzvvpapfuMrvqMK3mOQdD8SK+BnqahH
efT7cghgaR7dwLgbNo2EWvrgReoWjuKpl/tnOTDuTDN8pQsYbuQmegqbREJ6nwYcy+hGk9sAihD7
oxgiag6V/BhZ6kuaDq8wI+9ktYY0WmEMJ7avpKBoTfZIbbf01iiDIvgk+XbqiU96ER6Mik3QRWjv
DKPxHOT6baTxNhojBD8b/aXIO1qykOQ5opuNYqD3bI4KRBAFXkU4oJczqEPj+gYPrC5TsrssQ4hL
Ge8TVqTTKtP3CiEh1L0hMU0aw0wgUbqWklKVrCz0SdL+NuiUvaqxvaLxIcthOAVoqYmDd9M31sOg
Yi2TGrgUaNWW8xxpnEzDdVj9Fic+neKo4+9Vnqyxo0uvdDdQovZqosbsqOpXLuaHYETUcmLLqxOS
+qp35C+5kTwExgPvNWb1wTOjfhOKV7EvuXqW7ShnxptMmp0EQrQaIFTp8QGhrl1dSdfBFL0Janwd
6g2LIO0bdMeFV9mq5Y1spM9mBBQ4qukyG41J4yXpH6ux8G09851JNhGbs2rrKHvQbYVU/SkUPa10
Qb2KEYvY1HHV201cSRsDKfCEStu1mJWWq4TZ3uvHq2G0XqRBfkgV77HzJ8AY3qz450ZJ+xRLcmur
KTozYocu3FDurH56rYL2V6UN96JRfovUOnKqvnks/Jl7MJ4mIey3gGgKHMnQiCECzLdKf06nCi24
Jt6J6Eu2aTU4zRi5tWk9amF/k3rRTWUV8Kgw5ZyCK7mL6WiTzV3ngnkjT9JeT/SrWPdehIwalWK+
pL0RQOAJ8+OUYYAuCcMNu05Dw7wdt3rR0bmVOf6VGs02WY4VW4jg9yN3BTt/TN5kCW3xuGtfhAZi
lJ/L+rYMzS2yOE5mTdsokN6MEkpm15SvlQ/PsZYbyCCeEGE5NiZHz1cz2se64hqlDxKvKF816FL7
CmljJPxvU8PaKVYND6VCTKZMbKOb0EXRFThpeQxrR6lLu5s1QeKq+jKIXC4bSY7861jo8LOV8h9c
RpuplF88w7iqCn2XahMGB5W5j+ty2BhD/S3oRzelm520xjZpxl8QjG4V7gXVSCYca6a7EjWbcYJ6
SHM64YWE3/GIG0YFj8xvwBhMfbRpw3A6TpJx16U+2Vgts5Oj8U6NpOu8Dr+3IsK9Uj48VNVIUTI0
vw2JdfC1kk0XGM+92RxjL09AbrQiWIjkvs/BRmolQrBeC144QnpMA/oRWWhTQNR49Vndp9IKMmyV
Cg2OWKt0G0lhc1Z4tV4nSolG/NRLjyOkQYQo8YQaO/WYDbxP6p6TWPEQWNAj47FUqElrXrMzmil8
kevM20ZlPu3NCsUwpOb3cIxsWc1+Y1Lxq6j8oyBlz0kSH5V2OJAXXsVqvW2tbHZDZWIM7J3yvgSD
4Ld1vjdGsAcQxDK7MfMdLOLvepcqJzPgrFVEVIyCEEcRoRqGxzAYi2vU59EERbMfMy7QJph/fMFi
5E4Vg/ElNz0Llht1FEtl58tB57ufp2xzcvnheUivSRRFjd3LF6YXscjYZN2MpxQcGWKSxxo0/4zP
XG89n5Uf5jASQehuIXP/BwDwrlpjQGSpJsqJNtO+KSbJxXJxLfmck8uzobyLsagIjWorhdEcA9mn
7Yw19w7hlbBLyNnX6jbn/cHFeBZ1hDCR4oH6ApgsdGXGG/qgNte6nV+NTrQJnfBxDfl2XjNYRFyU
igpfGjgg+VDRIdwbp8ARwNGXB8RIj+VKRfzy6MBioMxkitQoFi8SvxOB1JBmMzppCzgInWYf3/GZ
mwPX82VswAzx3N98vhT/tMbPPqAiURixRB6LyqI2WvRIIVWZDu6uoIQtoCRsVgcNmtnsJTpJ06aT
6psezrBQr7h9XgAPsz7fhV5USdA0TkUSc4sXn7Ep7rDGdMrjtOEBgECKvI1O2XHca2st2LMXy/xN
30VdlDPyegr9GC7en8034Zy9SaBBxTb1P0fY9Yf6sSvxmV7rG13c87QJdMOclZyXr7Smg+TaIJFF
WH8fH/9dEazLy+hdnMXZouDO0GYII1E/yZ9HN3PKnTkb4LUOVOX70LEO/wOQ/pd9+3Ow6p8Z/Xto
iyWkSmReBZoqtnltfmm2qNdpPBW22RaE1h2Yva/SrqCd0AJNRXcUu+RZ+Hy6hr5/EO5WT6Sz5/Di
1yxWVTTWbRmgisU+qq6aQ7KNr2ugC6jWTZGNL64jueI+naUQbPqVa4j4+Qw6207GH1Q0VAdwVcuj
PeIjN7g6jdQa7T5Fmd9EjS8QX3s/RIPEvP98/1484/+Ot8SGZFk5TqmBv3aUPQUFun3m8+cB5u3w
yYC0RXVBLoSwLhUC+ImMbxTKHHd9vlJiPItBEYGuE+rGaBzP1r8fJ21spFiL0oH+TPwdUV25P6XN
4+fDuHzYvLtzF+OIQiHXe7JH28uMvaDBJ4cjD9iw7H0se/K3tOzd0UrtugTb7Uf+vpuE18kMT30l
IBvaoGUziNMd72v7v/ll7z7hYscabV56XUAPYu5OIR8bfRueQpdqOUAUNGqqm/6AEuF29XK7eBC+
i7uYdUWe5E4YWaraxroNT8mdhqHKDBeAK7mJn4J9yq26XcNEnHcD5v35Luxif4bI1fZtxHCxfAXq
vMl+zd1G3Wmd7rlh2LGrg7Leqk555X+ri035GN/W4matlfXnYvtsYS/ugbqtPLXQWNgNEDndrUF+
l0fjyr/xdtWddqC5hReuM5ciEUtJv2g3DSvgiO6rsDO31b38K9nMZ0l7+2/M0cUzDHiZBbgMZsVS
8azJBJ+6P3NUweGTsAM+YHVSHdDlCG+6qw4dpL2yh8v6U6VF2zyHysZ4k55TGgiv0lt9iLCVqFfy
k7M9+uez/f2TFqlQLIWxpMyrdDB/GMY1pkxUMvafb4V/sTaQfgXMASBr6bM5ZnXQpzFB5mwSY7nZ
dSd3DcnJbxA+dU1HfRQR5gY4Sb4Cr38zXhX34qr7z6VDFZQH7CIk3KgRL3bGxP2RTVUAbAfYSony
Y2auIQjXQix2QeLJ3tBIjNS8RmrD3+tgg1DCYhf0gTsjQ5HXWztoLn3C98NarHjVaEp6q2z4eXbR
KNf20dZzqDl+9b76trqPH6PrteTgYgoNvngGoCGNdga6SuMIlZASdgPyAfDR0PHZywdjRw9ntxrr
rFnBGn0fa7FGE0vx1EonlgivF1bYreF2LhzbnXH4fKGe98T+ROJJpYGwVbUldrroi8DLZ0hmdAju
Zrwpz8wj5cV/y8/lYk4HVPv/RVs8ssxE5HZEExoAKIpk4URzJOIp8rMBVXYDsw8W8SpS8VIiI9Eb
wXnE1OUzmBM6CFEzDMCWrUdzJ7qqq+xRAXPnu6HYNM/TcwWBPz+tUSb/PEqXx/L7uIuNEU0U3MU5
7nhMb3xkxNxh27v+aUYtKjcKtZBd7Yxb5TlwIXhgMXaM7xL33xB4v7RDAb9yBhiQpc9ez9FUj1gK
UqSsXXzO0Ex6nvH4FPRmQP7wPXYwul5rHF/gys4LmJOPJGhuhC2ylKQpyiRUGH10pR/rh34XcSZM
u9bJD6KDwaZjOau75vJA/465yD/0uqqbUJ4B6oHdzURnybG2mJjMRGdzNzow/t21s+jSawhnAgD/
BpWQs8fuIFRpRIVmTgL8/VwB6We+6Kok8MWdM8sloPeiUAZZnuR+ILVBPwP/574YOd0hPobXKhe3
AHd8xucF1ysnw3w3LNcvqgkz0UAmnV3y2LK26DgLcwB6M3u8A+0anqa94aJDMzt7smn+J5H7jwiq
/3+6OWOz9G72Z7foD3bOf4l9PofZT7yh/3BZcXf+P7vqd/b6K8x+1x84rfNf9U9Oq4QXM15KIKLB
j85vjr9ZrdI/5uUi0v+XZ1LrLA76TwVQ5R8KavQYL3Mg4AuosU/+SWuV/4Gf5JwboaptzJSA/4jW
Om+4j0sIgAowhPnApyC0xLVW/Zh0kVAhuqFTGZHElyZHpxlRyNocTrSxaA3S6FOPTZ8g/5bveoS7
3s3j3V+xPkDxz09/fsI8IvOPTvjyHEobNFSsuo2c2a8sdp9o1wXOT/VWuB6dLxp8JMvBL+zbStTz
vUNUlXYyCsn4lSxd0iK187QWcWZnzruhYjrhccZn0yHY6j/W2esXBzkLBJBjayyHRT40NFYLa3Cc
bRVIrP3otpmtLwSo6/Gs7VVuPh/eefrF6N6FW9ziracXukYbxRmLmzIzNmaOUBmFvv9dlHnQ74q+
U69rmT9HMVTJ7spZhA/twGjtGXf+ePw4mEWqFctxWic+nyrneUITngYmDSMt3MVZ5X4+osuhZrWK
WTxeX1YH9KguxoyeoZOE+Vaqg5M6NZQ75KMo/vo80vmtxKAI8Id5N3OUPs6dWnrYEM8L4q9bqdv3
MN7+q1vpY5zF5EWDEE+iyOSlYnobB4VroSw2Sz4aebHtlfyp6bzZWnrvT6grprqTm/c0ahF/Vdbe
BBfPmlm+mB4BuewykfXSrjcKHxNr7xoHdQdzy71xLdmIzd4nu7Xi2DlkFT16YN8o76C9M4vvfJzg
CjZoRG8zcuL8DoNh8mb1EF9hGE7HD8/IwzrH+0JG9THknP282w9aBZZhLAk5w4osDT/VmXGj3FvX
ILo2Q+yEzmmNWnnhefAx6OJkERMZ1/SEoBiNbs3BRo3KTk6zXg2O8MjbrXzFi+v23bQuTpamS0wL
4EREscCnMGDi5SDs5P0aaOrCW+7jsBb7I05kbxRG4ohHYys0XAkhiE3Flr7Et2t4zbUxLfZIUDaU
0eelgrYDuOa/MkTQ4Yf/YssbqHdj20LbbYni7zS/6Uzxz5fy9+nxr1YcnMiVMEsTR4RSmDo8ygwF
6QsNDOrHZZgOCNEGBnFAOnwX1N9Go9uN37pGIT4ksn60lPg0FMKhD/NdkXzrmujEA/O7URcYCnk2
+9S2hhFoVLy1lAm8gnEc9Z9ajE5Qqdu9WZ588CKyhLa8UYMqFZyp97cp4qtW6G96UbeD8QmJxJXb
5kJZdR4XqTwZrwh4dbEk0jrIWy/VInR2Wrd7kkt7eJT2MH/cMtyU+IngH3+FNPV1/OPzD/fnMF5m
ScwjugnQXc8VfiRh1NrAY0ZHGS1EaZOLCNDSMEc9fStyjiZB8KNIIrBRvyOUQvVYs70k3gUezjmJ
OPwQumGrFemWQuBOR465a1CEHjfSqNsFrm+C+jMkXc/xiSxi+ZAPP7zWvArT4koGbql1MYd2gXhi
Zht+Y8uNBEanPXW8D2v5WVDMp7bvnSgJXOQGDkGFNqnnuZg9730s8soZ3KAoKAuMeDN294YRXNfi
7BckQPiniq+9+FaK2CTsGxp/QZ66fg8KSTOh8o57KVb5nFcDU+yL1pNptTsl7phx5IZN4dH0w6dg
oMUS6E4awa/opo3ViyuHzoXOoay8+wBL0m2ThULHooicqVAQDr0T/WM3IcRc1DbS3cbQ3spRgoL8
asF8viXOvjzfXEZv35hdIxd7qZ46KVDx2ZwL5siObT200u8qd/avaX4jY5murPL5rFkE5IQAiyzP
6jVn1R7ZyLuG3gGXJB2WiD2mYsLqIbZiPSkdOOhujbB+oRAqo/P3x/MCTuxZ9UWyPD1D7z4iyxZu
0a+nBQGYrQ9nmofxNd6X10iC7lDk6FwT5W0sisR9/msuyXjumqLieX3g429Z3KCZGUzIBCtsNKXd
qB6q7vGKfd/lCHOxBd8FDX2gjx9UTLxMDhMkaBP5ecQlMiq9lS946UZmQv8OIX8Mkfgg5aQ5hLrz
dipNhvTa29aOdlT3yfV/zjSFj/g+2iLPKRRJ0II52szYFsk5yt/+lxKbJW9T3wrfVi/mCynyh3iL
T2SOCb4JVD55rimgtPFGHU6z6tfwbH2Xtz5IfeEQv9D0XDmDL+2Ld5O6SHOGwlejsifs7EhuBJx1
FaJLHs4LerZLk5XSygWdWGaVRqH6pyB3Rg1IpKbKQ7hUyChe4yO2lQ6o6VOc62/yexRj9rFMn6Zw
w7lA6OS/imN2LT98PmJlvs/OjoL5JDAgnJ5rVQS4ETYI2TJknldCcKrKb6NJkTSNn3KQnlEU3/Jg
OWr5QRd3Ih1nrXlLUCJNtMrRA8yoDLfs20NXiw/NrG+PmHio6ZuuhJydlW4wQwd9wBaesrPgCY/4
xM8gpwCQb5xjbaEJ/DlkakCYRdgdGmwjPx/hhVeqMWMUOO9I0XHs+rhRYgHkX+zPk6zedzL48f7U
l9NKkMvb8V2UxXbsYN5jC4ajoX4P2uTku6jrbxBivpmPsLWqqnz5o/09psV2DLuqEMeMMenlc9c/
aynO0i1gzQpYVNttdN3EPmLPHO+qKN3i/3QsZECUMdjnAAENWUTg/RUdrH0UWTu/LTaR/n2KDiKe
w30RIZnvObL6VUyklf11KeH+8DEW+7pr/DHJQ354RUFkJgKRoFrX9aHH0nn1FXHOJZtPrXcfZbGd
ZdnLJ0Hjo7QaGPJN+JD9Gh7jfXeVutFWP1Tu4FbTRgSb6JjbPqUKtJb0X3qtoQyH+Q7GqiJOdcuf
oKWelHsM2Pveu2GNY9LcCa+d9mo6ereKjZLifu31dGHFw29CApjsC9bhstzmdzpKR20dO5MxbihK
2z5oVjEc1/KleU1/PDoUCtHUB5FioMglL3aWUQh6rg7BLMvaHPoYnNPcxKRt5JagGJ21R+j5sBQ0
DqCKAwailLcsm6gcU5Lkkx+3CbQhjBGSF37dygo9z4w+BlksUDkDX4rjEq/roH1okKYakspN4+9I
29lxpe1MTpD/9HwiIqQ6pPao0NIb/3g+NWpQtL5ExAAoMyh8uzJF7H26tRPqQuuADBNQExXi+YUj
Ll42oq/IA5LpVGFVY6d35hG1gccijVGPVw7jbCPbISyddpsOn3mRR5aPyn/dJNdl+5RgoDLy2PLA
L7eCdq000z2u2Vi6Ws6kNQdDu0+HhJquwhMNltNQ7me5qnJq9nn1MpVvevQ05U+jcJPXPfpzcN4w
5fYNY2uVkG49hOq8X9gjtKrvCmHiZgBya1V0cGvDhOIRwS0MhwGwmyTEQ7CphsxudWuDwspuzEy7
U373eBH0XrHzZ0xzYrlC8gbUHRKUdlKt+NT01gk7cAjnp9IzIdg0GwmtsSzREIaXHA3TDFPGLk/W
Ich8V2GJ1DGta/OhxP1m1F6n4UtWGxsoAbuhLt6sfHqyZHT+M8EepR+VKh0jHzRjkl1bMU4fabMd
i9wdQ2PTdtpODcSdZ037htW9KYTiR4vHUxJyKnl3ipEjsYYbqIAMdS0dRoRlp0l/NpGcyAfT1SbB
/XzFXahasRI06vHwbC+4Zvoy+sOdQAJcfO1d1LGID5Ktg69ecV+hiLX7POClTSUTiVctOmBn9nwU
IZtqbHhTzw8rDWm0RPoxhihHSfhrqKyDYVwpT5wzEA1OPppxCFTT+JCW4NNm8gWvVzksQswPU1W7
FdPYDYWH2Ssk9OhaYcPqNYjn+iUmYNqxxjwxKwDV4Vqc/WxyNPsLbWXe55LI4rycH5gzKFVDGdFa
lExARaWW5TPtfXtV4MIUTS9xc0OvEt8/kaf021B++XziL9QU5mn4Z0ic0z8eLp48ZCnVm8gBGuIY
FsT6UjvAuNvLXL719HPKb3NZcH0U5fI2tOGp2hEOSc19Ho2nSlNtU4rdWkuPkgJzPTE3pf9ixlyb
5WjrOMRbWPtAhyN1A2vq/5okgOa954it8YLIntxhGY4bxqT4p8QTds10UKG4hdZtU2AEYSGbN2CM
4r+qY/BYm9ouNGq3NlDfM0Qnnio39NJTXslb6kxHozW3k0GqUjQvqopbAmA36A33gZg8CbGPVv0j
BTFbCQ17yEZ4LjwsCy5czcRCJ90FomjXIbaOWOJM8LF7bSt52PHikJFrWBnV48qBO98U//prU4r+
OPUYvZQw3pj6Hlu6gOn2s5X3w+UIJLawi5HWO8stMj+Uy4z1FMD5QmYzwMrt8/VzTl7+s43+DrEo
xLYTcrUjApFUJsxdsJtbwKJbRdv4KCDZ2jtNaEcneZN8F1av+/MnIEsXWKuK7NrcJ1nsliGUh7qf
H0e5gRhO+NiE7FjtNxyOz8e4EsdYbJEsVlKz13kAFeONNgaY03mbtsWjpPT2n0eCh3thTcytQGS8
LdqqyzE1acRRFGHxBIPeGXwRGyRhl2Hb5g8KklnNV2yNrlRfhnNZO1X9OwchHxgUHSXa/WCatK/Q
TzYy/nJibJ5q9WsqCOiNjviNSbZIZW9SqS7njV3G6Q48oCM1J0n/GUeFkw7pJkiod2TadqIdmIJ+
lWF0KdbRD+9bTdt4Te365eRmULuy+SmHp1tulU4r5I7mi07b/piKbAOx3h5EtFX92pGHwsmUXyru
YbFW37RRv5WgbE8m1qmhvy0Hz5W0ZuPLj6Hxohg/W+HrYDwkxWMnjYfBUu0eLqRvSjCOKjcYYH/h
Iwhx8Gb2QBIVFDUHeIbfBAx8RnpkLQ1GjI3sQrFcUQyxwavdSdVsVYOFmHR7owVtmnRyhnVbbef8
V9V66/zAVorpZ6EIJ37UTssSO4ikrafFG/7X/TQ2z7k8Cx/le7EEpzl9o0bn9kV/MzTkzmGzr6sA
2ulVWISOP6t+eTNxVHODXLwRgwI7JtWBEbSd6tY2huCukJVDDc+tMvNyE+XRRhWQIwvCLyhN3SWN
d1uUp3D4WqMq6msPDdxBX5fRsM1sbdQPbYS1VI9RGzYfYq1sfF/dQm48VqmJ+w4uJ0109GFOydFW
UevdwCxlOBbAtWyPgfErqV/i0SsxF5scLZ2+fr6ELx057xbwcrMIaS91spSCxtS+jtmraa1tkUup
wvsAi1Ozbf1esUICoPCoWdQI7Rzc252CZ0e6a0C4C1u9cszHv+QahFVM4aVHxvv485vnXXdtUmlz
eQPxIWbV5p0PdUJuV6qDF5OT90EWz3dT7ENLyghS+XRDxNrJsPJEz8QWoazoeD9WzUFqHlTSMsmP
dykMPQNkEXe1lW0HWXYMYW3e53Etbyskn4CCAF9C4Xwx733X90NZ85MS7TfEGD04pNh7pqnvhPEV
jQEnKt489ZhzQDbhynyoa8EXk96WupRoVhI7wSDvm0nCcrK8SZTe9svxvsBuzaRjNIjskTQ4hFXl
iE2GUHPgtvq47aX8UIXdXWepkDsnLNkCl9+9UQJyhLbdVyWyT2VwyHAuT0uMNobwWPW6ExoSxw/i
vp21bVSEIFusRIcfxV4V1GdM2zYGqsaJ2uwkvB2j8FpWw5UH9KXNRJ+JPqeFjYqyvA16qQzRWa5i
B5/JlBN+dhX8z7fruwjL7ZpHsc8FTgQFenORjPzz4/MIl/aLBsdh7jVKM83r435JJLnPAo8EQc8n
OxbgHulYClr5ykAu9A8U+V2cJS1E0QIzr03imNfYP6q2+tpC/sZ+QrMxWt0XvLOc8tDc0BATMzp0
xXXzpb2aPZn+c6AIv4TB8msAkoJp/DhixK9jE6wTKbWUOl34msHWDBsqtPpKend5zO8iLZOvSB+H
oODZNB5H28933I1oC8AyOEj76geMXV7Aim3us+f6p37VuB4KvNl3j6sg2nz+lS+eWLOFNOBxBnfW
VZb1ui6GOo8BHXijbe78k3ZV21xSe5q/197t9KzZ8h4Ds18rgS/cB+S2vB0tidYoSJaPs41UdSnF
AYH1LxbJy1tNyVB4ICPERxN1hbdZdxIlhX0rbiC0rJWcVO3C+kYDAr1REMOqAv/pY3y1IEHV+5b7
oJVdrYj3DQWS1vuqW3emXu2E8gkw1ib2bxvzh9RXGx3pA00VXMmoN1oR7ubUyIOkM0SiHTbZMYwx
O+VNVSSyXRTXltTi0wRRm1wR/BQS3mAqBej/OCEntbgR5YICQn3yvOTU+aPby5M7BeoGNQK7luEU
i97OK3xXJ/WP6m+Klj01PY57vYLhKcaBHk6r5Yss53dDlx+7Qj9SvUAA49QLpp0VBaaWE07Gyk7k
ISbV2iGIvhvhT7UlwUMMcCs1uKRO8OgzeSMNpVM10Q1Vx01ulLeDdzRSpAfQcBp0gPaJ8AW9jBtF
Sx0L71BL9d5EqkxRLG9zOdohInDvYSesVKW+l6T4ZMLLDPBvjRX0oabQeNVKpBbE8ldDx4QmQvOk
xfLvqbfeasE6eBFDTsr25NW4ycmANXyjuMWG6g1J+99WmblFYDhmGJ4k5k4271RUOw3kP3Dxtb3o
rVJz20cMoNMlqGxYRw4Q4HEHsPBAjqZTNvya/B8aygXCNG1Gk5SavTZIGNw2plMIp0aD9Y6HrA9K
OqoblwR/I9Ul5MBwoyh3vnTbB/HGrKuDiZZIm7bXosmbr5gORs01bhQ3gYzkvPnsx4C9FQr23vMk
F3aihvjxfhlLE7PDn2GXbXof81ZJuYsTEf/zxs3AiKvxnVUAf5B+621/6Ftz0+TYcKrRJigsXK5V
nu2BbQr6naDSL9av1F51K490uMNCNg60hyJrt1Nu3eep+Ssld6xi3uHSlR/mmzAkm4oVF3U3bsTf
lf4VgcaNlPrbpnlT0SAN+uQ7bBmg8kp0k7L8AHH01p2oRteeXLOATPPBj8RdmAGrnKT0SpamnV6i
EDFcqTmswRAnZlH4ITfJsdPgyc+T1mT5Xk+nm7TtrmpJRzkBGv+guumEc/p8Wavi1yqVqPO9TSml
tebYk3s37cMonTwVOdjuERnJTTP2TsabJjSh63O9G9R7Clk/JLwq/P9L3ZntRo5kafpVGn3PBPcF
mO4LJ313bS6XIqQbQrGINO47aXz6+ZhRiQopo0JdA8xFA5WozMiU6E4azc75z7/MDgGaF6M+G/mw
w+uH5uBJgksmGOS78Sl1q21VwzACi0ybzw4o3DCRMZYQ625tU4MMzwLzmvFlLoxVOh2novYzg/x5
rWZA1m1RTZL+Oa5VLC6EGFZZ5W50HbZSMxD6pmAa8y3hmIqcR9O5crBEk6qfjFyk6vdhOB4kFhST
ZyHXu9Plo9k/SgDnhpTcPCdWlBBse9KxBvH82LnuQofsZnsXNfflhPvdXK9DTJYdpV6V2sMsdtMI
i8bhPiZftZmEZQ8ik3jN6CBK9gingTeiBOGMtNxx4Y1pq8Y+G3F5p2Sl36SvM6BIAVs+Bo+rWieo
bO/cdURzwypxpYvBzEun15iiHLT6e4bZwOAUmBuzyxl3PbHnjDLmr5RL62MX7vJs1dSBOZIkbROO
nZLKGH515u3oXJrmOorID6ba05xH1ak2HpMXU04ApITdgC7MtLIa+a5MCZuBZi//OhrxFaFMq0gg
VsvPeonFjdrz6n5Si2OFpFDVzmr5VOmnxOyPRiV4ed293n1mXuB37bCS8jGV93P8VelP9nAv7Wqd
jkQaZ9Fm5mBNhsvACtSNre48OSWSceuzJYGaSB6dwzTIrd2ETYdq3Wg2f2JSoFKad+F4jiJMRDLp
F+1N2pAoXFUbW31S4vxYz4LQ62Lfwe7OIS25t7Hh+nNmrEIoD/r8NVTKx0YllBmOjlPqa72DVx/p
weTEN60CT5o1R/xHq0abUGcJWNmBmchDLO7HhIKOehFO9+clKSWuMLohs8I1vzXda9wtkbrKanbS
D4qwX0zvDAM0UcW0FaKKBSv8TXOEja6YIckusX8DPJV8naLnlxttXd70HzUkvzp4f77Wu+KnYzTe
9DnXouO1VwKtjhvEn6x62z/hro20okW0CFr5AVT9CzSIU56ZFoMSpjLOu3oWcZea4AjD4sxaXyWX
1caqxzAusZZ+8A1/9QV/upL7Dneq53pqiY+mskkPM0esY1yM6uGD8ukXgBPDezB3lfgCz3uvP4yk
olv4tKSwRHJ8wXfe9dfZLy/9LVvB/8vqIOwIuQ/ObTqWu29XR2RjRe4W4h8xg/safaO3trYYV199
9JT+Pv9mHf50qXdVWRJPVTJUXAqMazURtu2Jc6UsrmicV8oHdfivxiXA4yqrERUTs4R3vbGw7U6Q
sAvosYYOZpGj1O36r8Oa6apB1Ruusx+38t8SwPyvS2hb5CP/OqHt4f4/HkUTieI/9m1GSlv7Rsuy
/OxfWhbzD/InuJ0qghacQ37Wslh/qJDVyG4D8YZUtbRef2lZ3D9ImPRwpCWQEdd2g/f2Ly2L84e9
UIlpIXCmwcJU/3e0LG97dmuxKUdEgpyXdFdsat/b+Sos/JHcoJDJx7DRhdxClln/dGNuf4AuP2tV
3i7uv19iaYl+gqDoODXPGLnEFJtXbhlvbECYCry9hCQRjx/IoN82WH9dzaa549Z4SBLeXq1ThjTq
VDUMGniiRXFTmvmpLGXAmR2VyUUp+/3vv967mcKPK9LOoIuBPbw4zr+9omeVDU6vMgzcYTjSSqjZ
sXSLFYZ7QR3KbY35njCGYykj5qbI23J53UlzJyMDS6VwLYfCb6p0RVDX/e8/2a9uBQQDzJqXGBTm
8W8/GInkWlbOUxiUsXKujGwXj9GaPLJjtDzrxn2IsukD6Osdb+gfN+Ona77byUw9kra6jMxSHB9n
y/abDGIOTpMyqIp5WzFgmYreL/oEBzE8dKaPbAN+taB//tLLMfXTauvc1LYagHqme4mfqPGByegH
J927DfTHl1wEaLw6jmvY79dY4kiC06KOJx6Wt7NaPBeuuVO4VppcewPOsLl5Ndj9sQXg9bqSZsqf
neKDk/0dFefHp3BUZklkaaOcfP/qNqbV62nKUMQenrtxDtJJwvPLA9lmO/IBThUgoRJhnikOieWx
APqgl4917j7EbfeBVZDx9mD+x4fBFngJPWBM7bAB/nzbKfrcyEAvGhjjsWAOmU35znOQW5ftSrEH
BqzjqnKiFU5VD0U1ByV8DLVHRIZMznMIKqunYI6ma1fHvhgKTq+F6wLOXWTxFHln1SQ79VV3TL0C
A7N5Y2J4W40rKxFr5CPB71+cd9SSv77N4si1hGyTkPn229RNVdhmXOKwbxKGa6AEaBM/w/nUxMAv
r4ctaWdBmhZU0/3aM60rnbdLek+4mf04Ov+ld8+yefwTx/7xSZA3GAy14dEjAnr7SfLQ4QUeizBw
6kCd5EaMcus1+S2ej2sjyQNDF0igfv/13+HXf12UPGwSlpeYoWVH/+kdMphghSAjvMTqJbFJcXV5
l0dxqAsbCsy4yemt0vizVic+1SURduaBtLyNSlDesqMlJdJvqZx06Z16QcJvH22Wl3/GA1URMx0B
zsHpuA69m3K+bpjTS8O+X/xBVdom3Bk3SpntvKq+qTBQtGnxRpa1XhP37FGNzf2azyWtj+zLfnjh
/u1mO4yeTQc1m/r+vZ5j102VzvEC0tV3mpkHlXeYs3znGs86GFOWd/thvrXbMMhC/FAs6XdduKYo
XRey34gJ2mhJqBeAQZe+9C31Yp4cEgPD11I8TeQ3Zma4rmAjjdNNzcKeUH9UctiYoeXPtXdyNNJZ
khGWbr4rnGGTNZiIjPaOcvosATgGvADnVFk7ae9nTDUbHJtIBdxN+rCejDmIWtw2c2u1PK/lhqsi
8duk9+Gq+Py71UhzHWObhx/9wWnH9VRbOCzSvJYbDFJ3sTdeG7FyTVLrsCrrmyEar1V32tlP0aWJ
q6PUGVY56h7X0JUXYzWAcfEkjYPlsfkk+hVujMd0SPw0IvnKGdYhb0Mp+BqG3E5utF4+mj0lfj9G
SGJ5nyXZlsWJQ/yQ4JTAnt3Z2VMtu6PRzNtEh0ZpKJu2nba1sH0ZJ4d50g9KSIg5mZWjvKXE3S13
HsxkVRJOL6Nxw1jjMDVEEFoy0I1hU3fmQeFXsSmtPL0JhvSKYO8rN5JbeIVbt4PY6rlB2WbbMY8u
silfOMDWE16hquKIVdWQ+zTyxUz3MdfE2Um7G6eNzuF1VJqXumo3ue2s8jk+tNWwmZP4rimy2yiF
W4Vc31v4XxGDnai7cV1lb7Nf2RPyAKxji2zF8bwtI7HOqoE1bexCxQs8/QHG4A7O6yOwzorKbeVJ
b21TP8F+7BNaEMu4ShsX47dwveyXpf0a83SXQ2h54nV2QykZgPaY9bO0wksWN7vKU1aiSJZlsI3T
+DBF5s6w+XBNv9Ey9uN52iWr3GbICqkkUS+q4FVkIwaazall+qMyjsdMKJumUE7L5cph3kZze+Px
25w4BDRCS+IRBerep5ECL6W4XS7mWHI7Z7g/291GcCcYXx9aDoM0FL7rmn7dF3vhLcv4hPh2Pynz
Ph6utKaHOt37SqkGSiL8ypu2he6dksLeVVMH0jltlz1ZEeo2Da0jgJWbxQBY0bpOkPDAnzH7+Jy1
I3KdfKcq0XYeraB/zdtxMyrpXZysdQbVoUYhlisgeMMmJRtOuV/+xBp43jySqe33hhduXJfbYtkP
LWqhqYNmNyjOMR9p4TNkQpSySV7yDUjw4iNVkHNzBzaw1mJebPsqp2HB4pxm4SsdC3SYd23q2xYf
FR5ShG81P2WQ2qbB2VF5FjMPMRuslZAycCqsZU3bt0YNZIrvn/gymoDglwtlwXJHXdZYacrAkBAW
6xx8j1orQneScVwas5/zV2Wzy9hyW8A4SNPRb/RwPaqJr+n9plzIDwofjr/6luOY3xfzxYQNtsbR
nVnzVhlgxJrjWqvTnRoNfpQom2mgoI2mzRA77qr1orWms7bU7aQ6hyZ6pRs6pAztx5ZLTfF2Wcyd
LQ4Wm9GY57eNqm96KJV8kizmlNWjexuFggmcydhiZ+sXV+v9EqaUpWENwdNdaog0Sn2tEU8tNYMJ
vVvoTJBC5gnFasjz3YhZWJfKrc5vVhR08NbT78/GpXx8f0Qsiea4R4BCYCbw9micAfszt9MJP3Ob
G8ft/KiYtr2lf3AEG8u5/rfrwHp2sOVhZPaeC5WEZlbVJGsFdW4d8iRGFgd8aIPAZ+XtsrcxggDP
sXwh892gy0BrwjWGN0HNqihhN1F6hrx+cztvvSlcDyoPzgo/GUP6HGmXDrgtrJqbkI3F7T45U3YK
VctPKCF/f7/epXH9qCWYKzJrw24P/va7JqQzcPTOQ9cLIpE8heONVaMfsCxfm7wLdcRVapJcaJm7
RDcOE/8P9W0TFU+aDTvH0K9Mixc/MXcuzB/6tw+qq18WemSdI1yniCat613ZqltYsBqZ7QUwVM6Z
0u1byEZmMX+ZOsKac6g/Xr9mfuo7busXY/0iHMhIjrkrmIn9/k79cmX99FHe3ahpyJW8dfgoljFd
44LMKKSsXpLWufz+Ou/GsH8+ETwyTHwjMHJghb1bwkNWC0XvDIjOY/ZUqeaV7Sg4kZu7UCtgCKfc
axo0BO6OI4OevSmfez/Vh6NsbkxP2SzHhhc2e0UdsKj3ThE8jnrY5D1bRNx/0M7/qsuhFlv48UuQ
POGAb184O5JN5jSaRzYBr7Qc1nFDnqfCAfPAk1tJE1axxTCP5T9keeD0rJU5vVs2xZx64/f3brk1
795KB8Mh4FTLVC2U8m8/jJI4RlxPqhfk2vPUYq+k9selixFUvFnxEbLwi/4d+xMDgxHMUPib91er
TKdMsxonj2Sf9wZDUT1IQqZ3utwaFWVN90FYkaEu6/1vX5BtxYUSxrd8j3lmNnFIneCSlUlFwqEI
kQ7r+mgj0jWzdD/JzKsxpAKtFZjOw3oBNcQcbXo9P0WVdQjHdLcsmTbN4DGYtXWQBraNJstjRu8u
M+qa7DR6MeZMDPvjbp/CbZ3UcD2LaVOV6rbP0cmOGCvWJUkS/sSP5xPYJHtZE0VXrp2fBtvbzl/g
0gRVrtxPKVlEdXujycQfXFhtqXHlxtahY2glIuuQtuLQ5lSrTXKXJ+PKGaydXqprNcQw3umPfZ+z
W8Zn9h81q09N5pdeH6T12mV5dRP1fBKvu8rYdZyNbmmtDLdfj1x0wS+WA315J5YKvOfPirY/Ljtc
ldEqFNGVYrSM0EnU7m4YXq8HegA5mwdNnbcundzy5vUexzB0bYWaSqli3/ZS38vM3VLzcu61QPbU
zOqcnSJTCZSSvnhhzMXp68C7agDjmP10Vr6ALN7UlEkDN9AS8zZNBozbaRpEu9e0Yb3Uz1oN30Hd
dMPAbCzbhRTxsaqc3RQaoRZtOwyNlZHkTUc/mHp3tMOdVSXH5biRDeIA/VnU4TkzMcBb0SkdWw9+
lcrtLr0TwopTOLgnI4n22XQ1tVmQzcOmS0o8yYkXobjIgIQqEDEVRYBoL9JJdsBpvuQUWyrFEEbk
UkPHw4uS3tvZQCzguK5pl5wyWredd5KOucqa+DCSOL88Cdzk4cFHZ09OuJ9uqopugV8g5n5T5Ew3
cSLED78HIpiMq7F9NqxsZ9F45k609XJaiTTeTjyOePiSjNUmdy/NwMkqYGB6dBWq8AV1j57KgLyo
Q25/tYtn/pdQaFnE2kOwX3XY8Ded3PZZFmg9PmfOvqWmMuGp1nIr2K88Vfva9DEFvHHVKlPgRc4D
Lg2n0KORKOT18jER3fpmShGUsIx4fhFukt5MAdqgT7Snayu/ae2L0ZenpKHFa59tzfLrMb9dcFQ3
pPC1xq1WGYcxH/aVxLhXWqsFu4hFejdLAdsGWAbIpbTSuwIYZkF7rW6Z01wVQ7xuVGunQHuP+FV9
zeCaCDmxMmX6RN1vTptWkcECFi7rlgDTbcQePIwIPHnnlgIk99q9dNKTpNow1XxX2yOwSLe3OUG6
kNfHxWWYnk641BhjFjSkMNo5+GzkHNWWHIiS2wzHwhA8INojraHQHi8yvp7V7vb3e/jf0TucVGCY
e4bj4mtGw/p2E/fQJvXcHzqtSLlfupbcnJAH9seZRmBZaku9IdLo3mHCS3jPtiWcojG88+8/x9vJ
HMcwH2PRfQG6L5MYdQEyfwJZSrVWG5VQk4AJ5Lql1yEDYRWyQmXefVDmIH59v68vSCXjVJ04Vkw0
3n9nrfCUAs9S/Dmt5KDMHgx+2eGp1MZnXP8zoPJer18WRK010zu00euaQyY25HWsfBtpPHuru6nr
+CxL95IO7FwG9j7eZSKweIjHTZ0B7UzjFxtSofT6fWyjwCBT7jjNS1iBXOX9g1Emz3JgJK/YyilJ
xWGU7d7Cr7WU3a5zVQ7z5QEAHFQVL5ewdpqkIYTQ4erjdrR7f0GLZ9sdVqMrt45k/k6i7apE8hWG
/dGj4Sgd46pMgSSAIlpHnOlRzi2vZ96M1549b/UCpL1kVB5jGqq36rOXOsGY3iuxsiuzCDVjTERJ
7sx+H0efEncmKceGg6lJgk7YoEU+HCv7NKXpNdrje30GfCnY2+f8hLHlVTpml9baFIa4U3DQ6Rpm
/i7Vt9VpX20DWUnC+6KkmzY/dC1LvgDW0MPzBF176eCm6llNoWCMypqDB/6UcpiJFgLdyOhMhebe
d0P5rOcxO3Z8sBNcednQpZrtEJB8wS35u5xsmB0usJG8x+T64NpgUmwgChBdGylnq2tfckq5asx3
yhDel5DfNaPuV1GtnDB2/dQZw1p4AAnpLokh+ow16q96WLM7HcZHSOSbUSSH0C1uOyvMSaawDguc
oBfl7Qj2ZfA5FuCujaJz3akbzqDF+KLs3JOie/cpHwPM+k4Lu81yotUqPWJTb6ScoBpZQKzeenkL
W0NZG4W5mzQ6YFaaBPQyiHlyBXyC6Km3OFiq+FDBz0+b6LycIE7lPGjIbp0Oi7CsOMXwRbpU803i
+/68lJfsorzZi8I8ZECOJF/z6bPdcpZ4cR6k1hSEMJzsNoOISYO+FAFSuVswEFzhH8ORpjzl67fZ
yRm/qbG6TxOBFQLnpTKfiZf6ovDyZsXwpY+Ux5VXw70aTftSKtmpKFM/cl/DsVwV3rj1QnPXVqwt
MwQ7ccZAiocO3nuYwYF3ZbC0yI11yVzzPlFPRKvciKa/NrLs7k/syMsPcYs8ibqH42lp+KymuanU
7osJcBGP/YNp18FQiM+2oO6JsW/KvfxFoG2ydRhCMrvrOuexNjBRmcSu1d0zioOnsUvWYgyfpK5j
V9w5F9vNb80uW1zuNoN7veBLCzYwsojD1v02OWAGC3zEca5Pka/Y0ABDuHsZUvkSztc4rt2K7bUE
H604F21cZTXj4PXPtsBen+5KlsRldV9EldyZaXgwcn21lNLLf8XE8LB09eCep7bV41VsN1fR16VM
EXXz4mrNTdMrj645Ubpohzi/Ra0OLNACCeDJIbXBX/DxqCheZr3ZJLlBAJdF9WrGh6V5S+bxgwbu
F3usi30Q89zFhPBvc8AOADuXrQppzxspjC1/KY8WTJSoydMCJ/3+/Hhn77IcIDojRzpCw2CIT4v9
9gBRhR1PRld4wZDw/uop5K7oKuYB4X5AYaVslvfWLndwJj44T7S/n11EtJPAqNHZL6zhd/MRiWcj
wfIjrCp0LbOERQbQA/qwW1AcrNO2oKRIU9NnQ30h3/lEV3kScb4TKEoWpChi7f55N/4tisH/zGPz
Uub87/8sv/lrWckGiKz77//z5p/+5S9680Ptf//5S6LvZYDx5Zt/oAQXnbzrvzfy/L3tsx8X+Md/
+T/9l/+w0rzI6vt//efXsl9EpefvEBiLN1yDZdT2r3kKq7J4Ec33v/3EX+wE9w/MMJE4oZxF1f8n
+3v83nb/9Z+KDQUBlgEd9zIFQ+BFgfIXO0H/A/NJBkO8WQzsYDX8k52g/0GcKiormAnQ6N1/z2lT
d5Yq6J8NKcIyOD4a1lzQDM1faPIr01QaxULRDJUMxlpDOpnRM4RDncz+PR4lFqGYbU2lL0gIw38T
qmNvJyvXNe5rJwYNhGM3oR/qGvyHhpcyZmQSiVUcxac+5nTuqpUzuoFtfl02Uq2ZN0KIzym+4mZC
ZH0L+D1ah0afN40R+3o73Y228oCA89yVaOw4XaqIwUTlbptcD0IiEV2Ygj0050y/m+sXsxZ7tFyb
KbaQQCmUzlsvJnMxRbdqxWS8xdVD2eD8MmcqvLtmfgUSXPVG9tqUdkYk4jQcWjPEYaFKDtmEXlG5
Nzo+GYnFdqMHKn5kCYb8U1VtB33cFDWCuuihKyhW0vQ4aro/qs1G8p00aNEOMb7CxceqgDhY021K
827wWnL7rsj3uwxz+CRkeHIL7TZUBcF8OVOql0kjlpu2pipGCMRGDbvLqvyuuMuL+FQbj5UBMDat
8lb7ao3q9VjA/q00/ZU0uUciUrHfyrnvntvfVC6PCjrKbaERRzTO54gWvDQMZVWnReCN5nVnaNvZ
7Nx1MqbrfnYw/qRByC6mV9yJCPH6rJ9KAZ+gl2Jv687GmMRnkmrQG+oOzMgnkXSfQltssxJBYq2h
gDReezAAl4mbG9nbUn4ObUhwZYNzm36YUu/AoR+4CBB6IsCEq/hqA9e6yR3G0u46V1vSiOniy7xf
GRP+hK6yjefwvPSMGEBuemVGsjYclbqFIA3hWW+gVY9LoGQQ5oxN02xr9gwLa3mOLTtIXKAPWNnR
xITRMDaSuNKER1lN4pQO4W2bPrixuoqV8mhX2SFxC9CS9LV3wWUinjsq+8onvtDXlFvHKdd9Vn+t
YvW2yZHYhbwricqxPzbbUREnFzscP67Vg2zu1Tj8LJuBnK2sv7YrhahLN7uG5rQzR21vTfFRRvIu
jKqtNemopKZLqVXwUqfZhtaCHEkxKCf4tkhvWGVCvgKHaetsttzVmBXnMSIlMrzuYwzSFv73jIJj
TNba1L1oXv85dXlAYwpsombZja03J6XfV1V4VNpnN1tiy5AXKp8Th2koPgS9XlwML/keFvFNOrcV
I0n9mwthN53iPRnMz7KhPhin9nMszGwHH18gFHA+m4KtwSvtz2Tc3ToxDy1yvU9hgookmuKMnKQa
YzetgpSS5/euMl9UJf/gcLZ+tW0t3gCM7DWOynfQXTRqRulMDdZu+lMocEEXNQOqzz/t5Lc/dsGf
iVW/2hv1hcYHLcDjb95Bo6U2NJhtcJE4Z3EyQDLHx99f4R1W/GP7XdijqLGdxW94+Z4/NalzFrmt
PaC1txz9LrGVq2lKSN60Tsns7krLW2d1et/G3r4BIFqZjXdupvLR6zyeQJG+OAV5WA4qPQL2DMQ+
FsWI981CA7RSnPJQZNWrwfT8/1cp8L+Ok7jgsf/6rPf75uXrS/n2rOcn/nnW2xynWJ6bhKvjcEPB
+NdZ7/2h2TpmFi4O2n8WAm/OemxncN80yGLGpZ1f+BcTUfsDZiyYArUAvl9E5f07TMR3s5g/1xrc
C7hMP9hM75H+qh4bm3pWhzqGNGWu7jvc9qlvhs+iHG9RnGwyXQTkqSNYTlZZagdjjmeCORuv1oD9
xE+37hcvF1jQ399hZzH3YEICb5q34O3adwnFEJh6kyoujDucgTKQX8TSZfnVy72HxDXXkEVOWtR9
tmc0zok4Vm5GDnIY5E0NxDvdm4yhhyVCBORDmyZwTDj6lgGuXYGgt1ucW8C+kYsUyqbLoI6hkDYK
JAHk2JnHdlb9MhTbsiGKeGQKHgySuQdaBUQ9fXmvm7duSXVjtfgp9ummG8XtME4Tin/Qereby40q
hmfDEM/Mq89qnW7Kmln4NO6VXjkgOj+54BOleaU0D1HSHRWbM7qX6yR5jXoG6urXNMWKv7oT4SkR
RLCpRFhPrxFCIjV/DqezJ5C9dOm6YwjbmK+V+cLBzI04GM61Nhh+W+ewEp4G1VhP3m1cXmFJTdVQ
ryKcuxiwrmyF4sw7Roh7wlT6Q4PdDhWXpZZo4D+1xDQDDOhps6lUZ+2S+bMwwzIupkSbInqsw09Z
cZlRsE2IJmoCwxpCKWryZTEsVpGdA/db8lMoDmGNAMVChKGkx9YAEA7pCvFu0VMEnvqqAfs1NpMI
gzAq1lOEiEtpA1uJfK2MPud26Gu2LCGv6D5R3iQwRweNBrQVcldE15Ut92UaLRVjt7LKb4r7bUwU
wo6B1kbFOjVFvPLaO0J2t1r9qM933rTctNwDR/eo6AboKhZJqDE5cGS++rZiY23QrmbxWArWAEKx
jqM0tPS7WCv9OGxx8LlYJpIkhC1x07Yrr6nOlZl9QqI/+p6iw4WZjRcM767UGmueymxvK3O6y9r0
SSiz63tWUq0bIALqY/TQo8O0bDGzMc1PZY0YqZ1Bg5OWxYSuhMNdn8pd39PkGUl63zVuw1qGc9Oo
z3OVw+KLwg22dBdqP/7M515ieOSLjHrPmkmA5bsoRGiGLkYpzbqwXmtUD7jqmeXF4b2Ke1wZUuM6
mc9hXPtp9iWBuFGN/XbU8n3YQqByX3rJ5xi/GPIr6q+RI95xyRoZWYud3ExhBdEAybEKMaibjgOw
osyMLTrDoMfKy0rmlTZvsp4cdCXzPfela6/qub2drC6ounlT8rzSE5yNR/KC7/T8qxma+55El5yC
zpgfjUnfTgxnBTd/Kuab1CnbzUgsetDGNrYS2lWLzwz9OuU1HsEvqVljXXdvINxulC9jxj112i9R
c9YL7dCGB9eNbxwd5a95SQxv2/C3JGH4UZ5uDOlecslLcQm9+0lzdqn9tWBc4l053Z0D3KSjAIzD
W9NAr1ht5+VH7VfBKq/ry6x+clrv2Ovxt1E/KVhpQu7SWICh9iwU4zbp9We1OI0VKSLdfNVLfe21
IiglxpQAbik643gfAo6aLfaJaK1XNp8/i5o/abuDQQia494Phgk1JHwQg/IlKYhrx+O0MFSEeu4p
dM/GoiaWDzh0He0oPHSmsaGZehjKlqmb8MPqHqHVpdHhraIx7Hhz5sTYdPn0RLD8VZzU0EJx9Jiv
XcYY0jWCrHlMIQ8O8NLGLtxmacmj1oZrV6lx1E26L9Ys1+Ewo2KMg6H80g3GfWlo3cpN4gfblt9i
+QrpeW/HaQCdcrtsTrn7YmFJZTnfPPshiXHYgsuipp+wp4hz3be1KsjQIzbIs1ML1aj2Ded5RFji
2kzUjechYp0b6Bgeo6kisNqX0vySc780lZfP/BaGbCvCuCqMaw8R5WBiSFZWkAtcsangBrvVeNQn
NPpmJZ51FIta5YqVk86XVjNPOnYR+qDdyMY7VmhAi04Swt68oIbcq0A+UwaRB9UIMr15NbcqsPjt
OC2b2TXHqy+L4rFv+y1Rxge9iY4qiJljqmt3XDphpbiKR7zrneqLO3p7lSlYLwgQzj25k/NwRRe9
RHofEyG+uAWtpVDvCAI/4Szy3ZbiWoNgU6aLrO5UsJRy+t2CaGhYJ8LaKs03suBPlcp+LlRzH43Y
45sTcQowPXZNkt7h2smldsN0U5hVEMc6/kijfd313GQnxEKm3YfmGNisdCuqzl4fPris8ypHXJby
G6dOHDK3Ouo5atf5mztChuy9g8A4qFUPVXMx8d+u0Cln+SWkX808UruF5MzEqwza39Sj62s5TKGV
hWdsogKSyrdtx9gqU7eKae+d7kw7e8LZZqNiRVR10cY14B/Nd1H9Re0VZMZtK/yGuHtHf03tfeuk
3zOrXjmFSkyABaivaDjTePdm/eINJgLJ1F/OOTgLEJNkncJOF6uwzH0NGe8ErGw4REXhIa55sAEp
M3KdoAF7M2X4gldoR5V6kzftXWedY+OlSnqQh5q8BSTkuhMwxFpr8wN5KWuPbo+NM5gniIIOllHW
aW7KtYriMRsYjXxqRms/kdRcl9qqBrkDgQnGQTnVolsPACfCY1OaziF7koAGUtb7Ija2rsEfCcSH
ilzHigps8E00nFhEVU+8fZHx2fMUP9O170OLnrFk0OgE3TLlZvscSA9PeGdkkvkWmIvFiznFwh+m
J5upT9X3DAVABeL7uN27+gscBEAH/UGKJzGHNxpYcj2A3nRPRKf71gxnySgDL6G7VL50Zbb15EOL
Ubim3ogp3yZ9slLdvW3K6yJiy2dpNrygBqyE7rV2zx5GGhZsVYZdSvspd+ONxo0SueeXDNh17TlD
8Gyj/JVC+DZB7zOccyuHDvSYJiCaCTppl+F2FiD78EfrwRo+GVjztbW+lla0Ara/DsWp81iFcCnr
4aawG5DwcE0u/Yqf8xXD2uiWdSmn5qFkh8pGZK7UhdXEFqrgBMy+Y2IH0qrNCSynV/PMb5z08zTt
FP3Ua+dSuc1pZzGFk75VPSj1bTk8kLcehYh9H2T0BMHhkxll2FYqE0ILdS+cbzNcyh5oH1PrnSVu
0Wl8Y3S0ApaHVYeUeFZeE/ObHlVQGoWf2sqZ4T2nzNLLzeb/pe68khvH0ja9InTAg7iFB72TSOmG
ISklgnAECZAAsaN/HbOxeU5W17SSlV2cnoi56OiIMq1Swp3znc+8JrhA9EWXDuDize0vQ0zcGRLN
bCRaJTXoOVQrDbW9fR90LV/E2lwPcNU7MpiehHQf7g9IkwCJtBQrvFwaR26v0S63ouoqBXuIuLqa
RIe8Rj2qZs6Cnwypzfl6zVFoy2jpzyVDKAdkUxq6ZIQsILEB1RxlqDKwtIMnWRPwWaQz6sTGo168
/bp/Ot1mAySl4N16TTLqpHwm1ChvMOsPieoQAkjMMGRHEb2TLo5lvtu1FF7JAhrUVPS8m9laF5QN
fUIb78Yj3GP1NNSzDlWbg29Q3Ha3510+HGQnt6RNc+ppPx7Uca2/yoSlTKCZI1uaScx/ist7fVrt
gMnbpZvLeVD2fVzwi3KleZXSIpciTFpuoBpktyQpPaFaPsjVqDtowe4iT/RCdndom5uQgHsTzejr
yirfTe0DYndgtEjaXJrgcuCZ6/CgPpsqVqFFPbRQeUqRuyyMH1qfjrp0mNHpkuU9bFwePe/AtKfh
sZNcwFyRzW/hu5qhjGnWqB/TQisvcqDmAA76powN/TIpEuz7bvRRKyb4aSpqIpgR9S6C++Lat4Nn
Akq51TffVovlSSp+7KRXo5G+BpWyyoxmvqPud4tagwt+OK0a4/pITPxX0sQflaQmQJMwwCjc7scT
mbxHerlBV+gPuw1mh6EUnsNHnN7fNHksHSalbWjQUVHW+7VAVGszkywl0zyTk0mvJnRAG77j39eh
jy4iqtRvHZhrAS3bvHERrYJbrb/ZxQ4lswf0nXs9FDYxFOhvj3LXSlIaeKLHMtc8dNm+Bl+nxeEV
I95ItiGlYyeo+bfI8tDj+rQe+Gz+pof1y4XFz789XqdgpFqR+zP7XuxuawyfHry/O0baH4tBt/GW
gz7O5JImxS9XuAwaWziKo7jl/zQj8A66w2nsSmERtJuHtoy/W3vfLydAfd8eqDSOMkB1SUURWglM
9+DvNADe7sDDPtSz3IunB+kwCTOPcIBMyCNwy2+Xy7envRsKHi4meB2Ly0uRNQOv7R0XRx0x1Cy+
Yn9J68F0995Dp+IHV9XvIDVyK2sg/njH7fDiH3AtPfaVIxyDIUuHZj1CrBtZ3P8LjvbvejTf3vY9
UetY6P2lbbgwxYEnzEsRpo4t3wpL/zYy4r/finfIoT+WEsKXEMJoe1mMt379ttZB7lH1SDVgVdhe
ah6y37WbuUDo49xvPsESPli892abP/fl9yve7f523+W7a8H2qP10DQg8NrZW0D4LrQLtff+kx7rT
u6e55l/iItbCfFn6aPoFx0co3F8Hvn998rv4oDYm0MqaJ6/9vI4Yawyxohw4wlYVnRB1NsDF/YUI
u+l/PHjnv/vC39/AXYDYddfuKl24sjQCiY0BNiKQ00sArswVMenvr/boMcU6/7Z5wYwciPZcrGtH
A9LcvK+dXfpumNfw7y/022bn98cSd/LtSlXDtFGr+LBCa9zenBA3OXq7ceeqQe5nmSvGPr7x4PEe
XvUuFppNnXe1OLEGYFJnVax56Ma0zgARj4SFhEsMQkWB8lBu69FHvAuKV1kHHDTgusI3UPFQLkZ7
x/sjBmOY8FC64XdB2EASGq0IARy/p2TrRqY3F6kgHgGhlX08qicQdhb7BTafcTpCQVmYfIXFqo0e
sQj/EiR0GWaITOIBQZ8kXr6LwOVxr6XnFvGU81Y4tWqjZGX7wsxMc+Vot3wUIu5FTHBM+eV6P2Ei
31bSLrvQ11G4Hkjl58KnTnE6N5vr0WPF+jswPhN4cS0FryzU4rD7uw+AasN01z5dxXfE/ntZBghO
b8rNR+funPO0CW3vnD5as+Ls+I4A+HlNqDYc3QZw+HtS5qDID00m39gpOO62YTapg3QpfJwfuVD8
ZXeIK+kwe+AbMNRAtOHXPSmBp7no4P+9LsDI/bym74SU4vsu6nk8U3e1JynuHhF8xdK/fzwEIAwL
nIOwN7vbkmmvn2810t4egY6+VEUfjar9TAkrf9pyZJZp9DP0/H9Ayvz3jcc4HP79eGz19v7262yM
//zP2Zj2D5VTHY413rL4hWgc7X/OxviRgYEa/st/DMf40Z84GKQ4DFlF2gOfZLzVvs/G+BEuqaim
gZH6Y2z2E2QEBuifwyfgQ/+WBX6/NIHTAPcS7nQm18GG6e78PTdmlwvxG46LnRGceofzdnLyivjA
uX89uMbnYfXoMDQGd2vzn1dl9mXxDJD67656QwutS462ip3A5HqKb5cfu6fs8qTSqroFGUCTFAKy
OThOD5flWR0bKFkk1UQtp6fj1HrJBo46gjM6OfqH6UUFIu8cn2/D3ZMyRxX9uXyh607f5Ute3phF
BOVYGAmW3n7Rx7chJlZQNwMtWUp5oBcr+v2K7LTLJoawa4wPURlnz+cYn/VgECvhzXaW13djo40T
jjM1RC0AEqo7uLyLCYHNpMd2yiMDvBiWpo2S1bQwgl2okS3mI/pcWJfTA3/tPJGxN6OZERyfzbOT
Pd98yVE/b9NqrRT8KLUDk9NkKkwqC8s/PfVNbJwnFpiLncOhCob/dF6puX9MY/jjt8s4X+epc5rs
N4aDGZriUffzP92dIAbsU08jPa44+NgEFiqg4o8FAxHLrhVY50npHSfZZcaQM1Hd7p3piOYg1HV5
ujwnTKOgey7zuHBOz9W68HdxGV1eyqOHI+8IyzVvBysn2MXpO3AnbCt0R4kwSI/bXpyHoQW5wKG/
Nc/QePa7W1Q0w6wIIJ+c3Oa9WzbIzDO9dE/xFSzPwL1oqx0qImCcD/ANXYtBnu3swsEns54tg7qD
J2vr9q1c6V9ZxGfxUlzmwmpsBbzQTQ04CCILX0tycR6cYLjFmSxZjvHRIZgPpsttF413gxI9z2PE
+K8f9piG2asand6RpfSs9W5ZbPIwt6F9hifTsRInTzyRhZtDGt5u5/EFQ6Zfl7dsNLO3ZQC8JNBD
eon6l+7uju4pLIMU78Odp3u3yWmSB/vXMtDGtEncZtZFlQ+xjBvHCRRtLsTnhuVMfAGmciJdibXc
rzbqTJnS46u9/dqatG8JfyqiUMiZjov4EtRjIaVtOPv5Lej9JjQhNn9oygug7BRthMpR6fevgRCp
SOAoY2tpkRnUQsPXMcfFq/6yX6g/pOUVLgDyOB4Ct0Ct4F6g/zDge+rzdODssUe/eHt0UrGkjcHR
RurMXKPeqMdQ9+PraM9LgvPt7Fqn3FwRYAGXAXvO0VdnhlGJ2zNryIEHR4cnbWkvBZd0i6j3MfX1
FxWRv9Y1ljQ0kpVS+dfIOA73k6MUGQoTyy22CHvkKvP3UsX2x3oCRFOXsEtezpJvAtKr3FPitZRF
DAeC2yCy07gvGUPQJoZywLpqvZ6lul/SWYCbpDDFOke6Dn/Z1yzmv24hOQoKAZ+S4TOqsDaFa9NS
Qo8u0AoIfmBdY6WEKhSALw1a2bHTeVFOjNNbos76YljkY4RATY0ZagCgmAFNujy0zl6BdrW6Dra1
Om/1cdn09Lk/evlVrV7ADQKeY/SiTJosLvWFWa8zGaEE2z271UQfDYJqudvq40NOD9/XCT6nKMkx
AQ2R26zn6KmXZnBjuIiQQuZemRmbDJfQfAgwYUHN4ThwDpWnWT5d+8sRusP+JZWiPPPpxpUHDNKa
sRSVqS/60tepHLRx6u8DiAKt15hj4OCDMtK6sK7nzWVi1zO981EX0LKgVxBZD4RbxfHiKC2wguX5
EreWWx9hSG7/87Thvy0hMEQy/HcJwQFbeuft3CT/63/yz+L2PTv4+bt/ZgfqPwQoBokuE2UbHbTV
v7ID9R+gYL8Zy3NG/is7QAtbVsHXKjJm6aK4/xM5Y/0DDg7wadlWLFA31n/kR3/fJRDnNH8aCYqs
YITEv/yauF6s/pCAtlepzptx9mbMdqEITNdxSfkBVob8XOgKS6/6h+IegzYqVh0x9SGbWuQD33LZ
P+7DhhlL9sxLuheckvWaWuTSqJ69Er2v02s3St91R0ZRUXZoFj+SzVPv6sq/XJCE7nsVDfJazduE
CzZBFZtutmBwos6TygM8tFHXKGzYb40vhUdP3fS61xBpmf0kziOvW+WO5g4EWnyCb49+VzuUOH5A
JudOal8JmNcG+2ERdiNjmqF2Ad7FkX0kIILeuyxoUXFSnSbY2M72I20EyIkjMkLaNs58CJiu7vf8
38XEDjIfMhE1uullkyQ4v9tvkmu8V7HhlTFsweg87mJtNIgNn7gctx7igZ+K37s3D0KLh5BLdyYY
OHUAgnl6nLWjo9+/oRAx2S0bRFIdY555t6geXcPENzTopw71jXDcNqfHVbupQju2h2fHDuWtGuw/
rk8cZQhPeOj7MGhymGO4UkS83Tvf9uE/89/vyMb7ovYvr/OuPSJXxU3NNF4nRu/Lm38JsycQ0m7x
g77Io1bMH1S7+3WLTQAGVygtscPvSvZ21xi5lLN/msCeVd6AvFDb7lwNbfKbX87RZUTTtOY8mF06
PyncC8Lzse4eX/tLWH7mrhwOQvMZPk/3o7zir1w/HRmg4ZSIC3AS6n49sSJzOJgkrwN0kxwwIz7P
RLrBlvDEF+x+7PcO/X1t253jEsnlWwn8IbbW2DftDkEe7jdyoLniM2EBJSVT5BuEYwSf8PpZuqeN
+Y5egKVsSZRSH6ixdhvuP5JX/X0QYGoOetmzpUhWXMvTZprtMJVWPUCjDIEaD2IvADqnZxzjWTiv
2x/ngw+i6za93eCxeOjp7qqhubFCXhCGRNTeOfNRJ0WXxxftHJUtjlx0/qPXXan2B5/IFGnBaXga
HpZi2e8XmTJBA8bJ7FVd+MK6sYFO+2WcUaPzSzwaMWShAEblxHQHYqrrWm/lG2kP4PsAwY8I3e9+
1gcq5l6kfocVOGzH2O4MwGPAohxUZ1I10D6tr51jP5/dXEyJXbweqtc6PpNowOpCP8hJX20MX6WZ
ygjLOb/mT/XwSFfIk5fMQBnwlZ+a7RYr+yULSOPAkkMjcKURsj3ow9Zv8JqMbfaGqkDj7cILehHA
7qJ2wYQkbubKh7w8oEKKoH/QTvPgSDxy+7BcnZ6vgbAZskf61+3mpi4WcEYg+6iXLs1P1pYHj2p6
m17ekE3bBXHvSFOJfgrrsEydZs26qjvXpD2XjA3wEWSm4s9APFoOGf8i1+0lqzKoCLHAWWwHYeHm
h/R+Yhq12j2jm4JSKvCjk+UVJ9eyomQfAs0vs1ez9eTEhY57SGOSDf5BN2E0NzD6gSzOqxNy7k46
LjxxVJyhUvksEyMq0fouVmrr2TFAshWK6je/2zn9vHV1XvZ6cJspP6uD26Lctjc4ZgFjWAx8GCja
P2yFTO4dVQEdiUbkSl6sr7NTvrbvyJzMzcrbe+r0AJTABQdITjXXXhgR6qjYEayAfZeozKAv7agC
WufvEnJRp1vvI2nDDL1LxvurhwhKjcwyi6uYQvqwrngDsYvc5IP/pM8wyxGvaH8Cn8bQwAigGzIZ
Mt28QGbZxQT89pUM0UAak7od3F6edj+kj8FbdQORKV4koE4qzMS1NqA67Cn8Vq+KrjHhfbM/Odcf
nUQvx7n4qkvpiGY4luU7UnAHva+gnL9SVrIyqBkCLYCs5p9HKCtjWnfFiyfEmR2+wvuAY6x3MRkL
rpvLVBQhcLYpqEQMxGTHVT6NRQFZAyk8B1wiex9p6vNxVJM1a1+p5APxa4qQKsNOkOBC3tkV1QG1
HRpFb3v3xrB4VL7ut+hrw5EBi7XEHpccuHJJw4tL3FkOesFCiyhfXDIffXnlil3NEnAIHkJZ71ND
JxSjSETvEHhH+t8ZnODjmI5BPbk5fQrQAICLz36DusxSd9LpW/d2vAXXIhwwaL+50BiOa5AyDBEA
XZghw++zEovaxL3M896vYSkUIXN7c5ZM0+d2bq6RtKEoktNpx00dl/LA1xrgAa76lNpswFz1jm+q
C1kChcuzI9dOVwQHkCwemBvwVDBVRie/CzqPYNslTrGPNcsBEAET1OwC8V4h7oGmo2oDhUiRIrHV
Qh5DX//RHv8CZVo+A/UQFo1odhceKE2lBkI7NpQoXx5UJ/my1LjG6QX06Uunz1AbAI2jGp7+ycGh
f10HIZ+bEKwF+5uHl2kP72MQo+wB8dfGDXInoit7SkVcm3JUGVHJYaZZI4DdOPr8RPpgDQIOmhdg
jTd+B4eoD6wk9c9imcbC/jD3cJdpRugFbhXcCdEuxBzABRgJvsw8ezjybGiV7B21cc31DaoUHGfE
m4ygk3w8aWD/N18IhcvzPaxwVMPwWmW8/3L8bJcsSt01RjlnZOlesavQ0S6lZs7cVHFKyhEKYm2E
7L7aE2Mc1T+FA3aY6BMj//ByCfc++p8unJMRVXd4iGFplvRgaFV4qA9fbw7udtwmEEpxuoWHCa2t
1kt6BwIoKRKLv5zKsZK4ZyhNKLpOzuiro26FhTZEmrYNklOQWTO4v4Pa04R+g3sufYhZLQkOGBcy
IjkqruGNg4N/aWRAtx7i7HhbYkfAhqoG3qDHdSWiO3JUx4d+uiepVhBXcJWe9T7rZFylN5gK9+bw
jFOK4aUzmWML6MkPe5XO2y9ppYblGkCMaPcgbkD+h1fjrXRbBTU5LDqdXWSuC24AcMslhBI50Nzb
1ij9y1z90BuvW1x4TKpejVdycpVnJgfytOYdntbJwO2OU4VtAUBE4OGAO7qa9AnAxHhOa6BbI61l
fCXov3CTkfV1pE+iOlU9Yj+M6nzadsXnIO6nvEXFzaNyWL6lz8arckYB7AifZqgDlNQV+gcodjio
16bMcznn7QCjUdX29+fnYtS6Ce4ttdN8bLHS0AI7AMWBThBIT/c2sXbedfTB4nSZGE4uIV0yZt3R
eV3NTvTOik+aCj59jfzdWO5iPT5B7ftQOE0Wuwj5ONqczxfO+MIBKH/AAYfMoMY31YU77ty6ddkG
dRcR5ytCEB4PoNjOTrOVgmSRT6ptenWsD6wiqIGYuaNVyBbxisltco2aYR0OFqfl5bWXKaHd9KOa
D4aFn3gmgEOnYeXZI/RSFbZG8lw923m405f73QTKUIkClL2mwfuRnOB4iqOkOkX4IYDyGdKjs6fy
m9YGpu5UP9R+WOyReXSMdyD0vEaQpqlnT1kONBGZY2hOEd9i+M4dcqd4iDgqfs44URyeduMLzIJ1
ORIJvZl4R4bbaGeCkja3Nn9SjU/DKUIStZVH5XFolJHdL9PStd53aajULud+S7PrEzSSe1Zc0Vpq
yUT09cUztw3ZE/ON1+7z4EHCwVoI8DwB+UJkLkf0bghuWLQ0Gxq7+EgdVQCQyLFtGITYMgglx75i
JIuvVVAaYz6I0Jf9GZxADkpn96pPdvthCWXswjp3rySZst8YPvJvCvJl1vBkEutdW/HRMaQw7ehT
fhmRiA76B70mkAP8KekG+nq798ovwjLr4Ap6AEr5LSAK3xhYOmDhN+xey4BkKdLiKdZ3qPEBGjuH
eYiSBpJiltdd/EQNYPahMFjlUNbB57ugmrsstIZ7t6PRGhZfEgYzkXREW8LLtim49j1ewQ6aMdpl
fNqjX+F2ND+tqJ+iPoeqHqQ5uAi2y4cO+kJsaNQLUdyhWdRGfCdGRSlgMywRaPtu5SAZqVtGrOmK
dKdwOFerL5GR05GihcSJ4x39MkTPZ9Y8q04FNNDpZvqCfFHIYaDk5mQbmspS6fZPhxnZsMf7COov
evAVAEBafIAsWsfYR+cL0ggQRkKKAkydS7+NygwenFtOOaVwUAfMf5Pc3aZ0+VM5wbgJNwvk98HO
NZfHr+uUPiufhA+JEOR7P2ssX+GoJi2WnP0KQIddLqGOFpJLNp06dYwbxtqmuxjpdOaxfnWa3OW+
RHKah4cXfWS/9C/G8BgcvNNG3DygGN8ONV8d1ZE83GG/PC1mVnyeGAwU8Q/y9AgLqk8IIscImY5n
KsvQnLLH0aU/BtXrYGqt2pUcXaKBI3tHLx3K73ZDOXsciTfDrWPzxjJ1kfv0Ja8eSdGtcVgT/oED
BkKDI9GcbNxi1kaHDRBwr3R3WGrZFNSVW7okTR42TFioj4wXfZK9IaDjHqa0lknnbkN1KkVZsPOz
r1MkeUko3EMrT5ojv/NKSXiOj88lqzFAHHCNuWG/OjybdPIoHoIyRpeTeX5Ru5BJRC3G3Ycy90Jx
Uj6d5hVZCWsqiY4r0Ti+bSwSiEANEPjzLlE+ZlzNyNPmtJ42VBOiS+rclkbcjmg17qb5xIhZIxl3
Q28RGYskC8sqSDq3hUjJjGTgmKvW00K8SLwrApZA5cn7h5YPLHfchCxBV12cc1ihHgpPn9IaurKV
zg/2WmhY2ub8NNb8jnZ+rC7aBg+UWPbObrZKTs/EFqdSh/2STkNcxrKvOMXrjSHDBR2iarhbJC7B
fySRvRohokiVNZSb8T6iAXqd4wNImGcY4NraLNFi6RYpPZ1trXN2K0SH3CJAl8sD2m7xusqFBC/E
3Cjq6EKWzTdFX+kYFOksQU6YGvGw2SfOiQVnG65UPeGc2WQjuiVENSKVqw4TjhKvGmfT0xJTl+4w
V7XohFxKhwAvdQWhKWzX+lbxq2FFItqciMqsNTqyWMG5EJHC2wwNz0CN2LlRxf49B3iDS2675ksO
FF8aQvAGd3DagPBOPttjfBk4GVrJTg1ztYwJQP2cZMxe2yF5Mymne/SSoTHnOta6V7wzKkCutqII
tqvgtN59iMdBPYMkleDxlJIQ+AAJ3G5+3CDkOQazz9PR7qEbrj1lCgCOdCLAbZdoJJO9Oqzy8OgP
WFODURWCFg8L1vVgXA7JiVr8eBD3c2XGKeDEutHu7JU+YofVlDfhScMiqOhwSBwUtIW0uRTvv86v
hxkqFzSRREghZ3XLEP51uaWgyt7BHzGq1wvnMOe9De248ugHXKImGEyhluDaSnhtHmM+fgom/bWL
A1UPc11FiAX82gxsK0m6VFe6OHpoba9rvvn+q7L8Q+3uZ9mGmX4IGNuXAni/cbHc9y7EA9Pf+fVw
92pHxvZIN544dngX3RkVrFG96EcGHQ7VvdDEEYMeSLwT6rSIKeHQYDjyARUmTj4Ofjc6LDVPxkmK
tXz4TGfMzvDm8qkIjqHkkouGJ/6OOSxjE6rZbQ4ohEprXI+xd3aZ6gAOIRgwahlEV1CCZkAyZ27r
udlT2bvNAjWZx95/mmhL/uWdMVkW4AosiX/+/Bt4RDsOoC1cZdG27AP04oZ4+WiBNLN4W6arRMVQ
806vtCBFvs4GRmct3MdHsCxtYA0bG7fk/ol4bQyJsUS0B23AR7d390lL8OmNVFMi2av8h/Dns5d0
IMKdA3bbB1sIllF5hKC8w4D9bD0q316JGIp/eyWmftWNQc0ruRDKy1jh+fMVSrquMUGYze0n10kZ
ZpsHTyqe5O8+xF0LUjN7XKWQNiByVHHtn+OCVjCObtF1ePUxJg6ObD82z6Oevfrbx7U18yeIWTPv
Gd5WrbVmC8MXU0ZoUOPrFrnG3j1YASX0KWz45IXD4GDLEBnf8jdEODofu/Eo9zF5aI4kPY8QTf/m
lmDeomqDmcA92KEDQX+xd5rAsBbTxKVDt1T9fH7lnRQh4/rYnAkrzHyYP5EQklMMyA9oF8SP0LQ/
Byd/+SpAOP68k7v5wi6x5WyvcSfFsxL0a5R1XVDrosS2A2qLQPdkIFdHMInZ8DhBJvYqg7U9sKfb
D+OLXsYC1MTHMR4EpF0ol/wwhiQmsUSKcAqwpnjKx9A9/RpTTySCHC0+eDkh5rRiL7kPVtjvZiU4
QP2fZ7mbUCBl1qZKoosVlqyx3KQeqd7tic05l63+33but6vdNfALfGBR9eDNCaSYSKOgIIoMwApv
49Spwpwz4+Ejik1y/7nEQtYtGO4GCn+/bt1ysMe/rGTr5tvsWfo4v1zIcNmyUFSmNLZD6UkWGOze
Tcjjcn31CPyt32HVfsaO7zdwt16yi5TsEijunvoqEtr0RdWd8keCbSuFHo0QJbK3lymY4c7ZL6r3
9Ct57l3jazCTP5jCB93T4ONqOtQfNLUi6rPTShIlABMrJa6eHgF8fp6If/e+7pZEWRmQDk/idsOr
19JqiaytDHH2uZrX7uWpmRXL26T+tIOfLSV6fcAnR2R6fE5TDaqZqJoxdczGgy02mnAg5ueIWLU1
YcU72oJH8oyJtpC3OH5HJz2yhEoPpG+HUspa9L68bp5SbCy1mKECbF4MNQ71CDWyEcxoCp2/3wGA
/X+zPgD3qdgqaQaawndB1sTWo0DLgAzhhjkl4f0sGiIdSXwzNhfdWH6iWUtzEJU4ExdR/6yCi8Xv
w9V2Q6jslI8tuerXDqHW4PhGH+8w7cfJXOQEdsPcj6FIEmvzfJKEBswk2UGK7uOICI2PnuokmTQT
MrmfO6LjqB1A3Q8OQwSHIlEypXPVN6IDuUVDPBtz+njXuBnTGXbTVQGkpgjhPrpX0TdzSwd60pqT
cLybHcbJFOyE3wyprUJjdHw6j+iRjXvRmzi615HpIQfDgQm5jELbJGSKpPA2AivuYsPkQu/xjk9V
VEyM6RnoE/1m2nbkKut23M5K9xIl08vYHpKfLASDQQRbmp2hNgSoEu8iLbQXokCDx+kPtiLdlFAX
j450HdoAU2py2ANlbbQH0ASzv4P8tY/QjxMwGpus6uqmonaAIDsIihV1jZf7xdwKdfBt+7h8U6/C
A/n4Qk9V0CeY7yywD0pfobaB3x3DauPBcKRfEWKxZnHJLh+GFktg++/3CjoQYPBwhIFIcrdXztah
OdRI43kJI6dKdL/0aQ1P2dnXoldPsUqn72tPT5GEuIPqtia9ZFTSdSNmiMxy9tOrl78kaxp4AR3S
23MyRzCbtE+ingOMEjCUSBgM7MJsdEa8DtOIg5h2VT+OkK8ZOkY0rz0a8EgBHDmTr6JdfF0xL6D3
lJ2cfipNMd/In9txRVxpxPHjH+KdB0xQBF66Ya2POm6GdBBQAIOqqodUPC6n6RT6NpzAEO60k9GM
NUKThJX2JEe927gCkMqmoAVyCTLWRBrxG7EWwZCNrqM66Oh+NKylC/PnW5xO0YjlC4fSUB5hUkMk
o2lDNxNPLIS76OeASOJb09RlbpEdwmSpvMFPQ3apPvi6pzOhKD60t2aBZi7urI4Uova782qEMYgJ
R6CDOlk2fRzdA+hybry/DxM/tVD/8qXRtkM5jL9o91FCMY57o7VMouIioc62ncOy8tTlkT70xF4N
KAWK12xyezbOJBxoXvY/rlu5cg0xk4LvNmS+Pz9vTEqLF2Yo6bu5MkEhoXybfaYbSQ/PsqO8k1jR
6bq95A5KBRJNlA3M4vdyel7C6V4N3stnhcbvYYvZhM5/ylDMHioL0V1CM8otHqSfmjiY/uaZNXGw
fUt6TyVGmO2JZ8YhlboYZ1ndzUb5jJjjgGdjhE34EYV+59c/1PnttZpf3m7T3MuezJW9tJ6M/WT/
snsngmNbbR1w23gQvfWfwPn7e8TJDN1BQLcafma/3uPF6GzTKBlcC4iFumw8M8znrQ/aZXHz26UZ
qi54PW1cjhk+L5p5NRMow2u0X16JoshKTNDAHKE7S1ee3K3CPFLZgLl4PrwzlV2nIYIaQ8i6ICtq
RxspMG2sl5SWkBbkFbS4QzBwDfKG1+Rp91YhuvCj3jCRKmdi6lsPmyCbqs95IE3z+BIVI4xtZqpP
3/ewVDwlGsTHqcxIQBh+V3PlCO05rEt/L/tgEHva082oREP34ogRThmIvxojTH5DaOl0R9APXYj3
byzPllNvd9SkmpuvGD8/iRE83sC+7X+0QfXchx04EuZvFb22kwIQhR1PnM1n1vTkGUN+wkSCZraB
xBiTS2lqu7dA9qpnxj9vDCADTmf6EygveFjoPnMPG8Gtooz2D6E5KzdkL4dPojc93xtYxEWyAjaQ
TXSkGDaWbzoDxxoeJmlwCK9DaXL5uM2YK1YwL0S/QwOKdOasYgAFpB84aC2ivEsWwZm/QKLNwe41
cZHBe72eSdX0YEB3U4AXcXt5VQPmOx4MaRT/iUwVBeCVNvbInHVEqyG4l+DK4GbnyByV7fg0lmj+
YTj7eX6tmSxCYOcJTmtkRgMhufcsblbzrcV5qkyqcD87p37xbHxIcUGfr9joOR4tYR6f1yh7E3zs
SB2fw4HfDkVvkK7WBzgMVEjeyA5aMe9RHfWNCbLJlqEb/tEA97QcZAJA+qbjZG2PaSjRGhm4aUzf
JfXpVu/BODBzjoBZ9Kv9NJtenNt7/qr2Hk2uxlXebFIG02m3ogE2GPUMhwAHOPmb5u9fRKq4vULj
/aIDFKSfCSf+mFf2TkcG2I9onTWhssjs8HjwYGr1z+UbwhSHD32UDqsT3cRjBP7CSYaDJU2oH0cO
byOWoc/xTqfa6rod0FGnIfwo99R+V/BiaoBeKjKmivHz598iTtZXZnMt2M3q5AgmZKyM9Uke25Fo
MF7ZcmkM9HpkhofI2qSBhbIfONOh6ZURQ6PFftKBPAUZTkaAkgC6d+qI0/+EXssD6tvPcP+XsAN8
D/MSEHZ/sYHVkp15VC87qtEVGjNUasCChqisqy6gZmupTfevu/VpIrn9kYXE2TzvSPMG55VAqGKL
tNjPjn9QOP4tHeC3dcbg2z3d1Rnm4NDV9ZXpewM0n+GNc4V+D5tLZHsqEGfYAX7CSa/PylG3FlMw
kzRgt663lBuuuWVOMDus4QzyuXX6/vuV/Gq8/NP29d/e5u9AcSjBWrwzIraCgcevEbvPFbs/Vtxm
SzLb07khZwlST4x70LQWxWCLoIpzfUrpfaGE/OAkV3+Ts/1yfVESf1tj10ttJ1XN9dWbm8wF70zy
oTb71xEiDursRNzBwH2RRAgfE9ybxw2s33RXfrmDu4o0lW3J7M8/P1SyFiATqXY5/3VvQPxqZ4oP
YsAfWA+3l/Kb7fXLhe9WSNmei6wUjy7C0h7kkeqXq+MwDcCxvyI47eXDbMso51Hh/7t9/cuF7/Lk
4rq7ataJC1fbM+D/Art4/whVBaHvsIsGw59AJdkHU+Lqc02hPhewJZGhnr+YdtqcEeREjGYAAZnL
rB6RGU72S0ZZxM2fmd5/xIT6b4M0w08SZfzfgJoFpnnyBqj58xed4H/+4r8QzZi8YAItD2w0fHEf
/heiWfsHDD/MTVXLMoQq8De+0+Af8P/sAcKWNj9XVe7kT0QzPxJepMJVgb/zm/+RFqDYmXdB15YF
3QpxQRP+0d2+2VlpkV3lWvCNi6noN5zIPwdje5FG8uYhu/k3fYFfrna3WSy1y6rbjavtGbq6kJDA
q1g+FexY0IwPwaPAZPz28YiHAk5uow96FxhVqcr6Zt/QW+fkuyrkDiKf3YVlzDiC/BlqruibgWUL
sSQAnYCqWaBF8CTCMzyVhi5LOS1iJkX8JH9mCDYV5ZfsMSFn6AA7XRCkp2eGh4BNh3gEPELoWr+J
bP+buzNZbhzb1vOr1NAewEYPcnjRNwT7RtKEQVESGhIECIIEyYfwS/nF/O085bhZOnkzw1NHZFVl
VkoiCWzsvda//oaVo7EU0MEjX/x2hw4GucXb7iruECYRduWV0OjwovUeHN93oNtinFQTgrWCzGV4
txguNTtVXjpOKSYpY7tInuFADCRnnzkSody9QA4qufDaBYSfepIeVEwaxKcVIncgpBfcaGhA4B2B
w7exKfoi6nNfek0+qL/iowNGPnB+enqm/1pz/6Qi/2gsvi9GcGg8sIm3lTX525Ym9/qjeD5Qvba0
r2oAy4Wi8LSNzQfaIA/TpSMzaEF57cc32dV3RyisOznGzlmHKhpB4WIoKkh8SNEEnANqVNpbpvQx
5vtBqzhqdFsSO/kGb+EEg09dVtjJEewCSoVtlX3B2DVs8WbJRmSt5B/3AisaGx+3mrgu0W9ptjbh
/9C7YZUIHefO+O8LCMv44A3ICSE3TBQuIZSyjAQQJ38pBF/s0oNK5NjaYKL71j/x1QrgbMD57eWI
VE+dtgAerUKHg5WeYHTIjkE8ASMu8+JnSkpshtUn+htzQ9AkJnwYn90YXT8mGnQJcOYxRYhrjNGV
RdJFNB3NFDYJ/ccTjzoas6F3WB3iZvIc3abbWIx3VO8w3sb96syXeY0njfn6anX9NKfwyaBd9o5G
Z9JBTa4zX+GHDyG1RdvZ1XJv55lydZoloEkfbF8V9/aCrVQsA7Rcm3F2+mJQPWfoS+AS1NGvlunt
9evMpGPgVk+nJdkUjyiGpF9Qfk04vpuOJibhwm0PMZm2bbbjvh/uUDudG7Ogi4N5zh2dTekSB5Uh
19JxQPQrStTDuDWDpomGhFNUoXkd3ZpIpv0UYQQeQE67fWeIANJ4+yD8EbjxgeWdrVbE4PmaFA/R
pTVrkhDR96ErtOi9G4g8fgbn0EWEqO8OPGBwcKGkYx4ES7CfV7OcBk6xB098GaHjVt2ou4TZKegY
LchT6DfShF307J5hFCCawmITigDrqnbkIemU7pWpfT8d9GlWjdEjHDpudHi8pBcrgVZpKfaQQTHb
lLXnqlv0ss1Yg3f69HjOd6JhENrNeqY6dG6MytCDN3Y2uoUqWkjn9kU8JgS/9LS+ez0aPPEF9C/M
1yH3DaHxLlp4CMOU1rYL704dQSssnArW6Mm+L86zOr2mj08GLdgSRT37xNa9rvIF3iqlDW/XlcZw
1eBKhn1arRqkfHTLotRL5VXpw6ENS4CM8z1Qb0A4grOuO08I2Ccfs3PTzsLb9UNn0RBO2RrXXXcG
b2vBbDr17WQMfOMQP5BStt5TXd7ktPMo+8n1RrtY01EivCCfVNEnahaeXWwXW13DdnC8tTztLMxZ
E9Ku7+eAgJMSAzBmxDiPY4n5ClfYuI+Kz/wxGkxv5Ckl9OTP8G63SZNglzfA2BQSZtna6iJfP4gl
g7AyOq2ZJL9c3M5DgVs5tPsxiN/+uh9iE4ZGVpVtuJuPD34ADbN8IqHD6bZJW8dI14oxjNbm6pfw
3BwlkFIjZiAFM3oOmwoWQQ/ISyt1mMIGQGGg+rtbihLBDAdhrPpSAIfIy+eIRNgOWixKiZu12zWB
HeVYBtCAZlAhuQ2KPNhm7ypaxYd+WBgECQE+GlK3Li4abHC2kxwHvechaGGKQ7QejqtBcO2JXF1m
w4k52LFcngST0VhPT9dVFZElshAclZq5QBtfl6fdKVSnnVcqxAO9POBE6mfv0W1uWoIdv+4e03NY
bU57KEll2AblCqYGDLEFroP66LooZyACc3WcTUAX+/ceU/L38h7JG0H6L5fHQDxph3GfXC8hIkwW
HQwe6ZzWXWIx/gXtrKhjYQ61L01s0JXjAYk1rm4EjRwbuNNCu/q8VEspusZ6Uo00iEeD4azqNnf0
rP0Ir5idjtqSlVvAW533PsLM6y1Sp+cTrSw52XsELwngWtCgVu1J/OaxMU6RNATYFhovjaB3DDQe
iCPQ4J5Ibx4hqSQAxC79NtyGx+ebOF1P2ykPh/OYPAdvBeDNBT6a6SuzOXMor0KpsaxHOQ/IwC0X
2edxcliBXvKni4uDKv0ZgzLOF6FOPfnPiwOp0znxJMF0Tyqvmz4+EZy6JvcKcqJveNly8DKYENei
e3gDXkYS+w8MszLo3MOuLLAbxLMB0QlD243hbt8Iwe5swdeBXAJve5UHj7BNH2gowWxgSN9G3YB9
AOh4O7R7smAZEAitplNup1pgAYvsTkw24I7CfrEISZqdTzMx5ODxYKwKTZBedwNzOE/6keC6lani
HfwffPDD10CBg3lbV+dAhlCDPoTWlNABvDMmQn0pu7INjQjgzGDcAbyL4Bam+qP3B6f0jNDisD4s
YP+4x+hGVHQicAHSg9WZ3rtHA+ahXVXgQD+cD23JZK0C5UuBAZlLAYqSPu7lGLfi8+KAx+gF58sE
i4s6h2Xo6zrpqAg6vTPKcAT20P9wP37aJOHhxF4jOBhENxh0CcmQY322Re99PbjKsh7DG9fTYny7
BZwiW+4BIveHIxv2+ehqfQBBzkAt1AYWbpBFPFDgWvuZ5Jpnbzvwa30yaDeLrXMFWYMUB2D9CuvA
z0FbIbpJxA6EzUqbgjUw48h2Q1ajMj1F7eBdIQqjvAZtG5rtXK/CwykkXBgBbKTxhcriwnU0HHmj
ebLNYI+wPltbmmxXrxbnBOnhHMaP0YPXsvWhD9VFWR+hQ6s2LfKntYNoj3ABWbENaVO8v2PQMWpD
IPImnbxW9ipXZt9D5gZnPPMHd0xjAdEIMqSEBlv1qNVQQEAXZR/aqw5Mghj2vSa51EONFdCD5h8D
00fodYN2Vfjq1T1zVgxSA2CxIR0hvM4Ga0VfX9UYDwEJu2qPDQWyOwMJiESBxSly8hVfsg/UtbmU
kmA2iPvtmMja82V0gQhwWFSDcUZyh9alvfSimrOjtrHyvVzHjF9H3T2op0wE7IsBGRbAj+cA1iKn
btOCL7cikfKQjcDwbutb0L+LWd9t3a5zfdkqqOAZ2UXi2KuCvc6k3UACAF/+tGbm7cNlp8h0y5kF
izk4J6SgF/uBTDCbW08o5JZNLCgUA3y0L3aJtSYTwgmaCc/a1DxtADacbPg1gJ9iYBnfP0+B6fVi
D7d1dQ6tkMt+euqkCn7KvkSkX2hxsPIxnnOFXDUpkV+ebE6bFo5lngozzgNzpqd3uirTnEFHxjHK
w0YKduYd0NDL9oWRbMr9e/19Mf8rpSz9Fi725NYoKrDUPxGh5qqaeiWpUKqZmQn5z2kJYHvgSLap
o4Jn0rxC0a4EY16j6joFGbTXh51TRpI3/d5vgHMHl3/hEP81Tib6y39rMEhRUvB/UbAg+dYO4iW8
HVil+aOX0j2Yv7BO4YnlAJ3Dr2HQ4axjRX+4EoLG9LvXFC3qT9hYdhsO7rTfmqtl7hmG85Nd1z89
FsjL5CuW5JMziwmZ1ODr2WDiyQKi53KG27WOZz0PHIbj4vk6cO7hPv+HK/LL+6QjtyZyQoQI6d/u
E28tk5rKojDluR3f/GPly18grs41ZcCDgXJsUUE+u1G1RC5S+9tx4d4DwW6EUfPHXlf7BZBIaIIh
Y+RC+C+zp39erEtxGagSpAIXCQkzeeHikS9IyWFuQXCtjckJbOvOz6c0V/vBenB3mLCMaP1C4Law
nyuJ/GOCRuElM9D7YvRP9KRTJNVbjXwoxiJkWDkGDrx4EjI+v0R8bLBtPIDXuuUeePIqoLH59f6W
90k5grCoUbO9W7fEuPtEwsqQTc1iJt2cCqpsZb1WtXtFYaC9PdE3ld6pxvs/KEqq+J4qMwvVU/SQ
DxSDLsnwmOMrn8BuiGmQ33BqynaHVwH1fj3AQEuzj6NrDDHEWjREPDuCTHrzG/j4QTttS5xhvTvg
uxnDHzlFKKemQ087goi3E0VKjqgsgKOp5km+mfDizE36ZseJxeA8ELX4NZDOYYbYcmbGuvfA2hQX
ksFuG3OCYTe8R84gr84pWzUkU5SI2DljMBwJVvsLBrEDOARVIsnxIS1ibElzxbbC68l9UuQYwUkQ
qyHTODKzbdURR+bisaxwS6DbtZVg6DC8Qu+gCU8PzBVY6H1knH0DJQhZZanlZKRM+RBhIfLCeNGp
ynSMrvFrO9jP1qlHWekedJiJB3QEzmEk4bvsl3igAOjkiVx3wSXFm2VzaGYcYrmJCXPtZXoP4WWd
X8Mhc8jGrUKhCh8qTm5MrDkjOVwf+ApaLjgPmAF3bqbD4shxJ3dRDhG+VOJtuiTld8TEnC5oKU+e
yZGSTfTJ6hIF4NC9+O1lpDbMDe/OSSZq079WEDah+bvKB/okZY+KOUCxE9yRW4bmrE4oILIqsKal
h9IqJIl5yrnqahFpzig6ZoyXys9nD0vaf5AXfo41PVZ2/YgGGpDm7jHNwXaM4gl+V45GGEdj+55S
BCKKoBDP8FHmI6F7Q7pQcrShYS2byTHCHIhQoEN6I7dxJScIm3KeC7l1TWNeEOz7LtCtS1Q+7IJV
F1qeao1asK+KDsNVNfs554pgldLBkPaQsFzpUcLT4nD2u48sxJqnjIY5ODLrNpLetaFvkG7kmAyM
tOTMW8T8jjOzn5KBMYe5u8XvFt8R5psSNhzB1ucY5Qj1LosmRvoYNAbT43zS+AYLY1829nYNNmM6
KMJG9PUKxCD6q5ciPEPZqT6NrQvhJb9OSRazqeF1cC4Zqx4cVWwPJs/DpU1+Ga4Ky7sqLiyXLvez
z8fH0ONJok97+EaVHMtNdU9O20V5fEGDcn4zA8PvFjVT+cEtKVuRFCoufUbW4QpGOYMqOgUpFRo8
PZtdT/7gxhQ7Z4QMKU070+DjNWIQ37cucufe2Ao8cKTmPzYEM6kn5ecx7sNLNsIBXn5HtQCR6Un1
+J4tmlXjWDPaGu+YctajDwYKcvOodX4QeILTSPG5Ki3BLXjjko5OLisqrHGjJNWWX84FmmTF9IkC
O0J3nUlCD3NDZ1D7RyRFKh8jp9AzU5zGY2NpDl3ltZLfi4MjX2kJQcncG8K7Y2KGl49iiavOhWcg
uvgVI18rNpx8BmkpeCQyQx7GnZ3TJ9LykejoBBF6MBsluNphCSJhGIm19fRg+C+A0krG9B/MpgJR
lkMvOrwPaS5WGr2vOP/6hKXbBVRKOj6NPBml/XXjeaIzjcQXGl/3FD8WyDoUGJ2v7E97uvJ6s51r
dutSyWXvJNVcINS8qEHxfm28/IqWMjocJrGURdkZA+bAWF8W8qb8rL18eX03vkwKblzoT247e4SI
5Kg58YtBFnK1L57JKBozqC2z8kUzojBvRoSoJ8Q+zqzJA7ylmDTl/thH+AioSZNizwwZi4Lm8NGN
scZpqOFCPKGZOjMv3DKOwnbfVvb3V/JI38VY7Efh8f/10EVEDw75JYaYFGjqQAPt/q9HMP/7fx0/
//r4/Ou4+2u8u+0ul8+//uffv9v9FV2Ou9PHX/+NhPPm2n1+/LVrP3d/rRb/IYX/ES2j//6zB80v
X/fvCY5lMHChWCTW2VQxoNH+c4Ij/kodYhMH3VfQYGXKlf/rSUOoI6D9EA6qbBnCufrnCY5G9jUA
NxUo6Z181zeHut851qn6t6L2xyUjMIzhBgUcwVK80s8FpnK5PTPKqa03tCZ3aGRU+L1LHzkMSqSv
LNygmRb0ssioeC6usTku1sJFXncsqIOSo4UYZE2IQxjiNnZ2RQyH5Z4BUdFjAczuSVdcaAwfIJox
fSjCjk5PltCUKWDlIAUADrduc7JS6xIp2+h270lVjA1pdZeWmr4y81g+TE0gIjJLLvXO2s4OnlKH
2XYtQdq5lOtiOCeCw71KBUUbVdvw61kgBE/wwn/kRLoz23RzSuawe4Tn89sBgpyTX4RdV9N/9KdV
VSY9PXRwB9Uk8PFJI+HeZGfYOme2CMihbF4nxziitgme1qwDaZedG4RCbOXJ7LFgBh6jMo+e8AHv
UeZbH+1ghL4H2sZxnu2JmoGzwu+ROnM0i+nPaQYdTaU0e9vOTf8g/LHU+VNNznAmwUeQnHm9EbDv
j3GYZY/BCb/w64n0ejM2g3mzOk9aHPvA59jJMzRHWFgdb65ZvD6MwOjTZl65pkIJVXvnxhXsAbVK
Jfec1HRrvcApLouTtK5LvEBmSA0lyTZWdHZHFKnDZcUcJ+zf21RD4pDWG7XwD0DR7OvkukCU6FbS
9P5qSYJQI300nwNep8YW3K6wCTjGbGmJmeJ3sRVs2f6jauK6DbTS5UwycAc2R7o2qbdOz0dFsjgb
vh6RRX78PSv8/3r7IppNhPUOTRPnaoJPmer+bvsa1+1XfTz8vVP9vB/98gf9az9ilPk/mCgLXh5J
cmwjbAf/MtD88TfY6tA3qboKqZJe7u/dSFIHfJPOhFeFj60SmUwX+vdAmThw5tCmcPC3zIHYkJT/
p/1IbDf/2e/+/c5p/Pn4pokj57d+93G/k2yxPRVw2R4/PGkAXxMxc5KAGCkZ+1f2GMFOC9o0E6xS
Tj7wsp8u5C+Hib96F/95I4bf+tqusZrhVqqKzWF86uwq7RkE+hQXaOPO4bH0/vByghL5bx/6p5f7
1rdmBGtthxUvh7lm0AANQ839wHdxJ42zmLLWox7IIIEhH23gtP/+1VVxSX/36oKj8hPEUKqHQrqr
ebEpoxdgQhXC5nCfhYoLYB0ALuGb4+Vr6NsT44uI2M3XyfnDO/jnGfRvy1XkFP/8Dhqput6GNTcd
148RAm8mAxSfwIFQsZkaVZ9bt3yXIyTUEGuP4RXdzda5/QF0+sbF+fd3Ie7ST9fBHOYHSW+5C91o
GzcfOsquLkEMrr1dkN7K4THN3ouJEEX//uN/s6L+/sKm/I3Vq+fkwwzMstgU6/xV/txOWW7SZzbq
gdmeLrgNGzC77e9fVfvVbR/+MInWSA4lf+ifH/f4aEwScvtiY2B9lL8e1jCbx+ZMdqp59ZYvsJjc
RsPxHIxgfAqNVJldfazZ4idzJzQEzDw+ram0/FNGAQHUvO735YjFFyWcag1lvMH/+b5qpch49nhf
EPU9bV/XibQ/oy8jtNfjjK5grFqJ7rTRcNK3/vZNERjhxaeh64BjhGMF40glMUJ82UJSAHHhBbkO
McNl7JKD4vRwdS+YYisJwxLs2+a5wImwxLhCUs7mHI+80pYNhwlHzEfGMYLpC7DjCfJDvjCS58h6
aaPrjKJjd5p20ydxYfiZgnxRJBFjBJHr7lLXcNy63d6YlDCkkJi4Z8z+jvz0I6v6Mu7Rk9EcMXVR
ps8JnbpXzLHzuo41X3EHXy0/ci1eSdjNXlOoF75FuXUA6YDzMjXBIQb4CX3K3hVg+0Y/dFzCgQZ/
h9zRYj4GLCR+o461qbnJxDgFdPrmczTjNMfM/7m5pipwkDN8qea9t53BC0mQ2YPMq/M2vqWHSTnD
Bu3gQ2v3EShv8dgSFIZiTqrBBJ9/xNNGXGKuEMth+3mkMGhpW4WJgwEz5rG+XIDZGULPr+PjlAs1
uUdWdJ/IYN6UHFO6S0AuxJLhmRG3XyPgxg4Bjh8uUPbRU9+LBfq7jRJB8N3IkIqk2Ho9zhDFgHtI
H/1suOid016b6HEBbWOXL2my5gzqoaoSH4xz6ajaVfN2VK173jp6Zvjy2sRQbHk8mFuunt72ORhd
v67u9iV97BDEr9SpNu5Qc+J5y1DPh7ATS+M7mBUr6BUCr1+F1x2eX441BaOiP2VOQqWzHYNB+xLk
WNHPg/Kd16yncePjK7aqV/eNOeUgoWcuvCuFMTvs4rCrE0rIMmWq+abPGUYurogmHilPvelcxpA5
ep5LE+eKefdB3iiWXZZ7hWE1J5AoOFswbg4r7D4yT3297tWoZMOWsdHvPSgQChxYPjW8KLzmXEpP
Bkdb54iQZXyfHNZ3WPAKXy049ucA7TNpmjaaDzp3sH+07xWmMPUetI7QCG7M5Bl33oVYv6t7mJ+m
Daoy6IB3+7C61P4pAfEZOjrDBEee6q9yup2drniOXdb3aDC6kUUIR8gYHydb15xSZB8TbZYtMd8w
X1SELZ2npYxW1clwxui6ps8/jrGLgT9dM7N4xZ8aWoL5AXQH1ioE3wxTny6yDnzHTjy7Qqx9QjEA
pwoHRqRWxK6d+SnN03l6ylfpl1sXHDYxR41njvDYY0+bnRg8LoZvvI7CtC3OXq3UXD4ZG0y30/Mn
DKfJYGrNq1UWE8+lbMrJOWCKi83OfXMc5USz2hiRPeF5eHrAqM2YCMcqiKNOj/NHawsig32Ilwc2
lkn9hb/a08+jwYzV+jZIyTS7MPV57ed4Gyc4POV4aLE4A2tGVNh2AXw0hjk2rafGeodBYSKlxwn9
D5Ai4KIxV+bFEgEOJh5fg0UxHULsGVn8q7bhXI/OrjU/O/cle8fsGPVr7b2eHTCkkuby9JRziwbL
bAXFAH6JPr2hGCrg7Anl2c3DiUF2C2b2R/yJt0t2mGJWfxYrZWzuB6EadrpdT/Kwgr9Dwf9cQ16L
hdDrsZTiPJRHzNTLeRWpk2wkT82oXp0m/bxO2TXfIXIsm+UFWeVxAXY5N+ZEvWFhPFUXxszEmXuM
f0TKZDjBOPA9Q6s7UWaPD51VQc6Z8vD2mFkRvRGbL+fFneKPneOw2LVrVqi7fdXm9wHC/R6zS9uc
HJbyyMR3B7ryecHdpe0BKyvcy0aZ4pk1Zx5iTfV5LagR5gIJVcYo9fa6ZZbHIx0RP27QqmHspPoK
iZV2M2fWNu9fWk8DWgSV+4TkvzjD4Qe2YlwOA4EHEa3wwbc+DSZ7hwRXmEUz61bIEPPPbKFJwrrw
wuIXRIVTOsTAA6AVKY/Tjk/r4/qemrRY8yNY9SRftb4ywQNhiuggud6cJq4m2rSP9Vm9g0kwPYTd
MptncsT2wL7hqAgElCkeI8oUtstg3qX6SE+at2Z1WpVszNtNzffz4kzupYhyMrpEqCwoo/PQ3OP2
vBM6Dbp2Ry8AiHls7m4+vzMksMtET9Rk8N6rjh6iYWg/e2whLDYuadT6TFbRTSTDj2uYQeLF5QqD
Dqa+SA+ZG6dtwGcC64eagMQWXzYVVa3L749YB/6+oFF+WdCo0DUN1VDpo77Vb4Xal4O+uhSb7Sec
PtTxOK+16IlJmNszNUHFpnOW/0nw9G3o9K/qjVLl75cFsvlnvSIfLre+KXlZDRFGNde2nK4PNvIS
g3Jm/Vio2cUbfCcQjFEBmv1STbk0bVzObsL/Yyl9qeFhUfjm/PfXg/yUX1VSxkBAS4pFTycu2E8F
bWMeK/msU9C+RBPLLuyXRfq+9ovx2T54oQpX957U9nuUvlt2guejrVDzwHT3FtPGftjTOZWHM8Fz
BMFxZSen6I0ZWFAFS1uBRzL3MPwcSc4Ee1p+XrSxLbq0mz2pbKCHRWVP8Ox3ZSehS6PmgVWK1SCk
xDRJdS+pg7fZwZ48bShutm9h8KGzUmZ35oJ3P50gc2YQt3Ud3Q6nmrP/9Kev8z3HhKDE+Uhxbfed
t2WrTm0nQB/xhB/6hmKKoqe3Me+y03XKqy7XGMPY+9Z9OBNe38SFP6zt5dH2kxdiBewXjPdBfpL3
yn4RVsi5OyEMhh/7tD8nbxSb9qx212H8sD/StycfwU0K14t8ezfqbZhlket/xGtqLjvl43ztHmEc
fghaCgNIp7HDVQM1Zf3CP2/3kAGoMyUQFwukcP3kDxNMSLKZqEHfIY9mNiw6m/AFR7Ijw56lC2C4
NOrsZVA5OJ+8Jc6HcM9PI/IPYItQc3bum3C8yNGtTd6gFbpcYsevnKB2YCUnnY1xPdml2M1D03N0
F7GVz89nnHHjygqdvzf1DM8DNXfu8WtpL7wYN+JDEO39u/0arrbOQnOCsxtd7ClQF4zeYDNeJL09
tqdMkzp7FMZDzrzGc+JR7M1HAzseui9nOwH0hi2I4/GIL3KMiNMWNvDXbgBJfI5dJ1cnwMCMaZ69
2FNuYxW1Ojnp1R6fbC80kF5BnYVCMl6oduitPp6+weXU4n3uBpDqRloseG/2ePUQ+5T9Rnnvm1w3
7xNVa2MvMm5baa8RASPCpqSBZRR8Wo4Xk8ScerHi8L68z9rxWaJCXC2l49E4tmGLNU7KHfK+vNAJ
PqcIOX3vI9VsEtOG9mpM2IF9n3MCwBTEftU/e+k1nj0ctOUX3GcVv3fgUYfpwU5UfIzW6YDQA1Y9
S/bmUnw/KMlX65TfvYQW6/UGubfzx3QKlr1Ok1ljY/eD8Ntj/oGhFmFak/XBpRz+0uzFyywtbC93
WJl04l64WjvelMV5dMbB6ypzK/srCV96m8vLcTXejVp0czETgtcH6t8Y8RzzSnhg2KOht8PqLmF7
52pxLziJcDoLudiDMIf8A3FO/Dw4QK5BUhlvaOWteHedB397MXt57+01g36uiQUNQtRkbTRJZO6Y
CS/PcmeUfIuG86YZl2wB8Z+aZv1XQNHwp81NbH4/bW66NDAL/czmJiR9L2r68nTfU5w/uIqNy9M6
zx18HXmLzAzfl6yZKtqPrv452gzsEcJDyh2Ocda3/ftt95ua6u/zgIggBhHw0DX1G0tEfjyeJ13Z
5pthWI4eMcLky/oWXeH9dLVLLV0qwlATo+881uekTch/OAd/mAH9WwP90xv4tu2f8rMidznul6IB
FJYR15SLwALENOhBxd/Pgd+VJJuZbC5nEjA45LFO8btPSHVu/lZSDGEwtyqgFoiu8ffXx/xlf//T
2xM39qcbl5+bW2G1hbhxsP8CQpRpKeq5voPQjBcmCRqfd+wbVoPXIqZuT83XwQdz8ne8MPVUVvw2
UcbqAlszCq/HhjLQA/+jyAJ59gYreaxFsmVvP5GhvsKFBzZ7uNhXh63dL68f5ZzEKIggD3uHcjab
7pje/+EDGr88dn/6gN9W5qNtFem+5QOus7Ee568Fo12UfdF9frOXaLvcLCbokTJ1kGB+jGgYIkSi
2HheYh6PYnJ2et/Ee3kh7PCO2PTRvV698yaHbI+jo/icG2tp4StpF1jF/4nT8+syChgYlhMzK9n4
Vs80Sm497rIKh2F9oxaUIVjbgqzc7vK36h264B/gL12ge/+2XgdkMCHdAIYSqPfPC6Kr+5vZnRXc
Wl1rnweXMI8O2NBGx9HT58qpjjYyfEgwzH1ClBeAkhjwsXJdDDH2ME2f8dWHxY1lD+5Ifrl++OZL
M2cQ426pB8IBpQWgLXRn+4zpcfT75fyDU/S7d/8Nu9SlqjUy/ZlvzADdCPiL5rf0x0Jog6l10K27
XTOE1Tf8QyKr8k+y09/7DKi7RaitUOd+A43lvCRFtBWXDV7fCDp/et6bi8voGGOo+AeMWBGA97dP
SWUr4tbQQmlMNP95j4p8cDpaZZdvGJXfbGTx9Ru91caCWzOvYUWlcJcG3qVjlPP766ti6fWH1/62
nz2ytqxka5hvEshHxa7NgoOG27rLdnZ7TqEHHpvZbT9UFt2rWsbH5VmbSVfKMxws4MO1rnBExagy
c670uLA1CW5Mcsj/wYMCT0Ye7xDKck6gXVQ2/FMWPRbQqE8qLHYyZoLMCW1l8UCiwy8xVCRAXRjO
HOaQJ/IjzCsF7mozxTCSEvrGmfOI8Zyk36Phwjtqxfw/KUOF6OiPMyRF2HpcO76wh16WlKsTJzFC
bkpuPcSfmxO58h/sjcdl+YIUx8kj5m9RDQxnsm8dHVFwn6IshBswlwGKpBdckVMOFrihqNmD5g2X
TfwM+IZrAjtfxgnVxvZEftNgSXJh4JfQgAAeQtStCYanWr31pHj1uB32MYIcAcQ5hnj3KRQPF8NC
yjWhRqVL5FezwxqEQpVy8sIO8bDN6aXHSaai/CN/wpHx8kTyBbsfNg/jPTT2T6azebplvkrH6kAt
kXxU5GCb4njGBLt0tTEIVPN+xHjWHsTkqDrDJcwP4Q9r36fy/I6TNRsh7xVDWAa6xciAWJzZGZY8
mGJGSCeUSri54vk67bmOHyDaolKyTA/Yq9gm1sddYK0GnjgDIE4rH+eobl/18d3ANJogJxI1ESaw
xTJzVj15c0rLFCfh92GoTU4jnu479/YedRNm2Zsqkef1Rvq4JmfYayt5AzRCf9kdUPIPkvP0voOA
lGyXOBvGFZjL9UwW1dGWX3nbBypnceoCWMC+zukpOMRwb6WPn57d47oGWHwZTrGSCY9w4+f3W1hA
wW88nW346BRf9WlsqQ5/B39QFUowZ9Bi/uxq0Mlxqbl4eemaAMr08TfHxHMIGBC0+eL1mAk9UcgI
7vAdLvxxUV88uKy7E15IDNleWgySMBenWHh6FsB5MYdyagKWooNy4UQBN9idS0iEmeIC6j7oxyAd
280LTReBUCxbPdAx3d8TmIpffoCXLtR7mNeTDjSK/PgA11naG4ojCQder4JNHF3tsgREqcmXgyTG
iGsJA/oqbHOvCVIL1EAQ4V8K2bai7dNuSUZmHVkC4SapjofSUVODh8L4QDnH4BCU7IV2Esnh2RN8
noEn+Mww+tFZMkLDDsqMScadiiYKLg7KfAfvXCNqfYOKZ/KIDZpYPDlDnrRX0J2kDO7+OUf8ydNU
pnC/k2HEE3YF9pHCbjbED98+7R/xPSri2ybjm9Ph5tiROnDjDNumJC7ABEXj3SMKGU4Ie+eGZ34D
dfqH5B4QlkiOSbsSEP3gRw8iZmDIXjrTQXnDM6gn1wm2w7STfHbRpIJ9SliLYMFwxWZn/pyaaR8P
ZvAvuGU7YaSSIesTIqXCadewzxikMc5L7nA1O5e9TZ2pYyjrM+KYR/zjW5N8yXfT+wJjwpVM26R/
xQvTF7YsYNIpwxMsChijIBLiv/1OMM6b5AjPc39xzb08xQd+JSEH8hp6F8znp7iOnRbXPjoOZ8Xs
LiXn2oGNQRZAh0V1oq+qzLZQDxxDKsDCwYEaj/AG0lZcLllpaox9S6dD9XOxuDiTf7G43X09Pa0G
DDU60LrML9CuapqNSgiPBCxHXH0scgwziG5wYvkCfSyNLC7bYdKtTvExFJZlsCI88wv/FqKhAfr7
9IbrQM0kJo84YrSoS+FJ5J4ehj20SqhcoxZAQlyZnAaOHWDUMT3YcqMgWNunENY+7qoFC62hCxxO
yuC5oCidceP7rx6/Yv7QsOHDkkUiiKYWYRt/AO4P4JjdfWNikkais7eYQc3QH7TEXF3RAw9+iHSz
pPcyTI1Fg/mAiFvMssyR5iJh7rHvYvmVKQWeZEMKD2LDE5a/3414/ny2i+wdE3SiATibhhj8gfaP
caOlrhxk9kLCZLaJzmPV61MSBOYQLZ37rNs8WTNKUNEeYGgyRSy27NMuer984l+TgJuMKMNy+x0+
DM82VGKiLy6E8RQM2ZoF1Br2iH6chYRc8ajAyU+OToarDh8QsJlMJWStq+dIaCI5FfiGIjwkmfg+
xUbGeEM3VdhPLBe59pt6oc+wZXN6zOiffMHQr2Y1dqctd2GILdwTCukQV6uHj4YHCKWZ9IHxXjuP
1XHCZ2LggiBbhIloNwZvXH3iD3hvrOPp4wu7kriPKQBez+Qu4NuF+FQ/uo/WbmATQXUGyCcj7+P6
poWnE0Ql+wBlcgKlGA3XRRW2Cee3jNGSx5QRde4nq585z6X01EgV9rRrtkIsfN77VDd568RC7JFl
AQhqG+SP8XnVha1QY5IhMpU9HeGxp4w4E7eUkTW2/COs/rkyxwhrBZDmeTMa/B/OznO3cS1d07fS
mP9sMAdgZoCjQAVLtpzL/kM4MqfFzKufh3W6p8sqlTVT2MDeZdS2lha5whfesAovEcDVr/U90ETq
1Ffx5bSSSzqb1l0LgJrKXrsyoENZc9O+FeBxrf1obaEtooafJ6ioc/b+0K21DRzpiugteKUHYlPL
yy6Iq9UnLmKaP3OuU1Tc9yry9qBqw0kWpHumGRLuY2mWv6UgqtEUnJxAcjI3OvKAgHygndJ1dAON
FMWgeta86fRtZJSnoYEaF9blpA37s0Hq9gfMPBDwJWdfIcY5n9SGeqwO8qvSpRhN53WCfIAWRc99
96HfmlfJBVTkfXQbTiTl8VWZ/lPqk6gaxGOqcVQEp0xgOvWgJEvIJnFp6jPrUj1w6TIdeyMu6osQ
CPQFkNw5b7T8QP1rUQOkR1bPPPh7XA0RQKFUSMDTr4zqMnh1lsOB9pR4bS9GALGb8q3ikGXlftL2
AuXe0rqinwPPmHrJU2vN9PcbUSyr6TlSf9bfGad6c3CBQSkyfNCXDqdRu2ZeGcrGuwCS5K1MzGWt
+LmC2k1racIdZI9EsW+YS5qoCU18hIUDIpjn+mRlwIinvKxVlnYxs35OzuxXLfMoV9UAM2GipCsz
U7/079Xw0oL7PssJReBpQ3kotr5+qwOfpQ7ACc1jYEeWswGUmg0/dKYDCmap40wkITO2ZNkzCtzd
4YOSukLqRTIGeatbOq8aLG+ufkxcYIOFLhp30Q98f7rnmCbbDpFlHLVQ036oN1NubyFAV41LPJmu
+B7NU/nGo5ZzF52X7KJ6864q3Fvv39DHmVEv99ncNDQBwLP68ebZsnXRZ9bEWuXUPdjR9Ahw/oDd
SmVjVz5BriXoX5sH9cCyJrVeNavkDq4ztK8OJhjyMoj3pfMWzyDO8R2ga9Z5uy7WvF8PIgVqYRAS
s8tLkPIz0PAlNLCHZOnRAkkPyrYYgAHpm+B1VTw6N5yOT2xl3GUTevFQOWA24wyHcvZ7S89zana9
iAMtlM0bGt3oY8kacGz1KluLNfKaYAany6949z4xwQBb6bxlVzxqddMTFjzRgS2lyY+CkzamgoAt
xQ3EehjI+B/NWTwm3zUjMnfgObyCE7yf9NvNlw7VeFgK5uIR9DKifeWdgqcgCoJP7OOZvMleEfRZ
Mo1DPrc3wS2qmcT3nMposKNJ2C36bceH306P/9XbyrAZDviCToU01sMsh0BMbXZTPFQIxNqz+N2c
vRmXxL4b+x3NANqCzzhEIDwoP1mXwOo583mZVN+c1Yi2WLPLZo2bXNi7em1REKFlHLRuSq+RLUpP
MqbhCmdbq+ZMFmQ/5+MrQQVklXy+0R7je/3JuGS7mR13Vcrbs59GBsDfBcnSSUGpuueIR4st3Dqv
2YKryKW/e1HecxAYl+bhTeEeYmmwf4ulcjPJVtQXBXYJ1/2ahb0Z7qyPZIk2masH0EmHix4aVbeI
N+Eu+lSd2Zt6Vayh7K0E1NtH6lOXzr2199WZsQdEsIqueAbWJZzummSGk2Sprd44I5DD+gxeQY5L
M+2m3qKzYNIghSAwXmuX1UJ++mhfo1t765BB9fNpFy3Ke1oGeBKiRDaZOeFYB3NhgzMDUcQNjrLP
tFmRV+PlktC64sUk2b2n2clI9o9xSxl/l11oz3ji3FTuh4FcBz5czLxYNkB5l6jYeTR7N2Itb/TZ
R/JaeHPrBlaKzrXv74sLw5rlH+wP2Ee3ykW87FbaY44s6CyvFw3aAxSwDBjFdLlmTTanh10uYEHc
+PecdPbGX9FU3uDwcvOG8bPtjo/eIV2hKPFYYZoMtegmoxBpPsAfKZBOhzeGhzPCl+4dTBou8G5C
ytCo+sCGZ6HcKKuiQRhjId6LJ/XeeETLGZIsCSD5BSclUvKMjerYZwtYBvqOtExwy+HAdS47wBHS
fuSo/lRWxlItZm/ZI/ol/uzN3HDquNQzSCM/6KnvOZGoEVDFoJz4RFdYxQPqBTWIj5rrFcYrjc90
auNSVqQ0EHPnzEiaMbr49OCwzyy4WdDwp8Ip8vrufbmxZ5gA4pcTogWHqREmuQ8a1zM0G2w9sJ5C
EgYaYT+jFo3C8wP6k/AVuGRcmVdL39/awj55KakXc/o8oPzPDTI99k/+4z+Fb+gtwcShw7xrNhqS
JCAm4gXS9PtoHcMouzSSWQUuN6Cwr6/VC9wiotnCu6hX7crkUGuusi2kgrc2WfvcI+FcgyK/8+Bw
b5Rl+9AtrFV6oCdM/Z9sdab+UIiztK0mkA0eL+G+sJweHWxK2NRP3FTJ5wTR1CdpG52U8wXeYndo
0RSFIY0QHMWGz+KSesQjj5GGOXUJX56R4Gu3pFfZj2kiXDDkayVCGyg3eiw+Jqqu1H1zQSIwM+5y
/HnR4m62zXq4aAkotyZig+0lJX1XWybLat0AVreX5l64zs6mEYMtgr8ucqhQVBG3uncIx31c3wBk
uoT8R7OOK/e1emyvYbyKG05kHr83VWTwr7kwPuyLF+fD5LNxJ8dPmz4Jhlyug5hBPhOX2IJt2d7b
+jp8+/nKQJdP1Dw+hjoInirvSQ8Ge3wG4LSxf4AaQHnO2kboCyBy3T80G6jCKVSofGYTJafzEs72
O42ZG8o0pMLa3WDi8DEraKXniC7MxheNyvGbsdK5AVhLh4gzAAdGFA+vCf6QQlKWjHVXXLZ7cN7g
NoCcu5BvnJn9w7ticvxhBqgk4x/gWPDFyGJIomaUuaKNvUffj7+RWcUpKr7sgHusKlkxJjdYvoNd
PMXZn+alAtusgLLXXeVP/Usxy9/xQdiUGx3EBHIEFIaQxrkKbtQ3MDYEBoR0BmIxzjzc2bcNme6L
mD3lG292r19YG+3dgRWVQaDV9Bm8fYDll1OujxoNr0NF4IFb6l5wLaduv3qhWfVTXIipgxcLbzuS
e39BcUt6EntxnZMr62v7Edm2bQN8aS2eh1nHbeW2182GytcGn7DlS3GT3RD/fERLRCXd/LaUFi8j
Wwcg/iw+YDGX38XGMr1jNbyIF4Swd81BW+o7021fFEIO2MgDaInwztjyZ5tU7MfwY9LWtjkHwh8c
z9ZW+qRmBm3rAY58P3lcAiF9RTdlUdyDGLkaePx4goDlWYOLmIt7D4mDGZCfpYMZ2aT+uMdgfl7v
gyW/S0UAeIUa49/DC8+W5e2LvR4fGAepD4SeCXYD4EPaVvCt2wd+8A8l1pqw7/fSXfwo3uRnZzfe
2lS30tvhgiqhPWuRWyg39QOG87PgUXuO5x52TJARMejZcfQsJwfZbG5eyjcV9ZRhK1zKPt26vDA2
MWWaYv7S73kj2JZ+ypNq/ARxCdZEjFdIlKCgL8+SZxn028a7tOdiUlLP37UX/0f/MazRrITO1Whr
bVleFRAFGCtB7JDqjroartWVfa9eU/O81XDK2Vof7V7lesINN72K0Bh9qy+7nbEtN/mBigKMMqrt
L/pbtZPFRv4Rb/qH4Kba6Gse+voeozoqouhLzIrLbgH5n/Us86qN7bQ56CPYVDXtWbV5VOZvXOn+
ztm324lTFm6Sz4x1WH9YaICiLAxBsF9Gyax4ENy6PYLWiFsTJrNUmW28mq6JO7TB3zogROSRK0K8
rFqIQ35D4uqmj9U6Q70TNiTN9Oia9b63b3LglT4tDm78JaozOx8FgKmIQUUN0J62CXbQHDkncaK7
NpHBneib6iPMzw0SEg8BUk7L1+qBlJTNIECbYXlDDY/CIIUs3IbEXDsEH5iuOqhAcEb6VEuwanrq
r4o34pW3nDdavsavqCW/auHKmAUrCtZUKVo3AuJwrbw77xSxh0fxgVgpdZJhksAX2+FVotz9BMKN
ixdtlFkAq8OgdkfVGYYdakQ75TBVvJzNQEEFSCrwUeqpiD6hgvFAxWXCZwS7gUa4dqjWtGxIVefR
FvYpm5zb6KXa3GO1BBcQm16gEIK7H6bNdE7VH0jE3gJk2qtcqmB+7lAYpxTEogqeKTXd6ms0ryZT
FpObBorxTMHi5zajuPNCX2BfP0tbaUWycEDrmpSFcvpD+WNwlU/nM+KKf9M+8lsTPji5LOihd+0W
cCf1/8mRNaP5VrvTHSJc6VDMu3d5h+YOMI65tVeex22/nO5vdRG+gb7CuW86vD+AQ2X3fD2DZjqL
/xmg8KRCAvQqJ8RDWgNp16dqndwDaOZUqu+tQ7CE2PvacYy76niuX32iXfmltXPUjxWaMzqJ2QWP
4ofy5uTY5BHgTSklyehdd+jv49fqlX35fV9Hmbo233WUjrqko90lCAe09M3EJK6lvxBGkAaypxh4
ulo5KaV5e649r55om4F6lzUMpHGSNpWj6XqGsJs+GYJHqGwryA4kq9U1gvf31Sr/cJaNWy8Jc6jK
vVQHFRJ2sUJr5i/m/ut3OJp734sq8CMeebf1bwj6XW2NOq1rPZR3JqXlM6NNuLfjJ/3raEdkFlMR
cmpZzDjZxRgXiLt0PYJEm1XPUK/3ylYloQTS79mEMZPD3ffDn4IjfHngR33KoqoGOdP64HGyifHp
ZcxKcOFrbzuM+LnOVE67DYS/LRWfjXST74A6vqtEm268Kdblvr1oNtx8kbGQLzBGJ1RwDvGZ73iq
iYveiAzPEiIkbjZH0MEyqTWjMcrg0X4enZk46IvysqQksOi47w4EtumdBaaGOwkywZkOp3Kqv/nL
4OpRw11NmsFTHQYfrs3n7lq+KTj47qy3/JMEp/kBZCR4wNrnXX7vXziDfr6e/y+i3H81VS1ekvAl
+8esgeba/CP//Mdt/YJTQh2+Vf9z+rC3vBhE6Af1//76I2TTf421eKlfvvyAuWZYD9fNhxhuPqom
4Vf/W2tl+j//X//yHx8/P+VuKD7+1/94y5usnj7ND/MvqqkKu/zPRN//Ev70KdnLryS56Vf+xdE1
tH8ifKxbtmZyMFiw4v5NipMs7Z9IShuKCUdGP2bFKf+0EFlVHRUbs58M3v+w4gzjn7Jh2Sq0OMPW
HZOP/PfsD/+9N79j6X7tvkt8vqUzxDGiNU7jqDI1ESwzZRTUK1PRgYAP4zK8sLq0Vs6cyV9vgv8M
c7RDNc7hIS+zYJn7WfGiyka9k3uLZPeXh/6vWf0q0fmHWVhH+I4xs2ujaBRu4EDX4ydF0oeO4NkP
su7B16LUMM4MNH3f/xx4/3ce1nT0/4IsKvxatstcD5a9obZYYvq2DGtXS4zDEA8FxVhVw2Xu+0md
Hus3Py4jLRUpj3R/I/USSYo+6ACmbQuCQVybj3XtSc/fD3T66Zn60cuprUA1pFgEm8EzySMzC7l4
1H9Xha51526KryfRvx+ceWylEbbRoEtyHm/sCrUfyx0kq30fm1SFFgJHk+N3rCPU85pAz+9SHqJ4
qOKgw2kZY7qoxPejzAxv5TgwLgypsNWYoF6pBjfNxzq8GodBue+aDl6xbzfaGeX3028Adduvb9vX
5FSJhtpf+w304qAjHA3TTFy3voz2XV6de9PaFBn8vqzwLPw6UF5Uo9KIodq0tp16h4htj5aMJIUm
Ab2S9C35ZB16dNnTpprqGJrajrvKk9VJlLFT0gp/cl1SgtsoHo3MFUqVQlNoh8gIMldvUzUM16lV
d05+UfRmZmr7TPSh+GHLwdgi7ZCUSkdxDmMwy9g4g0i7EmmWtI9oOah9lzzYo9NbRL0tvDlyTDuS
S5ocTuwUsbnMqr4LLZqn9tCke5YNYr66KufloSwdr/DObD5luq5+f0y6dnSHWk6VSuXY+OthkOgz
5V50CKoROIODhpCwAmUmWl/fyr4VupmemwctL+pzrMaTR5j2k6D869Zvi6RFX7KgVB+lzqccGOpV
aEn54vs9eASD+vcGMWz16xKILFMqu67vNoEWEhuqvWdjAB+H42Oq6tmdZhWRvC4m0ThjQD1BRTNK
avytGKLyukms4TLUdXaRoVKFBbjqfv+1Th4NTPpoB1jDqKhe1tDWMVprYQgfIITWg7BJh+hvhtAN
6+ilSppdZYGcd5swlIOtiOv4sc0tkEy5np0Z4k8Lxz7aX1qQJl1oqGKdOSbioH3c8CccxKUAyJ5h
dd6qKsrnVJG6dh4OXX9hBf25tODkI+SKPYq9ht70zVLi7GpKy773WgnBqKLwnm0x2GcAeyeXpk6I
8XXtwLYPBYqq0XJIvPjBcuLaozoWlbd/sQj4+KOlmXhSkcVNGi2NOoionOgjeIugd2SxjEarFpff
D6Mf4Zv/vQdU52geETdPVudDsYklMy6vGjCPWbzJjSTMKoSTtaqENliOlXIIdbXSD7w+SSanCPs0
oNI1qnrSoCtVePlrDBS0My+8qo2TRTG0YQ+uyos9pO2SLOqpgmqFFUTUCRy9LhGSai1nvJfxmyw+
ZV/N1Rc/sjUE+NKaH+58q/ENZ9XpShw2btX0NYCvIE+jmHZXGxjRu+d5nbxP4nYMX2VnTLvGlUIn
AtoUhZ4BRM32JCMsDiXxJzmJNjbVVDNOhZ+vvUq1UY0ckhiiQVUpAp0QR/ZtkPxxW2qmW8tlhsqi
JUftQIVakXsBfFVq6k5byVUneu+6SBxJDZ4lR1Sa9RhrgR5yaUS0ufsU24s+NN2s6UJznMu9reaX
vmfE1O9bLayrgyj9xgBTZ+qWh1NOrbVysYh9q632iDYI73IUOjqjdd6A3qTl38UaaAN6aSOP7z1C
91dLRqKHeat40rhzwmoBxLe7zz3QjlVtaNaFZJYFZeVQMoz2thwyDEiR6rRK0c9TUYZet2/sVteK
C+4crreb3urJ3Q+lVfTGVZ0mQydWtSwGB511tfAMe+YkSVpn67puEoc4oOh9TZ3ZeZIZ11pmOX26
kBLf7ygwerVkUP/IKqnZ27LITFyRLF80bwjvm5jGaE1pjliIS1WnSit0+q0MTpUv5RKVJM4nfReG
XZ1djbFIoyfZbjKStTAphvK6z8NiAK/YVIagRJbogcL7N0UqBKZqXt9Sm7LDtPvQNI7MHM/0WKuR
vtN9y6CeFgUD+qFW7gQU+VTTBoE9tkmNGU4Ya4nlyqUR0AyyjTajf5/GNhkkUIAyjlZFa8R+c2uK
UktRh0zMCI7/0khbvUbUPRnFCM92DALfFoB4Ujv2qFJWokdaziZ2ifNVUimtE+9Vn5MpvRiFVGjD
jd8obaasPKcfxacqcgkTsGAMtBJKtCnChD6PImmtPY8VK7DS97ZOEhslZHKV4FNq+sDHTU6yrIae
Q9eJelULX+0pLdt6oqJ3F/p5oD6mGOlU6BE7AxHIRROEtrSTUoL390JqAnjURWibIz5+VRvpFPyK
XAIVUxIk3LSOX4u3xLJTRZnlMTJGFPzUuKQ73wfsF7CJpeoD67ADUwA7ZdvldN/rxBqHi7QmhAD6
OIZlt9F8y0MmX4lzA7ixNmh5VK9lbIZL6JmhnxJdjEUmK6gNtlKTrERYaGCBTUsv4CTmqDkYDjaG
hJ31WvJGR6jUzfsGKS9DiU0KlyociUJ5ipCwTORtOOah9i6ioYvh/4YlS2Aphtrum2VuZ5YHbaBM
NAumtDn4ptgMSdgrsVt7kRhuhd4LEo6+Gnjp11oi+hhgbTSmKjTZxG9E592MoRTDSVebLGnADXMQ
5IO2qwrLnLB4I77PiGuXWdXs5SiGQnDpd/JAZkEYKfHdvdJMfFAmelT5aE3yGPulnY+Onrh9UkeI
2Ze9raHZEGulkXwmTqwOpWtFhhfc6VahgSKwcUdARTJRjUy7QhuGSGThxVIRmW5h1NoIYLKMQ4NK
tZoP2WRKmch9XhUAXAqPolw59gP5kxbpZn2X+OqAqGMfavZI5gM+HVCSbGmVLS+NyDA8ZZ60QWnv
UimqR/phTUSQMh+bXM/LCwK0mqbrEPlFWQJ40XQYt+Ug6bCyo9qwc4hEGPK8puyjYsVhaVegpPqk
o7NgIRib3MqBNtRsHb3UQhRyi6gboTCpWo1CnWh7kX8EUSHrr73ocgHNUIgAxFvpF3U1ORtWFWVn
v47YOrPQ7+3mWeUSytDU1aKkMjhefT8EKRr4AdVyS8096rCFN/IZXqqR+7hVmKYeTZ+haYD9dnZs
EbJ4DjHtfRx1zgRw1PxIWsdDlPKG48rXtWtLSiIaBANuKvSmuQu4B2e6HqKqjvXz0FnzXiormrqd
LMeIU9pGWoEAdWIDdT/PcXyWVVfKkfbhVylKCqXh9eqi1PJAfKhJm9FLzPTIULalGSoE4n4PSLyO
DLmej7iAVEDLrVKPiUJrpyZLc0ZJsJ9Txem6d4/bvXqVysHDCF7uUeYAYaWZSviiK7jZVPMpj0Dz
3Yi8Nu9mqqiDDHFvhXfIq1drTl40pMxMeVdL228uozbLaY6phTQ+dEVaUGlt40oe47mZZWXhzEYn
ypNDmMtV8dh4QgztTDKiZHyPstKjBc+/k/xe0YaA4QapIX+HgG92/o/Oyzrl3u4s9vMsGmS7fsL1
0/fuorSM4Sb7TpWBYwj1hEOAYKvXHNwbVTmxl13aNvXGNBUnAgskSXFZLoRXD+N9ZRRZhBNI2Qr8
EUcrhsdFYl94Kc9WhpDeSlKaGvNQCSIq9qEoC+vBDo0SUJQjjVHuYkKWej8qcxhZQn0wCePaI/Iu
gOA9B9vCuA/jdZqlfl2t2pGC28aqIj2KF7GnyiHYYxH0HWr3SjYJf8mjcKbjQ8lzbYb6UhnRB1Dt
NP4RxHZrXVdmFljIirZK0dBw1YxQ3g51EFBcEcg6D1c6iWa91gJDBgw5ZFmxUXKpsq8jZTChwmRJ
Di63TyOnLklaM5NruzXl1qPTmsQCjdEkK0vlzmscy3tXMiszb8rYMHE9ZXWODvx4I6z7Q5PqTiuW
Qz+Ozq0Ty3qiL1kNHQgLUwqcksU/ykFCY9KJC1pFcTV67S3kIxXkXCfXsXJZtHGU4DTrRTATAsI5
GZx5GdXVe1kYWeMcCrlPC9B+qR9UeznvFaqipWJ4GXLYiTc0h9QgtgrAbhQigVeZG41YOXLWS1e5
HadYs9aisOoPb7ANfTcYYa/jDVKM5qhI12nUpI5zXUalop7JGE8XJwhKvgb9ctILXR1S3EVEitoI
pEA3431i9asOm2I6Hc6E5SeTbvW45OWFcd4owjfWRlWFm1CP9Sty7v5MieV0doRK4NdZsKSDvgh6
aW2NyZOqqgB92xHvzqSWn77//n8Y4Wfz4JeSXVnQizGKvEIaGPCjIYccqZUYPlOnNT7/agjlqPxY
Z47cdJHvr1LVa8Zt1DREorktqZ3bKUb78v0o06f9Xv2gRvr1UdW9WWth3EtuJdQ2XgxxhmpOl04I
DjmHCtD0sjVdUHXzV+9GsY7SMbWRO6mLMskNdVFRmasBIBmdufMzK119P6c/pHzKce0xls3QJp/0
3EihrtPlGdA6u32JNVhQjQPtwMacxpQIawaZClWomxjExfZkRiONc37HxIk1w/tTDrxZkTpIt9l9
tjSkFNloyXPeznzPKdf9/eGjafX14Vd92alyJFBKS686nbN3UO0nzUigyJhZtR5rEw62A0RYr0y4
g4MnrTonVLFxVWFunPkS09Y+8SWm/sKvJSg99XrmpUuuVtDa5QpEppsyxlK3axPl5gR4YwOQMipp
76Aoiuph4V+XXlftv/8Cp+sMP5sYv45f+6IovUGTXJ9Iy1t1o4Fzg89Jf45gfLJKTAZ4VGmwQrWW
jYiEV5WG+kfV6NxlTeSt0gz1FhM7ZretxmjTxY29/bspHW2qqB/Vwc9NNpVFDXbrhENNVssVU505
pk8fP3gNfH1nyuh0RlYMEtmL5bvErphL2La08s0k+avXgi3g1yEirxrxT2CfCj8RD1IXFzd1VOdn
tujpY0c+5s62ud3WSmh5rlfaaNSEClJ9Y24tUmWU9mmi9WiAo+78/ev4w2Da0VRqCsl6AFrAlf1e
4OoVSdGT1plIePoNqPFMNiMcMMg1r78f7wgr8O+SE2K5X5/dOEpRpxO7uYMhm6uSJHBRqTHYziHW
l6YleRur0OONHibhxh4c88rqIuSbW1yPymzMzrzBabTfN7b8E1Hwyx1lStR6cuJVt9NL/a4o7G4n
RGfOe0o9blDAbOwc+rIeFQokbQNp/f3sT69NMoKvk+/lWJitkjqurtUmdE0z3OhM79oOCXD/boij
HV3rhKKDqCxX8qqimFMxQGLJL2vk6rKiiN3vRzm5bLClPDqdbUk3KaFZ0JNq3Zkncj3uys4xMcPN
Qb0kMWCacEj/5shgsKMp5UNrNRUNfrcX3LVLvbLBFg+tAfD/+9mcfC0McFQxzvvU7IZWdtyK09ZV
Gv0h8upkHfWyeWaE088LIdSvL162cjmKYhNlYBlj6UgOyOrJGNyu8J09GUq7lttc/5tVhurq0XSs
RBHCnloShTWmQF7tGlFVHxwV1aUz7//0E8Ox9Ot8bENJDKOvwMwapnfh6Y53Ufo+J20Dp+9vXgqW
qF+HwPlZqZV4MDHa0nGNEI76PKT4+YnY7G++H2L6tr+dAhpyBV+HsOOiJHfmghhjS7vutegqjp37
oAJoV3fFuhiCGCaFcvf9aNMmPzHaMSAl1qmgxKZuuHkqQCUGZXyh1M7oOkUFp5s1eGa7nH43v2kv
eJGGf0vgGS6pF5BCOVLhoxXjjmWurL6fin5yKtZv7X/K+xWJounqilxAD6VOSTDWW86Z7XI6SgXW
dRQJR1pJCyRiQUVSn35YrYFbwDgR+cvcXgyyh/t8619HEQ4nYTN+jAV4nrxSjUWVC7RAQ0WepTpl
rr4CjNomZThvixaPyiSletEqzpk1+hPP8/s7tYyjA71IeztK8Q/CtmqCDlKRctumrxacmJPbWmMs
6iwf5mpLKE/1pb2ofAnmj12KeSQ4Kg08qle54qcrWYciZHZSvJac0na70NbQOxPFxs9b5+9emz69
zl9uvaYriSUTxXBLkXfbhqLp3pLU8cyZcAR++tfVrlk/m+2/fLxUxbUUtSzwlnt8LhexOi8GHFKk
UONmqDCwjOunQgKCmSpIgBQdaGyt9vT5kHb5spvqdpleH+zEHFy71J/8UW4XYlSTM+fi6diDL6h+
nb82SGXbS6bh6qodXody0y78YRKNt9TSDcz4lSIl7GugVZug8xFdtYLBHfzamw+Rkt5/v3dOHwM4
Gn39EthQibj3DdNNHUTltUZXi03laP1TVAlvFaVBE55JJ08fb0h8fB2py0Kv7saSxZmozaWIY2zK
KJriBTLiqulUH02hOXuLM3b+/dT+cCwcx3Z0WBT0lhkwtXoQzabhGdZcsWQ9XH4/wM/E68R++y2A
KnLdCYuEEUSPD6quQOSpSnMxWN1LCAxs4YscI40hg4Zc1dRXB6TxtV4KNme+wMnAkQ88enul0faK
YkqGa1QSaRLly3kgAyR2SqlbGLrAJ0Eymm1opuZM5Va0s6cgxPG0BwttqDemnaDX4fTwuvTGcanM
UezKG7D7kt+caU7/YYFNyLdfd7mSShTbcs5/D2zPMnY8c9VIKVwaC+Sj1Nfncsef8NoTL0M+uqED
9k/eNgFBjRmh0qBDDlFRzuEJgMtOtaScSaJDrrYh2qHFi8VnE2qLvlIkt5dyfeXllThzYZyes/lb
zSwIuygxYvp3SgvDxKrMmy7v4IHIfbvKff2cMOXpLfUbREyW7CCTjNZ0CbKMnZogd1r04gGj1cJ1
Ek2BkFtBSaE+fmZLnb7MzWOkgd50fd1x9bld6aH8hfX3ovc5IdROOgdh/tMQR0s6a2gYeYPKZR7r
xUUOOmOJjx9ELNGXZ/bt6V1jakcrRe+UMqGLS7hY9LdeIlwLOWNLQIMyGg/S69SolW0blF/UijNP
7jQGBYzG0WnfWLZv92ZPDBHQG/XYy/OpoeMqIb0bKe+rmdIK+kyOFK/o4g+wCbAh/v6c+MM6OY4s
R8NXR93LCYh1s1zScMMa1nF2lsDtNywFZEFRYx0SVPWZJ/yn2f688365fKtcSoggeItT3/e2HdVX
my7MMvHy+Lqyc/iCavaMqJU5VyVNWelFkp/Ze9NL/P0YMI+PRGFIQWLI1JD0NkRBPK2HrWRYiSvJ
GfR2Bfur3qjyM/DuPzzYn9P/ZZrCH9NESQnZwSjiZq4owyrvfYgbaoEdsOJbayPM+63dS/GZdXR6
7f408PhynA5jroxhwZUjKxA3/R65ZDHeOUqEljzdWYAN8yzubzxPyzbfr57TTxRBxK8nuC7bg5Jq
3KP22Hp3eWS8thlHeZVpsGXVCgnsEFTK92P94Uo1jpPfrEv0IXYy080zVYPqbMCM7xR/WUoUDkzL
rNdGo+gL2etQjQpgMJqq8phriv/2/Rc4ffwYx6F+G4xgBGqudF8Mr5reK0sTjNE9Pb1zad4f3qAx
raVf1kxjaKoHxoIZRhLVbgmOdKIN1lwtYuiSeS5cITJvkdn+s+K1YvX9vE5fSYahfR1VFF3TDyPr
huYa8u21lWNpC/qhE6o/k/T8XDz5h51vHAeU+pgNlqyQg+S2WX9khrixC2Q8/LB41HsfKtMAU9mv
k2zOIbmXzcI6/NUM1aMZ1o0VKX3IZTi1l9FgCHCPH4py5dSxv20b5Ka/H+d0WGnIR+8vAehd4FMa
L3M57g9dEHrPWhTK5+6/0x+vO0eXkxL9H/bOY0luZEvT79J7lDkcDsCx6E3oSBFMxaTYwKgSGnBo
8fT9BavvXDLIy7Sa1SxmUWVWxUwigHC4n/OfXwy929RNshXKzMdOzdYVDwkHjO+f/h+pMm6TL03V
Vi/dz4KL7zKCf6sx8NQuH7vm27fu9pO5/MmfhBv/byg1JEv+Pys1oJQkQ/LpR53G+Rf+pdPw/1Ku
DILAthXZaNLhW/k7vMjygr88Aop8X7ueUqxrDvB/pRfxRx5GrAEGk8oFZDg3Am3Vd/F//5cl5V8a
kNALPNfB3fD8e/9Ep/F9Ivbvc81T0rW5uAcsyMeECH6x/PQ4NHKE1rEd+mYiiUT4uoTAEcPdvy0j
LMqfLJnN4srPRybhIq5oOZrKVvNnFzrL5wimjf+xs7s02raBBY+aOQxMkS448xLXYq6cj530is+M
jaZuJwBp0TZ2aXC2UbGETVJBkE7Wqc51F6yXyYzEkTeOW9+YNm38eu1GSjf3EEEwUmDODrtxaNwK
7W2cKL9ZiyIi2laES+R/BA0Og4NRcwLpRYk2IV0B+Ux0rRdLgalaFvMlxrau2rQoPJCMeyFA2JC3
AwJUp4NJg88gtI6b2Ila723oZ3aJ0NmLfayMAhm54qvKIf9toq7AUazrp7CUp9lAmb+FN2glt6UY
i4wMdVnU6ya1KhdrnCH200BtnMGGenOrOxV7d/7cBRpjgFayt2GjV09J+yWphs5ND5BD20DexSqy
RnSGYyfs5Kpt4HpsqjbPzR5V0JJuO6dpgzt6egwjs6yXwXWzxNWwqtwkRSue8mWv7DSBhpR1rL+1
kyw9XjFJB++rjzK/JT3FhLnVPjvZPLQb2Yf4NlVOT5mYhSkeRVO+tNWxtDPZRqu2XKLO2ra1NS0H
MdYSx+uAHlSF/N1jTTqoM3u37F6kko8mKOs3WZy5C4KLbA4+BzGkWHuw42XfzP1Y3MV+QJ0YoXCC
hzraHRZ1ilkk9ltlnKZPPOo+WGeOJHRCj3BRoPd4rtnqbNR75BP2+Xdn5Nq95s9GJ0ttHH7shj9s
BshAapYVDnBDh6tOFTR9sUe8Mz21dWbmfTiNpCnIaOhR+zpacZzMtRPU76zQL5KjFVvw0mF1pvZx
qhbHWk+1Wor9aA2yrVBdF3pO8OkLpSKGz4mTts6vnMkz6TkKfkmhwWalyJIPkVFJtin62olhgYp0
fhqqGjePcIwNiRSmz8h0r/BdrpK+tnBBMn6xnSoYYls0Fc2HuhjxKDKDPXx0xxSTEm+iPV+12Ejf
Di6Et5XbhtYHoyJJmGEg53gzUuo8tJ2EwVOUpY9fr9tBPYcJK4fNPCXdsQ6yfNrn4zDnH8pmWOI9
EZBVDKgRQNxqrJbMPWDJ+XNsOwr1dl4u7Yofnux93vfhxyW05ure90P9djZ9hMfukjQWqbdW/ynJ
+qHbm9kPB747PWlCksf4W2qS7CE0tSk2fuhh4UTvJf2tDm0l9ihExk+LaEt0tLXn8n27Xj/jD7AU
9otjOWcTJ9BjaL0F39F6DBc32BnputjXeTOkmi5MaLn6dubrLUWOsYrb9XJtDfMy3KRhUH5qVU3A
UpBP2PQId8IbEtQSpyrAAoTui8CdsIHPx3/PTbDJPR/C3WgyMd4MRR5hiFLABSb2J9Ddvo/HJacX
iPOvbpQmBMwrD+eIhTKIhGcxdcFhttr4sQAgtFaLsNtPmvM9e/Ri6U3HfNY9sa222yWbYcB0ez8t
fdq8pAVqRhKzlzrbgi9qnM2CKfPXhV+2elNEkdu+resuxVqrjDFgsYSVzOvAomjGysSvcXIdI9ff
T6Cy5H8lbKFXQ6GwxAxU7crDEokSd8U2ZOOA74taNc5GH5Km6wbWZpGhhcnAUEze1k/nkIBIF0HO
2nJEUJIPG4dmZ7nxHB+qJse4OqyU9diW0nsXjCH0RR22k9743uy9hKCgZh0mA75c3KYXMXQIs/g4
hnMJfXIKMus4LapV+wAeewdMOqdUqKk3m6vQleWydWFRoS+G5wbqnlbDhERkLAm4DYfycy8j3sAh
K1qF1c2cwZOkEw6vGtsM1WacmEJh7cWYDnCGeLqbhWI7vo5GBqEnr8uLmgxtO8fUtl+621oZaV3x
0BHSt0nt4SNVaK+/6uYsBmcrLBbedTQNpAh75HdUd+MCPLdvwUSaoxJlyQbr2cQa5bLG9MUfejlv
wO9CzOb6aHyJgiiH4CW7Id/a8NfD7bL45bDpDKzurW08HmWWOv6wD32aBDaW8jwHjtuBRLmwnt5M
yYJWwGurzdA01ZuisocHl/WebgMwr5uk9SaxNTRT+DaEjQL/KqdBfKlkRLy0btAt8X/mNv02uVGE
l6gy0ddqEOR+T/Cdx8NilmidB1GScYTIzoIhycnpLDVQ4zw3aXwLZZReLLXBHJ+EKdmsIyHw0+S4
ISBIjKXEUaIowAmncaCJg5vJI3VF7iY3k5E82K4Ii/Zm6nTY4+TgJ9lbU0qBWVMw2u26caaueLRM
X5Dn4ztFQeitwZ/Xn9iVwDd7d3rKkjFvPs08uuQ6ZZs2G0iHcbHKBznewwqOZ6DSsMo3kTHkGkkr
NNE2Uq7ptqlfqOrN3EnRXY12YX9rvGIk5oYo+GA7xWVb77vArvp+qwW0h1spVBCPjyrLjM5Pi0p8
LEJTX/RY50xhv1G903X3ZZ1w/pgxmfHD8NC1roqgD7DwA4/Wa3YpVRzBBp1s68fG9zdp0ZflY1JD
uSxX2dA4DWaUwvmUnvnvPETUEWukB5WA/u/3MHFkQyZLblwfqzrOgOmWgzSZrhJnKLNbK20EAQWD
Ll46tfgKeq87PXZTY6lrmPiYOTYSzukOrr2FsU5Tn40fK9Qg7apn28Yvs0ItsQtnn1eUgUmNcUpM
BbPNWsi9b7OqCHATZZwudz7c4PyhHiL/XZxVRIQDdUzZLsnlgqW0XUfJ+xK6cb9bogxjO6vsI7UW
XVVi4QaTON6nXTlFy6ofc0Mwb9LMmX+TkhtJdpEKp51IvE6vukiO3O7s9nhbd2LUZEwVM/VCSzkn
v2hTp+2ORqyVGD8uYal3zD6G6db4fNGPepA+FnxlBUMxk5TUlITofniPqoFtLqcYbN9ElsYDzp+G
fnmOF98OXkonytkpu6poicRYnLJ5j1R5ekG3OMRrO/DY8uAlNt6pMksaP7SjEuOmzY0ItoObx/5a
8S+1ruquabZjG+LEPC6twr6PZJ33rG6cAEMHwnla2zlBM7aKBxiVU5Z/UZ0ozBZAhbY8m2vVwYs3
AiuspRW9/Z6QwcHelbk92XfwOM43DwUff5u86er8ZNQ0YYxmznLnepozG+2ZdLP1gqAdRKztMh9d
q9eF11Yxq/CrByqG8VwUqHCjoCFjVqtGfDw09O7gObAnOR9sILRw245JlpOzYo0uBsHd1Hfvfbwn
yNGMVOIg1Ih1v03HUScw+CNdEJaDqKd+HptRaD592SnbpbYUPi5phY/1D+V8vtxEeS76R9HW/KJB
DH6N7rFeDp3tFvYqDUUbHTOv8+ztHNbZsGpnB8ecYfRkuiP41Xk3WvzC2pusjneDjUvuoWTYEDP8
CF/yrl0cRCX/v53t5uPX//6vcwP4n9vZdZzk335sZs8//r/NrOcR8a19UkIIuT1bC9Aq/m8zC3fv
L6UCSICOJxw6Sn7rX82sTQ8caKLBfYcf8c9zlH/1sq73Fz97zvCW0j+HPv2jZPBzp/pDJ+ups90/
StdA+7TV/iWh1U8jCbPd7w/JHHvv4j7EJLHMRLmsEHQxjU5i97milou3XdlgCPrDc7r7+zr/2SuA
BGQuzM0oR/s+desl11BNKUKAqRmPYeC0xyyMseocMS2149Z/BXO7wMLO13JIWNfABzTu9OYXCGrr
9o5rlo6g7LGK3RPNeny3gEDUmzb0YLSK2UufKiVkf5WG9KAHEdUK2ytRgND9+bbP8NEPD53VoBD6
nLEIHoCWl1PxWS6+KXqxHC1ZWLBEzUDWwDKsskDFe8j0PYwW/zWHlouLnu9fAldAUoedSDV8hkJ/
gDyDPjZQpMvh2MUKr8IQ7n0yBvE3njVGzMYnIMmhoPjznV5AyN+fuqOh0ZCbRtQrUMnPV81AcZO6
yJbjCMzLBNYvpxeOYSpwe+6IIre1SY6NM6d3vdRlyrBurD4CvlUdBN50qV9ZcN7PiN73z6NROLgE
a7g2djkXk63W67qFYo6IUpuJ1nqokuTUdFZJLGnYWLm/cRptyB0FILlu6N30qfNtQ2LmqLL5XiVd
d9JT7DSPc6mLeI2qUL03kTeWH1z22rUYet9QU+kh/FyrOszuEjkv7iGSJrnLLc1wuvaiCXN9H13V
pk1dNuMxc/tkQwkfk8xoUveuaDgh1029JHRWo1u3G3dOAmyx4mzwaT+UNW2GsSzMeojtFsfdMAu+
xv1c5Xsnr+L3fSVVuBqKoHhxjWO9pbIpd0W+HPq8fqP8+aFCIIJ8xO6gluRo6BBUDJF8k8a5xGw/
YqJ5RFqpPoZlmjzaRZpibeDaSF90n4jhTY1Ypd8loHTy2C+5yFDw1uETYhu3P/iy4ZALSleoxz8v
posVfH5tSDBWyiMzmK/uUsU9VZVdeXbkHCcnEjt0tf5hSv3lpJBBr3tV4BU7d8PmH130/No4bBfI
Y3l5HHbdnxdwV9cJqsJlOrp24zx3kUex2mqSqpPUWbX+RFCkqfUry/RyV+aiLkF+8nzts0/R+Un8
8K6OC5VPlnXiWPWJVey0Sw7VPuySgWxXJ3S3EUJsihd7cdHPD1J9+fM9/zx3+f6SuOSyc1hx+8K+
5NktEYYUcziL42CFwxVKKtzbbTt5nGZ4L3++1Pch5A974fn50j3yiF3XB/S9HItaHiPmmXLrKI2G
IyqhjJ5Urtu3c86OfJROWl3VbN41IkrPPcgkKkkvRiuGk2VltI8lX1ya7Z8/1e+evw+abLMJcDh9
pzf88PwR89oYlzXL0XV0d+/MJjhA7cfbNEl651vQRegYHeo0va0zGVIb/J/i4TeHojrviRePxLN9
jgimy2eZ48W3X3MqaiXc5ZhqtN2btluq83HsI/tr7aUwK4pNAl4dM4YvRefmxEpoKzx3aEn6trbD
oF/JGGnvpnP7Pl2riQ1jhba+Iuy4DpFMTK7+VhdOWW/S1q4rJt8GnWQgB7/BC7ygMOzIis+3XeLQ
E3cqQ5qrk2joNpBIlqt8AYTGynRBqarh7WMv7tf0BUi8w3CLfo92rPQsGF7LIPNtIUvkj6MlMiyp
58Q7jd2IFK1CjfV2SDxswuJeV6/yBH/zFH34kwEPkkLaFec///E7RKAyYVTSH4NeJPraibOADEOf
g70rM9qHbkoDJHDBxAYK+qTw9B7aHHFZP03Dk4UX0zEUg/z85y/354Hj91fLkxQfnuM4fLpLO5sR
3Ap1qRDHsV1w/RZ2gU0yuS9Gf3TE9GB1wTGp7U+tO1avXPl3BRBxZYFwkNxxGF+KCKbYzEUW+8Ox
8G2UZABdX4cR6fi2EMKt1vU0lITlydklwtmkNmk5lFNEQQTKCQ9/fgrf54A/LHFfibPXlQaod+AB
qOCiGIN0WQWctsUBNd6NPefHvvEeVIi5dy4abIenEQwpIFogC3CUdc1Tm4YnqPKbSvR74cIg7EV7
7B2+TL/elFKiS0hpmiJ88U1wNUeiWifda9tCcLEv/P2xOcaYTymXadLFmlLSyrs8lMUBeP+YZv2N
8NVjLgThRD64UdxZ/XpM8o9WY2JwDJDgAJV+rdqrvAKqdWoq6NBzr1psfLysOywjZrFjLZaNLjO9
sqzqJraXg+1GhyAvb73Uu3YS//McOG+j0BkZU6hD4BY3vSHtxE+uR49YC9cVV2Nbv/FQn4wFyPsc
I6/LtXf2DQIyBbfDHhR2oe/lN6UpDlFBUkIDkRkYo1obNt911VjXGSyK9SSdlxiM+WRcdhR/idTG
xM5zfZ4OmVk/SpXeq1HfC4PkH7Q1uEFR/cY44h11ZL1XY2vvZcq4ayl85H3ZHaLVZRVHNckcs7yJ
THksw+7BFPMhBuk6dEjcuXnErBm+GqtM62qHAOVzE4Q3cTN/qCXpSUv1wWmJjavcnWyn68EpbyOF
LWxY3FZO/AaJGbhBEm+LOnjT1C40Tvu9L7GHzqNXFu7FyQhbEf84qKAsXiExTbmoBlrwcbuRRXic
RD3gDeR1Nspkg3XHpoms16zULg/H8+W0EPSHvK+S+ufiJIhqzTLoGotUsX7M1pbtVI+hHduntM3r
j5mY0q9OlfGSelj/MboBt5mpaYuYCAB70fGu7QxWUX9+eS9r+r8/lX0+mGywPfuSWRc0ZdzEdKaH
oSvmcA0Eln8AbOZ4qmadvO2d3vLQQtsY+ZhgnD7nUADR3zM9+dJYMn2F9vPdmOvHveT8kNiIPGRR
sMKpDH/e6PmQIcNfnV9RpvrHttfy1q3a6VgL5pAmTfH1FSO0ss4nuapAwqOHJIAGjgd57mqQndJ9
LKrXuEG//VioiFxFoWsHROr9/LGQooDxlnV6TFJr7Dfh3JRnRvy4WA9jnRfhqVuMJjV59ufywZ9o
vO9aNBTjw1yUnSCjSmSPLrJtsc5b3xp2np7NcP/nr/LiNPr7m+Q8ovcHIPuFhEdzGjDQmNKjVenj
VA/nlBBUfmOsygOTgOK2mO1o7Ssr+sh44JUi67Kc/764/31xdcFFruI41IVXJVeGqcbbHMH8lkoM
k+82hbQpC4JpK4jyf77jy1Pw+y3bAtgDJIB/X9LzGbMrCMlKH2Slg4dGNsZe1xh/YU2k/eZjKN3g
XmRF/y3NmxQBiLwrW9yz//wpfrONaFvilgGTwGcjuVgbTdz5k2ach+LaKg4ir+StMFO9K5JAvXLD
Fw3v9/ulruYNCcCLfhHN+mlyZtbr+CrKSwLJU6VbjPpLq3/NjvG3m5VDxUq5RVSl758/yQ8FF/A7
bkh2E5zPdPhMTM8+zCkhdYzzFAKwpDp2UUE0G7jnOmlQYtiTF79py8I+dsPQv7K6frtLOTbQGg2U
Fu6ZYPLjxwFcawig7ZMrCz+6+zmluIkqaW1Kyy82zBlJ+atIM4jjap2bRW/DpMY+r3Be/vxVf29g
LrcnkBfqHd8D47isQ4fEtE1lnOKqgrZCrIYqfKp502lGjm6ISi6a6zndVLIePpYFNjyrPLXD28JS
bbHyi3p2KSC88sXg3Xk7D4SBbqwEd5VNFdsM0ChZ0f/2qdo5UGbIhUildzJRqz7xRuFtAtAfvFAQ
6gfpp/qVvfd3iwtGPf4+5933FxpWGCb9WKm0uCpN7n7qxNnwKWgz959JUb3vi1iJQNu8tq6CE/Tz
dxnaSb7Apg8Py6Qxf1dudYvrTLYtZ0PslmIIF/dd/gp2dVnsnfenHy96AZgN9tmSKQKeiqOyeM6T
hmAzP9Fr6QFLZYJSr4wIWzIMrY5/XjPnpXm5ZP7uOwUnP+/Tz7fLhhHjW2ZFx8DJ42pThg6IUR/l
Vrkn9BnvccSJ6fwK0PHLnnSGOSRKBWl7tLyXpY2FzUBuiLo+0PuWxy4keQWAwXs7lqnzypP97aUo
HHyKGxCV7yDdDzvFwOy9KpsmuvLmkbATO32u0bi8s4poevqHT/J8U/rMFfPAPDG8/PlJnt8kfLOE
PswUdbc+LpobMNf0ZBu4RlEHkePP1/vlTDtfL2DBOkAyEs/gn683M+hJs3JKr+TEVlPNJPgFVu2c
QivHXkEwAS0nki/+fNFfTnEuytUYpwe8jOqSzBprRmitybJjyxyL3imP93mMEDMsi+XOXqp5Kxwr
WreN/cEPIufhz1f/ZQ+Acser+X2AQEl4icpZbW9pmPzsb3M2kmcVlgLSDM5Q//wuMWgmOdq2fVey
kf78aPExskeJDeEVoo4bLEuWjYFJv0s4om8wghmuCzn5TyZ0yJg7N2N/vstfNgPuErsPYATt2fAH
L04TrLemSjZJfHRrgKxvZdbY40ODSncicxaceqOWPI/2fpqql2Q0tffKcfa76zNaZB4BmCF5RX++
e2xTSk0XVRzxAkn2nqnGedNS/9e3IV6T8bEa25LYe0xnk5tySF6jgv/mjaXl5WznjPId/rm4fJ7z
R9GUXEG2wTIs7trok3RTUtrAVb78XzxqbLix8XI4uC8h+sIbkqqasvSIxwAaGt81WbD3ci2fy3Qw
7cFRoxhP7MfLW/pXNe/+fPnfvE0e368D7gcu8QtMMthe58qkCo88cazH2ChJZ/cWscUAJblzOhQw
sS88PGK1t16m4DXF+a+NgwOw4DD5460Ca7g0ig+jek4av46vGObiLNwmRLLZRl0HGlcqu5TQ59Ly
qW0KhnYZbmSKMwSDMsLG8u78n054DMvGfc094JdD6fyx6BOYZgKN4gf98xIYGVt3duNaR+M18RWe
deKZCce4RYSUbZdYyX9+SACP6TNhl3UP1PTz9ZwcaWYodXTEdpPAUBvcM9Vle2K1+69c6je7NhqV
8xAWtJ0T6WIopIpuUU5r6aPEzGyXN26yCx3glg7frnUdNqT45HRgf15nnKrnv/enc55NxVeahUL7
heTg4q0KStx9Ajf3DgD5ZMuUE7GASX6ATroBEb2W5FIaYREgGQqstif3Olow5vb7zVi0OHAGbPjz
TgDRVphzpN4HURH3Zg3JFQTA4TQZ8FrHg8gi3LdR9Ixv6vsqIG/DjQ/KIgnb8zHHE9V7X427aoHg
GvYvJqgg4VqVOJLG/pBl7gmC7RaHLj21R6e171skLcYUN3Ay1pXTbOORlKpGfHQVkHRdink34nG6
wvryUcHY2DD+JFspz65BH6H1junnXlTJdhLNk4pId2rde5q+PaDzi4XuYwVDU26jfGY8Fc83gLZX
eJrdg8UUK2N3t3OvNpNH5kpR3LhJuS1zQp6NuAmq9j2Civs8Okt5Sb6tdbG2BPlCWKxOq1KS8Rgx
zoIiacrryJ2IicyzB0tEDjnZ5EtN/qosqsdlqe5nJ/vYZuSyVNVxcJet45KRS71Vuu9jTbQwlnAr
KzB47al3EUQjLxIkv/V3JShqVsfbUYtpFXT2M3Thfout6skj6mZo0rdRYT44S7PNIJZ2QXHIJzz1
6KY6UrXV1lHyaIlkk86xc3Bj9U4KMqDgbVsrJZctEzlATd69oAXoc8QJKmy9xZjcHNp4eABmxWMx
9x8GgbSrYa/clWWgT7EgUcdJ7m1hzXtdxss6V7jlFSW5tKouoKkuu1yH3b7yI/I4/PG5nRghWi72
jZiY9jZewHLwiGgua/fsCD3e4Rr30dbJe/hdd3luP87NeCqrJTzOqTWTiwTymNrJCQ+5LbRduW1q
SJCEP6ULXOjszKkqMT/0THQlS0i3ovTanYFKtnYYF5wLlnUiNXpYU7wsMZ5zLXu/n8n3wvJukrw6
FLox68wVLwuG2LMcP4S6etulDe+BuF+6COQ62njecKWbAKqiR4dXIz21Bea4WLnyzMJticZ5m1TL
zpubt7kTPZw1lJsEUiYymQIqZME7F5bLvC/a2V3N3XRyslCR+8tbak85xpde884dMeyYqj3s4uEB
viTxYiWuw8FcfBmDUXIVxV4SiPMC63L8I9M9G6dcO858atrsDubU1dJ4+VOhl0+Rf568pHWBnRYB
oOhjt4jAp3U/R8Qjdkxb8hAr9aW01lCYtz5jc+i3KcexD3oTxASwmeYeo9hgC8SPp2hHsOtSEolQ
dnyjBYiv6BmkOe5gHeoFfDcOOnEdWhC27EXC882IjD9zl6I5g/ovxHKAEEhvqhgnRxVZ6JgoEXvm
EkAPZdEcsJ9uVnPTMKz258+iGkDYeha/r8c7u0jeV8p+ExOY5tr4Gmj7TDbjf3BSYf/4nBD43SGB
wFLHf3apoXZzPpMTiSCfoHb/HrkE4HgUdttp0tk3oaO3rlsnmwkgbJ320aOySP8eSVjlE6t6esmT
+F57ZiPDSa1V6XwxUh5h8jJ8ghVChK7zJUpzhPzQ9LYS0uImdqDzBV7ypHL0bPWYxPvMiDvsrszB
H8WwtkkFOLUBUzQxF7u+su+LKj1Sn77U+Dd7QUosn118bRZnA+pKLHt/E2X2dRhh0YzbOcQ+yyJ+
fBmuGfevrTrZVg6qK2a7FoG6Cfzo9Kaaq9uliJAN1x6WtoNzSjwS1fMamuLQaZj6gidXtubAHvyl
NFm0Dfv0Xev67wktuA9b5ymYUnHUZbQePHmIdHUVxbLeFFycgepwiu0ayKOBqu5EGtMXJeoVcinW
BWeHyv1+62aVvkUrcBhCBCWRQmRxFjQUwxbP0F0X4/VWxF/ybt4MmXt0arzv+kZ97aDhUoztxzlB
vIu95SbQfXysC3jQs1V9bsOUQyPc515+bDV+uG1DXG8Xpfd1zMwkCG/LedqYcKKLru90WX9OpT4w
GbtzHFJMW0PEPc4PAzDZpgqHz+GQPmHo+diES33VaoLvssHDqdBqnyaou/tMJzjxKTYi5Zc86vga
oOc+D5Oj6y0fbZCnje+yqXVLeL1M0Se/Nld4irRXpa/ekaswbWZIkeslCCkDQhTIdtkSoShieVDG
vUuKapPW2U0SBe8KDT+RjZQBJMMAkvLiMvnkDCT2BXZ9Fyfz1mmqR82EiuPg0HjyzmnUO9ey7lQ3
n3gp3wetJEbafmIQmq4YOdw0SXMbLeVDVzFU8F1c0l1GPEbeiXZ41/ftFltkvEFNV7G5xTcIp4kt
Wjy1gbS5k3LcM2SHGepV3lbOAr6hXz4kRbvDKvMr1FFn4zJXkmdfWLqHhwl3ll0/jHud1dee7q7z
uEHaMSq9thv78zKLZ4woTnCK6pWYy2mTau+9yNSTVUXNZgCHWC29P66iCdmyMkgBzCTCTdDYwZFE
LmddLTMG6V0Sv3fLs80AEoq1Q34D4hafzEVSb9YBVN9VWgX9evGc6JSaqTh7hNNUrMAqBnRMJP7m
tNF7lYXRLmNGuQMnjj/IoiLoN4XEHk/lTU9zssO21kapAI0q9OwnjLHR/AwTvtQjOXIQjvROpWyK
5VCmTLn017xsyJG0PMZyQ7wTrmk3i5cc0jF0kYiY6TqvoZdDlyXeA0PqcR3ICfWA0fCaO31nl53e
eYV5trUXbS1HPcmqfZZN5Kx6OKerOmCxOE3xLvGnN7I197mFLzbL8U3aZngTOxmCMaclqC7BNxnv
ab2a8C1eGYv49linauOpzr5tmP+s6yi+7oR14xjxbgjjmSQ5+wbPaxePTkZt1Me3jZcdM1+d6tq9
s2X6vtbLrbdY14MFxBp1p0iYkxVZbzxj7jjHepgE8qmP2nkTe8O2VeqzN5MI0zR7r4isVZ7gX5wP
qr9u+/KNKqOdJJdkdSbx7vO52vmW2Yd9g6du3j57RfiV6saGluJ+wqX4wU2bG1+n73orPw2jeQMh
94MXymPSQCY34VUGn7IJKIOslqYl8g5eUexNFO3o8m6zEstWK8BlGH/sD+xH35wa8r0TzM/IklE2
2T2x22V3ldU5DZhtPy98qBLb6JXfwQFaQn7IcScIyWZE3l5/nmNwUHchaiwmDjGbvvUWIh1pp9PO
WTDMt+FCazYUho8PcgquUQZ/K4OSKPExFifpjcU6VP0HiLwsAhETPRxPt1GPC3w9x+/tEEJu0Khd
HRuXzcfLdnrwOIwC/Gw84msplgeGcGM+lbC9IWEstlNsZ4mkD3lZdxSl+2kOkq91PT50ZT+tnCYi
4zix3w594BL3QtWqJ95arI/VephYB7bFVo4v+6YdPPddXS14C8vhA51YtLIdczPG7T1d/APxFqca
72c2Df+j8It+7UKrOkQ5yahLTR5qkQ4bRsaHwpmv4grqdzL7RyCmo/S8B78enY3XILgY4/Qg4ECl
wcjShWW17rAk2iEmG7dsReU+yitMQK3wy+BFPCT8d9dzmT2jLLrzivjIRr6r7fbUTvZLgihhFWCd
vfLYAm5j30ZZkiBBRM+1KuTs7MyMqN1dWjTZvn1cskpQBow8WxdjTdmG42Zsox3fxLDy6vzZRR6y
cuaB8bhpYdZ1dG6Dwqc8c6xT4yUfK1e/6yL30YqIMgrdfu/XcjOXbJxd2NhHDAffERLQnByY0RuN
IJC6qLqt/4ew81iOHMmy6Be5GbTYQoRmUCfFBpbMJKE13CG+fk70bHpqFrXu6mQwCLg/ce+5JG2u
EwIrqqIXZqDAmc2MM1RMTzaVTjAN7RtmHXjHypHs1uk3uMjUvaMrrC9Ope8n0/g2Jw5gkxycPUP7
+81pyGxXjn7HML4PJnN4AzZPSGTj7/n2xmCagVOhjaBIz+S76uQat1VRB7kzvzaVdxtt4T5ZKX7G
Uvth4/84rMhaUtVm+8ycDuVCzmJr5aCv0ukwL9WrU6nvXloOUBxP29VJpgdW7dz1dUE4fdscgfK3
oSuwFAhZNKwps3fTyh9TKURU2cRLaJjPsFk3+nEUjsufm1agzefsPS+NCmoG7L2r6ax1PK6FGy9U
qBd7mT0CMn0veat6B0E+y6IwJwzxtC6EbHiaW56Syeo/kTBpxkVw+/hECRXZPl0cI8KchH0mNb5h
sP3NcXnvcqaK+wno/dW3BvGWis6Itllqj3o+z++NBeCrKkok7lm5xYV3e44nw92bzrjEsljVOfHr
tCRsWtfvlnnJaagg3DYhQjt1P6BaJP9BbZgzJZasbJLzRzYZIOuLXgpmPALlV5FX013HyvKgdUo9
4qww23tYIhTklWGoBx2f4z06mnQv9fQbN90cltW0vdaNm987QmXPto0dIaULx6ou6AWThLuqovEO
KyT8IclBxR4893wwvGnatSLJH3KZtb+W3G7261SCteg2aLZW6jyR4efuzGb1oipl/WJ5iRaate6c
hsbWI2tI/V3mz2OM0OnFXtOSOj7pYkUmwwltefaDWaC6OrVUL3qTMjSuaIgPbCDHe+Ig5nhoBv+s
5Yvr0qmI5Q6lIED0gkJRTf67rTVFzMB5OXVaa8RUtf41yUGw07olL9grOxDp8N8CuYkmNrJpOBi9
lsQGoVDBapjaYa2FHo61WR+5RTFPuakdoz+342GS+r7MVhnLkTNTuHi+tNX/bdHBHt0VGLnXDCn9
KJaHzQAVziq9BbfNZdp4qjiNmWfT523m0zb2XVCN7S2/eep3dl4r3nvTiUZL2EElyWHQsJruOcLN
X6vfjztJJf2Aq3k9NqnpxfmCVroyfDdiv+SfdEyoeLhRCNOvtW8ZQTfUOs76yC61fczKnA+zOUwg
jNE1EXYb+oPr3rjJvZrOMvfM3dRq+UUuqXX05268/aoOAvTB68NJI1FtaRgxoE+3hoBymX6nkP3H
lmeEc3OX3uWeqvZJjwuF+4ODnIMiIbMCYX5pKjDyZudFXYMROGiLRp6WhuKlYSbz4WNLPtp4uo6i
ABvsjpiXkR2ln/mEwDgYHXuJ2b7Uu3LW17PsCUnOkuJkDVVkL8AxpnyjYOqTR46zyK8tkkU2LILr
czHVxxl7Z+CU8z3lwZdn9K9t6bwR9kA9X135yW/OvP30tnwcV51g7cT7Jbb+ByH0ue4KD5QfnchY
qzdRGK9LY5tBXc9PaCN/NfikQ3NMX60ZisUsHmks0IXxoudNdjTQkQQjL1Skec2Pozh/c3NnJ8W3
7YmXVmi/tqI46UP3kDr5nTnKP8MKTq7qH9bRj1yNgq+Y6LEmPF5Rt3RmDKX01dgEBOf6BDT8oRzr
HZ78Jkhrn7SxzolKs8HbtdJjueUn+o0ID1oV1Z1+oZe5V2nzUenZtS/7I8i+e6iXL9pUe4Hknw9S
lXEE8bQKMqQNwO24OQ+YRvfGpKO821yyZhzvVWxGH8AJOCaJc1qd+sWZ2jjN6fDVshxlC4ZlwOWD
r+2Qm/23q9GK3Ia/aEr2/WYsIREcvwevua6bH5FE4gWp3fSY5RYAWOboU2dm/qqCHMnMZzrPiuz5
lvCfopJ0zRJjU6ndgUt7dxNLC+15eavAtoW+Pz9ZCxr+DV+8ZiLay8fvNpUM/43LMNs66Q8krejz
fNJX90XV2S8XJHFiogkV6RKDfLvTjPnipkTPjONvXSE0k1gOgmbleU1d59vbiMZo5yjXaSbs4SZm
tQSm71J/art2h073dfCmv35tHqVc7gZJM7BZD6R2qMAl+ym0dH7Hxqs8vhn31sHkf5x2as8E4HW7
nvA237bXICnkcOwsKMYDLWTYWG6JO9f7zFPaErUUO0ILokX2NLdip2ymUl370C7kM8AeMMK5FXeO
hykEUVGc9e4JBzTyAvvAHfxWG0w/WF6xqE2jcjBCR9JbWGmSnYykyrlLGEYmdR2mvqtw2deHetN3
WblEJCvdmVN/MtJuDmrktEuinzveDIp1DNcLXcGy+e81WTCgEnaemb8Ns/aSDtmHi1E1qG8+e3uM
s5XiQdwS1EsicoaubUO00ezG/fFxqslANidaOhpaQlQvYnFwQVYtXSdJTNJ+3KgKZEsQOBfIiOd3
slIiQ7K8hjlpcugY6p3Z1/1Q6jHz8ijL6fFbx/3j2eVz4o8vrnAO7egBrNTfDFf+1RbtJEUPiaC5
bgAmyz598pZqpxpOyowpPJ93fraLGaXNijAlE2cXY0hUKr3ZjY7FZFnbGM6Yn2m6Poh0O2uFdWlz
I1ayejC15G7stFfBUVJU+uOSLOE6e3d21v4mOWXvIZyIJ3vVObLYMTsWAVzidielXv12m5as/nDA
sWKFohah9Ls/Q+ntzNy4XxP3S0+guudVQS+/3XlU+PvK5pUi3wswufLvu7r5NL2UZ3ypt9ArhofV
h9qwuKpngFNepoGXHa7io9C2d2Zud1MnJId7r66pXz2iimtiNaD/dbT5ryW8NBxy68G4WYo9LICH
caYxY4R7KlyK9Hb9qjJsJnl1M9PenLNFOYYkAHSRzUlx7Zu0IoAmvW9n/83zxW/K1nipxRvI37cq
qXaSRBnyUSjYJ8aJTe/dIZh1bska3wBVENLrVhM51fDZZcNxNos03IbGP2c8iyGzPlb0XL1hKYg2
SEFdUJLiYynVqEWdN/DtleauTVmoK6d/0ix+0YrDlhixBB2iJ7SfkoFxgP7ugtrqp5nbHUrrV03T
dp2v9rg+z5kGS6GZfouJczJrHyqyRwO2b+I2ucOsPd3nIlvjbssvuZsNhMW7odYkO5Wnp8rSf4wa
Com3bqeuyu+NJjk4SfIn6cqRFfz2kHv5ndJxWPfJzhuyepfSVpGHcqQ4/e2nG2YVKu+S7JgNx6Ri
0k1mdSeWt3Kqz75PcH3bxsjFzk2PxLOwunvdTyi3+nCuih3GOt4wKzI646DJ5DDk5Ms7Dv+xeSa3
EWx4O8X2pj9ltzsrZW5jiaPq7GO9ZSdltDvbxMvq2n/tbGwBmpOuRbKpnJpoYcoth+uUyoei1i+w
N76zZv0mqBHwu1dHILl2nUaMopmiK7aTUXJUf5JwF3tN9Sez53m/GfZJGlkRpZv9pLG3wOYvAhYW
h2l27luILEyJnZfWxg1vJxtS7OJuXcTe5TODTORQt/P3tZppxjU2ImmmfkBt70ezPNf0fgXNyNSW
Z0zyMnDkbEQ1oIcZnmOIn/tOkKnGaKi9lMQi6P0tDriT4y4pmUNV2VbRMEnyVhfv4lRblOIFi8ut
vM+m9rCBvuCrNt4Sk1dOozrp3IKyrX+e3eJOX5NfjNx3dKtfaTGcgOz+RyDzbY35taSZ4p6OmMLE
vtAvuSRwXmxMY4o08kybAXTyK9GJWkXcjGkz0OvlSxnMnEQnqDUmviRzX1jmvZUn95o7XHwbLfbi
6E+Sx7Ipp2gc3+atv1i5GepKO7j2szaIV63E8ZCup9UgDoJ+CUocY8EOOEXrvjU9LqGlKu7HKuOZ
YRfgm5FfqkNB7ef3Mt46rL9pcZpm+S4d5pLa/NQlVlwD4FhUf0ROswRKs96tnv83SHcUx68Jh5bm
9C+Erz/lLiLrPkv3RN9xCokdsQoHf6iOZC0+cds+JdX6YfvJkSniTi00/NhFJqvb42Q/AD4JRlff
o24OlpKOUFX/ohX7j6vxv7edlsMGGcsDTnGW2v9PiWgQ85fxOuvHTifZysAg/2vLRnuN5KrdbM8y
n7596dycKClgIkv1dJ+Y3TxmB5WrzmXnbypUCk9rKJ1pvOYT9pQgV/b0mbVsVa5Zm43jIZ8Y2KIq
qrl+s8LmvsvM1ftDmUyr0c6t9mVCzri3bXta4wKgzcgtU5HU2Nc1ngIgSxdCbv03qwNWE+Feyf7l
m/jnuhkfm0XKNwJQfCn/m0P+38rEOksHgf1mOy6OLaNimdcT4XTVvrE57Zt+vI07tPxfdKD/XN/z
Q0FioXfVdAtN5D9BvHMlGz9Hj3XMxWCG6cJ8bbDLalfLSkSrnmn/EqPwT8XI7edh68XlclM/o1//
v+t7i3Q4fVIevyRNXKBSXd2h1QDioNXGv2zS/6nYuP0oDNbYS11f5wfe/vf/kpOlgykzbXK1Y51r
pb3LCgybO/JDSyPCQ508G6abfOauw5qq8WymDFwZwvyX7/cfyFsCB/kU3i0gnoRehCv/TKeZ7boR
RNtpxwXl9hwvja4OZr/qbtD2rJFCHF0aMW1bDqAiZ3M07BrDnZrYyTkiIgxY3lOhe2BLTNJz/gXH
90+NFp+NthrhlO7xFlr/1PahBl2shknMsU+ZK4Y+BqA1XFflvf+LpgEjGl/2/33L0TSju8Xbc1Oj
/VMBV9REpDloe44ay+stEHM/Y6kaqjkGkvSq3LbcW1MzRwkBe4+5Aj7a6SKPJ8Pnsme+cSJQVA+W
BjZWl/hzqIETixEFLHueNxWTFcMYDRzTXveKp9Xr7VASJPmfQE6P0rj391lque9F5kI7Mb3WfRdS
GAfqk+nYlXN9VhrjQEzd+X6qtWFHIGMfLRqTVZKHjd2knC9kyiqQ2aDi3ASZUw6enYczZJujWuft
AU+GC/Jt2B5wAPrHFhjEbtWZCaXWvB5Mn0KBnTQteFH1j8o035N2BmkzFL13qHujuff0qon8YoW+
NZkrcgsjHQhINYC0lLrdx2pcRdjWrfgaFiBTtyhw+iiyWmcWMq/Tps0GTA+nj3rQ16EtdbA+w6p9
GOmU/tGNMgnckpAWZrnDwiPomo+ZSahjWCN+Oa4reEuASKrZL6vr7tCnSPbu8/zStyQPwmFPuztp
CoarYHG4VQvFvHZNDPcTka/1stHZxoyukp1jmwl1UgKqmqkLQeRdu8Uti7fHHLz2qcek+aXc3j+n
Qm+pQbPlyarz6k5m+iFBvLw3cm25r+HvH3yqsSfTvKEq6pRMuMTBCkpIWEvWUHnzD/VmE8HEGXaj
l/GyNFb9PAlm1sL339nkq293YbMsTH8k67bsGPi4FOxmMFX6X2ae7tfs+uI4LvY3kS6QzgQTBgZf
P3PW21deHO1XhlY81rEq3qWdXTI6Uqn8wyNxYtNl/QBP63+NGuSmqBdjvrftbf6FvLp7TZCjBSz4
iVrtGXbbUJyidaxY8RBXQ1UC+c25asp3S2Ybzs+aIIzESk7zy+FYB3NDGcRQ8K89rgQaFgUzME+p
j2Fu/JhgqTVGEci8akPF4RZsAvTuNpFiHPa8VaS/r3QsxPqWdIfrPIdNMrq/Z316cQ1zzQNsWyoC
ufKn9XrKi15BGYhmmlTaSghHqTKA6DiWE1q34rFHdnOeU6ImJwScAZVPQ1Dl4n84w2rQ27pchw2M
gAU1RK69NIDiaobsRodAyCVMISpR0xGc0RuhNfv8biWrtKZf1yMaqjee72zXwCAn1gfFkhq0Pdr1
5mS4qfFaWOl04r0qjk7XfHjTkrwajXmxhTGGmpaAKfLdaz7I12LlD8RC86SrOr2sBBMH89j2bzXW
RlQ+7e8kIXLS7jreOI3YgEBDOkcrzgAe4IlEzbwMaWjnGyv1hOX+Ptf14Vc25cmlLVC3hR2bc5LF
7PFi1bRPes93BSNjCBXiiK8RWxUDnCI5CI2tJSRuXE8GEnw/qCXvqsHqNiJb4nfid8W7ZyeYxBr6
TgBbbrq++0lKOSsRTt7EU7JiVq3KO7xmCFNGCBwhDqY6BLY4PzgG+dt8hdhQKO0VGiaI6tWZbCzn
gSdwjmRJjdBU8xiyM+k/vMGlkZsQFtUj4DYAVcWj2U7OYbFYndRKaay+KdVpdaEVs2I4eT4rM0PP
1z/ZPP9Zkiw7mB0YwHpth8/B1gpWT67C4QtIX2k6k/SBjXgOGXMnF+JKsoEvv17cqoJNR+kUQiHw
d6pYnfsq7UqG6UMTsfDnO2XVFqqc2fZO34aFwaKs2pQjtkhJW2r1B70jl4RU0K6/mq6jX4W07CSw
2nY8YERHReQpG0di92vWkk++rvquWxz5G1/Vdl410mKZlY6xf5PjS5y7RyaSCKd0e9lhwfF+w2qY
T0hVPmq9Td9W3/AihalwYMmQsPZbPXaoHbkhs27O1AhE/u49f2uDUpTLha1G9TAJjWmhVTPVafT1
SBLmzUsGr4sHX22AqDjLrUXyFIjmahrNHStTRBiCnKWKDYFXLPgeK4KocdAPUZHypcxyvCzo/CM3
NYcbeJBEt9kPBn4LpNrMz3LE64wpUZ5qqz1Fi3Eb4zPDgVrXDUFa9tYeKEV3D3rGGYmAA4yU2tMc
jhXYMswLepTZzbAf/JppgDOlAU/9fOWJ7I92abaBS4I6/UnOzIbNuHtX9zMGTHvL9rKAuSUa9EJc
TQ/SrPOQfGa1N5oKtYbb5j9Y+twLtu3+MgN6iMbUeiCf7NFlqMHVxI+uwY7G08ompp7N7VOrt43d
VVZfy7T3P028T+h4BsH3ZfyaHEZRtTMmx4ITGjP2Mu7Yn0x8WWsCglA6gAn5SVhMts741Fb3x8lE
G5vu8NeZOhN5LJnDczKfFmJTGadPQ/M1uBY6M6v76B1VxgSLGVGi+x/kBTHBFf4fgihKJki2+egY
qGZrdtc7ZdY7A/nMYVz99ty64qfmDr8u8/Rj85KfTXiuseFnLTaMXoWiyj65pZNPQ3rmLTd3UHyJ
bfVFSvEYytSz4wwySkSBMwWasomDnrwxFmBUeT+dLvZV+YjGb2IHvtQw0Oz3yZsesMWOYZ/bLwW5
v/FaGSdUQk2cWItSzK5r/VqV1VOdcDontZXuer9wz5Pl1kc919Lz0q0vN95hsM4LWeyYSQheIFHF
7fz6Pasd99gvk/ZokG20R5KVsL+EgVOuNuTFFVU5/tcn21BPjOneio4hrJbwP+VJTa7i5vk3DsZ5
nVk5g0XNeNAgZ9wzvk/3Ax6cE0Plhd5rGyKuRH5NW7yrfF3jhrEX5bMTr7k2RJleraFbtXqMV72O
lplXQesuuiveyXLvAgR4t6tmeNz6bTyvZuUzy3P4KET8fukFYMlRZ06K/v439EkWvwC99x0DciRD
XC6NRoZuBl/uyCGrMTrQ/qSc7rdJ87n39cOmqx8z534cuGHPjbTf0dvxpOnFt5iab9+hJdTJGAuZ
NqrHQW+PxtwgOoB3BxzcfNHlqv/R+lIPOq/oY6uC1iJ9i2+2QhN3U/txfjE2SjYnSGG6HUiPo65v
b+eCdH91QCa5MWlPHYc9FrsZL0KY1gSuI0127OXbqHXpHYj+TweGy57dClk0xvJlORPlTeuPQVlb
OX+TzbxKBep+XBO1w3db3b6JjKGG/SGtZtzTd7QHtDvf3czRwiGaPetauh9zS8ZO2e/6xkhPwywG
Lmz0IsihghKxHxE823NNmnrgzT2i6BGySoV6bB0E8uGhufqb/jL7OtuNnkVeJdhQ1MbItImJyua3
6Ch9YDiFlx9by7w9D/0a9hqdPRkwuwqdZGjkXhW3NSdmNif5mT0QfsBxHc6I5tpQn/wWKK1kayzF
V2fm6NUclT4kZa1Cx0J4XwkDeTIdL/+uSKJqk8+dMF3C34EKNT3/xtaq57ZEhAFJ5gSBbwGq1BV8
fbN5prYXzJe5n1rRfRQNZ4jUKfo3kjVC26ms3yn+nlORZ1yHBrDcvFv5h9LW5GnghXJpsD+9ZfCP
vCFJOPXFa50w3LXYRP7pPTd9QUXwqPkdW4HVDAfpnbtJmmh5awQa0hhit28e3MlhC+obkDO27par
Oj1NY+KFw+wSuqpPGGA794y89G5eWNA4s2tBURajEzNJJsFa+BTdDkIoZYuMIdMio5SQt2fLrURI
2ewe5g7RzliXViQVvXdR5+MVjBe/6JinR2n73w5r9gmvf4D8xwgHNLmMmJPhxv1kPe/5qxbpiTTf
4EuehoWoLPQRPzXO5sCtO7ZVSdEPcdGjWR0FrFLbb0DpA9TUn1nRNegR8FtntZ0SPW1IwLxpWRZo
KAw8DaLAadytSOgcG8rIANB9h1AsJx94nA3+DGwxiDVwf8xyAsA08jOSkkictHbfl268G3JsgNWG
YqzXKuqzhn/ZkxvSJoyP5EVL61paVQPCejhbubXENk0a7jZaTugC7YVWrNxtWeaFXq9Zxz6vyCBR
jxkC+iCHDR1545Ts2tH+0/jdUw/FAXG6/QaGr75iif67NcVDseYulV8uDus4f5IwPb6sicV+igky
prSUqHNntMO2FAbwSD7RXNtofAFIRWwwTrm+bpehwCifVdOjZ9xm64zOIk8zufWbnND3+saltrbt
5FrTsxDba6nXV2OhJ6vdsngex/4mza5A3zt+ol+8fKgerc1HttDqb0M37NdKzr97d7bvKg0dGW+P
RaZKIpzIHYErjHAeAt3no7XpVh5IcePzrZMbtRtyc9k7Pd4bg7WOy1/PUiYAUxNty2DY4r727QXn
JfUXf+x273nTG5ZQTOSE8O7EROW8jTqacrl5QVPV4mK0/tmgOKR2SjlzSuqpdBP5ofU0GfeLbp2l
291pUFHuDfrrITPKl0aYw73CacIuALkq4esYLxNsxSsl3+K2v2pLN6PJMz/9Dq9Eb+oSzwJq+s5x
Xqs5VeEIsTyqyhQ1YnErPlF3yhMruSrKtcyj7HJHpnC9z3a0llfXGLzdJpIXixE0hOg0i/uhk7Hf
sjEATs6RfqN36iYNTOctyd5J7E8w1mCWyZCHibt4MTalGiE6e7lp7fg/jKxUJrLUw2zpD8Zc/tRS
xO3gqMji7kPDwXllGoOkJTEVXRtaOguyVWAwUI0SA8CtUsVNBz0vN6sNuxFYvJEm1HA0KiHi1Ck+
QSQlO5qSy4B/KnJXSqdyW1A2ts5n0RctEFquX88BuQy0GjCm19ioWT0IwFb/I1qpBb7ts9Pzxsca
sfjB4hiz3eEesHJyaRxoMWlpn/sy/yk3UfG4mf2VOObuJqWaIhdTBve3S5iGM4dLss2xjXAvTBn7
BDbOsojqYkS65D8ZafEHr0kTaeOmBYhtvwT0XT5fpkcGJU86d/aOn6rFvTU0gQWDK9Yb+5oyDmEg
XDG19aspat2M895ZUlTSBe+mY1S7bYb4atPbeQ4zFNgY9jEF8gCjAunyJJHPTLDL7nu3ubSmPe2t
vrm6fV/tBuKaAm/Qz3LiMDQZ8GdWcWmy/BensXfpe0YdVATcDpN87LbhDUCjH+hGVnKf8WtKdN3h
ihFlrpr7DaYuDhiUFEviP90SHsMlXT7qpZQsKU3qmxuIGuZueSpTTRzNGuU00j90eI1pkyPgl1Hr
sMdpy/Rtdrgus2X4UqAi8KxrEr0/QWF82MdRpt0+s8QjKPmMTRouorkw52OJf+0J9pPGnT/rRypq
2lAQ/q/QmVlTFsPjwnX8Jhn5HHt7tR8nxWMoAdYxp6oxGjAaPI+eoEqSp9F3jV07dU5ICsEQkg5Y
h8UI0JgrQIx3y1jeOiWrofEwt4tr9VOUG/5ntt72o1sL0kay1DelskNhM2ZAF3977p1mr2bx1Pgp
XDHA+TWHOIa+8QHF/J+lAG2sceLzkL1IH6t32XtfXprQsDvZR6M1X6zMqlA2Wh9V4N9vR2x7giiA
naBGXM9U606zac6dtpCnoVO8M6Nk+d61r1JyM03aMsZbumQEntfaMzInMM1ZvUaGLoa4k5m/Szyq
1LVLtIs3c6vqrA+mYZRBnXSoyPx0Xxlry6x+Arkzb2/VtIg7S7njAYs1ZV3G6bYCLOHehExMQQi0
P9/UXla++VBlxrNlVdd1tZzIXJffTdZ8IKbx8XgYn3qusyurzK/atoygpIUP8GywiSdmCAh5x/TA
XpDM1Wo8olMc79Jc0CWUN+eU/5uEYoRla31IGP2ZdZof1Lam8WAvf/HCvE9DmXOtTY+quw0f54mF
rSicJ70mITuHbrN3BoMhm2u1sa3sJNSG8aFxedKqgRwlx1KQdNfpmMg5D/GfYAGCp6IAPcXAuM1n
Z63eS1Y4wWJ0f43Z1RxGF7iqerR2Mm/e4SRgRPHUvcH4MkhndLCywqtTUiQ2GYtvWHM+Tlr9EcJ6
yoXIdlbr26uc9D/jevtQ1sAeiPE171/xVoA+kjnAiZw/Tjjmzi9fODi8mleukL9MuK5CUFTA+ABY
4/essHUXupSy5dFd3DTagICeRHcT2Qz6GzCdD6I4rYBFJacuAm/E0F3t7Rfk4q8pK9F7rhrMetVN
Rj5aRujZXR0PtVHEvZz9h2GyihOZcPwNkfeNZPzuZLMaR4eNJu4tNtimJa+zuyCHmhqHjWtFhS2m
SDQ02EAFozJFNYEyd+dYQo8Wv/kq3FtKAZ7/INEpDTW15lSDxdOAyzso+3GI9HK7CGuy/lQ+ijc1
6dkec9awU3WZhDXUcBqDwXzgBC6iQl+esVrMpzWrCODLvS/0+B0yObFv/Zr2ursvtvoX5BY/KJy+
u9KlXKY2//ZXzDqZiRQelU4fF0U37oW1lftZtogT8V5N+fqzZFQV8JOoDGoaa7OUy6GfnCGcbWuN
BAjNSNU9vhHbfYHXzHbX2Z4Q6fOIF2I7+AsYDn8sejrLljKW0XW0rNl/PC/3vY3ugjQdGrdsCBaT
KshJaFF9u2T8s7HDLLG8p4n/OEOovyNcxLpka90f+U35Cm5T/gE5B+9Rci/6TofebL77C3JZha82
aqT5iXt+2FP2eqFvJ1grWsM4wIbc4po494jshPcNA8Ih71mqrm7a076ZktyRkokczvCj36v1Ajp3
vRqpvnKQWl1oe8C98tLNdz6rZ46f325KEuro5q92bud7mNmvYPyAwvHNBB6SUfBsPmdxr4r2ZV3H
PBLDMl+smxTdnaejaGrMaaZDuqK/vQu0T9fNQcfb0o9Sjjq/qUue9bZPqLK1FEnOvMaupwTreb+9
JSDisijUeI8Lud1V5dZxps36KTfchWtV7TEngASfkaM4o+vdMKUPS4vhJe9QcfUrsv+lY1JrXvtM
VLuCOmMHPqIeAwNj197Ki+ytlIqJmu1NYBdKVCfzwE/R1tHgT7Cuy/PIoPU8ibQ7NM1Annw5ZS/t
DbhPB1s913nCkiZ3tHjy8iVstaE5bDYPluM4zTEbWAQXDVZZJvfJPfEKXDmwc/k1+q5HNlhtTMls
pm/kBQxMRYlx5h5E69Ap4h4wdh3SgS0U+knb+C5Kq7kD6mH9Ysil8d/M/V3rQzV38+Ga2e1bjwXy
bUWqgfeOOB34i4Qd9MykJD6WbTHyJ7R93ywFNbLVZzyauSciyxRmZHX4zQLlF0ip5gko1akAyM7C
fYVCxQLsD7YM633mLdulBBu8bwxqCIHPFCtuBeP7C+jIneWOXUw7mJ2NOhvPtySA0Jet4mFyk7dW
ZAMq3WbZHhewIedh3oynRKU+sWbs/A7EcFCLy6X6nMDqnlJmCEE7replLtrxmsF1idHut5HOXOuQ
DAmKYlG0UTqjBbbyTn3kVoXMsV/kyahQ1vhFNsTQCeWuLmV54pTZ4rT2GJLX4keHUhuAuhCRZuCl
SyzCCYLaVt0uxXlMt0fSMat8sZtuvvks6/MLNk75MpfZxPwiS88ZlfNRzmZ1Wbiqal8Ysd0L80w5
i5p5u2l/UvYsVaLyPUMoM6iqFZlQmgGV01vnlem2OOKrx0jj1NzEXosexbfzU6NQlxL6Vr4QWiCZ
QFlw55iof7gLE+KbDqX2b2atYYCzC3wlqET/DUXTjD0LQX+lYbmozEYH9+C86C30QbNmRE5x+tfq
iERRlUOYtKSQd/AAQRnp/oey81iS29i26BchAt5Mq1DetLcTRDfZRMKbhEng69+CRlJfBhlvJoUo
VhVM5slz9l5b38+aZ+4yFzVM1YLqQQmeHwPlOPATWoBkLQ+sTU7Dyoi0bkvHwNznXFkExlp+aNx5
Puh069c2onD0K2SnubHHkqUMHpGgJgu66JKrAU94jSx3JFnJcA8JU5bnoicvhc4ffRGNtKKV8Kts
0/E/7vTJICfHC5LdrDekJlmjziPOV8ic3HyOTa0IB/prnH+65cIH5a0tTY3RKFq4ahhZlIsZVRye
b6ohBM8Ocy4i5tgWClveooPHXDLYnARg052CYU5PBszDx3n0+5XWlM02NZfqLnLmJ1zi3Ya8kniv
UFSfOzIq1kKzxF/EAb/RIdiAXP0Ahz/w6+9UKjFmOH7aXEfsZfUeu2XqMiii5U+4lKXZfwGq/Q9e
jEk7vDdEt3ZgAy34jrMlwAb1sz1glmiS4cjLgtpElPQxogjTOOPdW7Zkb0MRG446x6aubf8GVf+N
HAIdh2+ZECwCuALmf+UQ7uB3yMhT+6A8a7iUrdkeskFgoZrnjsFB3frFpx3FCVrIQuACsaai/hsn
8XfXITBNLgQyF8BQ36F8VRcFjjQN2iptykcjw9MLDJnexJEk1axt4LDn0bt3HxjtYmjuqR/dDeaw
IAr/oklYfu9/FQmeCa8CjwlgHlD61n+vR22Xo56Lxj24fjY3m9Lvo53ppBzfYPFU5Fw43nCeyES5
SqPt907TyMegzIJnkzz2y6g3kfEXrch3ARCTJ4/UUE7vJswJRKb//UZZMJJ6UxXavvJ0DdRDSneB
fBvGUc2NhVo1TsFk/vkqfJf/fP/I5TX5l0amAAyQgbPN92DAO87UbuW8RIgMjQtOe2/cS7fTxF+Y
Ob/7mejn0FvDubf+B75U4KTMGkeIQ+ZYvYU4OJa4uGmV7NDpoD/SCQfzXueGGuvzz7/2Nyw6xwdr
iM80sLnz36ndbSBVOQ5DdOicMSL2jaMwmOOYdZeeFDrQ+kaRjPuc9V38nMjJ5DjdF8umTOVzM6cR
JOAVWcR9uvnzF/u+GnEb/lHguAEaGZo33+68Z8w9kNcuO1BhIl8dTYDJIo3wiWS9K6q/aLC+a3GW
m87CB0IFXMtC/v3vTa+8HB9OUGVAg/IInIzm7Br0z3+7z7/5UXwM8SikGZgebpT/fowa5qRjSoyy
3qxyFOxuaiMmnP2ZAyMAy///y/OfW/tNWJZ0xKENLUamPMijg25adAEJXFuVzhzdMBRTcL2a4C+L
yG9+om9Cn3RNthKgPMvr9a/Xp7SzxKhb1L2Z6Y8t/Q2HAQXGgPgH8dFR85dP+5/VkxtHiqUOrpGP
hAT37TGhHW3VjWqTg2NLJOeJmkCLaKIbX5xMlOapz9LYWIN+iGBF4MMTKySVDjTtPNZ+/PmJ/c1L
7C/CNoTgjg6s8hsbpzYChWWri7EQEVqB2KqwnVXc6O6NHGZHHDxTFEaY1YlV/+Uq/GbJIhvFhUHq
LpRQe7kn/7rmDOMLvWjj7IilVL/Yk2TAlM/+voktTJku7aQ//1LjdzcZThyKUs9mn3C/fWBEsiNa
fPA5/ZB9gOaP0XfrU8gZw714Fh0ULZumtd06eUiaVUuUjolVoqxXlaFXzL+nbBkRmivXmf+WXrLc
8H/vYcu6wUHSNnUWNABc3x569hILXYuRHkUboQYrEWzd2fiL/qpi/M1F504bBuu2y0v9XUtZl7XH
mITQPd2KtAJsdWf5G52BjL9vY79GUsfRAy0f54vppKygZjUhYGlwV9PUWe5z41UCsXwPR+HOH20c
PyXpmy52VPAyoUXk+rT782377aXxwQHwXsKx/L6kSkFQQYDE+YAhg0WeE20/0cDVMdf8+YN++3j8
64O+LXN2F0tBZV4de6mWMsbX5ZMhmMSs2VnpU//504zlr/ufW+57IO9YC8Befvu4TFk1gXWVdrB1
bT66STtuAhhcCMowa4D4wcZTlxzUGuOVLgZc1RgQaA+6ntvgbdGi5mgW1cR4IolOU0mTMpKLFrol
qfbPX/V7wfnPwxkgv2SngQ32vdZj4zc8ut0Yx8kRWBmignQCpWDvzj3nzySYsBLgaPaBurEH4yn5
88eb/4PRMtjaPE4tYNl9gMvfrpQ2oU2w5JgfhZ1gObOHNnpyI7w4HFt9Lb1YSnbnMmcmNeda/oHv
Tud4NAbtl1L6SIgLOQFaiP15/jUjlQAGA2JwVWSTfOj9bHpM+8Ki84CcB9jPTKcQsZaDQPEvP+Of
BJ7/3vFAp2JxFiK+SYjxt6V2iAyzH8moPC5bUDiaDIDLEnFpXljVuoj6KmydhpN6lOWbElDUakKC
tbIKoa/1orfObqreI911FiXEsE2txfc/p4w8RGYf56ao1jr//0rKYTwixc9PrtNmm0jRZtObwb0u
gqMd0y/G+lFACCHu0k2QlNlXrWHIpZ0ZHf0mjvYMmsbQJAw+FGUTXfDSDpuUXI5QNIbcDqS47jiT
j7dlrfyVM5ndsclpZjlTRYsnS7MTp3eQKMpJiJwt/S+rV0w4aPmw0IDzayyyGBRupz1xvMF+9uJX
Wbs0ZiwdyYxjqt0cBctIXvh38IRgsfqWutYF5uIuCeSJkz3OZCr8k+A4Xm5mry22sDSAxYjS2qiA
Dnley9sE1wvAJ0R1Eh4EptsRv6TeNatGQ65W572HgxWujSaaJuQwY3+ZwtG3kJ5oLkxmuW7zrNti
XtO3k2OU9ypgHo6umMROOtQnFkoGlRwUD7Jr1aORWPpWGRP2bhJFCXlDRtdN46cuRvopfjXBIhm4
Q15e3PYB3q616FxcTa7bN0veZAOcOynmZO3JGAbDnNDmLZPmoth7ThURwhuI/sEBUZdFuHLvMEWt
0IeaSvQ/Jpyv13a0wbYkEZkXaEBgvMmhRtJAtjm9YcN7aDq6xO0STUFv5llT/EAnUfVNZZCJESPF
2jhu1Oz72p/2yElIBNJLea4k50gYODGunsy7IdHQOOgMDXYVxtDNjCgLwwwOKSZZ7cVOrWJFz80P
zSkYboLaAeqWuo+tt+RLFlq2l1rdkaMqe6YIlvjVja37jul5QOFXWRZNRcN8oPt9O8okukcDkp5Q
/yVb5Bkn5UzZpkm6T18G0bHPNLRtmelshjQwdrXj8+QTUjWRxu1PYTOZOnmSpsa8lr7rFI8gb0si
JeNSaygu8JMPqq84org0kbrGOznopZCoTJV9YCxNv663Euh1k7WzFaDmxEWq67kusZPjWG9M+h+v
Bl6M0Jl8hrmO3rwBVwnOVZsC1s0C4wOgIQQq+O7msyjd6ZDOykOGVXTHKO3icxYlnFjqznnyGg+J
SUyjriR56iPoMwQobT3REA20czJb7ho+pLwGraKD7PTerkoqHLc81Lei8+ebPveKM8+4fjNPyr2L
oM5dDYrkMEoM+xFsBHxDMVdg/URz6mtjpMYxp00j6dgmVechwk7f0AUphHYGuDxCuL9KLbhham9e
S+AO9HHHH31GGMVsNRJwDn+UIQlwCMzIm8m2u7U7e5JtOZhYaF2J8NUYvUuptOSlaj334gc9pM/B
MvDm6f5dnA7NFToMw4GCVVBN80vij9qHZ5XmnkM765IoigeRJB7PtSvWs4PdsBoje0+DCY+WL/zL
QBVyk/al8epOZv3aeH59ShF/rppWUqII7a2s7Z8y7d6atvKvWm7LdceV5BoWxlabiFKAdmbQdbPF
WZZ2QN5piYf3z8v+/xZcgYHVyLIIQLLxcC3//V9VroSnlTkaYT8dhfauSGgvO4KhYR4Fr5pvtn/Z
LDmx/Ga7NLyAepJMCXozlvnfT2RARV618Fw+EbUvlgbk2xHB4e3cBiRoqvw0B7FcuarJQ2MJSAXP
AKi+Ko/k/ALfjoy9X8TWc0kz/SmwQBSmOd7zCMnrjwHPGb40iIQTblrT6DeVWvRS5gSiVPPXmLCL
DTkzq1pozrVCS07PhzSSiizOpkM9MHT2wV9ejLIxp3+czTMARYwcxF0N0RUdOsC5cvjMxvKk7ATo
VMpsxdF98GkEd64ne35sDWJTNJKYzfFmwtYaiqK7YfiDYKKaniXrl2apvVmjUUZNhQ9b1gFWxPK2
0OpD5KtFY/VF3NKNXxOV7aHCKUzwiCQhrwA682kRBCSiG39kdZE5K2xVgH+UWwD5I0Z+T9Fr7/ky
7q8il0CsajrAkM+ayliGZzaDfzdmID7rOrtexeUOvPy1633tTu+p7ZWZxT+n0clSxv9Zu6En5cZh
MKATEFnDvXJKXBvtWO0NQfI6qX0iB+NQT8n9lPBob7D3uQ1EKlBoQaLyY9NH2QmEgSRyOZpDokOi
nQQ8tLawH+4wNCHN8Mx+l1r0KQdNL19V7JrPSaTI716aFQxAs6exi96ZkaOh4cgG+7C/t8fuxWP0
u0aw+jXO1gsWgwCnZc1eIi3x7GfV2IJFq9x9a3mINGMSa8e8qxGBq3Fj5TpzUnsnlBOwbpfEfMW9
OI2NELStbWofZmQ/9T4ewpYch0NSljme2bzcBYZW3iDaI2SESsdEBdsQcGORi14bU3nuOmc4E6f7
VjR9+Yg1pTr6epLvRrcZQZSgNnTn1jgiej+ZtfY1MdPbDaiJwnbIPIZZDb1qhWifccUMySS2CSxO
TZTwpTsPzKNVpS5j1XyZiWWFROZl6Qo8bHbUTMtEjFH+ErSiN0ob/GXy1K6JBtfFumSQdoM92Xyk
gJdAtAa1lbS/33RmKSs12j8Q+mnMXeIeckJgvgK459kyPQHbgo68hWj1Aj3Nv61jX9uXIwYd8GJm
iN43WBNJb6wHx+MHyg44vhW/m3oxYYjqs5IHtjVuEoMEBMjyqIOhwjxLl9CN3vJeYmYJByKC3JWj
pLyPxqA5dzNuOmRe/s7FDHOvWdTSyHNaIniwAsNWYhaCTWJVJ7rzktpZ+sE0F/xNgMzCgSK/FbhU
3pg1Dbs5NgVgL6FNkiD7cqRo7FHT7nnoszIcZn9KVzrio9PkxPopdweccmh3sLJgJIAJUXDkISTR
enLmFGO1V4JfI4z5mI5Fueb9qm8TUrpetWhmegKC6wuzQQELoG/1tWsK+r3a4hiqC0xbBa8c2r42
mZ9iU48g+/EA3iMvHVde7s0Xo3XnG09jB53qeHyI5pjQ7qgTdx1x3zshdWudDJ12iOYOWz5dKvQ6
tfapqsj+0AWMd0BZ9ng3KEttB0yRn/4cFE+DFPOmJcgOps8Y38YZsFEmLSPTqMU6UMXyR0Rr7uQM
vX+WvaFweo+KpTKdGO1CJ3BKUhl7o05XdIO8XWKP+U1ajyQzZcnSM7c+ZrQ+e+LKtScmDjigx9i8
AjAeT+TMuWHnYiumr9H+TBHNdOvCagAYWVG7dedOXIKUgEksV94bYgV1lKjywrY3xi0FT7pG3lfg
ey6wgsPtr9etMS1YSnza2G0YTOVD2y2Q0TJE78MImjIsDxnIzl8t0SMrAdR8b6oq3ted9PaD74tf
bmVedbSISwCGsl9jyDZXa6iQFtmtpIjPcvGLsNBfIlfZjcEzs7B4io22KKJmGJkcMXx4rbNd7Mc4
0OqNhsV72Gcw5ze149T39HjCQXPHr0xCU4D1BLBsjGSzKzEWn1uML3rIkZsoTa9Vh65F6U32wd3U
Os5jl9TBxklLXHSlvoh99FLfaiaHC0dR+CBBnWyAaDFr7IowbZFDcrOmH1GgYrZQB7CDACFwyqyi
3LLYNzxBqquPudC8o15laDhS6ZP83rnBHTOcbp9WfruSdsl4us1MpkGWaHISnwbd3TM9mLYE9yVP
xaB3RpgnsHHCris61KRdF/YcKlZkaRkXqCfiEkscDHxj1yYioko95P9tPNG5K8HhznW8RkWATHF0
OubAgRZ6FN68XA4bW9kU3k+GInIfwyQCTTaAKFgJNZjnGTDAG9gY831kznvxIsnBrbQTvP24a/J1
Zsf9Xtpdv0G5RXQq465F7CA2wG2is2NC7ZIex5qwrTFhsiCABc5qGQyLuMtAcU66NbNGF57+1Khz
IqlFNEwWyxksNcdV5DNnpvVmvroIOjTmyynq2XqW/npsau9oVl65R2EEAy+J+EFtE0ksXuUQ/xCx
yB5JYTXW9uRQh+jAbVZ2nxibETPPauZNbJb03XlIo5Wuup1SGQ9v9BXPdnPm3L/TS5XdK0DXoYhH
sY3j9i2yY/gMWTD9kIF8N/rssTWjsyfKPRIjMrBmhm5perLl8Egc/UH0gzzhgPRuI4SRU9PxXuX7
fiL+DSHknTsM2LhK7JpD275aPdstnU4w3kXOyb1Br+Tw2ONmtlHKi52R2k8U2Ye446mhAOByJCCL
TXfZhWonNLNqL5QNYc+szXUws7T1uj3DmckegG9em15bFLzipuxiOGrLRaaRZ7QI5WDN6dP40aqF
4Nc4J1rMnBfHZzFwQ1O/fnYS72lstee0HLsdGpIrDnoG8AosXVMQU+rayFNAuGC96GaYcoADobzd
OLSq6VR8+Ln14FmxBdoLBgA0pchnTi7E2Rrg43YCfFFs1WtTF3WI4QsdbKXDZBuEF/3QprIOC6AE
V+js3jOks+jGNQGoyEZA5utdzrKeaHZDq5jql1o4MF7RyKc7ixjkTqQ8H2IxIe/t4Lyl+rDjeLUr
agW5x+Okl94h29wKzzn3Pv5MbJh7v5MfxWy/o6U/jbpl3QLxqfH3OWfOOSfh+dOuxjxRgVDGpOA+
t0Kj5RJ/5O1g0kswmisI+ZK+vANdtSUFUDnNg+oie0Fw1Htk649qWEyJw8XoNVTU7LVQHjyj4B6P
u4GYn8SGgg5ebGLpxQXI8HSP+crdFo53K1q9DGNP7aDKqlWRxA53ozjg0Hq1/fE+ga4AUidYcVLn
26ibNnF3ACA/tLbYNal1NzTFg21mWysrHljFoKHaEBvpUDQ8ds1cfHlOv8LO+WUpuwsJGrqF97aq
zTaMSPxd1/QbSg2eKzBirFGs8wBEUIqwlRsoLVOQv31xw4+/yYruovnJz3J0r5Nvo8tXUAjrn1be
PwjH4JRHFVBHO180t2WCoItgho8hHw71mNwMhbZBAvHa1BIakiJ7h6cDYXX6oasRmlA/rjqaZYix
50uZi3rdef3J7u1UQCGftpLqd4xtb0utkO+Rr3yCjsZfb96w3b06COM5X8bttVDK2Y0a1utioB2l
ljgN94ixj3A4w75pRHLsyhwDj9qqgLYN3blIBWfhJRvXLMOkajjZpBkA7ZlwLSXyfT630Qr8zROA
bWuNoejBgP4XuqKANoOujGYY9qNUdzlolhhWp8T29p2ICUJ3v2imotGIkXemHEfGC/X/pk3hxMVl
9VZxMs8cca3ox65H37gbPcC/MItsjwXb9hDwNMP4KTsosua4FT5Syda/unn6Ppv9dm7tA1v/XUdn
BLDYuV+SZIlXIvoqb5GjzOlFm4IdzPww6prdJMUPojg+RRfd+B0nJFVcbduEPgT5YV13+rCZEW9u
AwxgrCAa14eEgdxHejOW9VugR92vTJJK0Pl1g8QZNGtaB/cCAaNHi25tspmsoPnBy2+9K5LmY2yk
73Yqn8oq/UwH7z2FE2tU5hzawqFKCS61hgq6hwddiUObF5yC5hD/jL/rPOcdueYGToSxBrL2Vc66
3AUeovzGysnunQhYE/amxHYmc/fRqpjhlDbV3YJYwfwfH2nKmaGQ3Xro8VLZQYBlL0Hn4rflYY4w
rUCQDNaNhJXuZ90z3mYiuJ0Cn9wkuJzUeVoDi6Buh0+rCPRVFrkmgmpPWwf8FJ/w+XR5WeqlYarH
+3jEsdbVEOZo0CGhpQ21Qm7DAt6gNtema1QFYE9JyHQ8I0WeLG+x5YQtNkplZ9sg42Qy1z8Nv38g
D4A/2aGyrOIU9PR0M+Eo3mZWfXG6/E1aLMbUxV+N4ZMM3tb3lYWoeIgIsbaJKVyPegEFvz7ZRsNL
DBwxz0uIYpaAbSCax0Q597UriF1luwLFXcHqz4fPhog9epHaycblJeUEGUcbh7Bx2seS5g2bbnYu
Eyyr0uDGBGm3jx1tn9vVxU7aEFleBFPLvnR8n2Vou0l6u8BO0BAk0NxiBUg3yTAdNI3HKU+B2TT1
gV91MeDq6FKZ6zRhm1ANANphLn9Shq/tuPzp4QDmWKFdarSDK6vkINx48SWdq0/s96DcfW6ui5Uz
yzgzDo3k9mCDmOY6YG9W54iBI50/5lhuqnsbZjAlRjdCOTpXw21gIpleWzTBzxzH9CtEzHklOwEz
Nysvrf6PsAGcZ+vepkZymLpmn2F+JZ/nhVV6pSpjm6eRDKNBvaa5buHZwp1Ms+qXh/L8gAjbALZG
hoc+PdIjX8eN+5K2cXcZZWesHYhvoZ4Hwbor66O5VLZYSacHxIQYozCpuVWzH2zCZvMWIadOyPNa
avRJDImDhnZQHxpD/9xInNpeg8XauVTJcG766hGtMkV03egw5PCraJ70V02N38X32chK2smrBpVr
MmuXkQYVBecBUuypirWLTiG7igbAEJbm0LjGSocFBuJEY+9JHMbN1oN0oue01w3eqVFHh9Ta41Mf
AI3ln7w87CN2D1tL3ihQXnLJigDO+lYFTRrS3QWf6y7L09Cdi3HaI2xi1ZpMojsasAAKtR5ww0y3
V+OYrWqZ9/s5w5FaWHvPM579yl8XhX7JBtRq1PQmjKy1bgBdSmz+VXqg1r0AIM4Ml6r2DiaGIvi7
j36VPpnmtM04YzgUl6t+UVfHvMsrg0AaQMVSQY8ePXIabHOfUFdjzDwJUW5Rs+ODUjCzTOm+JVp/
10rjK43i56FaygIj2tR18kp9H0a1cy/MfsO+8TLhT8rpq+J1mqEoBJoTjkpdBm16GigYS6ndB3bV
H6RJH3+ehsOA49fu5VV1xMPKmVBD96OZnS2V2S5I1R0x7s+DhdXdyaJdv7g/7F7xbI0bv0juu2xM
zp6CD8bco1zrSQx9wGPjTQKiW6qyk5sy6a7aHNebqWNnJ61dB4UGISHnZkaj9ssv9YPZpS9WYxsc
G9Gvi7k+QI7+abjFeCoHfoyH+cYHZ0u6zimOSYAom8sk619pCvVR068TaXA058UHMGQRgon9Qst3
kjXW90Lzb72FTI7Ikxz2N/zzuybr7iuCz1eotCGMJBu0lz8Ks9ylc/LuEdO0nagZnCHu1sbcvceL
V5awjmhFkdOFbuE+1Cg6u7m9jymVfHuy94WTvQ9S6w+OSGhr4Pwj3xzpsJ+2Ob2W+OKBtYVrJw6l
RbctHjpn70j3JjW6o+X218z1H+Yo7g8ZxtYVfOl+Y8+K88f80mC7oOxzw2IJYKc1zqM139uT+TT3
GRaY5mIoO90QKcJhU3pPZbpgN+rhcXCz8jqYw4NuJ86zAfJEY3Gm4zT769osGVpY5yFyw1lKecR+
a66rUe0MyZgkwNbdMqNctV63s5CQnG0l4GDbF58SXZDy0VukGtkeFDo9CkKw9e6mLK2wh/BsLOaB
MdkWpD+o6LUvvEdo8pSX5aZt6pvBGV8yz/mZWvnPyO1u9MKuT7VFVFZfzltkbNuhb9aJThHjSywI
bgEUMYsWUT8mL0dXV07vGPrcdyvDF2WQd4SOIcxt/YTuxV48uBvGRrfY4QmnqftdhQ1Id2XoMlcp
9Aq1z7ydO/cFQ8OHL6aDNwanuRp3jd4DZtNpwkwpzk+82jnQzl0Wl/StSnx1btzetiBBKp3chETA
mCu03ViWVz+H+0007zqLI0B6uI2IxSWKhzEkJrEVsxbOVQ7oeHEAnWesZA/obXk8+jR9VFayS1t5
alMP0bkXXwdGIiuSoeFdmfgkOYLkvblKNWZifvzgE+g4e96jm8Mhj+fjnKf02xlbpzr2Ql/uBsdZ
Bx0S0dTcs4Ccfafdt7XCxQ4Zp9Hh2k8gWTDu7ebFPWcUx6iKN3lSbgfb2eGYwc6p2YfcXdpzgUsV
Mx3ZxtfNP5w+oj5MbWNJ62wabaiqcZtUZHYimZAal47g95NHiQGS9DbqJxq30X3VuLux9mkxI+2H
FYNr+1pN3THNvYvh1ucB8EQupl3OmUBIuJ0uRFnPuOJh2tJDPue9vx2ICoiSlFUDtl8xeWAT8RNZ
AYCYSRYXDKc75n+fpdG7y/kNYhshgm1/5v3dCfqb+HW3Wo0CJyeGiewgL4JlzikDgOlRaOanPUc7
4OoXvezfDdbHqepeK8TfVInUXNJ7bOm8lWkFgEay8DqXosXJpOZT3xKy4wfXDmafyVFlrModmVL7
odPDMdcOTjdcza479IZ+MXUU0xVGfhsBe2aeyik2Vuj9woIMimEo/xED7avJ2zdtdijIBF92Zn1c
CI30GOL8gTzjDQL3bU71nWplsoer1N5kEIzWrWrvPbtgJ0HH4FVMrbHLo9sH49dE9qGPecgz8w63
z6WIp7tOj26JXfwYNaTjRY+/oGr6H4Oj9pGg8vdEqOmArJnQ6qK6V6mzc63+SqkwbnI931Wp7W1E
bRlnp2lP2ohNXgNhgSk2ug6zTZS46d5GOQfSRp9vcCj3D3iDjqNXZxjw6Gzh3k/8bFd3A1Dq5Mnm
efAjccvw8CzthIHJHA6qPTn5uNU0b2MO8F6SXH8Z8KTQ0ApBmqwKm+ISum+TzdG6ls6eZu+GiLNr
1UG9CgL+Bmevw6sUQ/Om4/0DVKo/ouwISdjcaCAzfHNJfUhoFdKgicypYAHQHlU6bahFEe1jb9jg
q8D61loXsrWjo67B84wFkfd+Cci3NkkzzIeI2VAcpCyl+Pz6jNQy36AcEIFOG6N4KXV227wV5xpe
o9RZz5iVXIo++2il+tFqs9jIiO54VOsA/LT+1sHlig576dfBvXHJxKoBGTvB1ul520rI6XY5XWu/
fqSjaxybIXmmXVmdWepovRldsWSLYZkpaG3MHqdOTbsbcvXhxDlsMY5TwCSvSoj3GMvgGunFCWUa
nj5xE8/BrrfMfdClO0FjjLnWGNLvxL/GLxoJvpoaDXm+9przYNDzmg9Cx4FcUFAm8a0VU6gh6AcC
OVdHxtIYbl3n4vfJdsa3oEvjPbWWRgBjj71KEbBLa6KRm5nae2PgrySnAtZ0C786MtRBC+jCePoN
43YCMMZyazs4p1l8fIxrNk1/goyKMKPgd3FNzU5uXVNIuLQ023UxQeHItPYGwcXbYJk/2qFwnrC0
wOYKfNQXnSq5lAWFk1tCiS7JkSIwirHBwXcK6gufOJNxMxbgZtXonEQwvAo99fcp0puwtrDoViSk
XGw6o3dDMJ1isRSEqGyY9lC20aIPedY2APYf9aF+k6jnadvqWVjo1ktUI65xCEef5/jK+GcfIXNb
d5PmbLSZkGAmvdvZqPeZbt35MiXPIdCeJxt9VAOcd1By72ngJ5ym3KiMQDCAzi4BVCgQrAwHMPuA
LMZybTlUvYlk7prgXj6MXOfQV2PYNPTfzUy9qD5izNQXPGeEJRJcY+APpM/lARQK6Y5uLZfIJdtT
Fxq0T2z4XdjImhCKpvzK7RniPG+Qy0AMMZG1N5Pgya2ZVjZ19BZbiI1smlxrMyjuB9BqK+losOJb
SJUkriTTaz3kByuJz77yzjYVzGqsPpOJ6bymfY6zfqPL+DA16UtQc+JKzYDOYGSxwebzSZrjp5MG
waHHQo0AmxGUTQohoR+QzD+aKLAu2PSNj6kef2QGnhw6Ek7WwtUxqxtPpc9Znp/7ZCIQztqYM0OG
GJAGHNlm5aUeHUn83z2OO5GIY5V2v4jKvJB/pB+Fz9uqp19Ba+2cHBem3bwYJsHVIFgCjAq40uCN
Zc54QU+wRey5seZ8P3rxex0vxU2WMUJC4IyYiOggSDJ1lr8nTvPuptpOM8b7om0eDHM8ZfTjpJk/
dSNyrT7YYOgzaXNkt3EZP2QxkK7KJG6nTI6iniAvkfxiG/HjlKLYGIqnCqf9ilZ8TDZNfcLdrjMl
wB6np0evlc9px5YdOCfSt8F0y+GhNEZATpm2+Ge7T1lREOC0kPjMGjN0uvJD9Pob7b52sYgFu9GD
zqPxHnnuYqBMvmy/OgRDkoVxTdBbPlgNs2HRX8ukpBFt5Cd7xoefU6etRZ2Sn1P5977Idxlj/9yI
N2OvqwOgm4ehaXZs8WtLa2+12r8Ik5SmuoI2PIfwLm4UQX2q54mzShxZZgMR3zePA16jfu5+1py5
HBWDeNWzT9Kc3sAw0Mas2LSKkfAyFEzbLvY3RQyCC+PBtkKSzN9QhcNId6lIKnPlmPOH19GCcF8F
+A0CtLOd8udHzZs+g46ZmULPrNvFD7zMObFV0Jp8jGw0zOL3AJtyGJWgK5Vo03VSxcxZARnvAr1/
1QiPkUG+rxvn2skhfh/qlj55dAg0+xFvJ74ykTZ7Zp3nqEOg15nRvaMDn3D9Qwz5+yhdGYdap7/W
cgxVwQrnFMgAkAMeRUnXAYuCIn+w+RwZUGznSLtk3vjczgXnZZof5dQ/pAKTiD1tgAips/o/0s6s
N1IkDde/CAmIIIDb3Dc7vZddN8hVXcW+7/z689A3p522nJpzNNKMRtVdkBBEfMv7PW9m0oy3jW7d
u7CNkmDVmdY/aVzRgdGPHFerSbRgxn7kIqIIJ6ec+pt2qp3hTQ/HbZmajxOCjq03Gi/W6N4xi3tb
j9mBKhbHpJ4ddMTOzHJvwK1tmR3dqprhZMvHk62EbBX4xYPl4f6gBeOKSSBwbygAfNHcjXzaTPBq
q2xMtlSgTnYVEUu4Bt51WFEHSNZ7r2SuzZUYjzjy1awCgfPHtKYgdM+Hv4ZFcBN08W0/BlAkZGG/
8o8S5bjnWFab2NSHNZRnKH+JCpmLVo9JQQKQMmbNyDgabsMgcHADf2Hn6Z4xzk0waLd5J/0dU24v
nH54gYXxRjXTuWvq3zL37lpde5UoRxZqit+moLj1o/aujb3z2AP8tnoOPnb5P2WWvhWptUFvdTch
U9mNXQMHkdobeXGX5fUyG4BM4UTKTMeiUnO5gIG6pT29V6HxoJvmjZ8DXsymlZUOQMG18cHR5UoO
1MdhuPM50xYzuHm2yuC1kcEve6AriTbQfpkoiuHnA/zTd1dDaO5N2fy0SjBO7LXglf5hSPKQlfqf
wZu/1NF6sHUybume/apal4I8KJwCnb0HW0/J5C1H3456E5SiydmiPPxLysIUu3eKSn81uvq7MgnI
qURibFDsg7A4Ara8Gx2mXW3R/6BmCb2mdZgxoxtsBNk/StPJsegYNHUolx4IOD0UbwZc+NiqqDB5
8TvemA8ZtG/krcnyX5x13N/GkJKQuf/qGHNQTf1CTnnMrHhVhy2lNUAeESNcaftkImAunfGAy1S+
iIZ4W40FeiD1iNnL1hLpQff82z4j6XCSAzxkvDO98Vk50UrE3Rz8CSx16LTYLQ0KuUqSfssai5dB
AJvUcp/YItd0Z/d1HGCIoL/XcyuygW3Jlt/tA6N+RBj3IJxm72OL5YlxpfLuBDxnZbT5T19Y2O+S
9NlqExXyFGMs6TbtseyMbd+RlOEXsbcjol2vltQjw3Ug4Ws1OSwGZiBfrTz7q0uT/nX1Hpj2aTLy
lakN96j08H+kXVCnp6YwNtB8d8hMUTMEdEC9kyON58ixjpNEwFiHKPX1QOEqk47nqs02oJFPbkYR
jrWb4WTEODTZhX0YWvFgu8PKLq1HvwlpIQ8YGun2tm6jY9Xlay+Mt0HQnchPMDqI933QsCrolNC/
HYLZBJBO1dCm5DUx0PQCHSbsocDDuThgMHh69GGb6NC16EhrLgQMDVZduirh0Tqp8SzQE2d+ccDZ
baOX1blpJREqu0OFUYsm2cyjEfRr4q1SjZJEidRF0+TGDurn1h5pgPCxVeChcBI5pqN/p01EL4al
0hXHMCWB+JBCugXTciLPRQsKD1NFR8ZugD55VLI6VnMGIrYhTh2O6YT20FKHuCkpeI3t0ogpMM/l
wIYEl/L6ATTnM3qMExndvguRaitCmaBrlsWUnUWnYccONqaf9tKNAcmD7M8kdd48O/ES9y4MJKu1
tklHXdmu2R28yDhpFP7KaNrnDkjhDHVBppiBTot2WUnvMZ2pZR10QhyXCaId78mPoMb5sbw3dGbh
Z+suugC32jBszVj7i4rzJ1VcUu0EfVmMMC5p3OYUmCHidYN2tE6jlgoih8XG0LASprhDh2SchkMp
7YcJTOEIwfKUkjyooV/SxdzVkWCVaRaDnJKvlJHz/eAEpzEIHpJ0vO3wRy1Gm2YE6M4uvGfgH+tM
ivaFNMhdghc9gGvHfXpBSnpvOfgZ57dNXu24E95d3P2eualTE78NU7tL9PCWzsSyS7zHyYR6wtza
aHZUUYPzAMRAD4MV1hYnfLe2spa36Qxa0b1XE/VBMvPoJuulLMdTbaabqhcbvyLaDjTcEQyC2cG0
H1NU8YxL3HeawS0Up3Col2k3/a7BrLVFfFKoU2/joT9ahU4eWNtgiqtlG/Ubel8cdNGuSogLHfIN
q9ZurIw+NWvtSUTxrW+hLwTPMoME7GVCQEp2ZR9ofByZVmwBmlI1QK9CvTAcn1NFJqQl1j6O6AZ3
tvidC93YdlzjSMVggTPAiwjCrdeAQBRYBRTIGVZaWDxPUt2Kvr5xJpLcwACjrxf6ktG1beaaJ7zi
wOBCn74ZdE7tyXuqBQ0WR6uA25PVmDi3V3FythgxwQ7V2BtNqC8L5d2Rme5CrTqIMNu20v1dm+Ha
rXCOVEy74+eFBxo5tbsAmAQfKWV8ohUvXjW+MHYSL8quOzK09eTbAZ5g9XFI49eWuqdNQZPuHYwz
N1imWHsvjaR+ZPJsj8BrnaQVHVYkR5Ev/wy2OuhmjZW3Oy/Qnc0RSQVUMZVQkKv0AhiheigrUilC
IYQVAMa053yI9mBx73hBAKF687esg609RdDOR400aM6mcgnfs6gIozAeD9GqaSWcEZ1ccOtrOKiF
k/zjuTZ0SQutJiPa44B7Naua7m6z5jiDWGwu27GZLSmyI8i38jEMwo0ZkagPqtv7E5BGlCmrzk7+
smzMJcqsu2K0VqCx/KXdTyOtPmIRS7KeEIKZG2ri/QuIEnclpwZKBBMZTlhrC0QxBYjdvoYghxR0
8qYzENS7MqNA54pD34hfihGkdYZhwkYZxSbv0bZJYzLOjF0fMCRD2qOp8BAFFsP+cY8clpI5DtS0
YBkHXlW0MfnsM7T4wQM2Sa9OLE7xRLFwoD8Utz/oaf1sJQwi9Ga3RBvLFmAbVnzEj7R6sIKr9d8l
7JvIae5sJV+mBtFDrgx2N5hrzrAcorwk2IAcPGT5bUfproC4DPDeuKXbj+NDmD2kE7maXhk7IwyR
Mo1SXwGe3QimeUyA/fRZojuR0DJq6xByWmeuoIzv47yCQdy8SNfEqlglu8qtuD/LOrvKv/G14mT3
IKWoItKu8Z2RGJDmRZgq6r0jrIrWEvHG6ssBD6Loh+4ML4OW/TUr853hFXbO4r6S7IOm9ND5pw+T
au+hO+0KYf2oqAgjQ/Ah0SOlyrR1CUUQs7R7XKLR8Lfuyu1jrIZxSW7r5xx6MYu3dWad9W3ZYULf
BhiCj4+p+28y1yz9EJcc+u2vTkYyMtAjNkrYGfoY7DXcpEy/fcCRZTkM4ljMKMrCU5tpNOF5hc8M
MqFGeCtmkW40+s9J1bLUa6tYRZpJWpg54GHRHy87X3CUd+UzOwKjTYyu4cU9dxHxwgIu4+rFO1Qo
89TrkFU0pUFrUA12tbJ5VXH+Ejmxt0IPYSxy6L+bqiuiTeUFP4Qfbxu/SNbu2DqrCeLQceqsTV14
q6pG1xHYFE6VRxLgtbvU9u7JWSDmULdECnkwW/bpjtkOZiuDn97orXvAXFEV7Iw6+UfQIVpMTmzf
TAkC6NLDh5zweRsYQXpOugh6KyKNWli/hm5sHpB57ERaKcrE4rHii3Z6RoYyKzq4Wh0ftYnAsFJR
cvC74Illrt86NVZ/epPD4LFvGrb9Bd3/czv0z5PTQJFhMIoEh46asB8HJgZCgLK0TODqdXl618yg
ISO4yUcMo1tRMoMz3abId5a+BmLYV4LyfvOEZS3/qPM0tYa1CoMaY4GIDpPKNcxplEMNKkt/eLFJ
2cOofworWqu8PjqUM9H0LKw+6Kl+hoeCMleN0INasFoyUUfSlzr0oXj+8O38Y+LGB6tBLFhEjDLR
1kMrOLpPY8NAhHKohOBsXGh6szYdhCGFNN+1oHhUZvVoMM24FuSfIqF1ajZ1vLL60GFQBa13i6O6
C8UQD4fXWCcPU0Q4kGrf2Fkeumy0blABwqMGt0s6+MhAEjVkqfdLx6FbTDKBCXSYb0YaqbCpfSwJ
EPttXJGNBGnx9JuurVjoaLJuw3Z6EAhPWwI6r6ZHpPf0L2I1Po9G8sO20kOOtD4ohgN6ZczYq61v
tPoyoZuYttY6iTDoG9JuYyNzT718G6bwmAL3eeiz+mAbwPqDBNe+/m80I8BE7x6mHvlPRADALNIL
qddRc9K9W1NHROEJocXdu5mJ8re+jwDc50G7w0zmkEkTbHjanccau9FErUUBl60Y9WaV5na8goqK
oVAQnYMx2xSGc7Qwc8oH41dSGtgbUJmqlwnupZKqOY7aISKEQC+2pgnacgKisJDCeAk842D4/TEy
4ABaeBUHGjNfaRBPD3UD52fw8B0SztEfA8zl9dQ7pVlPQ3mU5aYZFRhaa2tNA5KMxo9pi3M6dQEx
IzylUylb1Bxyi4cYhU7ZrZw0eowq44dZZOustw+Zw7Rzy/CCJk2kadOj1mjgYWcOPZqH+ECVRQGc
ATo5B8suEn8W5o1e8nuqWuIiUEA4bTWgeRVNARWhxXJLt16bgzeucoe2euNgWShiUprZM02fnYAj
RS0nRRbanO2EDTa2y3QXxzkHXw+LNJt6XN6d9r0SYpOBs2ViB8zTCPrP+hvF6dGzk2g51qR3Qw4S
z+8LgID1wygSohth7MpY/FG2Fx40nYnusHfzZS+8cFGAtERbBbCIwyFfgdDpbkObUfY8dxZOiPi6
x5pgZ1MCM4k04xpn2LL4TW2/530rnAAz41FVGZuaorPYKOtPN8LBZdIsWmMRT9mmAbVeOPpr0IxP
GZmKXqG2s9ytYypEcsFJC9U/QxT/9sCL2dFsqlhtEiZZUJIAOfXy7h3057EGC498NUqfPGO6j2ma
65qxUa11qjJlPuHOdTIT/exkVPQiinRH3o654unvphAx/ZAwkuAL7mxU2CZY2kuT+ffMgN7YHM0U
eU+srnAl9LzZMLYJ8tz7BXXwUbO1Y9TxxZglZCfU7CQ9+RvPa82YaAp2zqkYhzbgosUnJplCGsji
hbDo2aid8xBqe3JzXBEE7Nw4dfeUFoKVjd6KipinPxkWjVRB/kZl06u5b94Dee0+YuQNk8H6UUgw
p54Md9mkHbQaA+oBFXxkDg+O2bxnI46FtLARJ+0Kq7mb+jBaypC8K7BBBzcqvyMRIgnyZr6Vy8lW
cJjqXUPoUhO2mq+pX1IfgsgD7tuAdt8QboFz2BljfPZoTe2bFqcGfWTY0gvCk15Hu5jjLMSlZKHl
6TYTxU9lJH96KzPwEYiAxplDuUkQuVPY6rdQTna0S362qb6P3eQhzFBK5CHWhMoOKc35b03HM8qd
HU0lWMG+th5sdxkSnfBpv5qafGsDxJGBDXlv8o03Cy4zro3lCS0ZQREGAVkLsgkrbyycYBDLXWuO
T51VtmD0KUBidbB1qvS5kc0fUuQfjYGvfWM99UmH0xRWZwBzjggQ90ohZ6HrEmE9sMJP7slichk5
ICumgD1FQzYHx2qrO1v2eCYSMjqNwmZsnqIgmD2JEIVm07q3RUhn3u9+O13Jv0XvikE2iKOhXDOn
R9+dhGDVNtULBtn0KnOLra+lKQVDeekm/osv0r+RkT8wGpgturh4oC67hX0AVy+8HUKGQ3sj3nT4
dVCky37UydjiMCdIFsf+J/Mls4uXi5kqtIY6IX/IGOeKx5B/qLK3EcKczB+PwMIQ/TKEI5sb/uyU
OnC4h4h2Rblsi5A5J+++YxTLmcJj6QSUF8Nibxc5Q6Cu9yhTr1uWhvkWKk1tENqaWNdhn4eRDQRh
Ev0aZHOv+HO3+WVENqZjwt02U84EaHirhexNrZK/FYMxCEaLd9u2VljzNgfG1CUSqO7I7BbGR671
WhuDv1RVz3Q0PZuALHV0/TcXqxXozmqR5cj97ZbTN6Fwjlx71MMfHEpMK2ebEBvUyFQPFrDbTZAj
pIhc8Sb94JeqW7SnmZBb066Nk5FgnRLmpGRUjdS6F9U9A97xaiDs3VQoAmgBGvvO9Z6gk50c7KuA
Uh8w0kqXTRAdvdrj1TG2i13hKqjKuxxbBFyZo0UwkjL2aXnToKpZ6EX7mtSTu45oEpn8vXC6Yeul
Dl1CrNhp5N24DtVxjI33YZy9N6JcufRZcm/8a3ntE8TYxzIBPVooLFSwE8DO/U617Snx1C4y9K3H
jC8rLcJNnSG7mKkBNJQlMHsyOiTG3bYRCbayArs9z3spBp8hYQrwtlkeYhGf4kbsBqtfyQqtaW2v
OgIlKOmojLO/mmQbMAJ/V0t1F3QWprPtyFksVpVdHGggvCJcwF8A9LQWIiHRcAKOZX9QoKcwpC3e
mlpudZ2CbpjE+6YRZ3P22iu7dI0LxiG3ygND7xtDUbgU0x20+lUhxO2AyV8mplvSnk2hWX/B1rd8
nPGG+sq5CnT+Jpu+/XgPqH4hveq9FHKt9+a5wNSynZS9Ym2crRA90ZDcTIr0GZbpnt3rHHnqNDWl
fiJBFdvA0UHVFqjIhp/YhRyrWL9vDb6AWNlHj6QrtYMf3MULQ6WnAb7YQsMoXVL7JKdGPJPnw97I
vLOFFS2jVI12ZDC/OwU4FpsdcgcPfFyVCApVnGNrkxL7EXFFSXMd/dI4iJdKC1r06QwN0XIC6NgG
GC3kD55TpquwFuDfbYd4h9T7tu8JoVJzCHk75t/Jaw8Tb2VlQ6WN63QWDvjE4g1yWTw0wMvaxG3+
Ph8YC0bBulGD8Rcy1CpujJM/RDfD6LwIS7GBNIy9DGEcbdjZU5RTsAYRALw7kMNMmkihj5xSjrdi
UhR8wXZlOQCz6V74WHMaCTRVhj/4BmbHjnHLdzZSKSDZGplCOIhyfEO2vxo0/2B55oMW2hRZmurG
YjrwwSRkQjqU6TvEshiz1NMNqz9kGiWINgXsNsoqTIOHIA8WMrGWljscXKc4N4hjm1g/qVD/q9n5
H7so/ijR/GVT9rem2+2ttKHtRxZdWeAJiClMWt3FL+Rh9xbVdDqMp2QYmHD+pdneqs4xRdBAV86f
BoxTn+kkcuSj1MAi54G2dyYJkL9ZMbcPtxEwbEDHOXLf29jZDX0oFn5LjIdY4olE7EwrbtHTfltE
YB4JHe6mUPxyafEssgDIWauBay11WhENZMxlgUERik6mA/XthDFMoPwnvIzfG1dz1lOV/0hi6lgi
fUMedDvl1cks9XWusc2ULIq2dX9VRcyCDX1m0rIM4WDJkEV1KLR6T/RAGSzdUWu76Txak3kLUHZy
nFsBxn6Wct+g9F1mXfgLruQ5xK2P0cwD4gLIDNMjFrkQx6nTFsEywIHNK7ITypOAiBytrMvaxoaK
+5B0D3VKqZS5GDoZ0CJPJ5oHp6jAlJMR9O2gywP2tw85331aVOe27Jk5ju9VhumbjVF2W81t1JDh
pWmTDfKZihcI2Tx4sBIWJ1SO207mpz5khg/PFi8x32NnoEAWv2mRf2N2mkOuUf+UtIXGFC4vwlYv
rjdW1jw6g/YaMoe1iH3a0EA4m4Xf9D/bpPnd5+ODDLWbwBnwTaaYGPurPBaoxxlrXcSN9kevES6x
4F9gohTLCW19GfJ8UPhKVEaCO2Y82F0040jfdaSpOfivSuqnIqc2iTn4rW+ER7eF3t3a7M1thXLN
7jFVR0qBoLoWb1nE7oCJF7JmK6e2CF0Z5AEtwzrq7ydM6A7J0GHNHpmvbmY8lw0jDZilNLq8GQWy
6hjO6XII5U8/Y1R8KBGUemONr+60pon4UJEW35LLAcDv1XvAqMjx+zF+4zMdyDVcCGGuFLo7w3Au
puptd+xVl/iHurHEC55tjlgoxo49tIqM0NwwfUQQ2DDucuCEptJX5CHOsUYMAZl9DQGXTPToHxFY
2nOUWXP1pjPw4/v+Ns35Ni4YM9ympDtngjLifj/eZukzkowGNT54JUx5FEsie6lMnXxIHzIw5SV7
KJNDPbLQX42hQ4yGQNsFevsoBw2WW12EPdYTuU/lM5qT/E5gEYOSK6UAgaHoS5O4+pMDgNSlf1xT
P+Nv+V1olSe2rTHgGfz9D/oCn4CzpQ6zyrEVyK4LmIHLtG7ZIBDe14YTJ6tA5cPIcE3A3EWTlnW+
jA0nya5AFIyvrgqZTZ/5bKDe1AWfrbK0rmd3SA5VFE2vbR84O9dNA9LasCHLtzDEGZZpkrMbjEE0
l6qglCATytIdFhrBGduQNAMSYk32u7LIABdBUQkqr8ARr7zxz/w21zQUZgz4EdiGecmaZKsemKbu
sj3QF+Z6FNMsbiTou0VqbYb2u8b08tP37+QzuYqyq25Ly9IVxLhLHlPiVfWosjg8eG0abYvCpfkT
xKSBHQrWOG5Msr9EPDc4V+y+v/IXH6Fp60pA+3RmXN0FQcmzlNUppsAPjp/2b5ODYMDOOfekOZn3
31/K+MwdI3myWQEG8A6Fje/HLylvsI+RfhId8ipGzypTQNkUWLSXnJ7V3vAHMpCMIgoIHjFtI81n
EB8hSfHIiJx7S57V9nDShuaOIAP+8/d398WDECZEtBmIRVfJvfjMjSDObact3X3G2bxmQE1QQ8EV
DWqbffj+Uub8Qy+2FKGkxL9WSbiWl2w64feSprgz7M0ylX+FphmHKmvCh4KKor/MdCf8KYs0xLXM
6w9GERtPdYUjyiqxugjLy2T0H0M9R9kV4eWxjzogCejOS3m0a68P1vhJ2s/IOjoUCgnmo7ff3/4X
rEVXOIpdm7kw0zL0i/dYhdkIgSZK91qAJG/nOjGluKYYsXEH98RIG0cU2bIziPIMkQ3fO0xDAM0Z
oJ7iKxvLF/uKgB1skvK5UvE/H9cUWlyjTJEM7juvRZKdM1+U0ULq4nItRjr7WNuVQ/a/fzRCUZBy
LMtQBrHux4uiGA2RthDBuvgtbHwjC241vSD6LbDsefj+aX/1Ax0ovJJzUgkoix+v5emY8hg5mQs5
bJ9vqljl7l3A6Ly1t6omq+ZBrPD1+2t+hsEKR0i+AkfOaEfMhz9eFFcmKiZO5x8irNY2SaXe9Ala
0xh7zE2QYlMsHrwVpvW490wY34cxx2EgjLnk6NdXXvGnL5ObUfx+WyoFF/nyCTCuW4I2K4Y9TsyK
xKmDiR06PyZ2zdP3v/vTs56v5DKkqIO/0bnox58N+cMd6rYp9zQ48diggWTcJD1eByLBARyO/rWf
9vlT4oo2L9cSdB4Nw77cdQYf7eaoBQfpRZQramLM1g2A7U0iS6nquURmVqKdp75MzoRF2OYkRv6/
P2CeruHYtpjvQ10s53DKKBLjNX/oMkxr8dHNsmVqgHlaoESNroR9nw4BMWM5iT7AfROEOPPb/g+9
iQYQc4Isrb2tAZ7aIzxM7E3jZL595Rj/YtlY4MMcx7QFSEjn4lcR3dBAciQc+7DR73qq+LuRRu2N
MzLw+z+vG4uyn+AR6hYH6fyb//ObZOuFU1o75s7S6MDNQdcP2TEDAtyovW8naV95hl+sUw4OycND
5miB+Pt4PZwCZZja+bDzMSF8au02eK3MDOsfaIXvgxG2V3b8T7jK2ZZ+XhimcAjeLvlXhg5orQ/x
vysH5uXcHGKwaVfVqcopmDTIzzc4LIAb0etq5XvNtTf5b4j94bzk4pZpEjXgrW2zVD/+Xruv8bYh
ttgPpa9cJJOl4S7cHNsEEsDQcg6hmqsb3IllbQBZw8xwO05GqAs4Lc3q8rlFZRenSqOucuU0/2Kd
ufBsFbxfoupPDyfyJgMle0ebVKddjBlIwSiosjIsJ7I6vrJDfX4TeGEKCb2JZQYtf/7z/6y0Er9S
0lQGnoukLAZEMdbA9C+CmGwayie9jdAakgPRtDTTn10vKWh/v9Q//1pXJ0Bl0+LcM/RLcrUOvNDu
k4qZANkZ58RC+uVo2XhPKeZamPTFKQS5DqruTGRjwxCX2zFHFLNfenoobGkywDSXuKqISc/Qf5EK
xa7SZvgLIiPwdWD5EcsCfAIv/eq4OROM3//yTzE6kF+T7ipfHsZMwrk8iCmNVNhzBIeykcMx8BHa
hZKpWMeCtwRY4zzGk76MM1NceedfXBhvAoMjyVCE6uriMG5QO1YyHoNDnYX9NkDEt66rNH+sS6Ht
nA52LEHfrwL3k+33v/gzUJefrCsHmq5QhsOa+7jaABobJZUHQkytas21YSLZQzem8DP3o1EckyDW
aYAwi5bttKafegzRTYqtfUtrIWA0ytm4YwoYFbUs4N2m40+ZDZSTBNyf8q/6OSj/xdh1FMC/v/d5
bXzcMkAyz6kmREWDn3Bx61BokT6Znk+T3p+Izrz0hpmkcUXrG/EJAKMV+ijtygP74uMgx53Z31wb
hv7FEonc0RNdIv29ZjGplo9ahPeMTYmwnab/l0uRsPEF2gp928Xv8ztZRp2JO8roTv5WVkaIL7Lx
A2c98/z9k/zqR7H8wAVblsCF4eIcpRnK9AuEoF1B5hQvgmSS2MCRXPyxqdxf2+vn+754b7wvY65Q
4AYCb/HjkgskcSeER2dnq9y2lmjyYhgyrZWlVx6g+cWVoC8bVMEJcLEWmH/3f7bStE+tCedRb9//
qwMLqcYi2tYMF+xSrcEF86oSD2haQBzpTp6/Dpjf/EhUGTprRkoQ61QDEvat2ZQ1eBcOYLh6zUBD
ynDCKmHGKggjmCy1c6eCwsDcrU5nikjmnKUKkoPteLAFnaiRcvU/vzG8I/h2yU9cU5gXb4zWkR+V
wCH23aBh0U05CRUqJYZbORnhFcOEz6EIJ54kBWJ/mEORiwDWxabZHCtN2/eajkiPZGxt+lr6T9+G
3Y0agmvr44vNUBClkvG5SpifQq3QlkhnQantVWts80yIdWED4gkTXFAKoyPr88vhFz2b9ffP9PJ3
Em65aua7u9jDSOlehCDeNIWytGpr7+LG/SwHvX+uZVVOq7GpkU25ZCX6lQPncgubL2lTkrBn1Omc
JnxcoMFkhY1jx1BHnVEc2HZmI/QkXTKAmTCJi5FzHVVXfubna/IOqX7ojnLnxPbidVZ9bDdU3hAU
aJV/aCB66Cu+1oAypxtlIwIPZhsWNVBm60oYdRnZYHzz4coXi9ZHUtrqgGb2XVSLjUnB+ZjStN4O
XVY/QFgEK1oG9jae3GxN0yq48s1cZmIOmaVijFHhOSZsIJEXL9hiOLaILJTIkQA+07cbChz5P2mH
INOIQ3mUmNatKeoPuEya2jnji7iyI3317E1Mc6DbStLcy3AnxtuzbIpS7MF5JTtL2FBpiGAXNSXS
n5WFDiEE+rv5fl1f7u7zY4dpy8dEZO1Qjfq4yJwpTiO7GsR+Anxyo2EEyGRykty5jSmuVBU+f0Jc
ioOEWr/iSJYXb7hKprDuqlrsVWUzneHCH8lcJFfJrHoJo+jaDn+5wc8/zeY4Zn9nfMG9DAEm6iWg
g1p9Xya090AQACxZRVRssisv7qulO+9G7IF4xrAbfnyGmcpVHZa+vtdSpOEyqcf7AqXNAkyGe4+p
XbpOZpNazvFqZ8E8uPLlfPE7DQO3GlAP/FJy6o+X16ZYhQ1J0x6/VAx0w8AdMI4CNKH9zxuSZVhk
YNRI51RXXpzNWdTabIO13IvIBZTlh1WR78yckdk6T1FvwWyhQRUmJTqA71fpFz/RnCMqCe7fmfem
jz9xmmSLZhmFcJkwf4hXcpL+NjuZvv3vlyHapS0FlYEd92IPMH0mjf2qEvuYmuMMYDFLAHIDkfGV
3/P5U1CO0in4cEDDdL70TaHX1Cg7N9VeVlaDz7RWM5qZcVGXBIIIZDEyuJRc2eK+uqjL+7MU5ies
0vlo/U/AQw/AKSbQj/vBMssjKWv1lASOxPTapt+n9Q2A9++f56fD2kBOPmvqhTU/UHt+rf+5Yl63
GsLZmmQRqDpWG8oTR1cgGYqndtpmjeUe6Zo7sxgi+v+79GUobkdlG+bEWSgbGctHjdgvaZqOWwNg
xopqJQP8Igi2YBrsK+/2ckfFn4BKAK8KXC0dJP3iMU9OViFN0py92VfFTdmxwyISbrsTPq11feWT
vNx6/r2YnGvDeEnptKs+PmE+tVKMjdD2o1F7AMGBhuYYyJamutNq17z1a4Y6lrUcR7VkxihITpk1
W6d//54vT675LvhubLJF3jP/9fEuLD3OpkZvMOPGSbrYdoiXCwbBZCCXsSrzX1pnwgeYTGl5m++v
/PlhW8ZsUjibdQkT15ePV4ZZZ8wqadSAkMJwf7V97a8lq8oGfNUh9/7+apdBAkY+/FC+HpIGglBd
XFyuHbWiB70cHOhpNxj15NYIMDjp/8ZVA4Waom2xD1NQ3ktQRCWz6z5wMbhJo/r9/Z3MT/Q/adK/
0cq/KSaNaf7P5RNv0rqph1pNu7YiY1qEFkRvLE2Zvb4SEH71gFnNlH91k7DQvji0dYtpOZAhQAlg
IqE+sptz1yLL8fohu/IuP68iHi95H2YabBnmZWU4m0rLrdqWIQ4ns1DLiXDPbJvzmHnjm4V5wZ3D
bnkluf38/XBNrA5pdsi5WHBxpBlmaRSZ4aQHzW3r+8HK6MFnJTSewH2w+PfWRQ9OYMxs+9GMneba
erp4jawn/kOkgwvc3HG49I5KosHpR4tqWheKOturRsV/Ki/ijQYmqIxtpI9dANspTcM7vmTY72rs
sYqh5LZpGbdCrN+nfwWtv9eqYej4yib6xXrn/ngZzvxbLS758fPSRuCJEjDx3mDcZj8gvVj0kQ5U
iRLhKitAlKDhYHZhSstnMNpQF4U/XlnqX96Egi1NTAxtjx75x5sIBha3oQU0x30TqoVy0t2YgGK0
2o6hG6fE+UD5FfLfLpiRPgwVg6q68qa+Wie0wSSHJxkZVcCP9+BK5tmNzMQXkKgS3XxgK8RHoAcM
zHpzq9mUNJAj5LGR/Qvqp9E8DYF2dbV+9THSn0JFQWArLffiaBEBluQ6if1uSJyOSu9M1kbSqqP9
7urJ6698kF9ejo/CwVtP2eZllEIta4osvo8D9QzYTVY3rKKkMzaO0xm77/ezz5ECnVTTpRyD/IFg
/eI7tGXUUCOU2m4cwes2wP1XjAzh1UfnuH6ebLS+tCIDHrm6doR+/Sv/76Uvlhe6i8yb2rrZJxUT
RlDc5S5JQCUIXzlXKrlffO40zonB+JJMYr+L9xcBlG/c3nR2NXrlX9GQyL+oLMP198/yC50FRiWG
RVzpzo0vc17M/wm7poI+TGK1FAmswHll4tR8rkadMxHcfHVXNxq2Nn4r1aNb1BSNPTcotB1tE/+9
isqyWUbgGnH/zSowcmMzIB7+/ga/euLYI1LUx6jQMC8P7a6GlQBVWduDMgFbUnGrah9OVTIsy6oo
u5fvL3extv49Kxk4J5+053Bbv1hbRQ0gopZE8iWOBZusGerD/6HsPHYkx9FG+0QE5M1WCm/Su8qN
kOXkvaHEp79Hff9FV1ajCoPZzAA9HRkKivz4mXMykyEy5hEa9WSQmzv5sME3esu1+88f/emb/v+P
NgmJeIPYNf7pivrXLwHbMTbByiF2MxnFkAnXpyCntz1ckPf+LRP3aXX934dxivAO/ROh/Pqzj8z6
MeeqmEX2W/O7XUOPrNkNs44x8jZFLNYmRX1LnfIBhcrjBH1+aaLjos10e06Xkc4rRlaChBgtKQsG
ciBYTpa4qnFlhKqwr80LkJpD5Dc0wJePwMNumSN59IcOvGp59Us3nNUXWh2PnSouNAxsARQx+UWy
pHNPlmKioHhqmb+kCnspy39sAV+tGFxTozlHXglSHXV0o+fjjrgOV8IH4zdHDO0wn4rQGxpkTIzV
xFMIqpZa+UhuqLl2iNaMiun5qpPlIbLcLyDg8r/shPp60H2Ot4hLDEI+g1joc0qVi66HIhzuhymJ
ZIfR9A/tktq73FLuoc5h0bsAQx4N0gCbiqbHXb+IYse9ptf/t5dn/ZWphbFLkodkZ/7nL/3XkgL1
b9oR06EHTuzMvXTKyv2dBAXDMAKujr+psX9fwWt2iLCeE8C36Yr7dVHB6E+Rc/B1+1kt1zx2GJSG
1rhbVPHx53fF+P09XT9pzcivVd7f0iiMFzjCnFLFVjAgjPFl6WNPRZ/O7KTNiT75Td4eU7HkyanJ
iROCyVsYhdNkbn7jpfDg2cI5YyWMPY2G3FZ0O+ylIfyNXev1Ss02R+Mg3JZBEBLydOrqLDYfTYZf
wkCJl+kxnmz92bBiR2M8zR7us6VftefC9pqQzYws5J+/9O/fmUIuZw+FY/rAyHH8+njjGvWQZxny
UI1WGjN4pPt9MOq6eqcXM0t3o5+a+L+YexqoccbNXy5u/7GuyTWSVvH1f8qs/qefN5cRovvIkgdn
coB9ePSVB8DimwNxf/kWSV7MZZz9a98KJ2zYqHeF2fXvpZFUd39+Er/vXutfwnf9v06f9Un9a10L
PW88W+nyIJfGYizA0caTbJhT+ltM+1+PHGkkJ6RpUrGyPt3hCsZZBsOY5IHVtJfLRF0yRV2SzvWd
LEFRC2FsS2UDt3ZuLTe7tg2YMU+2h8LTT0aviV2X6G9LVX7UReFfxjH/+j8/CdIlXAjWNiTeuk+x
JsxeTzHeKA995GS7WMHJhC8jxPc/f4zz25ZGWnStLzgm5yKV7U8PHCyO36WQghBzapfUjwemm7V2
OiyGEMwysbn6f1luv3+kq3Pe0wBEKYU08KeT2CxhHdYm9eRhNseHSBPjRROl+wMtcPw0Cn75v7xe
n3vM2S1xxP3rWX76khMz6qXEr8N1Mo0OWtOOu7FOyp2EvEl5GtYBsQGUpazdGKr2AyWt7KNzRyyV
DMEH5MiqvdUDaCz7rvvLH/f71kr75/r4yY7pZBs/vXtkMoeEhj+QsTlvXcnRfY2mzNtFffe3HpXf
HzxbNzcXGjbpkbT+qYX+6+XyogbStpDlaSjdnDe644hlpO3oVUtypaEwf/rz2vp8Z+O5u4Ty/MRc
Hklv2p9eMsb266Kr6/ykizo9jkZmhBq9vwywRS1cG25qyoKe2iQNeHSDqCiW5vjtz3/E78+Xnjbe
IW6wbHHUZ35d4FkRl+3kmUTbk6GtbTEt87IIYeqpcQ7/40f9ExRQGNR4xBZljl8/yoJJvdTpCNpx
dLRb5vy8oMCPsvcav9n+jx/lEMnSjaXj0WAb+9zWtqw13bV4vnPMpt6OBbgFPbH6XQ7q8C9b5W8P
kJoiZdb13OcKSHno128Fg5mcBW23O8tLBG3hQ/KcOVP+04RA/r/uDI6l08TAMUSkbtGB/etH9Voy
zXIorV3MwN5lIue1K60RttvS9mcL08VfbmK/fTX2IGttnyD1wh74uadmjmCDxqMf75KVF1xwc9iY
S9fvRg6Nv8WOn1++da8jQ6nRwUbS3fl863NcOniqqAUrXlGeGeDZWWbzIavx2cpBhAkBKNBSznm2
6m0Bk4OmQXx/+o5L5LdY0eE0eLLeFEM5/48bEDEW1Wyb4M7iv5KC+vWh19M6FYCO+0wwpFuwk2Vv
5e8F/T3as6VZzd/Sp59O3rV/l4kKXkaqqzbphE8vJN8xymJgLEcfyd8OtEx3mZsy2+glB36HO+6a
LuyE89Qy7PPnt+b3j17bM9e2Eiq868DRr19VxO1k+MnsHptSjQ/NUsG6cYyIwdNYUwAYy4Em87BM
KusmmhJmif/88etW/q/rA9+caQec2/QFEd4Yn1NYlqwWNIIO9StVq03sR2+qKeyv9iJu6ViniOZ2
2i4jp3OqI3Avf/7wT2v9tw//9Bq3/WKUgDhoXZAJUlE0i3xEltui3IwzRfW/fFfrP76r/U8pYC1I
0L7366P24rQ04j6yqSi7RcRgmRCYusqS++Cfv9d//KZ0p5ku2WI6ATV7zSf/61CLrCSuMgjuR+xF
xn06Q8rlIirTLlBdNmY7F7DFI/S+HOZ7XLvxX5pw/+vjdVRJJI/XMt7nDiyP20pJE5Z9JPE6WBtN
lYUWllzazJBUlfXQa3NpntQYi3nbJ7Pxl3j5v35VNkwSo3Te6PQN/PrtfbfuGeUH8sj4+/TBhSVd
oIzWnRfGfqPGvxwFn3Pz6wJee794gU3aAf857//1rJNMX2Lbm+1jh0/0IG0nuZRZ2oKH0CxIL/Mr
YkXzL+v2vz7TofmFVBndpmwYv35D4oc4choWko2kL2gqW8G9Tcz4VpZofOq51Z8Wvc3f/ryq/utV
dXWOWJ+QDAvLp02RdAKXQeCBK9n3Bfq1FrJ2gZVURbzRZds8gWlKNxJKfpi2lfuX58yetG5Fn/YK
cGMGzSj0E3DR/7RLZh0zWTPH0NHozH5HAgEA3mSl3O7L7Js/ssNBNB5BXhdDuzwJPS7vq6pU1Dht
4Eiu1xJNFSX+Qlsf/T2Xd/WEc9ut8Mq6+Tlzxgm8Qgp51ByY90/dBJGoC0ZzRLTUw5AtXnL6qK+Q
O1b2ZFMHJUOae/ibKXNZ2nwpOvxZgbZky4sAIwW0zIksOitqmTckrwO3Su1nLHb8ZhZsFSvMTCQ4
W88QwzvhA1DmtPEgjY+W2ERi+or2YrmLIRAhy6mc2YblWBkeKHAxYbPQ6DoIBgKCbttA+aLlOfNL
FAyUq7BJtnHZHEY5p3Y4gdtmmNmKLSfoIW3RIE7DCVzuNJ7PzA2uJt3KEYduXBBcduuwXamMLIWe
u8D+qGrhvGJepaG31hf7QtXB8zE2wdhCXYkZIIjdUT6qcsbXwl1ggmFqJGQphjw6jImUBXYFz0MZ
lcj4xp8iMQTzkPTZHsyTuyDpztSNbpbYByuZX8iSzcBs4hlrbzFGYCNQ0qQfcA6YEq2W8rQQaKEn
mRMeY+La3fM0AQcMvMlnZj5lU8UOzNTcE0gpj44kD0U6A9ZRWKls+JbBx0TCkQ4llLZiuMFH6TyV
U1nc0hy9tEHLzPJ3fc6T23yy6w/X6q17TGlZesFqaxzt2mQTHScBn6jSrNDRV/No0tVLqAoARDmL
aIW+iJ1FOfRFN+h6STXDQg4AnXZruAPPwZiGYWvXvru1I9+PtpbXVA8zSwR0NjNa0AFGEL+BAQal
Z5azFd6hzOby3VjcBJ4VHKPGVkYo57ENFJSG156eIubv0RjWVmeEZpwUEvoAzE1JqQAxE5M0e7SQ
3rdE5dYd5F+v3IMpdR/7oXLQDI/izdYwb01Zm4PSGDPagQfmeJGOWWmEo4vTLDlIv8mgGmh2+o19
pzT2dg+n4GaByACmX3SqA6btRFUQWybYDc2vfrCuzPtJ1/JbGHqeYlooc99qbj/grLPZemOUp0OE
1mcxjjJUdrw9qAmOhEKDFtq9lEIB3vOUuZeFW704MXzIFf4BvbXvPEidZMZWNF/nAoFri7t0aaZ7
a4n899ycrG+Mby/wklt3/C4sSoXUDsup2I22Foe+1eNG4dUIRvjYAYus+2EAcYGun1fIyYj4ylPO
un/VjX46aBogURH5+X3mYd4O5gZzxayJ+gsuJ2vTa464TzMHhnS/1PrF82nVG3SU2/hkYaM2Itql
vd8griEOAyCkSbgNa3xVA8vc9x6xzq0mNHUvFfSPjRqWdDkMc6POZtWDwyqHKL/vez0FayzAhjLf
0G97fiqG8DOp9SFRXEbUqMf5K51cCXiwsTT60+w5+VuRIQgJPKtHZ+CWDG2Nvn+K0FKHZsKwuNEO
wKma2ZqsU5xW+t6r4xJxSO6GORNYey9Nu62ZlOJgM3vJ3mLLJqh0uqu5vxcHqMTlN73XpH6KjMz/
Ec+4syCY4iCaI8N/gNjs7krUdnA+cbPbAYfW9FrT6nYsW0+ARht+lENhgDzW8PQNZDGhPOdQ/A1u
i54L1kO0tNA2vvY+r3MPYTKX4kUZ0lzhu6BJNXs8a7ML609Pa9ihZrGjQT+79+TYHjyyWZumyhwJ
r8qx2OH8RMhdw4u1sek0hcNQQ993PewRRRIPr7Yfu3sSolNY4W04tDh0Qa2o9FKxODc1xpdDVo3d
ERYMfLY+sii8NXiCHq1exEdGaXtg4tOB+0mCrmciucL5HDHzMsZngHakYdPUKveGk8FobLnskzUv
Uqh1Iy5JnH/39Txl59Tt0Rz0OZ6izqLOMMZq63qJDGvBDpcagFRGs8k38Ki10LRjEBLA1WZxYY+W
jL50+kzzg1OFqTs1u4l52UcPYs4jwAnzvkFdB9Y1io5ab+aHDg3upahm3KhQ8XbgebS9LR159TBv
1kE7I5XI8Qju9bKzP/KlY0dqs0YiktAayJLxdBVJ7wWa0WhbQN3YeJWWvuvF6D4lbHE0wOG5OSAc
N25KZ8XfFJJvY442W97Cfyis6eKhtCBTlQhGLpUz9DeFpviZ9EnH85nWB85kdyc0Wz7Fo6afsjpz
3icyU8atnjSTe0LZWn1f5l7bD1MzrsGeFj9otC3vu4TKC1ZMjHFdewN5IAmFZuD+ghNhIJAz6Mwu
B7F6q73HZZ6HIuStLbbN7C4clllCqBP1if9DSwx1kpqdha5bVzvDUO27KvzRCAepQ3Ghk3zTsns+
u6mc0Jk4rYOOsVszxPwfyBTgaPQ/8nQweO11T2JwXJXzFMnegNVm8KIAKYW5LNN921X6IfZUcqMG
9MsBA+41vmz6hkA9cPOdKQdz/sVVss1dJ91UnXIOA93Arwu81Y2bpPXjwHzsy2JwshDmR/AAxy6u
tkNqdftuBIsC6kB+U4wZHpLUcX80hattvNpPHxMtt43QTnq1y9v6CvOSuCKyKw9vrOwNNKOlf0eY
rUMGMwd0lv3g7psFRrQEQg54VsuRUJH9yjilVPY04isVTCDHzr2W9FAhlYYYiLQ9wGoG+UQQU1LI
NkAT558ploBjzjUh8MzsZ84NJtDTWD3rFarKQBq0INPcHwfA/9yQ0zJmL9Sjl0lrnWkzqbbag0Bo
g0mfxT6VBDuym3UoIKatvjIRoh2MWVlbNXcJEwYgBAOQ2GmIJ2+6T506edZHHD8t+kcGecQzLfQN
joIu69DtlFkwy7z/YPDiSw6jI2ylMrewvvPvbj64RGmFyk4d3IWTchrofDJJQkN59XBUZj7sJE3K
/lnv1fKMd4f4D2NpxPbqIFupczSY7miIm3gxV4eEm3nbjKIv3G/ZbXvV8xzi1n2UPlSSYCr09pUt
Sk82TjqC22mBF4WkGWrUNT6szHnJEPWJBGZVrrEFBpUm7AfFENZhcSSRo1Yh+ITWZlLTzPtk09OD
BnzSIQ26RYRctEcoBOKEqKbb5IVtfZee0A5zD64vWYkiNNeJYLDxaUwLI+XUDvTtqC0QLV0UVEcF
1+7Wc4jXSKRUm0QvvHDhurAhyFTct50yDSHvIBzzfbEEYy5aEBKYZZGh9fc+PpBiGL4WXhM9dkt/
VzLR80IPNgMFzK4XlGLSKtvLjolncKaq2cqxXna63VV3mT8/Ndh6vmF5MROKsgb8bFVYhLKScaON
KwltlZTWTQMvZwtnphk2VVYA6Cm8eMIhTkltI61ZhXWWZw3s7c4RIUb6lX89Z5ym6XM/m/nRQv6q
TfLamyCcyJCUZzAd1GHpVbplz+f4q7HnmBqVz0aIJ1woD34XX/1OB0YYGZBpaJjxG5Fz/qcfIA8P
FkTpgLTEg2PqnMtjz1lRL5uMee4qQisDAJGLjK4PN+2ysIBnbbhbLPNxNowN8RU+2iE+eMB8qcjc
se6yfTyluMkpAMra5RZsvo2NjfXdLe957+/n3JpDCmk/dEt+cXXxgdN4Co157i/jRN6LSJdQJ7Ne
9FzzgxZw+QORTUIrtxPVtI2iz4mMpAzp+Ye8LMAM5JmX7XUfjlc7Vj8jaCHA56BcdYXszgxjfTH1
7McQadW+iaY3YTo/uciS+/NX2VV9LNisjm2qAKLXyVVmcjrMVkM/wvBiS3Pa9+n8UeResZPSvLMm
H0+yY5LqBXeoQMeIskWzN+sh+wubDMOtLkSywp8OdTzgRQTUvVnK+RtNNU8ERo+EcnftgNtxjoFD
TF58mPrs7Cj3CwEZnhxCcndla2IQcjdOBc9Kh9t8nXljoYCn2e1Coj+M+6SnQI9vPG+WGycqGJAf
7J0YkxuvnR8zqQhjjOLR0opvtgL/aS4y3XiC0spMJhnHkpdw+EFylXOHSwX0K3Bmkz0BGJ2jvzaj
fWP2zV6mE6+Hz0/WukTo9jyrA0ILjrDceUsj9aGS7D2yJTL3ot0r5kbvpCi0YJozechlDsTJWq7Z
OPlh11TgYIt6y68EqVeZzGaNK7qvLbvAd+oXJgJvqhmqYGITWYxW8ujpqQgjHWGYI3WsLjRqb7RW
13bKoAokvNq5uFbBIWNpu8HR/ZOnTd2Z1jCdYB0MRdnW5zijr8fyThMd3uchbYg6kwpW5RBbp7z2
669kpKNHu89EWDtYwciN+ds5Lt8rUf0odTbgelrle547BlPWbN2y5P0cXBrfM5jsCv/kXd9XLzqY
YjOuNzCgf+q+3OHNASMeIYjCANU6AzxBDvTTaHi3Q6tGTqkSwBwbmhyyKShN4nbM6iIshwF/vSGe
PDVxvFaGde5L/dT38qa3qi+DTvF5MJitijQO7shd8lchoxyBe762HHvPFh2IQLySp1jG33Kr/OhB
DYRLx0dxNb1n0O5BGtAujcnZdqVuBKpqL/GIs29oAPxEJh5ur8QG5seaBG2r8SeuyjtA2gDwWuu+
bXOkl7P3QBo9IebpX9MFO+SAVuS2VfS34IUuboa4vipK5yU6Ayq2DCguKbqoAmHu6HlXq0rcwyya
Z2jdXN+whu7rurd2MM9T6NM5MFoNXBt4gNc2NvFKm3LhhLXfpOfKjRwAiwnLUkitAFXpSaKHgBVp
ajGdbZ2qW5nDLVvcM0Hoxuz9+0HB/63q/HvDeoXLku0ZXYPmMzMoVnbYGA29725THTBhqXPUxwAg
gXw008Hl6rGLxmq4NZ1mJZFiHslEzfi9o4/fq45oavY79NRIBYqtI+iT7TNkRUsZv3clAetAFMVM
yF6VNCn71doI1LRB1GXfLaX0V7P2uhAGlBn0olkOJKH20Exe6zL9ylVrWEk8204YxxzOPT07kCEV
ePNu0O9RMfPjxcl9UxLOJhn1aWH1xd6R5keWDvfw+UyanvOHVKvK7yJvvzeSR9olsQfEFiBn53PC
Oy4T2+TzUO1W20RTz6JVSKUE5KOChSkY3hO1xf+Iv0wiurR45Kg+gZBMsHYcehOPl07EHJY+WEXm
8qzAKSZaUW3/Hx07ektxapJ2L9ryhZbaW1sMdx1jnS4uRkjf0c+KeQPoYTLVD+iwXzzhnvUS0a8t
i3OHx0Yk843rST5wib42mXlyS1avuYzZc0Jr+1bE6dMCZn/qwcgm6CkCV5sH0LFoP6uRyHGU+2xo
rtFMRC/15GVkvWtsP2Fs9tDye3EyPMxHTSYea0/c0Ud+UHaW7Zy6xDpaPuUZHC78CjvMnVGw5Max
af03T0ybWZt8wmD7vY7yO2od+7Jp9jSjvuChPM1yurJ3fZWTviFAZ8TUgreF5cpFQJsXU5hm2mHx
oo3lqYfJo9Rk0+ts4cRpU0outND/g388Mxv7kpvyWmi5T8onPU+WdZcm4ptB78yNBQeWIRWg9m0G
9zre6zY2GqP+SUqrDvsCMVHi9hcjUT+1VPYbYRIyL1FzY5j5z7KfIObWT3SQ0ZBjGcmeDoVsg+Qm
hiC+Rv8+9SjhcoFteK6WlZ9rv3kdDeSUaMO3Zpq+kzHGe+Xdp/hpmtiGzJpzRZWW9V4nrkahOb7C
/Lg6LUwRp2weOlYTDmrIfim5OxcfClD2c5GSdpno6iWTU+/Q0H4dPNqnKnsxN743XuhBOsYmmrkR
zn+QZTh/QRRuIEBjXmcXctLikugzivDZv6nd7mBNPPG0Pxr2wFWjfCsH774vIviJ7YvCD76xuvpu
IXmZi+ict8kdZPqrpqaTK72XJs+fmCO+URH5HXt6Hhf0Lp2W7Z2R5E6KEbB2mtOoL69127xwjYKj
WFv12U/Vd7XYp2w2JK8Y9EczuaepaaempIKYF8FjbF+Yj1uTA0epw5el1eirjqBskVF3GobivjXQ
kZA+0KBlB/Tl7wsN2/0qqmdc6EhC7qNruP0nifaDM/jJ0fNrMuJlRHGzQVjGsWQYL2PZHdjpvvYT
RGiz8sZQzMaODVUGbRu9W9Khi8VjeIvsiBn6wv5utNUTU39bwKrPCfcAL4uaYPZwbFTM7u+dpPdD
xAySrBW4ZErEhxin7mhCSI11EbrVfNsb3nuklfWZ47j6wsz/JcLCTbP6gUCfMEayZ7vQzHrPfR5T
caPS2Du39Ky/RDWxf+QRDGC93k79RGMjfZkdOuMQ+G501rlkcQTEw7kx6me45u5BVpPPGVlcQDHN
weyacut27SlehrdcGPSOJU91qZKgEgnvEcOaO3eYv5RTnO4XN7/YU/mULvIIRaG/q7Ml2c+xtxOJ
czukRrNxZn+HF4AqgzbMu45u/8AXDdZf7dUhGHL4q/ZO4x+VM9wnrc/tKNUXRLbm2yCqccNcoBFE
Xkqg5aZFKI2WZ9UACjf0OAtF0SGktJyt7ZcFisp52kEUfbFqj5OyZjHRXHeJXJAMctS4QmjY4l22
MJJo8UVDORZxzQ7ttMUG7jY/yMsYYVqBvTXnc4fFvnaMY2/b4wa34HyXVfXy1rm22JOkbUPgpBPy
3ri7SbRoJ11NBaw/Ewf0Ut1NStzHUa3ek87DrZnaxSG23bnjLiuFCYo4Tm6bqLY2MaJ6ciR58yik
md5Ns09SzykxUKpJm1ER0s0aJBqWuYrJXQTwnbONdUM9ZRZUo7Kp/K2zgNL0es14NkdUooDdafnJ
LaYKzEZfQncZvzZJXl0RxJGu8uk21ZmMs/roIWb70uYkvVN4Kjdt75GcMByprn08xk9wKID4esuO
S9s9fR9Xjjqk5SrdcdPAlS2drWOhSdZYxIj5RkCqGrMSWsMNMnPJu5GW3aT4VfcZ/EfSid/JAuIk
Eza04DxaS5l4Ci1rbp7WnFwI9ScOTObLNk1a3fgxfvUkmt3AtiJAUsOZa/ZMcKLdF22fb5sBvO+s
f5n66D5vQE8bMj/oWfI6G6QMPD2igJGRZV8acZOTWtzYnfOe2c29M+e3maHsHf2abNNrNNRoV9Iv
FBgs7iYdSf3lQ6+yV2HquOIz44554tuBNActuzTLIUumfAnL0ZNfmoZcWDWK65LzcpcL/OTCSt6y
zlObzFy2eb1cNDKZQVIuE2sb1Lxwbmpr2JltdEOh8xSB5G2VvHQpYonen7Hu2v0e41p+HhYKKYFZ
R0hd68gOrRHvJWxTkjSxAR6jmHCRQd4nn6J/dYvusavosUAbv5u7vNpQOt7Ap7zSk/5EoPxzMYbn
Sk4MkrgZYXvVQqY0b+1Y7ewF2VAOeLmTN65R2IGaEcmRhDXFcsMd9b0mXUkeJmrvsQzkoW7UnNDm
Q0lSe6MArV9jb8QkkV4sMiobrcNH1Gqr0dDkyzYczQZOcAb4Hjvo8UvMhkzN7FgIh6xE7d4Uqfyx
lO5NVKJPaqbz2DHYiMm4RUtXWpR8HHGOZcXdjGAH1nbXQwyry2Y3WFp9UfBS71q6PnjBnfdxKrW3
kfmOoIhN8yEdcO0A3l3Qxaf9TWdRGGn0aH4l3lLbVBv5N9kN+PcO0pQ7aHYwLlaxrdeOSI3E6wYn
68RRbJpBKZNHN+NaWdYDjNk5/kZCib19Sua95siHNu+IpTMdVLMfvyapYvdT4oZTPwmBC6XwhVl1
KH3vTfJIpGtUBg2YsyLo6GO9nUfZP8fjGiR3YthMJEL5nUlsMwwOE3EkVEggyIYuKY1NlERQ22cW
19ggqVXzdCfB/hJe1NZOm2zxRXWrl0ivWScWFGhHOdhR9EI72SCOdjSlZm+DPatrAbj4NKYs0coi
gdK6ZkVoxgSQP9q4NahgXGtuw49Gi0GhICwHmMMFVmHa8Lf92NofCjPytgPpviH7+VJEw8+Ms7h1
u4QDotA2qUCkmLmK37bgoBJuQUvwlMXbWgLmricnBU6cv1OKoBReCu60THAg/PYwYI4evqKhdcvQ
XijUAUln826qxzTOi23U5y7HoniBjN3dlHWSPo1Mnjw6Y5c+Wd6UhytnbNdCQt+ToEiwxPRENiNJ
x9Cwy2VfOQ6Xa6rhWyv31tsvlgOw0OTku0LcZYXtvcVT3h+m2M6gNZBbZvzW3LdRN23iyv0CSNjC
3EdmDGKjs4mH3g363h1v7BnKS1LgkqcrhgNsomQ7u9q3aAJ/mneNeWodbSBTTdWaUZ0XBkkNch5j
vUNRQdY0UWa0o+x87kmm54FKINZPeYzKq+qz6WpFaAN1+rMQZJvmftbZt9ErliHOi3KfLOJHSxh1
tIuJG55jk/tPnewuQT13ahxcEwxb3JZUudGRcuuYUYBAHTev5MTHPVChN8cUagcc/QCyBoeLFE8d
jXSbzlgb02mTeOmFAylGREN6yZyhDiZREcbIc633p6TIvE1rObtB2BdHleV2Aa0zWDQh6xL+f9Hh
dimdfdlXN3rFv9qhqougZGuM1bZgd97JVLWhZ9Ka6qc+MBmtpme6jGkXns4KRVIIVfSi1TxTVzYb
czKRPJqwEIbeNEN7muKN4SuWpDQJfwZqKc6MckCqKaBz8atSE9oY+5tykpfcqOet60xXzckuXTSU
QV2ri1/L72lvdgGur/Oi4xGJEy3Z+GbKLEcZHzllUGlTWA4Si8RYm6yZluJSmxFm6foo2ppO74xE
p5gpiizOcEwQsUTNUGzZMe7L1jx3dsWKtkm0D9OOKwHrZlkXT0Os3uvZMac9F/NUMq8Npt0KokvZ
1Od7cprtN0NNd6kW29t0iCgIdsOPVqcqzWNnyO+71jb73u8PGkK6ZCD+95WFwrrhAlk+JAyDkHtI
EAQOxhZI+ns6FA+EF4+2s1LTG3bRLhFnU/G3abgN3aaU4Si7Czc7982SoJEIm7Gh68S2KYj/sHPd
GQWXJY4MjJwy2c+buG7udbe8K4YKUVbzVDUk/SKmLbrsyowjXhatvRlpDEPZUdE467xGkb21tBWs
j0eq5o4RKhe1T16Vb6lufkdbx/wshpGSLRayBkMSmnc1e7LTvSveGLR7IaVxjPJUo3JT31Fz1AOc
fu/6PN4UTr51XXlSWvfVN01rhxzNRQmBYgfIaVD06Ke5TNF6kHjarmGeKohc7BClobYZC/8aE1ps
LQtN0Lg6sru+Oxde/aoSa9q6FheStT5Rlc1dKcV+4c8cqt4MxqLfZcP40IrJCTgj74dYf4E59GgX
2QO9VXdtVv4UMymZqAPLicTgsOTDJfOI0vwU/KiN+wiuepOHlcVZkFTVxxS3x8qovIMdcWmM3G5b
eXqxRR75bnbmB10+rMkcl80wVah9szoOcmkc27a8TFVBURYjWV3GXEp7tLUlqkOj8+qwlP6M9tcy
OXDyPoi78UY11sZVDEg1phzoNeY+6tjzy8CeE0s0KTrX3QBs1IUJmpOe9E+Nnj2BNwqdTB5jXkG9
9XeoYC3+IapK/NM7s7OuXGlrWmuq7TR3iiR6nQfcdE5eWX90jn7JzeKydMo4xUOdbiLdPzaTdzPr
yX1aRQei3R0+cu73FIkanb1kWaf+DacJF1nc9hn/g6jxx2QI0lD464oZoLZncHOrkWuQVaJhbauW
9fnY5m2apsyN4VmY0LdEsX1gQvujLIozdwFyB5Pcj11zXclIQatH9+SPPtp2uq1Kb98uBClifiLF
9bWf9Q93KW/b9QaYZ8kh0Y1dRFWXypj/rOR0hKF18ir3xNb60SyM0ffEPONQ3UaVo689R0g6vPg1
HgUJEdqDM9M8D85AQxPqJjMS34qof2XchsCKpEacEt4DQL4mfG85szv9P87OYzluZEvDT4QIIOG3
BZQli56iyA2CooE3mbCJp5+vejWt7mjFzPLOvSOyikDmOb9dFe2HxKia0dAOWKaduA3G7zKFHq9G
1d5ouuq2s2vBGPtLNJNPHoe1vM9clCqZMrarVe7LlMR6b1Z3AnXLtW6723BI61t/Ui+y9HnpPCQB
4TxS/MxJaAR39so+pj3UGWlyZSJiEOn8ZeZTu1nL+RyW1GJ3VBJ49UH1La0iuXefieGIeYCnL8x+
CKl2qzGvQGaZu8UVdakDClaKdad36C2whQRIe7J+hlk7sVpoWnwHKCbRJ/qJdwSXWmA8qHRk9NY1
XYIUvuC/+OjaFOMYD3WHCMnVzXPYh29NLiT1XjZJOb2QEaCutyM5U2+8vns2vfHb7LsfPS3gyaU7
wm7881LPP7LUf/HbAsUGjaaxJtAabiJjO+aL58tjPbavpORKJMb5Vq8psL5sXtGEU07slA9oMu5E
Yn6Gvr6xfO+s/C6NCMD8YTg+cRYrZ2djIGxxZwpu+uTZdAf+ukPwaE6MnKJBCKTTMPwZgqbeUKew
wNGHzOzFk9t518EiSY80FZ07JWquHDJvGPRX76prhJJf0hM0xfX1jzyY98i4fbFx3Wk/ts2VKVP+
lih0rH05Wu+e2755BXNRHyBYoIOKBErHjtMO1ojS7jGuWAKcYT56kt/fXlpyZPTLKK13hy0aSx/6
i9JkFc6tt7K24o4i3Qi85tWeeCHawA83neI4Lo2q2RpmkcWytS5thoCuXDp0HHony+mP1gpu01fd
sW/lp52md34Dz6iM8bCUMowWJ6QXbhFfBZV5WFgu88BKzZfDFYgy2geic06mzHb5YHDYYeKH1n3M
NYW8g3x1KFYhlK7YZ61jnfSCdChJYBVRaeLX0Ewg0+Ln8OAMFbqd342wvWHre7Pa8UMY6U8k5U3U
h0EeGZbqdlLCwnrFpeDOR+aeN29VhvAnRyYTjjM7m4MerRjqQx1kV55LhaEehdy7iXvyqArYtMSN
MEosL3mVuee2X/dc+CpCJ065thrPgDM/qtH99sLp5JU6qtP6e7DQBuqSIltGx1gWwTHMiOYMWRnJ
nHkd84rCWMQVlb28uzAV2yJTB8REZ14i4LE8exiIedyk9nhkTzqnmfcZ6PzHErbDJpntS3nu+7DO
Q1xRBo+SklIuiBDW0iFuveUQUuPt9FS5WEm/o/bhuAbZqfKptKVue2So5jYHgLn2KuDvKS3e2C6u
kBAdDb85N4Ve47aHOfGAVcxRPxEyuMnDCoOioba5FyLLyFYq1kbbjRuiFEH7yiLu5Pywmty57CL5
Hph9x17/wXVzCGmYj2oJ6JIq/yV14KFtbzmrznmqrFRvCtejJ6+pHzpOYGqE0T5pyMxNO4Av1A5r
kQFjDBxinkXmU9ldmPf0BvYHRqmDUxWPs0gfqt7WJ5Ozg4hevee+/6Zca4+Q1N6uspM7bpxbDc+y
kRTxJJ54IWTslfuXquhl2tvaflsSCm/z6qGhJxqCiiZjqi434RQ8rnaVn9qy4W3iJjVNc74UpOSR
xaRXlOVD1eTf3JHboKt+mPlqbfTgv1Nmu6cuh0TSLgvjdqEakn9mM3DZzZZB0aqb/xKtSbEYqQZa
Q6Y4ELvR2q1v0PE1lbsZ/PQC4Uu0801FDgZ11/V3m09JbPEnR3aGVzoJsthkvWdHfwBDAXCjDpuU
HPZPrh4AVmpexuVFKq8hG4Kqtf7yS2v2enSszu7CnMcFl2xtLnezl98bRYJCyqNCnDS0tDbRbSho
MEO9NB2RpW6S3ODgMjYmIMxmcqfvrqMmD1gqGO27VWRnpxgtihkbsTcW8C9Lwzi6yWu9+O3BJAmA
A7i8KdEqbpzC/W5X+yFpau9EHwetX/CZHK8wdwLZGK8nnykjQZ9y+euLE9tS6ZVeszcRjC7nkQ+6
JWkcg/N+ThK/J8VKTNdyQUmTcNLZGGyR2C1NjF4IDDcBQ3LCBS1qELUzZDQ964euC8nTAzwEfglj
6hO38+rqPZ3H+mRJIyFH2b0KpfmQ06EODRJGzZgfUh288Mqd3KW6TJTenej6D0xJN9KxDlxdIf0+
brx0SEPmpb8pKgpjiMQsNmbr732BuwOib9c4zm1hjyMnpH0wSp4fVV4UKQD5o6ejphpi5Y8TEKD7
KpIiufT7Ii9sL11aSwpio509ZxJRiUsDBtC3YAUGzzzJ8XtcCWCANOqJRZ2s1dxa4/gE3bRnZo1T
fem16MbbvPQlcHgVnjMaA++FXO+lmxqRKZM9ev67jrxDujR5FWvvo0PKeijRk2+yOXsOV6plKwCg
XKKHzbynZrK3Q2lnR5sgP4rX+uPQhC1rl/5Yk4xty4+ron7zgTzJ3h0fMgcKQ6DRmPvxxBRXbfLC
2UofriqkD96x+Jeda+JUHkdZnnRuHIYcI79l3ap1ZiiaPsVK9V1ZXjZC+22yUwbgZDkOTIVc2sw5
466aDdQ/FcgQOWCboVnuIBfuaSpDjeoXNlVp/D35xTqm34hd4UbUXrhpOn1qW+tbWeJGIY+PAzx7
lijfwmG+aSboAZ4RuWl5vKnSxc/ShgfKO5CVQ9HYi88Ma4dsCRfCkKNDnhNVlvGsuvEKOx0DhCcq
NNfi1tDGspnscZ/aEIcE3u28WlDluFYkWGXviVmcrRy9DnsF6sTwUxEmv2lnlBbQtfuMzSnqgNqe
iU/T0SDFfgCGGGsLXnZNfyVde904co68cECylvh71uidSYcvnafBB7r8a7TWVKlmNf+XZkFSSdF8
ms7v6TSrw1KgdDISxzpq3LSRQ5vyOPvfjepuS1Oew6Y8jK55qgdOA5LwXgXtOrtlbrtdb1s0BZYN
aGUvu1u7bmgfonUTXnGb1MF9R7DQSSv7seSmO4vF+Eb49iho7bUoN5uLADF81VkPBGLeBfPwA9En
TyC+eoRXC8edporaVneT3RRbMIDT7CV73VlXScm36PWazGM7e0YHOFG2PFXbSVAs7JW42Lsgv15a
XhZI2QZ1cPpVOxWpE5XpoDzueewGBWQxm8FWrkw0aaW+/KnAzzOsbF20mv4aEnfcJa5sD5WigRUA
CYEcUpNaNxFDZoT8487tFkxk1FgZhrPvE7ENpWwZK1yPc5OLtbEZebq03QMS00w8y9diraEFBtBL
w0RFiBFwA2te7i3asDeopa8H6k4iip4uAE4459s8yKJxCJ9Qx4fEg1p9nJpVuZm8bo0Kq7YO5aWy
OkwY7dHObGYjeCKQ/F0M7U4W/L+00/Tstqgektp3LzMQhZmI5mNRtXCrgXM729aNSUwhigOTIrn8
iUdll+jFpyxLdQe2oS3fwhyl+NbQIhDP6pv1bWNwb49ifhAS6c28LHpfDdbez5hUXdGMF13Jc9mb
D03PTrkOlCI7EwwnJFLU+xnSC8O+lgFNTKQs8O+u3Rf1ftRWG1/hjKK3LXEjBLCfO6IZtp1tfXco
YMpsfp3N4desqmesX9mlsTReUxPRmfVrtGFxUxF+oM5LMS40h2wadqHBF2t1+m2qVxvVaRPu8sDI
NkVIY3eBLvEkE/6sE2vvJrG619Wh7Ebk7Sdh/0+2v/yEheHhg02cRkbnbOEod039ZifVcbJz0L6s
exdtCIHUjeknbWjDxl2o2plsog20fJdTQUqJenVy+Znb7mkM23MvvINT5ldBKh5YLMR+BUK73JOE
I2DtErp7RrzB0pPYz07ep4yls3mdDNk+DYMTBckbtrT2SGDDg20n8TCY00aHgJJktH8kuvxl853W
rYO0aJp3nmE+BKN3wER2nKDhyZECv5DKP1hhgarPiPsRVglJ5WfRh4TyNAUxmwy2HiH/cb4Uv/Ky
FkQAB/V1hU+FQuAShtRuLwmkkiOFjr5NYtQTFBpaDUNZFcrafNlPsrvJE9ZJLF+7kJqEyK4T6uER
AKwm+6WBQkEjKosm6lvDrvqcAd7WpH20B/4xI+hvsSafwiV9zWV7GkKmGvjf44pU9JZo4hfQn8jw
mN+6pRijZUCeMYVBHSVTf2WO0x5rK9CKWlCtLd6xGewDD+ocJaGKCzJfhsQ7KSO4DdnONx55M5pD
HBLXu8DzQWRaSRf1jkVnqZRXiu5yj0yGvQU2Hxddceov0GOpEBy5wj1TEMdC7iOkWCv93kEwOll9
tl3jzOxNN7IDHAy4sW80jMDopFweliZUGaCVBkmcDBtiMvMTm+H8IfJl3ieiTJ+GMJ1ILaL3cgrF
g6J7fc4XxWCZLCH19MSUENTcWUc5gRmvgyrPVGnOd0pZ1LlkOZ+L/FF9WhzqXGRV+7vOC3tqn6YE
0hW3DM+F2X0WyvF3mUWun59k4iOVtX+uZF0/AMOjUqrTxwoY4sBWo+C3hdqTZ5rGHqTaMXHDYq9U
tjyENC5do0kbwnjuATExvRawFtbYqO3S2uY2pVxHb8yRw3xFkl6YLe4oeDgCdhQoVwrVeXR9NT+D
i2YxAf72iz8lxalyW0SZCqleJoR8zdasPs7jMB37nFVCin6gMrJxt0uVuFcWmWkrP2RqkW3WJCr7
ui+v6H1YSHhvqvJDkbiCACqF5OyK9n0tVb3Tk43bSw39PnN7+dEm6LU3qzUK0r7tBL7Xz+7KCjtg
LgYnwppSXFUS3TYLloeXzObejnh5UT1mF+zMYv2GivK3kuFlNySLc5ba/RU2dFcFGXBK1ZQIzsmA
vUG7D07We2+B0wy7NUzoDCZfE0HppUmWiLohcuoU0LWd3OWgLfuXGzbOyZBzfWXOcuC5Ipwxmp2Z
QmRoqoWe0KHZq15PEacCZLrttddAAf62A+Y+AkoqRvVsgi5E1giEuDxWEDJbegpoVMJQdgA6qvdF
nZcmAKwNcbP2+Dp6OdwFSBaYpUO5q/POeShxtezK0k0jVsMeSH26sDVj/umtErHDPBkDt0fG0eRC
ssWpgz4P+Ml5mNe+v6LfRd3TqBpEdJC4PJxtemOsEDllkqUgR9nFQlJRu+LS3XxVt+1woylAufGn
hUZ2s7r27Ta4qCyY+SgKgHV0gTWFo+5mN51vndIgQk4mNTWmcPws/ikLlpGjov6LsDp1CWvjhhzK
cdjSoR2cTDDRGH9Xy2k4Lb+MiqLRrgTddEKMaI0z6p09r6u/E0RsvE7keFCT2iCaNgJoYLMq1JdR
eurZhoTE618++h0chMqd9XrtZPKo+Qwx9Wm8vf9tI/0Xey7JLTDdHlEYpFmKv5tXTWVTWVVn4dHG
TPkFa8/YKJPmup6d1//+SX9lI/xmGLVBX0g0sLxLQuHFkP2/vLlU9ELzt01wLPDV851SpPuzTyWi
JTpLW/dtzTN5P/rG/IlMIoB47WFGGpJGHocy7ViXdVh6f/j4v2Ue+PiFecGwupsuQYW2+dvHbww2
PLcfg6MvTPBXM5zvu8FqcvSsPRc27pL2T1FK1m8ZXb5DPnRAdjNBJ0SuCe83R7RqyFMpOf5OFGp5
NzYs9hGNwpMZ6uEqqdvvcSDXXlzefsaME5EoAy6eP2Z6/sMWDoTJWSIudV4uL8lv/uHcKIU7jVwa
wJKJ2qcaC8JVJrL2jKT8Ittwm/a9p5ScBUr7yR880//43vnpviAK2A98LyRk+u/PAgIr8g0CnZ5c
kbHep1aUh/TfVhI1UEmS0OG/n71/+3FMobZNJpkQRCT8/ceNArmDwq91Iiu3AIjOsp/ViggP1AUF
3iZb+vwPvS7/tEfzCQlY5s/Lu2VSxvP3H5ko1dppo/ITDUjUtpceO7vbLhs7d43Yn5xuC8+7tsXJ
67jNxxJi5//+mfmkl04xRgj399yk3rHprylw9LH0GNj+YeFJyE1kxHvggSgk7R/y3f/twXZ92iIp
aHM8EmN/C6+4iBr9ofAveYnN7MW2MqXeTlVgvCEFFteyHo0a2n7GAdU2RkUddlk3xhZD7HJjWcr7
U8DkPxIeLg+Z5+COxwNNUcFvvw+pV1KMYkxPcAIocC+nNZCUKXJ3+99f9b/+sSEaTY+KG59Aod9+
ko/8zoO957u+eBqRTgTJK57LpaUAWFTHbICy3dmM999T0usSeW2FJ7RbzOJPBbb/9qTzqSnCgZUg
L+03V35NPJkJns1nVmGyI09kPiTafrWKvIqthZn8D0/Zvxwjnml7FjF24pLb9NsxolKnL0SRZSdz
SbhNQ9cAU+tCkSmkeAR4zhwCu9VM02fuX/V/7QjmKOXd8k2CWAm4sH5vdVE2ICshr+kpC5rvYXBL
JAIYeHXf4Ca2EYz94e/8L0c39j8epUu6rUfC9t9fassw6wQLUHoKGzHeliTq4PNsbH1DJxwuwnoS
kbyAPg1OkkgSQ4BqQMM7z339p1/lH/ELfHRBJjTj0eXREr+dLzh4mQsWNz3NrdLAmKXKXpu+bp9Q
d+ErGlzrnkaS5X5ql7WJERjC0rUu/cX/j2f/r14iIj7oxyYB4+/fSTAItyedLz35Jta3tK9qnNiJ
ecdtn+9HY2zJrC4GeMsSAQf886ay1B/zCS+P2d9mC74NG5YYzJpXnYSmv/8SQ9EOrl6G9CQWMqbC
Isl++ODgBH026R+iuP/tiSc3BmaOIgJO+N9+lEzQ2A4dhuisQYLTDyTWGzBkKC38iV51b6cwX19R
wNzd/ffT92+f8RLOagcEczrc23//jBSZBa1YYNCnrDZRNHSD61wC3juTS2Wsy/i/fxzDj305LX77
Wn3Uj5ToOhZDi/t79BsYUWZ5eXjERTePsbT8ar/kNhqnsCyAvrMRtZ3JkrK/xNfEo6HNnzi+BGZO
h8U9oUbNwEIayYlcj3a2rEM/4pwxKfSG7HPy57aAgPPd2tp7kA03KVfZ9ZQH6nGAjjmF6yDv+6Zi
HFnhtyH4egd9t4GGH/k+pGFXje0nm3aJKwP/Rp8a8K2TYW8TSaQPsEi3c6HnXidelFskZZ0dQbZ3
Y5zVTn2R4+QklQfF9OZAkRmRIfD1YevL58dmtpKbrjEGsC+sGO9TWJQ3ODF54enxo2p1SjrMeR3W
Kr2TbZ9d6c7JzrlEi6SmZDgX+WgdRlaMUzAEDiLZtG/vu/xiDqaHCqA4B/jrST4hwKN6Wnvnq8iS
kqzsRUcmLoJ8Y6AGvHKsbH1EGj4jasZZ0wzgjZUBtsB/bHY+No5dLs1sFw6ivCHvotnifXo0VrQ5
Iy2VkJu5/2XDhR1VuQ4fZUj5XcPeGmNcSzbDAvjcTIhhDLkEn6yhzg9C5N17xgX7neY2fYYz9e57
3+22lWECeuUZhnFi8z6JEiOOuQhM90DR0PQ4JtTIYdpdPnrTn44kpAJayFW1347sjVtTtNYT8KzG
oFMH1yRpDI8QtqgXqgD4qBq+2AH8eEwxizEAToBPXrhPWgwmjUR31szCvXK07V9PokMPvNSqBknp
6HIeAAKxQpc7d0FyG9bs2hPBN9G8kgyZI4eKp2ZcHpMm7W4ro7ZvSMQwXjInISy4Iaqlylqr2Sf5
uJ76enSeJtMaX4zlon4jreBurapsR/XQyMaL1GCB4T814fiEvic9Ov6MgAlJmowb5KSRIqp0R+tp
cQ8Q4sZE/OKFWVYKxCdo7alH1ki0zLKzm6S4I2rVMh7LDhNQpBZP3mLmt7atopWt5N+J/aRgNQ4l
mHoeeg9ZCLWFvbDWm1w51ZEOCGTIXs2t52fFswXDd6d7TiCfCQB98gSBkVotZg4bnsS18vyH7uvm
04UtjbwFLXeLNWpfW1kaFTksVKep6SwHdTF0W6m/z8BunxvYt+fUB952k6y8Sfl671BDotOeUpSz
ghDIxlymmlu/WaNZYo4IE+zzqqHqDEIKuGzGntNQyvPe18iLQx/NkjXX5nFtLGoZ69DY1H4fmpG/
zHN7lg6pLkvhvjhrj0tmDqLON8CO+voOdS4avNSwNpUhgkMSzBe3A/FARdh3hyUxWCspG4y8qk/j
onUf8RW+lSaQYgtvDzCxBju3a3ckOT124rLeSxw5iJ6T7VQb0zW27fSghIsnXouUvoAmONEnwrde
WUNDbsIUvg00ON3kdjGYMcVf40MYsCrjncnso1MQWq39xnjOmfI/Srtd8m0zNvYTQfgWqjsiC25q
FJA8vtp00FzBG2/RSZMNtoSOH3nWBXUK25WQC/DNsYrSYEEwrBW9HbtgyLApTaWXVhu+LsJlWiP/
nJuuPxeOfq+1MR5NRcj/WvClAcWobT2G3TmrPWjTlt/GujMLLR+DcGnmc4uBMr1e8HOYn7SyhnRj
gsfbZ0LHXTSFk0HQRHEcU/bShl8EicqW3Jf0NsRmeuuaWYKecMj0u9P5BIWHqJk55+wJ2igElksd
BO1FLz0c3I6BFXpCCGkPmXlOKy6abTPPLgR5iEi9WBSmBpH6HyS8j08jcw1T1Vg9zU7nfg1q6u8R
vgGYBLLl963gOAJaunYrkNZGcS/eZapyn1rf63aAqMtjLiy5G8Ju3FIc1J6m8KK+MW35rizdqE3u
NEaMaqT4qGag+XHghdbDXB07iNScXKcJhS/Dl4dC3DDcfd8gFEx1RWSE5xUVl6GeUAj4cBeXMLXr
gNghXEaB5d96Bg18GyIh29eiHDzaBpv+NClPncgMtrFCTeUhKCQRJVIMT1nnMKMUFmJKB4LrAyev
hMNMSTQuOvwWmOeB7wVc3i0ex/45GY2bALQdkyNZR1AcVgGfaCoDt81Qhb+M2UDgAeljRzmDN+Rs
4N+6ZR2+1fTWnZoMpUJW8vYVZYrixJAGhrg5RZNjSvlQlWF1DoamPLtInA8dYvuXwsjnH9ZCwDfn
3pgA12N97i5hhC3uXWf9UWC8OHatO269HnqJ6ovmbuX+elIBdw72ReNKtb5/ypZgeUbUkRwWjRO3
H90LxjAt5aEAbAt2LQF0M0ghLa7IQY3gegqz/D4oRmPvqko/WIYFyTQm4xEWOzsU0AxcCWn71GWB
G/dNi63YVcyfFTaPPOyNLfhFcRJekp+yhLNiuXhIt7Xr4OSbk4KwppqIJFH2F05rtHIidkdCbbuw
DGPVD/mtbWnjPutxX6IFHvQ77ASOWDrm0f3zcFg/M79wyMaghnxjNSlK/wTs00eQuAnXsuqgwaie
XiFfmP/r+mB3Fa/BZJ6tOU2vkU6JW+K/WIXbbkKjLqtYpG3C0zB7x6oGcebLyGOc/U82BPVtUQkP
e5e2D+RCmS8Z8D/mK92f86pqH/qBbO6ga9uHwXTFS+cYqMiaGlPfxGvajbj2bZOdzKoHZNGKuk0L
CuthTZf0Ia2qj3Qu11sbsOYhwAy67fWMccaZyke369RPvVr6TMt8FqtSuo/kpKx7h6wXrs/S/NV6
cJi5nXfY9sbhYFraPtLIsug4KX2Urba0L1qSRuyI8jGisQ893EJ/aYGL4OyOSbAx7OzyLs3h1ag1
ev45DaKlnfJzR4TDUzlW32GDoAgRbXgwJhfdUoodZg08/4m904105Q9bUZZol7uMlkuS0PaScKW7
2tRdVCE83EqpFQK0vI5Kc+6J4WjqrxAec7vUY3d0XM/ZDfbg7gWi7veE0WZjoRzdjvzeKPdSeKvV
bV/06JU3spQOOm9XLaegn8ldyl0GvJk0hNvswmVKwYUjme22U2h7V3YrvsrSnw84yi6hTa67d5B/
X3mmst5aX9sMbyYMS5n7sohnE02LaRVlLHXPO27NlYH1pZkxtkHroOmNe6NM3vzhybC/AmyLHVW+
21b2MsaNjxGzXxFVNpWNMa/kspugq6u5jkVZoUPOJejLTETGw+RZEBNpHe7cdETKRGbDdujqfps4
0r1OgsnHnuT7H1PhV2dT0ZVXK5HepVOSxKV2FYLDpTGPZj3KuGxVeT0bnh+tzDU37bCo3eL1mMzh
zeC0HV99OVyJzBC6ae6Q8q4fq+2R+DfwVAdL1V65BvDcWqLuJqoqQLYiZP5qEQ9yXSGbeR9tC8rS
beQvwnBQdqezp8eYDADKs2QbTu7Gyaz8BylpiPi1cj1+SQLj9UFwNV6zBHCvOhgHzc2IMDWaZC08
TtElPfewnNWmtIJ865WCDbJzy9ciqNafAuMUwo/CJOukJs4GaTdxBQs/yyBBaUcGGbQSUVPuIWxh
AjXVdHDrYqjPLikIW/4bLi4cKG9p7RAmS5TNsfKacutBl1xbfiFufW3YBx5t56Ab13k18oFfKi29
V6346++GXOZ3oDbVo5ck422gVnfbGsI+KFOps0TveZKjNVwFxsIpNgI3P5ep0d0UWIV+2Th5sLT1
st3LyvCxOM54v+W4oEHK/Om+GTsE2fnCZzDVQhxcQ4IW+rm5V3crvSNXBenZZzybwoxw+c5vmqyg
bNN57vQUNIXcMsubUY7V7i6FrWAhIZADyqOJLB7Yu27o26dc2cYeSlm8Vgnz3YR2YUEXlGCjA9E4
j5Dn1yu7e+RJ4bxnqeo/PHsaXipEIEhCHWM+9j7cabWU6s0OL+UgjdsJwcfgXDeMzkbpoglfYkxU
I8rqTm6LGc/bwkOMupzeW4LRmut17khvJ3T1wUWR9uBl/rxTfpW/0Js6xcLxZoK+LYFqoCiIXldT
7Z6t1p/vLYIcsCiKkKMFd4f1g6A8a2sDLT5dIGXOGy9UcOIczF5UO2qISe9p35symyi+KvO4d4v+
ymvX4t4YU/c6DURzb8JzHTRxqL+yMYVcEz4WOMtJEPehDjY4c0xClxgQkI5yn+AlokqJbhIeCKMn
533s0R3k9XybBUlzzIpxrGKZpQveTAvtVG5RJ8q8MkmKy+E2fcwZWEssHIjrYaZfQUfMedXdMA4F
lOpslXWUhSuXe1WJ4nsNHC02Rq3XD6K0yyNJscJVBGT07KTVwINvySw4Be6SHjMfC2WqZ9wXBD7l
pHaUCKP8ZLpt7aw7DuGgX1KTEDzDk/g9TI/AHCE6hDgrorMU8OKaijjN+VGLrYRixZe7UGdQwSYT
DyM+y0wsOI6F+lBNW19p4I+nLO+r4+hlQ4x1f9gNXcW14da0WkEBELPB9VDb+nPs2sVFXwRlZtWe
+csSerlL+9DadRdHNIBxcrgkn7F8DvUCc7qkKuJvHn50ee45FwgBJ4ITMFWt0J6VbnaqQvdlVmQV
9aiPOuFjriW/hkqaIUpkY3PgmkJ+5XOTXrl9A6/ZG3gXEWI0ew5Z54rPQAwUxb2HdYVLTbJW/1pR
KJ0V6HLkJGN96oOMZ9hwna1KcLckA26SJbM/AEHUXjYpbnFGK9L5tBf7oi3i5IJnEEs1R/0a3C/s
4/uZcserVjMEt2FjP1uT8csi6+helBLrTm2WPwwlgqepWq2P1QKfKRGS7VM+bGQ52bhJ6zx7KdLM
/2KJRLQwhP1V6vU8n4hXsMf+JS5F3ZvjI6pzXnqJp3ciJGwmsPMn+SBkqQ0+aSLIg3CcTekPaw7V
m4+R7iE1PNomK6/m8EaxTvJINTxjMiWidsG28BUQ2n5tTIZ7n5sGSQkj9kw7lOhPNawiA7kz4pZD
oYQQZaHVzMcn4k44v52LodYisyeu5nLEAuNXxRZiwN/a4dpBztvzB8evxsIjxdUqVuepgejdQVPj
4l50L+4hPvkfOp66aZuxjW02lBgyfNwitNTXLc4ecjdHqTi8Rf7TzBD9AQYn13XCuk/52w9ELuWm
Fei5bGzfGxznPyviQLfKA2uA338lTeQRMyfe5r6/dhhgIZjnlwDEifRLR0TeWFoxkddevNARs1No
PTa6KO7Y6rhaSuutEiM5oCmyJGc0T0HZ3vRrc48k4aMeXdCZ7uhrlWwCZT2IYL6dTWxPTDRdtMqF
CKyUmA5nFG6cBQQp+GiptgYPdp10Afr9fk+YwhiJGRUr8uazrcOGYWxqthfPITueNaInAQmQFAIi
1jNQwY3rbX5J1wqL4C1gyjt0oQrxhiu1D9dqZzbrY9USni4wzbL/+ZxJq0JTETzalnzOC/tHkRID
4iZ5EhH47cccmIekCF6RfnxnXULq5SVGuQx78l265omA2nucw1+OmdgojserTqWHblneOg8lIj1H
5cZPC/xhqfs8KOdS5jQOm9zECDqvWb9zA+8jycmUqYzpo1PlTWeX1WYacIkklcDyjOaYlxP15lz+
RM0zRUvXEIBVYHHGrMA7OGZjrO3uVbfVM/NtHLaSfwBva0Qd53FBPJVmyXUemN9eStJtVueXc5gY
olZTit6kej9ahFFIy5r3c1Z8ljleMDWvHgJJf9jUXnE7ICrAW2t6cTm6fpSi6dmUBO1s/E4HkVs1
R1nTbGgs06+pT8/Sw5BM/EdwyHvOKn+SJYpam7DVvG/pcw1/+gGdcShBvaNqC44tf3TVLwJ+9WEM
Wuvn/3B0JsuRIlsQ/SLMCIYAtplJzppLKkkbrFRSMY8REMDX98ne9bPuV91SJkFcv+7H2Ul1P1MS
Nl9R3Y1HqMV4KYNGe+6WDef02gZei/ZolXvZ06WxaRlGnmDRigcwBG2cmKo9wO5Rl9AxN4doNeAd
GqV7WfPVfRgKQE4bVYUaw6qU53AM7R3g1uRnFvW0nZLVvvpZwVjbNUH1yFJTEBGNBEnXAjIPHvpY
tv78O1p6c2nWaG2AYuXqFyFLfeyYx67ZCEDIn6rxZbLyctquc6UxeXnJ1mW1LjdIvFpvLEw055WV
4Kes3OkyL5b3zhdfEKoP5LgVohAnQyaGiF5vHRs85AfT0RomIj4uO9KkVfpe/prGebnPa7hd1HYs
9+PEi6+wsxInXZ3HNx/N05jmGVdyN3qGtgAayrDWtuuMq+7Y2R++znjBTpN4q8MEohAgBe87LbCT
KssaduFCt2gIWWAr1vDMLsXsiFBbXLDEExehr1yXd9hnjm1CR4onFNNEApd2/ADPAAqE5O6madyP
PgPQZdURuKhQPGOaR2PJ/GLjGu9fYIU/k1fIq+ejNPmeM271Mn4UEvt4FYIvI8G0gY5B2JDzdlu3
huwDlm53QDPrtPeaZpaPK6b5vcxVuV1lSKVIUn7M0zIT9hXibq3FsnEC426SrBB7j9/RMmK1bXAw
2QRsD0E4QQWrJaGCpn5IwopxQ3cfgQ6+sYHW+854r4R/noaa6yjYWxnmijBjcpyC9Yg54+TrnrVf
QScBkc+mNM8QHLiJEbCzBEjgtmheJrXC0dMvOncfbF0NZI/yO+1Fd2ZKn2aJ681t5WPNoUeGrpl2
Eb4smxOZxGqfYqnGZYYVehq/y6p/F6pDJLZ6yWQ6/Kod/aEZVkKVZfslvEXKsFHssnIIYlKKIg7b
W7RIk4kjne48r04luKT1Pz1pi23v+gYslf284kE+eH775gzcaiF677OgcvYZzzK5nM7ldmKXdnLH
2BncW63lXUNGiw+napLHcei93TpEwcaLRsDYYy/jCCYySk1ICVaif3l1RtLY7WugodDW57p5ThzC
Gn47QUqzoz1vm0+tk99txejWkwzeTG36wA360VkExYPrfKhgjO7KhGkwh3sD6AZtTw1jyK9CMU+s
WMK/84AgaEbF9CujG2TJNbdPrFz8uOn0/KuVS3vR7QjKKNL+C2qVuKsWQ6Qn00viI2gH3Qv3KNQR
4gt7hKt0j3OyjjGLkd4ZF5SROU82tq/+kjn+wYslNpg5BprqhTiszgJMhIOeqCnwgduVCCfC8tsJ
m+hUz9g7HHrvd3XQKHzDZM3BYjbc2NeUb+XCmM9AuAmm+t74E+DN3rr4ec2d+YZbdeVdJfkDrRZA
n++X1SHJ6u7s98470afuuNjuuG9v7HO/5D4X5Aj9Wjf2XkjDWsiEd6uvFANqG221R8pAFXV9EnX3
otb1p9HtZ+XPB20FybOjxjoeMcBfygZ/ZPl/ohCv8X5KRhstqXpwUNRYnZln3M96yy42vfQS5pUg
IVE4zJUsYf8gHKav0dA0+yZUigT9zHJoztBzWdKvx9RqPhozuJepWuYb1e+HGgXIWIR1KDRLxY6M
4k3AICngjxrKGCUjm1TSw1Ty8W59z7yUaRDulPFLQCz2uEtlYF571jmvANH13re69KD1VN9CDyzj
sBVtK4SwmLATCGcOgyfUpwDgt4Mw0/bHRSWfxBDTS27kr0UP6W7NgGT2kgx3wkXvGYfzSIBfuR/V
5Phgvog8OGBQ1eLTSw9RbgftzTB0rvlOAP9Lsahsw7DqL7jK4N6nETs/80v4Fgu/qXnIKn4kmRVk
LTvxE8JXOnTOEh5CfuoT5Z5pjCbIeajl96QcMIqGxskypA2+weH7K2JTyplWZ6Cc5+jXmgb/ZtX/
OApRFwaS2Qhnxnos88/Sr639TQ6xmEuOA2gM4PnhjAG6kExVuIJEk9k7K7funGAOj8R/UGYX8VKE
jUvCi5wFFtGrg49mZ+tu3uUpN3Cnt4kCKbatUuX1qRtvx2M+bgJM1zjhffaVfRPtpBxNnOgRLW+a
HDoJFpBJmsO+bn2xF7goN9I1Oajk8X4s+/eiLqm0zKp8byrntQLSvOH1NcYMW/lOS3ZX4dD6sfad
KA7K9ZN1KVPcOMwHfg0uvzKHBoEgUIdy0ckeXOgYTxqqZGMvW+IJ4nVVcFDmbgQ7Ps4DwbMSxNAo
Pr1izrZ2nnvxOPbhmZwy7LIOPQ0LMVPVkH8BXwPfErp/XY/qt1FkG6EJVI2hChhNlmRfat6xAKeB
r8wuXn1Je4zISWXrxnQ4ymEeQqM4IJTSl2D3A1qgQ97D8mPSJ+mVVxiRgRBicEHqlcQdDnm6YYqd
23gwPJDjj3nYfkdjYJDSKDCQ8nZblitielpMsQrKjnXakqNiuPPRd7ntegMm1ayyaXHU410bkvmd
JRWyBuRpGi6KnC8Jitzqnq2CrwipxW441qKotk3QsoIqmowgkx5O0rNu2E8lU6q6UC95R0gMRqlZ
HgNZkm91nYx/E2TxcmHiziLzS/JY4SutfgjTVVsfj9nNBlwdBcyxuCjr4l/k1805d+vs2EGA2mUp
ZlZJLG+nBJoBhkib81XM53T2l3tDamd0nHmf3h4lwBHlLltLUTGW3qi70yL34Mf1sQDqdRXKQQi0
CWNOJTPNGIXlOQfj/2SWcLysqnLu7FrYrzUdCrRWYJDNXbQjr7zx+0HB9JvRyoq9GNVwypdmib3W
1Y+NW3G/tyHxk6uBP9sDnRlN+1f0KwlF1ba0egdVRwYSXy586BWUu8MuHNQuJL2VnfVu6nxijw5q
beOQiERoW2PPspADexJsTRhaWBq48HXCqD3ItvEf53v1scylvV1FNTyAgG5PmE9mdL9OH8jv5iem
9uaU9oX7mi+e91FVHso2pQuHzmb5tCHQzRqPdA9rEeBtSBG8mgIHyFZvVTvkBkza4UwGSiZl3Ne4
eJKRiks86PKBpTDfp25KThMHyg5cUbaNJO/6NuRLQpxnPsnQZfG5NAV4ATybG8jkvO3hKaI1mOjP
AgNq72dtfUrgQ21gKoP6sv1+m9slNV0G1S1k6/WUMSLuCLBN5Mv4IhfUmhAvSQGZiekR0ZDo0TSr
OIfWAawahLJXJR7MLI/U7YAdXtuih5o+9bs0te+nYUBMXkZOHwfOEvIb2fme548GA7d9WpspwfIu
UTUGkUYb1zK3c56dw6lC7Dwya2VQvnhAeAdHu0zLgSAO1/5U5BlHt0zvBitbNn04l5eMLo+dGYfh
Xncw+FJAV0xVhf2FdJNtV7rpOK+8epe5K4FrXuiHaFrq55VlMV7tJY8D7YxnXS7zeSTOecmLrD+a
bOivGBiLC8UVnsDtHwRb0fEG4y0+b1ODcyWrYQtN5N1jNY7LySOWerTXtGJxVHobO1sGgvbZgHjQ
kcKfwZaABlFVXOWkNLYjJ9ujjxPkBezAsO+8IiL0O3L9NNrWbL9sjBlSYrJx1ZhdTQaB0lVGkUko
imLnr8Mrr6TuDVRrc/J7fySstq6PS+UPv4cs6/cO5+09XckMu2Pf/53L0TuQZ7PeC4XzAvR8c+lq
cujOaIpnZyDXYEuQqJLRn5qQ/jGN6IrfuEu9xOD0+wsJUfnb95P0KZkBR/MydDA64GD5DNqQ+0q5
sOkYp5tW4Lk1BAszPDirtH/j2KvjwIG15hQyOLEfEE9MQCVDSNjnXy0Iul0HOOXYL1lx12LS3pc+
4Kt+Kcd7JvbgwnwCXmD2eiQayd7/oUeQ+ixuXRpd4zEmEk3a1SHgd6pjCGHZjVf/LmlWPvFAsgOr
wtK5+mB5NyO1JmdoBuvD4Pnqn5vZ8rm2SNQz1efhvbac5M2nqJ5BdQx8EggRbc68ZBJouWE9/bGT
Lpq4CJLy0rnqz74zu58VnvZt7iHsT629PjaWqH7JcbUh7+XZsfdIFdfCGh9cWxPpWfGObRryLvWG
X2N9GuB5k5JxbowS+m02iw/lVnfk5gwuVcLc9XQP2M+QMSpSomuqePNpgDjPSqzXCbjFj5JgqxG9
0rQmCRhS4txbFnYI2MDOdegt/WCjdZ50IqyHECoHtvZGfg2E4B/csFkkoWG3IFpNAKads/nJbW71
A01DRognJ65tIe/q0TjPYyP9F+wO0JhypVnpjut9zzN5tljz7xD49UmuHFam8+gSS6obOR5+wEfT
ETmh4YjhGVbeOIFkKpqzxeXuraFm79w4gf1iK4sGEvxTvLBdB8lv0Ad0ZvHST4KV0Zz3AxNwKz/g
fWb70EzmeZhWw2eKFwKAqJcfyyCMkC2r/E/EWuPad76+CGZkazZcni3tHFjTdmCLwxqJo/CfHfBS
v13eiK/ca6ofPszuWGP6f6JqiZoCdmjI+pqUzTVwHO9xiQJ95hirX/C/5IyxY+nB0ddZuwNm2u/5
4Ml708ij4BFM2UuD5hVTfwXHQ3cjqAG+xsmJA2U6IhQFT2Iaor9WMjVXCkgp6Qk6h0MgQzh3cuys
oqqGD7XYN25qnb/2S5DHGDnLuGq98olXFBfyoJHtS9h0DGF+4OvndgnXCw311p/KdZYvQm94zwOi
BA2NRue89CwAKV5xnLqouEwwbvdBcWNqtX7wY9M+e0f3qn2wSiWeB1695OHHnHWoAxp0tPuQ+L4M
rp4zZI8N4tEFz4YLHSAvQNZKE36lhJLPHIIlDRi39ehgu9XzHDb4pJLE5UaYR58dR+hlAfR5585S
bLpBrH/K0nPjNO343EVSvIxFb94ozVBvBov0g+ukBQQBHTbgchb7qxwtkCq6z9q4s+EUpUrpdxH2
6aENcDQsy/hVdMq8L1IkR8sUYP36rnTfXK15XY8YlBI0m4xTXSWXQfgKRa6W+cEmdQvTyVOcFgPe
Whg+ubfzsxlbbymFDRJzSu+6oW//rniQfMQ52uu3Tuouh9ozcKKx3A0HNZroLGZQfBuPT2pnpSly
YC6d+Ui7BTQvomRbQc3PDg9edU9xVPubxjZAv9HkvGqgdHHGpe19rGbm5iRf/jSYTT6WCeedmSv5
vK4z9DzTON/tip8SCUZU3Eyd5hq5tfXk4HR5lxhvz7PGCAONxufcCRLrMZmcG1MfnK4R7nR0A1ec
kM7sYzT1zf3EpucoVNHfFVGUbpNER6eB7eNnTSnaU9cW4x+rTxIGCtc+r9zddo3D5FsvCeS11V12
NqPycQzs/Bqi8/HCRxAYaz3c53oWpzXxIk7DYbzkTpb+qYEu7TqjDLetrt6PQRdeAi6re8JB6TXk
NbEbwpIopiPcKmYiZYaXnT+dq9B294piu7uQwlzymiqMjkWq/DiwS/nXK6z1sQ+d7lEG3nAXeEn1
CKIyvQRshrgQVlTjsfWk1LKt3IPNJ7ivw6XJNqyBJ3IRvegPivv2Key95dle5f882Ya1kER5efRV
WZ7nqmYDw8HwrHEDsg1ytTnMECFB+wDni6OqyVghRPOL6ohvZqqc7rSo9Q50nwAyFMAQayMzfEaZ
IdEcqoHVU9AGuFQamyPNCcVyrVYLYjWLHUpv8uSQmHR4hBYUgrixUN+11z+CP3ufRW4eRUOnjqwb
VLjJCt/s2nN+47WT17SR9cUNM3KvedIsX0ku+ws/LwlLRDhAOV5o8cA04Us7YQyThSS9O3EPOWRD
Yy6JGM2ftp/1/Tjb7WtHwc0LBon1nE8lFoIoqZ2dbS3DgWuC5HVBnq7sMJHgyUqvXoC64JkhoDCF
Rh/ejgULat92o7juEudkKQv3XBXOseUb/DQW/W1MB3mrtknl+l9eVgDwjMLueQmt5tz6IY7PbGro
3SXLh32pjRJW9rqFZpJipkL/QWUQrASZ0uYdoFJUFlpZnm4P6+tM0codjZfmiEtNU5IOa+veKGu9
JL2T3q1YPQkqDmCN/DVJ/6IW2exF3c77d0tTbENKWYvYtFzE47mAu0EHvHVta+8m+5cUpGzSsu7+
FCxDkVpr6zqP+O5l0ZQ/URiqS27ZUDgJBx4KPwX9kE89Wz4k2q2XixBi8lJYRzCf03HQmXxUjvE4
dHg50Bni1Pidh1vxVjl39C2p+m806+KPTG22Co5q/X+9j+8eUQHn/ZbCEa4YpaH8OMzn9nkNGvei
vGW+0q4CCVKt41NQ+DRxjMgx+p4Ub/gRQFTcdQsvbYRqQsUlxYUnDZJ/D05+KXe2M1avHmkDqIk1
ZTJ5LwgFB4Pz7vi2D3/Cqs5ZH/Ht7vs1gsrQmPo7GZnHEYbN+Lsckgq5bMQTyrSeTWctAxLFXUn7
47ae5kzcKdemrpAraLoA00zT8aRUl4MGg09wSdhZJ1cHt8N3YLqOs4CSBr2xbxa3raorgFYjOfAc
3HYTqbPIeVQupqPS5ytxlgVnl1fyhdqVYHiDfc82KXtcF3d+lmDomjigWm19buiVSGN27jit8SwP
674r1PLLyGn2dhXmP9TZTlOhEFL54cbeQphr2wywBIhsr+G4yz2mJGy9QZ+eUjtks94UgdYseukC
ZFfJJAwLBDGZN0Fqua+er+svT5UN8Gk/mty7JegDYL9pZVwI7jiwrjyrdM3h1Ut+zTwM3lE7it6C
cs2pSxrHop1ZXuolvcNFgIGBxcMNkcyEDq4JKxPaXC2T4VL0wfppOPfU1bhorTeLB36gbDTGXNuu
sxNINVY3x+zhmKWCMXL4pNe2fuwEJA2UO0bHA9Nlj9E5XwvQtbSK6iOLXF1tuLpm4rWbbDC1NcnV
6gj7uuku7LJ9stSklesL0R3WkBLReuXhIy8So6OMaou2ZMzFKx2v2Q5DV4QXE2Fi3auumNiqQk2v
jgXY3ORBmTBEJaltqJ2sdHtBe1BVFme8qIKpkXB0EpN7t93YSmraknHgoxPl7oi1pxuxapAoVmUa
N2XV9K828sJzgoOSPiBhBtYdXCHugUnlwz97yQKxxR+JOrZZesyVcWnEEG27qeU9RNkV61CBA2s+
JIWUIEXXlYUUu+LBPluts8ICT53qB9MoRYyLyBexZw1JM1jfKHSRJVE5JIgoKJatzNzss84l9rQc
GJF/5OZURHHV+6QIbEw8ZLYadt3xCDIvognId6HuFBWvOXgaOGLXpaJIrzKFEnsQpvXHkA4YEhLc
oSV0s7zo2tdwmmAYonM4lrkh4UaX/wqRJj1X24rBLuAuKEErk9F4J8Pdv6vKKHbuDpbz25upE+yO
FcpyQsvatUmN8zZ2tRfFK10fwbYudJ0dcqQbxW62CezjgPw83d6hXI5z1CMO3FYt/4xjDQXneWVs
PN/6s3Q4XODRtRVtN0K2/ZM94t9H6fMKce/gH/Dm03xbuZqtE9B9SshD4sHB8tP7GnwQJILCa6C9
U/wHAKPO5qbdMpqCqgQl3TqHYCaosyFuGHbkxCECJIND/WPVRZHmnaEHfnUgXkQcRR1Gcj8pEPIj
cHAr9XZDeYnAGGT7Uc5u82JWgDJHWnDKkC1SMspLhj923NGX1CHLMzJ7mNa4R5V0NHmGajOM6koB
n5JWOk6xKaIy2TdLCyU9U8Za3rHyUTEezk2IRc8JKdzE9J+z0LL59QVv7dqgO1MHSyNPg1MmofFI
wWFa/S5IvlfSVdip6wS/ha3Gyo4jLnzuGYsewAp2CUwFEWYNFNt+DcylXsH8D1v4IqC3abzhhZwT
jUnSkGdfNF3MLpTRnbyDF2GG6wXrOEs43bddrigYUFU2Xt6u0clMRWudfOyM6+tcWRnY9rkb2tjw
f8me9SoGcQrBHpgNjpxc7os1sd6J5s//+J05/XtQODZuXxdgYc2p2PmSbfi0uk946brsd91kSt2t
sshk7MCdKPhXZcT8BeXc9QUi9RQwTdrK4wNsUal/SrnoZTsFQwYVs3Wn9UP7hGHhlCt+QlK1LV3B
4JJ4FyEcsdQucFwdMjkJ89ddjYqY9xlpqRjVEUGLM+B2M10tu8wnPCIJO0Y7KcTOsa2hPNOZzQVg
Kxp0za+Fj+9XNHP9OfWZaaMb9fbWdlAlbvhNDQFHHZc9+zOa2uDVLuguogLb5DeURbI0B63G5g9W
d7+AMwdhjsldgNYsWaN5Z2E6ix1QySwb9/x6aQesPB8Cn6Utiig0RYuPXK7YdpS3GM7WskIxgY6W
vW/hOYIG/LO0GfwoM/sGbjXux/46o6UINqUuwmgwICZj3PFr5+g6tRtcTH5DedsmjcxZot83B0PT
z0MeWNkAEqBYV97JeDRJKDVcuNsW582+d80sMXvcwjH03E0QDGkm/O5WOWGZMvno7dcyEv8oW8j1
dbUCxGNuN3P/0VEI5QOv7FrEPM94X/jf6M/Ec1RQM89x0gGDUz5BQVqjnOa1roQ37ULYY/Y9G5PB
HPHgRdkVLDTIWrdMCEFUIijHFxBY0npBSeWAHWAwfOUDN++9QMkpntB78NjqkFUS3JSejgJX04nI
NXQhfOQq5d33QzT/TSmEhtYZmUagVsEHgw7mkqS/ccII5B8iOanqTJpqHnf+6C1LXMjbxJLS4J5v
s8xqpnsHByzICySjEpqSBb3HdR1TPdG6qySWe7f9a/zIoZgFdL8dFyhYmHl7VvbbiZI0h2/pLIO7
qJ9oyTXummCA7ocgxCpbCiibZNHCvQyskfVLycLxVmnj5CQwy3E8YcvkGsMyivBGbETVrrt6RG4A
j8KraKjqyMZ6hxkSkH9kl+wFRlHQL+JNMBrz9WZmwcrL7YiuFVQllu95TEmEzi+U2Jc4b5poKR8z
4SfLk4ocvprNCjK06fLha2ibwNniLWdUGjCdutupzqndMxoS3IdbtZlitzI1M0VdgpJOXCpq3k6R
Lbq49Ytl/rRUmKQ7KJdsNVVdev3eHvOOi38LkWRTtRMtPKxju3/ZIr23kbZAs2tVKGvyn4MMd2Xg
zlMM1BbHWFv7xEuQTjlO2YLb5WnGyj0B9l0wL0bW6pffFRKm9SNVWuRfbIGHgn8UicY8gXNljF/Q
RoeMC6DK17upD7C/8+Ao96nycyTzCCLlsBnw8Zb7Sq/ZT+g4BAzySSXloakWdDaWux67mKk1w5fu
0wGsSZmkrDfIrEbbW/6gOxUj9SJnqDXNLzc04kNRNh4c6Tzokr39v8XWRFb0W45wtncFVxgyXjjR
vwrQVRlnaaPnO7JEdEtQT86zLwduQgfKE9KaD6BJWA7Qun0zKtQmucxqhLm8draVvDI/Bd0pLxP7
Hdu6dj4XN4qimNm/DI6rULV1tpKGZQZeUfulqhqWM6mlftH2UJ2CJDAvyrPdL1P7wTevZPUSehLv
SFfnI0BeogmnGbLGdR0URtcmXwYePrzOQEBrKd7HUlVvY5bP8w583tptWpXewsqen/5LVrziGxn1
3P6cZjXHoYKaDFdtenSqonkrmMr2LR0OPQVdk+PtqRQqKWJXULR481ZkLJaF9+tihgQruEj9XVvq
hH2fcXFHN/MMbjdgj4lbGCs0ft3aYlnChtID1EeHT0XHEndY6oWJ98Z8n26LBni1h5wxCq/MDcKa
hPKupEIHiXNF5uI/t7GSXRQt62dbR/xx0u/Tx3YqQBalaSrpEgxH6jSLpPqNah7CKm0b7CZr5CBG
2MLTZx9n+HoYvcb+dr0ofdNhMH+3A3auMx5990GAn9qHmaO4oi3dwjfUs94KuvQOve7ts+zhTm4T
Jk9FWmC10j1x1GQ41cMaHazRw1wyV6P1uPpV94wxsNqhjtsOjmsh46bF7LFGFrY5mx9wP3vjsK+E
ESdU+/Jc+9XwXSZRC0DdWHsVet0f/mo703DjAkiH6eWxSyVJ++BwDUDKuqzznR+MsYcH5bYxHpYn
XUnKasnaWn9wbm+WBhpY9sbJfUzltcbVlT345PEoouZ261yzaT7by92UtvcU3R9VCbc5Kl7WNN/n
PF3OoN59nHh+9CbH7jAIm9I3fUOiXlROSXpCnQORXUoAfK88oX/diIP7fGaWZrs16L2U5Uepy2sH
bbirHuYca4eiVlm02wiqEAuE98J/9GiXS3N8m7I/sbkB9dTUG3a+P4Cpz2WafYRj9VLK6K1Iyr0O
51Nv3geXy125xLB4H9h+vhTJtE+H9W2tyie+8XFeUu4O/558XRXPSfB7wjI1dLi418eqIivQUbOs
0Gqn/ihn/TJmVlxn9ARZP2FE6TFhDE6trYNKai0RHhF22bkiGaEeJDNX2RGqzpKz03vPOprfyC5/
uVyWcXTPmABFvMjPBvfu1GaPev5TcmuB+rzRwzfwuAhk+Ua4kOapQ+IuBMG/3HYFHU5WD6ToFVju
JrDuWlpWc8Fcblp60W7VuGadSAvL0xLVzw22io3RZmuvmo/cwZLd1rsBhw1C4YaFy2ZMgy2O+ysz
c8ENmrIzbA7NvKcoovYeb3QvVdyTEdlh8qLUN2fkCDaB+6cF6y+ycGtyHpr1yZ3eBeR8FyKdbSoq
GtHVfMS26sgZf5DwcEmhYvSOw6D9iryM/wkTUVIhAfOrdfde8taia/W7lflbXlGtbEIfQEu2efoi
4czl3CHBwNoVnjTaW43ZV8sR2OOOvvZHx1AppkJiNq57im6/h5v9cmL9TDcBVVvlin2OMAE2KhO8
2Nm7P+LsvUWCm/xzHvxz3gQX7CCPjWeeu+hhpjnPObfztyED7tosW1bMZc4usU+krqeeS8A5VxOh
Y/IjJLz4uJcRDkCKWK43c3kvugLa7orwFBwZkcfxSrMFGdUk/Wz4c/i2U3u8otmGu5auVBQIDj9N
3JhPKb1o2hW/Ml5iKroVhHf/6EBfERRcQsING/hm30eHNL+WvxbQwBjPXOdJ4vizBjhWf6zkw5WH
IXnIaF/g7/vcWbEULA/stKvopUrx9OLnplEd1CVNyqgIdtwlO0wp7XzpqgNbn9U99WzP6q/V2RbW
1eofPQl4HtJ77ICsqy6CcrIcRhwvl/SZl4RwH9roDgOZTH5WvGUB1S7osR+tOCS0ZBVv7fLmd4/L
/Lau27FkxL/nGYjEhpNX0kbr72f/SMIfc83vqntoqzf2NIO6NmpL0CzOP4naqx5H05bPIPcuPee9
7/0Lg8ecso/WhmfMxjfvSLrf+Y3FlBezgCPTXMbTQoRGdTFdv2BtM7KAN4dOu+fkc/0juDuEdQCe
Kr8f6WdtmhzfwV+yOHZ3Xh+85rA8gYqkMoHyQkCP4G8jKiqgai4R5+m0Z3AZNp5utqGVf/p3qtbf
rEo3lsDykAcaN8JzlrJvoe4eZ3V5V3XZuev5SaPIf2y4i6YtHeT8wwBId9TQP2dDcKK9lc6k9n72
34T12a6E7FJqqjT9pu5fJECkoJlZvXvPUcl5u+y8nLjr0icbQwaYI+irm8XvrOBKVKXXwfruAhmv
+b0qfVIVIEQteZgQ24KEtVC/ddtqT7fKNvOg51mgGfsUrDhCc8XzLDr/0PfNXtjpd5dTD4l/mKmT
nXsBjJzVZyZJ1SenbKZmVItLEP4l/EmlEv7VJIhZL+652T6bqbv6lDkpiknrhlbVUTxqCI0ykyeY
4G8ksG938S1q327kpYr2w6KP37xOyOSo7bzoXb5iNhS4PNIDSZ9Y26iAznISPIpyQsXCMZ1NV02x
FWIYudDftJ5vZpsrKdRfj8sir9W90OMWYBOo+3EPyW+3jn9JOp+k/dObn2x4zOt029GNsx5hCAFs
SBbBy5W3Qvl/ywDf2YGsB4Qd3NXBHn5iVj7NKqMqvWwnh1YJPQMO8G3qjh7dZZ2XX4zkYIAja+lg
omRLasUsCuiR5zxOh2M6dH7/GeWW+me7mlVIV6Srf9clazPcN8HazRdrqggE+D1GXrxPhUd5MknR
rj2JtO2zmGifcg/UK6TNPxlGHsRiGkG9G0TYRDAH+DhrC8trOhFr66i2g5iOpTPo7ZUTs8f06RJ4
Way/nmP/WsluGTHxavcBiFYvuRfui5FiK82XOyumbcACGcMSCk3f/oG0+IsI97ExGGOiNXhtInO6
BYOaniItoNoAGKw1vt3DuCfXG+Yce1uvvcCvhmvG1BPHVh9SvlgzIUy63oqZbFJIhqqM3KMM7WuV
2v1fKwK3qxPve4BmtFFzfm2d8Jkd6qVo1EMu07c5jJ47bsjbDkwLoSvSYCEMu+0YMgEZvE3pZJM/
oHvcGs/DrJ8sLPC+JSzGSftoqO9RtnzXZad3K/6tbeDenDgz7VlgkLft6l1nVzAju5jobFd9UgP6
6ePF2oCy7DetFKcaOyP3ZHH1Q/01OBInHWCGcQGdXXOVdSb5H0fnsdy4li3RL0IEvJkSjqAnRcpN
EFJJgvceX38X76g7ot9TyRAHZ+fOXImBLMK7aMlKF5QWfIyS/J5krtROxg8IiO8a22JyIjj0TLM5
kFnIKMx7pvbCaIfi9zvQ+6Ib5hGLPADTSYqhRNJJYVAirEqaTHlaG7A15e+fNjeR3RTSxEupqA4W
AsAUI21EC5j+DIlgh+mBQbiOT1ToXTqVluFY+ao1iLySceJqv60aeTuw5tokdXsJpf5TTIXNM1RR
SYdYV7bcXD/javDYimJqHv5F4MQUwXCNwXyDFYEDqyQBcEMX+NSo7lJnstmquimNiXHBOg9V8s5T
bE+kUuQUzgTIrMhYHdWkPQKnzlrOZ7RCSF1LH0S5xYvw08op0VpCJBfthofIXolePBd/PXQLxi0R
eXKgP0Au572sE0aiWtde+CNg6mWs1x2ThlJ1uoABPqvtP/TvA254e4IdDvHDNcrlpFfhlwyPcmlj
1WG9ZVey9ivxuWThW2/SMGChg3usdow4EJdAN95TkNBiiedcoaNBRsmif0Y3uIcQrGnDwkXjdPrl
r6CDr8YLh2nlxhn3XKvTN9m4pqr5mKWPU/hO+swzM9nW9NlLp/tI8K8xxl3GD6pqiO6mUwpb1bhk
WeuF4mhXVJupGL50oMh4BCJwdjJQztBjte82vWdEtV12ProdVRg3c/zuiNUSBhHoAxPK90jyDDmz
WUcATvEinCHYOMrhuOjvNXc4ODtw5/eR9U4lthdH24I2jZkr5ChRsVlwdABdLaEyKB9auG2e4cLw
gqJsP4Nbiv4ejiO9CTuVDikhP0Iy3lVEJYRWvYBfwRwVWNniq9P8vpIXC4X1TE+Fw81Ts7hiFetL
hbqcTm+a0Z4GJAFMizbpNFcn4xpRQtjyUWgMjGKEHJ8/Z/8hcvEIy/i26Mu955PAvEWgny9SaPdu
BnjS41xXSt8QKqdtpF1lhJjouBvXoCbSey7/FKQuJTaDmYMx6BBikmo/E8SN5SGUp0h3coZFE+44
iYyJ/aNQWe5CnEtPzeduxpmagvMhd2viYvFwb+sDvKWjZdIdOV1lYBIDc+1ExbEcxBWg7zJ6S2Xc
gLlyNapql6X1ieF+BACzNDyu8TGjs61PGTDyd/bqRvdKU/Ri/jOGrdXhcKysXxpD7TA+zxIxm27y
SkGlpRQ/Lhe7bj3X1bOBMNxoxLKLGnshhomy2MejuRukN4UbNO4rF7aEm4lsALNTjBGKbZilD25L
/dG6teoDjn92rJCew9gprIuuBJ10SfqPaD1FaUNQHmhEpIUBUvetrXMERd6BOMdTHJUxLBG2QjqD
3ClSXAUgIqs3B2ZyEIbfTfIwECZpLeknlgfqF33xmw6QvTZjP6C6wQSNq7tglYb8qq8/U/XRrtey
ZrbgZT/wzsD0+5ZmBxmfxfwCNwyakDOmHvtCsfFj+SU29hGKZs91+LVESI45NOnOvmFZmaUBjctp
exeSiFm5RemmxKrpxI4OXbHXRjfKmL2QKA/gzZGAIT859ftkHPmfTIXOc17F/XntdlYWsE6LxX2K
gy46GGQ8kvRcpBdaSjZN/KPOb33yl752E+R5p5dpMsUw9650Pyzje23PEO+ZuoIXkvpafIjXLrsK
qjtOr0VECN/PVg9G+tiTEXVxSW2e2fTILpJzrcvBsz9DaXczVcPqW8HfZvlXKkdUjrxBXPTDaEt5
8mx+TOuuioi2gp468vyKgi8AU6ZZQMSV8WjkV2q94o51IJFEV055Y/uqdpEzf0E6XG0gB1CrE/2t
kvf4Mk1eOiqnfv2RmxjlTVhcDAThrki+xtXYiC29h1uj/zSzU1G8YuSiUd3OoePTjIovZG7J+IiL
u8SPsP5Mp1/kB7Gikw0INgfISB0RYOjUGXXBr7lu1vVFHFxJ2sWERzpl9VDQ7Tj7C3HJJf5c/9aL
P6eBrL5qXIGTUQIetPDv/ZVozFp2oautUelSy74ibBxdOW1Y8OytWdjM0lEK3bzdkz3gLvmkJcSY
7fF8Tl/Ss0RytVvrMOOFNLh2CGeau5XCJ12qW18A1zfUe5cDsPhPjemqGo8CnrOlPye1ZmOPc4m7
FxVIGmKjibgXkxtJ37wHYb+cDYOSi5+u7j3RyHyDO+sSn7BtYcz2EJ0dbA8IBVDb3zrL4Itdeqrm
M5JyVsrrYEHtnY7xvGuao3hXp7+nk5nI04cVutxZGipUlEefr3ZPcrNlqyC3opcT/ZiL/lGDj1DT
dyPy8pYS3jhyu1x1FI2IBnMzvwmav1JnAJljjKtbln/SyG+4ZCUybnOlPirFXTcWX4BBMoFSVqpf
DMG+vKSuiRXELGKX9YBDX8gG2Zyp9CCrgQEmXZwRlGCeSTg8wfiRNfmKxZUFCZV8HbGWlObaCvE3
Ts6VxIZRK3wTRjWvMUSmiqLb9ZCUrTctlFN2q/CX8ocWaQday49INe9K8klMbIPPam/1g9fHLNuX
CXa4sV3wkYZc63G785t2lEXdmlIZJBKf7Ep1svwgIZgRVu/TN8F6Dwthk8zKtnvelXBZwc78zYbC
Hqbei+flZVFyYvKAqSiOCFq9sxcGUSpknaq56Y3JiczsEsl7rGGcLpgfxBcMWE7WkF2Na3oTLGcx
v1r1HjF0swHkG8OVS8SOQYnoO0xD3iD6RFM1/ZeEenYx4VXFCD1iir42Fl4o3fKEapa8Z08K7JUA
EbYc9q+80ht5p7a85QpKKsLKyyPrWCq+Gp8sKejBDbFe4mudYT3NqGOW5rABtEuY3ababVYh34hF
zmS+M+Rws6b+aG0jo3GKaL0K5lUS1y8VW0K3Hg3rHMa3SAGiM8PPb4Kk25F65+r9OSXvBTD4yoPF
uHIRl+WTNf0qkJ3NaN5og7lZBBZj4V1a3iVkhHXIdmJTPSoS/utsfWD3xyP/22p/kTZtCMTVq+pn
guWparxVcKVnWXo2IwYFelQW8tUzM13D4TkwN6hg1KL0WRIUbtAQHaUnXaC+yeO06UbkEBKpIyb2
Dgdys5+qr6x4W1ByC/EsyNuIu0hWnSOknGeGHKDGph0EfFFLkJrhpebhfEY8QzIOYs1FBP98T6+6
WTBODWQB8D+Fs+m3+msH3L2hspo2GTchJNlxWez/sVwOlNm8RwbtSNZ5VIGHYjt/1vHpIbQe1l7i
8ggRwirunAu3GIDzfpGEToNOTBMUBaaJowz05tACzERh16JqQ2cp+RS11nI1UE/1rLm1dFGpnBSG
eDeEb7PosZxw+TBJWNIBkwspXNgr6x5bKC7VQn9YZuuhQPtr5hPjCSI05Qb5QOh0P1kuvYBi9JGq
/HPPPtL4TWoP9C/5qw7fPoOrLMj8S/K+ACnIEmsrza/WfDO5unT95KzZjpGK9pMIuJW0rVjDNiFD
N8mFNgApsi2N8Vi1bx2BwyTAgEzogxOKeUF8jpbIgQMljzP7MMZIUBybEmPWmGw1QCc0MMINQEL8
ruUPWjIsYGBT9GlONIAHHBhse8n1U+Hz3BVRJfuPbRip/VynT3jmmm9wBa864SJK8rbin8nqYVek
2TuAMn1T9t2+N7qjXBrXqI1Otaw/4kSTESO61KYRFnCA3F/nsncMIfGUGFXcIGcLZMLYdJlyIb6J
FdCsUJmZRIZ2UeHIM54Zikw3hTCe5oFZy1h/4z7aLkP0QhTwAzdsgxRivEfPjAmuB6AAa+jPiw4X
blJ9QSt2c4UgKhWqr6GeJXrrxqt2i8rC08nHS63O2U8cGlnianWM+uKgEt1Q3xKduKVUNSw5m2Un
PZNla0M8SsFUJRCtI/jI4zj0IhhdUtpEvyG9ZGgsGyMBHiuK7BcEWU+BbJlnOtO6LUksPv64vV2j
bT8pYEOUp7oafqNXpeKfhIo2SPM9pdPlOWeHi7hL5+jS1elVJFVVgSneQNcqyTWwIzIZ3joZ24eF
L2VE+cG8qrLK169pmlzVFCgI8EdXawaMAJPkj212aYEieBKCt2kweKiKdSlyhGXZrK90SeOBLBS2
QnpBAoR0Zibnr3KFF6ew0MplxSqDLh5fY3QzVy1n0HkrXirasZEPKh6vNuf8HtaGJhuh20aRfO86
zB+NYj4o/3Hi2bol0vRFncBX3mDii8L0XGX5axJyO+jF7qI1nOOhUu2GMP8uyWFVC9feSiKeyRMs
gzztVWY3q/4wU+VP60G2pcM3eCGy+Yn81+TrWWvpiUthOVR5809iaG0FVAvwXrzF5W8N9aiie2Nd
2LYUsvwdoXrZSzw9cFl64mqS7Rjf6rA4Yb35TVVD3Y0zh5MOXymM1dnuZXbHiaFS5DmlvzUcVJE4
Le7qW52IP2GVXKhtCWbZ2MHGOeH8c2A0/gABOlPEjWe3v3JRb9GW6bQ3JiQ93FcY10QVj99oUsSU
7psy1IDzsILCt6nbmH/gvsHYtAbRH+f1rW6sb/W5Fs4XdBIUkqLZxi3d1XDjXma6kXnPa+izoDG6
YdjVqLzTik6dGQQZhTlkBiaDRtNofxK0ZPLjad2vRX2iQIw959M50CdZgA0ALIjZPYyVkylWsJvP
2m4BOubSM4UgPptvKZ3y8WS6dW2cIO0EsmC9Yu0LdIEPisWiIuUjGskSAUuqZc2kfk/b9K2jqxzJ
t/tI4nkLau60TpxatfRcmWjvemliAcuITzBC6wdtkYFqyrQHWn8STsNxJneLGcPNs45WNmrDMIgn
m9HiLpSl5R80wsCoLR9L+F+ZqpdaHe64Npjho/kqVSTGICyhAOgkEDsis1Z5hPzM/lI+Uxi/uDMv
cx7ueySbLsTVcaMyO1OoIT+yHq4fhM7IxomFItrNX0mnvkZLeRfU8EFxTrejmnOvrutH2Le7Mep9
s5A9/RlMjten4B/6cmJ+jqpZb8oFcEALfcaqid9qmjeO7Z6YvtsW6T9gi4d4wtfECi2FN2fJ9Rdp
U/ZNqvjXoKrZaYTEJ+f49jQ9pv0qEpjLoC1twIe9sdJmjO2mA++3V9bSv2kqfBnlcOsW4r19azZv
At1GXFx5MpSo89ZYei9b6jt7tFQzo7tKw4Fhd3r14Pu0S0lB80/QFYZQcgqlvIMqeyx6s49X4dE1
64PN+QWffeWEy+rPM+bJEjflJqrmt7zsLpKxcqfhfCZs/NszsGxM9i1KNAe1BLSuBCfMDIECAdCA
mvMkuSYpzYBYXANcFu+4i0ReL/KNTSkIl+5C2v8wTfJjkXVPz4HfgqmtjWivp+N31nG7huXK7nt4
tLPuDFxWABdjNp7FvaTKycYohCAGWwsJqHU0g29fEGxJLLdz1UMD5rKFPdxNLWsvj0Kg68IP5WkL
/9f88P3Id7EwT8TVBgT2vlAmfZOYKE7IzYarj+rNSkeqwXOumHQl3tUnozYkksJbob5KxrxVeNFU
Sc28Q7J7GeXVFqzx2I3ayyBjvWhHyLE4XRK7VIV9F2HDLVQ6p/R4T0qLAIrwvUZ85BvZukyWKXtL
2NROmkZ38nbvED/ee6t5HyReLBM7T4EaMj8upt0QI8tk2laLMgeTBz2dBCU3fCPOAnTRVoX+Ihf1
25A/T6Ze3fXVcsY6TwbA8lWVBznM+EkMzBl5GN1D1Hg2X9a/dsT5IWdfZs8NZ66/iii5C6axK3vz
qM8hd0WpN1G7+BMWo/JbLOMH7yl0bZRKFjW9p9BvHEWGO9btt4SW0UclQYsiWNifVpoY4CSlKCtd
NmVS7c2mXrxV+AcFCsmBjLnEDgY1Dj14Q/Q26MqUFOYhBFGRzleZIb1TjcNAujjl1StQaAEdKmiF
YmvqMCabEDUPakii2mSWgDSLTlzWu5A8oZYo/+amS70wXpyneAgScROlzK8DenwCllUZ/uHF9oQ6
DmG75EBESuuUNOVVXyyuzMavUD0006Qklk/IGrq1YXiEC+wEItSc/wux/a4MlwIofqAEnpgLeKr/
cAM7SdL6c8a+pOT5iUrSN9rMPv+ImepEfuHNYqNiRqCbGvOYaJR5wStr2COnj1pQUPuwPPm9Cp1L
GaKbvj5DRIPPm5LqRBy9hlg4EpfjCI0lYqGygdeG8eomxVowt+2+Lakh7Xldrh7oTwe6IVILGzT5
DlSal+aHYPxASnN6S7mkq/KiCIi8uuxFq+4bQ2NDhvs2TMkxmnxXqwUbwe5SDoSoyN1aCF0r37DO
iZxHQIwM7aEUf2tlbHrlA3H9ak6vckm0e2U4GTgGUWfxxHu93nHMNQ2uacWNzfwtnTyQXkAMF2R2
XtApymk3b+QUPZ/dNRAxe0EMWS4p5wIYzV4yMVBwjo0d95TYMRb2jvKftP7VQIkQ0vHSLPrXLJ50
StbK4Z3GzM2qP9YUGuanoHhCycKzqA8TzXIpnremrPwQN0/EY5/KBXIzbrXpZRikPV1F244rAJBs
WxARIJMGm3B3BLuKKELtoNEeR6ZvkYZeSU3wVZRcIZuSsob4LS/gjTSKgc8yX7+WfMGimZxXFfNv
ZL2CkfhOEK7Fod3Dw33J6Z9Lou46KvKup8jLZO8qlqee6sOGJqglZXnaG+pBINRbAmdLa6oO1C3A
Nt3UHZl3Qk6bNGGPiqqwQi3gmM+fxfwZi6mbspmc9Z/Q8IaB0y7O/BrL+0D/XprAY4hzJwGi01Xm
tguRU1UNiEkUJCam7fps9KDBBX2P65PS2s4fBk5N/mjVVHjFVDkjZkDemUHND9pH2dWI4lM4Yxej
MDoZx5+eAhBxVdhTG9olyhVH7VQfIsSOzCd43SuoVjxh4K8paJyy0q+SISAD45YiUsMymY9qFo9z
qeJNNM88p0FkJjJDYXjFxP9UrewqvyRQsqw8vfQWJaGIDmF6M3EhsGnB6/XLX1BnLhryI4kyGumM
h7rc6/QlK75D9bMkXtAjI02IPXGJHWjKDtWIMFhIxyzjeZGGL+6eHiPuXpyPcfa6ANIv2Ihvprze
hmW7U3RwiM25NV+X/CbDMq2LizgqzhLpDL60ZbJnyfAjxKa+1SrtqrGYYKzMx6PV/uN14qSxhQ1P
OSTpv2h+a4f+PtTi1WqfF8kQmtqjHZN9Jl1yC5uaaJRfSP1n0K5LHG/NVWM1L+KqFZYd1/QbICRW
JEQyjDxz9LD2SLxw4fkip6xN3yIbSN4abqOUn3QSIBjHWyzNPnMVTI34ltKHnClolavO/JthBe8B
35oCWzT8zETeIYehl1AkuE0kOuTyAQieweHilovEK4FPi1i+JMVvuQ7bcSpRW5Ac9fm69jI8gX/p
xJGuTk6uufnc+hiUf0cjvy4YAeohdkgDRWi/cUTFxDxt+5jLBqaKkRWMJL4ZSBTYVTdC/ZeaSUBI
Z6Spjw0Ywl3noqpgRUJRgvKPZR4yDC2LyYEUFshkfOH6AXId5tldogVp3jllvOvjL6vfA47hrcRq
Cs07n3ZmWroyK7K2eDVgWMmW5Boq9gkp9YHXU1rP3jPmSknmfcQrpDJbhHz4k8jm1WZDdnCnAQ9A
qdoNNJRixuZRs7fScWYAYpI+WOHzhd5SQWYcNvZp9UhB03eW2lL8OL2ZBj/7yDDKEmILQ+ZOV9tu
6EMnNAkhJaJsgx/x6FOn7i+bjtGCZUyVtwKjjZruak31lO5lyV5S0mFCfo1Z9YdfentOzave1V46
/lqldhBp2yvVh9q+mxQ1D/4EMIYZF36SC0wNAZHAjwnhZ9H5ReifPKlKEr7KIV3baxis1j/Cgfwy
jebDEjLHaitqp3TRzbieU8psbchGUL0MFaGqxHE3F8DsymY4rSY5Oq1vgrB6HgOLk2R0P8vNj6yx
sTRepvyvnY69TC6P8DpIxfo7XIpN3LPKiPe94g782BRo/EMjLgEvfsq4UjLegFZHqy60HlJL9mzM
+JCxEgl7qG2kIgIxd7ieTNGejCzGVeDD2uRHpa/3bhbj1S2lXZtUnMxcUc7z+4idbd2u83aafiEV
bUrVzaP9XN8ZqBC7O+N7zByJDQvN1saJbaSJ9JraWnfo1c+x9GNsbovXXpmONpAcN5P61TXftPDC
ixpHjiGO4douIo/Iew5zWvC77K7NJ1iJ7AOHu4VkqakvphLgdF1oYE/sNNyl7bFVEL+vw+RNY6Br
3/K8M9lujV4tffUmLlSiFibisPmiRtKpSs+g5UbWNlG5T0yynxE8io8aMxZ7MnIQrUwM2OvblEf6
T18cq/wAbrwWPmzUWb0I6cEQAOE5YY8yKMleycAy7pY6oIeBN5QnKj4k68n0mE+kFmDDBdsRqJ4c
jZyNuXAZCDH9YgyqMFhaZJjX/JMS0AOZI1+evmrpRE/Aaa4dYbQVnsS0vabFQ8XzYuBQ2UkNGj3s
qjtPFftctMOWJ+rBgqyt5yCSjyi64XpQORcGt0jP0DcBJiTDWXzWEEh2vXyF5BXqM59DW2AAFT5i
+aDP3+TSYMWwVJldQgmurP/1Dco8hwsKZav5NSB75KJepBPbWoKyxqfGDzbcsc5tVLnZ670QpGvm
Lvl0zjPpGgsvIrDcRH9Y3ZvM8QiiGu6R7CKyAwGohYruRdEbiz9L+WxVT57fauk94iNvWngBSMhD
Ydtr7aWg2hIiqeRXOCnWWwPD8dkC60nyDuVm1DNfS3iPjAh5yo239Y0kubXyCB6K/FOiXoPjsr8h
B8nznpsTo3UnnRp2AQjfxVYc/Hpf6ETjA12mcWNwZ5yo6PLg4GsiILuqxRBC2MlO60Djl90fdRZS
/HEM/Jakt/0FSDyoBhYMrSOiQOTp1Zw9eJix5bYz6+JdIp+M+AAvsrZwlnoRaKGMylAy3FujPCzt
UX5WnT4jxTQhwwd8ZY2ogXjhNjYMrIOcOfWW4Vgvm4zgYXrv1aOWfEzyi8nzXQUqXJiFleI/HXgj
J9oCqHPi72Cn/R0HgVS6Hb2a6lGXXuP+z/hS8O2TYzV1UNc/JJFjzIfZvai8VDmi/24adluKiwDM
0lCOXPIQfbc1OFpuCntvYisa6y1Ppm4iO1nLPw5NrgsTDfMst5JfybzH7DXbG/n0JLvLn5Po5MV3
J9/SytfMw5NEwfE0IoSg02xNeT+mHNo7DNM4up3/16VAEdgo4Z13tPlghBdtOLBe5r3KeQ/HbSdG
JFH3jeKWf1y2yX0q3b42uLoCE/dzYHBkvFu/TgIGJKndRwX+0vkgIVbkIWLWrgXugOFucYX0X1dT
kOBbphslftHcjP4kA07GbgnbNrKHJzmbyMeAT4829CJQp7dlciXxo9AxL7pEJuInHwkxB8cSVwFe
u4Q9w51Cr+16kEy7f9rdjpzs2bovjffKvNLCJwm7ZnRXdZtr/IuYYQ9zd+WRLjDESuehZMPk1rqn
IS9RLlseYW8MksdtCOKrlgSlAB8KVvYxTrhXb2jHJAeuNScGUWW5KBMqFzutTQvxD1ftyMXU1lhe
9CzgaHJ9E5pAhO43b8Nhq8t+qNAQRKXFhkwmfn3TjgcbEx5bdF60rYprFVxGENIsBdNk3qW9i+le
KRBBfQAVNGwAuOQ+R8nglkZrHfQj2gFAWox/Rol28odP7RkvsduGlnn1dcXUBy+mPYT67HL3wpTy
HqnHpael5U+EKcnFpic/qCLFMY9vov69VE6ydTMN3nZBOB9FMGTT4LF9t2FRpvwuwNeSWJB8Qc6I
k2TFqVcfPfzYFSyfGCsHwLfbfl33EL9sLQ3yftvBaAxx2/csIjNRc3JJOaXy8KV3wzasKDdIxJsi
LvTmFC4S4bHq6Qci4nyYavPGzeh55NQ/agGkV5fqnRFLrQ8Mg72/ya9HjNZH1zPVW9L0N1SCN6ki
aRmlq+3piSEO2/gZv5i4nJEuM+PRz+fQK5QFi2oVLDhTrOeOcqYu29R+TC5jKbfMJS2Z5o6jlXgG
hKH23DUmFO+amqar3hOHIIKiAC5K5594uDQFrRLFZkoOsfD2FDhm01GfmAJ6Prw030HqFYQXa0Hj
hKqb8YoUHpayl5J3lb8spmV8s/gmmgATv6hQ013z0j2Y9VFUf5T4aLQ/qvAoG4by0ul5ySx/0fw7
l98YIkDUr8IGpyd+kYrfL/MOV9wdzd2tvbpIou9PbMbkYPkC/qyWTBJeiO0r2ib3ln1pamN1Fr+R
Ufg4AZbXkhccvGF5jUEfaOf1NelZFXs0AcN0nWo8bB73mxAMEL+w0u1xl/0jeKUNtn7ESQvVtNrU
rv5RLjaCvk4I6E/cJ98Gtmc8gg8ToUiy8ZO1xp6u+/F1vPK548thrmo/Q4N795XLJ8pBCV0ARHtz
eF4HDLAYTv0QPL0Kon7PSMFeIiFlv4/AxtLDjA9pP0dbLkMS4p6vMP6kQYyjZOXP7g2/HApYMOi1
GhwuHBqIyyYQqO14+r8BMojH9AXbHUgXrpjLrfjDyWagr1Zghvi0I2VtyDDxtKZ34Sc8iqUDBm7a
1cyCwgsXGRnHxyE9MB+tvOw7TC0b8FMQ9tJNdJo/KZTwoXyY/EhgSYNIQkehLu5Sz6eh5S1Mmn5r
fs8f+SvWWt3Gff3VYTYrN6k/7YAdQicsPwvc0zD+UCYomz8uQf4Y+JmNryk+UhrGyML6eVm3ecJx
uC0x5rBZoXjgRKYsDvILdCj41T2m+ff0V24PRB+SMlAqYrEswr2FyLtF452Ty1tpR42btqVoK31N
BAYmny0u+pNWXWbfusColrkufxMmGYl8PyTT6/HQoqIqzFjIM7d58NiLV7wFcOc2wGJA3gXJbMvn
7K47/L6sN2sr/5EZbv5IKawrrMddf8YejVloIs164YKA8VZ6KT9Drimpy80hKL8jpuqf+AWbgwpe
4xj9YIyJ0Yf4RmbHxFjHevGCaWMRL+DdyPDWm/BswWn/N58MTtscLMmGFxuQdKZTRXlrd71ur1zG
jT0eDhnrCigcqpfvJBFG7ZLusR1KOO6QFuJAzja4DYmkYzCaQJ4CDTjw4e006GZ3o3bN5LVNSMTt
4/y6Dqdi2qyv7Tf/EWFzal+12eZKXb/Kk99dwEQUnoy1W/enbj+yarcz9VyxirIpLYoQgrkWV5sn
LvamYn3ze684WVsW15iDeUAEYUO+DX/QXnd7P4Y5B9aFHhv8xxvjvfs2ftkqsvh+IRfVYJnnvQVq
G6MNhTQS/vVt2jzGK/RAqfIQxmDZx5lrcR7f2LUny9n6l1tf2S0bzxmQkWJDNQHhF1iqNsrRH294
rlWly+a3NHbcHJpPBGjrO5fsAuE82hFTRZLcrO9knoTor0m8etkJXvM6P8dFrP8bdT/PfjReBg0/
uh1vi9xLumPHV4sC/cT+cLESLBD7Co9pUP0kAvY0m+5sFjEgo+/JvdwXP/J7+01/IOkA+Z9OkgGj
+mOSvJhHPUBA7ohaQMNjhUC/3qozKNtFLjuG9OQa+FO614r3BsC0unBqaZ4owBIGt0La1m7JtSXm
nyhDSdJOpsK+TGc7yEPRdS4uXrqceRRf0aI4ck9l7CmITJCTreGn5mU4YaennKE1PkdNQUr7JjDE
3c4nnwtp7bUO2QMi36Job/TskGaUdKUoaH1glCTbL0ZyZ0FYl8eSeriZD/s/pTspNX8hpTrldOW0
ha+FB8F84b8Y3a/Ymhu4pEAEv9TyACPG0XuL2yVDGw+3xHjiIAKU8k5qPeYvmgM+WrCOhOsr16y1
NwtWa1+b3+r8l8c/JW4UQXnRVHgBxZdG8VTqq9JJ6O+r4sFgFVhXPlnxqD/qDkDlERoA95p/wxZL
CnkGTk5MdYwOY4YkXDxvX82rOoAbKX9xPYKzupcYlXvzz+CEKLPIIUiJb3S/4O9jfzKlm1TbC90t
Q7BSPwHN9TqhmIlCwuifxjxOF5sft5JLwnwp9iaZvRVT1MJQNVqveQdz1uxfa91Jzjm/GOYfupjv
pqywZn/eRWEM948Y29ZE+CFH/Ib+0ylbcd7OLSkw7BeCxAjpP0mWNJdECgT+5cROquVly/+sYjfM
Z443Bj3jMpY7dYUKC1B4ELcl8yvEOJzpOQ2R7T0d19P8ZGR39Xss5QdaBkcmHFmrXlq6aYuKxj8V
DzDUP4mdsaKi8FuFm+ufOXTiCB/8CGl27fiqSeqZ0lWdD70ovHYy19kpOSaybIfqHpYD24FuC6yF
qb7YhzKf+HGVAsLxzjyuhGt7MjtQYaYUULPJ80arWIjrjbffcOhROmnf4y6ZHzNd3a29cGu6Fgse
ZxCREqcJU9zvYj3w/6t/qMQsrZpLHat4HWzhJlZYPXJ3we3lk7QXIf2sn/BWnixqLRhHGaT2qp2U
qnJjDF1G37ykjHqVINoLzAZ1NLdmT3kCsEyYVohY2KJAjYhkgmJ2eVjPWw5iWT8Py7fKK0ZIsdmB
ojNEjHuEW0XyYQaVPgP6L9IpdyBWHcrAxdyYinctUrySD5Yk/Qwt/6yg6piip5/O5FaTCtyneust
Sj/0iJt1nWzrST8KFqYOPlB1uu6sSc3d2BLuVdLd6fV5BTJtRyR0ybPw9LFDrQTesCEkibgnMdZL
EAByQsh4zstGJFELn8f8wW2PrPk0LSbSsa0Ssh48gWLnt0W7i6zG1WTQI5my7wGviwLuOx7Yttdw
Ay0ocOUPFTREgRB7zdCbhsQ2UzbxzPNwXC9wGVTwQc0dCEPQ0tPBEVuQbLCAqYzrzhTMnbmmO1GZ
H6oMnu8/js5jOVojjKJPRBWZZjs5B42k0WhD6VcgQ5Npnt5nvPDKtqQJdH/h3nMD+9gGzda3so3r
yY0/mlAmjdNYNIsJnjSBuxjOUM1gh4A3+4HScAEKkpqCAkBW71OgVmNqsG6iPUd7yvbFgMqkaMc8
6+aS8wU7JRUt7Zx/aNr8O+yPWXrP/Ho2dC9hjjJHpgeQerC6GW5DKWfJaw6n0qbMim2WaQgN49jW
OELDce1YBsp2y4J5YNMIRVFydmRkbFMw9jNl9u950C4yhs2+Pl77DotiPVKZAfAfG4R1ODk6ABH8
VP/8THUxUeML8Z6bv5wCqyb0FmnEsjVnR3zHRTMXbbGzunzDRn4Gs/IeI+GxSHBJS9oadQrVtTKv
SahBUERNOLkdz7LBnhLHODl/J+QVlH2yBL998hk4JhVMcLwHXefQQROyw9MiiZ0YG6I7BeykWV4h
gMc4Ty4m+VUzownXXl/fgzHf6Ybay6eFwAkZOw++iVXLFVisireu8L+JYtnGWbrOsk+X19s4xtri
Uc0Kxi/uSsMENWQGqHMSYFodyU+B5Kd7DtRa4yBjMuqc0eVcbeR3bGg+9ttpbYWxM4fn8Zkzplnj
qDVXdTpsvdx+gRPS0EPsbLkHW+DQIwroEgNuPY1BVxv2+G60vZ93GAYnVOT9T5O418YixLbtlg21
pAbCNqgbZBliGQHFnwmTk6kjthoYcLUL6LdE7B2NWNtmjX202/gYhPlx4P323oOwPbKuY/yNYopX
yVLl3Cb2q2d271AX38aELG7vK4sZGMmM203MnvaNiWSDgreMFaaLx5JcpO+2zl/8yb/befBbRsNK
VghH0MLvELleYKmDQpKvBji9GoiMB/jQQKRcmcjOp2auG9ay6tyTYiCM9JzyAnEcPjKaeLSYxo/O
CH0MkNQ430Bc6oEOnBWMw1xSyz0Et/5eOq90gstA8oS2Cvyo0ePo7B346TbLRbdgzl8vTMTEhHid
B5WvTQ8C/GADNogOoUkZSNLPonHzde9GtwFuDLqJdzdPtmQH/6S0dIkiEpKPTesZZjeM3WA8fxS+
2PRieqmRzmce4mEcscSJnU3WoTVj54aAERWVt8LA+wu3SFNki0Q3TY7ffE12mUEDVsBla65aM7QU
0OlZ0wCssokRMNJK3MIqmtV4EAwWo4JDQ42vJLAtO9SiQblWZswE21wRDEuRblGD+Zw1GjYBXGT+
cIJfsq6Etk5xAo1tMOtKav2UqBUbyxtFXvQe41F0yn0XP9yO7Wn+8PFDuvKYj1+6OI3DPy0/kEbM
E2VsMlw4gIPXBS014r2NFEw7WLKgfZzb7LxEX66i3t0l9h0cloqI7TJLjCq81Qig6AxDNPNwq2ZR
qNG1c1KQ9YtOjvqJGzEWGNtxKgRcOcK5u0wZuN92WVlvuP0Wlbw4uVxgKVwUg0JVF+CJR8id6nuX
kU8KxyE1039JhzZddvYVLurzgVgOQBZdx1+ryFqETkvQvQDoJuMXYiQhwOLBn5UUXyNEoGgCPzBi
tpOU5UaO/zauDxbWM9BaJ8drFlElTzrvSeIjv+dEZA8y85kz4kVELZK+ECexcMA4j35xLVFiOP5T
hZIA/h9XsR7vn3Vk8JOC8GHNMXRFNyNIFPBaOgEV+MX+u0l8a0ctt69MQozMadlHzxG8yfaeqzdl
58SV6qojIuXlwJ4sVYpUNKSW5BG5BCBF+i7rGLYanr9rGJW4zbBFngBUX99FuBOH0lxRrePtUew0
+ub3uVRkz7Ko/GPscYKx7ylcltRldsuUtreM8thW/j2tkvdpUNuxbxe1kZwlk/M+GY4uA0FHB4LT
wSbFxZ1O2ZtniH99TM0u2jcB0sakvxgQcGZWtBeevIYyfyFra+sxSHWTYZcF6bYYubSidp6arbPI
USw0prtOAs5BUVGWN2KLHmXXtHKRskXjrwBM7hGAsiAu9x1s7z6JM/Th/SYm1FHnfFFFt43Y5eK0
OEAcgK/lXVxzeDgAYLCODkd2F08dWZAGD1eTyIrTbO/2JrufMN+RiEqllXbveYJIG+NjBda+RpII
/A8l/SN8ztpl8yup8nzmbP/vQhTGhGjTR8E8bI0tiAOwmUz2Usi6SDHcxNxNT6zFVN4y77tp+ExT
WAb0VGH7pSP0T7ufKeTpnfiCoK7Ajqf8R00j+Yx0VhWr+BLBKOjn6LV5egAncDaAd1D5rIilxnIL
7KFlKMiG3hzZAjBSJq2EH8t4yJXrjiSqYBi/mk7OEA+uo5aILN5Bu422Gkngc9E3xG3n9DwIqvyK
AtI+iadm4YIcb64q+QgC5nECcCbWw9ja5o27sOVvavzLGfUYOFBgPHCQpoTeuCakVfwJTGL6yNkJ
l78w6qlomDOKhevUNvkMySUDnv+V1zpf/jH2L7J3vycjkm8ZIq53lUrjWiPoucRlruaW6sdVpVRz
yolsXFCF2Ei5BhSk1WCfGsdjVdl74V0EHpJ3r/M/LeBxjDAmMN8GsrHBNUkj4BsGG+YpUtFwlKJG
idD7psZg75xaeiSJI2V8yUveiJoggO0o43sv6OuBu9DpZnG4Nhvz7GCKXubu5G4ygK+nRLP7T3Rg
bPnbmtF6MplHs2VgZAVlsesjrgWv8UN6W5t+Phx7xsLNfixRQzrTtYjC98gl+kzV7h2QtLHkveFi
sYjDQMbrQ9I3u7cBvjGacUhYy6kkU85JTXdpkF508yZOB79pskOmHGs1uPKZxe4JSEURoEY0YOpY
efr7JJNP0+U8G9vGee3VOC3IO3N31khSWt7YGzsLqenoMFcMiQO2K55iLdFzVftWzIjOqq0QT1Tg
HiJSvE4x3ESSZdBN2iHhM8mogoPujd+JV1kkaDzJqiIJ713vsiHXpoJOjYlRD9aLO61pnY1P7OKs
aTsXN1Ell4GRD3MLQCKuekBhRTS6a9JLcw5Uy3BfvTTAgOi4HeO6QseSJMc/x2V/qEEhXdcQr84Y
1DUsewbdb0qGEU717gYYCDVVrtUMNFCm+us6NPqdloacsJqdrlESyjd41dmlnlJs72iwGVNmth1c
fIKg53JqgrUd+yPskjHAUJc1+SLzap6UMgCsVvtvaYCxvmJZvkyrmPcg6SsqlhE/VmMJ8hMcCEJZ
09ZXwxymCs0aLmwrEOXJH+O4X9ktdzHKXFwkinIIh3HPSRMYS2MaGRLx6e94XfYqoOjjngm/+AVY
fiEazx2upmUax/+aNmUyJGCqEfCwDzt0AjFa4Ufa9PxCyf9I1ywfVWClQO/bisi+1uILF2WbXHdB
e3dWTyQOBpVJquHGAcDgJMyrM1/lgYCoHogOSM5Zo7cfeMurmSDna6kL2R4Uhl/2XC7jQt2k7I4k
arbaqs8td98yaJ7Cujr5trPI+5ckBoAN3ZU3xTGPxJX2Xqq43Fnw40FTmtq2GMBwZT0BvD1EU5Rl
vb4G687IFralevht2rwWWuzsCaGC98UtyQtUFqffiJ+WTA5rrUln3HcpWk9nzPJvkTfZmXTuYI+W
H++93ahkhYID3TrRP48gdJhIVqBQP3yNL4kziIbJYlyioxMm7qEJ70uMBeKet5Wx6mIW16rrcSyX
KVe0sumujZSXqtfD5xjgH51A+b65URTOBTHKeyLA15pyjhhuD501Wmsxec9WKsy/Y1PDHR43n0NC
D+XGvZrFlg8iJOS/zSLl821ATkArNgvCOp21dV+cFCzI2ZB0j9GKDy7gWE6UDikNuZAHuFlY4mM2
WzleAXzSEMS64dI1Hs8OhyL2La346xSrG8ILsOKJzjn2JHVv+QB2QDv3KQMqsyL60vVucOSBBodv
Lua9IYFu3UugFE+hOTmlNxQsn2Gmf4/SvVnSex+C7FhPHXBvPQvXNqOBn1zG+bUEvorjnj9f5QN6
lybw52T8uXPLt15T0tUXHpzfGYTGaC6RmyyCwnwEsT+AYqADyEOjncsuf1ih9xGAvsm8MsKn6Yyo
2p5pGhAnZkFdMLq2Bj7eXjTaLHK7tR91qEurxD2beSSOhcDK7hXDi6crDbwcqrDewKAuOqqnIUUu
kxIGxS8bZ5XBEraz4gdY4z8yCHLGsDWr9KicaM/tcOUbEExsB2wcNfw0J5ng6Uxi1ela3pLM2XrV
YHZZVirxjpXPuoonRZ8TORVtnLYFEuX199bom3UfUVr0xEHuq7j8AjTRkFBYgPWHCY0rPvtKTK+c
1W2DQKvgW9PofLSZzofskxZVw5Rz60NfhTrGtaJCauGdwaNN+9HWuLNgAa6tXjmwdxzcv0P5Ow1T
O+PIvmHyd9bT0GWHcWDePwH42DAvIgGbZs0IjGphqMn86r3C5w4dQe5EYcC4f4L9E4CLiIm8mZMG
byymHnlqKpyCeVTkMrzKKu1foqx/ViHUqk+7YzA5tzyblrJ0X3O8AJcK99HG0Hu89Y4/LCenRZ87
iQ2bRrFD8MY1HEYbrUQ0aEOrZfTt+NBcLPM1q4OShABRHlRrfJlGtMSvUTL09UFihv1XR2D2rDTh
e4Rt8SKZuVl0DzOKuJ7KyYSp5LQA1XQ0ODoR4Nu2YGtsPWOAwjDkCwqIYN5rGX1CNmyYgH4HPh2N
NZQHzdR+dLt+xUnSorcjs4PhSrHS8/AaORwGwTiiGQ/FI2jwLE5j1LFwRI0EeTskTE0AJSOKERmS
c8HAAXPaeJI52L9iZhpnrg0gEDLppz4QTqyBxRAOUynUmwUEmjqmczAQ30JOvviSutbOuwtZHGLm
GgQDtqL9apDwL9p2fPN8PdzAaMrn4NcS7NRobFkeo1VSuMLLBLM7oUXfaNx9mEsBgR2yGhfw/ffY
ihl8gapA3JmU9SlznsbAaACb5/TxDOH4OS0VqR9Ge/Ed2n/UVIyVBveuuz01kRw5erw/iYdjnuW5
s+YaqiFYt6+pBT8rV54+R/iJQb8PeXwEIi4E7kj/E+BN8nk2qCHF7iLt5KcjBRx1Bik7WjWVG6xH
z740/adPZv6lT81n3HLuOiUWArjt8aYQw56YP046WaCMFnwWfZ/Tukn7kLBo3g8ejB3Ut28xS/7Q
NTQ6kko7axBX+A55TzzwmCR7bRLLSReXZOx/63h8t2qPEUfB1jEuT5RTFmvu6cVxtc+Bh3KeGuOf
GTkHMgEPBSzuuDB+kU3qr1GjoSiSqJDsjh0oZ8K/si+MdUbOA6gLsiNdhjNzxa/+k9LU6KCxGeSa
c7WSaOfqzPUD7WkjaK9TX/L45SHRmJLwLTtJYIC3xKao8ezVqKGGrmWt7k4Pq6Y91tFEsxr1rx1e
a5DsTs0eeqT5VwqJmukxorbHT8dlxxQRN9wThMVIkgpkEIcJbD0STfQPutWfi4TciBQZCvkrdw8n
6qbv9Z+sij74/TpycbCdXeVuNcd8d4NGsoHxzaXtanfED9nRHhHSW8p7cowmiysUIEPP8QInJXkL
h5B+Z3yJoADEQXjz9Y6Xxkkf26NPvqND3+5UfvlOJGS6se00XebBpHYCTMXVbirn4iedOjspDV2l
jzvI8uBEvT/DakkSqADVgGFgIwSoqf113YL4FaOsF5ZQbFvaLofzGrc0tkFw1IQUO1peb9XoqG8H
e2jn5tNmiDoTt/oUDcXJ1Xoqg6d7z+klvkFz15E3aLnyXkQ+4jSneERWFq6MrK2XnceeCe5RdvWH
WO5JDFNzaqk5wYQ0HJzdjsfynm+ys3IVn19XxKy2G4pPGaWfuusTYZeZchGX7GMLwgeF3oCQ0nWP
MCgBcSyNnsVr+OFQx1ea/qMaVq1ATdgz5SPgl2fYEXd04a2zKFzl5cn0IMyiNWv58nnjHWzdwTX5
9qEMbv2S60zsY1Vtsd6oZRupc5OWO4Nu0rYSVtocTXHuHtq2fnXxVjTi3be6LzVp5xBVST9aqA7H
izOpdeYQ8atKjBZT8tnHEzvtct14xemJCx4cUibqlBLLVnLdGICjzASUyPg/aOc8lNNbz+3PH0Kx
g6AaxBJlf66qVZ9En1aU7kARvobNWeJVbvQVMU6LsGqwWBnzrt2N6Awmh+TfiFUhZIbGXKqRmbvR
/grUc5Z+HWF0lMEP6WZAD196hR6OWR6wD7DeSyP/SaD7+R78r/pRyFvaFvuC0Efbe4B7mgeGe9F7
iozxlzXfaYj+RovNt5IL6st1lzdzzSv3CK6PvnlsWSoXYqUxOTPCfE2Fy87eO5QdBpp30D3oELEi
LZz2X26tpVxTFZ6i/B1BQGKHn6bz3dlfLVl/mfUJq3QOQJ+xPPlrWnpP4KVpHf35MC581/9nMEMJ
WPaowrvUdANWRt+ybHprPpKGnVob2bzXDmGBgb5K2d26qIJG9OR6d/GzvUlzl6GTJEWI3jx7G+Gt
2JV9KgAtlbl1oPad5zieWrzcgOXmlQsCg0eBs2+L23c2Io+MBqpT2JZ6RdupgzIyurVjbFK6UI3u
PUDVNu5JP+AHkZIstpG5xVP9xMufQ+emjNeU51SXNd5z7fnSEKDInYQHMqUnrUKDArUofi87j64s
YWr8r+kCtKTdgcecmSH8bGtaBq69Dipjbj0n9Y6Ng/OJvkUFSIFXeVhHANxM6OC5m0PQcZDz5xVC
VaLj2COgk9J+vWlZG1hP1qK/pf5usixAED+pz6xSRnxF4KiNNwLSeM10exRDKRNe8PU4jB5PtH+B
g85sDMgWWHPTnc1WOw++hukdl9UezBPDclSAtnyUhHvW7C76LNzahF5NdGYIn3I+nrOVBSttqFbS
b0DX/Rs93EBEsiUM9zx31xbnoDl7AwOh1JsJlokJ77mZrWP94gX7rBtYRLwO6ggLGV3QLeB8N/2Q
Vz5sJQeQl39OKa/FEXu3hItJlLh2hwO9SOuTJuEsIXzRi2+yz+cE5M4SkGJ22e4nnfvH+dIk1ZSb
rXziI0ahHSf74gNdmMoHkJVO3Frq01Th81f/YLGvshKJnf2nB/TrjC57QOL9U58H2IcCdD+lLCxz
hlNQFF2HiwohQOA+CMtGKJOuLb6AXvfqK2Mhk4jOLfx/qgn1FyTnN0XEqdTZWplQ+PKnzWTWe9Eq
aZOPtpaIGfvP1GvmmWcsR31VxwcH+RqAHcNq1iLmq01EhQntwumQVdFkx/Gwm9TP2L1b3k5aDGBD
9zg8ZyDEIxoumLOafTTnb9qEq97uNmwgOHvQmLvf0LgvbY6LjM9Jc3/y8ZUsA5bIN9ukVp6ueY+Y
wH4ARJzhj1gMffdCPJWjw3PkoSHx6sPkXKoSXkaZr6dq2w0ngbfQ8H5ry9vUeorItEOphQ2nRpFR
aicmBgud2eqEmhfZBVnTbKEGRHj2rhI2iX2Agw26o4BDsTwYur0Mo2aWGOOa+Iot1HiAI2pB7OCs
Z0QYo5owMm1vt/cIm8Mw/o14IEUTvWN8XjWWhkecc8N+S/OtZ98GoP9eSHh23TAFddgFhYuyh0OB
sII8FGQOlIRUZQMLExTk1FhlzVA08a59C+CjPMbNzYN6JsWllcMaYOksFAwuNah0JVM1dL2u+ukG
BegEHZURv+kxGdlThJQqwJRRz/Lg0Q3GPBqZD9Jamnq1Sm0mF164w3JMOCD8EqltIS+/ZF6HM8Tf
4u5lFEEwh+XOC+cjNvOjrj0BlFQ6DXKo5tvh92dsmjT9I/DrTVuBp+LwS8JfNvcbC1hBajbb1nur
4ZKldXaYhlfCzUgM/0XxYRhcUMWmYoph14jGL7a/abybSZOZYxEdGNAx8wydLYSKIDmk/T4ApGnt
iZ3p7G1WrlOUQva5zX+G5KGblxCdkU/R6hyrHjsNczVUujleMKhB8XUMfmV8c8KfsSFDsF4UNFv2
JwZQP0Rkx/icWb+n/ikT1ZD1leGfrQgOuSTJQ5mIs98s5xAxjLYU38SdEJhDOOy88c8joXBi2bDs
ylNXHXwAWuDT7FeEQFa6k2JjsI0Ut2m8D8NrHKD34aMmh9mHwgew6KUNP7r2Az/0LKxu3dC/WuJU
Br9IeQhPmCkFnIRGi3YEw5oN6pdNqX8qSFxU/3qXH3WnI7ByDWjJmgWAql5l8PMkakmUcAlA9nRb
qUWK1HjoqbIoiCtNsGcsTh0Gu06tpeFwjlD0RSgF1Kcc3k2DiNb8JW4WI/HDVbKBYsy/JjjE3RTF
v0Yxjzw3kFl7OhoKWIrTYWcJYln45HBvaL2xE6G2cPxxo9g7c4B1z0qUxFK+4TTh2zBfKgM5K1rU
vZ8gi75mwa8BQBrg8aBv7XZTi7ehxqO0qJ6jFixiF827mGKFVGuUG75jegtpAs+R2ukEsfjZm619
e9mXjsgmWLZ4OJl549ZqU64iesWKKVE6nHT9NUNZlIpXkmYXBkYRs0RyyZxHr26+8V6X6UYCp9bz
DxvKb3o2KEDUhoKw4LaKw0M8IrTO9g7r6aldx+m3aWy68TfyIPrk/CQ4u0ZkPXqUbHlCIFbFMVLJ
eFH6dNSOrLZDhRQc/sjeKdjapn258SNEk2Vclws5pDCp0cCmob+lyE2xrYBA87rbGDLsCXRA/P+z
OGKHHGRCbkKkrHGrL2yyiGMGlFkSXxotWzJ5W7fibPaoE5AaGv1Qs4W2YRWg3oAaSS+4GJk48wEj
+Ld3NnKlJPiMPH8tPRTaNfWyAzBIJGTIJYhscAW2qGlpVXaaxJ7QOAAHccno4jzQZwvnRgfPTOA7
dKdrIoZVnxnLMND3moNMJXI3cZztdHoZ37Mvk4qO/dijY0Z2QOuyMMW3Mz2I2GCkEu6gyb3maKYM
Q63dRl8TMLjpWXnODWS9ZY/HrI9XxBEzOlVL4KYEL9G2B1tTz/c6+DAR700T5EAxLSAIzjmUYEg3
87xc6rozE5NL2E+0Gqby6kdfBBrwS3+rQT+J+sdDQhwwr7CaRAASFJh21R742ge0mznJt4ydixcd
r0JsNB8p1Zno7s7ko0+czqPlvsnEOOCsnZld+aXrbFUdn9wx1P3aoJH0nPK22UP9ERHQrpvdwtPZ
nQ2PkUe7NqsVbdarDwaFKdOiGj0gvuTYD2WwzmyTRMFpnkOyi611AEgry9+pnQhb6Rmi15t8JAUZ
o4Ws3nJTroICyxLSMBM0ACYFdhOUnFZzHoLq1JTuyWGVpnM5uYiemYG9tPEt0fjHoMWs3/gMl8/H
QrR/JL/DblAvkA52ppTLiQsqKL21Y1YbGQ4jCx/rbiXunkioRaV/hLxvSlQLPal3tvoj6Y30j7nM
22vHUxI65q+ODBSGNITA1FiA3lnAP5npiOCQ9Cw7A1yScerweJQlYBI7WLuOC2MGUw+iZr3iqilZ
ArXxQSLtzH2abnpSxFdIZxhUpQlnmRxuEftwOzHmpm2xoc5IYGqX5N+QRh305ANWi1qF67oz7yOq
R53JHAIFBM4oZAU1RKc9DGzBSDJ3bphQzeHPCcO37Dle8LXFEx7LHbXhDZzHvXsS0K/sCPNOTzCD
TV9LDAbxSATb7YnUmtVki7i1e6ohYY4nw+EBzaGguKso+HNSnATTm6fVKyQaq4ixQw5h0gumWwye
o2y7jY5YS1gvNgdKT/FVA83Ng3rhxi+q7zZmQ15wm39ghmVETK0ET0g1rAc49aC6s4gnLvRb+F9+
UJ9SVNZwoQfa+hZlN8W5AKfImbF8VvP10FCxvZPAjN+ObQhHDZXSyICv5v8LA7jWfKELoS+thNrH
+pBxDPkJLW/s4BKpt1nermH4zWOp33UplgmmvgqmBXFE82IIVxbKdnJvzI1fZi3ffwQRAuRmgPK3
8k5WBQlQob2I6uAYu/YhajNqX9hUCFuIYyAS4dGiJIX7YUF414FLLKRV7ks/eyHf6tIrsSlTyB9G
wMBCXrOGYXBUqxw/uKnPTJOMAgGUbzJLhEF/acyn3o5my364/MkisgOvVQngj0PclxlBW5RSaQOi
1nsJKMz90mYtW6xDTMKhINGTVg5ZozseIvtv7PYDcv2RXWV2drA5o1Nilgp4PdpY0VujgcweMEnF
x9Z+TeXNbvCjPNdXm5p1qkCzV8cf/hBdev1DFr+R9VzIdcfcRVddNse8dM9KxHDvlwE3bFKHB1fh
HW1IYcjOJn+NyPQ1pNQlE0M8e+lJhfZSiJ3q/kwPW4f6LGxkYYb1UvRM312xTonEwcqRPuFpodpZ
tjrmsQYiLeFlPqMMwp8a8atBsiEwILvxtj0Lu5kXIXGo0Jaci3rfR1cZiEXt25xWFK+l0BImuih4
0588jx8QGJYR3kmHUT5ihk9TS9+HMrymvrOGMrdF+sKV7D3Mrp6XOcnrmUXGKFq6llSTD5KDQFYZ
eEzHfZLKZefWO1cSYZ7u3WYX6ETmTO1LFYOaZDajd9vQ5RbVmW+6I5plsK1lXV3dQdG3QFnGbJ2P
Gs80duwW/atxDXDKFTI5BCV4jzh4BFZwNnR8myJYjLW1FXqxytvpBTAE2spkhWp7PWIRdemb/CaA
NbJru45aBdF4hg40vAmd8PPmg/UZagI+Qp7kGMHJFL11DJ0zG9MdCXOEbCwz+eVBCxgo/UPv3FFW
ZoEGi+tcNvc+WPaQ+Z37AAQ5YM0ycutXyDKD7FF2Zze7N7xxtkdvLlYi+Rz8jxzOoQGGUJv7oHVk
c7KNcw8wV3pooJ3X1Hwj3Q7c4YdMNTaUd0Vh1HS8Uw6mf1T8VF6lmifqy49xp/+r1c7vzDnbNDTZ
S1V+js05Bk/ilYQWX8ImRHgKlWtrZscwuFbGhRA4DISgmvHooFeIkeVO2j0R58B7aXAsNAbzus5e
yABxlnc2eDLrPlrgIyeEZUGMDQle9JV9Oo/QxsEKhxfpQJlhscykuyNCLOAvHqY7pqT5iEMR2aVs
NyOyK9/+C/s32rue0TGMErhSqPfEH/TlXrD0oO6xHm7uLjX9N0S8xHNHMX9tSZcJd6iqZxottgVn
kIqLoWFXH4sAjyRvjCt2QSzhdlLaJWEA9Ra8Naa29+5J/0ZRne4b7TsgxitE5jAjaJWP+7uQV0e7
NOmRDfSsHreTXqKNhegBnpBR/ix1gM05AIPp+Bi2WeML6XlUqMPCAC4Iq9USO6C8sfviqB3cEvvp
DU3mauxXHaHz/SVUgoQ/DiYYiGiO5y2pr+GzXoPXW3juom2Q0bHM9733InIXTxyXO/Grodf20aqk
SAz9f6CELbFAQJrXZ3tYWla37EbQWvNq0pp8hg/YITNaJl/PPd+fB1GI1t/rnzwnszhFk4m5syVa
7L3y2a0vkulJhjIp3I4tec/weSGtb6K2iF8aB9YXy8/ozwg94eEnGuKfwosVeD7UkYgvxyRcd7GH
sMH6dTCV5uPTatvfuvCaYQyR7j87YVFLdoDLgKzs9W2YfesCSOFYE1ycLCItILgo3zZhsyXEDbVa
t5241wtboUEnd4XiArssmhPmOjXPLv4sPolcdnsdhlJh7eznWLGwLymBXqmDY7h4i0cfw01JZse4
yvnMWPg/13dLDY8GPr55XY5k7k0sJFiXoucOYDO6uIIbVBwxdVHPV17rP5vy0WTJV5/W69Q+9s5d
2OT+xNjfrItjtgtNbbJ0ROHdHtvit9MxzhR/OuhJn3QkWE0XSpw5i8gXDw6vhTdhsJ9RggZ8wGwR
jjYLvp7nkqPSp/DCNhU9U+CZTwzjDw4AFbE38b2jV7yRwA6BAQsK9F+N772ysUbcMwFhiN1WYB11
pLnd9GMzW6/Es1DnxZcvmVXD/4CuFBKwUaAQBI84ZMuWpcGELyi/c/GVTbNvmwGgX7QPnwGkz1mb
9dMxtCJTjKuXM5gqP5fOO1npewUZT9lzSKkIr64wfGaOfW9y51pLwW7natmvY81CmyXFkL627r8B
QV9dRkdJTRpzdgQ27kKIT2r4cd1fQ74n7S+VYoYoaSD9QOok6PmXNOJuk88+6dFZf4OnHSy2mGN5
c8lOcPGEWeQ1BjFVeP3lIgyTeArYgMj81oM7DDR/AXk4KLyVchH6o97wo6OTfKchlIOnfU8dvPqa
a9+S7UHorHMq8ZYaY1iGLpwB1FmeBUk+Xerlted8lRSILdVo96jMYods53Xqz1K7kE1x57KfIfCg
CsVhBJaj5W/I3qNcR1PzjH3JsQDqH4kKuHGY0uq3Jv5ErzabbA8tzb+RrPea4ZyASxPJpd+wr4gJ
/giYfW264QgPMPPZG9x1/2Rj9DBxfWvUsbCRi2laxgltsgAfQ5y0wyzGxAfnq+qikgHd8YDeb2BM
b+GHQSU6MlKkEHhqLZPwHffpEr+uYBKi8nOHEN4vLrlAx2eDDcB7VtUhpvUMR+08FRF3ImvzzPis
ceOS3nAtgldJRqNglWnwM5Dz1WO2FsStIGRjrL3tHD7cfNW2OIlGpiEkYKnhD2Iag+CvyOr+hrZe
aZq5dUKWDorZCLryGp07uuu5IX+HkDG9/+nJd40bhat8N9oHCxGpjQ84t7eD+fCzRxYB4BJeMw+7
9oDgnT3IoZ0+evO3FjRKz/eBXAdKwXmucP2XLzU3do0BKCHqKbPlsrEC/rPy+dEvM888l1N2cNpg
JYd+2YTWTFrvjlnfye6cyclbEw5GcY2KlEwzQyV31mKsGMYl8vqVU47nidAah6rIS96NcTp4/WPU
p++gxqXV6EADflPvUXef8AX3ZvhPC3lioz07QU2+CA2Ho/MfR+e13DiSBdEvQgSAgn0lAdAbkRRl
XhCSWoL3Hl8/B/OwEbsTs90yIOpW3syTr7QQw7IZ3ZpUWIFDs5jpvC6M0yieaU0FXXELkCEk29/F
WeVqULgaFiBypHkNIM2YubPst+M0fMh8JHTZgiH/L7CFS/EzhoPvDBHLThvmzdApg70Qf8uTrrQf
XdQ62lS4ow7MKgjWqtQ51bA0Cuv88lg99dqmZIBgF021Bh8RYMWnrtxWBAXwMBxwAGAaxfUBxzae
yRRF3zNbiIysZ2wFZxOvZBVDddMfGgJTsGxeKUjH8W6Sv6u52DVN/hlVEmAM9lXAfvEjMns0BgEA
sakWEcEogG2HA/kBsgl5/M9uYCiMykWNpXewXFspYudn2OF1EvFiQaPNrf8H5ddN/A2AYe5zoDUB
r1S1sl1cnvAmbcaMeEaS54PYa+PZsAH2cqXKtGlDtgCmf7PGdswuNH/L1dmztM9susvEzWmy3SjW
J9rxrmezUrRnmUxnyh0/42eCe1pioyxt2X/vBEhUNQze5jx5SnTJB5lCbRwTp5S70+ITSh+tfVMi
HACsq8P2oy7+FUQlxnLYDc3BpP+O2x8mKIoCSrBNNfHisBCItsaB5r1trqiQpI3dDIojy9pdSrYi
K62fookJn7QPUYnRSwZu2FU4cwoU9ovSpFtch6SgUQxE2/w/gTDUJz31benZDv1jLDLPTEERcCuE
6s+CeMCtyCqGpTE1p/wkx5PoeMMqlUrUdK5+5UK92hWplB5OHVff6mgs7Lw847ANoSKM5iaj3wpj
G+mS6m3SikPfzypv7DbednIi6NDJyVSbxHPrHpowm/kLZkM3Mku6O8JzINsozdG/NptOVrGs0Sim
U+TiEQ3ZPirhNmVY6Ar5LMzRxIQs/yVzGW4rFkVqHR/CqMC8HfjAyPxHT0KUN4dJzij8k3FTO3Zf
e4E27ynBoc/CPlH6i6UMD1wzBrzhxXSI2haEc+0fsGb8TBZRP9WOcak3/xIJe3gB0NNQi29Mm5+N
wRlqTeDo06rD1sflrWexHNpIgyBpMIXM3ZMyjWtaUySY+4LbX+lkYXEwAOg4I62dBN04bnJKmor8
yiKAY7qScH2OJKwGzl+u3dpWkth++Bk1TPF4DbIBVTHHSjJU3Pr1DIGaJEusgP2tpUvcMF0KZkCP
c1hyciV6lAr71UZtL+0IeBsQfIOrSKM4IjENHEnZSdPE2wR5kgbBkRKvyWs7czeIbjdI436S5T+5
Hn/mSL1QbnnJDOuggUxMEScUn07a2n+vOxoIO+sgBGeMJrcY/ZVLUo8fUS3uGsY1CM5k4GoZC2yC
hwb7ul9FJ00uH5pOnb3G58umKI7nP19YCEgmExV8hvFFz7zj97prDSX8QBpXBUdcM/KiQePH7xJy
8RnS5DcXTPBVNLO+zgud2as9DhPqaGknW6WnvCae9KctBRXysOqVpKBx9cF5kZyUTuVVpakHAj/v
URyThoUBy+eQirxiNGml8I82LESdu7HIJ3z6uVluZCAHtt1sO8v6okSLAkKNhHu1h8NsY0an9rbO
ngpaZ6pEAnCgdW0Ujg2NRZOU26zz0wxjo+B9pcvcIUB1KJZJ31OzePJKFply57+NRuoW0b3iQ43n
tMbA1b9jZXhV6N1WEvsCqs0rheVVMsiPaAEzUiUgZ3tTHj5Ejr61QBSgPlpNsFfZ6nMPx7Vnu3nQ
wulInPL/Oxwc39gACBJpEDvSyNEK+X1mTwr3l1NaH7Fg1E2pOW1pf/lLmq9AmQbe2bhqlu+xSlH0
Q2xmwrCXTdohCnFRsQ+m/KN0IWyDWcK4ETXBXy6YvNUKhUqzT6Fc/iumkbiOzcxDrpIcWZ9fo4EF
orXccqrc/tXU9CfErIBx/53q5R0dzKdGx+7boCCChfrpp2x0Z7O7qKBcRXeuWntjxhYxHA32aM5d
hKbexoRMYfQsh+Hda6qVeXlh0Kvmc/+Cya9VmICzxCY9DfphRNFReTZI/lo2AggfMazZqpsJGkwE
+UY8yCC3/PdytnKev8StQgUywOT5NnwE2XhtTPuZyfNB5fc5htxwzCardja6BzMtfMcgmznW00+d
Vm0Fe6Zt6MdOkumzoC8jajNX09JfU6n+yOTAOZhBGkUGFzizrDfkkkJ6i6qXqq2/JDvaqHX2D6vw
2yhzDec8+YrrzhNzTxRTfEqqfBnD5VDJsuWiNZyQ4y7lzOkv59Kb1VEq1wXSebA5oAo9/7Pr8sWe
cOZO6HOOVOYymLLhvpxF/MdrB9kLDP85zHiiqdvBtndXAUVC+Jx+gawsQi0s6q4WlNXw05mp1uFu
x6K/5vjwIi1tnUm21XUbQ9jue85SoVlwrXzziY+UTmhLLz70isxRoxiBpyXDj5mT/R8nHZhBzqo5
iKydrnHljkc4JrkaymQFdf7o6GnF0XckD09quDRQQcmhbk1XRU5VCoE1xS4wz0N8rfEqzbyHkIh1
a3wpZxCAFl4QyOYqVSYSnwbf76haIYQ0TING3YIKEIHUURBDV2m6B3VFFYZnHi0/Y6wQS/nRpJLO
jrgf621iAIWOwy2Vn2I1dR1KYHFse390wwhrRI6VCmqi6QhUwEEqvqVqhIDJ1DfKK02ZWTrh4yBh
QqZvHRi8zOcKURtNItHdXI7+4cTCuI5AB4ILZWJl0l6Ao2yfo0eOEuHPhD2+b+vYgDhdM2VfthW4
5d4gY+HqwscklaXYKJnkGNH3XJXpHpD9JrKw0Sdz7ylKjB6ptKr928yC2yrRkvhakAx0FVOKp72O
YAZwtExBx47WODwNu+MNEER2pv8kSZLmG9IWhsTOo9T8A1/wdFksz+csrr5lg42dlWPsHq0Growp
mZ48kpqYivrWaX1LaJ+qoX3ZSw/FoCMQtkErPss4Vx9jQTl9mYvoN0t19YtpILuGY99vZK0Fwd9h
P01DgCNNw+1SYHoJY35Inei4kRtIFLnUap4aU5PFx/EvmhHZSnX5+A66xZtWQHdX+Ij3cTwcid4d
MquKL0begKxReElETYkCwYqIWDcMSN9OkJjTwOZLYnvX9rLONlgxXJUA5VnOox/dBw5RJmKh59L8
LZmSD7GPNk075fxODHBm+JsKYt1d9pUnkljnaUay1h7azZir2qHzx25tmcyTahSyW2v6Pv/UZmy5
uZBMoEEYkqaBmskixqQvFH4LFr3o63E02hsAiuKr0kRw9E1joTUqkIiJMu06TcfNrcdUxEV+Bf1P
7p+KoJWgF7dO7TZyxwsiDAjPk5aRTB+9UNce85hfJD1CRY+UA2HUV4hR61ZrSTZwUx3Aq6hDdZ8t
5UgprkZzJvVE0QgIpeZGWiQWP/Qu9cKsf0uTipu8JMGq9Q8lXSYNfLqGVmGN96Az1fZ7E0NakFji
LvkZTqkZQlt8jhR/004L8KBEBZxDG5INcKZMHXc5Afqgjj/aBbAwDk6rWPeKYIjSTB85P2JnWPBN
2PEJCpKRFyGvEI7KVVwqayVFHTHm9KJE/ZsvgQ/v4mjfq9RuBhRTwHg0uY/Bj8zg4XY98adasBQQ
JW90Nncvljp6qlJc/FFAV8J8y67J2DWF/EY2hdEl5Eon2vnY6xV2Zh3ZIJenfcKXMpr6UfXzfWME
3+xSJ7Zl2TVoBZv3ggBlzcwz5BnBm0rbznRHpZl017E354ZEWcQAjKTIIYHNpRuW2sOW+t0UT6/I
7BvfZPmnmQ59xcA1epQfU/8WZrYl1HKtjfSnSQSFChTZJ5FxpHMCqwKjmmbs+oYitLqk+iPdR6J5
iDbeJWl1EAUByJjlmiTj9A2T9iWjdXZAV9EjFHULPBjGhbk3T22MAbtNf40243o4b8ex3fAqxxOf
vGiV5LbVsO2q9J4P5KwgJ5QwwuyZjSc2yBSxLEPCWtu2+WiF1q5sUhtsbEJWNjGLGcigqg6iNdH7
3pt1lnu6HENBivR6F4zxKYDaxBAFOIviAhRhvm/kE9PJic8n+XTENkxaQAMUSy6zl5OL3bC3Jg0J
8kbGjRH5JZHZeCCeC42gM4xdwr9Af6jtlsQJNWyP1EEiECTxZ9xV33E73fvBnqGs50y4EfL3CD7Q
FWSVE18skEat2meGjEBoc0+2JXjCtOPQP4RgoyVGvucF9mmOYEMrhJR12DAJJyqj4az6n21mxPuq
lMCUlzYLzgD5VTM16Nw+RTrVjPbTd291y1eEg4oTaRpSB2X3p+ssyakNzdxBQifiQcqAiysypZxA
b+ZV9UUmn4IUeBY6DlnL7qDVWCSeRC+PC9X6MUbDyRT1uNaLCFdVGepgMUr2Hos0jiKH2vNZGzTI
6AZXPU7jVG+9djRuk0KTj135ntXXKpKrQQGbeZ0pNUsqHWI3lx41JUSrUg6Cky4K1F00WRe9H7fU
K+27Wd7XWUYgL196s6eDFaW/o9bNa7PFAs4/prqD1jA2YlsWRi8VZjrWYMM70Y+tqOWTLpgOi7Lb
xXrpKjQDgVNIAUsAn691k/dRQFkyhrHOnL4lY3pppvGIcSfEM4HC1yCzsB3E0tyHw4eiJhiy43PN
d3mtAj0+63BdypB6HDHsFEpD2WqLpVBPtdgRlNK617VXUfHzMZuydORMAZXPBagZop8qQXqFR+8G
WXhD4tLRrJkP5yi+JjXnbDuwJRhSvXFnBnLkV9S5OMQo5OsY+uKad9FQY58Z9Ec8Zc9OtCC7eCHX
ir2no+E36amrbMh5+g1/Yxz/5kr6QQriXDfKYa4Yt6IqwzA3kfTr1JYcZTy5Rd3RzJEud/AdBRk3
k3fL4l6BMQHvZQMFwlgWtf/42971zLqLFkGDFLgu27+CtRhVXOsuxF2p22d1pNhHafkFtYR4V4Wp
bKa+uERjs0tk6QBYRt7b4/SrCX3bsSamZJHChUZ2hybe1CYZsElKN82ixEopSHTEYYL9v9Yc3dtE
fSTAD1s93GEddYje4zGL/xDqcPqajzChkEuiGwbjwqkJxk9l7Hym4PBF1TGsGUA+u4pYuQLRN8gF
W/p226sFQZ7iaENj4SLBj4fPcdDCqjLMndpLG/AoX7QCfSS4fQmLgy/zoT2IsSd1BdZwxrJkqvq3
rDZvxYIUrNjN0bz4AV98M6elN5o2e/kSWM8cfNUaTR8sFuCMf7a4KmZT3tkdyDat7TdEIWrk3pAv
FWpxmwtw0OhcjGAd2nLNGLRFigXqZeMxzf3+HDOT+628z2uMFFVFMA5Hi3/N5qlCvouNLTEYBHQS
VUBSfHDGi8UKlxMCMZ/RtVHJrybVJRkLCQPCQp8nmz6TkI517WKYuu4GdvArM0Gi22/adimKCo+Z
Vm9HQjwy9tXANu6L5KHP8u8UKAQYk7+2+jWi8NBH3a0c06s8gjVSLHy9/JQ8GX+tPKcfemRvcjyv
TIvYdQHphvB3IzBVvyFNoj3ikVrhjxmqXcFKwjagp87MTqnl5Xh5S9Ix2sR7Xs4fvYxfNNe2JcWX
c5M8jdh/zIbuA1uwz3yEIFdTOoj1VQvlS4pmzU5TXKpM5lbLNT1Foovq5ove2gVK4Q7cBIY0+yhM
7NkCMALP2zXt9H01ah9BQzPHjACZThHlomz08/JLmhoT0VyCyWLvi1jA0/XDY1iw4tASL4kZj9mc
IoDju5NWjfabw83U8RSWD6nDvQsWoCeoqWiffTrcq3C659J445bLQ1HoD72yvFpTn2ZMI5lElmLg
bK47w5lH4Uo9sZPWb1/VTn80ltj72rRkNemQES46+4/F20/I4NY1KnaJpJk2dqtAHndKOm1kuhks
2s8wZ+GdbnappZFhAR5dcDyViX2S0mZfNrpDTGofQmupsm4PaOk4cocb8QW2SxV9MvGn2jRZUm2O
X2WK8KmxB4ANT+kKi3lL4e0a2NtZ5xJqlsbJ7njpjVLjpGxiZAXyTY5Dz5CgyhbKLvBZc1eWo1v+
zaACxp0ivOipXjoGZopB0Y9KzCQ8cdZE2bzV+Dy09MmNqflUQwBWM+5yipCAbDnEhxyyNtzX9LUR
VB/ECdccupteb25LQ6wZ/MbJG1F2kkbNutO/FJR0fiiujwNdCXgNq+i6GMtrs3SGUgbVEvRvetO+
9GzfZIIKOZSZohjBMnGLQIfed4jiFvzsIRp4xlLiejQE0CzS7oYYCX2Qf8j2eQEgz8wOeE3l274s
XFVBtxmvEc4sH51nhgk0QwavpYVPbWzsGgt+HcBlx8VQU0KAXj1aUeXmpvyLtMS1lbwVAV9pH6lA
68Yk+iXJ91YZuUbhniq5XZJ+NJkUuEUSPf2YQOsYItgiF6MxDWyoTWHf5KKBAUyYdKyAJofUI9n5
8DXkeXjNKFmV4orzYaLxgdwj3lJCqGM903pgf1VmvW3k0c3n6SOzWHM1/BEspPg6h1QlhOxXpzCW
d1Kq3voSysEwFXhimXaEybldSNgxwkqqbuSzoT0geNNYGYTh59QnwNIzpGT4NI5YuqtLCf+mVJBY
8mPEljCnSqXUpBdF969FOm8Id1008j4rsBUmcS88pgn4WmnMx2MfgZsp8NqlUZ1vgT7tbBv+FnXm
osGAKslly50HQiNu/9IqNlln7BSiDesaKPWYk0hU+uRS89x5isSCqCfd7ChpF+25i/9lId4Jv8uD
TTMk0hadEdeemf7Eff+C1MfMmKBEV0LuKUKKDAzafbsNUrBbs98zMWYJzYO9vitx+TgFIfOVwbO1
UgW7ayIvFbJxaTFuIOFXCZVQAzEERuOGYXoZKbC3hTQAJe2WKVeQ6BHlLpNPEpfX7NlWp0BsZtMn
YM3qMXulxH5VcQspGPCHjg37Ar89TwiYzJQLqKjDkD7FfxVreBAxPnhHv/6pwwMYL4K6Px29Vk0F
koszW7/BAQMocLWbF4FpivI6xyLi1SrfCVHXYbypzUsI7w/BpzR2ZrMHgNNPb3SUleWFSi/uoBNJ
v/RzHDwYkLPGLusU6pyBJeWLl1LGMP2eqG4a/vTSCWdEBc+XzgmrPAf1q5Qu/20rDa90i+kK1PSa
p4ngyBugrLRk5DWPJnmHNAj5XsLSSWWcmLDUqktxZ5GFO0JOMUc7EuUpIB3BGQYM/BieXBFeY4EA
gppAoF0ouGpW08t0IJ2S8D5/pRxSm3YZnFaoJPqW4o4g3VRsCmuvN1x+8t1OL7DjulV9HMJt/I//
Y0s507SZySwa67J8Zec/LcF4MrNbvaRB3GvNQyzvA9K45nY4RiQ7bO4C6+wPjidIQZ3LkeQ0oQMQ
mEG3pxQVRI1eHE1jlxJLjTf0l7BrCPOPpW5AIu4Qn4aaXvQH42VMe5/9z4gfeocF+Wy0INyjM7wl
jc07aycqg9K7dhF0UzCZYojRHSY5FtnwOlQq3a+AyWDfd9E1ABIxfzeUFbKKUL0UA43q0GdEiohv
36yZ544gd004Cep4M+jES9DIuAI19mWKvhVtg5rd5SvRu2E2UhrsVsYprj/bp3ZXwksov9DLPlzZ
WI2vRrrmY84BU28l/PIRx9YxxGXGxihzZ0JuI3wHD1Rtpr+PlANg10EtqDNYq29wtdLkWM2n9ioI
O8B9qd4S3hn9b2LcyUmv25LUuajx+7C14S99dNVnlt8U4yKb7LSjn7HDOVee/JhXr2NGOFgYH918
dGYJwW6tTy41Twq7Q7Jy0Q081ZtRnLSfAYoiBmoVV8K6IhMNAm7iSviWk9YO4YmvkzfWTTNYy9sg
b+TyZ3qSpuJIyDIcfyykiKAjZTnto32rbapkIUmvtH/dyeAYK9Y4pXSe613eb1mngEqRe4ffHvhc
kuVsEQTePI9Po/zXwC0lTjU6jUnakgIRD84Y6c4ZTCPmU7qWwduQYa05fVzu9U3uSVhXnfHHfi8I
RHB51k4Yg+Ako9va/8wLn5H+d/kcPgUkETxoG8y0ir3qbj5ulk9WTBW4VcKJrYN/n2i/bW3EFRwz
0BrZZy/Nr9Mz4l1GIe3GwLONIwBw2T35rpKd8Zu/kfOyskt8Xk523oO4U/gj6aejAv6veQXHrlkb
aED5X0jlMkcBzasPfllYsJrWKZ9YgrtmT0KMLdqdlne0rMHkYOZx3g84vJ4SNpXZQeqPQ7fFhYfd
xMRqCfHXk2iH/Lbx+mBk4SNyIeMlAfPHrTu4MXzmgXAkXrxD+EULiWGA/nKoOmDO1iYvvUuoFm/g
ZkAp0dbcSA4qJk2OVeCh7qK9Qp/DU4O2tbZY/YNgewl9JzrWBDblAw+81HxF4Z5rch1C31+HR5aH
havh64eSXewrSqSrz+ll7Ld6RFuIu0DcuzXrcAy/PB6MSrK0DSmm17Cucz0/4IphcInBVDI1weLB
YgFra17hhfy0P4LQWwoSAIMkVBg7MKGaG9R7LBUTxCsXb/bC187c3nYylydufmgFn22eMvROUjRe
qzrk6A3Zm8K1QdVRToLiDX1EvEmvbcG3sIcJBraVPznlu4uPUOLBhZxTG8F3IzeXZjiqyYs+bcof
OKBE2gqYTTiWi71Kh4GBjRQ3zSo99svfrJZHWkpL2FdgjlYWzOrl8ZCGBxUlbAf40AeH8Vujlt5f
44jWY+JB+JJW0hG3Ei7KPnbyn1w9aJ/wyZJkmxqewtMTromWY2OMvqvZmd/508H8jYQXI7f9Qa8B
tle/4kNr9F1heTOm/W8qENNxPUMC2evV1tbO+I1QD/gbEx6WaRm+GekREY9Gs9WOcJtLRve3/J1o
FbFIfLwaJxJHTXVk2FgiLM0u7C9ay9MhKIXRNmNPT3D1HUHoNHDOAdW0XOvFfPBB0cUZtCl189iu
h09T+lfgiW15vXByHwHhZRohsoWXjMuAlV+su0hr5rX7Yz8EYR0biZb+DepOIR5f+38QVTZ69yJh
ol3Gr3PJha0mR0Ci7C2rtuYHBWEujYXZ0uS66inDk0+ieih8hGXuXldRXq03gV2XfZziyiFnHrau
lxx3NR0zPFbZQjlGltx0w8a/UHG3VNgU2xZcDW5vH0Mkj/6L7G8NaIcRl6CPxvqYjGM27qVsX+lu
mR4nLos69iOe6S+FZKi55+cTf7ImI9lENAkUGv3QbJ8qNP1/CokYrkARDZSFJ9EDV2rXAC8qT3op
33QK4MZbLnaj4obdKpv2SDnnKNpGaPtC+1J4Xer91YgPU3SWOLna6bsR9NN3j9YSyElL04FLkY7p
uyKh3OqQn4b9UipxF+Kngt0irXX2PqRAs5XyjtiYPeVXJgiDjyeA5VPwlxDDApne7nkYyj9wL2Vw
0v4hieUIguT0F5rBSiZMwLSFSvWq4Yf6R+VRNXhauEdkpXSCrO2yDuK+PrEfWZXI+5lT34Y3+08C
pt5cAtsz7/65oSy3PEZvReNBtipYxF5t6xyIldbhOF3xEBDgaIGzNIey3eTVy7wDtZ5oO3W+JJkj
0leSh3J762HHPBN/11g8kRtobqIkyOpJh55+KgxMoC8zN/hG25p2xP5yhtjXbvKUp2IcDLYI8WG5
ZqnbqHh2sJRBhPyLZhAY65zAxOTRHTPzeOmbqjsl3Z6Ng6WfcuVY1Ifmg1CYhmUMTgF7hgD++ho0
QKs+i+FTtu4Y/MN2PzH0tp/q++xzPCV31d6XOjeiQ9zxiN57WDLhs+6fzTtfi17+mFBD5L/s2mvL
qxsoGpvuoXZ1jnIP83KyIr2JAstSb34N9BOxUAT/ltWH+iiIFl5wozIgmV8kXsSX6d9MKnIuOsV2
0lvZ7YH5qfVOPc6pE7fwLk4gYKV/acoX/duYHo/HAt6TiMgxSQbqXp5PkChWQj1rS33wfBvhnpdv
WvSSYQqywMTv++QkeMG2fAvZV2FdIuu1Pk/waHjVCKYsvja+6o6gCjvICVAO3YLDt/9bzcYaM6Cm
H/P0ULW7UqpXytNabhXoy8fc/GEFyMlCteQYHy31aGp7EodRUWALh+u7r/uTwsuBi34C8LO+dCzr
cw/FGA1+sjyM6WrnAT+OeGSMj6J6H439SJNI7FKJilURDIRQH+SRUk6jHh+fArlwk4+vebhmboIv
UfbO4kdQHxar2ugZABAwHRubFpCByQuhMmj/SG7TFsCyk9OJjESdbPuv3j4zMRORwtM+ELSd8SHC
m3Hwj2a4fG0iARcjImTsKNq10A8qaEuM4mgVQfNTttk2UvcFtvhp7t9Don1qvBuDgz0Tv0J7b98L
lJHpEuNJ677YOKO/1qxTPBLGC5tN2cfqFqMnWZZIqFelblelvS6f5IWZl/F9sgoBG/5pmt8Au3uu
We1eR1uRK94DyUlf7iB0UNxzXHXin6meyxLTv5PyDxlV1CMjeMM6p/hqwqsGwp8OC3Pap9hTMBIg
aD/tp2muayyjBYf0NrrzYPUkb2HkcLqoNB8zu0f9Zxt8s9YEdmScbYbB2b6bymMsz6Sh9F8T/AOB
qB1vq34GBicftT8WswV3QIjhhIZYrfNRMrg7ttkmvVWxB++Y1AF7Xg4aJdrkfMKxzY73Kt+AyWIe
UxbHtTfyLpOQmiUoNn+gWoeZv+FK263JIfdTmC/kkVWSCu1RoYmCWh31OFHFsaR4NnP5JE5NnweG
LIZD/aRMzGXqF7Otam6YVmAwBe+59DfLHqx+6nzpXykeTAtqfFHis+bzHdC9goA4XsbgB9AInQKN
8uzsm+0fDYZ9LOvcsc2YNtyHStzXB7LpF69y+CyYp4r81awSt1GUdVM+mAOFeaimMyztBAOzMn0v
IlkcwfMGorV0jFIbXqBO3thtippb1IE2BwH5wH8viOZMbiQ7QvGyyGEulF4p5loxuy5ugWBgSGNZ
t5k++vjBC0oLgTpOmOJ4SrpV4Z8y/5O6Vcw2tumkzbkXoIzYnr0PnLg8e7CddEYzUCrVSdL2049a
wwc7JNJ+ZOaghzVwAEBYdy4Rc3seOSexPeh3TawjfsDyN7FWWoan+mVMtgVxokCBjOOUmSMDH39Q
7GWNbzKSsqwcG9VhNA+iG4pLH7zLyplKj15caFdoFK65+Sc6FfI1eB0M+Yj6RkewV063+EBXHVqs
27whIamNTSgJ+GzuJF0E4pRBvLvIlIBj2EcSbZwyfxvRNosaOVWEDKYTU/hpjLaaQpMNntK5/Wso
E8z6U7lgEe+st+94Os5lfR2lrVk+lKyjdYkmpWEzDGyTutJL8o863NZMLdTJbpS+XQ1gbRcf80Cv
ujSDsCgxdfDSz4W5rvioVGa1zqv2mNJsaDUPHQCXXX+p9sx5AZU9OzQYPnBP5y+a/5n70UUo+TZQ
hFOiT1rQ2VeGVb1MMfXd0z3RvkzdcpYltFxKuE7Sk9GSJ1/iyliCrJpg4D/dJ3w+LcPkzWgPgwK+
UrlqBCQjIqdgSlugfGRWZjL/QU4iTXmadfcXAG9Lp4umfFXjmR5hs+VeMO+kPtuljD0261z7XHTb
wCSmSXXOoDqlTNw5kv+kcOZT5v+kWbehq921KZ5Ty+RWTpdSwN/1TQqeCoyKioMMtjLEm1FpF60b
HhO4yFUT199G2rE2nl6IufLMc9Uuuw7Db80CSq6yf31Y7pI8TLl8629xlNBuFqbcHuj6VQzjUw70
JzgnrqPJc8RMj+NG2zSlupvhyvQWdujQ520Oxqitj6m1ZOjDJ1tMmpkGgrSTqn0ISb5Khe91Y5sc
tG6U16IrUEGQ2qqy/JG7+dJ1wG5si96oYRCqx9JOfXbQGNO4xeNPQxHLgDykKLlnhHyZrGa71Af7
zJHkWZJVgvUpVcMDELqrNPSehJldrzN4Is1mwFMRINfL7aHjKda/8cTQ0A1hgE3VzxCeMrnkY5e4
RJoqTkkYU1XmTTV84H0ORZaICCHgtM5XI2J7miXbaDGWH412z9kFSMT1cS1P8ktoOv53oMjHbjHp
wkJgeYt82uxKjc7EC30sioKMCQNiXg+UPk3tVzzq7gyPQYVh5NT5V8dmheygfs3lszTczf7VkD4G
6ZJKmzyhpuaF3X1lXELrkPZuhw9qYeNsuWyUxes8XYvpNsdeFJfO3Dwaf5dgRx/BkGdf9EBhWtqr
BMYoAoUtV9wS7oGF0e8KxYZfz3oVEwP1SixSpOQacR1LZA/aCaa09wZZe6TS9ZCxZtUvQj/k2o7P
ccdUvHxjm5Etk4hA7d8n+153tzTut7l2r5HRxo2oPGM6NNZX077NkgtyJpL45R6AeUeyG1syWIZf
wvQMBNuwQ8D9HY46fnCsXPKPjcvX2smwyDg2mwEYmTf3a5v/bYujTxGrGe+Miu4RD+W196ovCvzu
rDDDFe3Nn9Uf6Jdb+c4OCHi0carKjTRstBeMlggwOzhAf8ZJ3o8XYz/cdHnFvf0zjtcUsnsEq8d9
8YS9mO5aL3qbXvR7uVOO6IhXoFpO98HcxOfY+KC2591/FAeyCda6+sYZ6EzgKSi1dJIDGNnv5MR6
5w6r540e+I18ACLuFn94ihxmFqwVl+FpirXKALzGS9T8hY0bMtxRwpRRpOoUf2gn6LozocU1dolP
qJ+0X9q36KRopwxEQXzovw1kP8/6ib/EiWDfenDyW+bQoeCay7QISfCldcWpc6JreUs/hwP3RI/I
gBvf/UeyFQfMUvvuSfJFulgonvvqhBb8qv2rHDGRFeFQnG/JkUfCwXDrWCtkoeN0Uo6g8taUGEUr
quURijcanVPjIf+OAPA80JetBxsc0PIIEsF39l07nLJ36Wr+q9/pAm138i+cY16P+prw/Y7Ez13f
oiG9xS/E4ohQn1sHsKBXlntmL6J65pY2sMm/82UyKPlfjL2HDGkDR+RVu4CRbDz9hfGPDpUc5D+c
up/gYX6yBV0TzH8N75bT5Bd6jvbZDhjcfxydx27j2BZFv4gAc5hKTMrBltOEsOwyc878+l7syQMe
4Kp2SeS9J+y99l/4Gs/u/CG7jcdL5pYncVc5UMLz6pXhJiPa4FJfx+PomhuTkkJ3rf34O52YcUMu
5VzwulP5GaOHR2V4GCOHNLKCm3aju+WemG+bN7TfVuf6itHiqkPOqLcIK3fGgTgTzWmOwgs1GV9r
uU230nlFS/zwaWvr+DV4MT+45o/dyfypzgtgKFJINsTf2dYjOUtsIJkfbAL2MY52ImHyInwxVdBI
iiOF5caQkrnL6jk+NjC2HYbOgDvQnix8VB5uSKc7KjbqzMjGtri13P6R+ws50F7xXtuMG3HNlkfy
S3W6hPP8tlBXMxSlBLfbc3wng8ehuHyrf3SGHy4TtHfCG3+Wj9IXvdGJPvW/+bvd1idWEWy9qoPw
JpxCR/+aLoxgnPkrdmI/+oHp6y02ojOX0lza1zv9kJ3KQ41ZaMMHsoe1tTfOpZ+/DbvM5vL1KKb4
l25J6/FotxjNJU/e0TNhOHZyWxIbsbbsh1zRx/BVchq0nVtitneIkNmus135N/GBO9lvfycY05EZ
kNbfy8d0BJ7F0vLLtH/Mi+Ih+PRXFZqzONZNeZPdNRIG9dALmnyGHJuaNnWLrVHdafdoZ95Q+S0f
LL7hvX0oH8pLeOYxre8Y4sHpKn5MLKYPzVJxFVs68G4gWt0n53TXONNGsxEJID5yCzd6gfDlk23p
RHb0R8XFbpFN3l7wwtf8NXvjP3QX9yYHk+Zmrnadvdavfd7mU/VhHIsd445T92n9cpgzRZyNLZnX
bvXLAN5uXqZd9ZJvzdfQAagBRRoBNB3bw9yRWv+3JhZsY8dyCFqLN5RuLsMijEIerzDE13Nzqe+x
E9hUilTZSBkRQvT2+DNeLWfwDQcszW/pY5D6qF55sJgh95vpKjGmO2a79IxNyNWeoJIOjBP9YIdQ
Cln2hsmn7vROuO5n/bbepv642qR3C/YanmMJ7/Zpkh3B4XNiEYrc7yP7ajbX4kUjoNMOPWoNcuMY
EVZX7C/jMfJ12p9fTCkJoaY2zzM3PZUqO6Ivgx8HZxI5anGodmXtrlOr/fDeDidjeCNyjAkvw/bg
lVlHvJ8O8b/Sw5P9FZ5w7wJFvlM8m7Z4YSxPq8UPfmbP7qDuDGPTHAKfb4ux7km4MR6mcSb/AiU6
u4Xt6Gc+v7r2Tx5dWWaxjfEY5ddNpHl5YuA1Ymfi8ziz9jgDz+RDf1nc2K89wakYQ1LsH/RdsCP0
IvQIFONaAdfS+tCHlj1O9vYtlT0uB+OD65SObQIDgt5Ls9nd9Y+eF01wEEHJqqPuxT2eepIxkG1x
DBFvh6E4ZAa7Gw7anWetOIQ7CX2Xi25DBJZEf8cg6Y+PE9pEGDnQmvaFM/wTmBYP/siYWNpmHlPj
Va9kz3ZuTzXDsk3kwNN68pBvudg2w9PaZgyyv8tXE/rzfnprr8aeWMXYQvqyTe9K61S7hiYYEdE2
h4Wqn3TDIdT8ghMeyS5HnvyKYt6HDg3Yuz6tI0BuD9bD6rZrbSghEQ8vw1tHflEICNmwgHMXH81y
+mCszGCUWtkLvzkUGXh/lOfqOr20XzrhF3xLpiPzM8JGZahzknfBUcBOhID9WbxLh+RlZGy8HXkf
ZF79HYaKT1rsfthi2rf++l+aRtzuMmPbzkedxPjd5mJoSfPwaHxjJDVY8Hdoh7xa8Q3JnRIn87Q1
LOHMIccjs29uw5krg/nhTra7L9ol3tTppbpa7C2+NYkl2Eamoui/x2wzO6hQs2v+pu7D0EXZkCDR
xCT8Fq3/0TuRUrm6BzdK+8psbVNcSmIPTuOj3KKcewTKRjsXl+iiX9tHfmLnxloxf7DvQv4y1R7n
KWM+8Rofjcym77t398kJt0yuIk/1mNt8Il/Z1UdUwTiBPNFF/6PZs59fC5bMW2vHI+5CQ0ZP6kKr
HqZt5U1eKtrie3/AZzmvRdOGRBMqgke273fl63Cj1X3tuQ7JHOXie5Ocd26a++JWR+USsTdyJY7N
xR+pHbcpj8XCckUmZ35T/VrvAFmCaD8jy7rldwOUE5Hrqd3euOSh/FwYA246io6Z1OhtzJAl3NL3
esxMlyOnM7OhH4q1reCDSw08Vs/cK+WJnOr16laYNDyobxyGOhx5gsf7sNc88wd213ENccGr9zqd
zV/8Z+i2ZmiNR+MePTkcNEclV2iTHsBS290hc8GloKOhyv2CW+gqe9ov2aTmgNDH8v1aebmtIkX2
eRCWB6MByDwwBdmcETLyGu8ITPLppWMbWybn8cGiWtmWisNEIGeGDjxkY5EEtqkPooepwOUmjDzh
2j3wvKNTQ0CBsQG0oMRGfQOkXnoP15KDo2yHg9mXCDc+BejONyknH5Fu+QPqzma0+ft7D07NDfj/
97xenc0FH+cBuhCaSGoMiGYbHkIIXXxG7uRzgOTkxKwRuPQNbFcZRgU/pNygnJSkXfsbfxSLpz4B
/QgcCkv2DBgZrlhOtqEIf/ObOPPXsn5PD+x/DXJhDYc5pkHFzoy+OVi9EyFAEdka2MPkTcaRwTWQ
3oFb9T2LdlD52SKycIp7xHZ2woH0GFmd+M2ZaXFXeKQIzx8LdFzW8Lk9/El/Je/zK6JE2CmQCDA6
VJy8NGTb1RdAtjYhStF1YarNqyGxPVoDe/t0SxrRnaBe/YOys06OZCeTudGTn3pD/s91NHwH1N+4
2z+AKsfVfmIRj8feUF5w6asksML9NMwPsd3FCKQj+nklo7LO9zzQDYO1OSj3Pb4iRYK8mHNNymR0
mdOuaZhTsb/SKmPD9Ly4R9aJ2Ug5MqvGwsECBciQNklbQlq18DwW92D0+L9Z/ByKH3TyM9mbxZ8U
UU2WNlahSj4ZKh66DX90RhhbK2/wKLGoHpPsGrfndjrH861cPpjtbLPCj4W/VENk5oB3FQZYyIJn
1lxQ7NmQhLPIqd+tFrc5uwiN/GtC1jTT1dhoS3P1s3T9Y4BEkLcvAYNhNURokMEJkXIvhbJVE8rZ
C3+rwqW25pdw0mGUSZscRtnAChGdGuNU9SPKcEEsV5maqPXHhnYLr053HlgIEg7klWLzKRKWt7HS
KcJTk+kMrzCIKCM6R81KfmbR2Jdi9WUp9deyMLBrrBy9EsrDXCJMG/PRIRLbvSJ2nryOTVHIhDJZ
AbNJIKtJSPnM/LS1cFS1w6Khk0BkYgnVWWmBKM4pOk2xV35FA+6XMSmCC/70DjJp206yB0eKlzTu
hTNJmspfpvDTSVadC7ijeT39CiKQRCHGTRAFH2bVvhciqcxC9xgC8lpbDTNpJJeQTiRIFPlwTIgR
rUhLihUUrprWoFeM9W8jZ+VbmqNXovDaTOoC9GnuuOhMVA7KmDs91JYgioxvvWErJs5pb5NlVtj1
oL8EhGqAMhm4E3CPaR0lWY8LZMaSqbbaUxjbdQIqIfokWigerxmfPSZ+sk3HvSgKt0TnlsId5/cz
xq1mmVGcBFzHZpDsF3SuU2kSUGneUjV75jLTkCBVvgbyIYWku2nVfFhAFelJyPBPCxCC6vOEVJIz
oMTzds4ivTqYegQab2jJxI5ZW1nWPiVCLWjMZ4LXVyJAZZKGf6oyvqfSAM1ZZJibCC8A+fdWy2Qm
BwCz4n4mJEbr+zcgtw5ZPoXoPbKlhtvIHDv6ajUMwwsQ4U6UdpP2V/ExtfHfEMKR50IX+hU5wcxf
eym7jDDdkDOqu0QqN2YJhDPjwuWhStiMpZ3G7OU6a/TvurTJZGU3xl9KSDZSXfmDNUDa/OzJG4u1
p0hITDdZ/jhpCFvBM0D8iheaDHadoXhVhK/c5CrshL0IrydtLWSRAab3Gp/Ab2IyJsASMbPpSFs2
W/XKkcVOpvFV4oSfZROYlsl7CftEM3g9Sg8dNgntMYRDGrG+dLAxQnnRaRvZ5XfZfWY9iTASpT8T
YKY4yMAsMNgqGkujWewhIXLPCLdZ6uvhvyrjCE8ETuH6JZ0nSp5zXpv+vBxKyZXYflciSiRmBtUu
wZMhsjsOg/eGI0Vmi5KwPRFyZljaN1CiRx2sADoLwF1Q/ylmwoew4D2Qy9qr6v5ipFBk6lgpt0iY
P+osYStiXjjbTu00+80snEby6bG+JcdcqC+KLtid3B2Stt1KWvQiT4hGuSxD0s3yPPqYNfkNVSTS
iem9kvov7MMc3dQWmfne1Ti4i/9Dpdg2cAcw7r5lKoHGIwgGsLSHAotUW4hEUeOfng7pDBHR3AXU
JAH4waDXKIoORXOGJqwWrwvEcGvIXBX6J2oiPfyd6YmE9ZRAc5pF1rdh1t8GL2Bv/ITYhDToD4T2
nWMV0haVDbJF4rZOUsD7P6QE9FFARvU5q681v0CmvTQEYaL4pykGYKtqV5xTeYdwhZV2KnxO+IrA
oWKf2ekp3yF76UVdrsPK04Vwu1Ack/DNCBaLJCkumyoytoZADPRQE5HHVKykQ04kvzZQpOh+qGPf
g7yoFacGPx49R9G/gYtzy0qB0rMLaG4C5TfIrYOO6EDUTxKNSMa6bemJNv7JSjzFnALl20pDamjb
0mnYhugP06nnBKY6b84iIr2YXG1J+ky4WruGuzdn1Gatc9vwUSnrtXgHCyQkil3nXwqrASqx/DG0
0CpocRkN6gMb14s4oKWoiVenfh4+tQjLd/cQ2RoYxFj3Ik9stCPdhl0i6M7LTJdRHEe6NoVRNK+v
HLESzRVCZT4l7jkBRbKk7HNWV5n+lqRINDhb0vGfrINP1i7rYrZCbbpGk2MXptcNayYTGcOV7jXF
IiJQ3ApG/yWDDRXGfKtIFBIZDGr2HdNLEe2zqXyViFsMLNlPRoQFJV+LwroE//++hE/VJt8S00NG
YXL0IwLONZLbSMkwaQN6+5PADAryArPwnUJXZ5TNpYXAOIUFBjgwkCwap/I6Dwleoae8eBKyOCH8
jBWghd3Z7OBW9Cc4rY5YwxYzP7IptDEmgMvQeO9mBlZpvWB7Jr9MxBan1gL4AYaq1bozCQana0gT
HZZdbXDjsEzsX/KkuY4zOlQMIVUYfZkq5ZOgv8tqj2etQlyhxaeU+nHoZbxw+KXORNtxGglwA1dZ
f4i/LLW7UWLJX4xQeOTwWFY0PFiV0ebGyaGczH2Vjm+SbH2CDvDi3Fw2Vo5tuswZqUTIx4r4LVUL
aGfYMcF2s5TE5OEnaQB7+aMeiW/QDAKRIz+r5iNIjhe1mH/6uHqqmrKTCs5m2NwbmI4HoxpEe7S6
18bAuYaVTQ3r9yhtnmNAOylrsStSX5YATDq6hWX8SlE9rEzWgoQJchJIahCL1tHIR6wYH4HtQMTR
XIEKkE/7aqEMwrR77yBjVRET16SNkeIeCQlDArNagnTghpICW/OHDqhR6OmaGCA9tCJMs+dhKXh7
n1r01yjqKWG9W+GYtyYN1ytlGIz9rvoESIs0rbYBF9AX2yOXCGdWwUMUJCQL+AYpRpn5s4CkEpXX
KUMs2nFa0XHU6D7wPnZ3lQ8wdOduj1wDdwexwCRddL1bmbelf9GVexz8i4jh4kIDnsmyVcOcv2Ne
C+53CjH6I8wCCSix0WHdt1d5L9d8bQBr+9TySJYPkB8x9kouNW5g7UO00B55APo2LRXcREmLWnS5
wODgMwWjFQwFVRdLg+R1Mc+JegmZOFMxyRPc6MvMHmmx3mESBQpYIsKR17z5cXotQ8AEuUX9se1n
0J9XUtaoUuyhQpa8b4NjYXkkLeChKNk1orWdXgsO3YJ1pLrPP/R8D+Z+rI6pBYd2G3H9L89G/12q
fQGIla7erRkfopCQGR5/oy3ooj0diyG/TTAGta1Qu6p2SdkJsE/QPRWYjAnOijdL1z2Bf2cY2qby
G0PXR2MqeSwN1Z7cg9RJ+2OgHAn6dgz5oJUPogg2XUmwgHVQhfdGvaczJn9f6ggvOgCSHds/mSFu
kRPqiPIl0lG+wk0qeHxYuMCisriNuwV2WroCaa21Wg34brStNB0G4QvT5cpent2RD5EDc0aLq40+
4qOFurKm6GFFF7E64BCvfmqEmnSUC11C6dPItDDVsiC3i/IisTpIj3HkyzRPOfmmhC/i7cZY890C
LmyYu1o9hlvVJrjYxjC2GZtzm6lbWiZ2ysL0b4wo/YNzHOJJXisSxDdE2+o8C3A5JjdcnFx+zaGx
Hlp+DQp1ejtwKBv0ecoOpSHPdD/z5jHyax1hOo/awRgPorbiSUEiU9Xkb8pO/Eu+QJsEN1TAaoTm
Bk7YTt1Hp+UjRh10xs5jpbinzng65jPcHpkJNaoKZJC1ny4+wB3dx0VV00Mzgs/hKzH75ePh11a9
5YrUOPUQOfZ7xNiUloZt/uX74h1TB9GiqPggACTOUN3Hp2anOhI5x2j9Tnrj90EDhNiU00GmivjC
O23GHtFWWBjMEGvCpv0tEL3YdLK6x48wSDP5GJm8gs9cdi30MnzTeIRIfdo0lhdU21xwcDMQWXfK
SA7AI95u58/w2p+ln+Zi/oJlZ5H8iE98O8KtRGxYXAhvu+l/VQ9pmvlv9A8BE0FTRzSZiCOWC1iP
bpffFK5ZD9uR5Uje9AH/VrOlqwSzkhnFEck3I+F5QTL/xc57aXYD1U6RfQnCJTdtNXeq3tE0j7DU
BRE/mfR/IyEE4meR7mX5mJWUgRtD3K/UKsrlzXSS8bFtLfY1xALnsOY8VuehvSAhYJ7C0PiLVO3q
E9FgJzikKaMQsjarfGCyAaJLwndOOCF48XpD1FMILtLlkA1znxhBeON7TtMVQLpfne3nBq4j6lKn
/IgEJ06PRXjqNLdJ90nhCcK1ES/EmzOMSDmZAg+pFtSvjt0v9Iy36XOtUFjZZTsQfTI9iUjhSND1
GXM12s6ShAPTM78U7a5wKJ7FGXUKAaggBR3LJ3GagjIhVMLT/6LQ4z1hgQLBlmVEdNVeiEgOtwQ+
eNLHKvz+Yf9j/hue0lHYVTYzpAynNUN0BkrhR3qJ/4IbPVf7R7VvosVXya3YkoJZegy8IXPwVY/J
pv2HcJNOjXg/jIL6Ttl3T4UwbSh+iRtI21xBoMsxgr5EAMH1079xYqZ7jRXDs6Z8IWP9vlBDpzag
o13zWf/jdtQY3z+jb6I0PURVt+iRQ+j/i/zoVrvtby9ukPTCUr+K9+ACiBYi7hn1BEO6+nP2lZ2J
fM8hvlG8JX5B8O6W38Zw8l1MWYxdLHRojbTbuCsew7d5IGuMibiF0mODEJBzhdAZkqunp35pd+EJ
hwGlq0kaHn/9WeJzO7Gos+7K1XxEK7WQfYB0SzGUbkNf8fkDKGDqdWhKBiNRoRSzNGKefFE+ILy9
MVnhv74cJX+5I7Az38vX5pT/G7m6PA0jBNN72KI/sPkexaFzaPF8HMbEBz9DFm4FJPZx0zl8FF/T
I/SEk3Qan7plJ198o9KL9QrPWy93cAGOvKrBtXWpK+ID8Xw3qpDou7vTT1n6tn+fmL9yJCyPjK3n
jLnHUf0AIalySB8GdyuNOw8Az6J6UvcTrRomCpzLDiV3xgFq844OPyjRmDOQpwF/MGC56askGuzN
6xgftWVLDKKb7Y1r4Pesr+p981pd8hP/9gMbg5aDA53rhaczgZxRbjDhcIqiR0XVfSH2fBc/ozdM
sKv0NPhkmSOj/N7Px/jCCkHYRod2sdsfUGKQ+0/dt/4UEIJyXXyS6LT41ZORMjIupXElr/geP3AX
R0iMa6e8Nb8rpHlv4TbDdnKdVlPgBgF2fMrIOIOSHZyi38o1zt3FvAopwKst27B2dklk5ZFnbg4Y
cDFsIX5VqNKYVf2Oz5SDi6OWeTvRFY8Irf6mJ9uWSOwAJZuHnUaCfbOJAdOae2anTFt1xoyVR6Gq
zHZY3tFjVcVrvj44jDg21XzvUtpEH0KFTQIuCUr1fIRKE4/mRmHqD54MC34v3bJh2+CtiYjCGhRk
1Z5l+Qh8U+uuD17V/Iyxy4YirF0RBcKD2OtNpHIU71PzkVf/INcF1YRvAqiWi2JnMT2AMfYQ/0Cr
TWpXG/m6M5v489W9xiSGRW5qa7iT+rMe/RtWtQrk0q9w2anRZSUCDwJiulU37entSSPgu0BRSmnF
+Nx6FYcXRXpAYFfzU5B5ffYhFZwRHIbRqYWzDUFu2OX6JcYl0HNrTs297hPKEVtiaM2EbKP2mjP1
IqMm3GrsgtjfzCrS4j/ovZ5R1zZu7KlkCzVQOjLKrdIrbtmQxZ4sEVXUY6RDIcIaMLsHQkU1dFKN
d+gPSDhPgnVv+uTcE+kndQ9JeQU5lzIbLQrGH8wmOlwdCl2ZEEToNJwh/AHMUkwHQ2ztXBntkrSK
sUFdPNNlKzV+BKna9v9oy4zMm+nmGk+rsXLv4s4jfmh6J1KAOzekWkPNjTHHYaodP80SMdiHKflC
CwPdkWenYZC55hjwDujfovZaYGQOvJ5KvL2qiY9kKhO50fOX/jY8U92nEJ9EJ2aFxdatm6DwkW7E
IiI8BfXB4jI2m2Mp3aQFqSkLvxW4hgdPVzg9S2DsyLVjVl4gyclpjWaOviL4XUh+iNTcHvmHYhfn
rGQxRQo4Mc/7vP1UIKVrmV3FiwMa3utM+nCj8EWLPCeyODP0C131DJt9xdy2PwvqVYEIgcy3Kezg
Z/Vd/My5y2zvBz8qMHNua21HVxhIXvs1HfEDQfzGKIc0o8zRlHjdzXpFYB8wO1snJp6CqDq2hV3j
iiSyvLG65oWr/4QP4hWKW4E3C4KB+UKVmn1Zus1LP7OsomG8InrEbMMvnuwiHjumuf94xdnmvExk
jj7oVQCpMJvEtkQuzGrU2oSn9pjd+n3yCHHkUcYdqKWQgdW7zut9RoyxQqA2mPFdO+MChuiAosJ4
m96xn+Q74a4wEMfr8whl2/oKsSTe1n25X3lU4dNZ9DVbveE9HIQNVxoYC3yVnr4vD+qeRQu2BafX
PJFgm3PvBh+Dh05zAjb1Eh5YdSFSLKggcTasOl/2BguFQHFgBQUKch++le/oldJnhdtHDzfTP1QE
GP0lG0APXUawYWCUxlvxlh8RmbU/7O3yT5XNyLV7G7zstOaWIVljRGNuSEsLHFRiCHR7tgkH89z9
DPA9z6ajerLoo+pucf1ukgfhF1wbxD21XPvftYfRHoPQhVkz69IGN/q8ra7oanYVl8sbZ9zCs34j
UROMU4IO3dMdKKAIvLiS9q1fHOEktE+eB8NTX/Sf/LQaJCHB9Qg35CftX6K61qkonPGDUUC30W/K
J+kMd557lxM9HjBd4XlY1zno9/YlcxVHPg1ejOJuE6K7hZ9ujx9w7pEEe8HBLO3sKByT1/kU9jZP
Vul00zZ4UPLfKtAVl+4cuOEVViSN5K49mzA3tvWLekq5/5/VOUbzvI1vrAfTo7YnQw6DJb7FywDE
4ZO0DyhELqsqwa/ZzG/kP7bhZA/uAhvxzS25St1heBEJsN/2R8yIwiM9/f8hfMp01pQey/u0iy49
HkOn20c/jKJYn6u3zJ8ZgW/b/TICPN22WDcYlaRXqs/uoREvBE6akueRKAeQHRCvlQqTgtebrJbd
6IGPM/k33LJz5qPPZUwAWazmNRzmm1Jq104l+I9RT0RpqEEFLGvzbC6Ll2IOT/AyxOGnDs9mrNWj
iCIhMCVPSadHrZ7i4NZWghuvP1yzbdToD+PAlek5jDI9CvCqzBAhuQKyEOWe2b/JACHncidj5R6g
cXSUjtPAAnUIKfSh4o5KczZl480MMzeokFKktLPQ0Uo3i7hYN821poUClrUuP3XTqRg9ouOI9iN+
Smi7eAoNKWMj8KknBHnw0CVuIyK2PcY8GKMzQqZDU5R/RKUfauc+M/AkcEDSVrWEjtj93TA9Wb0l
iLOi3B1o/RZ8ANaFJjLNnZjuSON6s+cidNPqrWwY/Vb7pt2LAs3RARqU0u6i3hHbB/b7St5qzOfg
ogg8TpVt1gL+eADMfhrvsQyMGpPsu6iCayCT4jJkF7MismQ4R/V+EhlU7Gcdkx4I7K38QGBN1b1K
V6UtwI4GYD29o3rIp125wtNuMbouRIzAzIOJdsnYCYYHjtGpgv0a/NKGKIo9pNUAB4h0nVkB0Osy
o20LdgWIc3FRb0FWZIFXLC6GepeAUaidH8HMGNOliKSRwsjH4EGmQLIIzzwicVbT1dWyrDnYbONN
69wuUJU3WvgdSjdMPTXL1jwnNOOgUsBb3sTEAaENU5KxeWbJUVDwBGKvUuobpv0KnMM4PlIUdIRR
pLobi75FvKuZkHXgGyBw3d5iHCQpqEuVVP7trZmkiM6OTUC/RaR66ZpxwDYBErqAOCandi/rE/kZ
2x6JdWCx1plyhf1KTIDruvJVo59G0jU7kGTWM/BtY3AGUq3zD1Xr7zjrZHJN2+6nH5fq2Qig9EMh
tH4zYgeeVlA2u3HkrUhGK72WcktYRqo+wmaOd0NPLLVhhOAL9DZALcuyd06qf8k8q5jaBw0YlBqC
nJ6pzA0tJAWsVjWMXlVefhCRE3jiRAJYU841tiYYoWtEuOVGRDG8tBMLyLhqpN8p7xvyfHuC6yQK
xF5UB1cOayQwMRauLBWJmDN687XrZgz3JSgRqY6765SXnHe50IfMMzsiISRZVo9GPobjJjZQV4MV
t3ZDXQLBX8oIwryF0EYxaL+CiWdB6xRyamNxXtjGc/z38iK85bm0TrdKSG4MAQ2s11kffaTJkJOv
OLZvXdKI9IyzYboKAW2OMWbmJam1HHJSZmAbV0HEt4b5FbcZt4yhVuIuzkkyjPSYQV5VSETBmlpL
LZoVaWIeur5kRqaV8qXROwRLAI4Z0zKt4h41GTLJU3xLAiu7ZgohIbqkCOU2hHfH1qtVfaLK2QD0
IZbmiSSfMYZHPyVS8SLmA5ODkYFc2OOh7VZ0pJx2866yIihO2vwAlDzFXGoDgIo8L1/7KTZoyCR6
qTlltEHcQX2IOkXkl+qL8kPOUvC3Wtrik1fUAbVgMd9LqULhL4IMZlBdFD9CyCOJuGCK+AvElbo0
aUJbe6VqGc94mrNrOHa4buYKErScpNQklWhRXc9G8tLpGW1WpRDvAcRDrL8aTVhNkarht1DlrVKk
SpAqi6IhU+hP+B+cJ2mXc+7W9YjDMeh3oFBMnOqsod7asBYYPGbA8mSzx+y74HPMM10/zUUbP5aQ
+MdsSn8DcfyZa5anodopL6RBMZ1vysRWyv6uRIN8WAKzF/BTVnVuk5Izoi1POC2KVF8pfqSifhYq
67VFIq23STrADJPAv5XyMClFf5alut3HBBIcIUtyWiUJ2FTan3RmgCCXmWOaJlepqjD8i1r2VHAN
5augVcGtKCvmffVSz/eIJ9lpxY6U0A4ncrAARmJfC3BwZLUIivqd746NjAjSepcJQE6YHisumaWB
3ZpFco0qKyARNAP/VMwh8XrDs1bZqMAPZO1aWp1bpQuqL1A2E5Fnr2IMPTYNIMTz+DdAVtakQq0V
z8PcxpcmBOZglKPFxD0l0kPWC9KhZ6YOYassp7qcszVGm9gcEh2PAlxkTGHW6kEfp/QwiHzz1qwr
z7GViqcUhOTFSzpTNwwpJPPW1aqntrLMJ2yI61EfkC33AsFwIgfFlUD28GyI2XgaE0Pa5zDwMZdi
wlPjdvSEoG7RY/K6KZo57iudXLhWN4eD0gj9mYi97tVslRLdSiwbB8sae3T3M55COFgoX6hVA5mQ
NSZ3GqAaEFIkvwGtU4JKZhioBh+zBDRJnCQGEAY9tWSkJolj+vozZCQ9USnAU+DFvklk/G3lERwE
GUmM1EaLZMV4VpBREsTR7FrW8gB0k+xudfH0Aj2utbgcex6gBgFJVZYUDH2yWnWqSN4N5Iaj2iO7
2pDb8t5VZXgWF7QzAZthe2KDducGkLyhB/sOu5d0kX6QdoMco7sCR6vuMz0e3TAd1FNRTer3pMrI
Ny0DX/W4hE6Rz+MzaWae6jIKDObWzYAMTzGpO0tjuQ/K0pz0foYoOxdopFItpa3qJd/sWtNEpoEO
RKvb/FxnJeDyOYTfUGWr0WzMsaxKQpOd8nFiwoSbEpwM0MjEz2ukessI3zFWVSITKhF6WKyGn3k5
M0ad5I9oygInJcjLmcUZFUswYN/NorjGJIxwflBUSBkDvIiuaeHwhXK45+hkkFjM0JY2dRemuKKX
BA6UMFAkWkAsAnmNEkwrBY1hZF3LSKhoW+J8vNdaiHJtVDk5u4yoxzElxoxLgkKwYWQ7zIGJxC4q
Y1jfJDaAWqwY19WZcFGqQWdnTw66knbIEFCQzFOY/Wu6uExdIFujH+k5zI+SHDetKqObIOpoenWS
4ww1mGh1OtgvXCEh6KupVN9hGq1YGt1kGtQl1eTIQ5SeJj2yUNVkrHonq9IPVLkVZucyu1DDsL1s
SRMeZI19iJ7CQgsHjUVkOsosdKiX+ussiZkBQb5tPStqO7fNRFyDOWSAfCDmcQvbHeKAMbOr3ABw
ossTUrA3Q5TQKkP9RR2dCkhr4kZHIhjItTcqWG/7BtAX0oYSMAHTmASd1TFoQqRrYxh6YzpUXt1A
5iVEQOCUmpH7yRMrVCvlrQwzLEZjteA9R8ISM2rLzehkQnR28lHBGjCE7bEYeizjZVsdIWDzai6k
8ZJrPorfWRnc4W+lDyUw1B/C27sPoO/RThTg9Eca9XdISeAFEtqjWuz5s4rJ0tDSIhz8GYEIePjg
S2+kFiDcJiWtKto0pVxDbO2jR5MUGsaXaKwPUmNFb3IQ/o3ooNbSDH9ilvHTtcX6LIzHz07VZsEz
lJFOXWeBMpPqk+HY1xmTheEz6ePCDZMk9iTSZtzEMJkQJw1kLlkcrAfRTNa+UZovU+usI+mioa8O
0XBU9RgfVm+xLGEioofBI64Xk7GLaZFA2ikmZrYpR1swjJJsS1OzKh0ti0+67ObhqFTJ8Cu3vKvb
WsqIsZnQg/xDZJX8x9F5LLeOa1H0i1jFAJDA1MqSJVvO9oRl+7qZSTCHr39Lb9KTvskSCZyw99ob
bYKvNJb1uh9H0Gn2IOmmOV4uXrLoah/CQsIJmJFH2Q1sfWxwSWmMo6ujwRBr1F5cdNQeLAhdPIp9
b4r7cPHarTCV/VhVsOdY7iX5ztXEUC4RBN5c5Sw8i4nkiVXYOO4ujVl6um2sDozYAkHIm4N4M5L5
cGgniYnGICmv0qJ/mNAg3fmGpEge7/EKbNi91m7X74KoTI/BMDLKSEdakSZeXo0xBS9GkY6Yt8YZ
WTjCzr7qyIHVWUI+RhpubCH1xoc2DvTPte5DDYykTMN438pAPaYlCzHoV9V2Aiq95bu/bRCy7svx
px44RiT3S8KgxFVyZItTWqdFwKzw54oPfvb9X8KoqjeRV/Cxykn8J9LauxDRVexQ7eRf7cREKBfR
cOaCdndOC9BK5dmwNmNTHPXY5rulHbsXP58RHcdTt5JgUNE5TfpsB052LESbnRzDUjXoR8Y2pJK3
FN/Tso0jF0ox9sx3f8SnFxJPt+LxGJ4XZ/yu5YjJye6dH5it6dH3pHOUza3NEfxcYOKCH0syD6xd
hVR08d2ISG3dbqKGxKXaBTTTWOAxvEzU61G6Ptkz9a0VcImfRte4SivLASM2hg8cH4hQUjTK2F1R
Q6SkME5pZr3ak6fRrrX5+5ARM5g5yjpNblZeF4iAK1IsniNEMafOjuON52XRPpsD62QT4bptZ5eW
us598d7rOP4g2nV6yRGp7Sylgp84mckJj3S455WES+sZvqphQoXbTcW812YO/2A6Og9+c1ty67IH
JFRnR4UsdjsHQ8CE3dDtMxZ4KRtJdqDrjawc3F7wJNfTxLXCJn8uUy702AziR0ep/1Auktc8ZjdO
niedL5ZG60FXTUtsUwEDcCkUklXUYLa10Dz60F7BobTseewozlk0No31VErA/EgxsmDTaiaB6GjG
09S7M+hbeUNPehNaCvzKWtbdKa7RpaYyCY++1b7N8WzOY5RMtP3BEsDajodDmYNQi2PwlbYjxi0s
d5cUy5wyah7LX4q2I9pKIu7KfRP1jySIjbuhSUCl9/WkriSazXAoyn9D2VibMVjUv6zMo50NWvTU
xKNzZGby7IdW/mT1ctoPeUUb7HCjX5NOFz9jmnVMSjWaKkPDWjPF7f6auIsR7AaKSXxbJR9NkMJe
oBH+5mwBPmKH5SWkC3vn0VnWAV8pJgcxoiwTN9uMKIYjIZTmPiUxYN3RpHx4eRWcpiphlU9hPyPq
NWCM9IxP1Qy3tYhybqO9nuqJvYfvP9ayTl9iWq6eZ3EruyTG+eyEL2GKL8ISoSB71zUPi2O5h6kv
ooswmnVVajdAjGyIHlO0nMLFYZ5FaCeYjrR4V8JeJPtPe3qKu2r68BVtiu8t1W6scb714gZUmT2H
OZuI3hffJwFnIGodFDarOGOxHkscZJChy6StbsUW8BrGJOU7+0ZUhIY5dvwXhQlJYUkLBshruv/4
2j2aLahVdeOx/gv6nNlLneF41wyha+IsVrGSpKf6IkKIVtYforWyfWovghDuiOvSyOXXcsr5pa1Z
kZaeAWIuq+Va+nD78Vl3g0SgagOSmZaBdahfAe1ywnZ+zgs3OJpeu49cnBfXyOk/lRXhWcHMZTY+
22h4KVu8uWf1P2UIw7fUBvmW4RaRoomDUR7teP7EM9YikF/+phyxFyBfjKoLWSDuEmOSQD57XyV6
fvJVwQrSLmNSb4B1DH0YnMMhER/FNJandHTic2APzj6tDDLNtLiFE1AZyLWaSW4dyajfBH3QnGyv
5xDoUH16FT9hI+fmU011Cqz1JiGWYYhD2QPky4nM2GCGAcLE31KB+zuMffTCiem/607qh76LgPjc
JNtlO9RvFFly19YDDj4dSE0IkahePSWSi+0h0urjCFJpGTfbsenjbZ3Zy157EjMNbF5Tra3BgGBS
aV59qLE1yI9K75vznIFLbdxDneENqXPMFcAlGCt3Dhcu+l/M3wLPbryIfyWN4GrOSQpMp9E/NHOI
S69sfrOoUut+qsERRt34YwnCSbOUGp/jF1paC0AoNIqnWi9sPn3ESW3H4tk1M/V1kJ/AVes/347l
q6Xd/hSqpsHgAhWDvC9SLvmWYeH4TNZsx/Lucx0VGF7zCULHjRIK1Ltj6eURwWY6/Ztm0jsxgggO
5DpgbFWa5Iz2YdDxcyGHPy9p/tmLw6NBTptpshGaHrqZpUIVqlma+lm0Kzp7VQX9dmq4H4OcKEkw
13f2EOEZ87ZU6qsc5tXkZe/FErCwt0mLg0JJmCoSD86mrbKXF9IeKCSa6d5vZhA5pr+WVv9daZQu
lb8NIpyFS+xdq7yHOjdSW1BG1ZthTAnAGtts47OkcZiriTa8+ETKt1n2IgkFWHkduqG5DB+6pPwN
XUStPIi9XJ5dwm58h8PMUhBp7GMOq5ivcLq34vketAKUOrEnXGwTYuCQDYJPaVEJqoPySVtP8WK6
7tYJ6gO+hZcwSg6dZjhmnPfex3e66IN1mZAqRhYEDK9FRukQ94BYwlW7xHLO2dJz9Yz3Q4DUs2Xl
MOfEs2fIpWbZ0QSx4oohIobDY2iKp7rAsjizemPFJlgmG95Rr/euXSf2pV2frBy3YNAwWteQPZFN
BDteaSxDIE/IGbr4E8e7F7sn2yyvmZBoCtNV6Msf1Ik7mpqVXrrn6taiKbZWAXaSeN72iH4FBjYm
NlvmCP13EKsVLOADoy8q2JsuJBwfOlwDXt49FHF/pAl8drzmz5fRY4awwM6xkE/5k7tEEe7SEHuo
wIqrv8a4xV2Q4jHqgKI69sNyW6DpPy++ofHqQ58PYI0e087bkdWIZ5nx6tYFWRXF/c5CxWTgFyPr
dZl9DzBIvcE/+hOJSOKVfJ7YfgQj2WLZsPzubKPI0/5yCDx2mmR1DC+MK2BqCN4AvZ7QTCwfjnxv
7R+/JIoIieIRSo1V3HdqA+kCZua+J319WPY+fcUQbDCPsOQi+xK7iMOkoZj+puZfA1MtuOblK8BI
S58UwQ0EG8cRtFGhvhrURAIdU1d7nzHLYrvUkFCWu7wDGkmgpp0tO02ObGF/JYqwzE83ZQLtX5cC
stjatvddtCG/6M7PvymgUYk9GOfFZT2QMoHON1iqXPupIsiD2pX0O/NbgTVNfmvz7S9cENNDajBY
WLy2xkG0AR/4J3PZXA2GrXG6X+zi04UsShG/6ZsQ2bfYpcjuIry9jL2pSQhlW8mRyYBmYTUV/1lJ
t2FTakfwLFGPM6Y5atnfOyESQdbG1WdManoCs4yt6vhUAUah+nHeOejvEsJ5zWQonlkDAKqbJNlC
9Y/rjOcGz/wUoSocGUQuwc5H1c3AK3WRmo03R1vd75OCGvi24UDjKqJLPIF9+wH+vcOGs3ZAMA4h
qozbfZbfqNTfCt1GaLGSFuIhjX+DEW8Rygf1cENb3KIAuvHGjYeFT7UVld/e4h5LMCAR21tVhTu3
yLyd3ddswPWWkoRXOdpzKhUcRAww26b8W2pxmRNwP/iJzhFfp/T7QwJ52FfjdwJrIUzddWix3ERm
F/QJ69WEWFHe4SDEckCWV8wQI+MaYlxN+9xzzYUg4gTpDjpkbIBABlPsNOPiceWx0OUhcMeLpoQf
F29d2CjAg54av5g/POxYk1JMqt0zsYafi+OedaJO2sYR2y7DodfjtosZGsz8bjf6KrTDvyGTn3TG
j8sN8cdNikCJaXePYH9Fge5tlPHFKSIbHm6SeiPjHd2a7EDuUD5jBhefcQuaKMsFDcnCQenUFnZQ
NhpgYheD2TIPlxO5xbdZMd12vAo7nLKqBGud+Gc3UFyVvvsinJs61B8QVHE/DtIL7qw5bBCayZPf
tSyvZXMZc2IEo0HdDQM1VyGKfacCtsx1g5iSMINb9BDH3gRELclBgKh6gd7rf892ulc0LKWHATqW
V2uKdmYe2UIxN0om7+YVeq2xEqqR4zUOJIPZWMPspHsKBxUforKGkN5dwwrmW9N9DCMo3Cmb38rA
O3umO4akCtJ8wt/3wq7l9pAbTqbfykkfdKQeuzl+6nV7GiRBU8xE9i2g4KRjB2d73qObWodUZ5uY
Zp2KYS+t+sKs4d4LkFQlJDWTvhlUNdJOgwHThNFPCFN1hPRje+lnLoqXaPDeUoI17qay2/m22Xsd
dqVw2vsiuSe1bc1sbe2TPGKL8nOkvOA5rR4FkMIZw4HJ8BP5Zb4n1fgQDIBuqaNWI4rNOhjWmTef
hwF1OQahjmeH+0QjOM0USEAuJT2EW497N2fjmd7ULG6AJok8SsYm5CfnL1OEu7kyzzHZiNQA/oEd
wF7xWN1Zw/KjlopPy3upXObiIaHfduSVTGIlM8Rw7U5kpND28kZ7hfmHVgeBtRdt2b1sSdJ8WXpz
pDG/LkZB4EOULBhp+7gyU1DCviufJ9u/zyTOEIfISKMvJBDvvCE9DCkUrKa6byVCAhPvigKgHBUG
/dXBL8pDmxGxU8KbaZdbwu+NGNCGLLqa11gzjp1R09QLw2Pjfg1JcKby2zI4+2Ymvco995cKau+3
82uYR3utWXEyAdq0ef7jcXxJr17r0Dk2MbqEkEVMC76dur4CsOs1N+Bu3/0pnT1LMHxTaCP7Xq7G
5RcqrnmiNElarzYjsU7HTIDe1EwRudXMg6vQiMaMVlRZ/SYz2YDW0Dw7aNhohOL1MHs3Kme17/P4
w5I4XVJbH12JyI/w7omIrLtWUWrn9oaKcEOtcrKs8ZBHJAaXPCkZOW90/N+uRYASOXcHYgSpeRzS
2rP6SngOBZGNXgCGNmu1gxNEP/mIsQofGndZUa2rqPiXp8uFDvW1CPon04b4ry0oZSNOiCBB7xwz
oMgNiWiExu3jzLkz7aOeMbxGI+wgT1wXCnojK2gNHGSe+yGd+b+lLB/zDIUvqRj7Ki0nsJPNjzvc
tkqzdyRB96ja5lWmoTibBvKHYPu3iiUTkaZniBqFsdmNnCR8IPMms/mOPIZJGPsYJLR9Sh/ZnFw9
nbtErCsPWUkwu/t6TqhKlPojwSsn9IrDnwUZ0g4cGW1Ckl/jPMjOHjbjIi9ZnNLZsj+fbq2vtD+1
hhOlIxjMieR6C9ybht8LYDtWJyfI2f+Z8ToVDMztxDr2dYXewwFqFCEsVVC125S9b4NpIBXQ7cPC
2umFA7mu3I0L/YeconPCgILTp42e6GWcn3HpuTJbftwyY5EawE2BZ5RFycDkyzzkg/+SBvYOSypL
h2H8ZsL3MDkaj1hkxWtaH+7uxHSr0k7fsfWunARyFfHnc6Q3MjA/Pq+fH7lbMlg/UqRdwh6fFN6f
VexN+dYwAgJ7OnZnX+O/TzFMy44/LQ0YvGDSYEeveFWX6aRs5KOivn2dszyP1s3aPGLdikE5jOn0
3qS2tS785HHKAVVl8Zn241cUyYcj5mw1VOiBayr9TBBIw/8ZvPS3cMv/prbRjICH3061j57Eh0Ao
HJ+XUGQ8GAraG5zbHR+GkADXGRc4eZRgl1DRUlzDPFiaZyYH57kdrbsiYAR0Q4CW84g7Zlmu0rMR
+nffvfG7PTMth98wPOQ5mo9s9tiuz/twBLQmmHSFEfpE01+miVtcOMlnCW3RstBsiPrMA/sQZc5b
ldWQs13r4kSLQ6eznMlZLH+sDrEaiQ0H9kVr8G3bCllm0ygEJ/5yGlxMma3UCwC8YZdN9rFznZOD
JdEGFEzT/eJZQKtCjnC3QQ+eVGrAAVz8FFb0wweGGhUlZ6OXe8vK9yE+0tbHMUkpM8tsZ1sR2uZm
/mMitfHkshWJcrilb6PYKWXaYwlsQiK7Uvoeaywv+eL/I6X0oa3EYYjBP/kxlVAe3MzcM46BSgFN
oHcGKwKIJIt7d21NrBcbJ/02Di2x5djqQS+MJtiH4jbIvsPBAHJrxTPx6acAPt2qocLJpnEXEHvA
DBm26nzDlrvtmwyQdS5ieC2JmGnaG9+/lngxPIwMjFNXgY/ffVDBdkns4cxbH6wjhRotbeNN2uDQ
aCCsglTMnTHZSB/Bcbu0zakq24NgW1j3IQCczDoVLthMqYu/PPQfLaa3u06EnyniHpKdH8Ole7Vu
R1E1d+9kIB8UIg6euAcWDBwFOnnDsAmsw9bJlUiJX4xt8JawtbcD4viiI2s0gylCXmK1EKlT6OsU
62PYjB+iK3+am5e9o3ctTXti+f+4QFSF3jbd27l3TChVpWHb7RqsP/YlzPIftjGntmO+0zC3gDsY
J6D92rBZJwiYswr/ZjM/cJjdfPgOJGORXyMO8Dsfw5kTRfe2vlkJa0Q+xn1ttHrWEwlmBAW4KPOW
DlGlsQzWhg5RabXXbXdqavs9HeVv3iYHK4QZOafveQHxR1kc0IX7a2ObMtgsOyUvFsmqrIT33Tge
w3zaB73/hXN801TWl/Hb6sHvggyFThd9tA6YZgea610a3FbKsKYmYi6yflN0DjxFojVTFzU1dA/t
M1KvS7Fl+oS+setxMWJliwf94w/NP0uLmQg8/u1+DZCdlpQ1FbI4SAFiZUkP2CPj916hIVaL2LTs
soO8fjFavlL6QJHpRvr8ZoIHlKOpI6ngziOfUOjypIr+xLbIuYuJK4UQ8FQ1/kX5y0PeIF4ci+i3
QFXYTDaEODCcuK4MZQHSB9oeHEFsXE8a06xTRK8SdaCtcBym7ocS1PB5fDPVOEyuNPrskflXKq11
nRJLRJ5A4ntskpqntIdvT6Rf0XGCp1gk8Sc73xHuzDyN0LyqldeTPdOoSyWLb+KSvion2DFq/BVj
ALJRfZWpc5mXfrNQxCQGPZaKL0oCLm3M1bPqVy96y5QLxBTbknJ+kh6y+8zt1lfPHXlwgT0HRG1N
e7vtjrYeTwYdXwWwMCS62hLeoSrqq5/ffGPYMQW262ViijDUT4k1XzUCn4Y4A9QkGxJYVilomRld
0qDbtUsv1/DgxF6ypS3dMW3jRY0vrm0+u1zeEz26W/BsRkYQLmedmnZ+Z7z6EUw4xTJ6WhpB1BgW
8WJjfPYqgWElhz6TBBebUMSQaJqWzt9EzWqZsCRa9TVtJg+RqHXImux7TsLf1mMFnCQgJ3x9l/bd
2wI2uyir/TBQBDsDLXFpMAbV48nynDN9H46QQV9xMI+rEVNu0RjWvVIQFmg/Z7f8iyq67yf3nI/2
USRocm24ZHF0GKnSWWu8hAP+8hJhyCrBwDC07aPDmVG48euM82myKUv0bdPu25yXPtYT2wmIA2lw
4TiAgNqbic6wzTqwJtqgEOLn4+menLneEtyc7DQs/TLPYFxj9PFM9pYyw7ElFeHEg4LMCJ/jmBNp
2gUxH0MaP7GWSQ9557U7r1NnW8LAqv28/kj513vYoEaSyk5+D8VvtjFUmCU6LCn/zLhGbS8xxZiB
EymbSoGim8ZfO/KPGyI55gJsf5mQ8u51h94gCiacM2dIYd0+c+uZfo9kicgejl0g7hrX3C9ejSUT
5RHsXhmRPaGrTSNsepqYuc//JUVClM9Bhx87d8wpcKgjuzT7tojHEdOACyyA7RN44HBb+gZJUnbG
PdX05fPQ0q+JJ5R5jMB65FX9TMHNdPAgkvTTQxuRJBmADawXIWQZjLA05IZyamnn82w1OwJ9UEFw
pWjutWnsvvp+fCX7ZB/Tz2XDePAZSIyzFz4nQb7Pl/lvqkfch4o5S9ppxj4VEtCuQ9Z+09Xb8+uk
3IaRsv/uqBhsxhDdo8q5yHLyLnXAtj7Fssxy3AGhNAM8WSILIXD6mjbIMYvaPeY1Bibl4OOcg6++
khcvGPbJXN3nmFKUyu65dOHbp6BYEhguUbz8i1NdrAj4kpdxAqHHO3AkWz7Z5CXuvVJb+2iCOtjJ
/N61geq4ZX5ZkFKBddhFNntehop3lWDoxcSv9fMv0ZHA3CrnOOXyiXv+wU8YYpaoBLZWo61jqnIi
hjWMxc4p3lj2mUMs/EdSkVx28DjehenOKZE9hFHu+mz5jNH/cBBjbnAbt11rD7NYPulpKy1rpW0f
bFPXALz3n0wzr28B98LT8GxaZ+PV+NsN89N4kpeiE+/a6V81pt2I1cE2QVbZomwkU/tEsUdROFBq
NY3YxwGy6aCP4W07KNghrWIun/EW0EY3DQm3fUFfWJERZuyT0mX9hfRl7UgcV2Q7r9zO5I+sS/wd
HI9DiHk4wAE06/rKjfFFvfY5ORE1gH4u+dXKCopDrdWAl4R1tEM0Jmc7K1HJfzwW3TiOErKevOia
VxFSR8uobWxygxcZDdugmBj7k12t2BdQp81PbdaNpzrx623jNu+Zh68rs2KcOEjeSZ7+q+kxwAWR
KVRlOZG6JflOI41zWBtiV5OKaRIAju2EMBlQMmajfIuudmO3qAF6IM5B8FzX1JzZUMl93Oq3xseh
Fms0IzATDt5sb+oh/ctadixtNAIOLq4iZ4tA6YNNAj+rcZ9T5GH0CPXa1DBkhDdwGBocw/7MC1y0
KZ80stFrNIb80YROLkFzVRkxOGl2WLzhVdmYwerc/W46tBRZuUVwiMdWWK9BFrxXYN36grwMVXWv
rjQHOCPzWjTj0TXtLVW9yIGfdOXa98w50P1j1bOtmXwc6llGKd408mXKxhclI1Kbcj+GK+rcK59Z
VuDacCED36yLRX0VC+feXHF4D616Tmz/ubTSncW2IYmYddCe0ruN874MFBrtEbXu1IcfHGibmDk7
XgwyiRt+UkQr3TW3nYd4HC4+sy+ipLz7vrc7QpaK6UQLpAHWtAGJuuV3qdxD4zK2F1wK/DTepdSY
0EuCI3TjbfhbmwOLaPeM4ulb6ukjcl3I1+GyI/Q92ATsiNdOTKW8DPc+nh9ysW2GSGZEB8oxdFis
waLsNJDlefedpdHbxV/+W5KPataPOZiYxJ9YqCxM8BXRsGhdGIpIae/HlOMjnvqjZGzQ1Cw5S8zW
VaE+zIIpOo3ST4cS1I4TxRU/vNAl7mUOUntuQc1puWyym+crjsfooZBttgssG4DbAs2xiJUHDkOc
FpjOCiI6JYL9QNm1WzhuwZWTVcgUhg0bCmsKknQHLYKzjuSPKvM3uvQBSVRFsaoE0tq0wLnClJJS
PUIyGzvvuSVenLZ/bf4/aHeit2lOTioUr62T6p2dNIc0gz0Z3i8VLE9GB5FO5zWtdfufArcuSvM8
5BgStfCYorWX2lOwh1CV3+Wag1UH1l8QDNiFSfQJG8M4m51+myJMi5AvnqPEp2YImfJMpROC5BYd
6zLXR67Mb9A9609PuH8dX8SdG4ZfpgLjp7ERJv6l7zNw3ZgOG5m+W5XTIZUAw1bc6IkE++0yf/km
0vYlnQIeDi6sWPOtT9VnUGJmkTHe5OZ2n44i4EglWiCOmWkJFgRyiY7xLUU8LBDaYaObh2dZR/u4
Kfetjr9Mx1KGNe/jGE9I9J2RhaElIGa790ZF7wW7uF1hoW6vs4qRY1C/DqpU5C8kzqabx319O+kC
ZKXlCNEQcd3KSI2y193agQWxCiF6JNqdGwc340Tvkg4XMxUom2U/88WmWQZWZoZt17bPQzeeE4wp
siqevdLiey5eu3Z+KIOAyL8S42KSsqOHYX6Xk8kNq9A5dmImKh4mVAh/ZZIfaS4fyhv9R2HDaGD+
VfXwyJl+MgL6h0ckVKRGlL148YLZ22eViq6zI4ACi5eMbEW+a+iIcjkqcnwyeqtIYXV04vI09EWw
rZt8uzj8SfbjTBKkVfxY1gz+mx20i0Z7XeWQZoSricVQ01OGiLGfq83stUSGhUBSswF5YNOHyYrU
8d9U1W/IyH741NFkZfssBVYA4jrT0WvaBx3LGIR1hglGWLy3hIh0I+F+JnidWRnh6RFif+sV+mza
pU16sKY25zDyLn1mX92KH7HsXYoMjj8GsEiEmS1mKGRBLPizydYuSJinkvnZeuj8J6f9P8Sb3MIZ
NkNloJxSPFAe7CU5xGVE8cQY6VE5M10ijZxy8mMM9NuXCz44dxcinokj+c7Q4wP9XAaSy1qTekyu
jfbKFQJvBGQjFnm8ZRKEEEKsrS/oypRI1+HEL17a+GcpGkChbKkiEBftOG5az14Fmm1MA6/BCZqt
NuNfmf9rAS8IN9iaoTnUFijTLnrsGM4L1axVzxu8QKgQ+pHqGguqLSjUeFw71EKkVdinnvVRMneH
0MOVNybDR5Dll35GpVhSdzDfiHZ1tPxXR8NWIEcf3IiIR2JE0zr6HpwYx3dd5pvUIsOhHhiZmJ4x
ZJ0bzjMWlQGiY65ZGIr/yoZ3ti5xbIsWymTjQNAf8PZWfbspVUB8GB7QHmpGOOhzVTdflnMbQ8XO
0Q2oMLPmLFwGcJ4Nv1gJZlxO7UCjke1xSsLL4lqvwvA6z2pdTkxuC1AEwURq88RyPfiqh1MSkQTb
54XB5yiAdxw9iANjee2SeY0aqhlxSPdnenAsYFS3YFmH4duZJ/PPxJX6Ra0jSAYdre2Ito8pS9P/
5YjjnpC70thGYRaR+yYrmLP4SwC05Wp4zpHZbLIxtN7aspp/cpVi7rULq70vQsv+StEMnOS0TIeJ
U+3iDkn3OrkTcOOlrVeWKeCJDJ6L+dOx8VyJaiC5uXOqjZOE0KElVnBth+EBShJ3Rowpt5Lsh1QO
OGNIhv5xwYKzSRs05r0u/7OlyDYsM2esvV38W1YSf1mFwrDtC+jMnUM8S9y/twXwW2vaJAonSRoT
YFmSir0SlgYJNzQYqOaqehxaaoWob9BNQXtzLfgmI6Nmhv/RpN+TKf3okM/dp6rBjG3NNKf4ZNhq
ws9g15fs+UB8Fs982i0qce6xGDly30bzqV8WG/ZFSppthU8pv0U5lwnUkKqgbnIlJLyIAGzOGAPT
MDUd+o+akZriN94VmiBAv5EeD+FYE6xIHE/fSyaZLPVp3JybdCDOkw2fz5+Uanm0R8eL733v9mf3
lqajhvoXZBq2fmVFUD9tK8nmVTcu8yUSXKWIqWH6UAgpuHqMEPz0Rrq0LfpFBHDk33a9jWTB/rQ4
pYuQOnG2GNfWtxVKF1CZNExBTM9A3FHbltzrXVYy8hfpYn+aiTqCmUd1mQvnKWm9bpN1wUMymi8X
WXw+eAfdBZcBVOfQM5rPquAX5w7uHsHUyyzxAQHlS1gQqxBhkJi88bEqhmpLdwLroyHJLsGK3asC
h7v4lEgGZts4rJ+LR7qI31mxS5ENjHzPkGots+iSyOkQJnA3e/c5X8LnRaRfOu0pgrt9HOXPiUK8
R8B5tnW6Yd8MMRd0ueGWSXY2CtPYdrf0R/cGf1yjzFup4IgE6uxmxK4MbBvnsXpYEHiiq/0oPPfR
dso/HwEURqP6KrqaPqvmvFfP9cLoPXXctzATSKvcS1OCGspcioQxYT/Q9ld2cct7pduDlyg0Om74
2qJ1I6AKDjXgjkS3gOJnb96UFGjrUOirZVnhLjDB8+iwU6Wve8uiaTO07vs4EASTtM8lZdRd7+F5
tnNO/DQiPy5BMnsvmSFxMbHHXxJ8OYlRLrqEwdxlISqSsXziHrkLWdc4pDs3skJ84rLadW9vWBWm
DGEx6pQDJegoNwFZX40p+KLFvZX1mhrXWqGA/Rcp+4ejRN22ue42JuI07iHXusPV8hoQOnbCZsyx
++dM9hCh4vTVAjsyIXS32f/Rp6aYUAP0dpgI1vnCk+kkDvpbMpeKvp/esixg8t4K0PKOewyiKtjx
mewzPfxHanF9Xwfd00icI2PHdo3GC5JCs4XJuTeCeALMZ+sUtqQoLWZDKQgwi0dKJx1TleGQuGqd
G/Fpj/EFPSrlRukfuiwfLihPVzgHNUtjojNvHVxpo7WLNH9hPoh16zEOjdLggtcOcblVxju7Sv/m
iJMg7kZwXT2e186LVmqBm5HjQAhmSqIKPdjo21+ib/7rBbU2J15zGpzwv1mKRxUxAcEHiRFzuRnv
vcJbS9vA5QVtsQziI/H5U73yLNWAPz6q7pJuWlvaAfvhOh/aQUniu2iZyWYpAv46Yls7h8M/j157
2dGkjIc4xyCl43N4U5QCXt2EOTjvOvOvXZpsvanaMI3/HM0EQajGDz36NW1Fa8Yjxf9mQEi+5Fgc
bIHLrmJGZtmWv6+j0mYW09nPTmihYqrK/sFteetz+2aHcNpLysFVsxsYi2UV85iSmXJHFbWxG3fl
ki0jq+5ZSsAXCvGX4CnomaOwhFk5dnbfILEyTvQj0/m+DA2bM2ebJv/j6Lx2G0eiIPpFBJqhGV4V
qGQFy3H8Qjgyk80cvn4P922BHYzHEtnhVtUpEwboPxfaRmvuq6D7Ld0qWZsoByVDW3buW0bslPcL
VKD3lWJsacXNmGGk06U1F8nZwnXqWh8lR6okBDjluYBW5FJuCXoFHDgSJTW47xNBQEzgh8IiJQ/h
b3KrK56wLceibdvCSAjsVWLrfuv8tRp1h8Z3raxnCw9RYn+iwSyLbmhDArCOhbJ9WIiXciB8DGNE
c/AaGyMcU0wxqIBdQH8HtWgEI9gNYHGPsOSBT00FqGs5PrQ5ECwLnANPkSpZDjpKqMz2IawjFP1q
E0dMaYl1RrAFGIp51Hmanv5QYWIKhk+Hjj5OHCuDg3BkA5nlj5V98OlMBbsoSXVJ1LnF0edhkDWq
elNb/XZSOr0C1tegcdz32EOFue3L+taAJuBp9XOyHGnVrvokX0ujBgB853dGC96UBM0xfTXdjwFc
i9DjYiP3K2hZRHxWjiv8qNjgcocOBZ6SWwKud/xH4min1CL19qGxd7H7jBaGHjb5TiEZ4IzbDO53
++JIFAz1Ukm8/gZmknlDmI3D8lkU6iWa1nHNY2pQVQRCBmndYyRgHPOI+EF4xcyb4bE2AGpg/JB8
BwDOtg5OZjU/V8OHorzLIrU+zbjU+XG4c30z0+g31d4CWb6FUIvChTvDqhU29hrsoR9wDkDu3FG9
jc+eeCbYijbTfdf7R0xuvzRy26X2aasHiMMam8eEBhZa9sXCEZZCB5lJd2aWAdUXiiHCQ4khlP4n
SG1ybebt1dFoUKpeLBoH0ZRKumTDmU90Ti9FK6Bv2p/szrvcucjpMLknHaqcibPV7qBt5XQr7h1C
zR6dwclwqfL0kNQzmgZDmOjQmh/6DDRlzg/J3J2aSTA6wVf1HiC8SLqXnKPWMXrfePg20uk54+2E
EWITYTDUsYUC6j7X88WF7uFQ153BbcWOYleXqhbrCi3UGv55yasqOrafdaJedIIeDpoyrZXObgax
kYqvCUYUj98CJwIyENIK5FUkGO6sMqJflEtqyPp61yxRVnq99FfdKiBAn0KwmFb5WEJlwu3QFj8Z
jX18YdnyDAcgy+BN//X6PeLEaYI+g8W6Roesu+cg4poDGKvWFnMvsHNWv66CKfmLkWuFX2s15wMi
9oKoKHYuVPMa9JYBv4i4Hsn9cF2MOme87mo74tFT8jz23akfu1MU/85cHppk3owxRCw2I5JuNOGG
txjjnka+gTTxrs/uo01TYYKYLy9hyFPExQ4PA884FjsqS1O3Y+RKmhkAnBSPMTxhXuXM+k3AK0zW
gwWRWRj1VuGj8Lj2GZOzU0MI8Wy6e513aDQ29+Yeqpg2LRirMZInOOGc+mct0z6K0dur/Inz+rlu
Aekwq27hU0Q9OuprlvyoUMfJLy1qgxMOZ6b3OrlAvLAE7VqbnQrkM9bT9oBEdZzD4X1Q+W/eWFuS
0EBkw7MTAMMcn6eYqjJCTxoeNqwk53n4n44YB4pJPCQYRpHhBBjM/uUwshrVbxnrK7NhDqUP6ymK
vurG9LUo/Q2H8sEyAUbzkXANWuG3OwsbVDt2l3kcbmPC9ENWa/z0DEB+e3N4qOK3uvnVZuuU4pQY
8e2uQkmtqdiP+OryKDxNpru1a3TH+KfS8KMNZGfN/BK6FMHEHFS85stto9MANLdnFGN2yc+cTL5F
ObKbf+htC3Es3djtwcv6vQY5QorFzAwZytBfPVh/bf/BEeY0R97e5IgRJYp2smBrEEDm1+JfIRbH
ps2hNzKJwT4qLdkayX0CKeYw/a4H4jjdr0LYNgrbV/JnlF8Z27/FCiHnG6POO9RjFd6zSOzG8syJ
hI0Dndp96TBsZ/17kV8Ii40mdaKbovUr5s48/BfDPNsZfguItb32qAGssdp5NacLxHU8MRSHZ1Gu
Zvdvrl9EeU2zzzoi60gbnRlvohH87WOO3kBJUM2xNYPYbzOUKplPetGDC7U6hjIIf0M9zzCdXA8V
FxuyaW+Jlq3T6qxD8M5jysoVFuOAxlx91wnkJ9cD7wVhN8RuDCIC7i4mPnc9kudYWTUDvqBL4HXD
l+Rihfd9X7kZ8n2FVmEeJIfPmdP1miwCvHlwFxEnbW+AEoj6w8nbDX9cAN1d+yi4/HNRWOFfcTii
y88k/MzjzyJjpBurlWROXSTAWXal9xDAJm7k0uwK1WPqOWONeIUaea3I4+IrUQg7Hl91SuwMXF4I
xIVO2Lb+aANgJyLdWan3qNfIhVFSf0c0m0x2el1i3LxDlZw2hL9IxSFIcAwv4UWsVBvvExcnGUp6
TaZ6hgxQQrKJZu9umr6TfKHTQe/Mb0oJHxTC1mWOYXn9cWFMC/2fPv5FlMGY5K+x5rrjIQTlUplH
QrCbGV8n2RGWIl75HoIzTWjM0Pwmx6Lc6+tAdP6AB8ICnaCRBlAM+fTgLQzhW1sedY2kqbi7EUvR
UUU5rSZvnY36kdeA0Pp6T2sl0zUzoGjMjtGVFH9aYXdpbQNBP5+fHG/iApn8s3o6dvGOGCMXTMPN
1xHtonxb22j8tUTwU+M9qvgEpPimAxGu1HNuvmQd7m/ACVp0SW1zlQf9YcyvqjrN8avHQhaBpSlc
iHIpjFROXsTfm35cMScsJm4lz70Bq9oA1Ma3zK1kPTJIchJGdDBLvdo+g+LJWyB3MAHIp7Z0z9dL
rFFvP/oa6oBnUo0iyN3RjpsG56Ftrk3+r8Y8M6vmQadNegyfVJm85NrgYxMHu7dz2emI6/pJlZJT
oqbB0jCLMluL98SF0HNNP5XRj8ZEvrdwgghvp0lURjffspYkgBONT2XEJUyrPnpq4CqYYf5U2Pm5
JcnnMPyyRfLkdrfGoPe4AEdJ/gg/4DnA/0Ns7EGJ986FnBwaj6qrz4l4Hs0fk0N4U73VgjSte2uS
d4JsjEe3mTpZbXzrKDeWibbTLbmTLaFIrhAxhYTp0mYktYc+pBCQ72KiLVhLrHe95K1Jmu+giX0m
e3QBZN7LgDuYC/4OlAmAfc6RIbMSCi1MUtrFRc1PMyajfiyvGgVsTaVvc7cvVgFjsr6PNnp8C7u3
IvjDjNcap0LQrJZQo0nErHcan2P/pgf7MIuraT3BgeG1Hw5x2W4FLvne1vbA6X0r13eWM216RA68
DiWtJA8tDvXaDd6mRPPFLA6SKWZZ/U7VJw6cbUrYrDGmY50KVIv3Nnxy8ofluBtiqpsHKngpMcS/
qfGCw8u0LPzybXzKQ65nNazXmpdu5qJieZz7sPxBJllZUBlU+I0BfoOyRM4ywczK5H24jz1WMcZw
ufnQ0kRlyZ9p/oaif7B6mp2wdrTRa0MrSYZ50kHKsAkSxDO6YNOwxwNPaETN/QH/v1PzT6YTqDs7
EIiKpUDHjXep010TG07smJUHM3yaoaHVfHdTxQlOvCgQVbn4bCn1I+niPM7MAU2Glr7uIn7/5in4
0fZVOICbpg9DXPvx7HbhgaEjfwLwbnGNc+c8NI8g6zmgrWr42V12nyveTRP6JRRvB/8oDuR0ZKI4
kDw66EglLAUOwS/nkybN2UgPkUYgJyXw4YyEhq1VoVfPehmTMWt9Ql3rGvuFLS50JJOord1bKM4p
MU+akZp3XvVA8s1sNefV5n0TI9IPtWHag5t8lPW/hhuWoWBdsfVVnd81X6Lx0Seh0ERhxB7FYSu4
cBRQ/Rs3m5ZRBE5ImAITVuATnjeBzIn/FUI2/83IxkO5IMlVgZx38VR4Adk0UoOVo8Brt76G5ZRB
4LG1qSYiYDk2d8Z46wjopcMUuNdoM8rtfUHQgSw5MUIuN0F6ExAsdHFrwsWtHeFEivzU5rYBKl42
X9xZ6+hWqRsZym1Fo7eAZiX8ktdJ8RfbxXMorxjS4PQ2UKXYzMNheQpO0sWrAFeJP29pD1RISONk
KfjEk+X3PL84ahPet+RijjBhjNQvtO3M2B2S2FDgDD0FzVObHvtyS/ZCFg82rmZMSiCV79xGNu20
G0W+M5tHlAIr/9T5bCJc7QM/1sLgZel0cONinRBfKCNeNxxxteE1Ky9pzfmo7TfY5g9JvtS8oiEY
n8HMFcSaUUjfxrbwveo4QxeeGa5EBf1+DvmagaZej1+QDy8r8JGzycsMX7+iDexE6QsS3t7jkSgy
j/WwXHeYYCOcjDQK6E7/m0UnIUq/R1yecNdnKVQB0gcg23SXEpB0RPxPTNoEwodK3lV5aOnYqWP4
vYX12OY5UTLamjhiZ0DsA+sgcLiMModrNN10rSNf22IDHc/htEmXuIEgg/PZjt6BCLJvsGHTWhlr
3kYGfKFBCHB4Bo/VPQMV2moxfmfLZWN3hgvn6ZUp2eDprRL7JpTI1c9T9Y7TCl1yVUFOFXLcRCaJ
bOAHGThyYRLsIY0kqPMhoMA+Xa+Hcf5wqK6dctqaUEGCxLvG8pwGL/8DgFpY6HNFgbG1NdSbOeNH
4OwbOKecybwR8tmO3SXhjl5Y0HCuhboCajEouqHVEjfh0aaGwCOfmpDqQUDdYR3cMHTkEXyQIPdB
C8jePnMogJybnRnw07CUXg15t0LgZDOwvNEKAKN6flF01F8YGLxGvw6rr3DW+ICO+B8EUJ16zCmu
whlGBAEKezLwksmzbctoQ6TCYxQfPthextA9q5rLWMRLK8pQX+pMowMrzX4hAP2Lg6Tf5kttdJTj
vNNwQ66BC2CLGBivYVwhU2uyzEbWgp0Xz20lb+MABkkFNKJ48AIbhB2nifDOYSNpybbqrdhhlF20
fvckxuAfKW46I1FU2szcdWZ8lFZ4SHA3eB1dojBpgC961N2JKL9i2uOFi4+d0+0sb+A4aS1c2rm9
jvPEm1STPPXqCcq/jf2yj+dTIjOiHHlFK6Chim2Xax8MdvalZMI7LVaAyaY/LHQ4aFI1LmxU/1aY
RMxUTqgLlAvTNCM45MudUjNOhi6PkTF9ahOTL4cS7c60Ph2yrdjjOHIxRMvZsAmEjMRNMgVk1Tga
JStWnm4i67OH0Kz3wcbEylxytyUXRLmoMm8IlVej9N7HMUSzwXaTmSLCih5B19Ww/86LkD1M3y5z
SoIKcvIHb/hmoPrque5XEE0tviIMmu6S8Zrx0aVYO9ehx0QZs8GFVMKVq57+xcNA23lGW1hYNx9V
Z0PHIGbmVXRpDhhN3C6l46z1llMRWYMaJwYacjZDIE+tZiMs7bWCBY84E1fOuYzEN/LoruEW6+CA
KiwDHIvyhzh+rmyNTYIQBzUnls6UhvTLGMhDhGvcdKBD4JZN3KvQIBoW7stIyReedDIZ+A6B/0SC
smmNw9YcXmRunbr+FpNYsBQv7BIP0nvBYod9vh2rpzHAlU9UykFD0X4ierQ1O9szZP9sawG5E0wZ
TlH3DibPYLzX7lzXhFmYbBybJ9MdaIVz2vcgcPweXhymaAPxEWsuDEaHNggzSTBET7deOncDzn6U
y7OWcS9m3h1lL0QtDkMKKULrOSlimTXHC1eqTVw3J0M+C9gauDxpUKBiAcdLzAWehB4nERMhiguX
95FW5SGzol05qVdJNC9jSxwXUb2xDoB5iKoxVAeCmXD9axpnOyiSRllAZ1iEG9bY5Esa1huZ7jzR
pMRJsNsYYbxPKXXhasiJZXjoeGnLipmNvdX4NlzD2U7Na9/e2/AFmoBHKplrYVBc5Xia4pvRnGtg
0hl4qZJJJVVFkw2FH9EWidWHzbCrsJmn+HN0Bo1jPjDvh0OPnzmBbWtDkpYMt3rrU0HDqF51XHGB
3Wxx+myrITvPHBYz7WvhPro4TOrhlDABR2BfGTkYfByMTTHsJqpeuP+fVP05aO3WDj7thmWBoC4c
tznmcJgEwJH3OmMYmiO4DOGi6CDxRbgZcjl9zAyPLTo0uyXoQfKqKHlXaz+uU+ptgIy2y9xosfQT
xmpaQkQRtx8GuYXm64F3B7fEsztHb5lorzmpoeWNLmbyigsCyC0OPImHWnTPBaFpiRqcO8Meu/rJ
nX4UDPC++sMuv7Ih1s4KzktFXSlacEMiOu2gHGF51RXLkBi3NMas44KXxtjruO0rw3lU3hJYmdXN
qnZT+zXFb9VAwrt1L1pMsPHq8qjFjY1t23oYu480vkbwrzFkrhLZbL2w5YeNvm73+zwRwJDbjSTe
ZyKAAJIhcNCtO+m9hs3SiGcVJp8yB0rbHX5qk97nsWyA/obhybLULmzN3yHJcEiKh8SJXxtFo2hG
PDENWNsqo5s33ZjvRsNixlzpcC44OJYTxyXWUuZowxH0xlOr7LPC3RAx1ErAr3tdtrfG5M+BjclC
7tyzYLy50ObCoDXWEVEJDZsRHmdxjiqddKapsQaIrSBVHjGXFVmJbtRvZwlbLZoox17yFOaDKRUx
ae3Tg8DCTIijTxxXAtxFdgIXyckpjncoTJy20+KYagi+BlbYFaQNSMtZdyaiK9d2KnrCUpCwLKFg
B9NW4Y3WsV+2VtfAj58q7SfUh73VtjTdp1sASC7OXWSYuIreCDN+qcBacCAftrHY+GbnLYPIue51
N6AEC0qIRKUE1Baw/hnEc2kGqzGVti5D64kUxV4W9UclIWaaE38mC5/tESNRHvypcDjWncR9zZo7
0OoTh9O+AfneFearzMNrFZHhDOyv1mxJpZUvadl/gs0bD10b0HIrqmupPjWGuqUc+MoxN5IZtXn7
GZyVsOIH41qktJbpAJLD6TJP+VOJ0Udm9Lcrw3dUtG7G8R7y5RNi3AQJh0jhAuhVC/9ex9Omm8kO
JciPWuUriz0z0x8Nt+mI8jDBzyKcB1lVfBgZ9IHGOtUjFQJJNNwVAylMQOFV2uZzrMUnHdaQGRbn
vlLL2A+RDRaFYKxeBqR1EuPWdjbJD22LaHfUwvKvpU/Bc8Od4EVPcFEytmecFwUo4zzK2rrDfY5E
B1DSyantrghS2hWxcTf/ne3uU4H9jNOBCrZgVkDdYTJXSEpdG/8TJqTpmhXaS25V5yFqZvO4lXoG
lUAOj1WP2V+0FBjliVkdNKPz83RCmuzKt8hkd0tqvyTRui7FEp6S0HDVcqDP2u4f1jSMfxhYdzDL
HqrBIy+bfgUayPsIj9ecUsRq1rNzzmKuX5ZqdqFGZYEWWLcpAJwbLOVHdBf68wTXxTGpSSyra9Pr
I9c2Y+JvxfPZRBzEK1vfELQliw55adI0boEWU2Keu6R9KOr8Y7KiA9l5dJjh3UNMDMLmLUtpUdcw
BZJrOso86dEHPNYmbVc7NH4GIUn5zjX/bGleY7O+4Umw3vgL7k7GGjDk6q6PQL0iIpvMW8ELm7me
0YNA0Lmv0m1h9MW+1+svOiDPmcp/jEidjNA4m/pkbTJPT3cuzs2kzd/Ixxxbx1mmdsu23/9hf/ND
2/hnjxrWA/uhbFFqRhX4ZPZ9onObGc3VduVpVPpprOEUa+Uln+Wf6J3Hpg+OjVH9cw1Ov1rUGADg
uWYNg/bG2rFz6wHAVHQM4JJbIn+t3YYHALLg7MQXEcefZj4xJLU3OrUXWmIf+qzZZYJJnxNgm5TJ
+9TzCWaFhbPdNUFQhtUPGjWp4UV10W+13tUXp4rPXmfvHGF8ABbJiSElH3iQjmOoNpqlL9DnVR8Q
sAlf3J5KTQ+TaFUmO3w/m6ZP9zFgZ6/E9E89allN/3BVbfIgeDXMpS7BPVKzSZLaYlqQBMgJOXOZ
oNY2UWQ8UMD3BD7SWNu1t8kVDTUdKyGA3xu+wTNNk+gtnPN6BWghKed95nF/K3Wo8xwWzCQ9NV42
gIvP72PTXiZI6Jq9BNkKqLxe0/jliGeOXFTOEiz+nJZchUIqJNNA0E0TVBrosLeBKuKutVmRlQ1e
PwTPnE33aQQb08UnpZKnuEzOU9Qcnd5ZprowV2zUHWfyLlFkvYBQoP+805/yqL90Apq6ZW1LK9p3
js3pQ611Lz7XgqKiIRRoITCxOJLGH9KpsRax9cUJo0dT4ResJh2vQkrUZdYv7aDOWRBnG+KEoJY8
kyO/4cYbrKEUgJjWdJwd7Ufr3Bo0Q3sbPId/hgF/jfBU0sd8DmX1YMXcdY2ZJpCekD7u46daDq/m
QP9ECd14jQ3wk9zcGW7g2U7apSW0+7J0pNasmV9Tu3ovkK/LiB4MACOPsRVjkdE3rUKxzwz71Hml
vtVZVSG+YYwf3QSLZJJ+C0k3iDSHbajIaaUiP2tthz8SVQtXAWEJq5DGFjgc14HqfcBDxkQboU6b
vkPlHGP6F/axPdXou2bqD9nSi8ptIinsF1yr1bZmHoCDJ2XYLT6BzVJjIMP2BXd/v8Yzzu9Bamej
l+hUU0cTVlmTKtO09yivWYGm+UE1mE15xVYFLLo1+TtWFTOqd7wLL7Hi3KQzckDWSK+jNd6qkbNX
KfGa22Z/EHVEakzbs/AdXLd+nAMq51xkXcBOS3EOH9fBTokIpZgctzIjrl0TQvQ7iCDsAO2pnmgG
N8eNjo98bU/yWGtpuG3mRGwIPS2FM+F9DJyYaqaOGSjSk4ktY4vTEoIP75q0a+y8HrUtbfscxQ5n
cgcuAZezJBwAHUh5N+hIlhrXsQb5edXm4a4dkMNJtXCQtDl+hfyMKGQWqgdMg2nLNVdiQByPy+FF
Dnig+YnvskapwyyxCwSNVlE3TchHjTgnYU6jVSKsp9mMKDda5lYMjIIbnmxOMPFvzR0xdU2QyOrM
PkB7eQyS0JwbmATAAgt+mpEUmV96WrFgCd+TuWn5BYs3N0ISiy2KoT1jznd2MBKhDT24WINtrHrR
v1rlzM7fU8cQ9uiznO2HDCydeAi6fO/qnYOuzhU2kDAbEe4S4sele43HYsnRD+oe9trOigegT/Pw
o8fG5xyBLMnnhPWED0YfxqeRhaupnBAWB9uqoZKzwhLyCmqH5XxweBCtmf9HGUKI7R3bd/Iihfky
QsZAosM3KPX8b0yAtegQ4Xip0OpCDXnAG6puzU7BBbzimFD3NFGXSB+C7Wgl+5zadP1f7VFo4+Tw
IMfaffPc9qUoncQni/LQljlQgyl/I4Vwmq1hp8vi2dHrXZYFz6k9PVvFfAn78t6TV7LgzkK2/Qdm
7lpJ6Wshfdf6gMDuaO62skGVBhVZTcd9DJtg3xalX4joabIWTkqKNzJxLzUp59zjTAVf3B/GmuWI
Pa/inkfU4A96qrbG1H9VtHsHPVvzMKf7ztZx2gzM9VP3ANn2VOiAMhCf2VyyxI+qRSdZostjqDnk
/D1GfZTaTnz4XkozWb8kTDrzgoX05mnDdx3lBRMHeRWlg6GU2yMUkPSbUlEuq4wdqk4/OQC/XJIZ
AIxnhmaBP3bwiy0uJybrDkn2v5idhkxJ/kWu6ZYEwT9zoLjQbRIWYee3cesreNEX8Occy6wHOyAT
GxeMNkN1TVNYI717GyeaukDW00Ro4Lnn2SMpg/1AB0Q5xjWDeMNi/ctNbAhqIPgQoloGAv+pq/HK
N41iQpnuyPdzfkl6/FF5hNqRcQM0J2+PsnuQU3Sus/6uu5KEFydzZIh1HtHngyPvsbLSk1Vm+d7K
qP60++mMV7eg01Q8wULY2UZ/AOZ/K+bpuyqmd47MfDJYiFDhh4AWixxYZzGtTT3STorlhvOp1Iab
IDP8Dq83fOqAA+/rpR3Aq5BO4nguOU5TruyPOsxrqM35g6mnT1NuJpciTut12SEUtS40rAgkM5jI
69R11tZmjMKyw51vFEx2NI8dZ9YIVlLcvQsa8RKL/FOSxCJL3HDdV+IXmzsKgWwPZTMwthvrvZSy
fOqpZSbzRxJaJXQwdn3WMvsTtH02qj54yn0fIgGiLMN7C4t1b1dchZhkrpsKbbPTvaekIZEUYzRZ
pdn4UM3DkvTP8Jx6/7zIYZ+x/dHCP5M1wIHmZW2mdxxZyH0zTOc2L4uWpv8wh7opd4KIEnm0wtcD
PyHu76TmT4k23INCnAJLXhjTf4SjeOFQx8pG8KszUPRm+HEBOfKVmphETrP8mlsKOKCwnmGA/JDU
fa0LjiA5RVJDrb8BL0FHCSn9cIPmr8iYjK3AQUZQm1LrOPX9V+S4cssm1e0xOW8GSil5S0dar7pp
q0Hk6sPOYbFFFmNfaFahTligMVpm6IOJU4TKh2SjtQp2mVU9FFVxij0gEJJpKadbOBvFZH3k3M62
DZQaZvwJFxiuVVU1k8SwcdL27vQR5NR+8v/J6tFc48pd7eFug8D4j93mPeE3BwHzAiHhYkHR0wxj
2I8FWy1gfH9IGEdGvELdxO4+umAHihd9Tqlog6uXK+diSy7HWIG5QD4HQccSSxNLXD+DwSCYZjD1
CbVbxz0vMbqzyNwPHUYAkhCQfuhKGyvQ72YhHpVp0U4xqW3AyRvBsr7ZKX00g/idp5Apg8ChC/VG
R/abQ+r3UvvgNBYqyfSSMX7n5MvwJZmnq+NYT0O3lBZowS+TMWb/5Bvt1v5w22HLZ7BLXSA7lntj
CVjFhUFssNJDH+ZK+4CT+nGsEPNGvBJbZtKUXtWxdupaRhueS3S1YoDktwbWLGRCtcvn+Tnl7cs8
fA9dQlAwtKcr8ysJ5AwyVlpjQjJzbE62KdqV0NS0g8xN/sAL3hINZkrh4eNoeR4C2yb1YWQ7m47a
hTPDFnao03rXa/DiZ33+dAfnZLl3GXF0LmL7owfvvXF5XfYWtEMOUsvCp8ASCnQ+yO60dAFXCJNj
QDCRIxYjNwLO6G6CnSXKZu0I6g9oCuzmjDDc6AAbiyJSxqTsxam1Kue5jeoR5xfLbY+PhjOoEkwy
c8z5humtR4FFRRuW4rAaYYX4N0/WooR634U0g7WG99BQ1gNRwvdaFzlG7PoXfZtAG5n+MsXMFoen
nIdhHZlMdJuO6L4BysTk/SY4mqy1kAtpkNn/Uuqo12BLDxG8UCrO+NAkhihec4o64lD6BnYmPka1
5hCDxQB3yAZLsNy2dWoeW1y+mWh+7CT6EVa28Omf6pC+b/6sb9WdnzBfqWMK1ZqlsqEftpPO4pua
T/qMnXZQwY+RcZDVsoWS5gY7d8QRAHaWRJ2G48CNF4HYIi0SDUufUGPhJ8ZRZrEft/aMyU0DujTS
UYh+vcCUFn6N8ulzxjNYLJQqY7zPHpVIo3xOJqAmRsBbmECxg08GM7XYx5Z5i+p4qwbjXnTqG6/y
EUIsXjFVfDSNmJbH7y+pUUwiml+o5JtTb1/0FItGrl7sVZO+juV89Kr2LTTH367jzU6l9wTI/5oP
DTVHcYSVpZ7Xsv8fjsgRr6nKZzohuD+2vkRhHWPUVhIKkGDc0ket/GvoZObfyD2ZYqKYo6ygdQ9q
/Z6IMWo0+/A2GNR3wW6/jlHy73k+PsSZU8DxopkHnMI3KO5n8o1/4G++uqEJaLgzD5WwYUl7NLUk
6uwN5T5KCp/LONfQVl4K4UCZ8Fp1rmRQP0aROIPBuuZRDc0zrA/sUhszrhme8XcTH3pqW9y7Uxwv
gPzv2NCCbemaBwf7M3qG4Il3mx+Pa+c0Yli0O1T+YuTCTitY3dKmiU9uySW9OeG5G4wTYxwO6ILf
IaA/HKa/2meDveBGvBOjTuPgBvRUT11NQWOay4fUGln9He+egEAg+cwaNJJOagArXTS7qHamxM5p
6vqr61SPUzoxBqcoHEYdj8aMHkfZkvWtWd4dXLrf9tYRdAdzcVxl+yW7NDPa9vMAedDDymiVEAbj
lImIAR8NQJaRtxRa6W9TbX64PZaorJJXV9P+Ka3SGWqq1k8RMVZxUn7CkI9RM1LMnIRRw+Gujemr
E02rSrkHk0P1TJqXlF/wlITVcyznnRTdZ2wZnxNlEKjHknm+9Z2M0R3zz52+ijdV9CcwFzRBR2Lt
psAjE7p2p3nbEi5L+WsjgbNnljsvjzeV4pif9USC6j6+d9IgplgAD5HbRlSnYpx2ToDqYPQTU3Li
iZ4jr/VQfrZ9BGot5G40D2h4oKm6ZH51R+MY6CMGlth4n6Gz5WawjXJvl8bzaxKkdyei26r4cjUM
x9I5zWlynRhjDg4dPB281tF+CsE9QsKifc9hc6R/MZux/3q7hjc0UO2H6HgRDWroNA6TiIMYZeiS
UmyRCM3J5CAtYkkKWwT7bzF8Es/iyNketIbMKLhcAihHNg86MEua7btzmU/XZDKYoqq3OWYsnrP9
ILBXZb5XZkM5effhusmDN6d3RU1V4MijjMW2pTc9S4tTRw0BB41DRklHXRlvKSpsQzGRYBpMFW3z
G8+/KQxtlLRHj7GuSuguo+p3WgTpNKMfDe1sp1zdLwuubYZr3zsdj4BB/eWkRddgDt+istvnLNFV
Tj9wQ7hVmcek55Av4AO4pvCr8k8vP0uQpWWYnocU/1dTJbyBPKnbsnTOnmP4Sad/T9PoO5zdXIf7
baXXdH8GdN5wg22yv8619mWUMs5aRvyv3DRWrbLuGaasEn0inh89BidBRY8vDyixhlvVdL7t9vuy
HbdNaZPXnTCTWutqMF6mctyovM82WkduY6kbN9sXytje4ni66rH3UobxOcDizfJ78ajiRvKFVKPB
D0mObqy2VNg8BZEH9GAhb7AmU5uW0WGgWkpHZadfu3oa90lO1aA57vo6glNrSF/vkb/okbhoBmqN
oFZ7jOavnCI5AyMKGCbMmXVUr4O4+mKNvcwe44lm5HNwnOkvycZfGTkZeC8NDFJCA3YVY7TP4SCF
8K7PLRrCwSSISFYi806OByKgGsvH/zg6j+XIjS2IfhEigEKhUNi2d7RNOxsESZHwtuC//p1+Cy2k
kWaobqBM3syTyMjBLhuGO8vT/5a6aNdkf551QfpY4DsM8+pprvDbR1SIcpiU7JuMVCwXqkYLIdyP
QGcuZvngcfjqoQ3Q1rDjZoU/fCb0CDiS/p1UwoW10x1Dh91UpFuV4hmDbn5HBVeysVrwCjVCmh/3
D1wZVr1dnwJMfR7Do14V55RQug6LI/zks1vR+QZqSvSgL1wottRiEMgpaVhJvXoDiR5bMOGOBDb5
qomjD+DKbKu2EojlFv+mZCIvM1hF+LJRqW0oE4gNIb0TM9T2gJKNzmlItYDcywhkv9xW4QX1ciUU
/Ek5c3iZXY2janoVnHVaByvlUpy4ADzc9LLUJ2Y2BT4ZIbPjTHEyFkQihl+di/8rbcBnUydlb9IJ
GS8z/BccxLqNzGtQmTD4MTCFNqXDTivusonrU4ve0rhUR+WYMi12ckIc3rm9RZVLOyRIxN0TL+CQ
XGrhnKNl5BOmrnkqj4pbx2QtF9HeGtLlqzOr11CJc26wCywBc9SlajfYBphjucN+yCiTxVHAINNr
aINT1XBwu/aPWC74whJPQmOzG4odPLfL0Az3hQcBoqcWYmlvcQrmW4kSD23nX+OFYVDYLEcGGYcJ
7Dd64Q7JhDoJ9zykS7nVKmDGJIpfeBfrXjFcTOc3Gz9HZ8XRRuKQSVrg9/iNmKyu/RBsf7LswPvd
LaF59Gn69eXyxVDq4OjqDc53T6q4PYoxfel09wvOCs+3HVJSjpOVx4kdHNuiOtMste3s/jufOIJj
jrtmC4Dhyf0b4/gzwGmuCm/P+Y7q+awtNvYcsHPQhR4OJ+MCl6zUS2szEeqHD0dBu5BGvEbLdHHd
BDKSf7w1iXV+364MDRQ4BZ07U7aaH+PmJ3NpAkwa68HWPVb7qPoMM/cnMvFtZnvrMaz9ZxSfcG0c
syeEx4Ujg+PqLo+uXT6DbvuuKv63GiSVrRqwz3CFuAZ+9dSZrNiNpXoegCEwIyijh4iOH9dlOfYT
CGwkKKRMyNZR/MS8tPye2/zXCvj504AYPJheIoO3MWKVmk2p4n1m5i0TGFBa2dVDPLFyrK8T7sOx
IITwZ263IRm0Hx7jVhXPZ7torp3hNMgd+ElCIOtARwthQQvPyHBl86FJhx15hpNRzT0+52spsaPE
XE3xsTAqWLYUZ6Gb1PsahgRnY2yWRVEy8Mk3GSDAiVP4um9h4sbu2mcMlQ7NycSscqTTDlNcnfxq
ea6l85E6w53kX5oCxriN/Gz4LisVMFgNn9KseIiJ1Czj+G+ZqF/qvZKLp5wlJoHgibvq55jLnd3h
L5xbTAc90/lUyKt9iwR65r1v1TY35MapSsR5QeDLzTj4inMiXGyNqMFxJO8Z7L6JqHp0tfdBNRxE
NLrVJ1RALNNZOO2hRP/kY3ACDfDoRDGBu+Ziifx1STnmhdZzhWvWnxksTMUJ0fmgvPFxKIfn0GsP
0EVPLq0zdcTKgedm6qjKsKLiOI/jMUWwCnrBPkH/4Ciuniwxe/SICd2pryXVKPHJivFN2O2zgd5R
FtYXzVCfNaKDTZeAAhbJ2Dq87f9MG73sk0PLtR7yR2eMrtkIb6SXxWNXlps4q9YNrsO0sn+7APqs
Z1zIW1hOsVLCa2RrcFDNcCorGvBmqoLRtPCQdJBw/eyTYA8BzaHjbcJIACOtSsd9y4NTLOoSOf5d
HM6PriJb5fl/UR789Iw6GLd7T2pgXkQ1g8R4kklOW2QCA5veOACMFcRo0Ef39hhdGALemq//s+rp
ycH0StnIeen5CZYx2lQ45ZpoulU3buOMYAL1iTi4Y5iwdXjJ+TNlFDLbm55AWu8bovGlRhgZwv2S
TVcZMkAYTH0cO/+uL+Ud6MavlPlbwD27cpOz5ZpLVgfWreQGS8l4UVF88AcQqLreh5n14to8MhH9
twnpL4AlqxGtcZWxSUVcYzDt0y2UplSmV1uvswChLfMAIz58wffs7Z0IElJ2Q4I5zaJoa4yPE7aB
sEkAxLI5Y6/SJ2KICYpF8bb4TNSDgA4VrPwWSxCWg60fZog30Kga2TsMNKg4GKzlnfHpea6QotKR
Kdh0qUd3N+fz+2TLdz2lj6g6mzgZL3M7bu0STBdNivS14RQGGebPCTd3LnwYa+G2alr5QKNldAkw
v5FvXnfTFRL8RQEgz22VeyA2B6SgTVXI5AEiWH3DNkKRT73kE3RBtZn13D7gsYhoesK44Ar8kArv
+9mHW7C2sW0/LrA+LkgUt7DXlH7irdU/osJIvrBu/9KOJxglC3IuuRr0JhrT+VMr8l+i1ywetX+L
4hauga6xdO52kSzwXk2E3we9cikz7Z2Aj6mH0fbt90jGIUXyrdAE4GbwAhEGqhrgCG4q3oLIc4gm
DPNVlUzvqShXHrI2URrsvTO8QE72C7engAwb93PjIv201hra3rrJpjdyF7sG32hMuN7uugedPDn0
dffKfrCxjy5ufbQDYo/jR14xeuhv0F8MP/LWkAQZnH82hXB+xmYVJMxj8H2DoWAHClcjEMubE5ur
G5axwHxyocGSLQ/Eipn3i93S8MJ2KBAYMIpCgSMuVsFgr/oCmS9wNzQZPpT0iSubksG6eLOi9Eyk
7iTz4jiEIJR5h3tr5NzlnVM1/StG4FFGPg68YZH/WuvolDSM7UbWSwiz1ATu5u7PZMu2BA3B/IxZ
BG2IqFJdSHX18M0afvA4xhr2ydz88/At5MEb/MqdDeXF99xXLFkbE3S/izNfalk8RTV5vCXZ0qd1
pYVucxPLSPwfvL5H+Y/umvGvtpODcTpAItPaae+wr6y9hUKJimr0KuA0yaB8hTnsPFOojElzpcOR
Ph9I0rVa6/QKvQSlj4bRutq6CcE6L7jgxVwzcMJqNmV3wipevcZ4p3BgQ7FsPz0T496l6fyRAbR9
HXLKWevavhlciA4SW0BBJjDczfOdqJY76TbnNAErMGJq5Xl002utsAe7+bvEDnBOTZbSIBoXd/ii
+n0Y2zZPT8RVj3EFZrLJPGmcdgjt+feY5L8BICIQPBMDaMGBnwD2apxoWYNhYV3Tph++l6GIGc8P
57FMjouS87nNRL/Fs/nANZ639faRqNhNAeu2L23cjF+6Ml/CDD9i8q9tC3o27pl1zBERNiyyapS/
yJwEugaQCY5No5zilutUhJ19v8tfmihv9mKARhVTQHHLxOlwuDJCOfoeJPBWdzgvtVbDfWAF8Qtu
EOufHkd1svvirXG97ENbOErYeqtznFOptJQCkKpQABBZ9F07bTZFXKtT11U/1Fk9C6vGa6K9/Jgm
k3plpv0Lk/u/3M4DAJ4plMsgpAmZljNTEf4nKVWeUILHc8sx/FgXZQk5nXwQwx/1zxqHDEk1ggO+
3OjCbJMpZnjy/vU8gZ6uvQlZMwRij4/hu0pofocrcGbfrNcQ9P4giqt37hH87nmlL71efvJk+ksq
8sq6fi1diqlYHrCnTZxneRX3Fta9QzH11ufSxN5BJY2hSivr7nRjxqc2DihF7kWyrlo0+1SwNVbV
jLcsCn6g5xESS3zuIhwqZuRsKgZyBYawkiSDlO21j6U23YMLlHldVFzv4grsTz1MyR29Lsk+UrCD
ZHZqqgXNobkBxlTpzF+FLn/t2vEesr5tL2kwPo2udLEfZMWfdkdWq8lpGRi6OPebgZmcGxGWUA52
ziXlyfc8LChLE91iFvhwqsbBnTHSJwnhGHmqqs6Kr43tkGlZtbBi+BVIG0BMZkf/V8+oLGBW6qTN
Dju3IBXumFfmLGpL/SLg/6ZFLA6CIia2GcmHpZGaWHZwdEKn3pYQNJ/TTvRHP6C8DZH3mqSSrokI
lAK/xhvZxK9mGT/7gDBOFwrn0bOJCEpQIBxHh36bBqYnfyb7c5sWgD0cU8x3EVDiXTzHZ8LUOFJg
S4B175c7Xctug032y7e8/H72baC4sZ2+6sBLeLy6lBo68d7c+OH90s4f7ZK38PVYLsEU4E0KF+og
iSFxgAyXO8fgIsttru6zi0F1CniA6hhotxeeXVMIyPk5ed7efYHhy5izkVDdCkq2VbSYr65MOXLM
KAuzH7oveiENBnFzQWAMnuPuNuwJ4HPadEQdnYXJjpy41DnW7K/xHd2WTOISDfJPK7CmUGQPgABM
6j4msLVpSypq1WgcAhvA81tnvNr4Sei61H33X+jjhoEcVN4i0C2hftG8RBwND6UV11tqHb8BqweU
nTTQfjLOv73f+NtYFMmKrPOMWMel0Ys0F6Mkdvdd7RZ39azjnXaMhx+u+hfBnYVdr6lYWgaW5Ljg
iB60w4NqEAkXzyRbO8ujawBpcetMNGImFm5ZTVvBiq92kykvWLV296m68iEoEfBKQS4eSEl/8MXo
QsWU6uzkTrHPHFxxoS/I4Dcaa06SwjNvmEIkE0DVIfP+dTJyD6lZmo9iKXu8yu2nr+QONsd5KHLm
XxlvphNchrH5tFzk/jxiJlhZpI8zWFBH7dADaWycKAO0wRXi2oNVpoy0gurPX6CGj0DLVoyfnXtV
9y8d9qJDXqdH/FtcjwijAxWDL6Kj/nlccBQjRP3iOfyom/bDtfQLV9UrAwOxqtB2MMeDgxpm+sPt
TAHsJPE0ujcQcB+1PxA3C2S+BAJff2MatPOyyQVnUlNOtIYOoAeh+jU7CcgEacJyd5LfD2wRN96e
XkZbk9ltY8InQ65Pg8wpTLwdn3GUr6qiTS4SJ/aKq6D3LUIXks5sYAYsdPxAyRJbbFQMUp2O8cP0
zqd0V7tYSQeBzz4oJKGhqsAJKk3wn7Ko3g2d26ao0eSX2WtOQbfgVsnS5KSc+R/LRriyG346qHXW
h2FPJtBert0pJtxVV2vKj65MQt4aECBrzbMNfGD+5ALI8LecPzurUttoRlZJkKFOUcz9Q7jceotb
U2GOSh2gt6zlBG1jTmistaHYbpdSP6Fp2ruImg2eSMnssnWPle8WW2ti40GlUrjBHE7ZFT1GMVYC
CozIomj9NiTjcnClPHIG4ynp5nusFjVZZWiVtVmY4FVgzE3/iPvpknA83+N47w9div9Tq6jlqZDW
Liw4zdF8wVk0HQsg2pyUAjtxdqwZ3oWi9XHXmUADGVgieSyrsLpk0SD21dT71GDkWAvqegbtjSnn
mCeEd1Nb4PSz+AV/8hmxjbF66wn2kxH1ggNK20RnmWI8FsCAwn7lVzvfI4TWVgWhEpwVuyHwwpO/
VMs2slNGxI599nVAhWcwRWR1YqwDuNmdm2787Y03P3mU/Tg5EzPWqGHrtIW787SZ93Cc+crpCIfJ
72JzJZ3Bs5H05tnyCB4KhJ3cnx4VeRUIPiUDuL4AE5bZUt7n2vV+a69ojnhfuzWJFYJa2VJsuLaS
h5hGiWcpyI9LPSfPTrj8V/cpsULcoi/jsMRPym7YmNrbVSvuQ5vVApcwBMhk33DT4tRPqqKxbM7p
AR1bfqIw1vjj8CEnWn2rpqSjI+q9P1d2P45I431qQng1lLmsaFKG6wl7jcuNoxm+pvnZDaCt5CV/
myY4mWi7arezzlDsRDbGp8zQzqqaQu5qaF+rlJaXLZGK5FXVBjRj6hGqc4K3OHYprwL6ILjG3YxB
cx7urQxEPrxxajFYSWg229kFLNyE3YLLY/pu+gqWeTUQ6SvxdhIa/Rwamw5wy/deB6GZQgc2ijCX
vpX264QTGpirHmjgEjZf1LxxM2w6Ig8qwvcPoXyrGrfaAOSkXm2o+pMzBp+qDocvtwbbroX6z2OU
TPmHd7Uj/TGDb1pxgnvFnuwBMYO46U4ZWwoG8jtKYJHQ6BJaTT3Zaqba7oF0m/XQRc2vc6M+F55O
j/xZT32UPNEKyeRGMvUTxOivXEPNTuXxgUa6b62R04YBOEbqOoAI85gXhdxwNDj5X1JE01GW4dVD
sgVWxNBAAp6nE2ser7R8Ar8F3nQswok8twakUMMPx+Er7gfTfZS2A0VsAOhTgq7gIflWyciUiQss
Tj4JY54OjQ027je9TFBVk2bEW+FiTp2Y5FP11kKNELf1LI1e50CfkNRGLGFpfWgLGteqgIXBr9T9
xAZflGRU5okYQ9U2MasxFgpsNoy68343Z9FTFvg/IcWk+BAW6MVZyEraOOSzlN5VsmwOKOnVlos6
6FJJrVo3hM+edkKEEJoQp9Yv2dFGqnbEPH50jnmkVtVD0ZP6OC00GGUFiayGVOCm9Qni5W6N3Xji
LFjp0NqW3gTs0TWt/6mTBam2yKILiGDeWcBzb5XXdnQf6ddlbORqnlqwsmXJqxmV7Uc2Qi5n7D2d
ar65T4FDaWHIysYXRkzou4oTpt1X1bXyYJ1QRImjaYrOgPkka1LJYL4NsVW64RnK6slj6v6+YM0G
4mC4/nj/EXejoryz71kwKPeQZNVyLJGGfZXTFEonHcJz8GKHXBlzgPdH+LKQDWKaMIHMlqdYJt82
3eBP00LmWLT9FcM2tKPeRg1zi5dsqDl7iBGWzxjaDDni5J/rjuEOQYKB0y2mm9V5QB4ToEqm4vzN
R4ijnmvczM54xwXw2wkZoCfsekB1bhrBMJHCqafwVJR5RTpKPaR59iNdjjb+1CDqpTGDIxO1Ald3
jCpQ1TW3a5uty4JSthap5//ACPnXagdH5fyM7NcepJtPG0ob4MqyzN03o/lu8viz6OfoKS47Wm+c
/q5Iu5/UEy9lEv/ZbUntD7S3kPjOOuh6kj7Jf06nrl1uP9lFRYHRUNxz8L45zvnCGEw9FJhbjmi9
PGK22jEoZyBUNAHFx7V3UpH6YeOJ9sTFschxGNuEAdwIk09vPUp6EC+PwnfuAO8TnB7hYVTeWz34
H6UP9mbOASmP/p3yR9zU2J5X3Yw7u/V9GgWsEJZbmJdfWUyAN2ZQkbSN+hWDHI/8JWmmmijFZiMB
ZXCrcvJS8WRF+bAv57KFQWYTtPcKioTs5Ha7ZeqC4tLWh9DpQH/nU1WeIDGoowV1/zAvNWW71pKR
XA2xcxOVzPYzPvMUmWrdWSWoDiEIOTsT2oxDuEHWwXRyqumzqtQ/NIu/RFDfeMOzCBFbDwMnW6+7
wVxTzA5sa2L7f6s0baR7y8PZ4eVMWKJUlSSTyR/ZQ/+RFUQ3iXiNc/CkZ33fKCK5rcTIhr/jv6Ay
p/8DcROnelbUtOHWASIwJOYLI0q8ntqO/sV2eKoy/z+/pP5DuBEJsblpHi27ZR4qUFby2rtat2rP
pPWwiFNMd8Sh7TzzLXOREV58oLXoEMPqXw+0bmC8T/GFC7tfz5VYduU0TdcIVw5jdpmsMZujbGjr
SerA3vWTqSiH4j2o8uYLG1L1miwlXm78Lig2NIWKaIBDqoPmmGDjbVaQjZM3O+s1fGNLnggqO19B
BjfH0xVbu/bn12HE1LRy6EncRMpMzyG5kJVVMJngrsp80wanJaVieZpuHF2hAKMqZfWHKaeGDLnW
vWLgEFuPDNbmxgDcWACZyWRgLYHxxjQwZHFJrAKLYTw33iPq9hPprQnHOdntIMadXTIfW7WVLX4X
/F736WhI/sDJZSrXuNAA5SAzPoc6tICK0z0UuJYFfwRh72eOzN7rPe/LcuqJt9k8th05GNRMw8xH
3brUWOWMxhsSpFXCqtKXC/uUZxCOedD4dfBCpT9fMy6jRDJxyMZY+KmwK4dr0y5kBJsSg2Yb8X3I
TAxPEQ1DTBzzu7ilss+eI/uKN5SijMiCXTNXhEmn1HpWPVXOqVPUlDcxscyXuGMrGZod82PmGb1P
gI06gTWj/hdD/8LWFQpCkct9R3Yw/60E1B9M4XaPhmFtq2FgYWmwswTMIwzWM+yDwcMcZIfSNWdp
+29d2QELNPhxhVz0PrUhEMBs5JNLwCYYDx4O929uy22VbcYbh7243bsLhT2i9SZoP15zNNQW8JpS
qZrKS+/24R6l3dljd7vnil88J9zeN2MBhLII59fJ1w0mQDpaeHs3bpipw6hEcRL6ttwQwSaqVCHl
eiBgVzpQ//mKkpehuonkDmafJsBin+nx7JOGoF4AE1njpxHja7CdnpC/lIKqC2xsGlEoJILN7Nx5
xg73dSPlC/oo76eUu8XFOViRUT2RTVqekqT/tETyXlpkLTTpEnR6FgXUH+uRQt1pV0hkhRzpa1UA
1WfoKmA5i56m2IhwiPDY7cYmXjaRaQRtSaSGCMek4NujP0vRaOH6ln/h9aevIIbr6KfBh0ZiZshC
/wryiL4zUIKJJfInVO7ynobMj/gWcbHNUX/JmYEgipT/TbV+DqV77evURmYqcpLrqXX2ogiZQ3QW
zu0gwfPj1+dZdF+j4yl8RMDR+WB7iMLxd94QvG+j7idusnpjwokeVGZqj71qqourgxthQpbn2FXm
YGc2GFMPQ0pmOR0DERd4lsX4e1iyft83jfRQOz37PHZ2sdOioDDYK+ddbc3NiyGPuTWoFOuy5BpZ
9+B3Uyx9iTsDRAo6svQ1Fg2rL6hlmsbiLPPuSAFJm+I/StyLED7ohlhK8VQPvQNKpkIqVBkHYBKa
/WfotN2TV6rqVsERbBsXGkYZVQNz8yg/2JXyP6TlkaYRrf1Q5ZY54bstD1NmumMJmoh436jXBUda
3Az41vrECx7auNBQHiv/mqZW/+LbsjiGNKHumY5EW7dRmg7RPH7lANnv2Y05quCat3EqdH33Mbuw
6TJck7BEQsp9J4NHQZpqH1YOU10iO4e+SW4bT4MRAil721FfFqqc2uCl/S1NbO1aBbxkjpAoLcHH
Pd1OquS69WPaTjcpiyeNS3BxmWs5Yb8hmSloPN6UbfTRNSCJMo/EFz+CPKKOgI0oCUblxUI8Male
yiDS22Re3gZVPaa5VUPe8UJABIbeQeZjJD0EUsBQzlvmiN6mHKm4qjukwIIA6+zjKZ3zZqOtLsTd
CVUeMObzrL2vYcTMRVkeGQZChhCDhqdh0sc56H/sRJt15+qHtuYiMup6AzU4e2s7K3gKfSJAUTdi
ANXGsKCBX+0QrfeW7dw4oxhIePKZldqm+c4HbD1g3JGSnDTbRewdUJgI4hF06nf5mFjbTpt4V3Bv
vvGGEhAsYXMxi6iuavDm+472AQ9fDRd+YqoWrJbJlS51laK+z3QUXHOqMTgdRtr9RycKZwpF7wsh
CLzafyRr2x/2SOCEGo/PLhroriGD7Xgvekzwe4XkxqztAPSmA647L4g7VpC/YAeNmZQa8kJ00hLi
hENa968LvWJ7lyjSIQynFxktLuDopbwKYTJYMZQE7avW+n+ixD2wk4xbVdfRmeuaB7LECu9sgaUs
CTJvk/XDQ0Pib10zGjjhRckO4TQsbCADBYgJOdkQuXnldHb1ZmRLas7ye7593ALK4hujOQZdB0Pn
Q67CcFvYYIT9Evy8lSLDeh0nhKiyyMB4vL2BUMzpLMb7iQDC6oSts60daT9ZI1NsuiSSg05HAHLs
Fu4vFTP9W9e5f6XWPK190p8nK73pHYjUOjDDxmS+WDd8ojvXCqkILgpq6iBDIAjFXbEXkV8/EEUi
E9xhhOVwnRKYamKirm58rOkz2NglGyC/63sSxzmzDNWfJfhWAlr1HfaNcGXp2D4JlcHs8hx/Fzrs
usbu6MdN0aOCwH+Z5HCR2u1/C8uPH4pZ6VdjCmiZlnHgquT00+IMjLFtwcwhY00JcTJF8TZCwtN8
sMQb6oG1kJCV2iPVxrAl1T3Vd2qXt3RpWNxw7+LaOFBcOvcsWwJgSRYA7Qjzp0G6pNOp68EBF62H
OnnBonslRcfUEzQBlRt5wldl2TQZtnq5RLUwK+m1v8lU/4mgji500t/N1AdccU3Oaw66+dYHKQ6Q
oz9EmbkPI4LHktns1jYSq9OcJQywFr0VMpjpFrUJ+joYqXL0uQ3j/+aQTzDwHeaAmwUQ8xNNf9ZN
tHYKGE92d4q9lKtBL05TF74yloAwkqU+Zh8aD/lcnvCzfwuJ2pB2dnZMouy5zoR65zKBu/9Gr2ll
VB+7YnBWhgEsx8VgZxmg1iH1VKwHfrhdWv0Nk59ablduJ0Yp7yhC8V76xuyJXJGi85HaNaHeyr8l
2trSfAbStSg3t9xzFvt/cLnSHSvzhZLin6zwnUOw9IAmwff81V74y2PKnVTe0XAQ752RfnjV5l9N
iHjO5cYmvrX0+zxOxwOfS713kR8pmvPKAw/riP7DDBeclV77QcCM1LCU4gqaNy5FDJtCwZgwM/Bt
CaXbc5sd/KJ6b41ht5nqOXxzk57qrAEn+Ghri1y3sZ/TVpJhYB/DgGyK8rEJhse8DHkJWJ4JWJSH
xgPBYjn5V9el/yBg5qTwWFwYzphNVXrUOtHR8zrUHm6BoalOydzKcxO1Hq1x8LByBT4f/MevH3ve
vk5QUen1aU/T3PSbAoH8djfqNo3BHTNQP3zxyAfuq4jXMr2Bavsp1tfUXSpO5+5XjSPgKDLiAG0O
AXe0C86Dttw7qsjPlk5sAFsg4qOZOFip3+l5JW0z5SR25tI5e/RzbeZQ++dqjJniRQ094QH22bQe
B8guxVZ1vGy2Qq3mWAqdu1YXhRxP6Ns/lFH37KpwwKmZf6qZhMM41PWGwNZzFIRyo0uurXOev+Xa
AID26+9JVl8tiDauX8mj57WAFnIUVu9Gs0l/IE70ax2DuB0m+rW8TP6OQfInLOiATPYekiaEzwXI
/dlq0EOXlmgcyK5onwGVBgcPnW9YWppxaD+hMGH64Bz4AuDqU4693if4XRn2QSVJUVyYCDCmSBDq
0Bpku5OQFY8uvuYVFb3o/AFif+8H50zdfPBMrw9ViK3PXmoMgHkX3ldtSiYrhvliN020MyYBJw2l
wSq5xhTuk4gFkqtIsMwa9z3D8y8kzl6AQ9gqCtLxEz1wZHu/UP1xQ6KHjIUG+t36oBhNuwdFcV9P
4zc5KgAjIKYpcGRKVVbdT9N7fKTMcTA/D8ciy7eeCF79spGn0JP8WQOyZSdx2isqBWV4M4TdIavL
QytvRnwT+Jtw4dssp/wtRnf81HNUM5vF0O8Tr1svffAYdSLgMpWLn2xxnwOqoV44Xeh3yoD8nRwQ
5We6ibY4VwxrJtXdox/epbowG3As1EZE8o25EPlDUQcbrgX4MkwevCzKfY8IeaxkRHO5M2KmyZqs
OCcdt9QmaHjimMFcbBf7ZWqzYgq3Ly8yGx8oquDAgK6kWKHxV2rcirBOlrr7LYOuOWoGJrsga4Hk
KZvbtbH+Yae4YYJhQaBF4rTJ4KyFPM+EI4kphzbFvj1WocFbLomOsP2kcLuU99rT7G0JM967NlJF
aCdU9or+FdrSu05d0B8Bvyc37GW3BOF0Ud2NogvxYJeVc7ei1+N7EOVj7GWAiSqOBI1U46GwNHG6
Bpe3WEDzUjbRJP7J95BLseynu6UKv+mSZkLJwYC7Bga4amLEbXFUXjcN530uvnwM1Vi8cGpFwkjI
2mVTe6LVJTmZPnmHiPtfZcHIcWz5TC2Q/cy5g6A+lQp0B0CtcbAmu52ZnwOp/is4UdFjwt42h+LW
z9wMn/WErBv1CSpsSvMUNV6Cx10RoG4VbMSM/AjhD8wwqYW6lRXWlhWZ6b3X2VetSLxMllU37NPt
uCk1pwj8IvljI+FNRsvggohsgRTZj1mLjg06YzuOw3tbxQc38p65yND1PefuecoIwg1dmW18IigP
Km9+vRnDiy8qtbasgEG/+2MqjvTSpqrDMMjwMv1qd5GAD+4Rz8m5z+eB7xMbrKN1VgKjWcpLSP4C
R1/xON96h0qrHnFt1QODORSuxtfnvGqPrcqTHXLErhyMtWU0WOygLk+ruAMaJ241pTqPTyIpwR8m
DUSuDFEB88X73JffAFa2he+Hj55f/2unBYNThDZz0n5KRWSCCD0HmC2aKS2PsgYEsDT9cqiDCIBY
MJXtI5d8ZpldWlBFYY/fYxCbO4dCcczIsv1qJUo6K3r5b2nRevMIqjE3Iaw9Qfo3YCmCbQNSKs+r
bqOp6+E1K80hJV+zowuUc0FRBWcu6MNBtm17dCB10VaHZbgsnQ+bEw4FiuVfn1QxnBp8joUdO2+T
nMOPhLHUei4IgnRumx9GYdx7rugUJhZUUNQxbr4iSiy4fL7FzNTYT2kqMI7affTpMtZzoubF9W9s
8pYWwbgFGztZcwvYjUvWhJR7AD9ChXZr0i3SvbdpYnEfu/2Hm5bXHJ1rLbB0n8cmIgOXTvowkQba
ZgkcvESm/rnjZ9tMInDoCfYgDbPqALb4tdAmNowcy0Mgiupca6bQZcxel/XhZ9/TSOMmNs7vjPL0
IqeKhu/B0S3dhzbDx4I8+oqmH/kwUHIC0aZ1DiLtvqol804JTjCCHt69NKZEnrGrV+ZoZ4d5Jse5
Lr26iZ7uM4cDdNwF8aGIZYXdh/yxI5hFdjJwd8lkCHql7oNbJuM5mo3eT3BO6X/xv3iBYT2GqJcd
uaAhdB+EHx9Q4L/cST9j0n72RfRfaxHcaxZRIscC/rEXmt9uF/+8IwYhivB76qmdibPmfxyd13Ks
yBZEv4gICs9re6dueXNeCFkKb4sCvn4W8zoxc6+kborauTNXipuGlnY0/fGRAfqbeXXc2FOKZ9+1
txS0GEeBeWor5/5ghvKaSI4dtOn0YnjZ78xXZmdaFdDxslAnjDl48rKOHDuSE15ovKkaZrmEV/qm
PMu+SSOhP4w5ro/TfhM7eXhLWX9zPojssVtccsiNWGQEufSYS3tjDT39TDHopwGKxx3NiLxUJdjc
pmUbT6aDyoT0RbjmgxM79xkW/y3sEXdV6eg4WiBzAyhbQFbYh8aebRzYCNL0HHQXq3Ge51S/RQEH
Vafn5IjDDtsh5G7euOO+Dh2+M5HNDarh1lH09XYMyydK7OkTwUC87F1RtizeT3q5Jte5/xVUkc+a
XJ6o7luKxojaqhjPvsn6tm56Sn2xjISReHb66Oxl46mqWf/3OV0GCGP5qoswcuiY/L+gSyr0A9oG
k8A/GUHQry3d3DBjCbSJac8686IRsKhjJPbd6f7JDjNnq4ElrEs3eR/M9snLquniNyH0GL/7sSqD
nMRiWEXnTPfljCTX1/1fNbBhmkwLNAGrY8RZUNQV/u11P4UU+URyvGlP77sxmS5VPD2kk/2BQRD1
M8Jj4HvAArNS8eimAMdjiOPItj0re/fR9aqX1DcfZYWhmsMOBqTyn/jGYK/w6/rGLMyIwUUNfRc3
CJhYk9Cm5p8BNtiILuAa1/r/oKZeDMT1dVZP23FoGFDrWq8jo7IPyp6OJrnZVeL2aIpYhc9ZTSh4
HLFi4kBaFoYs9GOTwbG13xuWnPya1ZuAarLgR5L11Bj+IWs5nksoAyvmeBp8UKlX7NwWBdA5jpnz
kvUt1LqCK1drwQtKgCltwhy11VvMDHn9UUEyQKy1mBuS7gG8NzIBYbKQLyRri5mANDn5fb4YgvzU
/nZcgWVmaIFJmO67astvQV57nTscM4Ed72vVPLLTePfsGe/0nJvr1C3PgO7JBelp0+dYDefStyC8
YyyKiIPb3pjRroM25IXG3eh0X1UeXtmN4KgV7aWdNe7CbLxVQV9cvYo2UdpA2KSxtqY58p+Oio8q
ErdagJax54BDOCtORgRElMSHtWXFj3DVk+8kAAP1fFZ8j4Lgd7Taa5wl/JMY3NMgwZcO9rgvYqck
RdIcXK4mtHNQz+G237afPaeseyiDF79Db6Ntii82q6QeZ5fXoAI3FrXMGrYZv9amgxvPoJCpsFpW
DrN+BVN2Rzf2RxeQj2pGtoeLNWqYYu/QevXLDJ0IEZCbQCEpWHZoGvGoUvRk32zVFByo2IC3a3Ek
dkm4JXF530rM69DiT7UUz3NjNHdI01AEqT8TfCN5MM+Bb/4rFRnHIta3hDiD602ghDG3EZWEswo9
BxuQz4YDn8XYqpzxMIEbGnnVXgpqfTA8CHoPuKfVpr7VhvxIdPvaejFEyARPQDqqvzpXb54vnoJ4
fgaC9krS+ULeoNgAlXsyZkyxQ4CWOFeTeyhEwOYiSuyj4aprm3j71pKfoSp5Dv2mP9qyp7NKWM/x
4r/C2Ik21CZ/iJSUdxjQtX1u5b8m5yMPW8FewQtiLhpOTBDDVHey677rNnnjnP3UFhf1uSqQpmGv
Z7TIOKi+h0QCXeeoJ3zCA6RS/p8FbkDyXZQpD+Yb01K0SZtc0UEy0D+e+9U1TWIDzws1mpI98jFG
fj415Js2xL8ors7YaPhtP2HCFlfksrvWUZ/mlDzhgKWFQvnbzPPmbdHGYhuSBlpjxN0GgX8MUie5
rxzTO9lwn/bkceD1h2wdS9zA9GRm4Z5dQYfhXDHEWNMbAOM/oWAUieo4dbGxn2G/H4gbeWsxS1Qk
pEhnWM542KGnKPWJCleeYonq/phDhxTiei8thnnG6T7deEH4r0a5ug2l8VLiv9lkWvwo0uNYffIn
hWv4Ftr4H5wC4OM8Oe+9RKjBHzu99TJ9BROGApgVHpB9+H82aYQ6Ss8RzscNvy32QUnshH0w51YW
oK7LMexWeeVWvzEeI2ptWPTN8i4Vk3MWQXnXoN/zne1PtaftY8AqmWmNNjfd49Xw1ahenaQ4TAUs
piSyT9q36exa6gqXj9Aahb8eehMCiOy27DKpWQSL603+k9M3X3QL0l8m2/p+rhu0lZ5GTYwvrJpN
+2Ja4y4ZqIMaXbrTNFHoldFJ2Bza9S51oLoPLlKHsE/r7y5XLQX2cnwYhI/Dz6nsN2tWNGfZ/nxK
cL7vsRWHH5yZ+AK7VpdPszDyPSwC9lttgwcooZ6g7An2eamTAySCmBnjZ9lBRYHsX7fNMzoalXZY
ElHnCgd/vcdnVrf2tMvtgB550QdvGSCEuw5SEBXAmBEMy3xgZO6+x1oh42WpVf3zRmFts1F868Js
N01mkfmtqVPNR8958WSUHUPt1L9thr2VEolnainNU4tEsmJ4nn/RDzBcjCxuahYBkCJcbPxtLr0P
t7D8C9d9wLf8ncZNNAHldJv6m8LjxXYJqZIBEYpnRdugdoj7yml6jvMqO/tsES6GawcP+LuBvhoV
IbjKFAnGnzj7FCNbCVnZsPYbkBeFpcKbI/myryx3RBhjlY5C6EsTV57q1K+XW+QvoqGt9IlJkNuq
PfykyvafypRxbNCjh+2HiuJKJTOOLzJTKVw4dCZ2QorIFmozpbN8MQUoNIxiXsoteITY1i5Cbmxn
FsZczCEiqamiqFuedX+xhDuFRUtzPj1Qdhj/4wXi47ZlAVZSK5nZdNz47Hd3JnV/smId5phxC4Sq
JProGBtWqZC+kxa5zXiwWfXfW0tp7uBPdHLW9SEo/CU3Z0iIFYVy79rJxN8YL6XwpvizO8wXpeMG
WIGmXeC2Nywp1iqcDeZ2TTZgVdRMA4yKM4lOJdSupZpxwzgTLHWUBXBVAhK7SoKtCruEwT3ETcPd
e0rlrSsNhlOZzFsnzscV7++KPy9iXwiFjOASSXUyNbzVnw1IkbFdkJBGbTpnMTsFzhcDhFiZrSZ7
Yv1ehC+xH6rPaSq5rSTc9ma57ISb5DTV82tPrJ/Y8bEMQvT6OEQXnNuPkr5W3NbNXRUUb23sBcco
lOGHigVzjkNQ4J5aWzx2aL4cwUImP3ZHrNHO+oidd5sdoQgyNUD5oaDRrQwSI/YPuEoMna6FaVXn
K93R7tfJ6LtzVf844hWm9Iiu37XoxuJgwhVTnzlITKiwUwUz2m8KXe3L0AYoqPCLPfXtJLmcNPcZ
GDhutn2xqRUnMHQPopoznQC6GNPt0FMjWXZZiH8wvwt7z9qALtm3MobBKskFs+mnLCe2rlXgge5t
4cU7PQxRu3LvzMSBp1gYyP3JLXeYP3QN6bG17BdLmtixZSYNXrsUomC+A8dmsb7j6tuxjm4t0oDY
tUbFyyTv3oqkZ8rtkCbBD9QtM4aSpD2B63V8ShD/3Y5FSe9B5nW8piX22WVfUDguwEiRgT1TPLLR
mZ7HNlLYGb2vwQzfCNhgggwZm1hAqoX8oAlQshF32KYA7DW9DdSFFrnZeXdqfSxL3GtN0Dw1Fjql
4pPggSy6gxhgMBLz1uSkieo2Np6T2cHu5miWhzF/a0A3IWm9nOEZpkHoL2EkaOZuT4E825SOmBr6
gDzEfE8MU5L9DKduEyM+IBQBEwjwGW5V3QAMJLoEjz6qd0rlz23S3wDQTJTvEnONmJ0pk+AlSiDq
YYi4ZQSLaDPVOS5SrblCOPiHOoNtAidXDfuLxGp6jGdxy42BaAO+ry4nCpd11VclWvqAfP+x5JwF
D3wuc4+y51TzLXOqbulBWpZS6ZdiOl4Hdf3LVk9spMVLtaU9QVrTcNM6/8zy/A8j01YJj9sT1m/M
pImarX4N5bjEo2XatOXWc0PIDG1z/rSSNg0Bw1oz5ITaZR4YM6JSzAxN8JQxGjvbMC1wJYYd1t0t
jrfpCfIKIm5jF84digkNSZyw9ZuXKpqkAqcPcUbhE+/uZ7Nowcjkpn7HdtcR9gU2meJWSjVmwZIv
eBraFA4UNLvBWXDyid0avrP10HBwNUI+mVL598JNfkbbfqnH/p4hxuXF67jYdXhFWzXu9TrMYcYG
P33CumPwnfyTwAHOnj5/tctAr2tDFGdzcpYbGibYeBkUnY5lRY7ssp7hY1/dxh1fQy5CR4AAOLl6
pmvUS4SkMjK+SnMgJWCTpduPFtkwwssVcDZWmUdCGjGtR3REo0CNBrXwmqoSNkI+e1t6sNqb17Jz
JFebbhRUwxURASoaE5yneCuTd0DD+adt0eONt9IkoovLI8B9sCpSDH5JiHvD9ck3p3adP1p5CVmh
apx/7MMy6uEUv3hEa58dOQDN3IqDH8WGIcyoc/insRWtXNb6O+5rKfDqorqz+Qv8cBsUv37b+Xvq
pucd9Urxb2Z707eOwvhejLg1cpduYvbi7j5oAvI7SCNUgrOw4mnTXri1szi/S3ADfvSEWB4QdZon
V4t+7ciCLa9f+SVVJtjl9E4wX78E1kzpIaJjuwtokwc8LL32oSzq7nmSYXkLWATih9DEody+yh4j
jpg3PsH2ZtrJ8g7qEBSazHB3tbRwNFVmQdtD5PPCqVNuFk0/g4pXubBus9fjTavpC7ZWhQVYYe7n
ZtiIhexZWKF1AndBUfE4A+AvXIO9UQulW2bdaSZksFLK4CjKA4ldDXajO2B4qpV2GOXb+BzwR4Q7
x/Qa6TDeufBjV32ZfFRDDZtlgbHHxcJXXwYpT435WmYwi0pl+me/ge2WaATlNKnU3hbBnSB8g5yI
nD+LlAmjtF90TXNqyjLOzgeF5xgBSLUDGSkbv3iCPlp7kk4CiZCYDgz5eTqGq2DkkPMNrgGABhe0
OW4LLetj4wHAsBdiXyEcTXkMNu/2/1HSy4M/E4//xq3iB0D6NPHF2Rt0CqrjUuqikqTikmws9EaW
pQmpkpmHgFW3LNaQ26HETlVHv0FSow33D6qcQswMmp2cz0aTonec41FNO7s/U/UdJk74TBlc+a9c
FlflUs3hj9nXVE7PQcf+UJWvaaFz0iw9fx7XWGKW7XdpIgOgycTkYLlfF9IAJWzwcPh+fs8x/t56
3SmdifkGk0Qu7gZM7Fbx5AXl61zUpMyTuN/ipdSXMAcQ7CseSuH2e9FLYx1mWD8Zv+SLZalXHdNX
itqwHoV447aueDmKLD7lFWEHFpRZcRRGxMZcMVjvGdDzaxgsJK4OvSLtq2CnMgswcD60FxAN41oZ
nNs8mPW/Ass97bMcDtoqfpwqhic76YeIKB1+VvUZRUhLxeyE98ApkweKiZvNMKbPaQlHjPUS1MIl
qquZcQ7S0dHebPjVg2Tx5VcjcrjnD/sY5sNaSn5WYbAHYgxhN14JlqmTdY9R5mkOe0pq2rndU8Ac
rga7/61K46d0Ydh4PnzOOOG7xh2Ia1YenaNgokZLnQqfe7xfQIFJtfWJawKhNy/+NQlxwdacrHUd
zW96dLHKNc8sdiCQOPHfgPQNBL2gdF0P1tVNeyQzsL7boDGOlfKMnWUYz0GEf1YH7C5He8ErW1ay
ncP6GvvuAnnO6LCw6GEYOAR7/KmuBZ14lMOPR5clkEUynV5IVjPpmBxNbb1E7K7Y7unXaCyeqYVy
+dxYDLtZ/VfM3V0ToXsFQf6AFaRl6KTEkxLe/dBNlLiNzFkOdjqKxzT9QThTlS8+hRM2hwnfOMlt
+V2KCoC7EB74tvIVXGC7F0GniVnhEdchFYBNTLC/jhCteFswVftUzfvIUniaSZtWrfjX+wlT00gZ
V/aXRTaufdxuJ2yQMIsj8BzCNa6uU936lJR/GXjg8WxE9AXQ7JDizwKq/4wpgjfKkh1DjxXC2JyO
XpXFx9aP/3I1AFOrFNxQ8J8PlTGA9Y6clKFf60PfQLUqZmQsmeTpecin9JAodGFApMA0olpB+4Az
ue5Nn49AlOGB4P4pjKNxBZDY4iBuA5xfxbvb9FQkNI21Z90n0OuJuhbt/Ry75dXv/e+55RkoBnvh
FYTIwM1fkDFP4dV9T6LmXnaWeZlk4XGHarj7ODU+6ZXhDXgNW9X+43ZEeNyz3B/SCv6/GKgkAXSW
65Vu9BafyHSiah47KPMx/bRZeM+UibrOtEo2UdgssYR/ylBfd2VTmZupXEpTUrIOyWKhlV34Vk/x
Yq1E0SW8HV+9hAGoJdBAxMh7w++XXfukHu5TrfKLdpKnwOfDyLHVHAOz+Rh0qVi5+qh2kczXOgnz
W+nZDbZtuumJW5ufjaShxvIs7yHxxw+jHPB/NOyimv6gOGXYzvITw4CjtYNHObZ9uekrE2HNDTUz
+oBUy4143mcxL5m81w0DufTuQy3JFFE3ezANw3r1aA0/ePgEVkVS/2i9MGZL1z8OYfFdUQWxhgb8
UBPxz9rwy2U7teW6xTld2KjH2YRdJg/WntP+YrPE9em0cLuHvLkUGTbpcAROhrDWVkuZ0jLXjNNg
rfGZSJTWGc9MA8IOeJOxhJXnjVtzsIqpeLVsfUDRjwGfDMWDNCzvg5m62gxNOx0ssqkPztj99TUW
3bBpmn1rxywSZR2ADKSFQHFhNTOiVEbmyDU31C/Gk27ljt7P1NA8nvDN2ya28d76SXL0bO/TYY8J
FCCYjz7f3e2IeWIzeuEnXVXffZzQt+KjVvq4oVDZ6levTe1L4QZ666rlft2RBW1jW5/sPkj+kb7b
WnGP/T6c241ua72P8ulLsoMibBY3x7Ar/RsbhzP0UtqefCPaqwjpqvOkwGs++ec8M4yVYzPk2zr+
CpSLmdfV71jEH9wm8A8ND9eeT8wH+FWKUxRLrECYx3GRfg1D8IUCza5kor8n7Prq6guXHZERvIcI
XTdW7/0xMRoIYEpGv9KR+ur5Hd4VrfsNt2tvTVv3wPVnkHAFNN03BTuMhHDDTk/Bxe4Fj7hH50KC
g4w51Sg9snk0jAybhB8RfDqSSV1aZJUtR4DDnE8AQQ82xa4E88+2NT6UhvsWhpWXHY3QE0ubtrbV
PV+CWziF+xRPEoVwsJIm+eQUC/PY2OdlenEM+WxW9k1kXrWJqZHTCTR0YXHmqMq4Sd7bq2IEQgzT
ftTzI5Iicj62TZm8WtSpeGXFi80h9xDgXnXB5C9BA1jknURDmBI4Ah6AhihkG9IVw+NCsKjhqYMY
i9GgRfiYzfJfMFsne0Edz8gIDQ9+3tOEW4qfIONRhGGwrnKo2NB1vdncxulw79bJP5GRtJLtM1c6
tmLl+EIt1WEsWMRhCuMYrrYzzbI2sFjcv87Jdc1tVsn3UPWf/7NncMmRPxtUylYzBmLKi425U36q
yeswdPjEMOHTuaF5HdhVQdUIKM20zWuQV5cZy/oGvzXaI0689WKJ/S7HiIFDDmfXY80Z84JdYRTB
asidZd8NNQHlEsPgP2RIyrW7CXKtm97TO37r6Y8eAOEjCJiruu7HvT9ojBA2u953dsF/rZcdioT7
3DyrDwLY+6q3T3WYfZTt8GyVxSFjaeHDnwMSFL9axGQzwVBbFP6xMKOjHoJXqy5AJZvAgAadw8PI
0nHr4dk98PrlEsEFYCXMybgXVfSAsf02u+p7ooDuQLQtpbNs5AxXz53p23yu5BlB2N+7bSFWrs06
CWLyH2RnaIJEwfZO55grF7D5ms3THp+L2Exu0mxJKqc7ndSPJOL4l5IvPyteaOiKdjio+AVnbrT1
fVwRzqBJCvp+RhKsSonQTZSRbyjLoTGgn7zvGHTOGyf0GePWDXumBAzr/UOJNC8BJOTCHn88lHon
r2uyaZQ0+Sh0JspgMPiHObc+kmF+dwdIKAPOEMM3fr0iQLz06j+zjqMtQiocWMXfxBATfOKkfVBt
/Nem8bMqfNbk4ZtJl/B6YcvZ0fIG4UlbOXRHpxpXRojVbGOb7DER8sj0zyT5jPKbUESxmQbG4kzo
pyJlucxf8Ak8msETYu5NCq7biRmEG8FrHLek8trPOCHYTSCanz3COqq5Ba9N2Z1NR33Xve+tSD7+
GYqIgNukz2PCm9lRi70zgQI2qTdXTNnOdUc4n4ydG6jieFAIXUmUIaII6R2G9xLqDVdaOpEfqmkk
jlBgORGOxdpKLz9O5jwRpwWQ3e1Uvlyc3arbJwmCalQ77nZizfRIthbORZi/m4QX46BCqRHz2nDb
t0o4V+G4O9dra8Jiw40Y7F3SMXPBeKabz2WD2XDqpMIhrxmVlGtMxDuq3j/6qtmG/cDcY8I/669Y
NJ5scqVkPd6l5W5zIzgJ1+LC2mg0ZQ456S92uXpka2iZN/ad12k2HpUqtxbXMfLp/HzjixHBGRki
Xmacxv/IGAyPzsSSEaMwexsV8ssrY+sbLABFb4E6FDkJ27I92aK+Thqh1BnPjQ38RJcvJPmePFVs
MsOpgbi2eFghc1hzdKAzUG1iN+vOnUgfo8rC4teMvOe5Cws1X4K6tNc6ay+8zvAxVsTatLwq7gOG
D3HGXyhQaTx/Ni0MscCIdroDcFBk9X1iJo9taD2wC0SoxuJUoPc7Wj7StLD18W6uLDU8RWnwXSib
Dyj7oXbxJ+n6jwK4Qifte7JGty7k5RGCqHdDynMNcmQt5W0tv6s9ocpyZcaRUK4DkdFPEZ5N2BZ8
R6+uxKid5+mVpPFiHGTlMuXmXcBku6cMe6Phn299Mm7dHNw8ai1p+drKyHiaUxHspdfxla++axXQ
ORtijppN9tTWdLalcy5KUvQJg0iU6H1epH/eDJBQhU9c1N48z38xvemXpMqOFm9rjQNkXs8jiEIz
qt7tqsfN1rbfoeN2n7OfcI0DtcgvE+/zRtgHG3b5prHZevR1LK+IqfbR1sMrWLjdkOPp6ASPqmXG
N5u5nPdaA7c8LZ4HRHa3IcwwaLmksbwLPZDxRrH9BdISnmO7e/SNnJW5nRxb9OB17YdU0Uv/yu8G
GLJqv62YBoB0/PUntnogf9tt0/m/JrkTkkqPqct/7Ixv7gh+HTfSASfKvhrMPcWxX6bhEprIv3k2
LuM4Q8DisysQItd2FT4oU2aHrJfbtrH3BgErokwvsxe9Nk37lcRhQGlg9uJp5+qJGppEqu5Ms6Q/
sJ/O+E3/EoxyeBwsOG5NvbXE8DLN2RfUw1tEYmHptUHYs/0zoJD7vJk0N9j0NWGQwS2TXHOiB1OM
NlJa6o0HkO6GQF9bs2KGm+S97F2aUjh96VH5lyKdYPCXx6warw39vUGp0M3M4dH02OFEmfonwGmv
GQn+jbb754fQe0M4yueI6Jxr4gXM5/qkzIK6Lr5Tq8ZJ3+aeWmyuiVtpBsEK3phGfqowfVEtEHNZ
7AC3dyfDwzrXl8SgEy9GpJAsRMar0xusxpLwgw+/WJn4nxMM8H5Q3w9cHTByjFQCY5/wYSkElgFz
zavfwRTQp0e0qawNXg3SukuH7KVH5KT4AWgY4I4HcP9rO0mAhlqQcctT3I6fkU2bouuZ95PSZ2nZ
96Ni6SH7A+Dzn0UKpRmsx23iVldtpNuiG45cZDZC5F8xt18+9NIgFY47JLSo0ACPwYWWZin0hfg4
mCMVJm33FI8C+r3GOaGaSzqF31mVcEuyCd6G74nNgtqenvyAAjxLh4c4SPd8Q8bbGJrpwWttYx13
SbQGsvk1j4u3z0maXcGHsQPB465CpPS1yIsCry/kssnvd02mcEZxAdYzNry0vDOr4C0Sza6DI8EY
wuWXSXQDcntjK/6oTTRvHNzKW0wbu7gvX5u8einonF5nYfkSmMizbiVPIoRw1KRvWJ6wUcUu3AQE
r6yZd1NUQcyh+sSZyh0B5Xpbw7IDo3PFLPrZudV6nKgXDSbjYtc8fOkwXIHTofn4Pn+7BIuzIHIQ
5oreB4j8wDBuEQJzP2BGzpv6DCw4X0eBa5+bIj47o4sKmc97EsKfVY8dAu8VFRBB/hOH2XYY7Ter
EBs2qtFaYyJbTbRCkfBV6c5vxQu5fRxOJZ9nH1wy4RxqAEM459OT05TyLg5pR3MnMCBGoQBp8J8b
PvATlFWIWPPOr8KND6zXT/gFVMFSJC/Um47zbTTlvMc8CuirgLMqd7sHTmK6LZYC7o4oxUYP9tmG
qLPybAE6qAkYJxfENMGOvPpJR4jkQfeRJfJIOO5suwMw84BipR5jL14oCqxC08tAp+JmS6jEnlxW
jys7mDg4s08t5xc5KaIlXIRW6dJ5EAnrHBmCFGnwTHftce58eZyAQ/dj9D5jjgE+raIdHgosrj21
EEjNmywpTkEn/rKO13kZHfvSeMurxqapEBtttuBjVBrwY4KsHgfv5oVM2jCRQ695BGJzDA3vHX/u
mb3sg48bYl0O84vo/AkGVfosIHyU3GqJb55Q+XAJCJ9tV1ltRvwudil9AK/DM9gl0syTcSdEeHR6
t9mIfkAKl8eUvX4xUSshQwaxJHdxljfBGdfT1anFb2hZN6eqvvqZ1HZEsLAoOmetDe/Ay+zi1Mw1
hX6eo0gc5v8v9wCc5lp94lOg7TKYsLDyr0LLJStP52tzbeyl/wU7K2KSuaFj4qHJS1L0xW/EkKRT
xJmO7GcZp09D4H0AtMEBO8SPOpVnLbmbhap9Cbp+h/L5mODn27Y9+zF8rz98Y9j3Aon1bPskyvzF
FCmLBp+7pJW2QBDpgJ1UYu6DuYYpjT/GsDEKsf0uV1SqHeYhv/g1fc4hqqPP/DmgBTM5RI8zsHZa
XHgj9Hxh+Dse5jT4xXP6WtvZJTLcU8faggseXiCrZiiEFogpok9e6wEH9KSp7gXjgVrdEpjB9M0m
KkQcFOJAlfm3ncdsUzOWhZprKfZRhzDmhp0iBJXyEgrxUATTV+zWV5oVfmu2d8ysySbB6m2BYBeR
e4e7Cct3WfzAlahXExkzr7Se0qChhVmFlJwsxmggXL2G28pF7zwO1UWk7kVQBDGXjIhuiqU1aY51
Shfw1A5PXLUfdCAOTe0/xE4BH45bRAbEQacYVDP+V6t4pLI0oBajTeRXG/rHzJKPbjacfIhke5rd
mBDn9DMWFT9CYp/xMx5NhxRqG7vNeoSmvB6BXWXhVH+3IQOdFEjcCBZnDD7DnRS0v+Te8CUatrDx
Ailsitreh22GcbZVZ/Ykv+NQvkG+ImdRDQG3FXmyO88Ha+RcAZcHayeZ/vy8i86F7+ydrHsm6A9W
PqNgATHdOLGOlWsUS4rxDK5L/TSe3IQGTBmeHbTsvrRQfGkvSOAErox5fO5Ff0MI57Tp0oNjVEA6
jf7PxMfUR9kOpscBaeIVgHi7Sg0ceswwH0llXq0F5i+WdUsq/e1s2/86LKhKEtvFOhi73b1h9C8s
5261Z1yUv3QNULzYqu4LUutv0ztYmJyBwmry+EBbDnwPprVphE9mEI07Kpx5uSbONWIfK/L2T5g4
ckN6x1e6bm6hOZGPwRPqBsgAZZrfqXRBrQPQL5KT7sqvwQ2CtWXW4ZFYSYstSvLKc9d82q/YUnZa
Ob8qKPKdp6poB7v1IS+8FnsuGbqYsCGzP7p4Aq99TXyUjuOoh9zXcPj69eMg2xfcg9AcdFzRUVK5
GFTRYNgxbLTj8tXlBKDSYN4j9pZ452AX2/jed2Mu9lERQqylmtsuypNPuD4UBokCCo5YWWw4Qdej
1/+ozMu2PQukHYtjGEvw3PaNGeHa8UHuQ3LnTQ0cqP5fFFveSc5N1fKpisprRyVzb9t7ezZ3FCa0
mywcwSuY35bNSS61+ZMJtij+EAJzVO2e8fTWLcBxwz/SfTmzPiE/rNN473dYSKRItqPVwyYgebk1
8UuuQX3q9ZCQqCnmKN5pl6CJxXNWxxQyTm16QOt/SbqMnskx3Q2mtUOEea9C92zG+aab9Ouc0SZa
iQcrLl5Ca/rlxfoSTtNXlllYQwfH3c82NGYBE1RFzmWQ+TZw/z9/y3JLSkfhj8WCEw1cXNP6mceL
e0jfk3kKCAipsx/XkJQb0jcZnAvL+khLaHeYe67k0nd5EXG/o4VLZuUlc/2P0syeAsuUJ/z+3PpK
eZ9n9o2dxEPvQIfkZbXtebmu5sDY5aOzj/rqn9FzI7Xkn/Tcu0w6vBmH/VwWlzEzQdQQXAEC4H8O
OX18ZPlExa3Pzh+wL29ogDpS1vFoDiEuKuu3s3nrjzm2lcU7ILz8ZAn/PZr0QYvq5uZDzYuV7alJ
l29RFP0BKsumajBSu2Rks7Z/DqP2hht0D5fMZo+VsSXMgOJIZK91gA/2XjRqn+F0qVLz3uwhDln9
Wcnq0+iae3d08XKSnaOak45ATMS6uCA6/9GZtRmi9KJ72DG+Fz+1nahX/mx+RA1N4EshKOrqe45p
dh699yEV9W3g2SazjJTEcMqVnJg2WTMaFXKB+GmxN0DL8N1/FmZlfoMtdYDHwZI/HSWO68Sps7Wf
NbcZpRtvGq8ozqqzX9h7JduvSXmYHz0BaaqoXVQG5rkY7AZvo3E9WNazRJSzarnlAJH73oN9Td2B
y5KO5YV/j9E72miTlC7BBZDyTW6vc0URhEqjDv/MlCMmExMKwvmUm56LgazdMSMB2UWDjP7j7EyW
40aybfsrZTm+sAeHA+7AtVd3wOiDPSmKFCcwkaLQ9z2+/i3oTqQQjbR6VlUDZWYlIgCE+/Fz9l7b
DV9UVe4Y0c8Qxqr+cpr6K2TqBvmpHDEsz7UX5+FXM7bNrdfDVS0769ZkJHhwfBe+JfSOL5WKzs1G
vhijPDeyiSTfHERFPrEYhyVIMp3VzGzQkU71BWUVDdtwrbD4qWneOgY6OmntGPC9THX4RqRKjMqL
lSMGeeJimT/raSuDJv0aF+V48Gr3GuYJGelcJ7GmfVhNNKeH4K5LTMgGWGApdcnmVc0S7gx7Pfah
NfiFcZ4b/iEaZ6wGilwjOrowUMMbsx7vXNs7eC5RZG2RnvtU+qt6xp4GFO8xnGif1L11l0CgT4vp
2fXn66izntE77zN8TGdkFsarSTT3Q2I8GjZNarvjiRLjC95G4Wr0A//FZGSFthxuatAuqawAvNDj
dfsaDOUGoy47P8Z4hg/ISquCQM1UkBQy+C86thSZnIthS2EFm30gfLW2vqFTJhslsC5R7m+hihSr
YiGI48UaOZs1DEbqtln3hX0/Qc1Y1wYJRIiqXQSfqOzLe87DgCy4dc2oFqS6CnZjqR7A1T6jiuDs
qZ5wTr/YIn9z5wADK/94ReUu628MZmlgEoHql95dnwbPc4ZYpSPqTi2vcuG3XwigePDotJKlRH5U
o6HbY+FYJzNwqHosSWOw/W1vtLQSvZ+Vy4BuCtFaeJwf3YbWZ8PoMXCTCxCNLe5oxiiSR2SZ7Yj1
oj36IznwDW2GPncZBpfDUTfMCqVM2ePrN2Q3aHN69q654zBU6hELddUOoOVhsw9kLblGdZuP7HVj
KOI1gRTryqzIfPVjnFFOiVgKbecGCtYmrYuvSnZ0UXW1GdT0w2z6xzEbh7McziYl6CIiqOFyVyaL
AWIVsUKmYSIUE7QMZLGTyfhTSAkgg7iTCFy5NamXYMI4H4+cobveRzfkRiRqEGC2Gkt0JLOZPhuh
eWh8YM/wc6a8/Tp0IZjGPt/RmL4uHPPKtlsKUnO6dmxNy7+g96sIhqDFf+kPFs1DnCH0nzkadTd2
JWlLxB2vDhGEcTs8TpHEz94zwpOt8axqBokQGdd0eXaVBYXAy445CFd8tx55hLl9rHrzSHz4Jqvm
S44HD30eMttnx0SoPe8sTABoWG/zyoE634DKDHB8zan9sxytIwaAib7EfMnUDmiQds7iXD8iuEYt
E3pPQZBfzrR2iaZABGTqi8qtgx20/GdJFTOJLF6p1nwQBcpLgc3QRTpJ1k1whM2yH2f/MSkaOl4E
Z2hB99Q9dlA5z7rBD9bSa9ag6fBpJQTq+RW5I+2WIuwHBrCJFZUjupEFm6HQu1rjOnVbAm7rVN2H
yE8ZNvJ56MmezfB4oB3QhaePWvMImUvXdHub3vzq2dWrE0/9nR+R/Ft23iWCQ2CQcK+V+Q1D+3bq
xr2rOGu2hn/0KgnHmIkMfNMYRQP9r3o+L8jUQMpEiJczA/uNunLto9c7c9PkLS/dOyPtCarrhsug
kT91623JvdqT0XBlM49pM8zIHbPQoS8I/u7I6sjF/JWUXcmNFj9E0tzbXT9e2BZW3NY0yrNaTfJL
ExVf25o75PQu5wxgCxRP1YoT/q2qaeonkHMd3f0gjvvbDGcHJ7/F/BNZl8l7bbWsROGQwMJqnBso
2AePpCdP428XnfsWZEz2/ZmYUED5huM/jkZ/ExFMRP8UkcZYHQisvqe5F66rVFxIN3lEkItMeyqe
3Urc8y+TMA6b7zExGYFF6gSREOcDO0akphvbYbRb6TmCUp89Wl7/JkFw4pQcAZXKBQSTO6+gkXE2
ZedtJYxj6yD7QDJXbUaRvJghp6LJgsEQM71GLpgcgomGeTmgtQ6GhkGTmz7WWfykrWi4s/FVbhsv
8vdNhdBJ5/z0rJwuczBBarQGslsXedhFRi9iHw7suUaZP0LIvwEPcz1ECV2mqJp2phV4nBVbd1/P
dvtsdEgKl2660E3F8dZMz4OGG9IIuKegk1+p1HHlRwAWIk8GRDB0zQaitAFHpBS7ugHqM8Xi0A3Q
PQrMq1e0OottI/m0RtzxvUbki4ogoIuAAcEWfQtI8imvvoe2H6LuMR/ocMtL8BLVzibNdATANn9p
S2EwF5UYz4tMWPt0ciSjcJIyD+SfZF9F3NKPnPVLgzMNhItzhGHmc7wfhk2IFPsJGrV1Djpv2muv
rZ9KZ2hua579HcGlHXmaorq3+znf9Q5BtfHQ4Cfz4quY9hWsNBIHUDfc24yer7M+Lwk5chmp4q7m
NA0kl/dTGPj4cqReWX/dFVSU6UT6m+c12b7nKM0d018xDXV3btf9hMv7OoCU2fW2Cg9+zEmSoYtx
tGajuCRYzN/kst35zvRGtDp6gbh7lJUkVpWzEWng4SPOBtykJZboGSo56aD0oisnfejgdSLOznFS
1l9Kuiv4Z4A59uDxNrXGllJAfhER61bUrpNUPqXNVOzazglWBGbs4L4yCxxtsWgUK71uVSPzlYqC
H6RNNkcEF8Ro2SZNO8vzUbp0dn3XV1Q3bogVL0xzeWFj6974FnQz4fjtIXFy844w83Lt6gb6MyOZ
r0XozbRTyQgeSIOhtGenrst4vjPiBHhYWnw1AfucqUx5NN0UBzgSm2rafeFXfx6v+1h+8ckAI+WO
hitCfqIQZU27pDWQ8UrhwIeKqYE8hQDOoQVo18UrFG1GM00/snm57Aujf88+DmOjRVbRRvSM52TI
L7pSxQ8ORmXEIj0VjzSuk4yiJuxMAb4ie4Lhx3ZvVufGBNkMzGOIrZTYB0R2vAoZ/XBOpa+1MyCo
AI5J17LzL8ecbTjJh3Y3TZRwaRIwIW1TOL2eOFhTDBih6Y69oDVSDYmP2arfiZ6B0lwbqFLU/Iyn
DghOH11BDSBXSDgvvgQVMnpyPkpG+9h3zCTalRAWLlXa4TZ2HxIzctYa5fJu8OnB+8bIWC4fhm02
98OZDkIOpbNtUeErUqvc8kEV8tzEzL4p8+Y+bbJnjKvzJRi8ryUOprU1ayD2NiyzVJjJg4zGaju6
bXQDlM/cDDVsixJH2T6lmbnTkQeW2Mf1YDv2iwOOeqMtcB6yt/0f8Aa9nRHA32+Y0VZgHK60DSGo
oaVGO4CmxggRkh2dW92lxIeH/BGFwRGP8ZOZNV+Kaf6iZfGQVE6/M+qsonsbd+R8cuq3c+XRhSCS
I0jGu6Y2q3Wo5JWle3ElOpMcpEjggTeIQWuK9GDUOtmbDTWgR9ICDnAKxE5P7FzZAAURsXSM/LEe
dqhq/JXFNGfDuse8qKasSHxIT2E4gdvu7jJkIy55BlmAZlvFkYHInm0PHVRGdq2C/xCWX4LAgcYt
qIUxyHe3jXTu2LSTDSlBOfrs6prPu5gzqSjm4a4s030KvnEl4/hg+vlEIcRgzwflfe6CT1u1Dgga
r6R3opSJJEqgZ9tLu5cbx2x9/tjfZoCyNplcUNtdSqyN6h7pnk6XQ1zM+6hI+1UZ+V/GxiUw1iQB
ZFqk9HPcLosNI8K8wu1fx8Qas3O6aza5Fvdey++zI4Z2g7hnAfDExuPIjkYVL4qLSdbMOxHsUzgR
ozWXd/BS63Ozx3uCrfyeYF7OxLWwz2h9ENeXSciDGgsxBRfDto4lSHHeRvQ2kmiIwpSBbn3sgYyt
vLB9g9Jb7IsqyFeVH7+Kpq/2hmdYsNnc9sqStrlqrZzwbye6lwGQtsAnP1W5Rf+cauMbpkbnHM5T
sjeYVZFQZiEAcqMM8OlAYxmxJH/ujBg5pmvg0mNxqYtAP4iJOiaD5z0mal7Rbl6iY4vqYg57Uilj
6AlOxaiT1ZncOUrmsbmPUAI/aVULYuxNzPV5Pl1IqEtrlsd0U3iQk4d4th4wp9gvtPf1E2DhnyXn
kT1VWXTAv2AeRA+TA6Vxdd1GBDZBN4dqlFkIQnF5YxFB+tl/iwfOQzvAGPqipwp9BRLUV6hOLUwA
eVUTCeAmkgOn4uVTgeM/MxMUX5SPt47qVYc9LgIO1WhzxKPMAVajIfcvO69nCpAYEj14oAgO67Vx
SOaouWQ+6TH38FyYPp2niIS2acPFSsh7jiXDDwF08tYNUh66BYyBw20MeK5r1JNbt0wBB9l+L914
YqJdJ1/HntZ+aLbtrVEk6ljNtY0ySuP8jUff4cBvMmFsc8khPLbS+qiN6YcV2eJAzFQL+mwifa8B
SYVPvBheixpqUskoHidKSwwcCfH6xmtGVEvSq5/6zOXfLgUECOK0McEaJbWfbLKBmhWYnG0vTbSQ
1LxmKSAIhqDsAbG8soAfXmQVR2kHRMmVG6mf+OfcbVjaxAeYinODa3FCrBl8onMgsYtqIohBdClq
z/UwG86mCqO3bizfHOy3h1C6mCnbvr8VjXFJg627jUy6QypndgVbJtvKhHIWi9lrOUF0CHOP8YvH
OMgnLGjlVf34bS4C+cgLB0HTCeadiYNrTw8p2PMj6oNtaxLtQRlMDQ+DesuQut6IIXW2sE38fZkF
amuDOEEzKenBJn5D+3V0niYU5t9wjGSXWHI49RpeAQUF78IhHdzo0NawO1UdRft6JBaCZT5YAOFg
hZ/cpDbOe7JXb4e2ZJgAqw6aCUsKcC+uRgRYOJY3NPMU3Fdr2g2M8m8do1JXPm/QlUN3ctWB2eFB
D+d92fXnpaPDF4blSNAqRINp10zXc8eFaTml5rHVPQlwsykBXyExW5J96cEWxcyqVXQcn910zm+a
QnH4nhyqTxefSascTtkFWUoAEtVhDBu4flMQvGK5jA6DDB5GAp0PigzfuyZ0+D/MHJuQ6nILzYlQ
QUuPF8YQUOn1I72NtMjCHa8A/S4nEJQ6Dd1SK57Eos0fzjO7qq8XOy9INwx7mmOCRkN9zZCXgCdL
1+Em0TNRWk2dICXwcGL4duCcl7yFrLWGMx67KaWqhZp8jN2ov+xa61bh5VzNg1Vy/MUKIYAPU4Vg
Yx5Ny944FsKi0DYZ99Hfxe7cYuiopIYi35HDuxIy689hO0VnPvU/akqnZXaVZ6hyB4w0fjlZvFOG
q86V2VvnQD3ZTgKTWj/LUqgKoRlw6mnNsSLjZBbmFSR5GP8GUvlzQe79qpPQ0006lpSysf3IxNO/
sVoR0fFp8fz4NEuIyLWTVUMlxfQEhTSyhc7c15iX+3Wf4mM9I4tEuTtOpTYxWagN+Ik2ZOuiPYOe
2PBrixFWnOE/9y40Gzphi4AymvNiSlGnjxhPK9yNDiRZCEl5slcVvgE2xcJod5QR4/a/yEBsiwFa
PeLcDMjQXDxUiMlHmHUFkON1HzdvtZE/Ns5wGZWsEXNCjklOMjSxlok4EjPOmhHqvqJ9P1v97T//
+j//839fx/8O3oqbIp3oOPwr77KbIsrb5t//OP/8q/zfv3r48e9/lLa1x0zY1Y5lKtO1tMvff/1+
F7EE//sf8V+8IM6A7jjmNbeSy2mJjDmnL+Lk9AJjEqr/w6uhcvQsB70nRbKgV//n1ZTLm5PGQXaE
psVIyNJiZTSFvqVZ4e8+vpQ6/WLLpRxpSiQFjms63p+XooNem0ED0QKmYrg3OUJAXsqbTWojwcTa
NO4/vp797vWUzeFEe4qj8Z/XGwxbYEJ2SIeJxvR7LWZx6/BsPrmBy+P443Et34pvYzmwlh1TmH9e
RWPDDatyTo9TPRa3xF7ya4obOqTQu76PWYCOjtCsXefE/vbj7yfke5f2SHbjjrqmsE4unUO0nYMx
XpKCQ44xID7YtTx4eQGKv8lMSP6pe/PSLAtzD3yQxMnZYsmn7oVp3QXJkXazv/r4Qy039a/b4dmW
8rQHLsVc3u7f3t4sQNbJZDo7kqbNNM5ndDMK177E87yRhnszyYGIbvoizc+PL/ze3dAwb6Ul+Nlo
8HN/XhnXj3YZsqTHIG7UplBturfGMdum/vSMvgpWiyu9VWYMaBPAXDLZygnGs+Ce3/TWQiqzqvST
J/TOzdDMcl0TusTy3+UX8dvNaDkMG1WTp8eaRfQ2bFEJe9jLH/w4+xa25bPhmf2qKhaFdcjG8fEN
+WsdcU3NImlZSGvRsJonF7fTulRRrJNjOgn3Im/7eRtbJkV6jUP640tZ+u+nroVYfmW8Mp4WJ2tW
3fuOaqOBN6ry0YgoNbIjRFPH2LWzQRKiFEEN4DtoElSIWd+sMuvBKYMcohIwzQPsdTLFc49uHkkN
7Kj2WMM+ajhMox6z9rRl+gX9HxdbW/1ycrrlC8RlDn1IzpN9S+Niy/7fPBDDpS4yTPL1J9/x3a+o
gV8ouhnCc09upzvLnD0vSI+l0bbnA3+ir5a1CIpG88EcCVs2gFx9smSKd9YwzTiSN9oEFwP85c83
SHXasQfPT44kG5DpYgRoPgL8EH2L9p/HOZ2NU8G5jfiacqGixCQcRf0PBsrUu6C/r8w6hnhtghD+
+JG/s+xxJ6RSrmtrk97Mnx8sa7ykRywfQVNuh2t6jsMq7kLiK6phWYDsiJqhx2wa4/v9+Mq/VtST
JUa7gndaQ9dwbftkiUHeDDvG8ZIjR3am5U4y4Ngbfmqroqalj3Med/y8h6YNz5Em2ATVf/wB/v5h
CX7Qgjg9BHhE2Z+87OkgDSimqXVQDQbnZ6wQZfOKFN0/zGY43f+nF+MeO9Lx+I/Af31yMQjDvUmf
zD1gdPD2Tc9RKDQCCt+k0V8/vtTfbziXUgyKmKWyXVryz0cap6RSTk7gHqo0GrYMDJ2bpo8k0k6/
/l6ATtu2nMI2H1/0nTdcujYIBWFaSlP0nPyuDOBa2Thp5p40B9dlZForRAEFpYitOCm1zWtdNtVD
MFYWoyEnZbBEwy2w0+6KGEbstz2NLcEs7/jxB/v7btiWyckcZ4KmapHLL/O3tRuA4IgBz9Q8VDF/
l15V0DVHjMs0IunvSyzcN4mlsDp/fNm/Xy4uC1UX651yHK1OXm4InYwk6bodupzcj2kIFc3WBqtB
m+WfrGh/705civwzhu3KRJt38hOGkUn30andg+cg0yOWMkf/gHt19uvmCqpyfKzdLLkJardawzCU
n6xt73xTChebFYRaQbJ1/HmDW0cVDPaC4Oi2uroCaGRTmgxlfqUcKvBPbuvf66gtKdEcViyL9co5
KQ5osdNEMEqD1h/y9cGKxI1rCzolHz+9v1dF27aBiFhUPrS97JNbOpZoYluz9g7zpFS4zys3fa7D
zv0pFeijbeR5zncxoMx1IMA7nyzJ77yxvzZg2zOpg1x98h3x3jsc/gKPMUwE3Sf0kSMgxdhVCSZi
a+7BG9mz/clFl5/nn4sx31hrydfV2vbck28s6gYBmxoI222qS1300bYUSbRPrNTf1oP+5Ef5ztrP
eu/AhhVczOGaf740HhTiUpfoUmf04SyCGBH9oQnWHpzao90nzF0TDwanzHayHpeJnJ998ozf+8YO
Wx7VDjWPaZ4cK6aGTC1rsvgIUe89xal7p+BRPtFcqVfz4gX++JV652eyvFHmshaxKsiTCsCeWfzT
nqzZwXJIfMilNb10cePdD2iV3j651umS4EjFxipZiYVrCVed3F4RJDQdlecfYtUFULlsEaJ/yZwu
Pmcimb7gHEXB5bYGoye6VVN4MATU7B3eRkRW4AP6VaP9/Fj67nypAqFfsKyjJXQEfRkMI8E8Q7e2
CoR8qh2ijZF2GJeHsAeqlrZqMjAILRUrXN9hZfexh78BlyxSDjAua5/gzvmsyiRSUacq7WFd15rp
YmfM9kUwlP7W1H3kIMFCwEhhZM73LUgUyWgohW/BAAKDuhopGNFH4AgImEL+xA/SPZF4mwPQaSO9
dhqP0KiMXtQXHzMaWodkYuwF0qYvtgphhkYIGZd3fpzX14hVFdYWkyMO6qahTDZVrIpH1xzbn2FH
4/rhkwd08mv79Xxc5jfU2bQH5Mm7Bxct9ltG+wc6mu4eOjFZ4FDV13MNdevjS733KhDkzL+SjVYI
52Rf9qe8tGvX4DWvLf2zChRo1Cz3u1UUi28jT2iLnucliUmFjzys5h9f/XS9Xr6opzxp8V3ph6iT
ZcWJijHTCWsZnkHyM8zchxJMoyIXn+xCf60oXIlflse3pE9AEXJS9SAhnY3cp/MXjT3JI35P+oob
WFeS6dSZQx48WIgQfAFUcma/3nXRBp/tGmJZmX9fRJfPsHxjabGscMdPijxsZN1ABPR0wAXJgoac
B1X5vJGtdPd9BZeQ7u4d1C1OO7PeFHa3Q0GefnLLTxea5UO4XN8U3Awe/Mlv3xVZ1Vjd7BxiS5ur
dHYYp3ittcQBeV8/frp/ndV/XYvnS9mhTJrrJ18YUUrrSyBh7JPGJI/22GELmsPuGxEp/bcBOted
1o0+EvaormlaVHe2nNVjb87RTSqb4dWNvf7lkw/13lPADLfs3p4t6CH8ubcEShdggub50Ji2vsDY
JHtMFkHzoxoVavO+ri5Sd26Jq7RebN0j4q0RCXu+Ee0/+STvvP0URJbwLA6cEqvVn59EWjHVN3NO
fPSxdS8NpE90jb/1Zq6fncwq1i058HuDoMYVOB5QuDW5iJ7MN5Pdyq/o4usdq1h/9fHHeu8FocWl
LFdLLWz3pL5oK41GAC/ogU11WjedY18GaTrs+yT5rIv07qW05ZgceLjQ6TqH62cuq6qcDjZyBzJt
4myVIrrc9xYr9MffSljvX8zxloMWSn9xstJZYaXhe8Fy9Waa0z8BEoeAjSqkYWfLP/8Wtxz7oSqP
OKawgsIwDSXcqG1ii8Xq11fEwYTTQOYuoPAlCCSmPz/7Cf1ioDzlAQyScUgNM7qMdGZh1mkZ42ws
DGPXLS2ihqywkYQvQ+nWXaUAFIFYDAEi/njw34hi6l+jAdIaWSCLrhOvSr1CK+dcZk6pX2uD6AbE
5UHUb0lJz49ZZzMXTUVWE2BLzxAfqzuo68ZujAevDM2b1DRLvN4J+y8KbZmxL/c2Y3mfzIWnfpaR
WCmmRamejhmclKQtrgUzEjIIiIQms3oDgdnMn0YU/da+9kCorwbGCz/y1rMvSfIdb+cGWyqu4+Y7
oA4ooyEAkh9Wg4ttjynH7ra+qbMH5bHYrCs7tH+wq2mbcTAKvs3QKgqDITfMr3Xm1lhqVRs86mbC
uU7wLlxmVmZ4otJsJiY4oR92jBMSYFLkfSyycPw33X2uOUhdIWOd8gOWzhaCfVmhRB/H0XgqJBNf
0PoFdrOyUlCHcOZvGkAhNaPJoyFJeOVve4uX2tLtF4kOiTwRJxJynVV1dl/jOMaBhrUkuKjSiTix
vJBg57I0ATVp1xZW5ci2JDSIrEk3JXNo9BMoqs6Rt8JURE+PeitVU+Ovs3aKLfJ+UzKJoAgGUG7E
iCSCiYtPPuWg2wvG1dV8jo49/K7sTtzS3pCPg5yDzw6f4tfx8mQnspdSE/kNiHvbPNkNdRIjcvYB
IZXSy+W+tSV4B/RIBBuHAUpgrzUy4JWGVPd68KCZEt9dodMYZ6MmQtyMiWKV4XltzAQPTGE8AfL2
QvBgDWz8Ye97uFcgc6UXVjZgp6qzFrOOkIoHN5CiCUlKFov7aIAqubWRlAMOJffoJiWpjWleGrn5
2gIIMlOLEO7Uw5r4bgQzQCCM0/0XgUQMtNZcARIo0GFtiqlz/dXY95hHAUy1P7Ey1vUuTaKWHLWQ
QS8Rv/h7zjqbSSEJhbKatp10pnPonVW5nmFgNmfWGMKFtXscIvmgO31WKGeeVnkdKjTgfOvVnAbl
eWH32VtKp3WExq7syymsEZ/6s56mQ4JB0wEX7rr5tnQzAU0p6jrWGQmbgmlqGrAwdDFj6sFpTDae
pNOkAuPfcTdlERf3ZmCK66AaBaPp2S7ZitiaVoUNyWZvJIkBgwBgF/kFpQtTe+izb/Bdh5+gixn/
Qa9y7xXpom9aBkHENx/0XRjq4CYgp/OttnED0oM2sFCxLZOUE3ZRBHGogBHlzeBXgYN72XNCVwxN
SNlgfM1pdhFH0ghIyn5XEtbJX9BYlYfiPoa/+STtfngeoxFfsEmoFwgJL6ZfMxcFfONRNHcxlsRc
t0hyWzwIj11KSFEyLogXM7E53dWMm8GU2ZjVzwKPL4QqQjSoN5wE/2puREei9nZGjHhnHJFm+JpX
5cwNECBLSx5bo2dpNe1FHdq5Kr+iC1KGawK4QU0kYNTaNQiuiNl7VJNPlRlAyPGr2gURbiPijU3i
hbhiK1YwEmgiIl/iZpzv5lrmb5QtabvyKxfhGG2r54HMyyfL9vQRoGlXnuECLfWhGSyA7Z5Kpx0F
B+FEXtZZLkEKmKfIaVy8DTxDHI4tDCe44BphWR2bZBqm7EEeut++Ri/Xx/iuWE5TEhT4XX1ygP+r
AUctttRgnkO5vZytl2Lkt0ZXQ/o7bPJegzUtgZi5bTARIKfSzcwDWBKeocFMLoiSOGkvCAlpVx6s
x40LbGxFQPQLgOh616aje/vxxvxOEaSW7Z/2gkXr5rQ91Xl5ESYjoWkVKwxyRiJAv00cCf1PDthL
WXey5NFf59DLCNSk9j49aoxa9ZSo3cFHd3qZAxtbtw2K5bAU5BK1fbRZgsPKT676zvFq6R5zwpIo
SN3TqzYyZFQYT+5hylrk1U5rgZe3hm0wOdlVOZC80SD86VM97paouf+PCnNpoTNW4AYLJnV/PvRq
YnEcsLUeDOD+zXnuoLtCjhNBcB3rtJ4pHXzLfGNeDrJfyPjV8/Nx4A10yunWcOUovjoDxph9CgMQ
sYfKRfvJHXrvVOQ6uDF/HUg4m51UwSEDYwqySB2qif2jvuBoPkybpKxMLBdCnTNFmld1grly6Lcf
v3u/2uonLwUX5s7wdBTz6pN9MK60Ijy6xgsylvUjkK522geObd3VfeW8kNkH20lE1EWblsEXQLCg
hOZT8++atn6R91fCK4p87Q0ZNZVx64fEdwNCtGB74TgiZXONQtAnstUPbMIpzMrlGD3AoCX3y2/P
MbHbWGwCzTKvJLJE4uzMDb1LFFhup3q4HKoe0mV2GJl7N6yH6FIkxWKx9BG6bIakqdL1xCA6QoOL
eJgB0YC7rCxVka5DDJk/beRjw5kxLPYdFqGJAjA2OpZp6k8ilJ0GWxB6GQSxrfBmsY5rzKMRPrJD
o0r1TGmRXbmZgcsRBr5ZrTLHrBtoAyzHW3qdGvV0Aza7NQME48oyq2jfuq0HNm0CjwkkCiokZQ9h
r+uyrsl3BQeFq2vyQm7C0MNv+/iRvvMzX4p7z2WO5nHiPDnd1Z3pEtGXmgcA9gnlI9a7dTKRaIdY
rrgd4qbdFThi7v7TqyIN4FyPCk86DKZPFte4GI1M8Ms55JYm0UuGNWO8TPQ3o+3UakOM09xv9FgU
n52gxLJs/fYGu0szFlGApBcsKKDEyfeFOBPXWeRyXPXahY08H7FOQq3EF3tWFtMXrzauMmVchcFw
0VHfnrldeeyLJv+kZXt6vOJD8OXRJ3gW7X5EASc/Y2D0adPO+PRqityN4emrMgaN69VLovpNBzc1
t/K9LZOntsfsDZfQwKwJWeqQKNIGe6h1YSFeMwPBLFDzMhz3RmGvqjF9MOz62NrmkrJ+q0ZYJx8/
vF8Cit/uoWbEqNF2YKMWSiu+yJ+rZGsAmigrzz3M0LTJb3JMJOYF8CvMZUU53CUKFDI/zimESBeG
wesi1gHT2VbIGCkl4ZlXfcMvu6vbBy/L0/bMSgILlpdnY2pIHGETY1q654XLOst9ip8//gbL0fXk
C7DCK4QN9I6V9evZ/La3I8u0/V403kH2g7hWJgGUNY4ygqmxClpZ/umavXSjTy7IHWNIbgobPZE+
ed+rRgbom8g1zqwqvmNejh2jjRvs8mGyCZFXwS8pxnhtyzJEIQBnr7RwZ378rU8P9Dw2dFOOiyCB
0Tla8z8f2wxE2Wyswj2EBnkOy/G624WgGfEG+s7rf34t5KGasY8SdCpOmiJ2OhgZMgvvUBXjfF5h
zow2/Bjtgx212BU/vthffbPlmzHE4jLcZUQ2y4/+t+dp2nYqsZd6hxwG6EVau+KhV7k8U8QL7KXl
GSs1kbyMq2m4mYfGOnNNfMLwZIL9gJ7znP91n3ym03V1+UjcZ4smDUNxdXqzq1CFU9lF3sFlEPDk
aOleZ/heN6UdNPs0CyuAJ/RDPr4Rv77oyXtGyUwzClEEGATnZH92Q4WGD77lobUSQEYjatutghX9
KON5vm2irHuLCrokeyet8ATPkDM2ATL3ixhlyfU4IVffD9UYXQSVZ94SEs1xNeEMT5c1Fs9OGATf
w4T14bIdhPklzCcwkXWudLjLI9Rtt+MEIPeAuiwB7Eq4tfHopSBj18Ts0Z4JeAMh4IGXI0ACa9az
yZT6EulMOV0JfObeSoTWcAhNWT+XaWj3K7OXEZmfJjvQZRnXdLncCMzM1o50dYmYI76eLCWv45Tf
FhDfKYTowoLN7CMkGPPY4N5A088efAMDtL2bas2kXOkeIVg+g6y7hdHGP8dZAt+N2zakBMUzEQ5E
2VQROUJ+/aOTc67Wqq3x1n38tP7qsfOOeHQyOVtwsvHcX0eQ317boBUdOEBmCYKFZ++NHLoMWlOA
HOYBU5Dwb+gjpaSDRGLb+56x8WfxmWrjvcWcuSESGuZk8AhPSzopQiJqE7xjzNS7cwvB7JtVl+Gd
EdlTxRHUdzcd0UwYNu2Evm5QSawCcu4a0rxbNd+UsoK6o8K4zvctXVhsq/SJnhwa2MEqmHoFK8VY
1MgeJKjdwH0Vn9zHpSj/86VnC+IuagZ9rKLOya8fqX/S2sWyHcV+/93oC/VqkCvwdY4TIBZa9OFM
t37wni0b3eEnF39nUV2a4x5yMvSO8tcz/u0ZGjkqjWRo3INLriMRvg6HRkxq0TgeibFsjE8u9/d3
xWyOMAC9KMcTzzxZV/MaMEdmtVQNgTVOq8jUwVPiub1gRpKT9EeQtA24oy4gXTKdDj85IL17eQIi
lxMSdZR1Mmhz26ls8oQhr1VHNKgE+z7ODuxnitzrNJXRjZWn6QZ1m/3Jlf9eTxnCsJCapmO7nElP
HrI5EoAZVK53aEU6H9DjYOzsbKDNF0ODp2nbGAUUwjyQ4rNJ87tX5pwtmCsKS8uTK3vjXHE7e/9A
Goc6570udtVcRhdmLbsNMBD7tgWb88lz/rtCob5SEC/pNdJ+lyfjbVGNbpdnjX+gNQF2jkmwezun
UL9zgtHAveTXH69Fy95/+huiFrcpT6SLxuakpGv6KjSG/0fZmSw3bjRr9IkQgXnYkgBniqJEjRtE
t7obhbEwA4Wnv4deXbcd7fh3DkfYlEQMWZlfnkPZt2/62f/MFl8vd2bbO/N/nCD/ebtwavQ4Grs8
9Ris/Xb9BmZjdYOZc/0ii/msyQCz0Eh3F44iLtI//07/+BsyrKOPwJtQp8Yzzd/qnWpxktZ0EAJU
Q+dsAcOwhdVMs3guO3oM+9Qoq/E/TlP/+PV8JqVcKwDGLPLH+v3++X9PA8A37PyiXcXn7bJkKRfH
v7YsFfUrV5/r1z//fr/3Suz7h/nUr/RL3PvD5+8fFsimpfNb5wdT9O0Q+rg/LACR92F0jo33kdtl
ePZV3L7hNJiubGdM/+Po6/4T0PDn6WfaPuHD3/7CMbB3Jw1qouSyik92qnd7FHLurjPhkP75l/3H
BcpHMffSeQJAYzB+z8OZ9WAQhO3Ik1dG+knPfYR7RTK2+o8b7x93O5/D5Juk0H3cS+jj73/Ustd9
qbEVQjaZVmPl12mIdUhbIStR62xuf1ZGO/3HZ/7bVeMxXialTXKTouDvnylbC2VEjiNTNIV9wezo
vxfsnLDj7JYk5v/8h/zXDyPJcj/sU5b+/p3V7GDWgJeKg5sadRWhB0k/fcsRHvClRX7784f92yXK
G5n3I3UOoYX7Lfr/7gd3bJfBmMz8IHX89iUklmc70e2omtuG9nPr0ycy8tASc3uggRP/xyH7H68r
vkxeUiTpGF/zy/72h63MDjKZSTgZaNdwZG0uYHsvluzbon3U22la5UYgokSlbfTnX/xfLiOLBhnf
KZcr55rfnt8d02/2YRN5qIP7AG3kBt0przGgaLOWSptrNsbi6C5u/f6/fzD5EA55dOdYvvjtQW77
QeoWFtsdOdSAMO81SI4cP7cKkOCq6KBj+D2h/z9/6D96kjwIaNdy+uI4bXNdmX//nnNtHLtFY9sj
89107xmgge7hkpVdiyu9rPhGM/Bq2pW9nSGcPaVjTPR+tB///GP844HPT0FAgKyu47Gy8/tPYY3O
oifQsg/mhC8NboWuvyw8j67CdA1QY14GUOzPH/kv3zNHXIdGAuGHgAfH339xvx0mAyhQeUjNGEuT
XbMxq+tDNBnpvFvEEq8qiI37//1DHc7xBM3pJvBPf//QQHYIE+OxPASZY60XQwKPcYoeDl5Xh6z/
Osx2O2335w/9lwew7XCmpXlGMJkXzt8/tMAO0KfMzw8AkdW4Vh149dWk1cPtz5+D9JL/099qEXqD
1CAsRLmUJJb7271TEa4mLl+Kg174es/MHut3UsAzmorqLml06hl8LfkugAhJ7YalTfYZZkNWsNQy
aezQ4LreyDm2f/llE6DymlEFZ0kMIAqQ+NGB6QyZx5Aeu57K+ExcZ3gcWPDfKm6sKRrbpN7Z8CmO
rG9AwEAXaf8KWNYH0rfQvWWPUiooZKhXX9kVtR6nwYh3vlMDQsxijTNlYIOsIil01zGi7Os8uzuQ
aMA9CgiONUajIEPeNliTe8dgSjcWKlwIfH2fORK++K0gRaNqPh1igCh+YqvyIuak3q1pumarhGXF
Ud/HDkutcBa3QAxnAt+N9X22/G5mh9vGMlBksTqgV8igfkC2QG2RLdyS8TTDp50rD7pSoUGcXYEn
oV3dZv704ZcAOJjrtv4Ppj/gWpn/IoDsnDwNla/0PZNhJxSeK16gtMbHkdd9iAluClnhbjeGcWf/
xHGfXQ1AYM8Dzm+A4lnubOam7G+yi9UV/A7s1NnBQUGXazLAg5ZGtzd5rEDllwTwQ+7x7Kca2vZE
EyX2QtH0yWOVt+WHP1jBxjQH1I8sX+iRyHsLgpg93aaxgM0bjx7o0ADyjLv1PQ2q6cxUHNyvCxgl
xrSzV4oS49WHE/CMRVvuB7dubn1mi73XEuWwgjp+L6c6XfPr2nsmz+M1HTUGUvQS11NvegeHp9cj
wX9r66b2fNBSY9gnaUkQHUkgSIoxMOpvZtXPJR0ULGMhAuQclJZI2xvYKvABMo4nHJimrNDApm3X
haKN+T5AeqRYOWR88gep1aFS5Rw1bPFcq640rgIkiYwG4LX+OnDuPVaoNuVbN1ldHUkvSJEi6W53
IhVoZduZkTX5YyfRLHY3l0muHNazj4nmBKjuRb1j4LIcIOzF/soS07hvHH3eNmlefJJabZ+0ZZhA
mwbFoTKSGhNI3f1wLEa9YCbHkyUMKJRFAUR1jUgUqJ5mO322ddJJXAOIOwgVGt3rsTe1rOaTs3b3
yWDM8J7g1kcqTY0jnWDHeySLUHdRzZGPvj8U5BOjiv48zZnbwd2dACtLjFzCXsSJRsa4G7ny3yRM
JPhZfUyL2a9F/2BXnnENSgtGtNMm+pk4g/zkkGgWTwR6GXYXbWZzWl1cJLIdUXQB2orN2aEZH9iS
CKwIyipwsMSFu75CdxfvRG5CZGt4mji32vQHkGL66BCFnRdPPDPcJxxZNsx4vFxMv1ojDkIogZMN
2EWQlKkmgrZL2Vg34AC8j/sxWCdGRiOlZn67zkszO3q1Q1C0kVO3abvacNZp4TlR7ykU7HR8amwf
c3AwSt1ZjamvIrQxCxdhz2Rt9IuXtPZ6dvUck1rYjKebRpH8hAm5WbCaFcZOswZsNtBA2cida3td
WCUbdpU0obD6bnlAwFJdB+Rg7Bsbo7oVYiI74QXjtyr20wsfBJJMzXdzIcIzeWJvsf3ELy2TNQ++
5aWELAjvo5wAo/l51+5UmSTH1jPUzm90xmukpVV5HZQjRtauK5tB+WzsWe/Lz2YDZN03NHkM7KF+
SXLshVQX/Z4Dr7mHkVS8x3NdRymYlWcvc7AExJ5/xvLk7hJj0tOtNlTLTsRetokHzdhUlryrBXFU
fhvKVPFust/rwUPsYsG1Wy1TNlorAzzmKYB6tzMoWc9jhbLXmWCNuR4oQlJaFZ341LJv1BlwwQWi
QuizScGkHRCtPLo5+YYpDi1mdR6Y7pUuPbbebeKrYuvURnEwvDK31jWY3l0VTL4fSnpigOuHsj8E
1ghOKM1629vBiZpNupA5dwe6TxeHcNu7x7RPQU5QNFzmXtN3BYPIhxJk+KEXVfwuOMneQzkJb7CB
8xbGJX3yQJ+w6MdSGXYKP51mrORF3ty9e8CcW9Yibs3s2cel0JzQ8EdoFjomI8PS+PONBkfjwW+u
rd+XL4mcCDP0sffL8gr3Bdqae9EX6V7tWCEvNVLP/H4XVux0r9bWctSKVwRgmcvZIWbdoGwg09wZ
yf6Npsm8LWlk7QiBJ1R8AZAS2ogjWjPfEv9Rbv9L5UetoDtsiVuWZ/6eVo4pAzC8liy5etDuY70y
D8wQSZxoUL5XqbJwp/65TPmXwo9P5JxIMtgjIvNbIyNhtACxDHCO1uB2J7qPvqBqmmcH8O9e+aN7
Llit/48PJcx+r6R/K45c2/Udl94GEdDft1kIbBUtc232LeGkCsXta6mPqTPgNbDKq3nFfnLq89iP
L4aqIsPzXzVwXLMpD1ourlqQrydzPoNIWRumPFej/pNq5CKr/GVg233C2ByDlIMnfIeawtGr4uBn
UPWfynNPNv40PWneSlVfFPyv7VLQnceruGPx4mP2BGRT9Rk3iRXpgrX5OGB3CQw2yMElqiYwLEXV
XViB2adpdckT7dZZMZ5xVjat4Lnt9CMAKBOkABoAt5jDDpRjVQTXLnGo+tDNcm+BVejDIZNnTgAP
sbQ2IM9ACDqsYplhzggdaokfMjreJpp+KqV3y+rxh+UNh5a5YxU4p6Hody4Aknapf8HTO1hDui5l
+lgGlmQ5VHzEEn+odPKr48KN68y9AvWmN+o5yOYD+4XvTbD87Ir8q9FIXKFmudStaNaZ6+yRCfYr
HGoXHhzsktdPhlC46o2jAtYHkzAmjwc3LyBEuszT0eg4oGj2ZtC6CNqSuc4V6KZU64+WZuzKTpzc
UUXZJGEU2ueyIYwze1PYW/5pavxQs2qUBx10F4KqT2OZH3uFeFXHVo8V6T64Ad+GakkAZKkg+pEd
MlbKG586owhbaUb61IIntLUPoyBdWPB2g47UHAaneR/716m2InzszzWdWVIQuoqYAKz6lhJFg/im
558LyVyF7UuWDFgIxa9MkLvQceES4pIFDfalJiMCCKRt+7x66wGgnTi1AqmFU0Gtxp6yORZIK4k2
gC4x+Fljyp81DYVznWYSCpR10WK1ZW8Z0HVbPuR9+o199iDy2yKP4NvtlJPdsdThfN8D8PXurhq1
r55COcf7/NA32b6702IUGqlc53+V37eGybqxxgghmFdNW4AxSboXnIJrC1IoPdLvpjfcxcTDVRjF
SUzaZ2qPv0bP/ZEIbdvp8oe6WwTm4tzM5BdFZb9C9Abf5HzqldoPvjrcp2gWv/jsgVfObDYnrIBl
G5meFyHhoID2lJM6SCYvYpo3d6Uuh5r83DQx3KdkZxvzvhvtG1KaqJunQ45pwy6rRzmJHyjHXx0q
0X60PgivPaoC6NiA00bLNkY7bhjP7xqHcXy56KGWQaARrOWaxdp2tE0SOHtvzPoo0GYFLroPfWNG
ou5tSbeHMA83mS/gUftoNITkPJmfWuoVFOnPsVBb30/2s99tTbM8OH2N0IDckVLgR+6vmXmt0C2N
Zvfga8sNiwlydyvqW98DmDjt3BzR8mCAUOVbVpX9pbnZBWfqe+BDkWzMlwbZmOsQEWcLHndL8pfr
k8tFAtOj3qv6D98xDo05/5wca3MHVGMy3Jjl8hFD5m9z9QPabCSCPAwMQqeietTs4It315qdqG+2
AqctdChmHJx/Kr95H7xsGyCR0vLxsUnZs89qxn5MuPRF3Trwg9CCzIvpiY3iRsPn3TypnHRIAL21
zFEoGSQoLVLojgDZw/pXMbPvR3Q1Y85fd+3BrEaQxME6y91jw/2l+ZQVBjhJr2pvsQRwOrcPjhwe
yjS9pbFxEOn05khzYznaU++VyKLSzZxB+4F52BCG7oAgAvVgvDpB7JsiU5e/vG7esXO9Ez3PWL9g
3GtqWwr7hykWu1LZoaGMxzwoQhgQV4IH7Yq5BeZYSEqLcLZ0S6odabIdiMdLXbdE2efI0tGOJnm5
Ho3+aA7FS+zyV/HrfbeAx2EX6CQ6/vR26hj36FOOk6E5F0peUrJvqyQdXLKJBPkWHQ+wjoWd3xhW
gRkcjV4+pSUSQtBEOM3IOLezvaJ0fnLJsI2Jvq9TsZMpmjABAFBp3ynYqFjH/CYwWZpi2JpWFykC
ofAdVnzJW7QGD5lhRsbcbh022+zZhBzKnVk5gNKsYgO+6D7eXvvmAHXauFvf+xHTfHM1Kz8CHb5Z
EBaImbgxm2RfqTM9NvhVfFEe3L48LUNySRjs0WMs1iQUAfV25XOdV1gHA3vngd6SSbcX8AkZf1ZX
UU3fDZCKwsW0M04oWYiXv8Lc3wySS1bHfGPPoW50pyS1rpYBc9sLnkUgJ0BDDPCQQkoMl3fgV2tx
DTb4a9N+ExvzEzXxzpyTRz0VW16Km9wyw0ZWFxWnz2PnbciSXdnWeg30blPI6pviHJnFy670y1MX
xC85EeFV3ctNtVSfzhBMUeNrW62DvZn0O0Pc8V5qOMy6/xW4c3pIkNI7VvbRcv1grZYjvB2HH7Mq
rklu/XRqxFqDSULaXlw6MnP9Ql6bLJUr3rMSVa3U0clXD/dHWttaJ8+vtgAwwlpn3XC4vy6E5q31
On7KDAi8tnFbXOuQT3y5jZZsRMxbUcwLlCRrf/e3dgYqAl08Vw272bzG4eXO66ksIlWY/cYyG+pm
7H5erqkVqzKfEw90d5kjyPDX0UmOPSR7Q5+PFhHADp5ibo7nGu6OY+V77oPQhC4Xu1gA6sE1QrYu
9pIH8BIMhzTW6cQMD5ZJk2+0xxcvs7btUqbraeq/6FPs6xHRipb3Z5FYH3GeP6KTfedASYaiHN9w
R+erOcFtA/CDnBTCTwppkTEscvNibRjj9r6QQZoChP2cWWEF632dyMaPMoC2W95I51bm5wBm1DKh
H8qMLNLKlEIe2JZu0U3uXomm47fWfxH0i+Y+OLYNJ9Gp5Ulg6RfkHh++oS5dab8i6+YZb9rkVf1L
TgqxG1ihQ7DsKn03pmDOM0RcjaPR3SLDzhM5L+oTGxbPHVgrOlK8rnEdh2Lpj56sIQiaGy/Xt+bU
vvH348PjaI6Toyzq0DXGKxSvn+29308rrONUybBgk+jjsyW7TerPr+aA0IOo+9ngiSy7OQJP9WAv
w44f/LFu8uPsL5+i5moYFv/nGNfoy/rPhh6U5qhfPANCvavRYw3V3phZFIDVF+Ksfcz7nNsDsL8f
aDtb3tPi2bAnv4xTL7+5gk0+FqJhbOVfmldnUL4n+uR5FvlB8VzM5PVd9ZTD8VjVxfzZ+vpeav6Z
F01kLAKAFxppxwJKDetwL92JFUXKMBb1xAqUJK6McXyMe56iNBGO/eRHmMoi5SCxMEygo9IJ6FlZ
8pplwXyq0M6xgmslm6BXn1OfP3Se95HnsI0N7UFrk/c6QXsZ66PHVgL5vllGbSleu7a/yyPnfRo7
r7YlviDe8XCBgmhxLcEUDWUB5Z36t9f5vGK0o6IZtrrdPQp9wJJ3B65a5wRE16WiTA5dDdJvNYgN
d8q4xtHzDZT8tkvGs5ZQ4A/pzyAPPpSkfsDDHKzcWr9WfuWHBd8mSdvQaHgRQS1kDw/a3QJqjyYE
2wXzl0yA1A/Bm3d/BnPQ3Pf5bLEDgSTU0MRrHfSESTzz1wiVUsXOTucosuKO4UGbAUduhccyQMkw
XMPc5mfyEQXw1XWyq2e0K8dBN8kiIP7vO50NRggw9fwGnu8sC1y7rJnsCp8eMsXLZ9o1b3Ult45j
PfZEAFe9Oe0sC8mcbKfryBECtZITDRMAaI4EEOumr3q2aYj0Og9n3aERRGYKv0g1O3tZNudgml5n
OOeuXqAO8rdjm5+0GvltVlshN/zyl5tnlGyt5PVLx3EWKzIO84aDqun6N98s900u1qbR7+w5f+wy
seeYdxzKpTnMPRIxqsVIeUa+ygN5yFV6jVlGiYRm3aqqPGcT2roSMCLj2LDR8ML4ub8vsNyuGt14
6KDurvzMPniZDQrSvpRBfSPYfwVgR3lG+mfR7W+25d1cL7lZ091rEIBK1a0ClOCAxEr3b30NvsZp
UF6Pi/ngleCBg/b+r7zpyHoSJaeLKCIAdsveLEYQSWzZ59I0av3cQURcd6gV7N77VEa+GWwMwLGX
7p10PMUd2uBJfitMXui+1X3aVnPjFTjvbO6ZTiVPResdpGKXsK/rp0bFl5GV9LpkPapURgBW0nl0
zTp0Mu7ACkLLMHvag+1mwcYvq3cPzcrBFbyueH1GnKPPUlKmy+w8m+zTLW31S+Pny+0MBZIDJt2G
17/CFhZBftsNPna36pan9Wuq5292g6tZwdtnOCSYdVEOkh8548jqI1vhJ/RATH1rbZzuGpajeQK+
6ctfvdAvWmK1G7df2J8avJMzNqE7oZzwk/oxZ6uZw222abSRIH1RX3RRrObWSULey8SppMF7KLXX
duleanDcuhZzQh3esYZDe5ZYsHGkWiaTjAR5g5vHRRiY05Pm5EM4y+YL7+J2sMB9aP1BY9V3nfT9
N0xkBFkyrQ0ZVfEFmim6sOSu1E4uUzI/6pr6maV5KOxiZ3soWdth04/+zVsAIliBRKXhYTbR4udm
ScBq6yfXolZ0Pf00GjhjnJRfKh/fZqNu+CZQHHdDw/JVqd0Rrq6+dhszqksvJgHOU7vP+nOG+NgS
5lbD6bMRVnnMuDhUxmE1lR8Sd/TE1leJPXBtsmta9Pobh6vLkKTuV+Paj+BbWByCdkWJ64N1dXDS
ZVWFRabd4hZ84KgeWnYmTmlmReQoDzAJoiYVHGjBJWfVZ8a4Nm991NpwaxkAoXh1NUruDABjqYfB
ojMfoD1Xtf2DnP2jcG0qHST1PapLno2hshfIPeKtsgAnz372NXi8W6uFg4gG2KsAPceGLKfY/l1q
xpc9siypz4QmxXIdEpx/c3MhBv0gOn/Nzu+hWBJQhOohVQIBT6PeY6M+mVW7ZbOZ2sXZaFDaraUV
O0/dryjlD6dgyT8K3/nhxO24xrQZA7oOyrBP3dD09Q+6thTA43oAbl5ws+PArtcclU/MEb6nseUx
MkvZ6vZDF7fEkpvXLFXjRrXBKneSEyxO9LiZd6MzQOljqJvB1U7krkU26OehxCyYcuJfyQYzmqbd
gBqCQw0o+YX92Q7GEYDgaznGiir+vrFiuUdTS499EydR7+QHzx+22ZycSpBC9ORZjRx+dT2W+cyz
X1KneuhL/wBDmZrT/iFTMCNzQ5up4jqyKgKlLazSthxXlVfs3I6StCpTcZY9PjBYyLyA1XyeNPFu
as5Pxx6/Ox0nM0vqZ1qku6ENsBpOXBEdoOc+33RCuzZ+dWWJmS1Ey8fpjQOiNdtw0RT+h4GmTsDa
rkTc2stbxoI6b6MydAcRFh27d6U9n8FXnOxh3si2WS9M09jjz9eZkF+Gx3YzEfHXITMOfoViY6h5
PPcsIffxgAvT1z8rmt7roTUE9TPlRTqZTLgYHDYOp4akoORq543Dwp+15Ft6JBvumQcRW1+KVDDD
vwwMq/gJ4Ir/tixtNledD621NqR3n93eWOkugcKuH7gQdfOXmyCHAW6a1VqylvF8SRO/wrFBR3Cc
3zodIikqc20/otSdpLPWfP/sGz5aDGZRs1FdvWLRdiaSElTG8Q9WqN6Shht+YHMgyoDUUgHW7sFN
rJ8jRciqF+YBaWHGYEJ8ajmLL0lbU00tPAD9gUNJrYuoUj0M1yEvw+reBzeQfo3mdJ559ARmrc4z
ibWVPbncfuwPOu6EEYoV1LBCax/BQr9pqmDN2qbxGWAOcwtwv2lTy6gvkqOC7oUMlBlR3X9x8Dsv
vvGcpfG0sgsfDexMxTvL2yDUHBlOdeWpg4rakt9iM9gxaGE+nUHqTsGSAXYZwFuP+7/6jI4TdlTd
MHL3Jm9nHqtsyt7vk2wZea43L63qOUJXcp1Jam7Hsp/QRR5ZJqZZM7hPHjnAez370LnWlYvjh6nS
Y+32oT1wtIDFHA1xebLt8VSwhuTqeYj6BsGaR9bduOhz+zpZgoOneTV61r5l+sLS5Bs71Uyim/Sd
DTO8enQkpKPtOoNwjjc9QHm7qYSHU9Nx4OeaowSOfJ3eOkPlqnew9izmNmULfKL3Vsn2FTNX2Iqa
aWfrnfVseIJp+iMVCIfibPmZxfluwHCaFjA2Idi7mkYu23/ILCdkqBBZuS5QoMXXXG+OnQE1x4PH
HTT+s9F8ZF7Bwj1jWeRpoGZGPgdN3KDaVcLC8gbEQ7BuGvO5rLTLXDMAtwSPnKb9KlmNDYkAaaGH
cSXKFOxPQnIFiuDOYETGWJcB84b/hl2sYZGbIPNwaIJARj3DQrHNsNOmVWvp712fhfMIJlR5003E
5g1qFotmZnHyR3Z2tfSsSGkXII6dmBJVsqxOapOFcb0/5LV/8f3mwwlYHbPVkxiKm1i8sBq8p4D3
A2rHQ5A7p8o08KONkWvme2MojI1rcAwIxGEs9Rdl05HM6pJmvmF/azLovXY27Wvkypwy/hqdy2/0
8hmGOcRE7fSdHYxd3Ta8iVPXWvGl/VUMgA+2VJTY6o1h0rYe2XMTpb3xpph6r3C35uwdi4B/i/Xz
0SISv5p9r15NU/mKEGJv0ph2NW/npdMVovxTj+vQCvKj2QaHuWVK7zgXNCDPsd3+Ms34tfRYAJf2
A1HPSzngK58RMXCr4mE4OctCOCKZQiaiOzeVGxag3vQkCWtrPPWxvYbyvpvN4VfjEtWql/kt0ye8
EJ5zS2KW4iYJY7xxQKGrAVvDzCCre0l43Wi2SkJHJsuqyhKT0bXHgZNKeTW4zPdcmb7FektcZmEb
gaBr0o4kImq2YeqZecYYXFk2X0vTwlgjE+oLCvIV9Vy2tisk06aukQbQOPKmJQU8PDOtPba2jVKB
CUJq88eYu0+YvpQv/UdJU7sfNRCrynpIZLz3sBZ37RjKLI4KdVfgmfYPkPP1wSkqe1MgBDDaZZvA
XrDv8DlWTHnUQauIAouxsRivQvRnTDaApZqLsOgfj7WzqnPtSw+qe8MyOWhQLWqt/kEf7MGOQbKM
ab6q6fGMLX750TQvObdtVi972S30QpBNK8NgSbxZgWOnIG3gp/cvTJeTtUqEvSprugOlvChF2dxa
P3qdJmLV1XsxBzuK5W02mhpRHf9maPGu53v0dPslnhlpz9J5KjN3O1aU9akTeVnwMsrg12Bl3wvm
U01c7ozFn8CfKpvSIt0bffxlm9WDHif62i7yW8EiC1bm8Xs+UDcay+eIv06ngzZLeyOEfpbpGJWe
CUg9fZOpuC6B2IxjndJ47ypcrcUnXoZf7bK8unDxESGjzUUIM+MM86tydw/ILVqyu98ZoC6+tfpP
Mi3beGp0hocqj6rRDA3XfCnTalsOguziHWUstOKbo6Gq8eqa/Xvo7sTP9oH0A0S5yyMJJH1N1nql
s+25bjELRmNXHyoBEqPo6hcDnb3vJke0lJsRujxHp1QL6f99Wh0iBb9KD4xeLmNfb+I7tW7su702
28FKL8Yf/eyeZmne1yoWUg323jDTi0BhsclqJmaOQQ+JVfkxueRxwkjGx+zS3k3Um2U2Du19ixXs
HfZh1jtKuZkqK1poQyLVDLiC1NGoWfLNtDWR2+1kvxLTvDY65x/V7txKXxmjt1NJ+b3Vxh0Ghiiz
vfXoBF9txlqr1XhEjjy6ZEFwIRCIbX74Ylr9Omnfat+grcRDlT/akUm4hZAnyFeeSsHKdF5UddZd
jskbs/FIA/kI7gNKVm4sc7Z/kSm8Jmm1qzsahyOHn74sbm1MmHPSNviAmdKjkfKD7EyI4EzgkJeY
xjDKO5VCvJJG2oy9CrXYeSP9eW6oghBjh10+/eCg8OFP/kPQYp307+OxfouNdyY0o0H9x1IjNbGp
sukI4Owbd/6XMY7fO5VyDebrIUm2XY1ShD+uvkLA8uFyC+SGuy8t7cZLD/hGuTXaIqqC5RG334ZX
1Iaszm6qjMeRMUvjdCdhEu4YeEn6GH7YhbaSjJ01sbE6KLom3oeRmFeXfTmyxYk3kbFIv4vCPwzL
/K0vf9Q5uLhAs5FBVmub9hHHkfR1LCTzkuIhoMSJab7USx6OdX506HqhMcFQEp+tCd0h4hwdM5xk
wDta1Uak5qZLp/NC0qG25esixyjVpjCwxyhAtL1GVQdcZrGekJHtupJIHfw/XjPxypEUTTgmd3Rs
eJF70ylG0Uqj3cL6wAjXg5vnTs6mlPy8PeXtQt9gyYwzMPJID8q1lwxvjlbvezA1Jgk1trmf42T+
BWWFxyGc/AxCiHqv6uTMbq2xKmo7mpTxMC3mk8TTg1aT7RTd3CL02sIJxDwnjpPuPbAR00ZMLfd+
pm2LPkAfOWBk50xhd9cu/w6y/4E+QNxNEWmV59wzTrH4WU3m0czwOpgcT02kHYOmHhQHQ2Zin47+
QjtifpwsnjRt56BTz3cxKqK2LNdLIPdzXyNdoEhLBLOZ6Z1CMuUVyOF0aPoP7MbNhpxOt5LCezDh
Ug4MJmCv/JoH/7NIq/hQyWyj9cG95XdQhrV2lH0OSvcxt7unxtLOplvweOmhwcT9Q5LJn01OI0TB
1mE5N/PY/w3q8Uss6HmC4eI1/sbxnANeC/JUH1KxXAx3yRqdd83xJDuDJn0AdO6BM9y8zv6iUU8r
bcYO6h9SlT4lLuWNpnHAGng2FaHRv0rN4n3p09fQa2/d6JTBrdY/w/t5mfT4PXWT88KmoLDrx9kP
npdJe0IZsRsxSHYGuzvwC5TUdkqY504kL7C0Hy1a4qZVnxxzug0U4k2N0rZuL/DOVpnwIa9Qbg2u
uhAPPSDfXiUOHW/6PXrTPse6jGihpKHpfDRx9chS+V6ZyAJ7P0RG+JIv/Ytu5k9L7a+t0TvQ+GUU
Uj+rLKERkrwwN1GrQA4fvVtHld1tVG2mjDxg2Cdi1yX1M1MyHm96fuUhGLE503ImZHOP6ojMydKF
CQHCPg7ewFLJrS14hmHpMk991YbkSA+C+LvdBiATWsVS3Ug7PSp9oiqYGP2zjH2KzYnKI86c6ehZ
GGAJN4KxFyVfLE1kZny01tRR4fpWBYUGzU2/6753vvdDacGRQjUSRumQNLzvWtriLmUP41H7lkOy
myRGTyryb8PgPGCt3XmsjLTdUIZiUOr/ODuT3biRLQ2/S6+bQHAmF73JeVJmapa9ISxL4kwGp+Dw
9P2xeuOSDQu3L1C4BgplJslgxDnnn7Z57rAkmBYb0r5RIS1u7hd3E2HueZ/etVmwlC5UOtGkh6TK
dzUmLYxPt27QNhAYJEEuBBMiSbnDAeAqsCYctfLk9njGjMzFHCSlmlbcZzFxR9K+8wfGREF3ZsS9
xVLXvIXlBZPILsENfPYDWSRwNHyvWrQ4ZoJ2H5va2BRpARCgLSrHpHy2tkmuVr0q7twxpNAw17Vs
d6WT3gcO4+ZqWNlxi6ePyhYJ+FtB6PZamP26z9nty8pq2czyZEsEG3RfGcf+MbdteWugjX5QGEzv
M8h4W+EBdvBEp2Q1eXWB1Se5ejugGn4bdDVaaKgo/yg2iNUhag2XTLLsVBz9sCYo68T4uHxy1di+
+nr9TgjyNszlxklGAtEQzRVz5Cq578xobrxoQMILTtFb25APNf+pWeQN6Xhp1LAsTOO5tqpxJazq
RUdPbJWUQninLIw4vOBcc9LIv9JwL86ap5ahW+EHz/ChVuwia/SQi7YlLE/KqwYbK/KNq2FjVtRW
wA6Ma5wOzFYucCvbYnq2zzCRmgvlhoiurmXX0ruIStW8OlW/1sPvuHCR9sfYn0zQ0SlxhUnPvpYD
7sFqiGZXr4yw5S56SOwtjQ/YVs6K0tJwTS7jOpTlSsDbasAeO+s1rizGi8mpMtMLjc26S7pTnNt7
A4sh3NyuacXxgoQsW2XYmGJDmGKI6JuL2i4Pg6JjrAr9nM68vNSjC8ONcFxa0NUXqWFf22G6NLa/
F0pbiH7acAPYFvgYT7lOtZAGtF/vCCXrjabhOkI36LRsIzV1JlczYtdl8ExQ0z5AHuznUGzy9AYI
fFrpZkEHTDdqSBIFU+1BM/Q1MVrLLImPsLA5h0vxXfMUK4DCfUrbhd85L7kJjhjq0cVISfbs5Tn0
xw1pXNfJawGyonLZuz7huvVyLEFrjYFelf7VpPcdoMaolEKNfEeJGSnk8G7PWGR4Z9uncW2L3Pqo
Q+U2y7jxKYM9PQ3f8kCzPphl5u+V16Z4d9fDje02NRO5fkxf+qioCZAZA/e9wWN4ZzmYsJDnU8r6
u+o8/qz1YyWWRaHLc06heOMmpavwAnMJva4JlYSPrGnTQVfSOOiZRr2kcP8oiVL0yBos8SZfTVlR
PKkQSe7Cf/ewJB6vQe5s49jYWUHwLv2nrI5XRFatptzbuz0wmh22dM29WrZje3YmSpC6s4ZlHvEQ
BvXBlP7NKbuHeJgBzbo9UiXdpG31JKAvw6llfBMROBaNlwJraYGvEkcH/HpHZxDoTvqmksM6wYCl
zK2Vi0NFgy1C5agVfOq1a2rLcfLvdMa6Oo40bWuKDZqsDv06k6JxAgYsa/KnxKvL4IeoJneLnPHR
StqLHtVQRwlF7azuib2doU61a0s6uqwzymXd1zeh0F6BPAgkdM3V4EDo8NNtx2Y8aiDQgna6hn+l
MT4gnXAN+Oszzs9/6KP4VhFoMoIEKK8nuQ30sh7UFaeYn/jR5euos4/MZRkmhR/+bDFTdou+wGUM
mRenyxp2MG+TbKWcZGWpLbCuPLsRG7k3MeJu+lOtmks10QIF9IuICZdMlTdwPlcVwDTkVpB2k/Zp
3GqwSmimCfObzrVuPttdvCtz/4j4aa0X8oce19/HoianOTvzBb3V8IRBjk1vDQ994bnpNhiD22zQ
HsO2PowRO088tvW6n5JzH8tFB8RT1d6PQTM2ThzvnZR2zdUfIk97Mi3i7cGFuKsdim9CN42FoCVq
rGLTT+nSTtqfWTGttdE59Qy3OaY52LIrjEiSd1V4iGWFbkIn3jDaekWAdWFSrTFmWVV+cfZtuUUl
sW0T7X6QnC9NEh77ktI6h8TOtECN0BBEh8idS+QM8LvqAqt5xQmXnMOeDzijp45KtTLSdmdgJacr
xmw29YRjO0QYiXcz9Ci2AbqL+hXTpXOusQnzAYx6RV6Yw4xAW/Ve/jjStKaqIVpBWgu35VGEGGia
UAEtSOy4Ed6apf5YtWgf8GSjV7LqYzKR4RelisY/sM7QRDdZx/ZDhB30dv+QwPNpJojfGVZvAu5P
Hnznrp6KIYfvASo5uScmPw9ZW++ZIl/HJl6SeXsZKkiAGWPqKohipjdQMJB2nDpoCv7k33pm8C1F
0heH9Tpw4iX6//cuQyrQl+gnq3oObLiZZjsACadpvB0tD9agttRdsQ97/+jl3RpOM8AJUwePzTkf
jWM64TDJJ7GEDeKdppKBPllMvayPTp2fYpM4lB5WYla/Wkn26MlkBNVoinUTkp4sZ+iKEHZryleY
te1jUKIFAqrtOEBPicJbzLx+CAJoITEtdbO/5fzY9E21UlA7cPOmfMYM1CPMGhu8S8AEQHk3jVZc
lfKQDrp8vN5Ott7ayHQsy4gN9DJ2dmyj1uM0rR26W+xMz5Z01r2Z37j1FenWA+aFIeuieKaKn+lS
EJ+I/q5aKtkptPuNlDYMp04R/8jrRMgBlHbxlXwIRUGcYdQs9QGIMPBvKwwnafbxy4s4g5SXb6SV
0L/6lwBPT8fdlkEM9aba0WbGK+R7m3ocH3o4MVMLsBX6AsesNsddY1lZCeo9DbVBjYWg6NMLth+H
OBS73KmWQcM0CP9Qgsw5vZkC8Y/y8OzQDzai8djXb81OW8FkPHQdZEHympOGTM3JiJ9TWGwyUTsI
R6uhC69Waa57w36tKgjmPuzBlkhjdu2dBEsgVHQ9mN88Az5/HvI3DEayAkE4qwHgI+mbVW0SjimD
C6fJtspqdgmxGIZ4L+1xU/fetmIqwym8GhDYhGJ4dPUeLFo2RMW6WwsDRPxjnwmMQ7sCzmVTLyiF
pWOYLJn87fEaI7YqWVVKe7ES654R1NZF4xT42danhrQMe6l4+nYQfYuoGJEgQA3rSuxuodrllMG+
qk6gNBBlu595DdWuS8br6MWbLklXoVU+ZPR+C1UTykIuTCj6G4I0lqKuL1mb303Djg8s3qrB09ls
pQXALJg0PtSd+d3Wh1cvBAdRTFlEk0MVjh90uzpX6DSgbwbw3U2XUEIrPPtSuyaj/TFAGltKrcCy
YxrP1UifXjd8Nb1T7EXnHEtpbVXsHotGf3M97KXSmSA7M0kDFW4z3KoZbFAPwePKwHDAXLHSbZM1
lrm3MtGeC6Ndp1VxqJNmH/PvQGxvMlGfu0hsWuxRmS+8JbG55RhdtgiGxJjs+hgWnevLetGPYLSF
lx39zrsawUy+pfZR7aG3WowuTXU/qvCbmyiASIck0PSgU4zg8/K90Cos78nPWneG/1zZ1rWIynPa
BIyju2OM1A5vzx9I2LkQOjN7NgINWxiAPV/00FmrvGRdMBJ9TeH9LPHJBQdIUoz1SwoCr+I5zX1I
13sPsV7sQyPYOYxz+dUPIDyvymGu7jaKU0qniIaQX6MU11LzIWc8urS1+iX2omNhDtekY9SUEQrY
GAQrqxNiEjoPG5s1IPubQeLGamTIGgtde6jb9Ftn+2Aw4bExmAwwzr6LZ5mLXt96TbgUdncbdB0t
JaageQDDIgoD8Gu19Aoi2oeBORDmC4Lo0k7sopnS10aEkjcQIyeoTU0DxbAiF2hDFOi92RN3mqmo
XsmyiJFEWuM2kPa2howKcwY6fvWRAV6PEaGCmAvnS72yjpEF3bsaGsBodnlqxINf+wp/vJJWEoqH
rcq3KREfbn/n+LA04O5xH+6DnRn31D+n0Eo/yqI/WyaU9DFf+42i27Y+EjINFuwSF4yin+MygRMI
563WR7muoMxZqjgaGFNsVByuG79+jwqdVjhrOSxCOyR0l1hfGRCQOTDri8dHZ2ybtdcWJzUUj2Pq
+Az0XCKei/nsIhBNG9q5qr8tjP5iwyuSpROCofUHK3SyLS5cRz8aGUB6N2DESy3XKEF5t7lkDmGZ
JI+bbXroSU9dTG27IX3yWHPGgAmdDXayAGUondSAXK7YGGlw1gPxncjrYgWZajs0HYGvHrNO/ztW
Cuu+MQ8qiykpJ/ggmBiusq55YwoCVJiFB0VuValPw7KOy50jdRj2+CTOTRv7deGj7HPRVc7QV4yf
GKDSNnLly2jmT24NeJmVxl1CjZvJ9NHqk5VCE8KT3Be5SQbcdE+ErrWSTi42aQJw4pcrF6MXs7QI
b27HpdZms56n3hJ1PL91E1YyAisFmt3794nR4T0XMWaM8leTMxya1TqmS0q9bEky2s8o72+wAtgk
TnKn+FsEIHU3tRsicR96PXlvo3pvh9VNkI4XN2guToT5nWPfUgxyfhqctLpDWRyuu7R7k2r8KNp4
2/TpuRiTu76CTW+58tkFLMt0Bmr4AqwwiqY7dW4i4JkOhnTbjw+IVTZF029GPUSoVPK5Rol4rZ3y
RsT5LUjlqh3TWzPMeFvlIW7lFiSUCZw4Ton7nHrE0YoMMq0VHucOKBjNSw2Dv6rFN8OPWUn9N1dZ
jw6ngzf1N6Uk2KbWyGi3bkTrfZBsW14nC4w1C39iAbCfmDBmqj7jZbruxFQthNfFaFYT2H2jbTHv
kBxmxb2v6hNpaP0+FywQSFsGhnHdY99XpKtaDPVTtoKyhJmOjzhi0feQn7Nu+/ZQFtFWC+TRaZwz
Mc4nDVpOUmnwH+xqb4TlN0xPQa2ndGdbxq0KXYI9ybtlPuCDYAr1o+Vnilki6OTlUa9w+/Gl95Fn
agcy8qMRwxVLmh/a1E/0mUSqLdKh3JsJ5Z5Rs/dPRDvnUwqTqrVeQpbBotVcZ9XRukZZtLFE+IGI
7TSk2XuZdMEKXe1jgaO4r4FwJUK/9iFavgIVslkF5qJRMDYkzEh7eqVhfSys8j4SpbHSmv4amNrb
OFpPWTdQCaX2tgWZHMfmoykZy3fCepYmCYfMghxyszWzRqFdVA9BAQ9+bPGFocVHwXMHn7tdT1FK
6qpmDWusbAjnM5yfKleXwjdfQrcQO5GCHkX19GLl3bkKiJZPyucy19bZkL6iQeHlaW2yKUX+7hX+
Q4rojs06XuGUcEPKw3YS+SGwaxLd9cdOZT+7xoUvEOxz1anNlNhr0l/8e11yJjVwc8Byqk3t+Wqf
DwPm14PaDcwrbKMo1vFAgR0QdkKlqR96z9NW5NsxPnEriCaxh/qhtA6G1d7FkbnS+8FFJaSvsRFn
+6o/pr7fVso14HEj/vYQ9yuNCdx0kBG0GZeNgQac2A8niPgFxLs6tb2zMgysK3Nlj/X95IbPjYef
ocSJa1F3amuUaqNJn+0VzaVRF/yV/S7mnGf2+FRaRbUtalo9WHU7/pthRzbyuHUQK9F7pB8kSxQL
GBqQTiBrygEXYCHbl6YJjwIFL8B3fUi6dN2HNgrG6aaFZB4Y4HllxHBrhOOLIRw0f/GWQMoaRXnO
QTv6Wj1bON5Rx/CkgqE49EF6ow9qy+mfrjCovuB8QN5i9Z7MrB+337h1vM6lKWlxOK7Z1lwPZMEJ
sLGzsyY9Qt98sUvvnEbJm7BHj7rZPeQyGFYkCVdHSK/rWNCyRYgE4tKdp234U2mOcdTz/hmP46vR
mtvE7O7SVK2KNDs7+cg3MTD5y+7dfFhmIbPxOF6RP9HCSqB6TQA8vLABjtOpUKUJN9PUFrGAnoOC
+dkygg1ZQCcSDNZYBe4ZwW0M2Jegvd4+jaI7NzTkJhFTcw/XwkAMm7F9sfOUrHm+927VWeZJkPBO
m9xsCqekEnQwY44gq+Gd296kCSO/1k2G1fyHwqDha4NdSZMGdp4cM3g3C/z53hDoHxzLXSst2lVG
YlMEm7tah1EQR+oA283fEC6zEKp/FE5167KKF1YM8ini8GdieqsR/zJr3tgYenz3mfwZrfEQ4iWH
A0FR7BAb9gs76QoIu+kPb4yuHqafDLOguXbWdAn8/q6U2sUaGffgEM625x9dIUtIg/26sGGcDPF0
zlzrhonVYkxQblviQvD7EX9IpG94GcQSx93QGCoiFSz6NewEKXjO/tAvBrqsIY0uJQqCOgUjhhJv
dcWuhMg5xMVjkWkLYtd2BJlv9Ww4IuR4bloAMfLtjq4xzEPtXaWhdrHrc9OR0mTVvBK1VVF6LXBM
xmcCX4sobJAcYTWP68slhjjA4k6fnAkgaOrtZ6uGW4x24IrtY7A2dGQNuZ2+4gdOLoDTOXjrUsHW
DXHd+rAyW7pDFT82eomO2RH3ypHzm4NVNWZ8o/UWf1a05lULSG7hceGGP1yn3OtjtlMTuG8adVRH
KLwwz3WBMBX8UHKn7nT28VWWhk80jJfClacYY3xaQ+2k7OwD0CFbDhOKTolcQXHIIut3CTNYeZU1
K0SLXT5BNPfUHcF87cFMwQvZmTacn1upx/eybWCYWpbYw87g2xVltEEUoDHKAWMPImOXBtwEJRtL
L3LkHBx/4lnu7Vrf2mn74LVDu85hgOAffpDGSFtknOCwvFmieSENPWd4i0onbcSLmQX8TjZbk7I0
yOMHsk3G5Qj7JrX0rWvTyeKvusnBRydFf25a3x3onLFobh1VGguV474L6qPCeaDXt3OySf2zlFCm
g2DaDFhg05OGclFoYbuA3IXdNMOTWnU3RYUva4YpxqpFW8rOO8CeInpkhW1AcU1K+W5JzqwY9G9Z
RKGzDNNx3PYtlaZjqW82x++iBYrpdPLBQ2xPvbS+5HwlZchhzsTzRVnufUFkPX3Ry9RSEfQekZLd
NZyVs3XYnlGRdivR52s9TbcQ7bHdjE2kpGB9SfNUFB4SIXUIguHJ7NxNyuzdVS1UJCP75kbaRUvw
JoYP5xjDyR7in10Rn9px3AXoWiHdk/2QQ/v3SJsX8/Nw8y26qWljhPn3LGm2ItdOJYjGNqIUgJ+n
HgWk72VV4z9J/OGrnei7qkAiG40vyaBWna/UuklEtaii5GlsMaoXsBit2f1cw2uXfegHMd9vQVjC
JuvGd3swnyn9vofGiIcM9uCqVrs40e/VxPh4KPs3sK4Ond/wIQYTDZn1WLlU0z16JcaE8qZCWIOC
7jiqCHWDhtTWrdF8iZpGBYvvUgb9uTHUGn/h5xabg1bIbdioi0zLYZmMIoGUqgXwR2hbAmkZS1+3
oOpUm8oeIUSpHwLWXw42ZHN4r6siuCYGKyTW56Q2VwPi6aHyVFb0mEnzAV/vl8QQW2bI24Ffp2cz
jS6SAbEJeJZXk/4UmcmwMBpKA6PbWj0RI6YBdEme/aqZuVNxUV1glTDEGLaTpV+UnZyaXNSrBkYn
c/8jjvd3wqdT7RqdKqR0Dn6RPvRWR4k1yrupibZx4J5JHtxGORS0WjowgwCM7HFatql3i9ToEKmB
QZUbHqMq2Tq6+X0wCneNl+clhSYN95QBhd9nt558j0qoNRiBfDMj1M01jGBaXjvBotmeGHSk775V
5CtRirsAUfUy7SwOqBKCCKmsK6J8DpPiNK8DKk2nYXJOLFjhJleTvgfsCi6Vl/o7Rj+HsfcfxqJ4
NhzgySBdYS6wGwXHTCJxkiwEgE4tX2qq40g3DnajLQZhXZ0J6wSfATfxFb3SX0crP04+ziuW+d1s
nF1p6W+jmz8NsfioAhwecL1vkuSkYXlfeN2V9XWvcXTYVXISfs9ESFtPaBlSv7s2DYftpEXnodN/
Vr3NO212ugGYXQTfIhvgXRfTtYZss/BdIpli9gK6dTqMIxQ3iNECgLrbgQAc4ob90Pd9xsnw6CYJ
KpOumxJRM6Jvss79lVbrP00V3gQgtEP/2rHdG2V2Qyn56Hr5FZNvvrmmBC7z77tWw5dOXhzLXNId
MpRiKmlP3UuQESPi5TuAutXgu9fQeffL/KJ8udM7plATT9+k/Isq1Mher55LQ7/W9Cl5gAh6KL7H
YXtjIMFGqdlAtgS8ahjH4LxgL8McSW3dfk/cYo2f4kMQqy24+w0zm3DeA28w/L03K/Oh8stqESbV
VRvHe2r0YRlXFS87xhkDc21mIfKKa8S1yPpXD7BRWMklCPQNjhcA0i5SpWzC+beHP5124MR1czJb
98JaOYVS34aGEx+9QOE1EPfdphryx5zTwE3l1jSaNeSB5eSm6zaq3oKp5o0H/b1jtdQuYf2WQ4s1
PXWjDIXODyTS0+Vh6CGiS3V24Iyte/YlCmEGBxC9dDmcsqhZOQErJfcYZEQOHCT/u8Z4VquNO9Oq
8KQf0N5bQMWRA6fHedJ17KzLzL9RIiR8xp0OEebISwwcfrRdustsyczXgEyN03pppBev4wQIx34Z
BjA78/iE3mKJ5wikCaQjMXSMcvJ+KK08lKqqFg2VfaWGta+3r51kRoSgEouGsN3mYXRxveaC+fuC
ZIiPEEEVK6xFcqr3J6dTDyY/H8trxoDoQFvz6HXGuk6YUoVOihi02qFpR86IRV5UESCFPr8oT3rK
vlAZ3+3W3kRmeIMuem1SEROGlCP6mm0pMjRYbU0hmxSvzTze4FiCPBXh9IvtRei/+H38POTaJQum
Nbq/PR4gAOhgPsF4hkz1Au55FG5/aD0GETMrKGQ/r7p1CORHfNstY2MA5MTcY0T9s9KLjeisLUPH
qw3oJ2rdX9r9/ADSdNWo5JDq/SpR0S5NAtR69qXWOdzHplmbvhvCerU2WmTfpVn3jGLvGZX4PrJ0
uULZf0Z+tNNzd1U5WMaBkqcGKnXPUk+NHSxVxfrNM+ai/oI1/CIq7b3DCyNqojXrclpErkJq5dJZ
4TNXBSiLc3FnSHQecmBcP7Jsxhw3FAqTqVi5LVNXUepbP5d7LvzNHzK0FxXceQNoMK92if+WuOOH
K2JwtXDOOsUmDA2tOx0HQ7wMuXWIcw9CkrkLsAxqS+i60XBMEro5meawwOwfjs57m/jlbhFhtCA8
eBc9NZbsjIOPUGy22F+mcCbgFsPGbjy4Z17Pz9fakzLxDaOMm7z8LPjVITiwpeJLaTvsURr7uL8c
e7X+hwLYiJFoj27pGuXtWBi0uTSsdaNWATCxWUdkKnTPaeDedmZ436bmVgMM0nH9mlQLg7xkx8nf
RsDHsky32eBe47DYj1NPf6zlb1gM2M980dET4ayUL8OjR9FKLEimL1tnuFYVS3VOWvV8udbpDsME
fDWWfHqU1KxcYrBrW7zQFOJ+IM6zCgGbkn1YCziKxsr20YA7ESp10bODpiun8r91WfaQjCEwFeea
qFKePFl4VIfnMn6xBrlLdH1ldwHanelaaNN2kOOPUY17fxYao7GHztAi2S6651i3aKytZV1YX7hM
/sGiD9NDgVkwOC8+9/O///njLi7C5n/+S//vmD4xc4SVHkb4XEtpMlxnTq/fFzWbwd+Ndn5zSbd1
D69S8grmwBnDNz+5Hao6zzLbSNIDgWLRfmig/saubmA2Pkn4qrjOGPWEmLocjFufEdKh6gLnC8fF
z/c7/wZ9zoDX3TnEwfnk9mNluOv1fQQTP1X5TLgLtoMS0cE1YKl+cb/z3/Wrw8/na31y8GxwkQjY
tPDS5Fi7680wPmdG0v1Muy7cQhGm/BtcE4OwpowNohcLS/g44IzRGc5I8pXB5fx0//JrPvsNVejm
I2mCP3ZSBs1phOZBmLSXtNkaQr2clnHhBbeVzOIajZmy7v7+ND4bO9m4nAsXf3oTs3MyfT55Qaoy
s4mftMY9VmTebcZ4cqM33GTk00VVrdPe/P16f7pdQ9j4fFsWjvz2J5dLg9yVya5c4u3d/IbGy+fh
CyfZtiYYGCtEO49Ba331kH+/Sz533bZM23RJxflsk+sn0iqa0kwOrXIh0Mjch79ddo4FDTJwSijH
jPW/WGefDazmJ2u6JjapPrpdkm3//QmbFdLauPGmfaywIj/DZEYOijN2fcMwS0GOSgKkR7MQ7+9P
+LOP6Ly8DULksXHHNda2PzmmAvbG4Yg31b7BJOsNiwCq2h6qzBeOYH/6Yg3Wzux0TLqG+LRwAGo4
QEQxwGVzS2S2GKRFgLyaMtdeqnOrf7+rP77BXy73aZOCd6dpVhGne5LbJvh8YxofewLgz4XstF0F
tWbz9wv+6TFarBn2QwRaLNdPr28IvAp+RXyoHatndpxA0+vq2v9PjYzn14WdjAnM8X/L5d/XwTHE
n1pmhIfGoZRwawtUpIpnlcnw2nS4PMV2kB3/fm9/eneEOVgk3BGLYXufbJs9b2JOFXNKD6PNWRcw
MoVGH4Jt0M/8/VK/fwUeppEMlWzxz2Kcf8qvB1neMqjqqviQZoUKF+Us1Vg0Td5ik6B1xmvvT+DZ
I0aJX6Xx/H5ljPcwT2cKzaAPk/p/XxlN/3xY1uxsYZCthVT3nS6wbRCZtfXp8A6jYZ3+frO/L1Li
PWxidjwM5HT8qf99SUJYMySYEWNgTEqufcAOQfNmyx+eRXyglEQq/P2Cv71I02ImZznsaMTykD30
7wuCinLndlbuScx1dkwasEAMDXuBaKZ7/PulzN8+iPlaFp7tLn/QxedkAd2L08geGms/KiRIpBAj
XtpKy+u7dQxXxVqLaWLK3Uiw2ScUFj+HbkzRDSK0oK+ILNiEec50D9BkEhBqYmB7SDxtdjvmOiaJ
hVmn0d428/E+64v0Lhf0p6/k+mjjRbcy5rKJrph5OiOMiKWfpr2xzB2j7A4+h+i3OnasE5FTGWd4
CdFIkXSVrQoKOkir6J5fQpnhNvr3h/LbC+dROJyfnqfzNZmfUx2CqTUEEiyHyM2p3MGkiU+GL2dB
ayYXQpPN7d+vp//pJWCFbeLa7OHRLz59uT3yCuQxWOYNg21Mlyzy/BHkvaT5NKUzflPFVGu7uplS
gOAemYsGEIr3gkz0+lzbXdbQWyo1bTUj97ON0Hr9/u8/8bfPjkfyyy/85w5++eDJj580kclxX7Ta
+Gp5IRxkUT1peR2tRlPgiAAe+sWR96fPgEPWAW4RBsjfp7OoKqycUKKgwuskTLZTVdQvQsJQkmZQ
/qf7GQR4nWw5CtU5HeZzaqlI2gEVoRfAFDSGjV4F92Zap09DPQv/IZagaR+/cqX8w+3ZBrlEHuUL
QUb/JAz98kgzSOFFFNGR0BVUBwyd4dvhqHvJSHT9YkH/Vp5xe79c6p9N4JdLydoSdttKe4/HdIPn
HdBJv9eLeHiOiyEdV0ERDmitsARxNiaRYd0XRdO8fv9VDXN9wnwR6roG7pv+p3SILNeFSpAF720P
Zo1yXYEhpEhxcfKf4Fw68LaaaZ4IaXBYOEP+vnb/9KBNvO1dfgBKN+/TOqrJUNaEPnL1xCwvTjmI
Va8PmEWE1Vdf8p8eNHHXji2IiKDx+XSpEumuazoWBh82jzWnVp4FIj0ZhPhtmD0I3xRkNcWVNob/
n7u0yd7w4CjhzfxpDxlSopwi8tkO0gbXsBVdj5ujKB4b90sX1z/sVzYFFLukwf//1semrT7xvafd
HmYQ8ol08rG0y4isc78oaYzfurp55fxypU9nrx83QdPG0trL1nIx0oO5dhJBAUNGJUGu1uGcRnce
9Fa+2+DkxQr+XJfvbB1D3kz3DQZ3rt2VGz2f/GDXdWQEHjEy1O6IFRzf9cCbtFOnuTqiyTqyxysp
BNq1Tt3+5Ys1aPzhE+A7FywNlxnA53Y8hXkcMZPD8aj15XDumXLcBhWU0lkeMKF8xdd9vNYii/IT
sy/zKYOZEZ2EnUOATjswAAToOqp0wgMZ9Hdh6+VbbJV0Ay5kM50iE3322pdjA6yPgxdzrIDVl0sh
xxfMJdSRgwt7iNop5DvszdxYoD9O14jM5hDKIP5egMBCFZ5CEyVhiofRMmGKEZ1KYyDctAhrlqyW
2/mtguzV3GgSbdReylZ+uDjVv3AW5WKpwOoeFKQGEy9V2ANLnPjJgcv9CkrA1FjwfkM3FOOjdJT+
XRsLLBSTJHI8ksZ10u9k3Imv4nf1Pz17l1qfpAmdYMHPBVzfVlDWIjTkltYC6DoWQ1ANWhgOjplY
8ilBJ+zrqwdEfeh0v8I5r4luwdPaTYJX+Ben/Z82Q5KpyJ/wGM/4zlx9/LIZawBT4Lo+SiVtQvp8
iESSbZtRoW1IY20Jg79fVXEXLkRbVV8kD/2hsrGZyFg2FsgGfNtPmwRxHnmtOa63x4If4WwLHYCY
hls/Sb0FEc7J/u+r/g+Xc/BvomMlbMmhpfz3rbrQRuphNi4WRqY+XMNsvylfD+69rAtvcA5nfvz3
C/5hq3cM/sdJY9F7fc6uIkjATSI99TARml1jq0LuU5McFcdLky+2pj9dis3Jtwn/M4TxOcEuMQPN
kL4+7lNZDmddKpxkzNbYNt5gfnF8/6H4wjRbd1gxvi/sz015z4gh72qyh9DxYyuT+iqsVlM6Q2zU
Qy60jSENLxNla/vFlX+fIpq8Ow403eBWfdOZn8IvizXKpNQj2Y5723e6g6egnxUZFmSjNvmbagrc
G61HXRXZqbMJzGh4zBmsPf79pf6+ihyylqHR2cwlPPfzLG1Mgthmd7YwCuywT4i8yKhWjchCbYH9
H8QXuK95tPl/XBRKiUmKO82YMx+Bv9x4mZkWB8+ALREWPbzZTv7w/5ez89iRG+m67RMFQBNBM02f
Wd5LmhCSSkXvPZ/+LuobXBWrUIn+gVYPWkBH0oU5Z++1izJ6ru0Ieg7EmTMb7I87B4tagUM8IBx2
Arvmd+Cf8dqibFtS3P0TiRWcMvCkZ90ptUX+E24Y3lHXCznmuuQRPVpRhpr868vVPy60yFLZJRka
O2GdQ/378e1mGE1oddGJZNc73uYOp4Dh+2Ql9r1h7oTwMhivOLl3bF7iBwFdGyOhLao7LU9vz/yY
j/uL9z9mcTMSy4vVOEYBZpmihPXmDgdgUngUMjP6MQy1vRqLxFkLF+lTJquZy4ifwFA03fypCiF7
+BbuTcq8X/+wj988p2SSxkhJYnbRljl1mUS8mjW0B0pa2jQLCtpWGxCd+YDXXor8zPT58bu3WbJ4
H9i7/w3KfP9MRt2K88kn0Qd/oLfX7YLDt4cDrckblHVIWNBKnVssP7lEIvHYRrJOKOosiylb5pqG
7ZWgj6K2201kVjgkkOevKab5j1/fzY/fNaGcJiJQXWcryXn7/eXhs07yuA6ZW6QXvLK7AbdWjPnJ
byLnmlrjuaf38RNzNMNkxZUONWMSuBfjTd4cfI8hGKiwv3GD1j5i+ko4FvQGmjxUTdGsC0419lD/
9UqJWtUN0gcM3aZ2tbip5mSTzmSXUKQgnAbozxuf/bLGJLo1wz598ymjldv/PCZvDqVqNS/AcDDf
X23eGDIQuaho/digvilsbX0be3flsb9ztfBcAuDHp0mfyTR4ljZyT3Ic34+HsSJHmUUx3igK8xSY
BqKbaHSgLJNJ8wAFV1VnvsZP9nVEZIO7Y2+B3Ectd1JW1IvUszxx7EMVnZwZn8ex8rqMc4dsPKu8
t3w3/ol8YdjViRNfi0YFj12la3thV865SWs+xL4/5FKUY4NJ+U/OvbfFimE6bdLFAwwqgd8I4JWI
iDwddAtqs4bZP0Sqobs3MiwGkAKGEo+QiXGFeBQsb/oA896KJT3CSSKN5kwF8+NHzQZMYydGg4u6
ojNvkP9ZXAQdcUXyhjjoTU9ogGd46nuYGdBZ/ElHZ/v1m/fZaDbTlm0rm33RskRbTXnbZLUXnNKS
2rf0LOIUhCXwnSDf/nqoD+dDLmZ+4zSLCi0bW3dxZePktIQy5S7Mfw/TSzuMyXU/FKdK6BsR1O3v
sNVrQLSE1ALYtuwL6JfNr7IjE2rjRX0Rb5JuzH93faCivQ7z7I/Bm3xKfa2Z+Z8+HuYkLbtVYFmI
Sie3nu6/voLlzZovgElBoxZqUHdahu/BlK1HFZDBHmpm9wtEtx7gpZr6b14agMf4erDlDPh3MI5B
LPPsqPhO378Hic5i7rLCHYfE71CppDX53Z4F8CzNjOm3Dsw2gB9ORZaEnaI9Mwt+rDXPvTrNoDhC
B2Z+XO+HB3U64eS1xczwHPPLUiumJ18pPH8Z/gKnihBZtJB7Tdi4bkSgThz+VkmBnRG9dokJs9BM
QAeQP6+HwWqQQXQ+3kfM8W22dXsdBRZtMhf1UpHd5zTF3Z0+cqgJm5Fp3U3byzJ2qytBlw0uWqna
CUILod0Y+pwoPtiT013UveVd6mjoGnhDUPe1JqLEHY+09c9M0J89eUkDgzV2vh/OcsJ0YBHVTkCk
luXHV5FCkJKF+VCvPGWOZ859n4xF4U06dIUs26Zo8/7OF4jRhigi7lp2HdkUae/fi8hzTzYA0B9f
v2PLvRt7BmYayUbd/NtVmH/KP3NNH6XCsC0DshaA0e/TNAIWRCELSvzrcf6+Lf/OtwxEAYeSCgcT
m0e2qLURypJn7pBZRxvjNLC4mE3NKhTjDDqMEmvAb+dD4PIx2SGaKQ2AcXUCb6i3xeMQhZQcBrR6
qCK8Cv58ipBnn7L5RnypxVP9++tf+/HL48fywdEbp62gLVfHkpnDszqpjoAY633ttvo6QwaLLRMC
Vyeh9PSJmvZGDBjj65HZZnDH390om3PMrMJQc1OQfK73T0QLjbjHKwG+ONa866ABSFRLtFKoJPts
VgTCyy+7Kn6tklKRi8aBz1ixKSXHUGusmVM5msZ1FOvZaxRE1ne6C5O1kT7QVdTmPhthoXmaWkvH
LX9afefcRI6C80POVQ0/wbOpbPMEEaA7adCjgdLaNLrg3Kpfp1VquKtaBKguwR16cIWoe7FoxMOI
tbaJHyPbaM0DWihCQxqoSxRnYCf2lMGYAWZvE+1OI+iM0wS6OeIwgmWQwlXFqVhp6PuZiyokTS4Z
zxy+MF/awPD/NHmBsFJiNvlu6O0c4WG7XrA261KSHaEi73KsDLJ9/CieULDVhthi2zPHPcrOYkTn
HuCujKdJ92/KxBxfJi2CSlCk+hV6TNtd14ghfucVeSerbGjqq7YGrbcRTL/hWo+9tjqAqiNfEXR8
+wjHtI02klwVelos4fsibaeLOA0Qt02qG+ujbKPwNDtM863ZD8aNFvV4XLwowr7eV2bVrJm4eaK0
Esc3YXqYECUFU2BDnmm88lvSi3iQuG9aJKqX7dTFbw3bDrC/CvknO2/vD9C9osQIK9GzThZcoG0f
6jW5KWUMeaJNjPQFl1B1lQkJ1sJKgRWtKHxo6VZGIriKM4KYd7np5MnOjwQeDr2NHaIygQg+CFw7
2Ozo57Yr06kB+CuZFRObtQhqfmX2OMsFkFUQdF3nnjS7CMi7afz6t2WiCiNCzjxXj13uVkmWY8nn
lKM4enDGWkweBKqlqZI0XzxHb+xNmjjIt5sej2tZFclT09TZuf3h8jQ3D6nQqSBWoc1H+tn7z1DG
YyCHsfKOIkhBTHRRQR6MwgK98jIqHJjf1XgB0wHBRTiE6R+bTLsnJ/Stl77oScR15IDYFXOoRx5Y
ZXm73vQ8a2NGRfltcAzvzJ7xwzzOz+UgKCm4sHJoyzOL5dRj6jBHHdkeWPJIEii5IgNL6bnGhf7J
/ATVUtGAo/dpcDZ7f2MSUvxK0sy8I8dZdIIc9/HuUf3O2u8QYwf3hwZ3pVgbUwi1uneAF+zY2xAW
ZJGM0G+RPWTfVeKQE5lKWyNTgt4H5uY08P/rGYdHyIkDfQVZewY/ePkIC69DYQ9TnJqQdgGHr75E
3T/dFYmsVoRheuuv5+75XLiYuTlLcXhjLXV5bRZ3xs18dN+T559MKHEbPBEEwUx6dZP35jfMt+3K
VkOxbny+7B7Q0rmV45M3dl7F6cAgQnD45/2DyfrW0qlmiqML6vWEVYQQnyaaEPm7EI39ZDw0lmfu
gyyONhGb/lUKqH83xJjJibNKr5MEewBEo/WYpiug3SvCmqIz1XR9eeySRKRLRJO8PDSiPmwqC2j2
KqM2Bufdjb5PvmU9EpsZNvgYQTIFta/2CPyBeXqJQA1WQHN6CYGlX/T0TE/4jDpwyFV0ZsP1cX6Z
xVO8JxpbHWpFiw1XnBnJFIajOOaI5g59pXkHWE351II6C6dzBbOPD4rRKNGyv6O0z3T2/kHBoQuD
cnDAik9Njnt+FKumJk1Gs2LSjEJVbmsl375+N5dfLW8/NWmNnir1FI4ui10Fdd7YHbvUOKKd7TfM
WuPeVDi+vDA3ztTBlpun/w0l2b9R3NegLL6/vNCtIA82ZnqsfMKbVeebhAISS3vKvEHRP0/N6bJm
Tb5udbxnX1/mchpkbAp9bN34/qjLOotbmyPP9ZqkTU7S7HHokEZsvCJijh++Hmb5vvy9RInEyJSz
iHLZKWlSz4iMzANVJEsfVkqXeWSnaoHpFnvRqWY4QaW0izM39pNniDwUmQuHAs5lanFxpu2jDChU
c5x30o8s24AnG0WBLFLjmfv42VA0cmcHCv1plFHvn2E/UBrSgibiWECsrhrMBAY3sCk9DsMzQzmf
jMU1ES5PYQgFrJpr3f8cQfLQnDvhXnok0z0m48CVEzkbtXOfl+V0QKrs3/lpoj/YKC4fMQejhLey
unzzMIPuaBFjaMmkDmsyDYsATl3kdwBkYQKthiTz78J81E/sK81LTCnFfV63JljYsnoeszp7dlLL
uy+1obnXe698IoZhejEoO2Iitoajn8eCQMIwkAcCPxsooCLdKmGG0Yr9cLKTzaSgGhA/YNS1ffAp
SDb4k9OIpLdcMfWmJUZRNsI/A1UXAC4ESTmwFYr2zUhi4PzN1IF60tP0Zmx6wEp22BE8gcKxPYw5
RdFVYaekV3g4gckdSvOOtF69GuOdnoSEMgX0n57CNKrv+WUDQVEcS9ZdUQHH13mHDiUb/svBz+Sh
6L380pCtdT1g+3uMiW/Zxkke7vuiBXigB+11xWFwn7EfOmWd68M0wEd2Xzhmc2ENRUZIl6rNAy1S
80UzOAkT/ie8y7Suqtswavpy9/Un9rFcOB+y6bkqPjI0hO5yOSs09s5RLo6g4opH+MSQxAuzbl8C
zZHUB/A6ZB2xcI6XJzeJposb1Vv5LTbJ/nUsY0+e+UGfvaaugZaYA6zLqzb//T+vaVhZQsaJOZGC
3tQ7vzEMMo5nOmSV6WeW8g9nwL/TGCUf7ibiA9dZzNYkc6kpNo345CfUHHMdJ10kpnttDH9R6rqI
sQmtWsCGRYhYPY07OL71QYnxItT0N2T1x9q2mw0MNsB3eX2YsMUBpPBu+wgGfIhsD3SoQ4pbId1N
iJlzHStiQb5+gJ/cL2YrimSsN9wzw3h/v7I4zCdJcNbJs4zuprMi4+d8SNqBlZjOTMcf+57ztP//
x1oKefQwhGPhxQItbUq6OVvhbV7iADS9WIf14w+bsEaPklpzUC0Wttmp55zpMC93f/MzkxRRHLSI
+qxceH+9lWcE6Eh0hH9eYD90RYmNNHUve6tWewV0aKU7zAAj6EkguFl9Zv//yaLrzkpzPmsHxcqy
O+N6ODEzo0tPZcVBu8/sek847LDJKuQnZQffQ5sIG+67rtj+9+fMlpOF3qQypi1dMiQa9J5MxvDE
fEzLM1fad6UnzVrHlXRu97jcOc33+N+xFt9F7JjA4ZwsOAKcJ1JiKnW2TZJInuGyrlo4APaofGOd
xAInuG3HNT0cjzzV9YRN+pn6lIpux3LCQA62vm/3DcxvD96eFRUQRHIXg41LRNS3/8MdYqfHno/5
mJre+zeDwrajEumER87wxrFxouI2EC4EIzeJXr4eav5f/XsE+XuD5mo+dTbE3ssei1M6Y1UInfaK
MMZHs5S4Po05ElXPrBszlfn66/E++8jnC+OdR8WOI/j9pdlxX2u1J0Y+PKOyHxugTMMVNrTod1Gn
3fevB/vw9DnLYXWgU8GRjhz0xX1UrYSU1SaElaaJR/ab60uiBwobF7sqOOiEvQeRF4DJUJ6Zyz5O
MIuhF1svWcpJAfnMj64ZPKdK6+CcKvhOoyavzY69H4JTZ0V3z7zCsEUKrIZr8Our/7ggUurncPI/
oTkmocUCVIwjtVWL4GXypuRGK4xyV6QQquI8tndTAlsTickPZ8ztDSRNf+/W7Blw5SlgJWZ/Zr75
8OD5MQg8OFFKPhv6Ie8fvFkR2eo3HDYHdG/XHgyHn5aWtzvHDY0zq+Enj332RFHZUDQM3KXcuh26
rvZ5/Y5TUbtEHOT3A7JfYguHt5xw6a019MaZqjgl1+WHxPXhjkLyhb6MntVi9SL7qzRMs3WOZqGd
nGZ6JcvoORigS6c1hMLoItYHkj/GZ981jpmo3ZUbJMeMWX9NAOkvCOrEvpke6uTAVdC2axYAb9Lv
VRa4e9lDBUqQS88mDIzGnUu6bNRft5r3o8gA5LXZbB0KhNjIYII4KoW76vEU4GcutHVBd4OKoQv2
OMtvWpKwNppJhkDfXiSDce/W+d5Ma9ywY4BSLv/ekFsL6z7ZFnp671LNJSRFHFqdbWLgR9VFZuTQ
dS0gQmXm3AUdZeaJwtcwWXc1bt1+Kq0tQGViwqSTk8dpnXqjq7gAejq9A11uLPx9T6Rk1cu1o2UX
Vl5bmF6JGJ1JF5a4NtuHpnH2RkfGzoj3Y02GB0mN2Tbz3U2rlRvUO8cG2F0YeRGrV/bHLYs/Rd3c
eLipLYENTlPVFtXytjAIvXfEq5xqiBSEHkGxLbdW7p1EFp/cNA6e0qK4Md0A6ET71OXM/oOo18RA
PrtQ9uBtkEOkcbIJyNeca1c+AKOVVkDzc/Q/nVMeC7IJHSs4TjVN8FHTHpRD+NnkPHCS3FYaWcsD
7QmhNsZYbTJQu3VCbFQgjnDDTIg5yVM9WQ/4hq+4ddelNl5BUdoaEgMM+VKZMB+CSpComkaUA+WV
mcG5RFQJ8SkwHv1au2j77DQl6Tdh+9s+zv6kSXaRIfKYgEQArOzXtW2ezCS5zaI5BysdCG0kAXfU
4t81PJmkjW5J9Lus8+nKNL2ftoxe6OgT+159E423cczqSg72Q2EBGdGC4Bfp3zvYoQfN4XTiNtZr
rxE1FBg/Kxj82yz1DyhbblPgEvxts9U88eIl1IUlhPlG+s89Sq+1U5V3tEtuK2H+tOH9oRu94hiX
rbphoqWM3mYdxjo+b+luE3pbkZ1fs2FfkyNCjAs463lOtzPjLi+pRwe2WvUy3nexeA4QYYBqfZ5t
JlY//MJLtAWdv26Bf2LEJvTZ3mieTXavenTm3FqgxBKaZF7UNA4BZZEWuHMH2CxK33e2cSUE3q4u
GbYdaWhjY+2stDkSHc03nH0rrWwbCXdXl+Um7Uki1afdNAWgg+s7M7GvqxYCAZb+jNzAxjJOGHch
5WdX/D8esL8QBOoaBy/vrkVu/g6S6UkX7bZLMjI/YC8Hw01pss0Iy207UxyH9tvQltuQPU0AqDWF
FB+06YXXil+oNzLIsPV1RG9X5zVaKfLeogZMlmhPvTVcq1Q/Fa25dREHrHTR/VAkAjlRsmnM+nZM
xrVN8HXfF4eeAIGp879VsiIrpr3UMTGsRIJmxxwsQi1cPhRbnFK3vau7YUXnY2frePSdamuPNUkR
4toWIM2d5J4V/lgb7q7tTGhZibrrBaGVvrYxyf61Abrxlvzp3SrF8DM8xMVwEU4kaobqid7Uvi7n
x2HBxfaaPcSz67IIniYvum2Kfh95wZbZBZJifj/RhSI4/rcUkFRd6Fv6GK21sjzk2fQiZNCvxwjr
fUEXigiKjow6kAdbd2YvDCGQeVgbJbw8jliEx0dEnOameghET5CCTVZhoostamkD9Ep70/cTAVbp
r6G1gJS2P5scioUkIHWs54hhU+5YZg+kOq0pVWx1lW7TOD6Qkrx1uETQBLvELO4rC+cAld9qzYr4
AIzlpqmMJ8BrMEj8nXIEwsfkUGjOmw+Bl2Y+EQ5oMdvId2ijo3/VKnVpRP7vrsDjb3XdE5iwde14
cDM6a5ukUw33uD3alk8jrqMG4j41qrgOXSLvRHdZQnxc2w7g4q7okEhbc8LJ9KPo5F0qESPK1Lzt
Q2Ouiogf4QRDOykrYhTrrSr0E2dMJkAjJO/I0aiboQ0P6y3xAlSA5FVvD2whCeOueuL3yN5V46kg
wJP4ZYpfRXKR6JUFrQUkooNLPadXTkZPcJB6vavtEb5TEBxhZB15ihu0TsdyGo8W92qTW+oWLDUc
k7Si1Z0MJyprgD3yCzOoKVM434iMPaomaNbKty67Xm5LoqOtvN+rKMXG1m/SmuDYoj/KBvWSByRc
r7jN7bqMnJPV6oRlVsdYVT94vA9xQLxyhuI4l7zCkcccI05BG4J3d50LiJM/SBo0VlNi//Jg7vEy
a2+OSIh4Tf+oKdHnGODdaDGHhvAaVfdt6CFZ1iTqarN5PTHTyzFmOh91SGdTd+yq/hrMLJwPzubO
ZAMdg0Mdt9MrpXrC2ZQKtpZWXEQcPXTc5l4BQ7JugHGS0gLBPD/9bSB51i9rKH9ifNxQTz1Qe61W
LnnuFosGvk5iViZCvey2ryG9T9qu1sbHiFipYXQv2yh9xgS+Zl54LMYSQniVrAUl6AsZcyCFy3mV
yP7ZcwiYCLv2UNvZmwZ1DiiwkvAJvWbTJ/atBxa8DLP5Cgpe8/rS197MInntM+2XWcCF74Ral1Z9
kbYEskh5aIiWZvO51XuSYryyJcmUfLiqjlnspuEH+lnufj7eKo0oSZeITzdOt6HuYl4g5ZHtTvCd
A/UTfbidZbEKFeDUgVgcoknfDpYAdMrsrk2ApEV9Z8A44ejwUCZBv+os51Blw61BrwSbVLkZHXFt
OAWrpPzTkDiXpdntKHPAs+O2Ka23qasvRgI1CUe97aEva3SvUdtvY/+p7tSNk4RH0jHB8Lk1qZ6Q
s2zhrI2m3RletbczeW+G486o7WunnzYD3wzckEdRB3BzZXCVpg0JxPVNrHs3pRhfQHqtNS/exxDu
qlLdDUl060mSTG2sXWQXjZBT6TF9d+HpuzAYalu/FtA37dG6UlV7HZMM06KbXQVB8tYl1Wvcd49V
Ol7KMbspYHWJVJdraBXXOUpku87tVR/K3WB4j7ab3qZNt43i/LInsz5NiZc2YQ/2ACMxDfLxDYRy
DEdqjNelq7ENag5ZxHrufg+N4geE5CsQJfe+m9x4ZfpNC3MMpaMPsDk+xCJ4MoZmr7UwbMLK33Yz
qFHqI2pU56nNHZYj96Vqxos8SOGJh4FO6rPXEkqZPUyteRPo7bewNHYueQybqmV+FZnYTy06Ix02
L3EeAv1wvM6xM0JSJpgqX1us0GnMHpHzH4KJfWeASRtgRXQtCdwF5dgijaFCip0B4yW1tFcjGt8c
Y+ItCJJ71218CAuB5HH2l4aONDgInT+UtNg45LvY169lO52cnkTDTLsIFEbWTlS/3Sg01oNLzrXh
n/zO2/lj8JI3PBQsAesgLN861BB0gg92a68zqGhj4mnE45LPTJnmAUfsdQ6qcmizZ2jYpwYsXMrz
nfeypKXw2trTIYr/u8qUIxSNJzq3GBPYQLw/tdWYadBO2WhLNMGRgpTekrzksJvejDw32m2GCvVM
WeyTozNNe5uiKc0u3IhLqgjRTEgQRKtjo/NJTIsy4hHgGsmdqZsEMboOR4Ki9Ti9T+ZpktRthyYI
zjT4Ph7n+BGYd3RKMJgzlnUKFGK2G1WWcXTA8hH11vXRuI+SyBxm4LSWnimLfKgFztYxWs/YcDUq
xvbi9ChSzay0bLSOud7ZD0PPotNphBdbUWPdRexeLgbTCvcyC6I9Mcv+mROz/FAGmsenVUmbUadg
5ixqkU02zB6qUqLVjuwuWw3Y6VCqFSq9rRuXZNpRBBzeTEXG3CYJTKfcFG44lttcZNZr4Zt+vcnd
OPimax0VNjMNQfMmRkimY9t0lUIRa8QxVDGNhgToRYwHfWQ706oKgDKyGrWwrkAvt8OjNEufoGdT
+TtsJyUU9cxBtlR7OmsJND8v29txS0O+bOhtb5kVBDFjnnCZtchVcOgEp2TavNZ9aL5YHJOMFUlF
hklsouhKEEdho++qYioqNBqa+02EU/6IUzACsIkQVa20uEvMM9WPD9VWEn1mgzW6dAqeVD7ff0dj
2Uqnw/d3HJH5r+Fe6euiyEB4KTKWsk4AEmdLCMunHg9fV4Hkh7oEycg2Cz19EapgS4ePCAx8yLFh
HssoHuCft/HwqKDv7b8e5pMXmFKLiwJ+loDKpduZhlQ9mYNkGFsbC5R2mtpoo9/dd7LKSIGUlWF+
kyI1iUcI/HTY8GPdP//5N2g8obmyTEsX4eX7m2ywpenpvNmo7ob6th7N5AGJWQlREu0dchLbd6BE
06RaVUMQHmu0wi9f/4JPbjYDo1q0UMkzacx//0/Lxw2DXA9CW5GVYQIv9fRW/tJbHSXQ1+N8rHBR
SjOpbDIjK5zIi9fJztgSw1LBB5c5+Z2niwKtHA3Cu2kuiK5qOXW3etaAkPx63MWsSFuXa6LAxTyF
N1Qu6TiJ9LsSuLN38LMwebGsjo8879Rz6/Btfj2UvriX/xtLWRBPKII6KKve38sURzcV4TTAXKiR
mZkGvxJp5xvRuZzRtWZaD8ykG63V3PVEQPFPKkIvVd86e6et9AsZZmTcYPE8M1EvPuS/v4oeN2Id
ABF80ot3rAyAhxLI6J9cI48hyGbCLY4IAdXFpAghBfY0gKU2G8+/tG3ewDOf2fIBYA6c1dV8znxn
Bs/y/U1xp6o06F/bkGTL/DavO/cwcAI4YYUUZ/AMiyXhf1dKQwDpDUQdaEHvhyqDOmtaUw9P3In8
BT/vH5VhaC0tT+EWHMfd1897eWXzq4XDxMLmQWsOq8T74fLOGry853pyIpbIQuXsZ3kNnM2gVNv/
w1BcFS382bWjz8/4n68UU5emShnGp9weUrUaw1Y9GZlIqMfXHUjYr0czPruRKBXYRcGCQMq0uDJM
RwRKhY04DKYnMza5RVvsatmoF5AhDkHind75OwnK57ebhITbEfSsT09SA36+BXRW3taVvbHsjOJy
7SQdGdl+OHAABlNVwrjlAk8BDxCwazbl/Xpo4/kgOgJOpHyk+rek13sdEmskf5GXZzm7oeqS/j/e
1L9vJoUY5M8GCRRLxeUgB5G3okmpqnbqWPrldNR1WMw6Vr8zb+byVZmHsizWGjYrDLZsIDpBhwqA
POkDB1N9YwQ2mW8J2+vYK84ta8tnNw9l88GxNeObwyz6/lXxprJ1eqXEIZhxvUgm1c4SEWGaqPtv
syltz3zf87vwTzvOmceDl6Xj4XH4IxevJpWcLMUPlZ5QSYDNhwB2MfUJPUCT2kXuiJ9eX6VErNlo
eytOE1+/qp9dLY1A4Dj4iOicLt5UZVGxjTIf8v1It9Ep03LfkJoUQZjXDBLgAKD99wHBLkm2vFwv
F/b+9o59HzlROkXHQpg2CoXGICWz1MVOdLC22UsZZ16dD6vKfIMdZJ4I2+YZYLnRzlSf1BIVw8GY
ohafqTMm1hqBsvus1R3ZQBF+u2+NN1RsEiJWmBWtgPTGhdxCcGVeRTZFoNaYubxmaa0NWxBQ//U9
WaztH16B+SH9MzsllOm7Oha4aPzUBJ4aEuiAt+V72yiqe1ZR7eO48J++HvSTT0pn24QnlM4sqoDF
k48NpzLNOLIPHtlp677Ixn1Nk4fyEgrcr4f65CWb24BsiPnDo59/yj/Xh1TKbQvLtw9mO0cBlQkk
+C5qT3Zjk74yacaZd+zTS/tnvMWlySjlRYZ9CUpU/qK13V9OCgiQp2vuGbXBZ1emox7mC8IHwn77
/ZXZqYytwWUkAmydE4C4GuxrJF80mEqHrgjOHc6XLzM6Qix/SKqlBa0Nq9FiN9DgKp16aQcoKfrm
iX+ZD7rd4z2p/cR6DULRCKD8A2KaPKh+plPlHBNHiNdMdcFrMHr6m5XE8juGAorA/+kps2tjx+bg
Q7Pnjqi1lDDkNXCxxGbRS70hvyimrCtuRAlv8DCErpduAZ1DW/56zL/9/H9mz/l+YOVnPpn/od+/
uB9ZYhfUx4rwZBUz6Nlp4/jViUOboDkLvRd2FzMYV3zobrGqiV+kao62rQSrPqrfSTSj/Hh0AxQV
X9mPceN4/jZje0DGfOVjX667DqMDHNmEMryqxQUYPJ1CaWy3YoVrZvwWVMNY7kGAAFT3lJrqXd5I
FW8DvxvTdQOPhHc8gA+CTq8MCO9q8v5mSLuIEHQ/7J8mDt7mijS17IdMmixf6TBl0s1EcBCl5Il0
lhVa46q6kFwE/0VWtbdrgyD96XvhjLFGv36sXU6UlKXinDwG1+nAo5ppswl7+rbrVlfhHGha9hZX
pVW39tin91YGaGc7YZA55+NafH7zM4HDSGUBW/QsKV5MZ6rWPb/XhvBUmirfwMXJybizwQnaRv9f
gaHzWICgMCc7Jr3/pdkyJfwBbsUUwpbzzGPjGfhZJIkRTTK6D8zYj1+/bx8qVYyH4WC2J8+1kw8b
Sa+LVN0bvnWUTkMUTBtZ5s9CY8FYa1kQmytN+iQ7D4mDOtNOYnYnUZomFma0KijP/Ji/W4PFy2/r
GDk0REnYE5YKXG+skSINrnWczMSoTvokoeCYUA1J3q02GnjnazRtItu3fWpycknGstzi5a5MirYO
HPOs8Inz6crWsH9hIez0Z9F04gcssYLpktQ4aHVaM2i/IMjTlnXJ6hwIovGmDR9NDBq2DJ6x6nE8
4/1NTLjOTh9vFd4bG4PRhGKKrAVUuQOpRgeTgM3wzkpkNm6qqh21DYs28gVfTwMPU3Gsqx+sQG0M
IDwPfldtqA2bOFNxfdTDoi7XFp7Nm5CTariTIlTFRjPysd27Q+rD3Ncxcr1FkzPq57bzH0gaPPT5
6ODyxDkIcwZ8P8sXJgB8kZfiOGYl1lafTmZihu0BQt+jl3r6YZKRsVM6YgWiC1tCcOhOTx76h6/f
vnk1ef+8Z1MAzBYeNQvpcoYl8KxNdU9Qmu2gDXBMImGwMLPbChXsdrT1btu6uMiMXpyb2xc7FD5p
Rv5bfKAYDzhmMc0mAvNBRuT0kYoLXVONyKsU5P02h1S1zqapxwNRnWNNz7d1ebnUJjVt9snMn/f7
266s0a38vvJPQSKFQXBRmM6EEGP6v9xXVlUs27OTFmbL+4FqvI4UAIV/ak0Rb4oIYYad9D8toVds
T4xinYT6YbByWk5fP9DPbisWASgtSP9Y2BdXSDKurabBoT3gNAL7KOhFmtn0M2Ky6jsDiD9BGebx
60E/Ts/cztlYMsMkOHYsp2eNui9VS/+UYwqQq2HMObeFs4nVzkWab74ejT3lJ4/RhQhiUCi0yHla
3N1ujBycmBPZgCoJvR08dmlfQCRU4W3JpPZc6IjbN5PfzvnLBXpgAkCblmwRn9kdG+Ro0qnufI8w
WTayKGbHBFVSMej986jc6rUzKrZdoWVMj21fluNqYKF80wbgiCb17YC8KFyha5u2+knHmf+IJMXI
NjiKyH7sc9HTy6ZITUSARBWz7sc67YnrmLyrEEpyvQnNdPpT5oF+qYwijzHWTnSU5RTGzcbVK1si
zoL4daHXRnRFsXz4mTYU3NejPphAVAneIq3EymTIagHpiOAlvZIrY8ys2wY71k1J22FFMgU1eJJp
A1RiFScAGkIjdtLU1szvDfmQ9KJ0LSMBCCY1X6CjD9+ZIkrvGMLTuJ+0wSVjpC/1B8vXNLIZRWwV
GHAnNAu+D2Nmw6naeOSbKulpsmbf1Dko1FWOAFgnv1BrvxMxNzCsiqp8TziljI7CTFW9JYGIpDCy
k218vcFoC3ZMDm3KvJPf4iSiLcyu07n0wkamuyhrcw2vC+H2SdU78hgFfpizinjOT4RU4s5hwWoo
ZJCJtMk6fbxL/h9n57EbObJt0S8iQG+mJNPLlkyZCaFytEHvgl//FnUHt5QSlLhv0uhGNYpJMhjm
nL3X5qbJLK6IgKG122n5XmhdUviavtTs04rRzJ9Spa2J9szJddqqfe19JyvgAsrgbCe/znAmfmrk
1xxNVXiLb+eAWmYV+shSOSyAE3aJNzmPmOWqozV0/WYkNuzb59/F+fVoDnAeRezNxah36mf1XDQp
yjhqlbI3R6RSPK/+WrHS+EmX1ohEDeXy59c7/wpfr+eskDi86uvX//b+oq6q0L8ijI3Gerni30rf
tScJkVsYFy51vkytlwIvhgibQjWH27PFYtSS2aQZlB5TLNf4O0fIU7bSitvFMGLSqlrldq4oeuFz
uUSLe7dUv16bhYpjweruOq/ejJ2CRlRPxXERnJ3LCtx4p9bOU28W6RqS1VOGQx7pqgIZRK51PyYh
zFvaa5ek/u92iq+/hMMJHRgTtvW5s1RBzY0WSnPxXIjsp9RBP3ag8zBb2HTFoDcERutYYWN27j7x
nB7iFWKAz1/6axPv3yV0/RF4k1fi9FpsPefMDXKZE+RU8RG68PLNU+Kc8JtcuMBsLDM1fRR6A9AN
e5hJThjrobuncV45d8kCjg8uGzYiP4sMdQhtd2BOg3E+kL9rluov8mq7+6hqtAqF1VDkUG4Q/OHR
5GzJvAiFlphjU2p+08TGwRzU7DHK4vk+YS0kQrWL1BHjfxz91EqJrVdzlvJbNOlLsqaFzsScd61J
VX20iTgahp4eIhw6EiJT+zEnomwNH8+weYmkjGQgptxTd/Eipzpgs0mCmVPVXhc4y8jZEDUp5Vap
kYEZJEYnnCCxLGM+dHNf/pRp8UgaKWIeZY5FONoFoj/SaOIreCTlwySBAiIhKBWbhp1CSHPTkIcY
zkh9DGzbjdoHpKVaj23nJCvtYRAkiY3yKnLxW/iZSWVP723nZ7E4xIB1zqiIh1mqc/vM9te+JgLU
jTZVktpwgrDpXHH8MKsdriavDVBfWvbWSa1e3mbO9MVbciRMld5vPx8n5/uQdZjgi2AqoopBNXL9
838KNOPkNaqT9/FBz9UbSDruyRCRc5Uns7LN88E+5A4e9c+veb67e70mjhx6S0QvvOMQWkZaWajk
iyNLa/9MZiRBpVU6G9Xmf7/O6riho8G8x+ng7b3ZzTKPbTUkRx2b2sMQo4PDkD4Wl2IkPvzgUQvh
ZMKKtiIG315oACBs1RJfqYpwOY7X5vlsmuU3o7LtH4OkJRB0ZTPec9qq7L0R1RtVOLvPb/aDVYX4
XY4IlHLZzp4Xk81e04dBj8SxbHP9j9Fly3NUULs0VDn96pzKvNQc++iuqV6DXFCpwNtMu2/vWq/m
KsoJaD+2tnB+WtR5CieCzqJY0cmxh/5vg8z4Yex0MjJdq+yvWmIhLsn/ORVwmbOJDjYNfH2CeGjV
nXOQBlWWktwbwHpN0Z5mloYd2BG0aVkzIaqH5EWy+0Qen1EkAYqkPpxttQwrhQgVFV5KSFhftSGT
z/mVOA3RZWYKhXJpuxB1vHqyDIoxqZPPxySeOHV14ObYlAx+n4tss/R1ffCUvj6qmWX49eI1uyQu
fhc2msjIok7gIPoMaRY6m9Lus920yORo6/VyLA08nH4yYHVuoD9sorxK7nvmRjhHmEcxw/HLRTmS
bF4o4D+ywopM0pOLGEg7qloMbd9ljNdUSUxJO6SKHwR6jJ1OHB6x7wD4c+Z7YHEJ8n3UcPzMyn42
4xVBXGb5CcKJfpelfIBU5sPMQmmTJkVxb/aI7NRer2+obBn7LE6cY9a16g6f/eRDtic3zamSsNEm
Uv8msDx6XZJpR2OGmHg3LJNZC6jXoVBqa3KUzZrg08KO0++pshhXSF5cgq2GZs8pp/yip9qYbUah
IpLK+yRQRqW4a7IpD2bRMpkD7O/Wynu9FcpUX1kTGlvMegC4i9l9UcfFgoBkK6cuB0uQKFSVHZHo
m6VCCVC7JuSAsY8CzlMUZR0bHLSssm8GMfFkFaQWuV+mmhob0yPucAXBELsao4pbCDyPCvnn80/0
g7l2FSpAwKfXt+ZGvf1gmqWSqJ16dy9njXBugHb2c6ondrFT81Iheo2DqB6M0ovz/8/kQJsHoQK9
ZJowb6+c6uroGkSlHBeKiwDFTXq7XmMbVONNOAr4tssL68o7lAOTPPORReAC7UGEXWdnP1qPMoli
SczkVGab1ukjtHq2FiRZqvr6qANwztsZsDQ6d6+AB0rUnhZUvfzbSa1C3b20/6vK6/UXrcAmi1IO
JeO3DyHuLXUZIw43LjZxZMj56DRf2N8PX6tx0O0LnZ338/FqRUM2QPNyLdWdvWzb0NmNJHV2IJ29
DqS0n1Q6USHzlwzGsU0urHUfXI5NNwoRNDErf+Vskz+5S1ulGS7zImvyHaCPYie88WuDfjzAm6/t
Px/KH1yO4ycUkZVFCPXzbKPf1hOVE1FF+1466S9XadSFdJyYUV0kY7FsbKWMywv1hPUW3k701Gn+
e813Ez11grGjYAj5XSg/lMVM/rRLvZAmATn1EuLg9RT2/mqIAono5kxzXvmzFaBiYrZSnCi5XvuG
JGy+LvvF9Aev6Vqa7eN8p0FGXHZFmdnNTVaWsfXsgbGh0jHQqb8mdtS8E5OuRWhcyxLqqwlWGVhd
3V9HSZ9rhEMvNoZU8Bc9jBvUVNSxtaE+OIaiWCCynPxC0/f9AQ33J71XGD0rEujcNl+VppwaXbj7
US1LuZ9LZoK9Zy86SALSKA9twc/3QdTbU1AlZXGpi/XB9amgczJay0E81LNxo7jGqBczLXaZ9dbv
Psnqx3nsNGUXkzuDzU0SXxNA9ieMV9itmVxQ5r1uZ8/f6n/v33s9RP6z3cWN0SJ/GRDSWGq5rdQi
gyeZyK6kSARO0PesxYxhybnGczcriDHmdWLWdRO5/EjPDyAXKvDaXhozTE0tLvflBGM20DNe5z42
p/rCoD8XlNBbW2lvRJlwhKM+4Z1VJ8qBzs5ClXo/stSydxl0cW23q1UqmrGm7atZy7+obdG6J7zW
SPbzTg4zq6CaOxtwxuDV5lFuu2gASprCDvlBTRvhSILNHEtTg/I0IE6a1B5Ca1X7pI8kKviVZbTD
Ju8Gyz5WS1+mYH+y4bHizh/dpPMu9W0/GBfcKcOCbjSSunOtmTVCGzO8ioIv6u/ejxvDkfhqrDbm
Bkv5XY3j6SlFV/jL7AxrurA8vt9CskqZJmwsg60szs23K4MTWRCo2UuhCYV3sa+MaLkz3aYnFDix
7PqktC3ULGvKvMEvM5QTdOdkPl941R/Nb//+inX78M/YLKsIb1jcZUcmAvMpNTp5E7cuxI7CTi7c
MB/9B5MptmyArhSEEGCdXcwxx6LuPZEdx6GCOzbLO3qef/mPwxKZO9oKwwH5N+qjVH2I4v5Ez0vz
MVWy79W0n46tQZbIdrlX4YDrdxpKfF0s322tyYLWixo+qh6HoTxhYCJtuoFSKBz0zqRuV5QXXDXa
ZKsRR7GzULS2jVm15QMjLL5VSRRwW38ySAdfSDcWyOTbBoOsXNKTPowHIbXHbtYOdo6evhg26EDv
knxmV9mW27bznrqoPk2NtYeSuWtj6WCKnHdEhjc+rIfThIaPSsevGG2Cv8h4rw/iaqnE3yVfwyKS
L2Kunpp6kDf8HfeQams/EzU/YXle8Ly6Lq2exggR/0N3bUfjOJTeHfS1mjmNci6VTTBZUiVieyAP
3cyvhNP80VP3qdSnyPeAlOKk8SiG6TWnjin2xaBNvi60jaNB5QeDjK4wenY765Q1/WHRzC+N1ew7
xR782YnxB5MjpnhKwZQ1PyBjYovlzDL1hVKUQSHIdSq6JnpsFXHTUtzygJ34WFqfshzXsZd2bOSx
H83WRknLo+Yt2J+akyfUQ2IOZZglnIFQo39BZLidXHmqe+0WBa3r97b6OMNb1ma98/tWflPUZRsT
1OyOYle78c3gqFu6e3dehScLjbBPSXfbl/beo1e3ONioMgtqKc0dcni7xse09LW1u22ampGPsos0
TWD5dVwfYxw0VLA428TGacz1OYBYp17FifFTjUdOJ7V9A49ma7Flp1Zlke87JofcI+4d/qXaJU9A
IfO9Z1SHfI6vdAROpS5OhUnGb2XopHBnL1HGkIFT/mvBetP5MheHNEEuzBn9Jm6sH/AeMGUTY+9Q
1bJGO5yU8qa2iVVv7ZemL65TMd/qQOvCqTU26QhRyFmSftda8Z4EkpbnVR4H0Z7GyvM1qT+PuVOH
Y7sqkKJjh/HDJqjWEvmLK+r2WZ9hOdcAeabaDSg1bM1kLg+ZF3+dQPBEqfkF83PNM4MzKsxvo6X8
Zn9Nq+S5iZYvZYnlKYnuzYboPHBIGSazojsMhfnCAXAbYYyL+zE7NLV3o5hYZkgLpgrvzLcpXAxm
/9/qYvNS3SUYDCeE/7Of46EPUBtsG2U9Qsf6VVsMY+hKPNmQyNx0xlpZhq3dVr5NKJQP95OqXR+D
GF3tR7IptkudXrmjjmmFNOGYkOWxOJjzy5JUeMeNA/9jCLPjLk6XHdijv/kCL3ES2T6fmj+jbPfq
ODwurXkNRnBjL/VLPzcPbrp8zXTjqYqTH6Y1+3zlX3Ic1XZv/dRlFdoEghud+i3L7U1VJqszSNk6
PVnHUDvJHLq342z2+9nYVs24MXN1Y/XpoR/1oOb0tWjFT8H2NqR69Uddmm0xQxZW4U8lsXUqq+oO
KO+uWpqXqjOu5lY/DhXSsqrrtmqLSAN1x7cR/clOqRAmR/Nyi1HqR4P9i2Cu9k7myu2Ysivs8FDM
KjBq2eU/NGN4KtPk2zTm34G3liE0m2Dqxl2XO/dT2W84bIVjVAXAhB9lie3UFO2tOblP3qRf25kh
2Bckd4RvnWxZYllys0fIdIofVWqguTR7bPh/fu+0GWULZhDK875qT6dCAUsKnT8cgVZHQHICKxu+
LhwU26TTNo1m3uEDDmq93GXKuPqUQduav7SuurJi1DGiFn/Kvj/qdXusp5l30KwH6lugfS84ih+y
uoOmRYh4bDa4GIe7VEG+So3E1YecqbLZ947+S+29B4jwPtQSX6/7lmw+R2I/UsEoVAEm8S+QW++M
iFz2SUGNOW7hBGLDLOej4XU+zvCncVr2NgSdcFwDsnp7ulWJhUZw8xUIBykLZhJvKcueYi3d2sn0
ElfiVsur68ju7lhz7xVlQvE37Addu8pV41pm5q/ec3be0O0j0rb71tlU1vwwpF44p3YQq+VtoU9O
gEvpRzuLK7ZhQ2DyqoYBJ9tkRX6Xq190ZzlUUn0WmrBv59QKQWPu3TnCa8zzKMZHLJi/ShLSc735
PonoO05HUr7lveo0N8KLX1pM+iSuPbWDvjMTXKVuN1TBbEz6Jm+rrUmKOCL5KFCL8muJ7ZXCFV3P
CoWRUlgM/3mXymUPh/dPFQ9xYOgxBvoF/THjIrUG9EU6AvuBXo3lTocka8O6JGe+bxNaltnvPkbc
gOaBnDJalGM/+kWV3ZRlsQdIcNIiaz+0w7GdRjZHNArTGKBOubWtcmOM6WlIFl/RmVtjIwnxOj1T
N4PUoEysytQA8iENkAyCYCLDeUO5/wGX2QPzNsHscCWG6RhFk3KwMCPHmXeaVbsPXYtUuXw4ZiNN
61wMJ0OJNiyBv/B9Pkdq8d3tjdpnijB8Tq4vSSOeq1oNE9l/6bzqqajtZ5EY172Fs79gKpeWcSqJ
O/blOhd3OZ7xqQ/UqVG2Q6scM2X6YqnuTS7Vb2ZlY76cZ98sje9TZ2CLZPFBBK0T8DJizu2a0HNl
vQUAvIvwg7YNi0AcfXMHSPWDc9tMGNhjc1PHw61Vzpt5rHCroADLYmHtCst51smQIGGpXg2xQdsY
O401U7FHxycLQ/WbGF8+fYErG5ITOho/GklDcMSy0zA0t11/7Ktlk7v6QQMi1GqNXzGEM1P8QvJ3
1SWe60fGlPudOt8uFjNypgdV1dxCDvzhYfvrpwjxmYLDIrlXYd3Rq53ClCBWEkKTF2pkp0aNwHIv
ucLHYoYO8Rtk/l55ynyq6iT3m2IBLTeWe2pCJj0/6xrNNuiRWfrU6R9UWZycfvAJnC9Dslc2aN+/
SfgOuhn/ESrkCum0QTqrN3SSA1OJbkqgVHZshHqEL7jmpSwT5tWx0R+HrvpNyyJQ8P3k9byPZBUk
pg6cuT81mvuote1VE8vdEDeBXilAlRE/+Wj8jqaZ/ibu6TAIIkoMDYBcbwSDu2x7UV+lbvqAPsnP
nPRZY3/QViMpoROxuGrWyMDzxFEzx0un0vUMd34qJYgGE5FJ9AWN4bc7/0hpeLBRkh45rhVo95Ip
6u7X1lxzhSFRnzb5HC3PlG9HbRtZuVr/MHG66ph2uyylEJuN+QVf5gdnEX4G7SC6uBAenbPjwaIm
YgLbLw6FkG0FoNumnsxnygyEiKv6+3k16d3VVn0wp1sKk/hB+Mfb+68Tc8RE0zMCXfUpkXwGtPiU
hE9w7i5cam1KvHnUXIq2LH4zvv+VFPX2UlKSQUo70zlkVEHuikwj/miR+oXy2Ac3xHXY9OvkEuCP
O3t8jtMpchgxp2HXK+jv1q3CNrksSLxqh3Xh/Pz5vavG0fjAheFQV1nxwudZDMvI8WWcNecwSrek
88inzubMa2GQD2wOHuK20tML1/zgFon5WWt/7nqn544hy26T0YwxscYL++NK1YbDVLZNsABt33x+
ex+wrSwTewRhO1QIkFqvL/Wfk3EmF0rqCiozmtWIb6NpNjiDicShHdG4BdNe3It9GhkaQBPppUeC
WqTONJ7TAiLxDADIPEX5/56NgozDoL9PCRTdjHFWzJrGyRx1O7UPvZlNgTsu9UkUS7JB0d9cOLC/
b7ZRtKZngLoaBxwS27WA8s8jKDMeNtBH+wAcyNhrRclmcJE3NkTna71ZmweUicAi0HU3pnalHErn
Qn3iXY2Gn4DOFoghvT7CLs5mKT0zbC8ea5siofjdZaqD8zf5ORlVlpFYPKjbxk3aMIoy+0LR8oPh
vYpvLca2w9b5PDtY5e3KzMq8w9QQRVkvbf2n0ibbQ9Zq9ddQiC7Z0z64UxiJhoHYnqLQuyoh/EVC
dhocl9Ic7CWUSND+eBJcDpuKZfzhqMQb+GifyO+yHKURF+73XTnKoH6v2nRz15Y83/Tbdz23axQP
1gKyrcrqd5Qa9qaNaPSh1aV3UC/xwRR1CT2kHkPkvt6F9/zKJz6bI3Gcmqj2dI3BZqy/75+xZtId
w+mCuLjsSwwzlBDtB+BCmQwWkEwjevKeKi2JVHqC/dqz9zqAXj+mCZD7qWhmbaNohEUUddI/sFPV
tkkJ5GOu1eW7UygEfyucm3Zt4+kPYkmbL8XsZKrf0Tj+mWeFuh3mGlFJ59YNpX1NUABbi0icB2IG
tzPDkuHShJ6AjP/dEXfJiXpReiKXaq04KIvCRjaiRUpEllltC1D8lE0duOoh7BXh3Wpxwu7ctiwZ
2hWhEFu3mMXjRL8VjUZdHD0bs8rGGo3iVu3XIANtgc1Cw1GlZpHVuZoHeU55Bnz7bPyeopVitVTp
ivqPYmMOYgqcR5EVJBh5VrvPSCbxNcAhQZrm053sgQshR2m2Mqvtuzzm/K30qtw1VCiOsinLr8VQ
67u0Usxvwp2tLeSnIlDHXr9uO6qjfkmKYx+UvddwglWsC12yDz62VZ9BFRYiOOkvZ1+52whX9hxx
SN2s583iAkdTQGXd966WP5FuOl3YaXw0syGwRganrkpjVrG3ow3Ccj/MWCkPrBzpvogohrkJQGcL
m9LO7c3kbnBJKsTRrgUAXMwQxpRxYYX54IOHvcXnBqSUEvS5eEKTHR3BWnUwtGsnXYm1rWe33TaX
A7F5gxxCt+uNMEI5dmFlW3uOZ58a+iwSxljY2Picr6K5iSBEdIjW9LREtzBZ2nFeR86MzCNMLPLf
M8/TvpFPOgbMNJDLoulSOubZSo5Mb53rXIxyCChM2qNvX0Cdk9gA+r48GrXnFmFLDMGupnxRbAec
W9mF2eU86ofL4ToDs8GySanEPOfbd4bjdTHOmX2egMKcKbzMO6Z08xYVhYPOTMw5nIcm4iSqmmDB
2vgmb+ad19eez05LCQyRp/eow/NrXdaO4rP2m9b+8xezDrp/3st/nska6IRIE0nNuSa0svF0i0gS
ssa7q6/TQsnHsF8WKN+2SXzyxqp6g061Ej18fuEPXgbPmskXlR2T73m2EFVA+sXCEEcDH5sZZEMM
ug6VLVMtlVRxaeCff32vN+phbnCR0CAWPN96VybYf041ybFd5XYEa2Ncmu181yCZ2UsSjZh9W0Jp
PUA93agkGzI81PvP7/m163b+tP/9Eevn+c+CgwtgBp9KrxXkrRnUXWe8ZM5gYGIytK0poiq0EtII
mtn7I+sJNlmtDMEIh3z7+Q85m/v+8zAwevA4bCxt+tk+U2lHxFX96BxiMqe2RMb2j46VAyuOAXEx
fTUXNALr33d235yycPAwARIXoK6/55/7rmeSAstF9fZdMrQYbjKV8oI3Rm5+YbN+Hsuy3plLlj2G
AxuTAzq1t1eSrkPeSpt5e2LBxZc8NZP1FA1NMIrKx4FeB4k2XZAlg3vjNKMRykZ3tnrvzLt6ih8l
uV+kgxt0OEe7OXz+0N8/BKgWnP0cWimvpIO3P42YCKdLtE7dL2Cv0KtJ2QPYg0d2KbjzbJJ/fQbw
YddZHt3Cu2ANL1akUiuSInisILlMO7P8A8dfp3pdJV8Kza43i4jrF802mgsn/A++aixECLCJg6CP
651NsV41KUkx9WjUYj7tqPHsGyr7eWhi37/wqj+8FCNKW7kdKsWEt49TiyZ1alN26Z1TuMcsL0ZQ
eK9R5E124a4+mjzYJYAcRvSINMM8W7pT3AxgYBd40s6kwX10UeqPntxoBphfmOvZNarJAfWbpvlJ
6eAwrjiefj58PrpfXHnojIDII6o/26zWzcAWE+Hj3p7V7mtV6G7ytbBz96GtnEj78vnF3g8hsg5V
xIYaOkSD5evtw13LUMtckmUcRaSCUk/XiY824f2j9/NzNq8+VW/CMBxxScv6/jY5bDNToNNFHEzH
9u2VU7seBswvygE3tXia3a4M+6nBcCjLbLjwSPX3qx9EAHZkzBMUYL1zQFTHQTRBjzseBsPOxtuJ
eR/x84jThJUQFQK4T4nNMMtSpP4YVBPKUsNcLaEhB8UJK84t8e16NK/Duo6Z06qEWJ/7scffvGkK
1fs6JU1LBEGUFe4mBzdFvgART+zffUtamXFiq71mFqSu2u29fHKVoBqmaX5SJgel+TCYkX5hML+f
+7GN81rhhHDExfL29gGr0MIHT8mdvZimZA/T+cGkJEl9Ns02c2MYF6b+D0YSH80aBM+Wk3jVs6WG
e4kHVbblUXbQ55QGuhm4bgGU0+gAlbbj3q3aKCxT58J0+/4+OUCvOT9swxhQ7xZ8g9i4vB3EMdVc
YKqNJbYC3eE+a1wPsWtfTxdG0weDierUOk1w7mGRPPtAG6f0yBxL1b2kmvu9rpkXODum2TP5uqvy
Hb4ReSmq3n7//Fs9u1FsPVRTuVODL1VV2Uu9faEDyULOlFvpMWY0gy7SMrfc4ehq8FmD6Hpu1Tm5
sHl7X6jimVIuRRKNBhtzz9kgwnBeGKXWFsdKQ/RYY6vd2AD79rmHxGlOK7Fzlgp7RC2gaOuRm4aK
Xk3HMkm9bZe04sLvOZs0/vMI1k0s6/56oDt7BOwgvbyr0+w4jwY2SsTaBK1BhfZ+WgtsrP/tRb9e
7TX7lC3zqgw8G9Iz6DGEzUhK5ASSWUf8frCbDp+G9JqrbFKX37LN9MfP3/I6ev7ZQr1elOrnOlWx
DtnG+gj+2ULBOtMK1y7S4+C2GgZOEQWtkag+0Kh0o9d6d7CV2P0TRSCGpGZdqpOfDe7Xy5tUxHAY
eDpBcmcLu6jIjVPSCuWQcIGGKx4pzONMK3NOH1nr29DJ7WH/+S2fb+ZeL2qhKl2NG8zOr8vyP/eM
9gz8cq+g3Ukyt4HdYVXYekQ2xTm42Nz6iu45fgHLn67OOXTjtOUJt4wn+i8NkN9faE86x29LK3XQ
aJj480twuC8XfubZxu71Z1IC18DnrySk8yUrm2dlMrUiP7Kg9ptqyjhQUuoPBtEgtMPav7GNbNw3
mg0iWsFMuYyzgI+tqL7Z0IAs5tIKhRldyg766J256xhl28Lca599FfoSd84Sz9kxBfj+NYrt9Kr1
Zqv2+65etJskscs5KAj57jcXnshH3yPWP/JROWmxPTsbLaNE+aHmbnYsSyPftYjNNpGqHSdrmIOm
EdS1KAOccqVD9QZiIagVlBqjKZ4NK6EXFYMPtM2e+hmt6gsfL9yS918SR3MApOvchWfs7LE02Ygm
IhmTI2yM8XpAhU4/M/cU34swrWaLOR6pX2XPorbFlYaWpQ8NJSPfVbcAss1xb+5Gylz3rgW0ItAR
VrgYssaaLpWnHNysU77oAqf17OYQxizJ4toQJrrPoF78NZxefVRTsEA9hZqApqN7L/gr/0yGre3K
nrQs25i7FwIRtG3TOs1PitSwJCkdOg8pluYg1yS2Ndso7iySwYgJnM1jTSRraPAJKlCTu3T2Rw9M
a0+bd6cn8QuVZNhxShX7UtIQBrfW3LqT2Z9Gu69uDGmzA3GTBgF1Y6E1k1oZP4iqsW+LTtQHWvbV
gS1N9YwprQ3bee6+kb+R/Wgdr/6VqtIJIjYu19hpYeej6hAQ/KnYDguBHJYosz1GY+dqmj3dF5Nl
hl3JUd+LFljFja6FrrtYu8kU9j4f6/qK3DArC4ShJRv6cDFf0IjCKa7z4k+k9O2DishbDzNHS+ID
5/3RDGBEmGKTsTSSgNBm1RMTlbJnK6Jd0UvR/8ipM4mzN0qHAAc9ynZGO0miexszP7qDsH7UZjNo
4DrlsltSilJqMhrbZuiMnRLbyr3Ztdm9dGvCayNbWTvHBJtVk55iQamX6ypHhObBig6n2lKvV4et
SmJsPKOnawhY8yrHWHvBvfcyKdX4zaaYE1rCtP2CyuNv1S6ge2p04Q9Roeth7hbDSVvGbGcnlRES
WIysiG3H39wpqj0tiRreiMgerEpHKAPmWvFHAtUSVD3Ocr1mED9UszXdTGZr3RhKWnwvzUY7ablC
X/c1y1fJANirxJDfdXpuX5U1+ulAKQcHgWxcukZAklp5iMp22qs4nzZkVudHIFadspssHS+t7c6D
QX906U+QaxjLyALAWbfCRPG4dORsKOmo/owRLBZ+n5ZeaI8kgkQxOiQMgcVei8o6mNCi7CM7dpdQ
65fpW9spwxUYHTXITTXbajb2ln7qBiIJLDAzTW1LOyiiou82Q5zVaM+lgM9f2I+DKaNbpWtR+BWN
exjGZvnVlrodjso8xHC+4mEb2Yt6G41OtRH4yNEDuDbt77zFo+c3PUdmf7FnrQ1KD7uGn0zD4vdM
66HIFutUld50jeAw+llJPG56npDZkXryOuEB7aRDtCPqZfY2y6IrdZDHMUkEKWoigDCD12/Tfsqv
OlOwDJGjK792HWjtvMZhDMMncYIY0uSNKeIGkbZMLdi/SjFMG6UZvF+iK5PrvOnLrcVkwXAZ8oOo
LXNvVvF0k+bWTBQcN2QORE4tk+MN7A5G98ZL+v5XXGZdDjIokiQIAjzhVEf2iJOvGVi69IJ4afo9
cqj4WsEJu2HIzH91jfCsC0v5B0sRjSbWSHotlGVeSb3/rORekotS9Hl65GSZ5WEvNXtHs/Vr6g3G
1hxb7WvW6ZfQEx+sy6s7exWTG+z/z5Ngk0yK1BINXdIEnxL5hZVWbMQyz5fApR8sdxZXIbKD2of6
7qhhjvPct0CMjzVO5QPIAn1PVkS673QjCi8sreerFz1oajvU0Dgb040+d3+nuRTo4EauJYR974wi
2jYK4DxymAm6BVGyUYrJYfDOtXzBnFcjV2z6C4vo+Q2vP4IDJB4eqEQggtbX/c/r7AdCEscx8Q4V
/dDNhFjX72Gq7eLITC6cH89HzuulPA5x67DR38UeTZNTe61Gfl5VO/TBF7h6z9qIpGgXTbj9UNqO
tKX0Si0vXPjs4Lr6ETjGwSM1IKNyrDjbJhDkBQ0Nf/TR48O+1wBDBy10lVCWSv/UdSiY4lxAY2Xz
d+Hpnh/oXq/M3sSDTU7x5dwJoU7ECllp0h8KmcCb750tPgYrzLXa/II0Yrlwox+9TA6OpAattRDI
N29fZidzQysTIz8odrEc+3n2DqjwivuotaILBIoPL4UZxybhdBWmnD3TUixqz64xP5BghobUnHCd
gLuZChVRgzqqFz6Wjx7k60fCGQL2xzkQQp+IAWmEnh7FzDCNrEHfdImFlg2F/dbJzW+ff5sf3R03
xm3hOaLacfYgI68G+dFnOUAQ/KVbXKmzCCPV6egymF186dixbqL/PRGucw1UnbWtRjmQetnb99ZS
Imo1OLlHWakOfCa7vgLTa1LEL38YI77PSRqo4lTrWetJs6GiB70NvG84mzElcHdynz+//4+8FjDD
YESjBiLs8rzWkxcioWxgJgcWzUog73IVsr+r1vkl3dbdoj4v11QCZzpRFom/JE4iD10MIKVCghp2
urnc1jTLsMXkuvaDDVdm7GmWtsFkOko4xsJ+QvY9N8E0eO29SAb9dmrS7Fc8mou1p2sDhSzueqU4
5IqxDM9IHJuwM1LrujTgN2Hvrm84FI2Vb9l9ctWI5cVt9DjnSNkwDhE2rlFG7UGJW2zKcYIiYumI
DWIfvQRMFerGNER78FJcnZjZUrILa9K6FmsQrj9zqDgtOBj+FrlF7yZS/o+z89iNW+na9RURYGZx
SnZWsmVbsj0hHJlz5tWfh/qA86vZjSa8J3tibFUXWaxa9a43KFrs0ESCohkN+uikMQkqmjwo93KX
lEejoIy1Q9veVeOY4u6VRhkMwa60vkVTlz5aSSO+jSqCE9tsqztJFNKrZrVpvoP2pD2gbgu++ZaE
aZ8mCWImVK2FXHD7jV7bAy1cRmb0Dl8VbbHPwxqYLKipHDYlhfjojWSjNeFvNQFnwqCrw/bQZOZk
uKxgWkvE/W33Raokk44OhnfBTGkpzLTCsMk50ev6USEtdW/bgbwZ2yH90KMdPIYNQVGVrwfbxLYi
N4omsf0Ps3/3G+bt5d0pFwQewRmqah1thZzi1Hrk6qFucm8cnLGtq92UjiiDojUN87JL+L+5AyPa
jD23Gxa7pNWOOUyEHnNBTMjuO/sBCDXYVJiTIwiZkm1bQGeWNpZdfiV4LOx69/a8rx25UBRBiXEM
g421ADK7Jo+6dOqkQ2lbJalaPTZLhYgNVx+pvTUCevZZG6zFel/brGcwDXwJAO8CUvRZ81JTGv6p
MCvYbBnAD/Y1sgzLWzUwT0rklQ302jQhtJEQqoCfYq5//nqbephqnQSTEwHQ9bGjWt+ifTW/SWZl
c8EW8X5I6jX3imtnBA06lLa0yBQ8a84HnTS8rKqK/B4MsKpt2Zpg0SGOZNXUeP/hXAcMxVV6dtwG
ez8fioBrFmgSeYc4DctXOAaJ2KTSYD/rQxAFK0ft1UX7bjSxGK0AEI7k0stOlJzZyUh6iSClroXr
QTDqbxHOmUlBOCE1GkPP+K57jVG5edKynzhD26yCh5dbF1A6DFEqNxg38vIswmVR9yO/D05Cm9Ns
Ym84iULreyclq2LTdZIEJz0wnUnrx5VncbmwqNrEbEtEfcxXvNg1o5Y08EwBd7ObMbsnWG9w/ChP
cLOox/uysdL90PVrAO3lfG2KRdo5FtcQKuVFNTBqtpwpaUT6oqmm+g6MS3nq0nF8GkXsf6ITImHr
llNN78uBRImVKV8ZHZNO5KyzKxbdFv18rdVJlKd43HnHgOa87QaW6P8OSg2XzyYF6KmbPOPVJ53R
RNCTYFF0e8O6clpwQ5hF8/wGeqRLi2+ABe6QYCAnq1bGo6UOkss3FmxLMWm0/lN5m1OzuDpJ74dB
S8lXqoc1k/PL/Yvf8H+PYEmtGrwatX41VUSStOmXIMdiutDINu2kBifJfFwTTF+dNBeiueU099uX
l7BKgTTH3/ZPDShp+0XTzPJBmtSaIMNehOCBIuXiB0ZI5DelsP0Dxcss5FASUglvv4D59Z6XomR+
09M0BR8aWeeLk9Kwstjvsko7JkZYnZI08wtHwqsmWnnR154xtClE/ZhRy5wT58ssUdQghz9GYJQE
kkwaWHogSVZywr4DlQkLeX97Xpe7NcEgsHIMUCmogsteaZtA9xaBrR8zSxRiA6g8/M6pUwFSRS2t
5d1fm53O10vjm947F7/z2ZWTrAVS5FlHVIlWBQessEfXj7zqt6xkUGWSqCZl799nCCuFIwJaAWy1
xbZdoT2VhSeMY2Di3tHjpUvgEHN2spajY2WwK21DeBC8OcAY+N1clc5nGAU2mXIy+dGDpOUvCD8w
jQOFM4aydAw6iq6hkKRmK+RXKIWlPzeondwszDTXrnqzXvk59jy55bLlfshRbM51wNL6IrPLAUOA
QDlWw6SmcBpqQYsW8LOcXO5UYPEQ7/pXhfCHyc2KSPomkQG4I4i1lfmBonchKisPqDrt8eD3SYMB
fzahMVPGPH3x+RO1M7Ud8bmBlrQfinrqvtY5jXk3kcv0oDX2dMcdtXxV5EH3HiDi9TXt6toAck3b
D6IdvWkrSGoDqIsKaLut0IJoQwpR/hj3SvtMvDlpOL3XoydOmkR8Di085lyljI3YrdRePYVGXn+d
ilz9nNhTvh/kgIOQbkGUb+TR85I7rVNKRMt22zXslMLWHbj+Md7gg6ZJTlHLEpQWa+5plZnpf03I
Jyuc1LZQQOgaGCjmS3r1IqxIqg9pFA7DsepiIg9bYnRcCwMi2c3ISnqujX5IXJV4otEBScv+1EoF
B05O1PF3VUFz2IYF6Czm3wBLzqgT4OhaGfmwVhU3L1jdwKxWxrGCODmS/pdkGfeQPjXDDVt599vI
7eLQGPH4IBGsJZB+KaI6aLAoPjWQOOBfVoqcO6JrdQIQW8u+N6egf1KHoRp2tz+pN+bwclnhTIOZ
MjIOzIQXhaWV550STVwUq7RKngbChRxCorOtYkrpXjbScF9GdGrU1AqPFm2uPTyuaZs0iu12VRg8
V1o0rJCdr23Q89V7tkUCg13yecxGHqPWHv0T1Brtc4ELogQwrzX6Sh1wpfSZffHfqH6zhc2i9JGl
0ZZxAqT51Rqj79T+mO0h63nWhvRj6XfX1rQ/TT6SlWd+ZX5cGqj2EGiB9Cz92PPWH7ir8iWDtjfC
kZtKehibftV96Oo4s5MERTX49FKdkkLI8QucZI+TrQLIt1V8GBI8JW6voGWvH5uKGSNj/czGUvbS
syJVScYIJwuhEbAPrTHNfCQ/6KsspBwVcN6QdApVvN3EeUEbyzLGNXx3eRJBKWH9QgGDfQ2TZTlN
tQBbStUOuH5Khe/ymekfElmjEe9FyudCseOVdXNtQDbimYOFoz46vPODwe6C3MMoEY97A4xBIaLv
E54dKSeD3e5xVhtWrvbXx4MrwsGOOm4J1Y1k2Zk4kEBnsOspco0gwSWn04mDArqycJXxSjjot9/q
8tuYHyqaNTR5BmcgdlnncxyUAnPUIiTHISjjLaDrF7WJm/vRwAgaibD5ZDadsTLmsoBhTM5a5GTg
ksA42rye30EY3Hph+upZdNKhlz8lcjVmGy3Aj4wTqS3NlQP1ylOdi3AECywbjI8WG1+Z2QNKVy4+
xThMD7I6qifyaLy9iUvjNqJJ/Ov2E706HgKeOV6I3tKSVkzwnp+g7YlOEDKJ8ewGi7hmMqD8prOx
1ZDEyiq92Nnnx8mWrgBS2AgRl48T7bvZgMZFmLwUxQ8sijzhkLWMSyrBq9p30l655gV1F7dOPgzd
35ju+M9Qj6JP6iSjrpdKP39qqyQfV97z8v719sM4Ntk55rCb5Xo2rYk+IP7V2BkghR+ELu1x1Ekc
38KnJisG8QzzCqEQYte/t9/Bcq+aR0bPwXFKt4T6UTtfYYHdZfweyFAemqKXyk9+DYD8G8y7dSfO
k/SlDBIiy/Xe2kbVVB5uj35t3sI2kJ7SC5ujKM9Hr7tKq61uDE/jGP1WSgsbxoZEbqc0guk+x73R
ASX0t2lfrPFIrnzNdBU4ambCOR3GRSmbWgHe4rOVktkLdizJGDakNmSH0izNPbTY0hFWseb9fOVz
ZjxDsEOSvYvh/GK6WtaWWsJrbibEM4ekG9UvyOEHY+Pryarx6fKw49XOqalwY4n9mffK89HQ5xSj
mC+YpcQFAuC+0MmWwWb7PzxL2qYAzfgiz22+xe4vidirUcmFp74vJCdW5XrTStlwBJycXa7jcVta
07fbK+etuH9fpTE77ArZFjH2U+axz2cncelJQrmKT+SM259aGAvYDkmtkHG8S/L70sNKExaS1ZEk
3yVwZ1IS9jonhk4KWzbSw1MH7JS7RTCJ10CbFPl4+xde2d0QpoEizfQtQroXa7tRMyvP2jE6NVbI
48fK3+/ceCjM3pGySn2ASiP9h3MRnh3ZNrjdIkJdghj6SB6AbkLzy1s92UadrW0EOSB3NDMqtxbW
l9tTvLKekf/w6qGJwUZebh6tJvI8gup04nKGS04tcGAgeXMfymq3tndfeZx0ADnroTByQC33bqU1
YjtS4XHHUqocutj0HgcZG52q6dpN02m0NjBIvG8DP9q2tgr7CDOufVzjBAADK3Ukkf1tQIQdr606
p2nWsI0rzwIMx6LpDOyPS8Didc/hMkYBuRJnfNX62Db2MHcQ0XIih1/ZNa982ISAYMTAKYagYJmL
JmvpiH+9HJ8Sr8y/IJ/XZ5F1gr3K7dd7SeAk3AISP+tp7ixf2ORTvuJ4hQ3jacwIFdRnD0hJ56YX
93Hh6lM3+/dZ7lA/jyl8GFrqyXDfe0leuiK1xg46vYjxomiylR+23LxR/Qod+2joiZTy6CDPv30d
1MNPdBMGbx0qDpkTWHINP5t0MIlklurhZEaVXq5UR8sX/DYo1wYLxgR9jjcxwrtaTJuGQiI5KT7p
rZTeYU1MizSXx+7QY+G/NsPlap8HIzVqrvqwLoAEcz7DEnFwqM60n7ARHTb1lQfRp1JGQWFg9hMu
Kt4E5+32+742QxTdVPDcHgAEF8dTxT1e4IBF4wrIgtuRhj2P19tiZ6pN5K8MdrGBz1OcbTTYZeGi
KMs7X+23em6Uqnyo7JGA+7wexvhbmmde7JKziKkbOjCr3YSKXVH5dOXYuxGRXdFezZJG3so998Oj
5ycFKRiG/UNRi0H9D+uMexzQKxQ69rBFkdCrUd+GyCt48qHnSr4tHkIIYl+gwNsbtWgxTSKoZKXv
c21xU6Xi+YHQEfbI4i1gaarkegm/FbNfrbvrobUBpYhUe2kyPQGDYYt74SI2fL399pe7ytv74PrN
W0GkhKj/fMnlWT1ZShPHp7Yp219eS1+lAntZka9o11Y2CINMj3DWHyyL/snqxyEoiV5j8tBhh8JS
P5cWmS3wvGHwukUMwoI9oGp+4ZTDG823a/uTSqQVkJxmhI2TqCVM8GFMRn8PUNnXh9bqQazbYiAc
xxzzMN+b/qS+JHGg3GWI6X7A58dE0Sabllib0BDhti3L9qM99LVwg1jNKiePQwnGjlFV+yLAGozj
237xGnyzUIiNyotVeKO1VX2r99wSsz769q2S/7tfMUGgMNlhIwBYc6aevwRz0vsYdl8Aa2mEn8rz
54flI+zYvLn3bD/c337p1z55cHG4PFCzqBbV8/E0aN0BfNYAGa8Ifg1hI9fbYih6QD5rsD//82CA
1CoSCHaZ2STjfDCLArSBRoiIXBNsbb4y+LZrwuMMHakspDV8+OK6x00Kq2lu6io3dr6oxZGstSKS
46n1DiHs387NscSd3N5qvSf4CL7ljkIdXo2w1MqtT9bSZ7msbX/T5LrWYVml+PJWKTKiOEKj9I3d
7Wcxbx3vy1e+Nu688O8UpID8tsXXltlmaDVRoRzauoM8EyZD3COtSXWbVCZyy9zSq1EZcHfLP8NY
5qJ6e/wruwzj462M0Al25bLfqJH2p6i9RRRmX1v4nIrkD/4Q8Z2iSP4zRhbyIeW/K/vp5aRN2rlg
qrAusAJ+o/a/O0LBZsqJHK/g5HuF7RZFqR1szGim8XlKQ8ca1egJ99Po0+2pXu44XLqwYyEQEbIV
2Ob5susGLACTPLWPWZ9ZvttW5og3HrRlgFpc+Wu5/nh7wMuPigHRMlGsUqPQQz4fcDBLjvReCY+j
lhbfoiFp/1h5UvsbomH0D7fHuty1GYsvapZaohVeViUiDYQoCxCikCNSw3jCwIG2Iyd9BYG+fHWM
A7cD1ITeOGyi8zl1iAWIL8vi04Cw4HtoVuo8J81Ry8rHnizyj2UzmHvfSP3N7RleHRkUjC95VhIt
cbeUpgbOCXZ8LDrZ03dJAzxznyAssl06bvL01LdFkYCjwtb/ooY2MqLbP+DqI54jiiC1oJVb+k4Y
oSzjwNnh+gXifiInUg5ID8nTtYy/y0+SPBSYJRREcK0vwJBQx8QtCMn3quQ8YMe3PMcKRwXdqVUd
goLs6SjS9ZVP8trk3vEslixEIdm1IqdGehT6UOMPrkqG7KT4Hq81+a99he/ojktCh5mgXwoKzT/i
cyPvW22ii90ANHJD7Y2SrqU3rNUa11YO7V+6JgRiCm0ZmoiPpSHgEyYnz2x8XIS78g5TSSybcUQm
y4FjtcKwCRPvaA0rfrNnO9/eaXIjpOfWBC334vKP9WAzFmU5HrNQVYMNbFlt/FCWuuzdm0bDsUPc
3GS4E547VEJKUtrbPNWzLzkOkINjWqP2PHot5qF4wNq2I4/pmLmirMt6p7Eoonu5UNt9buJY7Cii
Vb41aVSNT4JIYHUFx7i2Qmj1KpDjEZPzHM+/fMw8a8p4PAFyzEgTJ9YNqdtVeeFrK6XhlRXCfQ6d
8Xw6EEe2GEiXURibNuis0ArrySomZNRzS1GPiy9CDeLt7c/62i4NYDXzTqAoYlt/Pi9PkSRZ2JOE
R3WlnLC6QvlqtHhaZoaxctheW4hzxBlHEFJqe1n4DEVJ1nFmtMcSe5bsFAShYR9gwlvfoy6YrcqF
PHyMclX7EQAQ/3OJRwo3qD5eXPp83ZoR4HeHblYZk4+Vq3UIUoUqGU/LiVqoqIxqk3dSGfyXuQJP
0COB/w4ydz4c0kEcyJMIs7upr7feYE0fR1Wb7swsqe+oiIJ9ExM3SYZosrJ+5oksvzm8DihmYfyD
eS7KS22w6rZIB2RlRgbsQJQfpVRWEdlYZA+IlTokJKACg4XdoBo25go5/s115Xx8mDMz3MqhP+tV
Fg/atKLOyAfyLrUqLb+TUxpLM9InPsehSnKYYrR+6PQJIrSNXgNrOI1nZSQA1gOivWpssz/o9fLv
Zhwr8Kib8DXsS/1VKEV+35ty2rt9INFF97gDRTtZicIc51OpNn5KPabMG7Pg1PCTVlqZ1+WxNE+L
vh5cOIyXlsYVqs+e1KFXPuplprvTpKskwNpYjaeBskmnuns2YhGslDWXewHbDb1uwdmEAaa9qNmg
KqSFJVc0ahVf20EOVp+rYsyePM14nu8z//qNEIiGtxcqFRnLDHI/zhdtWHhwMnCRPlZFG3cOIRT9
tppM87XvTfX59r5zMbW3sVCHzhcuysRFJYXXsxZkHTkNWMGRXdHZhpTckdVX4VndmvX4VEZSu7KH
X3waYLPACZSI+CmoNJrO5zf1oedNdkEMTuGbP7zYQNFodAhR1SawjgIL86OfIJMEQy29O6JElTW4
52K35RdgXEGVSj8civTy4+j7SFhlGB5ziCOfiXccUA2n0SM70Hi4/YAvFixDEbfOgYUl4ByYfD5Z
mLl1YBWpdIzkqsDTP5A2SalHziSFw55U3+no4y68Uh9fmR8+WHwlUOh41EuxWhHJnd0g0T2lvZIf
g0H6hfIn/uIXkr67Pb3La60GOMeHSF9nLm6WZY1nVpIdmxXqrYRegpJ40QYIo3aTslCfTC9EIC4m
24mkItpUXt8dLA/jE1tvpx00eAVdex2u/KZrs6fpYOocL7DD3kCfd2dMH9R+oel2cPRVLYagjFO7
VGvjVxMS1b+eLzxdyoS57TMT7d5yaN4NFcRE3RjhECPAaEjfmVjGTh8R2C7CER/GsK/uqgmpZN2I
tW7lJWQ5dx7Y27lMggAz/PnK0rQBCrXh28ewNaMdz7zcCgM9ZKbr0KmyRrioXjtWG/zsWlHq7VQZ
JRK3sNobZL59zOXY26mtWDOevfL4Zyxhbh/TFMPi9fx35Y1ZJ5AHoO1EUlQ6QTRJvyIbG3c/Kf/c
Xn2XOT88A5iiRIGDg1OsLb4ukIgKWX9Awrvwp0e2GvKmU5BqBcPTTH6UDYDabTgN4kUNA/u755Ev
xmGMRQ6aRjsn9yfMKP07qa9OeZzg9T2ZxEm4JirYeDfJso+jdRxoX+RQGn+WWRqNuxDn9WNvWRke
WB4edw5M5PanRy6FAvcDiGRze5JXdhB4Jdj/4UwFDX0pPKObR6hIXMenoh2+WsDtiKOB4yLd8vYl
gVh3dZ2Z+9tjvrErzsoHvmkEBbRPZ/oQ3/X5SwxR8RkCDd8J1ZUI3baJBZmzJKkmWxPdF1ftMRDN
rsfLjzVVAWm6CKvHBzxWDfsRP2X/NxEQ3UfNq6LJLTRjeIkwj/N2ad1jC+pBKLiLciEa1wrC73UV
WPomoOYsHHvAgmsXQogsCbJtgiOB68Yz3pZcqw1ZrxE3edSt2zEkI9KJNGK1XQ2o7CeVM/xAXeur
h05CAXFvawERFYkI/VMcG134HQt+eup9ngYHVUrlR1NHGITEjTpu52E282HUoIHs0k5FpOLDaKx3
hjoopw7z6W8liqiBfp3dkesBmvXUxJrnuV7sB3vPNxTKuMmK04M6psqrNGrBx9TWpmaTykRUOn0X
rdHULr8zDjB4gfRzWf+sjPNXVPrehDNr5x2swp/uIU1OH7tGL3d4i4mVHfXi1jU7XeqwX2gmgs4t
vXWTDg/FOpuy01SQC72VO/J8HOD5ci11e94bFssOS82ZjACvl6N5UY7gSVHDBCK/oPWM/vfUkxyz
5XsMjgUR3y+Fp5r1yte1fIpz554TEqkDtB5aQPNt6d0OTuAF+3M4xiczJzM0jyv9cQq8fD/iRbJi
2rr8kOehQDfB0WdHwQtt7Diw6BKSNOExVeFW5NZIsmRSupLckoHc5pYzBv4a6/yty/7+kc6joien
2AJVh1G/WCawDDs5TW1oRr4PsuFFAg1km1eCeL6iGz+3XW29hnEGazojgE/FVKDlJI9KTH5dtvE/
IpvEo1GWXCBqXS5Cp1aH/vdQaHbm6CYRzE6O/uXO6Mf60We1phtfUuXPIixr39GbdmpwRgi6RyuI
+oYUVakrHnRiRAcnrLSMzOmYncJp2lA857UIH3TbzuNtR/Nvj91DPVsnlNJLOEAg2AZySvZc52U+
5AkvI+zFyMYQJ+EUf4ttG3DDccbIZOBoiPMSgzVRag6NC/vH2LXRB42MoRV8dblkeb6wDoBXwViR
TyxZDj6Go6B9tX8K+0E+NSKdTmkX19s8z6xdImXWCka2rJ4ZjzsFR79MfcP2vDheB0S3WmB6tIcG
Mpm93Ahwee2VbTt49iFpvMgdY6u704xu2MaFCF5unwwXSpF5/NnSfHawB/9cXmxBSnyYNQQYy8VQ
FrPzLMluQ9pgfdGF8vQs9YGhbvCoK1toDvkYbIqSz+oYTKm3Zru8hDLm3/KeYbI4pVrfzIpYgYYR
aXp1qAsvfWoVnK3N0qixOpUDJNp58BUBfLi9/RiubBu4wUFNpDNKiSMWb6Grh7qes4dPQVd3J29o
6xg7d6PbF9HQrlTzy913niUFE8wWPl8MGxabYpVEg1dAPzvRv4w/mI2S/yj83l+5WV+MgsWmCjDD
cQJagu3c+UbItxgHYZ/4Jw/vl8e8yDLyygICaVfW78WNgUsJezuW0TNTh1bf/EPe7bhFGWD4lWLC
UER1ZLJolOBehe5ZbVhxaFKyMhkfRCj6bC+6fHoJqky7V7QseZWrdFIIRen6fpepTZWuVD0XLxXy
Fhw83ifaK52W5/kv6zBhEXinY+QjBvkT27i6YxWHX2qfWI3b60e9+IzfxtL5G1eP1MAaBj3xbM6d
zFD+RJrhnZQoajCLr3KD3MgQw/YEZXqA0aoEebm0WvPOw3P4pyrq8WeqtdPJ7No4cI3GSj4UmuT7
rh02EiExhRqAwFjd8Dvppu5Tn7Qid+1Bbv8ILcbjQ8GW/zXFnMZ25bqXFeK2K79BzNWaJ6UuShLc
DCMoVl78lRnTGoK3DIxCVblUAou6C3ry3uOTNqZ+TTI35HOkT1FIye7FYAAm9pjDBpv7+sXGNOnX
lMTFCtxxIRpi8VHFgONwKr71fc9fcWiXhF+T63fSw1IQKN/8CTBxeAly+akB954FnaqjQlub8/7q
XaSqr31N1mMX5muOMsvN663pSi01B0RwM1miSkbrSYlsVs3RpC5wWSXRxjZHQqHAPo65JYKD3Xf9
xy7q05WaZ/km/jcyMfTWTA6D7XL+EPwQPoLeC+ugTSqCtwxPp8apvLj6bOQx3oO9nBl/s7wKElq+
vBonDvxhrdl/cZC8pdfMnDFA6BlnX2yhFUHPaZFkArGTptwHqJrcuItxqpoUazfVXu7kY0JelOal
Tkw14sRTUf2+/RlevoP5GKXgxEqZhbHcizJPjtKBiAIs7Mupwfowkn40cMx+mGatIhnSyalXAi/Y
+UanlCsfxBu49r40e3sP83YLsWom/2qL96D6apSEVnSCm4ogrVcwejJKuzmMckcnSE87ZD5Buof5
NuzbcjCJe9DlXad4zb/TfBBL/P9fsiwqhDeMrdpDIEmat3gJkuobOW7anZ838Qnzim0awvy6/fCX
2+3/pg+UC9ODK8ySb+2VSUc1GDVHT1CBE9zchPIR3LCiMqXRVKzM8fJdg3HO92cF13ZA5MXuntBS
7emPS4fCSqYjloLp5zBLxF5kOASipZh2Y2cMbsb/m6zM9OrQgIAGjBM2HnM59DBYJHT2ZFmX+IA5
FTAhoXOjMuGZK0z72a8HooYmKrvYscoBJOf2k74cHwoo5AqcnpA2gxWdLzQ08lql5J5/ZL21Dyjy
iCYm6Fw812GQFcQ5Nqa5tbhM3ssJqZcr6/za6HR74FjpXCMJPz8fXTYna6owG6F+8XNyTbO2IVoI
PvIHQJ32Q6NO3td46Aips1rFWsHul5eueZdhgTF5bvEUNotHH5l5Kqrcsg91yDLGEsUT+sOQ6YQh
9bk/+A57rniFJCKpK9XEBWH1beg5GINOBSSTJTgVMG0/VUL9gJ8rlXJGphwUVT6o0SHvB3xAyN29
hjfjE/5GIdco26x/y0Y2vYRN2v7B5yz+GPSx9SHFPmqnZtq/WxopMlQzrvazMowu//mLCRK7JQl+
sA8iIGXFKQoEl21O1GUvcFhvzdhaqTGvdKIxF8Zknf0MK05FX4wYYqxeF7GaHIPWKh5DnkLpjJqX
IQhIEijyZZBP+sEbgla7Z+P3e2JUEtByIrSNeK/qtfg5KGWw0XzSrUPiIQmVJwa1nzQ4wFIRtP42
KCorAfPLY49s4FgoB3Sn6j/vJfOaAl+nsUes6NKy2JtE6IV10xzH0rQ/dXKALacZzG6ouA8+0+KV
526YlGE9mWfH2x/ztYOT1yXP6xruC13j89dGiJOJ5ZXsHXMCtR+iGvUsEElJdVgXkasIqXyIkQhv
AjOSt0GoWSddjfyVj/ryuoBzsJjV1yhISHuaP/p3VTxc1DzNRngoBDlL90alVR9QM3bfb8/1yiik
rKDuhogCmLzsLlSpJfljgomYWYxavtEbtfD2gxfYf2+Pc3EU67OzH31S5Ovgnhe8Hk8OrLqvavvY
RXWza1XjV9n6xUvpt/Y9sdkfsIHIT2rXTk9+GP3EOmBixYo1dtFys5p/BVsNUklAhfl+dP5QUy0T
fj/1NjWg3TwXBPm5yDJ/KqLvt8oUdicpldboABd9hP+1xuk1ItqnmfH27+/eZGKQcOHLEX2EeMyD
h8nKTXwtqyRJN2MEH4+aQCo/IVavNdeqMMZ0/UEv9WOaV52+j0I/+0RLv95alZTdyV7t/2tiHD9w
xlgoVIE7bfod50+lras4zoEZjgNOX1teFP6cqSoe/NFWP99eB/P+874iYygWM0XpLFGidb9Y1b0V
WaIKJXKcIs4ovcEhusOsmn55qxm7sSbpR+kUbSNDWHy0Pc9eAZOW692Q4bNRCCI+xvmM2+j5VLtZ
Jaz7mneAYY+Pc1yD6G20qvRXCoJr49Bb5jzUUR1xCz0fxwuDuJimwTuAwaexE2On6U4kbGgrhc+V
vUqG6kEM4dyhoZuw4LWEoR3ktSfSU28pHUIUqdp7DSxWtSYpSa3bns69QaxIA34+8HY+Np23RgK5
+iPYRCCevGEOyyrfpxmqEH2K/EtUFRxmqBl3qi950S6VggJBgznGGVGwicBhtkMcgGuE3jS8/0JZ
Sal7cyV8v8IoemeBnzxrlPA5WcrTOnC5NlPU5IQDHP62X0qhNXcVQdRbndsONnfZr1a1UPLmWJhy
5PubMKU93Rty/KpPn2hZkWtmG9lBUiecpokf0rNAdiQ7WrufvhX9y5/KBZF9HtNtdofFu8N2glNk
1GGsZbr1aOP2g1Y73qp6kn7XRd7vlaHv3KLzBmLeEu3QdGO2VeWIYPmQfxAxX2taN9Yj00hdHBpW
rcHn/fDiF86EDMwmKWCWbMye3cnwS7pUvec90zrAV6JKMIYO+uTn6EvSQaRJ+Kyk3V9PjaWvpU4r
S9CofsgDHtztrePtunLxY8hrwCCKD5jY7fNvykgao6gKLzm1+LAnG5xySDtR9GIMHLmPtE96nXOF
HHVv/NIF+tA7+JOJwSW91vaek7buP2Mlad1De+/CY0ZPXRzB3P2/IcE7HcnUdfwbPDIUuwqT5YLY
PDrAri15BJv0GGlgxOsnv4NGT17AwqPHuE6qXwBsRjw7BuJj4IXT2FN3B/7P2zOfJ7acOEUuit2Z
IgMP4HzikgIqVcg2ftKyHh4aBUssPx3G7RQr0gpsNmMCF0PRZp+by4y3pMml7VjRaiP5LVH99oid
0eSWdkk8A9808htTWalylufB/LXOciBORbqhdFHOp4aZTTV0qsQnEE3hPUYl0SmCZ+1Q8xDVGKvj
Jkgs484rde1ji35qZU1de7JAsVyZ2D+h5y8gEkkusV33u/iUo5P5FRutRJC3brQB5DGYsiujrTzc
5fduYwBj5wbwp1eP3eeK/M5NYQ/mDn0J9bmI16wBr80O3+G5foYKeCFosjnXUnyKLLYyNgm0VmKv
J7HnKok+/f4PS/T/hlpmlEVKmvYDxK1DmyWacPWGz5edIMi/an02rnwP158jE4L3Qw9z2REa6WZP
bRWIgwxBbGc1YXtIIoGTd2QkG+gRYnt7chcVnMFFQPABUrHAHcUy7XyV9m2QGoKko1PuWa+y1+eH
GVx1QjyJXBX1oatJsnJMMv07DqWfwF3au1rHzNmKta50dIggd/QQxcr9d1nMzr+KDhUcFMA1nudi
8bZZ0fUNfcaDLqQ/RZ2afEQJvmklHuWjH2hbxcqtTyuPYp7q+QbB50pfRudBoO5YDpqNpmLhYK8c
BqWVm62ZK53lEvCL4ZaZ9aDlltrI3qGbGvKkY0nlyjZEJTbsiU6KKBkRHgFjCslK/eb2L7tc7Pww
HgnSCHv2AJsrsndVdpOoZlJAjTwNkkc04ChzJCaTFj3qIWlOt8e6UvDMzA36LPhYzH5UiwVhDGje
7Kn0jwHOzzXA+mz31CvxrsZtnxm3Sfc9bR4mudq2zRcA126NMXBtuiAL7F18BzCotfPpBkGTS7hL
i4M5TDjm2mO0lUUtNp5SrSkVLj83bOBpxIFjoMG7EA81BXWKZvfGAfjU65yhEzhOhV0Kvif0Bopv
WaTVagbpRQXNZYRbOLRiyBeXWZcdyqE4y4rmmFeNJ20M1TPxoC774rvc9jbZj3VVf5ggGhLHgGmi
tU0moxBbo4Aws5Uso32R+yzGTM8umv4YMYPPtxfBtcfCXYmAVDRnGgXn+RvQgyEOBpHaB3AS1a3s
abrvuMs8DJHqPedN+u/M7pmMwh5LTYuZ+XKBT22GJ7Tm+0dv0G19K6VFLJxiamuxiwgTWrOHufL8
Z9Ok2SKbP3dxsZBHmI190nsHY9LrYgsjKqVtpal+slICXFnJkPwwyKAzijh4SeC05GiqooxvyVNk
fzdyg7uL2ip/Gv1BrHDGr23kFNrzuQFKCwqweGdG74VE6hozmfIvQsR6T4rbAF2EGNGsMF78hI6/
abWS2xMN9kI1/v84O7PlOpFo234REfTNK7BbyZIsl2zZL4Rb+jYhE/j6M/CNe29pS6EddaqeKips
NpBks9acYy7RBF96j4LXDyflpx9Y6ML3x5G97XEuplRCJgF98bCB+F72qRLhi9YnIOU893ag9hK5
auRXKv1kzjihdn1XCXvfiKA8LHVi/VqQJaDZ8EyUcaKt0j8iN9evk57MFdlBvvzWya5XR8fx2uK4
CGf9CFA9heSq/ETu+poapF91+edFZF27tzozYdMa0GFHUuonbEmo8v8YkejcdzSC07DNnUYS4aJS
dOidt/zRg97YhFo6jsUR2r+KR+gLTtQPZfCR7Zrmf/KII/zeTsX6j9Swd0Ru6/XZlXHzxvLnMuFT
69t2Aa+AJ1OweiLILO2Ut4F5MEwlY+lz5DSrOXmeV/ysIF+ax/df1hsX5aC7ZQkgDduSgl9+9EWq
Y+6x5+LUZGZ5z9rn01Vfp5XIklmUDdTHzemUb8XWK7f7xnTDITGgdkKnAWL7xSEAxIpGDnLgAf4f
l2k/+5P5o1Xp+mG0GlOn5TGQQv/+zf61hV6MTEzb+KZI7URScHn8M1YSh411JWygDUYnLAuGZqiv
uSX3iyWXbwRAz8mJNjI9zcwe0mwPDzGroqy2BjvKs174u2YyFu2R8MVMRtC6FFwl5EPnym+N8kBi
G1k0JP0B1PLK0T+NqbOqo8cg9Q6jYWtmjLal+zlmdf0AIkH75XnaDDGIHKgmnPCOX+ulvPGYmWFh
hKDb3yyIFwcSJQibMjooVQ2Gsn2V+O6uyI1kJ8DIH/vJvQaifWMrgWudMrdJf257udv0+K99S0oN
2bSmujpxFvkZpG6yI+BiDUk+U5FjYcGyxhV9dZA1N+5EsudqDfOX99/z63vGvuICjGfCp3Nwuacj
BG8hSjibTmg+5H5mNo7N0s+fOfR3ofCE/O/bJ5pVRA5QjUUPwqN+ec+m0OyARNjypLIun4+ocxuK
v/pUAfVpEgzSc135zyOFqyKc0IUZj+6WJ/LESTS4Vql7JZfBN07njGVhM+/RRbNe/pipqKsNWJUc
TQnvLZZsWn/XsyaqkDYn9lpmyVmGuWlPd+SQZQW6J8u615HErrcTi4l7LNgOZnQ4G19dqWa9nm4Q
vP1dFKk8IAW7LJcGuNrpX1cnITtxzszejCXwrKNXNYQ0TqMfi2BqH94fDq8XZKqgFtHPBsMS8cDF
A+kHzyJIAI8vGAY3Wi17+ehrsjnqTW79R8Umz54yMDWwDSSFfPLi/vpxkv5ozASxrZq1mzVPu+sQ
xpzWTk77tpq/wEV3n9+/vbeeKUcYIHuYChj3FyXgpE+NuR2JfKN9w34RzwTpEILT0grjnOC0Ippo
fF2ZSt++KLbKTQPgIiJ4Ocg0YMh0f1VyolVpAtm04U3DXw0NV+ixAdFwn6TDeOXpvi6usK2iH78N
IDyxlwIQ3HBTCeOlOJdWQwgw+vdmV9XWn1R23k9NuknYVE4VJaQRHhtMOlc2Nm9enjMSbCqM3K9c
sVlToxztugTvhmV+AGY4/laUrNhKDs59Ytfas3Dc+lQ0rpaHCPCuIfVf72D5mFEPInVmjsGp8vKZ
+9BlwL1w+11CeW4/gdBNb9PB1q/tYLdR+nKZZJ9scxDEfsy+4BJobtWJNwNWqE4rpy8MN3l5YJlC
3Du639yqTnZOavV7q13q0/tD+a07pGpGh4HxrLODfHmHdZuouayW5EgGKJEfuiDh7ilP3Nm/MiW8
9SpJAkKgjqTJgujx8kKit0dDy8QWoup5SygNd10/iFra6bH20uTGmcYCBlcHvoL0lXzvG8t8pSP8
VzR18ZQ5H/yFWEBMgVf78jfkqT4lozYWJykpw8S1cPs6FD4IxciCZNyeV8fLArIn+uEA0kWbYykQ
kEZDh0Y2pPdIKtVaTVPYr46dnPEYu78KIqtF6BtTEOC3XJXz9f0X9MZnj0cKuBKbe4sV7+I3j1Ib
OqtEkV6jUNBioQXTo2GoDkqfrk9fiSOhyFizblwTxLzeVjCpsqoROWZRK3/l4/YW166ybfCzpbR+
Mjt4X0yRWH/qQRvP8POqJNJTL+mONWC6HlmeQ6Kc8Nzi5/tP4NXegt9BhwOz5UZUeCXC6zoNYkU+
dqecjNed6FwX5Eo+35pD2z+aSboc3r/e6/7PdsGtbU41F4vNZUUZpo2+wDWCbq/MOfmOMD/Xdl6y
NMOdnJBhoEexgt/CHFUaO0FS9wQousMOQVRxpG9k70nr5dSzdPU479TsWXOoJiuZIEDX1S4b0zUN
O1HUN/BEABMB222ueXBfNcsd/PBsu6n006uEZXMxbBolkMNlSNDXgHC/qvDuu9EXd3AC4FaaOaim
yrHi0cj+MXS4YN5oraFFbeTKPu3VvLYtzOi4aAdgjAKs8/KLS/HkDbVa1tNKEsrRCNhutET43M9a
qoChZc5tJkyCZhDoh++/xVdbkE2MjSOL7djm/LuUsWQqJZik7avzopXWXTpUXtzb7vSgVKBdWZn/
foMv5hWY31T34QJs3drgEjXYTa0iO6iix+UGCMMslTpppFGHmEIaTPoa12OgtftUSOeZboFzu46D
a0XlKkHl+XpR2ecs8RC2aTIxfswkiVaRGnIrUmuNoaeX6bcOaFyLXMRD8AmuHwpFAvL0pp/l+oOS
w5Y5padWFo1Oqndxn5rBEg5DauxrBJJmaNhZ8BPQraXuy8rp1I2Z9YEbsejP5s41XPV1S6b147kg
F/6GM5p0Q0oaFUx6DUNK43bRrMr1S5rZSoQBmiAtXhbXLQmbsYcfUsn2cVmyzYI19J8TPZ1/y3UR
Y2gyU33JVM6R7v33+9YIp29NTdHlDSOyuRhaybDWQb5uwVBF1t0XejcfVpsUZuzw+R5HHAloorZ2
/N4kWlwEOOuse2FhO//VZ8CnZm1eIbbZFsP8srdGnaXGQ62WU5VhstnTYDPmeCFtiChGzacS8/6N
o4vjo7kYblAWiQuETbS5Da2XH5VpKnPYRtTJHgNJ6GyZT09BZ5I60PQq1FtPP0h/GohUqn1gpnoz
nvlh3s+um/oVT05GehkbK/MLIkMAaLY0u8gXgX8oh/pnpanfel6oAg8RhK3cKn9YidF9T1tj2Y3L
aByKhtppkLfTVyspvDComuXJmPrmQ11rNrIY/LUGiQRFyLI1wr/X1c1MU+Rk0CWNiAL+WQ/NuvPY
We1nw+v3Qz2V8TwocaoIM6VMZQZhWrcG7dPlz5QuztkytNID21gHU2gvy/ixbexfNN8RoHmz3K+Y
m/ZYHmnlWgkcXrvMMVx2JMH2ht/sfC/BJGBZxRBaSTZHJYEi8PHw/+BlbPd9UugR2HOGOcHDEZ16
dYKr5caiWKe4KIUZArYa73qjEJ95yk1k6eXPxrWWMJgq1t4pG26s2vLjXtf+sGnTYtyo673rJdpH
V5rGrTWiXp0GEDZhJtePQUH4bLOMzaEdzOzQri6B7kTuxpOi2FyTTXdTdem8TyotiXPQzmHXmyLu
Z/NP2iTz3l9dAhMmhIrk0vuPhtVVN6py+h08B3IsADxFyTSl+6Jc3XsCp8YyXtue7v4c5B+TVsrI
0PsSvzextnFQz+UtRfme1+UkXSRkOt7OmdPsslJSNFh157bxRi0eJmnsi2Gq44k/HiZ1Vp63eI+d
3U5MSVVi74B1YSBfm+JE0i15B4NeH3Ccq4O+dPOTmsf80W3H5cyjLx+XvsvvzMAYD3JJCCqsKvvQ
a3X5mUD7KQqoioe5owVhSY8qhLm27GSZ6sxycxr1ua7RJ2lZlZlzwoysNtKcUz8eMpKOAPnKQ0vl
5xbdof6gjVRhpMoNlFGd8aCXaRC3eFkPhTeOUZ7U5WNVGe5u5Vu7CyoAB6HmISKqdaPsI2py1MWR
5PIKtbELTqtuznE9DNXJknK+rWz/6wp/JqyCxHpYywWYfKr8IiZ0uH6ue7fbN2sLEk7v0obbUtmp
GQ1m6IGCeVTTdSUF2+wfcpbPW/ILtO/a0PMy0HIjN84anA9xn1BPJAVEX85FP45PtVcHERGpZZhr
ZhZazTA/Ss0wDpmduqd+XYK72hqtneNU2m4dXZt8pjQ/mY0rY6fEqpCbbRWxLVlutHIlu5r9R5jx
TUWLrqXHNJXGUSPoMGR7Pj2naVDzDZkDMpa++taXw9iHRdB9WVKCPeGbUlnWTLqYQ06WC+mP8n4c
+MNwY5zYGpNq75R6DpxzAf2K28GJAre3Yo8Lhka2WdDGtDGrgz6sRU7p3E6aGKCgy7a7bmRKzXxy
Ty0HtEjzvOpoDN16alYdhq+fW7zsNHmi4DfH3mKzB559pX/hINx9WJbJQ6Oh2/8M3ZwerXKxnoJi
/prrObohPDzFs9dPsg47qkbPmdDFIyXC+kaMXRfPavSCsC0WNBsN44cpU8VBGiiUhnq9I4cTC8Yq
+Iicav3uTKX3XazB/KeASRQhnlWHNRmzHYGxRlhLfd01ZqduUdCZn8FEbp7lTN8Jvsp4Zo6PlSb/
6eEkRWtnlNTLa9OIXIMqJXottV/Kvj3XtfmsDPZPaxMYUdEbwxmRCW/fUvKQFFMWEU/LX6AJ5Ide
0eq/PFxJO8MkX6jWdOuLHOZfQyKL3QLQB5F1oH0jPDo4mLXVHwKVlQTYaCtOl9J5cPzCfxBYRNkQ
tISLVYMTpbabgzRN/J2VzcwmwdztlGaav4teOla4yqDb+4M+Ha1u0U+iGNpbe51hU2kkzRjDSAR1
O7Zqt84jF82dMjZnZMJDM31L7WF9yirsUpZIvi1TYO2VYTdguPT20Fd9srdXQMzCCbKw9TsdPbLG
rVnpSBK9qx30Xvcf2OfIO00k3k7TQDgO1bjea/SfHjT6ebt88hBmuFXRZHS8qucyK6+WAV91YVBL
b5V9aCWw72j2v1yXJ89LMHplySlNzDEaPLLjXaMcorXUWSss2aKGsbv9mLDUMmdkUZYINxxqVvL3
twhvbRA21w5lfv7lFPDyhwzTVMxa2a8nJiEHhZrZDTeF0cpx0z6reVcbmfF5TBb7ynUvTmrUYre7
R5xJ8AX7octyScmSXGdrZh9XKLt4KJbGf3KsFOtwmxo9lpFB1leOx6+3+duJEOqtiz0Lw+tF+a/o
ZsPtc989+S74irL128+mSJuT0yAWunKkeFUrwQbDG9p8tXg9X1MzVh1NeaXys1iWROyGggCP/QTs
9Rof/+I5koNKQZnXhxACxRwK7pfvj1XC7lxpiFM60zmhY+b8g3u3a8MFh8Bu1hP9SlfzjafIq4M4
xrW4M+diRxmg/8zSMfVPk20xu8+qLmkP20qrWHDX6ZrN8NX9bZIt/LLwb9CfvHLm4tZCJqxs/1hV
pnbPSo3PXPflGXCvQJNomVde3Kvb43pcaRua+HtoQ718nhnpWoOVmYDUlkl/GCpBpq5mpjclMKxP
7396b1+KUzcqYQQ5l6yC1pdDYi/ofAQya2gYedD8xNBOyX9u5ysngbceI1qV/3ut4OKtuXnakUBi
rsdhwSqFLXWVHyzhdx+D0SMmrLRt7RoF9u3bo5m3tfUpSF18bkOr6iCtR1r6kBIjKlLFsfBFGWnA
fK6Unl9NYn9f2v+71KWvgCrihPkYfHqPLOwG4ID0Q+UqUu85GHXwBKS5/h5qDqnx+6/wzceKlBY2
KmJktOYvR8ta1wnGCYC2kykJ9DbsOv8OR5OQ2KW3jZ8SZs5/ro0yPpHNM0gRRfFtvLwiaJKK4Nva
PBZF04Spa7XFHGrp6rZ7+vXdFnXIFj1cIFWPpGmZa3WrG0u/7t6/8e3GXpwrGbQIGVk2NmobtcaX
P2O0pFOiS63Onocw5EihhrNCgfp4iiD3l5RKIanLKG00owlVT7ZaTJtWrle+1jeePwUbGqe0dpCr
XAIBqxYJeGI45RkkBDTv1dKPC7tFkM/TdGtyHrty229ebyPYQ2zn5p2Lfu3asv11RV1RYUWbFo+I
V7NQVPr0feyK4oefLrp9pcT4xthG8sPUzmICTOXyFoFIpqa2UJxqa8/bN6nwdkGSpl/Yo4JogKsC
x8e45uZ96z6RHyLmxD2DVWP7//9qE6OAMPIcdvRxc+cfNfJXDo07mnujMc298v3ix/vD6Q1VCpfC
W7f5uRlalx2rQnMxtbuiORd0XUtcwh1bNyfJTeh1nJGihXbBvWVATggLMN9fFyedvmDpLp5GzyG0
vcDR/CUt19QhSVibrVC20GeiRtNyD4GcpIyaqNEHfFrOHIM986GotJLDKEGpTpT3QYZh3nFw7W7b
sY1hNK7io9Euox72vaq+Ymtay10vh+DONhr3PHdGk8ZpmdY3xeyASXM0/onT1nNvKECLPEK2Z6GP
BEB1K1FMHd9/Ym+9ISpaeEqoWaJZuxiJvRWwZRKyAq6+KD1Meivbs6BMYV7L+icZB9dMp2/4Hxl/
vCF8RZD8yZ15OSYae+hLs+QcN1NsOHR1at6PI5e2HYhkfHoyqk2lE0+51rfZHHjYUIQd5qnhRIQ9
/6rdonhyZVDdO41xbT/9qnbMmMGSSV8dNcWW+PTyt1FTFO1SAAYtxmn+6ul1FpnrQqD0IBbv61wY
/f1aeV5c9sG1TtFb3+e/X4T58tKEarZpZgzY98BJHl0GxENa0v/0SxnEASWOo2NAhX//7b91vxjL
qGTS33Vf3W/vGlNB2m13pLBqCJAsE8UWMiOzZW/psDtheMn+QzFkQUWa25xdkwe9bvjwwIFms2/B
Z+dwpH9510uZLUEuqvpsZCSwzmLuTraGkH1dJNmOZa0QJ82ms6+30CRVQgpqFvjE7z+FV5tsfoQL
655WD7pB0kxe/ohhCMzOdKrsLEatrGNzWaqPVO+VdWWVf10/pqcFVgAKITwc1DoXF0KBhr/M9rPz
tMh6JwozzKUjQLAjxkYYStGnRsWX2xItOlKTqJ3IhFKZfHr/fl9/8zAuNjAhPb6//YOX94tyRqcb
sPiUZxr7AzqQ6rh2TRA1qlvjqnPFlaVnW8RfLvIO9Xzm5A3xuxWuX15PGaCB8BjCJlLF9HOYyWOP
7NbWnjS6JddsgW8MKVpQdBC3oGjMcpfKTJmMuWax1BxBvk4PrV2cYN27ByLjjLCv5u9Vn8o4M5Zf
XVo+UDL4z0c2uk/wf+BQI3J2wJW9vFvKg66vZJOdS9ozKrabxNI+DChxjGu95beeK0X57WVuQoXL
I1RXC9OvG50OvmFOImI10vIzHSCXfZSYvidC2AMuLQKIH/t69REirYiyRpLhA4B7nf2P0/Vrg0Bu
2FZGVk03BPjcefv3h9vbPxPEGLq0LTz18vVTxjfQbVQnYELFfW33Kaw4lp0EuhcMv/cv9rdTejnY
GNg0iDeFAQq1i8cPUAMXlZkcCTVG4EdbtDQOwQzub4cXexwOFTnbdphoiY7uvDZhhSmQQXnVj3et
hOqCk05lj+lqzHuyH0vqziNG2wNa13oBf1G3/3i9ZXwRxeLeFSWZ7CzZhqMOnZGU39lkZU2sajH8
SGBO5dFc6u3N7NKDCHWLfTwpyxS0wiwIYBZZfboW4fsP4K2nzdDfZhLoq5QoXt6/qNzBmCwDRGPi
nWtahw/W1CWxrpLsy/tX+huddvmoGd94OFGyItjZfsq/dnfmEJQFHLfqVDsTTsURvCLNjMGamki4
tlWEhtNJbY/wU/70S3pEoZ9Ryz545uQRYJ11wUNp5zBN7BVxHUrcAsaHV+nz2Wu8xL6VhaPOQOiX
nyZ7o89Oa1F89FTV9fsm413eklJbXDuR0LLmZ1/e1jZO+agoUHCGf3lbpMxnIIKd4syvFz+szvfv
pKvqn5m9GhTeZfqPsXbmmUmbLO7W9He2SdO9C4Zu33VLj0nXAIfnkHwMelUE5ITqSrdii7BZaDWN
bv5SUP720Jas2DDzNU77GvKG03adHUGM2A5cKqk/DPQX9nmAHiTcnKC/JrCaPyXbzZY6SWfq59mc
M4Wa2pJnr7UIJs4qeVjyRCRhWvo28AEKG3dznrk30hTLXbE0BpJjLK+htaTjKWgHdVZUXsD200B+
doHunvwsDT6kZjN/HemVf0yVKD93a1YJlgdwjyH5wIIiiuydEEbz/OQRUvRjyd36kK0rVoZqzMrn
wWzsW9tYQIfbOfvjeBWd+Kz0QBmwDyrOWWPGa14Dh22c6L2nvLFpZXhe+W1QNknx+nYgYs7QCaAk
rScqNSxKM0ywJq5Kh7qehzf/zHlaP1oB3SfMsMk3083q26Lw0/smzZO4YUtznwuoTgRz9XvXn+TT
bGdqikak62vYTVUSy84tvjfGUGb069ak/GXhJdzZ7ij2fSHQutVBNqw3Zq3ahe4QBeC7onUVWxXe
nin75nE1zam+UmZ5cxHbRGgO4juKjX+JGf/6tKYxd6ktJ+oU2EMl93pfD1jc7W4OLQRi2UnTumHY
0xJpV0Jpx1WPR9aZRycYfO8KbOH1xhQ1xb9+ykXJx1xFZgXd5B9R3utHJwncT10qythz6MTiW6vC
vJu6K0iQN79BJLIIATcQ9yUEaGWrXbVmoB3ZrDQRjxk+DziaO7bv2o/3p7FX8C++ZZTElJFhHWBp
vjwCTVOetv7iJCdvnK27AEZj8bxQ54rQHOBXXmVxdNzZ3o+qKj5RUht2GAfHvZSBcWWD+Oaj3jbj
cDw2t8zF/lAfPNzBbcDxw1fdLk1Ud0+ntYp63yH2xNOhW8p5vMIRfGM3yFRHzQNVK9pm++L9goZc
cLmk6ZlKW3JIR/uBGaXaN7UizM5Qwf9iffqL0tuseIgXLg6cZT1QE2kbtGREIu6FrOF0qsXtzmlV
F1ee5xsqaTZg5BxRMKLSTFvr5VS+9H1aBmbJoaosu/FQjIVX0ISulypERwyG2oY6ON3aFmaRg2M0
9SYudeks6j36r1Ck0voSmFQK6MfnWJbeH3lvDXIEy2g92YZjGruobGq149r4hqtTOqKRD3uhe3e+
K8aFcN+CNvf/4mp0IFBGmTyUSzals7SGx8YkOE6zamJegXuuZhSenrpaJX7zxv5uCzjNvE6G1OWi
eC8acQxg1KZQl3rxD1aApolMjXSR//wYoe78f/DNZTFtbMXkLhM1RCdJ/I8tyO3dxpzYLfNyNSLg
9RdKu43TW4Dwm4TNyzRZIqXMir0H0kifKlBupMWEg1ZofVQ0Y/GA7qM6SsOQyZWvZtu1vdyTwNLh
QIHbgueKqP7lQKailA3CbpqTTSRQG9dBjWGnZV0rroyS/+MAfHmpraPIbEhbBibFZb19Ntecva5V
nFVvtDsnR+wYmFUVqwQzvbfosBiBSh9ay5K/NX+QKPrk12KZnX+Gtl5P9oqV00IuFJdkqYVOaQSP
ZjHRZRFuM6L4c0uTGkfg3w3tIO5LtEhRq7vVB9NI80+VnlWf0HnYx0Akapc55Xpu7Gb4UVS+sVN0
wW6I2QrinMwWtALLt6IkAc6TyR1tNCPO7elsO30RT8PG3c+LDbQ9WtGwSIsaXW9/XVtDozU8mPEg
NP1kDEYaz+OSnIZayGPJqI2tte8/TtOc01a3FhhOnOeGnay9KlTpgOyUWbp7aplKo9TDKc2Wn3AU
qH3abyCS6IydUUZzUtFKn8C6GZ0zob3pvDPCgTSksifZENoiRH+unsxZa57gCZQ/6DQXIlKeXM55
40I/6UCc7mfq9CrWi0aPYZXnUa4cjGpSWDxkoYy7TCN5SG1RdXO7ztEILC+aV5RhadL0T1pbGB+m
BSC3HqTtKe+GiXDh1V+Pelt1e1dP/qT46z4sK97oevHAZTDx7RHBkURTEwv46Elr/aP8pY8VY/+D
XSLkGjYFQqStmUFMdNrqceHW2P7m/tOkm9mNor76fVFUkhannj6rYlQ/MrSYeGVoRZNwuBUbGRqJ
W45RmzGQ3bxEiVUWKlbNXMX0JcZbXbXtp1GsS+SRDDKHXZPIA30R/bCWjVWHderkD15nzjtOlRX6
WNsLJ6tMbz1y0veGbPyDg833XOZieqRHVmIUFDLOHftPytHp5KM4OiVuXZ+zGWS+k+a3wIzqWHcK
62QnThDJWhdhwyb2Rwff6LkeeeY9YmwUJeUa+nVPTcwZu4gTghd2eV3vrGoGulWk5WOQADQLuy7r
ju7Y/J4sRDMGpOOIwrwX5kuS7wLKLQ/pKHuk4Zr/09Ice4JYDeMtcrpJ3aaWLZ80VSwIprTgI0K1
2qZG79GfMPx+V2aJ+tiRwnp2BdtCpfXyzmfzvzPG4fuiczZph84P9aEoTtNA9br182a/UtpmDpmx
b0ylCqVXN/d8hvLgi6kLBxTscZbjwJS939xXJDDeD0nmcsurA84579p7OTvWrpHLiBqKTGezSkTU
5Xg09UA4ML3NGl56WpZxrunjbyn7IiqhV33W6hTiwDKJ2Kic+dgKSQK4kX3HR/rTFtp0cDMow87c
zQ+IDbW9ZyTrg5Xa+h3Cl59Z4X/OyrY5gAjIT1Unpv2UGvV+ZCIgybkUMiKkJT/ba6FFbVPj4m/0
9GfJ4Sm2OoT3U9Lg+9fVt85pxGNa+RTfSnvQIk4T5a4Zx+zGTjyP4v1q7tpeo/iouiWsRsMKU4OZ
DvZcvK7pE9ROe4fTDwdK2n3Pde4jLH1JmIdNdbItsukWQavBDNRUx3YklTiklPpUiBYh19SraNQs
pFrFktwFRaF+uIEC5OMIX9uhWhGxNBa1z2nKgTnGQd4MWRp3ZeFGfjPkD7OmHPjqFISiORUQp4BP
7e1R/LaxAD3YdUHUWmBOcdNZX0CpGj+IQ0zuszpPwo32cOP6lBprWXhERgg4MWn1TFO8iQrE4nHm
LBbKthK+JxWND26HUslMrRFr0VofVJD3p8SSdtjY/CXku3Q72ifzY9J2xf1q4B9JMdPuTJElTdiU
0t8JiOdn6c3G42RIdW5UMuwzC0Fo0LbWvkmI1CB3CtiTA2azScwNLYZOK0ntPDJE/9GrKRINU0qk
t55xuJkRnNIdGR+bLnV2QvjtL7+Q1uPkMTpNlXcnFuAi6jXN3vVEVJwra/sMjYRDETXIKUozwG3p
SP4CHqPmVtIxQz6vOqibzbin22fsnEY9tY1IjLDV8wxOR4q+N1tNjGTFdK7zbNhPcwAjSrl5bNlJ
fpRiGmOxJvbNPDFI7DUT584I0J4EKBRdUAd7TQlUstaYH+vKtI7dpPmxVi76uRrx3tOBq27JYkHi
mjBzD8Cu4lWK9WjVhuI/5x98zts7Ylit8yAOnTM04HsCCJUWsAaH+IC4M9oBA3alf0JDoYHvoJab
e4t4bCY8UkNvmXuAW8XR7WYPS6szfLL8uqPYDc8/z9NiCUmSbmNfA6kXUV2wj9ZIDseKiGjfa6rf
qzb30jCnCBO5eavFa6GrO7+fjXDemqZ+t2hh1Tr6DomCHdeSo/rS07XVHJ6byArzGBjrEiLj+eOs
HeWEzC54gK3VRmSpjHtvGYcnWcD+NlIcfERONfueSh+aHpKsJV7cr4uxGM+DRBzY5OqTMcrmlqbt
Z4Z4/oA2cfzHt6hg6J1W7V3IcA+D0bS7BCHXPhiXMurBQkZZPvsfMX/ot7mQxaNdG+J5bAyAk02+
nKleG0nYcew5Siftup3plkXcKD0/UHuYyTBISpZWZqqpFd65da3muYKd8AwvqMSvY20KDG9W2UPu
qeyLm9v4NaZhiZViRS/pdsXDPFQ7lZfDoS4COoU1iP47JLNmaFfWQkXIx+puyH8yO+s/5O1i72gD
qtBnkb2ZV0ztHWhSaiPIy8uUW5ub2ToqNsjHmiAl3tCGL+1p+Nz442r+smejOU+6bPbJ0s+HFM3l
F8qg9h5ISLYvJjc7IB5BQCYzwYglVbnowAuE+rxlbaG2YMfQZwGgFGHi8M89iRBjGj6SSVs+sTk0
HrRiSG/WNHFCd0qbfYVmEcQ/WZCs8tMuqDRjV7lE6BZKwyqNYfqE8lE9BJnLLkVhgJ8pqjG39maI
iIRWJ1q3xww5/d7JCu0oSnKYfVPUR/qCy05XrhO7OJTCpWWeEWSQ3Ks5bT6AltAelFVxVhN0clfK
3rFrTVao22t9qimo3HiAaGMzJdjQnfSC7C1pRb6ZGBGdxGFfapV5W27Bl11qN6iP6/pUepl5N8xs
fzrpIuKFOfHJXRx+WpC0D5DxnJ3vT/0hn8c1RoknI8tcv4wm4C2kjIRGL3OLF3updQq/9XhvKzvd
YS3WdqVwFrIBjCB259zEcdG5Mbr+iky3sjowB4zPQ2dDVew7J9QGc9wHemV/TPq6jIe+7T7JhSCD
qp/1fW/ZLCvCyqNeum5kNvoSe9WQHu2ylU+QP42bus9yM2zQ2QIF7dR9waFlr/AL7Dy/IfPD6Qwc
7YhWI/k/nJ3XbtzK1q2fiABzuO3crWxZku0bwsuBObPIIp/+fNS++NXshgifBWysDXjB1SQrzBpz
hDoxvnVdE+7pgxa4hEGnvsl6v9v1+RieyCkcVyNtwnWCJdkGYxy8p3Bm2naFhbxGM5ovOuXGXZLq
7mNf9uENG0GxNlgD2wJdxKqpNGLAvC74aUecnis9Nf27d/cfx2xeCrrA6nbwMn9fF+O4C4GtKaNS
65CRb38KLaU7OmXUydWgEym6ritHXUfGyIYzCv1r5zrBA3O62/fEad9Ks2NyOIN7EjQhtyQ/aGvk
C+IQKCKOyVoJg7dSyXFzhNK4xyQNlnE7xQqo+AaEMle3qR4WO2FbJQYCbkQJJLAEpIuVsT/F/p7X
MtxFtW4+YMIFEzlwOOTHRt16au59Z0P1ceOTarOudLs4EqNSbycvuMPgwqROOVUhy6b9oe0pOkKr
DvbEzdkHTRndL4TCmCsqMDy2UeC/JPp0dwhS5iDk/9vK1F2yVXC9RZ0wukfiD6t1adk4HfjhyC7H
a3yI9LxnSTfiKzCzF9JTbOWhcuqG4KN2XMMlH/Z2neCHZ9Tpz0Lpe8DV1toT4ZPejcpobCarddgp
nr2yrWKAhp/ZzxKR16n3q3rnqCkk67KUh9bPX0WjmlNJ5d64E5IzWEO+Qxnk75MxjqnJnAHZR9b8
TetWnFzLird2F6rPimncVhxRD/j0ugc/c8RPyEj+pif6b+eH/rASI8EupMIUUI3rtjkMVY2yPWn+
kJdt713R+nta59Y2K+xw27NlbByFVWb0Xfuzl0UEyYadzGuL8SsHtP61UsLurc844dNO9I84QCgP
YKt1uKFFGGwQrzy2uKqubBt9gF2Uzp1CotJL0Nn6AVUPZ7gOTqSVfryXvV0+Ka1iczrCfh8SqObY
8D5UObzjTdHE4TFLDOOxSGJtGyU6tAoIKus2Tbk2+kF3U8Ywv7WGu2Jh5Pkvrk8kRiMweK5JPCZF
BPgtMi0f7QvRyl4MK6hXMM1Yje27Q7/6LUkqczw4uQf+HnbdavRo0luJcBZwgUuUEDAA3yYsg2yc
9uZNEZNV7KVcVA7toBXUl22v72g62r+ssd07FIlyAfG4xJDwB6MNA+xhMezcswR9fVlaaugdYDZi
hT5q9Z+owa1ojPthAeG+MhTEO6w3wfkmkGXGSFHqzIyLaXvBFjHYq2VefHPbXrknZwzFy+co3BVk
HzMqB8YdEldyTub9SVG4Mi1JJzrBaEY7Q1JajOm6MO/CKlaP2DZHD1SkcKjFkLarGH0GIh2v/fn5
z7jyOdGa4t6JDhv6nT1DYY0wcKzRi7OTU3Omtk6d3uujpd51WlwdIAX9szQSmvrH8fRz/ErrzE4Y
bhceufupPxH8BH8DU/6sE3+JZHFJaUG5j+L1f4ggNLDzkcaQShf3VBiFOSIhkxy5W2aY+9hhcMfB
hViA8M2eiDzl17+/UmgsKoHM9P1x5jofuMmsiRiOnWxEKfyzTEIr3KodZuGr2JbZl1bWxgIB4AoY
SangYPAHGjlhducjhmlbtRxu7iGypgqxcEKyC0w5tOwyrfVS9+10QQ98ZwkkvDJ7CBCdmP6wpFDX
TwvqQ3fK89IEWQtkA3jizlNQdcVdkUTOWy1qDtjQzHefv9pLliibj0kz6P0fLNbPx+NSj36JAvrU
eG18MAt7D6thM1bmVtZFsXexZrgz/cY8VsCVCwv22ktGF0WXG3kzPl+zz2qLBO6rYDM2dLKLEy4O
T1TZzQPStW9pRkkgav9fE4eQnHNfmPYHEuG5y8/aFjl9yN52quxEGnN3oufjf1UpCDeZNMkw+/zd
XlkvDjQJcm9U2g1M3fN3O3gD0riobI52HnfYDrhyFwpEXInV5HvSModd55rprqni4evnI1/bCtni
oeW/LxnYt+dDg1shuQxlQPfaliuJTuy3UQoKYqcMn3ylEVuSEnsiDjrnSU+KZI9G2F3otF4C6ya0
FBhwbE+Td8xsu3CUbsDITUYnpShFt+ojQMCdOxRDvf/8aa+9Z0T6MMyI0cJ+bzaHYa1h+DUYzmG0
huSPJYf6aaQnBUicVUVDyaI333DPJ/2csJ1yyRTr8ojjE5sTNRYpAhELs8cME0B0QKDoxN1a/dGG
lvdTCpN0GarYcaF3e7laGQv6DYx90EwqufPPqmtG0dPXxfLCJiIpaBufuE2oMKYKsQ8tIL61ZIVu
0l5zD32V6f9+1sBnBe2fKhUNk75ZQ9Ml3VXV6e1PpOO6wpS9G6kL3U7VV1NZni8toOnvO2+YMB7b
k2oi1uFxZ9uwQwiqKpPSPcaRqPGQrhKV0Bb23vvI1LLnzB5MEiC6wAi23DUoO+EfpW94+WdfDHoH
1Rol+6CvMBtqHsJh6MNVmNjJhuyT+m+UGrI9hKLC7IJsqlVQquZLknIHzD1IHVa1jtww29ltcN/k
SnEfCrO33pIgL7XjoGmhfuumonT+9O4YksVa4uW7Kg2Z/BwKXKY3ohumy0rvkTeZen2QHAerj1Wg
IKm/CjvVv9Y0wfKVl7eOS0kuqmitW73Z32Hnl/+RqSPII6ud8HvyEsNWMcDqdqAHNZ0YOe5xFYVe
V5pl/szlqri3jASqYYiGHyv1Nki2iaIN/yEKNq1tAQSLiticrNir0sAMlVfObsd1JrnHZ9ko9xmU
mxCcMAjabdSXrrlRcMtwVmOZqeSbKQVJXQP8K29rl339avS9HDb4zKU/82J6t4XX3Rf22DwyQ4Sz
lgNE71WnZs7daEw3qc8X/OXBcTYt7NkyCICFNLP2/SOnqLLD71vZB3GhPPH4r61r5isXFubCbnZl
mUNvYx5yeECodafd7sPBjKI9AvPpQxJEg+QhbZT+MJquPGSInxZoA1cfj70TkxbOxYv9rHOiCoeE
SDlkOVrPtaWPqHOSqKsxL8WUw2Wlk/i8lYFiLj3l5VbKm0XIYLPeTJ18zfOnTFWty1qrTE6Aqa6F
osC3Hwoxxn9a3YVP6iDcfIKoRz9QSyUw2eff9eroLgSNaY/TAaPOR6cU6JNEYl+UYqSMa6Bpxnv6
PtWNSY9r7eUxCvohtv5I4gQ3nw99WXeBjsLUgEqJz6w5F1mGjdKlbWomxypGOLPqHbd/aggxHtbQ
RFMcFkDdl2Imrz0uwxEUC0Ua1vCs/qFVxcFcY/8dd7lgl9AqeWuPShHtaiD6vwjr6DskOmSRNnfE
2z8/8MTCo5qH5oqx2zQJP8xnOtAd25oanJq8NO/SLC22gQe5rjAz8dPV26fPh7ssBnhAVF46102I
QHNRFKKMUph+Wx87fENpw+mRXRONnjflwt5w9UOCg+uQCPia5uw4dno9x+Z6bI9Z5tTf8kJDHuJV
JpJdHQsWI4/EwpNdGxDtI1wM7P8undzcJgNMJLvtFJZQm1a1QTeHnIk+/UNTWXyhi9IskOqvVAHT
RIUXioXUxDM//3R4M6IBofN18jiNta1vNdbN2OrmVwOHxElW0YzGExx7YiWTVvO/N7znJRHmlT2K
Do45cWtQd+HNc/4bOtpYyKnwTfAVR+wQGgRUPW64U8rG2xD5A3wshiU+1eUe7BEpAk+DoBj0VnOf
dz+EbJWYSXDqUj/dav4QfdUD/PmkIuzdv85XBwu36RI2WQBxITt/vlpNNV8p/eQEhFHaRyVz3XHN
sVIv2SpfPhMDTXa1HpsOKo3ZfE2stDTNUumPU6fuaz6WJcQEp8boQugL1ePlfgNrn/oN4Sz/Q2E9
e6axjEgxQBqnkvp6V7qt/lQUY/yq6qn1TI0y/G37ssN4RmpyQf55uUigAXKmoISGTc/Rcj60VUe9
WknpHg3aVSuv7OMeyVEfHGiNGN+Sko7c59/v2mtlknABUif/LnXG96tVI6vUrnaOgWarL7ghSpzg
epsOZmA6fz4f63Jvg6aNOh/nfYpi3NfPH65rdDrHIvePXLrGb2DkjrnqRqjKq8/HuVz30zhYbyGM
d1R3vubMsIP24/bw+8owWBdSkVtrjGgixZUo3gqo6XBGhmxXhs1bXzXyn4/IaZZCcPOwAEPKM3tM
r1dr+BxYHfNnQ7JtsjDzD05hxS7Ch1LLNv5oY9/w+TNfebfAIHhxoTuYEgWnOf3hmCr0TJOEdvpH
rEAHCjyEKdiVCGVJxH5FO8c5yGZGVqXrolSdLXgBf8+acnxPaAxHf+uHvXeLqaoyHpIoDCHKuoVP
m1EfIC9mbVWkqzyuhuccQkSxHjGjJRMlJ53NjS1drEs2lX4zdHqfLHyF95y38zsRwBDg4vtcAD2Z
Zv6HN6LI1JUOL/9UGL0Li6ES8R8zds37QDfSG19zmxvU6sU9VjtqeN85In2ml5ZtfbyKn/JAViv8
Yvj5Hr3Jr7Wq9dFjEpgmbOzM+sbVwVtS7VxOW7AWE/s9gzRQgK3pE3/4wUCKtCPTIT0WeNR849VF
jyGXtZWeT4SCaqzvcAaqViTn5N/8Qs3++3wGXcFC+LIQVAmbpcwh+fR8fJVcbbUV2XAsXe4IWCLg
1FP2Xyp90A9B0hs0bmPSnXInWjeB5mw77jkLK/dyN+LGDFOWNEx0maD85z9BhHFk+8IdjlE6tuVG
9drsNRgw+1vhdo+dyOdPfG00jwS/CRietr/ZVHZzCyIl28MxRBX2POoJyKFGBxcKwxJ58spQCLsd
Tkhs2zDQn01GBwsa6GHZRPDGtUukUXFwgNO2uRcs2ZFcIZMjbv2/seYUbsi3kZF1rXJsMjX8mgdK
ucLQqnpNq0H+GiFurQYf3rHta7j5aBH29UgXdhYRc6uuS4eXz1/yZQE0Sb2Z0CBOpkoVff5JMwXP
mczQQbfyMtljCKRsBxUViqySbzKzDeT1bbJwil6bypOnB1cGrKk5cmbXsyKweM1BkJ2yUq92WVb1
ULCE/RdCeLPRCzzS5FAC47ZwWkqT/iqszWj3+YNf+w4k36CCog6jlHBmR6tZNeY4oJ04otBKVgVg
yyOtB0ywBp8YAH2QyoOH6etDm6VOu0rpqm2SWsQvFlSCx8DV8fBe+EUXs9AwiMSk5DWw9wRvnC2v
us1DLOtqol6IH9uaZQj7vTF+05JAqhL62a1fOvp9FNk//Mx7HRQVZMWlVx55WrcNhnpKOqB/3StJ
vbBbX9Q9ICm0vYCuUT15F3VPD/6IB1stj95gOdvWM5RD3evZbgzjYBPTLf228CqmGXB2OhB8C+Q6
9V3AfmlVn09LRDiSL6BGR+F4ebGHnxoXm5SwW5LulMLND6HXdt8Uk1jASKrIrwVRc+0ajlagH+DH
uOWm8MvoVxqDrSxc7y/O8um30eFk2iAKvqjJbM3XfDtIMPEMzOJHp4VwDbjLCLldeAkXa5OB2Gdp
wU3XTRbo+UvQ2hbjysGOTmNexyS7N/Z26KHftFD5tgPN3DXiNBuqZfUmeqtfl5oh9nFo6xvHHojd
wPtsbSsNM8JiWgR+2K7dbFiK0bkU+dEVpSYGNp76TPDPz38mxlZ6mSBqPVUopO9FRBNc11HgeYVn
bAuppzeCnLM3vD39LY6A0Smy3HTXi97+XsOmosFZJC8ZgrAjZCz70E+KJSWSYhebEYxMJhrXec0Z
fuGtqW5tbD6rnXDTYOECfO2z8vMBbHA7AUWZvsaH8x3EuqmgsTlH2DrpcyOrsdkYWjkaC6XgNHVn
U5u7LvdeTIbIcpwbUDSyk0bg5vKoaJHzI+5FOWwNt/BePNloBZHEtfFoJ02QrIsyLYyFSXVlJU8+
12R3ct0FsplVMbGv5LIOHBemqY33EAHXyrMELpNrvkdZrdEN/mvvnOkB1IhqnpYnO/5sV8uQ3A0m
nZtjLP3qGNPw3su4lBsb+sq/b1Noo8CBTM3g7XqzXWMkml0XAi8srdfHfouJbf5i4a79W4Syux1l
1C9de698TLAgDg+qMpXCe/ZwDfQsaWZujhdgBrrdV31SHlKza+MNP9E116UrnG+QT3QCYLM40l8/
3yOuTFooCVxlCG+b/s8MvyhcksGI3IWPrvbK0bLT9ClCQ7nQRp6VvliosReD0BjGVK/j1HK+NIIS
lg5+Uf0Bfan86rpwn3LpwEwEOVG3cZBVD4EbsQEpqovoIPUWTCiujM/DaRajTytz/pSxL7o0lUV3
kIjdEFwSZFBs8mAYbwe3xjsvRb7GHmwMUhyrAvv2jcAl5x9DFae3QGnIWTR5fuOtPKtasr6kh2M7
4lAaIXwnN3QczCLJIMTQxe+ypal17aEREHHMcMRgbTUbrrQTT0ZDJw6uVKsvZlp6D52POSoddf0+
wekOKYRtr0p3bG5qD/3J5zNrNrOBi+hmM62mLX26ps+Gr3Ur0jI8iPYmbJRjpo7G2hqDYsNpGz4i
XpC/LLdwt8QCBYfPR35fph92SIam18xVh1RQGpJc1M+nm5/YfSM6zzsopq/WB3QBQ4ECDt+tRzt0
i/JH4AxYLVYhPKffqaE3jwo3ppveCtoEy1CkimtDNilWWVYPp5jk6WIvueVbN56FhO6J/0DfK6OZ
1SeRJTU+qZEeW+1/KVSbfKMik93geUTQ6+CnzrGxRaaTC2/Y7TaNUgTLehcPb4WnFmt1EL+lQqNh
Y5aJJICeQ67ECpsck31jq+X3PLb137j34U2pQ78c11Gr5n8SSwnKrcbipcWTu6RXNaOjQMaOuh4h
dNgMR6goEjuShzo07VPRuEB30eSyKVaxfweqWK5Ene1cM/uKyGZbluPJin+kIP6InUAwV2WsHfCs
6ob3/A93X1SdwBrTmawtRjai8qYz7Zq4AfDu//qOQGonr+KfTWTq33JjtL8G9ER/t/kIH7RUMmFu
GqwEjsIywzdoic3UZevMdJ04WqWw9LBZWDtxhX0sUnBxp+ZjFNw2dW7FKzdwquKgNJhOyt6tCETS
4+xomqJ6HhuZDVCBDWi2bHDJg6sHzfAisYC/C1y2s3WJwEpZKLRnm+Y0vybnD14fVlcAsfNjolPr
FMJuchrKTnuyrd69a+1+qZ0/q97+Nwr6PyhxE6A2h7n6VDHTfuiVAwCyiNZ+reoHxS96RESts7G8
wn0mGcdYuNbM7hD/GxWOBlpd4ArdmP78QxVTmC6rBxrgoTMa5V74XVStK0OoP9HYqwtjza9Q74Np
HH0OxakOej5bqIM6DBUpIeHJbtXnUC+adZbGGZ3bAUuVRjHWjZKZz7Et/D9hTFaCJYFKI3Q7OOp2
wFCf7xvXHt1kv1IpNiCczp3i0qCEiRlCEc1x/d3mea09cLMzjkFlJgtPfrE3M4P4NvgHUmfQaJwd
iGWKOVqnhM5h4hx97UQR3YewuR5rjPHSFVex4B5jWgNiq1O8Wt2YL4FR1yYXjzll/VB0gw+ff2Yg
yrJIcss52FWj1ccsxlh1J2WY/qlkHv0VFnmG+yoKxyX/K+3a4uHujrepwRlzcSw5Y1Q7doMBFvE2
/U1AWGS+6QQdR59KtluT+YHJvT7Gxg+6femB2NywWNMEUe48pbKNPZmiEFMnVxRrNYSdHS7UKtfe
DC4yQEbQzmj9ziqyNnJx+A8h2YFspM+q0+Q7EtmSrRhda+1H8gd6lmphOswTz98XAk2PyX2S4gAP
o/PPAc0kcwYNnnbp5O6DIAJpa8mRBnBUlrd95bi7QiIG7T3r3nDZoUOCuBCxTGulBzcLLMW+c0t9
2HpKCA1GKr//eWlMaRdYx7EXUU1MH/XDroCvW5pmwquPySBwj246M6w3IVLKce01+PYv3ZCvfIR3
+BlHp3fMdFaWZgoWjD1mG0fAfe2BLF2ueTUazRYShwZ123FHjWhow8c+NnJT9WdWVMPXTMsgLvuj
H+pHBcuFpyqK3V9FosUmUbS5+OXHffulAcZGJ2hK8aRwBOvQwB5hAYx7uxGbwR76bOU6Qr9tK+/N
hb31F46NxATFAeODmA/OvTHiyLnJOzfP7jm/8KzwU0J+j0Urp/MLch2pdQYV140vJGbRnUnjZwvv
Zsg2rV85ybZuqPzXtmH4+Q2UfmnelrJBsGvGiS83ZeNE+kvKyS2Pn3/H+XtFcg0HDysGUDMDx4LZ
PIMQU0msq5WDSkN9i1YjvinoEH0xRjIDcHVJXs3ULrafDzpb8bhrELJNCUhK43snyj6fPABl+TDA
xj9ZgtwMLuRRaW4H/OyXUNjLgbwp1QuAiY4+6PIMkRNmmueKVchj0odhQlQgMP46jk19iXhzBYBE
hkPnEOsQa+rDTu/5w3ooPRf3ayeLTi4FSACXW6nUnVWMhVibROFpSPR0pLGKFPoXQjPEJCPVR6yO
y1yM+89f7+ybvr9eWH80NCc0APjh/LcEvh0XqWUpR49b60pr7O+BjtXaqIb+CrRHR9fcOAtjTp/s
Q4X9vzGJRKSDzS2Usc/HFHmg5Z5d9VwbYVZ9I9vFfg2xhYc05iZauUcmvVjWz45nxqRG8IABQIjI
1zZmG/NkW2+oigiOilmp63RS3yCfbG9jSIILj3dtKC7kbMbT3fjCNiPFUChsO/bfXuSFsfIBGAn5
ADJ8LKJE/P78+13OWoqND+9ydlGSbR0SqRSlp3CKLduYmhjNlWnif7QAm8+KjvePhj01cAqIPWzj
2QsUQngDZtTJySXaIFr1EPFXuASo2wSa2rpySip/NpBdHJNU31Wmv7CrXx2fw+PdmxB556zmGEai
TvQaODI1jeGhDWS7Zo8dViotBDLhSmvd+X625tHrFXdL+fj5e778qLhz/9/w80QbwDHZcPnMjp43
BGzE0BC/+KJBWd/5kq7J56NdW5UwymmN0KMAd5h9VTSW7hgXkAwQanytIuRzvtS7o56F3n6QOFFq
nbOUHnT1CbnyE1cKvwDQ7HxVSr8GqyogsQ9DQvRUQMZhtR5Q/L05KXLhhSe8sgnyQsEg8TRyp71n
+jkfNkFDi6CcDqZB06s16k0/2s1/Q4yWdmrMh8UTbCDwFAcdVX5rxxkWcaierWbbu1m05MNzObcw
34FdjgMggD/kv/Pf0hgVCUkpfPZGpsGz6kb+I74w5QMKRo7VMHQIcWX2HX2YK8Haqboy///YMyy4
HbgrgMlSKJ3/AhFIb9BsHKYF/oZH3yQIRJcGgQ5j0W3+dW69Z8ZN2AZkYKQDs6H0IBsKtNWnGHou
F3k7rMMbnM7qqbXs4ZAQ+t1rlUH5Whj4coIxsOmy3U2gJdP6fGDoHX5VMfJBq4xmjxxP7KuMkLiG
2nFhqCuzi7G4gVKDQ2KjLD4fy6udrB5NHwM8yyT8q1fLLti4Xtq/prUR2ashjcgd0/LhiwbGMaDV
jcdxZWdOpm0/f91XPJ5sanMOexUID9LHtIN/mOgiLSobfq8C4q6H7i5EF6+9hOZXPJzrH16Pa+1a
E7nR4jIoNGvjWIFJrkoaxv1Wg050MlIRvKH6xQF74ZddnMPG1OCaOAVcVyz6oee/zGmcQCtUzT8m
gryTbHQI4hgHZ0Uob7gS+Mq92LKxd7Qxw00mYovgA5BPw+/Cja16v2PLUFaZq5hrL3H7lc+99x9v
NgC/3KR5fWBWkw5svumbUdxorR8mR6Zj9KzUw4BVTjzSJW10XDxKoDILpwtFQ6cAYqRuMjN9lvCB
N6BmA/pzjoWokPEOdVOzVmLLXGCDXewc/MCpVpyIxlz65u30RMVI0IPUgn67pCFZJelWl2S3Ezyf
rZtJrumIdjgqXVXsFOhMC9vGNHfOKimKR258MAcnOQNlzfkXbFyBWZs7eseIhAgTiwBXeYbXHZcL
k/hi6c7Gmc2Urg3NIqstJAtRUx28IGr7tZNr1s5zosBZmJdX3ilSTgAOWFrQPOZ9lCCqct+3ead9
mJd3XFirU4KY/86sCSX1xkxdiUSUbzpsTZgfrXb8fFlcdhSBcaBjqpSm6LmoUc9fatsqJegJCTTC
9rFbVela4qYKu2fTjlMDFDPmftz0DakImyxIsKvAf9D6kWmB9lz6uYVkphxqUtDstnvMCrPB5kjF
RS4hxKpfOWah4lvgDa1DFpJsv/FoLcSdFJ3EJlSBIgWx8Etw/rWJwtHCBRwvQUq46QN/2IQapcRR
A+bOwRjwH1orVKb9OhQiVxfKxHecazYl2eHZ3d/zWfnXbCTRixHNX3RUBvT4R0x+YFdhEaqUnXqo
1deB7/aWJVhNnVo1EscyVetqFyRlZ67bRsuetDbFIGss69q9N4My8E5xmA/ZgQAhHz+nOND2OC36
MQqw1vQwQUwxt634751vhluua5Gm6aouKO4Pn0+MS3YblFluvdxZ2JOoE2YHmG4kNVI0WR17wP+D
HSrpJsiNn12khLiGKn/bJnhjYtUn1QP5VmSOtYvsUInZAVg7zkzFOmczP6YZUpqFRXN54vHjJljM
wh0NqdzcVhoygoj82E1OskjM06ipMClDL7rtS9y19E6rcFga6UB6YW88eH1jbjynX8K2r+wTXHym
ng3hyaiIZ0tHGbuMuCvgOQI70dkTEb1qVBW3E1UuBYQ4V06via5CRAXVMNyQaRv5MKUxIehCSxTq
kcyEMjlicjwqGwVHxRG0O9Ff6NlHv9raxxxRR4UD0i4cQSytBPeKhNn8zXW1JM0RtpS9qz1S2jZA
mFWztQM3A7HxQ4csQMX+jZe2+V3ijkPItjAGb0WQov87TWvF2kqKfwij+YhPsosHU7X1c6F6mI+l
wxe9kcM9h1b5Xx3WwS+9lP6fCgIPHlhqji1UKCIZ0ysps3QFlqj+kFif/XL8bHzzk7qA4humpYRn
lyRYvylNviW6Tf2SWOOASZInjLek1rO/Tt2V6g7HJjNexy0Co00ztFhdBWk7uBvHyNN7Lwh0cuLY
LX9gpN7XGxcfZpjY6SOs1zezyt1d57njfaSbtfYdEyb72TeSuMNtSMHFwiEx9wkTNCzTQM7YxJqy
LB9qLxhBwFrFjG4a7qgF772wjlUWGcGmcKqhXMdczMrNvy9DPGffJW3Ae848CsrtCzbnUB3hpGBu
5uN51ah6twPhwzV7hcnvKw4ik/NbkOCW1j8V9kttZPU+N6a8Lcgs66QwrNeFX/Vu+Trb+EComPgI
NW1EsdN8/TAfJ91CzEY3HqvEwJ0BUa67EUWMKjQu+1+tOTbfTbpTGGDQB/wFSlfVa60s5KmoIu+n
TXaGXIeQTmJSKnHipvT3XXdn9H5rr1XcrO6wl5EZLjk4XeDFqVjfmBHNb/wesS5EK0kiYdEY4ap2
7YzsU9y/x9LTd64qaBHnQxM8F7bOiu9NCVnGSYaEVEYFkZutJrQNx9Q1/iP0SkXeoVZ/U1dVsNeo
zB0lJC6BWdeo9Fe86pQGAWxp3zLKXTbmvyOoaI9VQ0e28KifN6Nvi8n4R922Wju8SZDTk6lWzevA
L7lJLY0WxYjB9KYoZbQVRo5XRlzbhO2W+quNLu5GzSjzDPaNNbpqFmtqE+uT12p0q0Pz38gitF+C
IojW3BOjb22LtcNoiPRrnRfWLUGn/qPW4BW/dayQ9L9h8MIbDR0CFKCuPlg50tmDo/VFvq2zzti4
TtzemmHpvNpB1d8aGPI/KqDE2Ee7brPjTO32JEG7N34SNzvAUfdWFGbyp/Dbv60UzgNGfeqNnVXj
DWs2WQ9uNQDAZMNeFLX8QVfVv0lbWLOrnD/eOqz8kHhH/hpcMJp0U7JVrIsmG0+dVbdPosG2o4t9
pm6ajD+amOtvXbn6Ld6USPVpcLBKFVe7d/DJ2k/zaa0bkYupFCqEvXBKI9vYfSvugiAMkKGXxi9h
odpcYd+obPXYS54xwgnU9efTfzr65pOfXXhqCdE6h6R7Pvlxgq5KM4nxHe1MlJB9Y+RPowwm3X2G
DbNrFV29hehjL/Hp5+fedNAAW3Ico3+ncT83/ogDV6g9W+KBHU276Rt2b5JFoSVvEHAowxrHgx7y
AFRLa5ckWvc4MAWiR8VXxEKRPDuQwI7hvYNSQ560Jix1BmvWEeNVTo4leDIMWwCFvl7hlyILjAmN
YA1QFQwLr31+ufzfmOyGHmpKG4LI7J5bE1GTs9HZBxYbPERgSawnAfDjeNcFGriKhXsQn9t5bPNA
7260wfOtjTs6+P0DMOBticWq8t/gW/HChjibEe+/DIka1QgGwiTVz2YEZElZjnZmHzLDCl4k3qL1
qnOr8S4vM+8OW1drp0e4aC3UQVc+wqQ9gEs9AbAX9MiSnruLtUVyCpJu0FZjhb3lyvFi8UZ2Tv+L
XTj+8/nUvzIiXxzAjKKQ55wLV+ox4KvrhFpksWXdj2yXKz0i8TXywUV7q7cXzr9ZjfX+YqlCJ5UT
bjcAOOdLTWCIpdotNRb+X8W9JvoK6KArnIE4Gtf97/OHm/6yD+t6GmySyEFKxCgZ3ulsfqX4UQ/C
UNxD4KX1i5674W3jWuPCpeFiETMMMwSF0dTbBfac1Y14FZLUYObBsQigHAkw/FUfKzDCc0vd1Q4Z
rFWqmRsnQmLhox3CTDZPFmheV74jnPDJM4SNAXx5Vt0bRDpwANTmgTDJSuw1pAaE++gKiVl5EYYl
2o5y9BY+5pX3SydtQocAoqAwzC7WWTLQj9A1ylcqtD85WQhAMEaw8BWvPZqBicS0T4AHzNUuTW8q
OchceNSSeDgUCWqR0tKSnWh7gcVB8K+XkWnaTPQEGoUOFPsLXCIPY1VQNisH8rUe1bizN0Wnuy9l
FPV3Xnw/wIWKE0psDOfEEkH6yvqgSYE5PT7tcCPmfvF4WtYacBk+4nmIkaHXmsBFavk0dkBb/7w6
aCWQOQ8+ZcMxmt77h5KvHuuwamGZnPKwNKtNK1ycA3SqZXVhoDkmMb1QYFMDbJo1QtzCbB0K0cad
qwXKUc2k+qpVg7myuPEd2lDK71yPISCqTSOKbWTZ5X9SV4tTM8rwNopxH9/UXuo/JjGaFuxT7fD3
QCAetEHODhAUKSBU+jKLS2QQSqeuk3Jsv4R+BKan4aCGB+c4ZsnCE12ZksiLJ8yKJ5ukH+evriy6
MLFqesmjWXRPWeVH2COzC3gHss/D74Hw3SXC0LUh2V9I+YOLgF35bOPsa8VDUWNhDteF6UTLADGr
wqQ92H0cbMN/JzHy0SbCJt5AsFYBomcFQaWPRm5noTg2yuA/9nUTfpfUw+su1LTToEnre+/2cl36
UixsKzMIbZou7NWTFzvbyhQ1dP524SjbrWyS+BjqvdOcNOIh8G3JU/83tOuSLHVK42Jr5hLZXVd3
hXJS8KFYkpRcWYmUw0SEMBza7jlxF9az0dL5iU81Up4bNyzzteLa7X+QNpuFQujKUHxUFgbQEw2U
9zrpw0osLAUiphfRxu6Kcet1qVg7qdW8kK0Q7z5f9FcKG9vimAI1Z+GDupy/W87B3pd27BxrkT/l
kovVChYnpTkOiPdRJil3AV+ChVGvfFHwZRjQDMp6mWvEPGkY2f/j7DuWI0eyLX+lrffogRZjr3sB
d6hQDIokmdzAmJlMwOHQGvj6OYiqeUWCfIGpWaYxSSj361ccYdU9RFw6K6HVEGoQ7xq1M3xmLH+Q
ugI4u2F2jbHJoRouFBsLSvry+shzgInVAPRe71co8/K+iqos0E02mx7jeR/AAiV7KvpSue2HGvPf
0qij3onVqoMhjsK7GwBE1aepEDmjem1AA16PxNgPlTlCt0SCFgf47boIvkXZo2EIOUO9pEKcw7rn
+idbd+6W/QDICowsEGiAll8LdFmLObUGpPgOyqTaUYkEHSX0ZAGf1kqd9gOdWo52aJm3pc/ncII+
DqwTnqw+yW5iTLRiaM7CcsTqYyW3YwHjOTsCi5j/vUWM4gUzIuQ2iE/4wGBjfVxZmJVCaqYEMx+9
YX6ek6o+wohquimsMXauv5Flkb7L6/64FGZ/EvIu2F2uaSDMtHLkjAJUM0w4s03j2APKXbQuzOlk
gsupJDRb5FqwtfCuX3m1ff688kKrlDHslNechcxSYzbnYRZopQUjOLHXXSuES8HMRhrPcFUCKmvL
znaVZS3XBDMImwfxAQOFT9WpoGPKp+jQeZpqePZGqdAcNBm1yfVHWyNSL9dBWo6hPCCwMCVandLo
LcFOBSLJAToxafIo57DrRZoD0CJ34gwueLZVR4mLA7H7jqZ/mTlQM9fBIEiK6dRwpCqo4Ibwb1YM
f9yWCfkwGXAjfLHVwYdxRRTVosV2ZVRUJk3BuEzdvp6Hzp50YdyiZK3O2eVyCPggCUMcDqPbC1zx
XSyWecWqoUt5IAkqFNsK+ScfWuEZNNOG5pIabkTGLxYUCiEdTi6iBd75GngLpgXrTWzaoEBdBP5W
MrnqULJ9gT7sTVvykmSQI3ra+NTL2b3aQLB+QqfdWBRLAJtY7VVI2aAHoOe73piBKyzHxElyCwKz
eaucx15/Yd38bDVFjLACSXYuQwHq+i18tagXPUesbPRdgE//eAejUii1POlKIISd1tGmwfQZ3S7B
LDZ27KfvqcBPHRdaPinyik/fs0GHesxFK8DsrYezWJdqZ3R77GGq9BdhrIwtgbTLra9eLlL4ZayJ
pgZ4TauXa2RwQTG1hAeFDGQGTXWQF2xpSCHPjGdGKpNwnaW2qEcKBmrxDCdsAKZNICBjTfbyuP0m
1m3ROmj+WxCdB2EggVU2SOJOWM2DelTNlJ85EK+Sl+Ql/I5hEROCIjU3+k1nYSpndxozgenU63nL
v++LyAt4ByZI4Pkt8Onlbb/bHQPLq1CpFDGI+7RxRBlCXz18iEmqiSWRijRxRLQgHSx0YSM8fbFR
0JABPh09KpS46zCg9abCCj4ZAYO8fAC/UwnxPdEDrtfjk9gNxm0TS0JwfZV+8bhYMVij4DaCdb2W
FayMzNQ6QB6CSqxgFgt3adFbOg5A89SyV4r64NSSNu2HfpQ3jtNP6/YSh/770uuTBvbxGPDAPmBX
ChLUp3kv1c48wgLbLqW0S4g6pf1WWbNKky6xT0aChrxXRva9lmusIEZloWebQMF6FrQd0yXIrits
BFABboWSG4pVC/gwarPJQ/yderepO+P39Xe+Sob/uAlwg1FcyaBMr1uiQt7rQJamYRAiFp8k+Ife
9TP0BMbE7Dfe8RdBCAKgKqyyUd4sdc7H1TyyMYIbDhhDqQrNaBK2bQO1Pxlwpo0g9MUzgfyHK4CR
hvR+nX+OatUqicohEKXOGT5mU/8GMGN6Qt0yPP/t14ehEl4eIERLaa98fCY4RnCBtZDaQPpquSC7
p7Kdltl8q8iZ8fr/cS0cXWheY3Pgeh+vVXM4qSQYAO0EyMyfylaUnQQq1k5hllsK2V8sTTg2Lbwj
1IOgJK6SE23pf4aA/OxUY3C0JtwZ4GruRbhF7ufaLZG0iLUBW/NyqyX7RQiAtgX4Ustc2IKGycdn
RIYJyXHQX3dIQ8NjA6XLgFWQZ6/nqQOa04CrkDw9hpq6pYT3RcBDsbIIDmrQetHXndIJsW5GcQ75
KQm6833cDbROw9gZ83jE4FBSfZVNw8aO+OJpoZ0ALz+0GqBScvH/fRffGzZg+DHoQ1BFbXdTq7Xo
NV2tP1RTdooldfRBm4LgoVHOW0XOF3sRjOqlxY8OH9q1q5PFgrZ9WsvWGETokwZCxxNX1XlBJ6XM
oCJfFkRoy163OyaUGeVgqTy2RdKd57bUf2sLQsq1wHYHTgo8/40O7xexGHN6AIcXYLSMNu/HNaD2
khIzSPMFyZD1e7k2JwclgnBUByOkcMfbwmV9TsWBpUScAJYT3wE16+plRFrUZRbGbsE8KjyHTQ5X
znAqD6EdarYZzMs4V+FMkQnzL1WcMYbAZrB+pHUPBFeHfg2kPuUx21Lz/TwkXiCeF5IYAiZ8Dld7
IebJHNdjMQUDSq7HFANTqDEKTRnRRlNmAP3BN+koYw3vIA6ZIrFpQbtoqFVgjg+IWybswVPoTlqT
at9TDSNTeCcJ+7gxrcwWUYRPBIqImCRbEYeSqw4p1gyJaWb+6uCp0EI/mMGtyKwS9L7YpE4/ch16
WA44a53iKOUUwuMnnSdmCzw3i/P1YHfpUn7I6/D0IFdgSAcl50U++uMqKDRIDOshXFbYjIynYlFM
hqkpQWYWHTjZFQA/lpnX9hrIWVJeUWueTXeCJczDxo0sIXx9IxhLod+PwkH7BGZPI0xDlW7OA70D
RcyJBTWRnbo1K4icRJ0fwsQr9UZRa3J7qoD9cmKdSYUfz5k6uBhuW7krK0Ja08IMUbRdv7tPewUY
d9CPUZyjDftZNQ+Oeyqbe8w8RHA/dh0ULW1FhoVDCmIPGeV8q023ilgIFCgjFsKUiuEtGBKrMwjC
y72MBqXmd+LIbJwHZRDp8FxuJkymoRWUgG7TKm6jzdLWpdfbdLk2DDjBZbR09O3Q3f64InKMcWQz
TgwfNZwKJu+oYoSOvjCgG2VUtx2Ack3VQ3G7EDFGjXA22hDVkdyxtzwes/qExiP/e5IR6NeioEJ+
jTtCCYfT4+M9wdEwnYAeVnxhbsVXLeICaayucid4n2yIUK5OqD8uhSUIaQMcfuiVfrzUhO49yMa1
4s/ATrijVWF8IEW6iz71XVzFg9sk47iRSX2+poQ5MdY+6kYcjmuMllaNygLrnfxErsqDCfD9A4j2
8kOSF4JtDF19HzL4LW4s6lX+hidFlgMw7xKUIbe2VhdSjDxLtQJCcA3iwts0ptYTE+r0KZtYu8HB
3LrU6vvpeRSj6R6L/pCas1sj6JzQcdf90oKW+8Zjrfbq5bEw40I2hUfCCl7lihn8DZRUrWa/njCJ
skddaZ7MAkGiA5/rO5y0wsn9W9FhuSJKYvTs8DZBGBCXz/suv5g1WCHVbPFUkayCRuNQeKHRCbfA
Jvd+J0HIbuMRP4UH1BPg2iL3hoCKiEnlxwsiiqZjp6W9H7EorzxNGHBdKTHYZGPwJP6GHm3euY0g
NAlmCRMKur/7wFBJx5AIvR1k/2i4fLx+19ToRLZy5y84pdztSzi7zGxg3xawrOow0YizjUdeZVJ4
x+hhQfQI4qyY7mFK9fGScp0ok6bDbzWsrOYHzor8hDKz3PiSX7xYANtRhSLWixCiXG1+k8Nltlcx
f4Ig9GKWZjZFIJf67OpN0e3gc5tR+OOpO9ST0UaS+jkGQA0HXQgdYzAEnvWyhSCMIaWxDFShPFaP
GBwmNDXLxAM6pH4xVFa8RlBT/Xb9Q15aG+9O3eW14qgFlACpOKZw68KqDMtZNLt48A1taB+jAsYJ
zyLKq8kO+747cIg7PwGe0n9DV0h+UpC2iKTqKuu5ZYY6wEI0UaAPnLlKi74alCNDA1LsHavMjTxl
9WFwl5jELyLLmLhIAF6uV1w79YLWAUNSjxIItSM6lyFE8TFx8xqIRN6gDhwnCKFG/PtCM95afauY
slweI7OF+gCC1OcNN7cVUlGQUHctiOwSRg+hwW1tVmweVrE/tSGAEde/zFdXVLDOIU2KChtB5eN6
D0U1R9ndwN7UEmcYuzIBwP5OhsiGocBZq4fc5fULShfmxru1cHlIdEnQ2QJqBnTC5ZbehTFVmxIg
CLp0p+qDcugxjIXNMVMdJdNLAGON+r7SAaAE/UN2NYmxb2o4GxoQRGXswXitPY2AfVNoEzKY4yWK
A1WLiIpiz2/G2tKOLVS09uC6zT5yyPwFtIUERBoTDFNepL7J0mgvMg5n1lJ560fDcivMKfc1jyab
NapxiIt8pnovoi1vifCWbLWI6GhLBrJQFy5XW8NF584qKcTQmp0lh+B5IpGBF3MGbF029wBiAn8K
bdnKsoKmH0p7qHptN4Pk/SMpa8nmeqh6jRxnUCXTZKe0cv2QzyP872qYH44y3JbtIUsmKFskySkW
U8tLZqlE6JMFyKbOWXPG7KQPuGSMyPmnOADk2ChhS6dJgEFz046rktFJnqJDkbP2EDdstqtaDt0e
3sVuFpf80HMxJ9UwSfhlqd+lcf67EKK3vosb3yiHt5ixYg9mIN+xOhMPtRy10IzpoF8j1nClK2MF
mu7g3nSN0VABpwcA72lMABuFQM5oQRUprJKDMJZ5ELfZ7GZQ4iKa0iPmqWPuTAKY7UnUwQUu5c05
weFxEgv4yg1TWBNNHGWaGkYFpRRpjL22E7XbZJzZaciyhpogeDkpyjgg/bKWnWBPh62IoSgGitrU
iXibplF76QDLwdHo0DVOU1YduToNNsa3EiymR6goqr2uOAwg0BOIEQ2JwC/JbKmeBq9fkBi0ijRt
B9Fj1TMyK6a1PPe2II4iXnpvRe6EkPZsRIlG5rLtiJJlkRNK4l6qdPgQjqApKZBmIKisgD0fIMVw
fSN9sXORvMP7B915dFnlVT1pGRGDkzME1WAigh4HXKIlmErBV6+DIacwP8eZHG1hli5x+uPeBc0A
bRVEC6DpkLl/3LvwEynAr+Aw5woVkLYrpoW1z9tYfzD5BEOcQa0Ag4ae3ZBieUTyS8Hy3MCsSTVb
D4qCU47cvenu2tCc4Lwnl6Fpg2+pwr+8L8Hrh0EvtDyAjah/6onWPwhmY3RA14jtQHUgOH4bo97S
WlhaB0BAguIFlUydlEMFc96BR/UuU8vuiedZfYhhDnRgMHr5rYec/2jrRIDiBeTSxJ0JsvkvqAEa
Hs8NOPdOc2fdLx2hCASeBOuFDWoJX5NKT6RzMRlm4pTghyZ2my4iIvNgVa/QcLYYSeGaAod10crv
ZqhG5NBgETGZgNzg4nCdGFnoQPJ4iJ1MQ3VBizqcvscYoSdOO87j6OvwGUFEEKoSJRB0HtAR05uR
o/bMAWyPBLiFhZKUaG4cpRD/L8D4JmObiuaxEkP9VzIMMhwuKn141OZK/F2Cj1f6kVjoWmDIlfZS
JaECYQjwaDgEJnL9lwIZcUbqGK0CW+8Xf3LTDOO762tzlUUhxC/K75gCInlDA24Nf4HoSgIKL8Kf
Jrdo+k968isDJOv79at8cVijIbwMXJe0Ag3vj4vRaNLSwMxGDyIEuGOmRsIeBM8EeNssDm/qTOpl
e4LgQGYXnVxvId0+7z+kCBguL52mJUtd5f+iUecVA3M6yFU5u8HZ3MPdEDCwwa10tbvJmVo0G5TD
ry6J/gnmNzryYUCePz6wGSlJObEh3aGLoJ2ieC4OY2sI4P6XnfZdZ9GQbGSLl77MasOL4NoA5Aop
Ngx0l1t6d1iXqJOLpp0XWk8PBmg1V0aMkGbEKmUJh9Vtioi8503L66DVR+mlASBWom3TT3tlUMEu
iNq+vIkZhNzsPkGgdAwLhy1p4kG8GQuhe+uisMlIjbxsJBGb+A8YoEJoDj0woBCSzgiUTobzkCDi
IpB+VotDnOnqEYbyekivr6h1U2JZuGgiIJxCzhGszjWFbVbjNJTAHfBRkbTZTioFczgwYNNq22jL
I4u0g9iBTpTYCbzogb5VjBmLLLRaHKYj2GsLCaUdNnoFl1i++grImlULqTs+vvjJuAFjiambWytI
Z1gpkQZM8uEbXhC/DwfNfGklDiPOKZkqzWlbzN9JYs31Lm51PaMAp4ex31e1euJtlB2ZaNZ23chJ
SyDkALaaJY6ZZSM7GQHHAXHhLm0tdScVRb8lV7SqPS5v991jrBU5EyB+aiRl0a40FCjSixNUjzWz
Mh7GppJP6DR1dzKgElsQyi8vuxiowZgGZIF1wtnWBsQGmhIiwpV1QsXaUp6plTMVkHQcdSn1ISmx
pSH+RQSE9s8CDMd10SRY7ZsU6wLlC5uCuEiqb0aupiEkqgowuy8r9n/9HP939Fac/1gEzX/+C//+
WYA7isZou/rnf47sZ100xe/2v5Zf++//9vGX/nNTvuX3bf321h5fy/X//PCL+Pt/Xp++tq8f/uHk
LeZft91bPd29NV3aXi6CO13+5//rD//xdvkrD1P59u9//iy6vF3+WsSK/J9//ij49e9/oqx+t3mX
v//nD0+vGX7voeBv6Wv36TfeXpv23/8UYJj3L7B4l6nXMvdCPf/Pfwxvf/5I/hcGESizgN0AOGAB
vOVF3cb4NfNf4LAA3Ye+HGgcYDDgZyi5Lz+z/qUuURCzXVDPUMWix/1/n/7Dd/rru/0j7zIou+Rt
g8dZUqV3expQJJQ/mMejvYFyD63oj5F10QvgidaN94BE9zJt7JTGKiTkCKzntaNJlRftVqpdGLF2
h5bk+gnyVS1k0X9I+d8M8p9uZdX0wCGKeUA2jPfI0CF72ezgEZW0O8mdKXMGdMKFGHyK2gXCL4fR
uJ86jMoM3t/5mcW/ejR/iEQUUpOq9tT0WdyKf2vPhk83uDr4khlDkI6PlxsEwd+gSMclW1uc6mxd
uBPIKOIeBM8YgQmBGbWxEwt/2NKhWWMJP93GalOLpsCR3eE2gK49z5Q7OUqt5AbqXj87Wj3AJB7J
WeQPWxSrSy/82lpZtSUsScjzML08PxJVCTW6rRLJh85AYueMqvl+cHSSuhhrxIkviT/GvU5bjFio
RsbS7QtXjM4KiCnU2DgxL3DBa7e2JGnvEoQQ5l7ypOLWQGgzyttMd83Zj1CHwaBioOJMhmNMe3sk
TeqW4ZMo7BQVxSBVK7vIYBVoz50nIhDyneJmDh8cwyn5PS+PU3RneB1zZJu5VUNa5lcCViLtthoS
Fy+ia4+wmkQI2tAAO4adCIkZB7AJK3IgubXorVpE1d1EvK9GR5ZfJH5X5+6sv6q6DRZ3w3w1vheL
H0UCX8QZFLypsPmt1uyZgU2cHdEVFvSdqdj1ghP203AvJCQ86MUR6MsiIxGEi0bSg6h5F+WnqSHJ
t7n4Vn8zKrv9NhkvKSYh+lMHPm84nJnb7OUDfyjOErsH4XYEfDsikEWobsJ9hgIeYDdMfXN7hpIs
8E9AfhNddsK9JvoRweEHkWiYxB/biiQGTe5aonAna4m6b7+Fe/YgtkfogYMJDcF2krnxrcHOMUfP
NxgaAjFVJXgXrf+Mh+/j38V0+MpbX9cIGL7poazO431rHcXkKa4fpGivQRqtb2jc3svaGfzQRkL8
2YO2a4+qY3oKBVmylLgN9UYhI8noNqOdUDHxIPOX+Kl4rCPlCLOWoaJxfBwL+H/fQA8Lk/E8elLH
R2Y+XH+MS5Fx7TFWFXGjA0tkKoidEzo+9uB0PFBJYytFkFB5hi7BA9LEimIBUcZvBE6F8JGXNNno
423eh/xxH46mAGFgiAbetxSNG5XUCs1hQvkbFA9SirbmLBEa4i5iT6b4IHw3hX03/E5JvgU2WRMT
/4iSGBigTgHkDBYCH+/ESOZmkHg/3lv3g4M2kfIjh4UcSV9NG8uz9Exw1TdOsIv+4Kev8O6aqxMs
4lJm1j2uOSCpPdS1n2ho5yU+V11BoBwgl85TFKelHXjVgeq1gWQXxx7vZbZh3UPy/dSDyT7ZTqGc
zOlsGaexeJyJHCP+iHtjY/FfJm3X7nd1oI2iGdWmUo73aXLIQsIzOjkxgS4AzZ+G3IUlrVb5mi25
gkzbwbMkUs32KJCe0VwPKgz5JxomzLbku6na68gWBBI5nABg78quEN9GOYmrgxWECuysaFoeMd7X
zFORHFLdlhzRN7Ac7/UFOXDMiz3+WnojZs9yRsY5WI4NsISUwTcLH5Te8efGplll5J+WyOogbesq
gstqNd53tW1mjg7oQvaG7wPBDDeP92jgak8hNSng94roMYlOKek6MnJY8gRdTaHNYqQ0PaUO+kls
gw24LgI/3d3qtI2FJO6ErB7vwXh06gDT4JN0AnAEIhBe4hkbxd1Ff/DaWlidoMI41/2sY+1Oolcz
T6noIDhZ4aWNj3qlyfdc8uLOi+6AUx2RJ0Y6jV2dNuY3dE9RIkevVZ7QOLpNQ8eyKH6dijRnfu4p
Ww5qF1rbtXtdHZVizRMxVBHtWtrTSApqdicmfh7g2Oeik+te5FhoD4DV7ktzUBb7Ejx67H0b0ccJ
jV1O8sjPudf5GytqCSpXbuyCvnmXhhhV3KTqcmPScmvsLg9BbyaSQobsdxl0HtuFtK7t9Cakye+R
DGOMprUX2sV37oZ/1GQfSrL3R9uasrdeQGsgWBzFUHSbcDNw0IzTl+Rh0Fzo18lEa51SpDC7IHlB
a6d8TF+t4s3gQZ08zUR1k5LkHd26nwu899rLWZ0N+gRXskpqkLeaUDetHznQuL5JMXDgPucHaX5B
R4AIdCssf30o/RWWldVRUOcsb2IDLwKa57Iu2vByl0dk7vk998yWGGAcjrsockYy6/uS+2rkibRN
f+Zexzd6Z+tO1qePsjoidCNV62HZ1cgiQ+QJniYT/XYCTZQM5T4mzOn9Jntlh0w/VEg2+j1raQPb
5meoWqC1niPW5PlhGkK7F0D1dK+vYG3Vzfx0f6sjoYWc7ojGIe5PcfTsN5MepPi1DO3SHUhPeblP
tF9Gfcv8fjh3yVHNPV0KcGLkz11ygk/UY+9grJJ8h29M3P8ohXsuvE7hTZmidaZTKONAusVe4n5T
QrUNpB/1DnVDowD3GeRO60z6z1HazdOxk9w0x0TG6R3MPn3RzslQeV24gQvc/CCrQwCWvDBUk3EI
JLqvw4jLjdFGzUJaecJJ1vFdbDbu0+aHqZAKu7myq3Y/iXRqqGgGEsFRNcG0nWqDnRC5zez5HiOq
6x9lTUf49FFWR0HR9OWUWu1SGpSNP1OQ+wzlUdeeEyUmNeIKMHzEzG94gmDstU5UH3VUOIRzV59P
eLeeutV3XkPpPt3T6ryQColxvcSmGl0YYuwjp7f7XRU099sbeA1a/HStVbzvAOUL+xrXwvyVoo9r
dUSI7/KfE5kc+VE55C4gva0aYNlw1WkzlEkH2Kz/HE8lGZ5y9cxyt/pVE34fMTd82/g6X26ZpSOD
Rs4C813dnQZtujns8vFe9RRXfx2jM8hWbouFftuXIH/QhB9TiUiZDUCk6OqhDUvf3Ist2DxRjPXC
AgWPzVUProWyv5mSLzv2U9j96/bWqiBqokGiu8HLg7wUrXvSIeGaiKnZi2avSqbX0kXPB8VxGNta
ezZzV0IiJByV3EOmk7mSem/RLUGANRTjj0/67q5WBYtcR7OQJEg3AA/tIFaSOUZN21/cEU4VDVXI
bPvM9NJX3RX9TS/J5aS59kpWJ9GYKkwpwmzZT6GXu7Fbh3uMj297rJeIpmwrxmxdb3UAQbgqzowR
K0Tw2atR+UiE1dEZamTWS8QXnN7aZ9zNhp2ZEvV+3llee1d7xrnektz8Oil4995X588oN0YBj9A/
tlLe4+nHmU7aWVfP2vCryO/0SrPr8tdE4SDswN2OZF0JgPQxjiK7VZ+q6QAJpOs76OvM4N1NrQ4d
aED1GksuSzQWz3JqNyRF3o3MAHJOkjfRjC5HxvWrft3OenfVVeSPZx066waOYlRrLvdTVKx34vwc
Qm8dZu2ScZuED7FrJLfzEFEOPreXO8zFoLNg4IX5sfmoJw+jgOifB2nk87IlI0TtNhLzzZezCv4z
b9JstFCktbQ1g8mBejgGFqMvKK41ORNlCpUKErmN6m28oC+z2XcvaBXitUjOGmNpyI5uG78W8bGP
HQHxFfgDfCH2EtJ0j5KodVhNDQODb5S8bg3NYAeAbvOwFcm+bny+u59VoIUA08yMFPejemjt9Rh4
O7MvkNrRl7gqU/lJ9xndgsxfJGauRIs1daDqlBZzdKwT5b4MCoto6AZGLoQO+8wVkJuYh97YsTlB
Pj0IXtU9SO1ZnZ8h5MI9CGao1VGo3Ww6S5kHTL2jc4JeKfyPShd6txYtJVfp9zAgtut2p9SOACm9
7mgMD7m0z/mJa37rIT9aUAQowQc/gpzQxlZYk+vX0XgZU7xvn6pTk4H3iwQDrSxYN4lO01MlOwL4
zLhtOZonGKhbCPAHppNDYbYNSnT9Nhsom/exCswQq2OjGv55lDaWk3ZICO0UEdo0U1uBH72p/jRt
5L63kx+HdwmacfwHC7cIoFubbo0UbKBor8Tt0hnR/TSYqQGN4aUVIPXgiC9JLKMlgaTq1hr/Oh39
a42vNUJG1YJVSsiXNS7/ThuqE7RTs7uyvu90kmue0bnAEKu5q9qmfVoKJghpSRppGITvgSD6Bam8
Eg40IRn2WwLtF72MazthFadrEUohc4vPw3/D8g/WlbMdvrCCyke4atHmrvEEh6dER5KD1o2CVM1p
J5LkjjETVJqcGokXgm3q1dJG3fL1AODde1sFc6MABZsNl+55MZNYf+zZK1gmsOa6xTgdwtExbeYX
+Kra6XgfiWjhs2/IIUVxV6S0VU8K82oaejrRmqeY/mQKKRKgZULIczIbDEQbg34k+wmJspL0JZzM
BsmGxajdNo+qj76QfT34bm6FVdhvRfCGFsLSPawTYUiPTJeBo+LD0xTbInNm6KzWh6FzdDsXAxQm
I5Vrb2Z7Q3eu38nXI8J3r3Z1DMQGzIqbpfrQOkCEHJNDC8ufIUpoeV3i657oQIY2QvQrfiLESeVJ
L7+H+h3kumPH3LqZZYldW4KrM0CbVQy/lmy2pYYdZ4C/EfRLo7ve9BKZCjfAcDU2oAUx5lACkeG2
4XbKweBPqurMTv9igWKwET2/7i/89YKsFQKoHeZJUorLuTSPyOr5QSXAmTBn/NEDWOhkwfBTAjJz
PhnKbUsQOIxdMpKt2PH1fPLdfayiuGbmswoJI7S8MakN6jNUMq2nCk0eHJIGC9SfVQAlym+xUz1F
1NrMcpctduXTrOnO+qDPetoXyyESesUt4lYCVIfD0d/m3a003hnteUxuhvIbIxgpSxktXNXYzcme
6TuMp8qjyfxoPHTTHXCKGx/pQj68dnerHBz+zVpu9FjFLS0eWQZTQWbHxl053Usqg/z+uSrPNXc1
hYbjoWr2fXdkzb7u/NRwRhd15lu0C7sgzF65tA+rF2E65PKPJvVCYJBI97ycCnBZHcu9Ft4LCDAZ
ulxt/TjN9410GqJzJWGEuDkM3ig+1+L+YQF5SXNCTIsPs6u52W180D3ZwYCchLTrAA2ig6uQluBc
qLesKi+In2svdXUgdDmveDgjSC2FVDfjpG7yu1b8ISr7vj9J4pNUP0QFg2jCMwecUOhvq9yvgZwE
itfLNdmOysmGIIutucvZgRoMUIPwFENgtmh3Ux3I4WsY74fsTjK+9+V963QAewkA6EfPvH2IdEcw
zmHtQXZJP3TJjRb9uh78tnJOa3WuQLNHZKBGLdWz5JbMAZnRNVLkde4ItMHSjZvF/dw7m/F/o2Zc
K2hldThrDQR3sV6hUHBmOzXAvMWD2aUHFVty/TEvbozXPuQqxg+iDjh7ewlhbTC6AlDRgtuYZKTQ
9p9+lxlhkT289RJmO3Zrd1SGgVsDAVy7e2HwG8WZyYlqG9NLd0ALWbIbj+3jXwY41ofen86J6loe
zsmjelcS47EKWm+pLQ0oQDijl58YJlyWXfR29xD+qDFOgC4onW+mH2jaKLbsg/jHH+tjZsIKm6T9
1qny9csGrgaqHlBWV1eRUyo66PFayXivH3Gipjg9Kq+eaX6vGHb1bD5w1Dq8d1Q8uIKplSo5UXeG
dsJmj/zr4+2vG1klwBZP4QBaRX92ug7LMI4BVIEQdAvYi5++5NyByvb4/fr3/x+W+V/XXUXHvoM/
iZHg6MA0r4MY+GMHIuCAtY5KGOp8GloVhKVEMR3ZgJzrRrIjb71/9WP9URS6KKQzHnsglkRFIkBM
EEuo7d8ESyZ1SDOS4rouZhOOhuITZ0v6kCePWbgf8mBrYHAhnH7eDX+9jVVYA0kALroTmlONAwBS
T8sHngGtH9mxfDLaWyM6VPXB6EY7LLxCPqI2AC5CdlW+HyynWsDk/Fupo3oJNCtQ2XEqT5IepJ0n
o4Ws/zYhrxAfRUaAtXAxFW9t+MFE3pz6tQFWiF31u8zwWOfV1t7QvAhDtBnNkB5iLTQiY3w/dXtR
O4TJnSXdJMJpxFbRn2X0jyAYczMPAQup9r2Cd5o5vSnAv4T9c549aeHppGpOREBC2Szd/ocq+a93
tgqUSTxPZSfgKBjI4MDpUDbpLFLwEs2HqnRhIiTEAEM4U2YnLxFV7KWVKzrCE1QfRfVJhV31NBxD
jUzn1LY8HaLcwvdKJoOCsfE5i/YJxD0sW6TqXqAp6SW7MkmuOjmO7M5pYIehBXz8rUBUHn3WjfB4
UcG4tiBWyTj0fPN4YBhdVb9Dr6185VmIaBUT8zb0ppcZECgugLi8Y/0RDjsysHMoGBobDYI5O+Tm
Xd2SqQP1Z5msW3RIgEEm8kP9mACSI9miaBc//g9p17HcOJJtvwgR8GYLD9CTkihpg5CF9x5f/05y
5o0oFIuY6FlNR/V0AUxk3rzmmCKCprqmBK7cuU1qM6LZpHqbmJKsVWpq9jYUy2q3arUuV4NQ5RUE
JFPszCQ8ZdolXC6EhKUzObsSYAPVtEVJ+k5kZkiTMnzAi8JxB+mSnsHDDnSPheuWJwt5b6Fn6f0Y
gQ3NSAFKtESlZAtEH4KxawC+hivWnk63jPwhVh9R7dTKNsfli55xbcFaR0E16tlZ/0Szq2T49OrX
SXRYxmEmZBaxlWJiAOmWcsuqJaWX9UmEeTNYyJBwskAbkYBg44Qc5K892xzcKXVZu7bvL+jFv+zO
b5s7uMm5IPhJiEsmcgQzfxNHvTSg7NI9ZLpv8I1OcQ7xRp2cDHM0Vs3wh5LWGi2FoQ/6AP1XBJKr
Q4kS3ANV+KTBIQ1V9WiXra9O/FbO7DQwu+w4Bub9N7+NpQF9+N/X4+XsX421J19qeKbB7QCfCIht
yV8MCpuBNsaPEgWOQa8iqMFmC09dXK/ZXZgKZRqULOoJElGqfaGYOSBsNPMqd3iN5LVnD0X5MBqZ
Z5WlCU1KREBNSDDGHZo1F9tZOIApg9HykSpWEKlkilWqOA0MBBkAoYIVjlqlKdzWkx/8aaHc+Ev5
/rNk8wsVStXgh1E9iqHe4KEsCCyelGLzqQ3I9gHaN5NGADDRI7IZCY6mDF7lf7xWhdm1Cg6xF0YN
VrA2KHYt5yuB2kQNjGwsASKA8YrrsYk2sEPQws942HKMI0/fFIY+eidiELKU0/6l4/6zKLN7taH8
XOQnZJkt6r32uy3BdsNtl+Cfs1wtQGEINeo8nFOtsMVWBXct7bSAtSp0kCBV+DZVagtI5LFy2RV9
VhaCz1/q+J/Xm11h8uB1RZEjC6mNJtA9xhJwnNTUkiaVmWI11JrvwaiOfIdGaDquy2SzlHkwC/FP
mF00EVw6q5HCScOIrjc4IChbDDNNpbQgRAIWLvikdGcBvwdPuVAPZICW4Cq3cN0tpWMXkMDVeQ89
Ssy8MCS1R7glYB9I0wkWrbHaBR1WnYp2q2iwG9bhgRkbKH/E9FmSjKV7d/EUza6DtoHTdwzI9WXw
G9vc8D2yz2l3ZCmDR3JKaUzoCLQhWTkAadsO3YbQBNnnfvi7DTf6CX9zjCg11XC4KC6BmzEZIAMA
e2u/Arj1fCicXQEpQBuyA8IgAGvIrXonydd8teLaDe5lRHSjPYPSufBStwv//2zWPziQZTP5yoiX
AniNo0wJYzvRGrOTUD3I0yvHfw6gRm380cHraajYonUHXBatclJt8NyTkH8M2qgHldbDyM6Ee97S
JiJdrzvX3VxwI4EKRQDDnuEEQ/TBnHyr6KyIstJyPYnWBH0oqNNFRl06/GAOBpJZsT4n8SqtTkO0
Kpa0B/8ycP5Zr3lAblm6ygSs17Tj67UiwwTL5DF8TS3fCaYdhz/+8NRUX4Yv/KWn//PoWRj2kkDM
S4hYnPLJhnd0pwP32a7q7MRnX9A9V1Nmw2oFGXK0BiO+BqCZ4ePwptxvC+lUCk9Nep5ESLOqAGZp
Sx/qL23Dn9ebRWUGBGRFmJBzkSYOmTdUBPujC5deQ1KqcW4zyTvQwqLBIoVSl66FpfRizlLy0acv
wUUlLzAazQNQ6UBzoNSejBT+ZiowG4txluQO9zbnLM42SjclHotHErB0sk+NwY7OPAqPzlIgDW3c
P6x/GSf9LPEslwbjrYULEnJphHXGFLVcMVrZ8EVNMgICe4UvFFSx0FYol7jSf2nR/Tx6FkJBz/Qm
ljSwCNzYL7S8eiuEnR9tY/ZUUUjmuHOS7jjqMaLPlIDRUg/tbAWBHh0cS1DOnSFnkTZlmDy9U9wh
ib8NVjCAywI8Y6iPfXBkzdwssC0HUL7pl3TYKaHucRuGO0FEo4O6c8WfeH+dWdRChvgXMMN/ftsc
2lIlbRlQtNefqFMHpQYHcmnZQ7kdNyHiiQpbqirQRAVAOaMEXRv9fxYjCbiVCJ0RxavF/vvC5X1p
sl1dm1wkF4Cj49ok+zh4YeygNCrp0CcpALJwnRoAjevttDV7GiU/b8F77f4+u8iI39nWc49skQ9p
jypxlKGSq2NqaHbJhki44QMBKVu/oWmnRuYIWsg3/OIq/Nl0yUyHlnFC2YhyCF0Z5Oi1TmWNhSug
2GyDUWsZkvAsHosLVfje+86CclxQNA8div5UyiQ4egPaAoL4kUB9hluP+ZYe19FjpWOGWAPncGjb
I6+cgunMax0HNGL4BcMjPQ9dKTkkEljmkZomEsC960aZQJ3ZDvV5YN4pfkcPh0nlmHex27SBp3f9
N18+AouqRmKlsf0mhxBDNX1Iuc2n76DLYIk6bej1AEX8OzhmQmAlNFBScWQFsiqiodE7bGBHeu3b
OeARkcPIWulbAQRiUBkbo3woqlEH16PLtSjZ85JvQqNB7YV0VUPdjpfNelorkMI+YhcI7IHWCTyt
G6yYwmQZ/AAqcEOdClfKZMVACciF5TdHyIirrA78NzLPNlsVHykQk4HF93tY3QETDphfDdQOkjJQ
lC7t1XjUFJSWmDYZaboZ6eMoAFq5BxtD80RXLIwIy2XASt1rnqHuBns3I8dgDVh3xgBFImDsFtBc
FCrhuMZG6Kd1UkMup3nu2lDrgVlQC0mTcdKOPacisFDJZnhng48AmeKwKgH65w4s8JExHt5/A+tQ
td3Crv/LgPInDMzu17aixbohqGv6ED8xvqV4G+G5+qwP/Vf6GG4QY5+U/JN0jzoVNPwBYXdfr+jt
/cO3uJln92gjUknJ+xPqe9KWAhyyAYyteQs4jS8Q211IOvaRw+0K73WAqs2mew5hQQUdH1bPUQlR
xhSq0PbgH7NALR+b1VBodGNhgM5mpti7LGVNqZpx9tjZrO/WsaFIariJPA3QZbpVYeNcZF/A7sHV
gH2OkSzgD1ZA5Y579qVjjORMKYZSaFOilp6FXRoEByhcC+gwv8iKxb2xoc7BIHSALqLJIUTUGjSK
AVFcxo6SO+fesZ8VWiEUT5KGQnE8YbKGSMXhGGkV4OiYcXBObTJa/EnSj1hX9rAjpCd9UYx26V6c
aywxSsHzgYwMAEg8Hx6eRiQaNTDY0KU/+xO8rZ5GZlONp1xahTjnaW/zrT0xLsz6er1+yOHudpBl
l63cbDJglRnVUA3aetE+0nuA5zETbJiXDmexIo2yZHSb6tUzKOqzGB66bhcYkp4GC5yRpQJbmuUZ
sG+aChjQkfgP2S44xyPBbUKTH9wJg+9qWKf9gYuA95ze01KNzoLlhar4UWzpWMvAOszhWWRDC7Xj
twJ0RjjquDgsJyH93ref5SNMyUHsssa3B78xzK220zNK87K1F+oKBxCvBN9MFdiK3uyePFVBH0Lc
VNRRHo9YOuqrQvN4MQO++U6QgpQgZQO1kPn4J2fpfw9R+VeSDXJ2yauUURnMN+jEB2q/tAi3U+6r
B5L09CpTgM4xfHlS1LW1Mege8CpamrKgTrEQuRsPME+RdVgDOTlkKsStzx5hSAHHlYW4ebu6vnqL
2e07MWGUZLB4v1TXEqvW3Eta7KF0n+mRLjofCdTpaWeSn5k3uMT+F3iv26idqzeYRW4qLf0KErj9
aex0OcGgk9cEG9BG4MkHhw5tcDGz8C0azhmw1Do0LjITYjZgV+dAVwQgGSlWCEhDd/SgqwRQGuPE
OdxK4MV7GsdVxj3ABH0CXyqxIsD3h2MuLEg93r57rn7BPOiXaSkl6DSexHqdSR8d2KLTdFJqnSnd
0hq8VaxBcL7K91AkVyEfVyfrRF41Crjr3OBynp2P+v176HYP6eqVZtEV+X6dh6R7U48UIA61Ola4
UKRtJVo5ptVorD/1wCbAYBUpEgepqS3b70k8okp5YYstLs+szoqKuMv6ClG2M6N9QmNsd6YKp0+s
kLWl1IQLFjlp0NvSh3ZNMSjNN2x78kukn0vZ5oXm80fkuVqXWXDEjLdp4vQSHMHTr52mesipPcoG
RgVYIYGvcbIt6C9mxTt9ZcvTPq0PcKur8tWZS60otQKAaozaUQKbhURCJ8PATPVzJ1TMtjA6yvpH
3xG2KQLoqygcZpGS7zy/9iMkx8Abp6zLQtvLlDogo8vRYvNHGpBXZg1P84RGcoc2XNFt6ujhf3uJ
uTJfBiGyAnLfPUhbzsjhxtN4zKTzwEb7CwMpnfU2omJBSAdVo170Tr5k/HR79gZr138vw4WIchUr
Q+CKutjDG9SG4G2gEKHSvgl2eYzhILhSrMlUJ0E5QGld84tM7+hYJ+I8ySFroYrxlPPbEFdZwRht
sB/A3xSA2H2kii8g1iak2AMgidFGUjDmbScNjtotCGC5USiqF6t0fhbRrkcnNtp7odlFoP4YGMQV
NCDO5TSqsgQb0+lYMM/+8JWAHvsOX3mk4mWh/YMPAVtX4sKniBw9d6jMYz+MCjagT43ZQqLfaoEw
g3qBf4Dtb2eUmM1/B0dO85lzMmzC0yIy4Va/8fr5s1BdK1LFFJDrI8S1UStLaAwCAIvpFCyt9cjk
UM4m+rgTLJ4CMZ5COa7+F5zGW03F67eYhVtlGANFSvEWBLNfgnk2oYIzlNoewUHThBXU7RV9IJNi
gBlUpUZrourRl06Fhch28/K8fpNZlA2YPE6GNMT30IUPVtZCzKctzmbRaPA0Xq913sxcIMuSraBF
rgR3r39CJZThxgiRKAgBQgnmdxKBcUU20aM4YZrSrJGsbwBc6RpNYNQGNLYc5t5Os0ato5h0ZzT+
S5d+Yo5YQQ/ghH/X24ouhNukfOUYc7GlRxKYeay9fjfy768OLdWVCZUM0oTUYjKLff+VW6EmHUTg
w1RfDxZC5c0O6/XjZplM33d9Qoc5fZLCV1rjUx26JOr0HpRnDiBICfofIsjsDS7kA2kr8qsMkz9p
JbOgDoCpRUivVG9MXqViOs9vpJBbeMObVPvrN5wdn1DmYnFo8IbgXW1rO1ljRLnuJ02BIzgIDNED
BzwEma/w8b5Dw0HO103pBmYMtsk6B/s/V5kzZq+sIV2wVrQPLL5G6OAQygCfrJ10DD4Qo5rXwOjQ
Bwk0qSVEM1q2aLN/AF6/BYTnPWfcxG2+5bV0YLT2AXgmrbEAy1rkB97Kqa9/8OykdnTL+0OmTDgf
tAbhz0SHuGXdvcQaUH4WFHpQgCzxr2/m1dcPnR3KcIT+ahFTE8IDPFoCDA81FuEYlYU99k5BJDCU
EcaMKi4sWo+4VSRCscNYCNXkW97b/LOkh/ZhOdbR2PykD8hAvAg6zi9CigEiXD+0SE1e0U+7/8yL
jdG9Z86Sm6KrmLqgBPLMMNhMeltpuM7a2C3jDV6j2Ib1x5RkapW+QuFZw3ViCN0WMppbLi8gY9KW
+5rz97wCFGbYr/PJ02gBGrNFfaiVdcLVzyL+E3Q4dBgDqIKEbpU1ZPtYsoPukTa5ak/Fn4VQ7KLJ
oppXKdn2XGvCmxbIptfAP3uCZ/SwAOp98OF9B2pl0EI5NRHUpFiA6gOgmXbi9ARnGHjm4spXZe8F
FOzQBPIvSfaQmytSCbDAgyTtU+ohDWQoVlS6yIKf0r8EArSfkESpVRQa8LRBf02Ejx84jSJavrCd
4M1ksjJLjsWle5ns43sLP8vS2iod4z73Jgz6AwFAGciuKEbgvch6+wzlIE+tFAPVdSLo5VJqtLTd
53IDVJtFE9x76BMPkz+ghCaNfkoNIn6gbNb1GgoI7PNkyEBMLQ5QFo73XFzABytKaMrL8e5gQqEL
HVEOI6xXaGH5VmLEARxNli7dhZN1EbG4vlZSTwSmAtf/sCtgofLA4XChXMQ8RY2dyRBXwetSrX5z
yHAVU+bqAX6sxAId4QNXeuaQ4c0ApOtXcSLiVqMZ2IIrgIRtsM+CC5SXrXwOL/jhS93FmyOk69eY
XSBNPkVymeJbN3qG3PsDA5hVbXmFqgxAvPiFCm6DE57vh5WbuNDrp86ieMAyDQcpZwTUBPpGDm1A
cYp6D1ij7js11kbcslqQ2EJjRv0LvUTOX/zRs3jeN9w4yQx2GQ9c7vhE0AeRsAHcHtlVZWUYpCHv
WdhkN9n21795Fr4HumvEqkhxquAq5jQy1OKN2ocitlpvQXuEvk24hpF1NUFyy2Cg1QxaHy4TYLWi
txyiME6TvS18hqV9P4vuUiN5o1jjM4ibwuHfCL881gZM/EGFK02w/AnOYOGZSyd8FtiYRsl8psba
y4XGmc2OY7Rcg1o3JntaukcexzYQ+1x66kI4vXSMrk64FMdCDPVV+iSDo251lUH6PI3aGDKcYXBv
Qd4OrQoitrDwc8nPuRPH5z1AcYCBYJUmSCG7VacrraW00ARBoVnhuFMWmJ38iXxnLtPrwGpbA3RI
QV8CCd6chV9tPn6WOHMTm/ChhFXPIG+uSya3QteB8jRkr9DOYlVQfftmYXKx+FCyFa4WHTb24hhQ
qCQIKDe0pc4cwDRDtkIm8FW8UnRxSUxw8ZmzeJYNgC2OJGVndkyujk/AQuvCMfkmch/jKXL/4cry
MP2FFioHCdbfP9LnFIWZSsjoJQ71kdq1hRGfKm3yh9GJDNSr9sKGIrHpzw3187xZeealJV1IGQr2
PoLTDSoyGP9WO9hsWIMEL0jYNwA/hfY7FODPzMvCw8lffu/hs20UZ2EflSyOEW/l29ztbMbqDE7L
XF9f6qv9JUj//NDZ7qkE/E5sW1KTh9vyjSPSKUjy87W/x6wSgj6LVzKJwPd+3Xzv4DYuRiWjT3T2
yW8yZ3BySwD6Ov7IhbPIn6CEmGPoMsgq2G8NFM0hJ7ZBApqIwFpgHiPt4b+ieskmBwKYw0ghX2gL
L67J7OKiYYgOfJaPaFIia0CHv4vR3s8jq4fMkCGGEN8gE9gUzssLlcBfruyfzzG7vroaYuNthU8v
qCVk1b8TICGgNzUc0ZfhRkC3p1dicm1US+iDm4pl8Ff8zwmb3VJeX4dN4OGz8IcEEtBAnnkYY/St
BrtyTluWNrmJ6bp+4OyKgupnGqdwXT416NYdZJfXYiPSw01yZs4hdHCYb+kN+4Bd4qvcFEv7eTDM
3X/HkjjMJEUkKQJ2FnpuiSuie1hafmVm477wLchEgkuYJCatTbqMSZtOabA+bYsD3G/54FhAUWVA
47vsV2njtgXut8mAbOxyx2xhjQR6FgmgcdeWtEiyGYuqnPoNAC9MlxoVEUjyILhExBoSSI0sUcpu
ommv12gWFnxv7GESgiqYtyJP9UF4KEyZwzy0hqzWUye6TfhQZKusWfMmPEGG/Bg3WJNw72EKFx8W
y3LufkAW6FnUEANKCGQfNw7k9CqY4oK9poNmIB7RUX1KXmKjfJQx8/TBk1S5A4/eyAhNCxObtwY1
XCXE3QT4sOQxQdtYNrwNZYs25GIWMpHF95zl3OAIMb5Eqjqg7cUtGFEJyN/JSx07rd1q0ISlj7Qa
4rnAUOM8A41hgZVIaDS6qPuB3vsWNagBBpgrXo1SIlgQ2P5zYMC2DlSBhZuG7J+/x2LhImt7lTtM
UZP4CoczyB4mE+q4VqrRDmeJJlHMXYr8FzrrvafNgps4MsjNSeQPI0yR4JMxauSI9Y/iU+qj9iY1
qKKBq7L1AH+a9CpTA3NiNMJRj2P4hanBDvxY7bXWyg3dq3IPLQIDxiWAgwVQ4AQ2TFDbDf5ZBmAM
BgHpWw9jDsgax25W4K8wQotHz43Xo3oFJvMgm3BkVMueBjHCTUe35yO9aqG+HHxF07odtAINAS0H
bk5QY2WdD1rua54TRVpCQbylKms1/QgMKBCMXao3EGmfntkKOCjqK6PwN+dFum0mlB0lgXov1jr3
b1K4uv0OZBU7CCwVk71GW4NZISs51aBdYrAha0JngWWlgdukMW6w8hTLy9RctlLZoRk1eQO767X7
whxzGTy8cJUI89lXwmYCz5MAmzyDI4qZZXNKNxRamBAGzrBk5mK6djv////LS5gPugKazZMqwEoA
hAZiQvsuGhOHg4dZOHZUniAbjrUWpAg0l1B7JpslFMLNgKnAqQS9LxpuxXMqt1QlUwsTKPqEtk2l
5m/RftyGLhBU740dNGqn0SZ6mQfqpdiCOp8hNvyDo3z9ArPAw1exJHg5MgdEGRM6mnr6Va2gP40h
Snzi9gtPuxWOr582S5EEueDFEQ4tp2gtul6p4pT6j4xFePSsCv95MycMh1yTj/cfzJE9PY8h1w+e
xZDIo2HOOOHBBPvLspak4PyGCJ+CkW/Z8jMUzSBYEVLWmB2B7BmILixUuK1a+Bz6Y7flgbjDqF9B
K3csdIDf4gpqpxACCY7NqJYPIrru9iAZySZdUBK7qTB8/e6z8wo3q6nuJMQ/6SS6UMQ+dytmXT/5
MBKD0vCWNojGKIw3RpVoIn0CMOYHBpRY16WTGMIbKa4q3GNChv+/Q69xjyzG6Auw/976zrKykOU6
IePJO+6qZ2kHCrmev2E7mY0NGOxTVqlOb/gAVpoQoeNBK4EA2QblmAlarIUgPfIq5ro6dJo7lQ6M
+LFLkaSr3KvcQuaJN0EjOPhmK6v1Cljt2mUtj/QK6u8C+pLgCD+TDQR1SZ0+gF9l3d89N9Prny8g
zlO/oIXhd8qhFYMKgndhFiUhs3fRIdK91qJcxAYNlzKyivvPhWXH3W0r0rN6soBZ6b8uWh5KZVsK
FHv88gYAbsvfkjTB3xY69cBu5I3/LloSJCsCzZON+rE6RTvJlM6pXe2YVRSbsSs+TfrkcOBZtWr0
0ogGbUxOecwwquNRwLUb+QnOLuaoaFC7qY94oJ3hcm92zYNyRkHBqIE+bmPIEgNk1u3xcSE3DpLo
W211EE0GBlEPAbTEOyjmuOHWQJ5jHnHoHqQzyIP2Ra4SNXipNbg3tdEMnQjJsO7tklqNcaO4YH6Z
jSYj13lAce5EqxjM50xt3MHF8AgCWhDbgNokrYpnntHGF0jFGQMhsk0IIKBE2UDerSsIV4GiZPnB
JXmLco3DifU0bxu/1+/hqZHUbiU6AL1P0JeAzlUK1chULzaP8AYA5pbbC7gEegwsmRKtLnV4L945
FLSvozlZRMhc2RSGtJnwT5lLNh19lqzEjtzcjA6sTUPfZNTpZ5Q+6vAlrqS3AUyYrfiem/UJ7fHs
UfbVYQc4rWgNO3HLaIVxQYl3toJTYBLUbX7m1PwJfshmbvhmtfGOCC4p5rdgUjsshP7RBd9Fprce
7MKQ0Xp/rgyFZPUadOglTWwQSUMTyrpaI+J3UzASXGT63AQcYQ4N02Jia/OHHRtFc2LNxuhZVc8E
zVkeUXgXLOnbccBjAU2OFDoGvhozOQMlR7h0b92+SX6eT1LUqxTUh22e1PM8mX1xLbbh1Gn5gBgS
o00oIafCjQJHMyLt2HpQpFfvn8y/xOSfx88KnUgAEiCKGUSERqsGiN4H2GZdXaiDI/umwH+OtFOA
Mx6s8tDORXDA4Y5BMa5MuRTTwtVEK2E8VZopuuqePg0AYce+ztOnqTZ5ChurI7S2+n0p4bg4Dv0Z
qH9efFYQSTE84D2xnU5gsvc1wAMJ7v1Jp6Hqh2nx47jJXSbYltpkB63aW7JoUpEZThYEP5AN482x
u3bUcbLbTVMZABAKqQZBPJjHKI2aHyBsufU3gGC0WpO502GoVMEFDGeXi1a9a/cQaTqme+YROxOC
Din2tTlCjRniIJENumXxCh0QqVQlXg0EVYl1qB70jda3ZzRtvFXixjt5K+j3P+ZNWPD1Xp7lQAVX
1s2Y9Rh40FZrwH6RgnumCltsv/lsK8WB7n1idp3Zg0rx2j6nrwNQPxXapvUTi/lE+4gvWG9bCLKN
2yHVRRPmFrDdg4KFp1GrqlQLzOmeB43WqQ4a3HWp9Z6Zs+hJmYV/Ds0YkNyFgvJmMn39m2aZVst6
Xj/4mGAp9giQSmp4LwCGQ5AlMZSX//lps/RqouJsSGCwdYqfkF5BoVF+GDS4EOqpmS3+Npmc7Xt7
eJYQ5UWey/yILmttMIBuw3UwgnJeDtUSoEXDLFal9DAOjRrkQNOHByp9lXAzCeOTH7kMWvthtRYn
Kwo7OAC4mO30Nlxo+ySBojWQGga8DnA9iQ9o77w1++Tkb+RDj5k+t5Jd2gIDqsFAyNOlVW5lK2kb
r1EjfMMJ1YxXBTY0biZ0o1bsjjBktQlJ7qTGO6V+jFp6n+fgtQCgmTscDqEaQiXKO3TRoE4e7izm
Y2BXxYgVi8/39/jNsfH1fpglaPkgxWnTDejMZJ81fpNN+8qu2mGm1NnRZJcOomUSW02mS/VHA+oq
n0l64GISv/Ai5DD9/ngSzQq8BN1kGj15enbYKLZELZ8208l7ZUzeYFapBr2qqDWnAxF5zM3E6gsL
Alz3n3tjwvf7ubMDUVMJzVcSaU1tRCtaQ4rqQTLbR8LSZ2xRpx0KBb6Ad+BNfk1Z+Uuo+/riRHfp
188OShONUIIP8es5qFGYgLMdW0uk1BwNBMBWPkiCgYShxP8693//Deza798/OzSwT41pWH7jwgzQ
Phkg5nFK9DrWc+q7BiAYovgWtPK2LW4DlL9G0ttjvV2k5N64OH+/xmwfAkwYCw2HsRN3go6nOTjp
Ebkl/KEM0qBEKnXiUYQpoJqPsBPh1wSqRPJ6ypG1yKltQcsd8DDMbrMMcLihPvHr5eb9ABZakgEn
AVADRaQLLj3e+SGrStOeFDRV8oLGTsg4ifBZQsuu2gFzh2zViKHOodeQzBZeo3rLizZMgbUKMGu5
3I0ndP3T6BgxDhpLLQAqbkp/KItdnRs1yu93n5UKCZ3klRCX/wIgRc8RglKpUsfqzLE2NMgxCTKi
V2Wwyu5pYWeRlOHOib5cRVepGMw5U6koRzwZgl+UKQMq7KtUjSYSRG+gpQ9l+rLWixhq/ksTXPbP
mdfvXz3Lwyo/jfKexq6WHyEG2TikcyMStTJqUwOEVhkesgcYpGW+Gh0ymHw6VGuEu6V5GLtwri+z
oas1gKK0VMDMnqw+ohrnTqykP4BlxUPeYlsOZupA9ocGfsASIe8z6Am7ITmCAMTfAJIFYELZF7fk
rncj6P9enVms7cqiLvy4ngCRBND+YvSTH5j3ZtKj9zo2pQq1itwhB6McCZDefvn7/Ind/f0Gs6ir
lEpbhCzegCAC5VSP0jUALLrc2p1A2hQhMsLyBDHA7Akx74m1ITXWsksUqaW3mEVdKuOjTqzwFp0J
VINXg1KCKVWhAjwGuUQJldU3vGVrJ5esKLFEKJFrtA+GpsYveW2wf+YuvxdkFoZDPx0HasQFMIZO
mG+hp9qDZynCRS8KdYjr4Q7UC9z/FfS/bAUuQ5HjyXCL4WHxJ2lM79DS0o1Mk0Ny7wDPYnIiBhVs
2nE1Eo0pl7gL+gZ8ZqFio/GwKYE+9JvcmBMwEQZEO9fwkt5QvZkfGkZl3tkBo0bFjHbZSVqR1un0
zpj+in+TbBAW0QnILfHTMxEA3jIDwl0aUn1U8J3VnyU319GpWpFuFexyYF5/4l8/Af+DPA2UxCzY
RWndll0BYrWOVqxNWpKKnuMuiHWo2Fu0nUEfL0bTsHXKHRizX+l+2AQrduWfFDfB37x0zm9M1n59
vks/9+qcR0OpiBEcVjH5AG/OoDU0pzM1dLntcIAHuc69JZBG4o8LIXYhvFzC4NVjxUiJZL5DcCd2
E5mJLmW7ybM3CeKQCWyyIK0Mqm4vgoyxtDnIfryzNy77+erJVUVTLR9jvwJcTAp9Eapb5mRzMD2h
NeA6g17PneJYmgMPf4v4HC7xG2+ARn4v+SzEp4lQTLSAw9sXWrWGBAyEAdGRScCfQyYASfDN4lT7
Rlv+9zNnVTKID17DUyB1FRSK+SPdrOV2ndGwiSxyp6Y+hRHObnZN7/ty04tHKNdC/R7IoOk4wtKD
WyhQL3SXPz+CzLIExkKLcx6I7HlRn1Q5yqvkMpcK3VRDg5SYE1Rfi93O2yHq52mzH19VfSkXMe4y
VsDTyI0KxOF0UGCQBOXxZaW9C2T13s+bXVNg+0zyoGQEikSnaEvmLnB3GIQCC+a01oS+I+tw74GZ
4irtYUFtdFAn0KXv0vQmHYCORg1x4dsCp+IbFEtCoX/ZgD/rMbvD8o5ualrB6hMNt1pjznyvVXZv
ku4fdr2vN9TSqbudUv08cnZhSXJTxRWDR9awnuShE+P1KCxrlO+56e9SDEmEhfrgBpOdbPmfR84u
piHsepYd8RGYyh50hQUcjgKACYFfoLdjjGAXsq6gQJ2lRzuUeufaVZp8+PEWAkxIeRnw3dnqOQtF
ePOuUm7d+q0KlGgGAbYIDedyNYY6+iL4QlgwyRBb6PkaUv4Qy9sGMrsSysDHSlZRqKe1GbMZJGis
TtAuvsBB7cTv02sMUSNKVZ6EErP6JoTiu+o5hQFphSbxIPcOaybkVdR4iGu9h7gYpJnxxDF3PF9t
l8SYFrfF7NYseimL5Q4LRmFtfJsYFmCUeuGaNJaiMwsf6AaVUWI4QZJgOUQrMj/HJI8y03s8NuOp
Ed6rZwEXHMzBTCCvNOroI73KtPqti15HOPzA/8mMjaE+DWdQEDywp3mDznYQf8J/paZQtGe0vgKa
sQBvDhpjC/HqVpLz61VnESRL5IYL2x44P8JLigIrQ0uTNoDYGXTIz7RWjdm6lcAUL98rmVvrkiXC
jSgx4DWCPrp1//a8wRT6vXKz+CJ0PFOzSn0BVyCpq79Fd1pPDlOAQQYyXbeq7JKDCI7aoFeNKjR3
EhugFfDQWTB5SzjuoggVV8tK3rcKzl8LNQstshKkjeAVmL66Y2p0jJqvaCveFi/5EUOYIVB7AA9A
lUcfn7Er4N4/OUrDS+ePLCCEKOqaYyu7kV2uO+8kQRJFHazcMwUFZsI2hB2WaVc3UG6/F3MWmmoh
a4W4wmKSgQ+lQqNyUAn7gEhje6sKTdNlrv6NG+nXMs1iE51mbVHwJWn4ARUD2fgdkZ7uTcX10M1b
3L+X+3R2If163uxoNxM1dKUMXEBuJOgUQRQazT+AOeivwQEfy3OrFxk13AcGl/VGsqNCTW1BVpkH
0Y1cWMMFkoqub/0u2iPai1DehYSymwNW/MKjCTCoPJgtQJuI6gA3EcDEgPlRqW/GFYGmxELyJh2o
ynfvpNiVNmQPwbAAhU7Q0h2SZAybfFSVeu8Ij7CINjioFC4ugbCw5HNMtlcLYhmxFVnydFusJ2Ce
noX4/0j7suZIjXXbv3LC7+xDJmQCJ7b3A2PNpak1vRBqqcQ8JpDArz8L2ftaKiu69r037HB0WwNU
knz5DWvwo0MFzRK3u0JMx7wlPk7VjsCvNXOYinEBTB0Pi0gpcpMtYDja7I5bA4pzmEuaDpS+qQ+Q
A3ydQEsbAwvenC/jMz6aumVYlG3y2AJw8YiP1/gJIKT6xZ30jVjGl917jvhWRByyaAkFi7NhsmJb
U65iX72KNtkGWXzmKMQx4abyAN/k+zICsy7dWFd0y064tei2gb4OIJ3mZRbbNyf+5y13jgGf66SN
hqJbIHvRSnMpdggstAGlhAI0EGlOfL1I2Fw4U/g3dcWXq57l1kpTqbOSYDlS+N0IG9AlZfDL0hf7
LPeia4CpSrimAJEybPUr4PU2RmBsFGYLSDVLG4UydNwxDL4BvZA7PSwIMLoBnM6eNvBYcxV9PTG3
WHX+gN4DPN+kn49o0Nv5fpmWwTGi8Lo2YJ1NVLvYWH67U3wc8u1eKPAe9mAOgU7FhdPgu2zzy2c+
O5wG5DgprGNwjvoC+xLyQIMtW7/bLXAFtM1kvYsxzUr86jl2T4Mzw87PxpzZKPBU7ApQTxtZRROC
6lvv5fYSPIt8Y0/+dY+eHVeSJsAl6Tg9I92P6B1Ai+FeNcFk3YO6O/kGcaHQNW1aNEgFbhVzqDCg
m2X0PwFslgfikEp72AFPNO4UoI5hJQ/FJkgYuMNCZ4kBXei2BgBG2RoMU6hdgR56aHZlbkPbicYu
3j8NekEg0hG3PLSg+UBhaje8pCu5A4p5EewftwAW5w1yK5Toaeugkt+JV6VdJie900MgGP9jAEF6
3W3nbXmMRmBT/PjY73GmxXJT7/LHCYNwGNGCibqCDMT7dLfAxtk63XUwSP2whpiD4mC+z+tso6c2
PTHFJSuchuhrYtYIq9Zjte+2oZ/tImm5QtnUzWkItPql8OGxWLkreMfDKCkrARrR1hAxbJTtRUL2
B9bxF2fFhwfJpwK5E9084IDC05pKiK6D+1ikSHqG+AVPRPVDdpdrP0EFdkJgESRYLK0xewJdHFk+
qDUITVhoYeHm8q2ByaoKJCPqLlppt2U5+1bINtHQbhduYROYA0yycQRgYlUTgnqIuyY4SDHy4vxa
cZCJD45Bn8rOL6GBrOHTa9AEI2PQm7M9ZN4weDk8mtb6tFOyAJlN6XC4IEJ1kq4k32sFMJHyEOOb
BCw7SAQg4yF1Ouwv+JYNfjUFpeWbkKOEx9K1vMmvUsh8Kd4YHqP2Hh1P0OLvhbjmgJ0abgNoaOb3
DWzhPNa7EIuA+IiVBnXlJLD7I5WvyetsPMXjdTcF3LwLVdjW+CVSn8RvoKiu3lX3rVgXL9YtXOs3
8m18aV+w6WZvho4DGAaLUi3472b/wvfVsd9VuqdHnrZRd+IYIzlxZ9BL4hWmcNUtHDmd1k3qg74o
IvsSvJqDuqH3beyRJMgJDOttgCdAnmbRe1zA6c+GLJddta6lXJWQnsCkGxZbsde2kO360QUUXczs
cchXOatsK9kP2nYy38rmJNUdiW5VxFHUKdV0T2AG1Kwi7UdvvMLvEPK1GMi6Q7HWyckyoN8FfFYB
Mf/GHlAkhT7p3TxQlEuk1UtJuX6WuEXqyMtRQ1JDAx05JtwFrqoNIj6I58VmXsmb1AelMxDwC2I/
MJ2Wmtfu0wsCBt/M2r8Gt7NULu27ajIk7oJzN4Tbjg1sc6nZkGGJrjuo/Etf1TBrd7o3uK8fhl2y
gtLKfkYGdFqsnXCCzF6EqNL7Yq15eFzWVbwpN3Jtbax7OoBG1COfwCvyKNctd3XpF80GWPcLDo3f
dYi+nCJnKaJoBsl62BzhvG6ED3OsRRBD7dwaTunAJ6+nq9k8IAJOLnBpz4nPs70CPcPiwgn+DbDx
y3qeC8xPlWrRaqGImnvUVhhV7bCa8au6YCsfsI7sodpEGtqzwxbnR+aK5g/Ec6B5CnvAWg3P82l8
xox6EUyJbG7ayOEHzLuxH2/iPKiDS+Xhd6Oqz2t3Li0vm7ypWITccgBYbNBcbQVjs+1SQoCogkD1
Ejnx5qIy+ne92y+XXVLeT5E6TP+d0n6kWJnTPom9taUoAVG+dJ7uCxHwBrSwi/CIb5qoX658lmb1
ItPbvkFyJzF6jbYq9CjQ2JKLXdOSX6jucDOhEtgADwPt3Uvr/d3M9cvlzzKeSjWyUFGR5S22QsMV
gC2LWh31ww2sJmH8shl3bGVFNmhTmIXw3ss7e4QeHx4I9SFkCoMNC7C2bbopAyjX99vG8kMcB7eX
B3ofCfgvjlN2lvxMNA579A4wnLbschdfSdBv5xWD4CHw8SrMWBxdrnVoce7Vp2ZPaneqd5UzGzbU
mLz5Re6aHQqMLeQM4w0zPSSbdEsphDPtaRUdM3SI5mDgDpY5v9grX6r1X937WTXPUqFMH9T8+nH0
Mc6RxkOnQu/KgtjVCFt34BDBdXlEgXh5j11qcrCz8I6EdmihjqDexusJEHYAzAI4ikLnBEv0Y9wu
iu4mZEl9wwP2xIteAUkB16Xx9RWQVuHPQnEuYssv1DTnkvKMiTIdMuy7FsM/1BfOoAMGugi4VT6w
7GirlM6l9PmjUPrVQzgLzElKC1RSaKkYt3TTwV5gckoIr1h+sWlrN0xdnCUWtktxrfxsMBWu7aVg
3XbmPn6cYLexaJUgDAk7hSDyNlICJFjmClx7a4OcpPEqYjPo9NGbcs+uwpdft6oubX9+RjIradon
lY7tP/gEGITNBAm+HhTLCn4JzJ9fJ6jlwRYMn2KLykk2NhQ0QQMSaTDgUcNhTXc7/HedOMvwDJrq
M1Q/A3IqEpxDCVkUp0vQ8xBnNmF1kaR5KdLwMxACKfpyIhYCXQrPGlj9aG7G3XFAkuM3wH+bkI6C
LJ1iQwS+S45d6jQLtwIk8ycl5sBAwvYbSrQVrC6jG2vVMUdTwFrsnuYnfshPF9EDF17YD1T7pxOh
a9I+rBfUOgNE70OJ0Opvu3ZjlfuWHxNtoxsuaZ+mcQ8XVuBTvLYMANDp3hIgZmigaNsedVClA4Zf
rbOLFizfgBs+x+0PfaFPtzdhBGV06bKaa+CwUTi5CyqG++PpcuC9VBbzs0OC5TqbE4EeG4Fwf+st
LW0JSTNfrf3C8rToXgvXaFdh36Hkmjej8FELyrcWbXjIQ2w6fQsRl2bxhsCb4y60OeVSznVpPc7O
BpNP+jgA7nGbKDu4wHTxDeZEQ+9Y4BtQL6UOOpEwP7R7uNrLDoMAwNrqdD/HgKNcVEO5+KqeRfs4
FV09a38c6pvSsiEGhtvJVsUmBPh87A8yDZLambjTbDScYC7+pKQOX4erYm1s+jVf6asaIs0b7cR/
RkdoQvdbRToQ3UdwbMEXF4F26qK18nRpjH2pFvjgHXzaWZySmc4l7h1JNqp0FAOwDYU6uIGODmot
TOJBHafuPBwj6dc/9JW5Sq5Mv95fOiPYN9iDL3v8rB7IBpqZ4dLaNX/k6xBe14jTM4g5GK2rW5S6
ybCFJdaW/7BWI8AbEPqDn0X6OO9kAEVbu9lzJCf+RweWYNXLpV1eQqURlTAsVExX7gBE7xA9dwYa
qnyF0hENx/GZnXp8ysYtjhdbAhdap/zsBDK0LGolRoa3+Q69G92RN+jYo0k6Ac9W+2Q7o5frQTkE
mAc00QofkGc4T0XPcBZd/fo4+QYF/KU6MM6Ok6Ir4GFS4lb+bHd+yIgtIaS5/Q+sfpYU4xdH77kW
fh+qRWZMCKd60K7jfg377nZXV3ZxUBFBQjxZIEbUU7axQgd8Qmige5K4PZAtN1a8zrrbHIaTlv4f
WKbSS7d2lvtrSp4A+ftRcpgMUyjqjRa8+1yxX57GFtSXfbPHycl+hu7rQgKO6SrfoOXKV5Ste+U/
cEbSL2z986l+ombKqCso3fQA4f0W2o4GxzHugJm6IGroO2zXPIh57bHjJ9Mrrpe+XbQfNxF6EZtp
N5YuQfGwm5+hNZW4vXD01Vh5OrQr1xwSNVdiURdX/MS8aG7xHe6OaNxUIcCu4f39GGx9CiCZYSaJ
GmFjQQQfzAUbSbpqix8ZikyIib2mB3O1EFI+tCCumm0PE3P313v7G40m7O1Pt3AWOcYwNbW5xyNd
BEygA9x68av2gC7CVfhu1eAZQX/tAF89L72JV8mrzI8R/vXRwr9wI9++759u5Ox9n6M2zLmGEIYs
Ap1i6BDm2ZNC4bxzLZvtON9j1jOxK8sp31V/hMpZs4G6gJ8BTc73l1/DDxmuv72Gf93P+egmFVZr
MYHg3tXXcYO2wLAu/eEBlLUdMG+QWEud6lTvEuMj4zFUEOKDKr/KmJsFJXqBr7PX88DS/Ek+1vHt
0mn79Yp93wD4dIdnaWJiiJ62Bh4ddEUBtQUQGJpe5htOm03xyG1jgwEapq3ehct+W498uuxZECAR
L/vUxGVB7b9euK6Zbpt3i4fToqiEl+znRY/V78elBtEhM64yYv2N1MzLQaGLepkCtf5eIi+5KbK1
NB3kLWCBGbGre2iton87smNXQ2qpaFdUrW0BYUoi0TBAPxQnFl5Bu2P7WX+GpiZ5gpYt1d7K8FaL
9oPyMI0PY301AI1czOCUlQ2mi+U+cQl0HxyEAf5azoehvVanNRrKyJC8GKilLmj0AIUGlP9vJnJM
wkM5Buky1m2uQ/2xhwPYuulxOA0H8yfKBv1BYlQDM1rwHbPb6FYcF3Se4io7iEgbV8NNg7C6H6B9
Z6P1XnlpDk5c+DhR4BZXDd/LyWVAQE8Opj+tgkkgug66O+guksmCedzPu+eaboviWoIcAyV7yDIE
l+Y/5rfNmL+eyDnIWzWoNc18KRDL4+yP5BCCYY3WZxpeN9m2oghW0qb1bkIjLUR7tNnBB9gpKkzi
qEsxnTLc9sECMCDe5damh8XNCMIG/DZk6oUWQBXgMkq7xKOGs4p8g9dGvY8gWQap8+SYxc4IPuZ4
zfgu04MYyo3Glkxo+OvrmgLq5MHKFErnHMoB7X1mPcIxVslQyzPhmDS8U3gNchu81NMNK6+S5Fkh
T+N0JNG+EKsouirpUQF/asRgJs0PJLuP9NyuYIwy6asp2uXRbZ/68bgOPVRp9v/L+/VpZc9ea3WS
rR5THGhyAxaQo+7lvnIKJ9wJkHSLJ/7Tuvv1Fb/PYz9d8eyN7rkq9MqADBHkPbT3yQthYTx067ZZ
QRTCNSj0N6EaD2wQiIh4qrAyLpUBHX4ngW8RMGP/huH/9+v4P9GpuvojzIp//RN/f63qqU2iuDv7
67/2yWtbieq9++fyY//n277+0L+O9alELXk6dfuX+vw7v/wgfv+f13dfupcvf/HKLumm6/7UTjcn
0efdx0Vwp8t3/qdf/K/Tx2+5m+rT77+9Vn3ZLb8tSqrytz+/tH77/TeO+ua/P//6P792eCnwY95r
//JWtec/cHoR3e+/KQb7B7GgYW1QpsHK1VpSYnn6+JJF/mFSZlGVqLqFfGL5Ulm1Xfz7b+QfOgNB
yLI4V00DP4gESlT98iWF/UMl+Cn8JsjNQCYd0Pd/39uXh/TXQ/uvsi+g/V124vfflsLxrxOTESh2
qwb+Y1BV5br6AZD+lM0MVRtOTSoMNxyzYadNcrFoLuZADuh+flqWPy/9+VJnfbrlWpaqadDkMQjX
LMbOykZ9prKKdQycaNX022no2IbmGQiCaTXb9QSnvJij2QSPrZEUGMlz470ezaeqCfFKc3ln5flW
VWCR1oWS22kMdRfFSif0y8VzAjWsUIxoRxTJ6BiyDa9jUxNubNEMmTfF3E4p1FNK8v7m1x/ra379
8amIyrlpWswixDrPOZKQx3hWE1IKqTL4BkGgUm0YmiMpAWIUgJruxIQZX+gI/O25mSouaKoq0yCd
Qc7R2FUkG2Z0IKqFHcn8uSqAF2w16sFb/FLJfFZKgeBPdd1kKphr0AnR4RmCPfRpj0x5o8Zj2+MT
hlnrDwntPSWb5pUYCr6bJit1I2NEAq6L/iHJp9wXXVtv4DAfv9A0MS7to7MFhz2Axgk8+kyLco3x
D/zOp9uRNEv6kSqA5MLBd02lQLsN842nJmkx1SN9fhzLPPP/r56yxbjBsW0JNTWqm+RcinWS6pyy
GNbjJtR6T3NLOsxcq8bl8ZTB0yg1MTzKLz7l86X/47JcNbC3YOWAWPF16Y1ukmafww8l5qX09UEI
JKjE3MaCNqt+YtCRYMP7kKpwg6tZBBISfJOElWF8oQo5X3iDz1Z+uRuD8mU3EA5J4Y8J56eVn+Kk
yIiWGRCYplUg8hqJnDDf4rCVEH2Dy1JML+TLSwHxKTx9XBHgXMqoiaBnnF+xU/RBmlZK3Kyf5JVh
YZ439wL8RAtO80Or/MwAIvjZCyhjdO2s3v/6oZ+9ZH9cneKyKscbzs81FHNDG3OtS01oXRQAGNaN
lGs46oQU3VBzjC981m9W1yTYXIaBT2rhVPj6rFUy1CkrauRYkD05tlms7YoUgREwoxmDzp8UoezC
rv5uf5m4JF5xzrhKz7vWU5ZUbEbrwlVUkpx0NpFNwcoUAtn68FrWM5QlrAJFrBzadSspgBoUW7AZ
6vZu1mBV9Ov1Jvo3K/7lfujXNciTucpmwlVXSNAsSLmrqlSgFS5xIIGvWqHZ2AqR2Bq9TUq66fvW
lsXkSQsCyetyui/7gGSPda0eChM2YmW8TqcKDT4lfuwiAIJamBIK5Kd4ezLY2BpiftcBZE/qlzG/
7dEFicng5uRFV1ciRHNerTxBUDSGxStPMMAprX1lRUGi3ZVq7EcQWBgkUB26UawU4C6iaPD1tPHM
nmySNl8PgDvCT/eGVxwD+z5oMhixEbGN9Oo1VsfZbuPpPqvDFy3p1nGJCWPdUsVmbXzUqvltHOMR
yu1Qnk31DhwLGbZONZuZF6oY7UQTEl1zm+F/uHH8XqBMmuY0SCdoAerhEWd+kKbQNCiqtQqpOdmQ
QM+vUyC5SjAB0xGjBgPm4QMwQ4bqN9ZiA/3QQ9GAkbseYtpjC6osVLr6IbPncvBZONtihvBLUx2x
f1EXZLs2ByK/hmV7RW/CyDxWaQ6PltCZRkinQydiW0FlAVhKm2I/281seCU0jJUWlttw34ICU5DM
4BIxw7QnAyQXgGmkRq54GD5H7Ws5/tCik5hqu52i6z7TjqyDbSe+AR/syRyiDOL2hVdl/VMPW4cc
+nCwA4NRElMuHPLkQxrsLBKZeEngTbP8g9Ts687U47KSiUIMwAiqoKHWqoyLt0nQ7dyXcI+tgfCM
lLeUqlsDVHpixUEX6m4S66j6ShjfP0c6yPMYyhqoYdhQOjoegBxulC7ahlXsJ8Nd1z9U6BVKbP9k
wAQvKmzevabWlltuCl1JZkFjBdLx4w7a9EUz+DVMqNtma4LXbaC9Pjy3U+FrarNVWgtlVeJoSebx
0pX1fTiuKhq5US3WQ50FDPikoYdVhjTe03FDZ/ojigCKSkxgUUNWBcaU1Z5qFqdJkteMxDjjzP5u
YPFrVDWHfgIZrXqK2wgNwsluOUjcJSYzmK+nZn/MBLq+tb5rZe5PPZzYDKuyc9LutRoN9nkMd3O1
NAD6IIX3DF76TQ7BlAL7zRQYYydQUclS/oasGmDguvNH+dCPENTHngV6uFyVUbXn4wgEH8QmiyS8
Sjp63aj5SUH3a4Tr8q/D0tegxJHVLbkP8h7Oke7BlObro58ypZpMmWNoTCCVhqqrv0mX10dNu379
60tpZzU6W84ci+IEoKapaZSe77PUUM0eO9vEo+KaXTQE0BkyCphwSuTH5b6DYX3Sqa6ZKEGo1Y+V
EK8yNG5DDdahWal4sRIeKw1I1QplnyGRg9Z1eE3REPdkoxKbagikCg9Iqd/Fg+nlqpl7vSiuZzz2
OZdBrw1QksnpDZWAu6qwYJ/VG8C1EMy8qYG1Bre1CrG02xNg9JsWE2OolYxwI+DEaa3OSTEoLsxt
jSkZQdfA0Ju1AXMPTQtC4BiaML+tSXeTNifNOOYDJIHTVY3QW+IQz/KrFirQ4SZte5t11zMEj4Bc
6LL6Npn4Y1W8h0a0FjgaQ7PFC5OsJlbsO6LsC4v5EVxPzAwxppgQuWLHYnDZw8QbyARHKQAR4sLN
J/CnGL3iZedmc4SOMpvsgfFNBgMJdQwPeZe6htYdEktgr8s91btADYEMmZMHJZoeaRmtwgwkUFH6
cwESZtXdJDgep6hG/yIMX/GLcO9EXud9fqN3IZwSlAwQcYv8lB3biTzeIaTeWl0nbVXXb8wesktj
I900SWawhCQQH3p0q0zZPZ+3SrrqLCCD4X7zHnfKc8beQIWNiwcL4gkCNrVVr2Gwv+v6aUtMfJ6O
2VqDd1KpATZsV1xNr0COf0bK5s9W6E1s2tBQ7NpwXY33enxkWEvth1l2hzLNenRqamJPyj0NvVS5
Twt2kNTACIM/1CEAa2MPdzVt7B5n+A2ngPqzgdtDbQJ0MbMbcHiwc9iqhWPTqKcrghAjQrFKCpyl
sOjlAS8VP9L7+7a5i3SY3kYjHF3zuySEWwpoMuwI58bDpDJYsU5rgYFFWPPVmAuUHS0kjF8yTLgS
0GfmEDnKddzuZ+Od5nchgUgdhOq4LBCL+YqbnRtlwDeB5IxJ5VpP9INMmscSiklNDe4GPyCZTO05
Bdlujt5ZgtNPxU0rP1g/ui3IyHoOfqkFyGOtublpreIZiHQojRoACeeQ1WrDaF21uZMAfkvmB1RO
QSje0uIRa4ZBv/QJeS4bWJ42oNHU9IY15XUPk8185G5cWz6DRE5k9sjn7xgBiZTeK5TYVQOCn06D
yAINRrgjpO6iXN2mhHmjUl0JyAlYJNwxQFz1AjAlAsfIOFvHjF8JbIhZQRMSTU7jSeFvSQ+BHXPw
JId/gWV3nLqkh60v1Zy5X4RTmXTyXJyq+akAo6qP7loo0yHWMIo0S1ssXaEwx9hTAdq+lRwY0KNz
iYx0gKCy3gd1F4HJAcIxA+msmdzcmg88Mx2tR7ZhvBQcoKWcO3pu2BHg1uP4NpPsIVIxk4gYggd3
aZEdNDSpzBiuVRM20qh5fduuajW6CVWGR5MV3qRBVGE2WID0e8PD4lFhE/ROW8QNzDp7mAeBEjJO
DHR64AzRYPA0MqA1QOuTnoqVDgKpkwyVJ6cYyG0rsXsBOIveH9KYn8p52I1Yh3TaswEaGx2wU1r9
IyWqWxdtAKobNi73YsGPeCFPeROu+QjDD4HJlJRoboqaPcs67cBUUnYlnm1KDEfvO2c0+tswAgq9
ZOPdlMT+2ALwrxv3A7A3BIeXOcMceYZncCkVHWiRFvLYjeX9+kD5wLb+lbdwTYdGraoZlomuC8hz
5lneos2mKY0c+OimbRYOLe8EODtmlHGwDfu2XCf5YO6ielEomAGOm/G+7mo9N6EGZwDMjXjyXCms
eBhIUmx5k5CX2gCuxVLSFhV4KJAliEWQdy6eKiI66Pj3MQBmPYLsYDc6hcUNUwUcqTKAYhoFbSU1
B8RuIHO8KqdWbLpJHR3Wq61LFELvcrWe8FLAnFlfNKW5fJhNjiaCzNPqSqUWsHcKC9MVlygL+zwZ
V4YSGxCVytsTAmiPlrEuoovCv1+TgD/OZSQAFlpXmkaYeda86rtmlFmORlmXws82ohNdafoYHxsN
eHu1mZtgSOcMU10yw4DcZKvI1Aw/Z93oFZFFKMTpEn7Mcqxp1+v6pUnckoP89Zj/uD1okTNI0iFH
5edpw4g2UWIM0H+zIrXf9gLIdsQhWMBHreaYZVhu4CQKP6aq0256SjXXmDXMmbrhFMdqu5/mnPsG
U4x1lGQFQmVEN/NM+yCT+YxhQNrLWwHpogsF3zflvfXXXRvn6pK1MXXoh6LkDYsx3HQDg0SV2XTT
yzCFOhKXRE/XaR4LHYJoEUfZ3SbKhRr/77cARTj4I1DkWlRHsf81uYsbvAq5NLlrpX19BFy1w36N
KleLdHVjEJpfk0bLH5V0FAFN6vqCdP7ZSAatXUINdSn6DV1Dx/cst7Ty2lT4iMFKOFogl3WqeRPr
abVtSmOyFfKuwhLTIYrZrH4dF765rg4rPU4MHb0l/qGZ9KmVUyihrkeVwt08oeahMdnwbOhIOPto
RrAVpr6pZ6jRDjOTj/9fVz5vaWF6jsl/j5bDPJnVmlOl9MjMyWZQrCbgHZqdqB0kBtpGkj1cuPTX
twTBELaa1DB1CoNR9L0/tGw+f+oILtzcRCCy5gWfB8GzGhwVLHTU+bnBN4yGq7KbITU5HfM2RVM9
80RhXU3QzwSLRp264wjMe49SidTQuOHZXjNCt1VNrwtJEMZVELYHrS/9DBKZcQinms2MUDYKyIpk
WjCHfGfWo8+RY87x/CAG6AYlwteYsrUU4SlkCuT4libXlYI2akIPVjGtrZTbqmYdphBBEfnPTMSO
COklWrqVg2KnZevH2juLEyfsrG1XiUD20GVkxEcVlVbNmjazCaZigkS2s1XTbxMWZKm+U5sdb3M7
T4pN1gInlBjPHGL+agNDAWptGIPhkVo7XW/c/vpJfDSz/opXf3sS5/1UrUcbeYoK7PtGE1C41rVx
NVkT3aiG2rxxLbICNiqDy1qEUpGPwkO7Mfvx67v4GtM/bsIASQDdZJRalvoxsPi0HTKj4GWqoIme
aUrjoPACDyumFI3Vml04h7/5wGCvM44mro7JB/8QIfh0La5oUhuIYbi1LtqrtCxzlOc666jTDLQF
wawsdTxt7R19KTFuzDwyQMXj+XTJqnA5qL6svE5VRjWd4wxTkROcBbwqx96I0OsEIyPR9unUdfci
Z2BDmFWxJ7DIvhBpzqWYNH153dAtNgwCw3H88WuEzeeChkiEKfJQSQGwhxwWbjHzZd2EJ5G20B+C
i0a2j9MU2sZRnyqOqmSD7jFRVI9q5/Fo3xoNhOqL+YYy2OeAPNdq4ML9ejdwwHf+tjYaciVM1Sjm
HWhyn41xOxP21lXRw7REy8c10zod1mZZl2G2Pfbl7Tzl8xuSdTOoxjR1K6Nmx1bXK/THZAV6vZrA
lxNeLPNwpybDmDiNbCtIOVdWeV+oIfDYQx2KB9HS1ONKnb+ZfWNAK6JPYWaJQwpZazsWFnzgYTGQ
orzStJ+8i7K7Us/D10TMwBJpHb0xG2P+kcKvaltWYVLClKMyYAxYYWMlUyQfsqgAo7c3xANaycSX
hglaUE5k9arUEgjRPtH11tYbTQP7o2sR2ToZgQ7KSAphU6Uub02rxoiN4eR708caKKchIjMg4aRa
TakMDyKsyU/42mfeJLT0xaxNHbx8Nt10tQY2mG4uWFjIHd5Mmp794GpYek2kqQFE0Ml6gFv3Q9Vk
+m4KzeooIKAB58A48gAlMt+babScMMQC2GqJdXYsWYbHrkuqx7guAE8uImUnsxK6YRkBeoGY9XWn
W4uztojBvC4EBALS2eigkzGW+sroy2xHSvAP/RlXVx1UsOZtVI1qUNQhwInhqKpvTa61UC9iNSzq
qZr7kQVL5ZCK9tDrcf9TMFbs9D4r13VZGHtDyZptpaBu7vMRb2htiMmXWsxcfP5Ec3ltVvG1IoHz
Z4ZFym5txJAyd3qqizrbl31LIDybxaKU6DeQcHzKtHkAZI1BvLMLdzTU+AsmUpH2SCNGdMtD3ogm
bZFYoVyXWgwJ24JUyhsU/IHiU1K4fbtanUSvFunrZ1VRMetPhCYnNH84O3X93Ly0A9fBBBxZCCPM
MbnXcn3pQJtz4+ZZp2MfWoO14tg3Lm0rEMBVQbZhXqlem8tslRe9upqFBpmRolY2MzPEOke24MVU
jzZx3cauGbbZHdepeCExZOdqobRIodokYE1frIZJi7wQVcEm5Ly/toYagtSN0T6GPSXb2LAggBIp
AhoOM0uvNQN9w2F61ZnCp/VImPrMTAFpvbGpqWMMI6gIlgRtfUwsfMw+yYynngoIcBmDuR0NmBzx
RjEhEoKM1lX4wu6mOQ3SzBSrXh876EZZcqflOVhqyKgxbgYfkeRIiebEKp61uIWJb8ejN2F1061I
KdRVE6UDzs2UOFKLXkKAfZw730im3MXRz9dqW/R36VjJq2TEcuRZEt4XWUi3aVNpTlvLdldSE03S
uO3nu15a9c9RiYDGQHKYAymHlCWDLbc2bac+wgZXaxWm25NAVxdC1OaqkQwsjYlCOLLAPrP7mgAa
pRj6D3Ug2mM7CXMH+8IaCncGpN7mTok1W01qY/u/HJ3XkqNIFoafiAg8ya0kkDdVKn9DlOnBJ5B4
nn4/7cVGTMRO91QhkXnObxeljBe6klr8+9VQvfSxMLalRxSNxSxy8pTpHQpejmfMNO1zl4IFUg1T
zDfCZIydszTeJUn8Nl4XtpjuNh/0qRya/JS0S3ngreILbD/wL90duns9d+21MI0o8BKw3TSRdKjW
Se5in47qFie5SrSvQZnFdXj8191BFJveG/BomQaXQdyCkKSTsbNLDeFVnsWfECfDWWo6ciHZQbCQ
VzkelsYtP9XgAXY3ljMOpyix3KMeNSWjxDhsK9klGwMdS1hUZUk7bK6xefeyOI6eZkwrI350prZ6
1VJ9LiIaeXIfqsJ3Jv3TWSzrlOgCI1apYWSOsng/Vpr8U+AT+dpHgHmq+GCeq7bM3qJc9ptYiiLf
5FGCvNerG/lTOCWC1iSqvFAtUKTNMjFypbpzqqwUmKVLYudnsJf0ZXRm7pyprc/IJ9qbsjvjgH8I
kLzVh+ENSFrb61I3j03uziVlsUtfoHSQziEfo/o2eXK6ek3VP7El+VToEAu5axe3enNlfY1EXbKD
Ot3G7n313JYCsRxSC8nFWsSh5jD9H+uiwyxclk5/dprJeLFqv0lXXjxizGNKyf8zup4AQSX7cBxM
yoxTvhPkI0Vo2JJ8GNkRRWwGepLVx9mbFwTprklxwShdLjVrsS+Qct2bxT/S4KNG41BnannrDH7y
zFkKaBLAoBFAbkaLF00kbDTSyX5nz1zgfaNlOgGKd5hP7AF3dpovBIljEQc0ICIunPik7romm5uY
xu7aJPXy1lqz76+q1gAKl8Z460UyY6ZnxuIJ1iXLRmxonJ02BF7cD2Lrp0Z+1rUIS7KIyeozYxLe
PNtbq7RPtnlRK9AeX7TANLY4uXGFUdCXzmnoUrFNW8N7EouhDnljyDX3nhOkTuT+LUk0EJPGgToM
NVZdnRZJfTHz18St6td8kvnVyCfid7AHg7V20zuvNlQdxR1Bb+U2+e5C7M3epTlALvaHo+r62dQV
Cq50kJfRTiPeGcN+AG2x+Sb4fdZm5/JklKrtr77lJTC9lnU6qdMemH0COyz4BIJp1M9TC2rlFN9u
Ka6xS2hpI2+2rgUGpdq6mQKUPg+2TpO1gGTdsUaHIpPHhMCxghO+45bKvx4EHcjNxnYMrrtp3aQH
vT/X1XWx8Vx1zx724PrNzDFGaScru+rWXtonv72BeerFi6kH7XQDDdTnv7y5Tzr2mo3sjzI+1BBA
UdljO9/Z9mdtvcbtvwaDDShTPF+j/mYXB00+uxG9CsbJMUilpZ12GeNVbJyM5V/u/FbLsfH2WfLD
9Ejs+7TvG3KQXD0w0BMWMayS277HNhPFdbQIt7DcbffQ5iZkZE47WQIEc+1vpO+1geSkuoyt9aSl
eNGaLEis4kn3Zjphs2OqX/L4K49wQ6tl4xGUUWDhsrvrgp6zi8gwI4SVosd4CCppbvTpkJlGIOyU
wwu5uAnToRSP88OkcguStniw4PZu9C99Rr46jXpOzmk/9SiqeSqj9rswVq9q419iEf8/W/9MzHEZ
Kut+joLYfBqTnyh/4TgfGOn460RgaTL0NOfN11j0x+GIduiWuiRfFDHAPIpnN8zz/mx16jxJbBq8
LkZGlm0d9D2lbZHNkUWNVH4vBV017rIy+WyUXr7PKFtNozjNmn4slbo4bfHso1voxvYpAyldovFq
adMxb0mlGJZp1fKkGeDnpsclQVBF+VWm7UtZqveMWofBlltbx9UXvamsJVNlUqd4gZFO/iuW5iI7
mlIY8rwp2+r6xYzAvXML2ywtphnbbMLhs1Qbx1YB4qStqRNrXzVhXf5k6haXbwbzQtGmoex/mE4D
4f71eXx2oPodhvpu3IPu/aOYftavCfHU3uyvvMaFEFCHPppWWQyuPcLdGBiaHJyHWnyJCR8pGq4U
iZ63yJ+SlhLXRl7cLHkxythbY5A9WWlzm2sq0aV20ZdjyXq7aMTEp9Wmcojvi7TtVDjj2eZWKmIr
sNv8N2nKsNe6MM6yPUZqsjKIScWuZHIUpv7N8MmU9UGhDSxYxodXP7WStEKoBQcoWlR05loyyHSd
CnSoS+Vdll5fWZNYuY517GBH6vrbZ+/ILU6liVYQkzSb4VrplB6kw40feaU172n25+l/U1psQW15
AE04CoLbp+I2TKDW07iF1A0Wv75aD3KATkbyIq6JrchJ0vB4TPW5VB1g5MBWj1kjppvRnjdp0RO9
+5g0XgEmnjpa2OPK2+g6HSFi2I3aXc3jqs31NTMANGQctPKF2QnWodqM1U7rup2nb4t8Il442VFL
vjbIGbbQaqeLzTP3Nx5JLot2yJN/i0HkbLXLBaT8f3365nmHEkKg54MjeT47xTGNavlHSTdr8WpR
U9C6gS85/T7Tzg4ruAY0aVyGcKHcC0KQGNLpPS/NfPI0vM4SG2VsvnReGZoG0c/T0SRXTRt4xFET
lNWwlu6EhJrTgoIvq3nzxyeTr1aSkZJtZUGsnprhpezeJuwJBTlmvktSSgR7bxdk3Ri7RhENmbdr
c6BSrbDDkZmfRSNoB2WtTA0Qt0Se5+s4jUyK2moXGbkvV017i5XcFPwgmfEvjq+ul24qmlf60gkx
ba+YLNdz8V9ZLyuhH5X+bognH9G308v1OPBt/RP6Keq/HSt0q/MYHzWU8YbYelkZumpY1Yi/zZRf
mtD4YZdg3uXm8s0PUQYaYKKikhJGOJy8G+Prri8/BiswokNEytRABIl8mtKvptpLKhq1hqTEJkj7
DzlpxCAST5RdG/+Y+7uY84CdPHeOGUnjZkP8S3qtxDVzX8xuPjW0BBafFZSzjnVZ3mcu+Uc2ztjl
25j9NfformzjzeKZgYU8QYu6YCT0V3H+VkT96w6/CE2IAjYK8XSQkrPjCrVJ2Hn6YeVmn9IzID34
H/yfSfueG1+KojoC60N+1+uy69cejq+uadZu4q2j9O4lL3Hx7BnPBe0HBVBHg3gkXzk8ngkhSLSM
68q/eNqb1lG5Z6hjYryMZBFpUmeC+Rutf2X8cAMwxCycIN2LoeOPil+b4T9VnjyYc0UTvN7Uq9p/
6Z30CNe88qyPQr1FZh9m/lm3qGjC6jc0yEPLceUnZlguBCrF1r6ulp2NrsNXT7OdBK6X3O0eTUnq
BKYmAj/+leVx8p19BLYwFS9F/6/PCMdI03uZniZe26mGbm/lto3bwzASYtH+NrEgpmcONKUjVyGx
dPpL6pHN63tRnOfJySZ7Bn50nH9LfRdHRKkxYE6kVEpYul7/XtjEao4IkhvWXuSvnXQJbOe1UHSi
2GJd+vnWQgUlTJIExK2BNY+JA2qluZXS2pYu0QnE1ovKvpXtwbLI0kSaCPvS81nDGAXC+zf5KCo+
9FGgOiGw3dxPdoGsygoi8V+qaCSoXrv6wxb/xuinGss1ezjWD2dTLGeYiWYSr4PxlXS41bBpDo/P
kfbozENf/OJQYJQQaVdj9wC0HapqazwswWwV6UTwBCvF+Ne7/z14blBPM/qeSr4uHvaR/+roA5hm
PXswwPhA+p4vohdfzWIOvDrnrHNW2mitmYIPSfqWiR9lEf3U4zDxxNpAVNTr9trAW/MY2TlyQo1n
Bl/J6Rqd1PRfnDrhoL0kJRpp5idb+7Orryh7LoennDS/UnNXjDM7YarAXrSNbiyhVH/oerPE2ELu
bwxrp6GyhdHMpteuW7YdS4vbLkGGZyqyjkPBZkexBNq5yueocn5178tOT8uESU4hIPLjIDcYi/hx
qI6ZzqbEusx5veifnvMrFAut728iDhCTYylN3KDqn4vlTWuh3Xu8/q5i0pxaF3kKm8xjNjFCH1Qt
bp4zHehHle7TY/tqlvnQuLeS/h7b1cIppsMgfilauTGFfmmWYZPVHik/1QZ9yquVT3whisCsPr32
nyqap4KMjMUq1xkVsgsTSunvXcFDtZH8xaeEHQppJpBW0f3UJrGG9rjLsme/iNfeMoe54b1PxVfs
iM0j2JdM98HvNs3A9ATCkQ1+WJFuGLkon8wFqxxfTI98ETimcjnHpM7Z41vfXNlGQjT7Qa0HSU26
kvWeVDRO1XuqlreS8qWl9ddmW54zQlUq7TQl9wlFfEmk+PxiEX3DhEF2gk/DkuPh9OTSgcVbdUZ2
jNPhHKf3viA/tvf8k+P/OtG0mewl7CN/NdYA0U/a4uycatkn2Y0oKjvGSsLGV5j6mz9ll6EjyMIx
Lg05psZkrpXrvY4ZkZ0t6qAyWun9wyWPg0pNoTGb5CKqDTRkWCQxjZrITObuicWalDfO+LQ7FrMd
+Kgu8rT5mpwpTOkn3Ax6+ubm0a/RYPO6Go+xt/udiDySfx5y41FoG9tM+T4O3peBLKoav0u/O1Qj
fWX4/erFPc9Rt88W41iNDgN9Gm17Re+SP+401z0Bua+oUAj9gsyudECP0C0HYKlDkwx7H0uRakMn
FyfLqdYmkfUEUT8GbwZs8YKOcVu42U4YxsGqok1hz/ux1BFBzKHWVjvdOHntwP+drD3yT5Cwrhz0
0kWCVM4mu5mrslU/TR7x6eZkZJ1B64NBv6iFzyjnrSZSTkcE63GaIgE+NC2yz4EBzSATJik2jnMq
ZtAuht3KZurN/WNRPsdAZRVJt7YX9PYjKk7XUa48ZGtGH4eZxFdWcQ2NPmFDS//Z1X+uxl7iVyXY
Y4eZNkLZ15lsK7FyMeDhqM14Fc2bZvy23Ra5QrhkMpiHhupnlzOXUC+PQiGoQnSoa5sL3cSKkFve
FhHm1geFUlUVwnuCbJuryh1wfaVbLVuC2eBG7vsrl9+ldMgn6aww8flzprvvbBqIrPzUe+O7HS+3
RkTkrRvGSZ+nt9n4hzbHX+e29Dd+TdSLaC7AmGvP/bIoyS1LrpBBXIcu/usrzPKj/jwIl1OBj2Hq
wzp7dwvhrOMxQ+fKDZh27XfZ1mR5ztq/hTXR5wOKlEcTo2OCEg3FiujXCHxOvMdV8qItf8p7y7C2
y+6aGrSck+psRr+l0l9NYxCroqxsVDyRETBHfuPjca5C4kv2Gm/a4Zz4L9MQ/ZAH0rWfmg2t7f4W
7INoCh7tWrRpzYV+KlsS7ivvqSY40qeyIs6plyMu9LFW1f4t4SsaTfwaqnMIKRyj4yzTFzDNrd8a
pLLR0+hTL9O5VTiqbA0J8+lI62eUBj8ZUFDbdVDe8a1MnINv5DoVbV+W49005ohpSfetO4W66tJg
BIBpkuWWo+opYpeGE58MVkIsjfoQDdmHW6efNvHBKfroxUfekTtk03MTGiPwcpy2ax/1W5Pu2t76
SzukaWnc8fWiAkphxlzGs0PZI4j9X8rY5HT+QbYVrGWKrvfL9QhLjdxdE+sbqaKLPTVnhVRgHG+t
tJ4yrSG/+DRx4KnjNI0Aq+xTsx26gh7fxr108Y/oy4CaU0RVJ9cjGqFqVzayq8wRO338ntBISGbF
hYObS+UpYY72tKstm0PVcT1nYgWGuadW/K+MSE1mRTIndcyi9Jw27q4ukoOYxcmfKvr+rK4+yApX
vxj6dE1qPXqjkQa1MSVmMAkj3sy80Yd9KbE5FYB3HqkYs7aEyjOuvjDiEPGZOlWJlWw9MZ5k5u05
Z1amMwTSno8CriHUYvcj0eWu66DdVpOXgtTIpONLXcofnXyLu1X65aqy7EMDMFeDtjbNBq3WzIyl
rpaXV3/G1JHAkPjfyEKzyzJXxV8f8ZipWuhQSkJbuHn3VxE76apEPbVuty/N0lrnU1qPr6Z0rRDF
M69ZadmAmZwGujX3WzNONf54krz2Q/bKSz38m5y06tnvqXuJi9G62Ci37zKO/Fufa+LTzOtq+7DW
dOgjve8mMt96twm9urxGMxGSvcFb4keMrsOs7bWawcUqBtSnyYMLgOG/zHYh+dUzdY/dwbq2npMd
jVpEa91vbmY6zaS72f7akNU9sQGHeF0axC/pRcXRZ+6bvNy2DjUfq6xblYb3Pfi+DziRrTWBY0DL
gWK6XJ8Ca/aIDSoTiplML1q7tnyZGxmMdsetly/HRLp0q8ysjDMqEnJ+JpRk4zV3xbFNezsg1X75
qf0HthSTuDt4b+4geVviGjZfiuH+6Dt9HWMmEzMh0SBqqNxtM65aUuNWKfBIbRbtKS2KedsjFSUu
cjq5or9bk/qS5fLXLqR7UVC+y734HGfVNfXcTZV1zZO99DMYWwIyvBAj4iRkMddutp+LpCSsMps/
HtaT1RRjv1V5hJHUQGwzUPcRun5N6k7B5ZOzaIRGYW+E1VMtykkWuUuYGYoGl0mx682Y9/QCK7ST
nInJDtUY3UvbfR8r91LOSTBl9l5l5qdhFSIsY+7SpiUyt7PEvvCjV5ewjl3NKq/J4t+g57iHO9gV
tbD+6+782mumEySz2W2mnhVbtcfBTTm6jMDrvUst6ptua0Uw11q6zkStVkLruB+mydiOY0+1S6f+
8o5gjjRVw6bOyr+u0V+FF6kAlWW9qXn6ZRZ7O9Gg+K18+6OR1clP+Jf99P99hemTl4hzwVGU6kAx
XU7XiwexoKUFJbIyIxG3dQH854xMF5VNx1Ige9TVYO6XuayvOJgp6mPL3DjCA2SWFaJE+fjq5LDB
K03hY2YThLUgrapG+Q2sxckPkTejwcrMOa0CkGfyE2wj3YhaAuBV5WpG8b/SB9n9Wv0iA0e3Vl7B
JjgVGQXOpqx2yazbb44fFUB5yJGeqmT0G5qXhvRLyYboQ/pETdIb1SLm0HLLFoDLjeW8MQaXLa20
s39KnxxAjaRo7t4obHky6sna2aPhPxkqGWp235izhvz7UXz7NVsCk5Yf0wqNPQLgtxXDtVVLv5Ex
5HdmDfJzTH3nD1cBzoSlrkI60As99NRgcGrqbEGbhSsQlKvr7FNbCd7fwbXSo8get96DM8y+Bqe0
YcthxHaTeOzU42gbaEY8FsjIKjYPKSJNb94xt4uekax5U0V9mE0HJ09+Nxw18n13u2Od0+7QRPl9
Hvr/XGlvjNkJy9zdL80UTDmXWirlxVbyxGJ70fLplrsk9zrNdz3WNyfWLtpUHaHSHvmChMhaaptW
U8jH/F+GpLFPWY26Jv4QxeSAwtGw5CvAiNIfPmOx7AateB/0+PFlDR2zDWz9L4Fqcp3kaJf4gbQ4
2XderK0S3SwJAkKHzVHrb9x8CStPY+Es85jTkFjmtrhVcckGYwXkTBK7hw55GI5i/s9wSjxPxi3P
LFYwGwzA7d4yHP+noTHnneWL36xzvlNMQGaN9aRqAQEUmQQxtdUT41fafna5/T11PRFY+QUTUf+d
Z2lxi/G8GivhDSbrQ0mqNHtSrqYPpFhKBa0n+Ns0R5FC2HVilwEOH7R5MHFhVc4a4e7RmulEXmQB
sA9hllbGfW5rbV1P8reake4bAEHS9RY6LqjgEXF/lQCeaNE7JDMcU5embMyaBLilvmfAD8DDma8d
Wl+cl4ZODzv/T2QqtHFHhlqUnvSsde/gIFVoNL1LTS6jS+G4HOqAVChZ+oDDorhqI44Ui1JKJcwv
r2s2muUFguXCQyFS64LZifzhutd/fI+8pjwqPxmrbpnw5hWu4xnXAw0f9rRVpOspsKSHVH9U9Ukq
nzDe4dLNyd5Gcbrx9HrYlK2xiSKY8Dy6+CPf62727o2WXdsR8bBZf4lUMq8ZmYPeO1KQKnr7rbl6
Qyt4Vye43eJ73RlvsYqIfFziYVNFCk9V3fartoinxx9avqxsblHXU5rk4aB+l3lN3e1I7wPVBkFU
RkTiZhZktZ9fNYpf46rkQYhyCk3X3ugCaBqqB7VkZGefetqCn7tA9/bRotBhpDWCgoJoXN6s0uz/
lFUTHpzUfcBCv6+EdY4itGquSfDK4O0oGoLtLl5HBp9yWo6j+WT0TxFAmqXpzyOxl7ifAw8dHojj
rvHEXW8eEdtXGdN/hRPNW/rjJLmvCiMG39GGx/QPexM6o+3cE527IUdRwK2HxGWqKNoYoaoDwX26
JOkdLTKmKsdAtUED8Thr30L23msuKMZw5HOdItT27SnsjQhSpg/dyQiwngQDGc5ezmU39tdOq75Y
KTl/y30CMSynL1zuSPQoynFBP/tsr1Xlky1fORppBawu8YBUJXFSnxioiBQQqa+GNL+qujmm9oAt
zN37k9gycT5JYMa5GDZjOZ1SXTs8ViicmGvNjbjFwFAydW0J3kBF89ZO5H7ici/VsVAQFZ353Cf1
cSoXZs06OqZTsdLbLtTb5dRONkfstHMx52nC+ewjmvDqk4PvXzbausyoA8UHaeLsztIFk4pJ1mgc
jtVWc790sp85jZEWQguh3Pby1zGn+xF+W7521bHsK4ZgQTAZrd4ZHWrmTrI/O53YGOO30D8zP0iX
90J9duaLb+2aBV/HweeuHud9PBJrh7OZudjGpqHcfN3R2dLaw8oo1yKDg1M/lZzhpBHOSTRs0zWv
XgeOutL/Z7vIGtnyfEyMYtyPLSIYNtTsAX34X0NthjqTj+VfhXfx7FOvtkn/bJh7ansSDo2xOJE3
gLn5CF3lg9cl6qMRn2p5GrBhdAP410DnTvLR0jnuqK3FkIG3llSjP7MZeF2fKv11YqHUx5Y12znY
lToQdIVlFcf8fPeXF5E2G0XuD3bPvGNAVN+2/+KMZN+AnXS5szbonkZxujaKNiAxpSnvjvWqW2x0
0cYHninujndw+3ND2/bD7tjckKxTTJSuCivk0mT3pMmAkvhKevDuCXMqb9S9TaN11amVDqecv4/m
tavIk7YOA5UcCu96kn1EORnU3V/BOGBB9evtuU53Gmh8Ce9QkYw8R3I3L9++foOgIfqFLXofA8iJ
hPaOq2X/V/l7Hwi9Hf7z2i2ybhqQcIDxVHLspcyTxRo3yqrUaXUYJfH3v5O4ZPHw+Ms3It7nBLSP
zcbWgLTAzJiw+HCr8a+aEJ2JzyT7GVxGerjeIj+VBSZaDaAQIgAr0XAHjF4VAqgbss0eQUNRSEgy
1lJER15JsDj+Vg8ejHop9BMPZ925aj4VPgwcR5sanNdKQYtA3wa2wceiIIsTlhnC47/MQRwoVw7i
mSzZB47tLxD8O+VeUufN0nZNRgYORC9BwmP+0rpvVn4pkIq5b4Lc+IWvGGPMROKrzaPDwuiPK3tR
q7ZP/2uA9Dte9y7Zj/mHnH8WDhGjkmun2VrZoScw1v1ONffg6gavwc7AomFar4l97F3wg0Rfaf0t
1/wQbBj4lBT7JONOvSZW/p2prU/NgFu+Oc2ZoSc0SnLmqbdIBx2cOWNWDvPW4hgwVo2G7r37MRp+
s4VO+dZal67Cf3GO5nzfizfhW+hMwki/IxFYZ6598J3POn6xauNJN9eOjDf1Yl5agvaNEtOM+atX
5drz5C7Tsy0FjhZx0xayNxMN5EZ20xlDesywzKEqCyDrahjOeoPtdRlIO3jAscScM6EjfTyz0Wzm
ZNwVI9wxddufzVIdB7s72KOkK0Y1dxM5iMOJ01SPl1zxZL4YnPzZ2idttRawlWa+NWf2/0cUfbMD
atRmRsIWz2GEVRnRSJoYbUDbIN1QACCP6SR8eOwS6Ps5V7eyqQ4Fh+iIj7vG1thT7cKrHCD5CPJB
bVr6phLx84C+jfZdcIqr9hxjqBD6bqy+ASQPtjiYnGQ5M5Lp3Ip0KzGudPq3N30Zo7xb9MWAOIXq
If1S8dZOvdCI5o3GCG+Unz5fThRm6yIdiDXptoaYN7iqtygDua69dUl2Nbep0777/nSrORZ4OOQ+
R4HZZ5upRPYAv9DW8BA4OYlIgV0kjx8UOdLgfwrn1s8/6tGLPEV0Y7Q7I7XCiGxOd6I6o75CZqjx
1nlPTvEp7JLGE9yUlM9692oGjeOQVeDbxuSTxMXHOcoQuGITl3JdFcaqNk9mxz7yNupPeSRWbKMr
WlLISA4Rf/NjIOn9bjPUIzPCzJFLUf9t+52Wf7rLaYI5k3feRIq891WJuWt+7/O3zq1DvyWhMD13
UEkRcDcteZ7/M2g//uP9hpOu3jUpQkfD2ZQ9jRDfk/PqTYGNjMqyMgx1X4ZZrhPco9A5jbWdAMI7
Kwn0iWRQ79mmy62RYaKIA1MbWYRVFQNhfo3Ge1OoS8YpG3ESkHlfohzTvjBUr0fjJdH+LPWfQhHX
pltveSpYrIrB3ckJYMJUm5ja27rqD8SbDZU4IOTY6N6fE+9ZDqH5tw10egUF2iH4s5qtItzJ8S9J
GurNcwPi7Uy/KaoW9S6pC9cm+Gj1Fy3iqIBvHSxGaG1YyFaVFkoCQusa7n2BfHkBAUYQSD4U552R
8Aii81CIjQf3WrOQG26+H3p5m1MLzMxeK+TMdv/ZwDC4mnOQ+tHgh4qcZzeBdYfk/U8mCCLKndm+
5/lTZFySDhCr+xHY9AHZosW/lZTaaWVM9Ks7HkqW7EpvP6wxvxEmw+YdrQvGA6pDMOlVZFbn3s6w
3LsrRgPSNvRRwfdV/iyTLJyhgEShbcd5JIpGQ7XPKX9X8iKst6QtV0qFcrgNVEQapPk3n+3y6lnP
hfPWFT/IF+zkbDxO3e5rKqZLnP/iiNqW1adLlUKH+9ZElGO5K5f1hht6zE9Vtx0i0EljNU6vo0So
UyZbEpJ4nlefXl9OatVf6sZc4a95sWLCgF2kBh3e/niPWmE9UFDCBa2ClM+iNZGGkzuBURnC4pLj
LrF/FytZOeXasR4lbCXBatY61l0wEW7mKnAyimyEuXnMFHWLkBxXqz1yqP9J/W3obqV7GfrroP2W
+S5V/2x/XtfqOngi0Ok2sM9V/SyW5xGeFyTYhoACd19nv2x3a1fMOwBNNipOJqJNHI6ebrMYJGd3
T653iNjzHV6Zo63wUNfDjfCoTStofZ0vDApGdiq8rTBoW2nWWXmuqTFwnwYTidWSs86Eff7n1a8N
PSNUSiFHkbV6K+evQutDkwLZKnBh8drmKFW26SsQzOhPa8455TBtcmgj7V6rY9X7fNdMwid2VZ2H
4rFEc1W1DpUTNkxp/92a5WpKu/cF/oDiRZy/K9u/KmtaD3m0SRp/MwFKtFnFkXeM0nIryy9hEtNp
PdQYJPoxMOPk3C6EMFSezneAxs8lDUz35aEIMrYtybozxqySQbYgbmLUNzMIWpmAUQ7tISnJcnBu
IjtP7l/bFtyq2jqRyC1phKp1xYjw55sTDbEqGOo9Klym23sDet4n4PNGvnbR50tGN5E929ab7QFR
uSGOLFT9HANpAylsbbHDrkeRbDudVfk99eN9lg4YkI8epIWsD8CwWMavcpo3XDrsIYygzUExtOqJ
XA8jL3JLVAba7JiEEwojl/qS0yjKiDa4cmfGFK85WystMPrRkTRyWXaXFpTV9fe9hkX+PSropTml
/HGlfz38vr352rBdLV/M4Yp2H/HKCZuxZLrTX08dpB/vEkJbezzTxt3ziAdaD1DmJtIetXx6Of5Y
hKAama1ZFZbibEKwxwPztJlDcZNm3ezcrFl7qJx5tXd2PQEa3TVq4mifqXS8VzUpjfTCRdHVVeZH
Xp0XnU4twwr7BudS6oa6ScXWl9Zw4o7O0Rn4WzQUjk70P8LOZClyZAvTTyQzzcM25jkgCCBgIwMS
5Bpcs+SSnr4/WW/a7jXrW6usrCwSIkLu5/yjo1BsIPtGmAy110/LNkfTUdeUd5bhRpjNTmiMF1n3
lcjhWDVTvs31olvmuMGkjUsdjNVBSeiCJWWWtdd99a8KUXaMSbjNBMZ/si8UnjYU2GGwyuOEPji7
+FC5bTKTUn7hAQOvk8BRzILNqxMK/gA5wFU9hhSf1ZKpIq5+fN2zl8Ew3aQk1LIQf4ltXKiyKZ6R
t2m7KfdPoZfdXAl8IjHQDwgCBjPf6G6Wz7K825Rr55F0kjwrborkpn08ubvAJRDQyHYxz4AoJM29
wZuiPgvU1W8432JUVi69fXBbmkDX2hPZgWgLvdW0iQZ50FAjQpRBDqrtoPDD4i3NW3+hy2OWEQZS
GeHGy42MESz49epm2wRyE2btubZ5kZvqEhc0NCXWvuE5IfH/HZ/Szcl4dhr5FBiMZkFNBr1HUkF0
CRtElnS504FhccFPJduWNa46x7tTAbVoTV51VC9orIJfqykOra44aqbPNlU3o9ckgCQBAP73hHWu
hVb2eQotfoCgJDJHLpx+K3Ou6WubfjgS8Wa5THgfwo7iASbhlJKnrrdg//at2IzDYVTZSk7RVgn6
dQr7S08kUqZ43bpHm9KxeN7lCcqABGHKqxPQg7kwCndXYufUzYcrAL6MYhEdbw/I9wRbvxhgaGYP
QnOfQMPVAFeWEvMTYlpo/7gZIWi04akwsTvUnP6wlP4nCvgeVR631tg60PvLsnyq8dkU2wEKF1cg
5VckfwtjbdKbVXEikwM0naLmEz2jPl7Qozj+l5MvRfTXVAep3mLaYrtL45xJpinEWU00wvON3Esg
znEb9CDCTbUlRLNEXlF316x9hJTVtjPRtJlbuPIDlbeZuuUcX9Gt63dm+NYjbJRXlw63fxKd2ki4
6QZBoXJ3sX9qmqNAQENiRJMQhLDifGmcZ59gIb41f1ww8kQwK4hOp/GELgRmb3IPgAuh3ETZM3EQ
RAw36X7sb7r6rqpLRAROuWEpDH4ybRWj9XdJgIinf6WBgji99dYzH1loU9O8e+QuMAqlPJltsTKN
VfnJbxGM02HkZ/NOPgf1mtOnJbbK3aZswG5FkxzvmWDQv9fB3gRKI8ec6bV+1/oXq/uy5E8nLhPV
Ng2LTrumgssWxmr8U87dCF6nfjtR2TWf9x3tyVhfUT0FwZ9p74pil1svrOhSskRtpOesW66H6KMx
L6X8rRtAtI88QOWr0wRlI6rZ5+FXh/42+YflI7NfxucwC9d6jFhUPWlIFTPQzi+LWnKSOfiWeiK2
HSSeDlEK8fDnxyNyZEQBwzKwnEWMts6ybjarrVGZkJ0G0+PatLiq14lC34JubsyXcf5jSx6a7Gw4
BzyoNIo0b4ixAipf8q+C6KuWnJp2B3JiFpcx2U3a3sn4f9mvBm7gRYLAv2+PQWcsx2iDXJedlPS8
CNlH/o8VSuklpRO7TNsIuh+rd6KhCIsR4AaKxaxYQTPo6adH93t7UYVJk9hnQqCukTz70c7Qz5Va
pOU/EZOgNewa/x8/Fh4ELaGaau8W+6D6tJpLp1/0ZuVk/FXJuimfvPIck79gup+gNH77wIRRoBPT
AKrPNRcqnAFOPsFRQOIJdwTKg37ykeSdHBpIDfbvq5s/c2HAxyDUtXyq1IJzyAD+C41xtKBcu3zt
CzJL9ADA+V4JiFPmCn/a2/LQJRyZ5ic4BHEwk7dDRjLNt3T57Bgrg4B4GG6yJ4CDScWRXkHk5Wvj
fljgBrVzGKK16hDL3BLyJGqEOvUiYitRJ1M+Io6+0T/4EM/qOOmfk3Of2muCigNQLt21cpshzYzh
3tvsnAUvmYVIg2mOfwcjScxzmgDE1CtyuSC5om4XNKB9xGy5O8feQMfq2clID0w5XniSCPKK5BSC
zPiL3FgJ6jHDvxJutETsjhQ1cH96HyU4K3r4UYxyS9YX3X1LQk5wK66S9lGUHwlyuik8Gf23pmxk
NqcURZPTf0hjndHDh3NuPmroCRz/pmgj8jO9Tcr6l7CmDOW+0P1VVq8tf4OlJoxpckLLYVbP+vgi
Rj7acbHE3AlG/ctjP1DBXP+zGcxFfR9Qh7ZZj+r/mAIvxx8x1C/wQJN9Vt4aTpJMYw1D6knPAeze
Cr/Ej4AVCVwnDTBW7zRau02U2Rhj/KrcugNmgp0d7hB0GDTVI9wHLKrjR9lfvU9ChRLai4loI4Sj
Lo+xu0V7m3J5FPVLaq0TKFqP0s0z8rZCrWehYL0x6BWH5mzOOL1WaWqyjOxa9dfxqanOPctnir/Q
pyG+HH9GSkR9Dl+pFas6Gokj2ZmUTYpzUwKe0TXdfNqZswJ+cVxGxZFziueSK+E9SA5wLQ7t4TS7
RC55JU/swjbG1WnrIx1RSNOcfeHwihhnYewGgFQ2ac95F8xHY0nxJFJjNM6qfUrH7xBZUUN6a9ph
GxqCbVqRPSX7Jd8YAkTibHy1qqTzXPvqfQIgK5OMewC3LTqivgW47uFAcwfDsOYhZrbWFGZc3XY2
ujvWzs+qg5dkOOapbBmylVXnByw/MLCV/uNV6pg55TmQguhtisfOqvyXwCUjXiBdao1qBTHRHU/b
rgH9t6HiCz5zFvnJrrZPAy9cdJPE/d9tRBTeG5RTpoFsj4vcIIVw6OqdxAisZxY0NvMqNHkZ68D3
NIF2RBjU7ptpOb+hNBfJeBIOnpyY2AGCURLjJUvEesKFDXcLmpuoVZtxP3ZYA4KDCbBfOgAQkbtp
nRxm5N3zw1XM+ZdyevtuevY8dYB4pK7W2OZpdxuTj1B/IPi6JiAtKQp8lZSMLA0hdfrZBbQ2sr2l
FIIEsPfipofNKvXhxMJlGVIz3wzo5B96uI2mg0YOizLpqo0vkUuMFsHRUQN9QhpouJysX9bAtJHH
mPNT8py7TraK9E9d/pt0yi4BFwkPJ0bprmK1iDt6TP3pWPM0dR6S0CTd6hqeFjf5FjLd2uUx0n8m
hsfAc7lvyNwhzM2dk7p0B7mlh4b1oAyOPpMMA++3T8pXP5NU1Tp7Bp+1SQ6apT7M2lhPwGaaQsII
D5qy88RyaYMyEZy5K20kPTqsUmbFL06ifvCv7iYiWAId2DGoshWhqYqNo2WHQcgVmLfS9m/+UL43
fnMYCBbKO/3cRPRGepj285Nq0OaRXlUh7AnwPqRq60TRDnfyZizpKSX1qcJMqmMAaaz0d4BDSlqG
U6VvC3ZTzbg5ZbaJw1NVPcflTRro6YktR0x8FaIjN1GQGvEl/G45xZ92Q156TjkOhgP85dsqHzEx
THvJNhKQdtMH/TpM56FV31kllb1hsB3QVKSpdcxUzeKT4eI1TimhThRXzCboRYc5rahmgwjAH+FT
Gru/Hudb+L/lNIUXq2czy4zkW4t75Ndyyx+4pjScCmfXNTCGrVqjy0ARKhZYMReluvPp8spfRIYu
CLXPQmPUKTIs/RJ0N9/8MYoQdQCrdSDC/Sh4gMiWgCBmwIuWiL5DrL/xxraoi8t5v4thURJJpTM9
Dx62CWGY3wLRelXh4KgJusxhuIApc2wVcNptcA+9ZeTdc95zdPXbLo+Omcif3ZTuN9ZhagFWRiZW
A+OQqT5Utx71/VSW64xqWR+mwQs2o0+3asiEVjINJJeRADVNekQ9lbtIIQG0Xu36ODq7gQPPZidM
bfAEHfpiSIDXYGBSOBCFmiuCM8Ic3CT6TtdhWAF0Sv9hV+GTkNkOZz3yXQBZo93YHayQ21/CWSpP
JEMQwIJiyOoj/c0p3KUPppSGX1p1K7I3r6s3ZlgcEsNeWQ2ffHo/TKdaV2xrwrY+8tx7MQM4LzoX
eC2+3Jhdu2DSj2wwx3SrOJpTpPWin5MAo22q0/6qibNtQZUkLM9pJd5K3T7Ma6pLUbV5x6zJw9Fu
bRNCLcSIOn7EE92zYLw2wFNPIUN4ylWy73qiCeYsgypsdxYqfE+4tBbGau3yViYUO/UMsW1nbCfz
1Y/5b67j3NOSZQDUgVzpPdktOxTkAB1A2QW+h7GynlRhPXQbIAJxznZo+10mOFkwPmho3uvq0xzF
oeRQ9JgggPGZYKOdJ/TVkDv3aA7xIa9VJPHGjwkGMxreULXDds1EHJxJVSYYH5UR0o9E1SP/bYTX
SPduZ6xH/i6Z6SDisHf0LHlYA91+3NiyBVsQH1PqoWLzXgzX27kaZ7gXDPyBnpAzYL+hw5VOF0VR
Pivar/xSQwPNdxASwCXEh53pj0iFr+TTLOM63gdGRGUqu/5URVgRm2vjdKcM+sKHHIsqea5Ll2Jd
8GgKa3MH4STv6iiis6Yn9Gkk+B+ns2G1LwLMETfP1iRyRg/F1hTGtSvCbYOazW7MfRIpYvrEsS9h
PgUzRRN/ZD6PmPwJyXJTghBrtz7HeX0JPYouJv+u+zxgSbdQJGo53UeAYQlJ4M4xoP/8aFNC3Q3S
oxfQXnjdU4IvspDjeUzqg+uK1ziPTzVd6UajtuBqkFPZnI27ijR8Lel0ktyostvVLZdlfLPGivgc
AmfxwjvjdoLmHWueL9WufexcoRq3Xi9W3G9PTh5u7balZSpfD/lHNAlAe8lgI/e6ifpibvyGFsnh
a9xkvPDHT62d3g3fvHTk5BaBw22gbwwxrJuJYouccq0yOnj5pe6ShXCpOC+J8J0atkkbeait4Bba
ONnbqfdNWtBZKebLom/vttFRJ63d7Ao8RTnNw3Q4OMY8Bxm08fGaGb8CB0OkUMYYH8f+p2wrikZs
unEKK/+jSpcA94xOLshpoDCfhk8PubOX2/GvVfTlATDRoJjP0V70dDSeG2++6KhudEhIOnsWoFmB
EtX0zpamTWuth+3U4vErt9DRsLiX1k+jz3ZU3XnL0uwa6zUS4oAcfVODaFQdS2CBrTLTqoC6Qgtj
cVd/+K4/x7zSKk4zFXEgPwHtxQuzD5A3TfqfR63qEq8L9rQRgksbQAk0kXqHFtIoK3p7mfdgtO6E
MIasdhoEk96H3Qq/naH6aXx3ZyXaU8YEVYvuMNaBu4ga/z1J0guQ3lK0GI29+CPKjK2AKG9c7e7j
EKfXmxaWVtHaUjbQQFgovSY7KWvrhW9tW67D/J9VwfE3Kx0PvRVFq16rSbcO+NyRFYFkwKkYL8bk
rLwJp4L4nD++40CgU+HOboVVhXt4SJDY5MFaJr/9YK7kUO+C8W6W1ZORds9N9SW8e2oMbBtoIDAz
em78MvH/l9TTh/7BqQ5jAgTj/hnmTkcdG4id7XxKQob6orubyHsN594YI8PtWgx/8cQBjGm3Lbdm
0vOsDqJadg3z4TSRH8OM+pTGpCKWai37omT+G/9QvwPJfCk/fpHG2bYPUkfjySRXIOKcLMrnewjj
LFkbgUsSyUsQ4AaOKaJEG+ST0lm8dxQY1vVrUT+HPcGuD03YGD4QcWfHzMS+StBOqS/jkYwBes85
izZuC7LlWSgH/wXyK4vvOg9DSk1fMnOL1a03xBXq6GyS8Gu1zfswHAntw1iQbW0j38T8/JpzDWOO
R34sx34Ir1oPTb31dMD4XN1tBoMuDmAfuG/BN4QenzFSYW19Lofky+T4yPD5DCnMP6OZ8oBCA3hH
GJyEgKAR09g0vLjMWEidcerBVkLobRv3gTiVNk4+6eOnF21G4o7dL786OmayTGttQa0EKpQ30i3h
PPbGxOTFNhxSFCpa703LKONxsTeDanZEESKg5fc52noXL2ptIWB8idS0AqjZDTl0SxjeO4negPNa
ZtrRCUCmMb+UUUTicn6aYvcQY46pKaaf/bnjpF0lC4SBRbs/akzLwnzJtEdov/ezM+g5nkzQYJCQ
eJlJ/NGE0XeY9OcD26C10AIVbKuvUeWPGmEEGcYQxR9pIT4As49RA7Vf6vnWp7WBx8B9GRy1bjFW
kUj01abD3xC0OMSsPUvUmi/yFKK63sixBjYrw/exd79T7vpFZ7V/iu2N1hluxNxK1+VMjjvJ9C5M
3tZL29HjU471ctZRGI1+7kkdUElzHdFR1LV2oGixXGm4ZXumQV9HiY/1DjvxYhab5vJE3Oe5LewX
DVBiCOZEGkncRHVu8+Ii++aUhP2yY7QftQ+NSOkqhcp7Uvpvxunc978pZnU5vdmg/J13dlLnuXWi
VWNqvPwAoQthx6xU6bkhF9hoBJjSj4m6SCkmOldkcM+1vFtgj7mPdbwf9jqmIZ6+FWPWxmN46Rn8
O3CeBDhzLIYD4RCbIDK5YJEGUfgDHOrGT54zXGmaecktC/4SbNd384VLmEJH7FtlOKe6AEZnSBqB
G/jY0pB9QJx0iPoAdRV9sS0yBZ7RWCVHy9YfBCk9IvjsHueFKco1TRXHyo+3CluAJ0h7SaJtyHBb
FTzpyLuKRPDU7BQrTiH1bST1vQ7AUJgAgGWqSEuKwHW1O77mx+ACapoTvBdS2n6NHeJReMl7EVTP
Yc2PVLndW+Vxi8AyCNg4/46m9lLG84pideEmdKpk27CrzqvmheBYLOpB+jNM8tGFJsPZdB9ojCKM
RFHTlxbLMe2sMyEe+kXJ+ua2/tukWRflVdGuI5Zo3aTqA3vDrMjZ+Hn+G+UN8PME5qgx5mZk0OtC
wTaQU3Q1KAnZGhXokjWU32kXtIu+Zok3pvSmB8O7VPZtcOecgtraasSvdjJdW5o5XMpBPoUtRlhh
BW+doQdPXu6+2qn8SRNgEZJIGlhlqH6LIp6loV4LkG9OOGPAEAP+3n0n6XCh6bLetJm3QzuJ41gc
QhvPHvp8Urwh/mPMd69oXE8GrFSrA+zbfOLHY8EPg6xb1v3N1oZlBIkG4qo7dFvBbzTtDjs4QTUT
h5tGEVleLIOu+Gja/BJlXwqAtR2TwxBoNJU/y4QCHKlCykxxxMKaVJpbL5jkd/EgET0529oGNPRT
iSGCwA6jWY5ov1n2FgHkXGBG+7JM15UZb40yODa1fsvBykqhHmGQb5rgK+3JJgtb7K/Fvs6h3MGm
LHPgSzC28Ot6IItKhX9TPf7E+nac5HmuJujZ0qyKAp/ryOcO62GOp421sZF32ZO9qyEHqsnv7pt/
6JWrjBNZpivl1Zs4t6FQEPtq6mpIAgBEqJ18OzhNDWGNBrK/jNk/2fRJ+JY28Y6M/aXCVuHxIWnz
OR7DZ53RjwK7b47mYPSpaCMwKyOVII4LcILo2OvXOdNeESsOUtvwbszRYS4kEnLEgftDCoqAOY9l
JOA2sG2CBUl6WBykAYTV8cGGtSelqrHusgDCNH4LPVvBqm9t+VM53bYI2886eBC3sOnacwYtNMw8
Tfg2uUQrAGhKiCCTX7dAoo71XCbRgUz/uaICQ7W4pl636YG+yXNlmkQJ6Oj7pkDzGTNyiJY560ci
7UA6v2oFKdUx73apn8H5qz7c9XOUNM5Rk3BL8pIAjbk5ymCpWZsYIRAFvjvDcJ4UfJShoQfnpS+H
cJ9L/QB+cKN86FqnKOlxcKXE8cra2XPPpyVhPhNzdovitSE+G0/5FeYT9STfmWivjn42IXSmMPgN
gE9ziyeThzXRtG3bJk8J1ua0eCgu3sE82p28RjrUt2Uex5hiUp+Q3Aqk2GnXo7xH5U2j6UUM7aKi
Z0NHt+R39COa/sofw50D5gdlkEXjcQA4SkALhpGIHN9mvgF/y8jPA7gImPAZiE995x+99s8YfgXr
S6G4S4lvR3Mv6Z7yRcSdDUWR98tWS066Bc1MA1VUGwf8Qu9mzIxneziOWUnmxiozuNUxxEjk4VWu
YHX8adDxH2r7oa72JHg24jMkwKyw+5eGj5/eNi8RDRUVf941LwUBTGEGcd7072L+ctj8EnwmnnQI
YWbliIzrEOjXKEcQ2pXLNCR0LGjXfQAl4RBJGho7g9AxH0lJlIcrC/eyp9EeGQBCaukuxLDggtkH
hiIgG9ASIpRwcVoty4UdqpfaDwh0oEWneveiL2KBIDHeUmzuLWX1Kcw0CquaF9Octy/8agTkMuJG
S59kvkbxTpGO4fjm2gMyr3lZMiZ9zZpwJoQbqGFeXkZzcWvMikEc8EGMy5Y8iKbahD1BMfrvgFKB
sOe14dHKiSg5A5Iw0WVMyuQIgIqEFJnimwfrUdWXQKO4ohq32US7Hk4dFz4md2sYDJoK4++obk5R
0WONsUhcyvaVLx7Y+KKliVx48sn/N2O4PgV277BDkGX/ljHROnq5aykbjCYEcI2xtJDzCMCNgQCH
KSXp3MbZE/l/mq3/tpq8uI55p+Dtoqv4lvnhK6HTSwvcyjOx39vGqxbnH5nRrdqa+pPR3uvaT4nV
FjMP6wdEZG0PJwftCNm6BH/GlHJ0SMiTcVMJgIgIZDhJnOeJSBas7i27OQMLrgUSfoh6jezh5oLk
C9h52dOiqc9ydPecjXNqWlDdY4vXxsHwC0EZpu46idtDOupn8rw8n6gpQtERFPrvshtwJ362OTIu
zVuLfhdiAlflX+e/1OoOyYuErsFAhJ6Z6JzYOAEdRrM8Ari1jFdhsVPm0yy0bZA2Jh2G4Y+gKJaD
ZKDHqRxf9SAAtxdAcwZDFZcxu0RmUBQRv/F/tf23TZy6H5NtikrH+DB8DYEQKyZaOdFtsDegjzxR
5AE5+0nGxaoykR8X6SaR8VkRJTAkb0VfoVFglvapZhIgQQiTbT6iAVn5r8J/9joOQ3SHqG4qBFYB
gDBVOgsftQ41WjtUxCUgaOxzhRx1UhM4XhgkaG1buzbcqfueZV+Ne7F5B5FPRe0t5CGsiNJgLBl/
hKLUZK570V9x1t6m6idHru5U2dLVcOum25GEL7LW54jzLWW4nr9J5S32eTZLgnx9QclP/GTKL7AU
K9vrERN1kR01trORBGbhj0jzDiaGVv03pvCCF8eagyFSPp8gTJMFr+zJo1Lakh10bRt3JwwXvbi1
7k6Ev3lPAy8tWTiz7QsHTT69JTBGNCjID8MDuKCUrr279VtF5lh8c9QNj0bf3KiaajUsvvUrZqzA
5spGIMFN17OQyj9Kb6C7Y3/n5Uh3gKHArMfyLsVb0iN4BbFB+mE7XxNhxuOu805ATGWerInCmiOS
jOmsmzYR+K+E6EWLPkOc3YdsEqDhHDo6Nxl2ghLdXt1cfdtZ6rnJl8OeH93d7EWLbmZ4iUlcab4d
3PLy1eHQ6t1o5XWvlreyeH9GICI81UvJ3kC/qAHnFjGHWCTfoyYN3LvESmqjdIWMWg3aE+aYXcpY
ZIzJtuarjS2iiw+Oy51MH1ENlUhaQtm/M865CW4Gxvju4pZLC8ak6W7p8GmPP+G47y203rsxfg0E
EuR2I1Ehy/E227KEtk/Cc4bjX51TzsBhJyd87QuaI0ibmgL23VsaHy31RZKGNd6s4L3ggSxPPoev
1G4ZqZv61Qd+C8hBj/c6+o0I9pO8KypVJ9CEgfWm/Iy74OSiC0wQxlkgHL621RFwEwAAi3RsmfDj
ZOO6z1WBhJWrbIKhb2YllrbIkVs6RD6N+8rZ0pu3yCDZR4bf4qKPpCORd+MiG3xrAwPVIr67ifi7
8uZFv/ihapTQKU842jWOLZ2tGdcrn6KDNh/hyCbbF6O/hRhgMR8RqAbsTsrPHnKHJB1FbuA7vSqI
a7zpx6aF3D5OqMDMEsDFot5qEyb6Ru/AfIB1KLCaRfRkP42oWz3SbvVdx3rtK3s/jjvHfHOM01i+
ZNnFxjSYSNaBzSh/UeYH8ZtUT2V9iXyfRJGDNTLqMuKT1TjdOv9zIJfbY0gx97I65Fax0YZDgTIu
eHjjnI9Kdlp/s4BIun9d/4c0bGOBEvtI7yS2Ut4qhJSzKiJbmGbyYjXOyqqa1762167wTgNIC9HP
h1lbwuehkNOjdp1rTh4GFPV7bTm025ifcy+AraXH0Z8jXtqnISbZKOTxuUneMBdFhYnxnRAzVP8w
w/jDlpqm8dSfKitajTHH+GMUWGQ6RsDnCXQwQkVXt88ZANxEJKDksSvS45TPc8qzFSh8pk9DeteY
nOfCJYMFX8iER3RhTa82oF8vCIY11pFS+zg6adBH+fRoy+/ewHGUvBSYHdP6Q/RfjbaPIc6cCpbQ
mTNprlP/0Hy8EgbZE+XZZBYjcRXx87DWvWbVFKe++JejBAomd1WL9yCrWO3fe7p6zfJS5HweHQza
/hMOIQ/KWk8JfTjlXM5iogyG1hLer9F9k/l+EDil5T4Z7q31cDvtOaEcRiKD6OzPfOJ253FLzYiK
Mw8vNyFTBwsxqv3rqg+Lfi4AMgKuUjTcp7z9iiJeXIxdcd+cTZecNO2MOzVSO6t2oSaJln2KIwOZ
F4CwfxUoXdPA5qJ7RCbXSWyyBrBeUULi6SAQTvtS2eXahg02aUZr0VDE49GaYeWMC/1nblfJQQdE
SR0XPW/hh+9/1sk2Tl8sMqALYGfduVVIgnPeCRCzVZQiewHp0I44t1k02c+QNnnBqzWmy8I6dBCR
ct7AGWtskt7tSmLE6B7QmKsmwrXBa1kUwXK0ny1UMRKPEUn3BzNFx4h7wct+a1nuRRWeCFw/pOZF
0/5069LAPLpsJ0axAdnwwojfCTA0HXIkqmrOaYbi18ce8SGn/Yif/70KNmEZrWvvaWgRz7Qbf9hn
FrKnZAMviNT/NQoeqqlWsuQM5yel+nJpDj0wW7ARc1ZejpDWbD8Sy1saMaehUksXF35bMrQQxNBw
ktYopjNXrtz4WvrdsWd6J8lqOyXMLjYFs2UBmUZsBzPWUIiFUb6Qe3WM2q3l867XaMwDTOJYtTDs
BdlIbJe1JyfqOBDkp4l2Db3CWTvrvZFVYChdt236RAfXcoy/DIPEiwAAyF8KPFCB9hzhw3RMSufB
j8ruuSS7D3DR0pxl4bhrYjFzmqkShG5lHKxTrF4alG+FRFlNR4iCVefX23nskYCbE0e2jUXAgCdx
Z48NdUHOH0MfsVIVZs7sJaTZMCNGJ0kOY8UZboqT6LKNZWgH33LXNp2A9pxCVRkrXNc7XLFQehO5
3UjHUqT0nblpau1MbtS6Qn8gunAV0llbI+ikE8owYsS+KJ46/aS3jxykQE9eY2OvZTC3GccMYErj
fCs8enZTUQd7LjxeMAvDNFFX0OLGlKwL/J2Kr6S8ZFtUxbGruM9H819VqStx3AgOGZXj4VmOPnEy
eNfoAjhGmbb2rHLZEHwYqWvGR8uOtD2T0SEm6ITjahca/sEOT6TxUuy9x3ULKWCQ6NgubW18NpW+
afNgWfPGVZItTY/SYh263tYNmeeCbzMdfqcEHAvpTlZA8MWWR97ThJAozkPtRhornIrlmmiAw5BR
LqJbUuXwDpEVaEeti3G1lyNoZhrVHxmb37Eu/PDSe1Z+69IioW7BDt8Iheu/9aLyCEXVPQEHwFNc
6omxtMlEvMopzpi4bN6YgDJQzsICMiUbQQNG4ZALmpebOhv/GZyc97wnH6DVpzORR/98byKQ1bf3
fconXeupw0zETOwnSZwuDE2jFyrWAveCvwwBnRPbcL4aRi8Ga4YKWY8OmlxkPe2END2Ja4WKuQ/v
fq7LbdvN+Vt5knBKqLo4e4YVw7SJcNlRhoriP4wPY1sRym+T8ePq3KIBVoeNJWOS+pI5N9rMm3pT
mmZ01YFeF2FcaeFsVQ9WwovsrY1Z8YN+0RylyuCAwQxJdYs1f1NU2aU0KrLECSTBy1qVT6SdHw36
ogKB6ChycW6kf17CsbZp/NZdltLsv33ZkuiqWdF48cuyhwXIs2Zn0fEN4mFjxS6jMSIhh4WBANEp
pd/SCh0U/Va0g0iQ5E61zXgbgpEye/79VjVddyzw1141acw0W8mVnzSVfmF2wmFBwshaa/MJ3Uwh
DnWVxWfDHUlrwGCcb0zBa5UnfrQiGKl8qXJ6tDC/IybOQ+eZn5jQv5RgKfxjwcyx9rZ6CodhvgwL
5JbYPai9GvsC5jLpJvcHRNXrF55vgyH3pFDboARpB4XVQwZywQ/xIdF0kmSLqIjuiQP4yscCovH/
pqaVFttm5Zfv2FvEypZduB38Aso1DvRLZNO9MI22vAmt9aEymjLg6O+dsyU0jdjIHrg1GxOuwi5s
CWBtg6Yl58aPRI+iVnjvJcBisGh8mex5G6K7HpbMWI2QmBGLgKC/QG+8djPqgdavo0CCiZKo7J5s
YWJy6vN0W9PN85SC+P6PYh3zv7pebLocAgMcwjN1/vmPLgfbwPSXTpR72EP4yD0+mE3S/Bu7bh9R
0R1k9cazurWF97Jp5UY2gnAfPFIISki3PXvMDnrDHE3PdTuUL4Rsvg3o4v5H5cR/9U3YOiow1/Y8
17Qt8z++R5mHk1f0BO6HLWhEqAKcaJxSNJWjtCTs5n9UcfxX34mjYxO1AkunOt6wjP/osAonGU0+
J9AKyZV4zjiH97k+89doOzb//5/MsP/zR5v/LsswDN1zLctw5u/l/+k7yfXRkzg0aTOOu9nqgxF7
U0z4BnJSsXkQidiiUDLdSHNukc57rG+O9n84O5Ol2JF0677QlZkkd3VTou8jIAICJjLggPq+19P/
S+cO/kwyLY/ZHdSkKiuBCMn9a/Zem/AaP0gW0ppmzlljz0wt8/7wIfwj/4TTVjVti6sZ0IDu/PjM
NeQDam2ROZVkIB/ZEsOwqR+j2MPSiYzlD8Fc2pRY/Le4lR8/7keisZhyyaKAWSoseBtoU9qBc+M8
wie1COziwhGFR7t7jMjYE8Lm+JQSMXPKyuC/v5Ep1+Uvv8iUYip1Q5I34VCFGz+fNaJISt8YUhsP
Qe7RIZFrvQxDLIQFJu6DnvnlY17xff33T/0dPPbzx5LXrjpwFCSR7T/y55ib20boVc58xDM7Yrw2
tZVXqJvUcKH0Q0Iwi41hdh9KDKbdNjalK659X29Hbzx5vXfXphDDoAEQ0CwL0Dg0o2tSOhg9X+jn
rraaLqU7bou8eTX6J414wiBk3mAsK31CxMHBZTQISZlUUrIVCG3imJwXVB/kDy15LVmmshcCADUF
t5m9MgfS1TvAh+VDgvS/yp6AoCyt+qlGdx4x9S/0fGEwRMnii+XM7S47tfG15nhj7DZPEvYn2mPR
nOmqt6q7riaH55izyTz1DGCJUw5x7YYwhUKWLfG5SXcaCRuANdvuHDDI77N80Sv23MybjXB3Ku9J
gEcOROShyTa+uWMlwhC6yS4jG5Ve5UVB0aPpiKQsQ310UIm0ot1nnGX//U3+fJJ/P0BSNTipbI0D
6/cb/5c3WoUub/PEQk9NdWbxKipcuAvhos/TeKFIWFiyK8Jda/UDIkIdYVDVI1kUDqKkuK3/cHT+
Pqx+Plh//XV+HDA8G1qchChj0e5ZzHlluywHdncum/iPMg6UhWMzESwbSPc6A549WGNy1JJfSR5q
OLcR9BcKNmqgUVxvvuX+4fP6cc7878dF3BN5TypZQj8f/CZiNCubnG2FajB8DApakLqKkSsogpzX
vBXhH95w8fcsu/8NKhYkF2mk/VEnOFO80V++oVgJtEomUBH70i6fdB/YROv2yj4zYVvXruGc3MKp
yVHNUJIECqmyoxOa8H9c/RIRt4CXkD2gVdQW6peQjj7rh6UStjVSWXuk0i+HVStFwcwSjqIfhQxM
Fbs7pb7OgMCW1a7q2m49+hGevtpSQFxBwRX5VC1YVGZ6NyLfS2XxltOPk59RfFWFiVGzn47/YRgY
MSfxHx6Uf/tQpMaHQciiTi759D395UNpwp7yTriE2jiJFxISHsav0gB62cY9+aGeNUUPu7KAKy2B
17RN+YcrYHoQfzyohsQeK3XLMA1eoL//AkOpsOAvJtuimWo7UCIQPhRSd2UZqZv/fkenKK1//Kj/
n1T985nTbRMnXxU5cwdvlKbAyddG9TCK+L2uCUfwDEQTYTi+/x9+6l8+4R9vohKNplEnpsUSzsDm
rk1cltqNFhLW0Eqk1RQwp8LjFxjh/vsnS+1fbjWDw8iyTdNA1yJ+PPJhr/tSIitD5pXh2ctmpYb8
/1IMPG4amLqUYUzH4Ly/x43DuOaM5u2hx7sBz2NmlsoyhMnB2Zn49SytGO3WUXhRM+0ic1ExkyVd
vQRu2ti/tVvuTNQE3uu/GlwdQZIxZTqaOkdweNWDj5Cxggseube25GjPu/5iNNVDWKkzxWDYMKFE
noshJUk4h0dDRrYKsMySdPrkzzBWZ2shav7/wZCfvFK96LJahwP/cJznq5pu0vDbuSd8CHy3tuiW
EaZaMldMZjHQj9gAo/oBGvHR+V+VBnBQvEhyNcqrp7x6TOdjcRb2qvGeMtTMqXVyKlKnDgGr3wwH
OJt9l90p2QpgleDPMNlWKO3tSX7h9Ju++oYLua58XIHFuLeM4prY/NpD+Vkm4SFJGXyDApZdiUaX
JZ+wqlfGiqB13tGPb9TM2PWVv48EXXlGSkTms0W2niK4VfEQP6pR8tASEl31cGI8bRH0OmpWHHk1
44Qoe40mqbHTbN2sZk7RzDWoxhKQt57Zq5GsBdcxtnpt38pGe03beFMzabNERd4afWxLg2U+5mYF
fTic68mLldskyDAHz96GYZKSvZj6L9d22UFsHPCrYUo71a2U7N2onuOi2jU9vi/KVsJ1VgPwajNi
EcpOa6iCc6mSv90WTKuIrAl08DePSd1vOokCvF625AwBFS5hbwtgFuQhpEjbs2FHOuRM8+4EPaF0
71cxFUuiTXhmgqkYNcXR1aDL83MWkghY7LbckV3JRLKDQNas2CX26oDWec1o0eYf6ORERwvngXVS
YXjV1m8SlA3/v65NcLCbzPzqCKwe0UHUL9bwofHlquUtBHU9dNsQWIOjYaBb+ayhbPIL0uQzb4HE
M/8YQQwAUV8Uwy+HyjXDY2uN7xaEbYX4tJgx5GCc+L0VY5dgNWecismS5KYh2jvDJ0DoaFjlKu8Y
5nIOWgq0uXTwhT0JUgiEf8GsO4tDNAwYfboEeQMutAyzloXbAlRkPgkZ/e+BXB7R8Y1fLTXZR6gf
Zh05MaS7F1uT/Y1WQaInuEh+BcpxtB9HuAvOpFuHTsMqlV2IUu3wFvjepmZcGZVzI3htyF3Allzp
IMlPMpup/WPABkWCFM2/c/k9GNopwE1bu+apBr3gKYseWdUQb0aFgT7leq5+diGDsyL6YGg+1wB3
OG16D0AyjyMSP3BFRFOIaUlTUFtWeDjr6xiHxCcEs9w/t4W4D8o+ckleuObaSnEhgdZ733rtB6Qr
5cw032G1zJIJpt19ktOFJ6EYdgUOVueCE6nILqUZw0BfWvzbR/wRaGcGjhGQhw9NaczMsECchPKb
6BDTxfB8t/pVE4/LQVIZjY8jBbFtx/hlXgdZzusKOya7b99EIFe7MyXDU4ajoBqm/VjFmM4gGYpU
+7R6Ur4GC4eCmGsJaujgY0RX3bP50+wdb930sNTBnXWKT2KyeauKy5Afw/oQIZWWNSPyHiTCC3ai
tRuOF8UZ96GFiXxe1im5HA4PNWuIwSlXCaAY/w/V0r/Us1JoUncE94Zq0xn9/V5u85Gkb2rEuaUZ
DeHhIVPysJy8KSIIioUdsahWKE+QWyhyO5gUwNh/Pf+Od85DWFFn2h8qhX+9zBybmYB0pG2JH5WC
7As5tAEVtm6r3SHFXHIzurjbCTvA9ljlPJxeJB//+w79Z52qC00nC5juUCMM+Ec/3FKaONT79lwF
Q7pypzjDrtY+QlUYm8BvP//7p9Fx/vOv5AeaJA/TiGIF+VmlonsYEkZILgGIrCuCcTn65DvgNJag
+unvIl71ZiMhRiM9K0hr3+e68UppvzUpoZMB1bK7qbEKwEfTQ/yoTBa9ZDPB7L20X+c27HOceCb+
pB4nRoav2kWHUIwLwh8xdZDxgZwx29fBOUYEr6EQyKEreci3tGzhSyzWgb4zJzM0hQP2iEE+kZrK
GcTpDVulYNmtsrKwwy9NOXRgukEVw1twkPnj2kGqEzE/VCXBQi7CYtQVYlrJ4BTmmpX63fehtaMy
dszvCLZCHbPfbdVb4fJmcTM7MYWa+5hRmHRCzGp1VRTltqrDZaH6czOrZ3Y2+S6hR+zd+GaWALdY
e1tkNXLakSHIJ5jxSaAbBzAQggEI2SazAPaY8OmYMGRPC3Sf5JQ6SXQ4dgsyDATrzHjSuuX4+G+Q
ClTF4fDlBho0hqnpEkjLjDAHh6wEhw9yqyHZ0VRt2XLJoQ2HclHNYoKoylRdpJW9EeyAQ/ZBub9V
jX2QfdlEVCTYEz0TSw2AmX6fe+9afNPwopMj1kU1K8sXeDRFd4jNgq9W4DvqJt+VCaWrMLt9rz32
9TcxYHbYIcaIAPFoRIoiQh1mKTJ/GX5OwJaIm9xhsWalKFhClGosNoTJ7nqirZ9sZpMGXEEbwnCT
goQPkI2w3PQ8ZODdPeWqNpSlwChGCt3CtjhA5TK1+zU6ZSAu7wNabWL7wOIPVJSNfkwTnOnqyvQm
SuySPOFZoT363j1wDrWKIwpXeogGpuOfbvPvMTkTMD+zec30/rNIL1HpT8hfXFtvuiUQAetkDCyp
E9nfA+5ZeuJX7H+l3rvseMIiMCgrA/tjuDPDCko9MjgMdyp/MqmAD3X/Ptg3t4fYThxGi7RmEA8Z
WhCD3yCSIEyHk2SFLIjEGdMvnYW0O/m9P2r1JTa3jNlz8xK0JwPZeWTO2JwBN2ds95C4BaCij4Di
ePjUGL2nT5X22iMY8S005e/CvDn4pxJKWZwPI77nsIafkTMMnish/tqypHC44ZgEWnNS8VzgDEHy
rYFzWDXZImyfLXel2k8x6izER3YExi84JNVbmd9Qv5Qm/zpWl9MaujJySJroo1Eh2gl6TTh32fdQ
rHXjCLBWRYQaDJueN70qP9zu2cZWEX/73jHDeW/5C2QAHo4FXFdJ+awYIdQbAREGuaHxQE7QQ4hM
d4zvw6ii0SDiBFZzRKFgGz3/NQ/ussreEWCE9low5YBxZIG01GN3TnQz6ud9xl4xNA5W/DTErNBZ
SHfdS5NlEPpPSLvmZtPOsq5dtGJXJSSuoU7xXUZWWFZR6sdHvSnItnzkAnronENOhVj0yTJHLmfe
Wb6mik1MHQ5sY5shcsnDa6CZWM9nGiXtIFN8ph9Sf/NZsOgZClXkOVO0ArnqZT1sOn2nB4cKXEwb
MyXCI0eNEScaVqt1IT4yqixXMWd6jqU/xdWhoxxABzM8VepCNT6kOFqTmC5cUJPEKK9r48zb9KBm
0Dpz3EDKC2x6A+EN63ujelNRzFj+c4WrHJkDI4TV0HxHPlvvCZ/HwegmkAxfw2rkBIGj4j5E9bfL
c9OQXJOPzx4yyUnGGR1qby/gesboSEQKEXYFaVC1jxb/jgyFpfKumhvR393yhVRxBJQOyU4EoLK/
aFfpcC7sOwOXUMQYTcmyURo8n+2Di6BTKBrf5SbQ5DaozgTgLVuWNE3l7Az2SI62tHTSPXhdKXY7
mPHKaxt+C6j2Bd5qxJ15/9T3R0TsmCtBllhzsz0jH8YjyrELiwP/+kwzaAwyNnp4ndXc2eYtG/0A
EQMuaVmOy7qtN62KSBBWbh9ISie4yXDGm0cdVUSo7sL4w4BPwRr8S9oCbcZl7LrjiKjcB8neTFId
dGJyosqoMJadj4pVcgGzTKpXyTFuO8pNM/VbQxPn182DBRnYte488bo/kNjIKFFeS2AxpYPMXmFT
3/IQ886M2jdg+0Mp8Af25bSWRapnHNQasoNOr0iRpPnRTozsE7WWrw21WwQNnp1rUMZXrU/WuOKI
kt9n/NtVzK18DWpLwgBKEPIqKya2Fh2cXh+aqbd5B3yDREOmTKwyKCsTLu5BmkAtve0w6RdgSzv8
73yR/Gq4GAmdsPgPg1llXiurMfmw2hcNyUJb8VAjBuOsF9236Pee8Rn0sGkvmjurw41NUWv4xBfp
K4GjUXLDo1nKSg19EVRFlhZesldbpPXWSSbQZIOZpNPq63DhKJ9pfddIWmMO4BtQf1CQh+232gtY
rCyPuYVoBmKac/OD0LlSnJWpMMBnMkagsrkrB+WXoq0aHTnkY1TBkw2Q1V1IdBnHtZk/R9rJ4I0V
5rolcG0qi4prr75YLZeIdzQGBhXxeHK9Xy6XvTAqvECMGdzqLDTyoEEGti4iugh/UAPDi9NCh4PD
UR916sYbHz3JPYZkq3mpzQoLOBZahCWGJs6DGG4d/Bf1bfCwqFUvuVmfLVRfuT5uvfBNy/MNdzrz
Dcy9RFtjx2y+fY2Tyy6RQeUy2uludGinXC83bb5CjCl1LuYGVPXCwVfVXhXNPTfJUx2nNF+woVBj
gbZo6CqIwX0IsXN3q1I9D5ggYzEbUYdjUk7OslpWxjbk3CgC7HEKqnQEUPQF7jt6FMTN32QNEbsM
HaXGq2IHEZrAja8uU8B2zqJD+BQtWv8FCD+X/MpHrsSxK71XJ7/gSll2OuQWpOQ+nBc/5tBw3zvg
0ZXEnV8F29q7xRkSZY4VI7M3iXa10hJvZjYLsT2UqXuVJbCkVlnnGXIq7jDSLukzXwLraCCIrvFJ
5NY60jfMZ1z33ssPER9KYNBjx4VEqC2raD8EazgNc3B3pQg7W1R4UpAiWq1Z6TPgIjPxrg1b6X9M
/lbs6rtBzKXRblRrLZR7xxbJh7SjMXeNMspBiUUgXdRsNXNqXWQK2yH9bn0HpkeBpgX4JY2fii7R
m4es6XGEYcmPCFZh1tBSoxK/ZsQ7RwCiHpCMxgjJGJ6YPTk/0bL2wH8582wo5mHLmaKcpf3ZNTaA
2emBO479wu+AXKQZkxV6VcKW41cveA2UbwXSX0hwqHMis9eov9zyFnjnZnqjuA+1apVMMhAo1bgP
P1tnUzlHMTK5QkZDDEeKxsbGP6v2+zD4LgtcVZus2Lt9wRu1GTjYDUKFMIgGlD/6QOe/GkIfWeHG
Dd1Fi1oraox3RBPkTX0JhILIKcXK1dM1mFt4Iugie28thq9aeLuxTi+hBypHC7tnLeuQWHTLJCII
s2QURrBqRXbjGisx5l4si/LXmK9NYucGr97r3JVqiEMK3Q+wLLad0R5yZUluNBLoyv/VxLckvrr+
LzefmN4Ehx+60HhmkLtLi/g5os5wJj9Oi0DUfPGGp7C4peWTXxPa9jboGZkr4yJWKXoNd8lMcET2
pTsYTbC4lTDnNfUtGYhq45Q1hL5oJrSUzr8re88TvLexusg5cFhxAQsDuTGhuZQsZyQ0KSyDO3PU
B1tHlTvhDRBilwjNjAZAAbqIwO/2YKp3cbUhzAqnt3AubgfGcdxoJA6Vg300qc5UH41qXJ0iP+VP
fexhDyfs79T+M7aPevBe+zxmzRXkMorv91Z9r/x8WTRIXxF/C9N/HOnK6qKcCc1huvlo2G8dqQ6K
ylfNKPZRMzgLlpF+DnNGGPOMmcSRU6BPkTMsNeyGzgrdVGmwZzsTo2RYwHUQB71H+VXYMwWCrJjj
gLIY45LxncMa4/AwAA5BSTBn8YdfPFfWLxbXAaIdoq30ndMdSXwo3Cf04B7BlmhME3MfTGylfchT
mY9r1GpcajMjnon2rpp7ndGk+x6ruzTao4fgFfJbONTVS2Nu6/o+Wo/AJWV6nOiiRIKJ7DUAQqC+
2i1TkzP+qdz6GNKnODoZgCw42DgLlecgW3FzGlOI4lmXV1ODO7Hl1SD7KdCXbrTKSfAddUR+e7tY
S3ujomFJ+kUsX33eEfWKoo+ET/zqQGEC66McNpWXodNYETNB8IIqtjh+PeR3vr/M2F5Tp/tIJOFk
xC+AIWPjHsMNKK3LgFdTX7k15eW8wIWpcYxkPEP5YMy76lmU5Kttcmy6JPZ07otoVm5xbMVNdOeI
weF4rvxllaD7VKHnrlLzSxevcbyxYTjRhxlfPNmCfaMgzYujrO4KVEZzhPqEldDmPPVY75HIVjT5
BwV2PnnN8oTtP7vyI2Ex5cODhg62YKBJiEDO820sZA/bayFTqNiYQg82LCAO2P6AQMtFmsRNXR/B
Ubhc56BrqLnIVIe23Engoy+Nvh60eUoeYLep+28/WBCQGtq0v1o4t51X07Tw173W7tZLKCPxt61q
SUrkSjRcSkTaPpsAEc9WfuBFGvJ9xX1ebhWdnzD3K8oUopK3dOFCAX+84YBWXkJQJpnyy+0Wxnh0
yzd1eKXHoy1qBEkkO7N/wlPrGsc2WltMuqNtFc698VKpYB8+mOJzqfdv3fikiasIthNBIiX1/Q1R
bRyv3K+GJwnwH0YRXG4g77X2ldp0sDd2xa7yUoVbW1OQ73EfAiiju1u6DvP0O1F1FUlCVB3CoPEH
8bTQfiGacaMXr71l8bQ73OkQktr4GbZg7HMRr9mxDcYTFLe8XpfDfmyeS3prf2lnsLd/T4/5pnDu
dfMR9SjyTGHCD787sO7cvQQdKZcF9Ke5gb6T8AZSjGQ0gheHqQ/Z4IUXvKthwXk78srMBqzRtCW5
AA7scfYhAPP3pna3UI8yaotWoX31iic7WMIUVLV1PuCtWCiI2dOtql9AklUW1TUUcH0FjViOiFAf
mpuUc+JthgAeaLTWwZZqEescAovMS9KRQcAoKQaPos9sVPmcKjG64n4WUa61+TEeNvj52mTnDmQq
LbQBtd1sKDeAyQz7KBLwRuyHxlM5dXbRi43LEbl13z+p44rmKdcxLf+O7OzAmGIIj29uViwM7dHJ
5pRmJq7AuL7o6SowLqZNtvEiUbZpxwzA21Xyl0kN3L4Tn8yn9VGL55AIwGpH0Zo5r332W8qqx0SC
k4/A1wXojdai3WswtpMAPAyGxGcrvJUtBQk95okZcEH2uAqDh/ag7Xec5SguplJUVS70+bZ5yItb
lh6Ed1Lio+vHdHS/YkpsplehtS7yqVl4SAnnVM4U6H7wJd2VExMPsA55h5QrsvXaDOdax2TY24f2
IkRvX3cv7KeweMw56gmVg+dKgq3ZTHyYEQSkqJRFYby0dHTDAqSWsLee5P1HuzEL2JBEuE+6HRM6
Zn1JuUkmwTy3gP+lFk8+kunkGfCaPcxt0CtQkRlCR6ADFrwBlBakB4Ym/+HhKOqt3cy9hs5+7Xdg
M/IH1nTgQQgtoYNcKvkqB5pHlYfSK1kX7ovh8SgtJN07mkpm7Ore01YCATndslw59oMOBP+zFMdM
HR5AyYBTLl87sCFICM4OzZC1RN7fxbveXrN+K5lS4iOMt1216MvnNP7lICulKehRMy59Z8s9PmcO
CgvBHC5SXn0AJ8OdilKzEWTdAWKRmkIqpio2gXPrMY7qe6N7x4BjMuVGhMVTOEPay4GVRIeO3jLI
tqZ+NZ3rkKGJ3qKJbJU3Te6N4CazJ26OJFiH/EHcHeXBaT8EEVawrfpmnSunKjgZxaXId6j3gdf2
9Wyq1cpZSVFkNTO/eQqQvdvmNpQMkGaJdbDKbW4dbKd80K1dmtyNaKlxg+EcZzyJu9Rekwf90Kgn
7LMUZTLaGlzjIwJsiZ6cfF/AUs5Zmp91yMl9nvKDbXx7w7GTV0su+skbnHyUoHCN3Qi1LFm5NBby
3vZPNrPI/jLEGO/WNpLybkGatcYjU6ZvtjGvGEXWK758WZAMRdPcfWZMtqi9+484IaTzVUvf8+BX
MLxRiRfJMZse3j3OqhIqd0KqMtBPuXbVjVZBkuR0MpZDuZXFSzfMVf0jyQlHjJdV9RwEWzZKmbkJ
7R2Qr8kz6a5HjYUQ00uCu/AwUtngoG3pdsw314OzPBfj3dCeXKwkGu/LOoDXjV/V1z5cfTXlxXWr
TsHnu2XF1ytvcMMAWPEbOfm9Mnet+Wgpr4P/WUX7SUhKClS9KrWjpS/JJHLNLQqGkTWbsjX4X5vj
KOZ6v6IVKT9KH9vgShp8wHPM8eMJTz+ok4a9ET4ptXuqjcfEWmLuYoWPDnvpZO9tswmdzZAw235j
DUPxU1vHUrtn5kGvjioDfNgmgXflUSfWReeUSVmjp+kjSeZqjxV3IkwH+UPbrLPiWUxwb54FzXtD
guD7x465T5zN60Qwtlj1FVbjBHOmJjcOz79ZzdNe0v+vyozlcr4aefZik/XxzHRfTXnq1G3HD7HG
bYxuzeleyVhL+lvkLGX77Bm71Ppo1Jvod1b2Tuz43HM6sKGz0Vy1/Um6HuD9W2Z+cx5QtouWsRLu
jOGpobe21JNpUlrc1bbYGn23cGHDpNTMRAb1N13Z687E4ZopL15HRbLxtFtVfyTek0/lD2i3SJ6i
BPrCcw1EigwxNGkOLH0BAp/AFYPgRmJ9iU3n9EeYzBjHzW8VvfkAUXsd5bTh6xryWMYAsiZLFCzB
wul2Eqz5eB9xWWRy2ej07qgIchOXwro2qCamnQjP0sDhI2hE2i1z71Z/zULQTTCeCJZkNA+2Ip0X
FcwYpI18I4WxYXA3rbErtMdImG0LYiuYh11lB4yBV039FYePqDPQqlj+A+Z5d2TFus7Nja6uwnjj
1kR93sbojBM0xrWXh0cv/5TjOsH83vgfTf+tjfAUilmu7fPiSv8xMsmsBeECD+M03dsgcY+J9Q12
CUlW4D30FQFXprYAsuFAHM9duusTCELuxc44kpTaYkTO9118kS1Q8/mEoGO7qlL86uWjzWI6JB0J
hcO8j1CNz1i7R91SYQKRZ6c62PoIyCHmwZBU0MvxXNGnVKuALFook/46JYXBXLA5AdAHBmFrNUdP
cAOtXG9tIsiCe9Cf+ZMsHKJM+MrqHhq/goQrZN6oc414N+218i5d+07O4ELS6JNWlRWXJFlm2BD7
/Dtk024pKw/mb8dwGYNb+ErfQCM8stj2d1V2tpuz520zb+XAtDOIeWznU3h4+pwxYZ1kiBbuE/hG
UsIc5DCPXgoefmtZmLvSBvUA5nYVtgtGHGMlH4i4xC1cUgElWzVfpfYCZiCsKODA2CmxDL0VBsiQ
bVJeHZ5F136YPq16QHvZPzB0zrVD07yQAfYEAgn5yEIUV+w3xBuxIH7W9XeD4Z641uaWK3Mibiis
uvASUtvxiJ4Y+fvBCukMX4anbkS1M8y1YnyNKAZ43L0HL97iLEyHnUkkXLpO0h2YspIcJusDTx2m
ICb7NmVqXw24mSl4Fg6QNChanXERBK1kHWuRWe2dcwgbGlqfNeY7wyYoZC2zXS02KSvHjAcSTKfF
dscujxIp6LQGiewDQiEJ4iiNb3q7JKT1oTK/A3KSe6J+QckoeymLWapvdftQamuDmV+3VNMTA5qc
i7LhZErFDuloWYnXEFyQik7WfZTM2tPgBu0gydaeMJb6SMN8CryLz0QaWHDm7yIsfAqHNP4iRpaE
ZGXZlrBezEFz0Ox2BXeOvPS5hmwFT3xLL5WfXWpQItObbWzh5cPqKDdE65IJ+OAZTw0ofyvfgg+c
3O7MYbqQJFOwP0xFc/ugJnTqX23DP/dq08em9S2Frp4huijUXeJybHDZ4I7yWIilXsHYoJk7/req
3dzxKNV7RA6IRTR3bPtg4+x5FvgLzWtwwD81wZPWECMH6L8Mv5oCY7JHSHfTHn1GFGVqr3gkxghu
PKAIqwDzfRCElBRYSOblcBvEqfQeM31FlxYWzzzWqv3uNVtjauHZ79MVex/ELs48kxOuyam80Ycp
XFvui1edVf2xN+5CvzS1xzpsxBIdzpWKw3I84d8Hy5wGbx4zOFfZjQVve+3htxaHLrjXxYHk5bJ+
irRdEXzX1mMNythm60IgsfnF4OT3RYddHT4MNw0Z4SbgWniPanb1ykNc/Sqcd46IgUQYAJoYWSVL
2BvzIzHyA9NlDq9UXIn5IcEjGL5ySJ7aPiyx8uS0OxaIPYNLn7HQKaBTzwWr1S8KDewPc0v/Jpcu
hdsN1OMBGgWMNKxJi0ieNOTbfkPWpvGVtS6Z2c7FEuZTNmxU0z9GmVzl9bbTITTE3COqh+WooJoJ
nKS9JWSFcnvwNX4mrobROG+hbwx18zGYLgqSEnnmXvM9yKp6R9FoTmtZuwI3lWUZoXSG5qmQ8QqT
1Ji4i9qzrbTopQbNybZl25q7hj6jmbzq8Uo4Z5KkiHqMBY+jJKwlZTFjMFcXM1IImW7R4FtF8QUQ
sdli/+ISq9GdgxeSpDHAioFkdiVZmTV+MMz7UEjursxCrFMve3M4ypwpaXqq9JXq3xQWdGk6MVdm
thMvDDp6KzDXasxqwviO408fzX2MrSR8sGP4HyCzRMCijSQtp2H0VKNPihmUYSyamxVgOwVFjUC2
89Fbu4GzUiudnWhslf4Isxq2caUxFrC4GoZknsawkR00i2FjQGsLsDDmr7TtFxfnhBE66zD4DJRq
zVO6SEYi2fljMX/RfJPMly0zYXzUAeWTd7QyVjuiXtfuM4u2dPY/GJDR61lo9zXIEj5QCWPRXsbq
3VHWzp/k0tqk1Py7dvXvspAfchyfOC41dpl/26HSL1J9qPHbwYfzIwEgZIDHkweVvFsKb0zc+3Re
YQl0Qq/yao3JebL611p5+G+5yj+1u/xStmkBklJNfEQ/5KWOY6U2SYD2vK2Q3LXCqciHSfMVG2Pj
DzrlH4YZ9OL8KEcwGbIMiUdn0vb+RacsibuIcpkpcy+wqRWcWiEUJe/e/vsP0iY5z8+PGbWPqgrV
Qhat/viYwbiMiMNzZd6aeM2XTZEq3qxUkiZa9VLzH0tWdBcLwfTeVFk0E42dztUk9j4cK9D/IN/9
l09XqtLRdUMXjmVYk4XrL3+yj6c5KHKkR+h1HBiS4wg9hYy6WEr14Q9/t/MvsqO//bAfOicVsJhj
11N2Uc/cX2sd4mc8QcxbTxTjp4UZNmwSYplg2WR1/VUNJZmm3r6NzYUJhcVtJZVVz4aTnalVWmv4
lkdCUye/I+dkExIq0HbARFKP4KU6nhuesbUTak+qvhHoa/KpMZcajQaW76dpMl12DeKnPOJJo/bT
pLwL6mBleNnKZPbgJOWyUzOwr1DEYMdqEPEUcSXKktHusQz5xVHVV800hMLy4jF5LWngdYgikL3M
AvTyNTIKCvRu1Wqbmtt4so2G5R06Em8+TjfilNQEMCeLwwDeX0UQTuqYq1Q/tOUU6/miotUMaTH9
Klj2yd3CICD7ahbRYZrsmEYDLQplZY7CJPyUubFICI/TtHCnsPszyU4Q/Tlw/IOtMuSilDcdJgiG
xJYDBwVf+hxeH0AVujSWrDbqr8BWFo37JVx10SfoRRnzMlOFcsEOKYMjBCq65oDoGd3k5Zv0+6m0
Yq7R07TuDHZUuoEUpz7pwIQXaoXNENl/ZwHkKJE76rC/kgl1yfoONiQjkDIqGC+xBBJi4VH/9UHy
C2XXQrf2KrHv6lg+Z4CRHxQViC9AvimNQABX8ehUtM48llxfNJ3JJS36k64NfEXRlIaTAAkgDvk6
BiSpvaetszbKDqZKsq9UBukMLt2y48+0zgmKlzqu3+NGm7b187INF5AL/AbUD9+xTo1WJ81RrY91
V6MYQw/Im+tjq0nv+H3nehMskMwuNT4qYevLkKl0TM0AkA52I4k02mNcrhUewYg1YpZT2U9mfsIj
/vB6/cvphX7QRhmM8ddWtR/SRSqs1g5yDsoyd22675Ds3BKjJVw1ABr1qNXU4bCRC2NQH6MUpkJb
A4U0JLp7XEPR8v9RdmbLcStZlv2VtPuObAwOB9BWmQ8MxszgHCSlFxgnYYZjnr6+F5RZlWJIRnbV
S9otSQQDAbj7OWfvtb0xqDeFI5KHz38zx/3TKoMH1JaWjVoDD9rHVUajPlVM60g3je1t6zMO6KwL
OaDWeUACCoMCxdKNSeuBADxNoPEYsJlbBSmfqPRBp6RwlsFLE81QGhuH0W89T1UsPMAlmtdHzXzQ
za1fAKsYF161DaN6YxJikVcABF50DoXT+OKRQI0SysizNSFg5CfBPJ7DL/35JhFXgQkZcb22o/Mb
YBXnPEZhTaKvnV8qIiVQHNb8b9dtO8gQOfEOTa6vAn4Sueoc3160hvIiPW86uXIqRhV0v+36SjOc
FUcNH2ypRSMkQdAzszicGZTV6jua0M0AyAiGdY480dZXMwe/mH3QEYpshh8lgDFlt4s+pIsWIfYp
h2s05136Uvnz9DU/7yrmv+31qPAXpMhMght3vLA6ct4nyAP8pXROmMCCF+MPUcXegNOAd6gYwp0D
FKsX1qKvUSrMeGUfLvtZqCC2W3BTPXpoW2NcE7tp2bfYxem83zn4hELKteBbMXjLsrwrnauaxJWo
/yEBYyvGrZb/3c2KvYbwrwjFMRYOs1ZYNNLatDSAh/wAzDC0mE6TFZCJl9ikKoG7lCtvP49qoakH
+NhpPJCiczD7lRputMHZFO2DCx81sIfzXN+QQJIx6HYMwFDOtisPFY4ihDEcD1wmowyMJqDs54Hc
azahdPgFQ2vuI4+ePLeMt9Cj4p2C65yBimqPYR5QtQqU1RTAqMlb+MlYsW7C8ntCxZg6l0rbG8mm
Db8LoDiO4gzrfq9pdwnd2Na2cxvmt8U4QsPKMZr626K+KorqyDfiZ09auszdm95r9q63qrjjbodM
SF776II8pljOhfeeAnNUCWCvcEmq9KZAoMcqHNhYz7EMtMPtHClcoKtBkCFgyaMoc1GXNAwJqc0Y
D3i3sUkZPl556DxrnFWuPDZEDeOxtTiDIsIrd4WkR9kPJeQ+AnrVQP6kltgMW8kLGfiOZbhvdQOl
c7CVSGRkD9bOmgdD6Q/M0ItM3qYSTSgOmwohn2GsBB1sP/1mOlth4oqhqbNpDKLJyH1JR5s3mfcl
voKGzvN2lll3GGb04IfLFJhlx+oslEe33vSNJtnE0KqlXHH1cx1zKpFUlv1miTcysbcSuDk1LzT7
M5AlZxHQOoMxqdv7T15dnwsrWsUVQZn05VqbvR/WUsUagC1E7usUKx18277aRs4mIqtc5/zglsgJ
XeLI6La4oKp91pTHjjZBjCA4Na6K/I2A6QWZEtW4DNBFoh8J44EIVmSv1wPBqzbmmzxBGeLNqlOq
nuJ+KO8yyozB/NZmGP9aXACGf1WBH8/pFts8rTb8Mki2AbpJO3me9GtB/phvgURv8SBAAFzV/TO2
kq6+MjqkQ4ygxvOKHAJF+yivaZTn7FJPCiGfwZFIQ2uT4V52945/1de3cyS7QQtjVj8FAqZKRxUM
RDuS54mtr83ipXITQgyN89k74/k8V4yAw+xbklybyM5QM+JhaTZhCUuuIoiLwQcAU4JH9YzZunWB
8aXvXCaB35z8FUCUJraEdCQAtgLkbCVTjAraAogEdlu73QdmMofVn1Xas0BxUA17NiSgcPhWdXr/
4dHCIqIZizBbC0zJzeWIIF056MD159F4MRAYe+0hiS7yfGcM+G2RN5o8uMYu1dJNlZV0hWFTTGIb
DggPy3GVGM4xGqrL1LifIaIwMJdkrSD9pcMzAjARKBDh85gBGHyzQuD7o6YBBOEYCeqqSC5txGG4
O2me9Lx+SEZQyfBxAv3SknBfqvsQeHHHUS5d5/3elMwoJ+KhViFN+sBBw4UyoEuXcfs2xsxWMJ3u
IMqSmTQENBporTI1ctdhvh6AlQshUa1vM20rgkttOhZoxCNxS1ChjwKKzjl2MWsbthC0RkRU6qIq
txXNsVGGhxRNSIfGQCsChM/f4iHdYHip2zMCj+nXweIg6n5lmwHGbHNplEB+YemIY4G2KcyZ68O5
xa+W94eJfKog3TjYRvkqZHFJ6g7lN+p1pttlRwpeSxa0i3gufs2ICIo4UwgfUTvT7jR+08O9otuU
4VbFPnReBBEzQlxydPKb+MqHyqFBVDGD165rdlH1FDPKcuezKHKtmXiVvrqhuRGcklN6KbGB42gi
ZRdBXIJHCYgA7+wtJ5MBgoeSdAALpNQ3OK0XZEas5hnCJDz0pebMOGQbWgTUFaNiV4O5acTsrohw
dLqkpG6rXdDe1gwvdIx9RfNelsfQJG8kfDcDb+NOFb2Bb0b2CJ5Z03/0xXUvr5vkyQD70rYk3wGH
xRvEuCCYEZvI6iLievxu0fmXYbg1SAIM+h1bHGqiIVt29R2N45FGDHSeiO9L6NZN6xVrx3pNKkYX
BvIZgGfxLuIgVhUEBCSPHUiM0EcExBMgq+o4GuEiLx+77mhxvyfLQ0xAEka5aYMfwt1H/g9CGLL0
OQQUO8EUbg02uvgYcFBuZgc9zyRGzMRhUN4imjJuQtOA+HmrFC5/xGRpRu7obPAhXUtpNpvvs8EU
Hs/PMvWvDdruNU31tLis+UZMpAiwe/1oPmtchIpMpYgOVUTOJkijzoooc5gTECii6em2Mu5SaOM+
xrUBxnMPBRqfeDMQbJ6RoDPXNsLcEVJ+luj7mvMPjkQxGLswxr4u7z2UqnPQgjVyfjV5iO1sOJ+0
x0xviYapZoMkDwSzwGInbQVpIATsRLMufwCQTegEcNDxtm11fEQXrf3qxSTL4rkkaMJIXqDf1nXH
O7WfxnuEsECfL/U0xmTR7JFqbcfQBe9FgogRbctEe/G7iLW6f+5V92b2F7kLHEu8oXvLkOYHHLVd
2onGIWJDGMYtwCfMX+ifworsZ8d96Rnx4NZcTm+fn61/txvjabZ0iW3I0zn2n1irs66bSkcvOdjJ
hJZQbLjXdZDW3NQ8voiqiYC3wFAbVWjWF3SX301LeLfMuWGk645rWSflRue3JWwnaBVj1SPg0Nnw
7BB9ml156UbFllx9/kl/L2+4HgI52hSOaUlxWkPgqQvqDHhGzk6CN0iXdI1zFrPPL2Pqf7wQlYpw
JC0gxz5pONGij0VHqgxB1xz05bQriLjUQ/zDjrtHVYU5194kkf/apOFGxuODDG68tPsWSOZWtmZc
Wnp5LoI5uL3DChW8WaYN+K+mL0H/sm+bm852b4uow1hH/1WIEckjiEercmA5li81Mt2kVoeBINqg
Ta80NAod5UkNQMELimWuzSTXbJHbzWsU8gIH7Toks8V1CNDJJ9rJHRHHKKA1JuoGIE8t0+4RgW6q
nv+t+oFgUqZDwTzFum0UWuPuqWmZt2S+fMkTxlPsMpOMNsCdJUA5EiqnIXoNGbdzJzA7huxr6aYe
xIMVccSXZAKm13BR1+Y0036d67xorrLmkoZ2Ffi7xI23bGObuuu3LYJwJQSY9TFZOXh9pzhFCWoy
zmgvO3O4gxn7WNcQ+CaPk+wIXB/ZQDO1e0fG9BOSN7fEc9bNiIDUm9alnl5mnOpKsqYTW+F6pGqy
mXlCH6urd99Mz1OawSYop47F2/euY/itJmE8jq6dafWDjTHL1FNwZaukfAhL58WfmOOnyblk0D1S
qWf+pjC078KIN8RM3YeY2PwE0W0PUaT3LqrqyW9fHDTMIEXWenBQGt4paGe4uCf8Oz57pyR9kjSi
lUySu5ahOqtM+CPN5D4LuBOkePfhq+4yofM2JEhdRBSYBTE+mnqc4uQ1Siv0tBullfveePVjhim1
vjHz6EZjiFo43bLytg3fdVu/j8Tn9vO5Dwli5RyZIW0meh+1ZeKdkMBCnjKQx1beLuziGDSPfeIw
kkVHIkHLocLxWudb6+DcKUDUpuhrc7N4wkK1L3nIPFpqSQYjTnv6/J37vS/Iq/3LGze/kb80IaOg
65w6qtGRzWllBnXcta6X8qHrBuQUPUbNywiWx7j8/LLit8XTAURKytXPJWWmdXy8bt4pAAJ9ZEHZ
aIIbPcWUHESq3nLWjsHjMX7tYsUNHajJfQ+VhSUqoGMqbc11m7dOvBhDrdvSyyVDMbHExhtc9TRF
rb1XZhM/OGaYP9pRKt9zpVK6BUKHXTD2lF2LxpHGbeGOhOUJfdgPVt/cahnNB9XmmKtU27C3aG0I
Rtkhs6pNRLcvinbau6osjmGo2kPaNtRJhV1dNzDb3lkLJv+cVgLjdDcv0VNZmb5xtQYkHSCU4qZu
Cw8lbJq/+WOVfdGmJ4OPu/WxrS3AZxlAICwwG95pW1vV2tCWLX26lnY2JNrZZbNomQcLrd2OKmLG
PhCxeTNQXIGoHBsCW5iBOpwo0Pe05WuMJs1H16FhCWywKGdMaVAQGdrLiN6KM61bXaExWSREzRfo
51vGv7MznYT3PqUqu4xRSLlYyA1M4RapkB5RuWxJz3ZbPVjjtCfRdMHSDgzuh83LMV5UAqn3uxZg
SKtJPPIRw5HeHGq3JRIkmzqq6JtFRq7lEDKuiutFPtbLPN+Xppz1uO747HWPFnzESrCaDKAUrWuL
oGQyix0mb4ok5apjkpLc+mYHrI65qsX/G3guzprwh4mzqqbH6MmI9gDhfO7SpUwkRxGsskFCSTAi
Ulo1/kWhaXunZBCICkhM3bmaYN91WEyi96TBXYQTSnuLTdZazIrw8W907TCEj1HZXkw2vEjscK7J
HyCrhWyRhtumrfaVg/2CdrljeWvHg0pgvA7aU85RSqNT4ufaPU2Yc0FnPgZIj0wwzdV5C3q2oE0X
md06TEkb5ZTTFbRO6Yp31dtUm7cqo+nqgVKtFlPYb/xWLhDxY2sK9xk89LpErIEiZQ4byOujY3wv
m7eCtlkneV7Mu5wOkkowRMhjDZNwUvaSitfi4TEGOHboJ2zybF0TVWVEv/sOwfYirC+Vd6S3kpbX
8dzbwdE00vU+yHDXmiUutOrcpMPe+f2hHi9r54dGd9nSyVHdROR26uXS8b7jy8iwKoQu9R4LqEab
3mMLtMipyWg4+jOMQz14JXjhPCCg+9myxLoj7j1vhvPOBh8MT1YiHkdiJhFHeu24ZQm4xIPN2T+5
GREq2oA460MXr7ERheqG2KuFW363W9xmk8baYBzmKOvqe4VjtnLXTDs0ubL7O73cRVQf0c7PkZhf
js4rLcheYDCcrn1towvjOzPFg1EVq5p1uyvR1MyiafTyZovL4OhMpH92DYPRkhQLqjIvsA5AEnft
5F2K8UdOH7Iv8qtWPI3VnTZRPw02/uL4IFHc1M43OyAFOscMNQf9MVjFZctUhI5U2wASIftAFgYa
AnRycLdyF+bWRlhQ1Clraic9tBFqtzAFwIV9mo7a52u5+adTG6gnUIWs6NZvQ7U8yMyqzToIOHR1
BApYVo5QxNXF2Pv9vQFjZYOUzDsk+YzxMmc6cGK2q1YaGl4Ws1+IzOF9L7x+VSdGeVCjjJ9Znjll
jn58JUa9ZQ9tkhEA8mhTgI1FR/BSJ9xdMXT2V1vTH9ZS23QcqXsmuCJ5MimbNDWZzFtB99lDvVRT
R90YYNj6/Kb9YRIp6MgzV3VBD+iunPv2v2y8jlvEpjcCaJQ8J8xsHOs4oCnbeJGCapFZLmT3Jl2W
jQC74+H6HuKqvS6tyr75/Df5UzHB2EDYLmNeC1jdx18kbrq6BQjlkEwVZzd9mbbE22agw6Tusxeq
9otiwvx91C2sXy94cuQYKDxdL5mc84STFl+7ba9TMWmLlMnEQfcbzmYZsiq9RL7ujL2NtVFHppJB
XG1nREBO5CaSNLhEReHCLSpqJOSVRuBKPQcr1npzHkdGM3u71QUwW+2hFJPxxaf4011zXZBLruFY
DGRP7hpj8UJDK+GdS83hzNs5/IZz5QKvJ09RUsN5/eKKvw9yJKgOggcNi30MntbH74kbYSsUHkxw
yUKk10AixCJvatqtTaU//m+fCdcSpsnHg5cp5c+v8JeHUyfKJKBVM9OQCS8tbCtCNF/M480KoWUp
ra/m8r/dTniUpimIaBEcX3T35MN1HbE9vcV2U2tpj2c+LO2DWcT6dT+GyTer8oWLMhjJDSYQLQBI
YA1028bI3EVp0gE305G1pl7vfiOGmnOPYaclREWmCF8wxn47Lzu2gatXSn5Tw+EOffwWrNyzOhEz
/6p9P7ul5DRv/WAcb21Z4Fumw3vQBk17+/zrME5orp7BVYFWupBPnFklcXJVz9bLqOFRXDZZSD5x
lWivKgfausxM3cOmSJqpSZGybpUGtkCZ/qsV2MblF7+F/dtC79jAZIUlyVjj5O+dKBbixukNfkm5
HLoqQnVGwohe1u5lYdn5Et5EsyhjL1qqMSF/pk8B7mMQRaxTVxk0kiym6ZsaVlpzNsE8ZSSuheoM
nO9xKuriYZRyePPtRifq3dJWztBjdyD6Vl6WWYlID1kGjg7P4ZBJXXbVjI61N5rORPlLXerqVIYh
1o8VeRD9Jfez/Yaa0mOOruqdG9BpFklsbEoNU0mWmAnCP6pBYrOMlWvY8cqElF0gk4erlYw6ZpSO
FSZ2Gk4BUxPjyysFzz/UApouTIxSiFbwfr1HVU3Q4WUePLiaWTzQ1IiPdFDLtZ33Ez+mqor6MjIw
r2qloW2tbGj3k1FVw8bz3JmNbleDjuLTdzFTj74DnXwcr2VZNhtgIXG4iSs5MrbQvXzd5cXwlARW
vQliVIMplnAGg6Yv9kNexe461clCiCIHIZvh9Fq3TgYwbVPdWoQ6t/TTt2KcgkPqh9ip6FAlnFZi
+6kaXq3QrLaYlSOY1GbFoBxrbWWiFOtzJ8MFZVbmwo9N9UAqKp1O3TGJFysNHB+ZOesa1MBQa2gz
G1moT3gxxhgS8VTn6RTDWbrsXZ95HR56jkG1PhDJEFgwLJE8BxNJWnGZ7MvYojZLo3HVcEIneyzp
N8Cu2m1phu5tlXLqVQFjG9sd7F3tjiORVh65emkwm7c0yaG4AlBDrzR7Iz5b/+6bMah1zYGMn6q4
Z5Ya2mtnIJ1vEVoGXYtkhkgXU9NekbUFjLkPwEKNeYWchAgxRM6DJmHalP4xSFPUZ/04mg2iQEM1
rPPCfTRhoDuLeAqNcq3Vnv+YxZF5Fw3K+UIr9Pv6+PHNO2mMaZnd1KqgXDalrx2ARZqoO7VbGJtk
jpbK+EKN9efLOa4+H+jokZ1crihKB03nZCxFo9aln0a7XkbDknYkUdaGtvx8YfnZr/xQvs7riuGC
S7bZByx5sq6kM9Obbp6J7H7oKEmqeZpiONWT7cIN6fpaIodRAzViZGqIsJ2h6amoxqlreXFyc5vH
XvVqezmdBKZOTD1kh0QnL4toEeC1XgHh9G55jTINIkDYXI0Wc/yqyngfOnxHcpI2yABfZ4SVRS9T
RUhqGPcpfixIRZyc8yWh1NPSDFx+ggOyiPRZlVkA+qbuOPSN94CrukkWn9+Xj9+CKwRHQ2HbsB2Z
sbLpn3wLml62gVtxMgts/EDaVK6yUTXrpPKRiWq02z+/3MfV/ffLnZzLirAaWiIAiFYn+P3WyHS5
azI/+va/v4rtIR2UHDmFa58cnGDge1TT0D005eLkZvrHcKRxvnikTgDc//owDmhMxE60maVzcu+G
1HW7LoFzXbhpt9Gc6MXLET5ZGSOdXvnlJit4lrn6JdJcigkbVVEZaNm6gs0KQYcWRpriv/v8w//h
G7UFysOZzU52wCmh1AgMIhHKDtUBMcBHmYIIIos4Noh0ITGRUtlzvugNGfPJ6T/v1s8bgaASzYgw
JNwxcXK/VYtmB+wkKtbQn16yuRkdhs6L1Oz6LhaIGIohRxhTN2IdD1N8nhhefE7OChp2rauOn3/+
P/82Nm0/xm26K9yT30ZGEX1XE2svU6h8SQabWAQNvkI9xRfSGIkazgbdM66MWAfXV7q1tTSIrC6J
KoV+UjId+OId+9iH/Pft8TjQ2I5BKfZTN/nLSXdw+tqvCptvhG4BE8H4OwVq/zjqnHsjy/WXqdPa
540bJPsvbsX8UX/9YuYhhy4YM+ueZ1ucpz6eJKN27HIcvEj1wBt0DFSdke1Pi+0C2EbfwNnzGcLJ
0TZ/9MIXDyhkHITcA/EOyiHG8PNf56Qqc3kXP/46J0fMmsB6pASBXEZThgK5KRlN08YcrbfeDeob
o+f9OStH5C1VZmNEhMvAKaOGl+LVY1kjlOp99D3BsJCdSQvbSNLyRXSzTUrFarZ8aATg0h1v0l2g
jOzGKKyCaNwmFCZxUjxwX9xg6/TJZ3XRqSaA3Vugh39bAvpYs6Og1Lxl7ruAS7ydFvGOEa6MRzhD
UqXfTMmwTsYWBICzVh7h18BOfYckn5+yUbX0IoylKcom3KZFDBiTeAliFfCT0guScl+gJCT/lLMn
+RUYQjpFTmJG9sO0cFCIsGV/UX3MXfHTZ8aVnu4JnlbTME82yiwBXJRUqIqSABJoF2ddcWaDjxbM
7cdpxz0oryqI81d93+J5q1Mfg/rPB+X/vA7/N3hX1/+6Wv3P/+K/X1UxVlEQNif/+c9D9FqpWv1o
/mv+Z//z1z7+o39eFe/5XVO9vzeH5+L0b374h/z8f1///Ll5/vAfwN+iZrxp36vx9r1u0+bnRfhN
57/5//uHf3v/+VPux+L9H3+90sVv5p/GPCH/699/tH37x1/Udb+8M/PP//cfXj5n/LuH57x9btrf
/sX7c93M/1j/O00aTwI7t8FqSr66/v3nn0j5dxZfh5YH2zgVNc9prqom/MdfmmH9nZMyFEhbzHU9
0QR//a1mvjD/mckPRBnO/HGe8YI3F3/992f/8C3951v7W95m1yqi6Of3mTe8/zw6ko6WpbMR6LwL
EPZY6T4uN6NmJpBlu+HYL4wVtfJ5IM5esZGumjU5fYdw/cu9+ff1f72e+8fr0V3lag7479OFtSAI
OimyejiisGeglYB6sgaGkKwBDgkkpuow1odbzBkEJyUXRtc/EJwKWq+Yfox1vTQyFJye+0B7H5RX
h1E3TR6SovyeahjMmRdsOvAEVMFPVsjkUQlVr7IW4pk0hnjRkBB+Psbtc6dgJEoixfWoh65WKcZZ
0XuuOf2u1L2EaJnmzaVFyTAvF4Dykoa8bb0AUJI9cXvTc6EHzEEaAltSTdz5nnydyhjStTHZTBWi
zRQPat4+8zNzFAPUWwjHhGO2C2NiLVRJ7S3QZOAtCbN81aMgR0vfPoyJf22NCHlKivrKbpG7dq1/
pqEMIQIw30oT3UyKZs0Z3MVYQINtUohVQ9K3GMON6z5D16MctktCxx98IzyfjOE1tNR1Whf/euM/
vPC/fpWn3Yf50eHxJc1kPkBALZ2/6l/2yDa2TKDWdn+MPPNh1kAOLVMyh3wtz95TI3HLu28e2Gk0
OJ8/RfOmc/LQGp4Qs24ZdbV+emXpxGVhpFp3bNE14AVwDeR/X/SezI+HsvnNEB6JMEKYxtyDknPL
55ePJ3wzkmjau2NdS5Qttq8WykPkx9sCLs82L6yq/2bW+ruqOtyI4w+rT+4CHd1KJpybmsmF8gai
i1PABUNTEAbsDoyJsFKchQUKW8tinyzwqJUj1kupDdcJGjJ7FE+f36yTw9X8QRxDR+lN3MK82Jx2
ibBCUkUUUXkcXvuldRHtkkWwhWF5gUNv/VW0yR9um8OKSYXI4ZIWoX6yoICIQv6WuOo4JkaAD88N
e4hqYGqiQIRLLc22ZeHvRDctW1NyA6ATBS4sKBg5oSoyhmzBbdKWWy3MdoOrr7oObeDAMNgbK7X1
tfC1GcBV2kP61GnCvakKC4ZZT2bJ57ftY9nzr7vG7dKhIdPT+w3IW6mCyLxkVEdh7HDmrcogX35+
BcP+/Tn+eQLhm/Esmv2nz7Gn3MzIiqY8wrHGfZlI2JtMSiRKOKOOr5uASC4BK8whw9NMkGh6g3PL
bPC+89psOzkZRBYB4WGYHIQVeIR0RPNnxAws045x0lSKJb3oaxPrlB42KPaMG6XR0LHAa+d63m7S
Sa56nJ5l4dL4iaqVNuMnqvKHyb2uSSHMRR+cW5mE8+LmL0K08hAkrKZBZ0O0i9QmGiFqarl93vrw
hMwxupFZc6/F6VXMgPzMN2sbX1jjLYGvz2Ydgf2iKg/EtOi7xiNwz3cjtU1FsUUad89qOx4mMwOG
O0D+1FNvHdIyU515oU36LeFxr8xOjvYQ39phiiyxK+4sH08hrc5oYZbDg1DOsWE+vBAtYD/VyXfV
zzQfBYMlnOg3ksW1tYO6A5bgXmtCPiW1Dbkm6u1NFdu7UZMkmoMAWxSWegG2jtPHVkgEUKkyMR82
WgH/w+w9VLkNIzQfMXgwaO1Ks1RFwwFCb7W3M36JTmfI6pn5rWb10Es1MN8lY079Wzymj0wXy03K
92L4UAVyZa7SRuK79l2wTnX3EoroIfAIcg5yBtTDW9JGD4M5PkscBIiEqsuqni7qgU68rj1NepNe
E3q4KVXzEMXdq5YGFVpfS2I9xvuO3WJvd7P1oBzufbPQ1y6hQeif9Mc6yB6MuYrQUyD1BqhbWcqb
KmWS0BdRu+C8gk07Tt8TU0vOe9kEBLR6+fnnb8LH8+vPd409hEkThx1X8DJ8XGojfbL1RE7qGG+b
bbbrNniCtvom/qronX/Ox31jPnOY3rxloFw77dLb5AG0DZkuHHbcdXYLuX7ZbMx7ttttRnLLmbz9
/HOdtBv+9cF+veC8x/yyh6DF0mMNwtfRXDP2XCZLY6MtSQo/w7t1TlgGNMivFhX5sb75eU3OjvSI
aJrpOvqPj9fsI2V4dSuT45Q5xJwEyCLzSMUvHZkH7JYZtU7fJXu3IXnRxTOe+/GTXw/xsrASYM8U
Yfho1MKbgmyRZO67irPvEnbxcqqC6LtuicOo7OuKavAsct1mleA+W3duwL6f1PipzEGrwORgqRk7
3rBeXAZ59dQZzb4VcP3q9F6F4S4HOReZ1R1muxYhNoecHNHiyuyxA1qD5px7LgrOwKtvYoHIlglD
vuuY6x0n4slp7U7A7Wz/e21g2o3GbzLV23ursW7VIJ5TM7xsRg60qrngOVgyW3gYfB5pAIIYwUfs
HZ5gidDpL6NGAQauGmgxXYTYWE91HWyfeRsFeOAiEcqNR2Qn/IfycQTna9Ia8ePuIg+H9cRMoKQT
fSW7kixMNEGd7l0TbnXfosOcYQbizGrjC9WTaaINZMl3Mr4yJn/V6c4xdfA86yVuRrPY1VAp+gQv
hY/AAvWGXFd1M61QPMEBF/UFK3y/qZjNMcsI7PNCWVAZeoSDRjzc5Ka4EQq1tZOGt/DNUX1n2l1m
z+qxWLvVNbXRAtNe1F2hX2t6W60ECSqo0kcgt3rMOTXOQQ1WgDrsbOUEGB29TDyGZbTKXLGi7ctK
i6oE/zsmCTkRil4yisFIjWwQnpW5SkIBr6+OEYjriMEbF1NPEzrldWi7eInUj9QtnoJ5cymhHZJG
LG/aSTXb0QKGbororiSFdx37xkNXMPNPMiT/SY1rX0tHEu1bxZfZ6A41dEBi89SO1qKss0uzqN3V
56/sx8bPz7fH43yq839IpniHPr49aWKngdF60bGJFUQthCP4YoseLqd+OxuSWtDHn1/xdOQ/n8/m
PKxZKsFp9reTBto1PVW9Ex3HHZGdZ0SKn4ttv5IrVsAvyi/j9xMHSyyCs7nLZiAYOzmddT0iUyKu
gqNYB5v+e3vMjtFBv46203K4lBtzA6RffbG6/6HG/HBR67Q94QewCUs/ONZLkjaWap2skRWtELav
inW90b8aSM4/79dlnjn4z4KaapvjG6erj99hI5s8tsfMuq/14CYw9U0KjKTjhNOJJzm+NVK9ZNOF
1sRflCWn29jP6zJB5JwtGMqf1tK0ToekrSPrvjeTxxxqndvfeoijFMnskzYAmy0OpveVPPq32ztf
ln3NQ7Fp0kU+VfmR0dtruhLGPWCk7tzdpatwJbb+qlkSspueVeuvniIG8L/fYZv2GdJv5s5sNSeP
EVLC1K5d27xXIPNLkfwoDNwdro/nG/7waijInkLW6i+NkZW9SMYdw2cmknz4oh4eOmdcuziYbMKL
tDwjOogYQHyysGboZarUurAo5xFkJrNzXOfIm1Iu9+HO7yPQcRhj9bSA2hZS6HZtXdKNw8Pkdem4
bAQu7hTzZRqQs6RFAD8JC5onjdl0sE0jXHbsF0tbM59izN7gnRGC3mR4nhNQ3DwhWGJFBmkcjkSD
ZgulZp7geXLAgw4N7oTI32t5ska/eyzGUCxk3uaXvpPiQzauPSPbuGF4yAKwvlIEcCXx71iT/ZBa
YMeRQ4HU7uRZ0Ii7UOIz89oZ/zI0l4GDw6NS4XOZUhdiXlt3TZLvZMLRsGlw8VFMH1JwlVXhinVU
U/A3NebFAmdagaRzExZBdyCGkXOdiafdKOD2VjUHXp3GBSjp6jWkIbKNC/N6qNoF4IJ66Ulo7Kau
mE/KajUltYWrtkhxWAiT6HSifbzavZ4cE197U0KWt/DWohe3RRnQ3fSjxyB1Zll7xN23SByIZlld
lbUIRzERglF4GIZwOOMYzYNh++6qEoAZJ19/x6NB5lWTHUCOXGZsaiDXWzL6lD/u2oJyIkPXFY/Z
91KgzzYb417gVid/w75ofAA5obwLqC2uZWDtc6nHVCoBBwkeDa1pB4h6RoSfPFe4pzU4wnbc7Uy9
btaiB6cpMoMBR6uOZi5vhwrWiNHr9ZE1I4NmyDcS9z3Ylra74JF+MSQ89Kieo3fynnOiTx5GQI4C
EcCXsZDPRUHYUh5Jn78NOFZBtmsN935MImddDfGzoJ/VN2m6CKPgyawiBhayP0QDZNVk7C8ocG+N
KErvQAurq3HwD4SfALuOI4q7eu3gvPITYIfCJTClwB40WLV+mfS4cavQv+iEEqzZwQ4B55M92GBo
Y/Z7bCIHRljbuJQHW2gGaU7z6W7iZSvaCFqsjn2riNZ45YsrExy61iNc0GlteCFjVtumfVHKZ23M
7rICy6Es42//j7LzWm5b67LuE6EKOdwSzMoWZYUblGVbyBnYG8DT/wP+/uqWSLbYfXVOnWAQwMYO
a805JmWSu6EFaNplcgaq7KgjL2XafohcXWkKWm01RuQEpum6aKtdHexV8zYitd1QogeK0kvb7kHz
23VPdykHOooleWfVwNeIUFbxHLjzWm9WC9WMCPhs4W19v9SenbbIlDNpJ5tz4+vrwmCGJHCqdsG0
1dPFF2yMdW+tat5T3D33Zn6hgnBSeGFitqi92IimLLTsxtHlvEaabJNK/VBcd9fgFLfhNazHlb4A
g7d2Lyw+2pnVh6u5dNEIAPX04zJPTqhA1shcPxD5uUu3kL7Gn3Qc+lt6lkH8aFzhQ1qH90G0USGg
oRdO15cWhuOS2X9u+L9/wtFxp8WJZYOe0WEGofqcgOm0zl+wWoe2LB+/f5XapWsdbdSsgvJjOvAu
u6W2DvbDH/pxpCD4+m/wAYv6rqQp1i+U5aUK9nFdaL5HSqnoEnjYKk26r2MIbQjI79bVDqpCMhta
VQrXbDEu3N35q9AXMJF4uaYzH/I+HRy1oMtDQReQl2msxX1LEMAi96sVMKqD4QMMrFfthWsebw25
MYQa2Lloe5IQ/q9Y9emSmWC/b7dsI4Iy2xbyQwcaH6Ow/f7OjvfXx1c5GiIhpzqF7ZN20GmwebC3
rNBdO/DkLIFJ/MeEmfr7C54ZJ7aKK06lM8an7x19hEJWiaIakwb0Gph5E2HZEUihC0vbasn/kYyE
bYVn+OliR6+NgqimuIGmHdpizsIqxk0Rq9dq4v74/qbOviu65XMZQ3dPtnyiUaUn4kg7jPpra0C4
NiI/AYbz/VX+lQqONtIoA1QMvZan0QQ/+saqvoevzYn44MoZjjCiD+DMvkCPKvZjCoqSlBG/HoeR
nkPw2I3mHfvfdZKOYGlykNKjRZCz7S4R2vpEaPhOBN2gluU+mGp1RcOjv9DcPTnfzC+AfbAxOy/p
DxxXeAa7T8sp9KaDuldX6NXUVf/XXYZv9hLL/N7guH+FAefCgePMzEuEraoxGcxmm+PMvNAxyhE5
xXRI8EkBUWy6ZV0ljyhzcwjBcbF0+ordR3LTlemFktaZS4N00GbRCAdIsFFf54nYFKOZlSO7ow2o
5r27K6/NdbNpLz3XM/ORw0gj6AEgl3NytEmagXxUAwf/1ATV3p1kuWwcMPNW2l9XGQHgfZGhoPHU
aNXqeUe6lfUkw5H6RGRedzYInNAVf78fnmc+AoeIoLkRZKq2ebzgpWrWB7rKR5Aq15py13ts5S68
Wf3MjoFrUJekoOZSoz+aPWJzQsKop/M8rDYLMIj3oCteIQRvww30CV/13ZthiZl/G94M1mLadx8V
OtKdusQbSejcBQHeuVtGuER9gjqBp83d5M/LwsTyX8pCTIeqeYkAjyOg4GR5YSE4aezxETl4mNnO
sfKc2sbGBPMFp4LpELrGbVTEBBqVzfxJuwC+G+R2pFYYizjgbCSd7MP1qv7CzHOydQLChpBBQ6jh
eLTPj4uYiSc0Jy3q+mC0BjYlubVa9cbqks0YDEsTL7mAlTmyZSs75bpAYxHE0YXN4knxdn4MMO5Y
fFUUSeS7f33YTl5CK5vc8WA+jCuwEcADfKARD+k1lqL1uJ1xFO2lG5//0KMp98tF9a8XTSNOXXbz
76LNrt+kN/XL5AcL8pWX3uH77+fcFootDFI47hSU3zGeatLQ88vUHg9RnNeUWLPH1hvmqjTOY9Uh
JMJCyJuF2FshP65bFUVuKoxpBacHsbn8YDgGa4qjPy2lutB9Pffdff5p8zbi02akadxOcxRnPMhx
oI7cLEv5rFe7TDgoNzffP4ez19LYMFO5oZ19PNa82sD0WYzjoSuHK9cxsXe710nv3Egt+OBIeOlc
cOZ6NCAQO6oYfB31WHoXlZqwaylGtkBwWFTbPjj1SFug6t4yZAJLtXX+vzrnf+zVn9kEuaiD8KNw
HqHqN/+kT48zzLRmqKBHHiaVzB2Jad+3c6VdW1W4T83+Evjs3B3Oql2mTZO/HoMIlH4iNTwuxwPH
uqsELwrFolkgjVO/GNJ3ia/nwlg+sw4isOEbRZbMhH2sTFYtve7CSBlYB7tdse62cj2vg/2lqfHM
OvjlOvO///QgM68snIjWx4FUB7GkgP2E4dGHSkSFhM+0fCURydl9Pz5PCsR8njzJeWTq5hzpfvT2
JlcJY0txhgMMnNW4sv36b7zJd/Zaf790rXMLnqsxPNV5V0Fh72iF8UbNjrvKGg49O/VlFMHDTrCY
4eCAnhZEcwxNtKk09YkKyegjz7xJArIJc2gIGvMCFYbkfYKMuQozmI2GmfhhHxFmkMILB0qSrguz
P2AsB3VQTsMyGPrbjlPGleiV9FmHZbr5/uGdG/kG/hg8RB6Ez+OPuyUJKtQSSz0w8Fe0435mjXpw
JmIBEzt8/v5aZ18UO3K06rijbPu4AOwItYfxp6uHYk64LsPsL65UUiFMItpcR0RLxfH+cBZeFzaB
KdoY2eyirKcLv+LMJsFFXKVZ84lnPkB+HaNCCK3wulY9jMjk8Ujbd1rYhleJNkUu1Z0u8uveU5c9
RbyFKmC/twOW7WRmbw/YmBYRVvXK1whteqh0uIUXft65T2h2UeJx9OYj2dEIw9wftUVqTYd2ZbwQ
cLmM33JfvsKgegEDvlSWk7xUGrlwyWODUlPkMsTQMh0kG7aSDcRq2v4GYgHvyg/9dKm+u6vv79K4
dMmjzUNUqm6ZBs50ENnMkGfAAGfqkdd14tms+md9iKxFgQRt7WbGulFb5dapQnLlK+VvrybaVSsH
G1Bp80pbgYzH8aZsSLdpdFEubUFyogvvTJls6RND/miY4VvB0IPmg6e8tNWnpO4OY0IwezypS0tA
JNONwlmLNnuoHUj839/u+btl96lz+vJgXn4dco0ehOh4tekwattRPA8oRL6/wL8/4WhfxPfLNzW3
yfSTJpkT9W5b5dNwyCsMXX0q5zDS3vkTDkRytVO3day+Jy8H2dlUk3djpsYTkPyUVGTa05FDq7Ro
bCJBWqXfqIl3XTtRTe6iVG8Mu/9VmpDJZdHupoGgNWWMHcLce+EbhX5hkji5k39bWwMPJd0+vBzH
xxbbIbGmUILqkE6k+4gGSAsNDytU74Srkt8ZyyXUCeDpDsRhuZNKc9tr/Uc2VcTHj34fcpKd7eY9
FdS6l3DK0nVl97u4hY4yKuuSSDYcT6uMPKLvX8K8znx+B/MvZ3bTdA67HAGPy6eyanRdaG51yMis
UckdDtRsM3hEQIB+CssLE8XxNHZ8taOdsOgtLctjrzqMaLUj7dk0p3Wp/vn+lo6Xh/kiWAWRq6Fm
NPj7rwO3pPhL77+rDqhdqMbDqU/Z6DK2dO/CJHT8iZjzsoDGi9osol06TV+vNJuHkEklw6GOSx+H
A2kzF6uG8yP5+oK+XuPokeVJS17CkA2H0LKfIFIuUAvtFJpOVUvy7hwSWzNmxufQI7fI6m6bQl5A
UJ0OEX4BPm00k2xXnOP+skrLUHOFIg+BEd9N6Gc1FeOQXS3dMVmVFIq+f308tzO3TNPTA5jNafFE
OlTqojcTqctD6+o3eNaJLo8U3J09wg1JcWBlVM571RpzaiLdPt1J3X00kcJRFmq+CTkC74OgN6HO
Kk9D42q3ZgMbTZtJ02YOrC+u7y2hq0tHDw0On5N8HLB++2B8Sppq3m021KSquE4GsDe4LWKCs2sv
rnZqUJMP3DTJyg5CF0CfRxskxB0pbXZTldf/VvVol/Tiqpf2b7YKd6jsTABmbbCqMELdVlanLUqD
R4a6hNhUN9vxxf/sqftBSXKfakNgjLOAPAgzL+6cWPvZ2Wii7RSqsDblz5yefhpJAwvOUvJlIkis
EWG3xS+p+kGdfGBDGLeFESjE/6UvZgKdbnLqu8rQc/CKKpWNuvmlNuEfywK5O4rH0arspePl+h7j
yrusKthaTf6oT9O0GLOOFUq3cPUaHryd5KcqxuqlLChOejacSVvN/iaGslcM7dU2+D8ar33XM9TC
oiEGUGKpCBQc2qlgqCr0dP0Y+c7aG1J3GTvDh2yqVyylK4dIAiIGx0cOojZqJfvNMoHOGcSDTO3I
toUIwQHU2mJy5ash2ZE2aXUdkpfsTxVwcGnQFejyavTTqFuObQlh09L3ZjpR1bL+FJ76qsVk4CAx
IkPAy8EeFtFzh2s6a3tsux1ZFp033ph9/BLwu4AOQLNrEhBeCeTgYrp1FMR3tkI+aRw61i4pI6Jn
zALqhyranXARdTtEoC9GxfwwRPf3+y/idNZErooGkvLNfKw/PnrFWTRFdeSKQ9jbIbOZfoOZY06i
Sy/MnGfmMza5wCGgzbHuH1ce2y6JcDgSXKxHe/KGF6paXpgx/9UfjqYz7sBgrrQ8gwrF0a5C0oHQ
Ws/oDl0Nt1U3ZeDL3L4hypePzLBpnCuKeB/n1+pMQbxyaIHOWCa56HRCPE0L2c5Avx2EVCrvM4ao
b5XjcPf9Ez/RX7CG0AfCo2rPZWdYS19n9iEcvCITov+3uzTWHM/8/MZZ2Qs2/etor1+oSc6lj69P
xfqHFcQ7waHmRN1idVYb0GtsD4ptXOWmXRIOJ+6EYaeLtlEehKRwE8XVhYn97F3OXcX5cKjPRbmv
d5k6fV9idG05hNob7brdzM024ePrvm023vKijvxYxDM/1c/Xmx/Dp5N22zCt6KbVHoiAeTer9DWp
M+q8JAPkkQZPY6hs0DpQTStN61YpTk4gxw1t80pg1ipZX13Z7Stb65ZOYim+GMzoqRTGSBSr/BVb
TnRpuJpnfjIlS54Q2Rg6SRJHA2F0CD2v8YkfvET2m8Fgg9lk0QxDLa+tOlEXBj2LtVoOLyaksnVr
cwB26w72JqxjjglE2plyXJju8MROF5RwPfyKPSW964iWay2JpldN5bKj4qumHF6mqP8oI8QpMg1+
OIOAdG1hTK/Dm2K+z6omiM9J7WrPKTTw62D6KAEgEjUnoUFrvfVUFXGybR1TbGEcPNm9tCCTY0px
9PhjLLA393rcPClDWC/KINxjcLI3bZt9GEFRwWcOXkhS0xZC0V56EBuiluZN1447rXAJ7POGBwMz
voKaczX1YcwOXYPmFthiCU2W5MFcYxceBNUqnXTOpAWW+T4ZeBDVcxMWu0jn+JJ04S8qVfcBnL6m
sK5cMX0Qtawv6t78UHXiicY6SiCL6jdkFT8jO7lVk0qiVlcPNir6ILjj+ywX7BCevWpA1RLLuyzs
XACziLXNwNaJnxrshVa2L4bAPaN6Qb5xSQVa6V44+gO25JVZiX41KoNGPEWFFsSw/6SV8hxHxNeb
eQ4h2+wITzObdCZvQPrm3LtIquEuMVgDWdf8wg6AVPRjss683CWrEFmjVXjXPfRV223Ip7EVaOsh
e7a4zt1FQuyNRNu2mKoGuVAtp3VdQL/XpvkH88AHD8ZWCwU7TAns7FnQ970buL/VFlK3rnPcuTDL
nW606DfSA6S9xZd50m0xjMEMJqOv6LfjOlhUawgzO2vlbUhLfr/09c/b7qM5jk8B+whtHZ36+9Fm
OUHtSiBxVR2SXbDXts3W2mCIvSyHPHdTTN6qrZtY0k62/4htWjcwM7b/FAZ0n1G4UVYAuTb6knPA
pSba/P0f39WnqzlHOsg00mWF6qtiChVL78X2waohNP13OQPE2/KSIPGkhcEkCnjrv+7POXqOlSja
tE+KirKo/DlXW0gX7BZFsDSXZLYcSG5LsKpeOOGee3mfLzo/9E8zt564eaDgn6EHS1z8truatazd
5lKp8qTadnxzR9Nt0ceu3jvcHHlw1HwJosbX5OwxLl5cjU76yv+5FmMS2Swm/ePVD8yxW/UNA8Xr
2fQup0O6L1iEDqgexcryG7/fggDJ/OH1wmfnnTmhgtYFjUWv33HwcX19mlFURaEyNdUhVg3SOgyc
6JqwfGlXj/hnXpKhpStDgXGJGRLtpB69aGrewG0uE8yNJAjlNhmZXZ4i6e+nB9GUj4YyTSsPmSC1
WQUVO0T4DJiy3+hyFwfgYgZrQyzJbijMg+JgZWlGgr/jwCHNa3i0tVSBMtL8BiXXYr8yr1PpPOl9
AAF6/JvV9DVKCLESBixC/CczZInQE+++GhHaTyL6sPX0afSm+67QSXDQrwcleSHt52c3mLd67PxA
c37naeMLyUTT0gwCQmLLtaPYd2YCSKsKzJuAqB9wBUWxjkTwYJr2D9nr1zIaUfJ75kuQim2hqPu6
AZDbqRW6POdnGA2vOPl+VNq0wwXyYdvjz6ruiO9w42uzcJMVDUdixfpQcq/TRxIHm2FgYwvQ42BI
7RGj6Q2xpLcjgFDZjggbsl+jxLtaWVeixbplDO9xU/4e4PQmMc6/Nk82XshBatL1P26Fh96FW0oW
Q64RKg41c6jA4XeVcV9GIHeHErNoM7TYDAXbhNRj1WvL214CznXmX+22CFjUwnjKEv0PKSKEqQ/K
nalWH04b2nRmlbuMiFVeY2uvMg3ouOawzirlVdRhFkqcZjXqbBLGztxQLGP7DOh2AXvCW425/VqM
hSTwWj40g74N4gCIZC7edP7VCuo7JKXMekoIpOAX/jQEfzB7TwHmcbopTPNBFTW3kIzvnUeMVomj
FgnnDI4P9Xzd5GG2rL2+fRSO0i/bFjFwFpT6DeKfelEpzk9t8CDqDxpEhyZkdZcTxIde+TkYmHHd
suB4/Q/q6ViA/LWoeOKng7pnQfXBIYwwz+1ol3swh6vG8ValizQ17vK/sPaIqzT1cFWw3qyroir8
SSMRw9SbdG1je1k4tev8FvZw5RV2AsIza/bmoIsLQo0zn/HnQtPx3F+XNWj2muUzJKu0JYoar0fP
ub62sgv7UI55p+uMA3ecghMmIHrYR1t1s7CR6CVdeVDlNKdzTKwtlv4WBuOVrubSn2oCE8bxMRqy
60QTb9AVf8lhBK+Ztb86x3vKhj71E/DuXp4/TrZHbCGIJQKxJKECMYjMsnkpesK8RVDbSx0+B2Nl
0NjSlfeEOF0jzSPLOie2CZ/ZL5s3QqI8VW5Rtos+MPHPGaiBgHlgRHHXnkIWi2yRmplW/PufdyTI
8UxrMQZEYfX3ehI95CNH2s790EP5mPcTO6GOoO+sdeWyclRILX1Hzmt9ZbhNtOFPdnw1st9rA6mr
tCZ8G4P4kVKQvS4qqBSRnYLoEzVjztMd8jT0EBCF8hEIYi5tz71jw0B2gUx9Tpi7Lm3svRCj63t1
0i8xBj+i5qaiHtSUcmrkxpRy1YUcp/coyHdzVEBkFXdwvTFK6m4OZ0aOKy2rXqQSuVhu8I/DhbuK
3GQbyDJdlSzTizYnjkBVZ5d6Ge3VGqm62crgujSVX0pkNgth1Mp6HDxfpX8LFR+cZhmiosYHpFL4
DwN8oHgeq2BAmVKZ8aoq5V/bCnEkOd2qy9CIdSK55b8kE1wzbgO9/1G3tOTULn53EgP6ahS8kp/S
LTy1wVWOmm4tDZOGQ2v+7YTzUGeq4XcTqBE9tfJVmntPgQ02S6bac6yOwqcqFu0NQ3F3WVjdjbCS
yTUuez/QtYOlingT4LQm9tV4k61jU3DN7q2BtDIx1t7K8rDUE/99VyNnW8vRCZeJF4XYFzVgtqUU
EZLrBvVJlepbjsGuT9fxL3rtVW5F9Yq4vOyqkFq3MHXj1RFkOzUJ9cDJCaeFqF25MPvEIYLIuY2T
ql8iuP8x2WOBsUB3/dZilRRtuoW+syXM8D7s2Hfm5bPpxHOecfNcdNMrIB3yKlEL0OcU12oQ/R7y
/qk0S3xQErtkXUsqcLXjbpOOMFF2sLlv1PF+NIaAbBdCjyQwkYUXE3I+RRBPswL+eTPdVoVY9mX+
iOhkZTYJrRsIHY7oBtLpU7K4rOrOUaxlKjiCKAoBRmpCppZd+wYslVvZssgglkijOiA4r1gOukkM
KlapRincdW2ZE+RVQspL93c4hnDfoyXFKA3fVnMbpe6taUXmTi04onoG31Zu5tO9kDDyzczc0zzZ
DsIud7UF+8WZgDD39AY5AYs17/vvxNEJBKPEO5COPgZasRgK9Xduzd0s8TagD6BkmWbBujUrJmil
uyf1TScmqbPWTUSWqLTc9qaElecPgNwgyq4gW81pTJLzUh1cpWxyFwQpEOTQJrAX0tjc5U7wx5NZ
6E8hj0FUqbksCQGXZA9FJCRfd63S7EXrvLFFuDascGUEpLSY+avVkB6cgrLOZzhLRnZoZK0yEiKG
QQFGGyjgl6PxNVbGXaakD8Tc4XCATEiKz2htPZn3pKMRcoq/WNk4sKCwi3l+4oGhjuV96FUQeq2/
Dmsisr8rVVjDKpsLkpnRaHR12uTFxji3kU4F23SUD3bYIBwkkWTKk58B1s5FziFu23RNtipVen5R
Z2TPMUG4amOsp8Hbaz0yQwwoEzQBw1ineOrDkfnKMN8Kr3iyuPuynRpf6CSbTkwohWIU66As9Y/Q
cPMlMR/akg3nVWV5rzlHc2B3SkSrUDz0CdJ+g4PwxrT7uwLz6q8SBZ5fUABbcvh2llmgiBUNZPFg
NsTjRlW1MGP5KBtzJ7K8XFp55PmjLqmdE9HoY9AEQ52Fr8xZLOK4SheVFupLRjVVdC/cRSa1cz3T
rl2sEVCGimfRe3xxdW4t424uFDccUyqP0TQK/TFQqtvaYdum5FxMa6t9SR4qqUjevh6yg9EglK5g
ua3YXaKLdat7ox3f1db8o2q54o95IpYmK+IiZUe/LOrwyZtI6goC6FvYtjzeLSUmSs8l8zx7IM9E
9URY07ur9iCnrWAVeBYSWBXWp1IT/6o3rrHKwBoucOfkyzxt9tmE9M9x+pcoY+lNvD5eKk395g22
trbc/N5MAesXZcynn0CKBzIXWvl2TNs712D6SrtSp1jdJau8byiG685zoOnbcMKFrpU3o2xf2pjQ
5cTuLp3yz+xS0N1xzKGSQ9bGsRE7qdoowVZTH8wu8si+m34RpQVck9Bo1buodTstIXPkxoeBmB6R
8ckpn1aidB3s0YcpMLdlgzlUK65jdaMD5W768rE2AxC6gY956YfR1tGiTtM7Gdc/Dav98f056+yN
f/opR2fWoGrlBLgAvWGaXsV9BumLOj2CCUgK5oU6wJnt2ZfbPjq3TkM1ithp6kM1Pmcy8q0J1j6T
NoY6sC1bvqQ1YtT19zd4IvbjBPvlqvPL+HQqJ9G21uJZUZmW1X09pbRVezD86c4y30J6q6sylYMf
cyabErINO5uSvpGtzK54qyCZx5rz03G9C3rWS4/96HArjCIhwpkf5RH5F1ZgeWgq25vcuFCjPzvS
qCe7ugrM+uT4Hvdx5FpOUR8cXd+OinMVTdbD9w/4XwP3qLpjUfZlNZvVuSeYlU6UaurKtEbXIlcQ
XaadBCaJHvyBuuZS+2ns+0O5HLfBbbmEX0LOQrewdt//iHND6/NvmJ/3p5dcCYoXpZbUB3Af1Ezt
XeC65Hem3j7y2GwrFsCjvn8w1frX9xc+7ftaGEIhXs8sKdyo8w/7dOFIUxDAq3Z1aFTvZ2W269RJ
3hES0AQTDkf/+MIh57TN9eV6x8eprE9cWn6IA/6dGyiN/FHBs3pGdsmvckyxB9HFjX06TB31ISRb
GDUy2vJgRBhwgnadVXRKgWCzXppXVefcJFn80Mf5I6wMXzT/aikbrWZd5Pi+nmoEKdBvhnKTuzYT
+G92r34aTz+KhCnWMcw7mqgXns45+TQ/mpYZwmW0g8eOhLrPKQHXdUndT/ltFAvt3Xz1SIOgl7xo
bJ+F+MLoP1dpdMCSWbiisCMD6/w6AOifRhZ5C1RsRbRKEpQzIfUwo11rGYgsEaw6g/0nIAFWzsVM
kBkiZa5UEJSobb4fi+daVY5lsaRYiNc1ZvWvvwW+Q6R1XYhyRIKjNhRf43TW6M6uUQK4EtUyLD2W
a55L3+qLimxikzzaqrzwTZz9HfBGqBiC5gNffvxR6EQ+a3IqD80Ix4cdtl3DyS2bVTBUdBJSIpVs
X44KGWkxcnpil9OEk7Z2YTScmWSRsSPxhgQ5N6aO1huvJgfeGbyMb6XcJHXrG/3PuCVPrb0w+5z5
KNGpehbzH0Dyk85kEWhd2JEddyhFd10Y7aplEZFUuy683xODAtZNeOO0hekQAOcyj+6obHIpS7bL
7JsxDhstUb6qKFek98ZEf8zQfxKE8/dW4MTJLNomcWlQplXyho1x9pEXEyGttfzh5NGcAO6SzWwM
vAIFP/mYd4h4nd9DXwbrIpjM1zYmyDtPOH3ZmJdFUrgbEZGYN3bevRWTDKSkHKc8bY8W5S5v1JSY
8MhdurETERrl6etYtmzGTbEplOk2jRj8hho/DVVwE5rTNlZ0WoSJ9ZiOBBCyx95NqMYQC0DTyB3z
TZfkpasWEis77SBwD5CMBsoGi6Eh5tBVu+kR0nm+qxSisTq71peJ0gF+okvuF04f/saUWwMtocZ5
N3etiF73/DKXP4yJQECtS1CkmvKOyqu1GPtiQFnS7/XcupYdYPa+mtaxRt04cq4Hc3jWtODWJMts
1dgkjtSeXvlGIjh85JNFmLj6l9bNT9ub8HSH67AzDPr2KC4Yn2+gWn8M1JE2pLSRCiSDO8cIrjz7
OtGviRBbEG4rug1qlXEbV+0bRq54MZEzjMTmNTfT9wuj6HTJslWgdfP8oAPSPy7pZyglKHlWGWsl
WL+F87s6oJPw0xtBtYw4N8ICFsYemPMm843D9xc/7eFzbdhiROcxNVDX/zpDldikm0hGfJIama/h
e2g4OJ8fzJyCoPsjDC6FRJz9Yj5f8GgVIxtRDzHGZYd0uBvFu2d3+zoMVwpHKxqWQBA4vYYTnt1L
iV6nc8J8p+yJZmPebCT8eqcimFJiCbz0ECLeQbfP+CW8rmlX3z/QM1qRr9c52vmMfZjWwF5T5HX2
wo6RzpqvanofWNY666m8i5RKevTHqa1xlYPN1mFajTrwrrz2rujZA3UH06e2y+9/19lB9un2j140
OP7a8Hpu32se5tq7pXaLRvyC7EZPpLnwEM49ayLdkaLM7Sq85V+fNcjBYGqpFx2wKIPvGpd5BVm3
F5fm31Odg81xDVoNtC48lsfr68yczyBLpwdNFqtuGndGn9EaGHwF4UL2oNNFH5NnNRN/vn+YZxZU
Lmw7Gphbdb72vM3/tMucqin1ulJLD9YIdr8C/16x06iTcZNTF2wG8ZzkKbiVaGdr9S6N8ejp4jlT
q+33P+Tc5+sgYHfmgB7igI42GHKEtmLrJWcoR6sWSqWuBvK2elTzBvSyLHrrTX3z/SXPbLDQzEMm
ApSGWPVkg0WtIRcm7b+DNjYrrQOkI0j1DdVlWIu3yUhftQQQ3yCvB8LJgFf+mrziIZwsZBP9hXF2
pvPKb6HWOUuYDRTl80D89B5sTSjepMnkEATEGlug940hv5GS4NfGoh5W/kYdSHUn2iqEsjv96//9
WbD6266N2JQOjn30/INcdooTyvQQ7cRyXBXLcO/lC7x5vrsAQ/qUPV3S889bta+HO/vLFY/qA1mo
dkixRMqGutu1G3vXraLt/0KQ4J4ZWqbOREmG0OyQOP6Gi9DQmnTk27LG8NHNhwenSX8QonUrK2fn
wepdeBnJeqn5y40DJGZYg2lX1hu7D1ZN5+0zRDNWC0221kkwjN+GlJRyJQh+w2bzIznn8hZ/YiQ7
yEbBEuVOvk76NkIdXG4LE1uY2X/oafqRxuTDeVFw3+rTNXpfErHrVWYZd50GJQ2vrHVlCClWo908
1Hr5mrtkpUWu+4ay6lGo7cYUTD41O85Cs55zQcB2BytI6OldWYmPVLY3zZRthRO/1fQqFhhZItAq
8IpyJZbrpmRLrIC8XMNBeWxHKl1mUWz1qeUfD/EPeIXTwh0UStdOdD+g6ln0insnTSIYyqx4H3TK
iyDuKjJEmg+v8AK/A7/Lrs9kGwxRdCIhtw2AHhIic1D0/KFK+hcr6x88PX8WQ/5jMODfgfHZ5ml0
mzbtnyJ130wlf62J5WQXX7oPbpY/QvyxlqLIslVYE8QNbjtbSGq/ZUzbu7YJdrTLA2fVemtlVkkL
LLo1I++t0drHQRMfXlRhj38ZYutXY6eWTyglv600pF9PrbrOvXxtEW86TNn1NBrNi6lD/7XlxK7B
ja/USNn1fZRBtswsv2rcdkvE7FUaYyqQnj5elSjC14HiUk4mHmKleNHvggynRYMjZBHn+a2q0Luj
bYubzNVeYhk3FL8TE9QcaHYnoAFfmdlHmiiPnGxHn0NMvxjD5FYU2ts0JddSTSYecX4zRhhPwI/e
UqH/3Xbpzh6GG6Nz0EF5WrJjR/sLBzwBzgk82DGCwGQFT6bbbE1DUmmS5YduxC9Z1NXMG82wjp3p
qtQ4MYe68aLbVPeFpaRrQ7HuIi+8TUZ2mtK+a3Tvd+EO+TruXIKOHePPkBFR/v18c+7jJ9CZjCOW
1VNoWjaCfAjJ7Pyvj/9/qUaap63jSYbplLMivjvMfvPv+DStxi3cpQJdKxKr2VuIPWXrreRaW5V3
l4yM526JiZOj6cyIPJHW9jmn+FiJCM/dzdoZVOjrdtddJIXNC/LRHbFK6qiRTfTI+rFzMVNbRnXh
eY8Ybxd2Q3flkvPojDLHITmDdZhTNpuS44fWqGgicVxEh249rfVVvWme6XvNgGNzPQtz4mVyA4Lo
+xFxAtsx8TY4cGAA/LAD4pV9fVUp1MOu6gLvsdEHC3UNcpRsbNd6q1NbKcSjmRH3nAXxbaRjra7V
6i4JAcKRUPMviYgWDyEHrsnOJYsLY2vORrEanGQxfxLf/9bTVz3DMKjNWTNi+GSzYhW2iOty8h4V
Gx4FWVc0bEZqUNLgSywQ5cxNt0crRCujNq576UmdbhYBEtvY523cns5JEWSwqpZwxtp5jALxOmrV
WmMeGaDmGBQI3DzHHjk3gNpuXwyH7++cvtrJ+KMG9J8iEACHky8qTw0YcVlgPZp6kvw/0s5sOW7l
yqK/4rjvcGMeIvr6oYAaWRyLpIYXBEVRmOfE+PW9ILvbZFUFy3a/2HGDkpIAEonMc/Zemzg49TnR
UJzkKRnCpRbcKla4L9L4Km+GjU982I0U691NNOkNXebJgVBKEolec2zJhsCg6lfPqMt0ETcs4dbc
avbzm559txc4/mbszeeiH2yvVOWrPAIzl049YK3sirLwg032NLJlB6uUFGwrq9iLWIHWrmvEhPqv
Q1UuS7UjH1RRXWGqlSez4LsU1sggreRuUWpaRpxx3FG5otuEdOmnoKDgKWg1vaYe6ZnI/vcoQxbQ
qePDkNDkk3zzprTKXTZ3iBs7eNPhRdNNnhO2ZNI4mth+USgwLFD6awsMSo2LsUBbTKb1jMniCRTE
rcOJwovzRrhyZX/1M7FsJLZa7EIhZa4Df7ahGZ3pBlG1mko1fRrS4LtiZzcaiGKjgYduRebenLrX
PPa1ZVPH39oejug4B4EBTdHL8kvmyGsRO2BKZRWIm/mY98ULwW53uAoRAivMGL6n9DGN0BtlgVIk
Bxt7YbacTpbZkT+rJR0K+Ce8h1lVUYyO4R/i1IVVU903N3TSN4JSfvmcL4Zl4alXPy/Jdc5sphkW
qApVM2paFCI+LiXN0AYhtAP4OQ4vpK0j2bEJCfCIuEtW0O/w7KrlGw7OfDGq9iYjLRU3j/Nw4epP
Pz7zr2HxSWXzqVAS+fhrTDzIFh6gf8j38V25Gq5oSLvDM/VR9xIm7OyNxsnJ0ZEv0Enlxa7FmIN+
8w9JX66q8oeTTstM0y88z0ujzDvtd19T2arTTFYz/9Ao2ratlKspSu9bcclcfHrC5769u5ijL4Ex
o4xMankHXOZrw4oeMllGpYiXbNGnyjdW2gvr+ek39cOAv10I766rNCua/EbuH6rm5zR+L7Snz2fC
hft2fLqHI9EXNaqLA0oYT0X8YPYHBT/F/28U9ePTwZvA1jSu/UNq/yhRosrA4idAlZ+Pcu7bx4KF
aALD7WnKVRVa1N8F+w9Z7a4DQz9Edgfj2ZbuUBf9SHScWb0pbmzrIgLjzHkdc45Bi8vB9UmN8ajy
08QlGhOT87p1MO/9de5J+bZ6c5bauvdkz0mWbXPxxTqt9FuzQJ8cl7kVg/bv403N6gKUjhrFjwOK
Mtc2wo0ymFtMwgK5QR9cuLlnL5GCP0sGfA2ThJuPw9XtMEZdM0SP/TSuAiOm9EAOty4/djaUSb8q
F0rfb7I2xxfnEDIfkHKJPi1v7oL2UpPjKNaJ4yHGJJo+M9iRjS11gY+/DDuMrMF7G4A4kajCB0ur
IHZJGcRDZmnV1gqaehX200PZyN1VYFoYmCS/AiSq5RtR6yrGxSpfD1RuvFAym2992okXw3awaNtY
9UdhFHu7jOLd0JQF6elldmNNVbEsQqn9OnSo+BI1b2+QUFbXbTzn0PiZ/LVUGuOrwTwsL9z800c9
Xy7HbBpMyqlxWZJEqVZpGD4m1rBlc5N4lL9erSIflh3bg397LWU0U2H28J3CZHs0mZWBZLFQ5uaq
KAgX+MA3Q0hauyQu1nFPt4sfRzpatenEjVywHTz61/bO+GJvoy1yiC+BdwkxdbrMzQMZGHyRu8A7
mX/+bhnNskgMJjuxR4k9lNoZC1k8yvmFtfrSIEdVaY1SxUAQRfBYDaNXIG80U8kz1ZfPV7kzddGP
13L0eIjkTJR+DMLHdGsjqbsDOe1aSyD4zyVBEf8C6PNMg/njiEePSfXjQctKJsTMp7TsRUIpyRWL
kcOqlCwlz/9PJiD6EvQZsxfiuGGidINVjgjHHoV61xf7uijcjnCUC/fx9NPKaVWzOK5yLD7FKkpO
HKpTnwePyqRFSEwFt9JKHyfiEzwD1RYSza52hT08R1I+7boxoozGV+TKptmOVSwLPb2qL4HIzr3q
ZEOSjgFq2+BT8nGmBlpfDISLBo+FGZF51QTJIvFF4BrtsO2UiwjFeaH8eGafm7d0zxmMoMzjVd0M
io7YVEs69OyC8Q24MTxxqNL70eMIcFVdUEOdOUp/HO9oJ2D0bWvn+AIO3Wr6io0uh1vuRUsUcpvW
c3bo/8VyXE1LeV/vxs2l4X9DeD+73KPvRp1HCVsRWzrEvKl7KXWoNGloNnWBUEILQI8pRWwhgO2+
1LV/V7QtLEmbHYvd9sX11GlvwqpzNxt7fRmM4V0dIvDXA0dbqQS9bFQmXEC9FGbA2LQEBFdKNm5j
kVybJGTDSvB6n2urq8xzCsjfqVnXX4Miki7N7bOz6N1jnef+u/VulEM/pKvAbX6117rrXE0bOBdS
7nVu/lwuxA2/gLQgv6ZYfv5WXRr4aKGVOqEIrFrMJyiV2NGRRFIOyTTt3/8iUgBAf0WhYd7tHb0m
oyPnUV360iHIkpembZ4jQ87ADISbTmoeP7+m002/zViQuNj2IHY6LjqZTZhVKQXJQ1/EOCV0QuuK
6tEeBczTbDwUg3PhLTnzIVHYRsqQShxbI7ry49MTo9MlnTVIh9BOFoQr6dSaQ//586s6s6Hj5Ecx
U+dEY5F8ejQKAZVtGjtkh/Ru9qKtsC/EXsaXRCxRkSFheEKR714Yc369j94/SGNQIRgPpdLJ6pb3
BmboQDoYt6qroxZYIDidBXMuSIhyLV14cmdmo0Ihd25QzP9zzBRojIZspMnk7BmVN0qOz2UqQmKk
ZWk/IiS58NbNL9Xxxb0fbf5t3r10WHYhsUic7bU0hEg9fo2Uf5dHzb6XC4J56+j2/NSOnlnQ6EGj
VpoPEGPY66W1KhLz0jM6e9NwWRC4pxHwYx+dK8ZokvReHf3DeN/8CjbZjioMADeLDg3m1fBq3Dh7
/EW3l776Z2/fP8c95nb5cFB6bi9n605/NIW8UbEuXlg2zr1ZkEb/99qO+dDZqPmZM1H3QJvjD/ej
+Crb9xfm+KXrOPrEWf1kJEHONEBmgc1GdfmoepQLHBMcPDIfgfc3Q31x6bnNz/5k+r27tqO5IeMU
UX2f5zbnXc2ebTYpi/xqcsvFsC7Xl9Snl27lfBvezfaunM8pDcNJNPQC/E1a7in+w+c388xcJP1U
telZ0H3H3fZxkCZtnYE2kX9AML7S2qtJK6kQ+u5AgtN/MpI5A4Znev+xdGUKqiJva0YiCRuvCJCr
hVXzMddDeaeEl8AtZxoZNnIgPP301WVK9Uffr3KMWbbIRjz41+HeXMvLZoE/XEJUQSEuuFOWyYoo
vwswkdMCCfI5Sp6ENc495+MqhYIOTLPGjje7Cr/2Q/GG5SWggWzeapMUL4mzfGtD+rcRrtjP7+6Z
yQLNkqMkGbaQU44X4irSA8sQkX+wjNdBfUq1b/pFw/3ZMajkIlaYRSPHSPuoIDCbnpFzGOhauoO6
mNksZKLGboJWQIZfvpyqxeWzJQCq0zdPBfZOl2iWqQDG+zhLM7O0p4k238Fhti7xurKvTYpfoEcs
T3KcL5ShdRfFnkLSdRuuqiYdrqpc2aaAPRYzKQymVJvT/E4610gg8KZK4Blj8o1BH+LJoGoeJ2u7
M/slZNd6Rcu+WpYkb14PmcrXu8/CZeKMV7IpPdUQwvHoiGWuJQ9xk//qWs13xzz8zvf4rgnSK1Pr
v9qj/rPEczyE+e0It2OMq6vUSlwjwt7YjEQqFOFzJ9R9hhIxG+2l7pNfpuXNrR7RMYD0VNH/N6+a
cfjqTJXqRjKC1qYADpfe91rksl3SXeahButiGHa2VErX2gjxTh6U70Ie9oFv/YoGOdwaQDPh06qJ
N+nBtVV3nVfltGSCvlO/0XkOfmSsM2usVCg/wKm8lHFDZEmov4ypTS0mx5FYQRglHcx4soseupc6
vAgjHBd1g6VddsqFKgCzxIP0k/5dsExTPD2GXmyCwsCznIdbEfVLs0ahnUPDWxd61xHQ20jLLghf
5Vp+imL9rvTxxWeBtc+FBAsnteG9lOauyePf+cVNApioCfhMZg4dokmudoNSBouht9Z+WnJAN2FZ
jQqLpTSpP52qCnct2ULXKsF02yJ06MoaKtHOdfe9rqqdJDh1sOoROKHlSBCa6hstA4xxY4PDwBgm
VyEz+1oN2sKzSflaTbX9MglShhQ7oZSrj6RfKk24zIu038KI0tatPPzk1yTGxrluwkLcp110g2rx
21CnqGZHm0patlPkcC2sElNqK2gjcbb5NhaVV3fpoSuiR6xpZDzhGHEhwY8LjFKeU9c/hgGLUg/x
yx6fkmkKVnU1PWhgDBfhgOigqZRXTJxQvAf1djIHckXjb0pN9Gdl8gyyYig3PfTtlVmQ+2Zr1NO7
qsiWacNNT1u88sY47i2EXwTt0ZLLCaF3/dpQFoEcY9Ca+rcwqfWF5RsKpmuzXRAjnV2F+TyVwbqt
wqy8GVLekYbiX9oI6jJxteIAmK8GxUCOGvsBypJYW2iRsHyAMXK2QwCRXPdD99MHQLPI7bxd6EnX
rTOBhNAZ7WFdGbGxCnnrF6KbQi9HRwMlP1uHRuK/BGZf30V1MyydFHBTWKXKSmhMcice4w0uA3Oh
6pWzQ5BLLxhv9iJTUGPowxivAUqKRdbRi/R9crTqwWg2fahwPi4G33bB2w3rzMFIhr2v3TSxWrl0
ZPtlS7NzWzj55JkhY0o9g2hVaHydZD/30pEAXmKnm9tWjuIVKas/fcmhlkMHAERZrXInVVpfEdnF
ZHc2nj/yq1l9oKJQKTpYo6AyC91mpmuDtuhl88nplbdYjr6rU5C7ejByYAGM6/qDitdW6ezthElv
hZdYxvLYEKk4hXDfTPE04qFd9MozAYPPURs8pQrEiAFdyAraAfFJmX0j++0hjaKXQhMryUEMNDh2
6EW9+N750HSQUS/q3n+xK9JcuS2u5PhvQ05+cw0YYazR35t++NiELUCLSW4RzpgCK3m8w5+O1gLE
xZjVzxhT6c4n+ErtAQFbaBXdUui0SUdNQTxDJqweS/TSfWNcRSwgnooG4boTKVHBffkmQ2m9TuR2
2sS2UX0LJDEu0qix1wp0oKfQcbYBTYk7LRucJ7N3IgAR4V08ErypSAlRkRaJEq+KY7Z4wYJ+Swj1
UzzbThsHLYGJY3sR59xaNW7v8lBa1UZ0K7dAjgK7f0Qo0cGDyoq1HKTVs4NkbNk7MTyMeidaybyz
Rj+5GbPEftBLFXqFXtSrtBnQTlUSEnY93DGVixepsqhzZNSaWt+n2CHBb5al0bkGRzF1eLW6YdPn
eHrHpEjdqguiL3psZetK1kjf0pts2fQ6nm9rWmjEOi9GZMCozUBNVDzUPiUW3I/RH4TiuU0qnfRy
1N5h0mODlFhTSY4YpL6/xzm0amTpzqntFkE2E1OhTLOiB2bSMJavRCAnnpXXAK3y8hKB9OyWDFDr
rPPAZMDm7ONXPA1svnyqZB/SeUPmys/qslnHK9w8kK+9mRz8LxyIz20d3g96tIuuHLMQ5cig+n3y
Yu7ate/VV/mh2xAhTvzborvO19Je/3Ip/+eMQ3DeVv/zao/2LMQNGxNHLvvQLJMXeVZVLs3cHcDq
8MC8ejE9jVckQFxiPZ2rOqAOmfdJ4CrsE2UrnZvI6tB6cUrpl4gD1t2GZft+WNYLdRF51t2l0v+Z
6jW+IASWOFWQW53E55RSE/pNU1Dzs1tjjbNU8pygHr6Rf8y3GHgLip4RP8gwEhOdCGALcBZWxjSa
7KzMn59vhM9o8zlXq6pDQYk6yElmTVA7lS0Bhjiwi9gn1TS4prC/2VIXQphIybzLXxqrNha6jKYi
Gi+B/U43yQxPH56dOL1K4os+TnJ5JLTLjFrr0MxZ9qH5VYHc4Y56/1yX7c+yI+YndnxnnSljuY/C
BPB9i/I0DwCGJGbuHFS0ZK8IZLVLx9fTYzNSdoWKP4o4cHrHpQ0rs0NcUZ116O/zbU6d0iuu8cyz
CoMdLLzhicnhff4wLg05//zdEdaCJUOypbAOkzbucatvRj26cOQ6d7/fX9XRa0awBoW+YLTQJFFR
L00aj90G2e768ys581rNd485BWYd4vCxoKMno6UXqIYPbeiicw1dBLzskLziK4IdQQpdJXmIQy89
tNMG3sdhj2oddtS2ba801kFofD8xlM/2f8B/YwmDtwmmu1RSMcWK4WXUjDtNmE+fX/dpfYDxVdKQ
sCawnBxLDke9FDVnEetg9A4bvUUGBrU3pzln/sJcOfsgTdKQqMqiDj2uycqVXlUq346DsH+kfMsa
62GYvn5+NeeeosrRFUMxV0XB8ugTZEp2bTZJah04U2wCbVWsiUz77t/2e2AZT+Om+QK16fMxz1wX
zD3uHHJZhVLE0QRNK00ep1ozD4QNATuT3AZ+x3hZb3XmXZurDlQ8yCRBW3tUyRkmLbQnRaiHjK/L
b4CbRCpwiRS1W2ok7KhX/z4yjmohZW1KHXNV4ESPChReHqp8VA4zgQ/p3KJ4Axuy1ZbR6lKh+fQj
oypcGoZw/t/GG3u0rtpRoxeGMWmHUalLtxsIt8QLiwnUntjKSdIXZVzGEkGrLH/91dBa41ZuYt2T
LXH3+QM9eSX4DSC3ag5CAQotx50RJFggc6cceIZv3xHScaunKqYAx1hpE0LQ/2Qw2+Z9UM+0RgL6
9/Yw5Nqh6vYx/co0QW8ZrED6XFjgzl/V/w2kzQvRu6V6rAo40l2mHfwyvQ468ZjEgJ6l7naws0va
wJMy2XwHLaqX0KBQlxwz++16yGrUvNphNrqTHDqsG5JzCJkmmb5SGi8I0dsoFh7vtHv8/H6evCUM
jficiTS3fk7qnbqeQPLSevWgmz4txWQjukshctq5W4kuBzwCbwYz5ehNhKxDYIcUqwezm+DQ2a5a
9rRbSWDdyD7lCZFZAkx2IxamFvmwvjRrPYQvXRaPrtlMPydjQPdv/ZDkbqSilnYLNWqfqnTYTlqM
x7SDreT4IZHFlf6jN/3nsfBNz++zl65NiSPOOLXVOUQgFaV2mefGspFFsDHJi7mW9Gzpa9Ree2z3
n9/ak4VuvrVzSBGYUevUsw49KFazLlUPsBAPvdBeI0UALoR6+Pk4ykkaCN4hTcdBwUqgzCrLo1V8
KlspqSpNZS0A+CrA0bhoHH72vTasrAC49VRVxrLubGlhNf22m/tSgIh+1ESGLLo037a9ZhJe2d1L
djk7qjSKf2MI4D8niMjJm0elUNNN2IsrJRk2dah8Cf38qc9H2xu6eloUTfCEbDBxyzL00dEGhDw3
1Y0VKiT59q3mynKz6h3ddFGN8QcC8071R3iPxZNVRVszT0ArSiZjlc69RiFnylN7S1GmWcDVIwu5
Ml4xpwGrD+UeJ690lSfD92zCzJ4loJbRSg9uJ1d7K9EB55vZN4dLrM3uWUmjuz4u76um2zWt+gWy
NRhWtf1hFb3hNpW8L3VnnejlQ972b4aE9iLVN35qbrp+BLRh+smq7sd1l8LfsmX7IdTLlTqVv+Jc
7H1L2mZV8RSnzVfDj14ppniTppabKFfo2efjSyB33+zAAQoiG2Dis5WonDvO6hsxZZzXtefKau9G
Z3aUk00U9+FdL/Jtb5bKakrB//QR9bW6rg5BbWQ4wK2AY6q0UVgy2MZb3uCXXx0O+xNnH6+VAHEJ
KPixDp1x0q2bEH/AdaIUCfT7qtiMaSnfTeAKF20UG7tBpv5FHbkn8KSioEsaIWUJvfNyxXaFUHft
JLrlpcnKuvmhaYSzztBNIuyR0dEaOPpuEYde2NlYTBwD661zZfwYeO23lSetUyCKi6FaXDx5znvC
z4Y82jOOlUkK+MCQpOGsFQ8PJdyQtXavr/TN+MX6eeEK5yv4bLijtxFTLsGRFsPxl56D+kmuXnui
PyZxl6Oiz0LLTQYOOPq40uJLQTZnlvMPd3f++buvllmR1x34jB2o1/Vwa/bPn1/cqZ4FwIOqQ0fB
QcSB+riNJCVJJCD+Toex9TVXo8BM9oQrpCB48KPoZ9MMNZQAa6/AGLUlbcL73pTrwUTBGcirMtOi
RecEgOpks/BEjXQ07XeDrUtbO4qu88Hs9q1wWM/JRlz3+USgqvBrl9h4c60K/xdu8OhZhth2PSRU
qbWwuHB+OnMHSbdiu0i+nKmdRL35xL7mxCMrB1m0bmndp9ElCtaZEWYh/nx0Qtx6cu4MZKOU+9SR
D0qGZVGL5QCsLBzXz5/UuVHYX2uoVSzUZsfvWRHbzmD4pnxIymfZoEL4H+wckAX8c4Cjt6rCMGIp
HQOUk7HVm3BlT/4FfeOlazh6k8BZy37J5v6QjvgAYxnnSK7l/88bNf8S716ZCXKl1Zm+fLCiFyNy
XNJBLoxwZiPw4U4dnXiKPhaAk7hTZt/vm0TF6TPkVxGH1As7jt9nmqOlh5EI2HYwQzknAa6qb4Tk
LRoyi6u9ng7hVv2lu6kXeuUX2IrOC2jUVbEKB9e/sKyf2eK9H/gYmBQVJk4EvHKHcVzKY/a9C9Iv
bAZdebqA9DqzVdbpEHGmU6mvUdT6+LSq2BYR+S44ysKnRmirLHqTA7Fgl5jTLxynKyFWn79IZ26q
ZiCQxJuJCAaD29H2dcr7QNGboj2YZb9XsRO1VdXhchoEoCWS6DtSTtlJWDH2Kbo/YzEQaEP1e+9X
NGAtmCRseIsVKM92ZxmxWNVBkXqf/5Lq6QOABMQGXiHMkVrysWQML0qX9FRkDpLV3hcWsJME7zSY
F+mq7ZwaHTkGsKorv8t14ePHEmsnqoaFmhvbMFDvlTT+UTTxpgjb/ThlPwDRBnyifH8DMXVnl9MT
WvddFLR3FUlp6Iyh3tCJumjnO33jdVKBKSeh90cheyzXEqKwB3vKxCGKjB+13ADEKYNlZVQgKAEn
jjGh0JGS3dPtOdBaUGha0ChtYvJ8Wm2f+cbPz+/r2d+HeYZZnpX0RBhcxHD7BOGUBz/PlkN11/bZ
hSd3KlBVueR3Qxxpnf0wN9uCUxgCVTRxj/HX1CvWzfdg6bjkRrjTS74kgwPk6y5fXyqn/VbWf1ww
GBx9OlJcPLTEIX98nVI2vlXnyM0hHkluTRsrXhOO8aWMaIBmihSsbXjLgVZC2o+6Db1ct1NjsZbn
Pq8iNXP4pPJslEKjghM+G0ZzraXrMtM3FF8gCpU1wFh2Pe7QqopLZGHoJWV1MxTym56Ut2ohCAZW
9DfyzAuMrcE6NMtu0ZTSwRmTzB0CufZU1R825Xgpzex0UdZnxghVGp2zk3o808xMVmgJV82h8u0r
uFZLNJ3rKRkePp9ApxU2Hu/7cY4+k1KQpMqUM86cAZE/Kt4sEZFcf6XsrB35vBvn8fMRf7/qx8/0
/YhHX027DeNYDsuGj8C4TDbp7S2e/5XiJUu2m6GHq5R+i7Gcez7TfbI21kRg78pkGX7P8OiupTv7
wvfvzAr68R7Mb9m7T2zWBZ2cZdyDOdxDX5s7+SXno0RKnCfdI+HwIBPc5utL1fbTbwXDImB0gNXR
ADnWco2TH5bVFDcHP4qd5TSZX6QQQh1NW1RWQyotxl6LCYUBYVPEhMx//hx+9w9OngO1YlTDCKBO
FFcFWL9xSuya3UtYXsdQwWhtkLrWjEG0HaIAyQdhOi6dy+Uol98KHw0Cr+PBLotdR0CglgT7ME9X
Thini9SWX1kab/k8PUtJYyz9TtPWRt+rV4af12t8njddXUcLGvWEklFBMdLyRs9E6rWyvUKNcY8k
IHKDpn+QO203FtJ1UrQbOGfXRhtsncnZ60p8p8TiWc+sH9zQcGGk421aK8Mqq+vXqcf3U9asRWom
po0+5tpWjtqNVvohZXAruHD/zr05lIcB/vH22TC0jtYmYeeyqHylxuBmEQW0SBDtR6yJ4UNyJ+87
FIaXJszZIYF1sSSghKaYe3Q41UGZdez964O8bpZiT4zv7HVxXH0BPr7d0i9c/WPM//oQnt387b/5
79eCMLQoCMXRf/7tOnqti6b4Jf57/mv/98c+/qW/3ZZv+UHUb2/i+qU8/pMf/iL//j/G917Ey4f/
WOYClc59+1aPD29Nm4rfgwRvxfwn/9Uf/uXt97/yOJZvf/7xWrS5mP+1ICryP/7xo+3PP/+w2KP8
1/t//h8/u3nJ+Gur+i1/Df+ybqOX/OX4r729NOLPPyRD+atJd2LOX8Q2DKyShaN/+/uP9L+alLo4
RFn4q2AK86O8gIH55x/GXy0oTkTEAIvkveMU8sdf2J7NP1L/igCdsDcHYiH7OUplf/zvL3j391f3
74+G+/GP//5L3iKBinLR/PkHmAEWrn++4jaEC1q8bEVtqv78Ls7Rt5tUCItIC9xd7Ee0N9C3uYd3
qNjFdHWuae9Wb+nod9LCtEaM8QipwyszlXEKQly+6sEs7wolRKjTCjRoei6vBmcq1hLJK7/m/Jmt
qMhK0eom8LRmKK87TQpfQedW2zBr+2vwMf2SYAWLFAaR0LEEvP7STWN2F0w64gUInmiNfOdOt4Ny
qeeCRANfpw6KsVCmbVYk27lMcxWocr1vDKiFUpumV3VWm68Vx6CVQ39hFWpCWSdDqqxboq7XZdgX
Vxz9khWtr95LQ0R9VSBr25w4k0dNK/IdoWLWD91PtG+OkLR9oxFb2Od1eF0kwnC70P6Rt5O+bJpE
3koGWYn8a+H91CvSd832AzfPhnGTTSiTGooLVxGr5la0abYbhGKspqhRzWVQCql16YukN3lnmNd5
EI43dg5OuiG7eBsUse7W9GPcEsS2KxvWtKnMXllVQR5cTRDSvxS0Tx4J08zSVUQEJOHQYUK+XVjb
axSSyM1spRV7W4bDurClRNkZTmT/lDqN7Pc6Hp8dqam2tg/EmLAsaxeaTbGVgA/thCzpGyF02QuD
qkVmG7fGa2vJibpsB8Xc9Q2uVjfNkurWBrXDkxCSvA0tY/CyRh12VVxXqy4L8n3bTea+y2RBimQI
Py/Iwgwffx/v1bBsl0Fe0dXX63IbqKVyb1ZCrP2uLR7VdgxufMOZlnPYNjYLdUDulpVdpC6Kygiu
SKuOmq1aTeONlWbDSjUn8VXNrNSD5iivTORj6y5rk5Wdacgq4Wp0q76xUnjZCJyWRdfbPxKtHu7i
EmB8WITEsUxzhEdNKseiaXXtOWk7c6/LFSfQRIptirJNsrQHf1ppjaiX0miE9qoHG7mRRGhRsyRW
hixFQATRo9YqCnSAVpAZnheBhZKrzxyQEZLyZFuZceP0avbk8+XcAer0r0cfIaDahA9DHwAXaome
v9cs+DMA2bVWhwXRIR6z41aqrhPMNdlC1GRqrCn1prc0Ccd70algr1S7+pnJIWHao5lPHcDUnIoq
JN2cE3OT56SP5PlzlAzDm6AajfizAJXvJ0Zxo9Z+8TTVCknYI6c9QvOmmna4b5slYp6qJrlANMkT
zPOCiIm29401pPfk1tQqRaxyXkEHbKdmY7Rt9Gibak7jchrtPZ4+gaqxFYxem6oqDpZyxohW/vNk
+Na1GNAS+nGztjKSDkjzab5b3aB8DRspRT/RU8OPC3OHD+0XHbV7hziAV8l2Iq/mzuySpjeWXU+E
RtQgFSBXZ9b72ZW8bf2BBqYDKntO51w0UWlu+YeXJXA0TyEOYd3qc1Y4s9R0RvlGomrn2vk03Gpy
IAMPze8mLb+WUu2Wh7xOCdJ6K9tO8+QYEWed18Y2dwrSLgKTrWjGbQ776tZo5vjUGHyHH9Jcx7rT
unGnlndK4neeFPQqv47zkBR6xcpmGdd2PEHkV+tSUr1MAKNZJFnZLFHCE4pLZV4fwlu5Kt6m0TBc
1Uju6yg5VJH9xXfCiIYAaLJUBM7OykgO4Cw5LWfrM4EBzjJzhv5NijBUFEa+m2xyOwLlBaevcU2r
q15Ghd+t0LFGK51i/r5KbQvZZagugtLCu5yHzUryU+yFToTtbarEJvHlW1FawbrpIhLYcQAai8Fs
EYsqIcVPZh+FjNDS70TQf1Eiv93qCjlTtS6Pt1I5Juky8gfTNeNmP0rxS8QcdQu9EV/DvAXPYhft
TdWg043I576WzWQra/1NHg6EHlpCcuORiuaAKHjdB1YJGdh4Rq1n4LeO0L2V4BiytDKwCCqJZ9Ai
WvbocZezCmGNZ5qiwdC8FUVofadYKe50wmzWg84pjYITUNmo8BKrJPRIF6hoOzX41ZkxjzUbCvOG
xKuHtFUe07J4DUL5Pi8kC60xXgDNnG7juslWDofgRTX2r3IiPeF3N6grdj2LNnlXip4MRFoQkPEt
azqr9BytG6/qyJbvLamLNnqV37MuTbsgauurMgqcpd3Gwxr+f3rD1GESYesnmIG4YQq85npqEgSW
qZMEvG/Ij4YF5ZHyIS1kgWiwqttonZd6WMIuirS7jGeerCuHL88aOCHJMl2npV4zh/5kUxcsIha8
bsWK14uVEUkab0JiTVsaQPkvEqx4oJXdBW6Xj9l91yCqt4jMKhdBHQw/iIb3JehuxJMg8WjES1bU
7HAZ4VudmfY99rFCWhmVavcP+aCP36uq76ddL6dmsJMnpy7WtTpGFEkI7gWNMNbP7NZIoFQAEHSb
sCtLf4be5Tqvd6asrCQwd4NVaIkr4k56zTPQe4tYK51tUbcNJ6NIadZFnGXkXoYkIsiJX8vewGaM
zJ5O12kUxUEQr0NZCoiRtsK1HzvaXkgdUhiz6KHbUt1B2+GI9H/Y+5LtSnFt21954/bJQSmgS70r
1w4XHQ07HUENohTw9W/ilydzm2M2L6N9u84M2EhaS9Jas1BxhxeqPABOs4SBZxV5FO5yhYPDlI6m
0wRZRb2szdLh4M091woDMLPqlC7xG6zREwJV/BC1Pr9BDUN6FXpT/YXiWexD8pQ+tqFk3sNwWbbQ
eQA+mg1qdYjyLClghhR1r4Y8jD9UuJR6IyyoJfhNZBJ+ScGOHVDFfjIWxb7mRmbYAhVj06OFiT0R
2NG7iqvsQ6GN+jSNxXhgZdgmVgSDZggf6np4Eiqa7SehhUef0HXxgZgcdkQSqY8tH0236QVhH2tZ
Bjp1ofcODmvEKXUpfR7NpN0BZw6F5LDtfsr1QNyiyOBJEXLVqXrY+MgE5z6ck+Azo4PPRdRIcVKF
TeA2TMMHHxk5groBTzmpGm+mzgTFNoWflSWQXAoEKEU8pEbLj11lGl7RivFeFSaoO3Ugj6eiwcCZ
MEy3MMJkh5mR3iHTiFJeAtTUrQjpnx0w/tMB4sqmI8G+EnhuvaYWkNm1XWDPtTXdaG4Jb+ObJIfC
rzX2aQz07gRs5aTJ6MlMjT2oYnIr5dV0GwrDuB+ThgYtFK0fDEHKX0MIo+8n0MYOVZvCJmkYTVsu
RNUlU9o6uJrpV3lhcHuAFLTLNAgOAjIw8QMTBghQc60wShwQOQHnpODinaRU5knpzQ7QySqEWGWq
ZYESiuQhH6L4xEQyvZMEmIaBy4CJ0ZxBrqqvSWHFRSzchpLCIbxdh8cxztqgBb3kutQgnYvuV/bW
4zb8UtARLpMt2pSqNEoAGUyVCtHDNrqSYG5zZzbqcNXicryXkhyq52MDga0Ml+NjWkaSCMvEcvol
ZaVwA4xxiV2lFuHzNRTXU5Qo6CjXkx/V5XiVCJzcf16o/vdq+T8Et731q+X+re7j5v/smuyt+Di/
Ws7/7K+rJcDcf6BSDjbc3CZBMxPFo7+ullB//2MWPZEA4oISsKngVvfX1VIQ/0AZ2EB/RQfSHQ28
WWD1r7vl/N8gsWWiVoz/AU0Kohv/5naJfuOX2yVAlbi+AEgMZjZ+HpQb5/rWWdlMj2BwaQrGdN3F
uzKPQYJKoNFFAkgCxg1k5CCIUR9hsBajrmWVo6P0IL8YQFKgrdjI17luoXMairey8VTlvg6b29Cv
W7dWbQGS9IAKfEwws4sOfW8PikMzHMbsFuJBtd+yXVLYFCerH9wf430MsU2ocIg2+alg92UOI/44
7LCnaoJTxYHB3ZzAZ8BpbkGE6LSrRLuGtgqYBNqJvBA7dsOTjMQlav5Qgxt2lIRnmX5wFLYMxeE3
sQFGxqnOd1P01PRPJn9tRR+6qM1ebP2u3sHOS0ifErjnoeks/UL7HHs6id/Ebl+NB7B3y24PM2vh
NNa3uB3acnVbg50wwRTaysQA8J5w8pI3cOdxAEiPIJbgfNhRC+24I7tibyBrMYwHSrMgIMkWtgHL
eOrkm+lXe8X2cAFjg2W+RKGtJyhee9JH7xmmU+Y7Gb6+cAbQrSm7A8+biIDburn+APoVV/2y84TO
jVX/L9/W/43s/9GxyNcj23vL0jmo/4rt5jy453/5n7qR/gdBYx1Nb3B4Z11QRNZfwU2kPwDbBW4Z
2F04ZgKT/k9wa+IfkJFHaENOXkd4z9DU/wS3Jv+B3hqcNiDegv9JhDj4v6gczZH7T91ImCG3KirC
srKI6FpteaRFuq/SCES4/i5WsuuMCQEgb89tarwoCmBVOGaeDdI3hSqkuW9ft+g9mFQW0BGWiA/D
TCjRq5bINuD9X7so/3zIolAKV0ZpMPvW8DX5B55f6+1DqYePl3/2gjLyz9MX2MtB02ucrgbTb52w
8Lkruh2Ms3UX4XSCtL02903Aq93SSlwZps8O3VmeTUjPMg3QE1/rDh3aAjI1nI0vmSf2mwmX5hR/
9mhSNDGkO5iOL+Eu++j81Fct8KCgHZs7zN+iJM8l8e9esyiVp32qUxZ1ht/NJDk4+kYh1NGkB0V8
nX00Ln/M2jDNLeizbzFzQlAFpLpfDUETfmTJluvSJ/T7u58/r7KzJ8tRHyeofKYQNUuPQ8PgXG4+
TGniQC7EASPrF4yFPYVWN0PWulCBY1auMDtOBZ9XqBmNGb2iKXwsYQR8VNPiSlC0N0TZSzx7T0u9
ci80ogOPxWCs8n9lvPv3Ev3sJJz95LDEkbjgiuErQLApklvAQDCEyUudDPbl4V4oeP7zikWykDpD
LcH10/0RVFKjGE3YZYr3oUqu6rT6BfvY3BI1EHRHbNhVmRyUfANrsRLcn1Xvs2+T0IwV9Ek2/LS5
E6A62cHgdHze+Kq1pbrIHFB6NYw+HnS/MFB4bfv7put9oRaeUWnxtKx4VsAIqkPJ7uAimhfgz7cy
TjW/hhDN6B5BL6iv2qZepLQWoItUU3BS1CbL4Ui+H38wSFHJNxW0R8C29Wc3tfR9E5i16Ib+PZ9L
UecmaXM1HsHOFlTQ0rtGwuVOfeMUfUAiP2sFmJWwY1et2GieppyCvRONEJHPn0tWB3UNz6us32th
+5yJxZYC36Lz9c+PWiQoWYO2KE9gipfsgD7YZdfwGrrRTpMNp3uIW2cnuuXLuJI+PjUNzlYV57QC
8R7pIxZ3I4ncOlQ3EtOiHfPPRywyk8o5i5soNHxu904asAK6FtA5wAySp8zf4vethMUSehQpcHtR
TexKHX1Sh97roxZO5PpGQlk5GojzsJ0ND+JtDLNkxNHAN8DKTH3FF/zW3+KorI3+IplU0N43Ingl
+KL60NQw9904CKw9d3HESHIQ0FHl1/w2flOLa1pvHF2+4pr+mdJFmoB/zgTYtWb6Bi49UXHKUNfM
jBumPF3OQytpSFzEfYXS5gTouOkrFJwZyS/LN9p1zlDDBFjeyHXfLxhcGr9OKRQKwr6PsSwF5bEE
vrlwkmpToP77AYJdzNeHq4KRUzDCTawXxYP97s4kt/UETEXjpA+tHbm67sK+XlJg/baxI30/19CC
/fpKnepJhEKOiQ3pZ9GjLWRufc3akxcBXIS0BZMCTrUlOZgwFguRIC/P89oczH8/C6sGIRuihgSH
WWoesmraKSQ7AROyu/z4ebT/++SCa//Xx6ftqLdqPxI/kxr4U6iGhVaEG8NxHseUn5xkb0peKs7l
l62N0iKGuwmi0yiSGX4z3gohunS/O/yLIJ7EeGJR2Om+Ph5iZE+RChvDv7K/ApP6dYB0hQ1SPsmm
LwHGMdPwQjf04Qwz2ECiOjPV/PLYLOjO/0kY+lLMS0qYOpEQixO2Ia360VSdDfiCMQGkaRzr5tfE
IAAw3V5+28qqWiqWSXEMaYlG0XyuAc6pG3uKaroQ/+agfbr4nC3aqMHFbUJt2G890R7dyIa3gwHg
FnqiLtszX7m5/Bkrq9dYBLQ4Fj2T0Ab361rGfsmro9EoHm10D337YOrhPB1vHfLXhmwR4rRFetW1
0vDz+GksDwkS7XYynBfqN2G41ENSKWhyZi6DbO/2juRkTu4zsPxxgfQFp9wQS1xby8Yi2IHsUGV0
dakv3o52vUv3gh09yfe9K7mQ1rHal8uzspLZjUWYq1rYyCZjhh9i6yMAPEBJqtIDo/N+7/mLaM/g
VC8CbKH7kwwkb9/YsO8EqkK3ZGWL2Lj2CYuoB6CnM8MBUa91Daw4UuQrrdkrDLXLJNyI+LUFtdjB
a4lDNodGmq/D4aepcptmJyUfN3LtymkdKLSviatkpRiOVQowCCxT/b4CWL9RzJ2K/k6VRCCZFa9l
LT9BzBuAh7D2usF4TeLmNcqMcT9pxY8BZjtWBDyNEeZs61fNa+CbhT4Xtr5sZyXQC+OIS1nKHbYD
JDnoE9s4gvzmql51PQbq3eVFsrLXLMF33WhCtq0CFkbtIc/Bidvr0cb6W5m4GSZ2/g0dsFyNXHIc
vdDiFweHVLpTbYlWrz18/vtZ6sxVPdYAVKM+LWKHmPQHleG/KUgbp/RPevV3E7DIAVGd06KYdPJ5
TO9vlHe6L3aiywCmVeHnGd3lN/JxAME8ddD7J1dV8HvzsUgKUFRNVD3DltA3QQfbb7CRN3abtRFb
pAOBFZ2qt7Xpy+yQoc5dJS+s2TBIX8kDMxLvfDZUNR9U3GR1+LhMVxL6DEIHDe9w2uejtHECW7n8
6Uvqidj1Q6lD7wy5X/KyF34qIb8HIqGbQJ7X3zIX+azYfTPxZJEPAJSLatRciK+Hya0pssNAFbCH
tZuqSp4gY/LSa3rphLxsnGEyB2BnWWiHrXYfJsDQRPHklUgNdtRolSXEw46nrHAvr42VGSSLpCBE
WZtDBEP3DV7bk1k9APgcxFX4e0uPLE4JghKnMofgrc8kAhfKzDGq+9/74YtMIEehOA2TQXz415na
rjOv+9S//OiV/LWk1Av1WGg54IK+plRQmBHSK7Mcw400vPbwRRJQSRJ2EdChGHCXD8+1/O/UK/8+
xJJllEemNAK3qvkhjBNrQXFlTv6kpfB2eVDWTjBkEesieIewJ8SocJve6pL1/w7kFbdTyWldYOgO
WbmR5dfGaBH6eTmCBc5Rkg5HuxHALoek2+WvWEkqZLHxDxELs57gtmLQqxGRJhXDse8hXfnvhC3+
noWlzwmF+YYKyyjTJ8qLCCt3pZ81x2IHifL58iesDM5n5/dslzLVGIWk+bwqizuipRaOZBvZfKWg
py8ZPUBR1ri5o8zWuOo+v8sDumutdFcdBV+GVYO525IBVubM901G1BbRK/aTQAR9NH2c7B8aoy/t
WphMwGgV4G+6E3wxEgsYxRdNGj4IjJJrEQ1hVEFRMhd/KDVzpjE76VR2JD2G6xhjL2FuvEeTfMrA
X7ELqfyh4QDSZhyNa2BJS/ED2iqPGpAaNhnDa+AWud2phZODuqS2sqtT9TqMwwOT6aOg9oMHoctr
Lk5b5/+VhbfUe03gNwi0JtpdjTtA3iXzWmBCXuiux20WhukSRKOEnWg6Wyq6a6tkkWbSjvQChxeu
Tymsf+MIwgHqv2I7/7PEF4kGncHIqBQBMRQ/pcl7K29E/VqG0RYZBioINVMyiBHO5CPJUQ6Y8/wR
MhG472duLrubG/LabCwSjJYXPFFGYvpFKD2FZrKHu/gN1L4OojwRu22qJ403nQf3hGEP5UWbmtK+
YM1HZGiWNNvYshRYzR61iN+L6UVaiqgJVD1TDT+WHnQtAJN948Er7VDwHb6eomID3qhCIho+o1Ay
BCBtKNPHujYhJkBVcAuAC1WSIKpwxChxB6KVYVFeHNJBA7quBew2T+yo1ZPfO26oi+MGHGFzHdV8
4kvqjzD6oWpuuXV6X1s+6uKsoWXi0EwCTgSc2dUPFUrm5Um+ySIbaluiV7jCDmDay/M1P/Kb9KUu
0peMrAETXmwjBfQwBoBrI022YaBrtc1bVMcbt9SVGFbnM9tZphdxeYcUAlgcFfSOY9MytK127CdU
6dsvWOSHkGtJMtKCwmWquhYg19mpUETKy45bUy8ehtp8qNIpsnSzrCxFzxNH4c0z6ftfJZgkEG/A
xZkk9SsRkyfBJMdSll2BmPf9GJ6yvj6qVXLooxzSzCYsU0p2wCn+JiJovzbC0Fi8n+7NVkf/1egB
eZP4HmpVJxgI2mpheuXUQq8k/yFmzMuKPqiiESWSLoTcT10dyQDlGWIIwdQp1yQChJalDyQv/JjL
u5gBbDc15nveiZ6ZD8GUyU+lnl4BUvGmdIarCGlvSTDMmbgMJM+AciLskOWJuhx+0kDB669FnfrA
p4NO4PBUfoUEzKGo28aGDeO9CdIecEd03wwKKFFwjdSZsq/N4t6kgC8B8Azzm+JOl4vbsajv6cg+
pjYCcRBwVJeHxmixPn0r1ejQRlAwLdpU9nLRfA/7yQWnrrRIl4lgQVRQs+T9u47LbZxgQ9aUHyGA
63SCgHDJIOCSGtA+DP0mb37UTWJrNT/FWh25mZTfaVIXtJ3ZQesIfAUp5ECd5o+ZCIwjLlSnER1U
xsA8Uk1BBJaxuSEF1y0x6vZQ941BqYGmTCFwBqdRjhpJxFwtLByVDwBY1QMEv8lVaXZHbSQ3YO8n
Dq2SIK2nAwwzbLnnH20JXxyRe4oCZd4e1VSWCK91XN7W+vAysv5PNpteJ5BAblSom2S0e09laLVi
+Z1SVaVumQNj2eThNSPN+yTE7+DQe0k5/GiH1BUrca+M0L8k1XAqWPTacLpDe+razGtPaoDOMlDb
cWIiFVZh1nvOE2fQgG1r8mynt8OIBRPdx60CSyQSOWY8Qi3ZfB0UcogAvYeCeHar1rADjgosYEBz
j21kBmkp+oC1irMuL5Bng7YLk+nRFGPXYAbHnNS3hpLvEgZM96TVpWW00MtVtEL1clXIbIn3gRiJ
sCbXCSJZdUGpPIildsRXPLS1cpQquKhD1AiGUrc5LJ0cKEwfgTGGrTmQb/L4qx6lLaGPtQqVutjD
KU16VpU6JG3UydOT4QlQeGhm9sSPEv6Qg1Yi6P1dO8bXJGswQ5WOTbAE60EA3t3IesglZNU9YsEL
2ZaL5NrxU13s/6IcxYU2g0RmwItgNXZ2Hb7ieIbTkWJX9zgS/kWg/MKfPGfhre4ViwNAGbKYgkOA
kkjl9J2NIowX3uZ2r8Nj3I5vWhsq73eX94p5a/tur1js7QYoTByXVRSvOdTMddnWzQxKiVR/V4wf
Q7exsa7sFZ8H7bO9ohE03ottgyo2APczASjvho1Hr1VJZkzr+T6UDNGIHPZZIYfyPDRByM1sgKV6
ckDt6ebyMM2b2jfDpCx273yibQHANe58fbibZd0LpXEF8Jd+7/GLHbtDGYJ2xaj5RbWb6HVBoLM/
OZefvTb2i30aojxNFlPgQHoIBLe/2ujj9547v+9sTiNRNnMxR9ujb7Arl3+q/cZgrIX/UrrTiAx9
ioBg9lFtcoreBJu8Oai14onJr2hqrwBjfGV1a4MvdswVWFFkoEjk2iElulVAUh8Y/ihKN9bX2vAt
wp4LJARqP0aSkwCfQUlxJ2fFBsRg5aD2KUl1NoSlxsw4TfChGUPVrNslRu62cTAA9DzJW62wldvE
Uu4xhClbm8ioVMrpXlTu8yr3Jiko486/vA5WMsgSyy2XBY4K+YBkjUa0BVjACXYpaM1LsS3z4ZSn
A/hBZbxxVV2ZDnkR7X2WypAMjKjP2ulRELu7qYR6yuUvWQlyUKi/rOhaKgGRh6CCL2lgsr+l2kfe
b+SPlYrCp8jN2UwPLUTZdYo0q/otoEixP3pRIB7+nbTn35fepfJsU41hWkQFLKUk4rYUBhaQIIcx
irAx6itrSF7EOvRRWVQm6HqRAfYRoJigN6MUH+UmmGHtBYsd34CIYCpAHdsnjeFIBnBqfQvh7Js6
+b2ygLwIYyGGigaEKYjfCRMMDRhYf+0gepcXztqvX+zXSh/DzRpSZX4TyYc6bTxFBKiNjv1P2K9s
XLfWVtBiozbFMYKfwDSjYiBZE8BzwVO97S7AytpfIoXNiooCH6BWXrEDpTvUrrStkF0ZnSVSWIUX
4JDBCcifpJ+KcgRu29HjPfjflwd/7ZcvonYckomgQIIiPsMJ/k4O0a2SN9b9Gvbis3BxFrc8Gkq1
Fidk/2GqcTA23mCOcQdSc+Yg+UAuc7CEaHB0yE8lZft0+YvWyiKf9gpnb5XA7o8he6n7nd25Y+Fr
nhQYDnFUiKRY4S58UOzCBcZa+r097vPIe/a+sYf4KDErgsm/qbLcYlFiXf6UlXT9ecI9e7Je6rQG
ThttMvGaGVfjVkJae+4inGEHJBbVVFM/U4CYb14iZWM3WztOfmKWz36xNoD8iiux4dfO8Am46AOo
6uI4CTcqf9x4y1pILIJZECe0WlvUEkkT2zx/F9Mc7W6cXkJ9Y+DXritLTG5dN1UMGBsu53t1b3rd
Y/80vkjQRIKfsie+o5r2cHmKV75FXOzI0gDfh5biHIi+n9fILzFYg1Kyo7ArvfyCtevQEl9bwBo4
1iaI2ZqBdk39zi9t4jQAJziy1/s82ITBzPn6m1O+OH/i2dwXaOoCPdnqPp969DKrCACBcnrP+vyx
HZXKksQYPjITCi9m9gQ75AgTtrUkVtLYEoOLqi543iJWtDT7D3WZ26Y+Fx8vD+Hawxf7N3pjjIOB
MHPUAjG7UZpjze5+79GLnVvryhK6d6i3oxiCikmbzYoeUQC51o1YWYtIcRHrYdMZY1OhzKT6KbG0
43SYfWSmyp59ZMDl21pmawt5sYvXnTBINcEhh+8nb3KqfXUChAg+p75hlQ9QUXGgn0mvtqq0a3Oy
yAG6PFREqnDkKfPsSpjAsSsltCxEc+PI+X2KBBP062JG9DMYtpnwHynHu1LWJihtqeJWevn+1P9f
+kCQLchiAbYvPmT6gRhrYLaTQYYR1jcmCmXWzDHgAXFz6HtVOC1uvXbto/SvHxWabddneYlCELZG
OEo58l52Yzdy5ALqK+gGRkF7gizR5bW99rZFPhgKSZ8GAQUuyFSoBXLAxr3v+5VGzHlJnOWZOlMF
LTfnK7kMY5jA7HDeNd0sf7v8s9cev4h2OM+F5TSiy5sAXZlonV3qjyM08DNpK1Tm0PvvRAm24dcP
MEkodkr7WXNRMQGwP7MJRNV8xRUDOKo9XP6OlcQPL6mvrymVKZFkjtdARL134qDy2wOUCdBSnq0n
eID2BnTvN162NmqL8Aee1pQmBrQNtyUPdSQvY/vIQDkZkJvOEZ3EzVBPhPfszSaydx6u74ZxkQIa
fSxyAVZfeCWrHcWbLavABcyQ3hS0XKPXrZbiykJeonq1Lms6FMkBh5VLG9GjbSN6VxLBEtHbwhEN
dnUimJIePYVB41en+qCANvzUW8Cp3uon7igu4HvALEne5bn6rO19M3BLeG86ShmrVXAoxli7IbS9
DiMUznkrn4C6cftMva+hc1+C4QONIXg8Ztodj9UbMGQnVIrmnyIKkKkhPyAXdaioXlsoKZx4LD0p
YnoVDdLc+hnuhlyFaIzu5lL1DN/LR2iS7Fs13Y1R4+S0OWShwO1SEQ6wjHOTIg+4HGlWXE3QCh02
gGYrBzlizOv1LFkYLCyLZg4CBuuBHbROfHVXv6vMMk8StsD2Z+hsCb2vLZNFXjLh0svQbEXvXHop
p8jeBm+sPXn++9lHjFluELkHulPR3qMMkHLl/vJSWHvwIhPJBZq2ZpNTn4/XFUj3Anu8/ODvt2di
LHJPR0y0huYUFyq3aXtdGlDz2pjS76/ycLf4Ohh1i+4GMESGb1b1sWofIXRm633hpU0CHTUBm2Yd
RI0SXP6QeWv8LlYWScaoy9bQwxk3WqOHwl9o9Jop+w4e9RCdv/yKtUS9hBQPNfxV0magvjkjr5Qg
PcEG8lpzO2dycy90tsAdK9+yBAnLKVxtIor3RFr2zoUhdMSxcweS3E9xAorWZtV3ZTNYgoTVeAjj
VuupX/LWL9N3uHMHqvQ+GVtWKivr9r+gwgyNxC7DC6AjB5GinAZYbxvra4VfC8XIrwssR/u/kjiK
OUoIK4rCg6fsLbHyB2G/XTBa+4BFRItil2etiKmg6a8WB7wqtS8vppXA0xcRTWM2GdXUUX8qlds8
NK9yNbVjuLz/3uMXcS2KjCm6Ks0FZN1ROuKJUXElxWQj2j5Lot+E2xIYrEAR2VRTmfpF2aM+lO14
BKdnJvxKBcWm03hI1OqOdsYxEgtPVjQ4QKjYpyZhetJVdhwhqg65jpZZZVnYegdNWtCxodZVUCvW
pWe0CJ66on8QtqBYa8O9SA9SBgFdLRwFkFe166rtg7iOf9V865azEkhLcDH8EcchnKCyTRToX3M6
SweiV6A22T6CNvDG4W1lMS5xwpCYQdOo0cOgpWFgwKtmmMjW9fOzx/fNjC5RwsoU9RJN0ihQGT1q
LLuWpfRxzLIrsGYcXlf7pCh8UhfqITL6PzOx8lKtuxtHcidrZQSUAn5SB44zr90Oc99B0YwJ3S3X
wa+gsnlNk1GyDGi8tVUaaOlwiLrEg8Cmn2NzsyINzjhd3x/SFvt+XUKpUuaQqTHayG5oESRqeg9P
AqApeukZ9OvQynkN9VJzuIo7CMjpMHDGQRPgFMa51abKCPFDYIEMqBI4vZJC4VUverSZYTmi0EOt
gVUAr7fGbk0NsotteRXHKpQpxPJZFIw3QTJ+QkvqqhMiV03wxC4tX6MYRmKmAL6GOuxTkx2gk3nX
VfRJG0PIH+YlsDtq9SfU1mPIDdeBwPghH6tdm8TEqyB439VQ8tLNKoEyT2qLrLhmzfAYNu0+HVJs
jqV5rYzVXtaxw+slc6dIOWUV6i8loAxRXEEFR6w/gFzmPjXSeymErZZETlIaB9C2O1VFcwuBvkcQ
NEqrqMQbJUt/iqYQWr0yD3GHDiZJc5fBZS7sWOgYQn6jluqx7IjbxNFo6W1yrcrCLWwuIc+lJLfy
yD0ajZ7MujthnH70uMSHQwSSqlEyJ0ka5jSSdqXVutto/GnI6vupSRJLFZifTgzoUGV3OaGt7IlL
xG05zezVGixcmU7HDPFVk3gAPgUIp14HgC3eSJwrkbyE30KhEnKvehMGmT7CMbl8SoGZymTm6Gmx
ZfexEsdL4G3bspxJYib4VfgzLuw+v7s8RiuXlCW+dSwGLgtxGgLjkhyrkl53smDB1x4IuVa0inzc
ZYPuXX7X2jfMfz876srMIG1pFAJ6ZY+VBM3fabNCtfboxdaYqii5iDET/MGjPkpTt9WJ3rQBcyUb
jl+GVZz0h8sfsbIrLMGuLJrUDIZmAqp6HwQSIyb8EUyIel5++tpSWhyAWUW5DFg1NoUGZQO91XZI
r08xmn0TBOV/8yWLjS0WpziUoVnpN+IpGaGWBeGYEPAT+C9tnLNWBmmJXiX1bFbWYjpAknmoNFzh
I6E5ARi+BYRcoeaQJSCV5XGpqBpiG4ina3ZT7oHLng4qt+dJH2GkDVlk0WInmluQq99IKCurbIlU
rala6hBvFUBZLw8kxvnXqDa6sCsTT+a/n8VGV9eGoLVwKEzoO0zUPA5XeNLUVpw1vxd9S3ZMhZKk
BqAeTgKxZk+C5sKgaOMksDIus+Te+Y9PGg4b+U6lQF++ZKDy64r0e0t1SY7JIfKoJOkk+Am01If6
hA0G4m4namwMytqwy19/eWw2UTSxRvBF5ZmnBwi1gFdlRfL9b4Xz0iYVyr0khxohBfsdAjY7kB+C
ZNh1mx2AtYFfRLKWMnPUS4qBzxNPZL1PePx8+aevPHpJiAHZfoKnI5IEhRJ93ImTJYjjFpBJ+T5B
qEsgtj7xDJw60NUEloM12RsP8LfYU2mob8sOgGZFY8Ytjl8FVMAVTxLnc1I4cEc246OeFW7IeTBS
HSeirLOnTD/FdRfB4IPZnaBgjxdqh8Huzaq4OOxrAiHtKNWi+2kYPUOBgrjQ3cRcQ6TVeQCR7mep
LU9kAGqyFHYwOtq4sH0/hpAb/rq6Mr3BGTMp0iCGa5IBFLs5bETcSvtdna0QzkPOhFj92BU4c/Re
edX5kMD3qh0JBGfrerI2Q4sdVWZQRM34hLol+1Pkt5L5xLPby0trpXCnLgGjQ1+kgCUoYUBP6j48
zH4bvdWiJGpYslPbgrN1Llj7iMV2GukAn4whmm64ROhBbuLKLMOksIDI0sanrL1hEYFiQmohFvok
MF5V3Y4eZgfoxIO2NnGKzJrLkJDj3FStW5v2JVw0h3+2oDdgftS5eKia8pSN5KBXbQNLJXBhG9yk
CZAXtWJc54n4dPkjv6/KqUscqZCgGCAObRIQqH2yEthRXnkNu9USDmn6xjNIDGzxxuL4NGP670ul
+nnZPNsJS8GArRmKgEHNB6iRjSdaN3ujhZBvkxCHM8MrcxG4+/SBG+WvVDMGr5GAYVe0m1EyXnUI
s4RGBIec8MUswJGQwZ/JAJOX8nCP++lOVxo7aSEx3NXKlaDGzzCkCqBiTixWDVCYh3kDruFRV6CN
NrhmMt4yIb8a4+ZXx4bAyKqghJS+EUY+q9KN3f9TDPK7j15s/8UYRynIdWHAKuVWGfTQgVGKTQj0
v8kkWEklWkZfc4inKfctLtXgKGRenpCrYWpKXJpbBmxYTwMUSn7xWDyJvRHwOs0B+JHf+5K+UiUt
PJ5udjdW1v1nYj+bJVWMJviL51GgtdUOspCo1p00YeOctfbwRXKj8A8Fwh95Mx1kRw73nfFTzl8v
L+bVEFoktjEuUqaMaQp3MwPCawn5GctRAMjCLgVrBBSTDP0SQznxjh7gh7HxSZ8Ipe9meHHSSHpQ
GXKhyQJIxF7BtoFDf95pg8aB6t2u3usQpd//7TT0b4Hy8Gn8uj8IUzUacqrFQSz5hi+DwmIP70DJ
30LwNn2hBzHYxOSv7HJLGG1c6RMtJpIG4VtX2bJb+YLd280RmFe4jP1/ZPOVQ7+6BNRGfZrElIt5
MBMNREj30dYBgcfuPLhoeeQgOqkjOPBWLR63zC5XPm6JqlUluOIKQHMHQ+OLxvUm6+37gye8Yb/O
j5R0CgUnFs+FZ0MCOZ4irK7kTvWGvnF/b6X/F7S2o1M7hBLowPJDWIMy4rb1nihOg4ppygO9p07U
Pl5+2UrILnG2cdIqGTq2aUCH8p1NybXZK8eJms7lx68N1yIj5EB4NiawP0FDmj2vcxtbnhuZ8UcZ
Kr8uv2LtCxZ5IR/jUaG9iCOpTvYsjDwmNleptKVZsbKJLmG2nBB51ELIlzak35PJbcFkyDt4JWgH
M7vqJGza49YFf23RLoJf52JkyEaCQkuUO1FMj0SnG2IoaxOxOO9Q9HlqpqGGIykfPWqnRUSsKdqV
8cPlWVh5/hJtK1dDreZznWuS+/dGNz7GIgoGVvypCpvgiTnlfpOKl7DbjFVtAfODEKkYlhWzoE5s
S/vsDlx5oKa2DtArvSb1k8RxtkVKFHw7TvCa/8vZm/VIikPfvp/IEhgM5pUh5jkzcnqxcqhktMGA
mT79WXHvy72lU/8+Og/dqlZLWZGB2d7D2uunDsPh8bc0Sf/y/7oY/9ff8Y9D9bcIl+NlmymRKI8x
5+WcHSeairh37G3Dg22m+BV8so0PXOF/VDT/kJwh/P3/4xaWSxw7CzRZgwLzQZgT+492u5WliT2B
OF1m7tUV1U9eB2B9qMjz1VbP1ef/3eH4KwrMZOCDNap8Y5W7znqz9Zd0Yoo2/v/84x+x9393Lv6K
ADaDF6eqsnxTa22jsmxuE2DeUVG164ab42L+S+X0j1Dz/3y5/5+TAXxP6iLYYBLW+bHlrUBRC2vr
vyDX/5g5u38LddPCy6iVp2Q9rKxf8IFQXj0sIh/NaegC8/8sEf91+v6KBbklMbWaMErRHcz6aUCS
oS2/U6a/B8AEHGzJ5oBotP+hOP/H0/lbtitHt5qbtsPgpiYfXhZcGqW/fBukm5q2Gj7J1ep/Pgb/
OuN/63aHpQU5pWqyjXNeVo98RjwjyEVL0kb/zZ/8R4z+W7pbYonTbUmVbuyxgxHG+j97Tv96/H9r
dYuywFNJ8fgfzrjNRV6zGPPF1ZQA1fOaxv/1tvzrF/grElgLkViAxi9gIPNPpyeB3d//eAD/+tF/
veftg90ajPjR7PyQUDYrmUJxEzXJkLBIfSx/8qf/auf/Y6XOtf566SdFAreZnHyDWrbcydPXCkSI
Ff2RbxP8kPVP8H+gDPhX4+NvwW4/d14/AAG1aeOKhtMBdoJJMYcwOnl6OB2otf0O7eb//C0CXP24
7/83Ae1vtGlXcCcd2gxL3nmKSF2wl0yWedjZA8SC9WZWzYUZ/rGM7s0WpgVTrkgjUmHBfnDbV594
Z+Xbh6Ixm4BkfkSsrguLcvz08uDUSkr2yrU+mmaxoAUMnggpszClbmwm80c1DaAj+sOr6r3fuE9d
Rw8LMKmhHcAt3Wurt7SwX0laUJTRnQsaUYoBJI7RUFvzjmARXtfsNthANpZgx+VkD5utBpJZ7znT
/Za69dHpdDSPqRcFQYNmOfBXkudX3XYbzHL3xu2/a0VZDDnxHfvr28LYTbj0dRsVDihGyqL2Zs7Y
M9wM1hVfThqgPR++KNYC1/VZQ4NEMxuUtlNZenPI2HgGwk/FqVc0cW2hScyqa+Poi5T8vS7FthTZ
0aTzXhL3Av9/kAXnNVxQz1wEVZgv87uZGrYyBaAjOHLAsHvTxrGUitA+2c3c7GlujeBl64/WGne9
mN91W9yH1PpaLHkxbHD2QQr+pUWHT8x+PzG1KQFjs57FvBzUDHcEMzMdWimUOGSE3tTVBuW/MqFV
QCWaU1jt59SGr6gXYInS7C1HJaPjd2E+8mPlgCMcWKW6lgX1Y791P+yJLtCVFx8NT9dSOjJCVnzQ
5fgrJvCMLGdtN3MScAUa3PLDZv9JZ/Y5JTCG0EziUrBeYLWxayoAxiqevsulvjst1uw5Ud+lIlZs
Ldjulw052VX5JIGZC02G/TlaDKeU80gZcm8auhuG8VXoZS1Z/TZz5w9d0idUnVcRkC9PsmAFoE6e
5B2Ixk7/VCr/WWj3iwG8GnhtFtpLF4sB6Gs9QIGr7KPBBA/ze9BMbVxSpByjYiF74xWvEzFbAXRU
7GJhfk0D0K966SWL1OsBiqQJ8oFcWHE3ownWSrJRBU6eqJo7hCL7iapf1A/Hru8+pgHeEUAxXoYB
KFLdettGgM0D4jHefGNv+264LblnRS1tvmFHMQCD1747rrmxRcYiLy8jhqOLP14mA5sDDIZg7ACZ
SOmodVV7GWSCAzwv8qv0p6/KsfekLsBDWHI8etS/A5cvwjhwNOiDncuK3TKp39z2XwvWYCU/VR/d
DFk9r5cyxP/+Et50hmXEITMSkAqTQqrJyn2q/KtjhgSeT3vsSAC/0ZRHQf3nJajhLyXZbjDtSqKt
uppmnfQkPRuOhkbejqFlYUO/qqfv0TGbplHvdVV+27PQ8VLoetUX0o36yfuuO5TvQ+uA2inB1Vre
4Hf0o9ocmk72XYzeZ+D15wbTwwiOFSCE8RnaH9lEc1W85DK9p4H4sNVShY3XQDRuPgBmfKGBBkbR
UWFN4OKglvecAA3beABdUgnHM/QqtJxXubSTxoygx45FaGmgjwLw0UIshDwH7eCEiwtcaIrp8TTD
f8RuttpunierRBjCWXOH8VAAAUYrZyOsYgrHSTkxK7o70+KXZubgN/3BjFAtuTS/ihY0k6mo4Abo
bvSsziPN1+NgLNixBJC423iWmOoDJIrxxTAVe5bSk2dKnZR9fjR2+8lcLlYstTep4i5oTAo9CTDM
ggrsBAlM0tA4X7noh5ALkFRtB54cFvlo7IzHA+sTkJQguaHtW+pVb5Y9lpugZ0UC3MKfuYOEauKv
Lowq+mI5ObZz0ixfT3254eUCc5Mqfc+q9liMD2sY0PJyt/11MDZbevtgWd5lkc2lHLM7+LFNaLXO
VfljMpBUxqyC7JgXdw9s1T5o1mCZXlM6JfDVeltEgzBPSCLy6tD0uQxHA954mS2Atuk9PgLuhIlh
hNsilpHJx5/SHMAn85nO7dOoixdLWFHhVeJBb53CqWhfBEjHYRPUeSi0DTJrgSF3mTqhTcs3VH2r
zoF0DFbLG6mydZpVRxWU2z5f3gDIuwyLfVpKZz2l4tto/wi/oJ2bA1elQDFGXg0P4/xuZ8MJZku7
ygGHMbPQB6+rEAONWyO9LkJeB4JtC/RLC4NaW+s+6noGcG/3ltUaGv0iB5AvmyMJq5166qOAQ+cI
+vCxJGw36eIEgsxpwAChLwKgK7kOOYVFTe5hSNY8DumAvW4Yhd0Gzw5COThfQZZf2o7l8Dx0NMAZ
QkaYC94sPF6YQR2mHrZRmMYnmZU+Gc+9phndwAmfhbUjpqRVTYLf76lsubPFEOtBdVYhCNM6cfyC
QBEucwifgB6x58GKfYJbEfdcX3nPg+e/NbDbyQtxagPWh8oFi7euDgHupoAbYCENaCVwxNnaim6q
od8B/X0sH9++EBs1+NvGBN/lsPw2gOsBBTqijoCHbl2l8TiMK28RO5ESIEy9L+FTnMQOmYAE4yyb
9Kud2ZgayWpdW85JDnMX1h0joeOOZQTw7L21vBevw8sNKZgBtvq7IUsEmujJKvbYzAJYdxIfBDTs
xZt//VQ/uQ1/kV2Je8hHf1YERbR4GCtM8P71oVWyeDetO0xdWreNcaFG/gJH/NQrw2VyjwURMWAR
P3AvmkIDOhmhbRYxazpQubDQPC6beSA+DmeaYGluQ+ciBjNRbha8b5anri3jBrlOj7iS7bAtGIM/
WcRtQG+931hxL6xg7+NWDPOSz3Fe4ftoy+G77rFX1LZwIoJ79NWpCP6eMVvJzj16YjKh7YpTNY6X
VAjIkrJDQ6cDGdmfom6uMCPY9tyLLG4jKiusrUsdXD14FVgF+0i74lQKflSy2VrgrEGkqKPRc8Fx
XXAQRTFuuVI3VYEZrrBEMVv4adQchwVvRF9ZdcwAio2NIyHSgyiAtsg9wBt/DehwH2jWRwtupWjO
3UMXIIh3/aTDsRGfpKtJpME+DRtRb0rDvqRGoFblJWDBvm485EG1dVAifclKEEWhVrq6g3pGv+Ub
IPaXAL4YgeCAPueehw9R7JRnvvu8gGW0V1wRiD7h4XNqu0ZE8oE5XvykyRdwLSGxjft23nXjuK1Z
u0+NShi0Y5qKt4ZBZtq6L6aDk5Vt+RvqtK8e65BS1suO9Ih2RQsnXVHgngkOkyU2mDcavPLuHKVL
njidWOX18gKzjNM45sesUSyWY/rrudWHU6dfedsdXTKq0JeDHWkx3wYkBGFgLGyMBPQbjv0hZheJ
Aok34Xkb92lxAAIee3gk1THj1AuzgN8LYLIHgtQbGs0Q0NTVxETcjjYPZ6JBu+rqtd15G1/PyCQM
fC8m0ChN9mo17R4+Ym+8T7/tfnzrRXXJBnZejOxDQqb33sLEljtQSWLLI12cfTeAmi7rs+TVvrGc
K4RYz4BhO6E/Q8E7N/2HVeZbGYztVznORQhFdCwaCY6BKdBkmS0Z8amG1LAazkP9kBuSac8xSBig
LFyhVVKEYyp2RV/tWt5cYDVUR5CywIK/AuDTnlbYRNfhkrawI8ucP8qna1LoeyHB9rbkEzXjaRi6
p4Aj5wehGHu4og0JhdVBmYN0OPZvbZpihEpxe4z2WszAqtImqrvuCND3OzTAZ0gVj1ZHHpZKhyz1
D7BOOgpi3ZbUOdtDvQNMTIW9bNa5CJyQyPagUpXU2nMiCZuwdDJXNtoffoCoJcUna2ksWHnIaPo9
E+hgYXDz48g81n0OTvg0vKdVNSftZAF/XYPkAdPDC2wyz/1oh24JxDyDWBOaiXLbde2t8Jydx8RL
NpfWOuiwf1+x6oPClw1gVDfHR8hKhDJnpQOC5E40l8IBtBSGttumKjaWaTqgnuTr4IvnWTIUT4h2
yFq3ZFISlhb1Jl2quxnKfYHXO9SZq0Pp91Wcu+7rWGPkPc8O7N9QySxl922ruY+swvQhZKRIvn2I
dGE4xiNZOHjd7eCkRmwo+7p9bh37OjT55zL0Jw4CLlvMafCmq4/k1TH7ysp/qF+u/F6dZ6fZgv0c
ZRU7pBbM8fOx9WK9wNeIFmLlBEgN/KE7YkS8U1DL+Z46VVkH4pDdXVRXy3Do7FfMWBZYROc7Jdu9
UZMfOov7RTi80xB6P4ORI/KyCkVCDVc58ZtW08rm1lFlMETvdXAoK95HTGWoqWCfhSw4SGbhnmC7
okLptYikIosIgawBCOdwqrRMWlLsywfrfCyrNjbSWvt6gN6ul6cGK3qDN0cLJUc5eWc/2MHbSuBp
MEBq7V+uW9iMdgi5xCr3jLINTuPJaPsPILWbup63apBBSFPn6PfdxoXbTDQYcQRSOSb94kSOwScl
pr7BoBP9YadZFe20JbkL2a4V7Lyy+AFj/V3nzhtY7nS10LoNF6uHdzVwo261oxhCZx5dTS62mOHL
KqsgDir/3hQTCN4DPOichA+ZG9HHFbSQ6ZvIFDSv4o7ccm/s6sWey3vQwSvVD459R7fAAcuQd/KA
AfJLSVBp6CK/edYCQhaq1zwnN2tw34ZcPJeTXFU1zgrxxbsLyrxdskRM7UtbyPO84J+uh9K8vQza
XmVI2ozpzksH1q9E07aTl2XyVZh68MMjpnwe3Nq7sIpggc30ObJ10oUU8HKSOjqBz0MQ40v8gNHX
ZSrZb4uwL7n+bGemQi93v5kZEwa0X4JC5k4n63vW6WfhiZ9FugXujpRGfYsybRHks+nHPiYiAD7V
Nr/jXGcAlxoZuqaORQudiMv5RnRIwLyibMGQsQ9cV6fMkDftz/6jQcMjT3MRiaZ9nlLrjgzy2nbt
gQJnvrfmaoQ/fwr3ui5AVLNzIMLoMe1R6ytHPNucHGYOtwqxgCBbtPMB4uEkyLOt43hdyMy0hsQh
yVvrTz9aOloa+zXPzDWtqzvUU/CsosOJM4JatE8Cg4pOOlGfoTHhixlbF/Oe876PhCq62GFom0z9
MkSKekf/kbE3JntO8eqE9ljg66LoBzTjfIDZ0gaWRzHYvDZsAtR7X49VWAYDDXOrgYUH9d+R4UHG
pu9dxX96Rrc6G5J+cmB++rABdLogtAGJZRNgrpVdJy1rVk0W7OECGYSVOwKboeOpKfYNgzlcPw9Y
t5YoZdD4koH35Krp1JV2gT0AJFMVP1LHSVeqxs3Qopgde+t5wFg2HIi4NwyiFpyfyKFlGmXc2zku
kLL4MH9kAL4DEJsr2892U4DUPJubA8rab23h/lKBvBlq/5ae/Db+9Dx51snqzHPdplfKsGaJOu5g
BR1itf1cwCkz821g2u0MOyD9JwpjOwoe6wa63bKeYEg4sK/A40lRBXuBbfjQ1vnHKBRiSOU88WL6
di36WnpqvRg3gkkh831sSZT5s3g4dho5xY7FnwWKWgdvbDRwsuqmftVU5Ac4DY1DxB1knc1TYwm4
H4pzNvlObLktMA3Ku5WyjrEke1IqOKiBnQzyzKAe0hVjqKeFlNeGCdzYxdpRw6U0U45PWF9sCDej
qql+Stavaeu/Orgb83IBi/e71+KW++gogo1+oVKUoRF5HxXNcKsfhVueOZvZ8KvGWx6iTi6ivmTg
r1UHbrdPhT3dAs0xnIEcZ1xWzgzbS6QW50yMe5PDQXoMVq1t1lbmIdVwE6Pg2umza2+sV2B23rVr
r3W17OzHxLWC2jbJmuVoTekGGcoHX+ZzwdsVx2Jjms8bJ0XuK6pEN2kbdZoefFJ+oaNxdKh4RsPk
6KseAE6Tfjue9Zk77Y7bwxxWE3+hBBF+Gpy7BiRYDepVsMmO7bJ/9ox1p2Xx2zR6CVXJV4QsF96r
fYoUOXRQIsrcPqUalrjSoh85lYg51Urp9GwLkYeUoyxkjnzp8m6XatRYQa5XbCrwqxSvg1RXf6kg
e1+qlecS+NZ47uvUVp91RbdeJlb21O2wRJ6IqstCi2OFw9IotdMVsOlViDbgsedqq7T/p/blWzan
m9rONgPJ0BRLz8zHe12Ue4qtX/m4ZB8VWppeyQh/VcoPuDaetUjPFYRaQDueApj7BsZs4d141yV0
cZyVkWd7O7+lH52hqLfQXYHt+rZHn7peQPDMmyZq+8WErG6+eynh0da+1BO9ZCmiLXwM2Aj3XrPE
g03OjgtDU1h8KgFcvJkRBtOgPdo8uCCX3U1qakI+2l8Wuk8SDTQLVazIoImY68TWIEf79XHmkK10
6a2ph3jR6gvisBctg00thbVy6PJZF94dPps79Fjf51LHvlvvO4YqBpK7bHTPrDA/lpW9KdvdZP68
c9tiW5EObeEczcpsDedO7GAVm86pHjmZejW4cxCuIX3seFQtHWL3WKxGoLCLoNTIAxV+SaSMjBTb
lFdIEwUscj1KNl0AdxdkfRgEXJfcPAdpfYJyFmk4VqMIY2e81sfUHe91Bc6kg4wRktY/ZEay/+Dz
KEbQo3Se8wJsio41sRYEk62e3DUmuxHa+VuZFS+2QtEl0N8ScxUBAXHoshedik1d1o8cCq48zQZO
T1hnTSeoAq19o6pVUKGpgHvLDXgcwP4Yjeo7UmbgyXlc2Gyz6Cwxlh/L2axG4Twv6DqpofxF3hqX
Vb3z0GtZ8B/RaAIV4+Y8Uniaort6XjDQYnMTO5Xbh2nGrmMtNoO0Vm2xIPey1wsZYXrA0lPNxAr7
rjhP7qUXEpfKFKkSiczEv0ceYE9dvmP/KRl5mviaJRyNKyTI7ZaX1tHl/oePHa3CIa8wWl3DyznR
3ojdRBVbtNq0VdDBRzhYT4gHoVA9niHsi/2Bf9AU9qOUbOtKrmEBsS6q7ovmMN2wYDxbYw6KonRI
mrE/YY3gsxmXvdXp7YwV/HDQ8lQLdemZfwgCjYGdA/1eUG8WNf1K2a1rQrfQXXw3fo9ta/9Q5fAV
EXAlngv3rdT4FDCNT8oG+Ztbm62NJVG/yJ9V0J+LGh1JpIhitgCV92JqY8gkxd3HIQlqtQeRAzde
iRi7sEsDtWRKh4NoRej23QndN43Oq7VLxwCYc8tBxqw2Kat3xjZvnZo/JoUUhM7wzPV6Egba3lg+
O7QVQdMRjTjajeu0yS68zb55eX94LBakvmPrPSn6eo4GggAOOAz4NsmYkzzyiMYwAuKYzlZ3xVAO
N62FJbl8l9kqgqA61iaAiTvpMciWVgNMe56wcthIOSY13Cj1tAxbjlwPip4vGARk8LJGOtbTBcwm
1w9x/BFVXIWGKLoLVnDnPH+q+x9JUMg2IkZqc+iAsgp5mp8m1q5pP0Yt+mQQcIeTaU2IfmNEGg44
BPdvNkznM6/+spX+zSkF8bGz0K+kr4FT7EQ/RUYFN12J2PHLXwsBstL6MvsCqp/qVOryprDbWtRm
bXz4qJVB9mXwwBND/K1PC44ymOPojrBSbtg2sNt11ujv3FRb03X4V4my13NN4sJbKsvItszJzpN0
nSEf4JlBWOrQNFCx8tM9XB8SLOGuveK386o8sSr4dgZMgi3M32CRvAYKHZbK6bkspxddeU+1QZde
WiXaiC1/Ktw+GoTHogEFA+5ojZTA/wGDeomDwnn1XJ9HjT3Gblo6+EX6IRpccNlQrPVeuqdSnrzJ
33YpVSEalu96GPOEkmm72NVdEntXsHY1UkR6Or9WEznbFlonPvarwpLDixrbAld/ztqwCkr5COr7
pW7Pvu6+5hR44Dk4pB5EwlVuxXLSeeROYx46AXyqFee3HAwl0ZsNxYQTKOFflmXXvmFVGPiDfxjs
bJ/X2NAXiAB2tclEkcYB9dGbYOitDJaCgZMPOVgw3eTotPGgmyOy1i4MavokpsaEZS9+4PGEQVum
MbHpxkRVmJIygnY+p0dOXRlJ0n8MMFYP7XyBlzpTtzkn35AcY7vLPXmZeZOo6hBE9a2vp20nx3UR
MNQDeY5OgHda3CUZ0RgbM0TPoNoOATlkqnfjrMnwbghvVaWFn7DU3zSjdaam3+I9uS72fO6ceUu7
+WB0W8MPaOJh7gBGtCB4wgvthQT5Z4dEVc/IzYsxQcfq2R3NdyfMIynOVgVP+7ADxARGrxSdff9W
2eW58PuQZpMXzdnwy2mLnBQPUE4AqDAMHRM+DfvO7dDJ6tJr3pbPltOvwEcDpct6wmIP9n1rfL80
o1eW87i26Zcav2o4p25b4e2Jk6KSc6YVovGmksV3IyacdwYyhocnguHb2m41Xftob8QNcbAjAn0d
ga3KhLGAGYM+nJcSH0gV3lbn/daBMbbjQNrdZdOeYBt4ZdUYxUI59ZmW8IPyzNfiLXMiSfFD9Ai6
CctWQo9bJmCr5FrqKr1lhVJoDq162qX4eH03DedqhCd4sGA3mSXlSG5zOa9aNRyqpYkVzY8Idzeu
4faaIoY0i9ylwQABMl9+x0knehxXxusuDnoizjL9WZC4hp6lE5bBkMUqMXzqe1A70g8aiOMi8atb
0l2NlvLQ1u8ALwjwddEXnlnD0edYkSoN+vbaF6esYFgcxs5yNSt+7Nis12pERmOPzF6pqj6ktkrc
3rwsnEV1Dif1DilUHlTebgCPZZzmn5GKKaosdIYd01SJl+MSdJujEdM5aFA+jF77p3W9eMrs9Vw9
8tPHOnF9q926iKay9+DhMGG9g/Y3Uxm4xPlcR+5c3Ga78KLOwbny6eImrsyu1WJD1Ouwcz14W1Iv
h8adVwQ/TDdQl3RkPtOxQNQO0ADzjLqDiBa3rrPHDjZIn2Y6IBm4+K1eB3KIu7QHCxeTr6lC4kQ5
SlPsR2yoxttaqDpuMU90RLl3uBWTlG4Hk166Vr/SYr5n7oAZK4NDFzKljRsAT4+CotFkJco8TxDP
P+hUwvhdAsaBDeeo9K1D1rtZSNrlrc1m3Jo+NAUj0+tF8T/+1L2QrIB/HZC3kemxZj5Qccw0WEaG
CDjDzeWtX5o9OEebWk1wTh/VguCPxtHiEVgxQLIrlu2SQQ4zsrAfh5+inhfgfsVecKjIVLnH23YY
2ixmaDfhjQP/lnjA6Njx0OYfU0W2WF5cpaULvdFEIP310mRx0md0xi8w8cPPguAVeXITW3B7C9E0
e55zasKJW2ijdgQmzIETkZR8y1LGvfG3feltdGESLwWf1LSbbsIl04GtXNXvIBjc6h49CvivXXOj
z4GPpRE7u6Nb+ivRn4uGCTubjvCtRCv4IjM2XAoMASDYaC+sdt8adBZmuWzq0Y9p433yrCQ4o86t
7Omd2kMfpZjMhM4o1q1Nytgtupc5Fzv0Lj8HDiteBzMnwBbkhqfDwdQjrLgs8y1hixyXOgMOggzr
duh83BlPI8kuxlarYsGMVeqjR1iMOeq+qAP3B8yZ/dBhmOM2b0Nvfl08dafHPL9cljPW+08LzROX
DefG1YeC1yeLNNcJwWxmcEcBs+NczctmCAbM0WaoULy+OVr85o88soY6cXPE5Nou/AMdlivrhz20
wnJdBTOctRQINrBu8G3NIh5kTmQc/erMxY9mKEyl6tZ5bq1kkO4Hxt8gTMEmt+wxWwK8cq6nbJM7
QH4SVa8kFzPMyHBq2wICjj6DywLuayQdTl2GBSvutk5Xy1ymq7nLL9Lv+w0ERGMcGFVGExQ9UScb
HqJfsaUcNLsFTXTOmyweRZatLaPLxIUr2Q6ORksyQbONigQiUcvfG8e6prMEc2Xyn7p5SAAQ/6MD
j4aLFnsnyxKmzW6EYjljmPuitRZmhG6KzPnxdHl0VLvLShOR3EosCNiRAURto/snlE8YWPXIE8ZU
JjbyzJL2n6XbQu841JvAzd4Zz17ABNrSFknLNBR4NjULHWldnSZdubNaDZR/zNm4I0YdWh9diod5
BLfsy6TmyIYaELVeimYaDMJglgyrqdH5qnFPukKtA6EhfEXa4cyfMIvddtX7gjs/FC7sF1pe7KDz
/Kg6ZJB5t8QwbMSsb04m6Pz1Y2TvD+gyVQPBro53nkeDWTYG0BXqjx7m9PGSuR/ltLzJAaNx9K4P
buVNUT5bkCtweJKw8bqUDZRKAUXMQSu4IPRt6OobFSAiaL+LsQGH/cgBrmPaNtCbL8h4HAhaseLq
J3RCzQz10aedAqE8LuvWjDvsvyBznmFyLA6L3dkx+r+xoNbpgfYCw+xWE2lDS4qIH7hiVZr+geHg
75L2b/DWS9AQfOcLNDlNefCW8Tnzpx9Qmi/ch7AhbU3cWu5l7PI6btzy2iv7zGoWQa6IwIxeFIwZ
9OjvAXg5Mzp8DMu4YlB1pM34PI7LZdKwyCrpPIWSTPA6pAJTyDpB4nVkjrIigeHZA+iTTLaNHm+G
valqABqStjdrKnfAgq8e67IpkQetiptP+MXHWB/uH00dSYk/dTO70GxBLS9XZVuelxahperE1hvH
KYZrr4zyxyAmg1g4CtoKM666RZcmh7+IU2CSkCu+W9yHmq3h28C1erQquv/F0ZksN44rUfSLGAFO
ALklNVu2bMvzhmGX3STBeR6+/h29TS+6K7psiQQyb5578xqNzVdUqxOa6CHWFXM7WgZT3bmjTje9
2YjjCvTiFd1jPclT6jsXvaJupPnwOjX2nZ2tesPiqmssZ3/Tzvxlg2ZMNQkG8oN5b6zDv9XIyMpn
/rPcJi2yV18TwymPGzaonPoUp9h/luLgeDWZgXb1RIf9mNfDVelmr9R0GcgbgYDjLenlxlzEY9ZG
Tx5FoDEVu8QWXWAm9cFKJvMoRLY10mqfeuah9Oz8z13MB7vl1+LD4j59Jvr0kGf+DZzOzpFHxTgZ
9W4u3mJFZwryHMvlRyqScDMWGm3MVbXwEGXDfmgLfs+BPKyqn8Fbi8MguvXK4RpvsttXOsbuQWYk
qpgzxZUNUrnRNddtx+u8nS1dI4vVrMghT1vXoBcF/xhUQ3KgW20QOJ6gHf/rGAAsHrhO4dsydCfn
M8rGh6lcDtrLvyLBTndHe0dOP/o5UYUM92xIt7wKyyX+c7rUZDeuiMLFzb91ZqiDWIECFvYpl5CK
rnK3foQ4ugyZv3MbOqAxj7cita6JlmcTz7GFMiadyISs6e50mYcVCXAx80fAy29/qBHHBVD/zE6Q
1QtUzb7AqcrcjWaxmZYeaJEA3hi3k+gObpf+5xYJBU/EjLRAjLQLfW8mzr1DUkiqk61hGE9smLxH
WDv7pk9F6Fzh/R4Qu3elGItD6kX3Kp9KcBXvUVeksajS+2x9giG8mp45Sm2iypL14sX8XDQGE0ZQ
0dHIGHUbZnH8suIFbYZhw8HaHtx1QnExnNB1X6MOfSPtF6SKwUWOYitnDqqlVPFLhTFsY1lfpILi
7irN7zS1x0KNWZDoqA4Wp27Coo8ehlK86jXTBD2RCCUH58damxdzHaiVJJm32cocOO62tsO6LdNb
tjhBmRt3MWt7ZBQSR2Rv16nDTe62T40j2EnDrjHhI8Q5Hpr5ehmZUAIJHkDcNqndb4ihI9wyibay
ZjlEt86sK77o2zkcKUpDKJoNC3/skxhK5sbjp1UkxwLeQTDys+z0tzCt0G4FQxB2uxgOH2TdGFuA
lVOTmaCyLddVY+0G39sVifOjs4IUWrUe2gyRTEvUB8HqLC61uqB4L9JzMyiqGw7xBRrwEY/nf5KB
50Y19b90RVv0Lf9WwalTm/D482zwrfXDqe39H9zA/3FDHzpMepuB1VU75TKeLL1hKwzzGvvT2e2a
e6PbNHSVoVgdKK85pWwoBRXt2KycB5FW36VUF2dcEKkLlhEX1y41bgeMRSpz7W8S3Rpcy+Nx6ZKz
zq37npfhPvKt14Jek1glNzR7HQc8s2Ht2pc2aw/SQxX1/LB0k39o6SNFOWhh0VdHKeoNNzssael8
aCfZgobNKAl1FrS1hdffjI+ub5o7NdZfvtG+yHn5V3ggvnl1yJeOUFffDxcHDiSNP8xqZntTUyrm
tc2+8t19L+d7QxGuxO6mzZqmzJei+my41U12HN+4lK3trF3I3PaxawY07KIPTb9+i207Z6NUdR93
2Q2iGIgpm19zaTzoaMaU4O4HmyxUEpu60nxzOnwddsUKzhbKiwf+zHRWnYuG+b+9dqElFvSkcTmX
a7WvCT9bu/VUdVwt2jY3FounyV9KA0bjw6OdqOYKxVgGYgbrMUyi0WjjSXxeIk6mpImPslSaUE97
3BMkU3+NUb+wGcp7SFT84ojpotKb2J7xYbDhapdJoF9nXTvSUxj/Tqo+uWJYkZv8a+fOI1s2ifVk
5GLM+pLOLU+l7rmDmcrlTnuGvAkGt3gbXPOXEYF1ZGaG3tMQxuC4tA3WY8rIJTQcmLrI+k0d7z9Z
1v/Mzv4cbXEdTaoqOiV3k9UO03r5XxZjiGvcxmQs7qCcrw+px7c8ql+OJIkAnpwGV+/caOJDW1Ks
PyWFIrH0m3qUuOyFfop6j9GChrVJO4gXAmeazvxyS1Rb0wZrqwwEwTWzzsNosJG6WsCrqt2KcXFx
xmPjYTHMMR6zSSUOunLYaXfdZVV5IkjtWcYxwyb3M56Sf9HofeZxN28LV93hg9mMwxjR6fbvc5cb
gYI9YSzq7Ehc3c0I4fMwbrQjtyYfcFCDM7B5LN5zAR5MNKdS2vdjMYaLXfwm/sTUsqH0XrfKye8y
tVxTzz8UA5u+uih6HU1xsnpJicsMa06J2/IyiV+8dV5803hhfvUnAIq93I5Z0QZt7iDZDesQtomc
UDXHgjoxY1GWTzYa6h0AuIxegPygPaoo3lhd8m9ZjZBh1V2J0TwEKhzCjOzXMMrlmU10d2khRjAF
9IdCqbu8rcuNKgTr6WcOysxSRhgzsroqu3U2sZgk0GsnKHLzdDNXvt6ZvqUDr40+Tdd/dK31PKbi
WowlhVP3qNPusV38g5nNNhCZYQSiTBib3Wiy0r7GTDebwvtrk2YzxEl1SJbyT67pU+/U7xbfc2xZ
dzb9G9P9/NmTPlNkfarc4l9XWa/kgbDtz5Xb2XOfmIA9+LX9XLD2h3cBO8Gid9Zk7UCAj91o/lCR
XCIvPzGW+q2gDMS0xHepnh3ehNzbkR5nkHM3OJulZXlAZD6bPuFnJpUhmRAp5zYkYJ4VSOdFcyEI
5FjUfh+mrrs1ZhS7KstVoLvb1Cbq/iarAeaQuguRN7hd6KEQK9ki0GJKXx7mOjoYmXhNZrqJkkdR
RNHVGOtLyw7UuMVKvrKQtpgJzi6XV/bupmFtGwicfTuF04j2EKXrUYl5FxfyRTQ1ELp9Q4cRWE0R
XWXrPS09r7S2O8R0itiq2RpjNO5T0v4NLz1nPqoox8W0XwlkCvStJc3QdbdTJu8cisMdamMZmJX5
rRgAbE3TvUrPflAzfwXo5Bs7oQ8T3zC82FMyx9+Z4taThgQlZBPhYsts3y/W3h2GfCP6jEqnBIBJ
mN4a3ZZ4m5iYQP0wrf57TwhT5PYgZTG2EpiGWYttq5pjqY2jB8DFjgLekNxySDGe03zjL90hlyLd
y4GpQ1IwMW+ioI4jqqUbeNyN6RaQpbrN8qHq3KE7rlM2vawUnJsUWeGjYiTSVt1P5Tdwpn0jDr78
8y3S45mUuVurs6+JUdzrxHm1jPVBxsarkUG3l/6kdl5r38VNmd2YkjfPJWOI1QkyLDw661pYLG3t
5kPWJZx4QzExdzfKwLuFLTOh+SrYgcZbnCKitdh4KBmDBlDmroyoAnklPuQyXt1xeZINzG7hJ48W
MGiAX+ChBBUJm7x7see02bSpozeNEZ+dpPJ3/S1QpykKllfqnH2YyIWDJ4O0anMwa30w+ICMokPV
UeUuNlfzqS2m33TO7kWeN49WGtk7g1XuEMHtf1XSmTt/zOEJS/WMtHM7q7qfsbDPDU6XsK+AcsxY
jpsI5m1XUPrWLiN6lRywBV1i5kKNp3ai4+b3y2/qq1dV2AMftPFZuykhZTMMFj38h7lORwQuFAC0
FBCNagqacbjEUaJQ+pAzlsh+9BGvYFUD5vQXVcNUtSmLIc3JZDIx9AdzkScWX1557R5t3/11ERsW
y2bj7HjSuEke7Vnv5QogzHfnx/5TMrjXsm4OQ7meYpj8XCPEkq6gl+SUt/Op6ZwTF/ux0dnzQgVs
G8O2Ltc1dK36mM3LSQ7Fm+HwE5UxkZKz1YKsRrsYM/XGUmojh24b2RYcQZIdhIgeM62eshuMUsvm
3OG5gKREpFLTxsN4EGRN8W2NOFe8QV49F1XGWJhH1m4/BbGNjDvgKa/VNhZFG1geZlwXWwi7yEBW
DSqu+pSN5XEFX27aaAoKO2Vpa/eZpuap9kFICV0OJie7GyfnyKGIBqQtWNbi0UzVayk9AXUUJxsY
kvMcgY9mmt51fVpWIJgh3adl/FgRDoKkkQbCsP5ZaBpI5f5Pv2TbOKuuSui9cPxsW0FYHfu5f1jM
ZMdZ2gWOezuih/k74YsoXA2Xpc6S4AfW2bibtskYKCU9ipVxS+FM790u2c9d9lCReWJLfWvdqsvk
sQMKY0rCBK5Zlw878QwGXuNPlfHxUaUiRih2q2IvkmP2CSRx8FP/yS4jJLKW7sZ3AGOAz+Z82bel
GU79eoQoePL87MeaOTEsNb3Hdco68MSCksJJI+eZQ4nEOd2UFa9oF3pm+jx28X+NW2xYlHjHH8Wp
VpQH1sqHkY3orbJrO+gR/WB6Uc5chfmYTtvGZI+f9eWOBj9AYoZocY+zG4dQk6ehhjpqvGOkkif0
9ne2n++k2R8mPobKlB+xkYGoFB9jvLBiwp93dtnvnZzfSUnzaTKi61yIN5aunbKibBmwRS9WFoU8
PyfHNyEDcKOVKOfsYKeFsGA8nekDQuBgJuuwk0t/drr2oUDF5/sA/hm6s4kRgm0nV+ERJFl7wP2I
UpwxJOdCA1mV8WxwJ0PHHUHVr6CG3+ivJmoE1S3jk7vFS55Tmezo2jYiF/DikEoRLH7co9VnHjz1
DPzMtsGzVikOO2ZgQqBnGJa0g6RpFVzsdDcSHcaUH5KigrXlX/mHCY0bMHZfloLYIBUslhhDrVVI
f5ZuS6PLNksPyDhFWc+tkIEW1P2pWepv/vvbPOuHpqKThOnaFOYcBeglRALxpU81+T8DIZbequ7R
4A4jYxorbXmv4GKQuhNfHJ1htqhgvCcv6XcQgCcNzholXc0zs5y44Znzyz9eHrnxoCUCf1WIV72z
FUn6zQfBGaoxCE1l8US7bgdoz5uBA9fu3Gsyqo1veIdS9neJI7ipi4vtOdsy5ZJp3X9lFkP26OWB
Ieexl+JLR/ETxZ6GKu+3qzWRkxLbe3L7iOMs9JElw7sKq+jIrXBVFkycP/V1GGveAWyKxWbsk49o
XhA9nOnQm9OznekTkrYKCOc4Wav8aGqyiNbIM45sC+KMYvm0AUU4LMVrbKR3rfCv9HpboY0rdMy1
MmlzRE7QoV9XzqFr2URd2FesZN8t9pHBHg+VZmCkViuYjALgNXdodboHo2qOrnIovcoCl0ax3qnO
ocuCKAr9mpl31j1KPTPndj7nZUQRjYGu6TrFXDw36EZMSOXr6vrnAl1BEJtUlPmxiWPmmVzgVU6Q
VGQFds5hNBgAo7UztRsT4MCMlj6IMvNBNh4isp1D240R/doYrjht6UWQW9vJ/gZk3Mom+lz68m9V
S2i03V1kxa+aDJl6zAkwZIVt2/EI0Sdw7b/bhccTa9nvrdHw/SKC44cKsOZs+oIDDwMABpaZCHyj
6nbpVC+BPSbHxe95akqy/9ZuN1cYvo1pDTPfvYoFtWRZ8zWwot7eDJ6It1mZXpa23rFki5FL8Zck
ZFp32RmJ85TH/jubNe9lU239rj9OBDMHbVzsQA74mdQUzG7yLY3O3BsD+i9EYcdAti/0y9jyAokI
ZMwdnmoiuQdL8MRF91KlR9kxmaULG/KZNXTya67YPgHvbJsdMTH9W9exEYl1ZUHZmFujwbNnO/S7
lbY/Utt89KHH6sR7XDRPc2N2+1hW87bC6pAazIxG2lqjSN4BsH7qqSa8Q2mb4ega+Ow+Z6IH0pFC
mfYdt1/lgs1mLFAPiuTm6O3x16AbrZHiDHHjv7UR97ad3Rk5kbHGglsK7Rb/FG1Rnh3J43qg9D3V
2tpVDl2pBy/AkOOYNPJ5qTgEVzfeFFb34AoatWbA9dr2ztnKwU0cbMsdUPlQDy8pphasQDrgNzlm
NbnMWr8uGuBQsW3DpOMnPG4M/al+SDW0SR/3LT1V82BO1QVt6yh6DSg9rzfjJGanpg49jRPIaamt
GveU5c5GUif0HnK57b+xiJ015hNwyZCSwG0LecIIdN9H5Us+mSxtr4HUb/6nZXguJ2dvsiiztvIn
qzNe3dkCzGU8C8cjjyzlpqNMvVMpenxV1ln7OVUagLTfOrvK8+xdd0NYk/oJ192bVxqfQjhfOE4A
a/rPalq+RYx+l5TlyTTcG6zs7HNZ4slRFsmtZTxAnQs/aAW5VbX7WSMUoyR/G+5ycKLmZxxgJ2ID
fWu0kQCmNrlrSa/eTrVxF03NXV+Xh8TXtG7x7xDprSWKo5kkf0uMKLtoluy5azh1/bWGQ9aF905b
uq1K/Z/H/Nk1V1wiRWjl5nOWyi97yOn2icftVH4HrcpUQ50oMG26CuPd5h3q+DmDOc7fjQH3iGTt
dxN1kCb1bmycLeHAj6ubHK0JsbgjU3Iwmv8aYvsWpX7LAgy5Ym6GvwnwNqbSnXvrYgsFbRF/TCYG
o1HzhKXK+6pk/TAxfUu1A07UWH+eg3xXWzW1Ba0D0wCwwJQIs6wLHcc/elZDl7w81VO0NVoEnzgt
foglDy0fpmB0acJzqksvgn0b012CRTcUpqYWqPo8cAvjEtvZ1qvyl2gw3U1ncC0CuaW4N1yLAnaA
WcSqWEXFuWtoFrgyETssTHc6xYgd46li8mIdI6c3Qq/z/uUpZQ8H17cxYJ7Ke/zx2TPiKvrS8Cxq
FiXNw4OyjIcyBzxOzEeZ2dvatU7IhKeJLjZM0JzDzkkunRrOfTF9OUx9LGQsQFpn21ruxTK4O6Pq
MZmZYAxd+RyJ9B0X6XbmScKQwrxvwLPW2dbOEfZXW0BrmOSc17fZomHuq1yA73k4nNpWhir3upBr
8dJhnG7d6cEly6TrzDcrre+tySXAngXMfZEyckCkVVX1OiZRG8yyyykg8by0rvOwTGQRT0xMK4Mk
6pqOvJLYjuNs22EcK2P4La3eh8TYxdZ0liXf6phUdZhleYMJpT7MXgfGOAAmtSySYGBAHV7thdXc
Rcht2DhxhLfJPrMtEfRl/em21k6JeOcVoC+Tx1dWlfl/U4tDOV0PaohweuK152/BwSW13PoCHTtn
cmjG4wFYITTcZlMStR9MprPpM+UEODvOzbL81b76oKUo4BH6H2OhNhgz7N3wSnppb57lbg0xV23Q
TkLwSlzTOTif2aud7LJvRNiwdiJO4dp6Vi3V8ui7j5lDaqtrjgfPYOuB8CfEwnlnJD6fofNFnXXQ
U/695uKh7GqDjhZs4FZ5zXGG4MAErekOYuQRHCV+pZ7CSoGdB5lhhisW3ttNp1AC5g+djSK0vQpL
hMXDnCfHVWjGE5SnRmnvS6d9tIxpL/tyT1P91sb9XeVBw2XafhUNazaSqtjMkoxppd5GLiXiME+i
yrcUNgfSaa9oPsemri7MkfZRE79gWsVLy963CXBmqTIsx4v3WI762FgwbEmW3TtF5AZ+R90YxRBW
q4uNxjXvq1hSro4nH9TDALhmxtQH9di+TarZL5G5FZ31XKnlvRmaH50vZ9GJdluM472PdWzWtrU1
e+ej9cot7lEekHShvk2io+WbLwB08+2X+i1E8aZ7dShsamliz/aLL7OdneT4kftu2IGTJ1hx4Wvl
bYt5l/GPcbVByQ1CMhAqIR39/h3mIsVUTq4FOIZMzafIkHjmM6ij9WZMEPStJY9ab/+yw8EPXIsH
b729E26yfDb9iqTH/Sys6N8yRhgObK7NRhbQlkqPp9aML4arrTBNm6fiZo8b8FVajAK4h/C21C47
n1pxkglEhmeaL6IkpUAmp5iGaJyq75ahaFAt051IK3wmTnGHh//dciXj7D7fkzQzBbWH9jRFuyZ3
sg315a/NaQMeEbMFYpjWLX44+6irOTuWvYmJPxrG93QCW/Kq20tpa9CcxT4sTPL8kepC1vUhXZY2
XH3GV54pDrbl7AYvuWipNmvnv6rFfh69hqUTo/OvkAsx3zK6a3qGhV370azeW9KOIlhaP0jk8J7Z
OKP6HjCQ1I7cjbbEGjwy2g7LpgY56aOg6OKvyViwY9j1e0rvHOR5zP85PyYLPUpDKYuu4782Ovlz
DYDflgubeHEAVPuFuuORTNF3y2ie53l0tyVRHsImbaWcO0L6KYCsfvmUQuyzmCOlwJQZMEZ6ITPV
xRMu32uWcxqTM1+1Ubzw558VPrHKTbZjiomAo82v15gKefrIB3kaVgZxkO1HZdf3/zf7myZLPIz5
Rw/GaYkBX6vyx/CVsekG+7mKZ17YfEP8Vh8C525wIzlQzs6xmySdTApL0bvfjcb80M3LX9VU8Bc2
92vrpy/2ECFvJfEr7O8lGtz/7NX9MTLvlbSRzwwsKac4NQdgOLryWnPQp9N33TJYET29R97qnZTY
aLC0koGSP3aMhWpLX81s/Ylq61xkOHqtgi2L1iet2Y9nGGfL8kIWcrxHLXCJl38XKNk3R/lbJ0hb
WUv1qulBVoxD3rpSf00YMOfm2XW6k/LnRwOOuhkVU9EFxjs5eYplGmxJRwIkHEUU5By0tXo1DWsj
dbpbcve+sOW/fBzebXeSm8W2vwy4FgOVlmu5fohxsnTT+tG5w6abMXwtBviKK3osKBMiEHpWkvVb
NlcEWAyMYFLFIc5vHKAugG669urY9BllZZ2aNGcglVs/qVIYXxPb2Yw5/oWsgzxHMGDiA5EfY7wq
6WVTNtMWUO+sQGrQzo0nbD5bC9wFhP00NE256dWEcbN3L2KRAUTpx9R2+Hvpqfqq/0Ao//Dn5G6x
SqJRJTeCLYcNCYF4Z7uLTB+MOn10fevJwQWjV+BEUHFjdu8rYz24+BUxpd71YoLdUEyoQTWQ6vv5
0+2Xl1EnT7JOttq3jkMz/vPL8dKWLD1aMRDX8pDb1BFSNWI3a8ZAtT4qo/qsV/M5r52/zjJfUGu+
fUiu2UV5gx34aY2opYeJLCAYfHZ0aX996p0LBFXGW82jiuu7hLQCX8xHw0qzwCuZIkoDkT/uDOxc
GHVb7svB42NLwCwHk2vS7cBrM1KiOi8Cj58gHcnr2FcoCARk5AEkXMYJHr3yaLah5bVZkGPiIoro
TGW367gh+k5eGlWdC5IltgxgBkweDTEzjU/X3PeXNXdOwm3elwQABpwBKDw7ZmtCbIz9adU0oWbP
+Vim7zqn90h0/4nM/WktK6V6+Sps81JG6jK65k8Nsm4iA267utj3amZIljzZPt1bDN49J95pLNdX
IKH/xqXadJAhfez9iEqdh3g4ViVC5iSOw4pPpReEtRs8F6psnaCUXOo1SSKBKjKGeaX3oJLhxY7y
+1mkzyIe3hiR7+xUfJdDucsJuNn20fovE9lBDnQ/riYgwzXTi6/Lrej7q6qNnV9NBBx0f6bCjJ74
iuT5tvjP5DJNXKQOs3HwFKrDOrivOUEi7qRCyzQO0eicsJLseJc3QlffElmrMNEBZYOvsSEmazFZ
HSSk+6oIwup7QHvsIe/uUP4kVkVaia6+GrvHOpSy1sdrC+Twev2tZvFi4Ajr+RkPjC1uSJF7KYZk
2Vi4h4VW+cOqvZd+yN7SxMN7EjfPxoDipSkj4r55bnMoRb/+lbZ9yYgFyQAaeLLW/TpWdyDJBA0p
ZnJQL06SxWT16KObJ2PYNFm2EUNy9HUy89I28WnuKmYbw/A6OO67LFCxNCX+IHxs2CrOmPNkv9Tm
e9lw6VnN9OKnHUuIOvFBlWvziOUhfyzEKENfPsNUtDEP+JBALEcd0orCfxzIMqVw06c2UtukcgDN
EwO4330akuInb0Fn0BGfjSjG0miDXcVNjHbQ9Gissw5Z6NqcbFjOE9E/RDJpKmiDNnWbteN+QF+p
zAZKMwHZXZl3T83wAoJ6pwwAsr6I3kSCoxgV3Z09EBqU2yzK8g2VPFJ0ATMm15pVaAV2rG4G6J/n
3YKYT6qWfQRguU4YytKJWA+9lmdpW69iAjQavO53bHH3zPXFdKcPs+xfHZxfqlUhw9BL5YpPNSyH
RIp9HpuYQcwPw0wPVl5dpDnf69LBC5X/m9YsORdTFvOwG2+DNeDynfDgrVdl1Ic8Hyw+MQBYPCp/
vaOYSfQvMxO2WpOYrWgmZfEZ+UCeTVJ8ZUD5Qa28j66wTiWHHT0AX7FTvDsp9J8Xc+x6pv0KXHjW
DkvWnKlh1JnH6b4les/GHueNdXGeWYW59UBcCWXYLCK5r0sCGTw1ujxLzRkv215XoJqTr16FNz9O
hv+uJvnlTU26m9LxKBlhOVm9r139wVyQi6Kon9eqerS97FfFfLtri8HUL8+D5SM5YA/odU3ES0kF
n5iEAeX1BPJS7GWRv6h5xUvs2MGSL8d+MX/6KX6wUyZXXeX0vIC8DhYq89hGz0ATB2IwDiNQyTSV
dwVmiUDIVYSZg4aQkyOq1vrfaIuj5y+bYjLf1ra/l5IK3ilYs1eP/q/nkwVfYc8Tsg7XRF99N3+0
5hta5FOLWuZfOZoHcy2nG/11EX3+TE46pHS6J4gXQ9DygnuKP01XRZfx4efL13IbItrFq82++FAZ
zT5lil6YGMYXXg0ARyqcQcDFOxC41u3vbTve+gQuiWfXGLwTvfOWj2tXrjHBJAZGKBZ+AXuo+jJj
uQoiZgFhhoKSJfYjsUWvFHNvky1+hHHr2kaWq+Rav2UF9MO4cCTrKy7xy0jq0X3HajZ6OTp45KMZ
VVjeO07557nFd+MQrGCRNstSuWeKcm/rLdWlmQCkDLlsfBcv+dibPzgyL2lPAT7WDdk+s89/1wzu
2+lh9jMfhQHSNneBRxvvZ24iSBTt0rjrGdHO+4qc8ljRt9dGenFnn21iHiuIxY/fp0/iRhdP3qZe
b5NrZYKQNda1UPl2dby7FcLb4NRYS3GPAnawnPl7IipBLPo8Jv6XzDzQl/GpyjVEUVP1m0FPF8ch
jaC7DXYZH+ApSQ8GzhlGzJfFiqHC3O45Q0rGOhyzpDR+LdbOeiiyG5M5i/Y+XZsHQ5ftzmfu52ER
vCymfKLK5j7kpC0zBmy5sGi0IowOS/SJYbE6jlYzBia1wmtTq8scFwyZ6+GhwPXHqbG+9UmqNqYD
N5vV6r/cgX005l+fRWtFoV7KKuXAG6ezx9nf6WTadCZaqmcPnwwbw6giSsFE5aUmaiaId/j7fVvX
m6hPt15BcscC7+Jw9q3aIv3qdt9E1iYmcsIn1b83sdOjgpzzzDkr9xNPP2EnFcuLtd53VklGf/fl
xivb4/JDvKQPS6HukQJ3SfEr6pLp6PzI23Btk3FnVvrJZwxd2PHJlPFxnPD6rbRKdBL2GcvSw8wY
YmMQPrhjyvniTPmLjbrlpcZ3ZvnM1aTzuMbLs+yxLA+5p++7lHnpkGELhrdrIvu5z1cS1UajDnMT
QNPrh6ci45sbbQR015yevArBzVFtzTZkR++WiXCbvL2bnGJf4RDnuFjuDD9GYO4oAqIxbCVepSxE
UmE+aQGyedapX5xouwrgqWFew9jGBYJb9DkR+fMY+c+Vq8KclLWyrf4EU4egZSHHNKZkKRIr2Kj6
qcUFPZKjyBGYPOa0t0HWpa/C4OSk8bnhnIfESe5H75az7VvnpeWnWXFpijzadXNzH494qWeP4LZ8
fvBd3h1UzwAQdj/4031VTGFie7ycnHOWZfzK1oQxJXF2de4Zij8RJHRX9riD6cWqAsMmU44ORK4x
9MGKOfVczzkWvQq9JCadRq2ciaAhRrbXffPmynzEm+PhRXUvsxeLACbqOSoGdmRMj/wm+6WGHlwb
m3hNFpag8KSclSYTGewszDSiVO3+x9l57TaORVn0iwgwh1cFikq2nMMLYbtczDnz62exBhhUcywJ
qJcG2ihIInl5wzl7rz1AWOjQDYeWSMSMXmxkiR+rV5XNVohqAOeyrrhlJbxTfXEjjEGGQjK676xR
XlXsWNBpHArQP1YA49BV8dRBqCwoeRZWiywKV4JkPgrEBGBVh0vAmo+xyrwr4+oU+EYGCrF7Y0Q+
DX7tqF21n9b7fmxe8rB5TJhayqp+bl16lc0weGuUCRhrNOlFANC1pH4j0KCrLEcv+NGqjnAPWWNA
fdmyYnoKeb+l99kztPA/scHcKLFFqVP+MhXjCbjoSRQQlsmDQzLEu5JWO6akDcfdjdmnjzUjtJHa
jypo10akP0PCeUunKqAcBoeumkqyUQeMAc6cwcE/V/IblF+/YE7yXQMCzqoY3kPZ3RIe9+pZ2Xcs
jO+FhkFRY9yvdDH8jKdNTZ2g6xdKs1wGHnJs0zIpGSVTi5LYx8Az9mHcHritzwJtJlcy8PGYErCP
aVIJcN4VN4qnPcuZZuMy2nlqYaeyuB708UDTELNZaFuofEdQX5FKCc+XAjsJRlsqzQHQp0+R2oRJ
J6/HuHvuQ0zWVbMxLP3Uado+q3tkYmZZUeCAgUgxoWMvjJlcPhIOz5SUEqKsBHeDoW0pTb93OSoS
z9tMig2OgLTQu89EiI/5qD+UGhFWlgGArolPrio9xq1+HHKdyrr4bPTl71Hv7nJpeEdRbneafMib
zvEpjLkafdg8LHdW2r8quGMll2UNDTslovJeqL0jOqho1aPTdSUktIlxkihgDjH0I2rbtwOppgLe
wLERj1P9KDTKe/ToW6tL6G0S32MRFLrAVQrmywyOLc75QiiOfWgcqRJmS9iS35EX3Obsr9gLvHFg
43W5jXTgoV6wtqLwQMGfgg+c3L7rf0uDepKsEuaDoj5gf7s3pIQ9XOpUMoGsYfcwYjpZNpHao0aL
7qK83BYGIlUQM0fTk9DB6mihQxr2/JwvbUwfyOu9QaLKIWMoty1SaiB7xkLzAtxgliAtoij6BRIC
HJ5V/CpN4TS0xoNVgwX2Jbp/RLMuRjMCuQFIKCofG8XYKBAkQInZpjxNL4YkrQODGkHtAUwAsqBA
P8FtgBi5aWN2Faa6DDsLwClesxgYNEyCpRKCGnQD79bUXMsW4vSVEtkBO+etR4uwN4olikHUgB67
tdgI0DGjZVynoZzeg3zd+ejRFBerTuWBE01NCzZ6oqIi7h3epxeUSsOK3uHnUJq3VWXejzJnWLXG
oaP4th5DGcr6Q4FDNx9RorZuicpdUuB+lPGpM4gacwN2pr6P9BKPRgfrj4affFL14k2iIwEGjs1B
jYUlR5QZhMVzqVgcM6QcJbB38kSXzu8YvqZa9p40Lu5I+h5+u82NlstPvQ8eykeqDR9W4tM5lG+D
tONUi4MCbj2OiPorGjkNG9UpH5HAZTTXM9N4kUZLRZxEz34Qv2QDyqIqBtYKRqi5gkdpZ2WNtWXk
GOXGvkZdNn3o6Juu2ij53Ro6W/7pSMbgsbDhq899G0h2E6r44a3s11Cgz60if2V0Hpp3cyfJ1g7O
L1IS60h38FZTIGONtBDkKj8EXrI0MJJsDbXdG67X0ruikGJpuroGaoopXXlMR/RIhnCSxoDWqnVf
duZLlfqUXigQ5cBGcsrJllCp7KUMx1C6IykhzH8pfnMLaUhl+PdtIeqOJ4rgojDYpCTvDPlWAyu4
74r2t2oiyGSagfTYTZ6AvH8MUE9btf+ucuJYAQgY9lkUuAuRUjBkV6S9TEGR4K57EfZ05LN1GBKQ
jEURo/nxmlWu6OOiLxXhZjDiT080XoPEbFbaaH0mKArxm9/oVb5WDBw2lNEtgYFtQh50S6rUZAf7
BnWFjGVDfG8DZWPC4JJ9rVzHJsCy0LX21IHWVSa+AobaaoCHs3S08wTzXduahHE0266Cx6hh6x4G
9gCCK29rwd8pfbxqBsCjvqqtwVpRjzIQBtTvdZ/hmBVi/pjDVOHw54nNsGx6fyep7NVFudxUrfYt
eRi5EZn7lGprMpv5DU4iSrhqsjtdEo5RwjprQHDSm1MKUqTxMzhUITrQWL/PYEHV8JomYHdR0yRJ
8xrMZ7mtqJ37JfAR2VxJoUsIbbkNaqKrAgogC1UUWEwoEuqD+C5iwlya8uAvBK8KVqLr70cI23Bw
2LL14UHNw3TpUvhRMorrTWmC1dWfkyHdFIZFimr13QyC3Qf1XZa0j1Kt7PBCPQM8+wglTnERiq0o
0phHClx5FmsPMo8bt3ErVHIlAnHllpjlZZypzbIwh6cSyULlTpqv9tZVejYJ3uSsBoUR18m2a3Mn
x9aPLoTumFe9+WbyEIMRSWJlr2M4W+RYHAhV3MNheMibXF8GkXpn+DFJzeM2iORHBE8Tcsr4JHDj
3ffYI/cput+qZiVL5Y3S9evcw6xTkvgl5wrH1uAjj8GXEyF76hIJ4kWsOmERnWqJLr1UyO99WNwR
i/ZNebVachxzwlKhBEzzN7CCl7KM71GPbKseuiR103TMWZUEBZBC1t9ncvhoqtK6qfSasnV9I9Ta
vaVgkjYxW8plm9DJ8p+I9r5hu0rVtzRfMirHK+yxKCj7RylAQk5t0lLyAvketdmBrbTUxUtvEleZ
WX1MmuJFaznopnS2ZSbxxPiWewu9v2rdmoJp13rxOcYK5yXk2K1hq9W47ejlxcNg+5m+65Ri5cvW
krPp2sqHbKmPEachefiQKtZwJADrcDIHkX49TZj5e5D7CW3G/Ai31ueMi/W5bwV2GtavTGi/0l5/
rRGCLSutsmHM/laNdFeZ0Vr2chK2h/5X7nfY6DFq07M8oPTax4a6FyP/G73SIU/Dk1GBB8xrbYFF
08Hbk6FaJZEFP+NuaJKVl0p4SN3J17nibPYsKhyg/BSvW2h8ekX71nn+Oq2QqPvJmi6dA/G3bOAv
k4OZxsaErtbsqAm2CJ2Z+UdnyK37YeJooe1EoM3JPR6R6pd9/+65dPnqUT25A68K+/ovjvdwmHHQ
JkFg56mJxHpIFwSVnYTpUCxYk14mi1fYA16iLLqVME8svJrjoieXbAVM77cBYhDJokzIHHyPMb5z
2R0rpvmgdeQEaeIvXGuLWskPCXXIlBlJRhVCdilrX7hE0cR2XegEXBk52Ghs7FazsdrhGPjBBgCE
sRAD/eQJnKD0sWA5Y/QLo+Ygt7/rwuQ1mZLUR/zzy0rX7Hxwd0Ekhiv+hypsk3/4k+TeTSephQZJ
LGhSYsaNiPm8l1n8Sc/MBGdgPs+h3nluudPcZt0J4bot5e3o4ohWqEr3mf7RuN4+GpvWJvhwrwrI
bSS4Xhz+n/sSNF0EBCIeUEj4brKXCvcjLKxgUaFc81r11Nc9y5qKltMXn5q+eUs92UaVjDzTEBe9
hDwDy+8Hu0YSjV2f55I7eqUGthSV70IXrToF6j0i+xWNZISkdGJJklpXQ/46BA38bl16zGr2043y
O0yVb9gtD7TAgVmaUkElA9d/ZNA3hTTiJLoMArl7lMMQvJP2kgcljoWE6RwmyM4ae+Qcph/bYYjM
llaqvNQiyFWuBTxDOY5G/ui6IsIYWce1S/NsQdVtm/reY2xaW1kx7oeEtzDOolNcew990xMGgyXV
SIRHz4Djn0TsUGk5hN6D3GJCDfyRzl7/BaZK4NSYFkt62mgHcBRElfw+GaobS586u91adfMvNMCE
FcCxLSrrpYIz0ovNBE7unBirB+RLeljsgim3oD/JxNvRKt+qGN2VK4rvScJBoZ4a/7F0ynPLyV1M
C6YufZeWTtty4FaE7ObwhX2WqvoCqx2McOVqS90sX+lKU//V8LJVSfRMcUJngukf4gK7ILE7+GCK
5CFCRkKXCgkux3GRLsQ6yGiyGWaAFzXM25UEatG2GOt6xw/HN0ifF7U0fYqVybq9rBpf2Q118IjW
4tlXqwMlEc7X+nCionPDRsDDLVvcVMifEfdoH1EI8bFsoYG74qGqrC+V4p6TFLBNRLmnykzdH/F/
z5tXwmyMu5XfsrhmuvoRegU1swBPvEC8bzL6gGksCykvldZAAltXWUfFMGI4ZPqL1dZATHTxlVl/
ZaXVV1IN+lrMqUKHdBKAmdxjDssXtcRhCwXsBJv0fwH6Rf4jIHsohe5Q96r51Wr6m6/T69d7nDNl
KYDck9hqjuxSi9dU9G7YL9Lf79S7KGaD3LnhQ1IBy0Bm8mrKxPga3uBMKJrQ7d4GHZEm3QcCQCD4
toUNxPm5a4qntND2HSx9Wew/KnFEf8HeDbHgFwn35SIX1EOSJBjMqvu6DT5bFd0O1M0agBCHqVhu
0JZT7vf9aBdLCZum2t+V7aR8wn7AAs2hXaSwFZ6GIfoqcYFfTm45k4EmznKVzAKrZIfc1NF5N7Tf
GP8XFYu6Oz5f/vyf43UUa8pz+it+KqxDsVGmN7pt8ex37XOBNf7yR5/JTlIs87+fjTM/xjUfTeFD
SMDXse0dkT7t6Ks6aMyvREH9fIOA+/73S4okMDtXIz9YHjlkmqm0VwwVdCawUE5Vl6/k54wuxZq+
+6+b1OQjSN5xyr8OfpH/2uVOGcZXonmmm/H/c3kwmPz3s/24aseagbZBwbDR2G+HIboA2Y5JHgHT
gvr+yhdJU4rRT980S1LitKYMIrGvG/3JuxlX1aL6tm6qN+FpsIlfcaR69W93a5ai5PuDCkIHfkfB
Qm6oJH6wcLjbyx8unXve8n/vV43sqwCtJGzMd2SfeCsIaLSneqwUr9hNIarQNrqdbwCaGtfu3Lln
NMtQjEqlpitF6Ett43jYIFWfxjOF6SUnvuR13GFHsjZMaUuMFY9XLvTcmzl782vfakqvM30nfaVo
4m4ANpPdZTyp5bpfSstsJYBeuDLLnPkuczYLKF3Oyu71LrWYW93/gIx1+SLO3DhzNgM0rJ1umXDj
3Bwgl3sSzZMG2r8UXipwEPLd5W859+tnU4DZepFY9aREy6m2S9JgMwKov/zR5y5g/uaDIgS8kKHr
081TVmZvKfVgTzv1Xv1Wmq9o0q48gXOTpTmbB3DiBxoic3cTPXfr/w3ODdhHHv43CwwF2eUL+pPE
+8MsYE438a+5DIsr67vXAJUdMwSavv+p+f2nmw65bRaavGzH5KMO8g4FDhWhLGHXp1ShhtasX1HQ
RwOmh2BZW53+aQ0OGnzdOlLDCH8yLfw47l5V0B40k8V1G0sfE5D3Dk7qtGEHsKx0yEsR40G0plCm
S1ce07m7p88GcCgPqStPqNx4Swjdu29HuKgW8PYJHQYWcm04nFkI9Nl4LrNU1SUXf2qV6fdJTk8m
Mx6lwbQvP5xzA3k2c6pir8ZZztwmFRIhWvXBD7IrWa3n7pA5mzcTncpMVRMPisJQ32E33WVHBBlL
3ALdrb++mgA9/dafxtdsroQ5EEtjwbTlPjXrcqs4qCTh70GSWZoLuoSYfjeX79bZS5rNkH0UlsSD
Yy0sflPFsyXHXHH0+EACSbDlv16QMRtaZQK/qR/4luAZRka88JfBWljWi9okBVJcBLZ75dU88/SN
2eBy455OUjglgZKWsOh7Xn/rn98QYzZJoh4wIvpnngNKotzGNg47cjnWSOjWyaogZOTKAn3uKmYz
piZFQtxSSHYMzXELp0peLz9tWT73ybMZcqAhMxFlCJpKlbuJhGj0Ji1hv6Aw4bVHUAFORsBLrxB1
A4guGONNUbiOa0Drr7BPw5O5QfaeUoADm9kVlNwDOmHNJskiO5KbTRsNKzcqkYqR6BP4G0V0+8OQ
qAjB0vCjQfRLeNFGiDlwimNwgmSdLsom/motly5oQrgOYENU5+ZR6rBfBOqw9sbyJlTKTWcMq6IE
5z/SXlooAoLqjlQRySxexqr5MABZy1K/b1K8aAHSezqt4zKMoo0gGAfNbO+jKMB8E+9FNb2jnWIL
3lTMneTGJSX7snoVEBLmpgqb23iVFHC2VsiB0O9a8HRRf2cKdGkLr77Lk+atLxR6Dp4Ln9Lgvgwl
RZNaVsHmR6co44DWhgpcxhpPBfQ61HHEeS+xaYIZN3AtUv1+KM3mpCLilUXlUejzI8lAa0zgaz9v
gHOI1rtqIZlVMxi1Q/z1p56ELMmTvaWAADoUs0eOoLY4eRXU4UBfDDRZyQ9WQuwzpSx+BS3gN9nS
sNh4Y7rS5IhSn/rVJhUCmhpsfekHq0EdUbmpEhmNqG5wk9y2tQzCvcecWiu3WPX2CAH3HQFxRWHc
dlDiW6C1SpSu86TEdRfs49p60/T2TajdF2loPqpWAGcQUmWOo5qdeCDeVlZ7l1bjexkZx8ArHKVs
96xoh2pMnlxU8XUd8v6YVbQuTTquTZK9arVx06j468CRYj9KT5AzkVZG30Ze/G6JRB+wCcqkaiAS
fI/0CUaiuV9eibeslrCtD+CR6hJYtu97r1EYRpghaJxkSZ+vxr5ZV2M3oQObN00zw5WfibaajE9W
HPyC3Ud/naJTEN7F2EdxS94nhfnUCcWW8o8LZbHGhEOQSCcaFNvGxoS4HyL8DwSqCAicliGg3IPg
C7eJQCWjg6i+w+/+GpqEP5GyEiL+GJH2eqpgy1pyL0nea6j0GMQ1/rsYyFGzMVMEa85+k3sve8uK
2vH9bGfEZBwjzCDhx28tR46yf9zAGtOc8deuRvap+SHs9B2RcAcemnD0kRBc2V2cWfWN2bJc+9nI
doYMYFeXbnW1PmYQU0IzuLaOnZvYZktzpFt1NJIa4vS2/Ft+LpawyJfjrluNa2WdrpE7ry7PoeeO
gMZscVYSi/ixovCdUl2zztju1jvUxkLadCssOXfCSnm7/E3nLmm2NEuN2JtdwCXJUwJoe0BSsr78
yfKZp6HPFrKspvQaim3opAmV9yysD6h7QiiL1VrC/75Qe+Uxy7yTahk0A2jeyG2B8RVwcJ49yEW9
aV3JoSS2EjN6Wm52P4zh8wCD0ks5UKoVcv88bb/VDlE2gPfD5Z995obos2VRLAK51GHXOGJzX2Yv
Wf/r3z53tihK6CnjrGh9R5KBmKYWKifvStXj3E+e/v7XOwVbNEZ5XvPR7bKPv2Oq5pd/87knOHuf
PF2mNtdlOG166ZbUwbsk1A5ZNl55n859/Ox1ytkWBIXV+MjVwmNeSttcaB3ZzK+cNs9VIPTZS5Tr
ga6oNV7lGBXtVl0Hd8IypnmBSA+433O96RxlK78Ds7yypTr7jbO3aZTDwi/NJCSEXMd3s9Bu3Y2+
DG1hmTrSXc3Wd51v1GSROf/0gLTZltdrWPEqzfecqQmvxDTq2o3p+6vLn35u367NNrqpAVG/p4rj
8MbawT5a69vqVV8A6dh4q/HKDDS9WD+cQ7TZNBGjqsb5CGGzra2VkGK57TDB6bcqFJLL13FmnGmz
V7oSpT43RuJQ8tRb9uj8C/8pjj4vf/h0q3/6+bP3WjDd2FJVN3CIvjvi6rVTX4FXY6i/vAG1lBdb
7xAZ8Sp095e/UJqG70/fOHvdLZnGQSVRGOB4LqCY9Q9yHz5XkfeEZO957MGICWCD7RJcT498GF/I
ta+enslPXz2bEGJFUNl21R6CdmCecSJvh0Taw4h7a1IBxmpewuhCIRir+uvYlNK6U0OHMz//FgbI
Si1wVucYWN3uVFfSlelPmobjT79K5u9/zX9plEpC6lcew9S7B4z7OmW015+Yae3g1O6aFWfpbcyb
p1x7z8+NqNnMEtc5qN9kFKgBGa/jwWb/vrKWxlFaVgd2dUvh6qn2z2vw08XNphStCJMuFUG0SFr8
VmXRW9bHy7zK8dnXr2hrH5RMWZmDsm0C5aEMoJZJlU2j+ClS6A+D53z1tJQ8q8LEdyLdDWrOrjkC
wtSapq2BX8BoAnCCEKzvsbQ2VB7I2VGCcFFViolkBklAkurbRqm/tEZ8bPz4cYohTQKffa0Jw1Wq
8PAh+4Y7M5aYqbtEfFfk0GHuAIERWSoWBfUjF3pYPcHBV5PPqXvUuOq+lvyDQKgJcWZrI6/eFFU0
sGALB8lsj6iUr0yS56YxZTbDQGrX45QQG2pO9TZhEWgX6TOZ6gvc+Sv52rtx5rVUZ3OxCpS049Dr
O2jKs2+gfIw6sQyXrVbSkabBthwKYIFJZVf0ylWIY3o5/OOAVGcztQFzZ+jpMFLnoiShFM2pgL6p
RPrJBX3hheadoeH5zjqaut++1q6t3tsMo0UgbvzLkv0rPZ4zOxF1dqfdFEGgorGbTKrupqiCF6Oy
1penvTOvnDqbxMOYlmcMzNGhObIRh4BlPICJpS4uf7x+7qfP5vEEEzN0kj5yqrIciHYrdoFpOgHl
CACst0SDvBQe3rpGgSMrC3t6qV9+403JDBUg8VggbsGV76f83ZgU7F5U7zW3AhWsp0cSTuo1kVM3
MuUJW23021JFHENnOQB6MD4FmEAo6t8FbvLLVYCLBy1rn2LRaR0hGGh+aI+Ca5OPl6KYIUcIoLwl
xTk0aWVE9uV7tqvirvJD/73qKhhYA6UFq7kTp+RaesrVqD1pQrlNPfMxqMxDgLgqy923tq5fDG1U
Vr1avWSxcJQUi4xFvCexAvIrEIOvvrOuvCBn1nll9gAzEhOopsSeY+W46F8iVFK+zAHTer78BKUz
T1CZPcE805VBz6vQMZ9am4qO4y9BI6xJrMbMv4IUdbV2emYsKrMVOAIHX6IS5mSj1XsBln5hkK/G
ifvKlZxZ0JTZMuvmfZMOmjktaJKN8m4TbagBdh12SMTvxEZQDgaoY6dHtUG7touvdQTP3cLZSpp4
uiCYjeE5HYEHQ/qmIGu4ck3TevXDOqbMlkydMK9WieiPqxsyiOxk09j9WlvWm+rKNH/ut88WSlzE
VdZqHP59jcS1CjLltc6vdOa3q7PnnQbgtEtF9MiCa9d9YSo4y5EGG4Q1kAta4TB3q3ETghCUffPK
DTszxtTZGChcQ0cShvFD8feiAJ0P89sgCFf2TOc+ffagOwUDMqCH0HE9Aj5R2qj4L620uTKCz2yK
1dnDTlugS3Kp0Y2TAmUbYEQDEOh36PdUgDWCf3QNtgqoP0NETvHq8hA7MwDU2QAQ096XR5EJJhS1
N3jtBz25VrX6M4f8NHpni3tsqkNsWAlPIyFcndSh0RwfdbO/gSVJLt6A42N4GWs0TL0KzdZnSl9l
MEn1Ir4ze/GWl/ljTPK3MI6PXWTs077ciHJgtxgpBCIyI7l0VM0Fmwg1AWsRRUMoo/tUMilGslbg
BCKgmcC8yINZq8DxkmVx4w1QQi7fvHNTzmwDAUTB7StUMU6gD19sJ+EF1I9WSY0XY+1qRPampMLm
8ndJZ44R8uxuEj8KQsujFjLcIWhqV+qyOSJAv3G3w6nfoYG0NlMDSr9p365845nNmTy7PHcIwlRK
O9+BqrtWl/HK3dY7fDu2Z187i0tn3il5tvlJKUgFVdNOKpp+Na7iFUk5k1vknrtJdXY1yQ6EU1hf
admfGe7ybD2NiZMQOyAZvGMUpeXfdfRvm7g/9by/jlNCSfQZMnnP0ftoPSDoyozvy4/h3E+e/v7X
J3uxQP5TzhZZLfBfCZUtSeHq8kefGb/ybLoEJkV+qtsGTlmke9PvlqGPgQIwXa0c8vwb3+Ll7zl3
mJBnM2dqscnojakt/2xuEP071lLZCHd/+td2eGXyP3c18/kzGT20fHwJnKOlUT5OIv263OhYMXPX
JVXvSrHzXMFKns2ZXlSmbqYETNQpu0zD8h6KWMoJ0glM22/9knxJgN26Wa3JuNmoYvgequ1BlSDN
VkScqgNi9q4gc8wQH67c4DOLrTSbHPSkVLw+ZxrHRHtIxXFfeKlNTttJZ21NlfwxMIpDj+gKcsWV
nvuZ+ehPYeGvcQkfPOvyyoIM7BKdmGuEchlLuNZkMLALkn9dvrIzo//PbPjXt3hGNyRBxhD1+2Lb
+vi5fANCy+UPPzcu/zzhvz69qETVIBhQ2LSv+o58Rke5F47dSl5R5txfG5d/dqA/rIN/5r6/vqW2
TIpaOvznDuYLUnTLImepmFbB20pObnXCKdcQz+5d1X/EvRCvulZepVV2AEogroKiOhVEZtEkJPsb
eKx3R/CWO1klwwMO9DcVHjRa65G+qgcPsq3TrVWDfQTEQng4zPhlU+tOCJN41ygpGFhTOWZdKuAr
g7Vy5U6eG4CzWWqgW1qD6GI0kPq51jSdT4dCG9ajuywyxOCpYD6AuPfw4OcNJY7CufzN5wbIbA7T
DLOWhk4NnIE4mCp5S641rn46ehnkSs2uKM6aEMF9GzmgssHSbHG8O4MHKy8tt5d/+k8T1vQNs5/e
k3OjDx1GX6iIGSDBlHCj/IjtEDMQ+6F8LL8lrbyyQJ27nNkULGd1m4tZmqKMIgqnxP4EVwBkC5Sa
7MpX/DmVzgf6dEGzGbhvcVR4qRCD3sa9XhBJJ/cPsJdvpyQGuSiwB+BGKA9k1RLZAjGQQ2dnbWgR
LjIXs4NXCCu1hLGUH3WS/vJ23OkyEgN/tD2MxXUgL6Q+2Rsk8Whkq6ayt9ER3Gh+svPjlvqq8Tl2
AN7yCruusaKMtrr8pH4aZNOFzWZ8zuCdNpgZKcXA/g1gn8a1OttPsyifPJ+4KyPx0JMXmUO84bH3
+mUWDvSgtSV1pkXYXRlpZ37/fK7WjFz0RUOin1K95vWHEl554j9uSqefP9u+kccjq3nkZY6nlFsv
Rtyb9OzFPQ9gJgSCUPRPecnVWNNfS2P4HALk8mznqqS4A1IQQwWlsOeplq1X7bWW9rnLne3yrECI
1QKoj6MaUyBIs3TzKzuZM2/RfCovNbK3B/AZTo7rT2jBywFjwmOVgJC5PNTOfcN0TX8tFuFo1pY7
DTVDsJaiC5RG6H7BThqXckGew799yWzmaRUvVE0JK5swRreFBUgL4uMpCbDFuGCaL3/JT1v7aWzM
ZpycASCWfp857XiypKe2vpeVK9v4cx89m2gkE3ob6QaZQ5YucpacBHJpI2NTvvzL1ekn/jCR/alp
/PUQdM/soWVomZOK1YagspscOmxUQqgTW/g83V4Q/ZWaYj+MwSEUZB5mPRGm2KXlEgNf6lJMacVX
k0TgG19CjOJqttsgq9BYxjVib+rQfVaKUMJ7U9wnoqeg6kiobtKsrya3fDc2yFdD94vS5q3Rd5sW
/InhjXZJ/p8xRb+38W0Iq6IKawwvMkBWkDWrK5f/89WLs81k2+pwfzoxcyJOlTFZ8yBAr+wT/syY
P9xZcVoL/7qzY1toKS7c+P+qdP0e+423gwlQbLpNsE6WE7V0QbS1zQtsnMZwffmqzowZcTZVeb2v
GXUtZU6lVLteUNZm2YEVl6+M9unm/HRhszmn0lDljRqiWXVDwWNfO9pGWoe7cHP515+Z0sTpqv66
bzqdo8LPS6AgBhRVV/kYuvH+8kcrZ0a7OJtyyN0BDprworqmQjpt3z01DfMN8aF2nZdH4Kkf5EV/
jI0HdICtpgYIT5JuDIUqWEPlPUuzjTGY3wDowPqObCnAMhdBeBr76jRJGJcS+UZEy+31BnlunO2A
ttx3nrVuymJn5J/orV6F3vq+fD3nbtVsciNxbkh6Q2XwcAzXofE3V27UuRE03b+/nkHDpJAospw5
XSauNHUfxxvPdK+8dD+eRZguxdmcRvRc7qsBXKqp2iKtkOHeE/OylO16Ayf97d/uzWwjk49j0lQS
q0uorHVmjsq7tqT8PP7NudVqMKjiFDIpX+aA41CrjLvRz5+0Ln7qpegllQltHLOdWsZPl6/kx86F
YUFr+e/TSMj2KEFQwPHachLPbaYRxE1wi5eT1ELJbBB87v01cdnPz96cG7G6BHIYKYvIykgjXlWT
09YvIsRlU+bw5Ss69xWzGQQKrEj4JDNIZQGGr2QyET6pJl0ZXz8KjKf7NX3tX6PXMFRNFj2LRBb1
QKICSVgn5hSENaTg6YUN2XqpxsMK5iS47xF3Z7AeME3qZJlujXAvCdnCi0iYrrauTCsiupO0tVol
K7FuXy7fgB8LK9NPnE1EahfRNHB1puiggkhdV8cwTI56CayYWaLI3G+kuje5ThSr3DxIokS2WbsI
cvQjUk1GGYjWavy+/GPOPY3ZLNLWoiUmoZs50EekFJUVZv315Y+eVpz/v1SY1mwegbko6GPFXF6l
v2T/ASQmDar7gqxjsvOuDKaft5GmNZtNrF7rUjkdCN2L7Vp7D0bf0bzf2PGurEfSHyHAT1cxm0rk
vk0TLelYNdqUzFYNdFdhkDwvNpPEVyz3apa8wk848UAn23q6jLIETYtLmb6o0ZUn2Gbk0tq2rn43
poQkmHF15+cyfHD0wYo3KGvBhd2aRG/RFDLVy9JSN6bA2iD7rE1Q8r33LBm07vMSRLTJLqmqIX02
UkiifVziy+6E31pnfvQZtBDgNFs5lcNV7A03hCp4q5L0mAU5qRlZ3ISIJqWP2Fu59zTzxTKqh9pq
j2o07JOiOsiV9+YBPzetcK9oHAJjSTsNHW7gQccfnoT+jTqYL0Ja7HJpxOl4Uv3VeKOMAh0bdfgM
lWqtpuOmRbURujhyA4KxY4BEnkEqjQ/JHTbXftQyO4jbkx+TZhda7o6hvmmJfUgU38k8SAqcrzdd
3C5jwJOxazxZHN6jOPiWOusroztkFuqtZCh4hHsuoMfAF5fCfRIHhItWKzMPDpmOt05I1mAFiZFM
dk3WfHcGsSWSMqlCT+Iw7PNexwwqbxq14bxeJV+iYT1QZzmGgD4zws/FJqKMqUAU9wogIt5Oq/Xn
UMpZ4GFlRJCSdIOzfeCC69LElWR4e913d9Lk7da9btXFo90i9B7NHjRKds2dcWYNNedOP0mONaRW
FCA62giE9RzrEIYUIvCNH49OkVg7wdQOFckprXAbScJracQPl1/qMy/c3OFWke8ojgKb5la/99sb
4iQWTUecj/R0+fN/3tXAgfrv9K1DDoePzwtdmmRRtvLB1Ir7yx99bik1Z3OdILeiO4h/NuXho7iG
+NE9mivsb0s88BjrCfutltd2sudm+blXy1e9kVAN1rnWVmzw9na/parGUWsBjgyldgb3zA6h3F+Z
bs/M5OZsKvwfzq5sSU6eWT4RESBAoFugG7qnZ9/nhhh7bPYdsT39SebczKe/1UQ4fOUOW4CkKpWq
sjJDjXTDNMHdQk8OIs8leC4/UU7dcLRnEds4tGzBD3YxdLohYIhkQ7Fcw+ded1r7aJrkTq/GzGmm
GOJG3XRNayhrjWX2AqmC08oGDXDVrgIWsQPXga7MgTWAPQtUSZHLuvY3pRX4dyJwBYfWClNtq680
Ml5bHYyRl1ddcgqJnV8luEZAiVTjgOsZLl9gR4wy7ajW3W2UoV+7sm8uP0cz14k+c1KIrV+9gfIs
aRGQJxzEOZkRX+WrwDn6nF80O7uCWOpTNuDRXfZMk6xwcwpmKx63UP8FRA8KVRn0cypINQIXZXMQ
KIRj6vRVprtUVX+PuKW6Sg6qfx6CKoRraLtITQh6xgvSGw2EtCbcA6zYeGyIflVrUHQG6zoI//T3
BRSro4lKoKn3O4sAdNelx6GZbvJe8RI6gXG9ebZVRhwTPC4thUr9qMe7JkFfEVOgYlHWKYae6X0U
QkYssZWdHSNygVbEQeXmXmFgmmagdJv08bXMswfD5AOER6BpNZcgwpzDv6D/eIs6aK9G0+3UrU1x
yvxcTgX+ObpaKPEwXY8a5EUoY9cQ+nXGHjQ1HKJi4CEPWvwrl/Q5uOiGK2OuPkaTA/Bimwdl6u8z
fS3pTdMNWEWhM64PfxQ6HPuhXcWhIFQKug9ogHXQqE7N+4nbUHArcSZ3NpjqQl3dEzahgQ4itpY6
9i4QXb9UA5iKer61w/AJB+9LHS4AjDbVcJrqArwaufIcTi3kA6vJ60kH8V7lANGHzFmG/qVmJLCB
XKT65IFx1C17urfr+LSsqh9j60P94ok0xhs64Z7itH2MevY3nPlNWkNFhjfHESpbK6fgsovt8k/Y
pyjT6Lx1Y0X3eYbOt1Qrdxr0YCBrrrxQVfuTd8TjUw9ON2Tqxhq8uUY5Is6Y6ptUW9SNCoTE81uC
A6gthEJFUlbBVNquyRV0hOS3XQJBMUhdbNjQ6onPmdBqxD+C9ypnNShT4KEh4fDtMxmU1Z50H4Rp
jvFqRsfk9fKTJM7SEi4hxkBTE1W2NWkHXsIy9hRqOxUaqy4PLzuhrfW5Pz5EWZRYrdImD1jAgTbr
fMWtg+Wou4WneFsVN9mKCGel1moDFEhxywVpC1IALXr1qnRYXCQG9mkPtPw/foxwbhpFW9rhuiq9
twIkoCT1HvkwcL/30+dmY+2/wV7n1p78d8qMCvosNoghAqreQ/TYNVPrarHCXUeyG3T13EMAzhlQ
GtEh965Bvnp8TNOnsHuLxlv0xbpqMuwrmwf6AkgcCNqUJd2jJOlAxTuIyX0c/W1DaHQrNagdoQk2
U8QtoJBMzP3lWZIELmJXVss4zUx0JwXg9P3b5CtPEJ58eez1ri9Oja1SEd/aqLypa7tSfLVXriCX
9JDp1RPpGaSWiuJkTekzScnH5WedS3CszxJ2bmGxcQAJrwKF0eodfWavWcv/oFnrWOR2BmFH5S3m
wxUkxHaXnycB0NH/AdDRaoYWLUNTVZ2gxwNsnSp6PDT7Cwqs6Gt7Y5pxTKCNB72IjZDg3FKtnyjs
Z5A/gsgIlw8/jW54dByLp8ufIhtX2MFN3IGmfKXKSecGrWy/KXLKl0eWTpIQ3JGhUCDT1qNtGj29
Zlu+AfjvgYLrOrfRAZunj10Mjz/y8H6BIOjGQ9f5OLftBI8/Q7Q+qboGW8Ff5v3qxUIPapmaox2z
L7Cr7rdi5XPeGAuir3vxh7ektdaqFq8Vv7Q+oWC8gCuzqw+Xv0I2tpA/G62kZVBTUnxTbyElAU3O
BRxu+dvl0c+54PXNhQOLQWRL1QsQMhCQp2sUfR6TgULu+Fbk5UaVRvYBwlGVl5CZG9CQ79uq5Q7w
WYVy6Epjw23JRl9//zH1y0KBUxgweoTiB0SGGwtN7frz5dmRDb4ayo/Bu1TtVTpqQF0muPGAs8JW
b0h+/2+DC1acqdBzaMDEGIDBGVDYWQX3OtniIpGtq2DK8ZCHw9yOoT/RFJQqIHMF67mZzQ8WCNMv
v/+5i8m6dQSTtjqIdQ5jEfpLzbwleyDLhJIxEN2Yo/7Pvz1DsOC4GKcR7dy2P5GvCrh69KJH5XuV
38bzhgFIlliEa87dROOYKMxPu2mPmwkU1tCpC/HbLYC17AGC/eYZMPR9Y0LRxMq9PNShST8HjPGN
Svc3JPKMkxORmVmREEhcUeaDKQdSFl19H2eg2IeSElhOIbcJvlVQSdcOySCb0KlfuAE9FX36Rwel
kGf2ym0YVtCgokCz1HE2IV1eQoO9t3cN+Cx2apnu+lH/gnIG92xw64MREdygUNm4vMCy2RGcQ8Im
tbO1NV8fqc+2jhaAgUDAfBw3Nqls/PX3HxastbkC2ngQGvXdsW5v4+XAtI3i9rqA5yZedA6GUnDV
zEPfLD+YcWtbiW+Ax5qHT+grBdMp2wgsJS2AVMQfgWJaj8sZymWQggH1V7FDEuYKQqEE1ej7tYwy
HKtDtWeHOnfRjXh5Yc7eAGDeIha0GmwKgaoYKQb0aSyQTcDt72qF+kI3709uOP9SsVmfI7gRBsHx
WFuI5SOrYVq/Wx2ADW3rK2TLL/gPsyzHLEyxRiBZB7W7fqcAousAi5782/Ej4oJGFWqG5QDOsnma
fYOB0HOhVy1ESC6vguT9RUDQlIAA0jJxuunQccjL8L6ODH/uto5mySkhwoI6MGxByRHWMZY3KT/Q
VYt9xWRtJd1kW1cEbpKozCOuV+smyp9wvwnoQ+sNJ+UVeoWhCw4Y8EtELvCu2X4rjSgJYkXoTwhR
8wmyRTDL7MPW/s7NxlJ8D3DG3r+zsj9cCRmTQgEHMyj29v0b8kmMfzfex3vm9lDABIcyWn5q/x/t
4ps948fjOqJU6MVDio8lBrhK9X0K/VskGb3LO0vivb7N/sfwNjH5Qg2ce3aDPggw7XyY+EtLlmNY
2YferKCzEv1bBPjd7P3jWYAF0yGvsSQgOPZKEBEBX/iRsWYLHyz7FsHKE4jKgqwVEoTJRK/tgkDc
vgW1ZA0a8II/g3F8N5nLRtR2NgkPfyWibmreIkOnrvsLzR35F5jurX10RIneAxwGdUHgI6vbrRjr
29ue2XQiDmfQa3WZYj30LRpoUAjy553ttt6Kzq98tjN9iFpBfX5HH7XYtZ0VqQ/C+Y0zQHKVFqE4
XZ5R0nENxIlselBBTrwk5S7S6bG1Ks1RNOMDNLb+lDS7y3vybMlhnVshGmimpplBtATt1mw+Zax7
bRb0ylSJB/HwDkJgwDlBN8FHSlHfa9RC7WjI7wxlJniZ4rfSQVeMMdc07K/LLyTxJSKaBwnsEczX
c+iT7gGpUWTet1oGZSOvv/8wCTTBGkoS4ksHyPzwQ8ieLr+xdHsKt4q+U7jCbRVug4AflIGUNHpu
wVj+2O+MfXlMPObxzVv9eps4tzuFWwZlKq7uFnIt1mP3gi7+QHEhhMuc/08TbnULyuZKiBDsQgcf
coltGEOgFq3fvxKt2wJzSE5AkdlYVyl0tKFt4qflO02uIa3mUv5WAHdxeT3Ov7spwm0gLp3wUV2X
o7pV0kdr2MgKSE4jU4TVqKSiHN0sOFlNHENrTGg8IUFvePO0X1y0BPu5D62bqd74EAlrkykiaxRm
pzYZwaKKOMfX98Uu3pev/498Qux5F28cs+cXxBRZjqGAsoAKVEWqcP4I0x43sQ7FQI8Vn5cX5HxE
BVr0/xrerPdRrTBspqmDwJs5or35aITVxizJ3l4w65bTUVVmLPdQ3nKGdlAISxX57YiOyMuvL113
wb5tozZIzicFSuEQQilMAA+4/kYoPdXQQpib8okw5QBAt29AAhnsbGUP5YHqdo5ABjgM9clqyBb3
jHXW/CFr/N+5BIGflWsWnFgK9U4tL65HpHIh94NaYToCk6hv8dLKplXwAJ0S5kMR4qPjsvR5Mh90
hb+MY/Lc9mSjTUq2L4QYYrZiyPuUPPQNkIPSu2G5jf7tjmCKaIcI7iqz9Cb02+ghn38XVlBmG0Vb
ycSI1MbRUhgGX8DWCfiQuTxkGoQV5uOqTnx5u0lmxV5X/scxVWs6ICQhC30ep1B/D12VvUNmyrs8
uuzt199/jN6GECkpFIyezbusfhjjbseRco7YtBHASLyvCPZYQjMrGcO+6co/EX+ysg0rlL24YOYK
mCsWBGUhdPFwnTQgouR2ZfpE4+WtnSDZcHl6ZG8vmLpigTQONV6EzUmKfm+D+KkyN/t/G1ywXehw
mGYI5g0f8sW96U/1RrZCtmMEUx1n1KvqBenqcG52GePXJAOkjW29tuwYEmEcE1Rge6g+r43IK0N1
sqvcxO/21IFHXIm77i5Pj2SFRdSFsQwaqKXATGRmFTrUUxtCDxBKy2zrwGizscCSuRIBF3wCpyNf
wLqf5UcL6jcDvSP14+UPkGwekWm3sKECbrTpyuL8nlZf1vL2b+OKNjvOHaj0Ma5deFbyNMfvl8eV
zcX6+w9fQOolmSMKdYMxN+8gHnujgmqro9rGa8uGX6fpx/AJKSK7H7AtteJ9gMTNALMd/lx+ddlU
C3YKPUBbRRElCpa69MtK8yIQdVweWrYNBSu1WyBdLI5K3zK8lskuHDq0FxVuuqgbnkw2L4K5pqoN
6VwNDzDXXhikfyF0kjQbe1ASH4iICxs6zRRydFFg5ZCwsVoHGCCnjZ7q1NoBl3l5iiSJSlNkXc/B
5MrBC8986FCDBmgfegCJJmCRgXSL1/7ZSsVJLqemSLs+9lDJSHUVcuKH7GHMnR5wuOoaxDWAwEGh
EHfv/Mi87PbfEkCmSDE6NNqomCVKc6WxU/TnPqLObCsbB7tkz4pMoOB6TSpNweADgFpdnR8yM9xt
LIhk2em6137YGqADWUFs8FF09rhTGKR98/KONeYBhTo3SVhgkm5n9uZVNo+vxQARqRQqEhXURiB0
Di5fByjffQ4ta/fyC0mM6JsV68f7jFOiKETDt9KmdzK9abw5WwiQa82hWbJqw5JkTxG8AJjpMuh5
gtq8GD4NA8KZJXdUC7eArSWTPUDwBRbaZCBDDBCFNUB/x0CrDxqwYo8s2nUO8qn95cmSJBBMkVg0
B7cWxOAgZbMesDNBs9fwOhy1jwH5A4C688mJNgFAEu9DhaC7wU1sSCHC62tI4QCetZ8Uw9Pj+u/l
b5HMmMggWjWKyasa6YnQfJz1AWDVwYkU7lhs2lh0yQeIJKI0MWiVlSCPIQlUTPl0Mnr0SNvLRnFP
YqUifeigDuMcpgAw2LyBJNuiuvXANyZHYqUicagN8QxUJDkmZ/hEexcUXL2h7F0w4QYDQJqXV+C7
DvK/GSLTFHyBDUGXJR7xBWsVabhTX0oPeYNf2bXhKdfqHrS+1ytxDLS62b/uKlM469FCXUelgUWB
LiUA9r/L9gW695c/6HxK1DQFK7diqNx2kHELss5yrW4EClNzuAU63DrPvHbaKUvk6jnduN/JHifY
PMG2ClGZXREsOG5AlTbusdeCrfTy+cS5+Y0E/uEZDT1Gr2KDmaL2K9hNDaY81hNUB5BSsjRnVLcU
S2T7WLDzxaggBr3uYw4hl6ozQALFN5y7zF+J1JStYSpq3eIbhn3zqYGZKAK8D+oB7W4ELx545cOb
4t/uNiIRZZixaTJzuPhYfzHJp9ZD1HIj/JXMkEguqacUPXkZXJXO/baPALreStJIXJSIvbMym05Q
NsUaq+AdJS6nKXpHuXfZHmSjC/bdgkLVKJBR8+uwO0QqmuzMJfIhVL/FWCJ7gGDMkMxIgH4C/21t
Q8AW8oOog20cdbKhBVu20ZVYQA1W8RV0p9scvFkGJClnY2tnrkZ6xvd9d63/sC5i6jZKqZAKQbEQ
d1XgTpcg+bOW0LXP1ucbVwTZVwgRPAhZ0YOurCvA31SQ3SYNOma2DFc2uGC4cZtY4wjMpG9Ud+Bu
YeMHtzZwmmdbzG3VFEFzYAVJ1NnG9HPXM+5n9NK2KGAd1z+K+9vyP003fJsPqAw/WF+Xd6vkzNNX
P/hjRVpSd1qaLxFKSe2p1tJ9yiD33HZ+x52NR6z78syi6+ujfzyCLDqvwYGEkAblKRWq5BHfYvGQ
Db2GOT+GnqYhz0PETL6W1kE809shiTfOGdnQ6/r/GJrWCZQxoMgFxc9XyH/M7ePlCZdEYCKZaNLw
Ih0yA0ExWjGa6VAyr61CpywfLo8ve2/BhNumSkyDEnB2T5NvmPRqZsnu8tCyTPt3G/6POdHrsGT1
mjIY3ZWoNIGICfjQuAfKAy/BpgQJx7u2dYmVGJoIpqtzLR2qAWmVNepenvi15nVQ4FBwjQWu/y7j
DjqPvMtfJnuWYNRouUyyXkX20ozQ2/JAlds6/HN5aImBiWg6OjADrVdY7xAhZASx2yE66RAlz2fV
tcoNvy3ZVCLf4WyTWBtDBlRmlhxrazzOo/1RLehr0abXy98h2VciqK6lEG6fRwTHanI/FoVTQ6n+
8siSyReZDdVKy/SoTJifJNf2+JRbV9Hy+/LQsnlZH/ljw2IGkjoE1i9oAHFW8dYER33e7MvI3F1+
gmxa1t9/PAEC7AygNyTplunKAgP6yhJ0eWTZtAiGXDW0svMSxgZZOxofo/Q0bUEAZS8txNDmtGiF
1kL0xCDvSnlnbCFoZHtdOHittMganleQxuzTnQ2ytBy3gLGpAUq4nciGA5W9vGCrILnWNLuNFT+f
+TEeFYhEE23amHQJKt8U0Wt2WBpNGcJcdaOBLlaxPNU1NJnHwvzK+x6CItoMuaqW7gdNORp19/fy
YkufK5zDw2Toy0JwSI5uDVaI5Kg/aEd9p15t3ZskOhKmiGwjox0q6WSxb5ROEjS+soMomk88cANt
GIPE3ERsG81BsNIQrH/RVFASvw97SAKEnask+sb6SIzi+2T6YW6kp8Wy1DgUrDJ1S+0hDEE9RDdc
nOz1/8eWdZ3FPaB5S1SDBHCfxENg2ncaUsyXV1n29oJJL9oQ92kHH6pB3btdQEhLG9carf3l4WXn
s4hgaxUdpYi1u0O7zV547lhvwJ67fZD/jYjTnBpAYkt/q7tLVncSMWxGlINsqofr63YzFCF21q80
dtiu36HNkYJlxkm8LbyLbOIEm7f1PK5aNY4DyoDomPvhpuxAklIYWxcfCSzTFDFsJOKksjSE3iyw
bsunHvpBnT8FgN2WV9wDK+uLEZBgvsr9LSCuzORFIFu90KnLK+zlfKRfHfj/naZ86Jp706j8ujKu
dMM4RnwMuohsXIxkPkCEr0WZCZaMZgXP3k4eGti9yoU4+h7K31dbPkByBoiAtciGjn2lzpAWicu9
qZ4i1juDbjhDccPCh8sbXWKoIgjNGNOub1I8IzdGt8UxM3CE0lfRJqRE9gDBE3TTVJX6ZCNDcD28
tSdzT/5Uz/RufudedQjfysXJvMirxw2vJjnSVMEvlEZWKTp4TdGakq/iWx414/vLUyWxHJX8Nz7R
lSpXS2D2/LYegON6b6bSVfV8w6HJKk0i9RMFN/pQcbQDTW/avt6Hd4lbOvbbqrUCOpON6ZGthmD9
ymKyGlwqcDSj9bQy/HBQqEAGGezsW4LYZzmGbFxC13Tjj4Ml7Ia0mVKkFVk+Du6SWf7So3hlkjeI
jjwtbfLASHkKuc5dGuogB+H44qRD1YHb9xOYLwtdST262Dg4Ov1YptBS5osWO0ZfXOthdhWnzeIx
tfEh9rgB0Dm/bXCN+O8767E+jX0OM7A0zTVi3MM2u7bPbxtI8v136DY2FQqRnzWFWNwYbufyTyDn
gsTNDm0CKZ3hunQ3HeG6F/83QWCIALeu66I+iaDFAomN9mDts13s1a9AkEMC9z3ZNxvH+3nPZIg4
t4gl0IpskOrgTH3TLYrW10Xdq6V5KPPulKhkY7vK5k5wHiRqo67vMHdNETpN/sJr3S3HLTydbNEF
X0FLRYN6AIzBmkfEWdRdcBBe9hUSazZE9BoKQQ0DYQIQX77xFxDxAA0uf5s3tNJA1L7diuHW7Xlu
uYVbAla6yyOKEHueBhOket1zYw43ccMm6KuiAXqyQK1DFXsjjyyJUwwmuo/MnpOmBhZ+5Ku4K3y7
x2rb1+fRKWao5ZSQwIqM6iMtlA+tKR6afNjnIB1yZmtLQFxSKTdEwFua6kwpS4BnyrfsZRUnrNzC
ZZ/mteZzj4L1LXSr3ZZBnSV2gTMTMXBx2oU4hSEPVbVOeTBcKD77+im/gwrn/GIljvFCW4e4ugfA
vDvuy0+jcrQGfAP7al/7W7hV2cSLULkyySw7VPUkWPsC9lmwBKH3+zvaCLp/qj8Y9npk/HDbGa7e
A0MzZxDm9nHq9Yd+zB+gQrbhYSURtSHC5ZqBaeM0r+z0Xk2c+a+573zby0ZnORr74hGz6G3rDJ0v
bRkiUVKcsr4fCzxMPZp7PUj8FaBOgi24hsQviVxJS2Ixyjgyg6C/3KHvGRwn9WO3bAVNsuFX7/5j
KRYElxSIWtwslxKEVaMLhokbdSi8y87pfBAAjt//Dt9UKY2bRkPGfXgl4GihBMAJ1IY2vITErYog
ukbJsjpBd38A6Cg4Zq6VLN6KkSTnjgico6MVR4ZSJ4F9rQKOAxGJQ3u7gGe18egteVOOy5/4aB22
SnKSiRIhdMiaqsj6QU6vptGttsQ+6b+YURwh/L3xRZKVFoF0U8RbRQW1QxCDHZ/Q5yr8Oxf6xjrL
BhcsWqfLpEIxEIIbNPeK6k87hfucbby5ZJVFDpd5ntSh1SG0USJiighUvzeqBbK3Xh/4Y/MPOdox
FIo4uDCKk2qzj7bLA/qPjfGGqHS9dJOhxRC1QY2jcen4pNeZY7XPly1L9u6C4a7huz4ZOfQS0/JG
sdrApDx2LH0DHyCLKkQalZprIHmGM/Dz9tCeDFdzvhsEl8O068E48W85fEOE1oVaYc1gtcK+T+bT
FEEVldn3GRRL/mmWRExdxcFCU4xJHNTkq2UhGO4/TLZ1YktK9oaIpJumPowy0A8i3iZw/oiA9/pN
G2h+HJAr6z11t2I8iTMSIXQqSCxbLeEQAAe3FcSSPVL2+zQNHao+Ku1WkCpbcxFMF2exBsVUVM/q
onorIHXg6OAcL4HqLRPlVNSh21v8QGZyY6cd2MvgPoDm20hzSAJMEW1XKqnRmfC6gR0CiqjXjq59
VmgKAv+ts4xPSbzR7i7xJiKKLjLmUeV9mQYa+NXGcPDU4u3yZpMkagwqRPnNPPPOCpGht0dG7pcU
Mlkl9CHzccmdJLSuJ9L/bubys7awweelvEKtcivmkW0RwR+URmjQONWRjdCc7mXAYdX4/av5MBzX
zvr0qHwo/sp5hYnd+Np15DM3AhFgZ40MfIEjpLRWSJTupXtauv1x2NH9HBiRk71uPEfi6URwXUTn
ftZ1aGiZtwTStYlTP5EdNBx2bNfto6/lL5h4Wn8r3pKEcyLWTutYVhoJUgopEvpaQA8z9MDbTQFE
yceIQLukjmerjPExbLmqJs3l6i9krTaWRLIHzPX3H+dZiGyFFmpQI81bC+o8pD+ZVl44ZWqv1INv
5hI/XV4Tia2KmLtB7ZdkhARUAFYKPy6izmHFcm/ThjsdQQWpL42AF+2GZ5BYrIi9MyFuP0MwGxcj
IN6VTvkiTN3o6JbddkSMXdMWrILeIdZD+Sjb/Fg1f63mlWeDq4XV/aS8ZBC2MskNsr4OwnxnyDdO
Jk2XhHwiBG/WI2T5EghWLjR8DJEdV2adHbUUzJOzSa5KFeKxPbVVNKK1kItl2ttYkNmb5ra+Mc3a
L5X2rlfAn5EiilmZ1R90ZjmkiGtPbZYisGhR7MJ5lSO1JrRmjHagJ0vlNwnoLNVquJ8QpPVDXLrz
GLrdQmMnSYYrUP/tMl5+MaiFxRZDVo0QCCZWD0t1U5bVfa0lV5bVPFV0qRzce07TqWnNB3tq8Ca0
jV0la2q3t/U7rhfPRREXHk0jlyjxMYzJW1mbzjRNv2arOBYxLtYLQD5hZQ7uRBPPTJbdFMV7MzKP
ddkEoQL+mjHqWydPTU+n0PSIdZ/O0ddg1L+6Jd51LO+cNsN88WEAZVkdOkASnax6CDjE2VDINHSn
rem1Fkb3cc5v2Gi99lH61ITmkUTzQe0U2+2bfpfz5ipqmD8pBXiS+r8cUTgwebdNwl9TDXMGRXEn
o6E3xuuI9qFQ+TNuZ/smyv8oVezPvDgi9WhZxb5YJg/R02EqVy5AC5rzDEqQpDlZA7IkrJyd0u6y
HQ/tnZ77rM/9KtcDsFTul+43xeEw9CtVBq6vjel2U33UiLHTRvpkMG1fsfSGVOpzmumPl+1ZZmHC
NU3VYmOMxgjXNLVxjfRj+rduRMMUsjhzOipV0aKlpCZ/SZpB8lXxUGrcuBjIAhYRM2mWVjblqooD
97n31p6J4rq9qnfpg+pBo8W/PDkSly2iJQG2qiFbUyUB7+zXpVv2dcTuc606XB5e4ktFxKQ1kqEF
3TfAmL19iDvrlnbktYV2QauWHiP1H8rGf1xmIUZgtkKLrp8hKJv177ml7ZSi3Yp9zm8h/XuJfpw9
lYl+wTpSkkAH+5HDOh2dK3zYzT35nA3l1VLMY6/UkEhegtSKKAjUYNlVmRwyK0H2MJ43VksSlOti
gTO3FlwWK+QEhv1AnPpdv6qA3nEm1zwONygHXil3W5eX8x5c/64R/vjmKAQQ32ppEsxm4Wblox2j
gcZ6265oSSZVrG8WbObMzL8TWeVJdZeT5qxtgsrH4upuhj2+9SWSlBm6f/4bOuh1BaUc0keBwsvB
5TVIpE3zSOl46pPkrqe5W+dgtVKsJkCGsNmNtHixFMir6XHlhlEdgKD+4bJBSKxaF+udpoLo3DBN
XNq4q85AVtT79WJVdTvypnrbiFPJ8olFT2Nsy04zMLuVXTuLRXDQArhZvDfd68aXrIH//4bIuljy
RNfGBGg6npCf4Nk98HbtV72hxY3eezfxNnnoZV+y7p8fG5GVlq2TELrd0bTqGxRgmF7GwlXJ4OMG
/NGn5WFQ6J7MtWvx7K9KIZUY5lHpzHHkKwuoqkq7PHX5JsuCbOOuE/LjhcImMkgxpVGQLPopVqYH
zmzv8qSed8e6WBs10zaPE8ScgUViNBIOe4An3EaxNxIfsjcXjkKOpgtShQneXHuK8sOcqxvBueR2
qIsUHTwsW1rnLEFD0v/jMG1IDnvcM/Zq0I8bR+L5nUDEiqgd94sREeyEEAGXE076TVgzEIWGHE0d
+d3lJZA9RHAWi2ZNJKnWba2Ux9C0IRK+uBm3T0P9fPkJ643lfw2HiJVMbVA58iphGpiq9iu1+2PW
KDWU15I75IeIM5jjsrGdZN+y/v5jpwK3rWWGuW6nGsJm6i+zu+vneb80bOOKIfuUdR//eEA7Gga4
YrssaOaPNq7BR1tDKARrk9p+D0zC5Qn7BoSdm7F1P/94TMZnxWBljX1bF292PdSOMmsHs00Ptl3u
9BZstY3qm9qnPcT7gbHdMD4DA+koQ+Nbyuy1FILvarKRWZXNqmD/WZR0RjiiamHM4ElPrT2z24MS
v6n6RtR03gsQseipF0pUWe0Aj4c082AeMu1lWP6NzJEwwQewUQOhgFWlQYG3DznqqQmYmaq/l5fq
vIfBXfW/K9XVRsEWHVlnRuLP3KjvCnMTCPkNSD+zDcSSZTHVINLI2izoAerzzLnXnCEagOvQwY7W
6AA7DPpxWZKbIZ07yELrV3ljPVbDclUord/0w8HQI+aim2p2w8bA/zboL8S/+8JaHo0565xliY+Q
u0yd2Na8LA+/jEwznRlndTqRyk01+zMfCXOAKYp3LM33tqF/qAyQv0JtgqRgAbqPX1gY35cliB7r
hO0H0/rsq+auHrsUuyWPndjUXjkuoXpSPVLKTqQy3kaa3+KaZXhqZFEn5umvXrHvR1sZHWYCUpSn
KVQJ1fJhIUWQh8Zhrma/r/pTxeIjn0GaPeraO88N3GShFxsP3Z8eyU4wcVW/eU6uQ2O57goox65k
Hk7JoRquxAZC2Zw6xE4MV1H7lyROX+1o/A0FbsOh9fSm8Fz3NNsC4ShhD1OSuTEQJlCdgURiuFLt
JlbXO0Cqo2HMMqBvGNqHSmfPUWR/gLFw15TjzcSXt6lr92FMX5PUuo26DFf/fNiRXv2lJeGhGlTi
ztiQ3WA92Ea+s6IBQPRo+SpZ5XAVjF6xuk/zibojnx87pj8lSfFcDXgqsvg1ONyVvWWRD7R+3ZSk
ANFRo7cOpzFodPIrpeg/0RN+LLu2d6KUg+8nno9tO29BKCVbXizIWiNPWcdGBMoo+zoFHXyoVFUb
R953ZfrcnhdcH8SY6ywEPWrQM+3RTvPWV9rxtqaojytp44MNtkBoF+Himf7qmgnJQxK5U9i/kgg9
HIlt7RsS/yZL65k5sT1VrX61LYfgpl1yd+jjq5EiQYJu8AeLlydd136HPL/V1YY4QLJCzkw3VCdV
mO709jB6c4ypjZnmVVV8ylQL2QU6P0zcQndi5o7pdEX61ESuJPtLw8I8WjkYk/tl3EWDDe6MEW3d
lvJihXOBTEFyt+ZUkASH+B90E0cvXfRgrqYro03uZ714mLvoS+nzuza13Ip/Aq4QAAj3ZpIFSkdp
dN2R/HYYNG+O9F86tThKIMueKtnVAqs+VH37yzSTrzIL0dKutb+ATsqcNDNzV8GAdh5dhwVEOKbc
vAUDze8oARFBq4Llf541p+DKg91tIXC+me3PrKNYoaRaWY/WgkNjKsAHaFvPYTqAbyGy93aZxofe
WnZWMT1p2nRdkLRzOsoh8qcaDodt56b+onTwH+GcPC4WJM4M85ln6fsIlYECtPburI7vIxh6aihf
KaF6Ah3FoSP43IUx07HGYlcs5gm55s+2ja+bud3ZFZJyzNjXZdg402zMTpv/H2fX1VupzrV/ERI2
mHJL2X2nJzPJDZoWMKYY0/n130Pemxy+IUhzc6QTjWDjsry81lN4spts+AUxFIFKN9/bLr/tFFSj
pfmsj/Xj12fEStKw5OxkyYxGyoG2KY0nuEt6ZukcOlZ5qX43e4t8/ZKVixZdknXKyS1SxtHv6XZj
aIDQHD1NexUS3wiLvbUlTbey+Y3FeecSq+ddj05lLb6B4uc59lbSs5IELFk6Neej0iHvfBACeYD1
FDeVV/TWBrhgBf5Dl/wc6ULwnbIRevvhEAxotvniFAV2yC/9jvjMz8LsXsOCCzemY06O/rL+l2Sd
0YYkWuTgfdlFHtXvGVAnfBRU/6cJ5KaesZG/r43bIudletPy2gCuCdVfWGXLi4GIR/uNBtsKV54u
gUwFlOwTONRBR7H1DGevs93s8ZVg5EYJeVH5Yr9P7xAZha/YHSo0+y0Q88pC+zgfPqXAEK8BLVtD
l7SpELHq4pRMze7ruflgGf9lbpaQJaIsaG3Ml7dBRzPf1OARVSV2ETSVenFTrvvQQHoc4T+bC3VK
jOS+lV1Aaw3Cf1z/2VTWgyWKV31qzmPpHmFZ+Mjcxr4BQNaay+FBbRRXnps3kH8NypxbuMBL5ZVW
FvstreFia+sEplntnmYd0LTAMpVOjiTLZs+qtq5wC9lrlAmv5WwmvQ+7uOSGbwyu4+Na8KCZxXOu
g+9n4zCZHHtjIa2k+UtwEtUofEs0GxsQ7xnc7k9bZju4JQWlxu6/Hvm1V9D/Zst2LXRLNBYWU3Fv
Wc9t9B6bP5grNpKHv7f76BKglEcJi13TwbWJf1P9jvHnSnuPnKsjLol8FO3WvfxDBvxvC2gRBXXH
Av6AIOsHHqrBgkiSe9lD6WfMyutkaGFdR/DeSo+T5HurgE55LfUHWSN3NPPkd6/U2bWxIiAaKMLe
cLSTxSLTz1BW6aPqbhjoxnWVzJecv/zQJfCpH6XTGx2OHi1lFzLgmMsiJeFq5D7Q2c+oSPZOR37q
tfWD1w4ApsZGvF0585YQqBzQg84hmGnTqt5iiZx26p9Lh9zEffFMRnNLyvQjnv7tC5fhzyxjU8oO
2fSYn9Ja/W4NF0wb2eI/XXppdDr5uRK4qGSs9LXO+Z4VvNwP02gBv1seC2lcRtocO3e6L3VydPO+
AmTYmjxgZO/i3j6WcNTTWfdNWD0sggcEvm7cNakZfL0nVuL3EhAlC9kJkqPE3bAHWr4RJyjajXv1
Sgy1579/iqGFNo3ELIZ5u8XALOlhXFsb6cbao+dj79OjeTJ1hROXQHLj9jVZr5wdvh6O1SW7iBGM
OU0MP3HQJYIugGC2D1bJRd8VyGK0jQNgJU4s4VCmqSftIMBZT8FFFX3I5VuSw2LWve3a2779nbtb
Tfy5iPa31bkIFGbOp6hMwZqaejs+xmkGt63aab2oSm8iC9YYdqEeRZ5sZR0r224JkcoiVoxjDzyM
fjKSgKhD+UEdmM5JkPxE3d8t9u577EvUq7eAUysxfYmb4lU8qY5FkAMi94krA1IKj5oHGHhsfNTK
UlvipSLDrdIaFj0HArHYJDo72KBfr7WVrbeESI0WZyWO9/TQtuOTjTtQUVa3lJDg68ev5ZxLFBQU
4FK0fFCOhIsg0r/K/5/bU+c3oxeWaMS/zNr8W63NtXGa//5pS9qdqcN2uhcHhctr64BR1o0bgWRt
oBa7verspNVhaHTo4vF7x9PA4MkdqkD7rwdqbQkttvxgjSZcHiCnwtXwzOJLb144ysXU6LcAVWtj
sygCqqavrMhBJc3cw/BzKD224ye+t69wmn+vj+ZBPG7JF629arHlHRkTFFtQu+3hk1cCs5W/fD1K
K/AWukQzmTVu/J3EMA277mJZXvMYh/C63rNT7I+wlA+3cu+1+vMS2DS4kd7CNBLf4FgXMeg7VvIM
wA6INEdDdWuMVeVR1vhZ1lwHh5YzVqTxnVh/MhK600YeUqFCOEDDLJ48f/35K+O6xEP1jZlyEiM9
jYt3NTyY1sbiWwmZS/hTQ92Ipi4unUPV31pjcUjNCE6s+sG0qzvDJhuzt/bz5631aXe2Qo8KqIKA
fpIUgFS90G4j6V3ZPEvQE7hHGY9FLg56rN0YMZS/bBEdaW/onlb/m2YxRIL+++vZ0EV2MRcX4D+7
72qd+26Fy86/zexi+5s6WP2UYmgMRfd2GlFv0uyf//bsxcYfeGvnk4WGjZ7+TpzzuMVWXImISyxM
Wg5ijIgAjmQMK0iwNKZP4TD79Y9e4SXTJRRmajqpwVo+PcQ3+U0exqd2Z30Hc3zTRGPl5y9hMObA
Stw4EtRwQRjXZ1vzDDlDscUUWXv8vNc+Lfa+rqYUdBEgp2E/3RT6lUsCONhWRrD2+HkrfHq8W8GT
vivwixP9MnvQ6GE5PmwM/dqz579/erbdRKxUZYkOH0wNZxcDA9pt9kNDfNcHeg1SsZOXnqKHrfRp
BaxBl06dZa2xypT4mOJShta+eUr8NIDKxTl9mVnvylfPWxnCSqhYWnTCdTqGtcR8CnYU9kCgCZe3
Ei3SaksNdCXILcXF1KhnaP2AC8bc/KqVzpPKt+4ya6efudjJGvQLgZ1UKU4/UnoUsmXyAD41DI6U
J098k8SwVvEyFwc4atVapc00J/LYBENgImtDE6UNPzgBsOq0qgNsdW6mK99Z8A3fCIJrr10qj0E+
fBxpjLFruflTae3TwPlTTHgw6NUrtZ1rxOoyiCCJ0kYGOktayGZT6piaV1Kx2wyoRk/Mh0tPkwnV
Ji1+1+SmdMkci/9ykVmKlDF0G9JirvtOt7jLH2ZB4wlmbzBwsXbAgm6Vl1cAX3SpVGb2HZ+qCe/p
fd2nYD1jmn8qNzAfATnbu0deBt2WHeXKVv/A8n7a6kPX9k6fQwm+luIFWe2lKJJTU6uNpHPt8YtI
AkV2pnGJT+mS4cAi+DCZ2oX8Y7VuKWKWjWxgxYCbZUyob/PCV5ONTt/zuMXVXrkkG4sj30ihGNcx
1LhKczxbhOxgghhAST/sx3KXkzJA3fJsjHyjVLUyWh9E2k+TkczswtHA9q6NKswmG24a8oQGY/B1
XF97/ByxPj2eo8RTtdSGjhNNrkNDgqmLHuy83gAarUTWpRsid203ASofG2N8NOM/UzcCg3YHStpG
krcSWJe+h4KJ3iR1KsCnuXF63e/0LemvtScvwipPeiOlBE/Wi+biVl2ggTf69ZivHW0fIoufBh3c
48aAUVhyQOecfZ8ZGFGApt6vPtBOxQ1DEaLwp7uNl61MwUdc/fSyjpTFBJk3MEtUUvl65KAL7xxb
A6VGrWveUQk1D8DuhCMqkV6TG55OyjcRq0NkZ9+7YrgfgYkftC2fjLVItnRJtIa+lH3Wp4hk6JvA
DMUD6y7ovDwOp1P6MtOKu/TfVvfHPe7Tt6Nnng5uP6QH3qRH6VK0eMkbREr/bW9+1Dc+PV4MrYSQ
BtZIDMHE2bqVgahub2ydlQX4sXg+PZwg/ddcMB9Qoo7RamdGyJX+/PWiWCm/fczNp2cbUMEpSwtq
WExKbxBPBYFVb3JQQxxwpSBeJHdfv2glvHwkLZ9e1CRouVs2Yn2kDI7riwvJiYqGJtgCX79gbZTm
c/nTC3IAGXtZ4Uui/F2o3is2PbtWTvaPOuynJ/M8GSBXiFzdepuTHeLFoQHJuJ25q263FUbWfv8i
qaJpOgwjgQVFSig0z6peeVOyqYGzMvxLaDWBckzfdGDftIkPdJP6kFWywK5BfjgGNBj+ZCEQuhu7
beVblvDqHvY6VdtgLvSEemkbKrGlzrsiP0v1xcUJ6HD4yqV6iophD+3ZbEffZ83Nck+f41D4ddBe
ou/5q7qXvnbUNrb32vfMEfXTCuiYpWAepJJD69BrmuCCvylHuCLqRZegaeAw85EbUHwhND0LxU6l
kwRFWb5GiLRw0NvnaPHDc7AL3am8mgmo/5L1YSk1BeRKfWelus8mYwqVG5+FQOXu6/20tmLmsfj0
zWXiZlbF5zkEJ4ty7ke19Lpmy6Jq5TDSF8mTGkFxtFFcBpG791005+u8pIGdZtQj7rjV/Fq7Ey3h
04oXSQYY35wtz72SBHqwUQDvRg/jDJ25ZCP4rA3WIkcQSTx2asICmW0qSvfSKB5mW7XZD67uX64W
Syi11DKnTmiFLCGNxiDX3WOUR9wTjgH/tkSrQLMH8q2ucxGMZOA7UUJvvkHfvnJs0CHTd0NqKDia
YvBsQPt8pySgapU72CD/cpwB/1iRs22l99xu/NycbnOqJ0FPCvTDJvnHbijzzSFRnojLZ7O3n8cs
OxspDD5TIwq7BNCtLJJnbgMmQHK4aGdkYF7Co0tZlKCrZSkiTW3dKql+yBRIm6lx95E93ncFYIOE
lA8Nk9+0PGtC4MhLHAr9707CG71xIrgjZm/gBWZe12b2MR4B9MdKByoorftuT4D8uuQdSHU5jPQ2
lv7f1yZZosq5nic0xq48mOAkFfQhg0xhDpksm337em/9PZ6QpShWSUkD92kQubrUuFVkfMq0LUOm
lc47WWLJ60GPeAUnzENb3ABk2XfPUFLrx7B8mS+L1R6YvGbvwJZ2OuK/kX1k+ymk3nZ54O8pBVkq
ZRGY203QLcJx2aT7KO6vlsaCBoq5jkaPMIqtwabRt3Sa/l6bhrnXf6MUi2Nw+ZwJKrHqRzrdSc0n
bR42buzVxvPXk/X3vU3cRSBknVkqTRvxiqi8K03tVavjXZtv9sDmGPH/dzdxF5GQjBmlysZ4oQeG
EGX5Mw2b7a1dc90Sm18Jg2SJH5eDAqAZvMcDe+wCEKZ3SYAmD7jyhj9P/Zbz8NpQLcIg7rvNWCF2
HPRo/Ca19NhE5h2DPdW/zcQiRZJKT9u8MDFS3RkHo+CXwdhIT1fW0RJInoJ4HLsaBkiaD/mgfBzy
3qhlO2u6mPbr1z9/JawsgWKG1heTzXDZy4rvVVKeB0CmYriZxsb+6xesDP8SEUby0Sl1wKkOUNm+
SnilyRF8G0zD149fiVpLUBhq7kCMGilql4jGaftuio30au13z3//lGpQQ+QNc1DZgPjvfaKJDkQt
AX95tUU6XYF+kqVqlUPhrNoRjIwKxnAWhXeO00MGZhoN9MNmbW5tgBY7eWRTW+aw2TsoxfZRBiNF
rdm4A64N0eJ2o/FxNB0IsR4scTLNx2G8jfSf/zati02bFzWtGgvTmuX0CH7CWeNbwuNrv3qxYUXf
JQZv0ESZ2u8gAe1hOxhnW1SmldFeIrdcKx5MNWb8UOpXCfi3uWmQ/ffCHllCs+qeZ1ZdQdJckFdV
XMc4853qBRQwrzZ/x0URsvT312O/tjCXIHAJYRmrAdYF+SlM17y5szEc4v2sZsgft65jK9NgzwHp
0/5izMrLvsP+0rTJj5I/BZzFZ43ir79hJawt4VlcOozmLubBpv0V2HBoOhgeM2xIK7Dg61esTfX8
908fEDGlzLhus4Oy/iTG67SlMb86/IsdS+JOOJFgHFd75nrqaJzz/bSHDj87QeZzE3iydv7ai+1b
N05GEor4M8tQJz5e49thdGgDHDi4hLgbgXQFT0OWuK0+15t6MqEdNqsZ2rtcePEb7T11UFBV3NEL
VM9RUWzMINpSK1uBF5KlpNVgGWPD3Qzl0X0XZHcIrqce0rOPwtixn+zQXhna7D6INk+zkX0N7ofv
noznfBdNAQct+FF7+nqRrA3yEtpVGKqcQJUVHx+vh1AwET4ue15+LMJm9r/bQn+sJAtLQBfoFqkk
diLQ6wcJJqoAuIAJYh1YGdR6oi2+wkfp+i+JoTW//tOqb92i12iPNpsGjaPJb6uXWdkxvwpfG7wm
RBq0b67dC0n8yGuf4tyPQZLfVjT+H3bhbz9gETdkblcNJzAQIk0PKSU3ugNJdZdJ/czAonPh2OZ1
FfrXMi6/FZYJ6pt1mMbJ8qKm3pnQwgBgu7xLEwaHzwKkFWjMnHAOe7xovpsQT4X7su9e3dQIrD65
aUx9rxl8R0n3AgW8xC+aTPPQMzAuce3We80KWfRKhNgbBKGMhxXMSsapq7041nwtNp/SGtwRTcdT
zUlCzcuQdjC1uQysaHwdXfXaFvZbkdc+wc2xGq1gsjoIjTY8C3SL4cau669jBZZoLomO+m372+wN
D6pPRygj7qex920JX3vG7ZObl7e8hyqGiqbToFvnSahXkcnEK2h14i16n5b+1sPfnU30Xo/ldJK6
KDwY68F8zgWatioPjmog5pp4qrR8mSPhn5VlAbG9LUh2yqfseSTjN8Y6I8z78Yk7ZRg5aLSCcECP
TDapn8WdBT4W7DEd/sN1qzcJpMvRJqc417qL4gCKOEbU+uVoPsdKdKBBMvobwhUyxIXGuPR2lu/A
XT3nVKW7wpKvw+gc+jqH025+UBGMQJ1W3rapExaafClIfhvrrDp0FgWTQUIhLW41D84xFwjbDX4m
csgjAe8/6ifL7H4OcH8PapXMzCb2bhR598uICDqyrK/OfZxje1qzKE9dgPunAyZLxzgKAABX8OiL
A2uEHRlFFcGCI4FvQwi0dKqjS21c7rr2W6WaZzhI2CGKRofE4XUQTZDnmTRQSKT9VPVy1/bs1tDg
vlHZ7iNxoEmjUx52DWgG0YBKrgkKZZlV53QS74mMwGEbtCBzuz0dzbMJ1MGuR2MpLO3oUCbqOYlq
xzPHBAWW+ieH/xTPnHsOOpvqsmPvqsGLeFGCQ/ozQ6PLKGFqN0AAJxJJ6aEjcAsK1jMMGyFpW+ZP
juy5x8Ab8UfhBEZrQPxyeoO68T2t23NqVhfXiW7n/IbI+o1ZUYja/EU29NnI1Ys0p9DUJhCyWs04
UeV+bzt6U8X6Lur5EanuLmnLMOkAXgF/HaVknoemg+YEE6z3sb6PVC+b0BZti5Aldq1e9R4MwE+6
lt41EYV3jgb2nKow0WAJ3nPOQSHTm+8q6u+Hzpw8JxfmfqrMyuMjuUga/Wqqrr9p+uJY2fK3Giob
hD4NZgGdb1TWE3Mj1Dhb0W6o6q7kBEvo6KhT1qse/cqphhNSm9wU7rhxz1x79CLd0OKImpI02QHr
NtAYil/5P9UJyVIyD6UyV7mdhXs4/OoSboUd+16m5ePXJ+BKJmYtsoyxjkppFK0ADrjA2PcPuGEq
Vge8b3dfv2H1jF1cFrqRVukgkImlhm/tZ/C5hAlfgL1fhJE3K+5twX5WktalDl5V5/U0pFBbH/ri
HNvJboBqcmazrVRppeyyxIq6MFnHyhEAddnuDzHFIY+GX8ZEvgP0JfzOzrsL8I6wP9NZwA2e/oCs
yFbNZ+WCsUSPFi03XF7NNL6Sw3g2Zj8nV4dJTOrcuMwhftbwyBsKSrxsSLcMHNZeukgnVGGNg9ND
KW2W+quvfJ8fDUj9bSlpr2yaJUq0gC8NEZoxCz+MT+4oj0VCNvbjylJYKuJNA1H2wCxxsCBVUWjC
Y6Pa1VjjXy/qtRR2CRAVNUSZ2gIQyLyLgook+6yt9x1S9h1R4rVXIMJChDeaXOJP+vAm3emb6KLU
q1nygyM6ew6Z7kwTzNzUOqBvchZuAc1+MNdsHd3gFAJnTA0BNQZw6C0OIu2o/BwI4nDjA9YGaHGN
sROmcjErjDPHOsd6PHm629lB2Y7vETV+6Oixm1kDrB5pfyCneARQ5UcFe63A1iHyx6Mi8qKu+IYq
yXOpkWJuOe3MGKKTab/PpzwDIde+0ZQ6Wm37g1fGP4pqolj/3xS3q5qBO5GLn3dtwxn735zJTX4h
YRpqQblxUqwt/EXM0qAFZOsJZO6Y3h91Gp8S6YR1VpzY+EsfIO9bRScx1f8mp0GWwNcRlult1OB1
vXkCVAfSd2cz3UJkrQXgJfCVOeDGxY4rDvQ+foBn3H6u5GrX/IjGEKLvViV35ShZwl9RRKydaYzE
oR/eTHp1keYZ3UVLXr5esWsX76UMnFk1yhQmglFx0X6Zfypc1LB9gvx3e7etVb/6lvnrPt2gCupA
0gS+KB/NYtAHg07HYWV51bG7uq/VBiFrpeHxQfD/9JaaJlHn6tOsmFcB9l2mRxEnV1GAulIkd9Bj
mJtnGyXetXlZpCZFbdgSRhGIsqYdYhDh7wOPSWsISP9zY2rWPmcRTKLMNDPbbGeGFPYFxEDCbIeU
Oz4RqP233+M7EopAgwRn4W2f9iunxxIXaws51NCDgKmcO12Snp51aDJ8/UFrj15sf0UlAL22jjza
fU4hGm6gV/r1k1fC7hIHqzIGSY0Jqjy2i/Zk82jYum8WG6tqhWJClnDXDIfdMPSQL0w4sLVwLzsW
t/w+Chg6rn56A1V7GDz139zj8G8AMbKEsOZ81G0LsvwHg+Ba5M3evvIW5uVYYdIrfhr7OcaAKMle
jaevR3Bthy7RrNQcOsltZEJUZfdO5ho+vGFpiIZVUGf9r9qqzpObhg2FxIvUfzkmfU/B1t1YGmvR
dAlwnfRm7EmOkhGYyID22N/IOdnBvA1uY03sb4N7VvaUMa+gTyFCQxPeRl8U1b5YD+GnNwrNy7TA
VohGmq/Srb27staXmFfVqxaVD7xnVuADLv+UytCePFzyBrT6yiDe5TIcthxdV9b/EgDLMmGqskKK
TuWLDVF497bqd18vjLVHLxKDsYQkel3BqMPO36Y+giXzRUHX6euHr43SIiKMTs9FKh0cC9XT6D7k
YksKYu1XL/odY2X1MqkNDMj9tHNV4OxpCL2xkMZw6USVrvow0Yk3ZnulDLnUAwGaoqAZHL0OKYu+
jZZ4yCN1QiXnIMzkElfT1lm9clNaCoMQQ0+ZbaLIoh3ME8Qpb/UjtIQRfLbD/8rAfWTmn/YHqCp2
KeUoDiMdoE5se2Z2S7r7r6d7BWJFlua9haNY2+q4mnS74sgC1J782PJm2BhYesmOHs1HFI2aH9RL
wq1q9NoXzX//9EVm53LZNVQchFb7Tf9SRT9qlm0cPCtZwIdB3KeH913kCj43qIbi1kqOpK69gtzW
/a+NAVv78cZ/f7w7dAMKnLjl63sTDoyvZDdjR9JAHZKbTgtnzg3fbV30186AJXRblbFTj0KgpnCk
PuYBemiIwWxvhPJt+zVr37TY9HBYLm1RYszq6o7Tb6oIePb96/FaiSdLFDc0zkYGlmR2qAZIb5Ww
Eu6PXz95Dc2zxGyLdISnguHmB6nYRU+46UWgvUJJeHzuU7InbgIVcXdkQVcGk+h5YJQkDjqu/RkB
jfHMHqaW1vhbCMv2xjy9qah8ZPYkArchb/kEoaevf+jKHWuJ5U5ylbllgV5FVhfnycH1jUE4xrCS
0dda7ThkWh8wJ97HrVuH//bKRT2jbYfJcCgKrVoJmYAht3dRnV+mhJ2TyoagFXx/7Kr2Sio3JmPl
EF+CvOcCStTN/SUBoDQX6g1iXH7sRo+C66VnEnZBkNwira6oPJAl6jsxACkvWrhrDCz/wzj9QYb8
D6cQRjFF6jlWft+2UCzh9kurlRB+n9ytdvHad87L/FN06aIEEm0d3iw1HbJFvPumqjowxuKkt2wK
jLRAz6DbmMWVvfORmX16maYPMfT64YgzAKsIj5JL0mT/eBx/BJxPz5YDcQqoWqUHCAE7+9krsE1D
s/WSd0R/6FmNh/IQYaNs7IGVqLzEiTuGGRVtOQs5A11XP1qQoVPpC7jAG89fG6pFdoFmhShVDcU7
ijr+IH/p7sYBuRIal+DwqUc1Es6h4pANws/TwZvokRrWv83wEgyua3SCd4KRHcwiDi0O7ewu3rgN
r4zIEgyettIphIYrUjEJ35DKJ1vLcu1msFTLHqqp6kSuAcsDnHkHkzvQKQGZ8y38/zELt4sUK1nc
Ev/t8prkRu8gwtfDFRzvfeHAfCFOp6NVtldodm8JDq5dKPXFvjaHIYajaJ0eyoqUOxwqb51OdklN
f7eJdYEA8dHMnAcoM/iibg9NaewqXtxXrZl7SVLuE1BiJ3T4WLolaPfBMvlLg3kJAjdcoyghvlh8
1Gcq+OqwS3wSPr2195CsBH10q5y1tsLpf0Ma43VtGANeBIB8WDraEZYtvsj/sa2jL3IL1BTjyJKo
smrxQ0mTs2xH+LM7G+nY2gpZ7Ht4wXXTBBfjQ6ogaFtqUAXrU2gMNC+REqhgGluH+N8DmL7EPTOp
YNkk8+LgpN/G8QePH7MGuCrYkXx9Yv99u+pL2LMZOVbDXMzCZP6R7DvZypLWfvciE8BR7NKUtfmB
xuQuGazQNcaHNHP3rbYlw/73/EZfgpr1yqiHSOBml2QKdjLKupZZUnksqwJh1HvlQPWvVoWHDaI2
bql/n3Z9CW1WplkA006Kgw5B+T5nThBDtkYvprNypV8zayN7XRu9RVgYU5gNaVCxg1jxWZ5ldiLd
9ffGhFsfCKf/v8X1Jbo5S9BSZwxVsa5yLhZ6I3pJhnOpqxu9HC5khKi9Md1bmXF0pwJy/eaJR1lg
QpI0i8T3yM5HYCYUOBUuLNJqCZ2V6FiZ7p50JMzi+o72qIdZ5m0yQeOVDYmXjerOmgRwG0P5M5Hy
dipHzJgD+7iy0QCJglmXzSOgvXQUYBLIP6XsPCTOvjbG1HcBIocbz97StRnowZ7gxXVDZPs4QrnJ
l834OADmBpAHhPj75Nqo7jam8q6nxQ215OhpwEB4ygLGyaVxYNT1TTu0JzdVhzxKz42wf7EBeHyD
xvd8Gm6rOLojEDdDD77duWOxJ0aleyIpuFdwcoXX6x2TKL6lw6j5fTYeSMkBeombBx0qvGdlTnu3
nXYii7/xuDxQV77VnXW1CjOIrbIOqgGbV1IVaBlKuNRMv2V2QoJKUOF11DpC4SIQdrXL+yb3bC37
nSec+SJ1bKiMM7DdmuZPXjtvSmOv/ahVQV9VV94lb2VdPTbCQYMMXmu9bPdj0XtVA5VjBu59Ghth
zYEq4DCdg80C82NSP7jcOgmniD3NSSgkdafveiTGnRulVxH17oxSUWEngd1nsRbUkQLrwjBPPbVg
ozo2P3N8lu80bB7l+kfZ9N9lqZ8Hx7nlOat9WnLAr3o398fUHNFfA8mVUcvyR1fbNZn+Bs8WQKdg
PAT8yw62oMozGpIGJh3uayZ+d5V5CxnNc1Pmr3FOZWCb/QgDNisOkiw5D9DvAVJ/Jys3D2RqF8AX
8cdeJIlHh+quSepnw8onrzTZnZLpW2bhHIDC9WBNul9XzV03n+u9OaAWl+dPZuzg31q4SEAn5moU
Y/ec0OyXGsV32gEgV3amlxpVGbJyehoyYEk05H4hofWDciBuDtHLR8rJI1fWPnboe9XYT23pnnls
P7cKOBWcDQBi9e1b2QF+wt1aeV1in2GYDqAmOwisQIeRa0mzvSzB0kkrCvqc2ezFUDybqYD/SpFB
AByax50+eZTmP4SmvaOX9pq40c9STQxMXfNoMWY8Q775RuVqb3X5cw2OnpfbUFPrheUXUfugoQbv
AzR3AuflZmoaUGSjigdlAmNwo9ACE01RP3FM8MuU+imwkncAc1zgSCVCFNj9hsRhlGm7umheJw2Q
eVZHr7ICDhf1aoRctpOa23tZod9UzRT7nZLo8fX4pkh7T5HIGiY9QgXWQoMWt0M4lGA/ROe8l8h6
+F1kwRGktxi4UrV4xIVOCwQEgjKrNf2e1yX8YTLpW0PRX2MShZwwzcvd6qmR8Y40+t7oe4/p/BRF
hu432viEzXG1NYjnaQNYI5Vh+0Qkd7Xr/C4642Z0hoNRxD+IiCx0h+Nrn8vnyqXnUeWpJ2v7DRyB
vYqhNUOYcwf7JayYAVWRJk5uTZl/g3dZGLEpTCr6ICL7IU3pLVR8AJrKokBWFi75aeHZ3fgGZcN9
L6Mn2VaPUgh3b1YlTGbEWMM1DCDUpIGjjVRgVBnR66BYAMThsbV42Dugu/Z9H87kDa11rikfBAQ7
i94Hu8h36+FbNsFDzJ1Fr+L2W5KRs5YV6EdIBVZDn7BfA+P6jqb5rWtbP8ees2Bq+nObdTe8Y69a
ptDAgH4ZlMTNOvYhI/XO7f7Y2i2sHBLIeKAZAC4a6z07Mt+HSd52TRWQpoUOPQB5kepvrKbIL1lq
R7iz6EHvihsrhs7JCOlYrcG6UPjJ4HAgimQWnBk63Mv6J8ulIUTE32Db9rOkFFwkejNm05Oijj/J
6Gy3pWfHyaN0Sz9O6GEkAkEg7X6WHLvXYX6Dre/rtIfrHEoumhH5U4qAjgsIda0gcZMXRPmQZ+nv
tmJhhXUCcIG+U9izUDPdAzgQkCoOalgLKZLuRvG7SCDhmMJpLan6gOSpTxPt0hXFvdOZv8bZhAD+
IFB8NvxWs55x9FaeFg8XqHDtlMN/VVUWxv/H0ZUsR4oD0S9SBCAhwbXYarfLu30hbHc3+yoJkL5+
Xs1xOmK6bRCpzJdvUeypFuGP078N0PA1nn9tFx35ejkIk6fID4mQpneAkjBeUdRGFySKoUXaqSOa
xJ0s4jns/ylvGc5vNHd+1K3seZZUP3QN5K5cJLT+CyPDaZePK/LuGvu7+s7jWmNH0jvnaruXpNZE
lugbKJTxgLWGlBUqoD/smrZPmbtEDUecZW0dLCyxsW7FvfSKZCx1XFTjDi6i0L3mmeMQHTtCpbAd
fpoIz8JGHw2pfnO6xrnKnd3G3eOQb6l1y8eA6mwJ8ZJJQ19AoEll7kWtDp4Z5Uc73U1FyJysxXB0
CS4UC8OBnSccm9SW8WRWCCztS6yGlaiiNcAHjXufYsuaFdTHms0W3X7SOAo2RGYd29ONPEKeGg/g
p5qgjedx+w2nMA6qDfL5qw3kjm1/ha9vubxApJkq4r9Lt0e+FG4at/hSTKaEk0d0lFfmhY8eWb/A
f3zppiLpYTPkj2ssgwZkTLh5lmavCYMY3Etm4lWx7NQrUUtkhd33RZvRHh5mUpQXy+c3Bbd+S2uG
9mH6knV5aw1BMhKbUos4WyM8/O/je4WihXo+JYTq25J7h64f8RtBwqmc8E6DPXM3rHZeC7KpCBDW
0f/RbvN30PJcegSMUYQCWnZma/cxl8UtD7eLhUoYv/x6GFidzS3C50cvXYfl13XIRTigAWsRImvC
PCjQh0GsMhH6nkyN/r6i6mR754fOJZ4n5c8j9b+rRUAY6ZVRwxAAKXT35uUE7tmD+nVL9cCm8UmA
kdkslYz8TQLPkdUa1aROBh1enYmkU119kY0fkdv7b2j5Cu6C++mXeOGAad/xj+9c0WaNce5xuxCv
3umS2wzBIpqroTOPvd+kYcs+ytlNFmleah88YKEI8jDJrfKWWHkVSKPQajhy7/d9H+e6PEsHtvul
C1vqsAcPk+hf0swnp9xSjPUIwAXVa1z0CQEO+X4tl+ATjNEG8ZADklxAIUY66tQ9EmAxO8RcZFvY
Xzdch6NonqvBwEdpWvdypWefh+EOHNBHiMcyDCFT0nlyj5RFJAL6YBcvSKvDbTUhy1q4DH68mwtd
uVu+DP3SgffbnGpkdsRLz+fz6vOvPFegZ4ODVizsOJPVi8fQ8e89Z9Hve4TblfP8Pqxrpuj2j6ni
x1jWJwSRgHvH0BU5d6uMN08/ypplApy1chbnUvOXeoDnIm/Mm8pBhmnBjVgJ4iQrvsRj11wYH8Tr
Ygk5mW7U//DHAM5RARvdVbGHnn8SZTzJ9VrP6wuBZ3Rrtos0XtQoubdW79tmjEHTTALTn5ZOFMd+
dcuUK+UnULdEXm6e9VJ8QWPTgYNbvbM891L8GCg1wz2/xNUoilsfb2H5F/EDQRzmkLkTh+tdxRq+
V223RTiQexKsoLGiHfeaFBfuW0PNAKd6dLOtOOfj+Le3DlIc3HSsOkwp1ksWUx8pBQksDH95HRzn
jh8aL4AfPKe3njhXXvvIWrmn+QA3P/PGuz9VmGHq/pKL+qMqWIxDfSll8TtRNwkhOZ1zdemp+666
9lIanZYClHpwpOsoYPMz35oUpX+fL7recSVYgtSa40LC71DWKulG6v7IGa/cK/Wc0N5F/oW8FKZ9
GXT+x4gS1qLoIFtVJAHQIX/wnmTpJ42hmWy9Yz90f3PqWfzMEgznxcY23DJH2Guv7FOAkU1W/Gtg
8jqHPcXIwTbEEPY02pD7DNfxBB7w0bbpvTvj1nH7ZV/kFg5ZY/uzLuEhoPKhIiZZNwTeuMaOSS6n
a9Mhm4d7UxdJ3b94jIGIy37IiKcPHfvRybdtz511Smm7rvfnMSAapz03+fC6lJWT0M0bU1RsOJto
xAMBLHwxjrOkzTpEtqtfiFPdqjs+mwfIA7GtxKa8K3S6znCvQ0ZjhPeaMKcA08/mD7ZYP+aieqBI
o0n0tr7ki+gz1I+zRarNp2rYI/Iy2lNfaRMDhZh3hRrvyRqD3XvKYr6pSohWA5g2+Tw2HfJQQQLd
gcgcdQOmLpg4uOnauzRarLkptl0aIRb4LtC6yVDtcVHCZrTZ0IsH6y6XLiwfJJqDoeBIyugRHQJu
ebI64PzS9bHog+CxGufX/v9ZLvhqZ1K9ObXtk0mQI+RtaUFk5k+kQNW3f9CyvaxSNOlsSdYU3fPa
VVnZQ2IBEP2wbc2/ppkezIIWB278OggvRQnGPh/x5EYLiRF8R4EUZaZozg3LYzz1U0/VAdybDOoH
ZNS4j4O7Hgun6yKWdwk+gOfRlCdUYu9h3lD+fYHxcj7YIcRTEXCt47AWr+pjiS1VSKqoc0mBpN2S
JGAoDbu8zN8QeQsb52Y8Su2B+ViFW5oP689iq4SGbeSUxS9gc7hPWkyVgYZbCEQs4zicgYSmHqme
S2QqEetlHf7hfEBEKGXnnuNmzdm+LODmivnlPR/1N4padZBO6d8wwpYXD5Kno7uu/EnWXey04Mi4
gVEIM4D3HRPntjN85yw6QA4dApsg3VAzVDvbypJ6yB9gNLg3LDyP3P8HF6J9ie9v1PD5aLaU1MFv
Y9xbhXQqSp1/4eyFCcLF0qrtbnYdbtVGisuqfITbDMPVVpjz1i4MbGSkfsiDAnSdqQkwubIQ4b3+
H3ftWOwxs6+gNohZ653CtgsyvXCa6aoR+20r4SFCt2dbm8u4NQmkC0+kkncvW0X3s4LbSVBWh851
Eri/iZcxxF6xDjedBCvGpsCqgzL8m1krI8KgUNF1m3RB+VCZ4NTUGnYzyspd1fZZAxO2KR8OtlAZ
srUeNtb+grXyZtf1YFj1p123nWkw9RcUphEjepORXe++fmbuk2Kmf2hXHXxZnJhmcWNqAjBH3T3K
zYn4248jnBsO+ocS+XPdCHix3dGPxh2SBhw8OokhWZflMEJB00Ang6zWe0ov/Cn6EUGg49jlmEGR
9kVc3FS1d4HgZC4RCxY+Bo2F5KV/7mQvsX0ZP1sIA3y97frGfHJRXtkg966/QC0QTi3iMuBHWARx
1aF8hL7Jo00QpI4p+EpK+2OR5rbroIWCSCkl7pxilnlsRL6zY38ot+qK+2xPOH0raPGcbx7GQP5n
4o0AW1V9CIW9v+guQrhpz0zcoNxEvou1E1zoNK4CoDDtbabk2rW9jbFBPDhzmWKw/mtolTBA1BB2
RPlYZLksbn3ISKyD4WtBQgCYshlx3ROy1E/VVL+HZHrZit1CnA9S5U8+deIJnQz0jNHAKgsrJ5Nq
t/qAWRi8MtSjMXWyMuR09Y3odtPmZ3VhMqzFEgchUcHC/1WK4jtG3XAm56JF8CG7qU7v7tY9l2hY
mNpPBGnbjM9wuhIYBS0WIjOCvtcQIeFz68InXLcyaqcAE4HEPmILJkS70ObdoXjc7jZDcabx3lzf
RW6sJF+BdmPNx2tNjH9eAnHPhwzmvceREgIhcXPdEKVy3Fi97MJVBYgL1N+IuGqBe7BkGsjOUaNC
MeDx0EBX0ax91ML3JEFUUzp15DAvc4omPBu98mo5ZsixbN/INplTJ/1TuBTfi1WXAPafu3oEujeF
LagnyP/erWQ9IX3gbJZ+1xA7AhJwt8SxDnxhJ0/syjagkO8wYMvWB0UNuBJGJPebQluXqdmkASKj
9hDZnVwK+1vsNsTUHzHdIDiuPmIuewUBoIt07T4VSNhFO4d01LL/ChwSAsYgad+EMWb/B73lVxcR
XZFVUx95C7cIxWo+mgDbZWXYXjpEgfcZXODnktXSsTdmw0fIyvoDJ67YyQpaoWWiJ41CdR5r+29t
hg43IRSCeMyY0NxF7dqlPE9t+50Pw4dawwex0lgIcH/RsTSme+aF97mV9asO8YiZ7eFNN+RTEnK8
C3grouaqTLeAROdteMWbPQ6sbxPd4xZVg6hTqgdE7zS5OcjNnaDRC9GON00V8UUNO2ddbNSP8hYO
8rKUxRE/3PvKjL5jvWWkC/IZtrXZBTmuGt+d/yjIByEnC0W6tu6x2uSp0c3XZrp90RXxdB/WFPJn
MYNjXMH8m7u4JaQD70e4NwHtSTZH/2onuLhjcdBreLasPpMa/dLSTePOMds3d5uDVk6MIIRjNwGr
DhRSa+Z6sJAeWiB+47VCCOHUzG81Rb3DD3gfpTUgpvmsNG5OYgK2I2K99EDLvcGAxzS0VyvV77JB
juoCaRy9ELlefRIGz20P+EeUNlEF5KNiucjqT9i4ST/XJ4/2WSVxHsIirrWKrMY0PLxtbggo1bk6
aN17nJB5mqKW6oMMP7zqkTpIFisR21SBrFlA9DYXh8X/9QoB4nPMyvc2fClpF1WkTTBLZ6E8cDi2
bA2Ngq09Ew9xcShiILBtHH83TDS9QKY9oNmiC6LKR+4cMN9KhSkFXuL1sT+F6ZADLUQ0zhwA9S5i
RBwmTV3HjQ97NgcZjpXmsTYi8/iVw+l/HRJStBdNAL828g8yKSOMfy28itmfsp5QXsB0IOx7E0DU
xfLbhXmE2Bc7vKKR+y49G68oQhxEK290HOQPsp+F5hB6bG/YROza9mHwq28QsfcEYaeGTvHcokT4
2/Pmb1dm+AEQ9WdRmgECEzcjDD+ZN8L8iHq7Ya52lQ/RvKkQqr0FL35l9kZv31UDKUZF9m7BQVZS
0dq4u3qZP4bQi4DxQikLcI5v3yUIknX+FVbVgSp9cZn3vdXhK5Nn3j+t9AKgLJVb8F46PY6qaM8a
z3maBi+a5uEZbMjIU94brstH3UHU1Tg/k+le6QK8s/X/9mj8UIXWLwGJ6jBaJGzqS00qwC9DjNnw
wav8G3cWnDxoYrCtgKXJWMWdsnEBKK5Glew7Nxm9j5wi6MlVCIrqopYHx8UjT3ogMZf9kxzbrN++
STemnaR4cnvX/GiJjxfHEAUi6WDCVPX1z8KBbYJ+rnCpMXwW9A2RkcilkCnuGNz0AP1RqbtxRvvQ
sUMrKkzr5gUk0rTl4V7h6x6kiO/uNAR8bUU+XLzZcEWgZ13DirvAE9KXgZC4w4Bf6engUgRrYqUD
pBTv60fCTKmf3sqBJm3V/cthZwgMP7ob71Pof9G3nEJMKAs/rOuSgrDsEOdJFf2NFbgn6pThG27G
4NQ6fWRMeOiRVgXYN7gnad5GLCHG2USUkkPlBI9QE++QzbAj+ehE49b+wWd+akp5nNx/sARLdBvs
yxqpWZv3NiCJqt5E3CK7JVZ2GHbdGqDqVg/zgkAurb5gIbJFQH0/FHNvBcTAO+o1t1FhWRYMe44t
MxJRTJ/ICRJvBOnuvNxNh8n93hD5WG0tKIbFUz+jMJd+JgW5GGuqaKKAkVHbD5767ev5zySwK/Li
alyxqvLWyFQ5mlj4DLZAqyDSNxgf0Obj9ATt35qsKVA/0Mp/PBc5p96DLjbYFZxN9dUHf6vtQ+QB
EG29m9h1qFmk1/I2dK+F2+KFGXxqeOTW3QVgKbh4Rg3le2M13NCaRIafFLZdVS8vIe55ECbxC23H
tfevefkrPHhWC+eEvTFuceCSuEZY+TCu79RLGpu/OJtIFc84H1HkYYvpsC5a5VOxnqnJX+qu/TV5
gVCXEe23OhPZB1FP9E/ujDuEC8RtA+tn+WoZPi/2i+4wYkCNg3x+JFrgZ3SyYP0IsDOW+sdzeFQg
Z15uMGTMh0jO7Nj2gLeUvK492aFNBQBUrEBvP7Rl6OAo/rYaTg5e3C4QyIdPOX/Ma+iM79z92k/U
2j1gqCDjjUHQtjJkpbk2CmeMLyZi7qWXGJXKPvGQHTloiIkVGCHHQMG9LeB/NxifTcgF2xrEt6Nd
kcxLcRkjnRLGNp2JYDMOct1VIEUM020XtAnk26mCA5uu8mtPzZHCoc3xP307vbe4xMWo8W3BfcTf
b16O0f1GC/c0FtO+4eTQ+MhJLK6rcvC5f9v6xYMfbsub2MUCfxXNqXRJ7JUdgl17PCdY3xVzhCv3
GQUmnQKW5dxLF6CswWDOYRFizkJjqrDlmMrTACnDAvEb8JeDsCrr1D1aG+/OYE7ZEkADMQ/Upes+
BF4ElBy1geJcY68P3kv7aAv/sa/xDoWMuH1fimZHun89lv9mLJEC58RLc1uBjGDRt9vme2TdJ7j+
uPiftvaf1x2t+xqUfapcFk0aphjDoZv8q4bL4zhgURb+Q27Ejoe3Ak1NPyL20H/2UbDFfVywIY59
mK2kOFntoIn7gGYqbgeVws4zAcUSLoM/QPazdVYX/HGyaBGRFXj06F1MhbDPgqJVMthabT3yjwHK
8A8GQTwWGthKYFFgY5cW58lDm0Tzl00EmQEcSaEcRhb5zkM33YsHU7657F+D/+A0wHrb/RAuLASW
/qAAMYeAdvgSJk3P4xqyQ+yz8Caw5YGokGcdkcncLekE47dRi3hCkanHL29CZmn/5qK+TmI5zkGB
lIi3Fpd/uKEoUFiOdzsNrkXdAF2Ywr9qy/eLt3wCkof/hY/b+u5mOJ68Lfhicn2hkjzBPwrjHMSY
2DnVu2pC/bDDV2gwIPYVnB8pbl/cbiUw47bAyrHoUbwQtaqb705u066pGnxBg7tr2HiHvo4FFhYI
M05tsJ1g1HaiWEv4pcI+Tu9CLIRovexbg7QfLCC2IDxAxpvC0oBEk9N9gkcJkpHJaTIswMCL4GcK
MI0UH3YeQK4p06HQMg6cbV81zquuobVpkXgr+B7Budpv41KCb29EwkryiLDPT3g17oDNpsVsT20n
M2+QV0+Y966T6QxO4KTDHTbNOEYtNqt+nRU2+OZeFwt/SvwQlxOivmNPcwDk88PQQ/9fLM8wzfjB
8Otk5RRkwImR8tVe/UZO+GpUlcCF5I83tC8NzMxnFiS6BpwFlx9eOBcAgums4MK4honGWF0O+sCQ
4hTI6gWmII9VwK5z3f+ICZl+YfjMqf6siy67d2n1NKAAepmCS6Dtg8QuLNZwmdi1anrCGPIYBOJW
S3DAcJpkVSxpMCMStgIKKs3wgEvl2UOj0I/NzkEgpfVoGuC/heJodG8hG141vDrqHixkF3hrhRt5
YRl3lxNvWDy4Pq4s9txP4m1hazqOyLTzxz1YXLHZaKzboYk2jx7a+zFEYjm8cyNYX0Q+nCcKAifN
7n7WBt8gCvPDkf/88k8P/kfg+Bhg1wiWIhMPkg6YwKoxB7cS7IHeiXgHIS34FKO6jqRXKawl/d0a
3gGj9UM5+nsNsbYa5k8mCFI1Akw93C+n49bl2AJTH3cTu8CcAxbZFRqnBbXO13PqwWZrpzhiRx38
IqDBLA8tmeEZ47lvjQP7Dh3S+7YQIzBqlJTPrsjBcMC3dOS9/wXCiX5wWhxopwcoi+tpAk0FPh2I
C5YDOfkMJirG72E/C3cq3wyJbECfYDlu9+J+wEsd/gldD8uMzuc4uyBFlJL76ZSXP+AgHDUGYYSJ
IZqg2NJtc+bzAneV0HPTPOiqiPlmhd59MJHjUqy96/lxnuATwqtnmNzj0MPYCB0ukO2xqHS8oNxm
eUiBakE5AnU+6DaIko0br5MPvheyj2UxezzN10Wh8/OwE9ug/Es61kZwlgOxJ0d/goX+FNnSO5hx
4HvH169YbPk7uY2gc7Xgb7huhMdBd4waBMqz0ygp4i5mC1AQlzr2y/xijfhHARWh1MQ+iLOr1J+b
a9PNqTPWwKqHYavXu6eA4VlIkW4DO5FGnN3GORS24NHseb+Tu30YA6B/JmmweJkDTyo0TtOBQCO7
k9i6TYhDohL9wVwhsX7wDN61QbQHuBFBLrBWmTBUVXGxAEASrvszjsFDuzQvjZjRhK6Qbxcprz1s
vPzE3QSuRiDgocif1GIIUF6FPEfvMHA4QGtAbfWIzUJrgdLIZUDMRO4jVpw0A4gYDr2uHjBIj4KC
JEWA4dLxMgGcBWNf909CmY8XRSVsE3KRVh1nkcT2MR+nV14EWecZgV158bgIUSey867uik3JtOxL
Vda4dpv92Npom9ZbOcHiRWEvidVrjIskqgLniHyoV69gNxh8fi25Eq8+R+q5aUQ2ws5n49yPgUVt
aItRmeDochUTLxErUeWgYiMRQI0TpO4zMGD0cosqZGQYQuSd7gk2dYndVjwAaENm5gPABj7i5fCi
WXyvAL1/hkS5hplVzfzPoLBpTTgWP/rabZWKYe4YcaUzCPEtdr35FHetdzMDujDum0+8xGq3DK34
M5Hg5BkFLgLw/QJO8b1M8g73g2TjX8wRsdIQqcPtxYTDoejtAXn2Vw5rn9IE5YUvHAYIwfM20B/r
edd62jL89nE7uW/B0F2KoNQogcZ5rJe1iUWgsfpySwa7aHnyW3Ys/PKjdssHhL19NWim1Oa8eh3c
iiQa/YL+qZS94BNEx1QZ8Ovg5NUt62vXqV1g1k+WY1vq1OaJj8GZFvOVg77C0UlqgOCzul9b4Cz3
8/IIp5wH35Ho9Lek23BhCnmafH7kc7dDfiVAbj8mXndxxRzbSe+bsj3pebwElbdX/Xx0ZxbbEosU
Eqjnxg4vUhKA1fmXs1oYjmyYJEJTv/erPngb+Rg7/7FecRZ6Fu4Ffs8c0XJso+82zLPc9u+NW6ST
/YdVfVqPNBspcphBQEDJOrg+rCbNevZqE61h1aNrwWjITTY7y7Ot+AHWzidQbz89Z70AqMngpFpi
XOhhrlaiNxosolHBlTbO01I4txY5sn2hXsDdYzuPbA8Ko4TA5qspyF9RwqVIFwoKIXPN5/rQNhDR
GVbvrMjfe8e8dALzUajoOZjc56HGzrlBWqsgMKl0OLusgjxXNQujiaxo/yGQDEeFRMb1BUy/a+E2
J0fnB9d1DnKab6tWxxI0JcTZrn910wDU6QKNGa95MaVQkFQCGSxR/VQe3HET/el0BPTvevgH8T8c
1C05GglOeE3/rTXcuLCbfQNbIRO0+RpzHkR86s+uS5O8VBcXfowJXeQfb2UvIWoQbj3bYBfbvAyj
xlIQQbuHENYYa89T2GXDe9bvjquBI7Ul6yea8AjaPRQSheygrj2p2b+YbgI5YwCXhdTrW4Vc2WYJ
TrmdniogZY4+u9xgmYNNlJ4y2b+Fyyf29S6dd8gD4iXalyI/LQKuc3MTwTsaX29+WCv0ZaM4CBIk
YW2OZY1MOzGDYoOY7rEi+AOYlK1F4nVetKLBMKONJmAYxL3er9+mwyQgL45lpxYKwjv/YwMLydP2
VXkaQuXhjJjwJ4fx41yGoNPMUVAD5q9xNhkOmPLxAgXmgjzAwrnr+qdx4xn4WdhHzwkEtaetIB+m
LVPSoska+ckJ1QWWTy+us954xxekyqs/01p9bDx/xjiBaEErYdatmlj2GqQqjpo7gAwwI1GHFCC5
ruii7H2Zm4Op4pUQcQ5w9fZKhbvRaV4Bf2JYgNVJ7HnFg2lwTzj0jfXyN+j8M3xw0gV7z0iWaxH7
IwXLHYJWjll7LHHv0u28Ya0E1DXYVRqbDeCsD1ot8eBhTY82NeIiTwp/TBFifyF5WWQVcNzRW18r
x+yFVEPk0vGjW+ZbXtQpD5ZjSOfvlvNfqJv8TN/bmgDrktFiYVOxDcXep49F3ns7VtzvwwUUw6W1
Dw78bncekICTHdVryMlVCoB33nzZciy0Wjp99C5H51bJox8se+5718Dy3/y+Rht9p45KsT0W2i7R
tILimBMvhRTk3oaxAOA5NbEr4SHCcvETFuyFbhBeWrwHuXOlxhBKMqoAHMwCC6S+ymp0xA7mj8UW
96Xz+g1UvsLyM0SquntxqwWQ/ORs1bFoNg7ot62yEb3/XvjuA/a839SOgANKJ2ZVe6wUdutlp8CP
HoOsKZvUqV6hCYryaUvn2txCeWfMzMZ/QiZsthX2lToDyI2lxaHf3rANOo0jTq4Jz4vhQOMxkDZO
8bwE8khEj9Wyg2nZBdBVBcVPd08z6Ze72XKeWLrh/fPto4QDWFGhQ6AtptVNVXEDpBcOoPgGKbTt
Hi6vyoELoB3yXdMFf83mHCcwMNEfh6D74V+k+jxVLnroeRCAt9Q7APuEli7Yw7IFyADPeKLex6CV
uzyEYRzpp0e3ZRie8jBzmBJRIPrEcbqUO+MY1SVKCd1iQ2uMig15I8XdtGuQCIRAUnEN8/buV07l
Q2MBt4qCPw1umJVcvBRyzNDxgLuoL2RWGTLlq9i0I+Z2HLbWW/az6a6SrK+udh+QiHQLF/dh5RVu
je3Vn8yeluGjwfiGjeC1zYEgBmKMHdons19cW3eOHQwPEkYqkz9DNwAXNlBWXQmSHSwBiaszZNBG
gCs+2maOfdvcb6sEmVvHjTjpqugjvwf2FDzN6+4wanX2ITPxkSGHgRKUXnzkP21eHhnTTxK2/3IN
ZsiNgwcAeidvAas8aFxssiW+dTYtaZevYDHPV1jR9bEYxR8oNy/ziFt4bKYGW3zz1/L20JU1SYFb
vq4TQvD8kn/QDWUXuLPI6zxy7uBiGOhHVlIn0UL6mCpBURp656O9X/GoZ7dylNdmpjVYzho0F2QX
AG3EgqJZhg17QQwLXW/fh7E++Fi9OAOMJUw/ZKvx8QFrcmRSXRkb4CiH9ZY3ZqTofitKPqoZ//+d
Zs8rAO8N6jHJDyYUaCU3gxO9bEk1hQ8DAmYpvqRo8qQL9pVzXqn7Vw8VfO6Y1wMQkH8qrI6aSl7a
uvupBbZTzhBcyYLA2DuuoWnx4nvVrS0rEeWatcnC86zzx3PgtdcA74OhRYhRhuPe1w8NUsn7TZz1
ML4HLV5Nzc6yYGlt+C/ryN8Ny3eN0gnUGft+fDorioCCXL9s66/VKS8dCj8YNS8Mg3iCf++3WewZ
Y9oeI1jshurJQ3Ss3+hs9RkucpkK/PjWwIUP5PnQgCDCxEGjOvgS3ABVgj2lCzCNtre70Q6txgMP
6kcqEQXhmHStsSXWyI0rcyxhJQifaHIr/eBbexC1vXm9ydyJpxu1Vxj6wdS1SAvuxGC7AnxXwDqL
stvZIDjUgU7aBhYHogXpU0/HAtaD7jDubc5vDjcnl/Mf8EwA4VZ1E+fdmgFn2od5d0YVBZhcu8Bx
/RatqrHXVpVnytuj58jnNUDXaCcZ9QKgu7EBpC9VHmlg2UcQJO8IzgKazbSdSV5PWUAJWNJ3bsgM
e/WuBHU7sMLsSkgEnNVLy6qD5IB+LYQeugDLCAXBsgIHGX1b0owgHaslJRV9Wyu425Xk4q8c5qug
o8iuwKU2dVBUB1jOEeONu6qDeejWV9t/nJ1Hb9vMFoZ/EQH2spVEUdVVLvGGiBObvbchf/19mFWu
EEnAtw0CyixzZs5527IRxUedDGvT6Q9phMWMnicMfvjfDvTaRG+AX2RiK0fxPbMZSgnAx6g+4iDZ
tbqxFE10TEZr1xNP2yjtuz/VT90YeVKueFYMaTAf1kaTfbS+RQXsu0OI0lHAIyL+ZdGPYiWJ6ZSN
gceXbsKNocbAoIWewah22KWdCfhf7xUbNoPxMgnIMvHQrpwqv9eSyGHoouzkvNsFZnrXK7gKMZwZ
DAlph1hEpLQsFWdaN1arLgY/4Aik/myYhpXq6EGLdAcwrtWkw55pYPt1mbwK8/SJ283A4nhopmz/
zAAwEke6J2Juk7Cw8vpVqbN7MMN+ZcrTK534uvRRmjHZbfL82czENhz9vTCYpvpi29szbmwcUXPc
la1zaKpiIeaeVzHcWsRv06huHKXa15EN+QNmnFm5AfhfHyV3afO7MRhqdRiAsdVUGQW6dtPKP6AO
XuVS4DGsWAUWmZlzPEo8VzGFlR6aIazILoeSaGEHndEBW5JbpHPQChRtoWGnYkt3adXTicDz0KCK
jnK/Y9DAvg/zIByWdhqu7KrmPFzR41WrSht4JacU+Kmy06Uh88+9zdY1blEprxwUP/3cE6GtiZzg
Lap9eo3aK5KPLIk+ncy5F4XdLYLOX9bAWaZmnDrb+mlUwZfexIC1AUk6pTtVJc4myhYBFL6i2dZI
YbFKJ7hVn10qH1JjWGuRemgzIC0lfbEG5mQdR5bcLPZyMLxUEXtIoSZ7qS1dlE7LnJriT1+ynT2O
kb1s8/EpzCxEA+MpLUFk/Po0KaMLzwe0GPvRgUNSirdz2UfbrGfHrVBaOc4mGNCuiXrbB+rJz35E
jGErbfwSCcZ1qk9niZK3G9N162BG6icVd5BXi9SSvNRI720omRUD5DSzvDHq13Er3FRS7uuaZYD9
MDN0e62m03eLIflSctrcBSWHSQG1j0MC+nLeIxaOqYMZdQ4ZqIHE2HYbLamPEvDEQC80w9el2p+q
3HL7ysIN75eflrssHDZRmr43BbxY/CKXUvszKWdOgcxuSqBOSi1RHS9uNUYmzbJm8BsG8bIe0YDB
MqbcLzI1XI0OU5Y+/TEZ1tHqpBWjO1cMI4zFGeOMfgUqs1OhIXUA/K+6+oH8LM82CKqvjG3CI8fy
mP4RNi2oZggsW3X2oZ4Zxx1+x0VpnLQZsa/wWOglY1+b5kOpybsoTDyrso+S9AXdfGFxwvBb+zNo
sQSXmr2W2Tg+xdQY2ogc+VA/AMelC00vH2NFPEKgX6g5pb39ZYAHxUU7LZSEZNOUwFdFvGjj8xDY
0cIacOjxpXFvFbVr+sHHNI53wk5p2TjH8XFa/bBQagb+I01HaS7imlHyUHMYQFFQhus4VVZCnxD7
FWtJDQ9OKSiAEJUS33GjTmJenG7zBicy7AeqYXjIyCwKC3/XZaMXcieDbTIvNoF0S3Xva0awGtkI
aiOzOHoVXG9ay+OsVGAuu0BZBF3FuU9izBituFoPIcrR3Nh3jByaomOe3uRQ7Js1RPiPKSdbBsev
DVu6tegk3CYgZS+NIGamGfOCsAme4h+xI3/A8jQZuKWOvzVNbs9IfuT2d9MpG6Z97wh5t62qvEGg
XkUOMLDS3zkFXFo6fIgor2HVbNO+2qeR9lA5ZY9qK19NVvTYxKJGq4BtAbSSVqtfInY55jRIqkT7
AFrnhrW0C0bUfHrott2bIkaw63DVSM3AwEH/bpRxZeSc96Z0l0IfxU9kN6Tqmxit1ynxFwRd4pCX
uDYrhCMrAyMwZ714TBt7Zzs4SKGq5DgOHwN6AG9+H8rxQ1q3bp6wiQoG/zTpd0OWrXVRbUMr2Kpz
UJNVxQfYZcssHZ6mumXmke0KFflRX22J7d3EnbLMlehYlJxA9c7fmYrkxo3aLcugA58LgMTQGQ15
xbNUzM86UE5znHhlOqdAC3+OYQakE61rDhaWpkADtdbWJLYSKkLVkrY5ejQV5KidFFoBBqzgjHuj
VvtFa+WPGDwvzEJsYr1e6oOGCpN8qoTRrt39bBIbPzImialgdSVUNXrAyoiW8qNfQtwQHT9UbKuW
vNd0uKd9BDMgrmqiLxD6vrGxYPEL/VCZzaNidXv6t4Nh+d6ER4uuw2tMgJbyzIsZhkaStbSk/t4S
wMdRzw/gU25DeFKtXdjgAB+yAonTyyL+r6GDt6BiG9LjBJBV2RN0HSiuuTasq1J2S6eEpFLmd6zt
XZVVmasm4duoqchuoo2cN3DutacRzh1MIPFU60wGg1JyOzvfG+EIrmn2y7Ev7u02zO7hL20TjGbC
yvSkqnyA2XeHnOFbipufVaznLJ8R7DOrDrGc3OmSbXhZnR19M3nOtepbbdA3Gdm+U/Uj1CgOTeH4
UI/qDimwxddZrBwtepL8ejtWCiQPY9hzYliVpvVF7H0BQy5nwsz5I4MYsyim5kVK7F02du8wBMNF
E5CBW4/RXSqPy14CxGDgeIpkRZkh4HdGbutwlLf1ZB6zsXcZ67PtGj78ZboAtQh+FriP6EaMy54M
0xjtkM4wtoGmUiKWUzrpu4eHYykiXSWT8dVV0iFL48+u117UJnxRUV4spKpBiAMrJWoTvM9LK1/n
HRrbOCwekiq4h/kgNpmufGvJ+FVK8kntlXWEQDlDESEN40eTRg+TYq8nJn+8SabeebFKIOwuEsOC
ComqThrguJFBdewHJNAmvb+SrIOhespTmvGiGF+DobmDxCIz+wpfCdx84dCL5TyF0ehCtJ3M/MMO
Lk8hdsTNe61QYbLOrWhr7az5KKyor93UrJhfnHImISon3zJBJCmpr6OvT/t+FtaWMgzSYHiq2hYR
lXaiPgWLEB3zfEbW5GljJBAFZJVJfipDrKKYSL550CZ7ydh15XSYro+jttSakZF4uAwgeMmAC5lS
T4B/kJL6D0xh+wNx3yspT9cd0kXS3mLP6ORj6FO/Hb+770N1P2WzDiGkDyhNKMamDEeye5KEcH24
NnrJeXKyJ4j6Y0HPXTzkc5Mz4mLK1zEuO0cGM3GG58lvTmGsLBuGPW5pwcEkK29ljTCN6iFjUSie
IRnZKkaltKhGsRFSjMFaei/3pQffPP6lBMUvADu83tXsEXE17U8Am2TcmI25ISTP2vay/glRnbju
EJirL8s1TJAnS81/tyMURJnBBQbXC51F1EzqOg4MZ1VLckLoXEw1LliTBVsd7pXgT3okPXbTT2MA
9MxStt5OSp7rInsOBwledvsy1Z0rAQn2AfQso6doQfWYAslV4GvQdCbvjg/YYXbxgxP3IJxj/abb
2s/eUDadMW6Qlj4qsbksBs2NzYFbcZ4QOfwSQ3dMHRp8uRi2Rm+9QFj4zPkmYeZAt5/Kd1XT9nVf
bHKZupA6yL91/1g0Oio2xPNWXb8mqXnoUlhddqLhgphInxYDtIbzD0sefm+ihk+DylZjZ8QNhxOO
yv3rWPZ7Eg9WY2KiBtN+Tlrn5hF++DKJAbiaqOsmYMpmp1S41rircsY3kgPYU1r9YUoZwwT1YwFR
MWighZRUI2rIneiZiMwUK/wZ85XcNJwMs/K7HaJ+kZj+axREP/UxQf3aezn45aKpmTClQjtwjED0
Wzr7SnJgjTn9eyW19mIwpXRhJ9EO1TEhrnnlwm1/MQftXk3pXyBJNGXu+bK/xX4QL1onNAAzOPUq
umsCgRgAmssk6PZtaD+Ppfkzl7Pflq6Dxeo5idn2LA7T8SmICo04ZvHtp+JZs6X0QVIG9MvSTH0A
fh4CFUp7o7lSAiBnWaNFn1uny2mqEzbnjGDHroCZTwhZUZ9GIiBDatoiaWsmmGRWSMa6UHNz2ZRQ
u0hI2JUlm6heM3xtRmwLppRZkabdxya6pFb9SSaIF406UydYzF0B+SLTAd6cvGLK0yH1hoWGWqgh
f0AjnnVmA3GY4PyliFNjyLvWZCBt1194DT4DWEIPjFtPaeaZPYcUhIvQC2NKvG5VD5pd3ZVx8KuI
yxfsGsifgAOwQlYk1mOAQZqjwTOd0uKZbx7NO6PVUq5AdSbtoxY6htgMCaYYAMlPCo6p5UmOoEam
EsSWMNQOKHFDAOKZ22ONv0Vfk33Rxp9Zi/bZblAn6GX90ee9SYkePtmBDLLQZI20ssSzRQJRdahX
bWgNDNycjwwW7MJQ1T065Ze+nGO3ec7GyCi/4+5I13hPTHiwpYXwzXc+GtHMtOE7xVLRqsSCBq68
pzDuYuEcNLz3HNNw43B4YFzlIAIS35FfvKaR/0s0zS+0DmIVdMNT1/XJRtMwExKQf6uu2mthuxQk
usf4XxkFanIzsl4N39w3CPXy7LXKxh+TOj4gFmlWeqlQwq2AHhFZYhnJABQDOF1/lzr6AXEgYoc8
WUtoJqNcZeaSNPvMT38ltGRZZJerScCABPN7JOB7w9PvVm3SDdDbiFzVkL03VE68NuJDY7fvyYCV
cFhkewPLzMyWDklprK1EOzgtQ0JVQSojWNtqRzK6bbTVFpL/XcIZC0hik/sVqrVsY0ktAilB/SED
ZnBKexkXCAqHrtjB6qZ/sb5oi46tJCGeY4wwRPuBwWITwVdKnH1f5Bsnb6HTjms51hkJqQLkIgA2
lvbxfNhL9PgjYMU5slPiq1cfSrYnHJipFBPw05CK74IEU5ir1TLUtWmZ5cj7c3LMrVhamjm09FlI
3AYFes245MwZaDwVK3OnIXgMadnaxNxblg0J0jEoMv2w1K3QaxpYL6nqPNVlvxKCTjObzQ54/c9W
nOHp3trrATwW3lOULYYgAe4yd0BZuGlH4XOf5flSBPbrIPCiV8U2jodVXbSvQR+uU2R6mzSN7Dtd
yVfoIz3Gist04pxnaKrp5TJhBMVUH4xa2ttkMDiliaSgMxZ6CFlTQPFcBA3bbiczbx/ZN8zufmil
nd0NH37EHzVZcKEc+RnvwYMYowersj4ndnsuYHJQMH7GdbWzDf9lEMqdrmGZoXLmsWnLRdqsYx9y
ewcEr1eyq5b5U0vDNA3WM8ABpHD/BMbzGEs50+no2PkVLMvsMY7KfWaALsn5veGkD12SPYsZ3iKM
ds1B9U6Uo79QIQEhs93rNqBgP2/Jjb9lZobqYhyOccOspZZRg2rOWknLhyDsOHOFGyeGKKeoygPi
45OcymiiKPTwvT1HY8qFfUGOIA/3J3nc65VzkPWE3NBZLZBjyZGC7QY+R4/BhiA6NlGzMDntmA5P
XyT1t59lh06vPVEEwlUVyHhOa2eLAsRvWU/1NmCPd6NSr9dKRAUpY5fUoQ5o1RzERp6kFESVd0/t
oswi2cJ9xY6dcQtKiJocDHF02OImC7OXRJ5nEiFiCsmn+xff9hTcdRjXL3VbrDWjeW79gty7wFrh
aLmZWgmlfwmTiWM5VFDpXRLqVx3H2MbgDrAc+uxBjdLkCfiZ4WSue10I6dGume3QwemLyGQUH+t8
sE2uIO8uvEDEO7vMHmqwH9k2N/MmrpO907aMhXKiAMLCtZjTxBaMFV135kYaLwIMjskW9utf5sRm
CIcKXBAKqoyjaxrqj74uv6UB/ZoxWu/weHaq2a31XH5x7GxH00H3UeFwZs5c9U7Ie+Ji42Ui91jT
ScVXCi+naJKYrwGvFUZZjBK79Wj3hBIPbLCaYFAspY8DWKyd6SXQ3UTsSYX8L4jy916tZS/r4h++
CH7mSL9WtRntUhEe5MF4Rpr0oOsQkVOI+pGIvw3DXFgIGpZ6Etzjfmsu4yR6zKjG+hQ/WgG2GEW9
U+P0VE4c8bOKsfKE0izvDdeYtZTKcKhklCpqU3/EMOC1DoecwIRxrEkB5zy55cPjeBiZw4ea22Jl
00TjrhPQRkkmnizzNE9E/TK2kkf26R+F1LyHE3T0oHalDCVaW331zLsUi4NK3MId5TLMY5WDIvI5
G4VhdyPgDDcYnNRhCoG1YVQiu5w4nvV6hBwZuprCgFFz6gpy9vgrFTC9C8YCItWOPc1fr9TH0ST+
pNTRLgTYBeQl6uHaFzz0CuIv1Df+0uBNFKVgU5nMre1j7FmZYCj5GN63PZyxMVfv5Xbe1zJER7UT
vFIUH32oLyZo2dKWEFTmpETKTQgE5Xf90sLlFuFQCBkWvr6rY0614siOXYUuc67sX6DZP9mdfkdG
xq4dyngJVAetd3qVrOkNcTiupsjI8gRhPPR0zYHNN2SnFm6OW1YT8x/5Z6Iidm7j3Vg3BHolhz7F
RXkyfgskyqVuQijCe6NH4xah3bKAGxO7QS7DyYDjAazgRnspg/g+U/L11IwfvtafyLP6FHr2K2Y7
CJ32Nw2v5/TMJfBLMjYW5FW5MZCBJqcumnZ1nbpFI8F9J5TXavn00HwG4YaJzayiBAKHF2CMTJb6
2D/GtUpAJ5MgVPnBIjXCzuuGGpJXMZBzZ6zGqHurE0T2CXFurhZp8/EWhixHV1eBJDYlSDFK1IiL
MBExzC/rfRI9uJ4TvA9VcqA58HLDx8CyeMTI0isa55dMt7BQrdjj2AYDd2o3dZw+yyUGmqEJdqPz
0uxsunfKSiyUDvcQM4s/mHPvYEXf1zofCAjuLsLOexzEzgG4Xphqc1dj6VwHzpKT3sZGXtThmj+F
bb3RsBtdWKKY18FbrxL4ExtepKOkVEyxVAyBo0n+AaNo19RoHaf+qZNN+xmTkYdiED9TkR/r4VeO
Xwrq/u+4Cl7BB19nj5d26t+Hpv5tljIZj8ALMic5SHopPHQbEyiqxqLqSWZTs+K5h7pfVWIlaGwt
I9skhSIvsHvc40RwH0M4mcD0dcTtKNjgPdbjvuu7BFhPRYHenExdXQSlfdcYJbJWzTPx1KI7yj4s
S2Nzi39YUZ2ur9u4/TFM/ZeJ25l9otpWPjJ5NSelFLXv9/gSrqRlshWv/ieUoht+d8rsZ/ivXzlz
UXQmzXKMiGyLfl3cIQPygm21zXe3Xfj/7QIpO2dGikKtQoAfHPX6UF+EnOCxoSOm/uvGU5rdsf/x
959nSBsmcTn50MabSPbUnbGO4NbCpXJZXOp6zmbMPeiM13/sgpXieZa0BIilZKLJNtEUfzHeAgEY
6xu+uRcek31mp5glQLDhiGVf2pzSyutSgAzA2et/+KWLzy6Ef3ny2lah17nBO9B6TiQWLh34BYkb
F7/0Cdnzr/51dbwrR0lqsWkMZhObcmxWQ5ucGifCgavDe4EOOCpfkrzYh4Vzwz9RvXRLZwaKjt7n
smjnSJ5g8JKmcHPHInwUKcg4b+49mfGg5tGj0AbC3tiO89jZN5bqjS3IiklL25vgzmO3z0S3nCfl
KFJRKemLQDU4s7D7GcVJyv2XHn3Q6vp7uPio5q/4r0fl4xtaTCohd2IdPOlusGvW/WuNq791wy5b
uWAsaZ9XDTUL0t7CWFJ+HHf1YVplfxZFcGyxioIGstBceYPFw42YJ+XSmjirHyZmGSSyGPlGvIPM
F9/1tvFgVo6/mWhOSyytiL7Vflx/fJfe+VkpkUCD6Jb5LUt5UOV9Zj7p5dv1S1+4jfNc68JWHEuR
ufRE0iR79b4CX7p+aeVCiTpPtq4D2U5klZ7cLpeoXxFIrbMXgSyhW/iLYJk+5i+admMxXnhE1lkZ
KZET4m1j5qhF2oUG7aahQRo4MN64l/kz+ke5tc4qCTT6vBQBz8mR8XoIcCzO2ruibQ49tnEo5pXn
arI8uCfskYi2Ukd6SGDY3vr5S4/yrNSECrGj0cSqD7fZnbaaNvAXCI5R/qTw3t6zLu291ll1USE3
IKOJig2KHKSekVf0xLWZYbghwPAInWPVYDSklMZx6gS0SpabU35ef8YXLGitsxoxZErri5Lfxncj
0d86jhikw/VwH6zsRg7jhSJhzW/3rzLUJAkTHQ42m8miQ686V2kelGom7jje9Zu4YN17nomtIosu
5djhufQMxp32zjBwp4gabQsjeqPYlViq4/RkWHF/a5ld+vTPqgPWWKUqySrJLBYc+LowDhJOrUKP
YHhO5j4c4y3WoI9WPx1NWX9pLOxLpxTHz9z0l2GCtlKfbni7Xwg/kc9TsRUR2+gyk2LzGh5KJtjR
ssXRHDmFS21E4tcvGZwha0e6tMiX3Y3lceG1nkdkI2aza1M24o0CkU9Klnl4P+SPJC0tr7/UC1+m
eVZcxjKQRJNMZDE0+HZ1FbZbvfkYDP4LEom9LVRxa5+cP8R/lBnzrMzoU5dw+jGBCL1gQ2LM1whj
aymv5xCU4bO65VB+oeqbZ+VkGm3HsEwe2IAwOJ68uhnc64/qT1bIv+7grILYiS6mKuIOVA+LuDkU
ql1062kRrlRE5twKhpEr8EuzcPv1uDFubQCX3tFZ9RCd3ozm2FKg7ckLDSYF5l2eP0SNTwv6cePm
Lr2es/ohdYbU+jGtiXZfyVv5Ndk5bqWs+u/ot37Inp3T9d+59D2fnS1Ip7F6WUYnII/FMbf9DR28
p0AWGYbo4fpPXKr054m3vuX7ZaxWc/8TbJDyPxvgbNvWVdzai79gHv233zlPvo2LhLBxTMU25gd9
ar3NXCafbxa6j5PmYkF9434uvP7zkFs4/HEkYS+8cVpvDJ+xOd53iAZyjh5RbN+oA8qlXzkrBIMq
OzjwdfnGfBl2/Sp+wHL4XrzNOaL5d3g3rnAlEgvcl27c1YV1apyVA4zFAZ9DONijLq+UUvvWGZze
eDOXrn1WA1LIoQT2kLyuGE85R1gr+n39lV/4eo35B//aZHWzlaVcm/v3SEUF8qo0mQunRw1vZQtf
2PCMs6UedZztRkFXV8E6w9ijfBXq+vrffumhnC3wCe4e+IBMKOGIA4iCtE0FDLh+7Ustg3G2rJkz
lraVtsScLuXl+Drvigi69/Y9hiqEgaVftzJ1lPmK/yjCxvmRwBagXCnDDWafocf6g6WKpaxgDt5X
+EFl3TvnEgD29DGcxA+cbG99VZdu8jwyNunVPJ9yPd207yAPr+FyTlst3fRVXs+Bjog+V9cf54Wv
4Dw0VtGYKYc9K75P69+lmtNklwpkhepGh3fp+mdrPUirSWc3JjY7tw655jxPerlrI9qL63//hU9N
P1vbVRR2WQGheGNKbgCZw8BL4/qVLyzA84hYO/QzMbYswDxDJZP8GtoK68StVrxcv/6lvUM/W+Gl
qeq13fIh6562bpbDS4D2JTpUW3uPdiC+cRuXHtDZMkfzaFZlxQ4VBN+ZsYHjc/3P1+ZV8I/VcR7/
ataYUWNhMf/52Z20kI/5Fu+VENsqUufCe3VrPSGU2+rr0nW8Obgp3mfr0lN+2J+4YHrVp7P9b3Gx
sn5WEhw5KW1by/mIwyc53OX6jYnBhY1KPysAfjg48J9pdEZrz/C6st/K5DTFx0rpbyy/C2/nPDAW
O1KQx4Jf6JxnTH+kbHf97Vy67pwT9tfuUQyN7+c5L6fHY96QNw58outXvtCanae/BgYebbXOldP4
kIUnRTpNw6GYvnPp0FiepL5d/5lLN3C2rpVaUf14voFMhQv9G0fu/3bduU799WDkqalt3AL586f1
mL8E4Y1PRVP/vRzOY1xFTMIjSux007TlW1WUj4RewInpcQIKfKCeoOzWlVTcDZPzJBLZK2tUFVE4
7EYrgcfk+6+gULGL5Qf2oCrgFbN0fErhPcFd8Gu6ziY8CoRWuwxaktXbOHxUj5JjHx3Ff7ElnAz8
PPtEyvLChutef1rKhfKtnVUPQ9gj8DvxP6Iqnzu9fG2V9Jc9E9BLBfKxWhwt3/ptNYCaWv/DyfST
6mjOqoGnnc4yfrzBXm/8KZce8Pzvf705zirYIegUMvtFpynqPMkF34u26jpbSyvn9/WfUS+UNe2s
lvjIwTJr/kAQiWM/YuANUudvSgotOO3rF0Ahz66gwGrdO3EvKfE3yFxr1QKPVfYAbfdElz4mgewl
OvoyKUOs1RF0huX39T/wwrb0pxz/9RhEWAdwC5p0U2MmkmKHUeFgPqov6PtunM8vLL3zjNq8sICH
Y7ZUKV2XXNUIuhtXvnSsOY+lzUVYNFOpZAywRzdzC5gMi/CtWTtkh0E9g3uO2PRGobp0G2cnj37U
dcXPZMDbAvt02Xftsf5v1VU9K07+aHItg25MBuPE5Qtf6usv99LffFadfFNPDScmdw99zFMjhS7n
yofrl76wks/zZyEf2oOj8VZlY1+OvydGyXhZra5f/NJRWT2rE6YWgg93mM/PAfTpqvAiz/D0Na6W
u+rGgePSszlb/0qK2bbpszATVJAhCLNZlt71P//Spc/WfF/ZgarPu3DaZXfBMC4zNTpev/SlZvdP
nflrvUaYGLZgKvHG/kjgWmyROS3yZ3+LF6Z+yg4YhvzADnBnbacbL/rSufI8fzYjfiJNchYZLiUe
nnCeifqA+Ve4Sda2tVBvwYLzQvrHAfA8P1ZYYZR3DWCBMpGqIn5P0EAy/ckuf+A9cOPDMi/0YH8e
61+PD2OFqFc7VnEPJ287mbbvZmbx0o6UY6U/0oc9lub4grtk5LYSBm9Odd+PtPcBZlU4MycUmEYb
IJLZeEX7mNr77U8cHbBO1eEQ24xVq3yVK7iJVUYP1oFaSBZeTf5VJ3UoBcxNFgyIDxy3ZOSaOdFm
CsQhkAfPrrtN0UnvgYoW2I7x1sSvEAtQCQizz5IvxESvJealS5MBrs9XhQPASgllhJEmTHdNPxpJ
hgp3yPFnKT/ChNWTk/RRmNtSA7UvNMSf6cdY3wojvQQl/UH9/nqY2F1CvVRB94ZH1IFevg7X5X58
EMtq+2cPvYEPXCg1fw4Tf/2M0up88JoEZt8+Gt1vpfBMoKQb6+nSBzGv4b8ujsYJF08EeRv8eBm5
rZMjEVjaEr0hczBp/R9/5ayeSaimdVMNiw3CS1Ulf2a0NEhjWLCbzJJHvXMNE5ZcRc5T23fPhA/e
+OAvIbB/VvVf9wd3zUTpOVNwvRGneEQQq3RlPyh4Ans2lPR1/dNc18v/muOOxOb/H6gaREPcoJrF
wPs1MT5r9Lf+LcDPmIvzv2rEWQfVq9jEjdOQbNqpuut8QeixmZL2JvWhWzeQgyMLbT+WZG2AGMfp
lhigLJGt5F5hF7vWyX/EhbErDMhMSSZjE54m3aKucQoieQ/zj+lHVAzEZmQPhm58Vi0KxaDUPjVd
bJMJXnUx57PqDpLmAq9vjHAjCWN7UfxKnHLvI4i0xuggF8lvaaxXwu/G9WRhDKdrnl4JFwuSlxLH
aWChI4pk18QSqBu1F6PBzjmrECD7yn9lWchn+1tahDLU4ybZSDpZN/pvAwUyMsfrH/SFJSmfveSO
GDjTCqwE28JN2D3IaFGs/4gbyWfvGPlUmqolIObQpxYpPR3aWu0rUqftXLev//2XDhjy3I7+tSzA
7a1A1oFudW8ECYvXvbUY1tMSH7sdtnfXf+XCOeA89rgLeEZ/fsQqH2W/dHUUtNevfOn5nx1G09AM
YJtQtUrb2dVQRDhgk2yn3Kgaf0bZ/1hn8tmJVIVg2xSC6/d140U4/wWKiRaRho0UBxKBBjh8NRKK
ZGVL4TO6fzxNEBhP0orsiBxNBxkXECoLvGpYO/kSCZkLoThw4ZC9KepAnIraP6U1briZ42hYaaFw
G8IoWAwFHRICTVtl08XiZknyziuWOwjsJITfMWZruFcYvbI0I9WLMe/qdFS0/kQ055iuEMfuZFyk
xFjtK/Rz5KK/WWimnETfo4PG8Uvxety+QgxpJMlHWI8guoCUd/29XDosyfML++u7inSEq74gM3o+
LIVLokcX/qrdMeZdzbZi7vWf+dMv/+v9nO1aPdEQogrArvUwIeqsOmIudZIT4yGJijd79kxAk7uI
A/GtSJNOrFaGgk95LENrY+L2MmpEvFUzD8mJJdeGHzXI02osoWPKmU06zBCvWhkJZ58O6xjvqsau
t20Ksb0vMclz0uagFzhdRfFLlanvhcoh5PqdOXN5+tedne2UaeYYZANo+UbCyl1X1ad8NtcvCvWI
fmjVdPrRLuMTYXP4e8vVstCQlXWD4sap7UZhNGuSGZn8MhrtXdKavUNeAozmo48WPVV0ZD+dtvdj
qLikVckBTk2i8SYtc3CrTd4wmvVCHysaRQ6RSsg5/Opxbena4xQgPw/bEVh+xEIqppUStg8nefD0
nuwCuykIbTX8+6TP12aQ/aiEdZwwNkxQuZA9cNfFw+9GQT/m6/o7TrNfWVF8V8a4TVppFWYmun7g
vbrE68MenwaiApTZ9Q3DvApRtmovxoYw02hQFxFxC4sxdPAaQcwSIVpVZZtLZF/YrD1wgt5Piows
or8zB/2p8TMvn+munWGf2lR8oZjZh06CPI2oSUw5cTY272ZdTdhI+srB3alUMM8u5gDa6+/0X8UK
j4fzTGlNRg2KRy1kwmStBuXL1IV3MZ369av/s5TPlz+bTSKIMxo7KYqNZZfwRxwtWDgOMsGgP8WD
VCxNPExXuSlBp9VTaJmlvyyq6Uard/HXzypxXOGqVmll8Qc+ak85nNVunTyUu9snqn8WlfkOz6ox
AelTW9d1sXEGs15IuC4uBsQOq76nE8EwYGVmQ7LUCw51Ys6XqPSNL7ePg0ZLcv0hz790virnv+Cs
rClCITfEknM8Oit1kQuxNwv51VLTk5mqtx7lvMH/j7wzW24cy7Lsr5TlO6JwMaOtMh9IcJRIUbNL
LzC5S455upjx9b2giq7yYEuu6njtMMuw9JCcIKY7nLP3Xh8d5GxQcxuVyb5p5kvZr/S1vnV2/VrZ
GAgE/95ZnI0tCMNco6op+RGtv87Thg0Tu2jXefOF8vr7Q7x3Wz46iXlc+2UCwB/jhyrB9tvGIgPW
vVaNw2Aqy7J2WfOTFDhWmEIB8SjZzWThQSKFwmprXB/hvmE3P90P5O8ECqt0MiFIGbRx7TZ2ui7E
VVLcG919qhfkxpnbrBsw1ZIuZ+xbHZ9U5Kyj6SHssCejGJ+gz/UZYno9WtbFbuhL0g3IQEjLDc5D
r3Kdr5YKn9y0s5Ug/jgcf1Geb/0+PJJ/u1ba7IpI9C9mus/GjrPFYEPyfCeDWRDhq3sXe4wBnVxm
4uaL2/Xenv7gfp0rtqWvq02a57iVCQ6Wob/WoBVKQ7uue4rOTCOEg2AvUIdlCqX7mnhgEscaq9sA
/FJ3E/mBC99SA6+MZ4kjEPXLyWRr0toTYpruOdNbl82KPIV9Q5xZsdQm86Q09hUSGKyJRi6Xwgre
HE1/aCUYZ9P8FrnmzWRXN5UVf1eGnhDCFmpBGwT3La2SleZM9+qQ/3RYPNEfq9ct1hB8xsbODaHE
URS4T5QOUXHsvgC02TWlgj+O+obdQNAwelJU3NsAzSp0VAMWtnlTxV3hmakLcyVyPOyMV64Q2kLp
SOXkRI6AsHa+Vj0aRBysLDdz1l2S7rAYYWwhaH5DgA9O2c4gidgZHp3CJ9lbd4wFaO/Ca5skBCYx
IJsas28dJBQ/CPcuE6Adh7eKhtEkIHfW6p+GqTlEygCAZnrN++o+rMiD0ghPhGn8Eo7p/ZBRqVPS
Qt3UVbQbAga+uqsJZm/Zw5HNZ8agAuJMtJ6TzXqztrhW9OJurOkYDvpra4tt5oiV2gRbbHtXndLD
GqedSbx7DgxB22cOJEWtzy4g793ZGdwI/HVPQy8Ekey9BE/n3LQ+cZbBmM5XHNN9GbHPy4qLPqKN
p0rSGWydqg3MnpxwrnpindER5jrZELaAODVGgbvdIQdpjAATNafQ7Q9WOl0PVnOKTesRLNDLQA4B
NsGAJIHx1JvyJm7a76alXxt581OpfLmoRfuMKpQlii9OteKvtFHTNjq493VZRWt4KYQGqN0BiMCh
EVJZ1L36XhlaqnLO2miD+8bAUiLt/MWU0ZowgVObW9cGWNvEGnUvDGAM5sC0YzCNpSD+O24J7qka
gqEVcAdYcBRtuKIRj6qWsgYAwm1eEMuL3uumjWCWMyMRmiNuXN82lwCsNmWck2da/CixOaGOhKyY
UfoIqzL28ALoSIPjC9OsXs3IeYFaytpZ1m8m6gFYjWXrlW2IJ511WuwQfMgFUJaFTWSCjIM9k8Ze
j8naKOF9VlH1TXSklQzOTwKXjkqV0Azvwxsp8qPdC3thY/SBuncCqHWT8v4vVULQsHwV+86xNj00
XJx+xBfNMcMKjhsvNJqUNG7ybt05K4tAXjJEL3SVZluKIr+HHeeS3+PJIP9G8Fe21NvoW16HiTfV
du5Jsgd6me9txdqRmnnpOtGmFQNQTQuTb9IvpZgOhV/fRp0xmwBw9U7NJibAP3cnlP9G85rW+W0V
1FBJYTROQ7WdXJiCk5HcwVIByTClj4osnkx/eGjbBFeFJEKH3g6Bdc5NziNZBpq7HDLm60hseWG+
mVJup3B6ovM3P5EJ8en5KUzst0GjEFIJe6ML/F3ziCKCdDm0JIOnyvQGWHLaTqp7EZfBKybV4wjR
YJn3wzHpFXJM3Tn7fcIw299aU3MRmazeycCOllJqN0aHdbZ3SuqcLkEpcsAW1ZKuXwpZrxRnuhxC
3WPIuzCCdleU+f041utee2f8EvAVllednz91JWUBPXzVDbJrhB7/zBv+j2/2e9fGZquRFR4Unmb1
J6tunhqioPWe4JFBa46tSsAuZGw/Tin3JTXe9YYYJxtnqU+0vtcI8RBU0yFu3JVLHCUMN9JncFKv
SlL/F2Obv9KY+Nm4gEsBJame5kJvIeMAjkw8R1/J6QGHqlgQ4AoNKxkf3dYncb4iQ14L9WYRzTex
8oM5jPBBq4n4JbkByxucDrjo3YXURpjHA0EdbbqJ4rnVZ3OVaiW/LCcCgs0Rlp1LhnC46lSAzU7n
UfmlzGVcmnVysvvszdTqF2aagWfXuPQt6zIjtsotor1aizeySndqOVKjIs9WApZ2lO4uGEjDlREC
inZ8CS2CjpgA16M7HSpwkSswDwCz2Bxmgnw/IYFfMdR8N0s2LtLHfwsUJEhATjBwoORGukqAs1r+
EJq8xeW/bQN9HyVhD1+wZbIgpS031sTokpyQlbSkMGsKgi7IA8u9midfAkXoumTRgXPxhjx/UnX1
opxxK+TeBsvezL8lY4IyxJeHhqzgL2oqH5azWeSe69DJ3EsMt0XBRqbW8APuxjr2nJ1EBbJUrpk3
tn+n9TQf6GzNBJhMSG0WrErY5Hl5m7RfrJY+2ynYZ8ul1oxJOq3ZjVjXzaWxmrbGTrtSrs1lsoa7
+8Uy+sOaMt//XE8+1MJX3LEqUBMzPlXTMtiKrbL8MYXL7mX66S9mD9H/wP/wycbgXEnuTpnSjA01
gawdm3UWDfdJC2diKJ8Um6EwzuFEVqfRaeSiwNf7xZ7nQ0USp3nelqVxjYwipo0S7pzrHCrNt/w1
AIzTrIyfMtikJ2NJLNsjC6SX5HK2fczounRrkvtAjs2x6hbTigBCL/DCr7ZI807lg9Xqu//s192F
LwwAcubcKcb0WpM8BkddNzZh3apek9r2q9OO1baspCSAt8S1rXXVoatLQi9ji9B/F+bQ75fOn6zM
z+2HEdGAbayzWyuNhzi7DsGmGl/WgJ1PTvTcgNjTrC7Iokq2VJ+eEtLqlnXOSjOzLgdTo3poBDX7
qRFyHaKNpGiuJ4tTJkPHS1Ru0AzKtg04FJb9lOhEFihBdWGOwa1CjVRT5W0uqpeSIGQoHcYiqUhE
GYvkOJJoEiBeNYj/WTgd6c0B0RRD+c0BUTZO1j6XFQkAZngQeXSZZfJGBVJPNjwzpWGu1MLfRTIm
wt3gayLUkfllWhM7UevOFirEujRtggPtlB2bime6Vi/dUYBLdR/rSL0EJ7mdoKSkFnABXy8Pdlrs
JYnYqT+AvmogmWHScPUHWbT7MjfXukMAXSOLdaIVM1utvyC1x16NZn8YNHGXK9qpc+YsVP1lNKpn
syyuVag/pfXaZNoXj8Eno6Zz/hxQNbII2RqLLRvUF/KWt8qKVB/9mWBJT70gbMs5/v6BMz589kH/
/HVnDd97qltqE5tIO8yQVnv4Sg7/2Sef1VeY/VQnAOi+DZqEWA1CfMbu8fdfeu4nfPDCOmcfbY9F
EysdRloSdO9Hs8DUob2EQfstUGTudQWFu8B86cLsixlgvhgfHW9+W38ZIPqawNzJxxFn+EPNmjo8
lSJdG5ZKi89oHoaGgLHfn9mHyiaGR2e+mr8cisg8aWUTsxhl+/l5rYkVkdl3dkFYjMLxKpRJR1Jr
7ykJFkM3u9ZSemOYJyCB0IMu3fjWDsR177d7OY0XMFDJt0i6xzRNv6omfzYfvg8vv3xHTeoqfCui
1zP2E7tyHV2P/QI4H3bQB6IhjvpXj9CHXtr5apzVfRSjYE0kUC+wz3uWGun2hX8wNDPckDhCFpaD
8Upa+ok4iCfSTNa/vwmf3e6zlUTLJt+vRo3aZ08ktx7PAM3QJFRUeo7TH0HjfPFciY/fEdc5W1mA
H7JL1+BI4J6OxctwKbYkmf2Y9vZG9eJVfvhK4f2hwoUreW5+tQby6w2Fdn/cEn1Z68/V0F4FbvKz
zNSLLggIx4q/B1EM+5HiRxEeAUvc1Wl2b1XqQyPVUyMDAj0gH/+ta3xumM3YsBZE087VV2PdqK9N
8QCsmlbU3u3vfn+Id0PMB6/tuVE2bQdzGnHdbw3JG9EZy2kIt31PRcm1d30BTNykIQF33NNGfz/I
q+wichGomHtRGMXKIavLB1umDr5B9GVFcEeqE9kxRyYp0cZi3CnyuPBsRbC2V58nVXntGp3meXuY
ZszNCEmPwP/wAAjqqta1TWoEdI0JEM4TBZtwXhLlrV7WBF6RL2UyslvOxh7MQ1X14G6HddfXhHnZ
kBMby15YRgY/OLkhi+zSBarXsymdCQftghijXUN+e9dXlRem7Lt/fwU/KVCfO4FpiMmOuKiCHCN2
jL1aLEBk3dLAXyk529LfH2TuKHx0l84GV4NsudJQaWS0bAq14Fpn2wSsw2UvQjFpJYKvFtjzoPHR
gc6G1szJmoxw4PzdrqGvZ2FNYy84l022Hr9/6Zb/ZJFlz//9l9FRIW84L1V2C7R6mmgxr+JBNC9x
5lO3freFfOXR+mT0OPdqNpkPPZd6C6Bm/RHNxB3JTsvf35RPZthzc6ZT6pFjUrzYxjvMmZtkM/cM
cMtt/t7Hn91z9vdRYbg8WFVs7uPiKYW7WbLfRohLTiM60LVOgev3x/owRoKhzzq77/no973iEp0Z
/AyO8pIuOk+VR+4rAld1lXtY6FYsVcuH6SG6xPH+Et3hfVhG66/2wJ+8RtbZE5FXkx8qpphl8t3B
ze2ND4nX9dWliJQvLuh84T54tq2ziXIQap6OHRc0VBIvld21Uxo3Qm2+mBE/+/izGbEQk1+B0MEr
H8H3rknbIVrJzL6SdHx2gc6mwYEAjyGwI4QX00VAQBKxUeSKbFI7/+LyfDLGnDszZZAopEJyANh2
B6131nEH1rjV6grxu77ty5QM2vpvKOt43s79mS4WA1sFx7zVjUvL34r+Pncefv8sf3KhzHnF8svY
4kRa5dBAKLZRER20wHxmL83gLA+6TeTd74/xWSHiXb7yy0GEalmGTmVq26z7lTbvxj1aaV5w6NdA
V1azP1vxvrJnv6vKP3hyzbOhAKm+6ZgEkm7zxqE5GY5PhF6vDKIBfQVuUgrGdBEl/TNuuxuokccZ
xtkl5jJugssgbfA/i00M4ocF4bToGbc8y42gSYJQJLsCigChWSg0twPsBPIRPQVMLlwXG22pu/ri
in0yEJ/bQOHkpBVptwmhJXCWF9GLvynX/k59RdQWaIQUpSuSwr4w6316f86GE/YiRaZOiMS7tf0N
AiFRYksj8sRN7YmltpBL/8a2Vv337IsDvvsZP7pFZ4MLNTV/CC2suXpSbsd0fPT15MFOJDXXon3w
naJGfJdBgkzd4UodXIoBGpGZVUkWdUFEEJA+IPIa27FBklFdkyTq6WSHLPoKCYWluyc9N8hpRH8N
V5WsQKqWRbciDvi18+ttImgJTeFFblTapuwSa6ep2sGfWXg0YBTpQpx0HULw8N90fXZIK/MpTo3x
gkBCYpKd4kB/vYSOSAfNKaiLy27fD8l3tdXWutV/Ee702at5NkQ6JRUSNeBBM0NnZ6ntnUouNwmd
xBY75Reb9c9W8edmV5IMi7odBU/zD6AA9X5c1i/hEqCxR1nsmp5g+DKsmmW4+sp5+smTfW5xVa1M
J4eZsaAtT1J9Mpq/eSbnltakFQRbtw2I+EO70lZiSxdnFW06uJ2LYekQYRRCZVvEB/WrI86vxwdP
sXE2do42dMcuYUnjPPerZFscykcDsiv5PPQgL/zlePP70UCbP/CjA81PyC/jZ9xJIzNcAqCMDUwG
coAyvMncKJ2cJmA0K3s1LQUt18VwT70KCRu1zOmUH7RFeSAY9Itlz2fDxLk1VkPLpummTdxRupSX
6qqnwbtIDtYufFAOYjleUvC9Cjzti9P+0IXGtHfulNW7KKuN2Vs3q9bpi9WbcA3qbSH2Pidpv+XX
0frLk/vsuTwbA5vAcCKjpDAwQ8aXYm0tacBBRGMffSdW6aqi9bb7m+u3cxNt75dEUiUDcolaPJod
yaht51+Mub4ext77/VPz2QmdDR+dapLILgjTAQ96qWv6JqLi/fuP/mRkOjfIdgQ8guZB3g1NqVe7
pZuKZWOadM30L778J8vDc4Nsw2qq6g0fdbqgizX9GHwALtHP33/9T14n/UyJZlWGU/SzEq2XP8Lx
cqx0OL/0xnoCPm3lizP47G05d8w6aphjjOQUxA/3W3uch1R3FeAp90ryuxJP9VDl0g/94p58dsXO
xggtKfU2rYmOadBOJL6xIlbU7s0v/Eyfffr8338ZgSrViXRh8ukwmtytEKQYWgLlr5sPxRe76U+e
13MnbWwgdIRHnW4nC+UUmlfHvvv9/X43cX4wfp7bWelh6kqqOwwk4B0wqS5TktN7AoxtARN2pJFq
Z0tIKQTOrzHnLwzNWZL+7wVITECLy/AC3riH1HkhQGFG2oXRZ9ddrS1Mci6KwFxFTXkbK/bKt6d9
OqWnTtdWbbOjrvvFEvqzi3O2YOrUyp+MHKsa+govTxDAW188N5+9DGfDRBGSQ911WATgSAygaxWv
sRWochFpuMXf/PZnu7EcOz0svpTkMLk33FeLyev3d/aTL3/uWaX+SIOGdKmtYcXLTKpLXX6nERNb
381x8/tDfHLlz72rxKppVTUb30OHXpZTBJTNQJL+/sM/ea3eJ/xfXivoyzKgL4oqj0jirojXztQs
Cblfv3/8v/8Y/lfwVpz+8xGv//Uf/PlHUY6SQn5z9sd/HaIfsqjRPPzH/Nf+69f++pf+dVW+5beN
fHtrDi/l+W/+5S/y+X8e33tpXv7yBygLUTNet29yvHmr27R5PwjfdP7N/+kP/+3t/VPuxvLtn//4
UbR5M39aEBX5P/780e71n/8Qs6Xl33/9/D9/eHzJ+HsbhBD5y//1F95e6uaf/1BM6w/DclxoKUTw
mrYztyP6t/cfWeIPQ7XZKNrCdDRVn3+UF7IJ//kP5w9TV11DVU3TMWwxd7lBjM0/EX8I4h7nf3RH
EEJNoe7/fLO/3KP/vmf/lrfZqUC8Ur+fyl8b6aalWjYKPsjmGnxESz2XTMdkTle2CxBIV6vmQNJk
vDTMXNu7BcH3XdYl66Yp00tpIeuqk8Iol7Kqm4s2jTJ4n2MImixTxlU3CeNejgS3F0Q7XeaOGxM7
3s0Cr97PgEUOTXdrOGO9j9E/efAXDRiblX0tgzY/1qETnfCspPeQXgBljkAUXkv219ClG/cUaD1Z
dOOIcjEyfO22T4OY7ONZEbko4iG5km1dQ/7Uu+AmqocK+Z2ZPMSALXA2ULSuuPhHFzaqx+Y8uVYy
Mznm6Eb2mm2Qqj50QKJ7GuWE7UXlyQ2C7oTSIfakYYPxmnIsYk5a9uas+DfQKSWizpf1FKi3aPf8
LXze+kimRPCtVtvmiPUgQrpEFuPKZwv6WjtmfFVKt1obiZMdK83qYNzY4TdIAOAdVdsHwRDk4l4U
MP40S6NBPHW0dwfVfpFGG1AWQ+tfNVofLrJiCHaOBXC37s3gxO4y3tas7tZFOAZXWpEwqVWKICS7
0s2TiEV26ZNCvBlj8oXGKjefEYUAUnKqGDGTo/oXFPncp9oNJNy5Cd+BjrPuwrBqdx8Mdr124rC7
FGiYnpU8ty/iZLRu0PHVKz5sYD+NJSfNfXa3ji5uSqLx4B9g0n2ZZFvcT7lod3RS08fKdtQd9M5q
CxOGta9rK1urF8ETeq0Wjj0YJKA2k+lNepneNF0ABI4W74+0hcouurGGGGTBn6WhDSIjT9utFfYw
u+tp3FhWm97kra1eRV3hHkelqIjdJ2CM3RpszbFG6AexNEbzXLnk1I+pAnneiZVT51vRDxQRrhfI
DKRNrqeDv2iBr/0IfFA5shoB2dY9LtByIt8mK8BvOwWukC5D7pDrU3cafSZOrw+IJgcn76pLVy80
Lw0S49hkKgRWc6ALKtwxPrhZBd2ZAHzyVevEDXd+m9gnx2n1DQ9FeAdGkwLfpKIyIPhrfJbNhG7P
oLFqb9DGmTbi46J0XxrVCHco/rQEyYc/PQbUi2rKBGlUe9EYwGXFF44BQkc2cdWGkfXTMMoQVZbf
1B6xPYjZcq2wlw16TQ3CRWrhpk8QCNstEVgLFSbWrgj9/HEwZULSf2Aa5WqwbbXFGpMWj5Urm6s4
KO2tVqXRzsnd8GAPUiOgP0uuQq1XkZl2YbQbFf4s/M49haECzC2nvAAfLjabK12Eg4dLLHgxdezI
48RYkHVTfZnKapYyTnxJLUrc3utslJLQ6MPwRRXwXhm/gxc0nupBtFVwBPBEpLZqtfy7HjNilAII
G3nWNldGN8VYyKCoPNqDkbsLlaXksZiS4nEIM86sKk2unjrwpRQtYlwabSvcpaxKHjXpkBQ3ksku
F1zL7FEoqXzETV3fynKM+iXZG3jcdKmOV5ifhwLeVQqtZYra7j50VVkecnbvvG52Ba4PPzbJS8wH
9T0CppgwcNAuFWJU3Fk079y4QbzdYmULIFe99lKzzEOmaQbl9h4567KRQugrPjCanoPEn0/r/RZr
Bi33VcmoVyBrbGeZojImV73o05Q2HiiPW9Koa+CArqbcqnaUPLl+opcwAaV8CsxKXPRDrp7AN5tX
2qiKvfDLYJxrYSYidWUC7mbUKIZaiQwvGqrhzvHVbJdbKN0XJQLqR4PV0V0SiHZflUCclbDRVmbu
KsRBBO4WhPF41LJWvdXMqnyMAyWelj0EkmtTdaFbm25ymWD5Ax3T1PL7kBbGSsRd6BlVxLNoKsnw
GllGo5Ec9g4otIcpXijlIB8GBzom+p8JnhLeLcIyBiOlXlHGRDgM05R7Qp1sz7Cz+K02zAqOaZ0b
V5MkQtcz+qjtLwNHRnRVqsR8cMDwfE/t0OE90egioXM1JXLTCqvWhZ4q+luFLCFfDmGZIZGOx3xa
sqQw2rXqt1P7o4Sh0azzXlA+VXMooMupw5Czm7LqpR5Rvbb2PGtZlawAs0x2py+UdAIM1Ud1DdxB
66Pq0sZp4MzPcVqXJ0wDIPOUOmIQcfISJ7MFD+NiAnMLfLSNeYALtt/RQg/K+DIqVColMqkoqSrF
FMArTrTI6/CmQbCxB9e8CoRW3CHcJG8xK50u3Xe1Q9MiyvrUBrXauGJvTxDkfjrko0PtGFKJ8DSF
dSOy2L0pjFDo7EVsPVuH9qDYt0Y6QPy1gh4bWlsN5riWHQTok90NIDzhWMku0NeKrjuPQev4d25k
d7vSZfxe1WOr3htFyCsDx1HZZlOuUA8noDldBtqAn1qp80HdtbZuw26DOnXqAz2g0Cp9wRhe69Nj
1hrQu7LMcpV9peSQquyGqVwK2yCySEuHZ6aC4QivYgCUO8SIcTXVEqBHjenk1ObAIsI02jeiH+rn
0NXBgNSGWmig//L4Woyy8lrCHtZJrCeHdIIpE/q6rqI2kwz2k6yBtNZ8bag3kzs94CpASVukRfq9
DetZ6FLJkz6I6UEMFWBkZ5b2WkWszHg1ddt0al0BTOq7lVNV+SmAGHmhQ4Wicw5vcef2mbXVoMqt
lFoWcIZi5P5TQJ5DJcIOWayTHCYzE8dGBY48jvBTE2SKT3knq+OgaDFQ9ELfxkJ2T2Yg/fs8ThEu
+yAYV32S+d9Kc6w8HLjDa2i6xb1t6ZgiBy0EWmM346nMGxg2lUa4LSjEB71r8gR5+GjtfKbeXSec
+p5L4NSLwjSostplvPYNYJHgmeMRtmAUXYX5YNwXqWUdFGNU1n1idNggY+dgDi45FDOjOYKxt/YR
D7t2fjRLda+zbnsMRJahBw64ZanWW0+lEWGJGn17k/pujVNE2NDbs56UfGWKNkFfyq0zU18syw53
3aRoFw2F5xstlPUFMR6kGUFZnLaCuSzhJANWOk5pUo5pENW3S5KulKdoHGxoNwZEntltUh/DFv3e
omW6hdA1RciasqxD99BVldB3vRgVT6pZ+CbcGIdI684PfeS2/b7XHedZSQc0t6K3Vp0R4FqGMhY8
k7Ekf5pBETzXWmk/aiZgkNqSSrMQYy1/WpHaH4reNX+6eVYdwYx2+8xomR3wt8CejMJr4fjTcXR1
55T7RCq0Knz0GHb9ZVen00q3tWaXBBpEyQxSe26V1aZJfVKE29FlNBMUHYlKXiWRCRMwxQRUV0J6
KWvpVe9gEXMqQJUwMsGy5TqvTdB3V42tKntiCigAB52xUmy7fDJL38G6FhnrSozZKu6jH9MERBxH
1riVOUMnjeLakyz6SHltmEiYK5daGDrLzuRJCsUI8iTtU68xMhWgrrT3XeNANgonluIox8kkFmAj
O7+bnnA8dI+a3ofryU8Eyv6iJ0m6yr71YaZf2HU+g9K7CvB7Chqz80vP1ASa7caCwAk0820Mm2zp
OuyDHTPxvcpg0YcOUz6EsR6tWZJEV4Us1OfeLOJrXcMBYRrG9DRkSXkpmsw8DvHkLp2uGe9CPDKA
XGp1VVhW0a/dKWo2AUKQY9jnMbIb29Exqy3xQjUQdTMYRRpjt0oM9bIhOuoWgU+1LvPc2aRRMNGg
MrML4L7TBq6W+zMpsvGnWQX5WtYZlMZa0/QtWCT13snKfJf2mn+UOuzR0R/GNT6X4lBb5quSq8VD
Ba8HIzQ9KZX6ENRKY3iO+8a60kurFovBd6fvmOS1HZUqPL9WquJO9AEqLogScn9IncVEpgkoyb4j
L23DZxWBW7yrvCyteuFldSEOzlRgVez9mQ/NLvFtTtQ71YFr3VpdpFxVoYPcTdSiwPAfB4AxK5K4
N7IjKWPh28kAkdoal3owv6OlYcLhgdHmdyZRACzrNHLewu6uYzorNuwssCPXkBZvRcmEtgjDsr4y
zDbY0L2ULP3D4aIbSzinObibZaz17a6tFSYL1ZXrmKlgHUJE36mpLnc4D5w11jFlPRZht2p0Sz4q
IH3chWmQKSHjiuW3FJl92w0Zi54wT4f9mACXVsxBABckWkRJomrVTlNzTS59fKr5zVWlucoxUYN4
E6hSkN0ipkdRoIAWY59cRGUaH0Wrh8sc6OYmjNOGfG238FiYuzQBlfHFKVCa2kS+XNEonMF8VO/h
UPnWComWdbSwkez8OjKOdiV1BiFzVJeMNvmadYR+1/tVvkmYl9eDj+BZm5qqB9tXuhutaSTzrZGu
wWCOIOBMeOpGFpnpwnJl+dpOxaCvnZBd1EK06ozXHt0j/HrNK/oUVnhUWuuE+70vReSvS6UyoR4j
uG0C6zFizbXPMKQfHAK0EFfUw16MobNvhjb1sr7ugECjkJrc0fgW48gmxqiUiFbAtlPysNf8z9qz
HU1uDc0Xu65TNa9lR7ajO+pf8hgBkqsDcRHaisZqxs1XgQXH0OSNR55buCtLsptj8AR6INJ8GbIt
fjCzgImjIT5Qoa1+ioPM3pou5TtqF+N3CgksfUOn3oZm225xzI94sSD0ToOvekWipm/kjZAu2Ga+
eixKlJTsFjCaxIP6WDRDf1smNr03B5ZPGTvyzUqc8JpUc+hps4dwKo16N5ixjewuq4IfGOjUZRjK
4buboQw3DABTakmjG5CpgTcgkSuH2iJQvylvNkBj6zu27P2+YAra6KGAIa3RYn6gdpOdSoLbDSym
ZnslWsQfHfmNN2GdRes0rlLPjgfjJk/aCNsk+86hK8RWD6xyFfkBj1NiTNVcPpgr1LLYGMCfL3Rh
25s8j81lIANUgpbs1uhvxMp3I2SFg82+oRTszhylCDEoD5IIqji7M0Itsxduw6vQtAFeC3/QxgsZ
mcqqkbqB06+ut4FbJi8GXLXbxknY90pBtmPBTgmPE8zCPsuU+e7pIyTkOrmuKvwq4MJmK+0Mu6tT
Z3wOWre5Kpihj0MU5sVCmdJg10a6DjrWAZseDhOAekMvH+FhFLvMmQvthIvsBwtLKncc617Ulvj8
JvtSq2xEsakGYVVlxUWnPejn/K2+PaFWrq9YxoNngpN7yfq73yJl158mXpx1EenRXRV1FVFBjpFv
MvxXp56p4bbI62Ca+XiJDdo9M5d5StmlzdPaK3EuQuawBOeCJj9f+cZYX+lOMB6jCY2+VZfYFAHh
yWSRy8m9YUOB0bMIav+qI3MW52Bu/FStCIht1TXDUe/afF8AWH1Exti/YVBNEcCixt2rlUtZLqx7
oGVsjldJoUQXiZGF19R5KI1IJT5JkTq7SIw4gfxxvNFSPzgKEat3YTB1IKyVfGWVaffaxELdNHYw
XnQ1MSXTGFWbvlTya6VS+7e+a0F/lqF71N0hfEzKolzZrSahtvJitRAPV4bP6MLGJSLjchqwL9hO
pOCGGWk7LvUy0MldwnhaGxRhoELIb1POF6cKFl28nxdbyviilyMM+URvqtvc6MNHOxur2z73Z+yj
oXcni1i1lZYP1k8H7fnC7ENWTTxPt25pu//ZLPqzsvyXqul/laz/P6lsz8aJzyvbpzfZ/qWuPf/6
n3Vty/nDMoXrmIzUhokyjBr5n3VtR/xBCImmijmP1SAV+7/r2or6h6q7Go12CteGYzuz6OjPyrYi
nD90k5Awx9Jt1TFcS/y/lLYph/9FyWDplsNezCbwROM7CPDKf+0nNq0ZqATldiA6Fd/+3+ydyXLc
SJau36XXjTQA7gAc20AMDDI4ipRS2sA0Yp4Hh+Pp+wtV1i2RUoumu26zsrSypJQgBnc/5z//UO5s
MTXmOpWcWG/cnLQ+ACbLyqureKk7HFnCysGKu19SlwBL6RAQyoItCzY3j0b0ZpKF3yYRW3QzbYt2
NejdHHZoYukyf4bXT8Qokeqq97T/JV0tYJHNjC61nzc2vn5n0SdSEituQkRydUosdGr4r9w4xYrz
0FWQWQStUTMPAsp63C9sHnmFsnbP8jLaBjMZyuCLHsinfhv2TdNdVw4Rq8O2ATf2HnTf5OFbLYG1
wk2Y1B22g3WbGpy5m0r9rYz0Rb0RLcz5dCMTXw6fBlX3JKy3eQs7fANtOy8wCmmXsrpbCLFeBJgI
YTnLLnRSqyWsrLbSz6QbVoSdh9gbdNhXlHiZPznaLvKHJE1y53pRbdPgzZBkvYftzZAG043MCx2/
id22wIygocgvjmxRwIabATytXLa2NmPyt2fZ0jwlpRb+uzqVTtVcG92V7bdmoPe8s7mb6c3oLOMS
zWknw6c4x406uS0Td/XTrV2SalJs1jR1RR+5friYW9s+dyKk1DqhPilZrP0HVM+xTcVXhEv+txmL
fCLHOKvtJ89n736fYSRbFds0bnrQ7i7Nwpu14FQ/mNWZyQnsAlkfjdLD9M0hlbp5AEhqvCufcLfg
dupVWoJcgHx1w76s3MW/zlUe07i7xeqx64/1snoPBROCjNjMzibM1gJaqn3V0kinFpXyu2wxOc7M
E/YLZG6HA/UD7gOMlg4eQ2DwCG+iXuwOSbx4zlXdj7SudZoYyg/ZeukpL5bM3a7hoKZragRRoq9v
C8bIisMPaLrO3XtKuYX+oKgt+uCxzqZdJlzmJVm9JOlbO41xoPtOd6o2FeWCe73KqsRev1eZOfqj
VY3bUDEO2XZhqBvg1zkxl8kqaHsGZuHAUTVsjUc086lz4cluCj8OFSfKO+USHv5EW9D6W79YUnWn
C1CEYiuaZIXZLks9DguRo7E7n/zATjQpsOVCXU02o1OuV2EiLKyZ2mBMrks/Xc3JR3pYX/DxeSkT
5rZXN6GVzzUxmbZO7ciyi1TuPcv3bMI/Rhqkxa71FLklboTf6Gf7cB+XvS5vUV6QQygynLP2i9NJ
dchnkzinVXQyY6Rg58HlOA1dfBhFIPVbupPAv2BZlP2VVQKGfc69dh3oWuxxOimVAZFanpmAE6i0
0YnzXHNxbzWziImZLiUmEXr2E0kAdtHr6qTYGOd6U/XNUl+XVhzP+5huyN32qglgP/VkrH+VonOr
a1MHFZWIwr9pm81r+B2NxTuDUPR+rpwTNi8lCvtEeVT4S7LEReRNvv+5r0toRoSwefd+YuClMGyb
9HLXNpOp+w03uuiPLWGA0t34ZOWWJ4+FPl6kc+wFh8LGNGe/6rEuP6RZlzafdTZn3qkXnTVESacG
rLRil6mPr2ULkrYWINTFxo3dYHmLfYb+GIB3upeNZrSodrWy25WnA18WS/OAvpDdRvlue1hdn41g
Y2vRbZQvExiqBZkl4VaDoBXvVdM78Rdfx7X31eBuhF5ldGU+xic/Wcqa1gVbN7+4k/7Sn8GVbO2D
ftpaUzOUbWQ5bdAeU7vz9b4rwsF7COAa4SnGMCElIzC1w/Sb2xecDxvhr7MgRNafew4GN0hjP2Ia
mq1Maua1sPdZN2bw8oagtR+cfFL2qSdRp9jhTMqGajnBOpKr5UxNRw5dOjk4vwRx7WPujLCR7WZT
BKHVAKlS7YMpe51PnNpargP8i963AnXTgquLJ69aeqJI8F9SN730pQ8m5QHZPVaj8UMsaK1u6i7J
b89idc1Yue3f6Lybh+EaldQ5wrnswoS6vM84GK4DHHabu2qtDG2L0y7MFDfuaOrqQ6yq1LqIrTlI
3zBS8hgUWjg8s/K0FwzYX+QDal8sLsKwwkIvaXFQXLdhLczYRb2evRREpwSKvC8cleER5cqzEwpe
C0UpI72sSXrLfs7tYfuwrtZ7NshU7RYYXyENqLfGTDIkNjxm7nEyA2Iu8VnzOmuyhygoiYVPNjQ9
MFQ2NanPPFzBLG/ladSz9jHXrdgMxaanZ6uhKw5tjm+hzC9STTj9hgJ9oYGtyD9PMHvE1Y4QQCJT
M/zYdDjUK0DZ6CZPNqO2YMs7KwoAusElyobnlgTvSh32qYWKuG3VxG/QJhTWsi2G6QNlvVRphNXO
3HKoDAgs0eq2/gO4g3EvrEDm5hibWomPfW7pNepGp9Anho6TfuyrKSWApTSSioQqqUuiJcZI4m3m
1ZrGwDBBc+JtltqF/MqJnM2PZTHa/rbh77By1VIF9njImhQIedv4NFUH2wSrCg6eOzEE3Vl5E8zV
oQgmv48418nX1kVsyiMTAS1wcEiSMv18/koCXB4pMXpvZ9gDpL+ZhGvGs8dMUOdf3HN5d3I6RqLO
xvP9PBl3dsisrdnxewMGvcK8eRFV5iuFHsEW0hHUhIACL50Ux1RTUzUYSWFKcuc084OoILm5Z6Q6
jAnzdPIgu8ydcE/ZclQW9o/ARnunOFuB5AG2GLhLXrQNw2AmzvNVW5iLDKo+dPvXDAKesxW//6a+
F9o+FFW8X6Vzrkl/INuE/thLYEl7lyX2AKZXJ1u6wPK9lZSwnTTgxP0PFfk/vcmPDA4q8PY/dDOY
JbbrcNZAjMM9NAjCM6Xohwumg1tTGObLbl6c8Oj0GqRah/hwRHKqwnOnCiEhbllrv7/uixsN7RDC
iO9RBoe+C3vkBVnPnby5nZhYbL2hdMhNN/1dp5z17gxy7qx1Lv/sPn+63gvqIWSK0FIe/ojWmLoP
vgGwckF9802IHdSpHUZ8fCZjX/x/3CX9Q0i/7Qg0JM+fbtdYPVETPhNaNWQY2azOflw8ubcXYuOd
pKh3v7/ei7d5vkulpB0KCaYL+ef88x/eZlUOaU1HhTuvSPv7KstqtbXiUN42XWrddYBZEpFB0KSv
rLDn3DD/X9cN+XAR80pAqBdvs3VSSRxVMuwwbkKXkC75g5mc7tSGnTr8/hZfmAP4+IUx5sbcPIT0
d/5yxPN7dI0YprqIe6wBUIKSFXaE77QNzPDV+Muj6KcIeDwK6mpr6WKO/HT+1Cj04KsJ/gn1+b/O
/r/cc1rV/97ZP/VTMn00Pzb33//Gv0lr4i874OuDg+C6MA3Owrx/mntP/SVDktcDYcM+gC/GhvMP
aQ0e5F82Hf35hz4IAO/2P829kH/xr5XLjxix2vypP2nunyvifBnYtisx81S+53kux8Pzb8jYNv1T
V4hdUAfDtgAzvmu1hayKk+sQ22X/ppvcMeL3ec3N9zlF858ro8ZE3mWzAb6k+Tb+OEupLXfHPDOE
qyudjlKBBuGVFfliJ/h+h5x5IBjS4zh56avjzM1g2jCD8jHnOQnZpKYyk0R8cqCZqh7DqrHuKtml
jz98Br84TmBp8Oh+OFDObxyuous4gSBhjqP8+aNlgJC3aZ6vSJRSLz+7Kgci6qaMyXZR2nH+pOsA
AUjSceQmS9N+kgP0kl2loKI9OC0jcZtm1ZkwXNGDizeeHIJIIWraYVKNwEtRb8gCP+aNl1CD7QOn
ssfLfoBZV21qmXtwBRV+li1Vz2YuFhu7RK99FDPjwWas5BZimdrFhZn+zvKVxnosbD+5yuEITR8H
Kupih4eLRzU8pQ9TWjQQ7oz1KZ8FfvdDZ/09DCPsuaZPk49DODpvypF7vKmauYovJLPQbStH/6bo
1RdLMzg8u7KtT52eHqZk3q2ls0HziU0YHLqU/LzZMLh14xSPUinHywy4+UM79uFTBlPgEgv6ajc5
wM5YxYGK9DNNJUwLC51Ndv7nAZAZD6+hq4bpqe51N2LD1XVNCO5eh2/jborjW7ebaF0cL5SQKefy
Xb8kfbeZJwdfmSJFjfaRxofNsZnzJdmM0xgfJzIe7zMaKbkLvIBnwDjoQ2HX3Qe3lN4bd278O2o+
Brgso6van3lfS79634JqodkpczleFUuLNg/L7q3dhOmdMGbCl7uhjhTaw8zG9U/Utt4FkV0N+rSk
bg/tpIZhs+TgGJvOXvl6q9E+5abFdrRHyDFJZhJ5MYsDhnDpLp/W8Avcqfomscr6G9gUtjrhAnsL
ClnUNNYcCQ/KmjeZ9KYJatxamYAfyYemZ5SdEBd0ndO2a+d0b0xZn9zQdXZDTkMYSWOrfWgmc9UJ
RWzU2ClAKQMxbQA6sSy7e8RGKj/GGtfBFfrjKVhdNMJprn0i5xrL3OZVYaBCCLpYN5nbzaib5ivN
oItLoU3JBR6R0wHMM8KOJZgSek6rt9/NXTVqesxVZdfg787taPXiOotnfWVgxMI09dcbCnhz32VO
CI8s9kjzqkyw7ArgCahtwpt2iZMMsKhFv2NI5PAlje1TLpLhwYM6fO9o14X676hyI0BPtnw31rsy
CRB+2LG+ALxDddCOw0D4Zj59QcBo3TMlGO4m0S83LrjhN9xnp1MZdsFbodtm63e6eiA7AW4NLBZ1
dQZUD8JuvL32VywYeX7LQQGKbJm0jO+rOPG/MXrGZcmSfnMUhZFP0JPqq1g349aBY8W0gWCU2VfD
lV5z68l2h2LrkEt2gSUVRAU9EebXtP7F0rrlyZ1lfg0xh7Sarq33gVUSuFlV8S3bfBI5/JHPQ+Dq
00xywkVVxOmXpOuyKxEQ2C1iSMLhurJ2EoG5XVLyDUsIolHRzWrrjnN8whZT3NRBxiQRr8PjIt30
fp399IoJtLo1c2szbGrVTkM4u2k8g6fUbMPX6ZkxXgqZyavML4ZHsxDWkUDO3k5isZJIVcoGLmZL
3TDS627VsE4Hv7Hh9IRmvW6h7l6DgZwZoMYbeaBGnAq+tCtXB9VhEYU8atPW70xpTxBy2yS5ZboF
q4kRUHk5DIm6mCaveccExrmYek0sWJmu5TVNbXVRxAXOPn0r2NuKcKo/Dp07foImG0RLvRD+wn7X
y3MmDElYUnpX1dzDUBSD2Xc4RO98Hspu1SrdNfbEsNVK12ttfFZG5qRvxpb8hc2ChP4EGLDsKibQ
EBaK/jEYpyma81Vcxl4rvoQjgE4KYLvP2766Xvpxuqm7rrgLi9F7m7Pl3/GxQdJrWW/MddqtMYpt
2mfPKqYkvhTk1OEDq/HFNMkEdasJwxNo5LzXIvePE0qErVJW/A1/3naTiRG9TJe3kayd5FEO6s3g
LBglICnfImiutjC45V3uluOOWbW6rGw4VH3vlR9DhhCHgI37aLrVOU0jTE5MCyf5OHb4uCygjicH
n4PbssrSUxguwRFoaTo1cCs2knRI6HCF+970SYn2JjViAzOo3xgvdpmlrsuh7hjrTrbLfFVM3UUH
W+q2nDI88VfLJwUAs9J3s2kqUACd7Tus6krGEjiVV/a1rswnaHf9EeJDDee5XbC0cdwsKsbOuoBf
rC+ypBG3vZqt28UV/j4doWDg5evfeo6w32RuLA9FQfzBuKCYq9KF2CTA7s9axXE0MhtA1uP6mEC7
1he/tNobCP36NkQk8SQd3R+TrmkOduiyQvFh3WL6Cme8nLFMy3KJ5ZgcTnOGMKjFsP442n2580zK
aM+bYV5Ibzx6rpj3g8DgGH+z1TtY6zjei3AqUia1cGjIU50Z0LYyeerSs41sX2WrE+k2LI4Acz0P
GdCGw0ErHJLWUW0cvrUHK8ir2wLfkPddYFkXyu1DaL+l/baqlxbgy5vOn8AqILS4TvM0iBIEJMjG
EJ//HgiWBYW+fJblo5VQEez9fg3gDZrGty/yxHRnPnojvzFxFnq3MMHJd2GHFdgWS2QJvQNsf0Qi
bytoSVQBaVTATqs3dQA0uHFsMXzV2Sqmrcks9c6GVDYxrUk6QgWa5rJZB/euanIDtBcDLUfVbHcf
iSlP1AFLAL+DROPMzj505prCxi7UfkjX/stYDt5XIhiKLaPbUF4yFPceB/Trl9QYEr/dDm+gIREp
eDG0ym0FIhhsjJt0lwnb4HisNGzFTS8AaIh69GoT+SMWmhwYU8r+3lvB2yDpbBOlY93fj2HsXfYW
uqkNYFfyaFK3XKOwnqwVX3n28y2FvbMPao0VdIzzeHuhhUiWDeO+jN2gm0vc7uTAaNmfw5uSUk7g
6VHgf9yFrEz4KkPyiCmlhRNCixICRgcw/A7qenaf4HV8FNXaEKIlQ5yHMwydsABbYogUxgsXRAVD
R7gHf8X2D006gI6tTWvDDsPNH2cMW1XXRN7G2WYeXbT1klKUVwwPNdlZjZLvW2qYim2RIfLG9H5t
Uyi1MA9XZRHuZAdYV07UjH4UB81SwVwp68cBrSCGGygHGPD0UFCjwg36MWr6sNwb2bVXFJit9VlO
Q4MExg3cC2NVnAqTyTXW3uDQDPRAbohHycGarHENdn4q86POjNoLnFhvXO1Zl2FpF08dzIS/5zXl
g0DMgwGuZbx+E/KZXoFhB7eMW4YrLH7neQOvadh1s+8f7BZvk6adYQe37jBd1g201k3WxnjjJWvl
7ZweGQlG1ytuE3UP/WI/IM65ETIE3LMge0S5GpevHOzrKRatNpgcqMVcrwqh58bztOdcjFbddLs0
53FbohuYgYpe75NEWUFkMsE7Gp1+taJxtOb3JQ1D+MBuR8KQYekwrvIbPn4Jy1Zvgiab2RfcYL60
R8u+8tO6vnHI8Ei2YvT0RhcDaw12+ZTj2KiGtznlECSYpkzepLjBLvwJ5i8yDO/roKuOwiUsy0my
DquimgFLl4+7QXfuRWHPOWFQVg0OWHpvQrYDa2Nyd3xXhGP9aS0chDMO4tjWTNUeNUT5TjqZfICb
vI4zLDDQ9KNloINs4GqF866bkuw66OFoIQdQFIoMqkY+Rd8doOsszluZMp/YeC7OUOcvDI9G8haj
BHnPu7VEAmRVdncDSSiLOi8fr0PYmvjgsgKxEViCkf0EK8MHDhk8lwVDPz783vkcoyVF/ASR+SGd
0EH8N6GpNBzIXXaQIvJ9O67qiDYJ89Wa8NDft4MvcCHgRDidNLmeElIwz3uB1TR4hNiWqOmzE7NQ
p3nxNU0jg6gBd+rvl/o/LAYshh76f8di3n6tv67T1/LjczSGv/NvNCb8S9mOUMhUfAAP96xa/geN
CcRf54UaKOUFUMdUwAv8B41x3L+c0A+kfUaGYWmAB/1DtLD/AsYAvQXvO4tMWCp/AsU8B0Q84P0z
QATmowAOBdD3c7wg51OsmG9j376M8d9WkSQYoc1z/wps+PxLBIsKAoSSgq0DNOQMvDy/zNw6emJh
SvIuQE+3ulT6fUdvOu0sq18//PACfoGCPIeXzhcDxvJt8F7UkSE8kucXQ/o6JBaNHwJt0d0nrXcD
a4Ji3Y7g8ZtotAqa3HV5//ur/nyLyvMVyk4lQsFrPv/8B/B3rlvEURkcsiyAqxoMca6xRPfGN2lK
+vLvr3V+K/9Bef51h3xMSp3HKojtXswp3PNYUE6FjKD7D7d4RQ+bzATpnbU6pEE1Zn4FSP/lvYWw
hPzzpEKc0ckf781tpnZamGNEfpi06Cy9AEIMZShzPwxjyy9/fndAhKAbVMHQtIEvf7xaMskSL9rO
iwh1iaHUrWH/MYxV8YDRKBzsKQ1e+TrPoNjLxwm6KR0cRDiGwxePs56DUE1ujgm0VX6KiQBRrpXv
kFOmG1H7ZpNnA4066psNBI1Xrv2rRxtI1vN5FMPc4Iwk/vDZjCvSrzwdiY6snYnyJxeQVJcsuQRf
fy1d+fzfen6fWF/z+kJWPNXkS8so4qr9ucsdETlTXKVXXhmX55il4Dzb6rB0Z06C99He12XGdvf/
9sRfLMmf7pLBhM3/WCHwzhh0Pb9LB1SqReIjohokgCAn362waOo956szQjF6Zbr1032e/bvE+W2G
0KK8l/cJQ3LI3Zzdphvz4d7kibMNgA1OaegNR8QLwZY41desy36+RbZwtjaXaRoXf7mTakzL0wlt
chQwJtrmaJNRRuXDaejNaxPVny/luTZUu8AToSOh2z1/mv5i6cxyWP6oERJxlVdT0hwWaOPlZvRi
5ut/+vLOlyPvzmE58nu/uBywSucxHRRROFblU5aFjTrEI8qjp6xFjvNH0Dn1hy0RlHFeOr7jsX2/
WIzz6HgmCxqi7vJebMd5aN+yG1QPQyzdK0gz+RswHvvp97f4ckN9edEXW04L0aidJjw9chKf9yU2
KVEj2RDCtVV7la2vuba9fINcj5gXTly4E+f5+PlY/mHVe8HMpj3zhdLukMtXT/FhaO3uNKtR/+EG
8/1SZxKlgkXpYzrw/FLN2g1BpVzA5zQMLtRA3nmFZvlOpU2///1T/OVd4ZbAxM+3XfXSOXmWBG94
YG2ocUuUVIFPVEUR63W9WBa3Ov7+Yr94ZR70UGYs/PKKQ/D5fVVZmLZWYwto+KlIIYt7y6F113Tr
aSk/kjUZvvJhviyVzg+SuZkv0R+ei5hz2fHDO+vpYbqqlSJCfSK7O1CdQG8D1cXO7vd39ovHqM6j
XDcIoOiq75G5P1zI7juUm00lIg9lPAFxcG3vmtEzHyXI1Sv+er+6lkODQFkq4Nq+vKm4D6pkmaDU
+22m8AxOP1ZEt+28ynde8QV6uSnz+JQI3JAzwPUVUP7zx7cmWbGUvmCJ8Rh3rjPS2efo6OqpTD60
kHfDjatG9cqzPLOVn515XJYxGLUJVH0kyd9dsH94mLUv4UKCTkdeZVbomML6AOHXvm/ZYPfQ+ZvI
+H0YdY6La87U5tcZ2+lFsaKtjzIGoq/spb/4avl1AocFybrn1H/+FDo8G/C+Tyg1cmFuCTUcjnFh
xaAzxv0kwBv/yA/0+256Zt0EzHMpGxlsPL8ea5AzpLFl1C9rMG5t2H0q0l0WO1sT5/lrbmU/fU4c
Sg7jVYFVioAn8GJfmyo5u9M4e9GInOJd1oXjSfet/hIQCf9KTfqiymeD8SCxuAEMWPgWP5nWT/GQ
N35XBpHv1GRgqqlvkm1mzcX0bnTSJD4VeHGjQtCIkRdEJ4hsXtkQXtzsT7/Bi6LGm9XgwK0V0Yqg
jWiIoOymjZ+k9cUwij+LzcPahUVD8ySZTZwZLS+Xj5d5ppQNTU2TMaHfMaJC5xO0Wn/ug8l8/f0O
9Hyr4/DFyQDgj4LNQfsLl/75V9OOle4YUcVR5y7pQNZWTPpmN+d98com/vwlni/knLcEPMbPzs7q
5SZurTWM5xF4O031k+XXf6eJ/EDSVkpIiEcQ5piCJqng7ve393wr+vdVUSuwI1G2++cX+8OekHgY
efTwc6M6a2syNxw01Yj2EfhHISyW+4bdKdtmyvJes7c6P7j/VOD/ujJsAFLfGbx74mVxM6QCiadI
raheGBkMrjvgd+FnB0snJCY5gz40peXfSr8KtxmM892f37hPf+xQIBNs8BIQSjT2DJiP4QM/mgby
V9kU773eFwkHdJhBzywWSOTSNvLNn16Yhthl02e3CSGMvvigyqrItNHo0ZyQ5pw+a5nErrECYocX
hEX+LlCDpaOsGUP/8feXfr7jnh/5+dJwMCDaCVt9tzX94WWbtWygcofJtoOoeY/0UvT7xh4wD8Ch
KrtJemG/suf+vHow9vAUh85ZgAe28/zzYj6epAp91baFkR5vV+PgLk/AK3axv7+179vp88+JDod2
gkcL+PBTrdxWUyiyNWdkxrxOHFlkfXqA+oWe0ay5qLfZWM/vQVWLJILziyMFIVVhGl6kbtIvm7FF
rHgLzlwVUeVCUt87Cm+CY5W04oM7l+v6ZdVMixgpo8zdTASDMomd/GbaJxWeZJD+J5GTzs1gaItD
hHjl1T3fYM+vjtKGswvIgfrEe7laYO+PWS/bcwJBuIqtcqbS2WLEpz4ksahf2Yp+/k5QL0kJMYge
lSXyYlMwMO4b2+rLrZIzEWaI5jwy0FsxMnLFmPqdVcTd+koQxc83CMPb4QDDWV64sDGffyllnrt8
lSmpaZAhuw05is0jeh6o+I417H//sfzqWgAN1AAut8cB/fxatosrV4dQchs2sFk2cwD5u23Q+2xQ
95Tvf3+xn5cAJQCrzhUuJwgg9POLgaF0YZE7FcSNssIZusL8pyOe8vdX+c7H/fH7D8+1Bp+HhGcl
eJTi+WUSd1oQzJKc54TlMu+9eajuIAqYv1MtqqvOld43u8u8b4OOzZ1bezmUn6XoKjYgEvR+/8tA
rfvVI1Z+KM/tAeS2lzFjo2ut6KZdbEgMk+lr5k80QG2LxdTGhI54W/APs0c8MIX7sI5rc7E6GiMx
O8fmBGeu05T51nuBUEEcTTHbAjG4KD/246DNxkZFY/gUNemW8K3m4OgxXMojBrmeuHW8xtjXrpek
03FMvUrfTcZXhO6hwLC2PpG45bEXsoYCIIoGJ9NhsOUbwjw6bx/b89krCScvVMi+bXQZaRF66SXJ
YDXheciVxkuNO6O4ZPJPAOgUmKXbCX/BcEQPre7IEy3Hz9WQDNtpwhJXtnKQe8seBj/SDbLxDdM1
QThslUgM3q050ZGCJ4p1uD8vBMD5zYKbJ5vcgsmBrNxDZlVMOWHsV8lBGbWE22Kea2wR4vzr3K5V
hixQ4/EmEju1HmdaT/tSu2G+XvIcrH4P+0E+FVmi9bYYO9lfr9wFczO79uBrIe3prlo3nST0Acdu
d12VhiRz4e+ElVbIBPkh1AOBIMrL7IwR9LCcl8zSeNWtjscSr3eGz+pr2br40hGPC/TrRFnSTdM7
OpkqPHbDXIA5M+xnBmjyeMRmzc70Q1HOqNaj1ZAZsZdKOyRuMseZ93BDinCb101JyqyyFqvYF5bT
d4caVVz70Z4DnFgKdLNgErajI2wdxBO8INCedVmG5apeJYIhTGcQCNZhPjNlC6zz/9dBzkC7qGfs
kY3ntTsFHwKyXstnciEnlxq515NVnpreqvqTlTUzdAiNduuoXB+/3jVnpvpB4t93VhQX+Fnf2rVv
B1eUuj12zthoTJdSz/FtgzQ62Q2909XkX+ZEgCJc9MaNHlHh75JVL5+G3lI3yTJXaEnSXrzXphTv
qxDxAkWRV9hfhlLKJxlbKwhzr/RXES/n+/KIzdm2fuD0F3mrKlgmbS4laS3WcTBOeKoxXQmQasr+
7yFJrfVeD1pdN06FrIewI8J3BhP3etcIszR7y5+L8abIy1zsZO9MYSTDbHm0w3rwD2rKAyKq1zjO
9mjT2umgsnFcrhp4ewSGOEJ/lXnD4xQlSdKRPYim+WbXTgsFslAur1Gj16sODaZtJSrUjME+20WV
RBUi/oRxYDKPldrGmq/bvYCNjoPAFBT2tO+gZqwPbD31nSzs/J6Rr/0hdvP8Njn7nAwF8krGGrYH
f55f4akO+/IrzjN2vrObJLkyCOrkoU/cSpzGtbMID+Y9fi7C9WywoEcCs0xJGqhPtxRsurJx76az
7UxYcJ4z3V3ldVPzrjalZbfDZtJ5O25gcNbw+fx4+gK93ahTak3dtJWtPaCYt5323l78oNtPLBPs
97qzuY5V5k1+il38OT6Nc1mmxzbIHVLEgoEHUC95B+MqURjC2M5SB1FJKCubcxavqEot17E33dlz
b+twQMko7bXsDob+3n4YvnsWjQnLdDvVrKZN4RSL3E8p0YjYrXXtU5/FVbjLKsj/O8Sc8/vq7KRk
zp5KUKi6m8HKrPdr5ZbW3sIA4HOiiIMlV4CVCC/x7OBUmDXzL6yiVRcEe0915M4V5vdlECaS6PUa
pLW2ZPkVz/2uffT52QjEHLoo48refKsL2Xb7Ks4sfQMWtnzAmVIh5/DwiILeMeR6u3BNr9g5GD9i
y1ev+Z1X5R1kNFpab/7E1BYNqTMn9ueVpKI7hg8q33JGmO5hQuYm33SrW1bwDFMRXHa+F4eXvkC4
RbRrMOGfZgxeSENsLwPaEjReKGaleTeik5sO/WJqa6vaxSeKV3YyOCXzYD6atkz7nZ21jAOdBboH
GYnV59TCH2Wzdirso1KM7l0CE1AfG8+K522QuIO3gXKJ71M+J81+EopHOaPGuFst1fqRyFpnPi6p
JgsnwJvpesbrF28AzoCju6IBOusDY0hKfiCyp4J/lWzH3h8kwRkrBkxLhdbqgiDq7iLOjePhp5jN
xM1kiqxVDM2W4Koau9Qc1jzjZErldGngc2BNUeZ2fiUy13IvnbW3sOBMMHBhbBXM2TsHtZp7ixHW
/GYQbfOViGJYeLh4DHdm9lvFBYLqZnHb8THoIAV+gxiAZNCEs3i7xAqZRckvg/GOO+KYcNkrr4Fd
U0yo0r0m65MbZBKNf6tybdZjxVSGpEgIaXAYrAA+KW8GMuj/cHZey3UrW3d+FZfv4UIOVbYvAKy8
FnMQddNFURJybOSn94e9t/8jUqdEH1+qKBIrAN2z5xzjG0cr6iMdBhDEwq0sNHu8KhCS1hfAQ1Ju
sHLz3BUFdNigGR3uFpuBpnaVjFFayKCcZSXPEfsTih7FdUnGAVUzlOFopu1r1s7KNf0+Dh3IAVHU
ZEPyiHY2v0vMwbqta6XVi6CDbTJb26HowfrNBRo8YBtTo9XIJWtHuUJT28++jNSyPSpV0rdorFs2
dSSbLEH52JvRTaEAA6sJ/KuyGRxYhqOV8N00PSC9zrTb1hRedKg5Eom7ZJ7tIcjYN74Qal6PNMAA
vIQ40cbkbh5FdZXWhnqHSb3/ERnIMDFzpqM5PvGjKUeP1AMVMetSH366UZZHX1TAhiVsGJaM/Wjl
czhWEh3pCofHclKiEqXtHaFFypycm31EQJoELE1Itej1yuaoGMtC7l0iB+TdTW9aV+Wswb9UqPLi
YIETiN2+7NRnSDlGvRJ6WKw8Oj/Vs2dVxnImeqvQqyOYEoGFtltUvbWDQo3Yv1VbugruthaCiaEP
Ub+RonD9apKDBQJqKOJr1fYW76EwijEhrmWYdlGeIGjCLjU1j3PfwmILIm/o/Kq0IV8mLJrG/EOP
QY8oU5aF8FWqABPpjVRSEuWoKYbYmPx6kmlgp3kgqIPI5K54MPVE9aVlH9M8fpxs81AZ+oGeUrST
lbqPCv1gjiNuWJ3l3epwGzesKJ5Ef4rCud0UZr6pvWJrqgpPpoVgnr7eXnfR1+RlVm4nXV5se3hU
lpQUVmk+w05FVVhPN41mAikw1b0ty6tKiX44uQe2BYuU35bz3VjZWTA4w1fckvV2SCvNT9BBWsOK
cYiUk5RUj1KwcasuEC9nQS6HkX9Qo72wzIvpUvY3zXFqPEpm7aIuze3olE/LPJyA71moJds7b4i6
feU2ZwzzT96kTujuswvTukenEzclR99db4jXZojQjAFhNSbr2VIByM6KfcAy+cOy8jtnSa7rqHjt
02QHsxAq/GB+H8vpZS57HGZ5m/qcno8DUgPdLncIBr/T3d+ZcPS26KvCpNcFyigQn/MY8+1MycEa
5euiqN+4Rbowy5MUNG5i+WU8DIFTDf1JjsV9JIEmOWn1w0yq43qIwzQZa+sCmviJR45sEitfu0p7
NfGIDp5pQHeqfkat++TU3oU5Hf+Ng9ImWrl7nTYcZQ52c8HZEFvUZ0P6SC+EB4TWAdYNda+J4jUf
pv0QkQWot9u2nL4Cc9qwsl4IaT6kE3cHC+fs2wpjssztqZhS5WGM5vFZoHP5S28Io4/o5JwqObDZ
Ru7nTDGvolR/y53ueiwiZ5+htwqEbmzB213ylYUreM6nbm+2zZbzQAjN1PSB5LC0TB6TeCPFKkwl
8ohVIIqDVuiRCGBaAioje9cYfb2wZxeVXhbWfXJcLdEeQc5K/VqTg8bGTmmhyRaEsancYBABvAnl
YBM7/BBuBsJJp5M0IqcDw1US3/WDJuRZVN0OtTZ6caJiBvOqVjDv58our6wd9ciuVtBwp/3wMNrm
jZEUt+W4jL40J/6Su9VrYo4b51jUym61OgtHv5YlWeE9eQkhN/FVURJdbCnfW3f5uvIRkDh/U9Xo
J+PcwEzzS1UvD2TG39LXvnZZA5u5D1q3CU3MxG6R3Y6Z+nNa3PPMSThMDcaxGpn2fhSnyAiIM5R6
d8qrmIBy6xjp0P4a/cGq2vPoEjbZKN/EYFzAPiT+IpKj1mj+SN48AjnT98aJbFemvWFWdBCvsg2I
3O2ixoPPqQHpGztDlzZI4612RxTTl1YdD8bU7jqAXJ1TPQ6gkDKhjD6Vlg4brnxutOYOiGUOIAVV
sjOdhCh2iYaqUrMvrtPta127FJZ9r3bmVau0p7GiWsmMlzz1LnJp9kPXEiqfEaipnYxC7q12WAJd
Ta/LSD9aQKldgNKROYSV4WwGOV15aX6am/pQosBHjgP5dixjcmMTBMYz4X9OEnRFjOTBPejeeN2A
zF5RRkiwAmJgcWuCUuuXDEJWE4U2R2+9He9LvXyC/HjtVOI51pUgTudwys0XZZYnis7EL1TxalSo
B708iBERm2p+HlUydzC1YE/fLyI6kQo0hvpQ3qYRmLJGmkePs000LzvUCwe3r069nbNGttQlzM1K
1unoqDozBFX7Rh96oiWWsaNQs75Rud5QqkJOLPAFKVrqd4V91eIodi3A6roR3bkxw5GuufJUZ7hF
oDwWvjnILgAXkm8SBncbaSlALYr8nI4jla5pntVq/lpl0VHLe0DtQG7GLtqCm9aCqSsRcXgg3QqZ
3JE/2m7pNp8nLPnY6UEGjoazbaN6S/IlSWqqrvgU/ofGKQ8KFJddOaDcnIzWYD+RF7WsPF8IrQlL
U33sChCtHsbSIPcUc1tZKqYPvC/tuajtqvPJzuvwU+Q7FjWiIrIy23B2YNnzxubbzD3InTzdz2bz
EC3O8pipWX1Je1TLZfKSR8ndlC9FCJ2CdhuHuqt2IdBn4Gz+UGJoPfZViVvDc+az1lu7fuA7ypWu
mDvMT4yhcTDRMXlpykVau1xqivuFmL8kunaKyizuwJzO4zHhLp74ZGUD+c10MZv5mtdO+c8Yoez0
BkfGoBSCDpS+oc+Gkq9g1jVOY5EI78V1q+6MbdnFh+16wthLgnJfIm1wdN+J6q7aRZ2ERhqraFs4
l/SW/ZqKOtNvAN9o9XlQdJFdFSbsmxtt0hcy9Ky+yP0xsQcNfX6J56hURPNiq0A38UnJet8ZYlnQ
npdlG2LbKJMrj9M+yWk1yD8w1MjPw8Qc69KfNbpZvgcBDodOETsU78agFDs679WjpuUW0OZmPd6Y
hotnMO2rSfnmuFgMWUBboWxUgfWDwjGZy5tWzOsBrciXx3IpWGwyj9FwGXhqqRyMSkE0r1VT+oLO
rKierSlS1J1i6vZX1+zMPR8fpsalH9yXeh5Yc4tWpFvEv0uQJsaqiFeYzBWxEGFBd5VH2OWb9E1D
y67WbMZsaxTFdNI1T+vD2F3cGh5UYx20JGqJK1K/IEHWvpQGJOCmaNwHl1bmoR8153XwJv2aPyD3
Neyi17TroitHpMs95SUnggRRS5jGi81QGabnhKFsP4Hc2KcmeHMMJy2w50K+9lou5rAeBxP6g1cm
s9/qRvaqVxgKQmBysgrpDbegtAE3zSEYADPgxa8gmBd07DDVUx24OXetF9ZxDNJQ1lhKtx38mC8x
Adbnpi/qXVsA0ekbw95FgCMfGir6rxK4y/oxQRs5LIiXc1/VlPoUGda6BAxZ4IxD/JKBF/GXNsaO
1Dq5sbU1M/nJ+bkPosRub7HxmrdidgjGMQevOVTlkC2hXWkaAx7cG4e+lTBVS8N4kmbzRV3UIg8a
GWffBncga7PRtVDYg36mdE4ekwj90iUf3FkgejctNNjKXx+Zs4Z/Fg5NxbQ2Nzl2xUsKRNpnedHi
rVmIuAkKxY3Ty5TBAdprEA0OgLSNyzhW8b0QuXInXGP6Wfe6VmIDUolS5mGGrmm5IQZO7bGzu7fZ
cSl1qr2kZQMOsCI8YLrKR23TULpC295DB7tBT/aUFTFQpYEGjRnf5RybDOxNJYTvIJtX/Hq5QYf1
LG3vTRss/QB2etNTBU1xfE4y7UrvowNmEzDXi7Xh1PFGfNkj06R7IyV8SySDHWJHO8tkZi+IntWY
HsvInXufKWoInxVG6bDRSEMu0ZkGJujVnj4Rjc59g8puy6ZS+UPpfGvBKAbWrNyBo3kStc1T4BI0
0ligvst009QQmfQcOHdUjorvzFqKA8GorxQRscYC6DvRXT7MqXpjYr9Sc+xqffdTkeaVqVR7u82e
7d7h6Ja2J6u1wnwsNDxl3nTvyAorwRS5NFQ6vjDDIjQwkj8119zEQ/E9jaZTlrbPsJTwBrMZL2VP
4GdcR2E7V9uhaZ9soeybBn/SkokAi+CTYdPfWqazvszbgonxCfvY94WUbegpyXXuOKDMINP4Ebec
nwz1rTLyFsvy6LruzyjqIIss21mZa4Au0+pByB5TsyxoXGjNV3qW+cVaFuHXMTQSBdmdn3dOGAE4
yoxc3tpzHLjI3k48D/qu1WteO9xzYakX3vrAaUt37rXxbaJxng7Z0S5S2quG52eFK3ypjt5+ccws
xDDXhk5fT5gPqgvYfRQvVtsAYKeE7WJ7axjNXROZp8jzLlWan3EIBJImrdrPj2TB3Q5qdV8l9SMi
q72jVt/XlhDsLUaMkKb0NC/9ror2uRofc9s8RkXzZHniAdBmtD4tF7VyrzHcXzH2PEOGleDmBY12
QEQNALxw6Tvg0msCtu2JTdabvP08jXYcKbjRME4ip8z2qavCP9LI/xbOnc5DI+3lFcxeMFXtDoL/
pW5TsuTwbVjpVSI5hrt1e0H27flJ7sFmn02iQob6qyFBtwl7vo2ZyMDSN3faOM0+1RbzRovSTy2/
Rg13aaRod7o5/ahEFWqlTiRk8cC+9txykqhgyPvY954Kx9uVnnGfGbL0XWldBru66m2NeOrhTbju
syD/pY9F4DXSPrZlDdnZZXRZtYcs9QKsY2nQ5PMTLQZCRJNB2aSl3h2BrT0ij3h220IEarxAGcaK
AuLaXgJczMOu5NRlhHjtOaVWToSRGkIIyy32HGlTX0H0eixlvRuktm/U6tSK6VZUvMVuRk4ssmwO
h5xDcsMxZ6Wq+RI57qWTyqNiMUiip634sHuRt3EmznmheXbI4+ZFXyMJJqe4M3O26GRRHpNWXIj1
wdMoqMnpHIRj9B1+tGwWDgFOkKBci4EAOeb4kOfuF2VhpqLa+wWTvKoWmKSzQIn1C8klTJneaOn6
In7VORwJkHlLXexY6G6RCZxWCx1i8cCbvEfm+MHQumBwScYjdpWmc0Byz1ahWI1GRIc2/VInC0Hg
n8sUz2RWXAopSADASQsFYj+Nc7Co4M6Nx07EvuVJzF9N6FbN42Qs2LLUqvSjbLBAxUAJzEbrmu5l
feXZzo/O5aDmmcneGiv8qOYOpf1tYxXwb/sT1fTTTO1c1q+lKkOk4xxSMjqEytau3xq6266h3qqK
urUbWlkqC3kGWwxfUKhMA3LM+2UccZLeauC/e0B/vZWE6zNWz+PesaafeXYfJTPxEde4XC/eJGDH
q084AAOZz2d9bC6s41aLG31OOcale0W9TOVNTQMWgCMkqIdSp82tTL7epOe2jHZK2d2M8osz3rjj
czPNZyxIQZndQrd9GAmQjkV3cko6UjFkFTb7ByUBpJvcsZyiJ2PrNuKjNY6nTBXHaOjJ9xN7bGm4
MIm9GSjWjCXaL3jI1CkJ1MHdeSXwZjejvRTXcDgsTr18dVpzaPt7IAJbzui+xDcnEth7tJt0J71D
wrKhv3fUpyrEKXttVflVXpVHRVW+YI0/arKjzbPzmnFn1DvFag7kPe0Li8wY9U1pTnqP92zaEdt7
9hL64HJmomVBvLrPJCWYEj/F2QRUvISgXR5sdwbu/Fov5Fop9q4QJlXaDE+d5kgM1KFtricGbTRq
rlA/bKkcTwToXMBOHlvR7JMVsJlFu5hSMY3KTTpwSFasq9TSWBItnJAxdAxrU7ciHDSXfX08IqTb
pZjVfdJwdvFYBSV0vLM9Tqv7zWIVKI+Lfi7m9iF3NuxG3DyasmyticQay2TWmt32UtmNRaNtDEIC
ArNXhi1JU+btQB7PUZriqC7eF2KfzrZKS00UvbHDd0j4EPBCg9atztyudxKSHCJOEviMs9Bpav0A
sO2G4MYvRkLxzuHb0JGys8HiGR3kYm1j+msvhQX7tM/0RzWf+y0ni+KYDxkkK2cqtlVaVGpAV3p1
kiMj32kVDLtA4sI4ZnXeLuzo9XjjqJOKZGSqPHlSu1HglJwaO2ynJP2qLbpqhox6mooRnjZX/twZ
9TFR5+HW5mbaYhSn/97Qoep8YcTiQP0+WxsDntZMa7MS7iZ3oVsGhs2QxG1DJTFOTJGzm3GuTLzV
zbzPMtqg+jQaYyjHejlQARhhlrUK2D8GcmZJ0ZunXUNjtLlecvnodcK97voqvu1aV9lP7VTcRUvP
0skXQbGQJPPF8lICBjvD2zCXai+Rw5kenS390poE4NSOqmccEXvKGM24qjOzEcfOc3TlWtdgQW6S
mX7pk7pAQ3yCuFdPIbcio7p949nFfM8iPNmBOorRDC21KK6cRclJNyjoKPMETBqHnjvPgOa1iaEO
kDQcSUb5MPoJA/EoCmJitJD0Z+p1NqUrM6/ih0xeLHOHxiG7Wby6242t6O7irjL6wKbRwvCZc/x3
nn7tUrWGExTTAvbakqJmQuFB9bZmcRr6YnrhGsVLE6vLxSJQAyx/xbnVpoJp/TKhJBy6ZtlDIQfK
7ohIOQx0HjbwKOzSh/TpnI0mzq8X7oAHRqN5qJNSc7Jqpfsus7p5S+ZlYQ4BHO8+ddYjb6x1/X2L
P2BPh5elRfSRRYpO5FBBMg++ySaLR6pOp+QrGXPcnmpdwtgDOwU3Jiu/oyeirb443rZJibmjY0nX
zWZWsnammuLIVKTeqQ1pzhD98uui0ZeHJo6yra2Uq2Vg+JlY0Us3aTdux26v2xxxFUCCYWzZI9NF
YrYm6YotKo34SP/QPbsjGUlGCjARSXIDXkExMe9rb0Y0MuPKKovDzfRNFDx6BZF7Yepm+sbusWB7
ZcoDOxF918r+DX1xu++ppIIhaqZjLfp8m3SxsovViQyP2DnkcnBYZ60vvUskkeuOCONKVAVCWpJn
HrGlNCN9oxdxZTY8SXNvExYEieDWZPvu964ts+QSpZwUYXO6U+AY+bUxaS/g1O5jPEtBy+GNW0c9
kTALsBj+EB2Abq1Xee6d6KdGspcHcWbXFe2xHswes628KjvvYSLhIKgn6qFEQ44IKoX2k7iPB6/a
jgvPecshFjgKN0m5sfQ0QZlicEQqOFEyn0w5mDRQcaPpxc6FCdCkaLaG3isADTK5EWV0SSVjOLvT
vrec3kO8QFngwjgI4oVBiaDJ6BcG8hYuPfuOrgdqNnBOriUWVsN5MVUxX+yoO9SFfFTimuTlJu2f
qRsxLBcrhUjW55rDsu9olJqW4Fhle9PXyQBVicUFqIT3w4yUc55xZHGXCGP/oKLS8NjbyVB1/aTw
Xsu0FifPa8wNh03lRMJBzPHQtoMYaUMVJxfSmBvOCgvFicUML+3qn0D3z4tDaWwNBHxhXvg2DcBf
SZJ4Ia+eORJLOgeE8cGoY9dXM0HiONR7uiCGny5KslVbfds5NPejJroonXa0reGrinLZz4f0jWLG
UUNq08ndQRehBmoZ0tsRp4nJPM26YoP2RHtgFvd0lS7aoEM3QGJG8ta0W4bsutfaOUQL3tFdoAlD
ogwBSnQccIN/S+vmPq+NCFtUI9AO+j0KpgHSNaCazJYwE7CCY/yLxLOGiuQpaRhPlHPFmdRsvvZ0
KK5LMvG+rEE0u8VQ6yCde4fMjCLP+QInzn4NXJO0aBKKPLeaaEa33hdE8PbOw+oeqkypma8qE/0p
tSnFgWFcttWHRtkQMJVKTPlDd28MQt2gJuiPUTKSwDt21h4tDxv5oLvg/N32yTUL+xZqrQESmUWQ
6aH3armztkOvJWYfzkL62Ovg//0Z7yI4C/AyHitgXHPKsQeObQUUCr4Rx2M5rlSvf1x5B0fXy8dn
qE8W2SeNYpORYyMSxu5tssth+24oDyKKgaax6hOAs+Kc0p//GuuLbW7zeFZc+DAGDUkPiH5Y0eCd
iI/qNPUraFRRhAx89GPnGogeuhoeJzdtVJ6I5mjo7aexRXChkr4anqIdHLMG2dWK7EmhgUxZy6bK
UdLF9mKKiM+3jZfNYOXWXtEnZ7+QJfCddpy3t0szh7yQC3HV0t4PyTRjB6kHkFitxeDR5+OtEJUk
CTF6K1K1rEgtnMyuvGIlX26ypUM5FNUTQUm08NVtj1PzKAsV/FKZZrua0Qyd8FLAKCocMuH0TrkI
L85/pLUjTkU1CsYTRXxWmbFfK73UX2Fs0eArTNItjWJXoz5AKeJxV6fc0ev9mRs7rHxNAPtU4RGq
3G0Gz+c81s0cpqoYzkUzepeaW/p1XkbnS2ktnNDEyLtXc2lcp6XVfJcsN1Svtvo9AtdOUau3YpOQ
QgQ+e+iTAIUZiXF0DMLeJbuSoQVUgEwvfrrQeb5PWilOE2dVNhCKTw6f5KXQ3AmSYuEAUs9ktmU6
+ZITEzUSHjniMB56WTerLKhB0ROmpKRQWRdUQC1tVbMnMMedDg6aXNe91+3UncDvGJASaVDJ8dxQ
uJIxwadEKEbfdUE0Rd0czrUQmFAdZT5ALqq7IJZxe98AhUJhuKDe9kf0d1e6NLgdrSUrth3kt7Oe
pS7ImTz56gkSL+jOeModwChCrMpBZZQ2Ge7DbNTye+Ryi9CH7QG84XX1fhRdS9s3kzyS25qHkUPn
kPb3qmnIF1E6ShJaGfDmASm34sM8o4GS1XV0ospK0eg1uXXdUfCaO6eQXRrE7liwxteN+a3UXXnT
DtoofdJJgFcmalv3PEQYq7aVnkr6wTDbrXVnZP6wqunLXQljBBZF5DLVNEGW2DSaLZqJWZmIk22P
/KrRTXP+zVDStrhrQAdZP6zJlN5LiuTj0ahIa9nkFvyTrZIjgr5b3NjofnizZYxHNauASajDkDSn
NOfBDbDOAPTA151k16Y5zvJnrQ6Mr906BTKuoE+d9mTpVTCPcQ6YAUD4vDl1poEKyPfcuqGudAtW
hK3aI94CxUHI5NnMmGqTnplM2X2eqW27oVRsETvp1pJ+r9KO7YPpZR0fCzvBbnpYmfsT0T1t/EY8
ak0t4BWw9CLCj+K9Xquk74xxwpPJspZ8wUgiSelqHIcZuKPm0Z1B6KJ5hJlnLPtZDm2+RUCq9Ef0
e6YaEnaXN3sCGRrY6qCG7ePStJSOg/TG/Epv4tiQ7CToIvZ0yIxur1N4UKUlCUHaSl1EPQNxj/CE
ts+Kvt7IBPEEhzyaR+2VsEdP7BASmhDuRt3+kUXTKA6pS0G1s9pK4Yah03ifq2aiXvJE0NU07Aye
y9KriBuZwpUBdipeQlbarJZDnRc1UCjp2de8sFj7RAf+uzkEwTLaZZOYCwdh9gf1visKM5tg9uCO
mI27PpZPeFNI1FTx87fkAmySxC4/0YH/boN5f80P2mzXBLuYkV4bIhV0GNcbKZPjJdlaeWT5g2lV
+1GN45OHSu4zIua/vbQLhxPwB62pv2I4frFHCIxATq9xaW3M7VvsqhxzmbSGeTPXW8MTJOxJ5slm
DCrwz4Lpf6OWNmkQckbFN23ymb8Xby9tO5uxa+ahyhq17ehHbViPK8740tj8+VK/afvRhoNExVa8
2l7cj0aCQusMjGtzHZKLOnegxiYsiJY1Zs5pTRjUDqosis+Yx6un5VdxOo4M/Juw0VcBvI7H6f37
A5djlnWuOiFOXw3cUQFtm8zCDdHcySb1kq+lZezIW3nRrf7tz+/3N2H839fG7MK5BffER/5on9To
t5j1MjFA7YRCuOG0qtA8Q9ui8GQPrhmCNHLos0jxNqE9fWgXhZU4U5frP78WfRXh//o5wLj2EEPD
mjW4e03rg+WxY2pkkMaRhbRid0g+r7H0rfJVEBJWUXK7m/E9rH4R5Gh6uFt28DEPlLb3MtUiWvqU
yeqMWtUpq9MwqehLtOopnswvaIhP1lyRHB4Z+LXrpv7ErPnbx4hZ1SXFkn6GganOtj48l4hAgTgT
lR6q6WQTok7cLjqIGlhXpx4tIgru3RSfbr/oyaaTtf1GhO+wsaEYffJKPj4rvBB6DnhFgDY468f4
/l4qee7Ru+VNCFN2qKjxHdQ5SI4qc7uge+vCP39nH5+X1VdhwHjGagjK1vzLVPvLohAP2lIQxjCE
ws3ScG6t/lQwsY9USxwmp/rPXKPwUtZ3B6MbkJgOBMf6YOPQ6HkbNXq40JtKspK7KTsDnSt3gv7k
45/f2cfV/e93BjvBhqDDW1w/6F/e2eJ05PXk5hTCZGvPGaSvUz112KUSUdJeAwzVYBb5ZPn57dvj
43RUg4fRpqf82xrLO9agbzEVL2NN3zjGmG5Ns2qCquz6T3av3zwo6xtcU5Ng0OAKI0Hp/RskvIdJ
h2GtZgYyKdRh25jjVVmld7aZvabN/OQs2U+igkOpuCFPK/0+UwauSfUTz/AjhPe9HIuwXjNgrPQG
VP83F+OXjyT72lE59utT+aqME/wv/fbP383HBfPvl+5gSQZqtNrF3790E8biAhNhCg2FNoLpCWdT
xgBBI+fR5ggYuDZqhmJGq5TJUvlkN/roWPrr4vhBV98yPkVn/fkvN0avAJPsZTfSj2D446jO/LVB
evvZwrz6rd8thuvX46D2Xx9nWCEfLmNFphzivAYcYNIzj2sSj7LaIhnDjnSWFDKHidWR1RdqbSpH
xW7DjKiITx7v39c1XgV7Pf5sDoX4zz48BTFu01LDkElDy3ZCV2V+Ws7JLuZ81NU6xIsyZXSV3KCb
PMeV/SCRh3/2Gt4b83nYNZsHEM+vqavgr9Zwsl8/cAVdjENk5xjWeJtpZscRfUhv4E5ToYSaDgTL
3o7FN8NKqjNf2rFy6m8cODi3l8t/hjhxmWA60IZWigT2VNdyP9jkifaQaHxAHHMLLpeu7sXrSI/+
LtWX6ZP98MPausJN+Nw1DN1r4gPuzffvm1jFsm/01A3JFtFeqmWKaBiJJT56nAJDV5jRJ+CF3y4I
3At/KOJTDWoFBcX7C6oiawkFrJZwiDL9lSBO8paHOAlrel3b0vRwe/z5OV7v4V/ucTBiK4DLcdaU
ANrjHzd8VSthjI+IAzx6JheB5yGkTEo+MXF/vAqfHJ8kO4ejUdph7H3/thK4lZJmWx+65NTsxywa
X+NWRJ8sCx+WbpOrYILnPuUOxbv88XlNbKTk6gK/exKFglhCb9yXRaOxsEvbmkjsvz65/4iid13/
KCFD//jRXV7r/7n+6ltVzy3Usu5/v/8nKYf//OXwtXt9948N0Nduvu1/tPPdD9nn/Cp/KPpRrf/z
//WH/+3HX3/lYa5//K///lb1Zbf+tSipynesO56V/0JBrX/+n1+7ei34Nf8HwTffXz/+wj9sPNtc
YXaUp1h9WfbtdTf7h43Hj6C9s1dyWoUnwdH3v9h4hv4/WD1gu60Gfsr5tTz5B47Hj6hYYOrwbXFb
wNP6T+B49vtqYUVxO6rm2LYGAFqz2U/f32Pop1BHTF27nbTsEFs0uMgMGsEVmOhWdIaXFhIIOxyy
+Spys71WyF2MnbFbmNzH2iV1sh0yNp9dl6ipQJMNzieQ4ZkXFJ3cC8nzjiGICKLQM76b3VfPIfGo
ob8fR8911j72fbkVjb1FzbvXiN9GK4wSfIsuL+zsJFCE4kcpuQld/MzGEk5sF0vVAEEvfJEQ/WzT
O5sgVh9Sw9u3NqJP1x4DLyGPiCwb9vIyfSDI5IvwhjuC93ZgpTbwNU+2tTPoknUk6QHO8DXSDn+5
CW7+Xgx+zb15vyb9/sF+qPhcAudsznn4NBvCielDj/aN2TODwo765yu9XyZ+v9L681/2dQ4FWTyB
9N96+o2ivwzaJwCdv/hJ/1rt1gsAclGBY61YIG7IDxcAaVxKPR1RwEaXRE2Dwr1f8G5qIkD6wLmK
rPPAq0dyAbKrOj4ZRIVlOgLB9JpUmqDtio1RwynP46NUmDANz70hQ1V7mrhx4gr9UAexnN9PcXqs
f6tr5rNnkWi2hpMbt8qs+j0VeQqBFKD7Blg/CH2se2a0aYmMXJRsX1bMtVBAlgDXpQj+/AH/RdD5
7QOAfMYzAvKAwJH3n7Cq2Y5AxYhTYJ1FVMmOHL1IDbz+ua+GfaaVKKzZzyfe42qAAGiuiy3b3ObP
r+P3W4rv4ZeX8aGewG9i2HPE90Dwts/GhFMGvb+DQMLSP7mn3m8K/3zlv1zqQ6Fa1egd42hiWTCW
cPUqCjQ0iPk/eUf6+2Lx/14H4NRKQQAB86Eq8eK2zruMT1bqD4hwD7S7kc6mSKARVsTPrXe2tSXo
6Oyp/d2iXFXVsJHLs44OZzH5rGvVr8RGCET+n9Hu3tfqv7+0D7uvKftpQMDVkvy7skMdylQadL1K
ohpGX9nsBlvB0BTd/f98yf/6RD4syJ4yzaIe+JIbmwbdGgSipyhhhm0u5Cf39e8Lx3o//etSH5ao
0kqSOuq5FBBhX7bM+YpPOKWfXeHDyhH3rZp5LVcY56+t8yD7T5amf/9EEPJr8S4w7H94MCFB0qZ2
WGR7Qizmt97h7qCf6Im3P38p//ZxgDIMkpbWBGX0+wWAbAuUBZLrNPgVvIEYEUQS93++xt+ImN+W
GTQ8ACwoZSGrvL+KJA4YmRp3XNFmrHDjtp7Z6RJ8G4sadhkCJcSWLkP+vhi3iX2SluovEeNpx3ia
EOZFtfNTt5LrZMRv29ZMOJXpcSAP1LcTVKMatnzfTcicEMMecPy5mB7TTN2beUm04/9h7jyW49a2
bPsr9QOogDddAOmZTGbSSGIHQVIkvPf4+hqg7qtDJvWYcXoVceN2jiQkgI1t1ppzTFz6QXDA7+Sm
WAkSKKBi8dtvCL7GzNJa03VjvIjlb0Hl7xvFVijErRRcd/Qy58av1vSOigSfVB7ld63eUzafqk2j
YRxCFoovaYMBwc1Ipk9odwoCSPAwW/qTt+xnW/ZUbLwBPxHlPC9s3Gp6KAVpq3QRUs92DTCwKMQF
/P1rOXsVtxTln8PKeNPU7kHXplvTG06NgSnnug+HY5sYb1FruQG0nU6q8OGJtPZ5cFGwg/q0rANj
N0FzUQFYhy126FSk2WG4en9TJYAQ+kckTLagKiut13C4k54OPCb2aRNYC4bITdrE13EtX8Xl75Yt
BIqSY1O+4PnwWBvnW+gziBMSdgPh1OZPmf7iT4+t+qOKrW2ZP2lheuMNyANGDOYz9aGf3KnAloCg
t7GsxTjoS5KO99Ng7tpBXvXBfV+WyArzrW7RCaVW2JaOOEV7YmSWcpNfzcNFCH+XIeuuGdOJEI68
HgSGEUx7jxgBzfVz7Qpg/m+zHWAyeLf94CdOCAzC9qUYMau8R36po2noSXHvb4uSiBajXg3lrRck
mM92qUxgfBku6CvjRtLfi2Wz5MLU12KKdmReHkLe9lDR39Ic6CHAdCrgHAJj41lIqbER0aIKTlj+
HvhDRFXO5kjXfMbFsND9foHTb1M26sbwdzlfmWYEm4huMJkJpDcveeYZksKu2avinx1BQjim0CJa
j5CCFI4MxCJFeJTmKUhNHKfdodawH+muNdZuzbavaZ/lYEHSjG3J1wB+evFGBO8BQ8CJ6uCUpx3y
ZNWlSe8KSvcz8lVWPxUzK19ZnGKSmjXGGSrkDqWPxXws762gc5EfLmeFYGWoTwANHkN1OmRIc/Op
PwFowNND6199QY2zpUxmG2xCm/alVenCZ9WDIiSuZ9x3JZjaoHD8/LkZX3uMuSK5EeoQrStM7noz
OkJV32JBWfitiG2IbO6bNsQ2Gv2WPNVWGtZDSVqE/HyDukbjr9Re5zkUK0lnJ22F14OAUTemiU7K
wkRfWRIW5LRcFajBKgx0KVK3QC72g589FvxrrSxD0ThAQOYX2BGGK9NHjDyLDVuag1TcqSItQyFw
x+gh0Tg74AFpBUD1jbaMi0dvLG48CFgB0oCc5lLlE/rRRHt6wb2ckyKhEXtsrDpwCqMmL2qhsufN
pDyXiRLkoNqmJwE5HJUN3bRFWGVLQmIcTfQeFLVa67RFTUb/RJk9CxZUzBZqidpyNA5Az9iiibZG
doKNqBK3R72xMNUKY7om/9SpSI2Y7zA2m1u9Hlad/Nj1PmLoWw0qAi+n6K9r7GYUxjeobR9NkonC
ptoO9ZzRIwF37FeDcCWgmS3RRNXTYyQTDs1b0JiuG0KuOw32i0c8DbQpLiQVBSaOfqN6yRKszVrx
2s1AKII4dUu1tTDx+XacWwsTBgK1KgU1c69PdijIqH2itS+4k08Gq1kuoEmtPDo6QeX/oBexEuLm
KpXf0Fyhwb8JkASPCJcFnLujf6WF/tGQu2ulfMTZf6raYdN15P1g/h2thRAnsx1qWSWIUbJNJheo
r2L0rFw8Gq6FKHqovMyJpGBX6d1BMlJSguJ1iyTA00LUhckmrG8r/xKH+x0I9WkR5FBL7RGhgmZK
omSeLek183+KqYotA0qsSOYUMMtpZKgkpmWLcrJMM46EiPmHEbRNi+dAtBaE2u6gCe0H9koAaW6Q
2FaRfqFQ8mVDePbLzpZnIyadnA1ZtdQhm2D1OiDToskz2Vr9kPAurRoxQpO4328Lvmw9zq56tvXA
R0PNAof4UhgA46gPTRutVGLrvr+KNe/1vjx20LlMzHQPrfeE2w+HyMAgakKUY27OIKe41deawG67
bW5asZoxdm4+WAsJufi8AYiCejHKqBSndteVGAR5FYmyKOTS6UasVe1OpuGgARefz+ggH+2ILqva
Qr0p4bCqs0dtcrGmuqX4WwsoJ4z6ptcfmlMT3jWSYg+WjyUKMzR+bxpmudOZPXIclIWxLeYwRdSf
hbdQaMGLyCpalHCyzAtQlFWtj4AHmhvVmBDcv4axfxMI9c38zelS96D56U+BlC9t8m+S2lokKFm8
Lltafv8Q6BKZWP2xLuTHDM2cKZ30mYiB0HYJWfW2xp4UdO06G70HgH4/k8Y/TRxN4CGQFyKDDrFs
EDBvQ8mGqTVdPwVMkWMMQDQJZwrdJR90oDjfv7mzuFLOKfMA+efNvR+xPrw5pkCvGsVkHpbXInMi
chlVWM5lHBPTdMcznh7aLcAQJHW3nnVhZ/ylfgRr7U8xCuo5ALt5+H64ek3omlapXJ1gpjpslygn
r4kIuGqy/yDP/1Xl8C5P+d/nGuF73e+fAuI+fKnyOn9rvv1Tq9d8rt7V53/oUzHy/0b1Ufm2+nib
J3maZ/+1qZOn7Hf9sQo5/8U/VUjJEMnakKlT6OBOP9QgEfr/t4Y0QaTwq2kiSNv/LUEK2n+LvFoO
5vwnypTi3PX+Tw1SILuDwiENRlJGqYFTdv83Rch3Vt4/kw9VR1oS9EnQi4ILFhFLfB5EVQvTHYKe
cauVnYOIHLpOx/7dcyuU65GEHVc/pTVbMXS0mtXbMU6aeKuk+U3ue6vYVy+UJc4KPv/5QWBomfIo
y0Kj/fyDFCkNohztxG3viI7sEJI0ualTGDZidSdaR48EARXChTn4DOQMpliUqC1JdBXmXBsiUD5f
NWrxVlelIN+WGNYI1mBnFK3Qxu9EK1gW4Cxq63EIPU4Jpt2KxmbI20s3Pj/pj2+Cn8DpE0WAbtA/
094nmw+fM227Mano8N7WWiQAiM+B5dD2XWkkXIKQ8x6nCCtbSp79hhPIbMsrDj0S3wuP4v2Nf/wd
JDy/C0tQJTBoVZGx93FaKfsyUdC2xrdZaiZ3YWKiJ0n6nn0NCU+ppa/lOgPraHH+QtL2UE/Da1Oy
9vYD2z85tMoldQGI2FrhLwPgS/iMi2ekboKbTCH7hqI5wFG40Pd6P6B/+dWkEnN+p8uqncfAD3Q4
SYWM41vc6LLTbYpldpuvLAc8nCs5wjZd6ksk3GvT+X4N+LwzoZk8P60P1z3bM0nwUWUx5rrd0txm
y3glrdRls6ovbYDm2tOX+5vnEZERMg+Tz28l0Ep9rNMyvh0CTbYxi6Dn18aFQVKDDTWASu7s9MbS
krqYIH7E+GgX+PavrYwlvxvxa0t1VlN7aAPAxyhlRU8b7gihYouh9+M6yfNgg6ZUWWjoBuWyeeuF
4sWPY+rEfkGGm1flCPflZdo2t4UOTKOs7mq4W5Q7kKHXQ3rw6CWjDo44tFotWnBJipdSgCA8CERp
ZZb9zdxFdEKZuscQkWITicpeHkWnaK1bjt1HQIbXOOVdcUofwDiJKM61rTY1w1pIy8xRxPRgFAZh
VqV6QryhMBll+6CYtnXBM2nnk0HECMtxl+uBtQ1aIkZBVpYOHzwWj7bHrmMp7NBbbeWl4V1r4EMI
uqJxNYNDUeMLP8l+xcKsi9W6V5W3oI/vMOPFaCk0IC1+Rialn2QzBFfZBCgpF62nH3A81OuhDrwl
8xk+w6m+MDV8GWMG6UbwfulIAXU33jeQH2YGbpVkNzFSjsD3NvWKbdkK5MoqWn0/lM8qwozl+Tp0
V01ZMtBVnTePB/SwU+Qr8rFB2UXtwta37arjNbjaj3RVL3m95aY4yTZH20W0EDbC3fe/4GxD9ecX
0OiQFXDKrIrno1zM1Uzp+QqOIvFNC7Nv7oPJMnfIGfBa+l06biEa4RshCsoeUxxgqkhOfBmlwsLy
ev0Rk6//8/vf9LnOyU9C0GfJREGww0JXcC52G72p4LEF6olMSTvxBMcUlwNMKj87/usL0UCfNUp0
exBLzqPgw1uux1QeU3YLJ4JuCfNMD5mUPEWSDlvKf/uXl+Kkwf6C9jOiKNB3Z5OJLzUSeKsyml1l
ePQosoQ9Uh6i+jiLfn8pltGvMxcDSkUCCk6aLc3Z0koO5Fh2ViGcyM0l2LtC+B8kqeRWoXZXRTSY
8ERt81papnp3a+nJbQ9UdG8k6kKtQUeVJdOWLyrNyhAxauWqfypjaSG1zSsgDgoc5hHzx63c+AdI
II9hlB200HsT9PxKrYP7OI1fCfR8LjUj5UxjHDIk2l0jHIJQeBtbDvptkzoaThuwBx4QxfhUj8rC
F+qVOmk7C2bYYjAyb4n//rX36PxE/HPUxZJ8QZ3ItLtCe1Y9ppZh6DZekiIXN4IHctIB1Zj0DTqf
cE2IIKvIZIeV1+pPnRRWW49w9tWEWLeVfm+G1e+kKa4L5BsOEwnG/F7s8Oyld80gPHK6PQVAHMYg
e63y6pEi8J7EC6eON0Ln3Q4JRi1fjSlGZk+TES1xGqy8ycfbhSQzSEWstV6yp4jyJmnVXeGV/KBJ
vCKw2bL7uvkVysnGTxsDrEB5o+BBUAhBXfSF9AvgKjXHtroq5OYq76mceERJ2CI9IpQ0es67A5ii
GE+E2UJuy7xypTTdmuHww8xaBeN9/wz/MoPxob4ZjfybdveukLONUQj1hdM6U8T5SCP8iC0c6/+c
zEZL/fMXJOCkGU0ScY75xLrUFcO0auLeuKoAsrpmQhC4GVGc5a+OTteXxLaqQ7iMVNm/QosUuBRF
a7hliMa9VJcf8pbgYAoNioPdOtz3XqVcGR2AEqFr6yUquURfRnpj3Zgh3QBo/9PoRLqX7iuKgFdj
JpSuqGfXxlgVq7KLla1AcXFwO2wKzyPL4Smt9Pgo90HcoJ6Vuv0QltVGHHxroaWdv0iI1AJYHJsH
cWyTq0aLtG04ycXrqKpTi7dbMQ6q2JUPOqQNF2aitsDf0B76wXjRpOLJ6El59tAGbOs+NAn0TA1s
7vWxUZsfWZqWqzoWwTMpPtjmobdc3WoLh2i0bgmjUFwZltTZFK2vBHVoCS4LdzQCKSnnfeOCY1RI
Rw2rjdKn8H+bKV2ocnUPkfLgNQT0pj1UMyjJw0IUI4lMXAqOAbbnhaGj10Hz53qBGDo6v3pZTMZP
q6zUJTiChjW9fFLDNlhGLN2rEM3rlVBVumtgdgxGfzpmGAccsgUKApVBbps4NxccbqLtCLR1g/cX
D6IqPXIwR1cfQyg0QqlxPSHo9lJ5rIXRWkZSQzislFd3GQi4JeXilvqyiq1plOSlkAINHFXpNRWa
fBFqCnYkXtqilzoVcmfvb8cMHaHl6dqVpQLHIPfEuqVYxPLcphaYDEBtghw890FV0kBS2m2apt0x
RgV4Yfc5N/E+7QqRYrNgcAxA4SL+aWt9WDN0jW1hFAfGqQvhII5lcPBC6fb7Gfxv11CgTylYqFHs
WmeLRTaaCLxGQz8JBVPKWEgnjk/ahWXi0kXOSm3kVsyUW86aBGBTHdXSJw+d3vc38uVoyalKZxnn
MRE2iDflbH6ok1g2fQBwp8LEHOJKVwhq3HBVcLpTnPiGQPPMgb5wYV6a/9Xzd4Rclha7Rb4ZO9zP
s1KXTjTxo1Y/6dAnOoIR0gacFH2u7+/u67mNu+NkALDeINwJFv/n64Q9QMhJaPSTIgyyjWq+wemJ
MAgmFkIg+YeoszdG7zZjC4iIDiklKwOMX82AB8RRIMhb12qSvdUM95LWQ/5uVQEDW0xRH26sLfnT
0/c/+W9P5uMvPnvpo9FHGKlK/dSL+9GEH5b/wrZ94bl8OdrPbx2vhMnD4aHw/5+fS67E6kCgPVdx
+sW4UFycpodwNS6VRfbYXjinfamnnF/t7DxoZBOZNqDqTtohvY5+1TbqVwGO/u7Fv2ueGnaPFCPt
6Hjpwl+fpU6gnSaygeSISCbs57vEfxehgjHVkwDejEP9Gqfz77iIX75/ZV+OIuyGKRUhnRM5J7yX
sz5uUgv8eb1Mw+Uk+zMiUq/2VciJO530LRzbl5m6xehKnJHy8fdX/tsNUp4B5IQqE4WN8vkG8yay
+qbkBjPtzepfPe+g0bj6/hpfZ6H57ojPEUUUB6jyPl8jrgONlZJrqKHkpLBmm+mS8GMe059ng8+X
kD9fImnFaeobLtHFnR2Wo630N9HUryil2BKNQVF+/v6e/v7c/rmns+cWqEo7DqGunmgJgiNgAW8J
TzeP31/l68ntfWD8c5n50X5YiZKSiFg80PPB3A7uxqf06N2Yd9ORrZb5Eq2DrXcpbuisXfXnZEb0
Lxs+vm/KMPOdf7hkqfSdnpiBdmqzsLuCdC6v1WYgTx28uOvJU7vwgvHFLPXWjjsBaA5G1Y1BHsld
VYFHKnX1GnEGe5xC/ilW0apPREAqgBW+fzR/ewEs0e+HH5E24dm5ztQ8z6tLQz3N+FRy6m1M22iy
hwtj98vml6/RgieIHwqHA9/I56fBV1f7yTAqJ3KJr5RMpM9fm8+pQT8fC/FREfrT9/f1l5GsiiYZ
6vK7OvE8HkUUwtqHlKCcvC4BFIKXwx49pJ1IPemDtks2tkAH4z5bfH/dv3ykn657NtJUj2gNzSyV
U6gZ1zEiQGXMLsxy78F1Z1/pp2ucDS09SbxY0lrlpI7CtCk5L9ITCx45OCNe0fRulZcz+VgzHyns
++siTS94Nt8H79dfMLukmGixDJy9zpaBLFVpxtN9BLEhLrDUOEBiID/b+qG+Sn8ni37t//j+0b63
Gr+56vtz+fBJyYWK4brj2codQgWyBExALm32EErlz5qlx+4HJbWjThgcxTcVENGVtm4y9GVWUe8j
S3lVap9oyRErz4CI3yZuaNsBJdSBZXz/W7/WFUyK06zq/3lC5/sq/PP9MHPpWdc7V1xkd2SJrHXX
c+Nd+Zo6JACv5lpVRc3c1ZzYhbB74Qv4+0j85xfInz+50qxTMEuFcsKTZ2cTATkXdhN/mTo+3eLZ
3A0rS5O8kVsMZelNTXp0TaIPmlYbl98/zL8O+Nkni8YW3wjtoM+3MliNTzB2xOwBVOhQaB3yJJoM
8lZPfFBNfXjdiWnzmE1GspZV4lbGqRNvvv8Rf5nBcOsQpybR+RLpPnz+DfiUG3ClvXwyKYtkxmug
h9esrcv5SmE2ud9f7a+3zGIvzwV8hTzws288ACXrQ6aVT7XcrSuhe8Z9/uY14WssDFilqfDp8q6p
tUdTyC91K+YXd/6d4UwQ2W5jHf6y0chjTDpJ1snvY3fYKM+eazmtC3d0G7r97tIR5O/3OjuGZyG1
oZ1HuuO5llJAeVyvKVw/MNbwB1aGlq7ey92ytRSt8nqGxObjhW/kb0OYWibKdQJnqWCfPeUJsiP6
I106Sd5mwmiQqQyn7qJMfP7Uzh4oJU10ErR/ELDoZ+NXH9qh9yESnRrlQcrJekk1enXFZgTSnSh3
A/1/Tv4sUNDT09wdu27z74cTPmTaqbQuOYyfqzhCemRFZvYayzw8m+JBLxdB0uJsTA5SKZGJN5Mp
ugUkmgsDWZ6XgrN7p9gl0zKWaQ+yJH/+blK5J2mW9KhTqHO4IFcqtLQn7M6O2g2A6GiN1NKDF69w
MrlVTkO1nlz29kiOxUUaTNdxY7lTAnbfEEmIN/aKHC8zo18K4y84V0AVcrh4Pa6PZKoftEGE6Dn8
SynF+2Zu3hij8sMP/bW/RSCE1oBw1E5idz8g6qqj5z5TiVEUd6m3UcdoGULGbYdyW0VvcME2zWhc
mAT/+hz5OGZXDl5+7ew5JmXZB53O2aahW5R7VxEMpibYwbqGVEQ0KmFbmff6/bB5t3h9eXkzoIJu
N64982ydp32h1fFkceSwJDuDuMdsb4YFWGYDQibeWQkZKzpEI30LvJeeuIei8xadGTmSMu1aghML
0T9lXcdZpdqno+oAbXII/vDsqL+qoun6+x/8lzWPz+x/f6915how+6yQwDWrpxG6gYGG8kJrQn7f
qH56Ihg3LYozsxSbFyGffcp+bDRaokc8EUX9nfY9BehGHlAd1L+KFEW2SoZk6YeFY0LnUMD5rMXe
l1fx1O27UdUdOYKOgsAI9V84JU6bDWzxZYqBqk/ql1WGxy4t71MvnTmJGyuZXhvJfPUjYS9004Cq
lhQBrfihT9ULAVrpc9qY8xdkPEQJCNFB5IAQhPqIBI3iSWJusKiZLiiYVzBMvzPF+2kVeKqajk2J
JORukJU/zUk/eFr7mprDTSuBVIWy4jYZNq8qMm+askWRpVBYBvos2XVmrdqYkj7pI24aEvNDw1TX
rD0Bm5tajt+qRH7uR+kg58QTZ81LrJPjnRf5gQraKvP840TlueraO2DarwVYRl956VPziuBimJzk
MITy2qimH30ov5pRsx8ltd5UyJh2KiEnhzYUmR/azFw10E5tzzd+B6bsWi2GVV/eTWWwNwM4tkDq
TpHmv2lQMgV5XARys5IE9WilUkoMobWUSH8iYoOQKyNzrSpGu4ZAALWeBlsBaL3S2lkLX1u0tK0x
iMfEK1+iXLhC6XtjBM1STHXiAaWXdIrgFEmQGCTdneD+lXK+CmMeDOJKW1H1nZx4N03eSPyjPQBb
8SAbED69SduOUXETZIwMYVgONLWJp7xBGs/+PbsljqB1Yl27j6v6pvaBOWo1nRmjg4oeh4GOF0Bu
HY3cOJiBwX05EioTkYixkbLcB9ve0Ln2U90dBvOHFqoqctj0iPDrySj8hj1wtlINVoCqM0u76i2e
WNBeweu6agM0dIbf76QCca+O2DWieOeEsH9IzkTwHQgPokgRT5Ejf2F03m/SWW6aTNlGYLbdThdj
GwDR3ohD0C3DFtkOTSfzuYjkoyVp26yYnruygz6mhtson7ZqkxOP0C5x7hMIThyjl/snIXnfz+e1
I1aWuYjIiXKJVr8dVKuyq3H8ZU7endIWxjGPwMv2rWxHuXjjabiorUYidwKNW2xUDwlA2LjsJVin
LVmMIXNTmCMYV+VUYGPBAbAlau8WGBOBSN7g9orqDMawyPLpLsJ7vQJkpGw1LSWUQNNOnSS7qlkd
q0R6ZJvyLCrta1fLv9TSvPfjMoAApBVOKikFDMHhqY9BVyWJ2q8xmiNJIe7mSku8bh9Pk3IsQ0nf
GhNg1qqq6FEoZPaAFp1FggpJFTkNfbPJd3EVVjNT7sJk9mXzM09lFttZhjAVM+VsRTFoUEyorpST
X0orKYNILyRLnan5+zn567Ht3RrHVhISDIXOL4tIJGXEZ4/yCRbmsLDUuFubFm69UUdwz0QnWcEq
68PlRBSQHQjykTk8vwJtR7xTqLPKEXi2iNWgXPii8TMUqtDVy0DYT6FxaZN/vsiitFIIV6edYGCA
Yu/7ebMydXRHfOIijphf+bgEZTvTtgg4cAjpXPmT4BRZca8BjP/+Gelnm6T362KxxjFLDYZK8Ofr
Rn6UwVcy9GNn3gvYU2qZSS59qLQLh5ivQiTeBUZF0AfiHPY7y/o+VqWGzCoByiicYvbZptt0hzZ3
wNsv0H3fp1f1FVacRafCHXe0zfe3+LUGZ2GOF2FbcJjhZPHOyvlweu8Ifux7nYizRpIIVxsVWuZ5
4ZQxV1bYtjU+0XPIfmp6a1m4AFXCqa4FYh36j4VW/0c1+sfqffNnyf7/23DZ0mFupxINmGSmEqBU
/Pwkxvn843XleMoCxLq3UWLZOktLPfUXiiVfKlFciK9Mh4HC0LLO7xsuWSUpgjCceipCahIu4Y/S
wJtYRhMXxtlaCK3f3z/r87MqnRxdYbevynB7NATzn+8tboQRcahuHbMc84FZrZUm2JR95CS1dgNt
/9KrPT/fnF9vHt4fXm1IjkaoelN4Coyhta3s4InJnTwUtFaF8VXT85t5atgqY3XbKeZWGNXXRtbD
C/WILx8vd21xkuN1mvjhzu+66KQosirLQohkbv8IkeqNvL4kdlPON5nz3X68ztnd+gTUFrCj9ONE
5gtZAKH6GA0jUxT6C8fLY/zOrXTj0TeW0Ua5IUORylRwB2MmWVpCIe0lL/yVtvqdOlT3kHZX7BD4
YxFCBMRFiASY8xrMNbEZTmuAi8jOCCgTBSosxI6mDpGxudvJ3n1lxiNF28rg4AYaXSjGbef1l5RX
XyaN8xs+2/Nqcds1EdP1cTLMBUP9RYgn8iuiaKFNtK3y/kbEm9X5yVvbiicMYSvZr8ExixI0/cyF
FbFAB2dHYF2+H+dfKgfnv2z+9j4MPAQ9JFHkgXHMsnbbi9qu95TS5UyPl7+jKwiM/ACCGZcRJaNV
62m33/+AC0PufBKJlHSIlaoMT+rKX2dLc/NH+3ZpyH2pt57d53sX8cN9SkYgptiVwlOZVAr5qT02
+cKL1kyLlDnpei/6bhycAga1q5ZEGfVhxFo6UUthKmicxPd0lAakIKE4uQTo+tK5fl+9AACQ20xd
DCjF57cg+cHQyGGvHutF+VBtCjTKFDoNZ1z6nSPb3V5wL5ZU5n/z4zns/JrzlPThiURjHOlCwTX9
p8EllHPtLyDjGCvaprF96fl/+eLnbQF8JEy+KhCb9xrHh4tVU6FAtVS0o1URbPCDY86lgfxlBuUK
PDkUACQHUWI833jg2C0qRPnHWVeen4pDsARI6ZArc6ouynXPN37zs5M4sSM2gpelnK9I6WS1qie3
2rFTSJPVr8eU7atwYUvzpbP9fhUcQzT7Edex1fz8hsLOrJSoVDWm42aTuDV5Wa6x11+Uxbird82v
77/Evw5Cdpf/73LG2dE/GOOuKUyPd3TbuVZup+tyFe/J1EYreiPbsZu9ps8XrvnlrX1eCc7fmlgr
ldFnfP71AiC+m7jDjtBM3puwIhbQuDBIvozCs6vN//3DKFQBRuMY4mpt1N/o5poMrX9ZPsHhRfVk
JqhBhEIGdzbRh9nAKTw30Czim9WrYOEP0YWbYKN3/uWeXeRszhYj0sxbGn8nKPoBbwrXZj52T0WC
K0xOrV9JUt2P4KAkX1z5lLfsLAsflEp8MKWAYxdzWK0UV6IsQ/cOZlxwzbHOB3ZBMJ3o1EPxAyTl
j6ENMryMABS9WGdfCTXQbsPwKRv7XeKb91narAlzuEqUmBBQ2HdqnR/EInd1spf0Ol/maXlrqtG+
19KXLBgy10sGphi+xzB47Ed+xuCrvwLBfIvk/NoqANlaEedzQ6HTmKl7zTOfOhkWudUtdbj1jTSt
U8j5jVIOiCyUCl5xfgNmvSbgePhhhfKqi8LH3iRbkVKu207SsR+tBDNuBk8lVI8cXdeBkL/CtpRA
1wkLtvdH7hC2i7ozRXYHegrvQ0iA9NdmfVVZTbeExpytrR4L9wQLi59XHy01WOVa9IwCEdJxSRlz
qIreziTSEJqqu4nF7Dktg2Pd1oRNyltk2T75LnC2k1K97iwUZwPpn+Mo/iKF4zBWwY6U3RecrEBH
UiwopmWtw4a9UT7QaYNw2tp6P/X7QhqmH6VQSUgW2zuYY6tSMWoH0i5n8mY4mmm7rWTrusrNXdQI
zw07Cpi4R4G4zbVeG7rTxKVv9ypLHWowgl5TjB8T8F0dbWCCeKjxsgMSkF0aNydGyr5oY/agZhPZ
sl5KxyBkfSKF3iXfAgzQWOPSpfVu9dItQdyZQ+liLZVVTDaT9tQ2OFgEil9m5t9UJspZMX/qTes6
Vk3yumIMdXkOrDgc8qWZyr6j1DLehwCOUYTzblEZWKYBkVABsNtRuG61KiZNYjwEVvfDM+fLKRMd
wSye9pAVWhtQIoamqrlv0Vwi5paWMog6W5WaYJ3XJiylQn5JY28X+ogppzqFo1yC3G+pOf4sCh32
QmDI6xLK90IehqOh9XsjJ9QKyS/ZR5b02uAJBstPfq+OX4KzoOpkvn/wrZIfPkhQEqa3jIQ/Z2zo
sCVhTJUSSsRCHXEuiup4a8gck4pGlVxNMCpHIXFcn5QfRoURA7Sx6aYeSZpjKrROoXkhRfyA/OeB
LmfdmmQ+KRwPJqs5lm1ChT8Kutnr7a3Yqp3k2qeSlQbUlTJcC3337PfUjyMzD12zxPJbjBNhPWN3
RYoK+lkxfgWxTRTjMOjrnvipRTMSyMSMMdoDU4EtZLLlZFpUuUkT5Vdyhy+198O3rEkAaAgE7Uh6
220kK2KYt0SL83qrjuwqmSCpQuzyJ/yg7daL62dJqgJHa1r9QS4KgPv68BqZeujWBmWwWjH0hx6S
ui1V4qtXRizhck466dQHV9AD/aWZJKtWJo0+wovDT/KvhZRYDR3xqBSlj1LVELijpg+in72FZgoK
YYh5yeRUZXK6lkKpBmtFDKcXpdOCrAZl0cnxtSkM3L0/3WPGmiNzKoh2eMOgDsGGUbPWsIcplm0B
CZstySTTD0b5wK5JstsuOXmWkNh1YZqObHhzaQ3QcUzWj6YoBMfm6yYI70cD20yNHxzC+dGrh58E
jeRAL6otoTCPhWLcEwqjzBhydV14RrUT0+lU4DYlh2VtCZG4FBtiko2gGhzalWS0qsK+ImqI6O5H
0lCw7FY4zMfgWheFp76v7roZUV7p3EAAcdxO/A5hcxjZgTVRtC1NO5bGlZfIwwKxvE8YZ01ybHMV
F0XigGpe43C/yy1xgyL0B7kw5HEZFk1j42UKzVfyX37VerFsc+l30wV8sLH1KxjLwzgOb0FLnpaf
CXiDvU09ktAjTg2E0FFEi1M3W4rCnlsIlubIFkAtzfshTDmJB31AdJW892MPrf6IrmWc/YgciG+E
SQHFHjxOY/Qk0/1ziODctCaDePDJcKbk8yqRXYYc6MasEpcy/1Zq1Vu9sIAqKcVJJGDRLpWu5s6Q
DLQ5qVvCoxepkdPz6PAjbCpSD7EXBC7YgsGJknpfTSNPbHA1X9qFWdDYOuCMzNJvo4o5QFQ6HjeI
BqXSryM9lpdQYPciohg7gTEh+USs4pXCkSYZt92g/OQ4TSaekO6I5oOiIeQ7ytMnX6Pamma1gdza
QIXPoByDVdiX93R+fsn4HIwIlL6k9G9V1ALNCPwT+HXCV3NrpUfiDoV8TpBueUia6SdIUugz+vhc
DuIL9JYHxLG7WaehlP31FMn72FQKW0yt1zhrlvHk/zTL/MRBhHyv+n9IO6/etqFu2/4iAuzlVaR6
sWTLJX4hHMdh752//g7mXNxjy4J1v3MeAgQIkC22Xdaac8zwPM0bdpySXK1nxLZq/TawqN1Bj9m2
Mr4/sX5M1AHwf1C+d1G3rTNdnwWhbmER4CeVikUbYHSJWc4+vFx4iFP13RcxSY91+i7IpsDsw3ZS
1NHkFma4T4ucGxAexFrg8+POmpX4Tu2KfGaPym0W0u1Q0wA6AeFBghFTYSttXvZxEbCkOz6GF5uo
GB2N/wDKAM16q5Qnr86LWZcURzkZkdFUA/EaLRujWAbELxVU53OZPUv+pHhdhOetovcoa5TOtY1v
uusyJqombbtoTlbU4FQZSOmq6rZDUZ6UGjaZSC5qZYYgYrT8IAtBaNOPf4hLRL98uE6WpRIJM+1O
A388q0kDwpSfQt7w1Tn2goGMO6RonU7OStl1xUxV22Ms88VIVfMmNL1telA9Yukhlig2gQ/qK+Uk
peXe8uJxZoTRQSyGE3m/RD9nBz0Z4doD1U069RWHsS3EqN916SCb5avgQU0DdvVHH4NNkY/bTvJW
ZRgtmkp99jG1tRzVbBI7kANApYEmqO2qInmrxeE1UkNv1YXda+X6viMNwaJR9DtF89ZtFp09t9x5
SX8Q+2znh/pa6APMYgpxD3rlEs/ahZvWSyJcouad6mpzU+YVEsdhW8si0LbmPtWNcxylK07rpp22
8bruw/tMY1+hhs+WnjpQCCLshf0qJS5iRuPssTSKY4VDCqExsaeQa6yWqBfFiDds4lM7Lsu1XMcr
YNstzSeY/5CuF23ZEiVX5TNBqhI7SoSPqh1XmiWezaB996Rqg0eHrO7hKLXdLywJMGMHIDS+nry3
FmduP25f5KLCX2rK94U+JcbGozKv9GJZsm7NUjDJkBdqWyykv5nYOrQwF4JmHSRhqG13UHd6Q/Bl
l5l/3Vh9TGJ5k0jCC73pPZatmLchrdaosB/JM9nqQ/wGX17HgSiM85LYYYIg27kVDr9VrFB1XT1L
ljrXTOvcJehmiupUGs2yyNq/SjP+bUhZKYZspw3jqQuk11Sv7qXQ/ZsM8h1wR7ijGVMmppg10Jqn
uKYjlI3ibwt5wBDqGzDPvp00AVwsXJBzJRWyhVH3yoxY61tnl38any9FBxmvGK13LHVg0U31otDR
p/VopASZn/ydvgxW0tYMD3k9ax5pnxVL0+kWpu+Mj4SdwyOCigQ1HCuVHd86Wn87wF/8jumI9ekk
GJWd3E6Skn+i8eoQzfsVeEe7c0RHXwlOwZ9bHYpvXRzOhjIoNcz9YM4kMgu+jtnGYx9pxA2dkO4z
PQ9rVYX4IkI+i8ZNUGVz39dWoC2f1NQ8DopLD7t5ddVxHRXVMlbDpauKe70f6Nm2DR6dcDjdOI1f
uyuff+HFXfFz0Re1wDKoobRUwWxr0a/gc+Hqm5PnOUvnIp6q9a3a0LXz7Jcbc1G6iYAXFY2E0Y/Q
6TdjMa7wfbKNn3l2bgvOrbbFzeEuqgAVOS9GFWbmqdvk6/rO2zQL7zzO5Zk/J2Vk/vM9vfrGf76n
0z3/9KaREVzkxLEIJ38tbjB0L0hvXejLnNnKTp34AfDZEhxTs4MK52hv+fI/FoddvncX1XZpVGQi
fXLhJC9R8fNISbOaKTaGy/XP1/qvWHv5dX++1ovqR4WyBOEuI6nL5MBWgpcnWBfrkNrRzT7c9FL8
NNZFEUQZRHnQrEigZCot3A3EskX7bMyNpQySfEZi/I2yy7VvA/eNIaEAI0rhslKl9Z2uMmGYp2gU
Zsm0BYc5Zd20KHwzmExP6/M4F29n5stpRugyM+Sanf0Zv8U8OlkH1Ul2VCY2/WOw8Baac+PJTf/r
5d38POrFWxqpZdEHquQyL6Pun9fHyg6dyGYLOk2J5TJe3gIr/LthPw158VqKgTVWmjy4J22W78xN
edfz3WNR+suWwubYemvKn16Ii/GUqYiKuYR6qvStuTVWdYED3jjl790kt156r8pKes42yK7tZM2m
DtvETOH+3hr6m/GeZ/pl6ItLTeg5+K5kCVyqeeplx910ywK59yzAdf/c28l5fNNsdauvOKnfuO4r
7y2udh0KOTxStJMX36SuuzH9MEs/BcqJ/Rsnx8cxvZUDNF3Al3s71cNpTHNXKe5/M5wLLoZ/kbD6
k97mgEK8JVClXe7DalRu4bS+XQ9DySIpLyLcHAxfF9djRFahaERdnsQGm4X5rlDyGYTHn7+H77P2
NAobaJlbhu/iUk7A2IYoEj99IpB2bbxHq2pPizC2vX30QY72rNgVsd0toGAsKEwWDhlexu7Gb7h2
UzVaQpou0YulM8RN/7RyqJ0qgnJU1OmtWUZPU5MmdsDIW/NyTXBhNBPsd302OOJ5WBlnf6VBbYgW
liNvb/Uvr90O+FMiJxr6whS2LzoRBadRdpyjeMq1P6MFiyPN9hwMzqWQlKs81jcypFESXme5VwLE
FM9d5P8lU+zcKp7jyW+1r87KOjt2rgzE2UJ+tBcgVN64Ycb0M768hjKqDBozSExhOoDu+nrHpNHz
rYS17oTW6C1OyuGPZ5nvpuZtavAx95QsNkZG8a6vBBzvwz0ddyybogqLbyKxpij3XK0zV01Qnxv4
fogtoCK5zVNXtHyvhr6q9JZCX07BRPaGiX/6ohJZafFUqlgicyMHmzb0/rqtulexHx46XV4MNUf7
EWoM2bxjHB+iol+PVbOpYRrMulre5o16ZxXGPQ7gjWfmh7Jxl76sPLZZtW2bZO8BD1YqVM9wKU5i
Hr4ZjbYexf6oaf2ui+JVX7hrvRDXqaiSA5hsFck7deA0ZgIpiU7TFFi7q1dU2istaxecD9aJAeU7
cpOT5hfHJh3f4haRIbja99EVRYzzJAw30sLrCFOqpV3Ulq/9AHiWI7WTl+1Zk/tDW+ZvCS75mTEW
xSyD42Y3/fiuCiTICoJezeRcP/SZcleksCHFogg5yJl/qrp5kVpfWaYmmyC46OTadVtX1NkmhF0z
D0KlWUuNT0mj0na+WP9WJZSSZBzuBd86wTL1D0ZGGQnOAj19MPMzAD6EysfALyOrgsZbFeA+1WY1
FulvACMUQszxLsuT40ClOFIlYH/uJkYaUObjIRxSsh7jpSLL1ayO/XkvtLswLZahi1Az6U95Kz9D
vMUw65KsTcik4+nxOnf1+yFoVzn3neiIU6PLbNJFceV77A/UJc/nEDYnigCr1vcJiaSIGGb+tupM
4tIKGaBE1D+6ejMs8wz8teuaH10HlEWVhT35rP7MRFquJdVWKYylXggroxJfjMEgwgrkDSeAM5yk
HGT2eBiaYCrB6IMDeupFE0yAvvrcSocdcT6EAojNRxVa91JKKY6K5kMeWat4LDy4ehRbJLwXo14d
ZC16QK1MGygSm5noIiOy2CrCjo1K5aUmCbWioG90CmVY133zpOkRZWU+C1wdBr9C0qxhwcof8+KV
MMcHslOpnJeAYdt8ygEeAmqaEZXWwBt2FODLFUXsdJZHwYeshd4s98el6AkrvmDgIe2m4bHPVd7/
oVafiiruZ5LuVZBu+z8UMYFYRHCZs1HfxnI5bvwyO4NUfa21RCfFV0rsIRbhIUWH2vJNW0p9+dgo
FSFFAGrsyI8paRjlH7mRvXnUQznNXLGYNXL2pAzCgFQ3mOtqhpTSA2SLBAkkFukuG620HiV/fCBV
mlhJyB1EWjZUD0IB7AnNCHyCzzmAk1kBb6muyle16ffKIG1rM33MDeNgTdTZ1M/kbeC7u2nKmlUq
xNwoXhSj+oQ6RVpIvHarnyfHK1Ojrk7nblJqps7k5WISCOSBt6JxMptdK/0lKJpvhB8eBI7hPSrj
DcnWN/cWW54v411sY0kbgzlQKsapAcNA6mGg2zqs7RPVfTLtMsKZWchP6HFJW43S9kSXfZcOfDoQ
9XZhn+wrIchnUksfJ5lQJ/J0qoijv36bnYJOpEQ4thSHsxuL7rfdxfSz0dDiMeEv8qVD2BOLXG/U
HOy0tivS+4J68/D+85O4tsNHxTe12UWNUog1/YZP63oZNT0BmZFx0l9jPDNTq93Yhg66EyC9jnGC
P/TUL2GK3HgF/jmeLpZHQyH7SNGI9kOeefEOdLhhqb/wDiDJXQuzbGOsmr25Hp/NNUmjwRoQilNO
Z+6j/0jK7VyZZXflHlKt/fMd+Kck+OmHXLwcWR6IyPdi5BNB+mYJiEHyWvylVUyRRRRTqq3EM+xq
Y93q9Tzz4nNeepRShVq2VSn4VabxhkXdUTPj2ayJQYR3LqvxnUtjlRIwkRU5fKtYQc4SxQUSKr9x
0H+DOa4fAgHGtKEzSKhT9nYFaYVd4CnXspd6VNxZRJNJDIanMHPPvpodqCiztDQSQeJSsCvlHFog
SYNejWtTEPK10VdvrliBSO/Jy9BpV8yr3qKeGGS6SUW0wt3RPAyd9kSD41mhqVDU3Z3UDqPTydTm
jDLv7cbsXuSq33qlYFfheFTK4D0FED62g27nhkT8ualF8yF16xtH9m/TwuSMIw1HkYh1w2gw/fun
dzEqlEKsWypJ4dpb/f+jx65sZT8P80+F9mkYr+wtBE7DcKoy/zWMKvrQdF4oHWdLv1RvnNSnE8DX
t8uiBQC51SLKDiXGxQnBD6LB9Wtec6+hJO+e5DaGd7Yey3jlyTcOCt8uDJrA57EuqhBFIqZW5+GK
MHUnYA1zu8T2pGKtjdni54/me9kKXbXFSYQkj+ncczk1CaInCd7ko6jmxovieBsJxgUmXjta3K52
fLuHnH/Y6ZsTLhOtxCVUoyj6FN9ZxnwtNShCgOcFhSNRKFVcpmHrxhP7F/Lw5ZGREzRJiTleqLAn
zIuZiTSUKT+Ko46wKv56b9JCccJFtQSiAsyDOkQ9T4hWXugO/ZJztRTAPo5Iu6pj81B+dL9vcuom
qdO338O9xm9PIgVesa+fRRySHMjOVT3Fa/f/Uh8RJNn+/FbJ7Mp95iRLvgbSOPTkl8p+YUj7qqzj
8dT2/iKz0K2F3m8rND7SuBZnOX6bG4ekbwscd5qjM9Jm1jdgORcfhxu2w5DKjXpqaPQYgW+7IaXA
8EZ4yJVp5csoF59FlOSlUCbJeKpJWUDKbo+0g7O+RLW+H8oafoAGiOtWss60bFw+NSTykom9mELd
P37Yp1nGrAFuBaqMojF8KYXnTnn7+RNEiHttBB37KQBCBfX7xXtqtbHVVIU2nhQ3ied1ZvwWlH7l
gbOatT26Yixd9Rz/y8pKgrc803TbLfpfGYvFzK/a+yjBn+FGXrUMZHGpMxcyUDfzFWtYZtaoLqUx
OEraCPI7qhHBZEiBKoXIcVPcVfX4EeeQ0TPZRm4yzzISdzPQsakXiPQUiw9QVZgB6iFZlEG1VSvx
MBj9MjDkfVsFJ6WLSJsXpYVYoLEL9UPtha9CPeWM1Ns8Sx6FUNsaY/7g1/pCtWqsZMnRKkLHEtOX
aByO0D/2DX08XSbRtsgPUasuClbhlHAEI/T2Vavtw8o4AncaiTeTH6zB+mWJ4j1o0V+1rM7ZE0K/
w567CA0BfjkOtqxK/2itt2+s8r3NfbCItbSocutZ7RM+txwTFK7bv0xC/SyWlD1rYQfYw5xjZt/7
EvknFZ46xLnK33CoXmi3OZ6KE60WpecQu8vEP920snHUlHrnmcKZI9BrmNQbvcvfwzI9i5J7N+TF
KkujnUheWtkGb97QPABPXHZlOJc0dUnG+gHfTb7KMmVYDl2GD8G666V4g9kX84esr6M+XTcjyadj
Tf5KGBMwYcjFRx9oC1YjVDzVIDptBfRYi978Sn5rlOAYdMovTqjyotFFY9YJ0akKzTM1UQ6DYn6n
KPUx0NK5HI8vojTskhGLHC79J0sdbfIlyImxNojEzh7cfAVHSD5YKJwqhk0t1ak6aeO63ZZoHU4W
+KcdusrjQgC3HNMsVESsiEEjMr8G1qJKwvsuL4+qq84traK/KmiHoOT4k7XSKdTwGalquEsMCtBh
eWwV7dFK47veizx7DP1V7FeLQvEx/PVWBvWNukLfAAwUpXd1LHPHjyVsepwXa9N6DgPXn9eR9LuW
TZGepzp5b80HAbEdISd+vOlS1BGpGG8ST3jSWmsjWqielKHVbFJFdLvxxmc/l5eeLmxV/KO92z7l
aXC0MnlBksJDqXn1LE+Lp0ytDolVkpOpPnhxbuGN0kTSeqNTU5kfYksDtEFeFTbp3kg6FODYbLvI
3JtWHs8U33vLguBX7kWvoVe8K2JfzJAkPYu+3MzB14L6EwHNVu4HK0m6Vui6D42xMut8jbZqaY49
yRi+vB4aCgl5D3s7iNVXFFG/9EFalkJf3NGDpeBeR6gz4mYzquNWST1/x++msCcCtjE80p1STSes
R/JLFBX0SRWpgW5XpWi5InKAg7aUbaPLaJdbxMqIkFTzurXpNqrzuqsxDoi/syh1557XIYPil3pF
fS+H0Vujihl3o4blkYlrhaiSeMT9OiRp9pyOw3vU649BnD+kbXDvj/ISxOa8C/m6quAgVv0qxFwa
Z4UTuNLZl30Io/eVnjiyrN5J2rDD0XJuA2ldwVJxiMP1naommwDO072gFHYTjgt2BVhTVflZKIx9
5KZ7RcsOYy07vpfPGyNnkag3Vpz/8rLwqR+8dY8TwW38VWgmyCfpHEeWfuZIfY5Ka2k08ZNembZg
0q8XmzBzRG9cen2ySzXjXVV6hEMhuSKj5cmUASwVk4jxOmS+dBdgcLI5IrdLtQ5Wujjs1ag+aUrz
mAg9evzsQRBqmpJiLyLyMgI4p9rKza2VUSgPUZsLCEDMeSAmykwuuPtyxLmi6t49JQ/uTL8mJ5fI
pYVlhtUC0WRmY+QSiQORtuGg/Qp7akoRwguZkkYUR5uuyrIDErjSgW2ZHps6bdedGKlHg9e8jtN9
DLhn1hHhfGgNqoiuSjpkNcbGWnLNJ9mwyAQ0hafAFdq5VCc7X3PJT5GkhyGVjmOUP1hkR4c6n3WC
pC0mA2PZp+oIUM57LrtAg/wdOq1FB76WECla+d4zPQv/ukDooI7yrk57XDQSn7ZVoRwFn2jNlISs
FzEIjLmu6IexNU7gbhecsh6tIja2xdDfiQEkla4m1ajXUn1mJWQwZdk9K20266YCqtFrh6IjvsmL
p2cUps0fq0H+qUoGmrEMUaKstU+GNW6iZJo5a3mTCaSmx2F8Vwy+uu6EILZ9K3YSo3EMGWtuQTzP
TBwC7ButtZZwyjkUVEdqRALxV8KRdHGSsSRhJphEbygoWtqAnKLR5+WPVNlph/gp5N+hYNYSOT8J
MpSw3+VlnKw8Ex5kILZ3mNBthWFn7BBQ7Q46AVRywbbZJdNDNTL/VPj1B8ujRiGzhUAtPBTKsO9D
LK06OrEZGLu1NCIRSg25nMmeh1wzKt5roqtXqqn095o0AiH19Hzutej0cODSXYmNbBsklrcdvbRf
hIKwFbzoHc7wQzu2z7EATcgF7L1wDYopBOFsYDltrCzS5kPlrvw8QUDnRvPQRwjp6ZEC+rSq50ZZ
evMqDiSnxg6AsJhJDXfUQlHdbdpgbjRSP3ZSAriQNN9HIsEiXVZTQ+zu2qo0baPCgBkrZs/JO3zX
O7ZAiK8kSjYiwpSxWBUl7mtK+cLcM8QaV1HXLCF90dFIuqOb6t7SIOQYW050l0d4LN2xdjyqdbOg
VttFW/dPFTJMfoag2WZqTaEmffIcWJh81ZgtQ80KiTDrINfuUfDG3ThwdO+qk192L5jAwk3pij1J
ps1HMCQFrzA0WN0SHwzWNEHEWt50com4tWAL3hOLqEhdtB5HHLeKuahcJNya75hGGDtEyB2D0FiJ
tbH3qnpvqcXcwCqdRPLOkKkOCkGwpy4R27XhrRt4AeCSwRvwVAtD2aYDlNZafkgM84nZ9DRYyRrl
PolP9VxRmdIVndpG42krrW0OCQ7uQgmeG8F7DIL6gUoiKjS+YOr14W/WgTvcng5a7RXb7pXb1/Oa
7LmkEfdtI25aRUIBLGy1MHiQzQwtknT0QmmXEYBYacUui8easrL0BBFol/3LHqUWFbM2qUk7OkLP
WSiXF2GVblIJub/nRi9xGt0VFXbtEiWgHaWyOeGTgTK5Y+k0cYfE3+82EBYosab3IqgpJ2P/jO1A
pvbD9x7p6r3PjIFxfBmX8VIyh61puiigW2Wru6IxVyHMeUXj2mWR7CxenH2gjFy2hHLcS1Im6sCt
5iO+or5FzGxI7rmT4L3KknDKAq2feXWkOh12Vifza/jqQzds6fyFsz7HShrJygzfEtxTby00wjbA
mPCrUuE0l6lrvVm+cNfrLg1iC7+BJtRTdwGZtZyKkU2HcEMoz2MZSWsrSsdjWVotRQ2/XPqdj8u9
d9cWJqGEJcg2mm6Zd6zAdHWaNyMbXmE6IioXU5TeI+QJt0CP2/NCsY4PHerv2PjTxC53dRRXgcbZ
iXlf6Mul2KV/Wql+HDxxC7qfelVHFlonWH9cgkWd2vD5ZmU0qHEsnH0lwbvXpAW+NeGVqtkSdRK6
OGG4jxR6GmKvvsWUxEQ37GcCiwAmw2QlePIySSbzAvcJxvLJEsC2yh5oy6CLBPKJ6z9eQEZxH53z
cLhXjPJXExKkadE+qaVlQJKSrLaPKAI/AGsv+Qq4hYP3Uqmc1t1sETdK8SxOLOJIr4uFCNW2iIWP
KIuBSvflXSgrmyDVDjKBQmmtrBQppPDmHbOAlcIqxw8ai/48atS956ZAGZRNkzbDzDL7h6HU79Rc
PTdY/PxQdMImfwgFHKS1b75IYU1cQuM+FpYOzbhZ+Iq3T108rml5F/H11AInHjVadWN2NmldBCqd
wcGznLJvDnzya0WtwXIo4zrN63XgWSGRHSLmkeAlFINFVfprNfFpJkkYEMThbaxMRF4jncUgV1/l
sH2MVQLvRuMRBspfzigbI0ELZ9JGg89zV/fZVhbDvTutXEIYbeqBYDEkvOmUfSvxWAa9xAVDrFJV
beLON6HU5XM1ZF+FdlXkSwM9u1Vd2m9saV4MT3jtC7ZehW4spwa9Wo9OnrUHV3fnJP1u0zavbMFS
2HRbJLuJDcchCp5juNQ9bDZl6L6HAi9mkEhnkV1tCTljVsSpN5sU+pYM/SH32lfS4QlmwAFkc9RY
lCbi7rDeiH3kGLl0SlL/eSTxNqcvNuga5HMw66b2mGZAVIpSWlEgfIklYcLit2zKkl+WafBue4t0
GByFUPssa86hT8x92zz4+iiRZK1wykyCchuNKbma/lYbmAi7ym3AV4CdBcEOFhZzhZn95yUU6gvS
FGUDlhk5ydfiEAp+siOSVj31YE7EEDw401X18HOt4SIZGrIzldlPo1y68SzEOJ4v68OpzUDmG/6+
pfNsYBByqUML0WMcv8hwGcuMloH5WIyBkxR/hvAlC5NlCuHE7byF7KbLdBJRBpgpAO5H4a6wiGQ0
QrsV4tMQuE/keaxTnfbv33qID7oLMDk315FlHbuBDVrnopptZ4pb7ZW6tN2gWFvJG9s1uvy8SEXy
4PXCLFAh2RS3CG5XSlU61WkslmQrMQdflKraSrAKQc/VUxjcJ5zsTR8tUqnfaEZ8q+BO9/nTKBel
KnCtnqWz5Tz1UfdEofyB0s+Snc7CHTjc/vxQv/vAGYwXBy2HiYKFbJmvrw6HKT0LR2ny+VLnqGbJ
PHjNSN+e9RtrmS0m0an34EIUvilfu1KR+zLydBs+1cZw+oZGUg1TRdNbRZtgyXZzLq5uajmvjkNV
hywsi+P7Jae4TpJs9Mx6QELazQtEgJOMrNjXq2w5ycnEYAZ8xraO4qHc/09kKjoypP83+IV+tWg5
Cpfo2k9aGx4nnYquQIeUVMoy2UyI8pXonfs0OBfWPsvZTavrUQKc7zK9hcB+gMeJiXuGgDNvfXWZ
jX+oj5c33oErRcovrZALjUrMTmQIZbT8+IdnQ/9cx+83XrJbI1zcBWwYPST66L8eQXnWbWJ072Hx
zyTbXMWnbnWrn3dNHvTlmpSvLxemrKRp9EI9DSoKOsokdJW2VVIvXT9bxVOus9/eQxVlOn9FPmaz
tbB1qXryNf+FE84ip/wgNb8UMjeyQgPkRc40y8zP9+XadELwjSYqnJdgl1x8e1lf9Fpd5sNJoXbQ
+AZRF+paoub0vxvm4kNDIGeWus4waOkN6T6w7pSbMvp/v/Wi0g0ogOqIDEdDYzH8esP7vIUdGlb6
SdbZHuBFCZV6PWrqfsBSNBjpQxFip66x3OnxR9m156aMt4EcrTMSKJRSslN4aT4ZSjRjEC2tvRY1
EAZcqRVXolBtgx50WZdvZZbjfmjsJNuNIsEYUeSEBMRJ1ipyIygk7m/F1TaID52xMeB/xdvUDJ1Q
H+wygEFJDLQymMu2KHDztDes1leeJ1OxzORN61I3xYuXrhqTPqjccjip6rbN9p60K4z/lOPJIswY
6K6g7luadLnU+zng1MpKMN6s1E2AH75ekRRD54lt5dxzbs2e/7gBF8+V8SyCmnhHFbQBX58rjKxA
b2uz/yfAz5g9s6W6Ed/kebxwHbJkHAuReDqvl8OKWslGdKLFrUn0yuwxJRJaGBQ0xM6XMtlM9OFQ
aPwEtY7ttEIeBCv9P/1E6M0QAaixv6EYeNmgHfwEOGro5Scrv4uts968aMENTNP3l4MhWGHZOWiY
iS6volPSGoF4lZ06YIFd8Fc1BbtXH36+jmlr8PVpMQjqUKK0/oUrXryBxigZRNIo/YmO/yQU0gGQ
VWynAW5WjpDxVZipUSyw5924uusD6xN2iZG/OUmUlv2uWXF1ISGOtUCwsrZPSs/ux7NaEWXr3fLt
fN8kTVf63wNeLClJhM9SdmsGhJ2bW+9iiA3tQ1CSxc939MpKAuVMxxykoK9leruYpJM0rpokSftT
6Qy2tEiP4r567dfGy399AkTaUjp88qiXHRNnWBXPw63F7DsR558WgrcHP7cGSOziG1QSwt6tuCpP
g8upTZP1bQWQqMkeVHVAh2EexDYHS5gtOeLdOFl8lwZ9HVu/QHCQAMOZM0QYBX9mTu8IWZC/kLYT
7XpS+jbH+rHb3rzi6eldvMca+2sZgQG4KxRCX2cdJUhNYoGy4qSDNPNW0kqw4+24wYpmC+ubdpQr
nyYkWAkqM6daXGAXj7jto5EcOE09KYgMW0feyPOpyd9CPKVZA4AmXrX724qGK9+MrrPwowohHobt
99eLzLsk7+Pc01CaqXNPFY810vTCAEag9HtNQJESBzfmue97YQI2Pw15sRXoBFUFUsiVyuT6TXYY
b20t1dUtDcGVUwV2XyTpKMXh637rSndlie+xQIQyIJCIbevOeOl3wEvnll29DKAjCvysM0S/jrBW
fv38xV55mhyBWR1ZgHmmlytWbLYSueeswnkVb4S6fQ5aY0nY1g094ZWnR2CsyGqsw7hm0vv69Npe
HIWsYNcMRcu2yhe5P9VG7ADLitt7r/v780V9XwMhTf/3aFPa7+fDUmWZQR336XAqzKNvnocsvfFm
XBtAmtByU5KLib3/6wByaWh9KVloizkQWRpckODp50v4LvYjzunzEBcvXyb4Ot1FhnAfm7lq4x1Y
KNtiUwdOvID3Mdc2PeasykJIg7RuFZ5EcTbMqD7+8Zc//5Qrr8iXX3IxvXgleA1Kq2xqLNFGFL+X
R8ux5GD98zBX7ymiJZncgWk/eHGwUmoIWl7EBQ8pm1n9d6zcELVcvQ4FjoOOGJXN2cV1AKSWrSRn
gFh5stoj8alm/+fna7gi8uKpfRpj+g4+HdNr2lNaJrgtejy0jMpumhkN9n3mS3u6bUy6dkVoC8BJ
EqqL0eRiAzNxN6gysb2tu3geFuU5CRundd3Hn6/q2pPRKanzB0IXpc+vF0UMooxWg32S2sVnVR8e
0iz4z3fqoKsmgy0zESTES3Wc2VQJlByZTzY1DjGT/Sw02hc3yJZaWy4aAUG1goz9Dr4P6pqyfZfc
7IBWaF0FSmbd+Lynb+tiQTWRVOoGkWBTjPfFbBVXhd8q49ifPDRBqdejb1hperSIyxty5at3VsOP
Q0uXxfTylYyTFqdgmg0nowwdXewB4J9+fnZXX5FPI1y8kL1vBa1YTafm0AXnGjiNhoAk1p2fh7l+
ITjUkP/RijEu3kQ5ILNC9GJqFlVp03yiWnNjFro6Ahol1hCZ9f/SfV35bdcHPUpXq2cbZw2zKryx
FF7bvU15JRDhWPYBnF9MEGpkyj35T3xOTrmL7mnYbRooFdgay3k7J60Qb8c8ubt1arx6Zcw9yDRx
wnwrbAiq6+VxI7EEl1M+wF6JghtPR7r6Fkxfrs4WQ8XD8PUL9qHCwDlnCJKDnfwP6ArHmwt2a4eH
9F5fyc/p8pbf9orWboLRIeA1NeYOnv/XMYHjF0me190pUYxz3Xh3vkpbz6q13wBGVk1X73Mhe0Kq
t8K49aCUwq1Dz7V91ZdfcLGEmp6A/mrg6wqepBda88zIGhDxbTBPSB4HIImVuzgocyhvjj7/+YO4
esc/Xf3FuxRV0dB3tfR/SLuu3ciRLPtFBBj0fKVLKylTpkrSC6FSlehd0EQEv34Pq3anUxSR3K4Z
DAZoTEM3g+Fu3HsMO9NxiJwGmGLHSpVjWK/qya0Oc7bFTT7JkONePls3oFnt+1vpO2Saq5t6m+2Y
1+/Eg/rL+sEOzcp9urhuL4Y4W1RF3MfY6a0499IDDU9av1IgWv77xlS+gdM0sLyfF1AJ1TthC+x4
AhSUzqTNYMYP12dpccvjpYoakaYqSOdmY2h6M+lhPo4uTWDsxyOMjm/o93Ej3XCf+NohCsJb01N3
K1GnyZ/fLxdR5yYNYCI0A9SgBNjaPBgDPSjveBpMlfb8kO36I8AVhxGOSHdrqdzSJzVxgOJVgwT5
i6eOhEeAAqoEzgEgjDIGmaVyzc9x+mJfxkY0lAFQCYa++nzWQll0DUVOUsvlfR0CpBUb6M2CK75l
8DkpWvJTLYGuB3NhWLkiFhQwCcRyIOuNLELRjPkbERJ7MGHMKT83urrJWTMCKmaKkzCKUyjSnZLX
eKbWu1yEB7XOH7sWSjS1qUo3JgW+MwKVcWWil06Byx80O4F41PZ06Bt+1u+6Iz+aQfqc+CGIQr0H
aSv2qHj/D72I6a79MgMXX2F29ABPxiQCtdxz29rn2pB+6Lwxj710oxYnXqV70sAZoUhUbyhgApHD
bDjlZ7mEocn10S9lUZeDn51L0GSsG2P62zbEuiIBfaGWOYryxMY1/sH0l66NeLaLYe9tADrco+o0
CSlqwzZtP8x8dAsGKFYPpK4s/7w+tsWN9M83tmYvTEvEOe2bGhM7QPKx2vWkWclBF+9slO9hGSqj
cid/SXg0RqUasl6oJffwRZWc1oVNEc4I6UYJgKTdQlZvJebycv0n5KxMmCGgNMQIWVXfCvsYwrim
Ca5/uK8qOnjXXg5rWr0XLyStsAAuAaP1PD6od9wrT9YGXvNwNwJLs3HKbbIDJOWN+BFx0IP6nn2/
Hn9tiNPEXoSX7Rp47yRkUPNLHABvvBaaegNfq8ktr/1/vuT0My7CaGI0+yTF+jCU1q/618GwHB1C
lCr4kNcHtHj9w9AZngYTDwWsqc+hMgugJeiaYESmCzhxdm/2LvGQ47gDePqO0HzpbD1XJ+TkqzfZ
4tf8J/Z8G2QaqChNhtjE+gGjayeEM1MzfFwf4eJe+00vQqPMIvOCYwzLQ9sEButshfnBUPpXbscr
23n55kBybMK4FuYX1uzWqhrQ/+TaZEiQi7csgnx3+mA9DsIhbuRWQeLB+mUtf1r8eBcxZ7utj2Fq
YsIs/az1P5r0oI23VF9Z7UsHo40hgQiLxN+WZ1dBWqoZmHQoeYwG9FlGCV0OuTqh8QgG1khlP44A
pjNKIq2pky8EnmhRk8oGyKowLfy8KLVS1uOiNqfzEcg12jo0eemBuxNC8oQK5+v+1/VFsnRcgheF
5ptqETwT55mcYYFVCjMZdjZ0J7lXXOVXkzmQrN2EWyN3Vbf5Sd38VV7b6AuTaCPfgPQ7YCF4w80W
Ds5o1kN0mJ1xzQNB21ngirB7vUrfro9vYRPAjgXlEWx0KJfPN0EFIH0rooSd8xZVngPUea///Wkl
zK7QT39/OtAuDixRNWbN4fh9znG9NG9Cih+Af0G5ET7srbxm9b701QhyNNCjCIoGcx5WX0N8yRon
Jebh0IpHBuZ+oVYrt9lXDvv0xy+izM56qsKaoALk89xMuErSRXZQJ1BClpVE2cPLTtvBt2lf0Rs0
ip7jBt4nlhlZHtpKB21oeNBA+AFWLCjNwP2h3MKZRbhDMcTQSjAZwOnyKa3Qqh/JmkbOF+tkffbL
p+93MRu2ZkvQ0hi6c37MT3qAPvJr33t8woEc43vVh49EfTZ+SF574C/XF8La1MwWAroscFkDyhJC
A+WDBjCiT+wM0hcN+C/XIy0u6UmRC3YCqPvOixJDwtqmj432bDIgToZvJXhLfxEB7jbo7qoA481b
gbkCtewCIrXnSt7qMHcs5NG/HmFx2/wTYd7wM2MCxdwRrx2B2kZVb7Q0cWkIsV/YgoyQ+LkebSGr
wEj+M57524pZtALCM4SiKbh7sdk6tfglWHqT2SvtmsWpuQg0u5ryLlK7UsHTXpm4adqjyNYUyxaX
2UWEWRoICfnWrGQMJdcbFwxe2CPCuMJaa9SshZkdARaAzmkpoxMkyzd9dlD0d7qmZLcYAogLmaBz
B3my6f+/2KsDG6oSctdYAhzAYgbQRcT2zbACGVic+osos20JWSTWZgYGkkt7AXGUlGgA7SNgxIPr
i2xx7i8izXKGvDPVniooiUCw1oFCA9P/PQAX5zKk3IARgIvklxKBptRN2PEIELq+8KHy8gpG6NFu
6Up9aumpAecptJPQusC+mZfxG7zzu0YgjioKiodg/qY1FXOR9BDA10QGGDh6ur1EPQXmoS50lt5r
GaLgcGgCG6jPjF2nGv2WiXIXTlyQDkmqlzTqB4WqzcrWXqhEAdymwRQMZRMI/8wr6GUEIfuwRv6S
7riXnhQw9v1mY98CIww/vGaXPAMZEnnr74cpQ/l88yMwQGiQKENRCH2xz+u3Des4o1lK8c6UQaFz
1C2MJtFVrH4CVb8yJV/XFrw10LGafFeAG5rvFUnOosYOAU5qaQ9Hgja6JY21ub5+v+7HzzFmOyXu
eKNWGWadVqj7ZrGX2+oGnna7fx0GSmXg5WI8KpBWs89GDKEgdwekJkwAkIVoe8VHD7yvlSRm4Yt9
CjM7wFSml3IoIJpTShI8MH5GqeJfH8hXdUP430DPT8d/TUDH5m+f2I4hiQx9MoCaoakPJU5eOu0m
fYAKvzvu67faGX3Vr+629UZlzr8vlE/RIcqpQNRRwar4vPxUewjbijXV2VY+KhCDVOMwjmugzoXX
gaJOtoImKikEgimzQ5rDYiICX3zCJY2grDjmnR6oW1C7gvSbfW4fwWnfr/n9GdMtOdtZn4LOVqLo
uxwsxr46N6Z0qCrocNbljukEulOD30fQvnlO+1OpyPvCUo40JJ4ZVs8DBR8kRtvEAm3IUhJHiVst
sMtG9o1K+d6BS2cPUJemhpOBkpow676RyjJIzAHsWWhPl013F1Pprv+t43Zm8vB9ADWSCuYZMfGE
UR/qunYGBUwVzVFB/8xA8M2VIaA5FMjCrnaoAqJYmoHlDbFLU3pLhwZ92OpgNqYP7xlU8qynyoZU
pCZA4hjuW/6eR/GdFml+nyubSqz1cqZPde1Tzi4lGraSBfvE6jzKmt9wy0EVxx3aNwNWq9e3w8Lx
AVkNHQhOBWaUwOh+Xo+VQjuTdSjZcrjxyDWsSN6s1SBLu/oyyGxlZBN6bhgSflZSWBSO5msNqtBf
jANdxakWPkl7zs4nheJGERyFrgFWxQVqM3EHogd/vx5lcSAQpZuKlDqur9nzt8g4xOymApAB3fek
B6V8pQn0NcHGxgVMX0aDHK6d82OWVQIPLt2kZ1nDz7fjYKx+KbRx4brkWOPKaL5WLRAMb3iUEaDZ
+aUKRA1YUpRwizwbY3XD2Xjq7PAuMcmLZcEWo0pOdQXW8/UvuLjeLmJOh8hF+sg5D3kBZ+GzFD6V
rAJ8O3XSOPOvR1keGZzTcc9bQIXM9o8ML+5SoSo9F0N9D6nC73UWIvVq/CJtQc7pt0KqveshlwYG
6C4EXaCwhBfebAH2qIGQdhoYOnsgaP8iqIQiI3OvR/m9AOYnw2WY2QXZc8kACWCkyJvYmzahpCov
zX/LC1Gk4i6Yf2uH0eJtApylRVBpQuFnrq4Eew0AU7Seoo3m2O/QmNuMTggaslNDn9eDDNsx96OA
r7XWlvbCZdjZqYF0nyvSqNDzSKjf1gl3Whq9Cru5lYXVuY2yJrO/tGouA85WjRHWgyxpAz3z4bmw
2j0UMXyb52ArFG5lwZ4TChfXp3PpPLmMOP2ii93Qy1bG0UAoz3AYclWwFFuEuR5ibVCzhMNUzG5Q
NLw8C8iP9JPnGoVUnWtV5KCZ2SYtlB7iAX+VyF2MbM4HHGupFWqONcMYlNtlyzcl6+H6yFY+njk7
jHs8d9TeBPIZ7tkJGNgoX5cww1j5fov7+p/Fb84OLDRyFYC1sOEq6VSX51bD9aKvIanXgswODzAn
NUxICVsYedtokWvJA4Rq1mx716LMzg6JjnY1tFhtnQTBDfZOorveerw+KUsxcJmgHQ4YwwTI+7yi
bdiEGVFPUbOBm0vUMa/LoiPchVZeVtOqnR+Dk3X2lLhMuJvZB2t6gTKkJdMzBTdrMDT40XyvjfQY
x27cvecMbiuSd31kC/VV0GrAX0BpDXV3tHo/D62qIQcMYfQGUveh7ggfom8eVM/ygMCN68na0YPu
Jzv7DLc7r2g35QZaMrKzhmlYABrhZ+A9OQkgos43B9HJEMKSBWwEz7ozBt2ObYbte++V992qbehC
XfZzqNnxpGi9HdrUas7dOyzM7oyP9pa+kK3tImV/N/cArvIP2YOhtbcGu1/Y2wBpTx0VgBLBrpgt
o6hQ61GVO3q2q3KjUtQh+pUH7dKt9inEbGNrkm1DH0yr8R0Hb5rNdjP+bjgbDvOsbfUQ/YWnClA3
GnKDCQAPwZ45X0To6ZBU1ticZSikk8oBZ5nvxBOuNvMWlmPfwof+mG7zbXvXPMRn7f76Cl76qOAT
GsCKYBl/wXkWphL2iRk1ZzsxPUjiQNCmWtmXCw8X6OiSyTcXa5TM+0MQa1NqkPeyswTLQJIaB2jq
QifFgnpQPhbhypZcWqAG0mXI9eNFD7OA2Y2tWUkM3TdQQQbsBGzLTYt6TgrAOJgFm9FVAiRH/m+i
8ub6p1wcJ7Q6Ib6LCs+XJi3EU6GwZtkVLK7QOWph0ShbwhtqPXbLgq5lQrNoOHDwgQyQUKZvq+If
Pp88oZLhAVX0/BQVHyZ9kVnkxtX3bg2EPztUv4SZfU0JGvI2FI0g1N5Dfsm6R3XBkfpfELRw7PEx
KQkEb96uf8fFkKiLTv6zICzqs32uQ7pINCZhJ1sq961Ij1LSnWQg8KHFo0FPwYgGX65o+hgpaAJd
jz3bDn+GO5EHLRznAOLPYws5rdJEYaeCl1tRxscufv/vIsyOGFnA9lTpZXZS9Xu7a4APU8//XYTZ
PZhD3Qc6gYhAa/Mu6cDGT/5q8V18pukzXuSodkPq3A7xmUpOXKG86JD+bkEpCFdOp8VFjoocoIkQ
ulLnANq41cvUkgZ+agtUxsAxYUfhJbG8MuvzMvn/Tvs/cWabaVTBGjD1ip+oxz3xBgWWp+zc/AIu
7KCfGyjq7cQOvOG9gK7Bz1FdCb+46EChwcWNYgtqc5+/ZkLbpIjVnp2kbtunPzJtLcDy+MBvAuKR
AM0/T40K0mfQ0rPhGH223EnWQHOHh0l6EvpWpZMGltd6qHtB4r/dGN+T1UtulgH++b4X8WfrBb6/
Ri9ZiE/U+7b8rkPxkJXM+4t1fxFklovRluQGz0J2GqUbucyd0FgDGs3rxL/HQabcEpzcifg021ph
FaqapOoYhxRkbwKSeJv8CLCR5ma+5DdeD6Y480rTI4BbQGTtnAWWf32US6fj5U+YfcpU1vNczi12
SmtjMj8tQiitCuh2czh51kp9bvvwVmRolJfwDLgee2kaQXfGdTMhW79wyVlqQyahVnE6dsVOU6Lb
WJLdniQrBa+l/XARZv5ODEGGtvmIrzxmvde3wmXNv6sM/pnHfwYyTyWLCp2LrkUE+Kkc8QCG4GdV
HRsj+pelrT+BNJiGga4BC4/5+yAp4bUdoxN+GhlcqiXFEfbO4trKvMyxW/8bBhU79BBUlCBntzTT
ILnZSThB9IfoPruHo7NXPFmP2U7fS3vrIB/WXhyLUwRj0/8LOHsF5Ggggh3PcaCQLVjqDiHqypgW
19pFhGkfXFwxWtFLHTqU7JRAyW8o2wc13ioaWcnZVsbxe8NfRImoNZKiHdhJq04jVKMaylcO95Vx
zA93gySxpWQYR6HBhFB6mWCQJPt2fWOuDUP5/LFa6B1k9oDpMPPHvuTvmg2XkOsh1sYxO/qaoU0z
+NKyU622Ti/7CfQC1G5lHPPk/c9CRkprk6lljT3zeSBUH0WttVjI0rb1ma8GratuswYavn78o303
NzhWfZSHI/i9vCQ/rg9x8Sv+E1yfIZpLohewMEXwOHlp4ycjW4NiLAaYBoYaCB5Cc+Xy0hoqnhs1
O0Gi2YDhTGO/XB/B4iSBtzUVAhbeknEHRQUYWrETV392kHitVNgcx39zPAPAPJmgwthrXs6h9sjA
Q0+wEgTMj7OjtTaKpc8E3iK64/AlgHL9bKlBgTzOkhzzwNLOjWQd4n8r32leMv+9ztAJRRVBBTIT
nOzP6wwmTeYQ1hk7QVKs3tVBHIRHmKKj5eVqQTE5kN1fn5nViNOgL04akUBSBh7ISB0eeqzrfhN7
8suwN9BZzn379DdXNZQWbGD/LBA4512phlqAmefScBrqbMPq7KQC/BWjS7pyTC/O1UWc2ckzTCoo
ZDSHU6l9aNJra67c1IsnwuVAZjPVDzo06A1rOHXB4KlB5hftawRBKFjtHjv/N0dpm+l3PaSkiTuY
frW9PnFLW2oqJ6A2AjEWHEuf5w0ujGg5cGM4keibbkkwZymRu6482WYF+T/LERhlgm4rkpt5i6/R
a61QqDKcTGi4a8pRwFa8VM8a556CrFxia+jTpYfVxJhW4aUgg9I8jfpiNcbJ2DIBsbHT0D1zCv5V
2J3iJnlJbOkv7o3LSLOnVVmmcqRHYjhlIztqMN3jI1ywe1hzX5+nxQ12GWg2UbwWrZXrbDhNwnQd
gaC0U+yjve3qG2lPYA0f/MuC5O9Zu4w4S4LMEM2SPOHDqQYDRmfCDUtrtzKqaf9cFLX/xAAjFsch
skcskM8TBSfVSgwmJiqvHOiX0l0JGSVjZxCP+93k5rHyGZf2M1y4/xNvNibR2KOiccQzGnjhQd21
XiUcTs/ZL0NCsRyYG7yj8L+fh5Rpnahs6Gae/jxEoXP9NG4m7UBowwbXP9+ULlwLNY32YpnXpRg6
yuhw0jaTNxBOwkAL6GZNcGpef/8zSxdDmm2nJLcoKOZAPKImGdgJbNCF5pRlG7tZlMCWsTYN6I2n
e17p+AXSsIHN4cpBuThxFz9hts/COC0MSvATSAEve/pk9mtg8qUIKDmCiwon2Kk+9/ljksyCkUea
DScdUtJypD5r9eq9vBJjDiYWIiEF1xADvnsT5Yu1DkRjE7/rHPGz89P7RHWGyNXXrrE59vD3DF4M
bp7USFlP0dErhxO0REOnBrLio9ingfKSuPJ7PbpJ7XRuUTq5K/7iCYLu2NQeg7Sfpsx2OM8MBaDf
eDgpArLzYQPxf7ir+dc3wuLpeBlltq9NOpCuUhClBOfrrd8kPv2heShNm/s/HuUdW8kMli5OQM3A
7iGolnzpSXFDGB18oPsTs6qf6MOBvaclTzDPW3thmYuLBs0FG5UJDTic2e4T0AUZoWLfnwwWDg4E
JV47CjF/FCW/DbL8TVfAaNLHn7mIfMso0ewW9ZsojcdEYoMDfbMtj2Soe3dbXYMAkNrct7FyZ4zN
i11oCaCnzYbIbeRI9LZIgSSyxvwo2u444TaLHEsRWNgXTaffqyj8BfmW71mKfxvivtRldbihTRI5
Q1y8FqFRHWBKhf5fW0tOREgPfeV2cETWY6Gjqml1AdVI4YdNlW9FPsQ+afLMS6oczvVWBeTKcMsh
+66zEZrrbCdRWGMSiGKnEBFu++iZc/QdLSk+Qo//Vkjlo1lJ1W0V0mZfhYodQAbI9rq4NvwxhJVl
lpk3QG7fCpit1gnVVk7f6ciZnb4mMgyo2YBePjUnPx8YMi2gcB1lyqmGxHQNM7oIxgQcLpXRyur+
mj4BPYSWIDqTkDsDsPZzIBKnVUanqr0sTAj9PlfsJbIrrO7ascNTJeGjXN9OX1fcFBDagtPIgICZ
VWypmsJTj0v0FFIskPAO4lH/XYBZWt2BQm5LLQKMGSTtOYFXsR29X4/xdYN+HsTsHkZRghp0tOhJ
jKheVtmxhtMxV7KV5+LXVfA5zGxyGj4wFhsYCiMvEYxa2lZ3zPgcVisX4NJwkD3rYNFMxPd5WqEP
DXRdLJWeeCEB1/VNg/9H36xhdRdLbTjMdMVCfUIB2+HzWpMMXjQCnre/UwoNdjrbOLD9+BvNHWkv
b4374qBFK8ttqX4/PQtQN5gwypBn+RyUqnBf1DrkMdLWOJc74uXeuJV/lXdxUB9YoPQoNyve1B9u
D6sv16nsMd/GeCFMbAWQlIz5BVVhesM+k/qT1MRBFyVnzsfaqWh7lkYW6IwEGoV8q4Ale1Q0K6SP
3wnul+hojOBxJEOpcP5Sz2WaWHWC790F8EgIom1/xjv9O1yydr2nBPEWgvc3bFUFWv26xS1UuPEf
ePrhy8+557LMdR0GU/3JeiXPwu9OBG2gTXGjbkd057s7dhuBTRkUm9YzAe/QXeUAsx6v2qm+eKhf
jS29HW6bu4n3uVnrASw9ik2FQCVq8nidbtjP6yEZ9TCG/U6Pt46w3FrzuQeh3O/4MS/Jpg+KE4xG
6BvbQf1wFYYxl2WbUqVPwednU8dkUZgmLna3eLO38CzId/zOfrA2dVBt8kP6YQ5eBpT5AXmwVzzC
3tEL79VHZWOsHC3L3wGnPvT7kJNCzP7zd9C7FG6AAyYpP/JnuqveGFpYN/EduZVuqkc6OqYrB8qx
8MpVK9ql9aGgtoIGPPgCXwCQRpjTuM8HTEHla1Hi5tCdv34+r0WYZ/SkIZwWrD8psPIqxtHT2zXd
pcUPCOIhcARoaEG3d3YHwDdVGWnX9Wh8yh/mHd0p/rhLzpIfBiJQXf1N/VCcGgjSNZTjXCbu9yoC
lAfHCsJrAGt8nrpYmJXVMUTOj+WjHfBD5qqb9B52Tr815K9/yqVTe/I4/U+02ZpVlERukxHRICX4
wb7F7qRKKp9goP0x+k0Q79eehF9vI3zOi4CzD9vQvAPvEgELIoKmjF0nN4oVxbilGJNoGrYj5CtB
I/v8CTs70ZhURTL8CmvkCLflCIpvsr3+6ZZW4aQEBjgGiKoozH8OogLeTpOx709DmrpSUx7zYu0F
tDg7lzFms2NmupGg+tGfwFt/S38aLtM9uG2Dc6053NfhWLWpLGf1Wl36ftZEDdDR0p3a4p+HJgkr
ypoUL5SestsJAzXYwApCc/zfp4tQbfgn0PxVqwoZ9jhSLJ+qLHTGxoCz27/DWP3eTTiFpo2sAjUz
Pwg1pW1GaJD1p7F6gU2rB9ckZ1TAyIJj4F+sh4tIs4fk0FPwzRtEarPhxqbtrQah0ZUYixMDSUDI
NcDs/QtrUctNyJZxrDnDgPig/G7lg6ONP68PZLob5okFxOeRyuHRAEThbPb7toY5nYYdKnTZGaNv
uWy7aKT7kYidKl37bMriPoJlLdhyYKRgoj4vtjHLJaVEhnoCSYlAz5sACxoPtqtGGnc7WwWlPmmL
nTI2NvzCYSHFyIlmQ+4WteyrY/MglcDYV9r7AL9Chw78Bo89PzEMOMbE9b5UBxydFE9NPeuzjVxi
pV3/Xl8nBaK1OGX+L7+eBnhRS4tBVE9TptFTEtZOnEiepX+IVYjB0msBRbKJSwwgK4RyP0fJ6hAu
k6SgqKSBhZe+tImMYb1wvNSvD+frfEwPRtgVT1g9wOdm85HEsWkkckxPhWlsUr3ea1q7ux4CfKml
NYaHLwCeEIn/orcqmrzWpRYL2crhLNrx/JsU6RuaD/vE1n3ViD5oglRttDTmJKQ62DYK/zBh20YZ
vYOB5B6J78YY5RtACApHqcVdDVVcHyI4HjjXD6SV7vSOPFSWDPcuscm1KnKYrmzHke4Fh85DGEdP
qc63djt6VG9usxImgDDQ03v9tobspwN5z/sC+DBT4lA4yAOoFULmhRV7WMf4ug6lTCWLHkyWseOQ
GDupA6SMpfKuMho/aci9zqxX8DO3CqCO8PI8G2kKR7B0/EkZ+c5LBc1b08ssEVixCd5xnN1nAuhP
fTADnvQHIyO6q3fRTSSsH3DDPFtMGhzkPSjISAOMFgu7Czq92paK/ShL/EcDI10nl6ArYFJyw6vi
Q2qgoobLFQ7Causr+Heg9P7Uo8tat/rB6uAwwPuDVKs7vUCCOlp4fY7fZZImqJSAPq53UrGPcyt0
a6V7H4UIHeB/oFpbwbfut3MjFNwST5fS97CXeSAK/QUNyqMWQVu9LHjlkHj0RYIkXMIkwdPx2c7i
c1x1dw04VOCn3KK25NE4NjZDQVWniOFpOER4GRAZEuUN+o+su7P5cFMO5G1I8h3Ajze4MiwHLRnZ
4wV5LXTVjXNeu6KUDni3+DGhmtOpVudAO/t2LHX4VzR54Stlmbs6LGydONT9ylK9MIMiMhR5n9JJ
XYKU9YMmQfYx0qzaISBaFiC4S50FKzPIxrQ1f+RoY2yBUtvB5RZC1UrhyB1c1O3srJblzihRLbAi
Zcc7/sxN9hCn8UZq2a9Kr1+hXfyY1hDVg/vCwSr5S9NZHxpLjzKsxrw4RGlLLn7ZxYgipISlXijV
DtDYVyzNfQVFEKeW4K5pJxW6edowOgPhJ5Unj7Ka3pgyyjkGLRIX74DJ9POcN7D57Cv2SMYMD1A2
qeaWW1llL4VZvaVcH5zRNO+ZLQk/MuBkSmGRqcAw0zHG4ol0/THOpQfBLXhfWkAJj3Aca4f+x1iq
fj5IxzqUDqKuM4cMGkzl5NBybTN5sLLkt+logBrQDVrhj6qU9A7sGV77FsoEeffDNo0g1GFx27Uo
t3YGzETyxri32tABzXXy5SuflUK3vIZUwocFKoM14NSuH+rUEao9ekYGpSCm8datO/lutPUf6dDD
dKzGT1Qq5SZjUPwVcIv0qq5jATX7yIUccAbiPoFqDWyfUE8EvnowT4Yl7TraUqx2AptcWCXKETsn
Xe/itN+nVbcrU+0O5cD3iejgFG3ywuFoWRnsKZHSJ2wKAFZKzp3BFOB2jSgUJ2x4ilJMBx/l0hN5
+hTp/LG06JGzdGMW3YHQEnbPQwYXFQCt3J7ReymEgR4R8nNud6ecWPBtz6NTbMAql7bDt8EoVbce
RTHZfeIoKkO3CPutramPoJff6LFxMKjmtml5y4t23KQ83avlsMlCmArDb/ytHrQdVZKN2WZPLBkf
xjgPlAhUkMqI8arJRAtnaeu+VJJwJ+ccpwn4VUCKb6quuuehCsdbqqduSMutJfWvGrrODhySs62c
VcQb7OZRSemt4Ml5YBbOSNkId1lVH2NaZG5VtT8VAo+YZGiYUxpQ6gTVyUEmUOKPyKcmqp5kjuJx
OGi9X9roZ+ilZMJGEwoTbVxORtxR6KSpDYHWFha8oUR+NA3zBMllvy6K3msq+Rxl47OWwttAI88p
RLG3NkcJyjTz1m2E9kuOo9g1bBjpykVyzGBx7nOZdEGU9VEgVwNko5FsBabd3Ullc1Trmjh5ymuQ
Y43vVci5azV25EM+cUsTtJEKw9goSq/sxky1Tg2HBIPMv6UZ6oSyDicAAXgJoBR8Owk8unky7hWl
OMVMyx09am+NUrvHAAcXaAuf8OJXGJqelBgF2r+weLeV7JcqoJKcxfAApOG5qekhGsrCiY1e7MyI
3doNLKoTJS7gejzqbyiExHvJqkKHMWxu6F7A3tVQHGBbO79i5i9cxKrTIBl2eFS/tJmO2incvuFL
qEFCqCfwogGX25FbHN2mxX7UknJbUPNHjWTAhben6omiYHDUtDd6x3dy145uSeuPvNGVjZVXP227
+k7a9ElnsOVE1v2QhBDkTpqgR9PKNVn7Le3QBIAQgiNS7EK5tXvXbsSLMkgGxii2HVUIjLHjbpPR
7olkOA70FF7ytKl2IyTDYNfBQaSU6ZYX/CXVOEwECcxC9PFbZ8KzNTfVMOgk62dGjdcBvQkjL6tD
pdjiGee1HWSmwQPkMq96a9/HVgQW3LSIDTPS9gCKtG6nZprLW1jbRnmWF24+sNBRGbZHzbUbu8Qe
kIZccZQGx7XV8YdIqw+5Dpp7LBuvopVxSBLzNeMKXBSj7KEaa1hV54mAX3leYbeJ3Zh0j7kuBwXr
9lbMn4nRHhU7P4cav0kMFgxsWhQEVpwZdLAcrWJPBuxbIZD5RqWS31jWILn6WL5A6uemp81PDabV
LhykxS0po8wPTf1Q5/KGxlXsdlm5aePwQcFh7gObiwwo1LGLJuvboUseoqrfwF/+IVYs5mmlIbvE
orclaY6xUt3AAvikjNEu00XpqjKXNrDSVNxIC2F8O8TQXa/Nb4qFPlBvp8TVtCgHMgNNBcV67LPa
DhrCDhDXfYoTBWl5O9oBmBl7kyTArvHkPbHEFhpAmyLKPyKF7OlYBqY2RE6fDg9Dix4MGMJOIcp9
1sE1rzFg4izKbVEQL4IhNCuybRkVd8IM91R0m1iGQSzPZebEUfcGWQwIrmVIJKFs2sF/E8oiD3gD
Hex4fMuT4Rj3UFtA3iGUynbg+IsjlL3KNDwUDE5mumjcSFVvGgVXYmnwt44UG8hx+jIT2wzG2L2e
3KK54rVD7SlC9/IoCexaPUGD6SYFYDZl4H+YsLUmFOZzjMdwkMcSTbSGHxKjoTfQJIVXqakHxAj3
Vqg8N7l1pFIDl0bzFvfzoWjo82RUTNVsW0dj4VGl2cAS+oa1xqmlHdhkKnlJpPFAJEBT6OR92sM4
1Rn77k7og3aLBiSgldRyUGVKnLi3NCcrHzWF3NHBeJSIGkDk4BulQ2CmUJLQu/HY8S7EEy8+Z2mK
79/tzC7c12rjS4m9JWLEeVEZW0lDlUiPPoao+J1pcd8uY8hGdDsK12kn08NbVemfUpO4rdqemakc
9EHZG3yEyxjt3xupCChhObYZODNN2wXSCJ2qamQOzWDeDYM/2KKG92WParpR18c6kr6rmVw6UNN6
qGoeFKSA8xP4/45qil1L+pvUgPO2pvRo8uXZs2E2x6GuTccw6l3foWndpfFd2spBo0ujm6UljNvC
Q5vwF7Sybrv/4ey7tiPVua2fiDHI4RaoopJdVc7uG4YjQQIJEcXTn0n///k+G9cxY++bvum9WwUo
LM01g6yRJw4xjU/c5rFo5UtN2T1cQc4NrR8rxhDEVLpaFHftFfe0B8msvVUPCJfuio0DgXyXVdGo
eIC9R3GVqPF7p8jbTBO3Sj7cG8xYYRc58tTa64Y4QFER2QiCX6GjdOU1qRHasn3JuMGQf17umTq8
o8R41wb7brRh/1ySG16TdZez51Q0p5wwO3D1GknoonlEz2iHXLEXWxpHwyhWEJDtdc7uat17duzy
bJcxCZmZrZgJmphSF6tGjJ8eNT+btL8zU4v7sCFeZUV/zYt4XafNpqcD+rMxvW7atPJpKq97BlK9
kd6mDhSUSqf7VcrbldaOB8VT15arrqYTLksJXJT1qGkyIxgVsof14WakFg01Wd+pCfrLgBtCp3RG
X9FRGBbEO+pVc5Cu+ZEmcleIdJ9W2Og1p9yMevmheyOKHlq9pUTpfao5RzomyHGsYbMXu+5Liqjp
QDQo53JE4HE3i6reemqtGmb8tbM1LHxRiowe1H7qCn3oG9eG72PNE/ig6NqSp8FlsO7LnXYGAIlW
GZuS5vrJG9ae2HRP5g7XqkAJCJKPtDMB3q9vljoeP2EBIGhfBp3BAvAjdHncifaU22nAlCxSvfsR
1yi1XqItTP/SD1jovyOZMxIwr8x2HAia1mZU3Bgbe9uv5YHulpD3n2gKCLqIckATx5uiwmawalG2
FMn0qIRZg1MWMfIITfFtev4dgfgJckw0YHgnT2bkAHHnry0b0zShbnMatFjFtd7O/J6Vq98HuQSk
fRlk7oBrYkeLiQerEBdbXiDhaBakXT0EbY2dS3HpFgasC3DnxbcH9jGMp9zJQHP6+y9YlJrXhseQ
H3eiXfxsWOXKNOo7r1qKZLkwjAuVPexjXcjWoXb4PozCS3SYUnU8VaCXqrwM+YCbJyPB7y/wEjnn
2zgTjPT1cTJTpEo6jCc+lTD2uFdy5SEZ24++RepxV96PihE6tLnNtREWRQ15oBTtmW7JLm4uZ59g
5G8/ZNZRULhwS7BRxhMh9NpKqqgnThHCcw+Icmu1vmv0r42eP9gVAkGZ6Tw0qvWUUN1FzaW/JqUO
v2UH6axeTfzBkxtWjjc6LBuRpTm+FE0doUGc/OO5ACAPJmTTV4LXyrwhzymAAppycdJwg9aMwnc7
XIlqvvSRfq6lb+PMVUnM1EXbxEycUEk88XcapqEddit9XbwLHxHvwZKv7gVOGka0XGQJYo6j8zL7
GoSOJoBJpUJbBJElSNDboMwYgnw9JXc4O90M4v1wxa+WNtt5fiCmAQaGbRKC31yEINuzgRNHpBVu
ezW2Df0sib7joAhrnf3oEHM96CBZ6YqG/Z+nfpbpTwur4QJoCic0HXswwHILF9LvqyHPoOrmPR9P
w5P5aR2mlBb11n5qTxzd7KV9+MJ2P80aD0wOdXK7msHAbWEVsSa18RT3xkFonzmsv5z6UQCna1ga
Eb1BU+Dz9yf8OZNc2GTqBnSEDuzz5pbU1C6R/FqrElTNOoiT0jfN+99H+Et2mZ1i6GdNjaBJ5fbD
cgPdE6vjNd6hnVAWVk1crrIY8K5SjnnInQZ2DWWl+zmKUatR37oq3yKaZotEzqCxlZ2upjZAMslX
fW7cgl2m3Sp1ngTYd1d1RSLLhgkUwukTX6uAUf3+4y9VGOBw2dMDTMlT86a0hhYERIWZPGHHUSkQ
Cr86l8dm46a+ZH5/6O/q25T4i0SXS9/FtR3TgQYXSUFzdefgFC2vDBSf3eBuOFEa36y0VTt5FGAf
vLcYe5SxEfRMCZNSPQO1QWqG2flQDj+IYfwX2kGksUCIjj//Eg2+rwNH7Uu1KNIRFst0B4jszlCr
o2nw7e+v+9IhBzdlOF8iZwEk1NlZ2sNaD34/njylBRwv7Ku2gjlC/88LERfZjuBMIf8TBh6zkzRT
Ky9vNQSRKLG9rlDKIhNo4Ry49PWgGDKR6TJZXs9rnaZCqosLPPUEQ3fEPYs6ymTCFrpGF/bk6Zsg
7xbcL+zLcz4+7gcOspqM4ZQ9kOvyZBzYmewKOKybR9dnd+qd/Sj32sInulD9fht0VnIXep41lULk
qYDobTB3YwMoDARzpb/5F3NhqqhwP0ZxOtfbJ620dJekGEiFl3MH4BeFDy7yC2/xwpSDwA8S4ils
ABaos/NFMUoIAAAZnxQEfbJNq36WxpJFwc8xwEuzsY5BjkBi6jzVU8nRWapTHJ5OKW6KnB9rt74d
e7FAQVoYZn5dENIgdkYxH4Aj9d0xyf805O33j/Lz6397kjkTLbVJQZA4PJy69EalCBDo601DRVAk
+er3kX4uoe8jTSfzlzq06XgxKGNZn1TYjrnsj1Pd/z7A5UfBhWcik/xMJ2KdlzBIiocTkdVKFYqf
Ax+v8z7sx4WZfIHZhGdB7QS2A4gRoGl9fxYGa9oqGbP6hLRV+6yt1ZW1sV611yKAJ9OfMaDXfYdY
Cx7QyPw3cwIV1P/SkWebnSNtZjcM1iy9cbb7ZynuLHWpSLr4Jr+MMftUWhYXUJ2DVWte9Z/qg/0g
jXX2x92qJ/4pXmojbG/FRzr808SOv6XhV6r1bOlWaSzgV49xVRPYI72nMo9S71/Mw6/15zRPv8zD
QjLQnuVU+GrpAVcdODrkCzPxwkYO2SeuxDp4BlBfzC1/q0Gt2jjJqpNqIXUnGKAtLDbGY2UHk+1S
ek1rv3ge/pDbJU/caeJ9L80wMBJSQalFO+KHoLDpPXtoE4+fRLdX5JrARYcuXVYuLWQXfksgr0Kn
g/G+v8DKpI0E0MVPro55ToCDFt4SgeJCjQl1KSiD4OTC3emHobCu97HZNj0/pQdYEB2rlxa4bpCt
0II7d7bfrbTIvNMidqgP6J0d7E26opG2xA+ezr756/z6K6aF8mWuZLj70Qo718nTA/cqvctP2aZc
a4/KTfqqo0/15kX5ZrzPbutNsVBxXBgaOwvs1fGGPYSfzNY5WpOiBGwDdoeVMR/9cI6Z5KDBX8NH
iwO8DEuuFwEOwPD3bfSvcejsob+NPFv9plZaHreK9uTU7bVG6nuPOaAFyG3esB14h4eSJ9zvZbEb
CBAyB/22wC7cUIierTQrxpVDbSzf8Go4repZF1bUvEmpagdGDGlK3dinjFf3+LjrrBrv0a8WQVzz
J6e2IZShaujaCJDPGvZUqs1zYzhDQDqp+b8/5gXOFJJRcNubXNnR/Z/LLLoxdbPEBUimRhM31Vyp
H91p3CDR+q3vwsm2xopwHXhH8zLMnu3X9n24V56XJJH6xe/85WfM3nZOKHT1GRSyZgSIISPb+lpe
g+0cDmvkaWqwPAcRfIolM319XR28z1wEdhug2R+2ut+aQb6j0SI6cGGNf3s5s52Y8NoFTwK/avIs
QmM8iE9jHRBAAwjgCapbxDUpd79/EO/CqQOHfgNXBbDzpqvl98Wmkrb1XFhdnuwWyFSsWB70U4gu
IR7ug2ZrvXdeeT22w45m9pvDyICus9TBjx6AIrnxk8nQRuQmmhMWLe7tNrF8ztw/Rq+pfoMOmt/V
2gFsqEPRsGpNUpcGSVt5OyLHp3gsttQeaz8n6g7ZYuiFtV2goaHh9y2oQuj1gz6qN2sT9B6z0e6V
tj7W9fDQcyz9lHwOUn2QniDgYNgp1Fxj4htFci3UwQ7hfqftEMr9ZjHxR8PkQs/jdbBR2But50PI
hnQeXkSDTG9FRVp/UCruq0MO/gKoNoDlDL+USobFUamB6CvwTErnRSTyqJgCDCc0ZmWTgGNS4VaZ
pKN5VrOOQ1AIb1Kny0xfDEUR8bQ6KBJen2bcJFsjFWpYKDw54To8ddSlhdbY+IeDjRHmNrCf1jWC
GsLnoIp7wEPUeVFw04PUKq1CMho40eK6DCuRHGmvRr/PhQsEbtTwk7IPjokosn6YWZisGJwJW65X
9cOkrlWuCeJ0QVm4Q2rC5vfRLhyaGAwYNtASsJD/ahK+7PJSWLo6mBr6QiqC10WDV36Ml6LLL81u
D8kJaIPbAITmT0QTzRkatO5OKnd3VtU+5wZ5y7R0DfTcXNjbLo4FVQv4pzie4Vn6fSURpDJ4sscO
XijOmuQPLNm32Jbbylg4Ky5tE6DQ/megaXP78ubqwVZLlmAgcIsCt+39OllI8L70bb6OMMPrhAC8
1McYIYYNaLkri41or37//BffFkRAyMC1LFwbZ0O0TGslHRzMNQ82h1123fX3jX2teP/qbf13oDnI
W+tyrIiJE6c02nVdxUGWtOffn+Xi68KphgkGoALg3PcPQqQiSZ1OPRm0sb0MfXlzV+RLOzX+kVmB
AFtu7NOgKWHJzKntQAxsh2dlc5KIWwltoZ3jQWw70956Jn+VvNrmwkKgBnv8/eHAfPh95DnXvWeJ
k1JeNFBwD3vL6/TNIJwPHXxWbvUOvCPNKydPt0CR9xnFjj3w/ExGVvrO2JJALaH4HnIbCLMs+l06
ctW3E+vd1Ptxa7TDdSmta+EZfF3S+NS1zPFNq4uwkNqNU4/HuLbovkBZ7XH0fZP2DTg3BWsPo5N2
R1Jotgoh30xT25dwMwpcxa18ULVcHy6X4FMM4Pvo9NaSRQ5aZ/nhMcQGOBzLxlRlj6Y/+6wz+pz2
TbxKVPlhSY6WbZ3ti7wDranW8Eld8wUa1TcvVa/q2IYssC7uhkZG6LxFYHKdsj6+zodhN7jjzmYq
BFIKDEmpc++a6RvlKkJ5HXvVJ/K+I8Ot0Mu9mk+kQSLPigLrvjRFGE5rbkCdA0rZH13JXrQ6jhKH
njNDfYL10IgUpqZCuZetc8256hTjQIpmV5lllI/GDdXAtWN9/tB1wLeB0byBY7zp+tQMQK7oVlRJ
E193lVPWWndxwT66bgCZzSifHV257yEsXtHR3VuNvbJHvrJyilyO1MIRCLpRm5XHbIyfB725Fll/
4xIWIQhx2+j6Ni4B6QLxHtFbR0tcNUi98iSIREUF3J1VxrkY0RlP2uS+Ad1d7fMV4bpYT9nVYGzo
a8UgK9BY+1XDsxr0WFRYvfEkS4GsDmsMHH1EXh9/JWDOGW360ZUItGvR9Wxt58NIIVbT9agCPSHw
ZHrvck8NqhElSZs4IKPW+rmx6Is+9HcDdU+qh9/kFu6V0oxhSqo0GFXwouJq2JiMbJjJOl+J3bPO
ya3jJU+lY9/xlj1zx33LK4qS0Pa26QgtXCZOpFPg48JU8Ds7Z0Dvv/p0mQkannVbt9y6alqwS83K
fdUp+dMoYwuWRHLVGzHUc7yHBksbPBz68sNz+R302leFZwdaH+8MqsKogzt3OPrfmEkePTULmriK
TJN+MEY0RIvFkWQuYpQscd2XrQoCUfsiGnqVZkbELPNgFJkGLnCc+aWjfjaGtwUn8h2KWpgosjrf
KUKsy8yMAx1mdkFfwDiglZEzjFuWgVjFisAcqlcm+1tEqXB4/JZIXiXKEFpu+QC33/uU8Veutx+O
Di6o1UeuJu9IbKpB6U1BXrnzWIn8PfUyEAirB9NQ9q4x3hnlkAVci3fYFKDNUfad7KJar5/SGCk5
pkos5NhUH4i8hESIeQ2cGO37zstzEOpJFgr89rDSzT6whGWsBRQlYZuqz47rlVES901QuzEPgRTK
Q6xLunOI+gebjQg6atnQtfBnyEPzEJEuNARIPhHcGGwgqPf0+6Z54XTDZu2g6YYrO8yDZ1W14kmv
U21smWW7MxEiEoujq98oiHD4fZwLJ48OqOOvWgz+XfN8UCKtEibFGe4x1ZvNJoYiwLBuyUx1Or/m
Rw/Mc6FKhWYXGtnpV3wpODTwzhqldupT7r041kOs4EqS3HTdK8O29PsDXWpU6lBVqH8VXOjfzcZC
qNBQmAVAPihQD9pGWb1ZkbYSV0tqvgsdejTTvgw0fcIvD9WAmU09J8VAB3LD1FWxI9FU66rNSt6J
QO6rf17wTpJrBIcg7fAn9cBqKRtUJRYoeJtAVzgmheprNF14g5dOa0RCoe0zVQk/eq205SOxEk+A
AwkoqsieLVYv1DuXZjfKHRsuCd4kWZ7Vbl7bl9bYd7AywOZWIkuTRzjOkMNjr3+fDQsD/Z0sX76R
C2oaYbQX8KcBP1/7o2Pn8KpPQGHh7wNdmuGTYhZiLszyH6yaotSE5Q0C0iElFYBOihsmTVzr4DuL
/+kIW5FqYcRLKxfJBug7QayELt3sHWaVzCmC3QWYl/q2ZvXBgTuT1qgLb9C49AodaK/wqRAS5s47
r0ZRu50xDuI0uMpb3toGsoYSwAlKfU9z8SaT8aXSkOFA2bnX3UfdiHeNobx2mtzZcB3se930JZyq
LCeNpIarevvits16zLQ1K5IrmiTIGeT3LkiNvir4YVT7K0FElGhylcbGG1I39TBHlPN+tNN8bUh7
Y+QMTADYAS6Ad5dmPliPuqpNgdfYfL+vaKMhCoK7MVv0XAemA7JeupTueqGRjXxf0K/Q+oSZuO3M
tqfc8YpmyEEZ6Xfl1lo3R2PfgVFWhc0KAoEbca89/z4zL+5TkOhN2DLcGn64Fhi6LmKFQz5nRm4E
4cC627wNwbCSYblLFkXcF98h4N/JcNL4GRbVN0laOo1dnTyEnrWmz+Jx4ci6MIIJp2Xw4yC3AB9g
djRqnTBAV0e7oTB3VXZdLn6jv+4Vs+Pq2wgzcC+xjIzUOUbIt11Y3PQRQ9p5i/Peh/GkTsLxMYPx
/Qa+fGslAiMmSlofN5bb2PEhBQIjHJTo5+L19+94Yb1/+1EzbI+pDh15OT02+rDU9CIPWj7ICBa2
lUtNEPQIXFWbmvI/fcHjlAwgFmC9p3zcih6ZdQW76+VLU5FAExPx/UaAnTy2N0M1+Axm7z3qferu
wXUNkJr5zy1cvv2caTZ82cGNwWQ45LEmx/SQp2tN25BhAay4NKG+PvFsSaKgc4akb7BAINGYogUd
vjDCtHHMJ9TXEaY99stDaMIres3DCPjjypZQkvDkjRL2Jql3kAYEOpbwB0QO/j5lLhilwBfG9KB3
mQoGfc5MSCVYOhlcnP7a6jWn5ljfj3HY7J1VchgCJRIRy9bysXL9xepoWoXzR3YsbAQm8ADrRz/f
tEZPb4pEoAxrtlCvQa61sv16CzctM1wa7cL7nRTb9oQGghzzAwtquQdmtF6dWFk8DSUuFOmn3mSh
CaOktHZx4a1WGjQJv7/eC/MGFgswv/Fg+fGzawejANU2Sl6daD+uObIkPZosrMYLi/7bEDOkrnCh
0iqrsjq1yRW3/6TtwVjqTF9a8IBrpwMJLkLmj0CFBHdnBs94dD13CEeBEuEIBcMxu6ph9yEP+qG/
1RsfnYMlv/C/7fbZFPk28GxVOCKn5WhRvL9DelIfnA3ybSwOah/0Iat2i8uYue8fmyUWyIVS7duw
099/WYyKCnabxQgmi/WsC3Sp6qMBRzVA4z0bo38xRb6829n3Q+aoqKmZV7D8SHZuAVEHVHu/D3Fp
imhgi6OcBkPnx01Rt12mJDma1h5Yg7GV70C0vTcQDPb7MJcmuwbGONBWG0TF+bVKQzQcwnDN6sTN
fAN/OajEF037fm4ZWEcTpR+FJvqns324FqCagFBXnXoRHzIp9j1YICbs7BqXQ3r98vsDoVr4Ph5M
pEED8gwNJDdMfLi2fp8InaX1XFeLapKKvOt8gOi+GVGU0nWmWEEt2gheODeWJl88GT+WbmoF7eig
KIX4R6mzbqvpCP7LyttxaK/zkj6XXtYFcii20AjdmqO8NQy57tL2mtnJPU+se72VHaRICK+udbhx
wKNfDeqGXmdGpsOmJVFWasIdiM4hyyTSQEu2AlXT6FUzdF1763jjmbFx1fUj9XsPqvcO9uR+qijn
FP98KKSnhZUDULeDrLcbE9gwWc1nT+kdcSqQ/UfXWaMshUFg3NW+I6oq8NI6BGf0lTjDtWI66DWp
cUAYhCIxjAZ8s0FQEjFhSZ3JBjiairRtLXtMWLO2cYELqra6tal5DV3uEx29a5xBOmjefFghXNN4
zpm7MjXiIa4hXRWqchga7U8zEBw4GQSOBdVfOyT8Qg9mXA8934H/g4wdyHdXAKaOul3dtUb/4Qgd
xYbYqvCYdwm5k7HVBWbr7UvNvWW18qZ47VuvtyhZ5NZuxUGrjTvSUGjHu/y9dfKjaPiDZicQd/fr
ulBCO7MOuUjgClhGmaolqzxHwWPEx8l2BpIn8y5VxCpp2HFwE83Xx+wsY6QNZbBawLfvX7vW3jcJ
tGhurO69eNi6lfae1zra/b16JOVwHG117cZwTmB2C4c7t98pdvGuKMXZ1Fnq1317jFW6twR0j4aZ
hHUM9NLKRw9GGuxKxs5TwtRNrA0HmzVD4EiTL5xfs43wx/yflvyXjZC6TmklelmdE63c5CgCGm4H
tEG6DWKT44W7FazIFpbbbHmzPsvM2vb4Oba80bcZwFOtLPejB8mhzscDq2ysi8rcJlkWlYJs3N4p
Vt4YP4AzfSfhUBBANQenzApGsEZp7kp85i2R7Yc5AIev2v4Tipb3gicPdmyyAPBc66NLWEL9FTtb
Urkt9JMqDfiQdqsskdVtbZPpiWuYvQjxBDkqhR96cwKN6sHl6QEkwgFyInY96O3eadT72oB2r7fI
3hx1+G+RpggaeOzuNFoUgdHwndtQsqmraguUtYQbijQ3pkducptCMkeqDhm21l6DpN233ZZfdYP3
bko96s3xU5PNA+nlVQw7Tpubz3EiVyRTz7yVoccSuFioYTskAcoBeOwUR96kyKpVurMyiG4ljXGf
W+nLkBlbe0icoO80YOlyxaXz2VrkDpd7OD6AmWw5dGvrCO4d6G2J8AwVdo/+yPL3puzvO5ojWBJR
hXl6IF78kPT2GDZCHMsUzSk9w5WYYgtIDX4NIb8VtWl7B/OLzI9rWDPk1IhaKz/lFv4bK1fPBKw3
SN+GdwSY6tEokQWosj9UajjoZfGcAgT0iPGUJGpYJjq68KVyJcm4ifWWhSPCZCpWS0jchjd0LAl4
AfCHMLBt+QmnV5aXhlzJ0Sw3KrrC2bTV3XLbSsRSN/GAp+XWVi3ME7fZn5gD4uZqsqtEvW5LYE2C
sI+k6D4wVYqgJQM4gfmDFlsHIeI3pW1zuDcAtu5SmP1ymByU3LyJcx4hiaKIaKXttE79A030rSnk
O6T+YB1okYsmm28kSBsvVMwUL863owPRfJfBLXCErjy3dExi7QN+J/dlZa/TDPqXzMqCyiD3aj06
gSjq0LRxrYNZyuiXPW8DomiRdNSdSOlTTdNnjajvKSLRfDU19nFcw4kg7hhOScSxsSl+tKGhmUl8
FNHDQshWT6JH9lEp01e7S5F+yugrPMTXdaJEDZze/cTOTmozHHjHP0fTfY4H75kbXRlg89tqQ31l
J9ojjJ6XOH1zaOLHDjSrAEEGyVUB76KznSR+7NGtKPd6em40FnAYLMdKERrWbsBBV6XlqqqdQNHq
hfppTlr4+yNAcwdbATb6oKDOUJ9Sa0zCkfxw5rLZAgOKIPr3s5JFvL3uWNSUD4WhrwVXruEKg3Cs
lK0WKpGZm+b8F8xDRuBgoCUOi9nZjNg1tqsNIGslAmNiYQ+e1XA/xpkhJ8yrcZUuMQ5rbrBEQV95
+v1JLm3xoGW58A2EUxOYGd9PFNj5oPnSe8MZQN/ZIunRqqgVKkaqhdDXgjMBn5gC/YYFRGhWAv99
rq/DzvCaGLlhmj2YwzkV+UmVzbHI6eC7+RJV+S+09OXGMg2EB4MkCAUwzNvm4r/eFKqSGFKclaoO
izS77Zz2zS35XnD6UWRF2Ffsti3sVzlClN4jkMKuwHcymyNUgnrYatBBO04N+fcIEQkZUAYMzo0Y
2HNbZtrSxL7wWoCR6ZOdlaMhAGr2NXCta7nmcHGe0g9eOfdpyIL40K+HFbxo9jzggbEENs5u4n/f
EEzaAO1DegfdxWzMxogHxDlX4tyE2tr9GOFpciDndJ0FTtSHvPbJqQmydfrhHACVLdxRlgafzQPq
lpkL0bRAzKe7MzZFlG3NtblIPLpQNwHfxFUIjTngxPaskCnyWHEtAKrntgHzvt5V7hMlFvyNVGSv
LWmrL33Er4PNtshcYb3H6gyRzy0YhH2Newk8f+wFyqx+YQv69kyzS7FW9i5NrFycq5U4WOs26pCX
jBjAUGzqJ3UNT4Sw36iHYp2s2d4t/EUP5emyNV9akzkmHJQxfX5g722V90RJ8O3yAzyx7jQfVmMr
dmBbNRSYMEtT5cJWiOf9z3DG9D6+1L4qTzRLGFgbPdwc+D6RN7/vhHPo7e9CgGmd4QL+0kwYNH8f
oNQG6jgqvpuyGdfGunlniA7o9vE62/ahthr/mJsspMFSNM0cVJmPO2cr6bVl8n7EhxShuTPWqA1K
P9mRAOa7WoDq8ayE6RV5/P1pL75NDQx21502nLmwRo/hjBwzvM1YuE5Yt2ybl3ax+n2QC9d1yLr/
M8hcVgN2qNeMJBVnCXNJoHJrzbltgIFbebUw0sU192Wk2SZWEYd3ZZlg4zTUMJYSikcedMXSMBdO
y28PNNuuTKVXDJsjKDzjD0nxYNPhwaw2Qt32ib6ydPrPQOj/PzP++/5mcAdPkgwFFcXuCFdkB/zk
PjsNyd6h0VhkeyPL4GuxwNFbepHTvPmyyiC3SgtieeV5RGkKxlJQMyQaDG+/T4yL+/GXzzX9ii+j
NHXcm3Bwwz0WRimA8v2+bleEgIMLDpCLJsXvw/0fS+y/L3K2JTfjkOC2g6UtBDhrfn1d7Dp3Dbnf
m77ut9m7eUDKaO8vSbAvPibQN6RIo4OIBtj3x9R720MQhWzPsu0PFTzxmt4IHIGGU3Eua7n+N0/5
ZbjZt8uTnKvltIFh41iLrR3Iyo/Dem37WsB3U9IQjxapgtPK+nEKfBl09ilJC2zMzF1UDGP/GKva
HysF9mSMyQH8bA8070nvOxjglw0x3Sh6bq4TAxEsoknOBKAnvCVwmy3NPGpyg26GGs5wZnul1Ha7
pwoEchx9guD3N3Vxkn/5zbPpwC2jdgtVL89EK4C88TD2RKQUCwfK//Pd/u3dzI5oJE8PRReXw1kk
1qEUyP9gGvylKhuFqF8CFYH8uVG8IDdqAZQAdDGn1+vIK3LYs8XPXQtdSE2zTZqrpwYW335dgiI/
cUBd4j0j557CQcjJYKc3wPSx13RYpGWPXJArNW6TN9G3iZ8SiDL7stgpw/hgaN2maMipJHASJHx4
sZPBC5RcjxKLgJ8ninBsOTz5kxYGPzn9bKjy1jnaJhPNWUdAOZDQa1hgnsETiDqe0cA24hfacwfc
NPgpKmWPZ1DziNjFKdEA3CBhpRzlFjmjO4tCr2c2u7aPw5x3b7mDf4NkK1sZI6qJaODKxoz7B0VR
3tuMHYgdgyWoPBWeddVpTeILnm8AnV+bXR5YnvyjeF5UejFyMpPQAUG0M+QRhvoFnEVrYADw9lmZ
g1WtiiZXX3VBFb9pYhLk8O7dABpHuq+hABNKhq0mU+qDOakeXci4HmrWijVvB9RSWm8d0sEWIWE9
vlMF/FSVZEUsUgRuDE0tYpTuLZsawF11uspJk7xYbl7jSVULlMRcgREoSCFBawLEVWFKA4ZJn4at
wSj+yN+AgnyAXVFdaUbWvDBYhEG+48agTUD1sFcMSCUSm8mtqpj1znMbHlauWu+6okVihQaieQoP
zpUrIAQa6uatNiFuAXj9ahvWJxlIesiyrnuUStpFA/zD1jR1tJXmZco2duVkdqdUiM0duy0gNnFb
gu0Y1TZ3T4zHcPwA2UwLqhwv3DSKbm+4ubeqYJK3b5UODlRw7AgtpHTQPAcgAIOwkTzAV4hvjFiz
I+TCJhspJawCdcQy+ciF+rD6wn7D7HhnGvTwDiBf364HMGfT7MA4HFqzoQZILvHYDHKIUBge9w11
vOncDI6OlMGYrYQLYKOOG1Gqr3ap85VMjcn6DB6Jhor5YVC45GlI7FkXeX8EKwEoMDzzVkmfX/cS
vqZ13E6OgOaA9ZIguawsb+JGmmFt16hiafYCqPeTZrHwe9d5zVMPZlPcCXXhSvjX5ZXfOsobLA8e
Yo9fJSY7ag2u56MDE2fCM1/PpohguFv5WLzJWuM23HuNIiCjeVX2qH80Cq9Qovb2qlSUSBOK5rPS
suCUPO5B6NVWqlEGKrzM/b6zhQ9p8tS9xzPCrkwEdW2Wvpb1ZZDyfKcZOEKrsst8m6uPmWRoEDiW
+z+cncdy5EiWrp8IZtBiCxGKEpRJbmAkMxNaazz9/VB9bZoMhjGmxrp2XUUPAO7Hj/iFzVb91VTI
lYn9LYYtv0RBxhUz1yfXTLWdyoG0gchrjq4PEKDK5bqwqkMl48yl8d7tZeBvzGO5ap5Jop1GIhBU
rbtRxeoFJAK2PAF+BsEQX8XF6PXxdN1pslvpdYhusAEEXNeeUgs9CqF5Nptki8TlXSYK92YeP0xL
99ANxt9IDl7LeHgwstS3CrDJirC0Xr4E9Oz4ereAQXtnJoRsqhqRkkwR+y0ar4WjrxqmehI/SFJ3
X2nq06wja1FFq122+Xeqx7+WnKnwfGDwTGIquFrB+CuXimu5Cz+MQucUiN3GWBDaDPCB2WurKGmd
I9OrDnCgJppbqIJlNWLNRsUe5CqS56dqzHO3rfN9P3GQlBKWblgVThzIr7Ms+kYkv5RCm3pyKAo2
h8snHOYu+kaV5ArFRuvAVDVB+zyJzV0qJcxoE6OA4yPnyGNIWIZ1gtF4S8zrM+og9coOUyv2ZgNB
Zw9mGgjsBLvKKEW2SlQVVybToRvaboNn5Elri4EiHawA7T5RBlxrAwps7ue+qF/iJlVaRzfpydl1
iry4XqHuWlt3CToEZW/WLzXQoPupL1JPRaPWn7GV3CKqd11VgrUzjVDZNgXuV+hKSuhbSwLCq6Vy
g5qt+bGYTB/MsEhcc4w7d6pzxdOZO7liRTOutPoF0AvKgmWL2kEUNcthHIXF7uX4boG7ewZ9crLm
+HS3ryn8p9TSaKdlSsao9GucmksJbMGMyuulpZ6pv0/nEIw8+Z+EO9ZRtShP8EtEzC/8wEycpimc
GU6Yjmjrz6nKyYqDAd//X+a40ZjMeSdkRZD7pkTDOBQV1F/7hKgvGb2tTCXBjlixDE10Lps8t/JR
SaUvmmIOQd/7JYrxDD+gWJSF6cBvclbFwVAQbpUeqfuJIRuA8TeREYaxIHQ9aSsc31FDqKep8TwA
Cz+H/znVAYav/N/XclSIdUhjS7U89v7qPjk/NfeJO9grlDcJ7W77L3lr/6nDPq12lMcPAlLlRl73
fpRF7oiDW3TZne1qn9lQ2lH2HsVVCFUhG/w0x6WuncA0reyVPz/vp7Nvbv0Zn86H2FpL0on55Cf7
9M7YBft+s3Zs/mMfeI7eevKZUPNatetU5Rs/ThkRpCU57fwaLcNSwciNcVaLc+yZhzq5Vz+tc3To
M10zy3g0B38ueHloXgtg/qBtjuLsaVnnZTOTuLo5DGyVsT4YgfbaMOcSlistr9EJ/UMu+6cQ5fef
f9fJJsunn3UUI8JSy8Olpl2QmKMjZ81mFrMzx/RkiYm23aqYQxf/uHsLHRWh6WSo/RKF86B/14zX
nHwH7pEtyo8/P86prwnG3JBATEsIKx2VMwXrKwEZqC9Nz9b8lCAffvZTnloDXAfNaNiOFh37r9sz
kjA0xuKx8gX1T0xhKIk3q03Azw9y6rt8WuQbxtwYUvCJ8uR3feHLmbYvk+n+3y+h49UioksGMfQY
mJyQvyi0trEiDxNH6f8mZXDmyx/z6teohACFvLYqJVX/BidPlBLf4n6afOS+LdfIw5dxMp6nXN6o
9caIzNs5YEYnlsrV3AevltIc0PC70hs9sBtdeCtbiesY4AR+DkXhlhNj1nnyZBUmsKj/niKRlEuf
iUUz3Kqf386pMaLJbmHksG6kb4wFOUMBNG1mtm2kvQ3in7p9rhFgnzQ6FYMOBkB6NAftLhXMOwEF
+L78Fctv//43WHiS88/qbgnu8etWGzDMWJTYqv2KOnXPlVrYSPyK9+Wl5HROd9W+W2f6ed9zE+YC
DHdkmYgIkOnoAOG8mwXBmMi+FNfSFkWCvbkki1vKg4Lm8XQu+p5aDmCWCq4bz71vyoNhLRJ8hUny
gV9e9M303gJng6Dp50Z1pm14cinY1tANTPxvj9vJmjr0Ear0kp+Niltk8u9ehe/fJrdTdkaW5/RK
mqGAdNbWO/nrV6uwXpACnYfCQ4KJvgbl87UOhdtS8H/eH98jEbQQGv7MHBiPATn7upASTsDz43Dy
AXk58YQibm6gWGC5Py/zPRZ9XWZ93k/3cblgHRJY8uDXRvpXroS70crPYVK/XxLwWxCf42EUdCiP
35mxaEMmNBGPUlwo7X0l4ToxXEijYgM39n5+nmOXS8LS18WOHqjOihqNcBbDCKTYo/w/X4W+/JtC
0VkxotWbdFilLfSLyLNuNeVMZPm+PVgd1T9wvHChxONDjUx8uVh6zKPSLVtuuuxGVT/m5OXnhzz5
Qj+tsn7UTx9tyOUl19DD8LXc0NyxHagel+y97zoUJOIZK6iZau3nNU/tx3V+aepwXUy0kr+umdXF
jC5eMPomvOo0it1OAPZ3lo13bpmjz9dYbPmsN0c/KahWUxSs9T9VeqZ4OrXpPz/LUSAM1Ulq9Kpt
/UJ5b+t9qhtntsHJBQh6iJtA+OOe/Pqy5MXqoybiAw3TczQ8VdOZeHdyA3z6+/LXv1/hNSf3PR8j
rxb6bg+tkriBQKVJH2YKA/fnTy+tP/drI5nkTpYQgNaJ5/qxeJyizpEsJ2si+Q8BKfRSJ7MXRzhk
/jlg/qkDxPzT0lDQXIVjj97cLEp1XQpMI9vqT7kw+8H0s8HGnVv5zEN9T9p5qE8rHb1D4CG6sbRM
txq32udP0YOxKe7zLZ4Rr/qD5it/V8tRpEzn7dnR9cmH1GUiBQZklNZHWWYQzEtiQq8GdqD+xeIB
kNxzemAg4cR78X7wQgxHdsVjdGbXHAP319gIvkNFagoxQ+mbS7xVV3m8mELld5vySf8rXRo76SLf
yvvkqXmyDvO9vBt358S1TuxVahCqdQCDKlPWo8MGZHmugZzUpAFA3ST8XlXJRi+f3q/sVFZ/JvP9
FkBU+iEkdmQcsEi+MTtqGar/hACvj0SghwyprxXyQcv1/c/b59QyXGpkUaqILsrxCTfrObSkREv8
hqcqQgQmGH8saO38vMy3QMLTaNQiOlLG6ys8Og5TpEydUZcVWmjlDYyS+1Zt/jUYijV0JFsZLa8s
Q+sosusBKHp8jtgVQeZI+mspFZ4UqWee5HvOvS6zSrdSllCKH5ckVbR2zk2W4aq60roZReG2LJ2p
yi/7OsR6R4QkZo0TMglZtnaxsW4o8+c8mA94wpxzwz71/T79mmM4RyJK0yzpMS+20WwVUGwn9YjC
zN7P3+/0U3PYdDYjvfBjMmxsjPoAm6D0zSvrpriV/gHI5KhNuZqTeShpnLmmv4WW9S1/Wm/dUJ9S
AyUHZCuORunjGgde3SmXwFnwoFPBG515tG+3wrqUyc7553BTaH5dqhGbVBKGufBnrF2xHhAv6NBv
mqK/mEX5Q0Gli54rDbE6BxQ9VtVbOIgfZ37Dyce1ED2A1wy3U1e+/oYUz6asGMzSF2cn2GJVus3e
Yz9yNS/eM4RwqtfkNfDOYYG+X4gcepwXYFKzl/GMPjqW6BAXTHP0AL6nXDuqFx5iR9nipfOAVsqZ
L/o9atP0+CeXRBBB4xY+ui2siQlmhkogzkfktGFRLbu4LH9HSzd5UrDEWykJhpt4QDtaTSi5+yqV
aZhK1pUmFoVX6YO5VUoYqZXVWV5shd3dz1/h203KD0TmnSYxNdEqnPz1I+T4pshWgNILQ4KDPEbo
7hjM1K35IkCx4VCH1r/Nf1mQuEvMwniVsu/oq89jP8LBaCq/DUvHUt6rDp2lTHBLcXbz4e/PT/cd
w7muxkp8cAP34uPyRc1hOWjduprXaxvRj6+DzC7bjRS50oN0ITjFrnUFH5JmVTtDeSF53Wu8OScg
+J0N8c/PQGp0vQooLo4eOjB1Ba40N455Ffj5dbpLvWWHm1S8D2FKJk/IvLmYNIrv/a47875PnDK0
gVcnezCMNE6OP3CQQvTppMIXB/MQ0bIMx+e+NvcqA9OfX/aJrcQSIgqxCoX8N/5pIQ1BIhh67nfh
tJtLjBhSJnB2pKRvlMgz09HMG7Tu3BV4btn1//8UNcfeCoKwI5SVYvkRrOQQ6EeFnefCvRjnrZ1N
8sHCi/Pnh/1Hn+1LXo3sJzeihaoFJaN53JBhqJvERY7h6VzhPRVKwgGlNWw59fhXXw9vsZldi/ly
LwPvYrKg3JeKgtJSqD7VGoPwuGx8lAL/IlD8aAQlqPfSV1rKJY0ZPFvlBh8ochOheGAYX3nKFD2K
/XI1ZvP7FMR+BTk664bGzYpk2i4x+rVzEvwBGJO7GEcO7rgalTC2bWlUJxEstHQrh0YBJSaV7BjO
DQEl8bsy9/ognew459BTQ7zhUOmXYfqaZdUD/+qm1Jf9xE9x5hiJByGrYifFiRWERKaciZUnbvUv
L/ToOyoZPk4yDDhfaPZM4RzEDdyVTPXzdzuRlKmYShAK+HzfQetJPaaBLnelL/eqj7z+IS7PXmyn
noQ0liarBE8ZmbevO1JF4TqJEi1nwjS45mHYtw4slz1omSvFwYZTtM8rMZw6BauIBYK/qKVysX9d
c5AnPNuWtPCLBvKRkdgTAkKAqMShJrze6Mv7v3+Pn9c7ylWKgH5r2YSA/ZLkths1hIQmPF9+XuRU
7Pq8yNGLLJJQj5SYF2m026UeNqg6gdoILvrq/5JIqwrNEW4m9oZyPKBA2y3v8j4r/DA3WUfag2l4
AFS8/fmJ1JPfCW8JhDOJGt8upGkpmTe1vLcqnjo7mNOrSALJpizih6IP9NzrmW5h3uDsJQGzkEoN
b84MhpeQLRi/oRiYD6h5LI0b6O1+acpNBGmTGflWaCqnmVXfUqZ3S8wfoxHwiBknaPiH2aWstbpd
9PBtpKwUqd/q0okb8st2uqflvEFKGkyBrL33mXANruN30lgvRdNeDYGFT6J8E8XBzRSPDKPUScae
lsI3MdpdPS0AFlZZyTMviv16HF7RL5EodukkIMf3dT/X/VC0g6jkPoayr4uCHP20VGdi+KkEfy1p
SM1Ugw+iH2XBmKVq/KPmfgP6ZJehBUt+Lju6lAEzW5bLJbKuixjl6Fa4NcLkUgId3Cz6HzChZ4Lf
utLx46pr+/EfJRoSlq+Pm6MAO8oIOvsQRgobP7zd0rbMo4sRuJQfiNHzz6/35KMjNraKjHCH8aK/
LmhMY1riulr5GShGG2U7O9gPzirLa6M155w3MzoVFOm6w6NAmwLtpKOzLM8qTMBYT/xBkTDWHDzR
yt1BS84kIafiO/KtJFmMSfisR8twTWVNn/QJTrmQQo07QavP7MzvY3BufjSf8Meg+MPS5CjUVjG1
sCykwFb349NaP+C+Rzf8f/neTi5HVkXHCbH41Q3n65fqlDyqypbl5lK+G+qgt6MlD50u6kYXS4tn
ENFvlUZaa+g94C7M4x0tV7ca/dGf98ypPUrXi5EkQy+ZRPbrD4nn3uRGkXi1YHMwQbPRIgZWltjC
mojUbz+vdmq/fF5tvRs+pXVJKdfUjkLsy7O4F4NhM2nCkzjGdz8vc2q/MBBiLq2Quer/VIufliFX
Ws1Kw8QXG+NvGTXveICf2ZInn4QcnJx47b4ft5uGshGSWV/3i4nkdaYM+8gS/wClOMuw/A/j6jiO
IOb2P2vJX9/a3DWDrKhx6ufrVSHG/WWexuNWCiXyjhU9UYQ1VsOWcQdmc7JbRAntPC5ujVJ9adoU
XGqIyzWMdYx9f4/tfEO2gbK2of0VrdZLG8QaJyn5HUgDeEHBXb3+7FCetuZINz7BV11crsQyUUAR
TI+j3mzCbLydgSs6WUNwG7v7oRJ3oQaocFA2Q5fG8GYxFJWX6C5oTfMSfxNMcMuuwXO+ugmq6iCn
qunVCWNI7DkXPGkcOVfv2twEtTrBE66pjG0Id+JOD8RtICyzS36wTayy2kxN+KLUJqxisX5rZIzp
9BBBgdbGiBVcKBjjW6sPIKJaBLxssDC8NnJMuMctgjKX6dzUu3Cih1WK11aTNbY8txtZbD56K72H
Sn0VWPG1rER/Y0GXsDGxcGlLABUF/WY0sBhOZNEOKjRNJmt5UeLkwRrn27kJb3UF3X0twUa7H6p9
YgZgIuW7QAaSh8WxbAyWK2kans2p30qtY4gBCg3a9JgXsRf0oLniKLzXlPTeAN7JaYUqO0m5LfaY
qmfFdJDW4XegPlhlOrs0CZdVGkJ3EjWwINfOqp2UbbZPpPx338XJJhbHwa5rSXLTFtnjasZjfamT
8HohitpI2Gp2kyWeUEbtJkGBYRrlxLPEXnCptADrAU7FklPbKkFm2gNpgY3k9I0SBB901VREzs0L
uVgGx8JM1uamK52eM7Gv6BHs9BrAtKXhthFqIGez7K4ccdeNi3S+p2+U57ZhdJdTmiWOYfDFUmlX
rPzupE0P8ThdAWGJvWmybnVt+WVNHWPCyOydrkIbvrVEYbMkGoRUbURnWa9TwggA0KW2UKvobuUy
eUX0llabBBpTMtDejBX6YEqxn7LlRkC20E75eNhMdpitwliwy1mXL0SlERDJFcctIhAZu28uNpMR
JE4hBaHd0tOwhTC/tWaE7uNmEW8tbZi3gWz9CXW0Z4NwxDagVC6XLNZ27dC/jqJ4EGrlHfy3CLwf
ipBgdXibA0bP9O4uCvQrXf0o2i5xOkPfyIu5jWsLLPOcbgJzAE4ba+0hHaXc1WoQqGY/9+js1w/T
YFy3ivJBUXehtwayvUbACJAko4jLxOvaim9L18mWrOo6KufeG0RekJW0d7mO2C1aB9dmlNwOoXkH
8z5x0iAfXHWWkl1btB+CZj7GI+oHdSdj0D0qcFuLaNO0Qmo3ODxtBGN5ymIRJd82ooxNnjG0RjFR
+TD62XDirvgtBsFE7zhp9xFedY5ZDMJhGYtwL6gBjpLFPhaMN/iC6q4Qop0qawM+zAhzoLaIymMY
3lUZfPeulHxhXhX9V5/ttPiIK5AsiBfaJhNse4rnl8FavDxJTDeJRjyWW4gUWqi9iAHSv3MJY5Ye
5fWUs7e0YdgbVPQCPUrHEKzbfur2XWMdwqDFU3ceiDoqBnQCkUlRRlzMC6Wxy6p7TktrYe+pN0ob
WNs6jv8AQQrdxVIGxH+zx1iI/8C1H52e+SM+2dYl97hL6RHZkRbdTRX6siDh3+hc3JjjcNmF6S7r
IFGMvOJRu0on0do3ZnUfrpLx0vJbGIObOM13kxlfLQrtnSEy/kQ0BYq8ekOI7K/WNukmyZWDoJSd
V3QycHckjbE1oPmZhRcVPQBwoNvAKN+EFd/cJvwGDcGbMsL3zizNfV1Uh7Svd0TJZ36Qm60KB1qo
e2CYDISL+UtNHj1rAToyioTOq5Lu53iwNn2W41a9wD4JJ8ErBswyzLJwJR1VveghY/9hkEwQxSEG
Wo9Rj9d5mv9BlUUHfquXtgQ0z+vgMKAUMjUeV5rlJeFoOvFA9K+DyLQDow69cpifzTFhrm1k2eWi
JZf1lOW7BeZsI2f3BsHJSwKxdDoFqZ9QorEQLW4TWy+pits4MgOYHiLMEbePYJkumk7NuRUXtHhL
wropbKsOr5Eu3TRVeVjS+AGA/S+YOJsmyMJtEY/KhdAHvwYuFj3OJaeodDSW6zFxY6nIVudEc9vF
lgkeqgIWDdqdR4mgNUZ/LAs5QbReGa1N40urIQPRq8HsWGrEh1LTx06JB1tqxftcQ9FmXq5Rlr5r
8YeAUh7dj0oZE8yrR3XIN1o0/p7kUPH6uXN0hFy5fHrD6fJgF1e5Fy/JcyqLEB2IdWY8PcaFiL71
govzPPwao8LitGcFAU/8ZXUCkZyitMvED2NODXvozNJNZ3k/FNE+KiE41P2CPM6aBNYt/Wu5qkYv
jnCC4Tr5XSljZQui+dgRxPBwD2Qc/5AXFNJBva2hwOwqQbtpLS4MawClNy+GH6/mHgEGIx7WXVtZ
m7wmkl1jjB6EtjddGucNSH5ha/bCpVCSJzTF+BBMyYWSm/vO0i6HcCYSRNFjUVSPxVJd6xiQtFMa
bLjCLoYq2lqx+JrE0+yGIm41TUZ/cigNgx9f038jFse64ChplNtobr/ko/iez4q7FN3WFB1ZEQ6F
Wt4t07RtmnBrterlsnp3l2PnEsVec9l8KDNzZFcae0srrvpB2OUreFW3iHblIN3LcnSxBHiEN1N9
HWX6rS4PrxShaBFi8uYq8fzR6Molg+fahg637/VccEIBi6pARkd5FJ77sV3csWM3hXpy2wvzjdkp
vlrGvhmav0QFEcsF1fi0vity6C5BJ22lvn5EIAFiQp1vFgV6BueDQytof+U5Em1RWu4kycxcEeXa
wzTSsyoEtPubjVizk1CyiZD8liP1ycpjJ+6lfdB2KLEsXjBBJBXCvxJS4EJeXmpj+IhwpTvMiRsZ
gDCT+b4zLTdAzL1X3nu800lAb7tE3+mZ5OUxokootGwXtTqANJTgEU9LcKcu0VbvlsdW7Xb9JGwX
7itlEr1QfenS4brve0fU4KUrKNwkOcyLAMTOE53aNzV4EFvZkeNmW3B59wgnt5buJsOy7UXp0OOI
VjF4kNFIN2sGAHzdaDFvuIhdNXiu0cjSTcg/jKTy9k6YS1uIE7eM9N8jRpx2b2LEHppeUXVbGMq7
LBA8fZw8qwlsM/2LBCNOLH/zBHTk1F5mGojlAh2xcrLVNQuHajdkw2HqQghnv1t93GUKzy8FXp9L
XpQMTtbKmxTJ9xp62KBGzoQ0TlmZ16qV22pvjI6eFoZN//0x0No9JlBE1XobzQyI4nvFgoma5Rx9
oETRLwWNsigAhFN9iAJeRYDtxbp0k1x2FQmAlUgunwQbMVmeCku8mTtUxMbMq7Xx0GHdLAYi5j3h
riJApajvY/L9Whno92oLWvCma+m8A+SK0Cucs19CGO1QcrmXtLuFLCqfYRzp/SYsFbxyFl83rml9
cbXlXmcUV8ySVyqn09TaZZUE9AFguNVRdFDE+r4gkyU52lZj7NaL6Omp7EhCfBlLFn7vZXNJNnwP
qvnakvPtCO2qq1JXF0O7MlYqI9m2hNQusYIe1aUeGrY01LtyVdDppwuaQPY4ho4y6A/RYnmZtgp9
BZZhL9V8ZQSBl2KxAPHNM4bxz5J1N2H5K4c6Ga3HOsi9IJcIQtU2B56mzcZm1LrDYBmupb5IwF4l
qFJZm7tG0DrTwOUwcuPkf/ow96222QW4A6lijwgySFoKCUWmoZfeyMjhUSQ0d0JXcVP1jlIEVEzp
Ph26rVpmAy4Z7U7Jr4uM/EPMURuRMHKJ8g3EdduYRXbm6Af8h1FfOok+fYhVC9+o2Q9VyuRr2cRI
jWHT/dAk9S9RntGfg1KMBKM+ocAo+cUUYm01ueRIu1YuvEYJ8Sx6tqJ4F+fTNms6V55022r0a2Co
DOomN2/i67kH5AtuHkvc2kmq4qI1ckfkRFZq58H7emmZSDga4XO1QogneS9H+oHOHgYK5f04dh/D
suwsfbErU6fC0d2lTXcygrtFMu+MgbGGEtjAG99DvfNg6r8qbXcoY5iiQbMf1fe5CXaTSg6oGfcT
/l9lfi1oo5epkzOXcJjFLNyJKSZVneRI4kgeglpvRgslStw5RFxaEX4ZZftbVNDnaqdDzpXW4ME+
QhxN23pV/DftaMg2qEG5k3HfhIozCc3WCp/ahqbnaAyQIT+kUiTQih8YZ/9Nin6yGQ9cJvwnepje
ZAvEuyHc5W1z0OenAlW6qACZpKh3Mgq6YYNxY5ttlk7cImxz31T9VSWCqE5SuPr5/VBWpDMTUtmh
WxHdzBTztcWldr7jhdpKY22W4Vc8CBvmUZeFKXpFGV8KSuyNDUV/3SG8p3O6JQhwuNMKpVfIGFcM
ULmIpfu2mX7JhrkxqlHZo306bhJVhRUn4Dkvf+gaihL4yQVOt5RvkcDpwWz9oYQjTIHefFRrN34O
/CkbPxIFTTtjFJ8WrF0mXX2kofAwjQM4QHpbG67YHCoa3WvMRWBaBKbsScp4gSgd7YYk2+kjN1yv
zxu9kfZCLx+UuL7RhuW5asvfi9VeTUtOv1qq3QwqoiIGblwkyFPq3MCzrIHGx7e6Cs1NOqovqDQ2
IJVCvCmR4sGkIxcCarQoHJjV4Tm6lP2lhlEnHPL8MYsgOudx85YM8WVfcqQw1hqcvrWIzinHbeXA
eqlK9bUYbEhrWnesOvulSQ0iacI9OdvNrOuUJ/md2lUIRo+jO4n6K9YRT2FDVxU0+UsHGD1SEJNL
hXRnhMtWboTaK43ppcm5eZYq+hjK5BJL6E0n9FdihPmN0SnbJbEem5FS3uiM51YdK2ds9fcg7tRt
EOL+hRnoRbsIA20N2S21bFeZY+kOyfBXiXvjIgnaRyFSnubCfJkEXMcaQX4LQu0QFvrF0KleIakX
qO2RnRvKL+alwmUJlH+KBXcM+os8Uy9hdT9M5bCTQvTQenFDNwT0jdVxyjK/mdQNCI+broQOpLCj
w8HPTAJOCNbR+yBy3oqBdUtjUfdioX7uhuAAJlXAO1x7SNriqsOYpZ25rpVwXrtTWJiVAWz3SYj2
1tRfBMnwQlIc29WsfCR6/FZNVuAWab1b4pEJszmGuyZur7O8vSqy/mPSyTyGpn4JVW106sJ4Gssy
uS5nUeUm4dDMYte6y4KpV9LMN1YLXnXp9B2SmTk5egB0sayeQznn6o/LV72v3zKcRRS9Ttw+agV7
TNRn7syrbmo/kLLr7caM98qSNgccNkIAM+p+lNRhY4XCvkmExAbzcIVABX2NCZbRZAj7YkHZW1Gn
96ISGObIM0kZnOBts6h3SLP9Uvtqa1qzX+T0yfU2epxyo/SWKPxFE+pa6ROchoZWM++yHnJ8wz5w
rbH8pc6Z7opmTX8m0J+LIEm2cyv8psWkOeE4os811zGdjLDlzFH2JZMxoCOX/62MXneWtKcs0eTZ
y/L0Nhf1CwmHHu69YD8xjk3S6lBT6TWLTIFkZJ2LQwv3Va0B8gxu6Ufr6aFUxOtB126kan4LUnjt
zfIW9IrhWGF7LUnzbp7S39aIGS9U06spmTJyJvFgtpW1CesU08Rk6p0xky+x3tnK6eIbS2zRo5qb
NT1ik7eItFlRb4dxdpWUbABw0+/Z0l7QGEVzKu6vl8AovEHSXnux+WvmzV00CCWBP2OGOC+ZU6hQ
0HOoed4YW8mZPvmpqaWhwtHH/UQBCHvUJxfHWqiaiUlHnQeZOysQyjtTtuVIeqHQO9NcPjnIQfDf
kjHAQ7H3mGugR13c0bVNgcL+xwUy2Qg4sKp2vc838eacA+TJZvan5Y7a8oM6YkhomrFfSy8xCJZI
6PfmGNj/h678p1WOxmGNmLQNHJfUn9T3ULjq598///3Tb03HmQHjVmwZjt33lhovriUNEkb0ogNq
0QFiBVWDAZjkpB/zTj4zZjg1xQHthLauzBDAYND3tTGfjAITTTVeEUDyId7VYJX1S20rut02ds+J
x5z4SF8WW4cen4YapVXSXjKs2Icq9yxLw924zI5hnnMLP/UWGX+tRsaMh/lcR0PEeZSUJJTV2BdT
+W+uNsBfohYn1ulXLgeKHZvTW7l0Fz0tBryWQYIn5quRiJe9am5+/qAnZlPrENNUV0rWirH6+sRN
At5sqLTYVxRE4LTnJLFsobsbotaWmVn/vBh4Ef7c0ZiF5dA9XFk+8CqO9ifGq6E1jkrs9yPVEcJR
w2YYkCsVVBJPc5CgFK+DurQmPQiqMnLniOFKbTBjr3PzY6phkBohtagltk48J1eZXHQ2yv5cuMUL
4j+7OqUhmVTaszy273UhCZ7RDM+m0f2hun/PQ4sWEWAcPEf3jAtugoi+HnXPvagyCdQFMui0pJvC
XKZ2xgpLNaltSX9D5NboKDG2Uy/EIms8XepBqXDGrCC8lyuqNfxUXRzMVCRshUtJapCcjsr7vJe8
rB5ewE6KtlzKpNAF9UKbz5JvWsGBlqtum+qyky159WUT4XMVNSoks9o/CYogb80FKVeQWgi80ZN0
FPoeS1o/Q9a6TYXm0BXWfTjRXmg03OVQUBjtTlJ/IfKMsU5TY9MVkHlFFR5lTZM8InNyZQxhsDMi
/akVg30qZReBQXstUa7VBe3aOuK2r1oBTWZFfI6K5jcNjE1IX89BZgIpHYEuT4/Fo912pTdq1HdD
SOlZBUXgMqABjhjWTyYdL6kKA1+AKDZgwUPlQYGIz53fWcplrYm3WTMU3s877PR2/u/+OsJCmY3R
QHBNYn9UDxk5t16rKH/8lpFKFZR/S6jhVoQSBBCAKShh4+jolL2hhOidMmhdqCP1eXxCPKg780Br
xPl2YLCNhyy5Qm+PI0WMwk9aFykHJqejbupuEEVnljg229G0fx7kv2sczT7HQBSrDCkc//+Rdl7L
bQNLGn4iVCGHW2YqggqWrRuUI3LOePr94NpzTEJYouy9tkvNGUzo6f4DWhnm3thlz95O3xTbZhvb
eIKt/c0irnM8tT8Mi3Y45w4wX2squqnKgRAaCNZzjbgPno2KzQEOynY0N9rIB2GzhCeePXfO4k2G
SKWSKr4gUeqTvoy6U8KdL+yvL705rCp2Y6IMIJtd/gGhVCa0fRIYyKfmu/ugfC6xdAez6d4Y65pC
25hWHPPjyK/x/2V4Iy6PFSIqJrDkCdQhohje8G/pyUAzvvVw967g19ba0vk9k6FBmICcCa3R4uE1
WfJ9qvLGbQxvlJ889Xttpd8Yt87RuA/vs231VcK5Wz4ssaPmbstRAVCzDIA+MHgnl0ajA/kK8lCw
3UQtR3mgB/9Vqz4JjWJjbPxz6GV9n+fD0Q07bMRA/1gepcWwEpeyq/lfAjhRwRRY4kYcl9lZfoCb
e9xYip+ewl8WvfONDOMfW93n9gtNJW2LxS7tmKUUaPx4k70C0MIaAVcmnbQpQtFzNcFDuS88tZ3l
rzhAHxIzeAkHWAZ+NZwyqn+WFT87XI4L2eTMrrmIPEmHaBFlg2d47gkM3Lov1BV6S4j7LOE8ZlfV
2QAns4q8fcaTI+aa6ChqBGBtq30miju16DbX9+jMaYoJuwqFASMQXsOT9Vs5qZhUURmeZHzPNzBx
HgRSzoUgc7MG7o77Gt4Z3cjJco257BK9QmHcl+7jkvseLK4TBguJ23wUFZ4l9CV4NpO8ONE8T62l
PDwFYbsVhnDlRcNWpx719zNmwDGnPYy9HeSXyxXflzjVJVURnlyVWqkm5pvO7fSFc2VuARg61Dyi
6BBHJ8eXwts+a7m2TzrcKEOkYset3fPmrxaI7DPfH1aShfA2iDqug8mk5biD8UYeeGGqJLeZiBcg
Yt/v16ds6q3JfQq+HWN3WGxYu31gjhaCHnl1QhIS3RXH+t48ukfjBlHFRY2c3xNzeTSABwSAxVD4
PhBvL79OpSaagUuvd8pzijylPHQbq0LUSpYoRxSUsle+YWyxyy62mp8+6+rwCAYIv5KE8opkAbao
kIo06uFHU1rJJhT1ZxQko1WGWsHCWfLxG48/VWdeQOKRNE12RV0aZWuGkokzTrseJHrofUlb1Nhk
ytv1+f+4M1AAQRNBg/JpSB9yC7fuHNNwFMOmJ7J2aOI3BjqLiwThmTASA4JCOPLBeAtfzv2Qpo7T
YIdwkqidGIGwyXwBS5gl1ORSmHFez66cuAhqOlcR8M/xUVjSfZAqCpZG4iwt23HxTxbTxYAmX0gI
qyFytMKxAdlVg7oLhApXemETBvqq0tydg+pfpdXbSlWfsdgAGWVsjCReWCcfbztejXy1UTEcd6Np
itEqiJ+FmkKBQXI+1yhurZ2yDHkW+mMVk6630vv0DPM63+m9tqQMMTvbyFGj3zFaRf3Wqz6bbSRq
onFHB6fOyH+oWrahUlOXzZIWy2wYIL0SJx4ZsDZZO2qvBFyjJYPMjIPmaLdOIR7KMl/QZZNmNh0P
FNCvCro+Muf45eJxdBE1KJhytgcKpBdM/BkpoYDf6Z0GEUtQBVRqE3AGYVVjnwLZgi60nhxokm0p
YOBF5C38pNmR66N8jsJH/sCfzFXZo9nLBDdNsOu99pTp/jOAvufrZ8BHtgCriNtu9IZWdDxZLwdu
AknET4AJphlZbfpe+uYL0GnT1uzQQS1PYedgTx34S/zQubg6JHpo3yLqAeokbqZkmUMfIThFhrkl
J78VHeG2CpBbSL1qDaPwLk+W5Kg+XmrYmYH15xwCrKlMC5mqb2DEaXrhaVCVYO1pzUEu/l7CjISG
tB8XYjYG1K3JTVNwlyp+oY932vhEHA4GsvPSGiDZxl18zszMooygyO8XL2/eqc5fJ5TZkNSU4TKL
EpwJD6uz+u6gF328lqTQA+EWbi2hX8gOZtJ7BvknrjaRu5e9ZugcwTVtejgbaYOULfK1q249bKu9
ZQf3S5RabVwOkyP3IuBkVltacNAjcgj1VJM2VWChR9n1oF6itHgVK+vQ9Ar4HerEo6mBcxxaGmIF
6pY4tLs7HjgBBRUdBT5UcrdmhGFS6skZWJtYWeeAYMB4Ruuw5jJ35dw4KmHys0ylW6MEP1VoOG2U
d0Nmfe9C931IVPp+tBpXlO1eyZLD20IF66LWNESrKAdXFCCYDI3d7USaQXG5rWT3jv9jbBt0g26N
RkLZQXeMWxFlN1AOWb2DXAVWwpOlY+GIw8bqet4PRiutAw+0/fUt//ts/jCZlBOgyMLO+KDNpSQx
fTQfDa58OyDFjfqd+Sl6rN6S27jegy4cCxkmKfLafFr0ExhXxsfYujq+Cy0y2cmHdGAGDnVf+KdS
3fnVexu9+e1NadoAa3w32OQCNKDv18c7c5KOFsn/DTkpafTFQPons1jDuHtqBR3yVb7WzGRBP2Pm
PgaljhKpKSPXxU1yeZKqvez6Vh9REu/rdRTJu3i0VurWougdcvPRrbytA3j6+tjmjjRqKFSkRVSg
0Am7DBoOTpVILadNINAwFjqfp6cibq8HmWktsN3PokyKhaIX5HGairRkVGGv9T+d6mXofnqesrGi
n6Bz2vrBoknswy6r2iWRi/8jOoepyVXBZTrJAWDwl4pcC4YtHPS9tsv35sbZxUeIjmths3TSjBP2
YX3yTBzZ9IrC/XQ5oWaoylGOJeFJVuAo9K6WrGlXmygR03ltvTcL2sJCIjdT62d6/8ScemyomPmR
crQ+dhffO01dK2q0LsR434fNKmmeDP25Aqs3AgFU4VmwvnrgfYUw3eamtbCcZg92TgSqciaeAB9y
9cLNhqDNarSvVgNmHxEonp25KTf0YA8pNbqNvCSGJI/bbzrjvEIQwKDTwf08+bxymYOPNHFE9I7y
TfxQHZtjg4t59AyfdUulBgWOfDOs66N6C4cCXeJkr9nZX5ciJNmUcaVHD5G+6vRhrVe8hSMntnD8
BWHsuWsVNH9Mh2BhJ83t17M48uTilKpS6vQooexOV7Dh6N3HPzNug6P+6CBIIR8a4dffl1kuxjY9
chGJ72ND5JsOwV1dvuajrLz/ZWFgc/vGlDWVkq6ECMA0t8q9oi4FMSbtOboH4Y1ZhCP6kB2cg7Lv
N+kmOfm7+rZTcYu5Hvn3z/+wfs4iT999ktcJcS4btvPabPqtuk2pJ7f5Kv0prMUfkB2Ayz00v/Td
2AfVn3Rpix7P9d8wO3jet3TroFda0ye70mth3oBkOwmNt5F9YL9YGCpWutUSfxUFCyOeeatgAoS4
EDBagxLz5KIJJb31nIhOR+jfZCUIql7Yqlg6rti9C9tiLr80YQRqY4GGnHZyvTRJSjGzG/dmRImu
IzFQ33LsMtrySxHR1UN7+fpMzgbUqdFYY35CBeTy+E1NiI8NCpV2Y1Ehb9DvMO6dfDSuRY1N2cnF
8/V4c4UhCoN06entKGPF5TJgUGTgyYAF2tVGRAN/5f1o8CahHRFsMONExgwnzvpY7ZtXhMoXZTtm
P+V/ozPiy+iaKvS+h3aHXWTlruHI9zsPcDh6wNhTXB/pOJAP2wRZanITijE0qy9D6V4B8js2vVOY
CN2x9jA99Uvz0RfL714kKKDvw2+FRzEoap1FR8KZY4/a2xibnG9US7kMHjodtgxBEpwcARl6NX8U
6AHh8QGLtCvSdCOiz4JHhfDLrYzHKFNxb4zUV+DT8J2SSnwIjeKfMieUW9hG1L5IKy5/En9V7Ia8
o7IgAnZSrFvB0r2F1TxX4OTZ8ifIOC9nVRIRbKJhNtRru6DXnsOheWh9LD07S/+cJnSIVa22w1o1
tnmPNl8wNObCBh6/6uVXV8f3NYJnowYPsOzLH1CkVubpxLaj8FXN7pTqKdKWttBcSk/9gOIBgk9o
/U62UI+kpFbQ/LXVRt+32gsI35VcwD/TfMStM6iRpbsxi+aHwdvo+qKe3T9/Qk+1kit6WKiTgRXy
k+Y27IMjKNxPutc+VZJ3+PtQFh1YtBtGReupwmUnJ5kXqb5/MkajBPmTmgBYzuubULL/IZCESh10
YcWkQHv5yZrUanOr1E3bGMSbCmKkZb2FTbI3wZdfj/RxcdB7GfUPLOSykSCbRMoVIPVwwsg7q/Q+
K0N11evK57iDnXc90Nypfh5IvhySF1At7AsCiQbOZ8hTbNxMOdI1fVEl5R3k4GfIhUtBZ0cng5+h
AavxOJqcORRE89wCEGP7TksptsULBTOW8u+RUEzi7xKdJermB9xB4zeBrPasizYetq6bYBRacfu3
QEmuT+LseM4CTSZRz+RQRVLNO/maiBiAh/3yJ6NcUq+ZfQFYCqVQLMFGhYPJicELVh4EXumoQLZb
ZRdvR7SftUZC604/9Id0wUN2/AqXB9Q4fX/CTU7IOsbfKU01D2xIIvPa4WleROFdorvv4LnCHbKy
6kJIwGMLQcd/PzuWkQwfxS7l0YQ9gz7oZLBpou5NQAgk8xvpNh/SZK+jBDCIeMzJll028ujzHZT3
sZhg740Va7xH9aO5idB0AVgfbJTMusXaCLZXF0D9Voy7ocECAqGeYY0C2+2gReGK2+gnpyTIVNn/
IeVDsvOc7Jvuy1DbW6xdBNPYD7rySWvrHuaT+B5a5V6CAs/bunRWdVX3K6vuj70p9OsxX0g67ymH
5ZHX5boNraOb0RRUio2Mmt5I0W02DUiunSnGiI8Nwrc2CV6tTL9xEIyD+6gfK0F/dZGAlx1LRBCz
eoklx1ljDlAd4s7E1Aisb+zh++xH+tcU6wz4Rnm79k0hBack93A44kMNsB4qXjUc3EweyTMYUXaW
eVePTtqJYrS4bJu2jmWUZnDhWqWLW5Uir308ufEJqp9dp773BNlBM7sM1mU9vOLY5e4Gw3hsR1Ua
n+5w6UsvTSl/kfP2yZeML0Hs7KLceNXr4V3HbT7KYXpBAv9K4RwzEmRwNnGZB4fMEj9nvdmtCvwe
YI+KO8Evf4S15mwNNS7WGq8WGOjYlrh6/Ev3zeRUC5qwDwr5RXQS3LxK67Om+1+QjFq4U2YARZer
f/J2afSkTEL8rlCab/dDWL4FPZuge6pNa6WD12tbaW84QO3yTtrANoGOnZB185KxhIWa7txVaik8
3Ej0VY1q0uWeiNKK71PnpKKDsoHmexLbEMJBsstFeUEVZ377/Qk1OclUtMKSuqk4mYevagh1PbGO
UrmEwVka0OQgixxrMPWq1m2aurZpwZhwq6bepkjfrCOxWVDPX8pwxyvw7EiBuhvVcVyRiVj11yBF
VEAzuubvrwCSAt66FEuQj552Umtcv/Bd4eXntgb2ByQgkbOWi3D91zfNRZjJqoystJEF5E9PqJUf
MUjbdok0YuoXkreZox9NWXAMGuWvsWI6mbLIsMo0TnU7Lzw7iuEomQnqFsbeMpxdbwYLq27uC4Ex
AQhCTLqmk3wAKljTDrWq2U6t/tTFZuv46sIimFlyo5v3f0NMFkEShEqcCaFuq2l1QKHgzupAyHa1
6kPAphRw/TPNFUZBItPT0tGAkxCdm0xgVRWQEl0ey7v0wb/F+2obt+ty4zwq22wPL+N6vNnRqWSk
6DmhMaNOJrDuYXwpHViySA3Xg1ZDt3intb8S+6V27MwBQXNJQsSMtxOywJNIqumnXa0Pij0I1UZQ
j4bc32C6uPA2Gv/KZerxGwvC+4jSDS3WyfQ5eha5VVKqtu9W61oDZFG+mOI3Vh5aFwuL7+OIwK+L
yJzxFuNj6dO13oum19XVYAcBrumit/ZGmvvT9Q/0Mc1WRjQlLCdkEXg+TKYt4NGQRyUbipbvYdCG
L3LY7wsfGyxPvTFKjFL8bHs95Ey6iH0HW+q3KCD128njT9Aw1ggGs7eh2n8KDwPoVOcQ37V4NoHf
fHQW4s3M41gZkoHEKzpoq8kQ66YeihLGqw2CdF0hRlA/Ac1e2FgfFwaPZqAxI16ZvtG0JuQJCiQ0
Q+3tuJc/uY12g4fnPRYi+7AN30cq2EK8j4MinjJqhfNOAeww/vvZ3RFljdzQxtXsslcPWW0n3PoJ
5lDXP9V8FJOXHtT+0fHqMooZ+HmcW9yHaZTZbtncKAgjqwgdXA8zsyLG0fyJM8noMWOEEewr1Ogh
/q/7ronuJAP3VCNwthhua8cWjopqZEgLeju/x7207cPbQVd/6MVSq3N2zCrSW/IoaW9OT0gva7ys
goNoB16/jc3wKXWa17IfFl4UswsGHyX6JnTXcMC4nFotaDni2fs2PpFbgDkrTXvX6q9k6WukZRZu
54/3GPP7J5g5qRmKWhoXZUD2hOAS01tv/HYJKDE/bf8dz/Rk7ORI5zN6um1K3doRo41glFtHWgL3
fDyvGMmIL6RpwICmJTjfVxxvyCXOq7h8S1PzqZS0+1jq3zsKRoWlvRmZ/un66vzdS7s89MeYfwpi
k9WJSplH4z8z7F41nz2En3aS5H5rNbfewKJ27hW13OE8jxhE4AQrC0WQtVZX6VpMc1S/qrhfu5mG
VEEzrDMw5J+0vlKgp1UxioPWeyN03X0YCcCUWOiRirnsILffqgiBIERqaKAVyYBHJv6VgtVuYZTy
JmyUu6CqvvJnv2V+AqFdqx/rFKtWrwyKTa/KD7VQvIh9vNXj4a7swz1afChUiNsIgSdLdOGoFntf
8/adXx3KoL/NeXSuihrT0iIss3WPx8IG9mNwC9fmVVAqmD1Cyv2TobiB8pQB5THUZA/6ULbtSvW2
KcA0VKMeVZFlB8SbeNVCY9xReSgO1z/IDBjh8oOMa/Hs8BN62UTWrNNs4D8QT8GK50/i6/DNf7W+
Dt46fsnt/FF+i16l4/XIs/vobCVMsly1F4wqR/rH1vynWHk2gy/X//7sJuK+B+QA2UGZ1p9KeJu+
a8a63WsjCbgDM4KywqJY5MesjPn7DaMCBgRcd3KsO22aiRnqjrZiovDdos1h9KvYhIFr/tPJg8Qg
N+9YNJ82Ep1eycJhKLlBwnZfexkqZxL+FtenbXY8WIJQ+OSOpy18uR6kOI+sGsyNbbr3pg7NHWWM
pnjwanHhHJ09ff4E0qfnqB7pDnSs3jb75JCL/ZOiur961DMK0fru5wp6Q127cFHMrjm08EG9w3GG
rHk5uAgLevLQgJdv0d4EsXRy06UQs8vuLMRkWSdxbipo97Eeqs8GWgQ47q6t8Pv1j/T74vxwjLK0
cVNGQ/cDqF5HYxhjzYy3m3+v5uLGQ31J3crBrVbdwbI3tWRbql9dOJLXA89P4J+4k+M7y3UL+1wu
v6zwkBdx289JWv7LxuWG4OFB49yaulYWSi0LRWpodl491dpzltrl0tkwmzBY4EtkEZDFB4fBvEBI
Ky7IkWTY6BJGHBzouoyGioFQhff3dX6OCEjIY0F3hFxOtlSCCnEY645mB5X/yxrUvR6ah6HVf13/
NrMr779hoFlNFndVsubjXLeRTNhkApW94iEuF3bQ3PEgoaANw4IcVpw+pLq6T6vMkTTb8tJfUZfv
VF85BmL82Crd5+vjWQo12UlZlWVxq7FZkWvYFUG/6Qdp47K6Edfe/0sojEVHye7xcL2cOhNDNmBi
bNoeJ/hGxY5aDh9qOd2UUf7teqgZqDPkFGxZ/hNrPBfPLlw5p8HTllGPO0lzFKQ1Ckd2+Gqtu3X2
lQ7oADUt3wlHqz5dDzx33krguGmz033+6I2I2jT8JaazcaqVPLwOkGPl+NFxkVzdJnB7r4eb22Ln
4SZfrzHVvqIqxwmFZlOAZmYOQsLo7zIU+TtzyZB6bu2fR5t8wFxuZZrrmkb1NEcwNN0KhfrdGpYK
xrNLkjNjxJiAiJ8+NGBmJniScuyGmrgOqlOBmE6blmvLqxamb3ZAfyJNXxkDqm+ORxHSTuvoQVD1
R0r1R61yFqrOc+c57hb/GdD0paElRlrhHUdRztE/0T07WMhy/D+HIk8WvIOEkxnHva0jY2JVSgrR
zNwMNTq8/7DkzgYzScUG0cvrJCOVVbp8XfnuN9UNsMEoQm8rIGvWVO5Cq3h+9oAdSUCvJNyGLkeG
klUZATJW7TotNmqIqI2GI9jCqOZXwp8gk+lT8rZCvYg3dG9kT5FafhlFUkUnXTgCZ/crdeD/jGUy
eVGOSlyME5sdCDTYHaT4BTH4Wee+jdrBRkUV6/rHWhrWJJOIM8MqiqhTbcQO13jnPFR1u4sGdaHw
N/uJRpi1YpA588y9/ERdI5sFQqOqraG/JkfdOrWWXHFmZ+4sxPSk8zz0HONatTHYenGRB101df29
0KxmrWa1sEUoYgkluzSqyXGny2IsDFXBHeLsqiZE8c/YXv88sxFoQiOcApMC0sblvMm6o+YO5Coa
A/7RCKUHyIKfroeYXQFnISbzlqVglZW6V+0uGIU0XrXWR2GuXtg+M+he7tuzMB/mCqdPNOoI8137
XL1YqAZ04kr9or4Uv1zb3Enqqh42w0ISO3vbMm8ji1MFLjjJ+cbcRe9lrr+qSqO1iCJmrGUHBY0N
31LQFa5KNB+0JZDZ/JT+N+qUF9JLQ9G0maTaiYjCmYBPjCWuMw7B61/u/5jT3yYnWJXJU7iuiCm4
4ehKZ8t7z8be9pSvvcdwTfXil7NCSXFrtaul9sfsiuQ5DwmNRwGticmKDCArAxrgdJeUTQqOZdE1
cvZ2P4sw/oKzzAybxbTzdYrbgvRLpGme1veG8iWTl94DswfGWZzJ3rJ8AxNsPWX36sVdnxe3qWBt
ALaPKl2nUQ32+teaDceRMJK86YJMueTQ99RB9kj8rDhb10OEnN3XvCBi8637hxYpu+0s2OS2KnSx
N/uAHoiF9rOJVM0a0M5W8Ktw8/8b1WQ5aIPfdIYpkPFBsCz0cF252SoK32Ip2hr+z+vBZlfG2agm
K6MqFMpyja7amfcEvGFVqMY68G+a6B/IFpfzN10bYlSFMRBjO1eaW8tzv7lazNNex1qqNpAaCr33
uG1GXfyXWCkOsYQqtBoJf49ZH3+GNjZDEDjDbeJyK2hWUqiVZXQ07+uNEeabsH3GXGJ7fVpnt/RZ
lMli0UBfSMVAzjF0b777HPj/8oI8+/uTNYJqfCVYbqviyIDWkpDUZIN5oK2FqvgcO8pf48LHOUPj
AIAvxpNTsLajuG2BM1hnexQU8uiTVlKn9k5ltDCq+Vn7E2e8es6OKUOoULd32WICHoejEnGMpuH1
DzOusml5CTOTUcyDq4vm7GUIqSuSCDnp3i58aBKx+pKl1qFzloAOs5fkWZjJSAId3V6x5vUh6rzq
hU8eVulyjqZTXm3yIFgHQ7SQDsqzk3cWcnIvZ7JWRp7IY0To3twSVF0LbSvE7zXTjkqO7bGsAYCj
zoAtBm2gx7gOKKshZGnhTuFWd5A9952Eq4fwJU2ktYF8q44Aq1t9j310j6J6iVY/e3obmokzNBhe
amKXn4IuSNlyqfO1VQH/jzKlnOhrwqYsyqfoNz6EpsG/fH30BiXMU6kZTebIrTJRa7H8sEUXn0Gl
X3uisOoXjfpmO5VwfgBG8+ggTZqsMj8rA9GL695uERm8cQ/5TQTZSVcwONwHh+6nu5GShbtwbmGf
h5ysOLr3YlBbPU0HMKJV+RyP1i3uEjJk7psBDAH4SvWSa3f8FWc7VAmaTG9FGsoyMuYl4rWIp6/a
XFsHuKwFSw/EuSV9Hm2SR1dFKkMppVvolUhkq15yMhv9x98vifMYk08VpEPj6yVdjhDZ4L7VH8xY
+xS56UKNan4oNHFVMKngNCYHtudokpAIlHFkob0zLO4cX13SCpqPwZkmogwJ4G6yulNqpMDqiCEI
JlIDyPfrf68dgAMxHe//DWFNKrEY5SD7O57QmPCsZaSQh6JYS6hd/cNHYZOCeyYVh7NzucyKMq/r
Xip0u6uVky6Xm3QIHuI6WUAUzO6ZP2GmjRpDCmIR3r5mj4VyLwnXKRYSkr+0jH9z76aXDtg6qFVI
BIwwu8vhALUvkEMmwc+39da86V4SaSWhmbihXwoP0Xn0DslWXPkbCV0W29sma/fbv0zon18w2Uno
OHb0HmgLiNVT2N5n4VtaLxTc5g+9s1FOdlIp95oZ57Fm9331ydHVR1npkkeRG3cnZm4GpBbFABWl
bjHC5yPW1fJWF/JbZyiQz87frg949qA6+zGT4zA31KCT9aq3a6865GhrVtJjHSTIXzerViz+ab3C
YmO5jiSOye52c8yO6pL1CuxnJ4x+DbC06fov5GGzdzzwNf4KVFq6pZMrUypbyWzyhlEZjrbSYkVc
FULoIcWpdzjXp8GqNtFoDl1scKCkNlshx7XKGWUxjdG9xmw4rptShXabaz/8UNNWQNVeKql9qIYS
jUbjR+v13xx12NFNCNd6LXcL99T8ZjgbwyQ1Nvw6UeRG1Lgbm035IHxDpT3AP9qWTukRah4OjvIG
AvZRPkRUTlZ/zwvgCNNH3qGBJgLo0MvNKPpS1UvY0uP8Ku/oZTw28U2COSZcgRWXwb+sjLNok9HW
eqYFmegDfhbUtQ6Ap0o/tcK/PIRHLABVQLzYPyj2iG5XOGGYa7bhRc/QLbdAMcjc9qqDiAbGVNf3
1tw9A1LOGhFsTOJUDNA1w0JpTCpAbqmdqip60vV2/y8hYCkhuolQzTSBylM/DH3w1Hac22X+agQ/
r//9ueOBQgsQYURTcDYc//0sj/E0uFBxbdG49L92rrTChQlDQKA0o/T9Itl17pE9apogfo/q3Qet
oTKmfBGJlF+4cHg/YdRmIhVendTm0/VhzbbgziNNznmI91pb+nSxy61+U9j9/XCAynFb7zCzcn/L
GuiYMK3+XtuT5tvZACfT2fQV9nNVT+8UR5I8+NEhD1yJS9WlWWwAMhjIB6JQBxZ6snWNug2GvqNJ
VbpBeadhPrNSNIyZKt9pVn3u5etQCTZilkXUFKRslWUyNNR8IWuY/Zpnv2KypfF1rqMImTW7Ks21
g/a9ItSburNLxBWuf865VyTLc4TMj3S6qdK3OyQIppKe2rLrkW1/Cb3+2Mlol3ZjjRD/h3QJBTs7
No5F9gQSYIB+LvdFq+VxrPTk95UUrpXhR5y9yua3CHuy6yOby7zIUEE1wh3VP+iJimbVDK7CyDBo
OBSNd1snxU2fKQtSV7MnFXgLxjPqJk2bgEE/KAGYfZW+WXLbhekhCfTj9ZHMnSTkqWRvPLF4xk6W
/pDJwmAZlDxhRKnCVtSFAzrfyVovzYeUrH91PdzcBzoPN8lrwjBp1LyisCSX8Xun6Y9+JDzLbYrl
yhKKfW7yVDwudZiO0FKnZ6RZCGVSuyQbbe9v0xrzvEyx6oWFMFtwh2kw0nxBy6MIebniAnNQg8Cn
iVF9rpGPeGoftDcLg5ZslXwyV9lTdgMzzHnQFj7bbBpyHncc/dkNkGK96tDIoEv32+i+3+Jqchtu
wy1K5S/We35XfQ0OqC299u7K+7nU5pofNqh9hOFGncppJQL/E8OoNbASgDNcxA+wA+lcbB/abeuq
thCbd3qFgZ4xvOcBbo1dHWrYeveHLs9fwki/6QTIVNeX1uxK/vOTlMnbDjH8JM+MhhmxHkIFX5AI
JqCcYs7+Wvmfrsea2/8ITfxn+NMkzEiS0EoNvvoQvQv997r+nOSv10PMLl+uJUhnqM1qU9nUoiF9
xmVbsYVQXJdcvL34dD3C3F6kXQPLmULi6Bd5uYTqQMFdsFJkO4XmkQzxS1NU+8QA7+ub36+HmhsM
iRA/F/UcLoJJKHxRhUAzHdk2nf4WNSMIhuXCtTb3+XXOMDQFgEd+KO3optPWrkxtzDfFHawBjFT7
7ERF9rlIu+0QLAE0ZvG5Oo1rRB4VrKWnj6a8CjWnrqjE8xL8VivWEfjVyQyTx7ioPFQjtNtSqT9L
yrAb0L5cDZ287wbsWo2wvgEBN6prR9nOqFRnpZm98/n6jCN5wuebvtrPf9/khAicXlRLmT6M5pcv
LZq4gRkeu7hD9K1+xnYUk8mqvg8l47n3lFcaNj+w1jkITX+CT7ltClgrOYVyHmTvstltuxCotlhK
t54T3lZi+83XcFkVunjjmLm8CVT5GbT6rlGNvZN2TzEcXLkR3us+tPOk2aah8pY27o2EkeimwEHV
dRrwQMOT65kPQexvE1feZY2irDTVfRR9LBQVXPEcqXqVUAWikAL3stkbuquuBY8Oz4BVgtTcoe93
lPUaA+fkWcD9DLeH7QA/V+ncu9aVb6IhOmB05q/0FKNX12vesTHA2gqTQ6RpVkatvgYqCtx1ke9b
K3srkyDexlF+g4TB2vULcupgOKJh9oSLA/a0+E/t2xr4bVwYODhl1i8HiTx8DvRTi8X0Cju516Jv
b2S3o4OYP5fiANmtLraVon8XHAOjZuklFkx51UbdQxbXD7z0N7o/HNSyozWsZbdij0tZ3AE8a9X7
JGufNF3bR222z3V6043Y3UpGVyIF6d44jbg3Agtv8Tz52vTxgyFT1DQt/9AW2ITifwsEMMNpT8Cd
qKXkGQwHHIhRoIhbacVL6ElqlZ+i5W7jeriX8Ab3rOFNl/xvYmswF7gz1t3zUEn1Sm+xMcq9Mlv1
HtKtGPidCmO4M/3hLvX9H56CJlSv9+kuw84W2nA4rEA3kVGH930G3D+ryx4hHmVXjpadVhLcdFZ2
1/t6tlKVcK/0AGV9IdxXXvCuYIyll869FRXByiC9auuOXlsdIzdWYcHlQbxe4Qv2vUqiH15Vv+Y9
L+0OI+ltmVYrVBD3fVrgK2jqnxu12jma/G4U0RokULBrDPKpOjt6VfjVbbNd1Q5rd6AVGvfhSkzN
+0S2nptYemyL+BMH9HPPEL0uP+hyfpAsLHtlelZwdW7iztl3VnD0B+Pd0IaDp2n3iCQ/Yk1lJyrd
yJFIFDftoYvzZ7+U01UsxC+6F+8NMVjLHbZYKM+gjBvnezEeDnqF92UQ9T8CPXuhCsBg4oNDF0Eu
09s2876ksvOaicVXPtS9M7jHuPOf6h5fkUK4M4YKMnZ868QlSoE4pPblTS4ab3nV3ymmfwCA+EV3
sYkrZRqTWWMLqf9A522f4tVkiGq0Kms8pi2sQYu2fm7E8g7hpvvU0b/nTfkcFtgvYxd6UAbtayWU
dzX+m2g53OqV8CZ5qoLFVY//oSgd5RDV39g51uNHkaXu1sv8+zJMHgoVsZpBtT4nqvEJIy68ocXR
ozPy4vvEyotNgfL5ShKzYJ1nqomHnOyvZN079kn8IzeaTdrJd5Ef7bW62zaCeiM3yb3fGTdmUx0j
ITtU8NFWplh4G20oIInX3Q1fdR9UykvkdcZoVHZsm+ZJR0SgT8o3M2geCt17ctpwE3vGs571dlUL
4gaVaf8mEMlJM0QG1m6Rn4qwgC4ob11N4cM6DDwUb3wK+qtOd74OkYhNV84t3aX+Riisg6glT47v
vfqR+Fh7PS6yjQ+jxD34VV2tosp/rtPqLqi7Y2KFR62XXmH+b7XCv4vF5l5Tyk+1o0ibwc0xHVX7
r1U0nJLafFfxFLViV1kJWXNS/4e072qSFNe6/UVECOFfMemzKivLtHkhqp0AgQDh+fV30ec709k0
N4nT8zo9UUqJLbP3XoabZzwUOHZE8UZgxTI28PgWxrgG1ll8K9xcdrPESs0cOqq50MHEM33UI9VM
3TJ67dnfsBxub63ph9y8a1Hwo2JQjf5Sw9182HWRuQ+x/wVb6TcuveBux5m/SACv0ouy1C+J/ETr
Fqt5tGr7L7IdcE9wziFnAtJ81gfAmVZIp9O0S9PgqIPibMzEkxYg3FbeV0uzgfyOhiwbEGK4kf2+
aia8UBgM6fWLQR6Yitts+OHEK5jK6cfO3xNomVET6HwVesizyagDExYfTSAPRmPH0GWoeOsBKeWG
9ZdRhT1n5uft5v4rZinskLqh9ARGMoFS1u/zYgCSCFXDI7isQx++3UEXOqjqPqeCrWQPS6+lSf4e
q+dAn/tPk7CkJZ3kAKNB1wzdXn7SRmL7g5mgtQH9wyBElXIjtKRayeQWyOo6tOp+jTx7p+Xx2LUV
T6Zma++PPnK40p1A58o22zifVhPHKRT++IwU1gIWapOQl5mFSgP3zUiwGoGvmvCv1WHTZU0HF96L
e73MZQDpqI+iBoxLrdTnoVFP0LrDMcxC7oZVe7XH5oeRwAqK9kyHd8kIs2xTg29v5fyIcmiXOIqz
0ppZjIKbnzyrWOUw9NWYrvSX3KwCe8z3Rgjz5ULCgjfMnZXvsZRHQPL7n/WZJfRNTFQuSlg9QeY4
aLpHlZ9Rg/Fq/RNdw4sstpxux5p9eq3OYpX1hnbpzMLjogrKKHlTI+fJSb/axFPKXQuclo/Ify3N
4sv9vbV4ZkCVEYUykNThAfH73gJkD0KncQzo1CRVAClByhqXJmvKnmvDzObYy7ROpcAc4/ItG9Wt
o2anrP7fReuwiVDqATFdBTB2rtiVasxiYmBARsT6Q2YartKttcAXy7dAXSHFhIbAn2KW6H9TtaS9
diF699Dzgu2qUrfceMw+KSgFMKN4GEt2VnuhucNYGICpWCsdtGmx/ti8KPg5OAyBlZlXm4RThT3Y
RHAtajlSHLnJy3DlYlzcbPBNQB9mqgnMwVJFPMCcdUz1S1bX8P5Ab2t00bdz4/Zv6AewZPpnpFkt
MEN1swVeVb+0NcxQYajbDyxgXbNyhywG4M0ws3sLuR/YflOFTodPH40bT0FSQWjt/8V2+jXMvPxU
CL2IbIaMZ2ThAMlG+/tIeZAo8fb+OMsh8M+qzUtPDWgaUQ/FEQiDy9NI4dVer0HMF1dsIhxA6QGF
4T+UzqwC5YyO4lhybNfuC7dBhmm1ZOV1tDgMTh7dRI0LiI/ZTVSGltPmHJE2NO+KQEZtt8FQrJ0M
i+f5zSizywOcsgy1iBDiLC37alefdS0gEA0EwcFXy+v9b7M8IxwNkEyGIOIcndfntmZ3Cs46DZoN
eeMlQwPDq+5vIm0iBv3fKLN9k6qwuqSZpV0Alqzzj2ZK4Fa5Uk1b7MRZN4PMdk3LINoUYz6X4mMZ
EGTuL/Wl8tJnLXPR6a4iH9I94RGVmjWE4/L3+u/s/lB+HRsoeMkGJzk6LF+UvnwhGnSK9XpHIRqh
S3vlbbG4nf6ZJzQqfr8Frcxk1gA7kYtNz9w5O+z7/ZBY+/uz8ANVrLTUBu/KMgWEMvzK1Of7Ayx2
An59KW1u7mZaRa7zJNIv1nO6L/blg+aXXn9ErXUfv0KkICCb2mt7DziL0FM2K8G4eF3crN80/5t8
TeYxRD7q6RVBI7Cbn5l8spMHVnxcmeW0Tn/cfDfjTFvvZhzdEVzjCdbxpxzxrsm9HlIUH6A5b13Z
ie0rP9uLB2ih7/hjt7P25jVuN8a3+79i7WNOi3HzI6gzyoz2uH5N+d1UanDm6pXLank5LSizgEAO
Zf/ZNJlwJKlbLKcKrhdMNrwBcEg93UZrR9XyVH4NNJuKUbCyKsVUoKsPNVw/tGJ07y/W/ycwfw0x
7fTb1SKwsUkzrBY5VA9GsVd32dkJ6gPfxxcdMYlG8Gu80XfsY3tmz+Xu/vBLEwTKyHCQzBG8l2Yr
2QyOoWglRrfLAa68qArSv/hWtyPMljAzNMVqAS6+DCkqQthpJW7K6K2Bafz9qSyoIcJd/GYus5XM
Bep2UJjEie+jS+sVGwhm8G0MV9AxsHfytdmtNviW9tvtkLNLxo5iK1anZ3uigtygnZPskUpsOku4
9viioWbP4dwD+UtbJkEcrREQ6JR9zPc7CifgssPqCZ4Ls8+npoVm2gNKJ/yH+WRv21O/R+l6m+eu
EVyjr9U224aT8iryUN88yq04G5e1Btk0xr3fMPvAJXADTWtK7YLLcI+fs4EW9Tavxu1ffd5fc519
XmhhVy2PEKq4zyGI9w7Fy6PitZ60/OQBz5UjVENX1AIWrGankPo15uz7Rhoz/vOI4G/Vm4qGwKY7
j2WAHq7bbIxD/9bsTdgzP3K/26153Uzz+WNdIWKHtiaMoP5ATzBHz1FaxYs8KTsIvwD/5+Czwnwg
NJWNaMnKPl38jMD+ARcCHgiU4H4/h0orJSx0EnDv+KnhiUutxC27H/c/4uKcbgaZrWdT60kkLSQz
dTj6OS8OcfwQoQVQhXACT8RKkWJtSrPXma6NnLXTaEb8ShOIMFmK12jv96e0eILSSUARxQEgKGbr
Rnquh1WBU6cqf5jjRa7po6/9/dmSpVzvhtBGmpHLylUTYE5i/a8+/a8pzNap06A0LCaX37Gu97Iw
fAh8nDWL7O6v1OJrGUzz/y7Vz6vw5qrr1DjpIGiGq25LDg6Mm9tn9Rj6+gv5OPiAAD4mT85+DbW2
WD66HXX2dgU+uKkahlHh8L7lu+6cv8qjDEZPDdTX4ahfV2a5HHW/ZjndGTezbMtaH2wLT3NF/McE
Z4NSpW16kQ+SXxBf5BWY22GnrzzR14adFaoKuwE0DRXbiy5jaGrWG6V/LaW1vT+75Q38a3JTtN5M
znBG7KlxuvBK8lqWJIfLRr+h/bh1ynLjROPKpa4thj/sqSAWBCSHPiciDzxLIyprZNnjUHl5a0s3
0bML2Cj0FNLq2oSicNvc+Fp2HZpz6nhRHNJtI1PJfKGNUHmEaCWhpV+NEb6HkKVrtsZJadVq0xj5
s5EWcGJLImOXdBl83OJTzYajIOpXOy9CqHfz58SB/3apOl5UotNWwSbvOTdjvhOi+np/dRe/4YSW
Q3sC1XxjtromM/Jw6FNccfbg2i1360INLHsta50wPn/cLDfDTD/j5iNCnFVt7WF6KPXhUToD9fQ+
NHyt7uBRqR14SA9tZuyVJgaaQHm7P8fFSj4yfJgD/yxnzKn5JHPswmDIUQpBN4Olu1b3wxpAlipP
kgPqDiTEKIKx/q6lezVb253m0txvRp/+/WbuFOI1IKJhdJgZ/bA+8l3D3fxcHydLsCL29E2/pcfu
GK3sm5UvO0eCtYUsdbXEI2l0vvTthcGiJAGx5v7SLu6VX991XlyjDenaHjDJS1fonlFfrXHlrluZ
xbwWBdNdvSlHxKc2fmAjoLfGpz7+d3tAmx2fQGVMvRfUj5lhvdmN2bho0fhlG/1NYfUnNPU/m02b
HZiw9HYom3ZBaD7L5LnIDhoYyve/yNqCzTZ0poVEgTyFdgFGBI6wqfHR+d8NJPBEvfnos83cc/Sl
FIEhqPxqAg7NtDcFlf1/N4/ZrtEZK/WyQfhCzN9V7a/MAhpnWDuXFi+Xm6lM/36zN8NMM7sCXYUL
vE8HtzJd8Glxy7yyz/wMj00fSCpQXN4S048Oax2/xb7F7TrO3lnVWNWaLTB4mEEgU3H7iSUG3EIN
q4xQ+961T9Dzcx3cAJFQVpZ3bePOHmCjbnILICU0cIV2Drm89LER/KsvqM9wnzGP0E+3CzSYjDIw
jMaNVSAa11Rx1lZx7ipNtTovWjZdLdlr7SjwSogDGn0oev2kMImCf+u2I8GFHbk5qVaWcWW36fT3
+BGOmdUqyfFUBgHKSj621sekXXnELt4fv2J0LoNM4IShRnWNGE3UN2a0AUUfy8kinOcaqvP3P9pK
XOiz46Om0MgZE7zpDPsLC3/odM07cgqsOy+BubxQUqANrTaoH+ioU7TNd4ZvgzwM+dhOjfYRMu2Q
/stAnB0lWqfYfQw6xEUfHiWt3Yw8VNGn++u2Nq35QaIkoEIqArctZlCBLFJ+ztvS7YUD24OnksBL
OVsTA1gLjNn5IWTjaLWDyLca8hZZ/bExqZ8N8nuSi8396S2XJW6CcHZeRF0aMigZ4qL3xs1ENU0u
yuNkFo36XeobT9HV3sjzgI7HuVwpiayE5FyiR6oA2Ax9goqo9R2CFIBIUv/+7NZGmOVrJXS7BpXj
IG5t1dMSoC/W5FB+UojuhL0xOyiKKHZEFCPsx0f77DzbW8XVTvJ5D9iub0EU4dh7EDJUAwo9Odcp
3L9RV7q5a+YN6qQUlGY1cnr4jLkp2WjGAZSyvZWVbifSQ606K5tubU1nm446OQGjFPd3HMYw+5HH
spdv9z/byuE7pzHV2VjG2lQKheaayyMsY3hpTLYS+ssTcUAq+OmUPGe/K7VVySLlOBGHOrANduYh
+/E3E/lniDn7Pc/KIimm1rFOXkr9aIE42FX9ysm+/NT5Ncg8yOPOYWOL1bKosrEL6kdDgXxV+nF7
IIXq/bspzeJdRNDILqcqf+mkfmHsBnShrGoNlLhId4Heyn8/zhzrLyymRF0zgYICdWN6Bkx4x3xn
+zKIrtGR7ozOS/Gf9/cnt0gxuB12ipmbZ6NssnFUBtwo3cF6rE/9qXvID+qx3QELy16i65TTQcfm
g/wb0A4UpoGBRFELWJfZNTM4IowdFXyNvj0OyVkLTyJbgRMuH1U3Y8yulZhQIBXDukd7yNgYH1Rx
pqhg8KD6rB4nh9FhQ/32nD1aXZCmQSXAOPWGD3/DGLRhCaJCORes7jklPWxKVkVxhZZeJmEzRn2o
dXlVWrn5qkTz4jlyM9QsVjNbampZKfRS2R9NOJdR8w2udSvbb22QWe6n8xD2WKANo2fxBZ5Yblv8
oPHKI2T5LQxgq42Ct4YAnd3SIucJ4RRn1aATl4VkL3uIUSKN+JCKyAu7T9w8dYPjR1m6Mr3lnfjP
0MZcS1kL4YQL0TLQVYMhUP04QCeYHey9ulU95ikwON5F+7UK5OKZdjPo7EwbcqYiowZmEtWxY2QW
fkUNn4KUET42a42ExXvgZqxZlJRsMPMoxjOkqSFXr6KcW60JvC/HyH8/H6Bkvx8rsU7rqFAwRJuQ
QCuSTaWwRwFVhfvH1xQFf7xFbmYyO73yitu2yMEsTvbhtti0u6mxlB7W5AeXT8mbcabp3pySdlqV
aAFX/aU5wBzY3k74h4hc26PlaeD/uFowPEdP+RfIMawc0AtxAYEkyEgCGU/MPwjdEyC6lgU4Z3A6
2CXs0kuoRhvWdmIwyOL1/nIufDXYgdlgm4GuCwb5bNPVip3pbdh1F9KAgtTyp87KXh1tTaRjejDN
vhrorBQejei9QmhiNkxV1LktI9ldWr3p3AjcppbZfpxhN6+K2S2NBQaiCZNh0JjV+TWjyK5jvKfj
BdYMPsgurmhgD8eenHGNp7u0eLBSAwGRApf1h6OK5fTw6EpGJNBF+A7b1dHNh+IU6mtgw6UZAYxj
Gyp6QRPb8fdYtMxKiK7T1YtKetTkn2AWt7Oi2NejNSb14oygX0FhFUehxz/bxETp9TGvhXphooIp
9OgW+bOdrxDQf5YK59EAn/NJ9gcUUSBsf5+P4bA0CltDvbTUekcl5xuV5HsTNe9xWuxtyI0YtrQ8
deJjSU0D/iF1XrtC+6ZKY5vDqtKDxyV1uTayI0Q8B8/OlT0oxaU3MrYxFf2DcDTXKvP3oocRCG8I
jM0Vmz8YcNU7jqx6kJE1biTr0UxVRx+IxdhlBZSq7++tpY0MdQsVHlAO6PxzmfnU6Pq8UJP+UoyO
69SgrnWQdCke+9RyC1jY3B9tKUhuR5u9fIDe03rQQdFqouHWKZAHQtuuUsWhiNfKIGtDzXazrHKt
LsjYXRKunrUOPkzJtkwLL7Q39+e0cG2pN3OaV+F4SnLZo+V/abrwYxZFNmxPs9Xc4mefaB6PYPPj
2QgRNzT0Z/tLNjVAKRKwJTRx+fe4KXU3pUChlEX3/HNAPlYPzOyqCYG9JRo/NwqXgTlY3ug4l7CF
F4fIHhjtrk3WhB5nHNLQydB52QhqltbuMsouWolziAC57vURlNvoKDfJAFX0AsoxhxgWAi6BA6tn
82QDxbRdp3EfJ2rkFq10NkK3X3A8TM7luzgrezdiTlA46WsfiUtJ7W0emwHstg4aCb/nqGp0oQTO
n1yZdo0UsdNiFhAel35o9DDULvNPMJ7xQSF+qKX6tW2GAyfpe662Z93Jax8uqKEHD71HeI2fImK1
JzVxNlbMOy9Uq9JDxaH0KqZ+7omkXpSTg0XL18bggQXubqY3gRnxR6233vVSfyLcTl1oQjyKcFRd
S80gDeJA3qjt1CAdk50+OpBfIc2nItcedW5/TQ3D78B9zCv7i4asVeTdY+pAu7Em0UWTfQ+7nS6H
XmC1YaS4mubwAHH2Bx62H8HuO+gdAwuPHvSK7yQlxwzgTw/zckCT7t7LsXBc3FYgu+kwsyt1vh1t
ZXTD0vBFpgfDiONgoGG2GTO6Dcfks+IUGzGId96qp6hunwzC3vNxHDaNIJ9N9FwB1ze+1VJBJm/G
J12Aptz33QnstiO4DxcxjKEr68aCElUOgFOa76F+8xLntHHVrMtgX03hiWzDKbVo9qkTnfs6Pttc
C2SSfYGMEeixUGe3m+4zF6Pm9XWRIhSdqxYTxJA0XFWBy4NImjPrbOIbCu5xJMkSctBNQkzXzodX
YuWtm+syh8cP4kfm2WkQ8Z43JfcS3nDfsUXnNhBcqMbkQw1tZLcMNemlPdLBonxT0H40OtJOFll7
WYrzMCrniACPnKVvqRWdtaj+IuzhqGiwdKRNck2HXvhIpjdqaH8Vyfg1d+S701vfIQO+A1qHejia
zyLuA7McA0F7OE9a18ZuDmDSAL+jFF+bQTuMtPF4br44CXl22vCxSqrRjQcSSDMPhiyCzIBT7jSl
PuYN/TQOMtDjcvRRtH8aVKUJQhHt82x4VRPjQxKSxmUJ0EEy7fLAKOz3keDgt1iH2iCzYciBDYQC
RvI6JkXiDgV7tVvxDb6faHGoMAEDu1z4g93UQdGMpT+QzlcrdhAReiAiAyV/mH5eniYHO8o2ZEx+
QPrsREvlSYGoapdHBxSpd5yr34pQE24aCnhGV+eyKZ5E1FC3aavHwRKvMDZt/aKk2zrjp7S2fPgC
bKsY/OiUPVgNhRZ8iAdpdjVreoXm+Zm2oY8/uWtQq3PbrP0hW8trobLn9u34PErYNY+VfAtV+ZGk
xjEh5dbRa7Tw+Qa+0UiSkYEMcfMV+tdqtusT86tjZ68yGR9BlAKu0sg+wVr1hYDd61LeBhUco9u2
ZW4ohi3jFDucsCNeryXQV8mEqSBbmdIvkIa7DvlwZXH5sbT4noP57GfQXYNs2zkV5jkvxYX2+R4M
8kDtOPjHUxqbRg8FwLg5L/fjMGzDjmyiGh4mjVrDKA5W0i7EwV85qk2kqb7AdCKG7GJn7Uo936YD
tVxdF92ORlz1+7p8KnBOp9wWjzXcZfKQXc2izVyrlbBAa1MG4r1mg6vUbngTSp/r/UtTR7EHhYbG
VRLyCVYFuL/Tbl/rsodQHAAqBhm5m8qoOtqWdnWgCxM4JX0wI0XdpST+Fqda0FVAUTQ9rzZl1jae
3cJyjWQGAC1U+5jjSQfX8Bz8c559y7TyB6fq1iyZ7VoiqvyyHA8KcfAIG2A7nrHo3JZJdWzJ9AUM
6/OQiysecfYe+nbpOyyaoAeRTaGtlKA2Kh7N9auT5QQ0s/CaJXJj6+VTWTugXKsx2PTQRUODzjzr
ufFJYcO24oPPWxwrjPLRZ0WVu1rXbiWLxakVuuKZgIwGTdM+SaWRbsnoaQA7eGDmZ24016jrNgoB
KKCVKt+qMvviEGSbvaYm24hQ6VsQsPVtZohTZw1QyW/EsKlaK/U6iMG4tug1GLcpqivJ8IET+7tq
QJWL8Z9I/fy7mkRkMtE0PTko27CKD2FYHKltYrcRmM3kRYV4U6+Q4lSgUTCcwzx9xrWsuREZLqNu
vWehtUlKjrgaLb/VxPe4lyfF6F6LyHnstdgD3/Vka902TlH9SnqvarOHjna9x/pwExFtF9HC/tg1
nZcP5hUn5DkzEPup8sK69APcVR7tXpxUW9kYmaP53cShdiJQ3Ic6qwMoDewYNr4rzQTYSxUmOW1a
PSWh4MC4d4qX5OyVC+WbIzGntEAzwqmac06Ah6pzLQ5kBF0Cm7yBR/q57dPedYzWbyznChr6m1Oj
W6MNEf5f3pl7MzMSv+vlXmPiDPrDS2brG8jCv7YlA35wCB8SrQmizvZaUzvXOuQcWnnq0mLbwEwM
dPpDpkevtapmbqi3uatI1Cagv+CBU7PrK7oBFoC7JlODvhkNv9SayO2TdnBDWD33sXOGGBhzDXD9
ia1EG1FbBBBJ7VVkcQoyvYVUNoUPoqDi2iXiEJHuQ2dHR2Mo97Ud7zVoeeOQGHfOUO5EhHpFq+26
Ms19RsoNQKabXCcf+rD8VIXqW5QrCXzao+wxxVsfUpbpk8rjN6iGpK5CM6gi0G4rVfvAxhh7JG8B
f021l54QieygDKTVX6Gi8Sh19qWk0ZY0aBIVEL9r0yAdOn8McebwFvdga1zTvDxVyvihK+of0AY5
GVYFcfjom1TbfczjPTBJO2NguBcTO/Wjyv6mkHqfgYfZtmDQt61ReJDG3NfKCIfJ4VFpmufcUY56
3H6GEeg21aArYuP1UaV025o5MEbco7oeVNF4KEWxxb3YeYRaJ9qoT2mNW11E5MSS7jurzC2JxBa2
2EUgcucdNmXMz/No30Ta2aGaV1Rs49g67BosyCgoFFQ8PU5feGNWblHYFsAK1cWBxJpr9FpAU8CN
ykSgwTmqxpWKMAtazXpvQui+FCx1sY2PSq2VXhfZe6KmcMRJ8BSDaa/bmPGzNqqtV4n6o1P2eH/p
T05WfyggG+bFVvI1TFBTyaprywH/ZrkFVZgKVzLBBTLUwz5te4yWaj9wNUZbKKQQN4u4cPuYHVuV
4IEHCy0ev6elfIHcWOHXWfaSCbKLWOIXOee+pYcBWiytmxnOFZfrC/LobyOHngovLdMbdWO4Ksp0
+FfOcSwgq97HOfYP46Bo2/Gr2TXhNk1E4/MxzvHyA1m5y/raN4VUQeFFUpBUhXVOOGIEWkSxx9um
8psmjIHGAZWp70kXEBsvYqelHyIzqh6NtANCrXzvWweNi/6H3mEh8uTYjuEu7yEulTb5hdam6heW
Qb2UQWmLtjY6AZqCtyplMYKkMzdtnatebvT9vhiQWYIk1rsV6eCimIGQaIzDWWmJc9BAX90gFX9u
FfCqOzoCaJ9DOyLN8NSoozVXoaV8DWg41PYJAbx3DnjSSJobknf0Al6/S5VzvFYkXqpP3A4wq2Pm
icaVVoB3Z+Q47cNkLzN4r9Ke9yvZ9BI7Ag7GOmpwyAin9P33GkUExUgnNaIePWPA56NP/XMc9B/o
N9wK1DU3NfOcVWrA8vIhqQO1hMI9cJr9Tc2xHrWo6STGzKqvMf/Sl2s0uKXE3YZ71X8HmP79ZoCi
7Ku06NB0b1rbd3CPDVbla6L1e27691P3n/rN86QaIwGHOnW49DleTIlL04jhK3EJvw8HeqjeBw9G
OC9wzjoUm8SHV7O6oZ1rosheB2NATv1D9jgcm50Z3P8lizFz80OmVb+ZNMQIQ4CaCb0UDVKF5o2S
b7q9BklaG2T26ciQwAcF9lOXsBh2CZ6fio1Eq9dXSmeLEXIzl9kHrHII+cQtNtgAp+TSFF/6kb3c
X66lZsgUIv98uFnk5yNE30uJPYYbS/rIIIWf+izgUI9wIlglwmtefma+eV0Zd6ot3guYWQGLDiwr
OoamTxVYoIeOGxqou/Bb5SPDMl2+WUMCrq3lrIoVZZyVJhP9ZZiERMFLKegK+GMlKOblqxDIJyVD
YfASUUBAAdGLvijh9/vLtrilIaEObp8FmWNzNgsUoHmnqBWooHhcWOKztOLAMj7xVSq6ugCDBr3G
wNmO6EAhfxYXY+lYkV1PlFCoz8GPGPdqPSUFKpSbE6XfkxrEbivGmx2r+maJsFw5kxc/2M0PmAVI
Ba2bDoLd/cWo4EYQtojF5m/2180Qs9XMIEpFIXSkXnj7hWhiW8h8f/97LU8CTU7oh0J+dS4JExMu
bclq9QKuphdxx6Pky/0R6HQJ/rGRdCDip4hAM3M2icLpQbBpChUbqfdhW76J/PAFugtl80g0tz3q
P11HqVvBkNwvtvY1yV2QBTJtd/+HLIb/TZl/dibmfT/xrtFbahv5JSVh0Fncs7toRVticUUNkxAT
zFbIS0znys35zhNJeZPTDs3iVzOVZwWkhPsTWWpNq/bNENNPuBmCkgZiWRFWtPO6QDvhJbCzgmGj
BfqHamXRFmdjUtuyTfh9Yl//PlTUF6j3xiiqD2Zx6OvxuG6Lvfhd8KIBfdUEmHvOKDB6YadyxBB5
1n1UWPXZsPKtVuQf7q/a4gvAsUy0+/CIohAE/X0qsutFbQ81RfLNTFdtnP7YFz2KagOT5x4aztvc
ZoWb4Clc6fUh0TVfqOGOIePw7DA6han1PSuRILYk9qRk6llCQuRs9T0EBZV9mopdpBSnWvT7jJTs
yDOwVe7PYQk6iA7i/81BI3NkwChNSxFJ2V/6TSwCTfNAqLF/0MDZxAclsDwQ4T+W1T7+hisq21gr
h8XSl7odfRYMZhfRgaNSjffaO0Ubp6p2I/l4f4prY0ynyU1s86oqLZxWQOjSizAtcII+9Gt6BdPV
MD+Rbucx26IwIh5RuurppR+NExInXyfpmeyHHC5MbTKsfLS1Gc12K1cq2mgGvlk3fE7HaFMW+UYT
K9G9dO/eTmn6ETfLllODWWo0YkraN1Iw19Fb6KCGAQzH/PsfaNom9xZv9uYDrQhXRgYkAtP7a5QY
e6OxoZavQUIwNevHOv4UiR8d0sH7wy4dRLcTnF33MmNDTB0OfzN09nTIgTTFylG3HBWOBU0C9Ju1
OUoqMYa87xpEd6TBWkt9tppm2+TKbpCfZP5+fzaLY930YmcRaLUocdjaNBuF7VB5cEEPDwYrCmz2
WUK48f5oixF4M9osAqMGgmjwtQCT1rrWRbNNFLAxujXp/7U5zUKQ6onOYg5QZO10R+Kg3geJ3ayG
XIVNY4/CuuffzWoWiCLBa1atkdGZAiRuaUG18js6pv9u7eaUiDjD1oLYFeCJrN1XAmpUBTk6pfO/
i1791lqeHXt9QoYK2BsobPUQ5BwM8jWP1yztlxi8vw0yi7rOqnOzG8FJn/RFqFd54rlXvGgTe5Ds
DfLnBhCi5hiufKeFuKAEUl6Qjtdw6841FUvbKdDRieCVacpdl741fXhAy9I3I8ePRb3yvZaQUrfD
zbMcKcN6GNDqvMBCCI6jzHzUyOD3o+p3mbMra3JIM7RzzdorCrF3eog7llHqczmULoShN3GV7DRZ
+rnVvN4P2IUj7LdfNrs+B+6gdYWPfGn5VR1qX2nWVACWykQ4uyAHggMMogNzDG+kI/3KRUguxrPY
Iwd6jYPSOjVfR2/w1XP7PR99Kle+77SvZxcCLIah7QhVOqBL51W2yhmiUGa9eBqHrnajuNjrqXXR
omzlyy6MM7148PJFOQpv6ynObq64EBI8A6RIxJPDhiAmoBaiRQMkQvgX8NLfBrJ/H4h0KoA5lZU9
RdY+ghsg0fyY2dv7wbAwG2BgTKwZ7Bsc+IP/PoidmMANGmr8lInmcUyjgEn59ldG5zrUPlVQV1QC
06HZo7eUPWFdksZPsd4emno86Ex8MMK/MDqHb56JnAedPgiozmYjqhyNdK4ol65FCT5TvjZGU6zE
2cLD47cxZp9l7AxJ0iSKn1g0mhurUn9goBMR9r5i7KAkyYlH4qUt0SP63z/V7eRmayhJRZoU4Pin
Qn0bzGdD6SAp+nx/jKXJ4YaekjpwRdBx+j0cWBuWJQ115UKV5yF0oESOzE6TrgHPRnV02dD7bSJW
Xjw/dQ5nW3fyv/xn1PmSqrGkXa0pUDAfNz0DjLQOczdH164xWOwZ5veyzyHdz+tzn6Qw8YE6jtaK
HQuVU20XL0kKKVQqPxeC7LMi3FGubvti3FOFPACjvalz8pS21RdK+ScHPV6HqyvZ9tK6OTDogOct
9Lv/MF1QFUdRrbxjT2rS+IUOh7WG+QJarhJ9sNweIcNfew26tPc/1/Q55gsHd1oNi4eyPA7b3z8X
Rdc/VSsOjgxcfbNBd2Oj8kU/BmEot0pYbe8PtzBLKCxr8JFXIYv5h+ZeKJSkljRMnhqn/n+kXdeO
5LiS/SICpES5V5m0ZbJ8Vb8I1U6ivHdfv0e9u7czWUIKM/dhgAEKaCYpMhiMOOa7mqS1B3clWLFm
luKlYQkfkDp5K1SgVJSUreT7C4HKgjsq4HlUA/5XthOtKQRrRj8Drizeh0O7meb+8JSvLOiSzsfF
MFI2F4ve7FN0Tk+anQFKDSeE3VyVn4tD+U8FYmfXV3ThLp4VGjS0UoDow6JefsBpBAmUpEn8oE1F
YxeRdeOjHbeydEuFGsuaHdg4IvB8b12OkvphnJBOkFNYwLxSefThNEwy61AyJF7No46WIzz9Ngqa
c9patffrDFFrgwshhLJniUsZAN8PxGwQM+c906UeV7ttbIh8c30Zv54DlLjgEDNrcivQ2ZXCFs/C
BjLJjX+iCIpxGryMQ7iDOOQ2LdF8jfnags5p8OW50+hcjJr1RNDSk2tFYoIA0aQG0QNazs7k1k7g
mW69AYZmIzZrEk5fd/7lYNKWnOohBuYwih4mSwd1J0vsPo6feEnWyjqLA8HQRYFQJ0qkMqEw1zur
Qij2TyV7TvpTCtOAem0ycyiXVw6RXp3ZTsBty1laqDJAleI6etBTAWM72vhHWlteTVltkxqSY1MC
lxe9/ufmiogaOtRCUNlTIIUlHYE6bdIoBFzwgfHkA4XGAxCYkQ2RY+/6TlxaQ4NhTzCFA34gK82A
EEpUalTRA0zdX6DPwt0co7q4H96uD7TQkMIg2my2ZcKc6gtHQTTE98cJe9BgNtkV+9TLX5od+Hjo
xd5oTu7SY+CuadUtTA9OSMyaUwO8EWTMPXyYrBb4HfPEU8uJp25Gt7hBszK3hZhxMYqUDyDJGQLw
MsQDSB/bIQtfjHp4vL58a0PMV91ZFt+XtdkovSYeQtHDYYX0Hg7WmgX2gkoNBL+B5ufwkEf2KxMH
uiFro8hq8Y1KN77rIaRX7GrL7jfWNt8EmzUdxoVHpwbtNWxvpAKISrJAjN8mKStHIf7EpeRn7Wjf
YXXyod4Fe7Jttpab74BIghaFsRIRl5bzbGBZNIa3FeTFRl88xL3uAkDslO0/7hoiziogDcADStN0
U3q1+tBGrvI6EiCsKDA+C/YNrHVI36wkcksTMWc2iaJTuJ/KzB/amWk6JXCar7MAkDTV0y2xEiLm
eC2FQNgsINtVkM4goZG2ntKIMjYMYYLjDJl/PINGvh9L4tUGWxlp4bQqCBFoaCigTX153BWJ0oYG
hwV3Fr/4PWIr9BmabqVktBSIFEQhPPMtS0FzRpqPPyCvJW2HgptrMDe9G/bNfbbJt5bTbpLXci9U
V9mtMdHmf1RaRAVZqAFQG5wVvugaAoISwuAwFg86bny0Q9w48jcErji1+Y1oPyrkvqiUrWSHC2mG
Al9UWKYbDA66ss6pEuhdCtwnrv2hHbadFaSOxcbQ1Sf+msVjYifhGu5g6RMicVPRuIRZNILuZZyq
4rq0TFLABaYdNsBrb7ve2lvF2rZf2JPK+TDzsTgLh0MLIjcFSvWB92zX9ymYP120a5n+Zuh0ez30
Ln66synNUz4bqzeCpCMsjh6qsn/WzGiXhzmH7jl0IMwCRACro3dZYt0qlK8pKS0FSAUFQEhTItn+
ymnRIIYCtB0x0ASeyeXltvgemJ6/47Zphzuwpzbjzvcg0QNWwvVZL63wrDynQ+ERCYgM/PFb9Ldp
jgjZR4pNgQRPeOD546+uTVZi8eKBBF0H7xgghGEBKIXKrkNaxcMURH3PeqIOFKNcZCBoy9Wuacen
wKG7fxH/Z8P6/ww5J8xn33Qgwph6FVoiIp88RaSHLlZXpAkXSOy40GAHg3PA0XaWsWd6Y4YcAtz6
iT2Fz8kp3dXb6F7cZm9GYHO38cqb5JEi1AiIUsdvZE/W+t3zWZNjDpi8qC4C+oYcWTqLQODCPGZg
xqkSyqbOejhHCcVViHLX6b4z6ONtrdWjY6mitGNTRR03Z40DaPfDCEnUlf208FLFcuA9h21sUKjL
Sl95hI03KPYMXVArCGzWi3cWBUcBZD3vboveTZiTfY4ZGUGVCk4VIAC0KteEpxc6wXDpoBayDkMF
ok3uS4CtTYJSDCCJpTTBr9BUl5JSteEStw2b9B2khxtQ01+oRR6tqnigLeCroPPgbN63uroVlrGz
wNCxWP19mvqVLG+h1YCfh6ojPhoCNjzPL/ellqs8UhP8PCTJTQjLn+yDAQfq+m6NZhcOvQ6tFtB+
HKhKrJ2JhdANAxMKfUK8dfB/821ydibStO2ABu9xDLscmgqGx/FtrFhd2QiLw0B024BmDlKkL18A
/cL/vX714SPPW7tQ31UIZF2PXgvPNnVW9v7/QZTLuSg0iwpQf9AOzz/8ybSTmsHbA/oDbLB9iDyO
+sppX5uVdNa4QmrcChUGBPelDZL3Nk32cRP/vD6vP4mpdKYvJiZdfFMDm9BJw8SautuUGvndaXzj
J/GzCKbPnmunJoJYXdUXn6mlv/b1jBfusgH8MnYCgwIsPZ78JCx/GjV2h24qhApiQLymaXiu+/FE
en5Ps37LYITi5k10aCL9SKbEy1k9ObgUXEUf9JULQJu/xuWkoGZocWBYVPiu4Y14+bWA41S0ulYB
u3wp+Guc/EiU4Jgqza+QlcjRii1E3HzbsOIfaUnemwpislVg7RS9BIsy8IpYPZiGv80E2Y9D80bg
uYgm/h5KbxB+qBvNriq2hfxQB28X6xWcwMHpJnXXaFHoQjWrdmutu6ktctvCepLUzSGfggp7ptpo
iXlXk/ahVuEY0DdHxSInI9Z+WnG8gRbD7xZxbJMZpLyluvlBJug7GyDhJSYMMTVrlrA2qjV49sIr
DbkxwL9ziQoa9rIaWxenQJEPAC2kfbHPc0sHNwZ+ZBCqBCOZxK99o90BPuW2SvnoD/QX8A2oIRcg
fF7fjEt7HtUXE3w+wB+/vD1K3vQZ9VtcohCRVeAb6YjI3IK9LVYG+tNuudwgGl6I4INxhESKZsnl
BkGxD36kATIEaNLCO8kJHinsrIejHTti/1jDOkDb4hjA69BbE4H5OkmoW2vI3ZGEAQ8vv+PQjGIE
WsoY2gQHOHKZ9TaBw3d9JRcakCiMIPOZO5B4yf3JA89ir+hwsEMjDB7qqGidpu9qWylTc6O12a4d
W3EA1+t1tOjPmGu/goLvC1N/8gmATH7FbDYlK7nD1+wPYA60nVF4wq/6Aj7MFR1ErLFWIH3zNJbs
MYsPYah68Addmfkcry6/7MVAf+CqZxPPp8xQIdKBo2/A/nhoVLsv2zXIw9ogUnypQM3kcNZUTkSp
vLEDLo08X/+Ai+ulQ0IeahUMiFBpgyZKGuDhlyqnurC2ltDVHe9raIyw8iNkVrNyHtZGm/9+tmjw
SxUBM7BoVEkea6t+HUbzWBXKM+HB/vrEFpJzfCBc1XgAgWek/slyz8ayCKFxpOeYmacDNDfaSQeT
CbBOnX5TlU70WNzNhn+7f16YxJ2A9USF3ODsy/sjMvoC7K8CyCwzccboFQ7G3lCseaostBrmYUzd
BF9p/nhSMYDidVyYCoYJp8LT9DdfvAN2YzNYP8PqMP/RR8Iz68zp6867vrJLm5Kb6PpCSgVxRc7O
Qx2dlKobkW6VWE9timzVCn9eH2NO2eTTdX6xSmkQY1PbwGVPOQVBvY/QWeStfqdk2VbD9SBY8nJ9
uMUpnd3jUhJkDY1WhAyvqmy0XkLSgGeoW/9cIeMyWZh/xNmGrLBdC0OHwFQK8bgRebJSQ4tG/4j9
j+uzWQrKF2mJdKhHPalTv45gp6aC2+L3P8AovOvMLHYHoy/dKKOJa+rKcYwTF/oywh2n7MhN0PJh
fT7NXtjfVn7R2veUDj4vponDZ1TBS3nYQJ/JLX/1W/yIfb7lLk6j6kS22IStu/aWnKd6bSPNP+xs
0Yekx2wINLAhBLvjET3xHDDgfk2xcSmwne9XqZBeQrpegfWfchIqOcaZfp+pMd+oCUmcwu/8lUfC
2qSks1+oLGRRaSmnPCq+F1T74QfJVomgrXD9s63MypRUiHt96EWLHPdUaqDgBiDexE9T+bsFifj6
QCvnT85V4EA4W5Tq4BXxwAURB1ToduXqWXBuujh+phRSkjye1KnDZEanc/3fDMUhpGL5LWRS6h7G
NL1b2f093xHX9DrdEZm9Vkpd+mzgIwAANLf+TFOKMkYCUwORmriRYJuWgO85Mh0iF5X7zxdTUxXV
hNMlEiEZAmSA8a0JAHdOKP+5cWzaVrIic7jw2gc8AA0+YDDQYUSn+/JUWVE0gz+RyGtPTbtlONGx
Fxz6YRvs1cPgTZ/sV7UNv60t4EIUuXg/SBFUERlRYXwCficKhybxt3UDwdfhAfJkDtKblU25wDia
83bkEH/8fABmvJxlwPK2ZJMAQHivH/rbdNvYIIKdmu0aOGFhY6BgCRkvAD4XiiddqaVDoUIAOYF0
iaZVTj8yuwvXFD+XhsFjAFUaAAQ4l08ZKs7mSFUIYLbqcwxKtAaqLm3XbA3WRpHOGVIGoKdKfKQS
WjcC9ULgTBt95dsoC6EJD6q/c5HP0gCVBxEryPMJSZ0ps3JXE9oHCFp47QOKBOVoaARH/R1rSqeD
sIbWT244JQ52tBNasYeX+73fJS1s71GiDrO3IFAjm+vqvQZJHjsZ431uaaVjNsAcJl3m5qT7/McH
FXPAPwnuEOLBl/Jx1ZYgSGN/DeEjsQIvrNYAKcvf4u8I0rfA7q1MNmCEtDNA/b/TtdqO15rIS+nG
xTykb6FnuChMKwBkGvQkVMSgYfQrckNqN3bniZ8aCPU70OuvL97i1GY0JTYUkD1yCOoCMoKq3PKT
UpqbcLK2pb9Fh3j7340i5S2oQKUxOhz8ZFaVE5q3pfnbL9YCzUJYw1v171SkHMUSAnoBmcpPgpZe
6LON5asuBDocGDy9YKIrJMPFowNc2Ry48Z+MPlGbkVcgO+EaIvqui9Idb/LHSEn3Rlf84yYvyh5n
Q0kBO4+bvM7yGvTTGtshC6OPul6DJC1vhL/Tmf9+luEFfZWj1AQkvRGSnU+H15w2qa3w+un6Vlha
NgN1BcBAIA/L5G4yFR1k3BlIFVla32elvxe+vm/1BoI48cr9upAOcfDvsa1nK2nUMy6nFMO7tZlp
RCei/s7Cj0p9vz6VxX+fUUCEDRWNfhkqZkI/JIWBOT+hHXmKNPNJzdnj9SGWUgTcMH/HkD69Yqlq
mOdYruBV/QGGv5vu2PHxsbF7CxC/9IT06/gv8oOLMaWtMBijCn0+rBtVH1SjeWBastOyYGfoxON1
vmZJs9AZgps81hDieHjuYykvv5NeR1aAkKqcKre6SR/hJ+5NxxgYRshTAcO4Nr3FhOR8POmVEVgG
kJkqxvNvg13/Em9ntGR3V21XR1o6VOcjSalPIwgtBxUJXvm79yAwVzuN4kWwRMs027+fPC12hTvl
mzXY01KWzsFO1uB5j/owOA2XS4rKcx0C762cus2w6V/9382p/4w9eCXA/Fe5h4DYe1+7kUdc66Y9
rtVulg4GqtMApaDxiMxW+qBZSlkGnhZELMHjnTUs42bl2vra35nJqMieOTIwqGNJRzsoko52Asm5
0VkvwND1UPUqmm1PYhdanaYDiR/iaaE+OdfP41L0Av4VaEAdDfkvPbJhhMfGqI14FNDbsGWOpb33
/PtYrQTJhTYl5jc3AXUUYTmMQS6/n5rqejvUKEuNhzaBAWcGNUZbDHabb+bsuXdzcIBsCrSDE2xy
j690sxbzwvPxpbCjpwmp4JagACOjjF7DPSi6/q4rG7q42/g4vnIvcQHe+6E+RJ9AjYvZpqj77TMc
JFEAlfCvTtL5D5Jikt8PohPNLJg3bipI6DyEG67aaW7rP+OXYD94gWOW2M7m6F7/4ktHGJeHBsw6
n23vpYEzjBnRgaHZ0sDiNtbsuEAbqVlDeiweGUtDiwO2f8CNSx+cpv2YKEoA8q7iHwtteoYM05qf
1VKChMvwP2NIH9VisWJlBJIgDf7XhsiPAoHUbHTQuXzJar+yVaVduSKXVw9MAzTWwMWU+9m1moWM
jKhUZ0PpFHiS6eHdZK1lfksdMSjN/x1Gyi+7DK2vIsEwc+pMX+Nj7vhu50wO3EOb7Rq5fyH4ACMO
0C2AxwrIE1JwzVOWpT3i3ikuWQTkzbtWbhqofMf+T52+lcOq4fHC5jgfUC4gBQPq1gSZANTSAVqA
8lX0DJDMptl16Ic9QwBoboMZmp3vgaLdQbrDdJRb3QtvjdMaSGBhD138FKmVUrLCLIkP7aE6OUBz
zo506G3R51QHtWLNyXZtLOnZpQ8lNSFRqpxilu3mHmvgx24YN9ux0+5ysib+sxDbL6YmHUEkrDlh
o8VOQfNoQEnWGrJNZBLPCtYqCGsTkw4ir8IoqAJMTIdqbMnfwiGFQmLsdVHsQHPL+ccR7GJeUgQL
NaLTbiQM1pP9HhLyrj/MesWTWJvWwmG/GEg6hb7ZZgMN0QSb9N+h0oOtWu8M6CNen87a4s1/P3uo
wLlznLhvMOhRMCdJPltm3WYl3/kxVBDZGjV0bU5SrtgOSgK6nAaDvP5Tg1qypR5TM1uZ0lKWf7Fy
UkSxVA5iVIhTldwMLoNQE5A3yn6Go/YuLAp2kaPfrnttr2x42fMnaXoCCTxoRljhy5RSp+97lBsU
iFEmu//qm1lS1EgUranBnkQnBRLSJUTpzaHeJd1LVxFbgU7z9dHW5iXFjQCuGNY4Hy8+aY4e+K6q
AzpV3020214faSUwy7xh1kbAR80rmDbaUR+tR8bX9FfWhpBiBenLKDIIWnjV9KsrcWN36eb6JBaX
C3pyhop009Tl1INXQEKCWqDC1UE9RGLsPZSE3DwFX0dX0JC/PtoClgOSNWfDSRMyoB3KclSD8DSB
LuNPlUNe3Z6e828peljQDD2giQUF2wJdhO5X4Lb/7fhSOGyA+mQ6DAmQKwzuzOaPH/xTUnpwGKpv
0xfDq11lk+yGX1lx09bOGudhMaAA6IRmOorUoBZfhi+rUv1qEMAiFHHhpL7qVFG7ifI1M5zFYSy0
tBlIAXiBSVESH9RIRREpJ7MoHiDDAztP3t7hUb922NYGkgKkP1h62afoB6Eybw8w+UYa6zb12uW8
FPUZOPpolABGCjjC5bLlKaoH6mwlXDW+agtqeQGJj/FICtg2Rpu+W/NMXjgVoMrB8wEEPTCIZOaQ
IFBxZsDLnpT8RApYFqA5YqkfFNKt1w+Eoi4s4cVQ0hKWEy+hZTLnOXXiO35Jf+qoXnIzfOiZ4ZnJ
uDdbOmwqrT206N9PVXWK8AceQ8WvjpvR8Y3m00/jYzZ1e1aqLqsjz8cSNQP9Do7ltxQSmHYdGFAG
Nj50KyzcJJuRNqR4J71/E1jiwEZ/Q2n+IRLlCTIxkLumyjbNtJ0OZc4e+geUwf9KD26qEEL7xnis
ZnnZiaduXGpbFuSQCY6MyM66uLPrwSod0CxMt6yVY5xrDh8rJxfkrqHGZsj4purh6pmH042ZdhuS
hm7VRt+VsNpUXfGS+PwYWrD76EtwneIsvPWn4pvqk/vCiLI7rnUmTGqLIyv53rTMe19HAtpB37ZN
C8PRTHHfDb0HntRh6FLfnZLkbYj7ozr2D9kEG9tIqT+x077hV58Ea7Y8DVBtJ6Mz9WRL68CdlBpC
uvUAYW2VKF7BrQ0qmZ1LoHSk+5DmDyZt2yjDO42NAtiD9g7GdkdW1ZrTmvS2bLJTNYzAA2jhHobL
LVrz0xEsDaipQj2rUpTbgbewMMkscJEh+ZrFECmHtfQxLOmjoMHGh+wzSpe7Nrd+x+loq4xsIcWx
L0rtqCZ9tO8EbCy0hOzUPv4R5okrEmClKzP4QFMRMlsJaey8LXxv1KGM2ClbtIUht98Y9xADCm09
5ZDuAqC/M6LvVu87VOvhnw2YYDEjF9S61KHl232D6dmuiYPnTLBnM9ADO0kjjNtM38M2tOzGqD46
JQUKTWs+I0t9AMA0dzrK8PWrZKt25D6OrO+iKganNPzcU3meu7zqgj1XEXhN/SUcK90WeX1rhOU2
5RpY53V6bAKxN3UotlpxXzhhq736HIKIIz+gehg5vKbPnJgfeV98lJN6Nw3DyeqmaRukfWujegnN
5/mckFu9gRuCz8GNgrHVDR0iyIdPvyq/f819v3FKCkmzVoUGHG1uFcE32Mz34Ri+s8r/RlNzV5Lo
BuKMNwpKtHCFaL6Vdf2T8V44KFvboEjUrkb9g8jTfVhoDb6A2bhDQJ2IZvdGbO5o0WWwdOghUNPi
bY/3KSn31Ed3TXBP7f1u5TJfiJMXsUSKkwUCf9q2Kq4X+ElokwEbjYDt9UIvIBI/DA7LTbGS3C29
vs/HlPNIQnJDlGo/F4twRlDkFF7uNIf6JvPWk9Z5AhISBXoZoBfhbgOBWqYo4hQUIxQe2CnZBzv1
2OzGDSTR/00N/GIYKUuZBkaicfAhh0OecOrgUPrdmCrAhhUYqqxZKi7QfNA+OJvUfEOcvWlSMyQ1
hPrRS1LIt6Ik32GIBMOEGpZloikRd0RzEFCDOJRq+ctKQPYRdQ8H5iyAw92YfCa8Q3kQ+uF5C03y
bAyfrt9RC0koSCQM3lUo4+iop17+vkIUYZbTiJ1Sxo+FGhyUcA1htITEwxioWQNfgoteRuIJCtC1
pnQUAkQhFPl9lDNIzt0pKl/Ry/+oy+KA2tn3fjJvBet+quFgrTyUl2Z5/hXmlODsKwC9VtKOYB9H
f9T1G0QmOkvNX1/Lxdv+7FtLmVknMMsixiu5FEBu1z3urSkHuSttVxKLxVAAfVJwkDQT9TepnhFw
q2NAE6NGXrWHhg24uqPBpnRwy3H0jLzJ3X8zs78DSmemQA0zoBXODJngNBK+NX3psVUE0uL6oXkI
p7u56ypPy/RbgGZMrJ/eAyYDE45WFE4HGuD1ySzGmbNhpMm0Aee5n6LMwLfBrt02u8qzDtVqLXEx
zTwbRjpZvNcLeEBhNn5hHjr+PiUvY9/uilWs0eKyARxhYCtALEvuCPkjVCEtNM8Boe/c6plAKmcX
uiCEQpbE9u34R+VY0XatkbAEapiJyf8/rEy0RkGGQLhRp2hkmAfYYLWQn2YevN+2s/gENkjWe4Eb
rZzklcnKqg0dPNSM3EDJC+w8rxIaBI2BUImnFQjA8jDgRnNKkQDI0qik0Th8Pwx6KpLgp5iKnVrW
jl5mKwCXxT0C7Y7/HQaFosu41I0m8N6QpzjRSsRumeWfmcl+1SrtbDNka2SLxSiI7h2mg7asKStP
xK3SMKg2QW4NTY64vOfJ+/WTtTQd9ANUbVbkB6lDegFPmdYqYUqwJeJmZ44Qm0uSQzroNl97Wi19
H7wYoecGyqECHaDLhYNlyQCP5BjboB3xNAFKCD5Y8EvRAGy6PqfFkcD2nGnPxgxMvBxJr6c00lID
KVCruUk/3BgdqN1w0vjvhpGC0gQcaQ92AUJ6/6b3t7oJj9kV0MTiTAC8n5W7/oDiL2cCiBDs+qAX
cvKzk6rdaHh9ROBrXp/H4haYMVsYBugzOYnrq7iq1AkfpuQfOR4cKSh6ylg6WhuvsP3//FNyvoiw
9p+hpCXrp7HUy1jMos/knhxhreLBeEk9Bg9w+Urfa5du4nflDZmW8zv8w6kWq+14tsAFBrfVAJIU
OEgwmeToC39R5oclDhVrfdMu8/5mhE4q3N/iO7MYHliBwglegtQxytAbScTgZ9VtJtP/bkGwVdPg
GhJqwyZoW5i0Qdts7EEtGwJIx/qlnQJXYQ8+qewxhQsE8tR3n5r3XdhC09Y0PCs0MmfkM4AsjDdC
RbM0HSqg1fkzAKiARxnb2Bx+ap2/bfW2s3XR7+D68NrPhlNDOdotMd9FFj9B5+a5T2AoBV9WPHMs
cBZM1v2qIkjvj0rwBMe8ZwhC/+CixrOqaA8Zx/NLbzp9E/DBjdLqgZSxbk8GGHV6RW+b1HiM0uHd
NJNNN7ID1TQUo/FVOjVwupaZdlaXwm4QINSugYuPoHdJBA8sYo4QXDMiWEFkAvpQg4MSwcGsknfe
QKE8M6DL0/00Y7qd4uS9qoQbFZ25DxUjt2uhf/c781aNcxQZ5yg6Tcm9BoDi2GbflDBzW7XXbKVq
H0oBQz4d6kmOWbBnH5QNzBquj8HYMBd2aBAM1mhhCx3ljdo0xx3pDMtNQDNy0oDWp9TsiMMq8RTU
sOxRDZhIVUlMN5POnDLo76rK+tm0Q+deP15LIRxXPGqM4AfCmVVKMdV+zBJiJuzUBtlm9AdviFdy
y6UocT6CVLLKC6NRWYcR+mmya5RJ6/oZxnH/4hqHSQFeHmi3ml+QtgDOqGMWU4oaHHwCIhXSPRA8
c+DQuVYVnn+vHCUUvG1AYoQQ9xcYZBvyvBxoA15D/xjCq23Ipg3j773xq8xRqGL9v8gc4B0AAVBU
gb+qKwg+mniqY/2U/DUKChRbVEfp19Aqi1/JgA8wRe4w5yiXsdzICh7CgBStMgVema0C005qd+ba
rbS43UDS0qBXNUvezD/j7N3U8ClI8kShJ3PsbK26K5OVIL48j78DzNfJ2QDaGAd8Ynh+TrPTGTlO
JoIU+Td3uHI2DenUmFnLuhRkyNNUwbk+TFCRQyz219jOS4w6HQmJBlgP1Fm0P38/m03Gq8QHs4ih
m1/facdyOxyDWwNp+A0qSrbqFVt2ysuVA7tYYuAomehI6pAPKdJHqgox5agxU7QYk+f+rrkvua1/
+Df+jm6au2Gr7JTvwVP+tqZ7/ucflo8WIFqzgMpMH5Tfa3BY1asgn0MFtOcUJ4MJjZba2IjlN7Wx
1Z16UwOsAS/F9x6R/pN9lk/wFX3M8httv6bmtrRTz3/L/Pezpc/hrQpVE3ziRozepECa1KIrWN2l
1AYO7KCxA/SCaCIV4FCK9GFYW9JTm7wlrYka340BXzvOwpUvujjQzHVAWYZDlUnaroWeiy4te7y2
jZ2ekWPEXiAC4oVm8i9i1R9Sxf8NJMV6E+UFeLAV9BRrxsYkmpuS1qmZsbt+aS0dcvRZGJIkvO2/
PKaGlva4U6DBPM6SGyTdslx7SEjoXh9maQto4HOj9YbeDpPBOxqFUx8tR5xyaK07kKPZN8L8/m/G
QNcetPFZTk16DWgFqTvegSU3ZPW2FIw4foQU7Pogi+ul/R1E2ss1SfMcXXV6KofiQFB1geAFdBvI
ynrN20g+vrNQzixDiLeazP8d4lSHWCvKck0QHluuvxpmttdr9TNozM8ooN+uz2rB9gZ6aWfjKZdH
tPODlOhhT08khP8ukE5wdndLCFZOj8QL7yNIkngoYzvlaYIF5abaWifjtHa2FmP0+a+QvqBZdtBm
9tXpxE3/vfUJhxtzF9uRr76okfUSp2AYdXoC5+BWvIUZpLQUwM0daiQbrbY+k6xqbKaJXyuLs7R5
ISWLsvcfRKLcBe1ZPU5aGkwnZYKgUDG+odpGbQPSGXutNthNQcUTOmO5zUR3qwFyB8fLdMrt1Bjg
8EgPFvEj+OpCWEDMvuaAIha2meAB5hd66nY1hyMA839oyT6KSOxd//WLi3r2CJJrQbVvoZ9VDXj1
ea0H4iCHSzrcTZ1oo7v9JhNOm24qZ65RrmnpL50VSP7MiuEKpIfkmsak6iDnNy2DdodpT5FW2XzK
Hqcc0iDX57gUlM/3jXQoUzNVmzKEXleDrthAJhdWnbtBGbdTOK4IDP6JIl9OJlDUkOtRVWjKSdld
rBe9LgrVOE012EK+lUBYLk4pLJtF7Oj6wCDiDEfYKoBMRNHAn0VV821mWr+aCW6ZWhdXKx94cfLo
l+tzr0BR/shmn92ujRm1Ew21CaDsaJcEgwMLV/guc8vrGmNl9oth6Wws6VLqgt4nIhuN00jiXYBe
dxRXmd1MMJqADSgf2o/rH3axjgANTyQHEBqHRqG02syIJ96xYoKFkLqhn/GhOo4fhtO69VYgk4Ke
F3XNnXKExfcD30IC5qW6tX5e/xFLx//8N0ixMakHQVWC35CEMH4en0b18/oAS+cEZWAd5R/Qwb74
IKDuMwIsmE8nEQMLQ8gTnMG9Hkal14dZ7PXMbR7cjXN1WL6EU7PSxrD0p1Nn6QeYfn9PeX6owgat
iRiFQOjtPocxvMAh4H1Tq+atn5X6yptisWsJ1RrKIHWlK6hoXV40Q1xaWq7F9FRP8LbkheUAIfHM
prnTBlXaahLvSsVcNgLjO1RtYbdt6KmJWMkVlpYcjw4QVyGwQZGcXv6MPqUEHQ2TngKrwnWXUMi/
8FS3Af9ew2cuPXLPh5K2T69OUTUFyH5DiLw6gP/tp4xD7cz/PVp4f3ZBelN0Xb6SPi6dVAM0WRNb
Cs8e+c5iRZsLw+yn09jDMXgyoEHxLsQzMY6F/3p9Xy3RXvC++c9YcidajzkpxohPECsp9pliZ89z
7pDexl64QSR8De+523l8Ex6zB4G2x0oAXDqf58NL3xJIFTGWSUVPqg7b4Oi5in5fn+BiO+V8BOkT
dopCdAg5YdMCGLpJvRjFCSfIN1CjQLPSrRzi+ny7dn0uBfbzUaVsCNqlScxUfEIWdw8jbN9tIuZm
uCHuNWVNC2lxsL85jvwNCaozOVGb6VRZ97xEElgNDq4cL0/X6haLb2K4wuG1AfDjTE+Xzl4XVoOf
sgkv8QyvG1SFI1e8NAd+b20TDxKIYjNsoQi2X1vQxbv7bGQ5FcqbRhtiHysa7QsfTN9hB2lqx3oo
99i0B3zElcfCEqEIQsR4+eumggeWnAGBqTB0ZoyrQ0A+zIY5ZgAuUd8dzDgavF7P3hLKfwV640H/
vrZVYiIMtUrh+kAnpi00MgE+SFSQDlNV+2k22ocow/31zb344WexIciJgVUhf41mrLS0aTJ6ysTL
YP2o8h9V+avTVvobi6V4pICGCk4PKn5/7qazLGWKIoi7JSP2F+7QrQ4zJ/6LPFZH7sZ7ODrhcTF4
ip0/iafsIXBjaq81J5myFIhR00TzcbaG+ALOZBqwVXqPn8AD38s0/ZMlwy842aKk3Tc/rEzVN7yA
mn1I1IOmtYACjk81T7Z4pb9g/Q95yG7gy3iw6i6Aqrm5Kab+Fcoc2yAydgWFi30IG4giujUT0dlN
TV9HCudQMYAzFveVB92h76IfX1DdLmAeLe5CVrzBkvsuCYK7wQ96e7Iq3y11dACngX6rTWu0raj5
TrPyCdrhKNsM7WeV9U+jbrlhM9uo881M4p3+h7TvWI4b1rb9IlaRBOOUqZO6RaklOUxYtmwz5wh+
/V30fe+IDfM2yj4eeOIq7wYIbGxsrJCg9szE+PMQlE95GrumCtgVkT9VKvCF4ORJdf+TJvWntu0h
w1XmYK9mPST2xrdUaTMrkJpTJc9eS0xXFggFQgu8JE0CWVxrhkOjNDk8VrRLPCUXU85/NY1+qQKz
suiU78dFcE8qjsagqpYxCu40dYlNW/HLZOYPQVU+z6IS2mWtvIhT9VlEd/SQyIMJh4f5i1ilZymu
TznpwbLvvsktQJBjDWGrznhWBNFRB/xnjaZEVlrqMjq22guIzLWtlerZrOf3sFDjh8kY7ImoeKjR
QXuETIqrKlHtpk0lWIIsu1mfNW7YCc+xJP00YH5hNW19RVv1e6gmF72pD1RRZshsAUVpRAYI0ion
E2wdx1Dsw+ITkUkVlrTc5UYry6VJ/TT5FWCeyPBulldjlryUU9lsplcc+LA0BkMeRvJMeo0A8saN
TKGAUJB3wbTC1ir87sfgL+zeyTama7SvPVJb0ZGHst46iZdeNMw1VEgvicssrDZ5rI3DVJkCBC2H
nVEDGarznsm3OBsaipqFWr642bBd76YYVGhAG9Tvj+pjcRCsyuvP4TG1g/0E8chL7Ymndl9y7j2b
9xC8UkBkDo87IuhntyNT8aqe5cTQQD6LYxu2hKFVD/Mn0qFwTIaB2GInV5YewZYNtmnnJhlaTyq6
SyeIn+Vq8mYRsFiS+bSuX3NR2bdSlVjZPLwrZK68PAbLEQfmp0Qc87f7+X1j5eFHE4LjR4LWJ8sz
GHSjbwMVzuCkj2wpgA9q9TWMr6lkOkDLckqxrfL+JtqyQlYrQJniXhnRg/e1LPSmzAAoGQaYpGqt
iZQOtCQddCMeFJJ4YVmeaNJfuwpQ3PtD3jjS8CNQkkIlE15v7I24jGtcvHsVTEG80KZ4aRTrzlOD
3KZx8vftU9zbloamDBUULMrb8SZFK4TjaICoZF50s7cm43M3vtwfzmYHB6ANHFpAAkLRmtlWmi4J
8dhhW9VuV1rGuYGLR34WXOOl9cyv7aF+pJ/UfygL1jGZm34hFgoNJ+wzVXyYgswLs0tmjk6cEE5m
3CzK1pGYKTSCsBSrGZG0c3UYd/UuwrPEZAPabFV27HCZMAtuh23gAPWNljfeZODCxVwXslGS0k7K
sJUVVBlpYUGHfM4fXmJIrPdoVCkktfQ85azJrQvnOipzhci7OtNzqdV8Mzi34U9Ne+7Tp/vrZCv7
AkEEWSF0v1X8uV2LYibPOKBl6ofS4xS9gHXMGcPmp1pHWDbeane3NUHxWsSaP+WJm04CwKIVqguT
zLD3Eoa9mWenYTQejVSwBwWGmVP6g0xi68DxgNOx3jzmgEPGMIGMhag48xmLSer1UCHUL930rXqQ
vHjfXRe79mYfxpb2GPryg7wfT9KX+7NMtsrIdWDmS+oiHvoj6D77cm5ONozkvCnSY7hLIKOrWjl6
eiLN9lj1aG2Q6KqgqrdxjdvRBW6att+nGry/WXxIhqoGq1gfoFYsuURt9nM/oFRpjrCihSUc7In1
mkZ2EpMLwLm2ntAflHT+kMg/qin1dDH9JoqqR+iQgzI2eFlCn4tB/yTE2kWT6ejdH/iyD//YNwRn
3OJHhB4gk4XEZMz1tp40wCvaY10OCk4TfReZ3acRgI+WRsfZMM5Qtp15y25zxleRmVyUlIEOmkGn
+XDw69xWLRO3UcTnctZiN4cU3SMk3cVLrdLYQyP4G02LHdwwThEZ32AHIHgNLQJXikXZMsc6+y7H
5OuYtPrz/fnZ2OGrowCHwu3mmDNadoMI8QZQV19JDKVIJX2sSMProG1u89VsMPkS3liqIAio78I3
4RE8vn4XeeKho1bxLX8p8I4d/eThSTeGBpFW/FHw+YAIYToRXd/IDUyyoY8PdBGNyx20aU4V5b2W
b4wMpDkY70KFX1bxaH07g0E2yvoU4TDti/iqR+OpzFKeIcLmUHD/xFukosIWhlnFQlkIk2rUKFB6
YqkUgs/maxn9vRA+wMWrKMyKrWBBqBqBRvxWCzyw3aww/wWgPfg5hY268aChEXB/9W3N3dImh+EE
XltAfr2dO1gYyKk5yYrfT9XPtu4+62P89+rUuLl8hFh+wir7x0aozyVQzlD6+hqltdMDtDaauLS3
PCWbrY+0jrT8+yqSEHfjlJWQgCW49OrhCVwgO5B5jdmNMvFmPMxpBtWyMOlrKL9RQ/dGPONqUn/S
0/ii9bzWO29AzKpTBZhrZHU/+WCcH0hROzVJ3AEh7y8CXhhm2eVR0yY0gNTIHEFkKIS08giRJSru
74fZqvJvZo7ZqKAdzVUGepmfERtcRMVGoyA+goxqTel+aK2htngqk9vrW4GRIswKQEdljvvZqJNK
CzrMoIFavuntOb/eH9Xv/4I54DCqjxDMwV72Q1xl4B/+hsy0l6hxldLW0ZDBW+lwmbtTMO7zdBdd
4eHrjU5oq6rTKFbymh1DTxYt9GCE4G2SvQaqOKBsvppcGvX2B/74icwuH3K8gFcpkMhtl1q4Pdl9
AmPpjEdjXtbJvZlgdjp0F/sYzvFQ32k7qwg8GWeoGdnCDGZJEllizKNibWxFdAxMQPJ+k8tYPcQy
HSZQP2pkL7BLCi2zqiiHrNS3KuI8i2yVjQBVmFDoIiCC42X6NrUYUz0EQTZALWNUd3VpHiWtdPS8
7xwzl3JnGtqnWkKqkQIZMk8K2J4Q7ak65TKl8ktXZijsYLANopFVhQJn+27Owuq3sdMOnIEWZ1Cd
y2CxOnRPSdVZsLKbeTZeG6voZg6Wf1+lV7kJ5mIOa2zfulpEsx0lAy6r5VToS05jFtFNFCa9tnjN
TYwQjQdK9zL6kPo4WanwlfYqunimc3/zbg7po8uhMQkWwFugt9H88KfhpKoPmvpQ5JwW9ubXWYVg
kiu8bISkTEaIgwkXNfzyrqF3wVsBvGEwiVVuA00Kx2mRnUAjs3uC7YtjDl/uz9VGKr3p0TCFahXG
QTlp+eTP8bdA+EHnllOLcEbBUk3CnGYimrqKXxLi1QG1wiyEJPXh/jA219fH99CZdA3AnwG1PbSa
BHqVJhkKsRN0EkEMTxNLTjT3fjR1IyfelPfMARQDFh+FsjD6wK+/KmT0A7E7iqlZWkqQuAD9wnti
sDXa5XaSQkxGG+OfvaGVVpZmPmQMJFztZj8oG0Dzs9/mYA9CpLlVJi4swcpqAshBU6HfEbSTALKX
YrwEmF7ZBV9x598bKdT8aNjnVtK1T3rZ4MQdxscwCCAinbWeXrYHvdG8gGQiHK+pW0WtF7YyzAeM
KT1OVfwj0MYOPCnjQKpysvIseojN7KkoKjww0r3ZyhY8QIJnGCJGJ8Oc432RNcURvqQQj60LOGNJ
dfn3JSXISAAfEuBXdBgX3mYiw0wHaCvAy3cUGjwKQEq/PdUpecqK75zPt5GMEAA9VNwt4A3OBMK1
tUVvkoK/3O6TEZdqfJgAIlr3o2ztrHUUJkUEs9i0pQ6WtBrBui/v0kdBKTkLcUtHE8a6MFFbxBAB
dmSG0gx4RlPUSfFpYRyTiPhiYNqVUDkATzsasGQl6PzNnDlN/H5/eFsZcB2ZGV5cy2WpF1TxZ5op
eL0ScDwK5Q8B6AV0Poy/h/TejJPJhX2dQPMBcBafdjoUrSVr7No9zV779h9oFaYOpCUqAjTIcfG8
XYWZokVhLUqjH1fSDs+HXp2ObtBx1B23EsjCDDFEJC0dVp23UUaA4ZpWjMAnnLWdFOmhC5kOakdj
ltqJEEN9NZVUu8rwQnf/s8lbyxKQHzTDjQWDy2omQzwFvyvS8MQrTR5sVaa9HEnTHqXuV4r3Abs0
MsPrqYIcKpXuZCqPZauemkqcQQavvIagK0rGcGfKyteh1SYrVkWAVzowcvLoaSD9U6yH1a6hTeZp
kcw5d7dOk/WvX0a3qlamyNSCeYxGsNaOinzV5Z0xcRb2ZlUIpURwa+A4oEON7TZGP5nI0mhuQgt3
dBU7gn7VNTcBX9HtwSV23rhtaus9zLJ1n/e2tHWbgojiR3BmgASGn3if/x38/8mQRVa4m2xhlx2N
kPsQ/udqAPoK2xEySLBZAJD9dqxVl8nS1KaDr3Z6BjGR7vtcZJz3sj8zxW0M5mwezFIPyy4bfKXV
rTBRXR340jo/KQWnG8YLxHy4WOumfJqTwa/770EAw6CFA08hu6PKnF20OW24eS4GGFiObA+skYW+
Vvt68NELexnpBG2eAMSb+1t1KwggnAuDbOEpsXBHoY9GFSZ3mLcQdpPdp9nkPUT/uZvARF8EgoHF
X1pFzOlBxqwT+iTo/XHMrBIe392g412Mxz/ZOKVu4zBnRS/IWmSWRu+3BmRZYM4TGnBhEb8LTeV0
8wvACFAmWvpHnOJ2a0Gsx8ecGm0eNlJfm70/ibUN9jiu5KY7x2AGdhHnY21sXIxRwcXVgBY5wIRM
rCYApbpRYmj4QP8UCiwWNM0WMMuucMXvPJTb9oyi9Y7nZw1SbqwBRgZJsSJTAXNTxOSNDIHiqniG
cURjKvdh3e+hWgUzwvm5aRr5EpZTztnTG/BRDBfnF8yVCCg27DFikjKUDUCA8bbbwvvwEs2C15MH
NS5tc+6tML7E6puxH4rn+5tie55XgZkEWU5ZJic5Ai92zIrhNI+lLcCmWAZGyuUrlW9tEQIXeRwE
SwtXZD5r2qdaQgewEMIhP4A9DF5ilP1CPVL+Q0pBr/a3jD3AGuzTvKA1QPYlyuATKoAp+6M0eEt0
cygA34MQYwD0wa4ZjQwyBUZk8M38S1N/mbsQUrYSZxgb79MGZOA+ojDZvkPBPTeROvjyrjrUF/FM
9uVZSwDPxomJgdnNa7bjZZitjY5XENB8NKKD37AMfVUWQJdYKuapGGCnI+/COnFxFXSnOtjPec/r
FG+l5XWs5besY5VqX8mBjLQ865ZkvtCSN5rNDwVGAZy/cRuCL91tBK2XeiFtYwAF59iW0ze1qTwF
10jOTtKWw/22KYNPBcjlYjCpiDgHbuPQWSAancfBDwQKHpYeeFJaP5VCvG/1dp+Lwb7Iw/csrw5K
pl+DGdabQy+KtkHiHaXGO2ygDni6ecjDbC8F3TFRpNYWq+ChUaCqphY1/JPDn7pYfS7i+CJ2BJqS
cQf4rziatpYN6DcRGbT1qgRbBppx9tBFFy2qfyZRswuz+Apoz6mX0kNKjMechi7N2geVZK8TCAcp
rYZTLkhvfQWTjBpktX4c5l0zJZFbTLlgw848Bd4pO4DV5hkjLJsjiJw9CJqeuVMQAXbVdIbdT9mx
BBkFtprfBqP81NWTm+Bub2XhEFrDFO/GOPEKOkIzO+ssGVp5oag8mIbpF5DwjdEctWPILtNOOMAO
8qGm4x5guGMqJ49GKXtT0L71o3EFfevrkKZ+rFJPCiavSsTHKoRwIIyXQwfA2NmhJPjSNMKv2ug+
j0PlDJ25F7ryISHKVzj5nFFfy6i2q/pI+9EbULQPSQW0nUhtKqk7uSSuOBsXUapOKamPWVs8DIoM
6UBdvCKFQ2kmrD0tAVejyFxoBx5bc3ILyXxM4JoiGlkEFfLUVwFKaprsolVoo5hRfI5lyR06+ZAD
7RGkOF5y+nmWBq9QjKcOvEoLTIjcwtx/lpMWFSqeuQc6foURs1fJ6jOJ+yNgYiepxEtX3+3jQb2m
g3yYxv4UK8ZjR4yHttXdoTEdlRpu30ONtBoTS4gg5qZPumGpleqman8w1IRzmiwFDrMDloyLIk7E
iQ26/u0O0FMYoYw64B9CmDlTndj5eG4DxR6K0Y55dIeNbY1geNJE7jX+7DZHWalTjaR4M4cWXhmB
YTnqeDHp3Pv7emNMSPGoDABsxa5hS3p1lORCz5QeTe3sGOfKSdVQcRV19wNWnk9GNO/vx9sYFnyQ
0bOBSAB4UOzBFWOP1xPFwVUBqqsPe3iVHnUl4nyprawLyh2+k4QMD8YI86VyM4qUDIdXX+UHbarg
CPpyfxwb9z7cxlchlp+wSuwaTUCe73OgkovBqtNz10UnoKEfBtqd46Z7XOh6oZl+hf23W5eCM8Xz
e9e3rtATHSJxgtPS/mls5h3nd20dbugSoE+A02DxOrr9XUHfaEWagKkjQr+pOcC9xLMEe8G1XHEf
xRs/kGa+wWlQbMw3ZhnfFTUmMNIszExNig6u5MPg6732qTGnR7VovPsD+7MHsgCwP0KwtwKtL8tZ
mgewf0Abo5LXCgLee4ibh5A17Y0dDbq/bjHehmSmcq5G0sKOe/DTQXsWabrXJvG1I9FTQMxP90e3
8dXwtRRDBvoWnQQWm0onSQS9QOt9Cr+tdky9IG5tQlK3n37cj7SBxDLQ0CEAOQISKKGEu10gmtFF
8xDOgMQclONiYNjXVvxTh/eC6IxQMf9e86r/rcGtIzJFXllrJNMqKMWIZhy6fZOLbh+kYWHBzBPU
5FwKrQJuZngwFZNLISlOYkDzsqoSgBYTcxempZPX6WOwsLxiaeJhPjdSEiYEOB+0NBbGNJMsEnOM
u0TsNJ9qzXWU+5M0YLvEoDxxZn4j194EYlLGNKh5FXcA8slPyBMHdU/20h5CzxIcGY76zjwWbnfG
2++Baxq3/QU+hrhMwTpZlXEDQnug+iANnQPzGY0CB4aSlqH9/SPpsro+Ii2/ZBUpNI1UDYJG88dj
+dZ+S75UXiTb06fwPBxbyMMeW785djhhfkqcZt/mGJemNtLPkoeYdS0XoQkB2lnF68rOgFtyVja2
HLzWhOeAvrleVoGY5VxNwaSoKVEhSPDDiE9jdzCg7Xt/rWzGgIPcAlGEbQn71hxrYP1Nkqb62Vx7
AUi5kphD5ZfzzsqLwizIakIFHw01agzYJIbqVYXorAis99+PRZfA3zExHijoMPtLBvTTIEAY+slc
2FKSPJFZf4u6t/tRNmhCi3HXR8HEDGZoxD5JR2xj47VzIIwFMLCi2iY6zakV/EDqIDv0om3Zwn3P
yyUXGkj64e/hbvgRMLgC1hpr8E/8uJGUat0A5qoC7qbhJSXJiQdhPc422/hw6PDJoEsYQD6gDLnd
ZWOMd8DSHAB6KOcz1QBCy+X6kDUDZ4FssNDAPvsIxNLeAqGKOqjSU1QT+WV6GC/DFS+C++I7Oc+2
eiRu7CVntbTTx78HJCEyGKgyNO3AQWVLCrmjcz5UmeKL8pdY9436SdI5GWNzFjF9gLriDzoBt7MY
tlGUU92Y/Li4yhmxgv4JljLe/XW5LDvm0oBxfARh6pZU6uIGFDogJlpiRyE4bJUmVn+fLm6CMOsh
k8tW6PGy5htqbo/xda5DF8wNzkbeHAp0cgARhLMXSDS38wVYj1A2LR7nh376FsblQ5Plzv3Z2vwk
qxBMbiXVOPaZDhxLNH2q29wSchOTxuttbRzE4FR+DITJSBUe85oBhYAviA959953anusSvIGZvVJ
jtOAswR4g2Iyk9CUNWYT2DpZjR/bWTll3ZDgwZ5Xr26YwGHPrMa1/JDV4WuoSohXcXnyhc5O37Ic
f8mLiuviT+PFtgau0SE+G4K1sCQkW3ZArG4tzet2sWM6PErXRsUO7Q7dAK4UOeQP1HekU7mYoxzL
hQDeNgewLwitDq85smyXI6w88v0/LJ5VQGarSSBgKSMYtb5Y/Wr6X/18lcf4H3baopsGLTA8MUNf
+3aKxUEXBANtH7+HTJAt5g9pptXWFPMmb2vNrOMs1c7qU8IpPQ3CHnFC2PxqkKuRIH6kSjyJl+W/
YbPTOgyTAus2GqKUAmkFz2m7jD4jcexJhUew9h8aDfI6EvNxxDqa4STdKZAJephU2ZJqyQpDakGj
A1rtkfv3S2EdjUmIEH7NIVsFQKYeXuQGncTIV6jCyYecyWOJ74uKUKcGkO6HrqWtBjsFQpND8x7J
nAsUZy2wujFZEgtwBm2wkSYogoY/4+YlhpPb/RnbeipZfyCTSb16hoe12QBMVn5qf4X7AnyY1C57
kKtzJ3J5tnRbZ8nqA7EFrmIm7TSNAgD7QbjDxehQTjxc+1aWh+c7GnZ4iIEhL5PljdxE0klRJI15
fFb6wo2odIYgry3Q+drqFec9eesryegLqovhDRQKmNMRuqdaIVWoP/shddOosEPcrgj5h7UACTk0
CtB7QrnLbFj4dTRlWeOWA7G1XQD1Gp3spNHgLIatlQ21FwVOycuFis1ypSjPSZmijJ1gSxKOD1Go
OwWYmD3pOAf+diTUEv/7jViVQ6mbmsjsC9xMa2LjOuIIHZR9Jejsa9I/5ASCR1eoSUmgorAckQa1
EQ2yWvWN8mcRzEDXaVZT84RJt5YBwaMuvDM1SHyzT50gACgklyPNJ0Q7Ve34BhrRi97qf9+bAoMN
bRwFajigvTCrbYyg0FJ3aA/D3dZN+8IqZUhEqYVjFP9wquLdB5APXGegwbcMeHUSVVVjxuhzKj4J
syvQv7GldPFx6JV/uNOAvgPNQhmvWJDJuo2TCn0p4Y/i47HDAzULsr/PjZxyRrOx3vDeCOwKKhOI
F7KNNtj31mLbATYoke9RUhzK7jVqiRfWw4/7+XRjHdwEWn7IatrS3tTzrJDgcJpBrF9IXBOekVpR
c86gjTyKXq8EepWxMOsUZtbEXFYSM0HBXIMHHjSfJx52eSOL3gRYfsBqHBIocTN0RZBFzdaWJmrL
WW8rYuEWHW6Aw+H+rPGiMYutLaKxm1IcdSqwqGMY7NFpsWQxcRP4pVKeyApv8phv1M+w+u5rFFmy
UR1BwnTESuRk0s1lsPo+TL6mRZ+AuAZCuZpQWy0FL2jHUyy93p+2zVW9isIUVzPgFb0m4jQdwwYm
R+BZiJpL6ueZcK7MG3pG2JmrSExhBcMQeRYz1Nido76bMZArWBbQNn/v3NwX4AyFN0ObJ8DCGZ4q
3q5BuTEixRxLxc/Dzq6g+1Pllix86+b/ckGwPUTTmLtxzlGk4unqOiZ0B/wg7wbBGwxTZ5GyF2Bc
gxkMROGy6DRZVdCcOwiiy1z+K2eBs4fRFLV1ZISgRXZmv4C9tUeJypyTaHvLQhYZqiFgj7MPTqZM
Mw06ghhPA7hL2biFearDS1o1bl51nHS3PXn/CWYwK4FKJOrN5QPNBRAjeHPXqO7kcOQxtci7v6e2
d+5HKOaELXOjCwoaT35KvgjgW6d574zDr/8uCLMYunxRaJDARKAKdAtgBTVCyB5CNn9/tmLXfoyF
OSW6eEjKIUYHIk5kCE2c5xwsofbb/bFsLjZIueH5CvUpHENvd2mmx4VRLKLfJo1f9B6v+xFcAP8h
BiTyF2lqPNWwJo9SnQp0gCiQXwWDGwvQWwCckrdDNyRbkORWUZh0KiRDHk01OheLlZA8AekAQsPL
+DPf1VCj62wCyanUQc/zKXk1XyLAr63yMb4mZ14+2txbqx/CZNs8EWa1IOjrRSaaYVKkTpZSTr2l
TLAISMKHduKtlM2PqJloYasa+r7sXXMiLZS24hmGJVEJysdQ+0KjfL7/Ebd2FrS2obICJClqyuXf
VyVFLIeyqi5k7TpR7Gw4FuDG6fPT/SBbmUKRIOoNWDY0i9jrWDpJIJoareQ37Wg14augBXYHuQ4e
s2GrRU5ACAeMDU1R7Y+OkCSGILyU1YjFUl60N3ruz2R2xmhPml2+G4ACV+2AvoHlGSiHgns2bk7m
KvwyD6vJjMqwNQQiwq9Q0qilBeNJrLOr1A6cJ/4twAPGiVsNpKWBOWfPkgyYTV3NQQWIHsJv5fwo
PC7oArIPDpoTSI4meHAweet9+RRxbtabnxKXHFzZRH1B3twOccJFejaSZkT/tI8syG09jglE+PKi
9As8Zrv3F87mhILMgRscEB7oc99GC9IJECgBmPo8CKA/1jyC9tCA6x849+NsYR+RxnCZx5rByz/L
xpmTXGtJjkD/q7MPkiw04SGPbSuW7JWO+J3QnVp6vGJqa4cvSurG4jG3gAZvxyeabTqpEUgR4fyq
QUBJUFrOyJb0yDQVCRYI0M0wjoYvIDuDdIY226QvSMFLFco7zYDpZueLBCSt5EfRh5yidHNE/4mn
/yGfEQVFq0UZdmD5C6Q3O4Mt+v1vxYvAzBm66skAosXoF7XsJYo+4qoNCaC/DwLRNewsrAqisyyf
SpKoCYkwrAfjc91/gTgLJ8CGAtpvWbf/RGByBelBv06zfPTN65R5kBkHBVF+TTxI7tjtYBHVCh4h
6audgCnmFG5bu2o9OOYelBthCmC/MEBA+ACrZjtNvqYzb+tufaZ1EObcBmmYGqmC8SnFm1aHFpV4
jolb6JlFGe8/U8isbT2YhD6eEKJ1J6eqLJjNRF5ndS6E2HsrdaJju7+/LDgzx15+KqEuKknD+QKl
Wquqm0tKFejxFrwGMGfy2LsPhQlpWRUFMPraYEXDBPtZnpMKLwRT7SpxP5ciPKL9Tsi0k2yI0CpS
Bl7hzovCFLvhPOUpmfGJVK15yIPmAv7Gt/vfhBdi+ffVoWvEpSp3Qzr6vWk+lWL4Di7c4X6IzZv2
aqWxmlwlyXV96vDdJy/YjRCA2ef29NTiDgIXhdTp98bX/Pv9mFuJex2SyQ9dn+jQvEMGqrPJ0hPk
oKQ7FGVxajThopjNqy4MvGKbt6NYfm0Bfye9i/G5RntwlLcC5pIelEBtKG0+d7pd7XhPD5sVGwwu
FwAqGpsSi/+Hl1pmTDLOi9w6jS6aGNPoPZLvub1I+kp2/KWPHW0PDN4FDzr3Z/j/SMEfsZkpziWt
V2MRuwyC8JM3Oek+KO0Mtp7yAWqymiXZ9Br2aKMIHify9sf9iMxk4EadR300MGpg0veKS3+ST2Hq
LIIkgLkfm2PuRU/osJkO9MEcTuxly7EVgQpUGF4sUBSAt3K7X0IKhLokYy03juRlmlt4w36wR6d4
jiAPe4XZG+e4WabxXkD2JOjkVg+lAMcNtK87Gc70Qmk30cHkurpsXdHWQ2MOhD7X63ZUl+IDvnVh
lZzienzKBxhymO1rH1RPnKncTD0fUykzHZCqEUZ4lmMBte7oanDuNoQ9evM7aIkfkycqWqYDSYD7
QZcxsLOpo/LGcwYEKyGcd/v55Kbpxa5CySimR4n+yqjXJOemfFTpGxaVTYBhvB9wa1LXAdldQklo
FC0SEaTXbGgBW9P0vRsNR4clYtJ9uR9sc0+uozGrsxG0Mk1hvAbLW90yDNuobRPSesBMwNvaKwxH
LXadLZ/qT4ST5LeW6Toys0yrIgJioUXu02UIFAeRE8uaFVWFFSqv9we5VUWsIzHLtAX0BL1hzGg2
XavoMo9fQ/rrfojfS+/OMtGYpVnjEk51YPD8+UqukLlpPhsAwEWOcRzP6VP507TlRx3iPNQLI0c/
lk5x5vkAbe2O1TDZy03ejFKfhctPgAkE6V6rMePkMl4E+XYvQD1JC9UREbJwtgatsjPh5/153Dz5
14NgChgVKlYCVbTht3NJ9q7u0ycQa2zNok73NEMA3eYlaM461JZBr+qZiOZUTVsklUy8SE21q/L8
QEptr8D/8v7gttehAZ1nRYGzNdskNAkN6EhNMAXCDFp2xmNV0udMLzhpkheG+UpanYcFiQ1QrmvD
AjYVmpi9Yyqf7g9mi9cKHBAgRYBgisYfnDizDkWhCCDOQqMRjULJDetuDzLXazfqz5pZ2pEh/hrT
aReM71oYcpbiFmQDfigLawe0WpB7l1lYfTZViTWjGUFkhF63VzjxE6ncDjVMe0g9knALp62svJBe
fgsOLLCK23BlWAl9nuFeP8VfYfoK7xPDFgw8OVNoMw8v9+d2a5+tgzFHQBMXgZ4t/NMhL6xoem+4
jz2beX8dgsn7gSBlUhUmuCjAYT0FFh8yU7Ngl7uFDDG7AZxgz/G1/f4vxck6LpP1pxAXrbzCbuvC
EXY1ma1V34LwlHDbFpu19ToSm/XpIEgCRXEy2pI3O3BVcSBLse898J+97JVXY97/ZgrbiEFta0aq
juMsycL3Kkq/mWXq/TfLAkqPt2tQM0c96hdJj7A40vJpgIfU/QCcOQPT9TaCIMKq2TTDpU5uDq01
vvaLW1TjEvhx2c2T6WtcldrlR7MH58dn+kPiv9DjNC7goYeQ1KXgoR4NZ7CpR1xkLx6wmveRln9f
JY24iBq1DJcCspqtzriEjcApvjdbxevxMImiXZhTgojxtG64N0cPVcBjnzjBy3SU4RHlVrag2lEK
BI7VdpbBC798oXvTyaQOvcz7Xl/EFZKDZsDX2YrdwDG/TTZ1psKhJx5Wc/NCuR4vk0ig+VP1eYGA
8i6I7PoyHMRz8hgQK/qkXWe7zm3iNrb4Pftp/qC7++t166Rbx2aSSQslghBeL7h/NDh+CKa0F01v
DvIf9+P8H4fN/8/+CqttoJhBEbcZ9sVy8ci+xE8ox+38QA/Da+jwvuGSmO58wt+KFqtFOtDMNIcA
JdDyAkf2w370oj1fr2GzZF3NHkt/rXVZE8yl4zHaIKDFzybWanRNz82+A5TTUhM7hWOc/oseINQG
AxqPdwPg7Mbfs74aqJrrWko0zGpQETfRu9QtZ8KrWTlr5HfKWwVJywlgpB6jBKfC6tTKMn+KOjeL
LSvt3jdjEsvYl2mpSThstDPMrkZ3dvqdKdnTKT5Lz+Y5eEz97qKdup8CXwjpfmkC6Y3bpIawpdAt
V7jGmdBEMiCvCtKrYoFdbmXWbC+Ze472AXofXs/JN7zZZdJNGikS/D1QRpBqsEKCZQSJ5inm9WeX
/+be9DJJpoLMQEU1hDHa5CD3xveItq/ZqB3amKdYyFuUTE7RsjScRBU5pRHhJ4SWn9R842QT3gZn
KpMRbwC6GSCE+gg1IeWpORRevlNeAkcVrfys/UjeZK+zFRhyplb8KD9z4nPOCLaN0tMmIbmJ+Mvj
2+y09vxJdTUrsIw93fNcrH8vvzvfjpWJ00dBR0LD8oRq2+gSJ31a1CBelcOyNs2d+BI7umDxbnWb
F8lVdvtt3bva97RN9Ri8ZSyZM32DToc9o4cMPezr4lo2vPJfeTgL5zewYhVQJXWawu0GDWQtep9y
/bXWB94NkjsqJs+0et4URouUOT9qO+iLvIFE6+gu7Md/qfZiqMedx+XCfe/zMdllqqGLFJLf9Zly
nB7yJ/XyP6R9aXOcOrf1L6KKQUxfgZ7cbRvHjhPnC5XpMIMQYvz1d5Hnvs+hZar1xvdLqs5JpTeS
trb2uBbxypNyYKj4yP0JiUH5M+az2kXadzY1W9z0ioM57Mio4WXlKLFasqMSzElEJq2tU+iGYn6n
5KWSTUJKoitMsV6b5GpMSQaU1SGkX8d9/pC8zacCSMmec9Ef64uGsS5veB6OMohaiZkURyM7PY0z
JYMKMuMfwAh7IN/Z5xkgY5TkWWJDJOckDkfGyAzMZY0VJhcCRVR3AAd9ZkfidUHyKfYxZ/p/VkVx
Bq/rwNoVT3jKTeen0TZeY31JQTlWqfe8eLWnI0mzg5nFnjGofg9C0gHdkreXLXlqjcWyrrQz5uOU
FBjUC7O2Y6Ham6pfjeazm/BfWQoKRrPSI0kDyKZIwCIALM2xNFvM6vEKnkW+PBaZWX5yNH4Gp8S3
xk3v7LT72WsA6/nAElfyhCX2JUrV7p+wuQNoEzU9Wx0OJl73idV3pMwlV3Gz32yBffh/61vsz3pL
SaoPQA7D+uIdXlvQ6i3pnOZeXd6HyevvMAS5r0GEd1gq9SqaQ4pvJV+oQyVfsh38rr5EsK2TMpmz
NiyRjOml3419d+iPZXcqLwtofRlMP0wjuL3X22+jBuyqhVoYs8aCJ4D2GBDuUdwi/ZtZ+PRkgAA2
OhkPDmCI8B4vJjaWouFvPyL/ShXvLuGWi8bvpR9hXz+0nwoUpJTW0w5TkJzJOQ4IQHeO/7eVine3
5Xarpckfmc7dfNFeEJeG6T2/cw/kUj+z38NZdqCb1nC1TEGTEUYlegygmrB3Msw3115lPNXsnNoS
xN3N12QlR9BgDd2yDVvCGA6P0eHf5lnmZW/bgP+qiSFoptaNaNXXWxWdn9GzAcI+vT5YlhnESvlU
DbXEAmynMFYLEp58q50bk1EkkJXKK05j0L/MJ3im9cHcNcHU7vQ9SDzvkl33xXi5rSabr8pKshBO
sHZyqTpgK934YQJyd6MC/D6pdrelyK6diOYZa0AicZeaXruLDsg5tXkwfFumhId9p3v6JXtyIr/K
peknmUYKbgFyxmNdoY8gtFPTB/0VOmi+0N74FJuO5NWQSRIMC37QjfiSQ9AyIJ0DxZgFPYgdPCPt
z01dyvojN5N4/54bEapfBs0xSDvHANlMeyDYgN8ErRbaXss6/jrbeoV0ucUvM8Iez04BkqeUxGNF
JkMOkR2s2PiqxaUztzH0x/SGnb3vYj9pD0tOuwvak/k6PNeVp86BLK0os6hEMDVlhM5hY+nwYvtu
Z+xxXc5pHpT3th+Hw8X8rCgeRtRua7HkrojTTw6GUQBOPaghYy/cJYE23huO7HmWWB4iWJ6a9uZM
R9wUazR2kZZ4rOO+E93ZWgzEaxnktvT8BMtDTbVz9QznRw78NOSgtPWyPeg8mqC+jGg+n4mXP7pv
wIO5vZcyk0cEwxNhsAbUjSjNDT5Qmf5RSr89xDv1DXjC0aW5dJful34ER030IKsbbKfhVndnOYKV
A1RMFeZgGCpL6l16dPUdIIOa+ygkbyU8njbAOMFT5Jm+fpzOpfvCwBEU3F78H9y5dyHe6gsEs2Ta
yViBHc0IS1d/ZV1peABemb2GgvYUTgtID1Ly5JYYNgEKNsi4aLdrrPZTpTo7OyWXZi6NOyszzWfM
4c1+brkPWoUhmEINm8rOfqc1i15AIU2DsnaOIPcmHhiJ7nXiKEFnAfnJGPk+7Uxt71oExEsu8C2t
hmh+S8f+wBYClLQo7jIn0vx4HF5dLc18RAL1bmLTM5+bB3uqz3biPBl5rHhJp9+3Pa38rsfcAFGm
cjdUMaY3Qb8D1vEsMErnUIExgSj0RzWDKqtPUpBElNa5z8+DYyp+bjb6U6kacTAxngUToFh2SZHS
QAe0za7q88gHOCbbNQXmxdXuDfBs2X050gcL4KqePWGI8/YRbV8MTO5b/5l4FQszVqtjFw0YmGaH
UbrU6z6lqGf1sGv9d/US+9T///ATNy0MBjmBJYhhCNcSHpHKZFbtLDEeShmfiM/D8i55XHRyCNqX
/lO2q3xFMlC12JN3qgiqKgPNNgbGCoTLgN4CUgEBbQ4H9duIRtZBmkHZfKpWEgRl52nNlcYe57Aq
avDDg6c8tk524r5qShSA1cjrkupT0ydf8BmepcradLdTAyv5wqbyyWnG2GRz2OTkgPHIM6ZYz4nO
/8kUG4PfxYU6PBwhm6BD1GDx1yqyPjlx/woCmqCaceRWIYl8tk3Qv98kPt+VriVIHehz2GX0lbQA
Aq44Jr5yOu2VOjlNKT3WbfOjmzPudT0qLE0dTGD2wrRMAKSucCbTo0PtoxnjDrv9vhyaU13B1bh9
Czb1EW2LKnhaVVsV55e56pAyMoFJaAPAm/L8pPD2XqcyYOblBN7p4EqM8BZYZl9axEbc4IJahnRv
bB78wn5xeO437l1C7kB5JjHBmytbWWBBKSAM40gcyKBAfQqM2XlhNT9keizz0yRuodhPzXgy5L2K
1kD32TlovZef6WPxmDymT/mhPLUvyhi04B8/yx65zWv97/rE/uoYxNIWA2hXOLI3U713c8kUhGT/
TMH/SurKyfReR8Ti/sCkWJACEpx3peSeLKbhnWKsViEEegoFSGeVLt6l/dl0j0mNsYEhDgby20Ks
3so4N7dTIzh4VwNei+WI6AO1g3nwekn2mh4iS8MD6dQTu9j7LCgP2RdLgWsCwPCgPDlecuwP9XMF
Rj36EdVcfYRwGzKWtW1qA3vUpvquAz+PPfwqTf1w+2pvl5FXYgTDX1h9HjNXU8O0606IQH/GwMBO
SvM4lukjBlsuidHtu2r+7CrGXds4YZwl53zuAtiZ0xTZZ4zuqcs8z+SNSiU7ik39XX2d8Gi0INJN
VA0mIWbDgxN3p7GcjpIdWFb4TrsWfiIbnWFAtxC0q5s48LaX9NP4U3lsHhwnKJ/ApLLTlugFAEUB
/cbyYL5HuURyxJsGbyV5Wf3KA21LPVMX0xCCncDWP9c1stNT63fKfaGgBjbOXsoSyV3aLqmvPJrl
nV4JtWfSZPoM9HsMLLzoYB7bKy6fDhNN/6lsVgSR2r/YzDgDTP0tb4vML+A8Fh2VJG82d31l7AW9
IzErUe4f5hBAC6c2a/Zs0r7EBb1zNfq9UWzJKW8aqpU4QZFqxWnmFBMaYT5cwIYGfMZPhRZL9nbT
yq+ECK9J36Q61oTWOCWKPJDWeLoOrCkEoEMreZG3A99/RYkz6VaZO0raah3ipgHETN5wiE7EA4r8
V7JXQUQfP8oayDav4kqioDeGOs1On2BxbAAB1IRhEPXL7Zu4KcFU0aIJUkn0GArb56bOzMho4DFu
spekIBdttiRqsCliwXa0HA0tlH/c/ZXyW2YaK/UIJ1RFHspHqbL0wQ0t8aU31WAlRLDcqTMlCcsz
eLp4PUA67gMZ3CPjP8SW5Se3w5OVqHe3aHR0JLK6sGeGA0gzDdQm7LHU3ZNb949zlkweVexPRYNm
TfSXoU2n1dCayn/yfPYMqwbG60i/fuAYV98kXLW4VsH7SsENAYiJY98b+55+ui1hu2KwEHsjLsNE
tzic2+STYuNwVXBbKnEQp9o/lQoE+UGdQHMAI7Zrs6rZD4YWGAlIyppSAXZHn44nYPQPXk+KWZL2
27aqgCGwMfqN5ljRZYhYkyVDi9d61qIwac3TwI1DDfYCELg+DIWym0cMhYwR1wLUI0DIoLXfmBnL
PmNTv1efIaheEY2cqYmNfOBTqh7RfHlGOuWA3p5+N13QeofK8VGWhNs0rSuZgg6mzaTHDEhKIULo
AJ3J1ONFeY6aSgLDIJMj6FWpRVZEXei605bcA6HzFwtkzrYLz+O2em3e39WCBDukluWUdKWrhmqJ
NonizcpT320LH2S/HzBH6OF2gBQHOC1ghF2/xXwyKwe/qoVO1e017UeUfgCe0lhLEBQij7upqbVa
DXMTZH1AFGkNlHAjyY5tHc1aiqACGYpsUWMqaujqFzg0JwbSO5Ucbh/L5q1HOgSGG6OwGmbprndL
RXU0cfCIhyDE7IP4yJ+RKex3ymtz6p/wKAGFQBK3bV2ntUQhvMmqyGwcAvczT1OAfjwYai9xGbZo
stDID3OpGpjGB5Ha9aKyjPGZchCc5VHhBEmk/26S6EfasGHH8vilKLXOK7tB9WyWvNSdJXHDtnR9
LV7QD3WaeivvRtQrHDANtL7F2dkyoh3VqETXN+cWMPyoYzwfe2oTQUm0SgdsSt336JBF75NXPSv+
TxBW7fNHmV+9rSnEQugGuHJMKggufaTPVdYR3CuNjufSsHazOX61qYUMox7zXaJ05hml/QJFkab0
bGQcA8sakWGrlcarqeP+uK26y9LEEAOpE2CboFPCIiK04Wxymg4GfCdUFO+Rq/So+nMutF3VaIek
+IjSroQJRwrO59SpJwhz2sgEa526q2pXRs20eTNWQoTDZFNWsd4Gb53ToqykTU+FIiON2FTNlQjB
3qPjg5K5LNWwrkEkko9Bo//OKPFTKWjn9mIwYrioCtBGBIOPsqvWUpBAh9oAiDna71irfMRCAqTz
f0WICSA1IU00LDyGE+xwapwHm/gm/ZAUwMGANBjUXEAFvTYm9TBpaem0fdhqQAtioCpyE1913m5r
87bNQq5Y/Q9oothx149J3gwRksV6BzoH0njl0uLbMo849w7K8TMNYFY8W5HNbW+qxErwcpAr970x
5rk3nRzuzfSNVKCcNODQxBja1mQppz9tiu+u7EqUsJV5HEdZVdIptGzqldZDRTBOMIMBMsGwU5y8
Tkl1dDDW2CPSQ8cXqzDRPRZeNNjHIlVeh+n3QL/olHq2secx6EUm5mWRbORsU3NXXync9SxPp6aJ
s0VzbWSIEv0fOrafbx/3slJhJ+CdEKCDWLDb8FSuN90CPIOipfApFRPNKmPiDVbrUS7x7jaOFlJs
rAUNFGCnFEy2285Mn1w8RGMPRDo1tgE3PMVBhJ6B44JG8ff38UqcoEkaV+KZqmYH+EDrJ2+L13HS
/mmi4ssH9o4gjQja8AWaRjCTAGt2atPtEBZMzWnkYFArzReNE0k6YPOIgOcDA4N7D4Cd6yPSp5gC
nQtiHL1E2PPMM4acg4xG690RLTipmJ80QMZLMDAkLKbNnUgpbQreaTfsC3U3VvoxLeA08Dn56+zn
IsvVIA1QPjaYwq5X1HO1Q30G8Euogp/pDHKNKD8orNvdPp/3TokgR7hABY8Kt2aQQ5QhPeZFDnrp
akRFBeVL1CCcHyrI1i4FCh53pE6/cwwRV5Usi765savFChur2q1SGBM+onDLp7rpDmjEDew6eqpd
/ixZ8NIRcnWbhQULr2pJZ2dIynYIc/3FicHChGaCPP0nifuTzh4t5wWpHdASy+hg32koxCJCcMFm
D2pPIDVdn+eo6HacjhDL6hG0yhOqf/U/jpVKzvOdPbQ0opqGDtwAQDJhTPVajNM5farmyKjao/7L
KuLad4ZeCW7voUyIoDN8KJExxQRPiA4bzza/YZRGEhVsKASWgZFr0LqAwUaMdNrKtOKqR1nK4Ix6
TY88jQL/1Etn+9TpHZWI217Qv+KEMIcb5WilPfrOgLKY7BCtov0ssWQoyBsqQFRLBbAkIPKAZSSo
QEYaUBZZqBVFPYjaOdiuksprI1kv0qLAgoIjyWpjPBptne47GPEhVhQb9O4oGeh3gGm8U8DkhfEA
DMgQn3Qa2nUkOJcygYI6FKhMTTWoPsMqB1hxVfqZ+60FYM6EZzKxY9SOZaBdy04JSwRBDXj2dLwo
aJ0QzD0hbkvpiIpF3n1v0meMvwKZ9ps6/4LnJXknJaJsocGsB0wOVxbQoVQFKr/dPhvAnZzQ7WGj
bXieJ0kCa0Pxl5gNIPA2CJtRbL6+v7PR4zeRSQsntz4V6AjhWg2+zr74Fqlt/uX2Pf4Dvv5uH/Ga
/TFK4C4UrIVh8chuKJr1wGQaQJB117+k5+ZpPMLDrPbmbuFsNnxy5t1jd/zrgScLjeUr6YLeZBMS
+FMK6WT8Xk3fpkwS2m/ct6vfF/ay6YCsRAcTQSfYLnoyzOiqyD2rxx+393HDfDgAmLcR2iPRA7fq
+tCoUpQT75G3V8qZ+QPAcdOyljnkWy/1lZTlK1a+v6vF3JnzxXzcTzu6H4/RsTllINaSw1vKFiTq
xQDgTdaj38FqmV90pN7XaVTs/37XbM0FKIVLsGnii0jSuml1F+kQtbY9mtjaLm8VIhGydZ9A2mD9
mWEAi7KQMlP0otT1GAFhwqaLYwKeLrJUFlDH/KR2qhPcXtKWxq2lCe9IPjMGSOSyD01g4M0RSH6J
frATGSvnphiUKwDG6yyYj4K+zdEwsyZHgsN2cs8t74s687pJFmtuKYENywA2PJRosYXX+tZNLudz
kSP3BxqvJ7We88AYxg+I0VVgUxFAY/7p+BLEJCBVQQeDxsJCpz/pVPvAkJXRQ7xfCmSAWgNuO6pq
OCFhKeWcp72OwZlMJz7t9MC0Konh3jwTYOvixQVRyHveE1SKQeaCTKlh/SwQI6o5BVzxj7/XLwcI
agvWs/Ye0atydKMzmQPe4AqdF5XrjZruO38Njw27DFBd2wK0ypKaFW7/XJJUZSVoURN38kz3hUO9
Uv0DRhOkILqLjKCOaFe8/gYtWcoaBKA2GRp/rJtvxJSNMG3cfsiwAH+mwyF6xzXXKkMxO2zqQpO9
qWpxaqLHrP1c639dXAfc8VqOEFPY+TTGbqx2oRa7DyyOOg9ltsOgahJr9r7KtgjCO4NtA+cv/Jxr
RS5TICyDOOo/Ve85qILikR/Ng7XPFo7h419r21qYmLJD7MU63R064K8+lVnnJwxRr0SjN9wrd7mR
4PwFcQu6Pa8XpM92EhU26xB+po+ZPjzr8zBiGn9At8tsBw5V1EbyWm/cVBeEbaBx1HUTJkEwOLVa
KWNqGxx0A/njHEfhPCbhJMX03hSDmXikjODkEBFzKc5Vo6ucBtDM07G3E6QJM6+Zft8+oveGDeTM
gBWGcoMcDfDh19tnDQPVYzWBgjdvWkS8sf9rFANoHMoyyHuAHxncxcIBAdUTwWpr87Duf048GPTc
58rP26vY2ipDUw3wzCCrApKg61W0DnNGVnEexoXldfGpN6lf/z2RIlYCU7MQ98AggPvoWkqVuWZc
atgrHXTGcDjmwNHif26vZEud0TSHSia8+IWD71pG1A8J6yO3DblpeSV61iBzr5nlTq1+TdOv28K2
tg3mEwSvcAMMQ8xLqnPuUtLZbWgbil8l3xpGvBRtnB+R8icWWdg6xW1LKlJyayZtaAF0UOFnTfk6
RbrkTm7psfufgOePkMWQr3zbikWuw7nWhl2Xe7zpLqoVSaIBmQghGjBKo52nEusABeReT9OzM5uS
vpfN04erSUAMhOBU9JjG2qWDiiRP2Krlo1rWx3gYvhL4n17RE9RPVbBvf+BwVhKXRa/2re+5pReV
Cn3rv9bq15bdd64MYmRTzZBMglejgYrKFTbOBR6uidG/NgSAuV+lSqC4zS6VzWluPdUAKkUc8Kdc
L4b0AGMqx7qo2zDr0jQg7pj5lsVewbJm7zFZLlvUe20AO6auLX+gQIq8/vXGZWgBULIsg7i5vrPV
RPc42oT926ezLQSkGXhsXDAuCDs3VbmqxFnEwnH63WFwGmkzSfvxe43DCv7QuIGVA6B4gr2ZqDvX
U+8w8BAUmJ7F/Z++G92D0dEA1+nz7eW8VwQII4vnCR4v9GwIy8mHaXKRzWfhDJCeQRkPFhvg58oY
2zd3bSVGcKYocLdn2HA46yOSfWjXAor/X9uC65UIj9qkt3yqbB0xRzvvu9nxm3h6+vvNQj8DKLih
0kvQca1gZMqbLIs5C1Mj30E5/Fj7rTfz4baU95VIS8eLicKKhtwD6pHLma0MgA2Ik65QZg4ko3Nd
2G8Ts45z+wCuRQvcr4yoR64aR1fakb6lC8s7Cm0AlsO7inE9pU45kY6HXfzYxPSunRovidXT7eVt
SoFL4Kpwet+nMnk64LdrOAYZBXxxtHOzX4YiI3PbFgICPKRugNslRtNlASfUnioOtut4P46pN1PX
p39dRMRBwbb9V4pgqe12iHOWFDxsCUHSt76b4tfCUHe3N2zLHixxAa4Pig2YGLhWB9rUjTLFOQ+N
6QGAswWG0Wx2qVpUa5vgtqjNbVuJ0q9FxTwvFVbEHDnzc2LZF304x1Q23ysTItq3OZ0KTLjz0FQe
I+Iii3dXuDLgifdPD44GxNMouMH5dETmDAZC8owXURs6ufurjZJdoTzoKN8XlSPLqbxPlUMUzgUJ
D8Au4E293jSSNtmgRUYb5pj3Qh/HwUjV1jM5AmyH33WM35sgLbx9UBvLQ98NOFyWcP59zFjAIzWT
GU+dxk68/jrU1OuAfNZKnqItMQRoGthIHRZJDBQGCzSlGclZyMdkx6PMM8uvpckuQ/H19nrERKil
6nhSUUixkAHBsyc2E5EiB8WQXWvhaMceuExBRYbGuyhJPdqlPsKhEyusAPDgxxKzDF3eSdw84YF6
J3/ZiZXNzWneT8oSSEwmXDvL6p7GvJZ1FCJawM+skvPvxAgvyNxbdctmRUNSYUZDQIVRHyUHmGJL
j1OmqPuFJNJLy+I8pk7nl8T8VEd9dgKVgBMYCr23ZraLzdnyKga009Gw7+dOU71cjb/kyeT6E2XG
zm6NztMd45mVLAPRBYkfp8mgQU3x410xP49j2ftuxp4yy3kYLYC6W3E/70jdveVd/ooyXVCq7mHO
oqOKIQNPwW9NZtL5bawrZ1UDlqZqK5Vf56gvsLGtApKO2t7kSgrWVLB55wZ9NKyqxfQMsXdda7QB
OJ4/lZbzBFX7Wg/JZ7zSzKsj8tgXfdD0zWGoyrNa1OdeT1/ZON9ZVv49T9GFkhTxPav6XU5Thh4K
YPq3drvTGF6nAq3v3qAVd/g/D+5IOzCv5HdGVIL5thwCak3PShEB+My56zFvTZiJTWA7mgMGxtbv
rMb8riTJN0crL31VPlTJvAeWA0aztROGjvdaXrMDjZQzT8jeHoeLrcaJ587tNzOPTY+bmCg3Ussf
qHuiBZA0QGUb1Hq3J27yI2KDFiBT4cdZccHk613sum82bVUvM6e3SnF3RmF8qTv7u8MBDt2U5WtK
jNR3rCbMbPVxVuZLzp2dUdOnvCJ4jeNj12YviglQPF3RLk4KjOIMx0bGsDCnO32MW79U2WdaGj9p
X5snZRiLi1bmNLAGzVQ9q8nKz3oSTQ9oV1kwePKvKkcftTbk1a40IlyswTpX0Drq6r9KIxmDqtcB
xRfB70iJ87nmxDyMxZz7pt5nOyPBX5KIoYdBO8Jj/sRnZYd2ptOkA5GCpT9UM/ppV+bgddk0nnM3
zZ64PbMgxixWOC0bAx6q2us7/UvXd4fBLr5mUKBDoUuJmIVX593NEzzQqu9GN84bFchHlV9E9oXU
ANGa2N81rfyvGLRFojiB90cMDzIUCurSzniI27jvnGRnkcQvabv/gL0EiQBYfi2ko0BgfG2v2ixW
tVhJtHDqv5uF863DrZu6Keh54o1mu6NFdDQwPFtY6alIbUmIKo5o/FmmufAGGuh9tR2xsYlqJKdZ
TviCcKADY4kukIO/8hEgnxSILvrFqP14n8pqxMJ79E6s4HAB2okroxKhid10vCJ7U2YD1vLzSDTZ
ApdHWzTUoC5DXIQc8PtCSZvpXM2XJFzP7MeyyECuYdSfOtrc13Od+ugYeiPagI59tXqx7PQ+UWgh
+YatJwlNJQ6Gh5Dh0sQRPrNzLUwhKFMIsxTWLvi100aGLbe1ocgD6qipou6E7sprNYrtgZrUdNEQ
CByFMre9sRwDG6MBbfeXbtKfs3ORbdDRc6chlSZobF+hUaJz4aI0OloltCp/7FpcwUIDv0CRJK5H
86L1Jikv+vuL72D3TFDQoR0d6U7hyY2cokKNJUann4WErQYyhf4yRjKwEcEJxOogBRceHfzoBQLc
gLCRrTW4qFR1YQE2D8xjvc7GfEdYdWh6ekyc7L4hyve/tgGQiYPD5ABa19BeeC0TvTMmhcOghsWJ
n0AL4XPPPAwn6qd7Z3dbljjU/5/1rWQtjs3KP3LiqVRHBVUX59uwU3f22TjWB/WNnUnQBjvHi/3i
rjgyXHrAqUgnwhY1vL6Ny0qxQlTJAO0mdlBopTVbrQvpuP7PpB2OVqkcshGYFer8tctH4vVqFjp4
nMyBqwedK8TP6vJMqfFAcv1BsUAx0VTNM3wIsPei2y/rgKJze482FQ3jtqitolyIEu71FjXQALWo
qBqO5WXmD4pzTjuJP76pZSsRgpdqwVHIx0XLnLx+s/oSwEQduCKd/MlotDOf+BvLqx+3l/XeDGHv
VzKF+5PwBF05SANAZnTvpOa+ak2JdhmydQmPMzJtnc5HdMVnyh7+QuUhd8wxs5CCTc9sXD+mMZyU
KOBz/MuaZ/MIrKLyaJrpQSfTTmuzbp/G5mPa9Pmur5Aom/Psp6s3id9l42tVPaUImM72RM1DkSev
I8fA2DxexgQYRHNlwulqbHU3TMTwuyrtgs6ebc/Wm1NXNW3QZNOjxaZkbzgxC2o8BB/QHGKZLso+
KDIjXXGtOUmWVF1tYrZSr3+b2SOhTwTV5tvHuKWdaxmC6qSMM/B05nMI4qzA5fuhAUl7IavDvX9P
HLKWIiiLao1u54zIu+Rd7WfzpUYnUD2TE61kTa6bkpaZAET3FggSBIPLskiZB8uZQtYl+6j+ZoNr
b+jvzEHSCPcHv1C0PRDxX0GCz6FiKqAue2MGT8Lsx+nXqWr3QA/yRlL4s8WD2v2U94VXoJhuTict
B/75MPg2nHj6JapoQGriz8w+d223q9kT/hNNdPlhMBu/bbtDnfzoBnZ0lEdDo95g50eFMknKbesK
r5cg6FfWRaQaMpx9azQ7lWvewF9ua5dMgqBdoF+N6iIr5tCJh4dh1o5O08q69jY1eHUQgm45mTaz
1sAIbl5i0MqKvUbj/jBKTOzyK++Oe3G7VNRelwzl9V10O2RvhiaC15Vnvmv+HnjvtarmV/FjrPIP
XMq1bRWEjVYyYkRnwpMxqmdqoE7Wp+Zjb9cSJd5Ir1wZcXGyXmujwahzvE3UsJ5TF4mC1NhnabXL
uPEypPpTpAQj77gXp9nnbOxlIIlb+oG+XwA/oSPARSvN9a7a4zIZbySQP1cHpc0OlBSS/P/Wwa1F
LJ+w8lCACk5SbilzaPAvUTEDaeKnMTya6FlNNJmZ2/RHQIYNeSjUq+860EhaTVqe65j6S8F24+6G
vbXP97Ih5K1dA+e2iZZRTdVRcLpektrRLppieP+N8WYBESZhH/FZdDRQoVxmYC5BZE4eypL3Wop7
S2bjoVjGyzskZcc5uG0etow1OjOWqoaKqRHR988dbVYcBWejqvlOx9EnWpF6PVrMowgojreFbdoJ
E61hjo1bDMCx612LLQf2eKzmsAAPZMd5YLLa16kMOmJL38i/YkTcW7OybVaRGvBaehXvksp+trPx
Af+g8ZjlBIgBqg/s4lqi4O9jEM6K0f6PJ7zMAwWZsboGt03+ieifb+/glju2FqRf76DZOzplJQAl
BvrqLmm2Kj8R/hWpS69wB88xJWNSW3pO0FSjL1hcqKkKJ0a6PLWzGe+TYoCiai6Gb6Ymw+/d1IqV
jyXcJfCwzZpV1tg8Ww0Md9iV6s/CkmSRt/R87f4sC13ZoGycoqh1cJ3iNE39vgYmS9NVL0u7p5+g
lef2MW0u6d+nSgRaa4dZLZRCaUOUBF+cqN2lefs9Qb72tpjNRQGvD1VP9CQBCOJ6UXrRNQRah1xP
pnuN+YUPlxagzpZZSgRtqcGC1Gei1oDmUXGuLBq0oaQO3GA2LRCQ/KWZB0l6TuyO/xPHrmUIkUbW
tCWKCSoP09eKBTNYosAC+Dgf+VE9GYch9XiMIBokJ34R+60UukyEBn0nX1B1p65zPSFQw1xRkDga
CSDfdTvQWPbJ7eo9nfPIQ4L9Xq35eW7HnZ6Yo8/mhActwmM/0oGJp1kMeZLyFZNrkhPY0qjV7ohu
Ai2UvDErujwHjx15To2fSWb7t9VpW4YBPBwMDpvvGsOaNJona+hxyv3gYXTZy/m9onwk3MGziVcA
DwDRRdgd8Mwng+HCpKjtq0UebPpb1yX5l011RYsjxpLxyqACeH0vJpNNtlrgdXYa886O9SPwcyXq
unX1zJUI/VqEWZUFySOIKEfnnCkvo9He9eSlSd5un4lMjmAcU0CjMkzYQw6qUuZE/BK9yJp24bKB
2M3DXy1IMJBoCy+G1oUtmXL3y9zb90jofFaGXDZYsSnH0HQwHBALCerl71eGWFesJuUOYWFX/9Kc
eDeplznOPnJbVkKWXV0JyXqlMYdBmzHdezbNi2VeqlISjcjWIcQ8GHRR2FDaU6ip497twTVDn/Wi
Od0+/k1Ntkz0VDvO0ucm7FZc0VrrIrsNMYYOjiCzmryS00Fy8TelYAIKQFWoJsMZvN4uuyRcN0t9
Csd4PPSlc2fT5vkDC1mJENSrGKYRKFXNFGbkHxVoc3CuP3LmKwniVsUuipljNwFZUPcZ0N5LAhgs
bfeRdZguektU1HfExrnCKbJBBwp4mM7I5db9caaxJCTcuvJ/WlpteFyWI1ovt1R4FcXDFBaAVy0y
onssLu6bsivRyVLJ4MX/FITEsBqEI8iOY5QbYDeCIucJbUY7QacmMTLVAyvvcRqNJkD/qOnHNvmp
a4XlOwhAUDnYu8jE+ejn8mPTuhixIZum3HLd1x8jOgE8tTEljFuFsbxjoYNnAVzAhVp4QOPx8vLv
pkj+PPmwQQD2wkgEEqnCk0+RpWqNGYfp2v9D2pUtR6pj2y8iAhDjK0NmOgcbz3a9KOyqMoMYBIjx
6++i7u0+mZhIos7tp452dO2UtJG2ttYg3KLI0KaCgyN7u54yi+uJ1zig6CYy9Bw0pmaCDg3N8JKD
52XXjoHrb+hNh8C+kMvt9WBLnzLec1ENAi6G5Zx9BYVWyQbQiUMw1BW0KjK36ldOpMUIGjAuEOSA
ftAcdltGpjFmNYYjooeq/21En9dHsJgCZ//+bKfQG6XUe7PATsGJa8VviqgdA/81hqM3WXtNXB4M
pHuIOlkbz2+kkcnNVB77PoglqLxmEP3VoWdwfUArMebX0QKcDg4aUR/kQ+i05pu9xlOaa03/bx6j
u/t/o5ibrqSdIqlxQ3qYu/Mbug8PzI/9DDY6w8Z4k2BCzuCio3vXh7W8Tv8EnVVAaUJC1gCXGsjt
c6sfNfU1wi0kTQ/pGmFh8QOaUJ3YcybxkdnxhKdd+H5m2NkFbEKaCsIjubFRdeFpyf31Ma1FmuVe
MWixkinI7UI8xPq9HP8wkgfermw7a1Fm32iby8ADGPUQ6GJrVlBnbqF6qqIfLa8pfq9Fmv5+VgcB
LzhC0YQNQdZ+4G1Gs3VPNe+kVUOHpbYESDf/XaEpV87i0LJveFdgRIPJNnrP30sB1SmrynbFWD+x
tn7DPftfFGDnMWdHRdpaIyUS9gmaV2+akJ4sO4UiOUBq13NicWwAdEyXX2x3xmxsZVFxtekTFHrQ
oxn7Nw0+I7bqkuqYDYpj9C/Xw81dGv73Yz6LNxsXyrsWOAqsmSpwXHTEBBIphc+apT02En1SWZb4
hpSbN6XIYGlj0Tel0QFose+HutFdqqShI3dKsq/0LNrIpWx8SrLi93gruW/hF/OsyBGOn7IunmuL
A4zdWTcjG4jLtLJ70voi9soSmCDTbEZAqa38qAj6S8r5CbhToAIAXUP1Zt8oVrmjMKBr4tZwK5IG
ipDpVu6LR2ZVzyYqFQi1yIajMPOd2jBEzskpp5PH1/AAbO5HE2rQY6hi1YNTxAsXmXAiET7UBdmn
PL0ZepgxSDqWs63KbWLYL3UYUS/vuARBq/CJDORXaVfPOAu9GmpdRZKMDtBOn2YlDW6ljqc6TauV
XFjayie5WFzo0bVHz/Qyz7NkKPhYAdUlh28xtTdCjXbXl39xL8c7I6p9QGSBIp3dXVXRqGOfoAKq
PPbSHsODeUi8/jU8ka3iD7CJ3wE4uF3rwS1tFH8K2j9yJmDqXQ6sH4EYyvsOEBBAA0mMrSLGM3my
bzPTvz5AdWkOsVPo6M5DAlufkyiyLIXVBFBn6NA30Ym8pdKeR36W7tGJk/fhrt6yrdw4g+1E8Cqt
PPJFbDh/4GTZ1U+Jw1YRFHNU/58v7vwXzXb9sMkgyluCSBSr5S41e90pgZNxaom+xFYPrgqblKga
8cqa9AH03GElq6bJnVfg5/Fnk0+VvkTRW/dBJtVuKjJPhMKFO4G7MvPySpzZaZBIY5trJcoEFYbT
KXHMwqGxy3zJb118M2nq5LB/zzbpiW+Z4qgHfqpX0ntpM/0jhWzaeNqA1tJlntk5hHmaxgAgOhpf
WdVt5ShoO3jwlbrT0HoT50/XB704t5P28p+A4FVdBjRbW8/7EqcEk15j/lBrBjCzK1v2YgwIuRPQ
t1WgYWbrNxJqF6ka4k5o9zdR3D4oanbX07UDb+nDMXBJw6bwRw9rFqYMrY4nHT4clmkp8hGgKSNf
ez9brOrOgsxyhCttGTZlPARm91qoN0lRulEedOW7Wvfe3y/N+XhmB2sapqIrwOUOag74epm73NZd
oa1U30uLcx5ldpwyCJBAb9HuAyPmeF7XrK2oIPQSp3+rufh/B/c/6zPL7RCbdov8wl1CfyrNYwbQ
7dpVYvG1+Gw084eFEd4odSOrPawiWi/eFT8mr+PJoD7ZRytV6srEzTFsQ5couTwK8F378pQp8bup
FfdR0/wb8MD5kGb3COBuyh5mbkPQqL2rlbmjVdxBNfkvNtnzMLNLhFZJOLglfD2amu3DHi0MS48A
gy/i39fTeuEo1dGoAyMZ/HoQ92aBWEbkPCQIJPTM49Udo5UTwlyr09eqkaVaYaK3EFyJDAWyDrMv
qJchJ5fLuOy3eC1JURdssh9EOJKveQZ2cuKnfmFs0adaOUkWUuMi7uybynOtlSQrwoanxjsO4Tig
xneJ3q682S2HsU3caydtpnl7hiUsz8rM7ANiSZte0bZqCYiCHG7/fsFwJv0njD07IlJSa3wIUdTF
vHIT+lNKFK+PhMu6tavEUmpANATqKATNJmWulxrGaRQCHt5PvW8R5r4h9ln/ElUrj7aL86Zi1tDS
UE1cWy7PPF3SS7Ua9P6PsVFkZY4My2IefV2ftoXjSLcIoLvQQUC6zzm9UdLzaDAxbYnVbHtbuoVq
wsojy0K1cBFitjX0XQaCd8PBt44eIF3k51G7DXUbNiX1VkVX0rTjm+uDWnoFREgwLac1wshmmzhk
IGkvT/2zfmPsq1/kWN/njzBO2jab4gZq4/v2VEHOYLUwWlyzf+IasyQkQ1JomZLXASlbFzhKB623
TWibK5/U8oz+d3hzxmIeV9B87HAa8iR37ALe2vKb1r7W8FpuXjXQlK5P59qoZguY0VFkUYMeETR6
PCvrnbGxvFxeExRcKFrOF23ekjQpJE+EUoIz37abuNI3JO3cUW1dpQfv4i8F+KZz/iLa9GGcNTvC
NNZyAGD7AJ1QV6MdLqaZP1h57VslCW8OY8FWJLanpJtdEBDRsPFghpxEx/oy4iBYMeJtuQenkH4l
eXQwy/5BIt0ngwWHQ8bmRfSj5RSqsgqlWQs92+otuPSGokM3wjYj0y2L7diK/IZ0peQp3K5dEK3g
Px/jNtH0DZTYBKh5cNe7ZVYr7QehwOsuVA96pRc7s9F1J2lBgCNwnmOGtKsIWHCdIX3JJvvA5T9z
Qq07tQYk8SAlBB9n/B8akQ9e0prwCxfE2GCvTn0tyUdPq5OXahLhkDLdyyvlhaqpV1kV2g7Uetdw
MO94bKTPRmcVm16O72ieRk5L8+eWI342tPa2rDLukhie0WIw4h0Yq9QlerWhSQnTXquQwbrIcqBB
TXVjV/giucDVtA7joGH5S0X7X6lI0fHS4ENWl3roJFnzM+bmCaCt38gjEIxSaFW3Yc2wAafcg6vN
1k7IFoist0GiZDtSCr3IulKcmFW2F0vs9/VPcIEQhHSdmhVgwU4dulnylAq8QgTFoWMqTvlCNgoS
Bc6cHhw4Ixe4hdjJvORH8/kvWgoXcWeZ07NO1ZiJ26ZQ8ZmEduoUQ+JB4egzlNW1B9/Fk/VskLNt
ux8Nu8saDFJSK1/G8oZKsjOMDz17uD6di6cexDBBGQEdVv3TSzj7+JkaaxCM4ijALbgg2R+DtoJd
WNoyUTZCTBTCsiCVz5arkSWzIh1GQmNyslWxLzvomMigXV4fyNKeeR5ntjwk1NUozO0uMCTdKaDM
wcDzAf2Hi2cpWlMfW9tFZsvTRdIQwR4AOSi6TzOW3qMCzjSRHG7shN9SKb4lxHgZ9TVvoMW0+Gfj
nD+9dGZXVXKPKybpDiyDlZTm9sNzZ6kr59xanFnTrolIHafliMJOfh/SVwgN7w320MbaypV5Lc7s
PAXLh0t21PbBaFcP5lA7tei3qULgfHtzPT2W0vB815j+fpbnquhKuRGIpOa/G8KdMaMO1Kic61EW
x3P22U5/P4tSSqzPgTjD5Xy4a2MknwXl4VR1CjtemTkIky8dov+JpUAN4DJWE1EQi2IkPOwWf6XU
yl3Sp72DqwveymIFnsO6eOAxexsiMIGzRP9ZidjrG1w9IHnv9TQiYFl3x1jecmHu1bLcQfb31AC5
6JZ1DXCaIW9FWARyhMalWof7RJH3qmB3hqo+WGXybjXJLy7lzzhlPpjo36Uw3bcs9oa4eZGAvHIV
iA06edPBMz5pb/IINIUOWInUFH4vy3BwYDgvWabcjE23h24TDBHZDWHlCa8EhygKf8UaHpQVOtxl
cr5LjFB1cfusHUbjTWmSG4klmdt14N1o6l5ve+IOkpW66WQ30+TpVrbHA8ijN/VYH2y72oP4ve3K
9Ec72tsmrTxFrjdW099RM7fRQUnvIw6kmAhH1e15coj06Ch13HT1pLqNUmNvmsXNOFaHWDX80LZ6
n0o9cxKVP/SdfZuKkPpm0jms6u+MFlBtq4TiUQsKNSaz/ZVzsiGKuA1Ldpv3vW+RfFuU3X1Pcr+T
Ur+M2hOLiA/LEadtR2/MlI+eKDekpTcFLTe61L2hSNq0JfOTBrBB1twzrNxgcZzrNv/seuZWeQQD
8vpoy4WfFgr6T/FBUsINfLzeCAO/v458udJOMZdgO51u9LC/T1q6oTHWrsk3qHP8GiptuSY7sKlw
FJgFZfj9Foy/qgJQU3Q0KkdN432LyqeDTlmoZJ5RPVlZ7RlacWwN8prB7ZuM0S3L1MgtwJmcSqRt
aoC0l8noWZleD4K9oIVTGJYrBN8AB3OvSeVtBo/oPoZvaGntgAlwzb51CkK8TOtcQXRfKNLWNGof
pYgfx/0h59rOsnBE1mTXVMNtFSc3Rf9bgVqeVhou19oDPMOcOHlpKs1rU+rHESjwYKe4KCGAwqCo
YSIKVMGJV7KbNI1ToWlNWmivKfdRknmy+ikS7hrU3laJPOUfCn582dAz7Qv+rBiPBMUO1eNb1I+u
Mr5XIbzQx8Rpx5tG13wwnw46CGUokE+NpsCnNoeQH7Q3w9Av0Jq3Sec1euSkvHFbKd7rauGLQvPG
1H4cROIXiXjkRpDpiauGwI6UJ6EqKHUKl2rRscjf0yRyeSE9JInmscbaxDrkHhTL703QE6kNOxHi
Jnl4U4u3Wv6toHvTdg/4VV5cULcdGojVSABbn9r45yB96Ox3FaHzAl+fMsNagJSWVm9MOQ3DQQVi
taPClXPZydPPzP5tab5Rn8yh9C08iULcn2u6a+QP3NrVymEMj6Q/UmOnMrzjddGBZpKnRhb2hR9x
cauBuY1vSCb3rNirmFelqr3edrrxyLtDad10/NlOeqdV7pXYclvbI+G9BaigOTqW9SsW0QYAV7/Q
FV/vlGfadAcov6Nk1bzObFywCV2Z37b2r7CCXx93h/C3ah80kPy08qfQdmiih7JfZJ7V7DP9YCob
Krll+cRG2wmzU65sazSfDCiSN/FTO+xx+mnxg5C+uPmEdzIYszs8eTTJO54z3STp/bR/4r2vA4qt
28c02yv5e5zGm6H8qsAxtCJI0XM4JVnUZ9YOltOGLvlSdVDpXdqfoILE+s4Z4wTJvwFtaqhfqfJs
8qcxf2bD0YwBGBKwuM9/tAyfN9jFEnWGYZ8bvpFtG+UZdEMlerSlxMVPF0bjjG3hlqO20ekxTF2I
y4557vW94QoGqa+kdLjypVSdp7bcodkmaR4SdK5Ryfn6ELtc9xpgSHr04aBV5w5AaqkQL8dB6lgG
dqcqc4jCHjpG4FbzopTyPe1CPyxADU5vRX+oEnC7tQEZk/mF+bMd1MPQwuwmpblP49bTTX4o7c4b
w9AZjR+lYrhK2txw8VZKd4I17mjeJmnr5PVWNCcJijeSqDZ23rnadCnKouzeTMVT3NItiPpbLVfu
Nd38zYtyy2Dk7aV1szMTcpcbxsGMUvhUgbgagsG7V7L8nerFrVCatyLBJqfVcb5J4P3RyhxCVCyJ
feBtG3jyZJ9y25ZOqCefJB8OEACJ4VcDSYBMwv+cjtM+0ZYHuwOsGBqEhtPa+bOudQejYx5vjVuu
mS8wG70dIaLglG38e9Qg1yOaKkDTEUS86KYczZd8oBAqM4wjjVoH6mkyZLPH/ZgUL3Zs3ifczly9
6G8IYZ8yGbFgejq5mqnQT2se9LjwI43cpNBJYVai42DAcxup1oqbqyUUCo5ZUVgBQV0QjqKwjT6U
VMHdFgIQxRow/GoJhSizkpCUQ2hziheBmoM6/UhDBiWWl65Z610ulk+6CXVq6HZBomZWEOaj2uVp
jYKQafUJULeNAYnS69XgWohZNRijeGpVy+yCUhk/rDGBSP6AY/V6kMVVORvH7H4lrFyYVtT08GsA
A5232MrMrV7VK9erxbH8c0+cY5ZsKuVyTEUflJoMJjMjrVtA4Hfl3rF0iZusGf7vNipPv+Ksfg6l
sLH7HkzLKn5mIEYTWXiN/VzQn7ayZh24NqJZAlR2M0Y0x8RF4FvDsnKnoja7vjZrIWYJYEs0HToF
17Uyuk+qR0v6SwHP/23dnc3XbPE1K5PNkiGJI/bc1o844qvy+foYFr/HsxCze3VWtWnIbSy8DblG
i+Flk7auIT8m7dP1QIuJfBZodqcu1Iygs4X+ewOOswoBzwG1eKSvISSXUuy8TzALI+HoSaB1g4ZH
ftcqPzP9VsjvaXgXYff8+wGdRfojdHGWzCxPBfA72Mk6EMb71nAmVSlQcFc2gCXBDEOWQUGE+Bwe
6ebqLVpWjokMRZNApTC7tAm/icv+ParbVyUTqcvxnO/kSXXUpXCvdQBOZqPPkmTTaxVxKr3jDulw
yJOhf2/K/rYkMgp6vMPhZAv/BWPy4rfOPnAy1kYDhS30tchLjTdRTu6lbE3OZiFlL4LMvuwBRAZW
AQUexAwnZIImaVa6LcBTetn//RpfhJp94YmctbWBu28glU+i/Z2FwPQ+/nUaXYSYfeMKHuhjGlZ4
4qjJW56Xz1pBXxJIc14Ps7BXXYSZfeeanKXtqOldoJR4aW0hTdabm+shFr7wixCzT09AZ1/t6ql7
RZ/BBHZ0+Dg2X9djLHze5zHmgAIWNSolKRak1+X3SBm/iIlC1Rggpk3U4qEeopX9cYnndxFxVhZ1
EQ8lwRPwDbbipr2zZacx3FJzjM4JT7Vnb4dj6DLPeuheeedTxV+za11Jd21WMcm9wsmIhkKgq+a2
D9mJpGrkFF39yoSykowrWTJn11OVQsu7wgFtiQd5eAr/DXriYjZnGwRTG7OWQUfE+n2BqOu0xWNX
vl7PkbVBzPaHthYxPGWQhxa9xeM4xDPjf7MtoJtuyRCHnoxWLuuYlOsZUYoM74RS6gwpBGZwRWTy
GtBucSBnYWbfbNvhoUprRrhL5fwgDaNfWMpK33Qxuc5CzL7ZcAD3bMin9wFgBm1+Y4fcN1nlEDvy
rq/K4u7w30jQWbmcM3jDJApsadALLk9Vdm9FD33x8P8LMftUZQHiK2f4UgCrRqO0cnNIyuH8XDmR
F+cMyDnLQosKLhuzORODrbeqSPsAipqnTMSfpl348Fr1lQi3mX8xJBXKrJOAiPJNnY/II4Fob4iq
qXyRovcqfY3WZm15OP+EmP5+VseYgCzouRLh3mczRxpjR6b1NhEvscRXkm0JrYCa9p9Qs+8GjEE8
ArQIFb4MX2AS1LfDqTzBn214V+5LUKZfxO14kl9LgUvh/3MmZx9T2XRpzzntAtVg0OPsfjNIpVqZ
tXInWJxNYgA1A37Z5CpzOZs5FKigC2DhGVEbRih8Yv+hjexUaX3TFPIK5m1xgwB4S4PeLbAtc6Gw
QlhU4NUGF5AYulXlcErKIriegIsH7lmIWXZ0XS5ob+F9L0U7IM2fxADh8PxFUkcU8drKvro4HtgX
QaQaeuXALVxOHmS24ojXWhcUnfKlUmE7Va+uLND3GDbYClAGBqdXB96IXMaQWx2f7pCXQYUmi+g/
qmKlYvieAQhgTlKaMmS4vomfi7RWuygPy6A2dDcHiDOXWliGKk4k/b6+NouRMASIhOKh6JuXo1Qa
siRXEg96y3BG+kTNF9u4TeGQcD3O3Fho+mahSAhPStmG7gqEdy7nzIQEU9KGI96Kttltt00f7Qc5
IPdkb21ksHRWwk3/2iV8BA0C9BwJHpQVDat0Gc3ulCKtGo0HkRwd7WRQXYnIX0nFV3R+FqYP9zeI
ck5eP3DkmO1Gcg4l6WgYedAmz7m1l0M0ceUjg3TD9en7Nh6gzjAWm4CNA3HFORxGliL4vqVZEUTo
sjhChkpEHuFxZaxXqrelQJNMPRipgHCAHzibuAROGCpEZIJI+z3Y0NbGA4y5Atb7s9YXqwNWEbQQ
sL9p8OP4RkLNOc0ajWV5YN71qWvflR/FLZD51RFUo72+yfzSZVt25FCCenOyJ+MnhaQjdyVvzbbt
e1bil8CiSQe3E05hyJfL4Ro6oEVCA5MnOpp3cCfeGzfgOjSetqlAOBlXNsKFyUUzETLpQPEY8LSb
RdO4UTR2U2VBPBSHOKm3Wk28UJFXtqe1MNP2dXYaC1F0IBbUWUDyas/7MijqbIdG5srJsRQGxCDk
CDbDCXV5GaYoABQaaJ0GRB+RkyqnbmqGr0WSS+717P/2lUGMXYPurAUDCkzdnCDUqXLRyqbBgOcx
wNmCsDbtfA2abiL+62JpCgXxd5y6OLG+GfnFJOpM6E4wiFi/tJHu5PYjo6F/fTwLM3ceZI7R6Ac8
POSVzIKW3ynmD9J/MP1vN6Y/47ChlCNDcQRDmS0OaQs8Zw8M8IwfZY+HZvJpZR/Qf95eH8ri0uAC
858409/Pci2spEyOYAgdjH3uNmriyg2EkKkX6Ssb01qg2U5Lwt5OqMCAIvUlTW1HUu9HEvC1y8zS
0sAcF8q8QBfa3+xOssrSykwzkqAsvpTEBufkWEHJ/a8nDf6KWBQF4qw4oGYFHvRbQlpYIZJs6ByD
P4dwDY0ivA5q0kqmLcwaIuGOCa9FsOvm55Nl6kwvqJ3gHDQ9W8m2fV24etU4Mtrm/2JQkKHTcc4D
wDJHcdVZFkIdwUoCmesfhiLASByt17zoHk0NHgH/v2CzSrxled7ZOk1gS2W9UVv6ysHhtKn2CCuA
tV7hQkrARdaCPQwsZEG/ne3arGMUL0F6EpCwDWyYXANMiJYwr39eH9N32OJUfgO/Dik/Al3CeVqI
RI4Z6E1JwGJIQBi50ngSi1+TTn+FmO8OxFD0bLh9Dwm9O5EZbgFVfzdkJvNUUn8BMMv9nLGVDFoa
vaGBcYGKANjwOYDflPM8JRDsDDirnySZ7kLo8MAF8K/vVhg8JhfVALhecByczbIqxpJpkkjgZlj8
bAbrs04p3ol5u3I4ToffrPa4iDM7HPvBSg09qrCafb3JK23b5/n79YVcnDJIlOGeNskTzFs7epez
MLeyJJCSH1z9qdHUwUv3v/gCjLMgsy8gI5MEdsQxDq12gAH2o0xzu+yuKLqVSN/JotPSYPGhCQy1
dKzN5R6vSEqRaANLArj9bENFwlMFlOrdus2geQ0NMYBVgNow4g6OhIXUeGNb/qWT96RqNdlDwvsW
mm+Y1WnKz44ZtTIhMN5hSpsk3uHbAUakfbm+akuJAV0U3OuQ6pNuyWWIdJTCIh/SOLCqL4LnmHhY
+76nf2GeeucR1MsIMfQbUlYhQhKByJZuIo9uDBusJdXJV+nNi7sJtKZsDULzBOzt2Xj6NpRKJtQk
GKm5Ter6bige1WHP4M4zovXkqM1PnVp+qbVHuJgfVQJuulxBOGNQNmZl/32xCEXnf37NbOwFCW08
I0EXvQ5PdnY/6D87++n6Ai58dqCxQAUGF7I/xdt8emNFpIJGgZjwOEzdKOhxC76GPvjWzSAwDDA1
VIiWCdOj+dfQSqPU2gOZjp7IE7TaqegzSYDd5IbsRenKdrUUDYeqMQm1YHuc13EiLPukUQfsJanl
NFCQqoZP3CI8JX7T9PvrE/j9C0DJg4vJRKzDjj9Hb5i6qHUSY6uHb13fBEWz5oM1bRSXH8B0hqiw
KYP+LfzkZnu8YLZe5IBNBgBiVp4eaYD0NIZjRkzyklG27lTciZLE/pmbIXGvD+57diC2qRponGET
g8DnZXZUujVICeCNgW5T2TF1aKdr6SZPis9/EQc2sGgKWLLyTTtjNOCaLXVJEth6s4ME/Cni0bZS
6fP1MMq0v3+bSzgQ4OKK3h0KhsvxtKSjkHpFHF0Yj02ic49DoFKisE8a2cnoS59r0KkfrTuilofC
tJ7x1UfQlpd7P9Nt4Wp8HDcJy3BFsLRNxPKV7W5pwtG1wNVw0rxDc+nyByaJGcdRS+OApPbgQoDl
Rx93eH8oV+1npn9pPhXwYYAuDxILtMnZVKQ2i7oismPoR+Q3PIBwwa7flV7v9x/pPvTWCEJ/yITf
4qFxoYCgBGzQvCDsjIRrgLcmQUYHy1ENwI1jEwWRZivvjKV7msBkaLRM5kYWvyW1XntmpHhJkzMn
snCD4cZvWokf6mQ5VNmfYwocuFKFb0rXGW5cAFvLklrzehzru+tps7gosAiETBb+AwL/5aLELCwo
mjJxoAA2B2iepIAXY630dxRtKTnRUIZyEbi6EwXnMoxcMS4X8oCTbpAKgAzje4OEycZs4hrYaSmQ
hnbTFRUAzbK4L2wKnV3QpfCSVz6EvFMByix2QG+HTmbH7yFvQi+GIKCtDR+aannwVfVyRQceQRO1
W9v8uajIEy2140C6ym0qEUgRIJZ8ND+TsTtx2eIb7DS5k/XxLR35g5Jw2SkBcKWGaTp6Dow5LJQk
p0zgwSCi+CPuzdFNlMH0zBo+0bYVv8ZjA5Oxgj9y1hy62NilkXbIIE6ea5ZXSFnmAERfuHZreQhz
ZD2DKYTZ7/Gb3nuzfeJqu2tKXIvaUnqLhPILyL7YCYGbbUkLwiqBmVq1M6vuQOPhTVaSzw7cRcj5
qQ+QxtlgLX9UbXikahvuW6PeVxU6tkA//WxDpXHhVveUjsoNjQBFHIC8yjowroYDrl5PodUfoHP6
pabAu3amVft2W9w2mjH+aKLwrQdzMKVa5TRNv08VgI571AFuVcL/jo+/4fBm+6bBj5Bf29ijBFUB
+tSk4lBIpexaYzduZDp81Z19ZE2zq7L2ISaV8BMbNn1SrN2kQ7anVY/SQ7GYN6rkBEPwE+CMKPWN
V4a3eI8T9avVe8nRmPGSGnSERXN5C1PwRyZq3zQnPrk5vjdDr/lNVrcuk2QsYMc+4CJ2kI20/uAq
hdKcHtoHuVZf7BJXTjsbic8YOGrXP6KF/iVcSSGejQ0eLVlU4ZfpLfA8k8Y1qlH4rfVHXqqGl5YW
cyxBj3KlAhyRpxuDxdRVO+OnipPtMTXrA6yduCtQXoGTAJ1GOu4lrd3Tjp5AptkbSrYJR/t+TPiG
G+S261qomcWEuNzK15QjF456jAB8bGxfJjr/sy2T9JKqVRlOQ0uNYRBXbkiy1h5c2iYvYsxaQ2kc
jhouddgmBw0EuPgnszrVt9oaBu+18QhdoexXjTcBt4gk3U3YoO35yDtHwtbhtjk0OADpt/ZKykp/
wi29Yj+ujwnR2F4ZROOA4AgiH+2NoOkj60Tt8OP6Oi+csaoxSarikV6Gn+a8+Iq6hOCtJ01gLGZs
9bvOV918Ez1amsP2KOHdKIXMgWN+WZ+66Rev16N/X6LL4LPp4xbr5BaggKCUMnBEIldrVmrL74fB
FAHCS6jGbA0ci8s0NsqIhgOYaEFcDGCH3Of4ADmg1tfHsRgFnX7Y1aOpig/mMgo4tFkuKVYcZFZx
K6X2E4tG7qhls70eZ3G+/okzh/X0msnDTJhxUA6pQyMZlmyFfz3E96Hgu8fTFRpqeCw15/37Ueqi
QhE4+CN+p4tbXRw7baVv+30UlyGmv59ddO0y5xIzQ9Tg/TAATQFQeknJypKsBZnGeRaklcyoADEK
qVUD85Qz11DpylQpazFm6dtoOB7bNpq+HThgf5g7yKu5MPrcahviY6fzVl3BVPzqWVl2sTrTVeps
VGoFNjEa3OhU2c6kCtncQhNyPzCP7YuT+UB+DIjMvOZVlE6xgb2b4qu7NbWnhWv35QLO+jJQeg5j
o8CvKP1+kz5VAVDwvnbDjo2nbqJd6neHNWeOaSqvDXz2hQnWWlKZIC3bFg3r6Ba6IainfpnNyh1+
YT+8GNtckZ2BoqUKMa3pXsPTyBuYOOKoeMzvD+o7+ODWo17hGuxUToXHurW6eyWj5iLBVc3ysmmQ
tUaWBkXY3vaxWNlDlmYSj4C44aPTOz3wX6ZQKNKQtnSIAC1jRym8ZUp8k9jSocjZSqSlrcSUoTuN
lir6/drsEyztkkolbLwCUdw1w7td/uTlyvG1UITjbEfPGuUUXt3/ZOrZ9wDDTVLjohoFuPAfjTD9
UVF2YqP2BSziHdXZvUSrlQ7CwnvqH1QEpH/RIpmm8HICU5syVUvGCEBj6SmCaJBrVUXkNYrYjopy
0yVS5BdKS5ykkxmk2KqDCfaMk2XxylPr0koCbgBV4MmSS/4DyTwbvGUVZiRlTRRo9tg5ZpoFVt+9
jqNyKAGr+PtjAQx49CYhKY0m1yxrUFHH4ED2WEuxjevnVBzFWhtoKfdNAstDCMjhBJq//1fQsMuz
jEe4t2XWRD/9pcv071v9uBiiAY+CEK0SeS5/hbtTLZkUHUM06L1KQEuEvZVNvEITmWbjcreaopgA
McAJAS9Ss9kSRtyGcfY/zF3HcuvIkv2VF71HD7yZmPcWKFh6I4qSNghRouC9x9fPAdTdlHg54uuZ
zUTcUFzCFcqgKivz5DnwBEI/y1OdLIJ+tKgc0Yjrfohd+CWk88/982vjwc4BMdXosQML47Wx6woQ
qqkTFpaB/JSzj0F7Z168+fyRCw/i7jzKuNpUdz5IFLmqgX+892cIJNmRew8+8+t0gSp8KWJ8hS/D
mS8EN2Ex+W2yqkM+ckBkutAhRHnHMABA6lbviIjeId7FsxCO/F6QFLtdxSuoS6/IGXI7hVXuZ+9y
7LzLSj2nkQrctyU4jyn/AxTqz9kQ7auYs3CSI1UQ72SY7T0f6J4jHFKO14MBV/eS8O5V2CrVRVGp
CcvswcoKlemwhjJpfIY2tzLPfC4jmeghGTTcVV7Pa+CCL7UyQL4mxUFkhI+ogTRD5JGc4mXShcj/
bgNhxoLWZJclJfbfBWRv05CHaoAzwIH/XjL8Uir8zeCDNJB2hgghM3fmwhWAzGIh1f3EfXG8JEM0
FH/kqn1IU/wnUbKUIOrhqR6PzEQENpZsUQKqCa7ZKquXIFUzKq9YVnHy2jHNrguHToUbbJ1J3RLk
TZ3WNEmquhRYf4Iwg8uj9RZ91Ohujox5qIGLjaQmvQ9WJxdOCTg8kUMMKQq7KfgNWybgnMuGfZYo
IYHDAKjgOLdyOrRpoVznSd+TXg4WQ00hQ1OMtkUJeUagCM0McS2troAU5NNwnlXOmWdKEYm99brN
5TU6IjdjP4ZIYFmiTRvmkcOT9aKKTB7y3nHFvGZ07xGqbFZsxVp1Nmw9FiCttrHE1gEVDiUvRIoJ
ocvWndI6w0bWd/d01YJDYGA0F75PtewHiC1z4mvoOMg0Qd7/nSF660tAKPuvAXplXylu7gA72wVI
zPWJ4D+n0N5zipD8/SkDLPkgtxzhLQh9fv8MXLB8C16IzRctNFbXINWXCx9/LuLX5RnzIOKpcJGN
gi3XU3opDH5Nt7DaJKqO1JwHK4FT0oZT+x9OlvrqkA2LItB/LvTXZRHzCJJPeRGGAUTurtZnuXfw
UbpJsElFrCUuN4MLeyYmjVmWydPPRd2a50FhggCJzMAFfJ0H0AiJkjAcnP1I63ZV38/1Jqb3EgJf
kNNCsNr8ubhb4+JrcVczpAu7OwhLBM97xSE0ctPr4CXF0v9zKTcrxcNuE0B4jS3tVftJbMaB0qeE
34SrK52qBHATFOnJ9b1zViFvK6M47ecSb5hU6LIvRY4z9pepP6QyuohLBMZLvdN4UhJXV3aZntvd
srXuwV9u1w8RQ6zPcG7xV1uJhomxMjMYHwKC1h1Ik/JMgLewVDMhXw/NPcKkO8UJ9Pe61SBDYZDR
h2/AA4MjA3YCCtYAuDWcYT4Urz+35M0RMkZDP+t2bZuWCVYXJJTBvOGCkyK28EfCEJWzv52lCFwj
96Wcqw6D0gWYUBQgDJIQCXJAaULeQXVhTv1cnVvzxxjsAKoHThXYut/bDnY2ZIkVTFF1C86WocuR
zyMYWAx2uSPZUN+Ai7Gg7oXwbg/HL8WOM8yX4ci6AT7sMY7WEmDwMBz9Tg1NiKeYqQEV63uZSzfL
m0Y/4KJwV17HuWoItVNpwvibCsGdapMlamcpBAFQEoMGweKef27VXwlGR1Tq+IH/Ud5V/WhM9gBE
8/4G6nkNkA1spoLfeMUOylJJk5lQh6YE+BEBhO+1CHrbleLXPKjh3GXPTCo99z1zhupFeGcauDV4
ecT6RvOfFxCe/d7sIeTuhFxERIV1H9LGLtwt35x/rvq9Iq7GrdBjr+o2A8xk+mXoXJWDejB37+MY
p+Fr659HXIgTgXNCha5GLRNJmSK6LSJDfqL2oMDuuzt8jzerIQHjA5w0qNav9U2yQRwSxUVLhey2
iLZKv47upbtMgNPrWgD0Cp8pkIIAHFz1hpgJQZCBQ2hTsCWoGgRQ/EiIFckMuBlEv1xIyG3Qqh6m
GKxTE2/pGxl4LEJ2eObpeibRNasHDv/BQvYPtLI21QSLjCrWbhYjhwXsMj/37M1BjXgFfNlw9QNY
drVDcZIBrEA9hd0waNDz3JBO5XJ0YNdatsLiPIwEn8om3N/zAk5GzC8NBbgOWkphZHxT34ctHVV8
EUnY3ZdJkFu9XNhlI+tMIduxLM/kjj+FIG1lBK9Xqc61mDA2KIfFHmGg9UwEvE3JowUT0vO8FgNV
ZqoOuXIg/vBqcZumYCxMcq7XYXdXhhdDGBmYZEETK6e009q/E9a8ZTsJMmT8AOtCDvV1Ws4AIrcC
ukyYiagMyDSH/QgC8Dxm4dZNvePPPXZrEANlgqKQvKvAi/G93aqsL8DXXPublEcML/bXQgCZOj65
420eH3PdPeDYZBiAqkZvzdXXWKYKW7Ml7W9oyhVAs+UxqhQ6Nmh2BUvp01cK3hs1EONBjfw7RLe3
aojACpwZqKKA0fG9hklNVwWUF1FD0TGCHtxRAhMeOnCw3THZbnWbhKUDeRogwPwF+DF0DF1wHHaB
kDup1axPXjxKefNd5sQ14e7nbru1JmPWEUHdjAyHX0AZQoUQKiViuA8NPe+keDdEUK7LhcEAAScJ
WlH3RPCz/lzozQpiDgFXKo1shmv3xiBwQR2WwD1RhaC2FFDxbm1i80IY556Q5c2iROQvwP4dXXxX
n7OU1ixEwrF1gIwKkEhQAJRbrYTGk8vdGZm31gkEWDC3AlE8Shl8Hx58WDKV2GN4yCCpgbgAEaV7
KOw7RVx7swWFYruyrfyNK2DgycyspfL/xVr0pRbX64QDycyhYUusdpKtRAu/e2qYO9use7W4WrXz
wGNlMG5heI/MArW447LC/nmA3Vw+vlbjqtsVfnBCEDECygPGKAhWaIkG0TgbBFASgBg6Yw5ENDKT
r1b3+ujmgBujr5B/4JA/Nm4gvlibUQf8MdPh4+Wy+AzN9ljzsnYJm9ik3Oweufyt3QjAKn8VNn7d
Xwrz3ErIBT5HbzkDPB4dGHULUcujONLcztsWhfS304BhbMLTBh0zHhrDvyCJCoj0iQzgP5u6192W
TVQhZA8JK2/b7h5d7M359ktR4zj6Urm2ToB1ozE1dUmADIAOvMU98bzE+nms3CpG5sDzjqkIZLHX
5nrVZejHhsMMIWQ7sWOx8+/6hdeLjz+Xc2OmlSDdikw4TA80oMHfq8OCpMVJGMnbSDE4KoeDqwBa
ABq/BHRbTDGAxJjW/m8ljkP1SwPGcg3vdCnAyw/ANRWFyKgCcrfrgXGhtEHKYJjQdybBG405YghH
c2NMfrrGxMuln5USVEQ3cEhCm2cng/oQQijk54rd+Ma+lXI1MrBhEVLXQSkBxROxT9UWrNa1u5Hl
558LulkdrIpIFlKAZL3mLHfkDlIAfongUCNqXh6acdmDXK/f/lzMzfpANw8phqMD79qykGrPl0an
6MbLBVvKCtDkYXtWNIYH3+wd4+JmlQCfgHtrTIG63s60Pqd0hRSjSqBXEPnGiEFcGmGq/7lKt4pB
WgSAOrAIAdu7mgZLp+aqcAi9DUexr23rZiq00XbAP/0vZgnkX8B7AYQgJ/0CAXb61OO9wvM2bteR
AD76JmgNr7/n97mBDmBRzpi+gHjhGDf7/jEJcVAzbOF7iJLX+qC1qyokDuDwglnaFSkpkpB74eMb
s7vMA9bPw+kMpunrzFbwpnsdRAhdYBJXXfkA2nW1YGZJE4Iv8fXn7prcgFd2NUJBHPiysZ786ttF
mmLDd/ACbJwlY/B6ZzmWZLJaRvw/o+L/8db9p3tON59PLf/1X/j9lsLs912vuvr5r6X/VqRl+lH9
13jbX5d9v+lf6+yc7KvifK6Wr9n1ld9uxPP/KF97rV6//dCTCgvDtj4X/e5cAuY3FYI3Ha/8d0/+
4zw95aHPzv/87S2tk2p8muunyW9/nLLf//kbhw/7P74+/o9zq9cYt6lp3Zyrf9hl9Jq8X992fi2r
f/4m/D5OAZA5keExgREpY2Zrz+MZ5ncocY35LNiUckANj+ZlkhaV98/fKIH/Hbt6GlkmY7YpFhmc
K9P685z4O4e8aAbn4IlRgKL97c8X/NZTl577R1LHm9RPqhLvQ38fkwCiY4+HTTGyTRBnQLDt6rse
PKgqMKXjqIhLdQC79tSM73NkeBeSRM2mP9PBXgjd+fS/6djnNZff08Hsr1toNh00f3AH9cvDLs+5
PPb6YV8uvzyyg6Pxjxe6FHEpW8mDQevyccmdLryUc7nmcuzzmqvqXE5P/xOnFpjKui47p5T+s7DL
PVfVuXnfdM3lwqn8z2ffqtLV69Xp0GspuADVqxNfmuvyOtP/blbz+vJLE1+9Gbj0es0P2OFzRNy6
bjr2+cCpwOn31etdvdPVY6afV5dcFTw9D3oVEAesQ8GuqiJbFOOfXPGyhQOKdKbIqNl0fDqEzX5Y
qb1CAyw8/Xc6WmJNUZGlECLUiJtlMQPb0XRm+vP5ezrVt/AFwJP0+uWaS4HTc6dbLseyHFSzQJTP
Locul12u/Xwe1yqcyv31Ipf3blJpiLTL5UzlUdN7fNaiZYaeNr6851hq1HLO7Po9r5poemLiRvxn
qZcCpv993vxZxHTjVH0hcU+fZ2gxQGvCaTPQxnQDK/9R2enXl5eefl/qPTX4VM/LCTHoSjWPwsYq
8kogWU9VBmjc3O30JxUiUWeqJgUbge99HqsoqrCKQaTV6ZLpBKbMZj4ow/5yK4gSw3Xsy59XXY4j
SwrbC15alW75RyltSB9clk/ml6sYGWOjdfvIihIkJxAfY0MrSnj/pmuG8Q2RDTsYXpMz5HIfTdWF
LYsQB/1yzBPoRcmFi8uhOO2aTVzql1pN53J5MANp6JeX41Rbn9kgiGbTBdNxvqATwLWV1JyqMB1z
wKelc2WvaJdC6sKpTZ8BjPLLsZwuZ5zgv013fd5f8xJS39rPZr+U3JWLMpSizeVIlgxLGUH6xWeb
9E6Uq2JXhPbl+YnAAotQ9v9WJ/IJMp6mppwe8L0Tp2KRUBeusdf40prT8bET/baSVtONUzV+7MRL
HS4deTnGoWO/dOR0YupIpEb8Ox2ZYJM8Dk/orPouGTsxlpV+eWmVvzrxUqYsQvXAw8g2p8umVvhb
ndjXEdKRi8Al7tiBpdcYl6dPz/yhA6fz0+VTJwb0AKWBv76HSyd+FjB9hWlHp18G1/QVTh04PWa6
+XsHJmwCdeQADM8R03gWXSDdCMks0PyBRIINppGcTD/7VJDm3BCDPWM8G0Z5sIoS6Xn6RdNiu6kU
Zzb9Yhsm2sNf/Hll7zTJIc6sckAWi19l6YHnE0MsBn47nYJ3aCuwfQKqajw3r0AUygexsphOCjmm
BrgNhc8nl6CyJnEI8vfpbFDyns7yVGRO90JfuTa8zmf16WwbcZ7VgWLksz4uJJE+6zOd7ZVC/lIf
yLH5U30A60wOU32cxp1Pz5Wq7LM+07np0J/1mX6M9ZHH+ky/qE7ect/rI471mU5O9VH6SphNLVEC
rUYqv5Ot6azD9NBOGOsDBFz46TH/W5b+Qxrj37Xx/s3o//c2A+Y5He3o8vpR/w/3AQJ8P//zPgAp
V+Efu4Dy6zZgvOtzG0ABBvr7GDwGrYAMDgdRxqnPfQAFAo7fAeQAoB8oFZ4XRkDMnxsB+XfEWkU4
1gXwdMD5OLJm/rkRYJnfAfdkwa0CkBwHljb272wE5MmT82XDqMBvD+09ZEhAZxtJ9tfJ55xSFHEi
0OVeUNmZU6reop0JFYl71Y/NUWUh7HVx6Z5oEzljCDIKD1AgaFy9Cg0WWkaC6n/QPQGsC+ec16Qm
4oGhjAaU/iGjZ+UsHSzPVgAjizSvYzTZAaM9csFm8haa246u0Foo72laB3auE+Fw53RAycVIh75Y
vw2PPhQ2GbWeJZWGK/gXcRssImTALQpfjRbgJUOqU/nR79zHMphFhaVwet5j5QBJsA46/BZJTWrd
q5yLSihWzRsuaoXYL9TDFqgQ95Y9ycES3uUoImwyGxLC2BCdkUSkquJGjUlIIhA3UhtehwD8PDgI
NmQ+2m3S6Lnez6BcuJQJ9ywvadM/FYEm2cAi5HN220UGZfG7+tRDp2HHbKRxodEAoIxIrDlzX3N0
rtY5lkByAorzJwFCIhB75zRZ0SgjBA+UAZTNubUAWV4UyWJ4RoCqTCxAO6AyqSygkANBhCg1vBZJ
m7M81arnAcB/aFRsReSFPlL7GtjFZRiQAt31lCygR1NwJHFmiQ0Q2w5ZS3Vg8zNlHTwgO1I2C2RG
lDoEULB/c7a1zq/g/EvsDi2t2Dg8eLqbzRsBsiHQNSEcqyqF5rBmVi5Zkj1DsIhhVTxJ4QnHQ6ZH
bWo9r4zhgR8OQ0Nofgs+G6wRXWlCF6KS3+XOZkozgv8PDbFoIKDTY9dtUiHh3EclQEAWWDSblY4U
coyR4q6Jm0CjTlmht2d3K+xEWR+kF6RIanmn1inxDPDaStksY0jOGvVysIs1xIQ4a/AN6CFChm3D
QQ3DU7lTAgCwhmw+s2AIlvRW1tNlVWH5UJuSFDLID0/KKuxUIMaolb/F891Z2T4E6+DNsYVTtI6X
IMhDcXFHOA0MznOkxnfHvtaqkxOouD5feiE4wmV1ONVQnLH6Jb4ALTk6AvH2YUdEG5hGu5knSNew
EqNfjafdZbwcGBIekBKKp3kzaiU/FMecV/EMjyLOJqLx4g6v5aj7Ec2gQ//Gy7Rgne2hShjO6Nbu
kPTRqaKgDdApUoFb8WutbO1CMNNQQ94qTkrYLMl6VBaqE8zhaMtNH+oYBLnbSJht9Gp4Ax7abbR4
K/iGz80TYc2H88R5gJSepBh0laiUb9RI2ZLoHfgBUG6oNSdvLbu2v43WXaa5Lon2eKDkG5yVbRKN
6xctKiS9CJSWGFAkn1FIy+nmrp5vAw0pywb6ygM/IwSJDa5S2wOnFQ+JlhJ/THuLZ+E2XVIrr1UZ
Fdcvk32iGMLc3ypzbh6b0jIm3Lxc5VsnPzQUKWG6Nnq0ZyDCE+jQ3ZhHhsMYfriJl8XRscMXxwYJ
UgXQKmPUvMZ2psKbDmXSe4wvDfyepqt7x/CcHcvnShdmsQ1f2i5eKivXhKyNqCmQEPTV4jVRZS03
KdKRfOFiWogI/RayGoKUme6fSy22g5OESKWgFVZDiseiUBFB6maA4bJr4KQSS9aEFdgpgCdddLEO
mYSIQOkxfsIfZhuthlmmR8cosCDNw65D5L4gB6Yw3AazFqQOCTg1lCWLaS1UllG5gE4QtBzBhzqs
RJV/AjVpN0ucjVjo+FK8FROp+Gh4IyuRm7ETNWmFtgYHHjMLC62ULIaZccEs5jA7AhcNDZTkXcJk
XFih+5rAUs+cjRBpTelDPcnH97zjS+jZ9y+Vu8xjKITwUPgCTFtX3GWU+cDlHovszPo7rj6xyqmJ
rFR6D7ytA6ktWssrK+O3icSrSad1H95r7qjVqvXU1k7cB45eO8HOr+xW2vXuKmCsJNn7vg6mpTzC
fDqQgjWRBqzQLzKrJQgFpmbDmqWjiq5ZoSQHyjZaSyFBVjj79DFqFkV/EH21qQzQNoU+WkTNVuET
cughFdPJWuET6TxysFTQ+1Llxgws1ijXkQURLihiioNRlSr90MfG8NI+VFgSMrW2ob0E+elt+twu
BhisKqvOAK+utrkNgUyXsFYxC9c4wiy9F5G3mmVkQS4MDNIsDE4LbEOZGb6FSACHnsixOwyH5EWc
554avFRQatmyR3nurxPMRngcZK9ytZ9nW8pu99Wht+TjmNKWQPkIIlgEmt6+Vh4hV28BA74UQt1Z
sVZyYE/8rjjAnPZUgVJredsFj42wyaDNlOwKHLECqDYlVgF9TqyCYgAOQlfzZoDex2ofEL7f1Udv
C3nENtwK7xDoqZZjphVlIYW2ci02g1IoCUxoXXnBHCtUsky2rhGY4TEetFScBWcHzwy0MptJCen4
FdIV2pJgvTSCpRODUVKL4yfIKuT1CitdtnQFcwigHUSEzpRSo55zG3mH3HtlIx6zA9R60yQnlPPB
PefirCbJIlxLGsgnTAeKYKR5K0xKUxZsrApqpYXI+ysMecUv+7l/9A5IBIWulXsP8gF0EeIHV/YU
Qqrgq6IRVGV/ydT0swwMIlVAYzaG0VAFRpYDEqkz9KAFMk8QjyStB+YRRTR4k0ugYIVoKNtC1Haw
O43REPHdsjmRarNuXwtoH+U7aBK5kCsCaMpb5pgSgA8kfjwbnBM0wEBFsCiiAwP+4XrGOeuce5BF
SLGJas8/QItIldxFy2GebTcZpk+uxwKphVa+wvftAl3bzUtMdqkq9io0ppDdYDPzymoyMw0w8yoG
a/rQAodB0KnsNn6Ue7XXAyyrncGfxUjlO42FAYO8RxdpeeFH8wShMgg/gogZM8fbsIZyZwpkf7Uc
szF7EYkDqCL0kDHNA0Yvg3UCRkEj5wsvWcYDgo0MWIKQ4uqCsiILITU0h9IaFN0VB2WB+WktR48V
Rbz4oUwhj3YQqAdFVtE4eacH3KmiDTrE6NQ4CZ3OGT7SMXKk9vD7AWE4RGqFjQJFyhAs+EpnRcIL
j684DQmUK4iU2KFrFeXecZAoTkmAzXw41bpMX10IX7muXaRWdhTfRegpxamk+z38kPWZp1CJkFJD
pjbZNNArfD+YYUb9WzIUoOllJd3F5t2BjeAvcgyLOjjEhxDrBWsE89LTRhgDRzrI/WodZvcyNSRh
FoTbEAU57dYB4iVcNjP6ibaxPkW8SXMq8iuGuRItB1BFtgYFDKz0LJdbOMWgCPjgBHq2EUmT2g3k
oDpCrdeYN1QpRXRLc3WMJtN7cF4UC8Y1W67wWSoiEifR/QYHg1JlFmD81Vzoli3pxHBoLRrssdoZ
fRqCB8CaLDpP7Ty3qcyUAYylkSNuKQcBOSGrpF3EzTFcSLTufWAJYZrXMTPTJwVcIdGH70IUaiv3
LhF9YCkM18n02sdwW4mLBLsOPyaZCx24jMgNVjbNCVI1LixIzIIDDCg9NkZ6j6f69Ab8HGuFBYYr
SKC4GKhgyxxVdnuVpXPiIgTLxdkhAxuDLGD4c+oAxGSNCb8UFrTyEhQ7X1q73EkCDhGEFSo/F9Jq
x4vrIl9k8SPdPrWhYnSwGFsPHMgc5MUUBkMVoX6M0YadN+ULnWOfMOgCjDGwGyLJxsOKGJqdrHud
XYPho4scY4CyR+kCTJhpXj9DEqvrr+lw6wtm7RsRQYJ9JpCyUkdDXeNF2PFQSMnVYBaYLSkjNQws
in4smnlQruED8YAbah4D7x3cIVH2EjR6761TRi9hH7EpAdayYQyKE0xWnMnRMuGPEj7xPlrKsuHm
haq0YBRgvUJnFYjGdSe/hqUuu+AWNJsEwn0SQZ4Udl1G7MzrcbWrY5XPDfiC3TYYP2bgoVwHk5Hh
sJYbgF6G1+KASJ4awjhIFhGbw56YIasuwXqVD7tseIIvTHWbD2UTdKRLF1104lkORGe7tGYMhp4z
6aFV7uD82Cukxri1RawfXy64pcA8Q1+Bh/omYgoplYd9tMCO5715oCgCeWRh0GAzU49epTYndwu7
DcraK9/udJcIPNAOpBpmvKP1p+iMNI7WVbs7aZsTZvp6kfj6ZlfAh0FKogFpafBm75H2BEKchtV4
9wloPV9SJZjFIclFAoO85lXsSgB5K59diG+nmqLXGvr/uTMRJoceXCqY/TF4aTq1M7NXgbYxmPu9
+wxFOtghzjGGcQqembvog7HtfqrBiBv4gkkBIQELIR8eNci1OH33/ANSslNKF4HLKrd1amJrEEkf
UjODpGGJSUfZgbwP2w2OKNI8ZjUn19LQiJV36SVfKB+RXi2j3hSxBZNVjLtNsSsfaGzg4YCQbdHV
gw9x7W66x3wjn+gTf0rOYqyOIJ9jfwdKOUZ7f6zbeP5L3erIZ/06FYY932iRt3MY06VWWGbd6N0L
niNpxgerGBYPp3fZWwsgMwx94u6h7UqpyPTrlkyL79foK7tQCPVCvzOIY2EHQeqKpLQmYykgfXb8
4nvafDb995DuiFz43iWiIiE7CFBrBJbBZvn9tfNIUILIz5Sd+BLDn753ExP9HlAqPWt1+SwfsjN0
q2YV1vqlwhGPPQfhS+KsA2B7HHc5aJzWinMs3nDwOMoqZZ+xoygT5IQRz1nLHTTiocdJzTxH7XqD
iUjBn7F8yB/+QKjQKGzJyjx4X1QaChyGhD2jHixqPYAzJhWNRtRbZikU28Qzs/RlYDU6m7edlTIW
Ck9h3JiQbOfB/vPMDgQkbSyB8mtfGpnBHpRKdaE82sw4VoPOO2fwvBo3WtbCSNqJH94b6667UqNd
4mRztypM3iVcTLoH31VLeH3VONH6QwGQEfbF2Ke/e2/CqXrnKI2TR48Fowkn2CT+toQfQSFgqWVh
qWSml1vcHBRA/hywPE5FqUyjYrpeuy9UBdNsNC06zOz1vB8Iq9Oyzh9QGpgfwJAEpVZIG0Pn9bk8
p1u4RpgHLATFHpS7Qa1i76kziSrN4dEggp6s+w9woBjMPCb8A6zkQyRYXWYHWjHARDxGyrYSTSWC
IEPwOK7Ejm+K3Qwzh6BCgoJXo0fxGfi6PjCdd2YXYzVS8GESkVKx6hWyIZVgWdKixsgZA2opWBIV
CMXSkKBSkegZPw0npzPZ56qcs3Z1xGsjVDpsi5Pb4Zkq9xK+hAfWDnm12zUWFavyQyUsAR2QA6jF
qtjpQ5L3JLz0KRxTFt0SYRkcsz02aSCfol6DkqRP9VPc6nljd4nNrEBGxCIrX283PaUysZriOdiK
Q8/zwD9gu4lXf3YoCGyS7PjGmIpseEdMiJEz5+CSeaSWrWt5R1HS5Xckf1IlcsY0CJjkrlW2agDN
CtkQBugKYE1VB5qwb5GisRDQhc/SH5kiZEZzZLsSsPUnnmiU2JhHM3yvXgwTVAWxGnZZLZwivl7l
BnZofEywSY29VUkduhe5n4uBEYs6Rb/0jp3suhdF0jwY5YmGnFpIk9KKXSQaDQeaTtmgdF9jr0wF
NtMhCVZTehXon6jZsap4LOg1XklWX/sBbg8DybWprwfZZoBPlEQvYmWDk1d6lMFFX9YqvAo9PtHc
CGuL+oAudiVofEOyRANjUfosYy8JyvVey7DtXKQPLvIYVPokKHpMG0hjlnzIPY0cWxilJ+mxenUR
O4QclJGD+k3UoxclM1BmQ6iOMJlR+dA9BQV+GhjYmwpoHkWXY5LDwbsqPLuAjDWcaJq/b1mwidLY
WfhmbykZOvI5c7FFxMN9Iz0pj8xj0RGaJSlFpNaKQo1r1ghPF5iaUstBMherF96Yi7H1M7tkdeyW
E0EDRxPTkr7cp8gQwQ4xzWFrLYTedHTYTH6OfZ2A8Yyw8tktjqL3zFFW0dqevIDoMRLEfFV0fD3H
KhKXpOnMAJQPHhqM0RN3xj3AFhuWvdVCvhjtzKpFZ5a9BqKxO0vKRKrxbW4e84ZHiktA9LG1Y6+W
lD5jkiHNhHBfIVn9GSnLaKR34PJZCEqrtA6f3BY2CT40/lxiwhvMtIP/Hcp4Ks0a7qHQeVDIyCPt
k/xQG/WiE7FNVqtzlBK+UiEajcbmXrNXBZMjXBHKc36EL7+6S9/zyxpzVY9r2BDUPKFKzYX7wqih
EK1Fjtr4O2x3ylgPBwiFEEnQfWVeDmq9hFSzDx9fR+Q1Poi0IS54grH6RISDq8pXg6NgVitkMOUy
fP+kXcN2qQaSQOI9JgEEkLaudg/Wfa2IptBXNRiNxi+LezXwrdhLbLhv3uCcEmeKwTlalWkloBLz
Zi7o8Cm9evMEECYwLGJRhEf5DqbyOrPw8x0kjgZSGehrbD++v0MXu7LsO024Lz8qO936Z/bd88Z2
wmTRW4J/zxBGuOi7ZTDW+Ut5V6NPChWxohqUh9BKo7kQm1D2EDEioJMiOYkPQ6wyPanfAClmdNqq
sOgAL5jeeY0xDvbja1wNngDxpwCJ0SHKjh9BS82sQy0h8bx6K7Ft27OrZAG7RDLGraeoZadEE1+G
J4R6bITarWAvbhysj91CsAKtseBhmXEziPlURt9YpTuDC7cmzlsOH8Kie5R6vV+U78G2h8zLZAHT
AfHX9dE9/Wx4TdQ8v3zbX1r3akQ1KR0UmYLWdR9dEXi6VQPfDb2snsJXeGWKyKjqMZwWyyREDGOG
1cugZzjT0UaNPn9WYPsrehcbQMK08iaBgDq2IJXtIbbkn4VqLjrweMxTdg6/B0TAn9jUSI55izga
uPtJ1cGZEliJPH1bT9Ctpxt4E/Pn5pCREsEiBW5vomgieLMzPYVzrdx74jEG16VgK3DxdBbmcGyj
Q9oo6SOv2OlgDI/9U+lqMYwWwmqhRml8bUgLdovENxiXP7fgBM3/qQWBe/z6TeaABbtKE0f7kDbT
2MzaZNz2Fv0eqtaSAjuHwEfiEMh89O9wdyewuSOtkp7DSutofchIl1g4CZbM8i2vof2rt57pIB4u
qy1mR7iJQOrpG04xb+nDz+/+q7/v+7elXCWSZ0UuUzIXwgBSgJhSQZGRrQQPvi/nQKUpBMXtcfdT
iTM2WSC7sNf5atYwZsRgT28HoS1iYtebswt3kLP/b87Oa7dxbAvTT0SAmdQto6gcLDncELbLZhST
GCQ+/XysAeZ0qxplYC7O6W5X2aLJzb3X+tNCJU446kalGlBcmQnkXgvzk3gNhSdZ63bkhLH391/g
UTH8uBk9itYVPDxmr7N80wBmEM6oZfzcarqqyr9I7g+fNm1tf3nUs2mr+sf22+TdjUmx3K6xccn+
Y868nTD6xjjRjY8bYT26Cp3gTzll8p/nFobfKY0Jf/UUnPuwA9aaVkddEopH2OwsC8rBGdyr7iU5
Lc+0bqh37nZ7ceR6nxsOwUCKnWtWf0pA1iv9h/1f/gMjRvqLa05WcD8wIfWRc78VKpkzZS0fqsgZ
7NAnbpPGpxc6kCWknrV1vfXWzC2ZUASuV2SuAazEiAsv8RQBmOiHZ/JHL/9wOQ/P5MrFFNl4kQ+t
E/qkGPs6tYi6m1BFeamom+Lu//RA/jyGp8/EYDcZpad08YezAL2xMZBdIR/SIN+Z78pzONjtskXQ
KwGg3uzRhSSH0j5BBVWZM3Pi/qelOO0q/1qKD5fwuG/HbRyW0yWofjJPaWRlyHNP7IPWImDDZ5Qf
rdg88kLeg8opiCu+/Bgy8GdhOF2ERkSUxHgB5Y+sEjVRklksdPIBucHNK99vztUWv2In881+HWUu
zLVUuUQBpNn6GgXKlYkb3kU90kZJd2itjlb0olI57uphofhp6QOaCJqnXZ5n5jKNg8SRJVdJSB8D
3svfteKgX+atY3yKB7n8/yivHn6fB2RLTbAqYTiXDr1XBQ1Vn2kTmRRmdCdu7BnwZc5N80adCGhr
oMTPGEAgBD9mN2DSe3y62pQjhrBFQXYjc5P/vdH0xPAOt1kZH6XILWInlZ2otkPNqp7kEz0Y5/G5
WSlbYasvhsX14vQvJHgHAhHETs+mbGVXT91rDhnAnZ3/koVdee5X4d68uAaIJ1iWUx7YvfzQz6e/
flPsQXAv78pR9eFIIDJuK8XJISWJaVXs3rtqnrGFSUAqELuqz/2X/LsvHJtAdAuPLvNF+iyCwYah
nieHPBgW5cUxIlcReme4k/A8v5e/cPqP0XvO5rwt2kUWraNDGvlNELq9B9i7T+bDvLPvdhVcJJ+k
Y7sJWq910oBg0mFffqOA+SY3xrt9ou1w5AWZNVSBwX0/LKBwyEK7LLklAas9KA8JOSzb7pusjX29
5HKWaWAwJw05DDkCN2+GsVRxyzOsHsS2c3l/6T0JmAiayFhVn+oC2frodC5AkdRZ2TvT8DBBo4po
3XF1Pau0Mo01aJb0QhTBUPhibl03yWH0BA+qyAym32NwNc/05cUUQAO2YRc9sDjq22UeSN5v8c0i
DiiTFsl89pLptHYuT2Mh+7xGm2yTBvHFvmxgrRYKhS/TQYH5RbiI3jK2LdhJ4yQH4zOWrTbIj7HN
PIon1S9CIhW88jw69w2SmSsc+oIfAn5yTp9AuUKriJzxSSOG20pfZrN5+ysFoLUm/YZySCobIUwz
ru76Eftmlvsl8pIvijSlQMXQwdTyhC9uyDwxamDKPErwFBh1kR0kh4IQFUeyJLLIGZ3Y1iQ+39Za
K1tHe2MpbOqFsioXylRTIMDoj1d/nGd+tCjfUA8APQ1+8wvEyy81O1t3p1BZ5luVlO2jcJh5jDiA
uXrr9umRP3rNt8UHQpCLLy11ZvqcOAprKAwi3no3OZVf6k78vQHdetYnf4ZPyoA4El0IPPQRKSSG
a8CqeYZrbFCKzLPSvp8AYfSA2Kpjx/bEJws2YJIi2Qa5KV/88OpYf4G4F73X8BXizj7Q6ui7W4C8
OUVRM30Nyg+GjjoXBA0QCIsW6hposVG0tA+l2xVHIPFsX38ZNPKxdZvqZWgzEAv3fjJVYAIQoYk1
bCFwni9vl3niNnxvEZjRXDmQ0zQ+T+moHbTeSoRkLu2Rgwb9KMTRW7SEEJBstt5K2941R9LWJtll
mXNZQJ6doKVU/nmzDylE4qma9x/EFSUAFuhwiPyu1EBTA46yOj3HPfRnBk2quPl4wLb8XSlzpPCy
tNSgZnrISDCubG/GZ2r40jyPvOs8BFGAm4DqhXCJogWPPyAcPXwVbDQcsn0d7PiDR3n/JQ/WLNoC
KIGse+MCJEy5WKM+lcVGsQHzK8hreknP913+Hp+HwcqXzXckgNR7TWhroqtd5mrn6kcRY98KcO9b
ie3uFR5O3DElnDLoup2hYvENX/iuhJ2JZqoMRNqzzkFk4cBJ+BcvW3NEebWXHi/+RGveXBqNlWSj
VgBNnBJzFBf3jF/3lrzqFzMXuFLngnUog12/BnJL7MFRbB7w4LRn8UlbsF856ZzBQqV3X402XYiV
efmJ77LaA+Kjw/8lQtBSudkrEovQ/JBsMXaHFkozKFoPAjWx+8YSPaqIr/uTLJOAZ4WaS1uvDIZ1
zQ5XPYB8vbRB0vvSujrQjfoKG40beQg3+JVb+3ZSdAALr3wtVZtUHpQbp15eKHZzmeu935MLyIu/
0HaAYtp3tLsHya+qdKub1Y8EWgS3mV3/Sq14QVq/8h7rDmX8lRhN+tTrU/aJyOUMI69995tqoy4F
x3DYRNcxgcWdc3eoR692SIdMmtNb/m4sclAvpzxmnWV6EKqYMEEviTRmmoY1POW1XW2AGg8zHH/p
YjxlBTPeHD2zhcaiyVzWgTqnP8znjZ2D6XkEv3WrkGeSunTGx9t7S9uf+4Wr+VT/dnyz5qVTrhAQ
OJE93Rb9OfpsDyC9bvwFH1qvUNzYBfJJ7qKNcOQaXCjZZNGKjpN6xrSoZfuv/KAvmaH5ijTl/nwP
UsM2n6uNvmwrj9LS6JweueczIU6OfmA1RPxG7aGxMxOph2aTnzovj9enizc5M8O1fkrYFA7iPIKI
jSbsKHTjQN5goecEK6z6oxQRn9zWVWYRg1PspVOznjnakwZlw3MPHYGaehPZxQIRktsrVvx12UYs
JERX82QbL6a7wDc4w3OyvW3ShYnOE0hzioHC+vrRn7qgWLRfs+C6CDe6W60r3Q4Nqzxi8umkCY2r
P2Y9t4isHRV1HrXc6Ez8LrmzB4w1rW5LpX1ddgvu8HjO3XSPECa30cx9krFa7HM/OhtBtc7Z9ECm
nrqtvOyW2XOzrk7ariF9TTm1p1rzyacXhjnfLL1etvo8dcsPVKUqG5HdnJDBXBf5ulqnG9Ob3X2S
o2z9LTk2i+sWxYPwCjcIqFut1aXIEPgCN6p9feo5wEOHz3tWRSiQQBaWGGXKGO1R0I0gp3ZNYOUH
kzTmKfsrKPbXHVBCBMjmzUrYiTn9Mhc5AdBuIXvolaDm7x8sXJbr7b0C1EMw8lktymPhAwVyMNfb
Zm0KS4j2fV+uRnE5/hggPfUT/yr2p3IQy748ZdmSQvhAjolphrC+TONj44i25tH3uW3Q+dlaZYeY
1sK0/8jzn/ocph3+1web2H5h0+n1HkOhJJWppBnU3IG8paNy8wy6fTh/Wl8eONBWzpoyN8Oe/6wv
jr4P1+L+etZ99Q0wyTzV74ZFsfd08+JAbxDTuQNbI3v0VI6BlrzfGwufhfl284rgLrjC/Obd3T6A
iXfutvESIyEoYheEVvvMVyCeOFmWbPuKXX8buw4ynnpNpmLqOPnOaQAcvxBZzfZw7tzsrC+0rfYi
76vA2I53pnT/rhY5RkP3gogIfTHiqpf+7pmzZ/4QOjC/ulXjtM08bZyU0KVvLrm+oDhQ31SfuMlu
EW2IKEWvVVrKUemo//oX3ZeCzr370UH2lSDZUBhxDgornaYcmLu0ZnOkF+F7/BSdmzsabidukJWP
L9wrSvX3Fi0TmqlyS2gQbCQl/BOlvjIjupU6X7SjpbkwrMZDX+MYnmy3Kw0lpT0GxOMtFWFR1a8t
uDU6kEW3YQTEC+u+cOEKQCfcmr9JjeyOoSWebt7vKMS9YN2/ix3SpexA0CilTvMkvjNIRqd53wxn
MfL4j8KpQKDoLkV0LQfNux2VOYMcWncG+gfAerEypGqLO/p0D+QFrrHuHQ0sop9qejQwweAP7Eyf
6AEKp/2F3krrfQrQ675AAdRsQJf468NbyFkw8tfHoFxUO+jLSCfXlVgli5p3RI7drHHpwKtS9DJg
+YVCR5t36wLCFS0wJOA6WcoU5N/K6vqmee1KRSbuFb8u1CrcsMSkK63XW6hkV1c803TIaISyFU/p
L3Hd0FHp78SHoRXvA2Wuv+aO7t9d+WRQcGfWB/lA1v2rDUiEddpnNJfnSra7jTL/aFexnb11/iTu
smmq2kCySgg/6H7Fuh0lBw+7TwPgZpPMGZXvYhKZm5bxAUmSw8RefbhghFDVvJ2zcbnqQnbppT5C
UvipOpeXNWAxDzx9ohXxTehUPlO1M5eK24pRSNXIjquP2i4pj3PEwdTx3Tto9AcjyPJPCu8b3155
yVuxTW7r/DNyGbJDYRvoJbUfdHHpt8vE1VYAkh+wvM+z/OWCjJ7Efc7a3p201o0tcuLwoy4Q54if
tno/N6RTnni3SbzFPl2GX4zOUsNDVT1XnXdNfcJtBMNrMCV1SPiaZXFdwg4JmYVg1wzK3tUq9/bc
1D5Vr7AJnyhK48rVIK+Q5fyCUiXot4W6q+rnaikgopYG61699QwpgpVBalY6sc4EmMXsnawmhOrm
Cs9htMpW1JGRJW5TuvaIyM/h2GtLqfEY/E2srqzYCQp0Kg1RgXxaUrwUw0kUFlGzzrMg1z1g1+RV
omiC+V0J3yls+oZjOh+xdG0vioVrSQ0t5VTvtG+8l5WtnfEI8k/F5fCZ2bMvKicksl+67tcMkc7d
DCFL0Tt36kUdCezMrZS1iHa7DUTxOKARZwvlnamWGbXpFRL4QA6yqrlwl1noJ5fViPSMuT4GVKiN
HDiEd9PhNPV5vISUTQ/5GeTHbb7ugUoBHWkrVTsL8roeXpTxJPOjQV/XRenCVN11l8RlahtKlsyJ
tsjVN4QF2MLo5q4JzSnPEfBiLAXpd2dOuoeF9VIrdXPK5G5VOjz8y6QWeS3cdCE8FevSKTYtFCrJ
tMdqr35Ia8ok5L6xJS/HdQLyXi7xEVrlU+lcjiaMMXLjRbFQXIqUgDrdaqiVBNwk36yzFQ/Xi/3I
M73kaM6nL1f2ewd6aIuW4MTrhiOmWcge9D89C26VzEFjrlu525HaKbKTATLLm/2p2NBBOiiMhnn5
xAV6hS+9olV+jucy9Z8RnG5+cuRk5/sh6nYy1IawuuxkSsbYTdfNgqLKAd+kVhqehcUVvaclew11
Fhhmt4W2zGE/lvHb7Dx5YSp7PFEAbgDsM0ddZZ5+wG/52qzD5+jY+OlanrfkPBEMjqopPFCuUCga
GvenBqOL3amuSP2j4jYT6UEtvYNvLmyNWzSuueHeuAWl8Su7bvwCpfMzVWJDncxYjqUEzbpEq0aH
4Zcf1UnotrhQnm68WvzMeK+3Fs9yZUx/eSsu0SDrRXCJJyXyAeSOcncLlbLStud6Oyw1B+Tksk1P
vD5wJcKTvBF2sBP2pLfUgvCQoJoONOfvKO5v5PyxwmF4BKUGIxunXNZ/A14Gwj15qITomEJERE7N
Qa95kewL+VvI/pbTkrTrKoSNWtbaURMP9wwZ6DA3lLmksTOxz0RM4crW5WCXxapYMhXsYs9Oxlrz
44O6vQN68KoovcM7drGxILTlLwSfzDiBcg546ReSD4Gh+CwGctovzkjISbHk+wgVMGa2uL2Ulpqc
4pEd4P2urPIbWjFrfO/3CY4F2aNvQCI5Yw6ThhZ3lZerHj350DuzFuGKGzaylZKBSBWpYIJfFBwY
RcdGDL+P2NRDkNhcOPEEP1L9v99c5Q80UScnkEmwjNxiRiXDYP99cyuljqMhU+Njt7h9ZoXL4Vce
DG9Y41Mpv3RzlWhOhSLoCXHCW7wxFrKjIcn7KjDcTP0tibHpoTnTN9rM1nFSMLTQLud/v0oojcdi
8+EyH2iOosyZrq0a8VFWl4P6kg9H1dz0CPnzYwH/fuN/AKG3zmdgkaXGdrNqg3abLW/aqr068PVl
8dnhUH+RKDOQeeCKqJmphkR83gJEA95crCmSg9psf7mwyahLWrSWjZCmQ+btVxbYYQ6XxB0Zlmfa
guHcY6fcFa66jEQH00C1wKw1+R1KJrrZrencg2oRPt+UZZc4GuR/goCVj5lQ4o71Il5dPC5N6Bri
k3Rz0S93PHyVuWWTZMhVNgY/NDe9OxiUYaWT+NmOIvwnt1+SinOu39VwKWbplXc/J4u/CV/LkrBO
W6epgXzFIKVl63F+3Q+jZY4khdvJhlpXmjTxFIsINEwYCMO/3F+b0LuCWWc0eMl4uqOHM9eRYQ1X
QhbcNNox+c6OGluLfYEtcjZXVoOvPKtt5xIlQDCN1cwVFPexF+HJqqGrWekIqQJlky9x6xDPGHpR
B+A3zwRU925fnjFtE3dhq6gmc0cB5Ok4aoJMpgVwtIGjzwoli1sl8mQF/DfKKhQW+FsiysPK0pn/
OXu5Kk6I8PWyb79gUm60yaW+ZoanfY/R6XSIF6PvVPZEzb8Ygz8igNEAKpr4i8iMJgJdm1rWCMXS
bR+zpaLBqlbZ+Ckuy+MgciHU6O22yT8Qz5SEx3VUHaWyHePzdZFpP4zwYBzyD0v8YZsbtOauXJox
PpY05iCwpRhUWWgbTW/nhWk1BRVFPDLd8Bv+vNED7cpdR+RWIb6Usjs2AfqOED2cGXlVgkQWgbxO
Hd/d9jnEt5kolhxD2BuYHVOflcSDYO6mFbNV3ep2lUi1nbXzJirYxU4ZfGIxY9CxE4sQDFZm3+m/
vGJ0meJ4cchcKBNvJlDkOZwvKF+hhAcHtfe2+GqoNssc6KBj+t5Kabdm5RvsvZ0ngA8pGLkXiYb8
fl4YNCvJ1tgpnGfZLqem5LTNfg2mFXlSsbpjZbsSFeF01VMjrmNpXzKaUNmYNwaCbgTN1yl27BDf
ht97ysvl0MAylkjqrFnvCS4uBZC6bLZAZQtwqp6v9qDvaDmMqzMgoro7KgXt4OJLnNkwY9+1ttKB
IvKAW9rcAlnbFvUp2nY58CJ39zIeGhYGCnRLqN/uF0oIZrydTX0vpcsm/tWnn1WHmq4F6qC1q2KE
9fcXE4dDfP77hvgny/h7P0RjQy460YyPRCvgql5cOjGGlIlVuwVNTObmGf+YmwNuNpuwXSTYndBM
VYuhcozeVX79/RLk/z45/ncJD+Rqnmi3yiy5hDxZXS6O1tn0vPC+dKoYg4E8CNOY5yL9XxgMu9vd
6gTUuGcwXAF06LIDjPLwVP1wVX/AIQ83ZnrL/kHDh6KZMoFeio9Xl35Zz4Ks2V3VBSpNe+xjy3B7
FwUUQcmDfDaBcFrkgMJwngFLDrRppZu6EseFCEovSas43ajyT5f4Bz37cInTjf3HJTJe07gmDTdu
KH/Nri4qX/qf59RJvobCa8WPXt0Ch0uLxJzH1LufxmilnxFDTy3Kb0d0JHVBK6IGauxJyUYzv/5+
C7U/HyyiKpz4mq6ryPqkh1vIfNEu1DsVSZ+H8k1qHFZYxDvVqisRQbS4UW0c4G7jFptsnQ9egRKu
mjevSHg7wFfu6RJV6WcIsP1yO+tPaFYhMULeIZSYYO/ocjH2gJ32lkrfY0bLqvkVN6D7NpQb3G0O
b9Gi7aQDWSONBFX8Cb2S5Gl1/quofFDLPahbEjFWwuEq0ZoAT11XKrhQY5lv4Egwacn86g9pgImY
P71+9K/GEU2zwxd7FzMbc5C98A4cuocvq6Abz/zX/WplU1PMCamgcUCQGwxv1y/09VSseNCBLPqt
Mi/fh/PtiUFdiYH5PmEYhGElCL4vq1Q/aVff4FUGmbg6LdNqwPKt5lXLtx0wCvHRjR8ZOygYrWSI
DwDns2J6cjTv0AV/Dy83ly5pRlTiikQXBL27Jj9r0bNMlEFzhVWMcXLFy9Q4iggzohej+K5vS3O2
VZt5O85zrEmKuB9gP5q3dMMgP4bq1fdA53RQnmUucWYZVDK0bKd4DzhdNu7UsmzMw+1Vbuy/L0Lp
z/eYRfgPXenD7jLL43ZmXHg+gw1gdqHTw2wx4ie+MdoW5+PvBiflmLLF+Y8R6z8tjoc3IOmFohQS
JTuOEvJoYuWtBtfzDdoS2o0Wy2meJ8UTYNTHJWgmRCB1ITSA38Pa/4ny/1NU87BUH/YLRhm3WWGK
vI+YEcHOEqvTrbayBhW3eMXLBSR6B1b0RAkx23TiOcaAaQ8o1akE6+8P5r93h388mIeGQe1INi2Y
p32EkRBzp2w8NnxUAcInuKDwop4HRG1bYKslLCcjSuE9m2dxF9N1Q7RAhLwSe5M60swRVF+g3pUI
KKDmvb6UzDamwkLPZ8V7oPmJraD+WaHtHOh+UgAKX61cBkl16rzRbYQrifTDujPVPyRM3G1TEict
8+8h8A9lmJEwNbqr2f3S8imfkVmwmqZDdRMB6jqGCsffLsK3e/9uZgv6jRmubdCYY6qswI3D8iy1
kxEFWULyLjefZFgBcjmy5lXVtsUcZJKsa0svMoai3MqfAOX8iBQHytXVDRM8R2aE1PgpTTetF/qK
U/pJxEQhj3W3qYJihXnNxdBRTD2NdCVlYi1VTlMXtql4bDH15hZciCbBo8EUsY9rx6TOKQ6i2Aof
Y5BvZ8sRTnUpPUd7c1ctuzVhBp7mSR/DptpOTDW+hkHxxXcpPZTVkr1r3aEESVe3wSKU4+ZhfWRa
jizAzlojLQITBIL7W79KUC4wQ2AtBOGygv24fKgbGYRTIkIi2icnXF8FdkpymIj1gUxHO8BQq1O2
qLRVsVPmiR++js/Gszyz009zEb/q7/3TrMUEbA9MAluRefF8LVfVbljDaV9siHN/9tEeMZ4Mp2Qx
pVBcI1vA9P6UzU1jmWAO4bZG8lqQnRF6lrtO34NqYvrKJHTo1skcGLQ+Vel2stwvr3uYfNwZO42d
5oN2ySZP1/gQT+DEi0moq6yYQVK8Mt0J8Bw9a/9Sko+QBcKx4ITUvXyH/iJ7ry42OSPXM+1ZiVTd
c4RV66xnFoAeLPZKtHGu2NQgOlPcpzdnRu5Ibd9GNtmP7iCf+9ErD91mmkrUHerNUNv3wh022nJc
koyMxJYdAClH1HrX9wFGQNrlrzNlhb9pooAkxsHa1z0a+9v9iCInv3hx81TNggI6m8FpKkPPYLLq
+4W3FU+2yymMmdMKA4aujLZZLnUNwGJO1ol4QkwByvTE2OgFntxNLvMsswUIsRJbxS/U8Imt2hCD
+PZPcOQuFwrEzDiZ2oESjxbknGQLukHSH5ZioBwI0fcMWBjsANKS24qLb56c6bPhaxCPZO716/aM
+GevvhpvOrJdAXWgNVHmimHrlTVrPZlQGGOFTxjjZYsSKfWMTb+CO9I+HXXffkpkaFB6fgpwvyQF
rMG0tKfWYU7H+7qClOohZoLkHUUrMUAZxBMQnjw/nSZUs40ckQvEi7JHsgiFMtepB+mS19IZov0J
oFqiOabEfpnmsbIpFCd1Wb5mXki+zI3OVXXrb0Jp4tXttoAXBpuXkNoJAXtaBSlMf+l08zTzh8TL
WmBQUgeK6pDPQVZvN+yBgsNM88v+PpefZ1Nr50R3nX3dBjzE3ZFs2y/QzMtncf1SpLkeY2yGCG7f
EACg8tCA80ljzBcX5t5pXoEATVhdA3UJOY1Oa7JII1frd+oFXbVV3ucUOBQH4TvW11y2BPinKxYv
Urid63tfb9vhpXiNcZ+th/Mws+kwfHiF9WVvDlha0BttwrvfBxjGUrI7XFgyu8pqZzikum/utDlK
PtxKxCo4vPq67CnV4jauqBWj2YqclWjP16K3YXA72Sspecgk8O9J5k6RNhSVCZPtobmG4bW/HpV0
27M3ZNV7w4vBOPfpZzkJISOcxN8sMWFDaIhFJMi4T4g9USygP2UtvIWesO6HVRruwHcu0cG84apB
K4JZI5GJdPUUecHJY+zLp9D4CK9cDByc3W8amtgdEEOE7v4inGSkASMEA2QQtnXxit0Fmr8Kj8lY
uF2DcPsoEdnfSsRzWD0dzj18N4SdAQ/yoh0kH7b/GQAhnFlIQXKc1SldJlJ33iTEHOaLsJB02l7z
Q7u41GV1T5Q8GGe1GXPin4jsWs80snG4oa4+VX1W9xFnjpZbZIlOD56RPM84g8odzAuBivWuJK3D
GZFNjrVzv67bvfBNr4pgcNLRTOkhQsV2RCXRrXoNak94N75ne8VX0ESgQZrN9c+rOZ9tFB8hBaSu
xWeZT9GewJKd+msGgbOt3JmfgmoPkt3SFDejK4G+0Xair52+PM/gAldhOJ/cMv2id9lfveKkDTZL
8HKMTyZO1498AY1ikMozLkVS34oz2b07pVvxoZkj8VZINhhvfAXKgAejJ7L1LrbpFtTLGlg1f6vi
effRwE8e04VczrGhUig717mcVy7qBGgHogYTnMfdRASEm0JPHbLs02V/4ziwm2SOG4uSGbNYKy6S
z4Q4jR4oPLRjvtrtrkeZ129P2ucIMv+efJbbxJzEu5F0uOVLCID7h3L3R2Qamo84o65dtXIQiahE
5IxLRC29TpPJExu4INUfiLrs3L/XZcZPdcuD6LeOYqnLbx0Fc0OEDFCPff/mGJrmzHA4iTadVn0L
NGl62YyN+SoyYWxtOh0ap8QH5ZiCmapluoU6zpzyy09ARAZHci/A7vxr/iFusUO2qneN8Z+kSzKP
noYj7qZMsaARIgfxignSDn2xv24VViQK8+hIgkmL+gldLjf0YDYgEpPp4iept/qHGuGhbHtQxd4i
qS27K79+A6REwNn35Z3NTN1DzOcQFC774qdsg6L/jmtChEkGkvp6/wy9co0KinoinA+zaW+vXxpE
9I7q3RaiBzz5RRxMgEXFRrpDaZs5+Vr79feH91uk8diN/qPo/F2U/gMSqC5NFjN6LjtyICXvPDBa
yOQANY0/BKAq92Hf++0F+hLRielV82wlo+3/IOpqSP1L6stb85j8igYmjFn5G1ZELfXvCAVRrxgL
Dg8MdW7mlb13/7i0P7UE09L68+rJNZCZokxF/dASaFrXx7VQ4/pyTX/E4VbYUPPdngTScVKVzmT0
BcMX8QQMFZUgld6gVmxWXWkBa9soqByAd3GH35hNJJ3ng4PkCjcwohLsqvSkBO75kWiRrIlrJOMY
m45GRGDmnMNz0XwBvOMKJG8ibFaDaDMHTcIM9vz3p/TfoAGZhv/vF31gIbJanJVC1GTHBD9ZoNVB
WGxQYWff/N/NGd6ND3NyO+Ctt5LaGpEikV8mo7L9XcTWkd0dVJiAzkIjmzMe9sBxChSGrIk+k4dN
1hfn6wz1OqVsS3AOEkt2Ruv6NWqngVuxzD+V5/qEbJTYPyc+t24CBQGWy5K9ufSoc2xMRnAn9e9u
Xx3Yz01+yJ6Abi+bih5inAtuazGi7F18qZ3oyXyZlniGys6Z7codskzZZbYtZwy3WCntlJTuXSlb
/fn2HnM0sIcUa3Hwxo70bu8uu3CtMEAm3O0IJu3V/AgoSWL+cJ72SNxESwn+/hT0aTX9bbU9NGjN
JdXz8V5lR+OoLyhf4hw+xbqqHu+OiJ4H4G4e6654NjzK4PmUoVbve4BntqpFS/7WV/I2WfGyffja
fFBcqATY2OJr+Cv08tCW9nW4wE+d0Y0iFuy/27PUWFkPZHUHHFqJy0qY6zyi+wplV2dayGOF1/Bg
2voahU/o/GRN/U93oSmrdKN4aia09994YS1qgtrdywyKTusskuyzczKCYno13WMejKjxa9oS8dy/
ZmcVJOo8PlFepceMJXBzGU23F/Y440faQ5Joih38yiV/k4jkg/781MkIGNe94ZUvd/yR6Fn1ZXSM
bws6BBOnInrF2LtCJVXoluqrjWBwFs4lon8wNv2wEf6ngfSfv+sD1iHVhTqE6MqO+rpY4Xj3OaU+
x9+mGUh+/+9L6T9BwH9+2sPGFZtGHekFnwZ70DjFbobgZVJiL0kNJMbI2Ev27/KGarwBj9ApqCDs
f7qK/1zQ/3i+D7vKlTpy7EauovFGevHcE1VnEkYr85lhocxdJBzGnaMtJg8toZflcxr8trGilf8B
/lCmtfTvlwvuVcGwozJe+M/xOFchr+7tIErIpm3EaB1M5x1BNfMWW+f+VoJvxv1Rzc8pETkUrylD
3471GxRkAtciUQwjUWArktbUWcS7iKsWlCof2SVkJkvfrRLNkB6yK/5oevqzAPj3lT+snFSLtYEx
5BLJM3nQUrJevbSfEix9w1XonQl9RIlTDljNfhq9ov+JF/77sx/WUSYLtVa1d+l4TYI6xPufrpQp
KUGj2JjNIdCukZfJ/iRmc6uZhzS77Iiq6gDzhQj9SgSwdLf1i2fo7NnAI8WTPKyvQF8YMTxVAxJe
Ize6rpDIm2QHUCDHwd1cNdSltfzcJW9Jt76CTecv92jRlR5qEhsxa8yRUHEKGya5T5he6gwBA92r
dKjFVXxDJPz3F0r674fAmFCR2YBEFD2IUbn9ZhRdam6ES8MNEnCfaOhwBBFQHRFtTqlv29v8SiVJ
vW7+9PHTM/5z9f7v46fn9I8y6iKgnOhvgzSBxq5RIr2wysVtfifJEKk+xCatAGKaH14aeTpx/vax
Dxv0JU5FIylu0rF1gMmf6gPhb6XfoFp7zk4koWJ2vG1atJBvhj+6gE83kjjs6IP8GWFOFZOf1M0P
D+KnS3p4G/pcrcurxp3QjvkTGsarpb9TZEDMzoj9hSKUJuVYXTs0RMQo/XRL1P9+I/73JB7eCDMq
rqGslRLe2yq0EFWCdpJ+e9VwjrncHpE6rqcDdZI3vIAZamqBrs6RiCVA3ke62A2VoF0HEkBn4YBn
tOVSVv8Paee1HDfSpukrQgS8OS24MrRFUqR4gqAoCSiYAlAFf/X7JP/dFQlyiImZiO6TVoeAQmZ+
+ZnX+OXZF6Bmi90dZtHOtG51574DQVNsSoPb8bKtw6VB5xezVnG6//2WWXw+OtMoMZhneRs1NEMr
oC2ZBN3o1bEH0MtZoTeqOivFEqKkeaAHKZqVKE0uLOnS2RJL/m5zHyRZr9qIJU2cFb1WOjX0jCIP
ZEib+mBcrgSVhAL1yAAAtmn/v33+rMA81lmuFCd2uQ2iow3pbvZXdUivM7TbVRq5tbW2V8aPdHsi
/vxc+PFL+3lW3ulJOkqdXinMu0s2r5f5B15gcFoXrVpwBZBaB3WXMO6IDgECflTYS8pgX8xhPuyD
twr83QKcmjI6tAf2gWWhrY82jeegCbNX0zU9nYv2VhRrJTOPkRXxJvttELPsuaV8LvR5DXajZWOH
KtTUP+6DbNSjVBtTjvaKztkVHfT1GDBEubYWMm3ly3D67kmzjW8NR7Msk0S5GxA9Z/Z2DI8/z6GY
/B7MvXUKOLXM8JfmXcrncvLjD5xt9G7Kan2wobSDv/c0uH1Tz5xUe8y6W41vHXb7A/DLY/w7toA8
0WcJlsLXF4nhx1eY7XWlPdidcYpFRAeictpkSMIwdKhirm5K0xGwFlrSXLLDD4EgVayLJt4AB6S/
kJnbSXr9fvt/vfXercRs+5tloRmFJskkqvHaoZPl2sUvmNIDiK1T/tR2tw3gfpf2mk7bLPHbDBHR
tdihibn+/l2+GAB++DbzY6C1k9H1KcmOZT4MTQh9AcH21gp0QMQnChLqD8YwGaJUB6Q+AysJzT+6
GjjD35LZVB5GracS6cs180EEs6J7/T67wCUm0l+l5+RXxXwvRsy99FKKbKQ0V8NVnod6FMJat26L
3zp8LrSXjvjoVV6jP9p12MRbOksMCYs6/P7XquLu/nS3//vy1iyjkQutHqKz+PLOVhb84/I/Vq15
uZZRy0ebV1obbRBpfjsGE90MultwKNsrNP/OqUtN2i9CxZbeaZbm5E4M9qYmAmQW56Pwe+MKedfa
E2gnNJWbXSwtIia+qEI/Lrt4qffRr4yUyOn5EHW2PdPi1m06MDkclWxd/OjabXu4VUsIOJCAjauC
vkUxCDpthxXwTUPj0Nf+QpyrNj3o7j8NmtN/ldHHfFZBXUwNU2aRqFj65585FymK6r7soRsTtts6
yEd/wDLgvG3YD7F7R8bShKPCX6kHpbmhe7G06F+HWFtVIDbpMjqbH3/rZLW4sSpEoBRWp9cPTKdg
IXDO16f1gRFf+6RlGydb6/2OyRRLnj7TaWsXTpr9ZRKl/3uNWRKnHFMti058cqMRlPEaqKQLgRuD
Ah6JoCnYQN8eQdyggydkBUE9ni0aEkagnyh+IKk35J66KBkU1Y+A6fV/U8ro4vZgBYQ0+juKK2nh
icMLrcJrmEKuR9q3VL8H0Hsora+hdpy9CVYEw60rKODikosfAPCcvG4QPW47DrPyuWj9Rr208wum
JwOCD1ZgAYO/sz24Opt6c76eeowvbh2BtpT2J+Mxn8DL2u7CaRV33+fT+u+Lze/GXJsG2iXyXWsw
UT9A0IbYo9wzbJ4QQYThckTQnRZvdG3CwvdojSD6eose3Q7KIH38AaT+kjCX+WXu8m4ZZ9foONRS
d2p4KXnbvth/ago5V950f5mIA8usbuzu4pyvIbYkv6Yu1B2XuUz8EG+A8jpMXBD0dxF5dpGRH81X
xlCGDNoWxvh6eInvs8vCZ4yMtxVz5N/8msdhbf9GnHjS7q1zMJR/zQZWL9QTlWMDrBLzktGCpSa7
goaPPnLzpz4xZIH6Zq10+vP3C2uydJhm13le1pmllhwmUZRNiDDJG4bhp2jDaJBhq9v5cf7AOpQD
h6lkArsGW91537/FF3giEb7+7YzZjX48ZRlJE28BdMu5woPi99T4R8bfBO99s/IfWwp2yNxr6Rgs
PPrLTflOomd2hfR5WhwwpJTvxsFPamFqvI25GfwiPPka8ylD8Hk9M8gCe7hYSmWUpafPLguce8bc
mnh6VkA1AxsAckijgIFZ79YemtKyExrYktCER0fs+5+uiZ/26Ty+++mzQFrE7SGVEx7eQHgbj7iZ
IBKJXxleCgEaFUT5/Cq66eCC276arOE5AB2Ex69dmGDDEYsBPwDSQab16mm45yK0eN5BO16K+LpI
oL570VmoNTLQ0pXYpC0XNlA/ZtrIkiUaZwtpxbC8Ss6buNxVcThCx+xWDL6PSBoNHeT78XVMYfeU
qygiTz3n3oBNBPz59kKbtnV8JUuIn/tHwBNDjvTRRTKBkzWCXk5c+1UQJ6D8APtxmGui8YVZX3Hc
HKEsyyOUwON90f3+flW+PgvvVmUWJU/dWWVkw49FhDvdDCSMbu4VfzKumE1j3YrG1OjRwlsnaNkv
hUPtUx07E9KZPb1qWRfVmBQEkmgNNNVGw1rpeMUg/gQVHWMepjjmY8Lkf+Df4+QR/lYDMyA3xUwJ
iAEMsMy3s5vIc3BdDzpoTHh7TNcS2YSG3D5Nvr8qw34r2rfnePX9x/ucEM5efxbNWyylU0fr1D1K
sLrftKHsNvfKeKWoF5ZONHHVF6xb6BZTgjrISIwaQ6nbqX9g5l9qaBWcF9KEz8s5e6N5gLWkKJck
lIkaj2yAqefkqQ+1kFfRSQx8EAeosEphxDz6V44G3cIX+dz0mz1/Flr1w6idlMOg7A0FaCaAIMgA
bmz7Yt1AWaRHf/Lt3bi2furyQoD5XBjNnj0rjLr6qMY59lt7cNSMTtGaBJexOSAKO9zC9jx7kUKC
Zu/g6xxRFFphQBJizLEY4xc2tSEuwXfZsWknZz1v2RVnXxoelSQUSjIp03MJuvSPlneAJ2VeJX7k
as3l91vyc4j/+BGM2QVTHcvaHuw3aSoY123NzY6n17Zw812E0ho4VcqC5Zn75/7A7Lmzq6VNk3yK
hSSWets9MXg675Gs0fbWJSic6Km9EQiQpUj9Nu36EKlnD51dKedSGaVJ/FjccMCklKtsfXZt2KGu
RiPKbVGRWGqEWGIHf3qmI1sWHu6qodqzkGUMSZPWA7vs1LoW2MbsUcoumK5jzHUtAVm3LmrIZs21
AyZNMbfELLgO2iWSR39HulQE1Jt0C1oKkaEILJRnJp5M+wxgWYjG1AqSfwL5KMTwzadv/QrQMrlt
f6OKKHL99ALzL1wOUByDEWsHE0qCdB3EmDV15W1zujTALdwD0neusSEg0TN8AEwAcFRXA7JD/AFK
S+b++P22+9zjFSvx7qvMIqER21N3Tvkqx6eJsCeDTo12MIjFm+Uuknu3wIHJL/zy2QLwjllIhm0I
Xq3ueAEt+tQEOTVActkFiKMe74/VqnzBWyURyKX85Ywj31+oSeLVpYWc9O1EfLegs5CZGKVVnytN
2ctbDdEyUIzIlqCJljP1BsDiHVBGSa+O+Ir1fhoMxhp0bdFdSGUPAywoMxSjT3eEOnKVwVdeEnrW
I8Z5nq7uM8z7zj9sCKGix75iKQdAGZCwBWNSflLl/VGopIDF+Dspu8xYA96nXbg0Nf76nDjCStFw
TAzZZ0FBKxglF0dd2TuwXq7FWFwoAgA1RcffbyArL/XtPid7b/vh3xNn4cDQBqVQD7m4Gcfey7jG
UfYk75NfBC0EJpqEqoAuIcrKoe0vU7JQtI7qp3N0iUdMvsFZwIrvkEJlSO90azO9V6anId4WoB2K
y2UezqfCZPa+s0givBC69jgqvC96z/hepRc2GmBnYbCGzIGSBIiYQtQkEw2QIBd99TtgwwvX59tM
7PNe/PfZZqnnGDvVobDYi+joVpsROvG0MvAPC7uziSQtqMP9iDfOiiYvbNNsV09gajUC/YDuFgHW
2irpdZFdNYrvUAReYkHRAFjY2CsgbijW0Cu1fsOOT1xAsrTnlLvDHYIC8clzQhSJ6KMQKKqSgNXf
w8eSsVOBBYXziQRznDnCSnnIgBogxL7Xjwusx8+js9kazCJrczoOURyzBqKZDTobcHw2eKffOYYS
P0ygv4gBJOEQVA0MWa/wAW2hZM67hka+1Rg5S7423RNGw++Dm/Z1yP+3KrPgple61tYZq9IDLFFD
REgCfBjeGiCp5MrxFiPAKPO1R2BzxZN2QuB00zoItvmASUUX0Ii3NRZEhGa4Gcw+E5Si3kByiOS0
1gqZqjiQ+hBq4fdv/nlcZWuWLOsG7qyKZeOb8TEVaZUyLZtIVfb6Zcrs/lWuQiCHOBZjG4HIHmQR
//TXQeZc9TD81gPwoqQl/vdv8VWa/OEtZkkhbG35dOp5i/ivfSmhzr1x0p+0gRvMsEIJF8oHxtU/
LDMYDmtTcm2uDXRIXURjYbsBcvO+f5/PQ4XZV5klipp87iStoepovFq6KYjypxg2SoEayy4Glh2e
z9vWSyB3N7gcescKijUeC6b6sLS11E9F8cdXMWe5Ikt2ktuRT3MUouWye0LWQl13aFY8TV6MMTha
Oj/zv+UGBt1YPNRnr3s2MIbwtJ8LH0Wcrlnoeb9I83G9nkSKIgM7IgK2BkBt1KWfnAHqMTYjpa+X
t05YcAjLIAVDaR0HWo7fv8Fn0rONPzRUQ8dUDBUNqdlmdaqhVVpNM/YDhUqxU40dtrqa/UCPxjpt
1OomAm6Uo2Wqhnp3oSBLmIOdB4dVXTTYfNTZj+oUlvYFMQTTpa0xRJiJ7lRQrwBNJHVj5GHqPOpg
3ZzrfryqU3CT13EbNs3eUn8ax9A5hlfIqGRPiLcViIGXay3CulDrt0at7HGZQlf2hAvGYUkzfv7t
FU4oKsGapfCPjXrXx2MaW5MZDWWloyeLEKvu6g9WLcjIw2/T4Bev0I/NAxSq3JOJkYQL2Xk8hmP3
IKPMRgaIcZmxOVVbIM5ZDndxTaFztDyp+F2eNh2KFecLJ76UsjWpVY6BpFcNmzOivw4c7GvU1Yj0
2j2sfhoykg/pQUk9/KDGQwAKRf+1WKPOw+n8184uuXwcUqfNS32f/bXzEHwyVXOE0yo6VGgZhagq
0j7B7hyXB0EB63fqUpH0qUydv8LsqjHPhz4GC6/vywZNqAJnp+dpmjynAjzXIJ5T/jhLN5P+x9Zu
s2J9Yj8m67LaoyLu5hibKniiNAaJ3mF0FdAKg2GtG7xF6uJX3K/Rr/9j6l5vuEB0AAsqiOCkpgun
4z+ZOmbN3UO0c24lcD8lzfpr8CBnJoqFJ0PIIjkzL1sE8fGYrISVkjFuO+DGCFKEdrPL89d83MrQ
NQ7GNRZsBXOQDDFT8OZ+FF1nEg5oTN+sX6W1zs7+aF9n8q5LghpkROc7sDOyG9omWu5Lyv3puFOH
q6MeKpjCpldpuUFvFa6phtfPYR2jryl71q8k0L3jDwfhZWXbTdeHaWeQr0/3Wv6j5uC1KE508d8m
a92mRxULkTe1e/0+OCiLSza7hAdtSk7JgV3ToGon8K9TkAKSwqIGwz2qG3s7mNf4BStnDJa3kbor
BqzxbqX8SdbuyozPAU/aU3C95ppDbYhpVfVQg4NOLyod0c7LMV4jNN2U+PXsKvS56SZl2zq6LE+X
CbJIsHlhICJZLK/NaaM7OMP4p1cDLbBxy4JI2uOIsyIyM02oIVLYY8TijjjBMCTvLjXkgziZ07pH
18lz9HWNc5aEyUx4ID2z8R7Eki5sDjd2G8h1GENUmXxJuxXiMX6/A09auXK6xqTUgvSHrgZq//q6
wUrkmIdZEuoQu7CtQewUTmR8AblaArzIxNHjP1eIXPp1ue6hU2phLa9onQIWG8FQL92sIlC9v0Tm
52oWwi16YUOfcK7yC9E5HS8JsFR6xmW5sdeoPi7dn4u7YpZaOKVmN+rhLXLmN9AgM79GV1z9rSKk
14T1BgGWm5IGJiCcm4UdufRbZ1mEnKROppZsSGrWJ5mFQiMYzZe/xjbD3POhCuuFa+JTj4Wvq+Gl
4qiq7SDyKM/KOEVyJMYnR30f/cGkbPCk1ekuCXKGOJQicLXzdRFUZbDwO78I1x+eOivlslqp+wws
7r5Fvsxad+mFYW0Y8/d+flPBlsCvSsKV1JIZQSKU1V0CiFjIYy2xb2b76sM7zC7IcphSBU0Xfa8/
C7/7v+VRPPxG45w8HnL/2MMkFMxD4PITWtBVvT3bvlM/jqhvS5h5VAGpOR1Q9bcJRsMOQcTb+X60
QgC1tMfyQBmeKww3lK1VuVGO0xTCV1G9Jkqod12BKMHKho9/WWyQkt0Jrh8FIFIalj8cX+xiMxab
ptgrjcsJhVOBCr2tAQjY1qlAQ9RyiD3c6egefinpr0K/dNqNfQZfvynGX4r6mB4WIH/a0veaXbFT
UfZTqRTcb6hrV7fl8WoI2nUC/RqOJxa9a4ObIbrRUXx0kzZUAsjFYFqkF+nZvkvkzaHZMpE/HPY2
5E1IkyHjFze2kKW8rl6ogXdLbbWvDvKHFZ7dyFFvTkaUqfp+dDvG14i9/gIrC/PPlnft0+QefoLf
xBcr2kdL+gKfED7zczW7WuK+zQA05PoeUTGp9rBiVZ4kRg9pIOEJtsqg5dY7ZCsK7N2Qc6GFWnjw
WOOVtGSaYYjD9N1GnwXQWnOMtNU4bKwP7TIX48CeOiSHhRsmsN4NnFeEC+skNOHgj/sK7mV+Za3p
lL1MnrFGKF2Y4mH1ruS3GtmT4Xa5J8mY0np2v6vwon7ginsDjeuRe3ywBqx04NV5NZp1QmwZGtfR
HSM3Tf2FSCIi4nc/bhasx1ytCsVK9b1GDo7zhbAEkeDHIbcCUtlw+9dkj5RgGtDqSzXUxY7P/dqJ
Nguv8UXg/rDVZoG76jPtaBSZvsfP8YCU80UVdDvlGTEJ6znddxBu9f3CIxeW9Q3H924kkExjejAr
dphIXpBMwdkJ5QN4ZULWWln4gfrCD1Rm94RW6lYzHnkahVRDH3JryptSC50zAPBQN1HhGborebhU
D7dHOD4RMpcMf10ZTvgKh3dKJ9RygHYgscf0T/U6ZGH/aq6gk42hAzyESRYSdlrgbKHNmk+Gq/yp
MF9KlKW7Z96W+8/J5NazbQsdmrm/hXHOlSkrEk7mprtowyJsA7TxEHlemk5/GpzNnjRHskWDcz4e
Gknbx5anQ8r9iewq+zL1IvWqi8DTObeIu8Mrg5UNJ1SGHP8/Ox7//8fO4WVSZSr6KecVyAkZPSNt
29xkvolXPONFlLdp/xHNw+xG2HGih6Gjqql7lIf/o8367z3EZn63WdOyaBWliEUMwrdP9ae147ZB
9yNmPI03k7vwuK/vqn+Pm93tclY6B9PiZycb4SniwXRE5EGjjHotNwgAMS0oveEFgzPAIN8/++uA
9O/Rs2uy71KnSjO2F7m3oNj4fZCsl1k9b5vnc+D795zZ5WYYg9Gap0ijt8J8Jxtbt1O5T8+vJ/uX
hJh6gVclf6BltAVRWVYjAwD8rxO2oEX3S7c9e3APzgUm7k5z5XS/5eQ5i0HcIVklUT/qCep6h/Ti
xEAlRXpPRM4zBt/Phxj04fR76u+LcV0ARFCF2QgkfvT8sOqw/4wv2msJVNJ8lvc2cv7mc1XfHh5j
9UFJtma1NhEGpKkKs+73UboakxA7TrvdSc5FdrzPky3FiFwutIE/0b7mJ3F2G6eHWj1oOvtBMCj6
Fxyit+PPt60AP2GpgPg0NJ4/bXbhmlXRZo3KZu8Aa+OZ4lpIQLDlJfhyLQT55NK+6z0UVGEK5U8D
WrVLoUcVq//d7phdi5F0NuNcHIA+8vH9lXGFQtQIeWgjCQpEQkF+VG4fYDsQ1CQhv9RH9fX4V9vC
Sn5A+7/8lTQL5+Kt7fjdK82uSF06qXVhczAQehpddNT5KpO9zpogxtIVz5uj/CNt16hTxQjbP2Or
W61qwz3hPKSEKGgJ2sNldjc8Zz/NJ5QB/IG0BH/PQEO8ClkA5Elcxpp3OYJSpV/eHG6i68FvN+O9
hCUxBNggRThgCwoKkvYWi8MbQaWnQbOEq1zabfasAStX2mBbCeuPERpmNGdQj8K5A6k6gf9auM9U
sXdn39VUqN002bQ0y5zfZ21yOllFYai3bwohh+gu0EpQky7fUq92QxRGxba5gxQVpOWuiy8t2Ltj
4jcI2IjpRwPpd52j2EG46O6/j4WfxI44Ce/fbX4DprkiZ2dJV28HsIHF+eJwvjin29zYH3QGXyig
J/CauYCILPq67Nf1EBqMZCP/WG4NcuHKT7y2X8tApTy59ozDRkvvzPJn4YQISMiIPgFiLNzjMz3V
ol7nt/QDJlSyFu6Tr2qfD79jlv1EutT3tayqt/JxZ+eeeloVf2mDUqsa+Ev2fgSLXhCHBIbM9Ohn
73FYxtJ8hSRsGqyUNKgwhYNPST1/cK2QK2i4HPvglCO3rC5Uap+GXvOvPrtssxyN0iJmRwhEZMV3
tEMsEVrrDT0DRrX1LTNsmDuvLff4o8CQCNmaY4gSqpFvrBopjNXx9ANvpzDxu6WM/dN4Yv52s7sZ
v89Wbo6aenvi78dHCv9vt0WLoLG2BsYZCK0ymvUStDSD/kLB235dWUKvOr5bhPN+kQp+WNbZXd22
w3CQgGTc6s+nC4A8CJraF+cHJAZRI9rz1LAOWnx5EKxAYKZZKX/4SksdmC/y+A8vMbvI+wQjO13j
jIhoUeluxboIDn2BO8I1Q5uFOPxJV1N8f1UzhLKnbTiMBz6mYlGjHBpVktVbzdowro3X4GSzKiie
7T8AEQYEUKjLDUEkxDYdjarrLA2yJwyFYJKiRLJbeqGvyvQPLzRbhbN1TpOh4AMQwLz66Cl4lnp5
EOm8x7BnoOyiNqvkV6JX+n18+oRsmn+L2bd3jmxES+dbIPgyEKpRUxMW5q6N0B1LgIkTUjw0aRd1
4L66Iz786FlG0tam2fYnsfVCEa4nF+3m62GtPVdcVkdXws59YeG1r3b7+4WfpSXluZD0WB4IxvDJ
oFWNljuht1Y+czf8lFv38DCkbopPO+KRpR+jsnbTXjaUlBLjuqv+t2TtxgztR3T2HK82b79fizc/
l/k99v71ZinLQdHa6mzU6q1yF+/b7uLZYvkR839RMYr6ecIHDJwSU4RAeYzu0xcqpzpItEtDvl61
Z2KukPk4lFtcAo6L5csX6dSH1ZrlLo5lTaXeT8Qs5qlApahw0R75JcSh6Mh7VLH2o7NZalF+1Zx9
/9i3RPNd1VRnaqJGPSumPzOZwB2kFC5h+wnzKYHrza4XGc5fVC8fnji76OTJSfS+6cQiCIUfIUo6
bBDEQ/wb8TSC0q0QjLFQx8SsEhuE9M/SNn3rJHyzD946a+9+tNb0kZ6qijgZxKZrIZ0jSijRA15K
k5fO/xvK4N2zpEzCXF7nWQ3rOnm5d75MmXOQp9v4pTl/2Omb6OX7jf4JOTULOm8B+t1Du0Nd50eF
h3YBcF6tE4bv8BSopZB8b66KwPHkJVjx4laaRbqqrKZcK4g3KtSNAOpKc42as/s6QO9wbcq41fi4
BNLQF47NW+r67pf2kXbs65bwiguvcqPf0jnXXm0cRYLeB/BWrNo/Mg43QnFRGJeLozRdQpNR5RUy
+qHJckjC4mRj/jkPrj6GybXjwgaOVsh0rzocIZ8Zq9fmZnggC1yu5b/Mrd/FpLdM690PME71lCg2
x6EHl8nUNUDH7E9urzCUjZSnCtHy3K/PD7l0qyAdOwHNhzt1lBTA/QjwACDVV3oXOiqiEPJSwPyq
vfThrM4CptqozVGpSPPoNNBtra6cp2OHgh7J5m4MiptDElan/26HRVzK353SWUS0qqYcMqlXb9NN
sVf7fTZe9peJJ2Rs9EAv+d2Yryye10+wn9nZebvj3i1IYY921Y38ZuEpJ0qrkqnIqofkD9avGRnZ
rsuBluRK/iEkuTlPq+SqOQcqaM/DZiz9EXa3E4INEMqODpaLOl5mHTic1TSBUiPAGXiLoo2EhSPh
Vtg1whBpsBP4iSJpdy/ML01vYnaTeqZ+jwvTVvwHbE/bp6oWRAdm2PRiTjAnm+aypcTaCn2zIyFb
iAdu1RTQvhEyTkVCM0b1ULvM6v20Fk/CGcLI1nBmDPvJSLfaaZeBVhMsIvtCDON0le0WwQgHUeAi
o3r0ul2HbQvRyjkHhRzQb7GUHWoFwykG33det/p121yl1UM+tkALIX3Uj0urooqN9s1eeANuvluU
yZDMqi5FBbo1hT4XNEItf2YQZElBgsAecPEffOWwc/FvT6OrAjmnVzm9iI/XQH5wuKHfFCjnFe6F
eOMt5HhfVkPvzrA2q4YivemGruASRXJGSzzdHZ9H7FSDdo80Yj79ZZ+Q5QjjakPIDAshl+3h/vT4
H/2UIpCkNfZ/DwuXwEJonFNALSMpkuRMRoFlwoQ0qe4TQUD/hhKo3x7HXbe/pie88DGWroE3u5Z3
S3Wo0kirLD4GQmgHoV9i/6DW8oZbVHSA6ojO6DKQ/6uG2PtIpc0un7SNmrRQR5HhK0G3yYNOzJe3
x8P9RDdA8uuLyYdpHge3qbm2mZUQ1O2g+J+0AT+8xyzpNpsTqUXDR09F7EAyHvC1gwUPyNaeVshi
KvNVa+b91ptl3GDA81xJTVwAFc/CKuFe8Q7+m5hRh5Y6KpiOhaUFYvuLDcBPKM15oJxdDg1V5eF4
eLu5YO7TiEYzjkJvIh5CizQ2QmVB4LQ75wLlStooyMYutfwWX2J2SfSN2qu2CAyl/HMaHnPzT17c
U026FXhEtzHI338OtatOVxgheWa5lpB0JEwtnDWRtH4Tn+bqh5PS1VFxpsBkNP2DakIkPnj6+GOH
Yepi92/hZnzTYnx3xKzOHI5NzpcX9TykaaEvLeTSSPGwH/etCrvWpUJWX3roLMiZlppVSX8Wicq5
8OzpGeXkM446xiYjlFRp0HU3mv6QW9exfgtT27IuEyBZV8yD/k6nC503Qzvpx0F6SOhhQZU1QBs5
+RpNo1OI7nyWbhVpPeqb3EUeJkFjSF05vzVGee0O8VOAgdrNwqqJPsR3qyb+/N13HM6D0jkVyaMe
5o0PDkdQwxF2KoCKhiXwWWx1u0V089KHFH/+7ql51lWSKhMimlfRu5UfkO6WaN4iOnZV3Og7wNUL
2/Mt+n33Q2fRcaiVpjZVfqiFxEKADSND+OyHg1j7Ruhn48/tFchzAUanUYokf+YWD+0l1bH8J2Yn
oxvomYxhge170qa8/m+kXUsfZRY3p6nL0T5969CYpyCZAtGfAQgAkEGk5UH0hCmf4dkLjcyl20qf
xc+0KOo0OxA/8w2C5NKrBhKHuaFn2a61fTNWXjxJi8+cBc5imFrHOFIo/d/m/QpZTVHzkjdCs2Ik
/XOpTPrkkTaL1W/k4Xd7rtQn22icVr0t/sLyBahyhRFEskL+PtceJgTa/hrgoW4g+MSeskH7Ohe5
ab2q8Su1yu1R+knvnibu24ShbabA1DfHwxoxsmN4WFJjXSo75lTEMld7ZxApRPZXyOfkLdh7ON8H
+hFQzsnx/JOySWRfXrfrpbOy1DYzZv2JVFKLThKh/Ax81hUtEXQjfFlHtuvoH4J46dcudUvfwDXv
1qaTosFsGq6wlHno/givLDJ3GdBYzBBEhSG5aI/peJOb+xTiA8iHqw5oJWZV0TWkTCxMHmTnfnHL
LFxpb7j3d69F+7Y/pKKHUKQbR8Gk9PY/kybtV7d+bT2szK4NfY3QQzSEjepasJzD1+QF7X5EsMEg
bdEaBZGRvaJkHRSPC6F7IV4YsyAqa8dKL+K3DgcyuSgDj8iyYWti3o9BdRXXJHgw85Yy/aVujjEL
pHbSZV2e8dgSFRCCNwoyh20GpydjkVoPu08LXbfFLG8hlTdm0bFP1bFLjzwWxxLRUE17IaM8rPNf
iiFmQPibvaJTrnBLLnxneelDzwKkVLbp0Lai8oLY2SEjZTjVpgjPfqOj7rtOsAPNtwNomwPmQiLl
08vrwrw4iwjKhYHVWh/vJP1aKEE36xjjxY31OL402FggRjqiNrAazmshhyZC4Phk4TNSu6a90TV3
/GmAEL5Bv4qy6fSTVo1r+elLf3hpxgsF+/aDQ0ON/5XCdvLHu7RDKrvyzOgKFwedYBF5lo/YleJW
XG4YGvewubemcBlGgf+ZRidy2ugxrMc4lNqgEX8jQu+6FyfQnl8UbGSh9Iyl6dpIVtupcEdIFr16
lu6DN92idyfNKqNpskZu57NPUX+ELBMFXSXSaduTX9VAgoqZ+pK3JEm3VDQZs+QZOkyMZxJrq4cn
w4cN0MU4DuRBBUz3Ahw/rY1T9ar3j4O1O08MH9HswfhhNS72DheawnNC0TFu00kWb1LGl1N938ub
enwwEnwCdsJEBDL8E4KJyimIj7RZCHrIPZ+wnV7c7wsnbc4nipREtjSDLDd6OF1EW+exuI1uHMQJ
s/vTvr8WUKL/bRr6ps36bv3lQ15CofzP+ice6hy6f74E2IqafeGdUUr1cKNOl072QuVozpLf85nO
Y96QhUBzbf2OdvvudIPutOD8CwMETq72A9jEf6NY/wrq975KNmfRWzMkLe6oKG4HAdRdD9oeW0V8
6U849UCfPvhEk1p2UwpIJ8A1FAmnE7OCPLD+yhcmI+41boCYQK/wCNxIOUqJ7hG7JuyzYxRx7Jfz
M1wwzBGHZpPFQVtfYf1Z3R/W6oNxAbkBfl4RIJeMHKAEcbB09dhtYE69SEhQglJ9QcMHWp2SCekW
vAPOpl+C7rBX3RSiGI5FAm6Ep2ELxTd7dO6i8g+qMPqP7q6+zB7GlGTBa7OrGg4up8XwovR3Bj9c
11EZD6IsPF3XSFVbbonXwJoeyWnjBNWddgEtVlaue2VjU/oUXJon93ijvhyMW9n2Ot1N5MDcHtZ9
HZyx4d4iNAreB36IX+O2uTpdYJ/kJ3fGmjchk1g9lY+NN3iax7Qt2+HvY+IeE4Msf02fou1Z2ThP
MO75HxkNosvfIu1TXGCQaknXpwPzgaCoXKTvbZysnkrZRRpBo324Gg3IRTvH3mPWqMFCW3fKVXb0
Dsc7rOhVnJ3AJ/j2gNHypq92cferLyOM7S0ahavp7KIqb97ov3vrQU0vRqxVK1KIhvZ8nz9o3a+z
/UqsrmTX+NMNWF/c4+67kpynsrkd+n2HiM6Y7HLLzSPuvOIhLnPPQWKlRNTmuo0x+7RXihx5UfQr
PzxVpz+xaoGFBN8zrSrnib9Xvi/rtdzudBicUbWuogv1MeEmw3Ds9vxILgvgfeEOXYops6TBjCzr
AAVIxPfz6RU70XUW0iR5SbNNC1TthxCcXy6plvJKc5Y0OKNplppo3p99Ynoahb18q91oq6jw39y1
tO4GkfkjKh94NfrGdhCAGXUQOvhChh8F1qXc+ktgxrtulTlLJprRyHLjJKaNIcMZSs/1+CByJ9Rx
fO0FGbcdIntoKxhMWtbnR81YWgoR1D4Xwo4ioo9jy/bsm5Rp3HXGeGIaT3s9TMhZ3PqBPjldWWH9
ip95sISV+S+mjf+eOfvRWV4nVZ7Wb0OUTX/5n1yxZwwn4zi+sNW+ztb+PWtWWqqyqRycE23Q/Kmh
MxTvEPotQ9wGRW0JSp6IEi7+wK/397+HztKIMq6lStZpRx1fQfl0oWCwku0BcmgD6JCTj1YiVc2y
yuF/kTn9/yc7MxhcW3Rt31YNP3dk3qei1o1j8Bt1C7gfNxoJC7SzJfTl4mNnJWLnSL0+IgF1K2+l
J5TwsGUIYwk1R/tJoI3lX/8LhMC/HztrwMWVVMSDQmqS0iGLQwEOA5GvgCRpJqQSsO0Vx8b5udjR
X1hfZ5YpnOLG0aOc/ERad8gwcpm8jahumGk5KzXI1ymUQJjvC3v565nPv987SxLiTGvbOqdPRtj8
Ia1KvB/o4a/6SwFeOmyUAqow0UJH7QS0CDPfheeLc/lNrHBmYfs4qufmWBGsYI1uonCCcHHYQpZb
V750qZKD0LO8bnfGUmK29LlnMaqPBcBb9Ad7N8edcaVwYQw7tDAthnwYeAk6Ltqx/+tdPYtTNIgS
w7JYZhPUDopTW9wWQesHXIlAjI8+PCquKWy7Fr7z0u+dxSxrOBRxnDDn7d3SBiJBWsTNwLTkjyjQ
Bh9hTqR2/jsOugsLPItbUX3Oxr6lqo4w7d4mLbopCXdhwnA0TEt/GVH/XwwK/9+WVuRZvCr0/0Pa
eS3HjWRp+IkQAW9u4cqSLHqRNwiRkuBtoeCefj9wY3dINFeY2LnraHUrC4nEyWN+I8j6JeMqEPcT
AkI297DOUB/RcST0b8zdpCHCsSkmpybvpA89C588jE5eO8FVHrjhD2zGwh//cSCVlhxNrJuksq8u
8m0ceHD5Z5wKqlAmoEQHcxVE7K8QJ96u9r6+iaQcKEPSDUsTgReLi5jWhPJkicrZOJmD3Usb5HQL
R9lONe7JmwmsBlm4hk7h+pj/nwXn14UXMa0dxCTJ0sw4XaB+I5ljVT80bb4rh4JZlQf+4rzrh3tO
H9L9zyh1qzKYNXX3/4hyX3/IIsppDANE08iNUzOdMCeUX+TLXTlL+FglXqx+DBW4fuvkB5iY0g14
tDF9uB/jm5Vv8J+x9uuvWMQ6wTKCIkvYDvyvYFBWh3N9woTUdMd+J5Z+JPy4IHBxOV5OKjLCXtk8
F/2tHvkrP+Of6cvXn7EIfWFwyftyaIxTmGzpSUgnlAoyfxz2E4NELzB3KI8lXgeCdvv3lTXz75mh
tDyJ4pgbwxTyaSa7Wrfrp2SnZuh5bA/wRVzs+LBbk4DnuuGdiCh0fcV1FHvNIXFfocBMbvLDekYI
whcAJvhUVcj52eYf2avQlwd2tItehnvZdDFBo8oLBjKVaXt+xYlSmStC6sKC4vEcU8COGz156p7N
yoZIo4lvUIDNYYNAA/e712wZFmkXyOGITVnSZoJKXYA9sZ6y8WiYD1NWujVWNaRBaW1jlTdqkp1Z
D0UMYsYvLtg7CHcqdr1hjcAbWlblz1ajqVH9TIOnQdsoyk8THSVJf6WPVlBLXa51cQSnexpFqsWf
Wv87770a1f4eiUK0fbEwUDpfFX9k52cTXBUYEJA5F82VQ7Q4yjuK4PJRPzFjuk9umsqVSPbRfWea
wGwQU1B2Av9ehQv9No72CKt3zWZEjELbgMVqkPqg9VF7lYxksI0CNMPlHEDHlDiS9Kb2L4F2PcAL
5W94lt7CdCO9BZjfIh+uPwP2DttXQ7+SEFkygguTyk0G8EV/YYPG2r6YngDtmQE9MkgNXlK2pezy
2r6rDpEfwLv+1R7S0mmeKRRbZF1JP95LyZ2s53B4Luxq2sEilMWTnB4D/JShfZzdLNuhjttiY+52
m2qjqPSgMzxtR2fKfXNz3mebvPba36q2QwL0Jupc7Gy2qboTD1o/C8LTz4TC27jG++ih6nF5jX7N
vcp884D0qj+4mK7REJ0xQDVXVnjIjtaP8z6+nn3YyidkI2FM0579KZMeTn6/NzF1RXphW9q0eLD5
cNEtmW4my9Zm6b1GQplK3OtXg7EJ8TqefPVaTxxE/a5bZ8Bj7UrbzaZ7iWNtMbtpNwnYxY/8Ay9e
XsO1VNtczMXtyGsJjyVjZ9yWdiA8OAkmPJ/udnis9pDTHOFFbG0dHghK4yh+oavYbJTUjW5x3fDG
GWrnhc75HqE0A+Ddln3AzjYgCB4F2Ge/A6f06hvBld+gNISSbZ2avbjlHwS33gJ+w4y2LZ0ydXBT
H35jTYSSAb+0dDDqJFtCxQqvAR/Ic0uCHjqzZYyGHZ+LuTBQqeh3b/ktv4wvMbkxIShuutKpRTu/
ySxPL3fDq7xNor0auGO1Hw/J3gkCGlQfElgzm7G4kmWv38m23HF0QAkrPUCoOAFrtdHCbZu/sW/6
mwBXwgnuoBIhZrkzdoqwjW8mTuN2BB9yylKEnT4ajLhDtI5KVPndB+5Ab+SG7UeZA9tU9Fr4515E
Fs2+iLi4Ol3phzOCXjdvc5RQMDnTJUcUDlbiXs40p9x5T3BtGjfBBP36zB8ifq5tTO1KxQg6t/vO
FzE2nDcLt+Fk3GiCXVwN/c5CZvQY3vCHaQePnaCgXQudFw1Oy7j6fEho6SC5LQ/HzNFepORQlHcC
gNZwrxa7y4R25qBed9WjRqcW48aheoz6B1xErZ0J7fZVlTzUYqbOyzPMnn/kcNmGI//yDItbuONH
8m9KdYcZgdRtRdNv+4eh9Bm8bJAjxnkBjJozbLAjZu7ROxxcDdex/oG/M6n8lIjHOOhymi3ukNx9
DfSbITiqsZf7DcRE5ppQAS62aO6F7JB09FhX7/Y5e/m/KwhJXCQZgp72ZyMno25/8DFezzC96GmW
tUNdzV+Vwvrn5TmzLv6VXC4yiT5ugqxSyKOxcrzQpPTN35mPvYt5o9vBLKHJKdqEa/YS0nwn/+0h
F6lDURXioGoUw+pVi32Ik6CDpnvzOIeZGIHPSUCHVA4KaeuglG/yx6/PvEgYzlmbZ2VLjWbcyzk0
L+T/32ZUnbZHtRTBAyxcV2eA3+4zrgqkKqakSEspVUFpAm0yqcNH7WA2vojyFdL8IXrJo1uFV5hY
krwzF9dWu1ffVqSfVl48bWqKiZimZOnRjqi9r07lftoGuxjxKWUT3SVblL5vL4c1k8Hv5/Gf1l1U
hoUYi8WYsG7n66huxNvCR/cT5GrjdV69U3AYZ+i5W208fPv9fFp3URliYnqp5XTGAYweguI6pjBk
6GK8SZEyd2RzDhCrE6C117uoClNRCIXmTDfrYjgCwNt9M0MAfAkueY57hwWGd3N5W4sV35eG/3rW
ZStLFkozvczPCsIY9qoXIEhbIQqsQhgaL29dj0yMPxn7mmZTAmJHl59C1cuE56LwcK2eqlMG3VIN
T7H+mGq7QUWGtFp10Po2S/70KxedL60eh0sQ8SvFzs12qLjBZ8AFDxtpmjEb0W1fK8dcLQtWzr21
qBLHLI/btOCVtD5p+b686zfSNtwzTt7oN+cjpq1+ft8f6pWi4Pvo8ulpF/FblkI5nlS+9BaZRc+y
w0O6N13tSs6c6qfuJ3vLNY4rhcg3zwphTtawZ9Fmsu1ihzOcieq6HMRbC6tvzVdukC89t7ZwiB4G
N9jnYMGN6/yxv+qOiHwhlMHkiXQwcnuBFsL5FrIHErA4c8Se1D01EM4QxDspcHIdGRgVmkGclxmD
nDBTOyMz5J6n6zOpC1Rxr0Eq9UK274YM738k4TZ8+/vjfcca//J4i1d5mRDVNCNZvNVnW2BAAhuZ
rJCCG3XzXwyqLBAOFCsj9hbYL9WuHnqk2WLj9uD+KT0NGxSv2mH3y6TOH1ZpWN/hHb78wMU7rw2x
zNJSFG8bLEdQo7d1AHHCphNdHdvKEwMwfD/K5jo3fJD3yP9lD8MPLL4cOu3K0codST1eQsqFo/67
f9XE97Cap2s6WkBUECFfqFPGtxneNzhxF46FfiDCuD8VV/x9IQua25wpLPMftMCQVIivoQLTDfLC
a2YlV+b+/EdENld2k9hL2/fkhZsHzK38GMuv3L0pZjENDn7UD/KTcUDLnIJmwD8UUdyr2FPAjWA9
Hd2otG1Niy6Phj9BhXLzwFFI0LePne6MWTBc/vmHaU+hYqfnjR77vXZVp7eNdNCCbbGK4v0m0H/Z
9EXqUiZ1npYGh36mE8/ADbAgV5S1PqmtvyZr8x0a8stqy4ylrEKpFHjFU7tBTAeyXXuKEe9AvqB4
wk9IQhpNuxHzd6nZQ1M0BGjrJ/xL8243JbcJyhN0R7MjogCDNptIl9QCqAUoEI3dYDzmLXV1divq
e+Gyy4TN37+g74LSl1+/SAKiOGqRb2Ovgkf5T3VK9/ILCnrNs4rEk+o3aAL6am7/fdF/OF6AH/yy
6CIDsCQxl7BNF28H3NvE32Lp6AwKfw43Y05ZTt2n2Gcv3HLQxYHuLb5M/Uva29pdRtr3jBF4erg8
mi+Wo9wa+8w65M2+mfY6CXq+6typrJ2mRdpg6oNo9SY7ZD62wEgvKE1u1dchsZVhnz4jPxkzjx5+
XR6tu86wp2pDO6GSKNHt6I8BnkhyoaqKlq3ez36v6pZKZCzd1VD4DcDuy54uEg21F1qjTUeR22VW
HczcwFUru3u28JIB34XUsKO95sfBKxn+g5Ny2sQVRxwbvb+/3I/rc5HBf/4hSwmFLAjaUFSIyTJm
aJl1JSATFwJwizhXo/QiZvdlcA8mMbjcmRKikHex6Jk9w4CQ+5h9yqz3AtjKrFRn4ZOWnQ8pBV/Y
uhdjqxQbyC5F8odpfh2j6IU47XU43lfyS1U9dQkwzm1c3ZTCHoO0C2iQhnJ42KBbX/c7pdh2KHyi
GdTdmzq24OMJ4YaqvI6NNwVPCunYjMjC+fIvq/YDujyHbvsBXfmTHKQ9nJsDhvSOBShebL0qujXB
CFy88oL45o+297QEBUobHIfGtWLGCCjLoLx0TMMu2yFe+W6/m31/2eXFxZ50utiGmSIyzpL8qXX0
P+PPy90s1tY5ybW14SZO0AenQrdc7SHy1nHHH4yf5YuWTVHGGFthAL6sXPqzIlZBCgwgnnZwb8lu
S82f3pWHVNtY2+RB/AmjDNR95KoCmsV5QKpJS+CM1PrlXRPvQ3GvSe/KFNtxd8MHZod9aeeF5ssY
R/A/KkPglWc6auaDSIUfBn+smFy2fEykR1O+ri+3efQo988KLH8rupLpv+S0x6zOl0tUWuzg4hfd
S6Jey9d4dXu5J8o+2hxmskkYCz2iVvuAUVgM7AtNThok3FYt/83eEK668w7vmgwpONSE1V2NGqlw
aOInRIHxhGrke2UA/2BHe7zuoxrGPVDr2E6QnozvxcoT+bWm02PR88tIbBoQA+dE3RhW4jWghJAh
LVTU5W3rYSugjvs21psxcE3r4UKXkT7dGar7XSXdAFNpox/4MNkXOgxDuovUB01ieBk8SsqtGh7w
Kw5pY2U4DbrimpfMd4Wa8fkFL+6GJgatOZmdeIv8/S461XfVDdKqRo6bna3CIJz9dYvb4jeNp+jx
71HkOybOl7UXV0QwCE2gjxyu1k9/pnfoloC+fCuQhYk3wbbxzscREUr1mQZo8bhmh/FNF4JyXDc5
2OhV4fy+uNNFzKDCdhiMUxF68n428MGIuXoeTwhaIsMl2/pzerNunP0N0/rruosdj6xR6ZIL66J8
6CG+huRk8fYOZQGNvP5trTpQvpE4+rreYpcVqSuLrpqMU78Pf45/hNKOD+Dji2rbM3zAy/BJIdTt
AmDBbnxQf5dkmTfnDWI9On37R4YJqQMWKnU6hFDKY87FojuWcKiTxEaDOCqhzom/60cVTODsrgfZ
9DCQKIKF055l9O0h/Tg30vM0HsvBjl+tOxwbwscgsSfR7sfNqLnj7AKGONjsSAKGVcf+j5FATl4g
AfayMQxwgQHXVw3MuOdph9A58IX00DEAMUJ7eLv0Vyn2JNS66cQU4KEBVKZukfwTizeNUGF6GBcU
Nwl1AHRt+MDqDdcNTfK72VxBPqWP8M+oSvNX48CU1Q/Qw+NaDaOtvhNvMLN5U577x+Rd8S9/5kc0
zeOQX836OjgUXos3zRtPUxn76XwPRUKlVY2wEvrslV/PQ5jWlt/Hm/mvPKSPDFnqmTge7mGZ6/Em
8c9XyIu4+j54Lc3r+Frx+7u4IMmu9wwxGHVIUGxEO72NEl9MT2O0t/IrA1HtycXlXmeDNbcN/PqK
7J8rtbk536Gol95BJtykV+Vr4Z7PtiIQ5mbB66i4xd+s1rgEX0tIvjab0j0rb/ltdd6IvZfeMsWd
tnH9M+h3KQLUpSNTGaIY9xvEXZq+s881nJ7uNLWHnrT7PCvGvp7FHxb2r+Vudqi26hZzIsxQtsKI
LwwEob0oHYbKy6IXDpGpIqTzHDD1AedoMzLKN4YnvmfKi8DdojMt0BytPurPzaORvLfJu/BCG75u
D7JwEMqftN917TXtqJBQ/QSNJd416bWl1raSPCUAl5rwPsNVY8gMO4L9LofgwyqWZEiVG7YR/akT
bVv3voSGsvhOLioaexUBVJ3xwmFCI1O1Qz4LZNAAENP8Z/DTYRjhmsrPRs52Uoo+AfNV3yRdnfK3
s+xZIqxJhLgxe0gMVzSaDbONS35FHz7XlbnFn98nMZCIobSz7KlkXKIy8PihK4+07NP8CrYay8c9
ngMc435bincD7GrLp8E/4O8NfrTH9dmQD/wLutvBcNS9DD7HbbMmhfTBDPh65X+NF4tcWDVrM2/P
TFQnaZ75hNfjbYMck/wnGO3kVxZ7hbXD8Xb+aNsbw5fY6V0K8HLwYH8Zb6lqz2woLJmikOrUKaKr
NneNW+22LZ8m817Ge8WwtSupscNTfipP5tY8ZNHusuN65qy8FKVTeEiOK/cK2JG7Dl0td+Xi+WfD
7usjLvLopBJqXWkIwZe9uE/v4MGCWDk7d+B2ESf8yQHQ79bYMWv3zVIlwEg1Qe7O830jP5l7IlsE
bBlR25vk7fyje5rPvN29ShdGSc2wkkp+I3rx5YmXbHixyOJGa0bjpOquFuzT5omHBsVI09+pGntQ
fqbGCS0wIoCCYRUIY0TuKDKilwD3zDT9hSnAjJJD/cwxITa5cB015cBYpLzYE4dhhhhVpscIrXg1
sl3a7JMKpa5Sv1obvH+Tsnx9lkVDCGhsXpglGznepk/aO8GOL7D2kL8Oux1WS/h90qwofRWbmYAP
fu30zBfmXz6QJUteU2m6pmXNXm7Os04YSoba/fAA6wDBKucdq93JwfTQnI4xX/bKm/wGG/r16ReN
D2WQu6JJWuMk3SSdXf1K94QuCBYXh3jty6uzizkN+tvTLtKkXDUsAZyLcYLUVe1ahUvnlbAPRb3z
kvrXcLlDuJ8X4AbnlRbCN/nh10ddZErDMJqlGZG5pH8uplNoHgrRSC6lw85Sd1V3Cn4F95il5w6X
Rh2eegVQ4ZXWed1qj+/bTfgf0JFsLfGMo9rGtRazCU3onsMrBhrxleqgoDeU2+TicwKVpzTAHRs9
sP/fG/i0+OKN161lFIIC3geV4w6vC/PQYHKF+zoVjS3X20jzMa8ImRx7EWwBZyVYrj374gBY6YRi
QM+z43WPv93G/DljOTWGxGDtIDggMmgj0LoqlL627uLtG2JtaOeQx56F0hE/gYPsob2YO6OA5zze
FhhKoEp0KdZ6+PNf/I8T/2m/FwlzJFRNNLVcgL2TtHtTvMJkpoYSwdJG4VoFjs1SttVm5xwDv8u1
/f42vHxafnH/IjbW62hnzsv3VAjYF+tn30B/T7l+l6at5GSipz/n1Pzl2pPPneq/PfniXlQ7UTTk
pjNOIrcEoJIH0avB727Pki/LRxAq49W/gST86wOD6FtCHI0qiq0SRJ/SP0flixHcmNI2c+P2NSq3
o3KayJ3d1HoL5WsgheMvzD+CtSf/NiP4n03nNyxaLdZk6I1sVHzglOUQiGc5aoc2Uge/vWEnoLFb
7vpw7K9HjWUXRy08S4h/oH1yKhu/zPajB0iLfJ0ihTKDrj1mRhvFpMWjljsjWWeJ/rPvSYT99NiL
s5blRmZ1RmGcZGnfS1ct/j/httDsJNkllyOoJInywqsv/n8SU3juxUHr2ma0pITnFozNhUNeTfTd
EHQbfyDDoaEdMNSHmVieDWuiyys7vhSoN7J+NCSJj1vd5LRyu/CgO4blU5NoomNh4Eq+fV0Xfls/
FtM+dDvDW3n2laP2ccF/4u7pbZpMrVrO9f+lPeI8BGZullLILLejEXWU7bPojgdL2P2HCy/yprot
8lYfLzy6uDmLV3I5y8ACqzP9sd10eHVvpxLTIAT0lNVxzV+DuSJ+NEU+PbQk1N1lTFlbNO/nNgG2
F9OxdBRUwsAD7aDb2kJ2DYhq9epeiS4fw5FPK8vqVEfKhe0mmgv7AN0zCn+dspyVh2Q7K1gB62mc
tjpiSroWzNeee/7zT6s3pVWLUkiu2M8AecKop+pzNY8jluoB0LXp7kGR3ciju/K21w76/OefVu6m
VjiP2ccxS8Vdsyvo1thltEfYqN1g0uv1sSfzrqP0ejVDXgkrHxn8p7WtoC9nmrBxipNdkO3hawuO
LB0MpqMouOPTcco242orc22vF8FsMM/IsPXsdetW7b5s30LDBxWKeybgKUcoTu10Y5QbJCFSrL3W
9nvts16ENKVoUb6oSJNmNfcxpg0mPbfbHBlVlAFB6QKZ9aVVw9v5mf7PG1sRl2KcRn8R4uBMAFc3
4nRjKg9muosBWoB/8y8dg48nZbwRfdyRU2Ka5tYg+IAmr/pXrJy2j1HGpzeej/pZO+cfT4/jznna
mggf4nrshboTJU7e0pmDDV5YnlwB8sN1b+W4f/fyFRGIlSbLkiYuBY4qMe6SseC4o8Fn7oLgXnWS
EEdL7H5q8RD0h8FTW9x2j9Zu/VtbW3wRWYs0voilBo6YGENz0elf5+o+a1FiRVYusGmhvwI2XCNH
flsJf37oOZ/7tOscufMQiGDwzcGLxSuxuzi8fxp5GX0Ff2hPZ/W90fykOpQgX7pDk24CkJJrQe67
l//5Z8yfxqefIQhdXmt6RJ0GTCTwy/K35Dfnh/O0bwFoRql9xNCqye8VJ4xeJdqPqwHnu4/v8y9Y
hNlQx8vDNOd84ryfaGpvaX3SxHHLYA9O2RFlpwXAuZqrfyOHYIif110E2bMsx2MxkbrCCWmRWxQw
nZpcMBvIcV5+t89IijU50jh0Xmf2pt3VpFPnxFn3Mlk7gotMsg4yYWrH0Dgh9wgex8E4+LKpU6SY
ardXnPi/gz3Q3v947xdhd4qSUjyf573Xd124mVxYulP1wRHOg22uUDdEo0MHc7UR9F258nn3FyE3
U1rp0k08cwUHZaPCwUf4QZc/VJFMma9OlJy1/suHtMYy4n5adKk01F0CWU9FQz9NQL2bXQ2ck2GE
dS037635FoWghIFpgwIqVGjo6ataXefjoxxv2/6kVv6liey6U+yKAUdsnPhy0DwEMI0xUXmqtiIe
ZKV78YVNTlagYB0cYTznmlBbmsdz+XopKkeLdlb2lLZXWoio0gAn/UUyDnUheBl2Pboc2TGysGgx
MLqL+AYl9BC81dizsvlL0SNJi7t20j7yqt4rTriXaG7OYNq6lZwxAsw6rsaZtSUXYVYK4zzSq2RO
pkRHSo9GAN1Q8Aa4T9HPwUsb2sZlfb9ys3yXzHx+4fOv+hTdjCIeW61l1dZNcHhAfg7BHm3OHvON
rt/hI4VF2RpmZy2yLNWKon6o01DnYr+MoCY2Yrqtg+sk2ggoQGOFYnpG4qAbEdOGwDOt3WegXM/Q
evejumUu8h/v/SLC4saonWPJmq+4Ct/YDe6eDZpvm3xO3kdzK/0et32+VrKsRLWlilEuh1l7Lth7
s3lT93m+7fKH6ZCSRzwjEN3cNuggyLiy/htuTStXirYIqOZFiRup425F6Q/6zPibC51GFx7zsn/G
mqsU7eHl70ftG0Tvl+tkKesTC4mgtgMBbbzlNhERMaG5PPO+BOoTyWFIaXkp+824FNtaP73X/tCA
nAWDJQfVzKtAh77z99/0bRP28/FfBNmuzqR6ws3lVJx/yPFzpfzJtN+xcc3Qt7hLkxNKEBrOuC9t
/yg0kNGamw59K2r3ols5Dd+AUb5sz1LyZ1QMASEtBhWAOYUrAaxW5rRuLAA6ueBFKe84kYxzwRTB
3Pox8rtM8WnKriblUbIeQlS/4DPRzsOQyg2RBKqPsEGGfRy8VPpziax/A/VttX/6XQH6aQP/Ac+N
VMsS52JoSP0oAiuGyfaVYu2qxss1mCg+iKSmPMHgFa+NfD9Z3gUYhLvyGle+pKViUBJkfVrF5Gjl
6JzpsHgX04UEF0UYECJm5aloQ+PR7FGadtvVPVhbfRlD4y63ApmD3TvCTfJL/5m5uemJL2e46pzm
6fGMCmyyWaUDrK27yEzr0JAuuUUv9QzuneIf+KwIbgDIVzPtBs8qIOti/QfTaHXDV+KHPv+0T9fG
VGdZMMwtrt5BsIel59kaWgB2MXrnHblB6odus9poWbkjlxIukSRorRBRiM2YMebH3I/SXYOOdAsJ
13LT55VztfaYizDZtW0iaiMZcGCd+ha5nUOjeMoM/3D0wOdrE8pDacHOpFfurd1KH1XdX5IxfZl7
5mmuZ1E/P+2s93YcRWSOoPTMGI8QJ3kE1C/MLxkrK1sVmhswBqTBoLwp2wnk8mV4CL2QETtx/ZI5
0tkvx0PoZPE+9NM38AGX5C7Mbi79kxYiHAF2Qfg3iOVrr2wRYc9VV099Qm+sDGBhMVmakfg6bQQG
qwc0yIdt5K0ez2+jkiRbkiRZmqIuO7CX86Cci4LjeWZ6q2ICXDRXZ6TlMVoiiArbRr7p++dYe8fo
JsohDdKEDv1oLZ3+voT91+9Y9mPbKNArIyXPCYA5YgSBSy8MEQyXIrdu3ag44E2p/hHBnX9Me86r
fbJvQ8SnH7Do/CdymZ8FydRP9UdglOCOuxOZze//jYuQPwUahMTF1bfwbW75afFFRmsGpn6uRs7v
POsB1nR+ncU7G0hDnE7Is5uVr3XtYRdxuMmqtjrPo/O6QRWyCDaz1BelGhBJrMLQLYOrBG4rXg2H
sri29CIUyzH+i2bPMFcfd1F5k6iQ4DqZcOwGWmkb3ebsZHg7AaJqnhsoHU29r0EXXKWb4g/Ovb19
QW1ZhBQbYd56CQOsr16H/EecvZtodnNyhU2fvZnJIR5eRMUvBy9AT7LBpSlp78fuqoMIlV1P1Q4q
eg0pLHQ6PFzgMIQz/X00PMt6KLP3JvDl6jimG+SpI1BD2i4Pd6XmTpE9/k7Ay79YOJSSYtDCSpGX
1VrbqBCUVDYaLFY7jfYjGpaQDE+1CZA1fe+661S/jvGQPcQarWeN/7HT+R9jX7gMrtA0toXdaj28
pJ0bqD7v5BjfCiBiqdzz1wJn1PbsnK/qx2YCUebIgFQ2yU19a4YIGGn3s0XM/Awb0xWeg9qRSlsX
PL2xC8u2QsBFbnbStgjcPc3En3SrHMK9dOgrP2qdYKcWvnalbfKjeTQzLFeOSuMLrwZzvqNwVco2
+1xPftTdIZYmasc0dAf0ODOvnTZmexhxR0Mj3VLv5eAlCne1qt/oNP+s+NfQb8/xS9keOuZYVvUz
Y1eSGo4OwLs0BrUtqNtJTB/i8FjEsZ2r7T6UBg/hSmgmyAmCQBUK/VjkbG5Evgsht5nSbdgLzoCg
RKcwGXVFQMJ0GZHZ7dfmRCvx8UPW9dP13atNFE41uaYoblKy7WzPyy5cWfbV2QKszEiWdjUypDI3
61htEUFeJW9+19xVPkWHRXfJOrc4n2pEB/Ox/im5qAHCzFLZQzgThV8Zbh9hTTNurYcGZCG9DiZo
zt8jxjc2GuTcn37D4n6vuxg9I0PRTymSwhiCQLFhDl/BGMESrvOrysMUAqH28qDA6Ix+g7mRj7Pm
pfYCfow9qQHjIauV7Vc17b9tO376aYvLX6qjXuwmXlGdb1INKgCG9kD13MvF5fZ8P0OYxt+YSb3l
VQMNiWpNEPP7eu3TL1jc3GLXTwy1iGmRsZskdxh9dK4Bm3e/zpuGUvFWz++NzAm3MLcmtGBsoEkx
XO760E8npj/0EjAcfdJxlOx3ZrUW7Vdul+VwoD13dZUpvLveQR4S7e2NvkO4XbZxioQ0sJaNfYtw
+3RWlkOAwhT7iyiTe+byg6q8qI6INi68D+oxFTFM9XctP1WCh+EoFfwmjx/+fla/RVZ/Xn9xm17K
uJKHlFxUHbdqsjXCDYoqpTN23gVSmvmYzoIwSCecJW9l5W+z4H8dBHlxryqymQ/t3Aeu4iMSx/j0
5B4FDmI4SE1i3uKcZ90JmAWrbbi1lRfXKmsmuSYxeogEAue15F+knSF7Hbaexm1v7BAlwvwpOE7C
3Wr2Mh/vf2Tfn556vvI/x8isUMxOI5sQtrh3me4ArdsV7qSD6c6cmukpgd5+HSHVIT+Pz6vLr3z/
SyMvaRQUPVR5dNC5ynEAQx2gt+YNdhXvZvFCSfeR0nFNyIzuyvteSWY+AsOnJ89SeP5BTMreUUnn
IVLVFPaK/d56kryHyz9SbNGTMvyVdb8tFT7t+CLkpaN1TvNCnx9ZeNed6j70UNN5nZBqMH5jSXv3
9/U+itS/veFFgCt0ybAatvkk7sF1J/kREHLGmm4ob2IwOqNR0r74nUfbSnYsfYMxGn7bEsZqbq8/
VyghA8F8aQ5iQQ7to0+EgdXPEF3+X2wSvsOjYcPoC5hORm6ePkqI01rbIjuSKZnMLjzjkW83p5Nt
8DG1Xm29FoYP13V4icW7KIc/O6AwE4H1hH/T7wShsbPNmuj1N/zJL3fgErkr6FFdG3OWnhz1vdXy
GLMd7MMMHZjgQ/9J+jvEXtai9z/Jfl9XXRQmTRJXZiCxqrypdtB8Z1pCB+FAnz1w19B2H7H5L2/6
gyH56UQPep13qk4EE4Fyh1ez9Kx0FcPda3aKP15TkL5EODwIp044ifExye41fBx6u5kniqvf10pU
W0JsS7OKpCCn2zxj/3TE3dMP2oY2eLoNbWtAv7Hi+K91T1Z3YRFN+7GcQsWkSyarfpW8RiZvWCCC
p49yd6cqByjU5jGpN4DYS9UzcPWuYKAX9dNweROjw9Dd6P9GtFnJAz/YyZ/eTaZOqmQG/Komc/BV
QIY6xQwZ0pmDKpZJBk77TnEuWE7M8jRUqtBoe2etmbaW7Xwwfj/9DCHWiyYo1Tn4lD//m+uDTdd9
0ftQe8b+IZIzuzc8M9yjOpbZ0TbJQICHrnDxegOvn10Jhw3oz4SN7O7vgWqtjfDhlf3pt4WgVA0j
5GNpXVQwcMtDfAGz5urYvI2KrdrdH8kRGL5We/gelqv8Wll/JTAri8Bc9XEqmJePC6FtbnVnnAk+
sYPsg17ezG5aMEfXXsg31hJfI8QiOrd52MrahVEkKjqoNLgGtFBmcEO+4/pFCAJh2Yl+Aii6tdi0
klkuzauk4NxaZcfjJrsmdy6b6VlA8L7NoJPnLoSZtWD4DQH/y6Mu4R1hg3tjG3L2avgHmg2zlyG7
GO5608v0q3K4pTSH6UXVqLqTtJFQ3aD6pmdlMVCN3Ut5Ssn8ZLeNScaU30FoS78gt8D0bmB8X1Wo
TdWzitTfj4Wx8uWqi4x0Ol/qQp+gXaDSuUteop3wqyeiGRDmFPS4UHmTwg0DaxJEp8UtB2ov9JmN
8lSo+8rTDkG5UdotpH138HNznug/gt9yZ1rN0/kYOkDBdd/K9vCIjL0IawP3xtQO3GJbRE54OxOF
5fcWUbQEdn35A3IS5bf6O4kO51f9Z+18+EhVFOgGPqHPZuSdbyD3NA5zZOtya7TjSqL8jZjH1/e4
SJRLIaDniFPPKTvS9dGt69HTfxLHBqd4A3GLek1nZ390Xt3llPsh0n+QDunbapys8D1bN/ZdSSI/
PMw+BQ6ltISpiDhYBZd7/TTrQcXaM81HVytiu9zlEn1Hudii77/u0vIt1+pTxfJB2/m0epGmQmnN
24F0CzFdw2j9ptvGu5ASu97kr8mvDo400hb0HvwCebTe5u2jDNbN9rhq71zIP/6LtPPajVvJ1vAT
EWAOt0zdrVaWJVu+IZw2c858+vOx55yxhkcjbmwDg8GMDbiaZNWqFf5Q2tWr+AuqGcr+vSv9tXzD
qt6Ag5VCKG0PmnTVIQV4NHAoqwenymzhQLryq2hLO/2ODFqGKZs9KI6OYRAEbWnnELzjV/uf33z9
BG8eUm3KKpVGHrJzBRN8SP84hGR47lolJI8TtGNk3Bsb19q1+YnQHKZ7cObW0a5oW6+ZM9Hwi/b0
S3citrppbKRNJOBUw9FctaLRaGmdlObrautMDAvRdttLauR3gyYKVBJNd93UthjYqJsjsRYImq3H
OF+SG1tnYDqkXydXzD+ro1ceaPmr5yhGkMXPih+hCXzmr7h5mBfCakz9mNkfB6j3p7tvftMm4Qms
WK3SnrSvhT81uS1yWWAocfJa1KPlUbXjNz9+A7hnILzZH4GUyFip0FYsdm7wyw35/xLQN79kU0xq
46TJqcwgIAPKk3weGLYnCwTANrMHUJR12dpq/XKjVi2c18lpysQZsGyAYXtCzry4KuiE+U34oAlP
phE5mNVayEIrBj4QnmWgJU8eN9efRERVp89hdbd4KtRbaMH/EA/35lE2G97EZ6iadKAxkoG3x+cq
o4Jxmf7phUMjoumxmE7Ei0GXsdzlvV0d6vpzHEl7H/fdLPrN79hs8UlelKgF43+vxNjaevERpjC5
9AkVDLx/ARKsgtUgSdyPN9X72JU3626SIdnKylqEV8CtN+DBeN2I90yb0Lu7mXFvRwAJi+DYRz61
1kyP205Hn/P2YleU7LyC92PPm5+ySZGENq9HNaGAVb+KTvWpv5J8WmHdaUYlCfIxhNXMTf4yTxCh
wxv9vkdAKPOamwYjqO8ZjOJq5we9n7P9/kHbnlwYW5MpZ4CUB/k6OMitLSrnEufIW1n+OZmO6KZ+
NV9p6m3mBMnNzod5t6R8s/impKxUtQtSi0ICE53GD9praAAc+tC3IMy7sG2AkkhX0yqsMhSHQjoB
W8QJhRtil3Ej732aS7h8cy2IRtEnWATo9+0VmVgi3if3sqecZfmcmHYFbhE9xsa46sjLSqD7a+t9
6uxQRhADKbtzLZ8tdMen8UXqdF8fPMmwu8/BcATSUN/oKow4G9jM9H0VHdBuI0RL1JOC7lLwAnVw
ClykgkV42210lMgwRNOTkrs5gk13qpBCRm5gPuAzg+xWdZc+rPsDOYI7FLBSxdfrZ6Nb/dQa80oE
Z9q7rWpXT/M3avT7/tAvtnWunrA6u0ODT9MP403/DD89hCJt2hOEd0B79zqUBxTNnj/3/VHFkMw4
MNhCsyz9ZHzVZli6juHId8ZzKmFD7TC59usTv/WmPw1fq+RXCMc+xXbnqJRotdrwNrC9MaVVtxUw
RfUVHyY9+1Rk9zFOCzNPpHj60UBlybRROa3orkAkP9ToT2W8rTs0c0vBEcsTgxY1f4gVT7b8ZiQh
1FeGhl2Mn1JeHkQN3VmzBO1mNBGIdkGUSnBHajvubwfMWC9/yFzHeg3VO7G7r1tHUexF8uHTF7qj
L273Cz02jQrlJojtqLW7xwlT+qfka5Z6yS/1Fjcd+WZF9iCIC+UJIm1qo+FHQYec3ouMEsXnVQLq
1/xdGk8o3Eq/6gpj9/bMZSpcoxTAMDtPwJ7bZWHnpp1h1qQc6/WvPz5O7xedb47TJpntG90sxogZ
ehVc9R5JJCNNrO5WB0bdNSdf0s9dCvxjRaKCOdhvuO8E+Iufz5sjVBtTpfQW0KJqQv5G7K4lxvQo
oUmJk2T4M1kHZN9WGd+9emwvxG/FUzKlHDqtIMSjfY4ck3wQ86tCvAX7v8pSUWTI7GVfa37ouPY6
WeYp/bX8d7w31zvsg7Rh2wSejT5f8ja8zOmM8Vz0VxrFkYsJ2GVON1UOXDY855d1TldNzOmCPeKJ
tfcZNvdsvghDKuDTcK8/N90hRnevtYe7Yf6Zdl8VjaEcggKo5dvmfXNcDmEEYtRPdFt7CEt7fu28
mSDbIErMdu1t6Ua+Tn9gJmFSUD/Op7WzaD5jiB37eXFqFBv9bcmrv4/fyyeLKG7coeV9O47srjUx
y88NNrRJzU2y/l/+8FqenfOTchVSWX3DBu0hvCcXQCsqXv9SbOy/cjoilVtd/8TtnFoAINjKd/wb
idG7bfM3B2aTGHD7LJaCwDGYSqZ1dLKOFL2rD+YC5sZZ+xUFYt72bqNkveU/2iSbLCDpNbOaMzLv
QD2rV3weADZG6VZAK88z9hGl138xkeiTnsPaI6S033fnNDs/YdtDLoQwEwcBxHevIwh/l7SnxTWQ
fgTZsu5Uy4PVnDcnsT+MAg2jtFv7Nusn+rOYpWxSgDjNhl4tmdE1ruRnipu1x2aFYsRejAayAanf
hCED25oWK031P34P8n8Wg3qx0DuqLzPJCck8Vq7uQqKD35lHDFtoX4FvcNUMZj1mvRbmnXtvYGcT
Kpuo3QRWq1Q6wN65uSZwJ9Ur1oGpV8p+qLqiiZvB6+JZMZvRCo+7cNr1X/9gK15sl9+E7GbUxIqZ
lX6fMQ85hXhVriMSt2l8RiNswNTfW9LYCZHb9nEeZ2JaCKScOiSV8q5pT8lwUAhFk6/2fk9pgv5z
mWO+kF0FhqsjGovuT+jHMgOVqzI9VqeeJuokPwah3wV3UXtU/ETxVOAkBngtdLNeBOEuNGzK6HkF
ORq3g6Oaz/HgFJMrFw+B8KrUzy0ZS+Y35QGFs0x+eB3Dg+II9C0sn/80+tOyQMcMqY79Sjq1EHdo
EsmHNny0umvM+/L6ZjZPZv2Agl/JBq0cpO73brb3h8i/Y9S2yz1JRicn4QVAiZnzaquirXlxgcwR
HwjrqL8zT9xJzLft68Qo1NqyLtRF5csFYCHa/Y/FwQfhMO51Jd+fZ715xE0YHmOjr4V1tWW5j+vb
pD8G85UcXpXGC1wK8lnz1CAnEf0lTFfG3jTtfUTJm9U3wThvl6ZXck2/r+SXRnyRe1+MP2tPkP+D
BazGQaUUoTy0vMkZtUchBlXk1eWzqB+j8icQIYNukbd4teLKx8yZu/uPI+T7BJ/fv2/b2waEn8LI
4ZKy5sZWZKrV+V6cjwhaYjk8XHhNOLeZAk24cyyccgGvm7PuytZNLd6r8i+zvOkFVOWH+1p30SMb
xM+xce5WXqD8nEE9RRYLzspV2HwxRqwUIBLgVtms3g9I/DpS9RAgfKoc6upq0W/19qHFH++2Oaxt
GTsVcCe4LoefDabs6l6B+F92hq5reCuJumlub4cyEuRW4dssoYenIyr8dnoVmX7HDT1xlFfftHGf
vvdum1z+vezmUuiqQKdJuG7I8makRsA/goGyi+m83SLJfzA/SdoXqbjnWlg8LSSV3j0T798Kv3/C
9lZAUDhbkFelZwGFc/Q6+r5e198Pq4Wa4rSYruAzgU7Xvlb5+1fC76XX9PLNlRD0faRIHU+PS596
GK7RBAyd+NBmtHBF13rZ7zv/ly7E7yU3zbagmZJMGCSQQZqNyrczxhBN2LMMyZzSshPTTaCGE173
ekO7O2zTG6tX1LFWcLqC5loVPqPS74dfwfTNx6K8tw46+cBBS/ZZGHtbbJuji00rGgYvGQYCR9cT
kaYi9crT2+44OULjL+nVSkVoplN1gFplnT8OK7uvfBN001INlijjwXtUPlZDYclOVpQ86oJOka85
twO28W8UiXs7exNvl0jt/kVO7txcw2iqR2pi7VcYM23T86zhosMoinmlX+2x2Pa+trWRdhGMOizE
nuqMUZdnYc4NDC6YDiMwUkc4BCiL+fCiA8v5+GUbO89sbeKYOA5xLAciKvYMYFs/Z/zWQMtfXLn5
FUw3Y/JLyu6K9lU36MrkL5P0uXaSVW3vLgvWQZvVY4JCqwOo45Q9SHNxTVtqrh6r6lgy1HaF2Z0n
ZJ/0Hz1AFt22MiYvChwsEwVE+A8YerWunLOf6HDG6SuY6olhx3QUdH7KjPg2bpAoCE6/1OxmrI5q
5Qo4CbUXpBb/Epdf94LImY1dz/ci9TIEOAeL7yS4TM8/flnvw/Z+R19rE32NOAxFvb+QZFrhPsvZ
IxLIZaYxlpMiTAmY4NtqP5NjL7fzoXbX3oTdRJQCMZ/pSJozavGflfibEt7SdDQRvmR+bugBGG3P
kh5guBrgsuO7Ov2y8/zvl+//DoaX8v5N/A3b2FCEiZPJ3GXFSNfcOuxTtKmZSun24mGh+Ocx2NrE
4LCe52hY/QRz/Im465KKkBBxMoEX5ydM3OlXHFokjvfe+d7h2IRgxST2qxrf21DJrL8MwUGcnMTP
GEEzkZoZE4YURP2pcWr1NPWnnde9ftL/XwH9ft2bSEz9Fc5Fz3NbihcXHp6WEXxOHwlQLMY7j53m
JkCrdp76UtZ9tOwm/oYp8taRypWXnZKfvQgYhXqzyD9JKM1TTRRoUhYYHjA6lRlII+4vOD/M3s4Y
nuvuCvWaId9W13H4NYNmji2acaXU13XMnHK3vSatR+6jH7uJ2VqTScYy0FEC2niPncs6GBVeJoeQ
cQ6SfbzV+u/99/WsrQRXIYqBnk1rd8K8rdpTfEyH6ya9G7RDUFznWNj134SZezKez0rBILxXjsdc
/jbvQnjXvffRD9kE7iIaChH2x0oHOpj42vjKAN0BrVjIYwnE/lzAG04uLuS5fXjlx5HAEjeRcFDk
spUmVrckG02gT2tOhN5x/kX6K7BLt8MwYX9auLfoJgQuppUkbUBHpOux3EOCmpkEHWSz4DguDgMB
CP3R7pBuJx+xLq4mb6KerOb/SwDrsEyh+2C4FWJn0IGIQYJ8jJdbwLsdPey/kZPIH8cA60IWerN4
qTGSWzRiwAQBtL4JZCz1aLsEdwud22OA1F566MvrKAAO0zenDKNB4X6MH8P2kxodAg2mLwzj3ebU
x5GRCojd+eZntYamFdKanGq28ITPyfATEAa3IFzzH923+dQdwt32zH9pOPxfPLTETTxMe9jBZULN
leEK6oPmQD7jqJMP2PlpQPFO3EdOv98R+r3kJhZKVlM0w8rp7mgCKqh/+0hxL+rBGuwCcSA2nnJY
Leeq+Cn0213r2L1DvolusjxaSETB6k9Ur8NwrlnhciDHyyuo0PN820dUXHDtV8mWkgZZe7tzBe0c
uS3pEF6P0lg9oB9QDyq8zkPlS5ITuHl3WIHjQnaVeQCPZuXP7j5wIP+5wbTKKCVtBrJetZ5+NSN8
7CMAYkKDQ7PIrnts0TKYI+7O8+6E98t182Zf90kbJ7F00eqIrMOYnPr4FAu4r8BLUTrbekQJOLiq
02t5ba61gMZgSYCu3vkZO8drC4CByZTrZsWtJtXu6taARg3mvK5k+iKGCOTPYUEVlJn7wW7vBawb
4s0LGGJEPJSe6i+oeOAbvXwR2i99/1iayP+VyxVOt5Z6SPtPcXAz1p/C4G7sr3RE8SeGxd7Hr0H+
+HK3LpH5zY+RY6FY6pVSFSZPufTQBHfiS9Kd2sVT3Mp6KPBNMl8sAgGQlra7WqIb6VtnOGV7GPtb
sL1pSum4kx7tXQeXRP3Nj4pMw+hb8XIkjNbT/AJlQAZphr0OZyzUbDxMwQCu7O2JvaO4iX7laAlj
GhL9YmpgDKQc1E1oA0KFdUcOPy2n1F1LxD993k0IlIPWHJpi1ZIA07R6asXMTYvv46tOQYicBvYP
3/GmXfaed+fmuwCy3rznvNHjDiYsZG9aXCfo6tz0AuzbssVZBd+eyGPMvvuWd07eFnVS5INGh4kA
YKGRE7nUtoBOnUh25tGJkb28X7wOXTwfiZm9F73zgS+Q+zcPrFtilBklQ/Icn3jzMDH18nVHwnva
ac1DeaqHKyv9G3C7nRzauhzDNwvHVt00csoxa73kU3iUVtHiR3rKLhKb/3Su8+8r9ZLxvFmNwFZk
YcJ+mpb72VNQn5OZqS3YEQGZu46wPfI66vi9YLKXPWwhAH2doRizyjDFmY2vrgMsOvHjmxh1E8c6
mH7qp+LOHn4fxPvvhoG1Hf4P7Rj3WAT8CzoJnvOgfI/p7FyjWxAiSnRrTdeYfNC9xLhieEzIXjPk
H7/R6V9UV9q7U3eyiS0CIJg0pZ1LuCJAw9FKEm4UsJOOdJQk9OqjFqjb4qUYgLqh5e9Oi/Z29yZ8
tWJbKPp4uVkv40zBVo556o3dDUPML2j6q7Zw0pp/BF598wU20UsRzU7VBA5VoR8Vk1Fy4WrqyfKy
HMt5BNfgVmErvXNxXSYfHxRn8nrLvtnjoSKkk4BqLieq4tJ6wAqavsFsXA8gz0e7mq7QgFcPSua3
OI4cwUyZwycF+yO76sGA0Mk56wR2L72lEYfKQAqB/NpA2ojM56A2+ISd4uQRyyNLOWeHYZdPvRMF
tzP4UbQWUygvH0suzpKL1kVPE1ZwJOj4y1F0QVDMjOXdjy/8vTO6nblLgyxO00hZuTr+NHCDxekw
OPMXjsc34B34i+xBUnb6ataWzpXV/VBJJeGI167N/gIR1UmvkNsFctK73YtiOrAj8Mc+7dKyd47E
pRHzZpfkY71YM3ra90vmUM/YzMHgwuhuF60A9J+rjMiyM7OT1v3+wc7cTtXzMWrTRCXWN8m1ALXa
0zSslXLLM/AGTzz0DLrlBESw8OipVplXOIV5ne+m93uPvm7AN48utbqlSTppZgSwB6jr8HMlRB5h
ckQOpnyvDPmi/enZ3qqbqjUpxkBpZoLB5NN3BrhIzYoVKpHnITnG9BTJp4V2b1PvrbqJfHIja2E3
XwYqDRvMb9dReegh8ZDAfcZsuZVs85+KPv4OfVumlZRnyLV0HCb02R+QUnKKu8jtX1cK7HJT/NrF
Du0FjU3QS7U8j5aSomWVaCkf4bzC0PHQSAeq8BrSrBReAy/fTZt28sTtFLqvBCspV61D5OcYMYxs
I82ClVK0F14XNkGMiv6RNrny++Wqm/oUt8GyLmqy0xB4cHJSIk9kFMn4AQfag1KcGYSS1EAHOBS7
a+80JbZcKdXqY2j0VCBNc9L648qTkmG5wIxKfL34Jlio4ujVK/4fNIel3bb0zn5W1w/y5uzGYjdl
ZkPYUgdwUMeyxOLiCB2kvnDJl+woAPE9KH/D8GFnh20pSHmAlW6tsqP79InLPA99Aa0/d4k/ka2W
d4FNy0uM4X9kzr6P7t7im5A1GHMjhuZl+APcZTWzkX/hs+EIC5pPHs70a/aGuOduM2DdStuQrRqq
KiIaqenGtgUYG2LSLKtosF4hkKEcIxdFTXQWXTj7/t4pfrfh+Ha1TYyckEP/P4VmzbJX2JkCWhpR
MulHOh8HtI8SCNbQz/LRJmF8ySe/LD5pOfBzP8hvQpjuO1m09N5+f/uTNgHUaqxunvVxrU+Cg4Tr
3ZXq9TfBSXCCo/GQfkIXCE3NFR2yYxj+bq3/duVN9igvmlHlAd88UxlFF4D/jrT9QLbTbQ1CPret
+5CvWucf0XTfrrwJpiNsI2tJSUtoMdQPq2RDBJ/NG7DLrVAOOJt2lB1luwR5coDRX/j/IBN7s/62
8dePixDJJnMOFGSt2/SIBFTkNpEPTNg4BKVNG6i83s3/3jtjb1fdRNVxCA05nCb9XtZspbS1gEFf
eZOdE4iO2IsstvGtWpGve9/5vTvk7bryf4a0OqpkQa6YvmPtiAkzpo8JpLvxRwOhC5yyCzB/5/2+
F0TfrrgJopKYWGIpEUShqy6OsA6SQ0+E/5y7qwrKKuKG8MxuS+3dDPvtuuvvehO8k64JoikCVali
2XqS86vV3j4pTqr6yPg2Q0LAw5J1V55273E3wXNaZKwOxct2yr+1us+8CHCXo37KT6N2mWTqwnlX
9npv1U0sy8Ym1OeO43tRmx9RhOCGjFoOL75jARDuhuHlPyMbvH3Hm3hlzJmliym7mCLiKD6bE4RJ
OoTHdTgyLADYQQwtuzXbTpS8ZP5vvqza1X3SJ3TMteoBzbgY/IjuNM2h6m8hb0WfChEAvWY6ug9y
x4SVsny3gn/SYnj76JuwVUcB+bUmXBrXk58CkK25LcbBsxhJtv0B4JBykVTSjf1x/c4p3vbuwl7v
YYQyK1sTUGWwW4AibjGDpQXjD2FAPPZ2UOzpn+3ErG3brouUclFWca0VNxOIuJzZ+TNXUwFcSXKK
hcfVxuPfGIfuLbwNWonZNjDD1oX12Vtv6uhL7JWD13lNi4VEcIZ95Ov/qGJ+8423DTw5HKU0nNfU
d/XcYuGJo6TZtdPSxnD71M9E1LpM3Dwoc/74dG37eAJ0Gqugl3Q/GiCR0AQgdpo0pZnKmc1R8syz
jMXhn6+7CWEaoLhSWxsFF3e30RsCpDPwbJWROERXyGIA7qbproz+XsTedu36LKimBhf1+5Y7YXJX
0dascjVwUqB+vW4FgQCYcnbup73NtYlh+Tw06SRxI6oMc90lPCDmA8wzuwkVRLQL8aTC9QdY3v4N
QeC9c7zJuqoV2JBE3I2jI6dX4gJTKl5tiiv1UCx3dey16wc28+POM+9E0G3XLqIxEswqAqeaHRaH
svOZuZn246Mmn9DochZsBtZhq0aBYez6qu089LbllrV5FEwAzkkIgkMBftkbjq1iYxOA/SsfeUb7
Yfcr7zzxtt8WjJYsVQZvunFFjMzix7REBBgPY8yUEbzs1R+TfjZJQVf2QWr5fXtWdG/nta+38Af1
zbYDZ6mZuSxrANVsDWXNq+FesiGyCuDrY4o7KFaIjqwoBq3Y2+U7CcK2A2dV1ZAYJiFUmvxk8Q0N
Rd0WHIdTC6vzE+rfdP7IEU516e489XuNuDdRdNuI6yxLy4OIAxYYt3n6ZAVXI1qe56bwo/klSe70
7DG17vrlvsiecFmvznp3lobX0Py080P23sEmrs1dpNUxCA8qjSbC0I9Nj7qK16AaI7kr4a5NHbGm
yNhZd2/Db5KzJoyiRGm4RrQeVN/qqC6REfavWmOvbfniebe62FtxE9NmfEaCTuBJC+MI3R7wUDL6
Mn1X3HY8YVU4By6/K5u8Inc/2t6baMbBDnXLoC0mP2RQnofPK1gp+JJd/WnNqGySr1DMlDGWOc2t
l1f3QX1f+CN9uIrky1ox5LDCrzWIRt6U3k7KbdD51d6u3nnF22ac3lcgBzOSUMh7PY/oY0SPG/Jw
CoxT78KxrdneuyqDlzvwg3e87cal8VDFwjSDFrHuau1cEqxdGRZ6Dyw1eoqqU/lMl/1x/LFaJpp3
vWvMUJTkIyTGInUHmFgLsvoZrih/uum2zbpW7KtRMen+JieJsgf7mV8pYkNrPSt+Sp/UPcTOzsW9
7c5lRZlUdbxQWP4QZ9uAM+lYPiz8W+uG3nqar3I45rk6lHuw/Z04sm3OadI4TmpB9r3qA1Fa0o4c
idpepeLhcCuIx8bRO0QH971P9jbdJoKF1Wj1CrPz+6R3qoubGdc2syomaDi++PLgIJDkNsNevrD3
xJsIVuuSBVmVPuyAU7uriifkDEBkC0cUyXNvwP+EBKkZT/9olvrm7lA3gUxp5QifCPqgg+CH1S3k
AC+srnVXlK4nuvu0QLsI/vYuOGINIB8ds00oq3tTFoKGBCnNfym0BXvllfQ7PpbpWVBvjOKHpX1R
ip+GhOKjuDJjU3iPV0aMlG6362O3k7uom2inBcqkFypv30TGwDw08r2hH6QFXmxJ/ResUTaqzvHP
0rVQmcMt1SnN1507bOewaRvWRjuIai+1VPrrvDJ6He7KZ8uD7EaPzPT1z8Xfai+sdd0HX0HbNMmU
eQjyTOXipIUjeJ3qoNDeSAiZHwN7JYq4Dc/bOH/4qJtqU1PkQWtUUqW6esEkrjsxu0JEdOnv2+I5
s+MLF1g6lu3nhQ7lIO6Fl71XvQaBN+2Npot1JVJX/sNk64c49DNsOhk7gHzF01wGE4fofU0E3+uI
7zWBtwZT8TT9b3hBb6n3VJzrAP1frRL268yj/jK6JnJ5TlNd7zawdiKbtolsZphnSpyQsXCdIuqx
usHWDlaBcA/AA/0cI9pXf5qYba2kxi4o02T1gQXzmoA6uNHIB+tDjChK9YLhMBrVzSF0y71MVNn7
xJuw1oiaFUk6p0l9GNwY9aoX9Rfi6eO36ZTVRzRh+sybnlo6aOilH4fvdGh9BNACWIgoeXhoOI7H
AUyLxZTRbgtbTp2G1KdG40XYD4Y70X9rQQU+osikkoKtI7XxOutQNgDww/kQouEcoG0sRodecHCS
2eXh7IQ+bRP6QrmcAzliW6QkFA0gdDv/GrzAQzqIOPZMfn3qHrFQxDeohjiyqzH5Llntzf2ztZdq
hR7FMIPaBfkZ12rA1ABcKJ0eXW30CLv1nv8bDZidimlrD9WnDAcQa+Gaz/xsehpLQJDVPYgeX52v
FKytyG7onPeI7zrBgjpV2j4hD/Wnt+/WIEpVslxKK27f2rqvl7tZuKVgxnsQTZ/oufM645wj0nWF
xs9eMnnpJX4Q+vVNENSmWaralXEN/uco47WR+Fgkj+gvBe5yXiUx85P+pSCxV3xBsGvRNpAjGG0B
R769C2Fn/+vr378JyPnUJk0X0erNMO08TbGroZDEaDJJr1ZVysZRMQv/G4rHO+0CfRMTsypskGm4
NPXx1xMB7/lpyB14ZNMhJgRK3RnvEi/H1hdbIP/ja/AiavDRF9jmfLMaRdqwXkPxEbgkrbfM+MEV
rOEycpd2P6b5aWFfosXHDtT+kphSAqbzTXdBVTKL7PtR+WXNX5eCnspYntLu2MAg6L5o6nkqfuki
pPWbOboVCF/i8v3jH7/XStQ3ATaXlf/98SIgIzdhfIucR63StU2bo3CIAZXvM7T29skmaZzkLNda
nWClwJC8mn6ugy51pLmwKiY6WQOQPfa13QHbTozUNzGyyAMFshDLzqqvlXdqejQNV/aMz+Evw1FR
X1qOhfSQB7bi0adW/4bZ787lbWySw1CW+l41yJbXcQRm6pSYw7GjXQ6h9zLfC7wm8f7sExub5FBG
pHJpOsh7SuoXJ9mLcBk+DHBDQzppuNvipeYvu6vufGNjkxxmOsVI3VD2S4idlLfNKYUy7tbhFST5
4nV2SzeWHv+h9eSbi8jYxEMd3PIUx8SCjnTEoQITPelIRydDiMEbVwZcc4A3vBeH9w6SsYl9ZalF
UiGxbjL75iH4a6W/JfT+UXlrvZpOOd3KafzDiHvhcr+JuKo2L4soUPGgYt0fgsMC3gg/Hdo7UYBJ
CiV26U/yeYoPH2+qS4/ig6BnbIKe0Slm2CLUeR9dr7Tf9rZ+mVcI8eROn/S1T7rKA83izegJ7Y2M
Q+JPXT7ktb/ay8EWwQmHt4LYN+1FB6eLVrmerYOHwrSaohV/rbU+6q43IQLpnjIfdnGWO6HgIvvz
5r21cVCKZUhL5CKmtUKAk+q4ALvlKIbtMXmUXcakvyBPtItrDXufbS8ObAJgXasRbqVsluVp+bIq
deRfm6OJohZTSSTo73dv5p082tiEvsoU4mQcaahL7dXKDIVHkOHuHsnPlsO6eDFFR21Caj3u9+Cl
O89qbmJeEWRGKIUrvBTWUte60jH8BVrJaVE08EE0JDbegh/vzv9SnxmmYliKxRhucxh13UwzYTV2
SWKGM16de+AAVWSgG/Gxk7wZCy3ZHj/F9TFI7v5hNvh79U06UjVpETQlgAoJ36nyHCOL+c1E18/P
T2nyeFH0q5yhu9v9yu+nw78X3hzKvFZMq1sXDrtHty3xsq5/dt2xwK3O1bjRNAcAZAM36VQgaj7E
N7hvHeN2ry5/P/T//hmbnELTtHZM/9V0Dg7tgNoDCtq0nItzhBKOh+HIdxSSuh2B1ndxzKrxe9nN
oTLQjQ5kgV53X9zW2dOkeXxxxU5+jKtcdoyAdnsdlQcDwVMJKCgSAbE/CXtb7/3I8vtXbE6amU2V
mqwKaZWEM629Dk+Q61619TEWmHK3LpEQ54y75DfZ/ghlvVb/f1z+9/Lb09aoczypITt/8lE/xyvW
744ClnNedNTPFSI1O9nvu2D5N299q3o0m0UsVas2H6qjFb7G0iEvveaVqx7BUjdA1UO40nTbEDyR
/bjPD7hwrT964k2iMWr5klXrWLqLnsWI2RSSu73TRV6Cj45hK+i84+X3bE23KEqby9FcTgXT49aZ
fgyMznXKIjCT6Odmj017PVRYkrSPlXAdKI95fL2gJ288T+WPRD3I0+qlZzzpWJ/2CLKk4RVCuob5
qe9HeowGkDA1Tm0V051geCj7m1lHkw0B/sITKcSmGBHb1v5rCV7KFM6EowNTyM65gFl9ZsH90P8S
8djyxlvtzsSbzxbkp0ZDS7/5OiCu155VOL7CMRs+ZeWzNJwWxe4AjKNKWfl9/qWrnyPDsjX5ae4x
j/ILAV7u5178VkMWBQgtnPriPCV2GZxhkymlv9slev+S+b331pvgzaUqD0qrKR0jlxIoKplA9Joj
R7YUJ/Cwq/kOgnUkuu5Q7u3BvYU34V60TLGPV7ZaDBf/IKTX+LtIRyqKrvdryx68sr/CYc8p+j8O
9uYm2M8NoPqhhIM5OiETHOh5FkLLV3ni4u1HcmNRDvbuni7hf0k3f7/rTYxV6j6Vwp5KIjuRMMHY
ym+Yyf6oIJ7/S+1+J66p7zJv3x70TXiVwlzRQlDH98OXkuau9QRIEZG3oLElDISbo7zcRNfSCTTG
7GGcWda4VeuHEkMCBFFNR7nX7pTejvAWFk9ghNiM4bfccENEE79WzGJQzgK19FWY/MY8xd+WO9wQ
u9HmCNex3yWH4pcG3ejavC1Su/0eHUagz6bTO+k3tNW88VfumS9NYVO7Fvy3clYQxoKa/cAPBljW
e3NzV1U/LOG6lV5wY1L150NN07S3bgLjkEec3/65ataGwQzwsX9eI0GElYD1ucPhIf7c11/qdrCN
2pceseRCoxcxvSG3IxFnpy9S91dZ+lJzjpNbJXHkwau+588FcCtcV/UiR792Ts7opiJNkdIXSw7q
MNirZUeH4PIPM/grMT+V5fWcIGN9RNKzTA5J4GaY0vc3/XCkfJn5V7T6ySo7p88nx8rtaXGHc2C+
6IK9hK+DaOeoFbMkFFHDrjr8lZxwPFqPfeLqvWlbvU+LulG+SWizoMhtGfYk2tL34Rw98T8UGrqh
I6l3AbxW1aaDAglN8IJTEtG8h+jefZ++pzdSjvo+66Y8gnrLdEWWzjPHXEEg3JEKIDl3knKShp+p
4XWQGdHhQZUncSvlpFZ2+KsIiEIPZnfT6A9ieQOnqphhjDut8pLEjmacUYUyXvIf3YN6ju8YFJX0
D9srK7LVx+KXfIO8SPQpaU5TfZJvI8suv1sI0l6LeJ76whFAzPIqYZIknEbR6SsP3vVyZ4yHqLYX
7DVFJK1uZ17kp/x7oJxM/QqRhC48DgNA6jtLOA3PxY3ppYat0sN7BQZMcnxGRhJ0pvmoGNchotjY
DeuobptIPYyn8ZzcNIO3dG5/tAQbFjDSAJUXmj5/mg0n7T65KdUTQtIY5yz4wycO9p6vVu9J94hZ
tciHG94gfunPZAQ9lCtsRWxkq2rcweoDunlpZ0ejYxXX9WcruUXKWPu53OPHGf4VtmfttWTLoCsI
tz2Lrgp0aGl0fy8/87y8hpAh0C2qeyM+9Z/5F4tfSnLoDbu1UK63GzoAP5FGROVbedUEIE52VPk4
oeatwztCm7wsTmF1JVvn/kiqpFR2eVxHd9OPubvF7ESBuHjDSiGVE3OIo3rTX42NHV3DP0Rrq1SO
3IkpKufjQf2qPQ1fAt2tM7u4Hh/iz7wnupLX6oNwFvz5f0j7ru7IcTTLvzKn39lDAoThnOl+IMOH
vIlI5QuOXNKB3oH89XupqpnKjFQrdnu7HrpUUgRoYD5zTbEjlxbEzm/w6GPob5evw20DhzsEEwYo
viBF3bDe4UGE6NMP6/xcKv0vWA5/7agngVvcN6YawLdA464Fxoi/Tkjk+SIzcCQek5UdWNEMXa0w
Ey7hTekQmATfD+q6LpwlXJPgKtPUO/hjynOn25lw+jcduMK4Xl/jwiD7AHemaWXunQ0EpyT2tHEV
t0BWKgWcCrX/f0c+qRxxlqjJbRBMNstO4kAHDAph0wweSZ4h+RH77BE3XC6/zt4+QHVfRHTeSUTX
lqxuzYBAnj+2C937rNlIGUB/r1eXvfPDrUlQqx2SWEjkNsem36b6pdJ3qnyw5RpMSchK8eiuFj16
n8t4ttZa7kZ9ey7P+2gnf3WdJ/FOKGAeGs5V/0YtQ2RWK0vBKWAV2StXBhYiuhgQ/h4ezN4FgXBv
kJoNjLQNq9cNu5qKLemvdbVz8ls6HUazDcEc6oYgglQT7Eh9hft+tNW2KG4RPXoIY9WTAlyagy24
KpoqcIcrG95WNdBK7IqmczpBzwnO/ou+zv+uilN9t8bJIh3PppktXKdvEGjEy1l7MW2u7egOId0y
dBDVO/Hh6zlwLq04FXibkrArDEwVIVu6yPUHN3MRQeeG03srCKebOZpkFPUDg/01+HrwD1T4Vy+W
/xrIqqoyRs7Ces1SQ8k7X9IK6fsCGs0Qx5+BxQAUYLcMl3G7sxd2C1/ypeDQ1TqL3zqT0XsnYV5e
t7XQ1owwXtOVHV63sGcwQW9jf1q3YIQPaxpv9bM7l9Gq/FJYdxxne27OINo/UI9fPZGT4C8njXBD
jXJfuxgAPoRPa7mGI4VaoiEs16jRsUMsjiyFHDmCjjFeFyBlmfGyBBDDGr9LtR75NUmgqGBZWxlE
7I4XVwNZOhphOcK7s9IO5zbNk908TOLcTAphOYQ7n9stJhGcQ4JZL9Qu/PpuVuhHOHBm3sz74b9+
Ss6pElyK3L9nszqfu66eyVJ2iwxaSAZtX0QGgYhX0SoOJNzO0w1BaSAY+LrU+1DsUljSdme20TNF
MMc+3b1DR0lisISK+TXRlZfNoKBlld9l0Mr1QaCHggmchHbn1s+Z5MQ5lYKrspFUNP44Skm6URMg
tNEKgWAPCNQys1ewOF/lZ7FX8yv96umfbMc6tSs3cdF9pOWlN66qEjwXlMThCwdjLkQ47VVLrkcJ
T7d12C2r2fGTQXVjpej6Yx7856v5r/C9uPljzOaf/42fX4tyhKB11J78+M/L+LUumuJH+9/zx/73
z3790D+vy/f8vq3f39vL5/L0L3/5IL7/z/EXz+3zLz8s8zZux9vuvR7v3ptOtx+D4Ernv/y//eV/
vH98y8NYvv/jb69Fl7fzt4Vxkf/tz19t3/7xt9mj8T9//vo/f3f1nOFjKwhhnf71+3PT/uNvliPk
3wm1XSohDu4SR+KLhvf5VyC0/V1CG86DajYRgs4gwbxAm3j+FPm7C8Sc8CTnNsEhhEigKbqP3xHn
7/bHF3EXPFgP1cD/ua5fXtBfL+w/8i67KeK8bf7xtw+A1E9zhxGHeh6d/8e5y/gp6nsqh6w1dkqO
sudqGB0052SxttoOOorZ4GQ7SzSm3n/8a0aQBsPkQGU744Dhvvnpv37xt3/8VZx77usf/zp/bfbX
zxLUSsjWfQz217h/DPbHB/4aN2xY/+fVfFzHHz//cUnAwP35NWYydXv/+YWe/u1Po/8xpKjOxUsn
VRo8YyE91/EAwKNUMHpylkVZrZs0TYZjKwALqBjS0mhVw5nqpzn357v95V3O3/PruxRQn7QBoLYp
se3TfU8ri3ltZfVHTmhypQhdNXmEIN7udtOIYyBiZDnmfe0nLW0Ce6zu8y7c6da5z4yB6VXsInOr
D2Ne237a2mvagUwkJ058J88ebYrinxp2kdMeKop8hFO2sah9QdN41RX1DppcqwTF0ClMj1IBi5fV
DcxsO3HrOP26Ns4LSZ37MOy+5wplYR3V35tBvo6CX5G+3NST+6qVQBafWUfmwMJgHOFnouI5Fxqe
amKvHS97LFMgoGh2UVrO06D0t8Jy6eLMg/zkOTqCOMyV0paOd7Kf5s7UF31o+mMzlIs0qoK6URch
qphfD3Pq84p5AVM/Lqhkrk2l/cH1/qlsWCZGumRM2mNfwNEqDPXS8sRzMiQqsNLmPUvaN56wN0vY
8OtEsW1R8mjr5rUL24DeXWfC/ZHmdu/3I9DNHiCBfoZp34zeRcZ7+KROGcKVDNjveHTAKxConyCv
2bSp6/mGJ6gelSNUhMdELT2rD/3B09dpmBfwVY8kcmJ0cMr6beDd5ZA14Fo57neEQ8l2qqJv+Whu
EgP7D9NCdNi1qIPDpnLW3lDHPlG6XUDDC7A1Ud9OTvEaN3AkJXpfWvxJRRBW0TXY27ZZNT3M0Gt4
gxsX5mZej1J5y1+Y5V0VNr+dsuredP2uouN1H8HzZEqz6ygkP3T/zKruujXNq1H5uKwg8OwVXYnp
Gh8SGT3mrPvx9es6lQabXxexXWlz15OEYJ1h2vz0uorSy63YmZqjvZsVD6ZjFrzSj/Kqtz3bVT85
0/8YjDPiuvD8dO1TRK/jlJWA82dzHHYaRmCz1n4Lb7hyg8Q3sL73y2GLcufNTHnzns6OPieav+4k
uNW/Rj/F8iaYDkVUOM0xv2i3dCO3ZmeDRQl0CuQkzhIlPrtXKnCnxPU4ulUnDxbZjuOmqZ4f7PBM
LygkloHsPAImXcPVVvrd1oWyU7JDGQnCD3dfv9bTCP/jSf80+ik0xeY9J3mL0Qck+vay3PJArqu7
bt1u4qVawIHDd79VIIvUayh9b6ZdBSZtszDLfDluGCyW88toDVrguaBa/v4SPNe2GWHUoy6Rp1Mg
ihSmm8r1kXLUShnr00faNVDfi5McdVsb+vtjfz111aNOYBjCUaNph+pgFSIGS8zu0IuR+0SBMDbx
GGR+kr3klZUtYw6VUhH1iAfJ91qIReo6mzzzDqS3yS4nmQVXulQvB5vfJWKEnEqEauMwUBJ0bZov
hEnb1QBxqh0xkUCFGHaF4+SUcBjT90ge2WrKgYCEN4YFYbUx9qvMvGGyvZOoWpdWf1sTPKzWEugd
Qf3LTWczehdvu7XTZS7J1ZSViT/W8nkaCoihWVB4LOsIdtsh9LSb6a5qALBr0EqyrdFZtCWXQDuO
TxAZG1cFb8dlrAcX3SOUb2WS31lIYgVz76BVec+o/F7Lqd0nk5yg4UDgXkhQHqzr7qHJnMEfOeVv
SpF4+/U0O00NMM08l9jCE5yCQMZOEZuJciK30V16nIU7EH0va8i4WkvvEQJTcFQt3TOH2Knu2seA
oFLhBEOYaDunDM5QsjANbZEcu8nbuBHeg/Z6a125KCiWOvoRioQim1cPKjEXLC1gDq3qfQtQwWpI
s/uoF6ij12hcpYmnLnVkgGvt0+uyVks9mXgZRtAvGqS37CLnG6HljziDFWXvNPtMeId0nED6rpsX
ztBzEBBI41VyO/UlbKbNrqv6EbUgiIVMYrpN0+xRWuVbn/P0TEVjLlj8spER3DmXCIs4YQRn7K97
dqOcJqo4UweZw0g9RmNCGLFQcY6iNjW3Z97xbysWoyGS9yDHLBAnnxYtdD+IqeuUOkyen0HMbqHv
vTtMPtRIffM9P9v0PimSMBxCCC1d4klh2/L3gM8VZUtKRx1Yb4ivs16DhuI8Ej6zXih5lJW1UUN7
Dk/42UP9edj5Mfx0EJIwk1lHbHXQrD7wGjWhdkKfh6mnzIY28NcP9aSe8TGNJbOZTXHsOvQUsFSR
McQdFvB2rhNQiRoIBpZnhvjtfrA0fx7ipMajIF/l9TxLjjpNAjllF9Nktk6ZLiR6KGfu5rcpgkI6
JdgGCHGFx09jvh7OwibWXXRE2/bCjuxkKSU6SL2TwAGSDWhRU/JERJVByLrN/CKEzUmvy7T+xhv4
a3hwd1WmQ9+JQt4gK8qrwQLUwxtQVgkN/ltYtEB/R6V5zB22C0d938QRvHmjyaC3I/l1n85Obp72
sV3Vi6bpb6Vk2MCzEDDJwWABc4o+FzpDnUjpom6z1A+1hQp4F0If1GZ0F3spqFWGmHNb1u+BALZH
ZiO6cgQOn9P1U1Z12pVuER5Jy/RGl1OJMmQ6LQoV7hoLgaU1x5SlMLCFIbCqhUR87vOw/p7b8IWO
ixnuX/EBSh9oDY02CoJpAokTOylwjuv20kpbhVZCrRfQl70ouFsHiln9yq0HEEqmtIHnr2ctDHKr
1UCqN9eDUe3Ip8LHHTvoQbap72iNFT3BZ7CFJ0+Zwuwi89oAU2cLiTRssk4U7dqpr4PEJVdDjqlk
2UMd+eXoQLGAudM2NV0RVPQsIuW3pUJs4hBUnVyHYt/n8zz/aV26TWdbKQoGB72d6/C+uUfB9h1L
s1tMP2be+Cq2zmsyfDIqZQwnjYOck0l5Er3BRtXOeFPIQ1RBSlA3147jAgfpOpeZvid1eucIe8Us
G2Izct9a7lsbZdDbOUbh5uu1xX+7EsfzhMOwIbrMger0CSKBpTnHy7KjY8gU7OHAn4+OOUVnmxYL
WvAlQ5U4LcVxgnBz0jYrpFN+ifTSq+i6RPyC7HbRjQNyJua3PfWtHsiJ7Dk09W0lM/RdO0zA/sYM
a+MmGydM4HbI1Pe4B8My/VEVLW4d7pu6gAaFDdSVCTdFDpLtGL1akdzhcNhKk157sjg0IjooV7zL
noA6RnbWqJcq3jAcU7A6UreNDaWUApp1jdmN6s0DkcFSK8rr/QDPZQUYQcOHVW0Vi7yudywHAJZ3
918/z9MWyHy8YNd1cXJyTh15mvBQrd2OjbZ1QMgyq7xBnxXzOFo5PXTXmy2iYQNrueAc0+sDl31y
aP887qneVmhy2ytjjCs85Vui3ekclg41BGsM+rAOJL5EHHCnRH2XB8xxVl5arTJQW6HVHkwlB9jL
XE3x/Gw43HvzS91ICLKEiwi3kWR0EWqoaSTFTRND4gG0qKZlQeI0kE6/qwgE/ZvhdkQVzGVsS2R+
aZUVct0JTdEGZtG9d+sKdOozKxhVflm64Ogn6aqK8OqYEstpEjubi63dEOg16HCnbPM9gtSo3zTp
LjTDpRXb36mIrksHzixWCVgw0AedDgSk7RPWLcaWHw1U7bO6CkgO3XbHFCsygcFsdwvLAdoh0Wdq
5r+VqBBJOIhdUHMU3OWnr7pVTu5yBNhYOtjZUrbMxj1L4zMAyd8O2nkUlyEMhnafwxj9dYNSkaxZ
0eDFepBsYSz2aTZzBbFpkn9jJBwilNM5IiOn4Lym7MOGdC5GAh/XhA2IZ2ABZ/ay7fWZU+uzR/fz
UCfRUDdEnpVWGModSFAU9yWKRnx6+3otfjoIY9jcBEG99jSYd+rOdbVnIdKbDFyzGfIcupPYMb4e
5vdk+COinKvRXKBaeUqZaK0u5UoTEOji0l2P1vhQ9UUJS6toWMRTfOuNVfigCIDu2I+gFF5mA+p/
fB+5cjOE9cHWMczH2PRgOgrV3AkwqUKzRQovFl5CqTAy6xTA2Jq5K0cTbM0a5chxGmBQLfjCEf2V
5NUz68G1LJEzxCQEiW+0sjPv7LeTArcpUVTBZJwr86fTfWzjquSw1DhYprtJsnrN4uIMKvfzISRF
6IpKPzuNW8PJycqR9urQCXS48+KauecKvqe94o/4Xzr4P4LDjtKPnPOnA79ik60m0ajD3OsbD0UI
Fxi4L8KOuXswz2D7g3N/Xmzrs6xDMnQLXIchID+di0XYWQOXRh3GeoTGLLqegLflUq/b6Xs+7ero
rOrnZ8/SA4QbUSGh6FKcZHFDV/a2LnGfoCqtxEYvnH5VvnQrgNQ2kHwi/4YDwcez/XnMk2WNKF52
KRQCMSZBvU+s+hwWE5A4Tf0BBpv03Vpk5zTyPzg6Jycfys1/3ejJBhl7THXuhEmjbYKIVGq1tV2x
cgvRBdgZat/t4etEGfiM42DkIiz7I6Hc89tqeJIVxOSxFV3ZVZJfh4m8QTv/VvDw2dOhgv8RDMo1
amh6iq8iABciuBOGbrKFkcaqb2Bc4aqXAgZnrjsEmcOB1YWFnVM09xMr2CZWVr4IDVgLdqV+VBKB
OCun18ouv4VcQQdVe3BF79Eq49qPrP4y48ARou5w3zfNTReW37IsvUABQC2tAf644GUcykIA7sEr
b5GkDaQ4bBkFOvNuhkqCMlm1W1WE94kEaI6abZs4q7BufoQqfEN5O9wqjz2btocJVJ+uOpMBVZhV
+6KbDl9vip/tvT+/lHl2/rzK6qzOqW7VgcKQum/8jm8hnX0mB/29uowtCeErtnYbaRi6Dr+OYkat
HYtOqJxAAQgCCkH3rhav4wqg/ZdzEZYzL5iTefZLpjDf8k+3FI2p02YxkYfUqhC+RFUED8rwIuY2
COKMb3sLWZ9psJhTtm/c7spJh/yPZvEvveJf2lW/XwNFexNZvXSZh8Dg12sIE40qP634oa1uh/E2
li92dmYPPtXCmRfxL2OcLOKZc1hNrOUHOBBchZ63QV8wSNoqsKdvkFVbZvCNYXkFQFsbKFo8hGxa
41jwqxR4xj5CehwtIlG8MgF1t5m2KPQerkjAKaUoFOSB7QwbHXmXlZNVy69n3WfvCNeOw97FZBC/
FT54k+NKyg7E/zXfOYvZ5ZFdzfOhuD43Hz5q3CfzgXqQmRfIGoHeOC01I3F2lEe4d2iqq6HVDy4D
+lNCXM6GiovbrJoSjQY3Xda22ZV2cmX33yfGIa34rR4e7A7V6QmROjM+0ne4lIa+UlCm6F7JRC9E
c/RoBt+GYjkMzWVmP8PE0h/QXxZC+4Om60i5qzSmPkWcBgbjUoWPfYGoXgJODCXjFq1EQaeARdOe
98yPipu2AggRDtsqRWDMwK/XGbxA70MW31hMX3lRdzfMzn9NBvRD4gOMsy6wc7Ulkns+wp+0W2kY
bqAXe+FmPMjy6sBa80TKellAEyiuz8LWZ7LXb08Y/XzJ0DxCHHeys3uFY0nULLxDXVOok3tRGES9
BAK1Sy7Ckj2wkb0lkPmNK7Euh/RMXPfJFkZnNMH/jH6yhdVK53qg41ziD29EDbpGFwVe6pxBS/3W
gEZ/DJGOmKMqLOhTSkBmMtQmgHU4eLm+YMO0SUKIkrAwGFweEFOcuatPwgIUizyogLM5PT2tpRWy
CQvLMezAx01kwwcPUOivF+Enzw35I7rpiHPQnjr1rGnyTEqSNuzQ15eaYLY2t231/esxPkuzUeWk
c69HelhlJ5tx5vUefA2FexCOb+/AI902MAv+oEVmW7Hr19bWWn095ichnCDIwFyEGhINtxNEgp6S
Lg5Zqo+ATKwV3B4YqPoQABYlpoYHoShYD3894idPEo1uF3diMxC9T1XJphpWRxZMu45ZeiyrJmCx
WrLs5d8YxEPTFJOdE889eZLxNMYNDqr06HnXE79syUPan2N1fpLDosL/1xjz7386OnkIN9gWHmBH
mfrVId6LvTmKq3w/O4+xoF/TJaSezrJtPnl86AMDjiDQREJr4eSwTFPSWLZUydGt6TYVUHCyvC0x
3v/7mfzLMCfnpTvpsShdKznmcRlUXQ6APBgFyXhmMnxUcE52Q4nGJgdLlUv+28rVutd4kLgdg7ge
G3oG3ydagfhV6JeBe4lvNOq2KUgGOAUPimbR8uuZcsqZnCMD5DDUFdhB8M/ponMKXU/GKtIjDPzm
ti+sVo4E9IM/FAn99g7Vo7W+9bbx/bnu+imh6I+x5zFdz/XQLDqZpjDOpqNpZHJUcrgAff6BS8B0
Ws4uEnCVEV/TdZsXcIHpj05bXo4K4X5Dsm2U1xIRNbjik0y/ZTlikgIW4Lq67mzANxoCDSRRNJtB
0sczj+uTrRZnB4BoczDiiFOVtUxG3JPR/MJSKJH2YDjUP5x4W8P4wOTPOX1p4UNqUnLLtXXT5+lG
RGoR5mc2fAz0yYXMsBxg4oAVQNvr5NkxDRCBkygX3ociA/EgJmtn6MyiU+jdJJbagAcMsZkO3ceo
cg7VZCC6XTOwkFkOHuEbK9GWLK1rHJar3s6XXY1edF1CGBI9lrcCcmlhLkO/yCF42k/WM8crRGIy
wSXNFB3KwRHKfk6xnYT9FAvvjcQTpBMn8UCIgbJ6M23dhE6rBJlIH47RsiLo9DJoy08Fmpu5Y9yF
6ioc/rmbo7ZprSoqVhBm341REgZZmoBolUQvkQfOVNd+s9u0Dyoy3ZvQvNg5YpopQ2/D0rIFdhgJ
YcT4btBqgdSxQcgKwFVoNA0mBwgrrK2nagAV0RKb0omhzOJpkLxIg5YS6fedjZiqh5CvIKsyjUCK
KSc/GhH/GBdRLg0X7sBvoUS1LlMlAs6aq17JhZDVY92ZDedqUUrw/uwOFUNdId5j4BKJWCwrZwRF
E6AtrLJNRcqLlsSrhrmwlaPttS4yuCyZ7iUBdCDoZGHQ1WfFYnLnaHOsnppWg6eUZy+JIh1gRbpb
cp2/tNQzfoOePXgOUHsOLXdGRZRwHkUOjIA1giVompXf3Rzkd2Gap6EWLxAkr/2cG6hQ1OY6L4eD
Az2GMYH8Zp6rLR3afVRZCyIAOagaCVctHPXAQSwNwD5BCY5HSNvXMgGjOWehHYRpcu80IUJN4lzU
rKt9iRIMCr8wLhjBEIPq+ncNKPRi0vGPLJHolgGlsUJD7akXzout5L5PhmJVVvJlEGz0HTffT568
cpHTrutwMHvijU9hgVJzP7FFDrEJ3wYTxg9bMA6trMkDtyQwdelhf2wi5qH7Kr19CGTGCu0DcVd3
pHrQMaThBmpf0sT7Jpy2gCSH+yxFkuFh1JfN5K5MXVxN8217XYFGox2virpYD9EIOhuUxISWDx7t
YCvZxjdj6IarljiXfS5wKAyWQZCeH/OIHvCcFGimfVDbWEljF17Lonmxk+TYOOzJ7uF77tC+Rb0d
V86jhq+roRcXqerR9ZA5KjoEAjC8tvVjEtqLtGIEYCf3aeSATw8ZqFykM8shHEqfDl0MJaBpnWc5
yL3JDHV50TJeY0Hv2wJ8b97tI9bcqcl610LWV7nTLOpmXLUCiuzaCywOK+Zs3A4xyg265Z1P++Ex
SgGNR7ErC7q6xuW24QOzi+/cMbcT6m4B84ZHUngXZdHcuJCw9YFXjWfAKsgv0K2hzUZxuROmXQrP
WedFfhsJgXabgVx1xMkxjMtDZGIkPbRYJgXKGiTn6NlC4TkSau+56UXt1SB0RtGP0g7vxTg+jzS6
qsLedzDnorG890KcDBWsjyMtL4sBmqVNDcG9vNhwSz+WfFjkEzTXGnXr6nouybk7ZcSDcPPdNESR
T2jq+dTJHwBPXyV2NK1Rg3XWJHfJrofeduBGFKY1qr6Hz+gzruZH0WcXdbfoqldn4D4hkKyp6nuh
zU5yhhQKHX95aFRR+114G9IMrO4CRnEULVhzNXCe+K7dLPtOTJhhBEs1fcnCCEaThTqUVn1E63nZ
NBCqn6BT0ZZAl3lQXCopdFzMAj7PflipdTeBSgSG3cCThQlfY/thUu+cEMhYZA+uxQJjQ9O1QHuI
dEAOAlOInScfo0XfhU90uooS9V7KcuEqEF8LsRK6WvYc4raOQGKP3Rfm1aW6FA0sA8Jvbd1tB6hH
JJBzFy4AsBVDcfotRsamkv61hpTelLE7JE/1QqcwlbBUAHzlNRq/F8x69YBGkp1cJAUUPhg8gwuw
Z4rOL+38Flt95ccE1TWsLSsqd5mHApqp1vVoHkJ9yVr9GqXmDv6yu9FUuxCue8Yu7iqHX3CYrxYm
fWvxUTZC4c9LLnL7hyrfVDpddky9VH2y71vsVYQ8JqjheLEEOf46bq6Ycx139XURfW+TaN2EcK12
9uDUrWxCL4C23mB72nohGCLNuLPy8ZB71jIF4kp01bUpsTXDaLtQb6XoN2EHCEuc3is4AEn0w0VS
XJkC8NzkWwuTvAKlJFSq/TyE2kERB5ERO9aOC7Cn7/vukoBTPA31AhsLVjEb9wAprK3oueZwMYZx
Vj40awgtTqUMdGSv7VDdoBm16CTQdRbb0rjaeRKwBVUFNE2XnZdssRmuirheA0ywmuAiCSjUjUmf
LYKqTJ8uXBntmzFFE771c8J6SKDlQLpe1xYQENlCQT5A9B7UyKZN0allksHPh6mbKC2vNZzKYppi
j9BrDYAFHK+CsAaDORSb2n0V3FtkSbkkY7RNsG8MqbeUTb5jHQwvwH2OJ7VNu2onxWsUJvC2gwZb
nfhUyKspRwBlk4UAO1yXOUji3q4HoZbUb7Jxb+vu2HqPttHXEVdLQrBh5NYWvZ9gbAH1hOF2FEPM
Gi1Y7LdL6k2+QQcls5zr0c2WTLdAgIAkVVQg0amlzAbts27C4edulPIWnYNpOb6EENuqw/FWuN9M
gVUHgZTEM9sRJS4neh85QaFZAm3yLJNnir6mF9FNYiDkUbwMstlJsxtYDnKy3KRpC/iutxZFf11m
oJ27cJWBRHpXjxcmTfy8fJOsCIRTr2JIu+EtQgwKa52StRoBVxrWMxBZ1N5VR1RQlM6qDs0qgv4Q
7d+VZ+MRmEBY5ZVA5afEFC5arNhsjFZJw3cWvqZo4V9I9Y3GjKyzCmea9a1M0nVkZ3dmqNeRpmDt
RUtUnn0bcoCad8smrpYKJHlUJ/22E3d9BCkgTLyydbaubVAeKZeRSa6zJHtpCnbplEVQ431ncXwf
xzdUZQun6vYklk8pgpbUjS6VM24SzleK633Xy3uWhJdl3iwsa/SzEJs7jcAhxGUq+2IcC0yTbtFb
F0UIcGMJKiFuD640CHlvIk8FkNEJuLkTcbHk7cFGyJc0YWC6jeUAM5fsvfI2HLE1cmicHOxM4BU6
YEIX3wY7h+jARdjGMwB7Edk4LcOrskdh3cn3ZVgcHSRUkDsf5qodsZfpeMjAbQd52oAQXvf2zvLu
CqAFmZWv2rgL+gnSVViyEo731O02vMgg3aEvwHS4QnPtBTwrAMgLetlXHNCAH1YB8Bu61wlu0KXQ
Ki2nIMt+2JW1ijzoYLn95BPAY5yqX0cR+Gk1hdlvmNy6bvdMRIFT7i2J03XvqI20UTlMOVYVPrZr
4A3K4x88grR1tpKi82GEtk7jOvMrrW/RW9SjtxtcBTXmEHIsXuz6LeARQ+hAAifZeLENzCsKLINZ
RwLoNRxr4tZNIOpvsqehuG+hmRmzdGVn43VbfqtnSH2Z94+SD4/Kjr7rwl4ye3zWTvbYTjKEE0QX
Br3IHKyQBnz7zFHY5LNLq4ktn+v23eX13eSl75oDjKq6ASD7UD7HVXZZag96rCnQAwqq6D6NbeyY
FiBZ8QBRFd5B/kHYQ/g2FYjwMI8GW7/k2twA0vmcdHKnWLu30V0RbbUBKH0p0BfxIY3xFpb0Vjsi
AfagezGpgb1vDR2iWFyUyA4GirkGvVRE68BMSL7qS7ZPEHqm5Ri09BYN3VWV2msxmBvhMchJ0o2i
GMoxsLuAIFklbpFv7KgNRijgUB2QWotmqIJuImsirmtX761xSv06kcsqHbqFx9yFGdMNL7G+oY0z
lDnkEaYXNcDcOnnL2/LKNOSu02RVoXUka4JIc3x0B7rPe7AOOrMWFb+zun6RKCgGtu2C0LcYsg41
QG9jWW6ioV3FToSEyEXniS1GDS9Iq94qgJX7YbgQFqL9Go3RdNoXJnyLc4T3MGmn+b3mNxa6mA7V
+95Yu1K3F6SsFhG71FMUrcJigJhRNB0xe6t1mlctzsK2C5zMBqGzgd2NC+1tv51AsuhL8j1L5aVG
Ftw3IGnbUNulebhXvbscqvgwEj2uifLCZYIjEHRIQIdEu5eD2DsEDCgvc+6UDL/HTvpkNf2TpuYy
/D+kncdy21i0rp8IVchhCmZKFEUFUvYEJcvWRs756c8HD25LFK94us+wu1xaBLDDCn+IERnIOu1X
AlzObUWzV3xj7ifF3rLTh0gKF54sKrcFyLzqdNFsAlk5JYOsu7gHvyWyfRgHQIytPq4LL/hlxUYG
zBoeQTO8FLJ84OYkRTMwVrZLPJmLcUZTuqEosfWZSDSUIixw4C35jCawN5TbZUiW5mA7hEwkrA3Z
SWR0AdKHKlDqeVoE70U/zOlh7X0n2LV2gjZy0b1ayA8FQ3Pqy/aOSvSgRMFGa8qHDLmHvMp+9pL0
kjr2gxwYh7GLEd4ID4YOP1zzb9NUue0gI8wqywKhyYYL7Piukb0HS0PLP7d+jbb1p8+Nu2g0Hh2n
X5kOUvOVH6xieVjGtfELE8c/Xtlx0qrWL1P276rMmyDRQBbsH2UkHhJqYFd0seVmavC7yNthFnjV
zvHleuXE/mNUUycler+XRPpbH+AGODpS0NW+GcCQpc072PNjobMfTDvbdGHzIEz7oIz9m4OFSlJZ
74NtvAYSTa0Umt2d4cALltEkaRRxqjsGfmaOo3XTRW7YRM28c7gOLDPpV+mQKAu59R760uYukOIH
yW+Po+I3z6Zuya7uQdZSU3Xr96qYGVG47k0KoTGp5smkTk5xniQUjoluW2yWFksVEOCz3NTfzaG6
CZz0OYJJrmbAi5Ii8HaApDnXwngfArNc1wWgtxLMXKv5J1rhrz0NJtLL4T5LwkfbMx5yv5XXqsZf
LzxlV+sFKae37iJUO/I4dRXwW7jltN2sNkruJKNvXTXX4HeI7DYt8F1L1LmItAeRgQlyApINOrvN
WlegfVJR6WNBIRwam1BD2EvQjmzi7qdmd+vAHEA3KyO5HeZmEX41RUz1a8RHbndAVINjupqcqNSb
0bvtZ+Ui7bvfrdHe10a6GSJvFZZl0hhu1gaAnSTeuF4wyB5GU4bjMKJobqENW3J0u6Bl0NBPkGKx
NM+hs2SUC/4ZS9kNFL5atQ56leYGezQREOU1jiO3K3GtVqyXoqY5EdrVgyUmN5v+Be7joSzLRWE3
B7Xs33QSUkdGKUTrfVeWim2Y2SgB2TZWcR2ZSeg0+FwF5qsXaS9mLa0zg6aGGPsnO7FvmlFmJpbU
/SZtlU08Gi9dLM/tTPtjaWAguXjWRpJvNSWHUaP1AOCiVS2rx1jnRuig8zt2/qCCk0LOSF6NJQWY
Iq9qtVsKulkRJ3btkM8F4gCs7nVsm+dKtrdV0dwNBRhcNUipcjMFQy7h3egI8agSxzhn0Y3ZW7oL
qDhlvtquuiJ/F0rz2wyyuzzEnoJX2aJy0b/bIb2rLooRYAHkJ6fY9Sm+teO/0IdU1RfVam/NzB9g
tGmHKqyeg1669RPjRsD812yuf8gwJ6dL4ZL3h07BIzSNb3qDD5ea+TYas3AdawjbdCB/pZBCrM9k
rErNZhmR51ept2WadRc15R9dIj03O2hoYOcV1xyUZYfGSQ61bGa1NVIHLY6+Ns5Ecpksc/pTqyEg
AVdL+UGWg59yyhWfkF9wkN+Nvfcraq1V6ihrb4BHOHhVBtYNtCFou3BeKNEmoffHAN7x54Fmc2Dl
r1E43ns13IoRpICbkfYlibb1RypiH6/7xqIY9HGUUfWdkGDnqJCK51UAZjXrcZ2zGOE2RfQk2uLF
bBx7FoqR5E9k98mQPiqeD88jUHhIi65AFbRLWa5WQZCrrmfh2adGu6r3TnI71HPPSJ7jQgcEEotH
QMzezPCYc2cc//O4oq7X+vhPV0ammyaU/TLyJKrW/+zV4NFpvTeTRrI7IgneinpVVcnbGBeQFQWO
qWNDYw23d3DcFWm4IhdPaWHeF1ANU7ROGLXtlZ6kmRFp4CqeXM29FHEpO0DhW1G8V9qIS8+Snr3R
ZrnFSH07Ohsu7XYQnB7VyqYpEfQaDkbePaRR3N39R8ePTqVmbltfv1eCPJ1p3oCHWRbBYYw0mCv0
QGcg75d9kqqz1q9+2vgNzLVEvSvsvnGrIX7W8gCovFEZK8fuirljSvmyanRM2LrjqFGeN2WCfNAI
qWrUhhvLyDctnGrTLA6JXlU3mOZtR8WD+AOgJa31U962+LyL7l1mMuuqjvdrMMt95OjvjkfNkUdR
sxBl9BJHWeo2owUw2coftLGgQ9XVZHWag+iFp7qGL22D0do7A15htbQD8cPZlIhHtR1eonLoXD1F
syvS61uvifdG3/0xPXKoApowtUUmTy1K2GIIi6kDZnZy97OkUwBNNgF6O+IgM23dMLqXoPriLMNM
N/PHe3A4KNvVtuoGTYL67iDNVK4brE6yfmb0CD46GjlDVvzKZKPZGj7KWnAgPIgNirmppfFXjCP8
rABN1HfdrAiMbu51DTAitgTOZ4IyDgcnI1b3famdojr9VeUG8HHnNotT8qomjbngWOajUgYrACU7
Lksk/oBGuxKV5diMN1FldQ+jot35Y55wovigjyT1qU7JH5m+dm6WNxuzGZKZGmOZ00TbeCi1hxGF
cB4b00xSdUpVEa+SUbkzy+DgdRaVna89tAi7O0oIQrKN3igJZlUeD64I+MvFwPys0o2N1fu7SIz1
TNBWc5UiuCsSGTS5OrqmLNZcs2IOMHbTpfoNHc5TljQ/hWNgpd1zNvg155AUaQyfmVksmFk5qE61
uyBCk01V/OcmqaiMdYSsxxT1Na0M39K2fWlD7ehVSTCTqwZ58bTBdbQJsiXkDWledly2GTO2DR/7
Qa/G9yLXfsp2T/c4eVE6787JFROsdXqI6+qFht+PgVpzsGMapUj+0yvRn2ILPI0fvToYWQXyeB+2
1UvQGzs91h+UkFGFkbNoh8GWV7ldP3m5v0+cxHGtFoU6u6qkdSeTXgYq+hxJKkY3i6pFNgbJLOaq
Xfo0J0JTQQ0OLO/cVDCv9zQU7TiqnwvHEdvId9bWKD+0ab3ONconk46slSN6Whg9ti+BeWdJIXNM
Sdk1wthxF+CDOoRPoSGeG09D14faIfJ2gdc9BFV/NHxRuH4QvGdmuMnsLN1VqZKyOqaNrSFtprVA
KMqhMhe4HS0MO7uNsmKjFNZj06ov3WAd2sx5LRL2axBus9ScdykknGJ8RllnLxnqXasnr1It36Q2
NkGZRW+sEfBK5CfbQpjcT9JDYWacfSQz3XjTReadxjZcC0ELMh3SN2u0HCTMrVMQJzs5abbC7Be2
JW6GylpITbwba1rn/Xjba8VNP01lqqxDaM8CBeMF4aGXnd+FNS7zNrMXuRXpCJapP/xU43ozQbkj
+kE2Jsa5rKdMVKT+WXjc70Nat6ssTlJwOp22FCOnnE1+7gTx2q9iJNWHwXC7DKKwWsLmHJo7vc2g
B3bdQ96a8zyhIZUU6p9BBazjja9+VjxOVA56tsWtY7DRigZcMPh0rtjU2lX+ABJtYnA6PX/esoV1
G6sVACPonjOlHW7rxDwCMefLeq+aaB00EQXagQ33WJsMM6PuiCQKuFGl9jLk5sIe6kPReZizVmIt
ifI59ETujlnGsWAtfAHHtfbwY4s5Kw0xboJKutOEfJ+nxqpolI1hDIKRTHlXOfkPuehv6lJ6wSsN
YqMtMYfrb0pTfo9BU7piqJZthH10m7O3A0k8ah6qcHatWjTEhmct0E5B6wxu2jUUImh3zAQo5HU2
ZkuzRMXRJJdgqBapcynKw1ksj9kM0CQ3la7Ocz0d56NDx4ZDVrhaRZMrIAjdCN/BnYZMQNMa2nOm
uAZKm6arZ3N7wCJAOAw0hQH7nIEURVppEBS6+IS3nZsCEokYr8rt+/fT5itRztnnFiBUnRosPg2q
Po+zaFVk8QK6/zUUwoVZ8qeh9oSS+QDlsE0dus04gSp2zj59moTrUQqaBQGEKWmFTv/y2uj/EmL7
U8izFzhkEkPlntE/0yD/CT7YgstmHz2zu98lw1Vm/o28Nu77K6iVC6AV21QU8H0WkHfYCp+f1Crl
xK8CJzwBwLHje9RgkDSEzYNs7vef7lx76S+2wVRAdEI/g/J8jnPT8i4s80IB27BTt+D2bkIQ6TKz
1b/mpe0qeQSrdQXmeek7wh+34XyBofqiYeNQhOutx3fsqnimVoDqrtFj/iLpzxY+l9w/Iaaf8GGp
yJbSlMhqwUJdinW0Ro0MU1b0TJG0Nm+8u/z5GkJrWghfA5rqRMLQeawzwE+ajnIsNI21uQrWyk2w
SjbqPFoamyvf6wJkDxCuaRiwiA1HOcdTOAbSRqqhA+xYImtbYwFy2z/SbkLC2gBSMg8f4mRd/8xX
HK7X0BwXV+WH2GdQqiGvoqDxYKhnC/QNAxf+pfxqnMC5PsTv4yx6Ul6t12R/TfHhWtizzdBR0o6i
YQ+mEZKmTTZP6BHnxqHpwiu74eLCtBBv4Dtq8BLPPmJgt7KDukF48msD2656AZznCuTy8spEUQDg
Ll1C0z4DlsZ2F2eSkzJuX1THHIMTZ9Ytmd3MJ8fB/4Xv4cUFgzAFPTwWzpcrYCwHh477EJ7Un/ZB
rLUbaxksJFTe76uldRD38brdyTfGvXZtpV64FYBD/7/A57eCSU7ei7oPT+Uci6V2Zq3TPW3r2STF
wUhh3OnrfHXtwKZPdWEj2ij3ayp4McDY54CjJi0j2mac2BVG0NCunxtR3ceI6dJ6u7doSbmDVSOd
alkGUIxKmeWThAXTPxdRtp+ZpD3HSbGrlewlQutmpTbi6Ie66eb0NsfOfKuG9qTrZcEsQsTc/KHD
nKvW1nIsPccyHWdYAVQtUam4duXNI9tL3a4dm0WK/MZUE2Yzu/Az/DrsYG4zGxJBOvf1dqfL8VLR
cHgd6WcZ4h5fmnKleeGqcqKIElxCrnrs0i0YmHzb9oU57yvU+nyj21IVPBem95zm2rNBB0M2emUW
VIjaB2mK00qFjEjlGUsjBSifhNot+LBtk4t3S7H3fTTcNRA63D7MgEVZMWp7U9dBHu8kumCV7xwY
hr2oSfaoWv1elAmz4R5gUgTGA9O7aa6sTJmO7rae9l74TuJ2kkozvWO0bWUyaVCYL7Wun5dq8luE
kuo2YXPyJPXWjCGpe2m/94fwweuTlTlVvbEl7Wqcwnzw36YaAilxusem6W6KKLmX9eouKMaVopUL
qbXvgj5JFmYxQsBN4j9OX62aoaH7W6YvKPVQoYUrUZkMOCxGbV7XxxS02k3Q2b+sQhELYUVvvm8s
usF+HDVj4Zs+4pVR41ojGWYflRtn7J4q6KSZEdPskfGNLEa82kSB6PRYv0ppd9t6wdFMQPmEOc2l
JvJvPWH78yYI8ZjLpoYX5zbPWT0pRnSwCkzgFO1NrkcwBnlyJ/cBRFnZu21jJlgKoIxZTQc+DouI
uWW/MyQGNH3pvPo6PVm9a5Y5JlwkvsZCjYAaORVN3j63b0nD6ZTqd5Ts6EAp/cLPR5Mmh4kuWN0c
RhXkCsAHKYaVFNXdyoooDKoqP4Zgf5I4CuZgkO58rQTjjmCVnRtrQ/eeYqPY6Wa/Lzt4923gH3QH
kzb0y3Zhi5VlL1t7vWhWvQIHV7En6pN049TUIWXP4CyQ39Q4fbMjMhgZ4eq6b2770bovowGCNgJ7
EIL0e9UYb0v0LxgDD/N8iH/4asbIqEJpqx+cYubJ46MqhQfkdm9QSStnWtA+j1Wz6ky2YR3FCaZg
jJqHNKc7D14ilrAdjw5UdqfIgPmcMlZzA4SqHG3smHSKYOPV2VORV7zynIaSUPxF6sQyjcPGQXVn
6jsmzimXpFUyaHt6GIdCVD/KUWG2/hCN1TpNq51d0XGFJks36O/QwdR+a7nHCx1/SE62T1Pp1lEY
CcQt+EV/m4n61UyqN9NM5lpfvhuqs65M70YDvDCEvuaqOgiH2MY1nZNJR1S4qpxbAcTXHFUE55VF
PlR7YVneIk8ZOudCwnANM1O4MwOPFz3ao7+2zeF+lKIFqmi8DGmt18FzxtHmZjrWbrm0Smv7R4qq
tiLoSqWt2Dg5ffgh/VXE0T0tnmXRoHkajggDJFI3V7J813bjSzlot6WN6LVhJSuvDal0sx7ci3No
tHRlpd6paZxxRkr9Rza7J83Tt6YVrmtTOdALfwwRGlr6pd9zIKQFhLBhWKQTDG1scNszC+wxfcdQ
bmwz+q0h3JC5VVEjSmbaf1SnuK9ElzCaNCv+N/bM6HWkm6ilB9CmZbywsXVAUyW2XRz2+hWcb9xk
JQBMSgEMVwvGhz4B9TQ64qTo4g1+5snRe8T1cnAlTlvwtgpZbJENy9bSBMipVTwtetkXWx3BzmVY
BHT7PWDk3Hl3cClfNCE9ly0RJmkeN6H9uBRKC6yIQVGkBveSJPYj09NmzK1NAv6Mlq0/LCSG8FYk
225TJU9DVD4ZZtNeyWQu4aUdzeD4RojFUmTrLM1ABSDNIkuOTv6teEWO7JURCqDp7IAEPyds9RLe
9a/do3yqZPeav8aFm/9T7LPku9FahS+gRCcq2l+1ILtQ7WjWlOIKafxiHMayKPeg1WmcX/Uj0E8j
VMroVODRJYr6N+3XVZUP/ZWXeTmOroEukRlm/U3pPhQT/Vj7eZQgBaUKb63QdBsrAN5Kt/w+t7+Q
fUJbpCqCNoBoyzkbR0kySR2KKjpJ+lsOwy+l4f99hEukRZh7pLYwnElzz1cFWEbPcsiJTvbPdg6M
axWtBhzlR7TRrhfPl16bgroliGtyzy+M6rBWfCXD7+REq3mvGuWNX2f4x2i33z/UhcrL4aPwXNMj
of/4udSrC5DPwmOl6yNruY8bvAXGo1959yMZSyBh5o0tcDgrTCYj34e++MUU6GET3U9lGX4ObaRV
gpKvH5+A/2+TzH6rOvn0fYhLHQhWtznJtViqYZ1zqXOQtE2iJjGVbL6x/wSLaDU+IG+3FTM4dStt
483S1TVh5L/J+Vk5S+4sU54rkD7Uv7oDH5Z8aAopELkXQSwJgQbVnMJ6hIFFBGWrinG96LWn0Gxu
fYNmddIBqyriV7vp96iEHsK4gwloNKCUMy8CxWq+6ZW2Bgkegv/0JFev098J4ltuEBoDQuXqTy2P
AOuNEpmlfF/1OXgXL3wpHL1cwIU7aBkIx7iHNqwpOHJYO8+wuL1BVIQh9i2jBx2jxeahl7VH2run
VJV+FinKyY2tM6XWxENlQVOWlKUKkCLKpF/ff6VLaxC6j2kZE+MHAvfnhRBVzARKu4hOYRXeiXp4
C6R65svlvReW24LLw69BWCnhNQLfpS1GC2eSArFZH+dKtb3cKwX0B04m2Mi3qW2CIi21bV3qL98/
4NRaO18PEICggqGADMNu+iEf1oNpcLs5ZRCdmGYG0W+9MGYKSLX0ufNvw/bH98EubauPwc76DBC2
lNbPeaoKIbWJl4BNjtc8/5cgtoP1HhtXPz8KGS7kQWzQYvNQYatA1DupdeV4uPx1/glxdg+Ohhz0
eUYTyrbz2QgQpoP+GtTj/D88CWe6AT+LJt65OAZq0fVohWp4kqz2R9k7p17LXr8PcalrMemgTdcf
3S1kJD5//4QePDMHnSt9qSzBZ24NDCeXmNc/IR+yln5XV9okl5YAesSQzRk62/Z5lyQDVGpWhhad
OtRUO+VWS650WP8/T0TmMHEqLbLqz0/UyB2ELEF/tZ63c+02WSg3GH7OcMbCgrl+/tea0uh8kbrq
dHwgh0Mp/hwuYoBOY6kJT02hz/xxJ+jWBcY1pb+vKw49MY4CGrnkfigUfI7SWdaYI/7lHTm/7+o+
uB/7fOsX8ZXT4GtH7nMY9XMYUZpRxL9AdWZEvAQLuhT3G8EhzKz5yh76e799Pnn4S0gOqJDYbOSB
zl5cJ6RaD2ys6Oo+gnVoTGjUDClQ29z1ubWPI3SZtODFSJp1ojqboaQ0RN4QJyxH2zK+YphmwkOK
ge0rrf1Hk4qawZf+yI2C0WOCJFya5XtZ+DtpcN6cXL41wyGfl4EJvaADWRgAwWmKU9PXT61F9j8w
Zh9MDAqS8ameiGh2y1Sny7uNpTJdCRKU2zIfBhtUwpjRF55ZvYWNQ1icVHUEgZbcK56KBddAwWYp
QUJnwnyghfQjVWtp7ozFQFkGjVELXv122DZ+u+dGfA30cu+H0dP3O/vrRlO4P+gkG8gFkEWfbYM8
hPadecimjPLv3Jlr8bUleWmtkDfDHEVWZ5L2/LxWOPZyP0HH7wiRH3/1hxBJRN879ZY2+/5JLuxo
pEMVZIltRGfQ4D2LpHQ8S2x0zjHV0g2UmZWq5Msxs3cQa9ZloiiMwrNTNkIP0FktZRzL4Pn63g0F
Zm/f/xj1axuSHzNtQhjiuAl8mavYZdabceYcvV15Sx37Gv+O7lCTn0nr9BY47hrA9Cw96ktnoRzu
vcfitn5VdvlPcd3s/uvdjQ6PjU4JOsGq/oU6q3qDM9Afs4/dFhOrLRyVh2KbP/brN5D6CJGvUEHs
72g+L4v192/hQr3xOfTZTZ5kgHKziNAl1sv9U4VGM+03LD6LR2l+jbKuXljLnx50+iYfkhQrEo5q
ZoN9bAYJ4oux1RKbiUiWeLteD4a5NbUOZICmsy6ht6mlyu/SCcYfudVlMEjrd80M21tbE2hFK+J5
8AUCYXqBK1sJsQGQg71VkOVAHFFIa9PXQKvY0vzKK7twhKPoZitIC6DNKRtnD1FWVuw0LKxju4RO
tUpW8Un+ndyqy2zerbXHYj2s/NWVmBf26KeY0wr68OLQdG8CrycmrpSHcpMuAd/JmK7cJxuoH6BL
3XglP4Q7c/F9YHW6j84O90+Bz7as3XZypcSmhWaKtky2xc650++hTi7EMwrZC+Be7nADiGaPaRhI
z5trdc7FBfrhbZuTDMiHJ3eAoPYRxcTRQMXHWsZ7dOyhSM+clTof1uk1s/krH/e8mAvjMY9oilnH
UdxN+H9AeSuRK5srr3XKxs5fq6XCTlJAsALLOMvWyijQgyAbpzXk34tXsIIWiylZdEfnplhZixhn
u9cOWx8UEOqd6vrryV/ZuJZiXfq6H3/GtF8/vNxUiUsIEvyMei7P6PTNxVbeWKtiOayvnTQXXize
qZh2TLL0DH7PF1LjmI0W+eLU2XCC/VL5I8pmC4Tk7vtXe+Es/RhHO1svZeRneqROuotOa82aYXxs
LGBHRvswqNofQ6TLYdSvXGwXdidKyoyzaG+oZKtnJwLFObJLMDFPSVbdAJ5cyELagExdysU1N6qL
rxH1IjTsrakHdbZwlFBq+zKypGNMWe8zjvHL5z4er1yOF85pHuifKGfrwkHcppdLSTpC19qLsVlT
wl75TtdCTA/6YemZqYoiacqDaFSObjWqh76Tr9xuF9eCJssam4wuyfm0ONKFrtBZko5GylbCZK2q
xdzUjgM0YAS5Zk1z7aEu7Gvq1X8inuXdrdMZddrxVLINcqJGJRmI+28LvV7ZA8XVhCACzHST9Pkv
s5lGbijVmgGiSqOIg5lujBA3onWmaZuxTKDBaSquaJCYXJzb/qitgXOp5M+Mon6LRRrMA0BlC7XA
yETY8ZrKhhFmIN/ovnnoZHo/iHHJOBn4TG4GIS8DXdlIPTxExaT1g3bo6Opqi/5bfjAD/GesTLx8
vxsvNMem5IpTDpyMpijn/Y8CnL9RFgUymy70jWWGec5cLADjbeC6ufZbPUv2Fly8Kzvy6zahEnbA
etCS0+mun62uFs8wK7XJNEM12hfC3BWqGrn20M6/f75pZ38+xz/HOUuf8ghdDDXvnaOFvMskhhvL
vzTnfhwhSEfh8vtg0xH5OZjyaXGd7X0ZEYFRQTXwKG+hkW2DVYd2mby+VghfStMdGwMdnboOGajz
bQMUyQ/LwpSObbUwtyjoLrHxlRaT7zaoXSjb1zvRF09QnR4t8xBL/tIhKfvK9MNCkY5jA+QAXagE
ukeZWrM+M//LoaBb06OZF5rehhrGWmV30rGEP4rR29ropFlbW25DbZg10kYdf33/3S4edcC3UEdF
BfaLiJIj0CTo00Y61ly4bug5u7JwrmUU14KcrcSqDhg98/O5ytt5i2/5fWg+eNtRrODqYe/K5R5S
yjTYuk9Q+h9StNFsTE9dvJnn3dUJ06UP6sh/UTSTBNd5n0NSmk5mwaLhGz0CMN1WaBN72TADDvIf
7qqPkc6OXB8nozg2VXaFVz9Qz+0zI7mSfk/mcF92nqNQewPsgoV73j32uqwa25LlaWIZg4YrlHxV
PNtA+us22qCwB0IV0655M3jqbSOHz0E8LIxOvsuGfhn56mmobDiFTgx/vd+WY/ScoCBTNWJh2/6t
05vWLBvrrQHrE3oHSPdUh9ai2Q+MiheW3IKIaRMYWdKz7qTv/351fni2v0qGHy5irUhVJa14f36T
5KjlofPTAfz9PsjX83gqs1UUgumCquZ5L7cG2eFpdosAeewUc/gMFVLn7WNmXI30F3l5fkpSRVJH
4wQIgPGsw5bXxqChgi0dpRDFCA/Us6EmaPQUEN71nckLnwu0TgdZHqB9IaMx6kgE9RWCQqG8R9zm
bYRsSRlwMzba4/ev4a/m6Jcfh64wIykUyy3rLAs2Fc0XtRRJxwhEBL6dqquuxqUyx5ZWuOYtJLt5
vBjfk40yS37w6a9cVxd35T/h7bPkuMF8srHKWDoO3WtgJ7PBOmpjuOrC4sqm/BoI5wRa0abh0FNl
HPE5u+tCLU7UtKEnyCFrqA9A/90wTJdeP/6Hm/5jpLPPbQ9aVyKm6R07lG9lsEq+9djnz99/t6+H
K4+D8jRFv0bJdt5cb8siljU8644GMCDbWIfhlcTx4vv6EGD6AR82ITZtwlcMmnzQ/mj53MCmw5bF
QLnl9fsnuRRIQ/OZGTOU4y8b0VcTgUolgjF6G+80KypdJendJIa0nBhXdBi/pt9TcoQEIyhDm8HU
Wb4y+iVQE6eB4NFFK6SmYEyOm1GND6JvK9Rh2lkON+PKyruYcU4ir5PgOizZ8/0vmK+1cVM4x4mU
9IZnx4Z2Ey3EpXiGw+2Q+7rFfnyGw3Ftd11OBv+JfHYTmWaOA1dbOse8PQ0yyKmidwGJL3UJ5O81
j7evJ+r0cv8JdvZyB9VIhaLymEn2p05eUt4sOJd/v1jIxihPTDLpL1lZXKPgZmSxc2zLFsGDJpwz
flqkg27Mya2vbGR1OhM+n43YGFArTywBUvdzSH1ecDI5augcAU7fGXtlqc+0m2hYmRsQoZC3quWk
1etvRYX01aw6hT+vwd4vbY6Pv2Ba0B92YRTlUggLhHfalDMqVEh30a1XbBtLW37/Zi8tlY+Rzu4B
u1OroXEi5IGFhEDGo7DaRWluO/+XKWWL72NdyOc/vdi/L/7DY8k9EDfT8J1jNxuXk9Gitg62hJ31
7+Yy2o8/vo935S3+bSl+CFfXo9cWEuGi7I9I4OKG7cysnxQ5vHKbXdzqH97iX1nID5EU4XtNWxMJ
DOe+Kl06lAts8rLb2B3LZbswZsV+WKtMjoMroS/tvo+Rz3af5jF9kiEZH7MSSaPWdM0on5ni//gm
z24FUZSdSFHDPmKbNCu6X4H/x9fExvz308IJ/oMGK45gBpSPsztUAHlqx8Cxj854o9a7Nna2WoCZ
t3ItV7/02sAZocevk2ih6fR5g9H1a0BlonJmqe0z+JKDmSQSqfM17fdL24vmPOK4eDcZoGM+x3Gi
0rG9orX5PEs9vhub8CaGXllI2DheswW89EwOosmTzLyJq+TZMwVGXyq0Me1jXVvzrh62wrBfK3ju
Vw7jK3Gcs5QKJc6uzLKSOHT7HfupA64QDtf6NReiwPHDHntKc74SLFTdQ7yic5xjMwteh3exxlh6
V+zsnJZ7v9ATdpT3cK1bcyFnZ8L5IerZzemnAr77FNX+Kc8QelmP6/YeRPEcu7JjfBc/xIt8J/bF
FXjiheHC57hn6yQSkumhp+ccpWJebhIs7fVNcCuesr/UoGuS5RfyoU9PebadE5oAukAz7OiAAgel
na7ldlJBseuVPE5GS1l3nxrelYzvwhdld1tsuMnH7AswBFsupYjNxD4qkYFljJiDYtwIRBW+P/Uv
bDm8gSasp0aqzHjs85YDaoxm34C2cK5I81H5pam7BjuANnc75+n7UJfOfapwjZE4vmyTe8/nWNpo
1Ynha8YRv81umJsr0NA/NwxruoOzsFaIGeLkS/7FMPf7yBe+oK6bgFFMxPwwhDt7yGhyZc4kUz12
QJGSXvop+80BFOWizz2IFLb5YDXF6vuY06o4S4uomA1AawAopxbS54fFD1wUcqppx1C+M9EX8Ipr
lp4XoMjqpxBnCzMLnbzoCkU7BiOqdyld5sJMYBo00l2FeTUI6QK9WCRMunSTqdUjkKkRSm65Lnuc
UhqzWdtK9tNK69HtDPU42N3j9+/ggnUDvxBwCYrJOmv4PKeQtA6wIlxZUhh5ph6DrXVnrJQFnowz
+8o3vnQofIp1dhiNdd/7fU4s4zEnqXYRa5vr83YhchdRhnmz/v7ZLmwcpsjgD/CuBJd4PnG0YXMj
g9lqRxSlNFsDH1sveuXQNTexuAbautB/YHBEbg1OECwaOvWfF1OAqpLsoO93DB3ErqWsSOdqjCCy
UojftiStS8U6pLK6jRAPm1tmZCEGmPy2VPFDCuUWTbr6oYuaQ4SMxFB77/9D2nksOY4tSfSLYAYt
thDUydRMsYGlqILWGl8/B72YV8WmJcferLs6QaiLuBHux8OyeGBGVVy7Bct7dP7MKwigF3OtjGLg
7GdyTTSN3J3ldg+e6uSutFG32dZchffXNm2XqmNmafT0lg7tv+Uv/4xn0QEqp2AIH/RW2vujdd8O
cKpK2d8weWesTQaiU41CDdUuIrKzmr2yzTKX2J3kiqzuwmrNaS8gd6gLBIYuT8sfJe2czISyAyE5
dd2ha3O7bww7AVD28zN3wVS8hGAzlKFEouV6Po0dwniWq0hgISMBaVc+GavGiV3TldY1vfcnYowZ
AV+71BfPjUSepfajA6Yv//2PcwsluGi5bMoMx/b/dMID8CN3V87s0nKpLd86zLe0Nc9nsQJ8Y1I7
J5nUn8GbCXnJGfwQj/lWe/IqQ+ab24GrXDvqpVODDra8wIgHkVH9fWqWMXUScVBcT9anfgtiKtuF
K9RwLmAWN/ewkV2/npdOlcd2UQxR5/7ryyCPdTVH3MjTJE1vXcDsMDauvIkX9nIaHYClX4nTnQnG
3+c1TZmMrpRDAG67zYzxRY3F34Vm7RCJW97Pt+7SQogkEoeAJtJ0ONdECOkwBGROySdJHhxCt4RY
skta7VH5FgzfPx/r0v3CD4CwWF3kmOcaHqEpR0kVO5hdU/YrE5vPWWq/xrT8/fNhaHJfuEk6Mg9R
NCmPwH+elQyjxFEMGkOnxAS6wvT+K1FG1VFZ5a1G+QIBso10/8PK9ecamqalDbcQpDd1O78mXfsL
Nk8Lv0NaSI4vqgCtkZT6ylBehFY+QCzfo6Ba6RAEUwnSE1WkjctxX6rDZqild903yC4eutssEe8U
Ibs3YY+Dmaj2oLdWDIE/wS95uoVIouxvhkLx/CRYi2byNnVlClVX8j2WvA9osAyKjMrL/Na0x4gI
wQZic241Tzw8hZcCYHcixF12k9WPQVmd+i5OH2IYLJ6mhBJtHM33Op3gpY4/IGumuU6UDGL0QMxw
LLVrHElbrRwGDl4+ES2Z2XrfjzZj/U81YizSy/N6IY+CRrljAH+UCTv0RK2SD+PUqJDim18y9Ziq
afPKD9OVUQfr1NSOowETPIbZ2vULRyyeXpogfDJLIocn+EV9V6WM09W9Olgrpc23IxwcT1422Wvg
W6o3FtYEZDNYRzNZBYa1k2eFFcTvYCnV00ozGMuHwvMcR8/a0HxJSXATKvkBswXnZTArRf7/kCrk
fvkamVlhbetF+eIryY2ZZVu9z54IDnsIBOsxHowj3ydCmiZcbKG8y5T0QQvNB2GqPjK/hzhoVKMz
McCHAdYJdjWweE+VecdjBzthDl/YHT6XqOkZsKCgmzFRmk3LTiNE3S6GErKpTDfdoiuQbnVEq4jZ
s0EStKdaJHSNbXACLbQyxxjfXHCrBMAzA2F0CdL+zGt/WoiqMUNZ2Wvb5Ekx2o9RxgerzupbTnC2
PQft6wAnMFfGkdyF8E3vwl0NSq3wFdkzq5TYgBrfD/ZUZxIl8qIk0rCp91ZREEOzKM3ES4P6c0xC
t7XyxG3i1msl/bFq48NE92jigQX5BItSajRXjwvLrfV52kc6FUxatxsJC2c0jhh6xcQWIzFw/BDv
NRhtkhwC39iGTUmtXknYwPE8K1IGXDrSQOk3Iy+MWoLNj3DHyoGGx5RVyNJK2NitdmrUEACzfyBE
Fg9LJ3wBuH/TGojjAPXvZbOKvbIMvqekml2zmv/JZjoK+RJZL/Incv5//MhS4GAx11aKiNy4QZzi
KT2tqQASLfgudV1U5n0MHws2+mzaeTUdydh4TzrjKZRFmpLCOhasAYAu6bypBOIv0wPsr6q24/vD
XVRCVxj1wAmkiWPiuF2ns/I8TSrQ7yyfXIFE9k4jeQ3rz+8U1zMDuLyw5aB6jBtiG8rmVlF67L8B
UYlaJrFHnW/jeIYFLhRktQWsCYUQwnHUczjuBCqEsIqtvjm0Y/bZFetKE1HV9CE27gjqeyUa+1Sv
QpvotXWVmeQA6w+VBc9HqsNTXna7gr1vqfstxOZJ3kyltmNISK3Vyvs6EW5AU2eOVCRfSW++cYdD
h6V0EwJusJW+4CUnn4Vr8GIEkehYHX6lKTCwuy/inrAs2QKmk9Mn81Yw4lsMU9+kPYK/m7SjPImP
IogvPMGy6apTsK4MDECt1aL67wfBIwXUpqPuyGwwkQQmTm0m6061DkQVbABg3XWJtAUqtu2j/jBK
zWM3pq6qte9kdq0Kdo9OHep3gjqViJuMyR1mkNO1Iu7kQDXcKu5uE81YdaJ04BEg2k2vH2MrAA9n
+jZ3+1aVyZ7MlaaHeDs/CyZIwJzNiKCLk5NhmQa+H+3Ri/xKjAXwP7/rY3YrtlIHmZyfr0Va6KaZ
SMDFTEjkFFhQjhA4SFMkO4KBzFaaxfogVl3kdX73GKlY3gWzSzdCXb6QJZTaMPxGVwnaO3/W17Mg
964ld2+mOd+Voyq5ig7WdFajG5W9OHDHGUN+JEOkq2GvjwJLRVCYr12SZ7YgjrLjN82zMVmfVpwd
5ZZ5INJfMOP+viJuxjPT5MEwpi8zxog8xBsszJB3gy3n+y0J1rcSl896XD5MVvhWd+1da/SGC0d+
Z814imvlFergg1DFThHyCkY5lmVxkPY9apl+ZlcFuCvzcm1YV37mWaN4AysR3KIWnvhwHgNTPaW8
VL5J0z+U1GgtzeZTxgLu5dGEcULb1ipejcwAl6/WH2aofo8LL8zQQEWTX0FGRukVo3gbl9EJ67Q7
FtPvfPHiyQHrQ4tl22hhwIfpK+EJfIhUkjL8nqVsjszJxnt2L0XJrdAWkUuH6EFthWAzwcLyQrkS
1l1r3JalBc6SBswBT/RbVfUfGPBaG1r/vSWTntG2GjF4uMNtAQE1eelTZsfmvKf9TqKF5fr8mBQS
JvuBA5kjr6k+bGff2pXK5IThuq+7te93N0PPsxUb06voi3caEQBm3x8JXdLx0wLn6XYEEawDJVjh
46DNHgpkGfb9g9XV+7HnRW6AMdh9dd8KVAyF+Rkb2pNhhB+9X4IU6cs1r+KrNqeCB6beWslSc4I5
6WRBCjjf34SC6fpw0Go1OLAok7+QrQyLCr4Fs2/OO3TQ95IVrDRM5QJ8EBl9vNq8F6C/cSruK3a1
fAF2gxlu55gsHGU6xoHwRUIPRK/qoIwvOrhATdH3RqM4oU7IQh9tjOy5kWKX985VunpFisPRt1S7
xAlRAmhPpYrgndGNRSp6ksp9Eg91qEjWdKh7oHdwmhNKulLgy3gbFse++m0qt9nwOlZQ2cstGnKX
oJ8VLhNv4gcb7Jh78SmBSVIF0ybVZ08v4Jf0I2AuyGe67HSxygzjoYvrVaDWbxYNgfCoRRWR6n1F
HGz/XBV0QtRvve5uYqSNJN4Ar2xtUKKrmQjhvGw3nXBf0m1Uqb9yYUOIznaAKa7F8SYxAI4SAwLY
IXWUPiYUV9so7XvLql3jPo/NYRXJiBAa/DJW/ZCG27pBpJKHG4g7tkT8zGSkB9PAkFI/CcI+jW41
i8FcJThiAD1mJ4j0wvCkWv5GtgCSViAxEHqmAOjqsXayiBU1MPEovsW8xMOhnYI7yh87Hj8yqOM1
OPNWpZaaNlM6eFHTrNop4vouwTqW7YcLYTYmFrN57fLXVgiZIvh2aRZL7IptkJKoKmTRSKIbYXCV
4Femq7J7NkRX0l47fzUWLw0lULeUssgmW/GTVPsAPUZlbYQFmRmXbptJDrBKaNSHPJQcK/6eNOmo
J3uDDAkSN0sNQH3jKuZLQMTDQlUHXW0QvtT7pH+0SBsBrqoqApSKxKukc6pJW43y+LttyhtM0YQr
HKzud2Nkbsu2e4CzaKYTqU2z55fl7YgGSCa2N0i1U5ZrztyfOgsNvGk4AhQ+Mwr3rM4ubLBNYg1O
bra3cVs7BGjMs3YnweNU63rPPssjle2x160XVWLZV7NDKoibhPXbnvxsLeUzvFTx0MUYfdVobyHQ
IfdlvaCO04pqJ+NMy3yjpp07gow3VGJHS0iyLAfLbsGI1gZ6GWxJKrWECbQcuIvXGvfaEtiSdo4o
flfajZIjuGvXS8N7pk/YSXcWS1W1bIUA0Qjj0zw7cvmQGvfVwo2OISHwLavbo1Dsx5GEdDeOSdsQ
y40g7cb5ow3flXanq0fe7k4mKKhYTyPcIsV32vxRL9GYs+w3iuLV/KS6Hng/Af8Gr1W4DfxfCuEF
5V3Sr+rxpi1+S8031VXX7RRtL4+ZPVabIXqNG3CGueSqUrghkWE2GIPEkRHY9bAqIb6FdeCFtfHb
miI3bQ2v75+07qRM+gr3QBn0cLAsrwf+qrKVqWvzvtIfAvO3rCt3eafdWrw33EHHhy9eqeOpNfyj
ZFabflLtonqQB0Lr/E9q1l3mJ7dSNq3q4ldtfiqtsMq7eucXmdel0a5CbZ7XtTv1lH4hDYc4hVgS
eu28qfVjleCVCwZbCF6bmZSKseGqA8OgOvIJolcFY+1jexYnnnDefpVhZlb0K22uVhL/Vu1x6oU5
dIiwo6DQKbMoDfzngMQYsa32ZroL9Xd/uuuM1zqd19n4SOeHVSq2tTbeF+W4GtA2NULhilV4aPLO
tqzHbO7tSZi3hl48Y1Bfl3l5V8+ym6aUEvJKkFKnMD9k7pg/dtB31kKdvzRt4lk1CRTEt0jhMVOs
D0II7ksvDhQ2B5Cz2aTEE8FyRe5E+vMo/BakZ2miVy3RuaWVwLW0h/l5ir+M9pDyzmnITOmrK/O4
aZuReT8FIcoN4gCWEKNQB4VevygxFPDoqxG+ClH35uLbkFik831Vr6REdMr4WWyjVaLltmjELkm0
Xg1HatR+zwT0dFHjaf5gy9QrfX8Q4jdpfFfCbl1TEvtfeHpRefOwpvq+yHeltReiTLEnCZC50t8N
IrtdwLKW8CGTGwHfjQpwpVNgD7ByFP2YCseCeJURWEmhvqj9I4THm1xMj5m2HRv4WabvRersVBiG
2maJ0LpX1d4Za+JYeONi6VOab5LRAIvpZsrt0O7G/KHTb4u+cTuLAk1XHckcvI5VtWkIPWvvx36V
5qzigGRb3+nIEy4IbRspN0TyTWQU7rB6JaKGez3a14sGr1/yhLnQfnqvJvyOmVyZ+dusfrWl6ZF9
ZqOUc8KESB/0HWxFs1p0TBUZYufN/TG11p3/iz35OtaXKJxfkSzYtdC7eFkd0jW/1HimOQ9ojw9W
H7FoVuouWCDzwliviwjaUGs55ggjV+UtVlgga6na1TVfhLxxdIInxCxxNYrCPuUpJWBJM1nI0+wt
Knyi4qv1OFeeBaBzMoUVdOAnUNo7mOQr6lpUFD6f59yZzZx6knmXAA5LMmWPZudKS7sE4DBwMDWz
FSVHCDTfzLq0HjqoSorl23Wn7FRYtMwECdB57ol9lgldtf22XVGTr+fYB9CfPjaJSBp7cJP4IUjN
wXBpBpAqo0Mu+03Ykw3xfask8YEW1UaaYLCP9CBFbTNGklcXvBfRQF4RKdtkQtvMs2/loD7UZbE2
p9HTJaKn4WxBHq3goedbCPhO0ILzonPRSZIz9SYr4N1QPJQqiZkz90F7q1XflXJrLw/1TdbGz60q
HqpaY5Ohmictnp+rRD8EJNQMXJ4yJSwoSkgcyO5rYOF2nHZrqdFvMkVx57on00wpX0qxgRo/eUqm
kllFpkGa3vmj6JmAeoxoPk16fjcbg9ewAUn8+tSGLUwqch4n1QCBbD4LBXsWc3qRSABT4mmBciF/
lkK3MiHqCa8p9O0ldcWQUtJs4RyZk+VKCrFqYg0eS3RFPmld+iTrFTGhtMBkCNRqcpsb8XYshENb
H/QodRNqkhJMeyzhREvSG3NG4zVpXg5sa8ln0+Hod90EUIwGdE76mvopF/5aGDFAdCU78TZ1ypnX
hClCSR6Don2oIME1IiIVkLaiqNKN+pX1x1b+yCd50Y/tayH+FVJSTXQdTPlWC1+ZkDij9Va1T038
qafEEiRfGoq6Umi/A38E3CuGt+gW0UuZW7NT1v1UrHuVJIBSzHZTVL4LbfgamcQ2zuQ27Hxf380t
lPVo2pJfEG7lumy9sPDtdmo/CVHjjaKd1KnowFhKiBTS9Rur1jxtfC/0lJ12yNtQHOWA/Mao+5a6
zt8aQe1lMdtXa/mPwH0FglD64zhR+GZ7oUrsxpAcNeGCIEvkGXKSXvYEMXAnNBR4vWDLbxX1IyxP
tLlFdiuJlL6lw3cWHmDS7bR2XluhtBp507L6NdTHJXPJ7lMWz13U3VehSSGvkegl0jXQKeuo5FWr
W89V+tSGxoFkg4EEKvJ9Yh1tg6q6g/8hKNuKp6aWTgXqlIndiFRInur7Xg5TG3k2gt2VWcrbCDla
rgDZf46Np2AJWjK2DXj9IX03UsFp+2GTmYPDps6RwvIZSY8bhtO9nJcbpcGRZCZuZ5DTRpj7pPXr
aCBCUCs3lo4nKPktDPFBEczbIUpvK38vxQ85/1iu601TFgDlgk0xxo6KmLEL9oW8T0jha/rAztOe
tf1mTvM3ep6bpkD9MtzCaN+KgbgrGmvVUROX+uQScLrqlftE9H+TjbXOY4L45u0/or+WrI7ql0nP
kw9ITO9tBN2VSL9kWtBCZNo6a73uP7bCm2R8Zuiv+vB+gocmif5OF1yB12dqH5vg3udC5FFuayRL
an2110RtTTxmhwYcSr7AV1A4+Z26leEHmGZKGildailL9+wCHwZNc31I8elEx7rCYR8NUKmfs8FY
1cpd0umER+5J23GH+r00lgKbPMOCd7Cb2nXo01ox6NZxy/XwoLe916rqK90GWnFx4Uid6JBa5eqE
dVRStNKSattEutto9yVBgMl81HNx2zY3ZcmO5ga7CNj6ls8Pb2ddKuspNPmkC2uheI+T/qae9I3W
B8+tmHm9XN0mVbGDV+771VugKyAUCcmoslojXACsnczeWnGgetMhWuvFtzXJiKSp1Pqj1smuvyyS
xMEaOeS63IShtgsBZqd1dKdmySZlezCQdtdxd0PIdcMhDHWHlvzDoLSbZkIoCbnAyMlFwk/jj/69
VW/7bNd2QMm7uwpTgUiXsQbhXjbCKpaJEI2gAgqc73SLrm1vRv06oZNqqSSkpS+WEO/IS14X+Wsj
PhITRZ6kuCJacxUlmudzNUsqKoXpaThO32b91EXPCYLspNXsCH5jZIFGKmH5S7UTyU8kbQLbTK27
KNRtrbvxh5ACVIAfHq6asFzrJPuxZg+l5qTUoUlSPVi+ycp/z5iArQJn39TfBCOH9UsXDG4DoR7u
t818zsOFQFnGh2im8gwoko9lPXlV/lGqIA8tcmx1PmKbcnwin8HL4GJWHfVDELhV9V0Y30GC3ik6
NPI7A16Si90peJrJt1JrPiQwEUuiKsETrtL+cbZY6/TwIw2M/bTsAcLRTcH+0Vcnyo/RREObjXG2
k/b5Jp+TYw8Na/luvJkFJjzmU9+Buvwr8YGX3enTaC8M5S8yh8HS6/Jz7ke3iUwImvUW0S7KmFeA
LXAqVSTvNF+3k/pAK+yziI1tMqvwO3V6cTdtehcR9GZQZkeZbqey/jjFwlFqSVVtZ7a90S4yyHBr
O1p1lCqzugn03E0IEjTj5zK7Yc7pJDFAeCo9I+9WgDA3mY8jeRwwJ4Cit4Mw+2xZDDnc+CvNyLfD
vog4+DkLNtX8Eqq3SvZcY3hCqIZgrWgdJWbznyX5h9hqa6P/VSXvafc+0heFT0aM24ssdBu51J/m
QnIn/3FsdW/UxQ8JgKsCwHQwte0w1fejVj5Vyp3EJyIdTn4e32WkgOC9Qmp0ShTqKTG7WQY6ELwd
wKtel3xVRJ6OqnYr0M6tlYRkh9kWctpkI9nfxYNQnqZK99Lqywx/KQMIRuZRev/YyDWJQbcBrqIZ
4Z18o80d8U1S5GnaY0MPL7CGGx0MqdzLQDVbTwD22Qc1MCGFX8NWRFA3avzq0yddwIQxnTmV/lM+
O2JK7wnUliSm6wbmH2bUMXvUKeulqSRHC86N+dUBxiV6ZSgLV/NTisRmUzJdECAiYX20wao5MzGY
hZx6KvoMcsJd6Hdt6hGV5kS16SSw9hRZsTXS5dSYAk874c+GPMvsJC08uWdeQ6pal1Wf/Zx4BqmS
NbMOE+JSv9TCd7qJjfWeSvqm6utDRThC1ib80uF5AM5CSTef5HAZA8XtdBB7GqRjOCEmsNrIC7Ty
Eco8kfPtKiDnluwdMncRkYyr0WpJJZ7bBuRknXK5oJNmIUFpIDnesqTjD8qM6i0amraiRo+iZEU7
eKlu1hUHNiVPVjMQisV3zRSj775QBjJvCDGDQ2O3WuOQtfsCF9RnJ1Vj9u3yX2LSPQUso7IZH7SA
yRxTHhhZbcb/AE9mp8hJQDwd5aIexTeVmu1kJf2oEarqmp84s6Eex2G6UZp8gz9StAmE5rHOSO3s
2LWFGhFNhUQ+V1eVjHEz6Tloy494COBXykvmY1k6Xanvzbx7qUhVstVBbh8Y9DwHSgc2OL0DsXMn
x5rB1pUcKT6FYcj6h62Pb2RYWksD/UZuCJmkXmscMSfss+7zJ0ywr1WBy7XDbmCU9XfSEXTcdImT
5MzqyPTqnRa+C0ucBLVYjjaWwoMbs2F2equKqFtzlKQEA7F9VfHndiRb0DNkDFoyv9OZg4hk7sWN
6OlhBXijV9gtZmx82AXW684aGNFU+iPR5sleq8dPGf2dovYEzSjyHQEHHCbC7jQxB3dbnXj0XBCf
Rgg7bjRWxGJToS9wU/i/UvzBXs4tkq730lFbtFCMPdVyIPL8GvXmkgQGbzAeGNVcrDDngsV2GNtY
zSL9pJZsThx9bazwikXv/pt/0B/zj4LL9s4o7oqi4oLy4K/DnilFpFnPa8vgsCY8RKBmXfWU+teY
TP/4q84EVIvkE0SlgpGfhIm/dRsEw5pTARMXUbLl6rR9IpJ7xnwmo4+hk8IUugGXzPnKenBFxnH1
2IuI8g+ZT+b7WaOOinICw+CayXBDQhupNVF47EaFWtncq+STtwmxUkX0cEVwsVy+sxNfUEaY/U0d
3/+5NFRIct71BhHi2MiE90qPpH3uRGizdUWoQEa6S+D54Zs5v8gV3xzmhz//gAsKUSBNCta3fzQs
50JFTYRuPmYxQiBFWc/JKWUk0g9HPqN7hqNQPcxrhqcLApMFSorWibJZ1/6R/P1xuZURr4WkBdIJ
xz9Ktc8yveJNu3RDaUNB9sJnB8XzHF8nztnkj5HMBLp+uIn13zM9Ky1hSealpqEWCodGvSKKvKTK
Y2sH+YrFCBK/sbxGf5yVP6gmmdmZeGo8gh3blbIRvNqTyLNyiaPcX5f2XrqM6O7QvdObsSCG/n3A
YY5l5i/+fBIgBvgCCaKj9vHzs3FJZ2uZCwkB4gskwHOHkw8QfRR0cz6ViiPh+oxX/b4mkAfRjqvb
wZ2+qughvgRAdeiYXVl4Lons/zr6+XuJYkONBGPGXyUh9yMQlsKw9uKV6WrIY2xqXqDQNiXEsP8v
Vr2/jn2mI6tMJTQ6iTO3Zr4UivZAnuNdj1n65yt8QUIGIQEnwWL85c+cHyY0R6bSkXjSpw1RoVL1
ZMwA5QY0H5P786EuPi//OdQ5l0hGXVMYQSCeIkncTkx8TZrP/79DnD2SStOaWkmi28lg0DS15D1p
8rWH4tJ69ccVOxcuakz858HgNPqVspqOxKWmhBZQ+rsm2/MdhCcv3IlHQh1Lzb3+UF6+YRYmHdEw
keOdnWIyYQecUm5YPgqoPoqXnmDJ4UFUTIzJ/bWTXf7a+ceBDRUKflGD9nguK1Yqg35hxAUNwGjx
vQ92yrGSkHbDbL8adLE8az8c7Nyvo8XjpJKtK578Chk5BeMs6Gt5TDyFhICAzZeIGXVgDf35oZEu
Ppj/OUnr7JIq+jhoU8JJEv32EX4T2/bL31bugGDDtnYkDTrXFOzSpeuKmFjhi8uiDWvn77WzzKVO
Sw1VPE2C/DYm5D+q1SJykJlnG+aNDETIh3lgVOVHPitfUmp+/XzSF2Sq4AX+8wOWquCPr4VMg6C0
cn5AOKeSLY9A/ITp27IE8ii69c/HunRf/zyW8vex1DbrjAGQ36ntwf0n7Q1NHRR5FaT7pn8bTek3
8659pF5TNl8oHHG6SNQ2CpAUDCF/HzfJlLinlyee6jlaF364StTiPdCuHebfp6fQXYbSxWCYfdQ5
YMroytrqLWs+FeI9RSPjMtXWGF6UJFS0Faz+7Kj3v36+pP++fcsx2Y1bKmRIytW/Ty2Nu1EKMr5M
clUzdWe4xQ66Ztwfx9fW1AvPKsfi24vV2FDQ2J/dvjbRdBGHx4xSm4DlY7JbgIezE27k/VWQzr9v
2d/HWl7VPx7LJmeYpWocq3UHT7CH9aytTVfcapAlTVvYiRvCbcb2ypfpQu20HJYUeJwe+r+tWEMU
5nI5jCKcoBZTW+qGbuKktrFWV7Syr5/mxUfmj+Odv32Z1qS5yfHUtUlCWX5LW9tB5hsNoNAbV1wV
q0HdNJ/yATHD6qqX4d8LHqdLxc+TI7ECnZs9pW5GcSuF4olYTx5Oh13y85KRprrGfYyIDyPAprni
HLxgVv/7oGe3NqiGWAQcLfIY9W59V+wir1xVN5ljEq91WzxBCl0jV3DiyK5f5drRvn9+ZS6d9JJO
tXgpKPvPX1NLqJq4s+T5ZI5kOysfrS9e+ZBcPAICGQpW7UJe2lCNVSUQ0XaySuvoF+ovceqvnMSF
PTivIP4T8MEyb/75i68Xkl/NAovNYpsI9smuofzoNxakKcnRN9XjsLlaBl8+r/89pvEvH21nULwt
x9wtls9wla5ayQMD40yLbTC3Tb5cL//F3WJtoycnX4gta1mPCmHu51Pkv2RCZJfDlcC+i8sa4CFA
G2z2sVCcLaF0VYt2KNoZmq20Klfjplmlx/r/FFh28QL+51D/bBf/WNWGKUK5kXGo0HpmhEXW8RVu
yKVlE4caDwYWNYwnZ1+63pCqUDIaKhjwVLOK+is4ELd6pRpc/srf9RnPnrXUK8oCpjv33aXSHM5S
L7HhYx8UZSdJejaVr9AizweN98/3/9KxZExmHI0vqnp+d8q+nyrAJ3wI6Lua8g22d1xduT12n+E1
wsvFYy0XT6ItwOpw/oErdGOO84T3lh1DjIJ5MitXx2ahI5sUESn8fGoX6k0aA38cb3lc/ngcSiOO
6tHg3DTGDLa0Cv11yBocePphRO6+FpgAra5ZqS9VDH8edHmE/jhon8T+1IXhfJpRzyrVrTG3bkan
siCx7efzu3Q5Kbh0Efc0brLzxySeu3HC9C+dqr5zyjx1dR/hhsY+GcWmCA7o58NdOjHM0xr7E1xJ
GBP/PrFgiJuhMwrp1IjoFsrGa2YmVlgn9ORasuilQ4EpllSe/Qso0XEi0jZA+nXSU3lvzWz/07LG
ZaLEd21C+/fnE7u41uu0PXgmAaT9CxOfa6ipA11bvpiLp5NxTLQSyBoUV9lduSM4ZJ++/jePCSwD
PEgkwFDynb0LWVoxF5ta8SQrw91Ulwfa34+GHu+sSFn/fH6XnpOFAIHlUP1nIf77xtVC5Te8aWyk
o25vGeJ3I2iHMfMPZN0d4pnMvp+P9++Nu7JYHCViOJbQo/O9bFZqpda3ongiqvDdjP2PoJHulNqq
V80w7mlyaVgbfv98zAvWaDRUBga9hYGlaufd1TwlNbqI9PmUa/MmSxqyoKfUQi6uLzmJD4XRHUMf
wxo7UKLUA2klJgxmjWtdiwtfoL9+xtmSk+kzAeaKwgeCULcGPrzAmP+/OFVeek1dlmzxX6fqkwav
FZExnvovf72wE40H/TA7S4rxtJGu+EcvnRDhHRhISafRIJf8/fCMsiIE4RBNp0xvQsw22uQEkNpu
fz6nC3U6EQKEVyn0p5kKnG3TI0mPWsr4Ea2FYcNidgPMKZX/rPi/dZ2p0F5u9GuX8cK3nPoRnBOs
TZKfzp8Yc1DrTPD94SR9odM9avvYWkmZHRysm+6gbySaWtiDfEd8+PlcL7yOfGiXnTKYiOXIf19R
U8nKVh+D/mQaJW4L9Anmb2KgsqZ3GA7/fKwL58ix6Omykmq6em6SlUhjnFpMNKcm3mjaKW/Q50uv
/69jaGdVq1wbQ1SrZneKe8kOckIu4D8H6FN/Psw/1e9ZVcTTQWuMYlWkp3J23fLQIEa9ELpTJyMi
NOJysNFw7EnR6Bj0Z3d1g/MxK7J3U+z2opzcZYG6ScZwW+nC2mrL2znuVoQZ4sjsNvwdNpyS4rEl
3U56toui6TcWzb3GENesYwQVFmLJrKzwVMTFr0w2dz6zhs0cNS9NYeV2WBG9CpnOjZWBPNMmuZ+T
iCUW6d04M8Nt6/y2rPPQo734hhdk30TB/ZQFzJvkcCtGxreiKIfRZ9ZkaB1e1vlF9Pttb6LDY372
NIscv8VgpRIDFYTmHcXt6+RPj/MwH7HY4ZXSNThkfkwYoI5xJkXb3I0d7iJLIulQeEOleOVWX0hJ
4EctrReVmAw2Rme1vElUJUNr7oH5Xm5RRqB5UvCPOdMHhdX/kHaevXFrV9v+RQTYy9fhdMmWZUm0
rS+E3Nh7569/LjpvTkYcYpj4DZJzAhjwmr25y9pr3QW/gci2Xputuvd+0PT52r5JOuDuPyquwko9
fSFFuPwl8xqmUsWCmYis7KbIaCc7kQi5LkXtKny8ve4WDsB3gWbLjk51lFUGgXzhu2fcd/TH/yIA
rwlMnenyQC9/fx5IkVHTxzIap0YTt3XBp6/14ZYSYYUD558Q0419kZMmUj6WVUcI5Ul/yU/KFvsa
6vY/R1s7y1t8ElaVmhc/D8sUDvtUApgfrp1VYOEqiQxKeE2lcNfLJ7W3cGxd62ouBSIrlZDuQizi
SveGV1LIKVBAQKmhpo022uR20iCFKb3d/kxLR+llIPn9HCIainVvQ6BY7oEL/iRvtXN5LclWptNy
fsrhyoYOmThpk88bcYGRaHQ9INRAVvntnv0POOIegEHt/ANEGqgJFLCwJE3seqP+kA74vH4s7ptn
aEyHGuny/rCuuv3nXXb1m0jFETSSkRm+2vWjhHmukbfwRxocPxvSqFaGgRSloEBcI+6YD/2LpPlv
WZ88TyquB8sU0L/JUmon4YC2mZT4WIHAtKBA8FjVHaIT/XAole5ZL3AAk+h1pF25Czrl4Areo14O
z6HR2Era/0Sz/k7KoP/EraFu1Th8ECwXwkdl/RxblOYFlRMQMf1za0l7AVUBxI/fgiZ8Fnv/e4F7
KLCm4F5WsZeC1vdbgLoIrAbZusotn6LAAoiFD6UdVvqDhF8UaLTuxR0hhLVjfS+5APyyuHgSU+2+
gD3Fja1+Q0D6rldGEfCxAsnUrG0tFn+mgvep6tVDDZoM0Kv8S4KSkAbCq8ubasPU/GrG7sEy6h9V
XD5AkgIMK7iHOoxhIBcPSVDf4f791JQQDW+v3aVNorEZVXGquWKn9H7tuvCgR6EtWVR9jNfk71D+
7rvuZxBYu9uBFlJ/5TLQLP2F+ZwbkVy1TtV8lwKIvebnHMxvhMS2rN2bbfoXt8BlvGnTXhxsuQJH
vjOJV4DeBPUNSDHfFXq29bw1Scel/X8Zaprji1CpImuBqBFKr+/xvtxk7UR3X+2Rrc3g7DZQxihW
y66e9v9UvY230hd36+6Ll2nHN/th6+G6gg2ZJawKoy9IMCl8PXwRdRNJVSw83g8xRl8LMQWOOPVQ
nmjDFxtMKB9lu3/ydsbH0KVSbx3wDo+2VncUts3KRbi4SnmGq/wAi1NmNnRcpsg7JMKLCIfwwNlI
gJ+M4MlVV7LitUCz67B3XU8SewJh/rZpywc3FrfF+LH0g5XtsLhmaOtOyTeN4bngryIWQpsKEO9a
72Mov3jhZ8P9dXvHLSjOkZ5Mz3r6C2iwabOPpidpNyQNz4mU7tzGikD1RGG2E4QRQ+yi+lq29RMS
Zc9Idvr73BvMbTqqPuQx89GSKlzMhBEUfYATrJl9XvltS0+dy982Ow6KMUKhpwxaJzwp+wBCEGYU
G9zvdiB4T/7vILGrTyX0KorBqx2uadzzS4uMSrMAPJmAB2d5m9J2heWPIUfRjsqfDd3o+/jof/bo
MgPaO/ora2opTbwMN0sPaCTDZswJF6nPSfaSr/ovLwZgWyqTNhAqNLPUO+rKuqoSUm+QieckzB9Q
alx56y+153h//xNjnlRXghkoekqMENIzerzBsTmIAk+ZjYWErcOnOq916OWlzXgZc/adfKPUgsDl
+UjlBP+OQj63egwzLynwZs8zY6v6E603aaFBwMABOfvA0+sg5UDWpB6eR2ViKyOGOyXmiZaleFM3
LOsItJg9hMqvcCTZMMT4rip8ciZwM7yq5C+qizDK7eWuTD/1asnR5UOm1qKSPr9mgTWWPkonreMn
FcodAiwCLH5OXRt+8yL5W15Gr3zAN6TP9wkp4K5Q1Z+abJxVN9gn0L5wWgi+K2r3wfKit0hTH9SB
hyTCTC/awKuwbMjT/Xsl6wsM5fyPETKdaLaUuxho3LbrLMR5al1isOLKyJYPGTjufxJgXt+zo7kf
swolfaVxAgdw5ucIEY99e4zsDBtAeV8fImRVPuvfi++3Z/RPg/RqRi/izk5q1eyhYLsjC/LkHlQb
xLgMlQK7we5k7fqz8Fh96n/l0Kpe4w/ha7KfQLHBb+vbWkdm6SCfJPj+Pf7Z5htGrfC5HRtHsKCX
5ZV7qkuO1Ep/XBnwUvqPkQc8a9TpwTXOJtpwUfhIgmF6qfXovhbnJIKUCj5+03xATf1Y7oSDeQeC
uhwO+AEjI9qvHAKLZ/bFL5hNOSt3rD1Ivk6Ym+3ehGO6yZNxr7bp5xKB5qNrIjd1e9QL1T9lUhUE
FYde3JUvRib0fan2PW95IOmj8TmEeOJiyAJkfayRfUKt1W9WKo6LXxTLBGPCcoJNnV2bXlJFRiB0
jYM1i9l/raWjKB9vD+sqBMVZtNVUypkKKprzm7n0pTKrcxrxtYbDh2Qc8QzeN62w/4sw4NTothu0
DOcXgyJ7bdVM4EkAMpuobEib8OtqVpbFdRuX0VBZn8yBFYN2wmzCXBUubTIhRqb7VKHqbKb28DDs
ld1w1K3t7TFdt2T+RJsqpAb+5AAm36eivd6b4+jTyZ3a78Ex3oovPc13lFVtfV89TL5A1spb4vr2
m8WcZSuhRx+09GjuGg/lCcpmdqAJ9LXkyXeC+L0Vj2l/WBnmlBW8O99mIacldPGo4GQrgq5jmOXW
/6SSpCQf4i/NHsPOfflLXknHrjKIWbDpJr4IJvYhHZupEd+VThS8SsLv26ORlxa8hBDsvz/a7PDq
tbQYK70caUhKsCj7csf7/Su8+5E3Q9fsUXMBW1SIig0k7xxE/ZvcA3GoQ4i1Uuzkif5HYApyXCJ8
tkB1B6m6F5GR6KyeVmNXUlIwg7s+as5D2PeIRJRr7jB/6iu3vsjs+DMglXiG10zAKPiiEHR8GhGv
2UH89oM0qAk2xafxl/olePC2q3Chq1Ro+kAqVUAeYCCF5734qOggL0VgMYy0Sk5h5v2yvNTben54
slL5bCoovrQKwjpp88nwjUcpkj+75EN1FL3UcfFZL6rnUB5WTuelZUMpCv9lTNCo580StFrMYjFG
h8+JEnnTWKh9rKD4r24chg16UNQBoCyAKvo2dw0/VgbHR7ioyXYlmGJN/GaYn7y1U2wxFLZ/QLEp
tVrqbL+lwgC7J9YYixFhkB18Ks3me1xNLxDVVO3eWMuclrYEXd5/As72XN3BRhpcJs/Til1ZP7nK
uPUSf+W4XPxEBiVDi0uAcLNPhBVmFxQQih3fTT6EEd4klfHj9ua+plrwlSZNc57mYDxNczZ1lJB0
3YPa5ZQGYFZP0Xa1pHzxCpXLRi6PwxDQ1kVBDEkh92UURmVljMs/gKvU4NMhLDvHlQVe3wRk3r3T
5f6nCAfljZ+1P2uxPwr9iMiYX0AUiMGBahFCbW27Zjg87fz5yQD0lOtIUg0DRsv74xM9GIOuZNU7
sW7eJwmmXGP8ZGgQA7Gf0bae1NmFxoFxe96XPi1ZpzV9XA3s9OzTlporBIUx9I5nDsdaGx4qM1/7
tNNlejUyPNDo/QPToo7+fmSeOPgUCItp+SgcywOHdJ8/NwJEzYhq6AaNnr2be/AYNfOhVjvHk6xv
vsupDR3wL4ZroZ1qWgAIr5qjEomMgGxd75jWU1C/FubP23//9UtmWsYXAaYb+eISHKNCFJSIAFNi
EXPnxltrPxl/BofoJJQbzS4P0LPXHhCLi+ci7PQJLsK6SdP7Whb1Tl+7qALm7nOUKd/bLDkgY/+a
xIkJG7za3R7s0n1yOdZpbV0EHQtfaRs95rsm6VusxohHyfX3KBb3+AmtVe8WZ5b2lc5hR6nrqtcc
ZXrvR2MwzWy3k2gxBfDzvc0Y2jwS+wS56XjXHaPB7jX79jiX9shF5HkH2m9zTVVSItfix9r6Fkfh
yiZcSg0N8hrYXux9gK2z958moEsJwKQjK0C6+7k7IGdq97a4b57jc3xY4yQtfLjLcPM6TC/WketZ
hBPi1wxqdDd8LGqEjdcwENPGnm18QE86kvt8smvL5jpQesHVW6y9O4ya/bb9wUumt5soj9ZmcNpX
81AWeBWk7DURg4r5OVY3XlaFaQcW719OT8WH6BDYWGJsxS9r4KrrugEv58tos12eB3KbjNmfaCjy
fNSeRHvcVo/9l+rV20U2LZkf8e9uW24m2wQsu+JX4WRs/+dVOb2TpgmelMPn2IugDqxGlpPOoXWI
+lnlQf/Q1DWw1UJGcxllvvYRr3blSiBKEIw/SuryAIM++l6DrHKVfoXdtkZVWthshoXquox7EQCk
Pwn0xaGitF5jqV1EKbfsnuGB/cS0fCUhXHprQiYhDaYWqQFwmm23UktzCWsP1mVTPftjeWSet6XW
fxGBdLSD8WtAPffY5Eq4AYGBXqROc+/211t6CFz+BnWq1FyMMwqrosylYFqw7TY4di9qb0+6+T34
b6py8UcZtFXyfZ2GfVUNmdbufwY/v/HB7/sG1QnWzak+pfvoIB38Y3yuVqoTa2FmWyQuDQjvMuMb
zsFROpZ3w94/5oe1MMvzCJ+F3EIG6Dgfjj4KQmapxKngzaKfY/3QrW4vD8kpK6TCTkQV4bgiOg9a
Th9i+ID6AjqMOmLHjYcPaNg3te2HiCWLQkObIAh/r3zo68OWdI6GO08vFYuxeV45qC3dXjkxHF3d
40+MjvddtCt+GQiGbFr+q+3FbQ4hJrblNTP7a9Qi4CzAtBONARwa/36/yBK91M0c7SK+dfwppaRa
n6dTqbTFo/cXNNspGkcvDy2IhlctBN3tpHpwA9OZZEn3aHwh5vpZ+5LZ+gmlH879cqsMm+wThcX9
2ml4jUGZghumimcDBGO8V98PFd1zMcmjyPyTHgibalO9eDtUqGA3KHb+GOzXOjLXJyMASQgorDs0
gClavw9oZi4g2zQ1nFKR7iPE4MSwOnX68CsTRJRQULi9vZAWLlPKbzwPMNlYwBM2ATwxo21aJxBf
e+M5Kz8Ma7alymIMrBosGload+lsEk2FjUGBtnWkNngL8wLd5twTtohVPXQp2AwaCN22z8MdLnMo
dQbNQ9hHp1wfHsYsRAdSQC9I7z+LY/CtNIXQRmrLQ4kYCQ6L4oM9aGW3i6tW3XkJEpIizmcbgb/c
Vitr2ANQyFDCyJwsTh8H9LdApr35Vajuuo6e8JAU+Z5e5VqHaOHCMel3STzXVWAx80ptXyQekoSA
F1zhY659MJHvvv3hlrK7dxGmX3Bx1FNXgpVg0A/uYCyNI0KyuoocIErhG1PJfgq1d+eXyWtTDb+D
VngoOuFLJE9gQk9f8di5PotwO6SJq/LU5lCaZ0lN549yPXWm60l7aMCXzs4S2Nu9jv5aJD/eHvjC
FUA0ahPSZFh2ZaFiaIIYA6FpHS17QD/0Q2Om32NxOCGtfNJDY9/lsYKswRrGael6Jy7tcIPGOE/2
aedezDdaM0Mr4KcCkyD7YVbc5L56yurq2FvmS+RXv/ycep+F1GTQPolF8Hx72EvxGe8EhZnMT8R5
ucTImrrTRa/+8wasPlaH9sjht21O8Vk73Y618O57F2p2y7omR25nupVTDQ9KfgQbg7yItnG7p9wc
bK0W/2Itvws4e2jiu4M8eBrVTo6lgl02HcYpYZggiJvST4VfUFMY6fDkNRQkGkVXRdQv1QOUva1H
c1SS/e3xr871bG9pjarhxyJUTnyvny147fVG39SOvPkvyN4Lu4fKAeciPSQumjlDJVKRxufpwt9+
kPawLQ+spHTzHH0odx24GRQskONM7VWvxoUTipI3GfEkNs8DcTbnUmzIjWwFNbe4/juhWRFuUdmG
KQjCS96W9ro4wZ+kZPacIiQ1Id3iULwm1TVB6VqjWdEYVc/tM1KD0VG5qz8lsJOfi1cVmqm5RUx3
p+/js7JL3/xxU3wTUSh5k87DVnpBUHALxH0dxbOQ0wAw/s9Pm5Pwwr61zCjjp02Jc/5JO7ZH5ZCd
PHvKatbSy4ULERA93XY42hpsudnU66brlbXH8irKaOcWAw5FhYKZR7cG/1rIXxgW7HowdJyWVw/Y
pElr3wz+37CCY7hPDuHe3SKKpR04pbfdUV6zR15cVxchZ4eH6BdWp8YMrjbwaEHiWApXunrXEVSd
SwQqLbQZXnSzk9hKkrDhLSc4PWr1npQ/Va68wkdeDsE5ryJtQY1/lrJ4cYSNgdAIToEOZCMoKMim
u9uHzFIIPI2nDihk/St0ghFXguV7vUCjlaYQLISi/HI7wsLXV0khIVJgowVnY/5I4BIdBM9NBAfe
22Telu6Ds/9gQRLDQEHc1nawXStiLI3KUCGOg7o1YIvMJm5USrQrAIjirqlhQQQUTl/rdinX1xOv
Dp2tw9C4j+dme+jBez4ANddps16mOtgqGx3zC1swxeRjJUqvtRd+8iXZRwuwe45VvEA64QdSdK+e
aiL46btI5Xn8v9Yz79tWQTYkBoYiFfmL4PVISMfdo5yBqzNL+eB3g7EHc0pW1au6rdbKWyIi2e57
VrKrIx9bNS5idThqHKabIrbgTw5owtKUxk9I1B6CSlH+59IhE0DnZAJbwCmZf9dRGaS2LWoXKvkH
9Kg3krDmPrvQyqZgSE8GQDclk6ssK5F9K1H1mDneD6btHRG6zjDF2lVb8G/pZxyfPFs9pvZaQfb6
NlQn50iDfj3dtSsevoRVZUOr1EU2yuF5i8Q0aowdFhAUZVd2x8IyMmjIUK3hXyZHyvuEbkLnt8ng
uQBHvXGT4tKCyEH1NbnXDpO8i7hlfC/VXb5ND2uF9emvfn8R8qK8CD3NwkUuWSBzG4+97zojWM5I
fqjxfuijnysDXJhLgyalOeWrbJe55pc0pmXuJ7hAy4/JG+pYX9Fl7b/jw3Mv2cbv9nMOiBFtqr/4
hO/CzgaXy5nqYcVgQa0Kd1pR2Y0B90CVkYFeLUUsfUPqM1BRqQZPTb73E4k0c1L3Ls9lBMeDzWDc
Gfvx2Cgb6dEPbLx0TVoj0RZnDvPo72I7Wjthl6YY/iYMVfhqMFVma6hJdT3i3DCmNXTkgfWofjPv
gfidkQY5VN/Fj+qdtwo5XqhOTcWf/0SdzXBRhzxGRkYd3ruHYNiGP5BbTl4iW36qEHq2rV9ovoQf
Wm2b2mtLd+lSuaxQzDOlttPCMlYI3sEfsGVb3mEmi9MXJZHsWbP7Xwx45bxbyM7eVUX+5OsX+8Uc
I5R6BmIqAAV/QPYv1I34E+10yRafcU3rN2tI3CmHmO1QIFZAu+gwTs3TWYqWWbHY+bHPKA35Q6Aq
90GT/HL9Q5Q0W0Fe86JfeHAwQDCyPO7oUl+1oeD8+2VGB5tJbbfeXWFnB2tHirarP/zVyCDCi5NV
LVWf2Zbx9AL7JbXXHbcE4YLbkDZgE1VoX/1W2lljvPKWXNghJviIST2SFFSdN6FyaojYdXW6o6qj
ZMcR0tqe+HFQsmoLuixfWSkLByuVQmaS+hn6NXMBFC03GzlQBc3RxQ9VD1IbB6HWC9aujunrz1cH
ggI6EWiqq/P0UBb0sPTHweJzjXs0oZuD8BGHyG3yKTym5/9i010XPSAuXgSc7fgQIWkMSghY7fJT
Z9q6b09kB1IUZdoL5rY+mxvF1jAdaW15E+2Nlc+4NLGXP2CWc/sYaEoF3g64JoYnWei+pTKWPs1a
mMXT5TLOdOBf7PQITStJaEaLvEM9owoOf+mPXXh2XzvDCV+99Rrv0gpFZGBaL+Q72lzvyKvapIvD
2nK0B4TlntMULCI+pVtc92x2yK75TqpYg5XY9n9RxOO7XsSe0umL4Qp1PuZBQ2y8vw663X3AKMf6
2Nrtrjl1T+kHXDVXkoKlpYtQC7gMDgAeNrMPmcUKMJjJjkCl3DBuS8Sl8DA59DtKDU//xV21tHAu
480+qCWO+GIIkeWMP/QX/ZB5uExudTtEqwKOlRKemnFvinhIr15Ua5GnPXUxt0VVWolFQu6oLq+f
8OeEmsAZ0jso2gbTCMvmcX9wP661wZe26sWA50KWad9IrZkQdqKPKNQRur1wkP93ripU5olpySsY
fuNV9hphf1J3KfPqNt8jZN0iobDFln6x9Rf53LtIs7NHcg0V3Q8iCWiNNrm7R/fgiETBi4wXx8rq
XPxmF6Oarc44qE3PKgP2wyl/FnHWsnuQpYBP8h2uRZ/kL8qv7mhWa5ti8ZtNor+T4Ah2x9PPulgq
YlDFqqC4U5sHsQHhK3Iqj80v71X8FN1bjwVuVba4DXeRuek2sV2vzfDiqYcy5z/xZ1NcGEk/pIPP
FHvbzlFt7v8PbWjjjIBqPes0f81/Rd9X5nrp3LsMOpvrNhQLPQ0Jiptxs8PTYjwVh+gFF9pB2sZ3
SJVS/KrxC4eX8uV27MXPrGq0yvHX5CCa5SC+5Hbd0BO6F2JcBiLkegeh2RRWsEJwWp5ZVLwkVQMK
eiURbPXVCCxPNp3+od+Hra2ex+fxe2DjLCCfp7cB+lErOcjS2xmMPt1CFT4EXZHZxGZprGRBkfA1
cXUcNt2bcVf8yh88ptIeMeU4YBhWAVfbruFVFoov9AdgYvBwptY3L4xQQzdxnbbwRod31MnahrN+
d/vLLe0UDVYAOkcwH67SuQ5GddWPKk+Pk7ZvDibai9Vpnb29mPFfxJmDiQq3sQSV5izXVHCUf02X
lHSOfk4VeKzBVgqK0weZp3PAXdj8JPwUS2c3heZVYtyGuumI1DgUAaGoBpFOSs7RW+rL29sz+IfD
dx0NTKZM90q6IsunkukKBbLtHDbCAwYMO/lR+iHtk130iM+Se68lh6Dd9DsTYINry690SNf62kv7
b6IFTYVhwGHz/FVSc0EUjIFdgTtynuWHIoazG6y925bW42WY2bHW8QW1ph5NXKicVHwug5+3p3Lx
76clhpa6PFXSZ8dIFGUd3czSROXibA5YBa4qI8ny0tK4CDH9+cXN4PWZjIFz9S8AAMciFpSv0dk4
5j8x1CQznRpDlPzMu0nISP5itKch267WORbKHIzvPwOdkrqLXwFSV4jGvjEd/MKw81I3eBkdMgEn
6JoWq/dIC3blSlxcIRcRp6m/iIhHqoftZWE61ah8bFLhkIeWbfVruvTXyhGkMWD5FGQxObRwsnwf
Jyz0KsI603QaH2grRwry9DRfeNt45+guecV5e1fdewi8Sra7MR+STyiB2vFhanvi7XZar80tLqqL
XzRbtCPK6mYUiKZT9viq61/DZkWOcal8827Ms/tBr3shKmLGHJ/G+3pvHjCrOfR3vbcxn7r7SXkm
PGDptNVWjrnFQ1WnyQWvGAW+q1bjgN22NXqhyeNqRC5fOXpn7SOVlH26S56UlWiL83gRbJb4Yxyf
JFqRmw76jJL6dSDBuL37F5foRYDZqR0m6ojuQGaCA9WxysNaXsYsWV3D1C2FQWvbtACaQyCb10sK
qDVIcAMB0uL0EGuWPeTN19AVvt0ezdIddBlmdtBosleVWUKYRsNXVUye8+qjqL/5WnsfhSuxlj6N
AVUHcTKylCvmRZBFodLHguHkFL6FGsMty7k9mmnu53ecOWkDwevgdJ6zCHtfqEND6Q3H8KO7QaQW
G6anttAOUa3+AlK7Sz35oVWC0+2wS9/qMuzs1IJHbApRNYKKG4VNYrCVZLo8Rb69HWYBNY7BzcXw
ZqcW1cg+wllnyk6iz2CPy2fdVr74T9gaPWK7nMF+3aiS7asbeQVlungh0fcEYYp8AsfmNPMXB3Ou
SBXNk4rC5LnbpcjRB4/wbMmPzgh1vQTnqYEu7hUHYVwUYw75wXTttfRh8QS7+BHz7GyQlcZUO36E
cJwOEjCAOESdB3UTfcjvmI63SSm3sPbYXa896xfWLnVLcIAUwEVujtnhGflDLLWpie0W/rFtou+8
ek2RfuFh9C7E7OTSc1EoSJ00p6iw6p7GIJ1zucJAda3+s7DpLQVQnAj2g4x9fvtZWlL7+jhoTh0k
WKem3qfUTHEMHu/iYnyrujTZ3V65i7P3B5wMgIlS1yyRiENTkHPUrxwDfQE5fA2MlQfXWoDpzy+W
p1W7o5xmo+bgPP2W592hjOTn22NYWn3M2oSw/tcgZrvPxEDVC2jfkUDnNEDin+0JQcmtv/cO/blG
mP3cH+IzCdKX/8/As9TAD5MUd3cCF0hblSfVjnbZwT1ZNsq1+3FX8172d/8FxXI6+2enKQO2FGPi
xaAmOMtzVcyZBS1iUsVze9LuCogcgT3s9X37ax3JvfR8tf4IWoLTwf5oXkOnp91VldBrTqOqn6o+
/hibPajbvH3reyqgUSs6pieU2xIBCE/VvkUu8g1hXn/rzGyLtpV38GIw7rfn/lpxg4Y51kUAjqfv
TuPi/cKSRfRfRzXT/gB02mf5rKCPgkVmvane8v0EHBI+CM4Ey4WARRIlwpFo7rwHpVulRS3lUe9+
y+yAqIusC+quZobO5kG6x0jvuceAAE/Kc7BfO/CWTiMIrBN1gZYf/3w/8FJBnkMyU80hQdji2zqU
D+OwK6u1jP9aSIkZvgw0W93lIAXu6DHDuOttDe8ARxKrg3298R3xZH0A1Wmcu5N6DM/eXnjW1nb1
0iIHFUYxBrwsFlWzcXoTW1dzGWeIlOVG20tHc1ts44IvGu7WbQ4WpxXa8tQeV8Dozk7CPpewJx1i
zXG5IMuKQmPZ73IPl0A3XSkILbzeQAGjiUIU4LHz7WvmlRV3cqQ5CGEOm4mJCnn+KfUKZxSwkHVr
R6sKc2XDLF0txJRUpGnRP5jvFz0T3Lzyfc3xeeK3yn1r7ouotY30KS/WHjRLhz5xwP/SAlcparxf
ooE3RKnmBppjfgCQk36bHDIM6jUYST+KHB1b/zyu+Q0uxdQnZT9mlivUmu3BOBx7w0BuxtGTemso
mp0kj7ePnAWE9b8wBcCz8DbR9dmR00tS6mqxqqJzwDaHG+huh29Tn3tq7lunNQ2TpSbwHwzDv+PN
hoRPjNLIia7+MRTzfwTn/DgpVUBrWz/ll6ePdYGzDsAFZfrzi3s6VeW07eDuoqmAXkSeb3KEAW/P
37XuKgcKxAkLngrMY+K8j6GB4KVT2quOkcT1QU/1t7iwXvom+xy36qOvqeVRQkFom8bF97So79sx
3GZYpkvw+nZq39ZgjdpkU0WBYZtWIW5giISA22XstLvPvpRAAsAss0wVR2rW2jjTcfP+zqW6qZFi
Tv51Gonm+x+vpGJgmXGiOG1ePlZK+HvQipPachPenqXFOJbKuTA5aV11/pN8EnTJI8Ux/fqsNuUJ
WFS4KRD4vR3n+oNP1dp/4swpdz69olrsYgWFf0BvFYJTVb5Cg164F7Wpq0hZlvkCpT57mzR5Hftt
5ssO5Ldxi22VcrR2lXTfbHkSTaeAIBxuj2ot5ByNErZpmeaRILFnEvFE+wvnVdrhxVfkT7Tdettt
Ifl8N8Y5FKXTk7FEHRJDzL077MwUZVMPnPoWP+wEPXPPbl9zO3xBYzR+XYNuLKgJEJy5RVwZMeOr
QnUht2FkKgR3xTzcoLv5jSbOr27Uf7ed/CQxF5tBN6qt7gP1Gtrq6fZsX6/V9xt6usIvDo1G8XKU
A9jQYmfYIgb2eUl1Z62LsXQz87hDDJr9wP9mO290FTENgpBMD7FKse0eo8TY66VMz9H5i/FMBjIT
tkK8Ilv1yEZiHi+ozqB551hHxK30D23R7G6HWbr/4RKiDADOf1L8fT9tUVpErix5DMiDSZHGyVta
qfewfT83Ej23pv2SFsOaRcrCQuVjsRNVkdOdDHEWFaRNFcShpTqqYeu5TTfIPKi7cIvWrPfLsAV3
F98lp+Bbss2RmtveHvL0l78/Pd8Hn+WSrVQLitERvCh+jEjiBtInr/yLyhyUMrB/wKgRS5wXmRKt
qxsaLIwQPw/Z1e2k/xLrwvH2UKZDaz4ULgIDGD3XwVX+HRhjImYdHYy2MsEvyUdF1JE3U3j3pT6y
zWVhV1rxdfInXJnE6xRusozjiiZrBAk7rzxGflJoCBEbTuHVdgsTRkFIA38lDOjL4uX2KBeSnffB
Zns75E2tlgHBJiRjvp+KK5iO3RVbeT+ceGz4ma1+vh3zemansU2D4967lts2h8GXSzHUHb1wJM3d
hTpPtuglhdoexspGME5y//N2yIVbEFlvQD4A7bSpKfx+K7pK3BaxQMi2az6OuolYvSSvwcMWanRI
N/wRRKKiC6JgljhqWhq0g0cih+pYtvGxhu2881QdBKN+CL7624mQ7W6qT9G2OZbbUNiY4aox9tIX
ffcrZulk1I9jhs+YSplkMscNdnX7hwkuHOoDgv6VuPowXlAweD/wWQIwDFmlJSkDV18zR7bTb8nO
PI2P2ccE+VT1hMciUvvmtgcqh0X62dJtD/OflW+8lBMwcJ3XMr1NKHuzj5zk4yi1g8KvYClbDHNb
QQ62xa/6Pj/k2f3aC31hHcPBxrUJy9Up/5l97qIP6lBuNcXJrZNU9dsYeo3ZlHcyp33edVs3sb5Z
YMj+56X8Lurs85aBqxoFyoROXWkf29h9SFd1oBZ2y7sQs8+pJVkgWNxojhm7Xz1T3EbYf64MY+GQ
IwavRvT5TPOqBArDt3AnDLsTVoNd646R9xs0K3eS9KCX3cpL/Dq1AI6B3hS9HOwqr8qfXUPy2+MO
41RK3m+VtjkYUrk1OincaLX65fYHWloWOE8hIcDxhhbSbBl6qhEJSsLjpANvd+cnNQyDJPkgsV7Q
RombbR6RxFWFUGwKQ+62t6MvDRVSAwg/mcsRMvn7k44rIwEoO71fvDHfeHV7VIf0JFjRS25k+/85
lqZD+ZmkrlFqn+NO5NzQMTQZyPsjWh+mv1H7+KB096rerzwxpjl7fxlrRLK4jCfexhVpqpXjNG69
Xna68m2UHnXt6KsrfcvFEGBBkbeHYHMFrPPCLDQzlRBJ/CQZ/sYw0HMoVsaxsLM0BA3+CTLLjypF
isfA62Sn1LKtYlW2AJv9f/8omBOh5EkKpFw9xuo0H5MqSORpAfzO8/YuCIInrRbvOTdWRrNQOqQc
/59YV6+wPnAxwCGWi97xb9/fKfuIVDOyix/hl3KXnZJPoz1B+OSNv9NXWmILmS7RAekbgMnoShmz
87cOa11241DmusXb/iMOL8pxQmYk9421mQAaE/7Si2zV2KydXkvfEeayTCeONWnM84mmpfbVNAED
97/q+ol3y8pXXLrF/7iS/TvCfKUYIoirgQgFCqYy7vJSaOvP2mG6y+C1aCdrJd9dWv+QHqD0g4ae
0DvvDw7SbNEXxIgtpqsbS/7eNRqmVuPKuBaOp6mBM4kT8x+ArO+jIOFUjEZi4ss3ejsZRCXw8pOk
P0n9GnF/8RPxozkFJ/L+XN9aMHJEWlxLchTYxLVmbMYq+ovzj1LaPyGmn3DxLraUhHYJgDwnUOpD
n49H3QteeHwdQ1Vb2WrydK3PT0Da9lwpUwf/ynQsQh9Nyxgogh2mimd1eNLdEQl9Hbqj5kUHUw3F
jV6pvBHcbLBLMT+1YXuSIv0eV187Sal2D8nWy7J9L1gPmYtBCqT+Mhv3dOxPblAjc1L42aYRDWDv
kXCu1RwbWQWWqlblwf9MtGXv8ggAjoLqyZV9QlAXQ+5zATux0e6Q0rTNrltZagv3MCGgvyHhQuY/
r+RVwEtrDFAlp97rZ1rVdw2A7PqwVpxZ3DdQXOBL4gUBbfj9IlB9K680n43qxXdNGG90+XfsrulJ
Lm4bk2K0SXUEztmsa1Forh/1GkedV8e20P8GUrUpx2/y39yzFie6SEFSv/aACOTO0qOCTZNmtPHz
uC+h7Rj6RmllcSUnW5g33u/0DiaGunFFhjeDqB5pbxIqfAnzU9U/hcGKQMkCCnhS1KGeC2MHw4n5
g6yr3MqPW1lyEoAJbwhUbSc3KVWzOwWKx2TnkB7Gb7fv34VzZ3K3AP5CARmI5exWGuIwV72glxyL
JMLUv1fK2g1/bZqtMCzgvvhWQmKlP/x+yZnY4bRCF0v/R9p1LTeOJNsvQgS8eYUhaCVRjup+QajV
LXhfsF9/T3H2TkNFLmunJ+ZlZjdCSZTJzMo8ec5rpDjmyxh6FegqxFfaDMeQrmGXH4bhlPvoMUD5
FchZgY91vvaVqPSi+gLsLLwR8xOkqU0qce7lV+MJQ9GyU4oeKA3Q/UlyFzMlg41yqK9tbi/tlVsA
iVXk1GD/Q2bLZtYAtkmYv0KKBlEUWx4PER4KobUG9ZD3zw1hB5FEmSARvgCbjGaljRDHQy4Y6nZh
rdHq2FoCxkjgLW9bOmOMGb+OF+tvU8xzzjCIEKQmCtltWm2gOXkah3JfzdIBKmutnQTmc1ndQ6jI
qybrxyDnr2njK8SC0IRmq5PhEnBj1jI0KBWkCT1e1eoeilZiBlVpASNixzYnnml1jjQ3m1L9hIDq
hnSP6bwFnZ3dJoZTEyitlI0nR63dj4aLCgaECdOVqLjQzvN6CePfquKJk2GbkMqK+19C2rhiSxzT
yCNOEnLlxoKxEjcHM3YycOBsbW/U85rEcQtBPiiJqU7/0PqlHx5aDGZDXNxRRZsnQX/ph1AtxQQG
fBCEgi9GB+PcEiZd6KTXEuWK5lPqOyDImn/s7GAEzwrTAoILw/VMkMjAtSWlQY0bW5rOEA/OKL7r
euXfPkxXwBLQIzpr5wEwIl9kV0GFk5aLgojXdLOPlXATW0pml2XkEBmAmT6ENGQZrwpj0B/1FmC1
MDQDr1PHEzHFh8GoExcCgk+5bG3DeAg8KM1nEBsy4k3aWVtZnHaWGCbQLAtGV5hFdA/T8b7MIo7f
PmMbvl4KfAc6cLRrjn/YygpwwSi6jgoa5gAHhztjlz3Fh6DArLPlqWjEGvioh9wVXMMV1qbXu6Or
+vLdsIs4K3r21swvAYkyqlvwBHS4lHlOA73aSlOKX6LNxXMaGCchbo75VJ+mfAA1EOSSHRPS4ypk
e221lgKIrJmKm0bxgwJtzk41vbazDkKrHLPMWql5nTuo3Pd2ZQwrTSIHEEl5Q6naUicXNv7Sc6hZ
ttxjP1A6k1LgJoU7MZMPpp6VTlBMD62mexnqKvbcpBH+F2tfi+mhlaW7mBJLC0b5qjfiT+g1v80F
AbV0cJ/p/aPSmIB86kiFUVnunbJCd1lrxcgbpNaf+6Zyqx6S7WJD8JIDHMRRGoXjva+UR3G/KIIP
GSpe2OyuBg0RjC6VQMgd281+dI2dtZNfIT0MUavNeYz2G9VE3CbbO3IXOk8VH8B4GbbwEzDxCaFn
PHIuqk55XHVKLIji6wSsiwwZYtmmWJduRXmGGsvJ1vyZlus2NQQShOpL7J2kt8GcBBAI0IfYVfJd
0fLm2OghvDikKphXAIvAZBWbHYZjYxlZNIqvmE90zBmk35qW2WOSr/Oo+ZC6dqNWagHCCevptsO5
Al3AOqLUigYziBgumk2DhB5JRqb+dUo2JK+8DBJISl89CVXqBIEObpthE9RY0zxY9VLHeURcgaxB
+w2VPVMELxAaCsztnDMoIiaC2L1aT+pkB5+0JytA+A3KBwZ0kTVQlfCpcq/EqC9Wz7MNi2cf4OLK
BB/fwTsNXvNMoHtXOuEBg3SO8HlGbfAqzf/FJFg/QX8MP8ReHYInRthFUgckoOy0mJzzRAVjyuUG
DTBbBtOsbXyrObH4/Bb/eqxMGU91NDRwXS8lYaZ4jJs47+h3SiuVDp0nfodsoF+lByC7MUxbuvET
ceQTupjZ97iwSz7u9zI8f/0R9HYtFhuVBGvUVdK96prg9e2PEZJYdce7QVdqSdQMlY1QETYv9JrN
Dt1ayWi710rHOHb3KgWdQ8D4mskAvkWQOkE/QYUYe6ccq0hwhQQKoRlxoxFU6FP9IA/mHebjOGko
TaIvNwDYIFCGgdyAxXwHEciSJSnvXpUidNoocCvxm5pg49PRniyJE+uuPCvwYEFSDwdCgQZsxcRo
FJRLtAziwZvwsfOUjbylg+IqiD6AFXKn8sxvUu8lj4ZerqCIfOVrl+aZna7aKsvbBF/bIJw3SPxS
X78XMBGDILXmFfCky3rK149lMjI9bAZ9bGCtf8vfR0ymx17uW6D47u34KDgfhi+CDE8HroSzzFeK
pl8t01fO4kSngpi30QDLrUc24V28rkebcieTExUNohJlrYTSZb1KttmBN51z9aAvV5meuYV1IZ5B
7l3COnHBA7AxtxG+XLizHBVA2tGj2kGRh6cDj/vuyuwEXDSYSynMEzVTNgWeJUGbwEnYvYbv84pU
Nnw11ln9qRzRFPyGOHyEYA782PPtEHXFf8AsevjQVZTQqmMqJ5FFc+/ZhHRWHRxULd7IkEezAYjl
uhD6l5jb+sUSc36Bbc3b3DLgqQ76tn+grFIIiO+TK9uTPe1448bXPgzCIgg2QF0BIs4c4MLSqkTT
IL6WjJItpjs9fhFTXhH1igeCQCA01FHjpnTBzOrJSouBl1DHLSktOxN9Ldh3zVbAZGfAxSFfuZFf
bDHrVwl1VsoRbAXfo4PsT17kJJvJAzXmoV/XH70IHyT4+cpSkfbfPiRXWsd466OLgBEaidIzMmVp
PPhl8MTBtvUEFgBvXlMSkLa3E7Bb/wkIE9bwmqAQZLxx2ToGtE87qU4RzUnS2XP6JECC+U8+aGGC
cTKy1KQaMf6To8h0YOEFiHmXjvwJrv5429rVowguUUlD7ERRj1k9otSoMhBcbQO0O6TDeVd0Rwp5
Y8VXD8jCDA0gC9cVkUGaahMXrJTb0Bu70I9k8YVo/bocktrREgOPCHHktJnosWOvNQjI//445gqI
ep6Y0kj9FilBtAOKiIwzO3MtIgDwgzIl3pd4ahrM+hlyGxfos0Kw8l1Yl6/xOt3CMz7XfoBuVgct
kmmTPgMQ7ITuxNm6K30mnMWFbWZRlaFT62iEbUoVOdxJiH79D0QDiCdnXt9xpW6vL+fvb2WWs8wL
VZxKtXtVSyBh5tKtum9/chpNGQ92AMUvpl3jIe3aBFfs1SA1NL23DWp4ovjztpGrjhFMif9vhJ7V
xVksg64HtgnLJkl7Ao2c+bPH3F0N7h5R8W6bupaXYYt+22JeOWkmRKEWwxagfBOeHMaqKmzRI3s4
SFfwwO3dfiiNra9SOniHyUdZtLm0wZdvTHpO/v4RrMKEUddKMKkyzRua2KaHRfZIBIwN2Ofujbtw
T3lDxMimsqbdmsfUAK7ra9cQzGCoaqkK/m8m3HWTQWaViqsqiUapkQOwo1RIz2rdfIDq22Mm13dB
ZqHbq9Xjes4zHyUIYqPet0q66YlUzVOvZLXbRP03UwVDh1EKByuIaqeJ2sbRKnRv9OqHBakHUg33
Wp25JNW3RBBjG8ERgCXJVuQawNsC/NNS/GKM0T4bu12jzS9m2t2npeVl6rBTi1ZxWqKoGIQUUWSJ
5cCxhmIzR/GqtMwnURq2naC/tEMr27oOaqRAuu90xUvnYNo1fYARmDhdh6aRrYBz/xSj8dhaxptF
ir0SxHdypf5QUvMOwhsfZRIAIQjCSZTtws4Oo2o3aNlpUtrY0aL8XqiMyGvDWXPJ3P1Ev+/Zis3S
TsYY47GthYH6CESUZdKFTmmV666M7tU8L6FHPM0gMQ0/uqR9RcnvUe7MjSxNuSM0Q7WyqmQzjvlG
mavHITMlO5wmilS0Zsxhx1j9aXD1RCFrS8KBlLoO8K+qfE50yCBWU72qW/GzjDrNS+vY9BJTX/dW
uSonoQTiwhid2/fnuotbHB0mFoLUd+okgnDbehig+ibt9E3n4qLgrELPZ8dN8K/GKdSZ0J3B8bpo
1imCRZpIxiOSkvqZECyBMtl3qoYrrr4Vd5R8poAnP0ocAMt/+c7fdqnrXfgkBRy8Qa/jioj++Kas
tLU5QF4Oz3TgIEANJ7hybv/R0oIfnxa1aZ+dMYkOAEpeBF7hzCwwHMBIS+zGo/N4/SH7xSuE0K26
CMZQHvl/e0y0wtnsUISFPT3rXY20n92UlXapG4JdKdzy0tVYtbDGxCqQeRFdEGFN9M2jthoOM2Q5
7N7ByXeaI1ha7nhJ/fU9BAEvXBywcRdU6VDmLSyxRx1C9efIi3fhFlOm92D3HD0NdFC04n17C69+
I2WggkWI6rHPCKmrG43UODRdXLm9ulVrnm7XxZ4BUEWn0QB6AvO0yDZEi0iRE7Vpu5dy3hTALqA2
iBGG1FMJz9JlPfBsCoVdVCPReWUrGHNSyjqlFXlBZeY5DG31pT3kvnYInyUn/qav1ZPlWhxkxmUl
gRpFA1uGIChm4Fi49jANOqnGgLy0nrrVZNq3wgNi0hy9cGwVE6Kj1zwSv4BsrBNwcoMLV8PYZu7D
OBdJUkoWeQnn2f4+zo9qea9rey31LQgI3D4pV1cXYHG83mnb/kL/Z7R60M9AHPBFPzb7qHeS8yPe
q3Yg2ixsjPpI780xOQqcBb52fpZmGfddSvWcCQXMGur4JKSRNwXCyUrDvdwVnMbTeRrqi3/Bei5t
MdURhDlo/45J95I1CNdqLewnAUjRYdQPYhfs5wyUI3KU3M+6rrqqrGR+Gvd7sWyIo7RmDDG6+ckc
M8Vr40ZzLBP0/mpbDTYxKoSCtgcFv2A9FsH8npRV6cRWcyxEATS+4pM8ha2Ddp3p5mQIEaPHxsmB
kvAg5ze60WxgGnaWjxYZt22SngyVfBbNtA+a9ENOykPYxU6TyzrI16GUoJhx5uS6gf6/mR1xw3fN
JOhr4EKREjfl++2TceFD6KphphYtCAvYxnMheRF4ptGKFa0Ku5dAGx+LJriXVF5QvXhiwgTcIXpH
QIsoF63/1EwEzAbgoJfSN2JF/jylXobu9e0PuXS/MAM4MqIZUA2Y9WbiWQ8ScrBXq+3L1OU24Emg
ewcvr2pC2AbJGo64kT5qybFWMXGWvNfjAKaRfyySRxFllOrCkDXpclZBjlRSZ6bVvkSF+ig3/WZs
44c21B5rWUNjV/11+5svNw/mACeho5qAsbNF5nyc+6DNtfbF0D6j4rMoH2///cvr++Xvs5whVjoW
atPj7+t9vZYgfZcGvVfkSPk+bxtimyQILTqq5Oh8qyhZof/NbB4mKot2wiE9NVDhbrUZEF7iJqHp
aOGzMKfuqPQ/m0ZwygGiZXPpGbN1JMb4QSrlifNTqKmFH/nrp4BmGeMBoNu5oMvLS7lLc2JKJ0lr
V3FYOEWlrsaJuKMW+UO/I5W2SwLVVqzyuTcKn2OeCQtn81gAHGK82Gj/4Gta1ohhEaNjPJ+ktDso
ZvG9gatwEjPBm820ChsEkMgIkzh0M/COdKn6NpTi4ORDHztWHhG3GFWgR0gJ3k+19EhlgqNLCXje
9soi/f6VaJt9/ZXI/acxSYTpZOJ6O1UCjq/ReJmjnrcbNE9jd+MsLoCmBjrybI4zhA1ebkUwnTCX
swJKaqWO/miAEdYA03bhAzkzEk5adXUHqJ7Bf0wyQQs/Q6llMZ1PVQ+9IhAAHOIg281aWdpiIByq
RForQcZZUKYo8de2L4wy0avXJgwaYFVPqaK9B7KGUdEaWmcCGWRPaOvesdIi5/RgWczJf4xSUBbQ
IOJFiXjKsiBV8346jW/Dp/rZ3MfreV1vKSF/taIigWiL3gVvpdv4eBHcaS/KVnZloDZun3mmPnHx
M6ibW8QgIe1xAir8DHEb+B1EsrrVsP8f5oCZQPSXHR3wSEvGv1+wOEJVpMxko5tOqj/um/v6jnaO
BE+9t7bBvei2hW25vDVmix8XRulpW3ycMfUFQNNkOiWbakM/jpYF5RXxuTzcV8/t4vMYz5GKUNiJ
CT5vcIJjudbBMmiD5QUDXHQf0wfl+wSFyXQVPP7Dpx37jecq2OIbS0wBBsFIF3YM9mMUulESvcYq
Jv+nev6T2/n7K9lI0UF0MKrLaTpVWvSKktP3GPLPo2ith1H10p48DTytvKtXc2GRTdSJReY4xg4S
CW/jDMqGU2MXJiBB+qFFHe32ZWD7GReLST3iYjHDxtKzSR5gzhWh1dA6M1hVoLG4KeDveCAprjXm
7qWQ4O16oaXHc3RBlrkSVLRSe0/yQLSd2zF3xplzCc/4scXn5UoUq5GKszI5uj+7IMUXHForH1YA
IKylQ+oGd7wSJM8m49HjVIkzo6M3wwDB7lisjA7YOIUXONgU9GLrGCeu5HJXZuVIt653uzsQrEES
Qv6QnMZO0LuROekZC+GBPQPTgghUaN6AxoUlbwBsqcYTRKlOoSmVm64bxv1sGD+Irn1UFA0Gjpze
LsROd3sLQwRFXHY28DicGH25uvgVeFMC9glyWEBcvh5YFaXHcJggbVSEPySIOBLgleqO08phm9+Q
RKdqb7TFggoB/p1Z20ZHgQy9jvwUvsqg0dOd7mCsqNCA5ulPIPDDyLMO7iiea2PnYy/sMv5b1Juq
KKQhPyml1Nookjx1uio7U9L9IBkKWHX9MulrzJKEnpbKO0OAwm2bR3eyEG36BuW0IN8Cr+GWiuZq
afJkto0/gOYwy8leTObGnUWdWzalLulL1sQsFhMKFHR+SUWwWBSEmfzMvXFdu7o9vif/ixzixQGg
1qAuDNpsFBjQufx6ACS8H5MpqnPkaMrb7FqrHEDE2s6dFGKXoFQUneh7cMd1Xczr5K+dWZhl/DIG
e1Evatv8VH8alp1oP8O1totctbJFqAg1bt35WmPPXuP0YEvYcNw076MZNw3eDkilobaBjx5dsslW
44/iR7iNz7rdsh2ItlXZ3Gzi4nHCLDXjruehSeYsqvJTcJAdwD+2qU9sZWuuoq3u/csvpCuw8NRC
0hV5FWJ96bZqG2iIwGL2hHmliHY2P6guOU+RnQWuXWwq46onFCRMQjdVs+c3QIOd4YWc9NcWkugp
0IGDaxy1bfMogoq93BUjF+tCF/Di5iwOFeNmUP+ZrETDWW6Aioszu414uAwWTXPxiYxHqYnSzYIM
E+QD8xfShriBX61Kv/ihqKt6UwKgFTh8UjregWV8glHIFjFjkp86nBcDOnS7Sb7/d0fmnAwvjoyq
z70mJk2OB0UeO5I7jZCDiFy5cD5GRwPn9qqEjt8PnjbBZeD9ei3OgXJhF5NPc9+3sDtsoTbeoMyP
gZbiNIKBWnyuAYziiutc5vWMScb7xMA1VgUkA/Bo0VbplqyFg7qix5KHvebs2/nbF99WNPU0ySIM
ZXJjB+G6Fd67lLNx123AiWMiF+oOLH9kLgTAsaQlrnpN+6nfcshJdAMvhHOsGEyikEqB2tJ37jmz
xZ32pRPN/KZVtyd3mRd5xoaX+V0Wls7b9PeXsfgMFfTMetpn+alfhWto9RyjylUhESIDTVNAG/IE
msLnP7oFv20yR8Os486yKjhp1Te33V1Q29kqeIid4AmjT3Z1VKA9bfMe0ZeZPPOlTEAye2tIciul
7poir6R1dQrWnRtBkiDz4x+cb7weiH5/IxOINBJONWW/xvGP18VT5H7km2RdUb/l3zZF/dKlR/5t
iZ6qxfnX8YScMgDiT2aI2RshsMcxcjDaZIsRJkqMYzYodsi7dGzD5D9O+rdVJg6FQ2WoAcH3ZZ1g
2o0Vfhoteevq8hiKZeEMerQux2EjisGeJKPpVlUNxVk9gOZUJ6/jbnrUA9I6t5fi6h6DVQjAbh0s
KSDg+boWcdaiydEE2anY53cqsjpzT9VmErvYxtz24tU1WFpj9rhO5WKMkrA4Rfv+bfBEL/qY182O
jnskj/lPlIO5m33Vky9tMrsdFXVSESUqTrKvvKW7eU0ZePLNsG+AbgXKlLei1+L90h6zz3UJTQ3k
tfTWtK/Rc46a0PAyr1FLPWifzWyjU+zd3sSrKc7SJJNixJFBgLfAJw7bOrOTxoVCYgc8sXaKMmiJ
N1Cf0kzwm9pdacd+Bm1bO4Dk6IrrMa4l0MsfwiQiaBWKmpAJGb69CQHaNDRPfS9W+S/VHQd3km1r
9roH8pI53NySfiN7qZemmWSkImooGFFcnMxDBe6HyJWepQLzPPTNgP1+7jNbeW22qGnz64AsKOt8
txfGWTyUHtV9EPfYAJrYprMdPUhu6weZnT1EmEKZkX1hlh7YPb23U3QHU1v+EXGAg5y1Z9EXGern
YpFo+WmuO4T1JERj3VQ86Bb8HLIo5xxzXuRljlxhRINBRkRBFBJspXzL8SYzhm+3D7ZO4xq7qdBI
//8swmDOU6iLrSnreXECTUSyNsEBu+q7YHAavVoVSn8HUmS0LlRhXeRRiF5Sts8zdTvJQC9JjWdE
iYspBg8UFI5Whk9SmB31UfSVWXpK1eEljOs1+LHcWRlXxpBu1b7KvFpAM7GvofdJotxO56IEkMva
9Wp73xJjbY3zBvTmW1DQq04itO2+U4L7MJ9fZSWHDGNdP4No+DWhcgdjXx+nMRCd3IJydN8njZ0l
0ludaKmj4e+2sfacj3G+TuYK7Hi6Ds3hqG/cwgLV2zAn1bavUA20tOZJM4PUnVo0h00MUt1e5euF
kMUqM1dHEMEQjG3JT/JxXsnIdMd14BeYjUcdbQU2Dqd+KJBL5bzR9f/ybvl7e00mfcsELZqaDIap
8CHwix95iNy+TgC3pkJvjdOhtL0THngwF87hZQHemgI+/yrM6eFVtlYFAlrai+PWTGjsvHF6TSZr
62eDDLmB/ImOhg13FYErwEzHdnBVuIFVaHJTNnaqkk0yTCacV1qnl1GP1IY2t8TXeZO5MO0Bp2yn
x2DTeEiMj5GNPUUjqr5Hy4/jF/7LK+b3njIh3iA5elKgt0Sq2mCOpV/HG8FPwMPOmyG5FmcXvuEC
Nx+WfQRNlvxUqJhRj++GjPOE4RlgArkiTKNe5PR0Gh9ZcZdlD7fv3Zle+db5YHxoEItDoNL8uhJT
y5HjGLyjiSTZgQF3YJAG0gk5/mtqU7uMgtopymKvd8CoxoAZqEX4UwYLa6FIndvksd9pxFwDsZDb
gW48EEJOmgXUSijd6Y3yVhuWB/ViCNxLEFMn47gm1nwE18qHPmsbDT0COw/SrdRlvhgbnLbgtZVc
hkfmImikMYD2RNqXRscI0Fk9nDjHjmeBOfd9nShxBXT+yZSjBzKi66jyhsSuxlfM2ACJB5InQ2di
UUvKGOg/AbcZ4BrgLt3AFJ8N813Kftw+F9e8E+ZP/jbEuuOsbCR1QNAbu3FlFW+ItE5Wf942cj3x
/22FfTqTVuhiPcCe1N7knAdr/NIRH6StuI+2vCLcVa+w+Cb20WwWmKY0Afc/SUHukgaocODk9f6H
kRWeogQrwMnXaljaFlj/OR9Kl4u9ZUvTzOEbDKEl0BFEUdcz/XQXfYSg333AHKMNCk4PXHWdi1Au
2+JuMOGmuO+Bq4npYqGZozkXQZX3QkBdcj07ZIPRwtqeo7OqaeyDodoGklp8blNnrfH48a+G9uXH
03uzeOpG/ShVU4ldHlfRgwp5nurJuqtpF3fEiyTeQK06sQUT0grcLefcF4Me84XpqlTqIjNhWnii
+vAaaBuizi59yHzakwuIvKuMTsXtP3JDIHNPk7yR1ShACAwx9Q6cFkra2YpswCjvFvfRSgfx6PjZ
vMv7/L7Yom2O3/Bv8wvmBqeFnmgjJO1OhgSU/sYsn2eF41Kv7uwi/LFIKhy4JDNRn8GzFtMXr8Uq
TX3jMd4DxYLTNB+ga+wM6zxx/qhL8tubX0wGi2A1rZoeL61+1ceYswdnA3qfnZt6udNDnS9+iBVQ
kTkYAec+MK9epr/LFZCS/3qohhRK0pjbpCkVVWOgRXzlzvhxzqsASBi/I2dct1v58U+cyMIuc5gn
08qLCFzMuMR6Y4efGPuAjmz9rjtUhwdoiMmZfROkVY4uUx1IvpD17QiH6fSvXx7WQmjNBM+7BsX9
GFgsP4ceInhlwaUYubk7CGB24vUqr2boy71mUhRCIgxiBvjuwZG3UDmb7HiNAXCP2IZfZLZpF48j
5MX+5AItzTJ3WBwmq1P1MD+l6UbuIYXXvsrDL86e8laUuaVgnKkMc0Tpq1/RwWcNkxmR26w/wBdB
q6rCN9708fWY+/cpAif71z3MIjWW8lLPTtmm0zHvZpfb3K8xhynpK0rN9Scp8u9lvNDeSKViVLoK
N7XVlM1oVZsxC9a3V/H2ImIs+OsnFVVWhMZk5adJFiRbm7v3OhE5SDbuujEhNMTQs9GB3fP8kIq+
RQ7dKf05uNdX0WjzymlX86/FLjE+Rsr6rEg6rFpRPw+z6KQFlOnFgJOXXA2PCyuMR2nDvA4GGZ4s
MV/C5nG2RreYSs8qZY4hXgFUZDxHVsWKrPS4wyUu7FYH+ic/FDvJpxCH7j46iryuDN3zi4xr8WmM
00gGsP8Cv5Whkt+9k/vQ6+2Pzu3f2/v/wUNdTe8WxhhXEQWQM5007NbgoPeJT0werFXm9sSufUyo
pXYALUQQObzDT6W2adg8jRh25IMt/rGYGTnWhQKkj/TFO3jxOnpO78pHiLc7umt8j2G7saenaMf3
krydPWfdixQrIyQIxwI5AEUHKXttDco//y9RuOp7vOJ55autr4U/YZuiYmKVUzVhrWmLpj4qwEZY
jvgGaCVEJmmPmSd0eTvcq2fHsPjAudNSQkTUk4t4tjvUc8vuXlY+ExTXLK4wLufes23RzgiTIZRR
xJ0c5QMSPIWt/CC7yhs95VV8LjBx3e24h4e6rht35bzkiy9UCui1hxKWFHMlIEyuHgbwG2iH8nna
NH7ockEmHH997tAs7MXtmFd4Hxcn/Rj4LcY0bRDVFg4yGHBeyZho8AKPfPtXMeKcZCxsNoNQaQF9
as55/U2Ik/s+nzk+h9cCOafLCxvSmJlRYeKkaKBVt4WIpoauche8xkeIoW6lbf8K5A4mTp3grts0
yJV4wfYSO4d26fJ2MJ7I0EkSizI9rOGdlgy2ipaDijdlfqhRCdMfav0n6jQOCT7/3fIyeYyhEOCB
USA/gb6SCtZzx9t5bTsWjzdRNqSIZvzyMXounsmztaJIRHUDWlHTTdbN//CGuvrAWSzneccXO9q1
kaGWPU4NCAt1fwxsFN9Lm9Kaxr4oQeqR2BRUKoxOceRdE95xOj8yF8ZBLCrKKLfTvBdRJdtIKx3s
T86MaEKhz9mj/EQ9rXCcXLw5fhluwSMs5i46k/SMRdejH/FXT4kiwowVAY2aO1pu8Sltta3mEFTL
VaQmnISBk5mcFd0W325FpTFoAw3fU+7FMTgKyVur+u6/OrUsahcK63JmFEjxMy2y4wgdsZZX+uH4
uvOwwuJDjFaqtDlDeByq0C4VsPgLj7c/ghMyZCbTGZJO70QZZ3Sod1PwKZONwJ+05H0G41dSoxCy
gqQFuiRBY6uFp9e2Jtq5Pzx0ruJklT8DmMt9g7Ek42xew/LpoWKnVfmAA5hsrAgQKBuUkMlzs0F2
NZ/MjeSjj7GSVxXgNrMvPozO7OirbIut7H3ANpAO/KvFZpn25IjU4WRhsds8PkSohaulsjVCrpoc
Z1MVBnyqzeKEPjK+G2A940NCWoVk7pCcJD94yp8BxPyBuPzz9rdx9lihKfXiqM5g5QxKA7fBKug6
tzbQsX9yrRd1SOYZUPWBRAVx8pNkpvuqiR8mE3MAsWAbscVpRV/3XQtbzL0oiWHMckCX8HV4l1Fq
DY85cgwA2t5AigrOg/bEOx3Xk+GFTeaaNClYScIELtt4Mv3kG43/0qP+BP5pp30qfGF1e8euh/uF
PSbsRhPAnPqIb9RsTIXuKEPdsGo30Jzmyp1fT7x/22IbpU0s9RiAwbdVb8VmfJaAwXdDT97UqF6j
/e7gZfWNV7i+eg0WNplrQIpY6EJFRcEpAUV6/6SKQBUQ7uuUnuyLBHhhhjn5WaK3jRJiGact2QBM
B1HrElg6tPXdwS45VdOr2PtFPZztjxoJ6XQdAPqTfkCWv4qhblzZyv28AscdqMVKX2nAdjRjbkQ9
xW/lw/SGZPGfqgT85VkX30y9weK2EymMEhOVk5NUHxPtvck3ucDT1rj6dFrYoNu7sNE1Fni3atgw
8oPVulb3UIagjnyEygbnIvB2kHEsI8ZJDGHCDhI8YVSn85N7ssZ4oT/eFb71fNva1eRk8VmMZxnS
UBGJBGPVlHjz8KobP3UMT1VZxvmsqx55YYhxJz04LHplRr21qIbUliY8BwUhfbz9NVc3CcJXGO7G
49ZkVSkykcRTb5koArXoikrTaqy2aJCurAxvmIGzdNc95MIas1EgHSeq2qBWR6loxh5Nc8cCjBSS
PJotOULspPySwbXyDLj0QPJ8FpJns3gJNH5TBC5R0FVBbRZ8fa0nOwDv0FS28uLnMPK7TZWB4pI4
SJ0sV3+5vcTX3NjyB9DTu7gHdR8JZaGqwWvSTHdzZRIQxDT7Pgb0+bahq0FvaYlJ2NO0yZJYKXo8
5U0/p02ReLQzCRzlwmGCGH3yPTVXfEbpq2+VpV3Gm/TxqAygLyhP1myB46fInkrVrMDPXwKJ3I3i
Gg7xQ1TSV3FUB88cWwHESmATB6M4NMiKYvSjVpN21tz0XiNKo9vLvWSLoTz4QNQVtqS0H11emuvb
63Xt7C9/NuOgwiITjXg0UIkww9Fuouwe89qZHct4OlsF+llDxH1TXWKMQSNPORZVGdTYF7JeZRsC
+i7kfxWSuzttR9YqJkCax8bnKQlc+o+vppjLJs9QtWyGBPxbIF4ikeXKMZeGjfYLvsbOrzYYZxiM
EsmNIM1OeZM5ivErSb+BhsoZGgwpZC9NvlPnj1w83d63Kz2hr1YZz9gIijpMUpadpLB8HmtIjOiT
uJ4SShnQPhpD7qjdiKkJTH8G2VonKpIUAW3XUnmL2+xJntMEzib0bv8s3noz6ZgcjvmUhfhVgXWX
4qneFzzGyTMk4nK56ag3VOegV8Vc8KAJ9LJEJes1kZK1YTURhMorwdaUUnHrWvhIKGlSAVLsOhZR
syAPXWdAeFJUiZuOwzFXQEJEqrl26kr9GKL0p6qkP5WmNnBpI92tdOJ1qoqKddJVHhiNCuB19V+C
bD03aLx4GJZ86AxA4sS23GOC4yGo1NYppsavQrKB1MMva6oqOyP53lSHxBlz+UPpUSqdpfghMOUB
ap/FT8QbqKkPlWMm6psoEMxz6/Po9JWJSlVDRw2n9r6TwJ9H1L0h1+sgl99DAT8NmiCrds6OkxCD
FnkO7nutwzxx1A9uWkiZjceF6Zh9tBeRqdoYcsS+ByqESdT2e/l/pF3ZkqRIkvwiRAAHB14548w7
IzLrBamsynJw7vv4+lVyZqciSDaYmX3papHqDsMvc3MzNdV6DV/wfb3B3E8nKk60iOJ6ma13AdW1
ikokONeBfjQSITaNco3N6XuwAX0lnYpoEQUnyrf6mai0JChpHJ77WDj3PX3s6nQrR+NjBYHP29v3
u6npUP3dW9NwL64piY+QdanhmcKBv5PQpiV9EUf9GNI11cEFLM61qZnjNYACA4cpvAbfsk22A4e7
Rbxgk+7WsmgLAce1pZkPRLdD20oKLPlH3WP7qWoXgbdXfpO/upfXqtXfY41rczN3CGlRCgI4PTrH
dcidlmnBph27n1Qoe3PkcIp6Jn2oIXtFweg/b7KfFEouFnDmFfs6rHLu4/bXGrNz2J7fa05l4HKR
HEA97bU4ePq5b76ITmoLk4LFN9UnsWRKDvh1fAY/pujWjbQBx+JBYeUW8gy91UjhCzeE7e1Nuuj6
dUkEjQyEWKbW7OtdKgyJoRYlwWMNsPYNEO628JPf+3bzPpUTJ450BsywVa4xGH/lHOfDvTQ8m115
IIMPbTe8ZvLCFvqGWqTrP3kM9s9ATAA0UcvBC1QDyuYyBCc6bjPwCkFio6e+LWX0KfDVvRShD0JM
DbsPxg9DqZwIt8bOb1XUrWUwmQ7vEVnFw36PP6FycjFlMz+lx6HalAxTllY7fXBGO4XEiGEFJyGw
GmKmA7LYQFfv1qrY3/3jZPdLrwoCFd/UMKDALOGF2cZnlgZmPhoeHVL3v9oO/7Ixz8iFkEkoar2M
Aa2DgIqFtx8yO7mr202O2wAoitrqqZW3jr+ubL3Qc3E1wHmazmB609dYsHP7S3LVtxysiLaAxAhU
ym26NY5fNImyLRWmUCJFsuHOWh+ZvuS0L+Z4nrWDJAY4DkkVnzPI7lgkFF99KfNAkwpKCNlTyEZN
Va+tsyeZhvvSkD3dCJ77UcczT30GC5NlxDW0O8SNr3aWQoQtlYOT1KEhLf4Ed7w1YlAJzTbo5djW
o+aIPLcTjZs+uv91kthQQQV/VfEu9uE2NwbEmRw8LWS87xLpaLQRyk+QbWKSlfZobovpueXUNnru
Yk/es7hy6x4MhRFocisNdSlPMtKfkd/YYyOaeXKiQHZFBXS2EvDsjibXw12hdLta1vaNWO986Lmy
B8UYrHwU3FTix37QD3HwO4ZaoN74JtHOVVr+1PTINCCGxAPZ8iFYNg7E6vQX0kSmlqB3kqibrhMe
afZAw/w/jgqvb/DZ66/P8rgCK6txwhkEb8UP/79gkbi2MAsK+94oyiTNwnPbdJUNiQ6+bfGqt8WU
9ZYi69s21JnFSPOQx2K4CZVK2o0jWIGzUIM0W2P0e3SnR+g9VBOrofK7UNcr53ThqCCMMSCwKk9C
HiBmn7nthLYNNIYZ+sMaIEzMCs8tc9xDamLCrkFvyirvhq3iSn9UC8SC96Ww8jZeAGXKCKNAugQV
b6jzzkm3EiEPo5AT/aSNKTGVOHiBXB9ct/EKKirTHxXoYPe//V4JTcrpWx0qO78Bnm8gh07WPL8L
XD0M3pW2OPa+diqLHmCjnHOrrrIToN8r0dhSJHF5sGcTNsg59kvUT12Rqkv2U2ZXQWmj2aw40OXL
4a8DnUV9WZUVUVnmU9W6xgl1pqwu8mgfqgPJsFNiG9tuJ7ysGJ0+/vtd+tfoLP5j2IajUsNxCqW+
kWtsBsw6S5F86noPpDBOgE4VEcTPaYxOq+gDEhnOEGQrW2LlfiKz2DBW9U7mvInPY9bsRj3b13wl
2btmYRas6D6JoeRW4wYEE3bD93pRrgHTlvIJl/tkFpYwHteaOhYThJDuiO1vK1fdTUi+9RrA2mhm
cUQdtdAxkzFfNDYsQ0Tdd03iaQFmd3WjzrsY6xbccIqGkKFHZ3vksF0uOS2Ym4gzbCTuSCvR5MqI
lFmBQQhqZjQ9zDXsXq3Qv44bb2WrLyVILtZHmbn/GleO0iZYH8Wrt5UnoBe0dqiLbM/aSV4JBZSZ
x1ACSa59HEPAsSesQOHpOMqRNT62sCduNDs+rBNwLEDPrldsmuKLV2NBxp6nIwKQAPVYqHIVkZ2D
vWW09RcKcG5/hyKKZCEQgJynapXe6pZZOQBzv+6HORLYGXblV3r3pQIb3VQ+yR7kzdprcvkNAIE3
iDhA5gZvkOvB0iAgpcDw5JHuWxu3mPwnsKY+BnIHHqLYDO7VOw7ttelC651um7ndRjuI/4Zm07Rr
vjnQvx8yD3vrHuLbmY9UU/0G3nG38tgrwfNHQS/BOuhuaWNN9IJoBwK/IHhkrkctEMRoBVXxfkiC
T42OIAOW618R1z09qd5WzsvCyMA2Pkl+SYRA+nl2NSRD3SbILvGvCoF0AOvSVLYdwIwP7CSadv7z
O+DK3OwOKMOu7g0h5WdVSROzoXEEsb5hrfC9UD0FhdTFqGZTyFMeh5mRTKPSvfFQQGtq6oLv7MIF
jbq31oi94NeuzM0uBakvJJmNmMSwYq4ec5tjE64s1MIdfmVjdhbysaYkTTFzILCwpcPwyZ81R/O6
bfmp7Ncvn4XaxtUUzpGmDZLyJO8wptrWTNAdm2XnBq4GyAfcyw8UVcQ9s9e2x1Km6nKUc7ypkPA6
BI07R6aqBZnB1MqvgqRVOa+95BaK+dfjm10UwlgQo5RgafJj4Way9UU/wh//36ZmN0XJObRsC5ia
ZFOU13EvOBNImDgZ8r0r19JCfIkJBA09MhDwmPMeLKUqjXactkmDx4VQQ903uCvqz5XNuLzh/1qZ
HWNtxFNSkNLo7OfiW9FOhH1acRcK+ZMcg1jFACMdFJkoz3aQSN+MYqpYPjrTLJ6prtCQtcfG2qBn
xx1vXRZnQREh8zFavtK6g1KB/Tlzbw974U2DPaMoCnLDcM9k3kUuU8UQAiHGGWwTcs9A0W7yMXxJ
ygKALPD4hQ0YiJTWpgN/Cyka+QfJLWl3p6K4q0KY1W7U7iMf+S+N6L9iLccDoBZwjRTxq+DH9yOp
1xjNvy+UjFIzmKAhbSlK3zR3Ib2iZ0aY6ScjSR4p4INJQleC7q9b+PpynGxAjh5pSVCzz6O6sM4U
9ChHEIWzZciTBlZ3LD4Jd9PUDBVT23NQvR2ZaPWTXJBuUwnhgg9ct2kEO/bG7OID0Znv5uhTWC3/
LY//77fNTnleNR2XcnybrJrJkwQoaZZZrSmcMnQZmUhK75jdruYuv+/H6xmZHfhYFtCCGY/01Lq9
3VVmSM1jve2crDKzBJPg20i+IAtYPKAEo4HgEBSb4W/ZLKN/px31+82Br4Eyha5BhwP6y7Obo5fK
VgkCZnzp0QSJm2zC3WRUUKfLELjoNS/+PYC5MjhvVAzBtjBUJDBOhq/91lE5C3LD4jUyc8Kv2ydy
cXn/Ds2YPShitOt3vl8Lp05/q7o9pysg88WFRPaCapAv+S4wbIRS3+dyqZ1G9XeU/oqwn5PVvqDv
RiScHqwLkiVI3c8j6qLTQtonfXQulPxMKKi+Oqk8hbn0fHuyvpI+1wcViBPwvNKpHI4U8fQhF28H
3g00ReEwOKd9s0FV/LUQlAcdCUFFOZfyQyK0uwhqhMLJz85CI+61rrASGY1/nfpC09/pMDgDe2xp
/iiIeWO2ELxFi9ZONhxVfcyaAOSljVv2ZMvRZFAlojmS+zBKTPC2bALlPs2R94HelD+eo/pOG3cN
ZAIVDaKjdATKVY+8hLSv8KqeMb5UIAyoNdaagSE7ffAWNu2edZBFDSBmBTat21PzfcdOM6Pr0GSc
MDlz4ZgBSPcekLTg3DQgUwge9bawjAyfWv35LwxpwP6A4xbdgHP4jw+OF60cVXLKc26j4mypMQP2
QbEUaCffNrW0rUDKrmnapPf6TdMylCvqj0IQnoeav6eaYemgCvESntOVkGNp8i4NzXzsVOrQaISa
qTH6oZ3mYL/pU5Q6CmMwx6pbhWl9t4eLRlJwn03xDZm/Coc4kRqIXWFgQW3skoyjGIA2WVOs2n1b
FZjKXLSz0VdBsO1vkNc71Cmx6wD9yr6BVvCIvMV1uVF7+lJr1aaWddxSKcmtuivuZT+5rwbjwHS0
GVbIQU4FxDzJLZ4W+94IXpHBCo49zV4zTYDOnqTXbigEqhfBhezSOtYOoQCxhapvHwBaa71gqO8p
o9KO1CG+EQj73cAablHavmdi/OmX1P1PF/46Pz05zYtjLmoQlGRC6J8EgTzpWuBWfem0aE25bUaa
oqprdzLZgfaRoYHgSJsTPmqjD+UvmYcIa30PYhYDNdFTKyLDjMrIsXWYYhFnxPOcQvcoW9l0C4kQ
yN2LSHATitokhKuvR6mEFMzJRaFD1Q2hhQ3judsDhBifHFSb8TCPbH6Mrc5cu93mcp3AcmL7QSFY
gmKWgQ04izaVtEM8D82KU/kWmYMVPyRO4OZ7nZvRj2nsCrh20qf8MUOVdJVbdsGJQwJxUtJSwJVN
QVd0Pe5SMyCI7vv6CaWhB7WDgCb4NcDntBtLEJ8rQEVmefCkDqmXjYPjd9EmGIYtFsqmI30OQuPR
j7FYRi24vpo+hprokAQCJUX6TGXoAKYVeqlCTyCNgyY1N5b5Xdl50lDvDB+tL2O4yWVikbTfUsgN
E4k4IdWfmPTRqK0NEu+NT3qHj9FTk0AGOZKdNDaOaLy2WvkUQYUFKoJmOTyKIojiOmanI/mZ+Gtr
tLA1pyv7f+/teb4mK30jFwju7VqFWqOibIH0sGOltSLho+3X2HinAGp2EECnaEjwSdBRwwV7vSS6
VEmFXojAatNCttRKggoTG1uoMmO8zB+fRAk17D733Q5oZPv2MVwAA+IMQDkbdOb4xzc+x14r0CYh
qwEynsUdxPA2tZ2B17E79jVyORPRIrH0ffwTl7WpnNfVjKfkxmz0V/Zn7qYacllTIKRwHkthi1cP
Sr8Pung2cLFpwS7W+jW/M90ntwzOwhgpbBOqQEjn6+Xe3AE36KELzhsOIqLnNfWxhTzI9fROt9GF
Ny2SlpKc68E5+fPFmnNqPJ/DxykoryIVYsTglAzdSlsb5eItd7GsMy/TjnhTpYYSnEUlP0QAQZgh
p5ZRByemh55EQleS0Ior5YC9pDvCm2Oqle4ogv45gPgia+4z3v++vdcWNvrVUk9b4WIu0mIYY0XD
zLcuumU3U5EMuP3NasJkbeyzF8sIGctQL2BH/0F+9bbsFDtULvsz3UK+7NQcqEsFa9isEbZ+j5iu
lnpeDUHaotabVgzOPkOlvdxLbWMRBLq3J3HNyuziqiEa2mUqFjbrf+jFgwQ8COUrIcDKBM6rIEM3
jLi/RtjwhX2gdTvVwJ9V5wxNteJ/locDcWBEtPIUQV/vCeLXYhuyIUB7caZJptw86/LaXb9mY/II
F/uuoXXNorz7x4mvt8Ev6QOSO7Z4D+qE4mE6f83GN1bi52W/9ndgM68u+j4XRvAEn4d2NJUKuMc4
caL6JcYNWRWgGEWL3O2dMXnK747tr8WZJ+3qLstHBovjIFhjhQwBwBu3TazN5PT3FzOZ8L4C1zFm
MsIo6hhxqo4SWf9528pC/n06SX9HMu3PCzMloHcNnrR4aUJe+ERQHvuSNDeHN/Yw4f5B070ysP/D
T/81OfOXeannjTjtEe2ZqwBdTZQhLf6wW0t0NQBfrHjXbdaqgGtLNvOItCVDmUsYaBCDqqB4DNco
CRcWDGEeso3QLkF6UZ0tWFVx3rYyE06BFoEG0DDH5lcVpM7tBVuyglcixVsRxVONzvZ62kAtjo2D
cerz5ghsxo6X5KWV5RUpz4WCnkwUWYHvAb4WMrezg6zzhjdGVvmnStSf0wFQZCqE28iXDqPIQRjS
JZBHUWMNvbv0Lh0iq2OS77VBu4Vo44EEjQsm108o5m20hrpdwY+gUxzQshwjjacOudVXfW+PioJK
Rd72K7O0gG7F51MVUTfeADpIAa+3daoHvcjjxEcm7Yth02oUs8SbQ91lriyasbWGSlnYXuqk4Ida
FsVbaw55NlotFjO1MU5MejegPczR73975ZfODX6YYFzGpJg7p2roqRKUuJH0EzXyz7bNDiztH3U2
bDJa2EaMDl8VgL6qg+o3OYGy/VEi6KObPH0cmH2wgq/42s8zH4g8DC4TsJOD8kqfHeM+qYAMUzPh
hG4CL9SlTcDwtpbD+7AhruYXmS2hrcAE1Ool1ckTwTMQvRbymyj/kduXkVd/Rl/bdxq4n3lgJYph
VqwZzSL7VGLVZNlOlQIn0l9zAOlwtswqhUoVi60yRZ5LLEwJ9A2p/tl2aDEritItYsFTjMANqnqH
lrcjEqyHMOV2pzJcOWiqqsirKjYvMRW3yN25Qyb/JtUQOoBEoUe7l5HeicDQKeQ9QS4reaclhHtu
r+HC6b2as5kTilI29LHSS6e66X+OtdGbBmtdOVrzEgs34pWd2fbPCXriQtZKp7Dv/jCWHAoCvmU1
HL2xA1Vw17XgHufKWsC/EMxcmp2nk5uuSLjPYbbomDOQFw2lpZrdQ7Nq5SwsnDY42ektNV1d0LG4
Pt5xKYttjua8kyJ2TiI/xAVbuaWmX5jt7isLs5XqjICA6xOgODn+DAGRxdmzIi12Ffkpaj9v74ol
b3VlbLZcg9r6ymAgUzAJOAnIzRSF2U7y7CeUgezU699vG1RWRjcnDYnCvC5jwo1TKG9K+ZAPj8VI
DqX/JwdeW1ASswUNuhS9jRQE0w0/cf13A5LbAnGVDk0GLbgPQLFHoVs5RolVNpmrRh3SSsiyGOyu
Rx8MIIRWXyeOFhmemLwI/lPng4FJiU28FqwsEO026qwxPfTSppn8kxEgz9d6hIK6T4EsSXdPh/Yl
loDPFAyHAJl4ew6WkmKXkz7vfjRyo1LjStZPoBIYIL0H/cTKErLNlBjK/4BoTg9N6Rg/cgW0VPJK
F/7KBv6qX16GXS1kkTM1NE4EyaiyDCyyuoPXTMwiBVpUchFlkn5KoNCmVR/Z8Pv2DH4xaNw4I3My
kk6Kyn9WjwYjeww0AgVIPjx1Uo+sLmatkEwp1vdVk2xo372HUB80k6CTbKlrzyTvN11EH1F65qbc
Asg5sv1YBK9aLu8KVv4sRv851MI7MfW3Xdv+5r7u6EP64/YglgLgq20wueyLleilHtzOJUpgrSv+
qO2EmsSWNu2meld+iaFZgj1r9dU8BU/fJ45SXUWnGPSjZ+e94bxo8gx1vvjQHiZhj9xJDpKlIhNq
rJPcTr92w9rcK3M58ktZh7WJnRLaacjz5y9VZXbeuGdefMoO2Uv1ICJR4nInP67j0JZ34r+GO6/9
5bmgjUWHzZ6jYhSWAjhl1Cg/JcmgPyhRBX3lqLGUUO2O+ZjGtl+CCD3rtmEoAeY6/lBSihtfls5i
6AO7Lt4BeRLeJ1r7XOV9YKOej0wqFx986kcm2gyhj6KQ2K7iEPp3tPnIAmjBgzT6xQiMY1zQLeoK
1BQ08bWCPqzV97gHQV3iKhBhsTWj3aAUQtCJHG2VMv0INN0wU6k/dk3+1vf8E3u0QzPDgEKZ+iFG
3QaLscmVzm2SPrdDKj5Fankv54CesXRDYyjLS76QgBxIeU/1BGluXXyFLGVo5mVp9wB7WTTwTxDe
/uB8OOJ1RMw2HO1WVH5IJfwkMba0NXA+VDBn105ngFtVy38KY+bqUoHoob0X9RzdxTGBwJhY2wIk
Bjna/uwBTxWzUtVfRaR4VUHcmjFtUwWk2Mhq8aol8ktaSm9Bwj+6LnZKUgwmaZrUFEvxPqTR89DX
P/FKkN5URcusvM5/orWBOj6TwJtH0Xuv6z74lQp1sHyjOTWs9PBAOolVf446+vP2UV3ax9AKh3S4
TiAvr82eqoqYtBU6KtiZ8B89gkkDrEGBVlq6/jlONADyO3K2/8VDgl4anUUagzgQXM4hA8FPviXA
p/kgwYC62U5CknYdUbhAgiFf2ZvFHaxNBDlAO+cZpIWWXtR22IVukY5nUOuCC6B8ZRnfpWPvDHnQ
mjQRZYsaxd3YiYekEjYFqKpByfmjJswr6tpkIbjOguAHiBCdrmRHwlaeAQttZ9cfPPNleixDLzMu
GQCX2M6dA8wlSmrgktZfWkt+U9Bw7ypn42GNU+arMjB3axcrM+ddgXPVfXQZsXOSN0Co0PQPj8G2
QurXKgZyxEg+h0Lad9BoQvfDD3AdOLEBDmCtq3camj2AcN/0ReNmQb/NEZroHXWwvyzWl4dABXVp
n0x9wqDf1vIPLSAfeZjstCoDE4Ov7+JReL69uxcQ3hMU5S8AaHZfF3nXxAZBseoLCYmsyISfVbaD
C6D361o2ZHHZLq1NPvvi2stGET0UVTJZG90MLWLhJtpNgNIEmdvRmnQ01zHRi7v70ursstUKUS9Y
FesnjmLPC5FNCZU4+l4c0d8ENWI0p7kIvKSTv1d/oP4LpHDtQUu0XTnVC++Uq6meeZKIq4LPdAxe
QXd1U3EI2CLP1X/QUF2JMpdqPggv/t59UyhwMc+t1Ki81adA79m4r93O8XcQrNnKn4XHPis3Pwne
hG2C1jRARR7KE5vb22op0gdSRdFB8WGogH1d2ydCP3RgW8BQB7rtUNEbksFFZtvrx3QzNtmKj/7i
bft2KkVEcujcAkPgPMkMwrgsG7RcOxWK5mTJ8ErFd5WJbs4PPYOuiQ5CbF9Q/0hVfFf0xZ5Uz2it
dqjGf7SR/h75/VHoMrNNdKtKHgFAduMQfPxjdiRduPXBvtUYP+L25fYsLaBZ4cUuPnu2THE6gOIO
sPIT6Sqvkdhr2QibpBEyMw/wHOhAcy24VMmP4JBcWaHFa+3C9GyFFI00UuLn8PjCj+lJXvXvAklM
GoBzGqnKir+3VbuyLZd3xd9Vmp1+H0FSmUB56hySDDc+A+eDYTPGTZXyHTgBtrend+m8Xc7u7NiP
YRUk4lixs6EirlH5naARb+DtIUI9+7apRceGxgtZVpCXQpgwt4WCclkyzs6i1wBvkL80kNeBPmht
ShB0SO/IzwxViLWO3sUn/KXZmUsB2YQo8Qggh+TUOeXDl4AFNByER2bVXmivPiGmYXw7ZxfDnMUl
DKChHiVF/RSDJ8ahfzoPOCjNrPfNu6ZCw6F9SnSwb9NqZecsLuWF3Vl8MoTxMJRVzFBroXYgfhbA
lwdCjl600+2FXDM0iysMP/LHvgqA3eCxLRfynrLoTfQfg3pFSmgprwp+gH/tmDl+XhQrQwpCTOVo
mAPgv+jtxV00dV/KkTta7DezuufYW+s+X1zBi3B2tlE1MqS9wnNsVOnYsGeCh4q6kmVYHtpfG3MY
dM1ZM5Q9QuapCXxwKlRaUBKPPv0X7VgcsgdgUYjZr4G8l73phdmZN00B/FKZgRn168ZqDNHsst6S
wf8diAS8KdxuRLcfDQdSAivHf+mpeRkUzpwp1QIp1Dqc/pj6DpcSszaMlROwmDi6tDFznqIhZFqk
4UmgN6942Jq8Ht1KB6l3r3xqOqNm3IErqc//hHHmRlXmKgUyFwl3MyAlNTCjmE1C9lkZr7ECLnl1
CPrKEpBWuPDnd6+aSVIXhfBBofYWZP5zkLwEDXqSpGzP1HbFpy9tX8i/wxDg9RQk79eBRaMkjSJo
XD9l5D3O3kR+AGPOylR/RSdzL3dhZC6ExDWpDIe81045Tyw0pAMhFN1znqHKqzwnYmqL7BnVFkfm
mm9V42CjHgG6nBQKXYmpyoMnZfVGH0KrMmK3YB+x+isOUJGKrdR/yIb3CmnqrtnJKpgGOd7dPngZ
rJ43aE2orDx7ToM1tAiZ5uXWkGZV+CRWVVqnKfwazSxVLWyCbl4q7fXgCdW2oqh2RZ1saihxtq9S
Wt+naCdNAMFX2QMBzlXuhmNfQRoVNZ8otoVmk4pPknE/tPdVkXqMVHbUPYyV4fipbsXDS9zc9eWp
6fKj2L2qqr8LuGyP6qNCc7OKg//frtBmJz83yMjkRkUXuFy4TFRNEYpmXVasHPPFrN3lxpidc+xL
sSp8dEugSOmRtrBrH/InAfd89MWleHR2enDiIoFw1V2GTAgKnI7eqk6rSCt7dMnjXH7JzBu0cgo2
ARm+DvVStA+Upt65t2/ClZM2bxSqB79U4hqPpjp/CQiqAvVHJX7ctrE8oX9fn9psQoMUgpe1jAnN
HHk3OMQmGyR8zki8ecDwnFNvjRBoMVC7eAtqs4kriJrwbBqW6NFHtkndet9/QOH4gXjQON7UXm7J
KC+v9MAsBmqXZmfXrhgOA7IGMJseqp8qEjqClTvxXXLoncyGkObKxC4+AC/tTXHOxQOwoqwS1Qjn
Pd6OgcNDB/EoPaGYErvC09TBXd41qgMBVdnsAGNH66wpoYHclp9urzCZIrNvjudihWcRo9wzIvdT
hEpzbjJVMLOIWkJx5GN1T/vGDlPZTA0Ij+lAPyIfKaOm3x6HmlijlptaW5t59FEmaCCmYJxGAacz
mMmGxzq776m20YbGgmirrQ1bAZVZkHJJKrNZ/oPSX2lcHCJg3SJ47BS1/xxRh952Kw+p1T08i005
KppaXE2uFbFO/xLbEbPavYEwvNgOL9ypRNP4fXtWl+g7LlMJ2uwarJJoTLLJJt/WW+jAGjVo6H/1
u2Sr3vWTQAVSKf4+/cFRsP4dglnTuf0Bi3f+31WdZ8FUkgbKODlCqdm1yP+21aEIf4flY9Uq3m1T
C42YVxmqeTQJ8Gyu4XLST+yu3KqokfwaoeuFJLu11k++FPxfHBpdvj40NE+qsIRsxKkajxR1oqqz
DeMt6gdzZUjTD904FHPO4S4Qqhiyh0iPPE49+sA+3WHbg1CkesajbeXWWnTkF2s183j+EDCxpHjS
NPmfgcfIsu+S4P32iNZszNxbkOZqBrJT+HFNc0o0zBVVDkLAFXjQ4sPicoFmXg2shXLRQkIQ6cMy
NOMXcBhNnGMCUMwAnSCHZ+yUzb+h4zFdQ7fWa+bEtFBEZNbiuKn3vjduewjGU7TnCR5D7Wy9t3pt
H848CpoHcLP3hJ5qhT6gN8/SmeqiOLKvg3BlKy4ozl6frrknKQuR1BmmVDmGd6MNKA9wal52J3vC
fmLwEkyykVwgZXaBi3j7V2dX2/BBeqwOsh3s9LvC6TbjT5zGVQKNaV/emPR5ATGJy0DoJAYf42/H
/FfPVpzoyp6d1weh59XVCRfpKRAhoAtZXS0fwZL3cftkrN38xuQLLm5iFlS9CsJDxFEghBFM8VhY
ACofRJc4OTJg9trrZWnaLpsNZsc9M5hcZD5aG3gwoi7n1ahM3h7Sl8b6fGXQXiIbiqoaE3/U9ZD6
soUIOqjAzroBICcOohIwUAWB4js3RkuoIgrVVhFPIaL/qCfuUCKjkWPq5lADHRJ3vvIcKtpgNiMB
3iSIt4ExjqY2ZPeEsIOWBpMGu3LuSQkKiK5+GVv1PeublxKfYoa1VOApK/6sjGrfJxBIFRneFXqa
2pIEroMh8e0uQ34qQ/hqMt6+NCI6jPXRNzYgjwKvka/edXT4IYF91WZdp5kil85gT2jNrEzvgoq+
AiY2mEzPNkmCsQhArZhZ3VSvlZBmjWoilLmXygE8I2oFbhMW93ZZt57sA37JGx+FZo0eAHZWzT7T
Uq8YohcuSzvB7x6EMnpn8fg4puV9KQuJRRrtCL5C34qDwgVTZbSpWMhk3VRK0F7hF1o5T9YwFF/i
urdWcLZJAnSAVUqMep8yKqKFXjjJlRQeP3UVUYGzyWKXoz3ZUSivH5oKlLWl2gl22eQbva/xBFQ0
oOBE9TXroCoehKcyZEh7gvfOrsq9P2wj2khe3SPFC82QDWlZjiiM+qgPS5CcJfgJ9Bil+zyKHmIy
nmKm3APVeQeVjQC1dPmMBlXVSbIWXpYY6AVXhGYXCV1v15EouTrHlQyvxcwOJLp5i7KOIfSHFHC7
hAm7eqDIwKQIw2gKbRxoXXdWSJpzR4XWo7qPxtFkrIGp4obXATm+GaHn9wSVcrbv6ky36nFABBco
jWcovPMqNRvu8kjSTDCJgrtZVJygl5u9QUpHLgGZom1cvt0+Yt98E7oyJQA6iYEmRuzq2YXT1qjW
MzVTTx1arLIxMzVd2Is1XTnJ32OryQ5ItIEhBeIW3NvXJ1lhbenXqAOAzU9tHK0NXoHeaUxB5j/l
jt/JSfZQleJDaICPMkHTLsKwtTbB75jf62+YJ0K7VtWbMcTl2tP2xP3ezWqyyQ3JktATnKjZiw6R
4BCEZEOp2qBwtSs0FJd1acl9Z6ZNbrPqUY4exbF1QsDBAKA7aoi5yQSgQCvXkGf27cX5XgOevlgD
6ZAO0O3UZ3c9a5XCeNqJkXxGB2BwTHxA8Z97rS9H5/Y/4dSa//0vL/+v/+vf//Frl39bgItnzco/
vwFpXrQjhH7RDpJzewK+P3mmCQDfq6SohqF9o72O6oH0mSxhe1r+o4gEb2ZBE+pFAcGUb6Y7wSYP
Kxan/NSVw5pZnDksKo9ZlhboWfWPyVOxQ0TgpSAoBLvsfy4qNDM1i2ULNNsrXTvop1wK7AE7yKh/
kWgtI/c9LpiZmcWyZdoS0jMZtb/nxlH+VBZUwC0I4gA8DfTl+jPge6V/ZnDmUzqSVnE5YtGUo/44
1d3D1wiaiSaK7pAVXMt4TJ7j1oLNYtjGr5Im6mCNApIOjnBLQGcRgI+QP0Cn6QBSiexOSNeCrSmY
+mYVjZZoPEY+2pg3/YZA9CV+BjrI8Ockj5Z5mqM/d/Y/IW4rx+A7EnGa0Qtr09dchHYV1JkaBrrb
k68xIApDdPxhfM1vLnPc25VN/4e6L2uu21a3/CupvCOXEzh03Zyq5rTnrS3Jkmy/sGRbBkcQJMAB
/PW9uOVzTqzk2DcPXdVdlaiiaI/kB+Ab1sAXCCL0H9ulCdtia8sqGXuIKSpotC5sw8AaZw2HegH0
4TgWEMBOFhmTBVdJLimQxqesbqImz8Ai/Bkp/y9PmDWBA2mA4lK92fmHpte0Cxh9zCSKJ+CaPDZF
tPry43X743exjTf2xkYlteXU3vBkwciWF2281oX+/LOMdF39f77t//wy9tsRxKx5o0SB286z7jwH
uBFV9vjjb/JnEAluNrgpNvRKPQMR9mbTz/gkxtzKhqd8Nz06yA+g0zJ+Aq8EVlYsWtXDml2LtsQE
/ek7kJ5TJCHzqtdi/Kyg/8vzxzFNA8Nmx/X/pNzQ+hAPXgjPHnOaVYdAwDtadgmVCxSdGgzvlxps
d+CsY+66SFPYZ1rzQ0thQILzft6UM8e0CCXtfvDygwp4aku69yf10ekg089tiK7lfvvs1uvxuWjY
STliic0FtZ9l74Usjga0MKDg8TMy7Z8KX1zjP36xNwsqcCdpNHpGs9B8p1rgn4ciRks/saTxs7X7
VzsFjAKgEgGaEVBbbwYius6rtuHSeZSN1yWO396OTSXjmdP5k65w1/Ic/cfVsIzwYQqnwOZpXtMe
Ok3mLSxaVWR6zsEe1/26yMWuzgOQfjqrvhDtbg02fhHcnc8m9Vj4k0j8i2jHmM0yEIMOGFlvC9ei
m4A5tR3vUTO65wOJTaXPEuxxnZGozsiDgIZRl689kTF2Bh2aY7O16jlxxJS25MUlxn7Mecomf+u6
7f3UBKGyxBapYMimL7b3t5vfnvfdB35zW0vdVbkny+xxNQ0E7nRPt+0mOwoayniKmy/l/u8DFd68
5ZvViv6aa092geaBXdz245gG5WmEjAov1Xr6JIX/MFheujioO6Ge6hQ8MXwgBw0oYlY/Y9v+xS6I
708Bh7IRa6bz5izs5sbBLcHQcnCCncy3UKBGwaLjH8fFXywesGupBykv8OcALPr+NBo8+KzoZQA7
GV63HVrrnpyjFno19k8FDf6qbgByAWcfAhDorrcSK5nl5q3RCOtxGNs5pLJ4qKFq2GVG6BbyBqIU
T1MtN3zILwZ3EwO+JT/+rn+1BHDGw+bDhWSVG7zJZQp3Wbi/AD4POlWYFRccZtGP32F9hTdHyqqA
9K93eHPP0IXkrqcN+9HB4h79/kbbEOcavdts9qPMfP7xu/3FBfUh9uNfVzXonG8Tl67VZHSDnmA+
tHYYy5hEMu122WH10P7xezl/vnjfv9eb5ah6XuRd5waPTdFBhmep0D/F2WAUtySAHPlIATm7TL57
WjRQc7aRrk2bfm5iauJqg/e88WtjZ7b5zmycKuFo/hgWNBbgXh8uICSGQStiMLZCZ1UAEZhpe162
H/uL8sAY9JwIthmRQT6Yudgvzq3SRuoAEOZ7IhbQ5mszlfZZ96DsMwRJ5lkdmqFOf3wN/nx3v78E
b7aHYQaKfrW9enSn4mDDTlhMX/MyQ1/poet/agO2xsr3sYRaCSpk0GqlYI691dVyVd/ZXjcXT06m
wAwUU5DUlp/vGsAl4iyD+g7vArXzCbSBDVrshcrZifay2DQLIfsJomChX8LWuGr7d0YLgoK7iD7s
CxHsfnJd/lxnrUJmDszBHApVqLfDFkDox9LyxvGJFu6TZ493QsHHRxeGEZMF7ThsrGXUWzLDLK6Y
INxWzyFpNJIhw2N75ioSu7JPJ91+6dz2UMkZIn+sPFQdeTYbfVNANjyRGZAqrGw+u8p8qppehNhG
/I1l1m3c2P0YlTOEmSYpz13mAhdV6qPvjbe9Ceium00fs7GBdlNWX0BnuHWd8bYzx82SsScHGH1A
rh9li34iaMq3VExIaqw+ZKK8k4a3ZwN9zMV0kF73gdcQhSK1MIG/yq1kYJkRedaEVhx6HqEYl1M9
yL3T0Q+jQ98bwp5iVTCAIchy8Gnz2PWgOPXY9uNcMiPuWudR19/UE//r8/y/2Et7eQ0T+Y//xu+f
W6HRKMvVm1//cSNe+L3qX17U6Vn89/rUfz30H9//imd+e+X4WT1/90vCVaH07fDS67sXOdTq+p74
DOsj/6d//OXl+irvtHj5/dfP7cDV+mqsaPmv3/60+/L7r+s867/++PLf/nZ+bvC08Ll66X/ZyfqZ
f3n7rJdnqX7/lZie+5vjQUPTRFcKAGIbYTq9/PtPPni/noP0bWU9//oLb3uV//6r8dtqwgV9o8DE
YYsoXjMj2Q6vfwPfaZXQC6CrthoOIH//5yf87ib8+6b8wofm0hZcyd9/veqw/XtJg38MGZPAR+WE
5txKp3pzPPQdGXGs2/ad4z/NwWlRG9/YU3Ea5Cci33cy1eYp99zQwBwWi2h5dPmn0rzrxLNNDpU4
OmQORwtskuGFZN2WuLfDcPLsU5AdveWUsWS09ugzhVYGy5T5AY4hkdw1Wei2N2zcqAZmH9HY3NsL
upWht0Rgzkia8Du0RD4KGg9QmfLD4CV7Km9Hfgfq/JDFOVSwsUPDJflM3ARMQFAgvyns/61wPRWf
e/gUfFXfx+b3Mf7/X1Aj0P5zUKf9C/+c/3K/RttLz39BbP/yv7l67j+r4vMvR/wqv4t1vNhrrHve
by6iFuEKMNs1oP8Z6tT4zQRG3oJsKgTUQDtGjH2LdGJ7v3kQUgXGH09ZZaxwhn+LdOIEv6ErgbEM
5MHtq+Dq34n06+H0h0iHcpsPTxJquiZds623rgx9l9lVYUi9rawPVAj9fsTYKiDLlmjpbpsxmDZ1
RQWwYwM9MI9kwBiiUetAjPFpARTY9ZN2tOZLIMtPeS4ApmPGDHs4h2xzz3x0rL5Kh7xzdsqVcTl7
+8xeyqc/3Itvy/ePy/VNp8aHbib0baHISym+CDLWNXf+Q6cG6jAQ7+yYSDUnH/1guS/HmR6mrogl
BAIeWY3TdAnOTht4qTOW+oIBxMELXHE0FucwNXBWAKeiyeOSGUYCTEt5M/ZdsOFWAAmtAbQnZS/D
uwa265AwDhINWYZoNCA0MmcVNAp64ycHtfN9BoNvhDYEqA4QiQxAIYBkxvffyA+8Jme+Oaa1w/k+
8ysvoTdMeUvSeaP95DHAl0tYDKl7f6jbCzf7jS3aIJ2dtgonowk2rebBpjcU9IUXH6OU9f/ZnTNf
SIORlGzybT7C4rZhs721s+GTWiScT+DcCuj+NIZT1bGTZagDLb3qQl25L9Un3ZT9Y1CbFGwGXIop
IEdhMJUUiqE3UbJsy7s+S2ltql2AOEhlgYyvtkAdFAsUq2FLZA1po+jnHwfA1WzhD1GMy+V4lm+g
uxBA3jCw3+S8PTJePvb9nPJAbJif3dkgATxhnpR1QziUfnPRZfVYDdWStFUgwhnGR3FVTu5We0EF
KdyPbGDDR3dSz7a27d3kXLias7PAAPSMjBE0YnnjD3rajpijPcJoNLR4MdyME9kbHLGmRz8a3T6F
on95Ee54JH2pIvRS2EZOjp0o0x2hjE2DkBjNcGNzCieb0SFFKAvLBj9JfgSw149/fF3eoIp9umqM
eoYPzVfI/8LG8k2DTpF6Xoy8dbe+S9OJiOGuAgktIKTfdfzrBLDVps1ehJTsWDDhxNWoWbKQrL3Y
SgQbuVB8taxfYo/wZP33J59vvS9/vG/r50OHEk0hqOfhxH1zzlLkbn3hLOio1JOPilbcj/Brizi1
1Rno+in04BOQ0B4mCLzx/dNkelkRcj6Ut5nLfoI/ebsX4moBsI/RNc7+NYdw3yw6MUpXGRMNtktR
OXvI8dSRpSR8fb3ZSgNwJx8qdLuBu4Ncc53zfd7ddE29nCtPPsKTzttpzcw066RxgJREGRlZXRzc
GurXcpz2HffHjV/4TaoF3DUhJcOxjIDTHTzy0xHO9zXJeuNNmDmsjg7rVzLfsuh9Oc0gDdvZtlkp
OWFZLqhMvIE+KCMcxwVT2l5Nm8m1ErCB0RR0K3iTqQpLNDdqHmfWsiRsomOY9a2XKAbUM1wi4NqL
+uLv9Y++fVa0kLB4kb95b4N0hmaDbWdOtg0qK0c5UA+xFpLvlT0079jLbNcNpNXZYaxEEOYj5u4M
UQJzP+jnj/Rn0Ns/HSZwVrVw6VboA1jICITvt16JrnnAmMt2QR0sm8yD7bgmw4uUU5OQch6jtgLa
vjTAcxdAXtZqqfbas3emoaG64NdND4pHGZnalxD46NieLsp6GBoUytdf7YyaN9iJ5d4uMDgRhFlw
Aliguwmx5LQWQX+EuuGnH6+0N4jR9SJbsMOEYyLmdj5cK9/ENkez+TW20T8PNqqaIM5L6ioh1tRC
qVmKD5iL+2eMOTddc8dZ3h9xqNBDOdrvjGGcb+CWoCM2AQZPlAcH5RLsC+Ho+SI8+S7Ti3G0gppE
P/7YqEmROr3ZIlaV1ZVNiJ0C1dabD64ZjNgXaHxvX08QP+Plfl66aLHm+tHsljk1nHmKPPi3x4CU
mMfAmw4tVFIvNNMiHkD4P2ZFfnERfDtaYmK1WObRdAvIMMxQlpIVQwUMDctIuoKlKGs/21YdbMoF
PBZ0QvaNUmB8Bbd5Xen37iKjYYTR2+D1yCWy+jg0vNhPvjwre/oMQRcbzWRcYZj7IXk3FjtB1ydT
Cn5EHcHkdNBNKvMe6PwlE5trltG63N2Zmpq7NpB2qOfykwHFCxDuy3vTJ6kDE/PU4n6KSS09zIb8
WhAv2DW1nbBW+IngXiIsCJ9ox1LpsNo+2rpBUE7FEJnM5SFcAa3EGhiNsRk4lyUz6CHQANOwcV8O
oauWsw0JqsM1NyJD+SR0V8KzkKN0du0tOBldooJpOlvSz0NCMZI3liJULCeHAiCdGI3LKh6arDyV
o3pGTIWL0xd3reV8lszMMTnD9j7k+pF6VWjBFu50DR1oSQZoBmUs9QI1h4UtQSc1RQbFFMkPABe7
0GoYe8gmWGiiaGIftKxTDsPp6w2eaywYBmHUHYaCW+yv06k2c9Rfdv3ozGMHMHLvH6/vbQRluZ0G
81kY8GV4DQ8K2IrRSBiCZtVtX9kFciumT9SrvwBF4kOBoIDSZsZvprZ9vF6zBWnPBvAAe5vT0d4w
SI2E8ICtN0MtH64JlysxLcr0xiOK3meTifN2fSU4VceM5hrEe2+KZO46sfYG56JnjNPhmMw7Y4Hu
gGXHHJ3fHXKSLMwznH+ttABpyv3iwCo+p6LMsyNoxkHqVMUlEBM9QAejCy2YwEcaN20jcdfixRq+
ZouoU6nLZguZ7Ejk90rZG69z0FKp8rgpbXGmUooYHLs5GKdLMAJrdY1fWg705E4T/Cs0PkdPK7lD
vhJfs4F/Z3lgzwyphPXEidYjNj1ZGcVpyNiy56Nz0/ny4A7C21d+U+wKZj4zI+cXq4EOkNl2yKHc
AaHUC/dDzTbmTLcIyu6MewzVh5lmfeI5U/3oc1ZA7UksN2aVP82dX54dDZVnBg5iB9rgEPORPTem
5JeihMaEFXSwOeR6eFwa4m9cVmOXHrM74psbr1bYFMyx2rqTAXfLrJRb0ybybmJwI/Topaf4Bqw2
0Zlcn4xGXgtjk4EfOzS9obphD/m9ocCg5R5wvXwIEj6OMoWicBFbHRrIjqiziK63nnF7x7hECaEL
D8dGAWkLNI+AWbPeW0XK+ullDprHgcx0X7cQH59c5NpjIHetwGMN2G4mfTNnGyeva4gVudvrvj3P
YL5UAagobesnVA8WvNQ42vKck/11SV1T/LmZDvPCvuasafe9box7nfmYFvDqHZfq7A/EurEpLixw
F0/EVOEMG9NjMUwmBD16edNXbRgYM9ZHqXP93NHp3umafjebeklrmKIDMdYociaN44W8KB5za16G
2FjLIqfh5a5dMCP3FCaXwbzsmLP0xwZS4Mu6DRDnzAu/9wHxQopZLZ0fXw9Cw+vbs60tcDQwvsKz
5fD6lVBXmzsJrN2OBT7KHNc9opfohs04Q0hq7tWd1CNWnWGoaKznOXTlwON2FjUIcs78et9ZVcHs
oyIs7WtND1ULe+BqdumB62aGhToQbAsUqKhfRdeNJAexCYI6fnz9gI3HltDSg3NmGYLFV4AlKWOM
r8VYD3GHebB2I8anD+ACPa1ShCEUT4aP9Q5+PMmyDMatHrrx3ivBNUc0GJGGZloGpZMeZgOLOuSE
uBHtVSIyb9iYNiTmCpM2FxwuEV/r676EatdC23NvRdICyA1nj7zBsY7dUbbBPtf1w/XAHihmt6Mt
m8084e6KAp239RtfCxcpO2yDYwY9/KHS6URn+y4PzllH++NkjA9BQYB/znqZ+HLIo94lVaiGmmz1
4Fex045VWi0FLGTbcLJq68YsXBblosdcnO36piK3YiDexlRdfuDiQnwbyh29LHfXxSwyWEZQPsgU
MnvvKMO4tR4D/XGEqUOpRuPTkhtuynAiWU6pNzxz/fD1Y9u6PRsSk5lJFfumkBG6+d0HDCNerido
BvnIoyACi3oUy1F0pnq9b9crMpN2TG1CnNP1ZM5QS2cgju98ZmWR8Jr9lKn801R5aSbszdC3h0ln
2YfJc4fQqfJtnQ931pRnLw7QGwOWdOdnt0FRmvsBMg9bz8YCHCdGDx/Z1Aab5Xpn54xUcVa09Wmg
wZ5T2d8GgzwXIrMPzeL4QLX3iWMukBlUPj8zZqDCFuauaij20r5HBjk0fh5b1gqFzxsMjcbAvrgc
oFLgO41PpSOrg2+N95Pw8iNh8B9ucvngiiA71NmSHQYv2wge6N1kaP81tejdDjawUkUE+9DFKkQJ
A8Hs4wRthQ+EFEtYGOULp5+FN5jvYBFsvpNqPFgTxgOirKfERo0dth6AldcD8rqhglMBTCbOyojM
NZx8DGPc2rlV7GfRR9dHsMYsEDat/dUxyo0xzjz2/AKD6aIMXs8C9JY+XZc/Gi6YiVUoQCC3crr+
8Ek/bF5L5RalQFg0nYB8yY11EcoxDlIZGwrtpS7kivnJxDQgoayKXeGyIcxYOx2dk3VZBxMo5AFo
M31+qLngyThwJ22nuHBKb0sUEZCd4/xClvrD9bAnfv6Oew5GNZhvhzZBG9eSXUqcSl+grCDiRcKR
uXXn+qSbKYV8DrhWCA9mtRsMzLAJGgKomI5DLgZqWKYq4gpTIiBxjbCB5lDa2agQkYkpkO3r2jyV
tosyd0DHhtAbpOV+whuBdJLhArfZON/CeQA4SXHuh9k4FhVrw1ITfmwHWC/LSnrJYnhfrwvCcJr+
4Fg1iacGbNPrBlAvXn9uGkZPxPs42Tm91wtyq6lxnjl4PdDgI0XcLMFK5DQv3dJ0pyYAcgiMDAvt
5HLc8Wl4ai0PBawPH6GO1/kxMJscRgHa2VtGC38zi+lL6a2iDy6vL8HC78gIv+psWWiivw6syvcm
NK92XEIFD4879lKh8F9P5mvyWU9OkxYMQE+AYJpwGqU8zriCuGC4mbV58SeRJ6pxdQjHI1BygWE9
d14+b40BBFZlqIcRd/cerIePELsG8U3o5lKXC9o0ThND4tM5gZNbP3ZGz2+RG09Ac9M2yQJ6X3d6
Q3Xz3pNOt3NM/b7uB3M30+U9XF/to6U4BUaao/zEaGLnL6W76xXsrAqB6mik+aU0/CqxJlMmtmxV
SCmsQngJ43d0TtIuKMmmgHl6KGqtkgqyhxujfXgNmb6aIGWIKUDN/A/KCMwU9b2P7qKq06IZbaCm
HZk6cx7sxwyfpTNJTHXtn65Xjpudf+pqlhhoshx855YZNjuV3IavDDFF6EILde8vAPmQMWMfytxA
tsYnL+pYvkAleQlu8sn2z5YghyYfSziKo0Umxva8AAft1bHou68F9oa7648F/HtSGtu2cthlQSF8
7MUNFrmRkl6KLZ98+kjh+0bN+vOcl/65N2ZI165B4QAfwgh2WJzOsEn0syZkFSt2YJRPEEajOR4x
iTOUGTjswNbFkTfQYRLZwk7XH7O9eCFSZxZmmQfv6nXMyJXtJ47MSOqP2rjjvoaPUdWfZ41pGQ6M
Q7dodXQace+7ctzgygZ9YljuFErZjJu56CXqCqs65JYlUszqw56AvxCNsigeep0CigUNEzI2p04Z
xgHgUWQyQxcjVCF0iZ4P1qnM91m1bmwqKN53jfpAKEfFQ7oiufYOrz9wiMynhtL6UVums5sofRkH
iL8z3SGrbXMz7ILBjJyZQFnEYv2e0MxHNoN9OIMhUyQNfN9wgfMMOJ3I+ONu0iV6uaANFWY97kjT
jWENwbVbu+/HsFJUbUXpPvfGWO+1tm/6QlEMqCUJhdE0G6RqHvAxWHteJe4cSqaT66n4euQ2Jkqu
uZ70eycvsXsP+QGgMXogdfuAfU+GVm4bAFARzLsMBUORDO5RXjMcuU1gOeF0YwyXnfczK72zXdfn
ma2jWgftgsFaQsK1fZFcbjRtkM1X1XwwUWgCeP21g1HgpZyKo1mpsMMb30w9WvHQ6zPRlC40cksY
jGTNXk6A4MnFc+7VpI50FHnEGRBvdV8l1+41mxQm/8xGsuXnK6TPmBOkdaiWikFvhcfRerPL9thh
pL0doPByawTVYf23A8ouE31+j63LoXkR+5Xj3MreuwVb0Y+xQDERIACE5+TLPIoe2X++QGi/v1BM
BcB8mSC+SQZYEDnc9JATomf8+qan2iXeO2bX5ifXYCIpnYCd6vUHCwoRYcgcxLDlQvSxcg3l4Svj
FgqxBRm9afhL2kjbuPOk7+4Mr0bpPljTdrDQt5sMOoTT0IzbiXARLUTd1YCh7o1MVQnEAVAfdnJd
bhQ8paklyMMnCJc5lbcrzMXYfWgMrBl3cuZIaSjoKGmxxGmAGKRtNt0ywgTmB77zIDguYYAmeukK
epS5Wocr6BOX1tCDKerQI3QDkVwXNzWIHDEvAVTP1kOT9XzvkQ7abaBrJAXBfXZel7a0hzoGhbqB
moVTgdOUoefoZsbdtWDg6ySjXVtNmQ5SF9Oo922+VI9ajOCzwVQPapv9FuYo1TbzexpS14DWSiBk
FPQcMx0v37Y5KVNduXuvzfyNE0xrlHjHZoLFbYbqAhekfU9aAAPrtR4xMH85MAkIOhRHNguS3580
5tcJ95uulmOtdgkOBT/PRnfu+yZjizCyWjjO7+yGDDtQHRJ83gBVQT3sDNae/cUR97R+X059dtvz
dtuv3Q138g7XQU4HQAkET4d524HH4wKNvIPMNTgUC6bVU6tOxB7bk7WUqBAoUD6LYjFA7sMdB+m1
hbj1bdEEH+oa6qhz4/fJ/6CtS9fG3Pe9fQfuY+CeAG2C3p3/pnE3wMfYYXSod2RkfjyRQaHXLFQ4
gBa0KbBp3Hm1d7jOFWXvBlGTWW1sVPMSz+6M/6qJE78WOXP31Jl9tleml4eB7st934CkWAnkEXlt
ptcsnw3+S+U6YDlO01Fk1RZcIfvEfTYdHNLfjGToj1ZpSThywZIR6sjWsWvh0jMW4IJ1OK5RUkAv
1svs8yj9sAi8ZTsPHOKyqu03Qe6CZv2vpDRzIXk6AH4aE1PrA3SjNb6JygCGWUyMCoiGeohVwhtJ
vwoL/V+YwL9rG/zzwyH9fxzlfwdC+X8DdbKCAP/zgH4zPDd/nMCvj36dwAME/BuaUMBlwSPAA3QS
UPhXsMn6F8zFMEYHyPA6nP/XBN60f3MphuFAf2AGgGWKl/s2gMef8AQkCeinw/ss8P/O+P0N5Rkz
pmCd48O3Cc1taL566xz4D5PrUfckaMa6uTE/V2eadpv+qT6oQ31Y9ktSJvByz6L5J2wb2J9+vzRf
3xUMT+w9wCD8Selc2EJ5rg7qm9F307l10soErHzyj5NjxQ5M8tb2DSfGB7AT0WPuw6FnMa7VFtzl
pK3fjZiyQmUjhOzQlgBbaM5y16EnYI3mjd+IHaPYQ1uWDvDjre0Wxg5u6Pgvg2Ns7QX9T4vHAA/m
4GqS0EE5VOVN3HQ93Hb4BWa+Nzlk8zHYDCWG2XL2onrKU6j7Jv2C7hchm8ow8GQv2EqcVjN9tlxV
QQLcSMeW76Q2N9x0U8v2or4bTrSgXUha91BAqX5EiwXbHnTk74Z8yzyULPJ9CbQdWv9Zy2PdWIlj
yK3FUfIFGXoh+QcKSqDKlriaywia8JFRlhvc0cQygtNscfSix7Si6qYL+jSwsAsP2twa2YiOtP1g
jf4Hu7lFC/edtj+MJoRB5iAK3OcZ/VWm3lemD6aITFokG6uvRdPuAuXdMr9GZ7fHFxw3op1uJj6k
XSEuy+BHMyRqUUzEVrbsCh96vQ3bzbZ3ox2k72DhWvkUlVSHRjtA4LUGrLBOTWrtiNFvMRg81zjn
oZIygMWfXwg6PA46UTobIzvH5abWu6Cz0g6Cbw1cl1RNEtO7ye277Nx9nRRKkQa1ilHHg1bI1q27
gPMTV16sui0Vm4acyxJqhxFx3WStiXty1xpQGqqhP2SIRFOUHDjqwJ8wLyPJd3xx7gZ+UZ37ZJvz
XgkJXsPaArHJiRK6hbjI3vfFHvHyzpiLyB+GnZLjUXZBNGjITno8mmA8WtfuHHb1Lqu7rY9+aTG0
GzI+FeWEZFdF6PWksyXTyupTLPutMwY3lVvfcWfeQysx7D0Fj1q+ydWIx2KwqFFpA6FltyCAoNNV
UBclHxImJBgQqYyl+FJptH0Hft+XAlY9Orb7JbU7GWVZEDoeYJxIy+Iy25XIMnTrbDWQ6HWhoNlB
DR01E72FPqUO4CEyPpVaHwlZ4sEZo4mvLA16KQREULxYC8ycb+dyAQQxrDbkBfOREo3yTfWOPXQs
sW191+c6onO9lW5za26C1vASlsmN1S7vUaIChsHaCEyTKc5LA/CearmzxFBtKgn1gb6lWdLnzjs3
U7sGjYFwKPrPpNROhMIE+vyBmUUtViCgKuGiDdisWcahdSEo3QGBguBXjrl1F3hmVSJugJ9uJjMs
ARu2cg/4BiStqpzBXzGOLRJy9FNj0xURBRROHaBXnrRC3nhqSkvnScC1vFwEapQykvPLgjANlxEt
8sndEAElwulDPj/7GA7l2JG6wv/COvvWBAdeTN0WrJm4ss3PRY++FlXnchrukOWG44I6sv3kdUEi
5IBaunvKYf4Ryc66Fy3sneyg27Z1sLU7Dr+CuUVAeZ913p+xgQPALOOGE5iKYyBoFglT7X4kJjxD
GihhuAHoThWYD8zpNlJD7N9yPrUzXNh2k9rVo/m+yYKPINisnGWR5O0SCzTheibRUoJoOfL5yLIl
B6jB+zj37bYKTEzov1QWQFbwD61954vEaKCpIAEuu9MIvkzDeGii+CmKY0cfCrZvSHdrCJJ0bZNY
yo67eol9XcPhkYEgC6ungkK3bUobxzxhDJSo0UsazLUD8TyxKYSUe2o1VmTR97UHAkcDLXDV7S1e
fmH1+KTADLaMZlt3801l49VtKOhm4wZ1ASwUprBvq4jqR4PMaek9M9mFc/lZtepcWSrm9RcUxtuW
fjas5c4O9i2rHp0pj5TpR5Ywz3BRj/2AhxUEgNYaD9i3U146SVn5UY92Y60/+nQ+Ob4GFsF/nxHA
cWs8w4tyFzUuEAx5+9U2vLB3Phb/h7rzWpIby7Lsr/QPgHahgVfAdbiHeyiGeIGFIrTW+PpZIDOr
g04WY9K6x2zqoeohmUw4gIsrztl77cYWtCGly4IWDPJfCg5WujHrQ2V4JFBg6mFanEjfjYd1Nx17
5YEU5Lrv2XHGS6qIS07lEtkTRr/RhsYdJHU9NxstuVqWWrkzaEt0XnGo2/ShBMwVNIAyLFh9/bQV
3ZWq1KcK1Au1qZ4UXK0FX5I9WVp6iD1JdSICKEzlmpFO2e85Ef0GbPsk6VeZPi5GO3bUcc6tjS7k
0tjHunXbSCDmFVl6jsw78gTcTLbwokWLDOtz1UDuUKzdOOk3vXi2jRX1KpzVywIWGRuKlSIxO+ss
qXWwzPHTK5XpyGW98UjyrGQYhubUbulI4TxfhPQeNW9HO6+QI1epahdGXoQxNlgHZrSzjDv6Efus
fje0THW10iBfUKYYrKOA4V9Dvm5kRzt/buSnCoXVmJQruh8n1Z4itwOyqYvB9bIudKj937dee93J
w1tkksxVvCmsMVRsnrMBsu/YU4s3aY1XbzD7L+yMjh72/7k/tFQy3aWF6vL5LaD27quR6aA6VAVF
AKVAsvgtnkOmu6dJoZpOyHkHdBZniko7JKF50XbRKiQ0opCIoSb1wQSDLmfeIo+9G0nlI2BZDnmg
qbJna3RRlBq9WGln5USX1s09mrbrcGgfpRh4/nQ7xC8NPyBS6Y773TVQ/ie499qQ0CXaeypBYB70
Ap+qpMwvZndjFKc+o2kpVErVVWs+J9Rls5j8REt3TfomxnvRlEiDppVMicuXYRQbTGdDysZMcUYJ
J2/lOxacyw/75NOPA9lH8eSZ2/uvLeiHzeCZ3iWX1TosPTaDFMd1BhVFQid/8ram2y+QHqvkqNXw
Xz5LbPvZz/TrZec96oedbyQFCGcziz1ofyM6rGnBt0zWYA9+RmL9/YVsY5aIUjm1ZoHJhwt1FXyQ
AsIy99cTDBcvA8tJ1za8fT4n19gUALLNrfyJgvMsJvjv+/vvy55pUhGNRmo9cFlx1SyEK75GnROd
FNtlLVpFL3LlyK6iONO3+NF7gYvxGcPrDCL21w/QVWFbhoGc/TyWti5FH0mGnhynI8D/63DDzqR3
Ve1oLXDCrcbthEvDFY6/sve17AZP9P//PLTOpDs/jhkffsFZBUB0ohxz3+AXRHdmyHRvvBXV9MlF
fneWMU18npirdDwDZ6/XC1lam6lOjmVpZVBdYK0gdnPS/qUNLxotYfgG7LQ8+ZNxdaaw+35zxERR
6ufiBgfCn4dVoMbxOKlBejRSMk+MtZx91bXb2kso2K7N8eGfP8qPV5uFlB8GsYW6E+2Jx6MsOEts
te7eT6/+fImzSO3vA8bCQ6EgxGMHqv0STq9OoqjYijBc5NU4OcV2SB6VHTbKjXICmyOO2pEmP4VD
BwvxZ57O3zzPn65+9r2EZuxpjd9kxyq6tisan8OsWDyha3Pk7JUk+8+kZWcluPkF/nTBs6N3TA+6
rWjqHOf88n4NSReortMuWEPXRMr8+eH+5lOYHy3jRHBR2t4/vz82N7qdl1N2HHDI1/LXgXSN9hMw
81nBbb4hCPmMRQOxHDavsxuipAY+xM/T46AADGX9r8dPFLKfXeFsqYjZ8datmaVHadIXekZX5FP6
1G8+559u4mxZKKvISC3BTWhrf6Nu6CWvg021/owFeIbL+D7YuY4228MpCaGVPXshUSHYIrUpq8LM
QQvc5EgNmTk52YjNZ2lFv3n7TBNoSW2Ohrr4hcOjB5rIpSY9xhwBMW+tR2biofsMwC+r/OgPJdfv
I0DBI6WRnChTcz17eL7il3Js2ClDOr6csy9SjjI92BHKLyv6qvYqvv/zuP7N4sqE8a8rnlPcQkMP
aE9Z85gbFqCecutbRwOttT5LhJknuD/c2rkrvrbiTvMEt6Y73aLbWu1i2IQusd8Lagxz3WLz5xvT
f3tn+ErwYZiKbqjzs/4w4+pqjkxnHNJjbu+9QFw2Y3bLLmriGIdEBisin1eGguaxaTexeVQjzIJS
6ZqTzH56urSy2A2CC3oIVn+qPN+R/Bdkj1rHLkvtFmQvkToVvVS6BL41cbyougHhsNXaQHbVgXTx
JmWLOyzbKVvJUYRKEp87zeqidcwwXnRtvEE7vw1iXYFhTQcwTwe31Ox3PdxW3bFLbqLWFxfUGzae
ao8IpbsHQ5IOFcz5v4Iu/h/UpP/TrI44DT8Mm9lK+ZPXcfP+XL395XX87gk7vC7y7Dn5+5/VH0vS
3/9bf7nC1C+zw5GGnWVRgkWW/XdN2qS6rGE81GYbC0GU87byb1eYrlDIpkQMkUkRKvywf9WkJV39
wrkYfTfsEo01AC7yP7A/Aj35+WvDXjlfSWMpAUCBf+Rsu9H4tiF52Kp2lrSf0MM5qY0YuCqDFbDW
qzpD5dzG0uRYiGmluVpraaEKGVccTJ9GyQgkwzUQyQ3IjTkgkrOYCopCTbQfizJZhHUaLrIqpXsV
7TwbxPrUAuqLpIh9RZ1IuKy0dqnoBPpOreH6xD32Ztgvk0lh1BOrI2HXomFEsGpoiXil6kDMPf5K
YiTGMhVh59SGyJdNCDkXf2ezMPUk5PTfHe0sz9ed3FyU1hS7oVD1hUfr3SktJXUTqE3gDnajNDzG
Ur4q2vFWUjr6pUHg2r291SyU2znRZg65w6QRpxcipU9vNsYWHUtGSYjtJwAPFMwZ7hHb7i4tjFwX
nboNRdcuI2QNMfwRZM2UfxVffUFW1W00SVzXBWGqYiCxFozTRilxY+ejpzm5suLOUER1xTHCwuOO
PqfWKL3KJ472VY+1KxpgIGn6Trd6SqAy9YyZ80eqr33Is+Z9GsvCSYrsya9qhO8UNIPsMivhvUAP
Y8mTMYIo8mMv+SOyEEH5w6cCiUeIk3Wbtq491cvQTimG0ee30Gtw854zCKayvFCeU/w0a0HJiapA
rLqVL15YBoFdGf2D1GW7sF0AbVrZ3m2E6axdEplLpWdMlolfHfKgREAXlzTkyoU1oVUfO0obuCBR
U9n9rYbQiAbbUCCuNQJXk8ldMYjPGPZtQ48gNVZon4ai+BpFzQaU2jrT5QelRGVTheI1VO/zkFMz
jeykNhZ5mEs/bgleyTYPEjdMUO1WA1VHMxsoPVpQVVR/FadoqWZ0E+UHRDTk2iz7SVrWtXiMyeEW
BvWeprssK2ndaSViUg0bFXWGsamvdRrStqLiy7vMpJKGguZk9Z5I97Wc3FNJyhZhZeAoSwSUAGk9
5dqrX/B3RQHkQm3jZT2b7mnw77yB0qCEVxj/lmKaGx3XCW2AWZDU448iqMyR5OnBHnhHPl1VxAT0
MuPUulStEGVFf9B98yqzsUFGaAgSCr0uvOw8r22nL5vLsiWBSFx3OgaUIk5eE5kWQOIh16C2DIqz
SqHvKmQjTfWqpVaLc42nIq1NoJdRFC1sY2nXj7Feuw3qcDjKbqQOWxY0xGwrmaJhl5uOhVQnCCIg
9tFNmfnkdhYK1eSEKril49ekdthIdJ/CSX5peK1mVd/pVbL04+kQpxM6MA//QFtjZZCo5E849wtA
kKLNJJfuw0abprXtRbs80De1BO/FV7qYotFbVvQneYqePTGLmWBTIOFpFNgDV9xjvSghOThyAEMv
89IlrgXKn55L9M9etTUQn02KEyNLJVfU5U6PmecKy5ywV6NHlwqKn/b0rS77H4eSf7SS/k/6tj+x
A9bv+WzJr89bwP8fNndnk9UfmrvvSCHC54+L6fwXfqylmvEFAcWcQ6YBtTBZGP9eSzXxRQhTxgCn
6JhACCr/11qqqV9mF9Tc/DUw+X80WGvyFwHHA1XGd3O1ytr8D5ZSkAE/LaUmYZgmcy9WbcFKKuzv
tK8P+0irp5fg1U2FBkZM0kYJQ+9BhnuRwKbQIuaKKSsW9Cu7wzTlI3Yw4V8raowNC24ogfaqvJIs
avqtPpLyaZct9NVRdajqe85UePoqjeVv+NiMrUG00Zr4X0g9ipatImIdwH4xwQ2lPl10CeZTJUoB
09VdWjKH4yGmJRHfTXFN3PIkGYu2REVW43VFxRgmu8ETxWKsghIIfFe41jSaa+bY3tUK31j1tdfP
AtnuWz9yOidaqYQ0B22LdBVpVXZheTF0fcQewFY5zZMFJnS8e2bemN/srq4o+0rfmxjoYIdqNFam
6F6nUKbIHukmUQZmELNy2DRJrCmzsc5YyUIfckRVitmsYHEl27hhwVZGu7quVBtivNSbyyDCvZWq
Eb5z1M/Lzg7KdSl8jCxonVgDhhTCrAkqS1WkpWGk3QKt1ENu9olbggc5cZvk5RYYy4wajmynaMVy
ZoCtMbwwiTSafogEZSzNL8djawAMznJKIlZFiTZNkmxNU304AbflJU22uQh97dWOEo++ctJdyr1P
2VEg3gsl7GmmZ5morv3XgoYjdN3oPpnPvrIUbrUyaN2xrhLX62gypKqVvHapWaw6tQHL67EhC3Wd
6n1QFytlmn1ayiAjjaMnXgILgWqGmpbNE5ifHGT0QseBsEy0yV4bSijWqjXorqUj1PODfnqsczkt
HC0sKWJ19XDgvGOdACCznPnFIA5pbYCdg+tbrVIpNE+WEuTxRZ4E8pJZN5TNajeDqS8kr40fddPu
N7Evmzu7t7THIcr8Q6t0Yl1Dkn8clFJTyaBLO6I4ggiTVdbgd5vXnLoavAfipTJ2BFIQkNnH/pl3
mEQr9jTyU17VyRU6LR28chsvEqPsgdhBQJMdK8s12ge9vTLDpN+paJEv84LGPJnjtnUQg5RiY2gV
DEGBuO7TMjiIpBHbkp3VaSyzaNXnqf8NaDXKhLDxqss4j5NbJNrZrYL5GBNtnz+WnuXvo1HtL6TM
nJeeEWwAKiP/UiBMPAIdwTsj6UoL47bJ+ZioaSdCjSxXS9LiGKPH2upqOR4sren3pWWoO8MYvRtY
HfW6ieRs10t9eNOpBhuGqaILLZF+OC5sL8sPdloax7gR5uAmyezQZA9W0xRV+3c1Fuahz6Au+1JS
norOytZjoeIew4jePphenFxJRpDce1MeSU4WhNZhGP1hm8vhsJrYCbZO7ZnhN6v2hyuJ7c7JanRr
DaS6csuuCtYwB9r3Ig0INJLUAANgpExYoYo22UhDrUAb7OamRx1Jh8Ju/VdZSqM7q+sbZLl1hDRQ
wQdA77sbfZpPapdhByoK34nRST/hYfCvbCPo16Op46fIQjPb21E6XCuDRaxIqlRTuBjiODj1UW6c
iGfGiOoZ6hXhHNKqziLzKoqC9F3ojWe6Y9BwRa8b+4cotfG79hpybiM3NMeIyDfewa+o3yTNaF67
PpQ2YRDLT7E/MJjUMqyxD8RW7zlRaqTLAR5CjsSREASnq3rkA2zlC/q9YfeMkhzRlzlZ1XNotBZd
qrovduQSsg8f++KJriompEQr32JzUB2/CnPOD0Wdbm0bXgxgiu4tiSz9ZHg2ASmd2tO55kOhdpDn
qQA76HlLANFtR888oH/fkgrEZryGBChFwboaRX4wYvaZONGGS5sv56Is9XJbSmpx6JAXgehulMFz
PJ7oMfUDc2NrXai6lpWmdyFqjKtWnqYrhINh7oTMHftsKrKtmY6YRrAYlHwaRZM5RqNju/GxdMmj
XG6z1O9sB/2fpjCjS8YNl9LwmWdGoS5S1AJfh8qUn1vdU1d5J6SNXQDhcwZS0YGKJGJldBhvityS
A9cs+2HL+8x3gSbrmCmsmpNeItZxbIWSY8Ya5y3kg8KVhI4vMpMMf1nVmU9By+poVWtMqaHaof/3
LLtBujqU8qHMO29VGqO8b9QKJWkaQv0uqvCYD5l3R0J2RbpzqQcPtaZ1FxPe/29FMo3bKp/Ge6W3
8osoMEZWDkk+BUknCo6I2fAiRXl346GgGNDxt/kyrwEKOn0jpox4Gi3aoaY3n/iGqkf+JHmri4kP
C1fKqfQVmD1yOTDkQynfRVaHzaJnB8wT9NBMh3WiYcK3zdEZNSPcJrKvZ3hKBuk+wri8iaUi2Ldy
69GczsMbOTU0fAuq9tpIvnnf4pFNlnVEucqOregQlon5UDZqfEGXM3mUS5rnaTSh1g1LM1rKpVqu
AhxD1yVao/dG0Sf8rLW+yaymw2tRtIhi6gYbvqU0iDaTEp02qJFNqFrTOtTsfDlFTeOSRAvkrPfp
5hfY4TVXTaNZFJbQ3dRq/VqwWfla6KGyQizGo9D0slwJy4OtIeG+QAqEhc3tqi41ONn6JEsrsa4t
dUbZCnhJdJnYBG9SMpf9oxj06GuY880EjcExQu9y1Atdr8D9IFb1WxNb3ampLHOPLYDTdF8J+dBb
YcwQEHS3Io1wOVacUTCr4poeiGYrxQEbkb/SksFaFbVhn2J7wt8dlGNhuHUl98LR7SzdjxwY9lpT
TerCVvy02caC5X0NwYFaBh9K3C1iE1YrMzyRaTHDE9mcOtovE3FzHeo0ozi2ZR7scrQTHYMnkbWN
HCl4iMoGpZELhrEtV82IN58ahEcEplRKbXiEco9XXSSt8caGyX/i+2Uxrf2YE1gdx+nFxLOql2k7
8ZzkEZq9pOf9fY8CZ8RqLCY4p5Whl0vmCmyvUhWoK8TEyKZkq4mJAjFljWyV1qIO4Kk+R/vEG1AS
eDAftcUkEtpqyBT8m6l4ybxvfCOHiVSnvsEDoPvPU4fnM0pAYph644Zx+doO2kqvygUYOEouJNJM
+WVtRm5f31Qc1K27zr8xu5QT+kWTItpnUBXDbjTf6+BaVkLmONv1coKWqBNM3aGLjMuQ6KHiJreN
jW1Ur4HSuj27d1a+raQtmS+chP9Ij821q9YJSFQM6ye+qe1YJvdqW96lenthNvJOj4rbstDvTMqg
Y1a5uJWX9fRaWus4A6TaR6RFSNlTLuqHSivZMTW3WHOqNXZEG3uFNjxaNqQ8ajSKTPXBuxFhrF4Y
RRHmbqOG3r5R2psk9jZRVS4NeCuOHA2ULuT+HY13tfCy0byLm7J8b5JwlTBvW54yPDN4xmUfmEcl
kDIHJXi8a+pR7L0SyWIfWEwZvhp0q0hvsL1mHLMXoRLnS71IbjlYJy+hhna+D3VSGdoOpUAKtSRN
vCdqBLh3QvNNTftTwQLotiZcmr4pVrU+3Ftqe2rSJnEntGnXbUxEkuORnoDKDWXdrIS3Q18/JDkA
7Eb48qLpJ8MNJvLgdfRSy6SbkCYUJslGZvEVFTU2hILjtynpMaGUKCy9USvdvJGQSNRecwKCGTv4
xOfEgwRXQs3zLijkFFlZAsFQU7fVxpcGdqOLWKLmejZjQdSRz2db3nmJcUCuekW8ur2z1ey60JDI
dLk9LLLeplLRdw9sVp+ayZYXce6vpWi67GzJdqBOuVQEB+oMpLGWeQhEDacRM7H2grPnXSRqcN8U
zAGVPcu4QxJGWskQOOIzTHmDyUxPxsTk81UTB1kjJcGXiacrWHpD1nK26FUX0T2tlkGVF1NPjGJl
y4SSpsXD3Ll1EMzltyR5BkuE8cgdgLE4RWq+TCzETlwM1cb0IrQltpcvikxX1qJXIXfa4nlQc3Ux
lYO2aJvYpufmtW4M2HBbgjR2dOHBHS8b/cEOBv04DKVJ0iQx7N8sqTWvgA4EF5LVqQdD8fT7MFen
ZoGULtiPbLivB7+KX0QmKLJOvfZc45K6QOpiO2zmfJLcjCrdR36R3MWSJl/Sl80Sp8281lhTYI0c
z5CsiE+GfaQOw3HZTAK2SSNxMGiDjImn8Yy7PldyRlRqbJDnz09NQXDYdh6rPNJCz63a0J4hhNF1
oXCnverF2zS3rZe2NLxDURnNbZ/EPjrXIrmPM2pcQrTKXoxqNjsnxwoKchqx35Rr/rYyFlTzsO0f
A7u07ru8nm4kvVZWFPgqc6sSiXKXk7BzW8uJuEiZPFIOGZFNNCff98rvqI9d2onaP1ST0oxLO5MU
GVljFk1rTP7l/PsVeyWH3gQ4qk/7rVD8RmAFEtTK5FqvZDLhor7YshlTHkIDiyJS3X5C8/y9ptgo
WH91U3rqTM98Fw3m5CCGFepU+Fa2VtGwpTfNPLuZkIarC2H22b0oZH0n5x3y1jhiLSqkcCMDaIuc
ri1r7Ax2bs4xbY1+GKiiAppXIug4vZaXK1MiPDKStNC1FYt+qpispTFSY2z9wFtlwejvZZnvOFMx
dtuTSkPKyuutOhZ3tRg9yuxV+83KZVg4Msn2UtlM70IJQL1pk5JezDTNPeQEpJ554BcXFfv1g6xR
MEutroHiwLHHGfsG+ZlixUcljdXHCIzKIm3H5BunKZxeta6vAya7o9yK6FSkrX2RjhlJJX3fjq8A
5ce9hicb9DqLK5TyFH18bvfHusUoVGJZugmRsu4mE2kP3bxyN1FO9jnPjN1XTRv19zoezQu9GlpH
5ensDasllrGwA3eMIix/UingiMDP3npmpBeOPpr10a97JIhdmeJD9UEm3IX5aNx2MWfIRUhCXuuw
Me2+dUQRXxZWXd956aB2S9NA+UMSbGmu/DqHAqHFvIO+pvCrUHMP3BCoxpXOEQGQxDCk63Cq0JuX
oAeXuu8THut3lc1wNUeLPVbbBrdyPMQ4jcsoQq1jppACmszLr5ucCWyGGa3NvuwoZucaZdikuytS
6zhEiu9qOhqfKM+3TQTm3ctkjiA6pF9DgTZbxIXkDugJOCgpqGnh0PElCKkg2zRAIdu16omutVxf
qGrQLDU9rw50LfJV3prTfj5nPbZ5gkDXN0vr9nt973+7DvofVOGUBXKMf1/i3FDynqGSv3JTv//F
H6XO7+BUA5iXbiomcC/wqH/XOn/8EeRD+Kfg3iik/XexU3xBDGDCAtMFNVCLfh4/5V/gVDCHsySB
cUIzkjSif9Q5/J4r8aFNr9G45MShziIUQwfEd+ZrA7tMkLvXW0g8nTDeMUH70tKHBKHBO0E17DSk
aPbyth8WXnHRGEtpWrFrqLw1KV9peDWnUg0OFaxg1sYuOMIN6ktOzPi0C/rLMKPrF6pLwkeQT1yq
3m2jPcv37XBlxrdhsY+N09gdAmCTHCMN2ylCZKnLsVx01Wq2VKYuKBs/XYl2Nw2Lbkm54tZ6qSn3
EHqlb0z5AVt+2rgivVKUpTRgEI3KlTqgeV2O/QrRy4y8DhtX9e9z/W68wXYyhDeFGrkhiLqRI6bQ
NmiP8SlOGoiMJWtEpC+Knv7RIn1JVb5LWi7WnXTh/1Bi/KNP5t/6uX7qC/zHNeFnyeq//3Q4JzRh
HfzXNnsLn7P/Or6+8/+37xX/OK/Gj00DGIN/dw1M5QvBKCRpmIr8t/frhyvMlPF3kQWCZwwWoKVY
FPT/1YH/Qm+dOj5/htYQSvGHFrz5BTYZf41viM/zn/rCfu4aWOTbmJai4jHDQCn4MvliP6pP4sQb
+8QjsUJxU024XayBjXlUp9Exs8qZMWEieFEldF7Jw4eH9xs98Lk57JdL02n5eGm9FZKRKxGbb7Vx
A69ae+zGBdxsa4wPslfuEelhBIupLKurocLbUj5ZKhWewKPApS+ADkHrybbQnZc+8O9RKi9tDVMO
Owi6nQtfpmyYsr3uilUy2atRki9qoW7tKV57yoa62sK2lNUUhCvklxdsaCH4KIfGYo8QfmKFO1fp
/rjZeSRAv5UB5J3dbGsi2KRxXy/QnDmSB/BREJQGpKwMHkz1RadP2duG6wX+ItJWVq0dKkTikslt
tbscFzMUJa1qV9B9PtHanWUG/DUEUM+CAiD0QZ0n9I/voaM2k6gZdqiWulGujmuqrm4dvQ38plFK
ZuLdYpIlx4gfLeJq/jwKfnt1xIomxkmWDdLAfr56GkaySjOgXujCd6rgOhqxYtBTSMcrRZWJjKH5
zOnDCFInKaXPrn6mP/n+WjTgyEJTFY1F5ey1pGGcT0Vb1TQuKrcIu1VVhGujNm/NWLgpVTF8NKvQ
CGiWe+sMmmk7WvvMBzzMLgqswY+2LLPi/x0PfP49BMHhcDQUGTPzzGr++C7As+DlhudFC0uCJ0+j
2emORaAZ9IMsyWmU/llNC0wiYq11HKIDHVuD7KmGU0bgTeh9TWN44vD8TrwLh98Bxr8dwxtq3xKt
m1y9wAkZZWIz6PnRbovETetWcfx0vDOB8LvBSK+mouwaKc9x5W/FNJDQoDn+RHEevUcr9HXZeplb
jsp7n5D44kvjNw6KWzFW+3gCGmVwEOJAQDZDzroUjOZXs2geg8mgGdAxfjiQXkJMxAszm0Gb4VEC
UI79BE1Ighcm4jzGUat35EkGs9W1AyChbhdKiuS0w/QZE3Se3z7sI74/cF2XLVRN9GlRtP78wBO/
KDwlwnkV+c+ejxakeZGqA4i+wDyExZ0e3GL+QpD06t8q5qtc32mEnt1InHn+/B1o7Kh+/SEIaxUV
LZbB5uvnHwIvK6dOKxiJWXCKC01H1CNemdd2IrInzlBZ5oKhW1eo7ahleK8Cc1CaN05q3CvV+DZU
8jMU3pvQDIEfhPuASG8jfKUpeswSYkgzGMRFpW9m922lGidfPfay2PfwTlsjvea4skm64tKsLKI0
m1uOyU5h9z4tGZyCoScvrEp+xL/ylDf9tWYpn+kuzyS/31+EAf1SloWMGOp8FgJbNIIBVUnyKU2n
N+xNVY+Xmk+tBSo28wcor3HdEeQEMZFy6RF51VL2UehU9erPrwKE/6+vgn46MlpkuwZy/59fBTQD
tc0GMOKh7bkj1uLeb19osx6pYF3KZoNrsmkPsagfh6Y9iQ7GVmq7U4rTwUePVOXMU1MBYwc7kjO7
DJsSXaQaXNfEQ/ig6/78e/VZbXs+hiF5o8bFhIGK9GwCDxLTkKOEodMY1T30QyA4nX2ZKNpSFPpK
CjnGqdaNRg2oE9YNZWc3lfIbC0yoU3kjPF7cSzUcNsdWJw8kGvXquaTLSdfJMzCTQmO4jxlMhHq6
CifjjhysGZY4Huy6WCqUpbtMvWDrtM4VeCVMFVZQu3pZnMpcedHqbjVVxSVy66dEYc6qpfpJWCTw
atMd1YLHZLSfIVje5EmyFOR2Aan0T0OdrOswGEDPQOWlD0xw6LioElgtMfYzpzeDWynd+3n2id2C
wfbL48SHL2PHn5nG7ADOxM0Qt0jXq7qG8KN0Gc7GjqnXF0OL3dBnCk3mgnul0pIdQVxmX4EwsE7O
9KBQk3PnUOImg48ir1uj33dldWrV+E5Wub8ofBOJFjvE066QZeFoU8td3o3wqMOnwC5eRUOUgylL
F6MyPkV5vw6txKXx6RhdtpGr6nLSjUd2R29DM3xtLBkzuXofKM1tt6b8sQ7SXWmqF7pKAE7OJWId
WMtAT9J7KOTiFmwdZx2/PhhB5A7s58DLsK+bVznTTC4g3ByBQyYOX/zBs6xtMPUXqVycYi2+a8zq
Hl3AWxGKY3oddeJay9WvmQySGjulrGsR4bqkmteJ2/oYsTnmeywbwZhcy3X/TSpOhoUgOVPftSDE
kVr6d76NpHmMl3Ynb0x7ONaRfRlDjSq3VG5OlMhorkiL+X9Fpj133G2YpgfJ667azPjkk9d/885n
UbsqVAQ0vy4Dmg+YOLHQb2ptQ1oOmjI78En1iOkekERkqB1HrRtr0N50qb6l23cfSaUJmS3fFdhC
/UhbG+Xs2g5ShG91vWNzvw/8StuaxYaUA0dt5mZzRftiisvHXs23eDWXXundSUNBSB22Vk6ysHT0
FgupLPJH+skvAHv2oZm4sHyu41nQoelU42td3WmzY3pMaUImhbj0guSodMOmaMzIUUqqeWleXTHw
UApKLiix+17T60+WrO9n7J/mHc4fDFykA2TYkmByNu94rSeLMsfeiMT3oQvR8BT1lo1u72BiXUot
OkKUR0+dFwWLYN5jlW8amGo7Q5hQrRUicBrZO2iKfzT7hS0pB3/I1nwPD1bCUZmMxHU2dRdmgO19
NF+7tv9G9jcjNkyOiW1+tkP/ZQH6fjfUEmxTnlVc859/0E+pkjpw1KuoGyA0TDFLRqikoGwx6URU
YUliWel4VL3GsVQaerS2YTwhEO4Xf57Of5nN+R2aiYnHFAxE/fx3CGMocs8QDWV9WDVkzdkDG7Q4
dorutaoql4QkBAfKJy8T4fbZIsJlZ8m3Mjs6KJ+cLXpZFPYNER4Ntf/iJPTusufuOutJI3yipxlF
gAfNfmNlUEjpq0eW8gUF11uKeW+p9JBl1vrPj+GcWKLo/CACFtiVE3nFifrsB+leVMrkaDQLO9oL
ceiR1yrpuAr0atEPO8UKdyCnl1SFF55fL8yGgvm8tkr7pC4+WWHP4w3m38KmnPM7Sj66lPbZ5gwZ
Vk+NmXdSkm7ayNrSDkgqSNdAfpdxVO76YliGWbEr6EQOlEI1hApV6e/Lwr+xU3+ZZretVHwyaRm/
eWXMWIZsMmAtFbD9zyM29uqpwkLckodbYkwxCnAd/4e689qtHMu27K/0D7BBbx6b5DHyEmVDL0RI
CtF7z6/vQWVW5xGl0kHdxgW6UUChMqMyyUNubrPWnGMatURV6yZriJBVTJqi4bAtLWLRRtN8n+hW
aUOmsXqqFRFYMKsVdaMT5wFZ6b0f29NMFCtbBKPUSpTUhH6p9krhW5ot7VX9fqyUwO6lVIFzYl62
iMO12Q3ICRz12g1H2NiJ9qJP4p9glh2U7pWjoiHPLmahBG2Wn2G43i8y21yeXHU0/wDFufcNQrby
AqlhAi3PmnInzEBq1Sg0JBUsJfbvd01Gd68EyM2tC0IZctIzA1Qh/Qkma+h64XRtpVWKkJ9ki1Q4
ATp6eWQ0fn3WpqSg4YQRz5DE0PX5WSuZwq6klTqYYqqTldlJJxLuacDssJP+RFbGPe96pygXUWbC
UjA2NPRdIVFvBrS76LZPjtzPchD8NPfqIuJ2Zl+LNy9jwfp8P1rUUrcvm9llrUImqeDDZ39Cg9VM
7GDciEyuSFrU7DyP96lxZzaAQLCMZvFz0z5J1ZkSvB25o+UJfL0jDlLk0+ELE9dPKEynUZeI8BiN
+9C/R4pt9Ts1OvWDvVlchKhgkuCsJnL9RgzO89w7cvmv36iOvhYNrEg1C1/pOnhASvOUwW/OrshJ
0az7k3HpnnHKBjtROmogDraf6E/JKF7r43TvA8fQOgGeyOgBeL6JGj5fArPGINwyGZ1eyVA601Tb
I5rcIeT4lWuAZXJxN0RI+tVpW+ax40fwLwjPCfvICZsOldrkxsgqch3CSoOfC5lVEsluSEBi3ddX
bWrcV1l3gqj8BpT0DqveDXjT97QDQKHRa6taxCe7uNTfRL+50lsuDaA4yEd0A8FTJUr3EZvHXMmf
aSidzcMT0HtPAd/dS7kjm5OLlvNBkzc6ksFBEC+SuHOq6m4cjLtqMN7atvyNjo4zrT2L1VXtI72B
wNQXybbICxfDUGebZlXxd3CEDJ1/MyTJbcWcDykc1Hc0mjYhuq+RID4KYCeqoToNCT2a/ciw8UVv
5AKwQ9lCe2l1WDey9DAg+iR7OnbbuEQdNgGsUMgsNfSCD13ITLfuu6uZfrbUdF6Rjjtt/I1SHnZE
6WTX6gTGP9COLnZf6j7LYCHZjcGKbpuKy+fPR68TtlNSKLqagmeoFoWCb4UGPKTCTMYVV5eEqaC7
RWpD8afNkSsyAw3meAKtsUKM1AOOa/Wlvb5EXlI+EdTQFSrJGazudix6jsiCOxUNyRE8qjLI7DvU
tdFST7oyBeM0hDhkGPVL3O0VqbnrJt8dZ+nRTILOiTv5NkmkazNvrwl0CN0eDazdyeopbPbLeOE0
YhDcUIa5RJHAbstExQryZhH7WKdIXkGfmlCnMfunvnXb9Lwpxa+R8aaRK03jE8VWt66HM0XiJIXO
xu6k9Bxp+UXWNY6UJ3BdADSI0R41I6Q5C8xptJ8FeYfaIwn0s7ZA7G1K2SV6Tegd1hugHDYl7Xg5
1f0LtD2mZlAoxV0izrCT2n5TaiN5nn7yHMkNnL49ueGbKk3OUcOQwUA72KAGjFBgVwvTHWB6JDfo
nCItCyCWSLUTmJ6vkIwOBeUClP6fzjpZNiLhQFlKCd3ZD12puEj7W8HiEBnop1aCohMZdmWl+0CH
lSWw3YYxfw0edjP36r7qx7NIJ/chsq6NLlHskGBqiEN8qEkc2obCX+mh+qyZFgJjg6JkMz0w7226
Aom4BNel5yd34v0lVjlgH8avPk5QDOQRHpTpYjIGAeuScE42wbmmBPupYClD0pNfKknh6kB05Lbc
g+l2otj/pYyI7smn/ROb9YWfW3c11BIji2iRd09hpD59zJb/DT2c/586n0vCzr9v3+DMIXOgyP/H
/2qpJHxq1yz/4L86n7r1P5fGJgOORB4038wMf/VrBA6I/5Oc+yUFgA3yXwaQvxs2Et4Q9ge0ODk9
iH/90b8wfvyRRNw7TU9F1/lz+T+xeayaJqpFeXi5trowGqSFt/F54vK7ahQMPVLu1OrFCss9uqMC
5X7VIUNmdXIHk7IrMO7RjXsqT11bgEQ6s4rkSR/vBoBzmSCf1FTQDGGLxOU0V05jEL5BAVHsj+z3
gIGA3peXZhK2jhUQkyQJO5SMlxLIaUPcdVa8lyT9IYDtjpkMH2VTH6nJqp93El9/42pvowqkChkU
Ae7Eaqvp3lgv4dPsJSe2Z5SuKPjBdkMVcioGVsK6qhqbdODMm/qUNIfz/ITS90vWo+Yuo7myE7P1
ZLH8PVrjbSVuYg7kxlbI39K+P+sLGW2XyeGe6T3r4NlmrfQKBw2FeTvVt9DdH2URjGtvpmAIK+28
iudg03XIckMLDnOlvRdz/dqTaXYwOK//2jh9wuUsu/d/9lN/PwV8QzIjkSnko6N0cB4twxbOUJAq
d2mW4m2hWV37TsPE2wUvRvEyY1ysUeYf5VV8ICJ+uPC6/DnAbvYbKVTu/Hifkx19mpA/glVNjCNK
Gft+Pm32PYE/45ZYp8C6LKKLFmWKT+iRl2nOZO0JTsGCEVev+skgnEj5GVj2bak8E6iRgJPS7aU7
bu1k0kXC8sja/nmj/vdjs1SkCTIVfUQpnz8Q9CdNyZcs38WIXJs42YykZeVkren68NcR9b9hFv23
/fLlWv8nhPf/Df6ptBAI/v00eoZy7uV3G32aQJd/5F8T6JI3amkYxGUdlYi0dDr/xqAu86cs6SYj
2lqybv9peMNHpfi2nGVAnS6KE/7o7/lTkCQa3hTjqWwr1GX/wwl0VdzXNUKpOZ/AItWWRotoLJXA
g89KV7ugHpusuqX26EgWyQwWivOppMvTiInhmCkIvqrFBJBnyF/jOnysA3Jw9bj9I3bK72RMr0zk
X4Y1OTKEv62YT/IuaoZ0U+WkqUytmLtEteUbqUEgcvCov5kUPkbvP9/mcvc0ShQJ17yoElSmLu38
g7ufahgLTSrFt7WYOGZeXiBfRCL7lxPgV2GhWYxn8VKnhmg2lJ4LdZPrRPyOwvvMG9j2kIbpso6W
nUUcmjsVnr6+tcr7n+9z1c1a7pOKoLzofQhdRFew2l8nhNE2EGEFz0wWE3W1Z61xyhkpd1xWb6Gs
/sotWBJdpz+Ec6GTxEC12FrqlGKaMOmn06UiFreSFl2SoNk6RSQ+w4m9jbWhvZxUlYrgTKQEtWff
kjaoQz2ZyINtDx79Pkqb91Yvyl2dsYAI+vSn7DJzO8ld6dRG9EIUkmJXY3IqhFJGYNVpXdxGkPBp
MT9mKHd/fhSSLH+ayD+ehSXyLJYHwXdhrUbcMA3BrFut6UFY95oZhsg8qbvG5E30w3hOC1I44+jX
VQmKgIoJMlJkZ5LrsyHQVKiYRfQWz/rvvHggbYNOYN2R/dR2Ozk0u40e+NuuyHe+kNO0jRYkyAnU
usRtKgJs/MyrY4JV0LOXUXs3la+jnuJYm5wCp98kbkfpWQ/PcBOepSQbDbFsRyNn9dtYRiFcPyIK
3BW6eBJm49awOFoLj61xrtO3TQ2SJkrch++yPKH1j6/M+GIpNrdz4HSFfJHSptSs+3AonVz1cvq9
6OKRat5heNjqcbXDbgaEIaZ6PEpnQWec6Hp56meZJ+U9CSj+Axj3c98i9iPtkskZTGOP4B3YjGru
pjqBES9d1YbsQq9lMNxFpFygEdFUkSZSfd0gMAT7+ydLq+ekuPcDEsusGnuAeVNE2LKaZ3XWwX0O
pzr9sMCs9/FUXFsJ4TjE3NJD25nF6CLgAc4HqRIZc5rwL7qd5JOSUSO0CFnnHC1HOknxuR5n10eG
zYrcvgwbuqh4ihECSbhG9NWnjvKTjPqosjDpYjitiYaQqgQmL/F7JBQioLS2QTrZYQlLFpEzioT0
OjERuuuE7jgGmWJbHaiug1/qt6CNFAwYVkmsCnZvZpyRxGfdqGFJ5jbtDLgaSkj6Ar3XKDecIGrt
tHgeRvKS/AWagYBNSFDQqE7rx/gy+43KUbGLxl+DyeMRymc/4iifeFof0Dp5FPkrJUcbb6Dqz551
WA4yB9AsXiwhJ32EML3NDPI3J+NSz6fXupVuK2yyBkLqYerttjX2eD3ugF88VFp6LjT585CpIBKA
bwy1MtmK9CwaMs5XEKUQmwMqLYZReWKoullLDUK/bIRgwX1s9AhxEJ2GO4xP13CPL1HUc7BfiKIa
ujoB90FrRrgoGo/e6E2/tHCz7BxT0JXVIqKIKi7XlgRxKHAgbCbl2ino0cEDCaroOp+VtxjxaqwO
EJxj6mwmndI0eja05CpQO4JUxE3fDOFtrxGDl0QkLaZS8xpjho7NF8zaF7OabsegoWJLDgoRCueg
lW4iJaP7Hs03MiCTme39oDVXgzKdpGp4gn3VLhXt/cigW3bWn5cXTWMZoJxoipqBzf3z8lIVZHqG
Cnti3Rw91ho3EgfK/LQLJZ6zX3osTpjI8L3IWJT1SftV5tFeJC2JKv65WlaOteA5sAFG+A/+L29u
2fkdrH3AN+lEWRkb9ooAk6C8mHC9kSpl+MIZgU2O4Ze2FYBKam8LEf8lbmFxaOm8gYBIz4Cl2IVW
70L5aKfi6wSPTA8Jgkr1EWL7sq85vLFc6yLVKEPZC0ztt29eDnrlNISTMLKeM8MnH6VxCXV9k8k9
0hJpW2mdc+TZLGvI5xfHidBcenFEmMpwCD7fgmnOkkxqEXLYLXkob/11tBGcV2ioT2lgg508djj5
+pM5JHPgBf6moxxbg8a0hD0UWiXDazbhnXnaOIWTvyBus1uPaK79z79uufn1jzu4mLTa0qN44EDS
WIZXFO+U9m1NvlDq55+v8c2+kLM9jR4RwiOqzA/k2cHo6uaiVvGWKp7WDHYcvHW9AlugcmJqwuHk
78s8P/HF8DlRLgOkIVqQvsYq2UGJcJKk1xzUd6WO96zTklM1ptxHotZpJ2inShptLD899jF8fSaf
b3dVbe+w86HSrxReOL0lT6k2wcZyUPYbrgJaLn3OnfjPcPPzQ1o1CZc1iasqmkkBXOQQvj6Tphlm
4cHgIQ2O6NDHD63B6cQT6tY7kje24nhWJPckNqnmXt53x4bB56Pdl6uvj3YZM24bCqXizbBiM/Y1
GmSLLXW4ndI1j3N1iyL0SSRdXsby21btb7p6mxqQvRzkOvXl5GlUYb30tmimp9YovpJNdIutyS4r
YVNK8Af03usVpFUTUmsF9j0RGyyxGvsdkeO/EOXbZIi3qkkeilbd6XSp9Ti6U2WoS+Yv1EGk53JG
bhoCBFiWRuFSzC18lPVWoxuUztWuSM6r+SMc9hGVFQmkQ7ODGntjCepWL4cjlZRVD/XrE1vNTEkZ
+sQnNopHFJeTJRTqu5b6pnHVQeQJkOcpIm7wiXq/dBZZ2rbDjRYuEYi1eBbX4rFZ6ttB+8/w+dgp
H3xjxE42udQvwwdhTX6GdHcTu5mj1I6u7zFoozuEiYnxcfvzuP1u4CDmoauvSahc17NVXKSaXOmK
7MGBrpQnS/olhU9WcURI+92vO7jKepoaNDWLDBpTnhBnZGudhs1FJB6beT/a3p8nQ5bof37Lh572
4BkmUS9n8Idlb9BEG1W5kwBTbtTSESI/AF0UnvYqtqBWQfPcuwixkE/GmyAdvbAleoL8hEGV3G6k
XMhJTGmU/QR3JKHKR1/1Mugl2kk0Do2hdwBxOH6GdHOivnYr1qcN/93C9sdTmyIOtnrRkdLmlc44
CYGheU268LMQFcfmuuWw+NNPXhajg5886Tl8xEaVPU16y4oOHjtqPFxXMqkKcmvnAb5xgwhdvzDO
4xSlYFJsw8YECz+7tSzfQy10orbcESB75XPI+3lwffuRHb6R1fkurpOgUgvee3wCmaDnvHIN6Mnt
7ZBoRJtEqe2gXQVuYh+57ucy6V8fNwUMas4qRD5pvVmztEmIOrGTPUzWDmo/RoOwKbozLXeHwdxF
nC9LPd+oRrFNjNmV4uopGKDfpPqRifnbZQFlBPoRZemSq6vTfo1IOxNr7sS/Jy82tQev2QUb806/
6jfx3r8lCsoNN2Adfn4C337W/1xWW+0L/LY28pZmmVdk12XnqQIhW6lX6OWxqsu32+KDC62mUY14
MTB7XChLxus8pWkaRReFlu8MiaV2pL/Zw55b9EyyT4xTvyNL3hH6ZxTHdkgER5wAHxvml5LkmG4M
zxuT41qWuAlh0mS/WtEbGYhuMUBoiDOSsofp2Cf0zdz0aYu6+oRmU8sbDIKyVyMqHAgzVw2HnK5r
uuZ0N8Nrvc4vJ3IXtUZwc+OPb4gnPkWWtI2uWl048jw/tgmrD/rT3ay+mDTXtUL02TAriP0HhUNY
N5A2ft1Jr039YvQKrU+VWMZ6IwnnpECTOBM/59W2as5RIe/KjNkLsZabaUfEn998Uuh9sZZRqKF+
qa26K0oUYHAuDMkr2pkT9nM3vv88ZFfk3I+P9tMVlqF2MJe1c5UiyNUlTzztfg9e5QgbHDcX1m68
lG3BNY/oVo79oNWXmahSQh2OH1QZT6goc3YsR37QMva/vMt/HtlaQB/o2pwFnSZ5JI1sKnl0FJME
klG+NSqZPjQBO2G0H3uDOG/twjo6lL6ZAw6f57pK4pORDNzFl9gHm7vZnS7Hu2hDqiXjwx5caUMi
wm34fGwVPvYa9dX3FBa6hUeZ5yrsxXeMDe68NzbazeDG+9qJ3KPXO/aUV18MceJkmFcMm7A1XtN6
A6EdUNdFaYhOUQt7lbhe2cStn9wKVE+OvOJvJ4+DV7w+a6RgKnHuS17rZr/Dc9rub52XboEGOJBh
9MLWHHGvHZskjr3Z5a4OvpS5miGIgDbwplNzBz2GI6bgoK0xQSftoNhs8p1U2hIHkCO/95vZ/tOQ
Wm7s4MKdifCZQHbJQ/x8rnTmydTvs/nRSp4klEVjlR7BqR+73mrSSUqmoyzheqXmkddlaTLxUg++
CnBr4hgf1EeWzW+vpyzNYw0nmrKuR6vjbAgg+JmCUHhYY3rbjNkeHIYtdxN1Z8mtI2v/8xD6dho6
uORqBBF/GGogbiRPD/sTqs2n/SD+V97awSVWw0WzsPUbtJ88fdY9Xw9cI4m37MR3G8A0t1Lf/9X8
+7dWreWtfJ73CO6jiSTijtZldR3LgGMNuXg/MTzb7qrt9E1R3klStklNoKbCsP35AcpfvwZWI2Se
9FIkHbvaaiLv5wHPmFVL3mwUoBKlzWRMGzVCblql26GUbxto4UuVW5nG3Ujc8ZgX54P83IZXxgS5
u5S9KbsKawrGRBDFyXhPOxxg6uBm82sBRizTyocpq6sjr2W5r/VjOrjv9R4tmhOyNP2OiatXnnrL
DdP5tCNiuB0yAuk5kErdRsn0/3jZ+/S0tNWGjVwOaySWXfKimCAwYoxGlE8/v5Hv3v/hD5M/zxKw
5GC1TIPkaeKDIRdXbUWUhFE8FRhWo/KYO+rrN8sPkpFB07Bkuf7wLxzMSW0iySMh0ixzPqFP4aNV
9Ahxw2pbig91gDsQ8/eotnZJqlyjPeJlBbAjpbbZG46qlBdW2V+oZLwBADnyHL5+2p/vbPVpI3dK
gimFMRfO2uUAGNkyiv/KGDr48atPO4QXjVgvkjw1Lh8E6ByRlSD6Duw4Ha/HoNgY+mVKfebnF7xy
pi5bNX4Z3WL2gSaPfb21ALLWYXoK2NkM9JRImexleScpRDgq94GPIB1Qs4i7gqbIXAsPP1/9m04v
V9fgr6sayARu5fP4Unr26x1MSE+aKkdHMDG1vErigomuswWrvxAAHoH8hP8HS9q4CfV7fNwoK0Ym
13ZrVC+RPzlVeVWI6cOANO/n+/v2uz64vdUi2cJ7HfPEFD1Ib08tDokxv4T6Z2NstLWpek96bVML
8c3PV/2mSvv5qazWyilPwxIYKVhNtTydUvZaGSofnfww9SWIq81QBheNjKaphZIW59eGlO0y8XrO
qY/6yl5QL0NjCalkmI4GL5Sw5u59EgQnF44secv7+TLxoRbDR4jMVF6vDz0usZYCCQyG8UrRVa+q
tF0apkfWhW82ossD+ecyq2kI2xfnUkESPX8odnP4KhXY9gvgSUN30dPrm4mWC2IS2FTAKwORl+Vb
Rwrpz6/l2zng4CZWu9OypigwyTPww6q/zlXS5eRj3Z9v1z9CMrDl0XRlqfv8OeiJOipiyCX6TvnT
DtdKE5/H8XQVx8GRCW1hNXx5c4jqLQSAKovt+ssbR2Dhad2J9DY4Y4Lr3lQ7nygrwu1CDw+iE239
I1uy7wbL4SVXX5NUpCLONFx1hvQuZvIZWIMNHtnNz6/pm0oVU9nBL1t9PQod9W5eLuNjV5kddUc3
1oXu5/SpS0Zgape/Feho9rEGzneTxeF1l9XtYPXCTJnlYLhEr25LCANXhoA8ZZB2PeECBatUNeyU
9PfPP/a7FfPwmqsBA0ofOV/Cb4Ug7xSSeRob0WM9g4WIG0/tO4Du/bGR890gPbimsSpIRQACsA1z
TcB98nt9LbxgfOAsmpxThg0c6Q8pfHZyvBt37Lqr7U7XpppiDlx3iePRrF10Bg3bRizgSF5qS07J
1S0ufCxK66OkvZ7kDn/wavYRSSKHGjKKntz2Z+pMkiSq0nmg7bENJwXa75PcCBtw497PL/ebiiMj
GYEEXWqM+1923xWdBKEpaqaDJn9Uy+YsUmuK1pcQqZj5tJNc0HYj+Eo1TR+lottJBlVyagVb5aN2
TQamcKwa+f28cXBP64chGYVp4Mb04pZQhF/JiBeJceZP8Qk/htbLUxfQ9+hitwak7eflvhDjiz49
ohz5dvpaZCNkq2FkXp8UoHRHARkjDEIpPI+laZ/PR1bhI1dY7+llI5H1EsO5pw5XMbmRYvn48+v9
djr85yest+/yXFCzoqTsDWEOh6m8TNrpnOzII7Put1PEwWVWLyxvE1/uilj0RkydItYPHSBom5bb
CRdt0SZOR6Dmz79slX3316YS2M+/3s56I2/JSNH6mYzdgfTnUxLPC4bGhE3PQRy1U92xTUnrvB1k
N7iObYwP7rHyxncHl8M7WN7uwWQ8dWYq5jq/Wq4iOrb7gn4qekCj0XeDdqQldmykLC/64FqSQPB2
ZvIiO2J0yvI6KCX7yANd9hZfpqCDB7paOhUtGkZau8vcF98ZW8K6dmx+3HkTOIlLE/zImPmwkf10
vdUaCt1YaWMpEr22BEU09NcNIvl+JOy6xOMkv0nqeVqOthxOdukrp3liAXElrFsiTsetOuVjQDtC
XNlKpF5o03w+Zf1rKmte5ne/urwT3Rp5+fbIY1rG8tfb1kVSxvD3mh/uuYM3QS9/tPRmuW0EIu0d
89CN7hqGY+xkV9y37bFx/u2SBPFNRXCHo15eLUm6MiWzEmqzJ12JzuyCRFgUKa094yhwgEzYhO1e
02Te/fw7v505Di67+qQnUP9hV6uzl+mwjCChZOiyjrFa6Bh/8zRJ9bMWRh56rzUiIrP0VhoDLlMl
J+qSGBPCO+7wIVm0cWpOpn46bgQ6YVGAFEhW9u3kb/DGkpqtgqnLUjKQQakvKeXEsptifBpqJOgJ
l0BnrX2ZTg/JgmbQGhqy7bYMX4z2Xq/RHRbtQ5jRtiU/XPXn+6GvAbynzjROF+hHtxCxdISQSXWm
N5A2yiDGr63YELJAqaBwBjx0G82mK7cVbiSd2KEuKc5mq+vJ5bhV1dteQsgTEmOVgF+yejDfo6M1
UguxfdxPSo/kb2B30zijaqIWyN/E6LbRpl2YBhiF/6hDft3B68CnbstztU/F61B8UmsQKgQEWFO2
aaJXw/gzFchLK3GfSKM9TSphyFBCBcWNi5EbPfFzkPhR9ZYi0cv1ad5EZX+aStNJZuCzBYjXEX3e
Gzcjmc9Rlm5qU7Xnot8PAjldXb5T6/CqbtOdJQmik3S0hmlHTXZB6wVNatKep9SVEfnMl3LTkPRN
AJUCVNOdqvGy72E/D8JZ1NM6COECaZglpVlqtgLJFLYkjXc9dWd6ZQHoJfi7+WboE+BcQnxb9vJj
0He/TGEUHWDK+0ZRfNdUiTYfOvywMxiZWjsyI33dCy0FITyMWJNR5ODh/zzJDnkVFVGu1Z6RNISZ
cBSvYedSwxVp5hUmqRH6cztotqXtVVx3ssfy7Zgq8VKBiIZJ/E8/weV2LDYfKP0tHd3W59uZxyTP
RWEiKUWqHLDVoME1py+PAQu+nClWl1ktY1qc6dEszrVnBsNtoMAlrxqKmBppN9pN3/8ai/LMKo+F
AK/iPFm/V5ddrWiTUSplqAw1yw1hrkSKy3SbehKsRXhW7tQ45uY/nNFWF1ytb2gGVT+H8OvNQWd3
LXQclfDY/OictoySTwvE6jqrUQRTxWhI5a29UHtX9f6yJDhtrn8NPNGp1RhD8mzX2mPg9xdy7bsD
sIF8GuGzaRsFkWypRHuyTY6M7W/2D1i6cdtRP9GJeFg9bRWlbkQS/ezpnWLrTGD4Sn9+vN+diTFY
4RViJjfITl1dotEiAZFtPXmEbqD19YJ9/Us7gyrcn9WbcUNpKbuW98dOxN8dFj5ddvVaY6SBVkg5
3oNmsYn25Vbap5CMaakRDOxYlR3dKic//9SVr+5j72mCsQDAKgFohSH5+cssUkjaI4lQXhQSbiQq
ndMa+tlMAJE6i7eNCedG9t1JP8dAiToMxBy2WL3WL+sivtUG/n7qb6Oqs0V1uNfVfgsYGuKi75b+
sMenTjSiAgs6Ebj/xwTcdBqo+wGO9SiekU61C2bDNafrDDBBUPZMUeV+HJLLKmj2qdlupkiyLdL7
JEu4ZXm5gj98bFdifLMN4hHgw0SmK1LfWW1L8FEk2pxoOM2FywDUT62IHik9xB5E/WbsZnbDDZaZ
XtzouUQiq8kHbjkdVGtbbQuMZILW2xnGoH01wdEIw9xrjBy2Vv0u+ZG4oSt8o9S0ZoQJghaR6Vet
GnlG0HshcX9TJv9S9DfNv5ZrnsFSr9W08kToBFvLGrDnxmS47GUTToiTv7Xa8FRSLj6M3BwdAWBO
ljfVJ6o8BHhIHqY+Cnb9rDngoTFH5iex8kr8+DDX2xpcotG221kvz3WD8mYHhcI66X3ZNfHElexd
1fF10n7XwmueVO7ggyyy3poCEXpkTLd4COx0CB6IVHDTOLqekuBSS9E3FhDVs5eEnARFPW0sDtgv
/WzuR9z8YleA0yXewB+JRrI2US/BI8er0ilnvSbdJbN6ErEOFdPir0Tt0BRnWWhuB+kl1cFUgZ2S
I2SjxD2reu5CPSRSaDyZlYgdUvmqSe3vvsXpLpTmC3DtuzwP7jp13rTgMYsyey9IYCpHQOpijERs
OMOAdldN47OUGrB0cX4OaKR6aG0EcvpsRiK3bOFcB/WjqXekYmBHkoy9QpQn0rkQQlZxGuki4zm7
HNPihPD3fZdIdy0fhWrVsIHf/bQ7j83fU66fkZbijKIJ9IRgHUKcNpJF/oFMPpZDJve9ldSWk5LO
stFqaKZSNP9WUzamfYUpg7X7sqpiyxllXFBRoJwJowIky6xuMzRkea5czn15JrfxhgzMY3XqZYL7
aeJfFefaKZ5x00q1N1WyS8rWXaEJtkyHUQusbRFFgtNjf5PDdgcHk/8dbQpqLVBh3Dxt3Vai/VK8
moFgW+rkLu/ckAKnni7JP3KaUYXseiL77zNQVpFMU0m/CKPMjuvnigS3LAndGjJU2fHUek8gx5G2
hq3l/B8hxIVC4RBTQq3ePKnKdDtp/Uk6GdsYNoSonRVhvyvwMcfMOnp+l+bbIHlpzPksVvoj56cv
xxlWRyYOXIMIg2CFruYNwiaaEIhu7Y3TdG7qPTbh4nQIR0fWjixI363DS277AqP8xi0GAEcQmpF9
jWCC9JJ2PuWPWetvyy7YdvLLz0vCx31/evmWJIuLLU2mk42FYLUkkIhal2lbDDeBFXIAqdsbGVMh
hplTrJj3VWrO9jibRJJRK0jS4lSpFjaCL9+T27Eg4DkQBNUlGVA7xUzcso8f+zbwInU6qYAw/Hyz
q3INvntuc2HeyEDHOfGvVmq+G3oDgzRdBdFjSRtU0pZoJMsGAOEohMMIwfvPF1y99C8XXP784Myc
ZfRzk5ILxu2TUjzVDGZjIGxv6o6sS6u97JcLrfZekkKfsS/E6SqTRof0t00Puc2ciR5POw/2FBIq
3Om6f+Syqwe6NDg/LYarw3IritUkaiyGlaFti6G6C9JgI7EGRuSzDuq1Olfbn5/o17PKArMG7wmp
R16Kt6tfmvXmnBKV1Xmt4pTnM5rd1G6c2fZd1Zaf0BZ354AFTuvdscLANztJE0MTStlF3Add7fO7
LNW4jtRQ7ZCeQ6Ub3gfino/8ti+PkzmCPaSJHgSH7pfxCUM5qxKlabyIzAs1P0/iP3N8P3a/CuFh
qbCpwW2qv6WBhl9xvAS/ubdqiDg4BZSiPgmI1RuBXx+5qe+mE2hy8NM0vnBl3TdL8kSm8lM2Hvvf
2ymats10n8HbFaPOcMIO/IihNZt8eM3RVRWkVg0h3BU/uO+M8d1n21NJ3b04EeL08419eR/LcYPT
lMgLMfB3rwaCKiQJ+xxaMab1qFh0r4+JBr4/qR1cYbWuWZWcZANAd0/dgX9RNwXV1eJccuK9aIeb
Ywq9j5LPp5l0+UHQ2jH4yhqT6mqFsJSxUXopaDxrnq7FKHRgcNiJ7G9LSiMIN0KFZqx6WSS5Y03x
BU4WkrDCCxmCTQ34LOymX6X4O6janaKp26Do7J6NiB9fWr5+4vfqNqsIBEtAu4XFaRe8Ncrvn9/I
dyPl8AesZgN2nALJ0H7taSM1Sp10lti4xfvlpnXw0ILz+vlyX+UVqwe2WnpCzrJoqwQO8Ll8ykg7
hbtGzBUcpOTJqt7o4rhhDv81yB508maPXP1LBW+5Op8F2bYAD79YQoTGoo5E6pDXSNZJrYRnOf4T
2SpRIifwe6SH0e+BXIv3MRSlI9dejf0l5x7EswTABc4i/1mN/XKsFDJX9eSacwWlw7HctGr6UDbT
tWa2HEVKKMeBAipDvB8E6bGiNDjpjX+TUuJSCPA6cjurR/Gx+gDBAjipWswTC3vhcJmbEkzzyLKE
qwUkE1k9Ekdy1Tj2tH3pynnB/qrY9GXgWtq4//naa5XLXyvfchJjPQc/b67WdGJdIGCG4XyVB78n
C5uEpv0uyUtLp2InDa9DELlFI7oWdKQ6l24ldpvYLV1Dee4GQpD6F6ttz4u23ZR+42kFcpifb3D9
qj72HAf3t9oCTIhchjj3pyvVv51jyU5y68gV1mL4vx+B8r9JO4/lupFlXT8RIuDNFMDydFo0EjVB
SKIE7z2e/n5g9w6RWDzE2fcMOqSgOlhAoSorK/M3xF80Ajg4FvtA7dESljyNIRT9usOyOEzcVtka
dU8J8SlE2Qq12by6F4svfV87HmwtFau3TjnkOp5gL5MpovDarKShH6YkUEr/81TzxLzJfRTItmlU
quNtUQVbNfuqJ9a1l5d2E1L0bH4YVJcby3I/n+21QReroUiCMbJiiwwvHhBQ5Bps9XRqKUbQ1hmH
bV5FTtr2K4tweVJcfIHFRxZAGteWxrD1Ztzgm7QxsMG7psoGfrzacbH7/C2XmJ2L8Rb73xNFszHR
D7ltXGkbOImLNL7uDs7oynbz29usiVd+vIj/fsvFSdipA8b3rTHeYot2SKI/0bCWwC7EFwG7z7n5
m+WySK8iVM4qSWAIOXppA8XF+/GOpYJlh2o3wb7td7UU27DKT5HY2Um0r+uvwZBgMEIRKvqthcXK
Ulqb5CUvAYZJooQt22qAz+tHoZNYtzr6LlGQb1SU5HIR+28j+KLgumOAmedodMV+dW3Nu/dNWrCc
mCWIsJlMH0QwAaRyB1dyw41i2JATaIEhIn6dUINfiycfhfM3n2JJTWhKALdZy+ryUplai+w2FuZ9
pXo1eSAxWscSx71PGBPxk1hZ2PLKyy5CWeVl5PcSQ8/IImUfbJFcqt15WYu2cZe2K7eJlXW91GQN
gy4TYPYSo6RzRAYbGis7dd74n328RTySxNbojVoZbxU12oaxcPK4l4lR6wp1uNIpXwtCr2K/bwKu
2UpRQf4/3mowV7wImhklx9mPVabQNfO6A7f1kB/xcJQKvid+tTKZy4r0xUpdRCUEUkdDnPh4o7oF
kKA6M6lfcLx6R1XvrGxwXqCmuLJNX/XqLqb476X+1dvgzWuXpRqnQzyOJB/tS5jGjaMaMWJilWtq
+nexmmy9xO8H7rcTIegQInmDdetDG+azRqP8nWz4JikCvHEi1+N40GpkatpA3TYSotCdsZHFljo0
Xs3Cn675JVbNpqVqGusoQQjCxkI1N81q9FV+9+2drqGa27142i0kyVsfLY/ABFJAD4ur8nEq/oTT
LyvuNlmso+3Yr83FR6vt71QsI5YhYU6q+zKnX/HU4Toug3T+fIN+uGHejLDI9HRUS1WpZbLR5nTi
4ovnr+kSvHZkPvmey+iTI1WaRyl5w9j86pUIpUygNcWNWGZuXPVOP91iZBkYV6EQuSaq1aKARTQW
Zubw1YuoC9I7l0q099KXKviTer9D6cZPvlR4I6jFCoR5iV77Z8W/mY5FuGrLZNKUgbKLgrQNNb1A
Hq+sKdtMvrHD1NWBi3k9oMOZ1/lKyjGfuJ/N0vyh3qz6pug8Sen41GHyJ0gG/KcCPDN8V+ASrlJV
LItmLcv/MDa/edlFEqAnYWCINd++3igkHdntiJK5PTnCDtfh3DVXQuccGj97w0VCYKlTQZuFNxSH
B09GKPZPWa7c4T7MFqH0c39TZg7OIjqX6CfEosIbecP3PnoSusgVDDiHKseNYWH3fCOjvf3/s4P+
jrlIFZUJo1/J64jSODnUdbPt0Zj9fIglwujfZfl3jEUgNmu5BtLEGOTb+z7+WvGlTG8jRc+idY8Z
5qDvQ3xIWi23AWBup/EcxtdZSM9fbtGkmtzavI1RkcZggs2G+a+BSEDeIRe3ckf4+Bv/fdDFkir8
QguSYGAypJ86mku1cW3pwcp0fLRVlLlgSLcOnfNl07JWKzkJ9Hq8xVJlA51009+F8feRj81Z4ET6
yjm8EFglk8WCiz7wfEWnQHBxIzV8We4CutG3VhLdJVLT2ZYZ7TUj65xG9O5GdLn3/mDdmmJyl2DP
kprBSYsD5OMwUXFqsdgj3fsd6ebvUYsfSIXKeKgjS0W9Z6ryfdNp93CfkPPWv2ptgtRMFpZ7XSqq
7YDxcl2JyLJ53O7aE/fy4xj2nGut9rP2iiejD8Zt2EPnClsQO1jEJyvL+9WG7t22ZTPReUBdUJYV
cE2LtVfWPvXTMMzvjah2YpSuzTq/sSzhRwNIzegTFcMFBSvuiO5w26beJhBri4WHajJ0VDHUbnyp
RZKhMqEeVc6oHazqKGIGgMI2UKTEFctkdlQ5mKVuV524LdNok6f05dCotnpt33lPgpnuQxglSHk5
hpRvxXx6ilGWmxUd4BZLWol8BRCrwvviGe3TJNO5n+KbVmjPZpF+RTKO6QtPUoTEhzA5gJtc0483
lTc43ANIwNH6ssbfWSEd8lh2uqA5eqAXhuGrlUn4a3Xf8Dd3Qmw9E92naovtURbu0C4MHMGaEAOi
m80PJx3xwGhyJDU99jIWCHG6oUl+4xXxIY782zILuUZq4OrNWt9WetnYghhgV66Y1cZEgu3zsDF/
mcWXgyaEV6syOzqiwP/+SPFbww8mz1LOtE+ufAs69CTvIJYiF3sfxOOKsgxurZ8Ot8QA+7UliMgs
q2fLm85RNmkIOxKQqjpMSZq6A9WmH36QIgeI3VEq2TAkd10onwIJdUwx2RvZdOrqaZ+008mSTHuI
w+8pUo1N2Rcg57qHTjevR0nEXKjEhiV5pjG3N9Ia8Am2Mq3VcEpnzL1yjy0HetrCEGx6vMq3CNCv
YUwvDhq6TTJWFNDvkHe2lhUaGsKanwUCKjrIaPjYkIXVb0X1NqPVXGvGSW2e5V5YiUMXsXUx5iJD
aJVyGtMgUM9jjfMLE+o3z37TregdvDISLlbNm1dbnKGmPzZm0ivKuakjVwpfsuL74AWPBTy+zqzO
EhxKWwtwGcp9D3f63tFLtOvD8GEU2aye9KfvxX1XGc4wdN+yAXcQqRq/So10jfIMe3/YIji4VwXF
aU0DRYcfZmHY/MiJmtFtEIDMdf63Sb4Z2+k5ju7LUHMFTwe7cNLU3wrAoyjCvhBIoSzCKuC+HOZo
XMp2pXd2PwVbX0JksCPvb372gXqK5OeKNjakrE2IqBPCha4m+4doOHvhOZ3VJsJ6A7zpSk3OZRog
2vGnLW41IcB8RHGDPlk5vS6re4vvuEgYpMzTQ9ELVfQJ/L0AQGG6ojndF1eevEXm8gdQiCPwOM0N
63t07PRZKWYNs7y2lhZBPYxCr0zmZzCUlzivv1QcTEls3n0egD6MCG+W0iIbEAuoW2hjq+dQFN3M
RxYfRWivOlBp/z/ujUWoE8yumApwrWdZhtNijYdR8E9eFq8Ms4SGAfB9t++XF7KsVaQIwVDw8f6E
ng8GInrcPuByf+oQI8HjZahuqlAHH1eeIqs9pKBGMGpqncmQdmm3Kgk6X88+2azLWpI4CUkiojV4
FkrFGYTnfsJqoGmdbhSvR0/fIviOZDv/pBUO8fT+8++7soqWN7suDnrMeYhIqjZeD9ExktMtDcOV
DOTDYwxdNpUcjJxvCbToQiE0xY5jjBKpW5m6LUeV0yjDwW/rrf6v/fv/SOJfavP++4n/Djffmt5c
xIzUFBB0NpRzUeA82bS4lu0QDz9SCtmYWbWp0D1HFG2rAFhOBR8sU+eooe7qCidBKQLE/IGX0TaT
rD3yY5tWdwUJ950iXUm1P95cf59Tef+cQhcoFeAt5ZwRx2LiZpywz1RH88LD55/5shD1uur/DrU4
eUrPE+o+ZdWPNeKZAgKpgbaPEW0PUJQNhM6OY1SXo2jn6ajACv3OKK3NyjN8vNL/PsPiWGqSQazV
XlXORnbbwp2Ly6Pi/6ky60bSAKAJLyosXtwYD21Z7D4fe22mFwHbL3MltTyGnrHrk3UyIOREPhZ8
0Vq3Y8kF+mfxWZrKvYY24EVvPp+mStVBqKFSQJ5T4TCM5dPjYBQk2UX70BXdzxxQfBsjpiNrt/KI
in6DN0OpN4fYtx4SL+N0LuI7xehvtS5a24tLmgMPiOMZYCQZc1F8Jy5uA+id5IYuV7dTMl4hLlG6
Ta0Dk8uCnYnpydBXEbAU41Et8YjIzJMhiqcgwHu0ETCRCbXqWqqlQ9qpj8BB6OClgNM9S7jqivpG
HLU/XmncDkzQJmmweg6F+o9Sh3iJCWhpRgc06UDDUnEFg+aKONu0RmNuyr7uQZ6h2e5zF3f6oDnl
SvHSWRFidJAZPl8Nl6mfxaWTV4djSKRXFkdnl4VyoihdcRZTA/czYzuW+QksPg5kaH2kY4rHF8lD
r/7rLfA/RqYPBlYwEqH7SVcFrNVi4FTV8yGTlOY8pdiRS8DpBuWlxacYlClMi5c0Q1g9aVbywQ82
P45yb4ZdHOKshhh8++CdSeFgtNQ7EwZFgBGipSdIoRrcgNRji94cquTbLuvvOmuN6f36au+POQg8
+K9KeDRhb79Ua8TLTuanaX6WWqNyM6vYlWPlTmbf2rIsR9h8wN30TVyGRK09RXW/r4b4B2rLjxUi
RnB9dTCiVpVshCS8jZFa+3xJvD+hUILQRGsGEkEMp2vNleB9KPbqrGz8WCggUYenDDNiqbnDVM9O
8+9CXK1EI3iNF4c+JAogJQowPREj38VCkFU/jgQ07ZC3K3elB69ECE/DpH1NRR17oCRvHL2bfksG
QP3S96wt+s33fTO+IBh1NIThzst7ixheQGbn8JI1j6srkuIgYZuUjBSKDZ8gOxnU6rTe2nPJLDfF
oN32McJkvbSpTRDepRbDIs7uA9H6Fo/TSRtVVyrBunyDcev0DZbDleoW0wMdpls/H+51M3kUopBN
nNq6/3WqQG9OYL4N61aoDyYkc9nAh3Dk9xs0BGHMUfGoG1pj5bRD75cLZHRsJc3RJ2CddMaH8Gef
0wCYFBwwkSFXhk3XC/uIVniOA2oyYsoIAwvRy6s4Hwa7FOtjh20Tqvybvtc2WLU9dQHSN774RUXC
T86yjTUGe0QTJUeUIVZU1Y/EQ1QEv2tZl49Smm9knJHHsPulxAIa85g4m8Je0/P9TCypPDwHtorZ
HptmugqVu2jwb6I0etJjZEKGFCNImuThmIM3g2wfNje5H11nJpLx/bOBIXIpIVgdA74eIryAW68/
FiImwxK44aIttono4R2XbkdkYXPvMIjPecI9mSfz9LtA+V2TlhQjhpighzIpoyLJ1SlIr1uJLmde
075u4ruym2oMTMvHsYIEXmfcQILk94QQAH9iLKxV8pNq1Lu5mCFk+DeWwzWztffqbldluNtJ2RHZ
1ushkXdmHezoh1HC+hGU/bWi+HeJMftc6P6NPuLBKUaSvjW9pLYTrhmbVkRdqKvMHlpMBfEoKZ8w
SYtcPYaGBTJxZV9+cJy+3ymL2DWUrS5aITtFPKI+P32THR5kq1I/g88GrYJbyRHI6PSo/syug7WN
OqdFy6ili7qMtwmBS1wCDDWjqT1k2MpzQUcbXOOOZbvRXYVc0R42BCNX3Rsrudplt2XmMvwd1Jp7
wW/SV2Gq2trMgvKcXAV3wMqv4rPkFvfjdXCLhr4dH9BDfk5uPdfbAlXe8hSYMGNXODjWymXpIm0C
XIkeOJ5UEvg0Y1kjSbqsm3DfKHFv6DGOj+wiGB1tajd+uaY2cnE0LoZaJKhwW0ORAmAJsM/fK/B9
m426XUeMLrBJBHoSHoRGML1F0ZS/LyKv0chWi4RNfjaMFzHF/a+wDnUxbSqlvQKU5OCd/jNVp10r
x99NWIhJqzx7RBZt8B685E8X5LZgPhb5VUfSrGdrXjDa+8r45fMt1jtynX2mmpyTcmLcpE1wpzXg
GsJukDB3nIBUAhJqTLS/xmobdUjZVcrGtASn9ygrg+rHsUbCgj3Mi4Pod+5c5Um8a6UE9iKpTmay
SHQDtX/B0SmcUP4k4ycOapWBcYIIFaRxZVRScv2x6DVsqJ9a35WTq6n/UhpfsuanYMQGMowtOZyJ
rY6KRI10w93O7v27kiKdVJzl1r8GhHcsm6cijBzcUOIqB/3kXQuidYzilWxukVr85+w2Z8T7LKJm
Lq5RdaEEsKBZOh3eDMPwJ9dHYnnwOPbBvqmVszrQJsHcJ8XtzC5l/6pQobt2t7rf4yLa7P3+VzSt
+ge83zvzU83/QXOj+C5ztCwyiqwclEhJRrjZOAVDCcZe4dje9N/9Y7YH2x5RMZ/2TLj7Xwv5X4z9
6vH9JoIEbaTiCCeK5yBXnzpSjKDNNoZR0EZLtn59k8bnwLPA8dx2aeTKvboWNy9eft5l4PplVK4U
Bbrg+xCmWX0SwlRiFVPGTx3MgdGISc07ioAsSn8mjW+mjZfR/z8G7WptbIETYgIW4y/ue6khgxaw
GJ/m9Ka94YaCXv8GNhpSSY5BJumu4b/W3ngRV1CW74YqbPOzFqZ7vRJdX30a5qusvlKRe1+x+c+r
6QgDQgvG6HQxtTXAytRKOwJY9m3Ijl7ygEfP58nwhzEIC4j/DLGYvU5ufDP3eJcCD5kULZAifdQy
pM8j5A2aTV6vCWi8HiR/z9l/X4orKSRGtFYu5E0wyoNbMK+XvsNs5hlAzO+2cmTBuk064Il4pUgl
TkbkKQg1AA0FuDJepwhiDT6+AT+CELH7kcZMugs90YY97vgkfXqq2P1gbDJ4TGY2HkvR7zdSJ91L
/lMKwd/oitimKbtXYg29+v5Qd01rG3IK6+1WEB4MzMRwP3YmFf8R67qwkv1U6TtadKyhnzEmrRBs
9JMvSO2V6FU7DNRwHWoV1ZEm6+Xzb/I+E/lnhhCAR4wbb1v9omNaVCjT1ZWVnSe08G3VO3Z1068g
ST7cNmib4fyhm+itLYmUUP8HYSgZREzMLeF2TjvvcuuHVUt7IbRg7lXfLBSxC/NcGYcqQHYnXL2K
XcZzNq9F9x+ZLkXh7rTYSt0YVV4Zm9lZvZ6++eh+PBVbOnF4qpZ28rV2hw2Wu7j14F3jr2KXFvXh
fyf6zeiLA3gQhxrXFUZv4PDmZ+QeFHfY40g5a1wYx/Iu2jCsuAJbebV1X+wAJDzgRLPr9MtOH3oU
GkbMan5uWgXBveC+SZG0M14k5bfePQXBQxBj9458QQzpPtAwWWygcmsKaz51o9nTDmAmxhTjdqSh
5QQNDd2waB6KyEh3ve7TXq1z2Y2kY280/S7uY3FvRYl0EIxo9rQt4WxA8pTMQ1ijTdgl0vcSrQ98
muVpoyi1g3uKwNVnkPyNJjXFJhUQqYi3E7zABtqeBnpKwNe5aH6q7XWSwJ+PBOrlzTV2Y3bZhyAW
ATL4jzAnbuIqaG3V7CvAmi0KeiUK6+YopI4mBT9oJl5HM+h7KnlgpWS9oQLrGtV0wLkJOU7Mw4IQ
NH0k9U1tg65r9l4jBk6uD5PtixhrCWG80YCEIv3w7fNtuKgtvy4PjGRhuVAwpoZzcXPXlGmGfLM8
8CvwfFyzmGcRkc4E8JnYGPeenrFtxMLm3odphHlsQuEmlLW935KKTem21qajpEdfRkH80dWdZ/tg
otl1mySI/nz+tK84inerCplJSpGQcRREGy6Z0Y0Uyw0eQucUhHeP/pAHRTdJHoxiOlSwUVRUQZLe
3PQQoDPhKSzuLUVwKhJjp42TL3oe1Sdr9PoT1qh8e19oQRHK9VYePRX9DBSVQpzGDdrDjfrSTp4t
4gifNriRaViLDp1tZM9GZ9LaxUk811HIQWCg1F2pwHp7cOPSRMT2KhSLq8YvHsa02wHhgPc3rx6V
vLagGoatn1nZ5RTdKF50DAuZuyouCHKjY+/efqE/8iTXXI16ANcDRaU9xMrX/jRVSZwKDLTxS41W
IglXozxlIvdjrcBLfrwJsuobBmouRwACDONK0+MiI3ifACoLXF6coqI1+CSA4Hrsosp2YyjemYl3
ElV9rcK3Ntai46FoQaBpPQmfck8fciO56XE2a4B87OQP/p3vFOiXr3UgL9KE+QURy8EiwuQSvpSc
DtRMUXDLQxot3TaY+JopUPsp/VKr3o3nmVgfWCtTumC2Mtw8JHHSMkmoL/lYfdqUQyn0JNVuizMn
AXBDiwfCquxvjb1/LF1AfuJWQIG/3qrBpgud+d2FVb2t99fVywdZTDi0VV0bTS5KmRnZMXIIufLQ
od8hC76tmeMxI8lM8HX8fD9fzvjsv6rSdNLBglzwm/RCSfFaTbHDmATbGx8o9h21TrZRct8Faban
j/T0+YgLQtf8ou+GfIVbvrlK9GMskQwy5JxJy0/trtvPwijKk7xfY3NextZ5LN5qPvhn5tAita2C
phM7gWhV5upP9nS9MdBVNKe9NXYHQe8LW4gf4tTaK8RPNwAulAEJSJsCd/iSC16Th640hqeqkHai
VF6D5kXMN+ZLmFZso3uRr5CXF6Waf2aHwjq0UAoks5vZ+3sO3c4h1MIhOZM52locObKa70T9WYpa
LFoIXpFdR8dEeCzlwu7l45BBy8y3YePd+AZaPjBiNPO7bDX2qOW3YYl8VA2NQNRcmjS0qNp2pbh0
cXtgit8+8CK70UbPk8SkT84WsOpQ+K3oKKp5zyuLZl79y2PHwJiJvJ2yuiYuPiTijoqvDRPTsqmR
y9pPe/Ohdidn2mQbcXXdXKTG8zsRFDQdfj2n8uL+Lxip1Y7Q3M5ahE86NJ9U/bHyQmtDzP/+dhfk
WelblLupTilb078NBDdwYye9Ihf17LY9+XS6VgVkLzPhxZst5lGMZQHGfcmb2fTB8MUsACug+LtP
fxsbfDZdWlaGfBroplGb262pFCkffEfuZFw3MNiSUHxbLG81CtS+MIv4HMrjaWi/9QMFaCPB2HX2
KkVkwh7a2t9hpePQYcX0BeUAiWpknD6rHmD31s+eRf0rSsYuJqatbZb1rlbUuTlxVwWWgywDCUeF
bagkhsdQjt1JDBVbwvA49eKdab50rUoeIa+UjOR5SSwWqEKWpooaojnYGy3O5sya+aNjG5/N6XpU
IkiR3W2Hq7wmST86tXvRJ4oltZ4eu+g5qwZktvoicy21A+XeOmLaYr6FXVxfSG4jGImrpWqzEU1I
fmJW7NTSiO0xDlZi8Ufx8ZWNhb0DTTTUy9+vQrXXohKNs9dt9aTu2mOwa9zikOISiHPuueztCZnE
YZO7zWO0+V8JJc5ffDFx7x5hsRHUSAhTLwJn1evfUg2P4Hz8knuBg8XyFzUERmAWIEy/jiUGeyME
ODW2DX/AtwC4ptTcT2G/awtY0ALGty1SO2BlwTcetKLb50r7Iy/VQ5XqLp7GKpiwz3fxZZIk8uy0
3eh+z/T0xUc3QrkU21RPznGJ0Wv7HBmyG4+o5aXF5vORLqvMqLTORvUcZMYcnBYb1+qRBZw8PT1T
DLijoWzr7JxG7K+l3toE1knPFUBFodu3z9J026YHAfmctA9g48iuEI2bzqzvJvNu7Hw7j83Hzx/v
8o67eLx5pt6Es3ji9wqJmZ5BOHbawRx+lcmhNdCAKk++jE4EEgHozWKFTpqR30bhjSLcAwpZeYwP
wsv8OUTACHiWMFvvH6OTAis1fTU9FxZiTaNhAd2t8Nj0oQdHNwUKf6lebQqDqrL2ZaQC7g9rUusf
rQlgCoqFCjnaLEu6gaAZ2iTnfKhJvOOvTu9Hdt9httn91wVC5vztSIs5txDWV5vQSkluTiAEuCEZ
mwZsmdKvVO8+2KK0sv+WwxdbtKa/PakDTRtFPQ/17DYc2TIV2G40bNQZVlLSj86od8MtlnqTx4Mh
zy0ydVf+4LQ3vsWVg3XzBu/QO+sLdND+YXgsX/4XQtUfRHHr9V4LRFqSgUi/Xz9K6w1xYqnFa24K
Q8Imzzio9rilneMUuzXYyKIX+ZrtMZ6pc5EWsZRdcuqDwUAcSQYkoBvd0SuU52zW8Ey2scIBMUQI
uqgAz+W71gtthVt1auVHXW7wKpFtKaB4oqbpV+pdW3LS7cpeuryQiIB5VEp3JnI6hrmYi0z0enFq
8oKUy/oFKvsbRjJOY9KKdsGt4bGEKCxVU3xOqx1lknWtjHlZLU6Gdw+wyCxRIFYQY+EB5KF1etF3
OmltC60NMc/Bm7DVFBp2GUpSnJNchCUDXqSeVs6IlSGWvVexNcOpMzLegoKJCU0/6MeVIT6KvoSa
WRtBV6lwLiWPjMIz8qw15+ZE8DCwbGtHaVAJfJV2d5BpO/nbNQ7IBzcVycR5ZG5EaYy5RH1paeSP
ArJO51ArjqHx0CMFK9yp8h7EiJ0hkqjr5WbKqj2aj24SNyKA/sepzu+jtD61qn+NiqSjTkcqTRtF
CFwhz7+qnkw9Dg6JJetPYbZyVVnAlubtNj8yqY46G3Gqy7w+jnPNb3IC2RB4ziShHCIO34PupW2h
RfXZ96QVbRXGaCsqttfHaMkG+5VddRlLeQROBQP7aBX79MUJFYdIUuUBs5Z7Hdl36pYqVZW4Hmwf
BIqCdqBlPsslkn+ksU6mg/gL8ula5gKnKcUe3Mqu7pVH1Qj/+0WEuAeZqy7L3HlMa7EXuO3nyHDz
ZOBtNrTYFBf35N/Wj850FMc8UThzYgxUVwABC6mnf77J32EtcYFNMOpcLb2IEBilz30evcRwUVQZ
ixb/Yd4tggxIoqbYZIkdIbDZCdMxzH5HaIlW9SEIm5XTZz5c3gedt7PAMnkfEUZ5iPW4YhbiCREA
4SFSnlOhXhlkQSm9fOk5j3kTd7JcMY1e8ApEbUI76bi/GxAss4eBnkCYBie5ApdR9ttISFYKDJfh
6P37LTJ+beiDqp5b23X905O+6/J/nxO/H2B+gDevFpdAuhKPV9OLZq/C002t0BZk2c3HlaWz9iqL
PCEaOkuQM1aOMJbXWZLcdKrirGzXefV9thwWOZYgCM1U9IwxDvnOkzBh1QsuYoUrar/G5NRYYK7a
XePna92blXEXhy+NSL2ZBItTwyttk85llQnYxyZg3QF3Dc+Tv6qEMa+5i1eF0jd754AXWgbHJsOg
C7ej4qxZ15WK4HZSI9B67wFM40Foy5VOqUtPufAFY4cHtZlWrtAfnGKsHHq13G/I4MXl1lMEaeq7
nKWJWJ9uuCwbFT7Rq7qASQPLRtZ32tQv6XbNMX6hafDvdnwz8mI76m086lHGyK10rFKnPJaOB9DF
zqJD8GeuipQAh+q1O93qCy/24lyPztKOxRVo2UPW3qCtR8XxGAfCQyeorpL4WyWYjqPs23LZ2XLX
OkOKkHTq7yO0QFeW+oeR780kLDZu0Jep4fdzZNiYUBiT7ZxGACUM3FlsuIGLSagCn8ZaWBn5Muvm
w6PyNmN5+fzLolAl5Sr+L4SMAvTU0wSoyA22IYAOTdxD4cLcYq3R8OG7vhlxkVqaUetLjcrMq9Uv
vb+2sto21/w6P7jHvH+txYEac8OIo4oNhQv0YJrbajhpHpmsf2zjxzwP3D4MnX7s3XKSdpYe77j1
3ASUO8JQfO7V6dSKa6ftK/vmYpP/ffFXKP+b6Ny2DUrdCnElFYDP0FOVxrs4F79areIYAyEGUQ8B
Q/Ax2xRms58sbSvE06MWhceZHOuH9Ofj/laYfGRNlU3ii1AzzYOF7kUs3aJ6avvZ1xp4v/4DsTJA
hGGF/BZMzJgl1CMlWIWMEbm+/G0Af2ENuyIXDhkioHp5gCvqlL6xhbJp58EzUCg71vcRSZk+xjtB
eQ5DBfSohzQO8vhmyQBj++RJN1r9IxCx0Z793Vpb7+W5OnKgQPC4slJX1s2y4JNWCRzPlnUT4WYr
uaKjm7hWoCtbPlob41qcIHo5lS2fzLXd+WF0fvPhFiEK2cCqUho+XHQQKldx/WPojFto9P+4v6xt
kAUh8d+Q+Ga8RWyKpzAWPY/xqCu0TiAco+q6o9uLm27t0rvHDayC2bpjLdld+aQ4qRver2kcfJwc
vnmKRUyCVhor4xwh5e+9gzCSbEdQ4dGmtv2rDndjBMJtitgUCO21UvW8Oz/bKfNSeLNTYPfEATLo
7F6sxH3JuqrLP8k4OXWYbw1U7U10kXxB+/l/XGGLhAN0ZWeq4esbAw8eN/VZ2VupnZzmY6j7U9ww
z0jauJ8P+0Eb9F2setXfefO2YmN5WmDwuQPQlHEfHVJsh7Qh3zbtd8u4l0GeyzVtFz87KH5yLVGT
How/w1C4Re9d6Q1oGuEHqt03YzG4Ig+seefPH/ESSsTl7c0poS5jNqqqYmHwQSq31bYigtmb3Jn1
0Fpc0Z+QKt2vzcrqkIsI3iQ9mtY5s+Kr9YY+wrVgdEDk7+L4cRQSZwLl6wXirktCexD+JGGy556/
8tofXRjfvPaSQT9afRXHDa89jsgrqjSevRtRmkUnr1sZ9Xs0FdB7cEXjfgx+p5ygXeq7Q3qcmltf
ABUarKHJX4/j5c6wwAli2wEm88Lw1B+8sPIVnkgaTiG0y84fHKH34ZOWp6bdGkG7FcSvwWidIsjd
eWjAx8l38nAbVuKXJMwepgnqjRR4d4nQOV2nOgOw7AHT33BEox44NA42CEoctRw9wcNQgrLMEW3R
b5rM++4rwJbEUX3QosmwrbK+a7R8ZdI/CvNv31B+v/cHXYyTeA47baPvQjoNVizex/ru80/7QfeF
OXwzkYsYS4WC5suc9yQHr7LFPwhZBE4g2fkZMBPiFpsAy5BxS+2POE/FD32E9M7c/y/qngvPh3/C
PcLk4OQAgQIXWdw3GiufIm2iMhIX5jYt6EqN8S/dRMK67LzfU6HchmaIoEG8DQsy8ZTcsNa2XaT8
qURva5bfq1rYNjLwHF/ddmhPAl4FGfuED7ErCn90k59oRwEp+7hunABE1aTuczQLEC+wpxD58IBD
dPoiqKwW3GsTLf5VDWg/gHkth61sTj/N3IDBFfCbW3vMBeSCzC+dEcLma/dhajk1fi517iLh7HRT
ehdwsy0U2DrJT03tXT9GMVa9KmTZVhrvzrO8rRipL7ml3sZzgl126TZR461ap1uRDENK+jsxEq/r
rtxNw3cBXps8PsqoMI/5XooLp1K/JtJzkP8UowY9TtAZqZ/tKrXjQG5/0yC4kosIUZeRAm5/KCLL
VjJrE8d4JDyKlrSljOsGfnSqlRgRb5kuwZRoLwNwOyvyTulYY4CeXmsSKDjF9zFnHLEG6kXtkMOi
UvBgcepy/GK10Y+SdN2PJVbIVRre9lkt8BXgFVXFrcBUmvyh1nbmJwcR4FhOrEwDWxAGO49gixWb
tqh/tEJzFwzSY6dlFCnNbQ4UtZUNoHbHWIEX8/9IO4/dyJEtDT8RAXqzJZlWSpmUq9KGkMrQe8+n
n4+1uRKVEGfmLhrd6EJ3ZATDHPMb/z5CG3EUjQNO8L3Tic2fyv/9/Xn4euoUU4dEJgHDmf++2INW
3BNbJW01u2XpebzN/XfDE1ZeurVBFq8IEpei1mVNde7Lxu7ow2ZFD6VJdr6fy4X46fNkFk+HXOVp
NxmM4z9n1+jk4RdzR5xY3M7+ZhPkcbvYdBt5C0MMP5Nxn76s/IB5tT7f0vMPMGCjSuD1vkj2D1iS
pZpUV2fxvt0M16hW6KfkwXRBQToa1FAbD/f0ITkVu7Vnc23kRdDWx10uQEH9Z4LgiFJPnlFDJcFo
DZWpmDhhZabzbfxlpuTKKDEhaPlFUtvPuEargvHqTb9R3NmqVtgUe+U47LKnNQLX/OOXg4GXNikh
G9SRl6xTY0Ac1KRpfqaJ6PgJwO5VrMsc4n0zxBIgpQVxqBRewTnYZIf+rXmQc2dufrVb72F4jq70
q+jIJbca8q+Nuyh9hlOeDGHD1IyHiC7CcChuZ9VZWJ0u3mb5Y3DVnMarNQW4C0EWxc7/rOi/ov2H
0BP77boxzGr+fFir3Yx/PGh43q0Crkelb7GGCbt0AXwcbvHo1qWk0ilhddv2PISABcTbJFzrYa4N
sjgC2Adlk8euPA/VYx1gDFcBcV/zpFrZiv/KSx8WrhXqQghkvpeXC1zWd3j0rJys+Yt/txMXychU
leiRif92hH5U9tEtdDDHtCWgemtOVxcADvM2wPVhFhMQv0D1TF+LvFrOq7PivUUJJYOmxB2nMK+C
RH1EfhECqThtepmebDVKyH1WV5pIQSzuwBvLLz3U4Kz3bzLiYdkX3/XemxycE8vD92vyrwX8eU3m
aOk/LKzFmnjwu0xIWOIZCpa5Q2sf/mR8Z50NR7etXesSv/q78trcwo1yjev8b7Ab9ypeAqf6NnYt
V3O//0EXesiff9Dy2STAjMKZFia/4ofT/w156+8Ch+bNrsbpEciFoz/Uv7qNsgFIVK09dF8r5J+H
Xzyoua6nsVLhuF4lr2H3R+hLd7TETTo1DoILG1M7SGggauRr38/7Yv8RWX7sQWbUFeh5Nu+H7e83
WjzUYTzXK/VpL22V2950xjeJ0wafV96EQJi0VwnrXKQ5Hz0LgbHNzdOR0GeVqsVb8+Wk8PpQurSQ
3lBx7V18hEYp9KZq2L1CKb0PmnUU0ugRGFCAdLWQ7RstspsmlZxEQhKOHPle7r0Aeg8LFHaC0w6Q
Jb3QQ0kmVI5KP7Kv0/tCyO22pCVYVvF+qLxi1+VJe9RIv56EBm8QXAgBs+gqVMn8uY6KChFH4T4I
k591Gm+lNqwwmbLewOXEu77HfDDP3HS8IU8/l2K39Uw6syhybfK+fuawP3VWle2FFmx8lrmCkoD4
rgVlQw94TsrEmyxC00+rbgu/cZJM/Rt5RKpmiOEgGlldi6wQtYki6/ZhoQA6MijNxP2diU1t1/Wu
MJyKwUgRhZH3SVbi9xk8pJJHKNoJRPX9kxRaJ30Mz0hxSfbsq1UP46ES699SOGgbuYsmmPWaaGeK
/pxUQeSYCqafMC1/9cNd02S/VSnf+2r5Jysl7GGybB8UqueYVhI/IkqUuxk4wG1VTm/y2N2VmoGH
ctO+QztUNqg4dRs/7qedX5JECyAj7D7JUjQK+6OkQhpS224neuZvHXElu1HR9SzqxxzYlW7xTE4w
/ZFhRshbsw0gWUIRhpvvd/yFk44PBVAMmqQ6aLB/L+mHHT+oTRQPaKjT5vd1siZbfiudCSYRu+jW
2mlOui2ecQC5Xfcz/ieS/fna+zz24kUbKxpS7LT2rJvUHtC3Slv9tfebm0BRzjHuoZWW7qyyFbYY
3/yK+3HDw9o19Z0nx+9iFh/KHGpcK0EgQN9BngJW6K1vpPlGd6b0HCnVocto82SndBpsYyz3Ag3Q
AnmnehJOUhDvZBg5VYOmiBHvWzQehmk44K78W/emu0723qNYestlTALzHmaGVW5lQd2MXnvSB+PF
S/vrUmt1CEnJbQRGL+9qByo+f3kgS2rzDmb+T/gVP0U/fBTV9neP+HEkjnem2RhYjCGHH67FIl9f
cO7OD+SDRSzi6V5M7abDWVz/NQJiFYPO/n7PrI2w+Gwsk15mFvQGIXjXhB9TsprofA11Ps9h/vMP
mzIcFWuIq0FETmFmtvm+O6G7V+7mTMO0jWN+18cwJmSMvXfe2olYG3zxGAelEmZKy/TUnbbFPFoc
HEn4iaC8O8KDrgCXWNfNn2S3lgVcQpJ8OoqLWZd5mA/ywFHMrvObbOsdfg1OcgYy7ayfvQsRsoQi
8/zKIdtpGv8enw9LLKAQ2qYSblhYaW50JzzCS/KfsqtxKxEkm2ekML/fNfPTuTzsHwdc1L8CkhwJ
bl97TutzXP3OIuxmkka9Gj1tg2BOqL8X/v77IS8AqD9PcnEWqKKUcqtr8+WW26+QB3eeo9jTFgDc
HQ7KlBp3dmKPP9Qf06a799BVW6XgXPyqH+e9PC1+nxhexW9Qd9kjPJDd3ITsr2dfgv/FaF837+cZ
L/YQMihpmXWM1tBIQoXEsSRH2Kh0uhUn59PCyrxfKwusfdnFgemTePCHQMHLTRLsSjx648GINaif
mGpPr3od4d4Yr0Rql5cVzSWKERrbeGlkZEVVFuNbymHpX2ocCdTwtcL2VMcX2JeDB2UUbeibjlj2
e2W6Cco10RHza4WAlQZzJWFuos1/fb6jyqFGdyaz2nNbBHcibmp5UhAFejmCG01+33Va+uYX2J15
TfRGQGbLQ3LbayDpcmIEU0Y8Mc2ggURGThyiq9eGGF6LmX7sx/StF6web674D7ihvdTw/GMF42mR
M8noiCrptiNeyMQfbWltQ/3BQgg5ins3QHM0VHZeE+7z/LlHYYL39ZiZ4lPap4dAybZJeshUfVta
ALJ0xCY0QlhT3MkpbGEcb/bmiCGwqLipzv+N/mqRK3tNlpG/pVdk9tsBWqUJZ6LW5FchLSSoRChi
JfVkS/kfeVT2crbL4+e2a+w2gHNpAP0ffpvj8MMX/GvNIlbU8KpGackuSjQjB/4NfOGNpSgrCgRf
Xym+j46GCownFL2WbdU20RpPQEAJj10K3hr1sGQV+3cpQv84xuJOi+IMgGHEGOrOPJZHhDpRvpmc
/K7ZrXVILl/YH+azuMvavs3GBKtgmrXYCJqjTU97b2zmXER2NSfaWO6aEPDqmIu7y+o9NCx8xsxH
u90QX80uMvohRlLXLSlTudFRePz+zr54gX2Y5uJYYXbqx20ZdNRSaxIVKtfJrMbR7r4f5mLcS26F
Yg++jNSFF8lVmWlTYRSYIxt57UYW8aNfewfYiuPkOwKtyZBgz5SfjfCulu4CfQDdkGwMilZpJB9k
86eGnlWnrIHDvu5amZ6jRYUVMClY/EUCGmsWWa0PeUakgt82HeADf6XtvzLEEjxslE0lS6OYAB7e
UxpHPU1bu5z1rwn8p2ksMeheXqU9qmcJzBKUMQIxf21RbXbDvEbILAkgS7djdiysML1N4ri6l2TI
zqiZRrboVyg4ZB4CVqhSbqYBfDaGKzRTquAxLMoMTGv2YDTpW0Ozw1dACoRes5G8MYORbSKRfptn
mHqm8mOlyVfT0O/D/DbVxNvSF55HvB+3efAr9vOnSnwSRWi4ZEY3uZXd54aYOomMpwvCWYGovquJ
4dJGcqPSd5suPk+asQ27dw+IvG9Vpyk8qzkwruEkDw9K3V6b0WBD5HJKC0GAAbExcAWpJdrR8FjE
M/kIrlNibCbsvotmV1PAH5sXNYVvHpjuXHeSYKih4uaobW03Wb3zlOQppaqeRLHTgxHU6+FVzBTX
NLNtHUk3fWGeAtTeZf02oIEljic5zbm6WyyJxvAIrAQ9hQoj8XZsJGdQEcKIRO9UBtop780TrxrN
g2x6L7RqtJHMDF7LQq6PIOmmm9SrZCdOaKoaIqzpqmsjGOjlbhbLz2p1K0fFLKYPt+89tO7wPwJK
Nthd7715Re9KNZIPWXVf8u8iUPaaf5LH54DSaNLfZl6Cn9+4N4Dh4qrnYEHritPV2KRYtL/oow6i
50FAJxtSwvyfwCTg0ybI5kHeI+7PUAcwKxXOKloqhXQfGuqT2Mb7oK72kfCjN8JDqTebzruWcxM4
eG2cv7881k7Q4tonC4dZHbC7DYwbA5SQoReuHKG5wvU5Wv58gBa3fTC2vi5mcnKuCmoTNK/Q2kpp
KWb9LWqNuyhZg96vzWn+8w/5gJT7Q5oG3AoNT0svPRjFChTz68X+eUaLi91Iklb2MwaAFOSk1Z+x
kLdavHKtz7f2d8u2CEXNIEI2dab0+qG5kaeD7u/7KLgahZ8+5+j7XXBxQhoy0fD8VcSjFi+Ijtai
Xmpc1ZFUAiXX7LoJd/ro/ZfDLGqhcoUyJmlMcg6muwKoXJVNjmysILjndfmybh/msnh2pGAaykxl
ENRtt4aUXiVcu7X05sWrMdPKUP+ejg8bDcmryk9UJTkDgb4tKKBVCDJ4yXUtPsbtuy+31GZU20Mc
IVR6Z6qfxfAVhWw7Coa7mgv+v/qIS13zKIEdbvTsyl64yzB28Sk1h3ry333DpX552Uhm2YgzJTZX
916cIqGN7xdq7d9PBhm5r9/RhDGMKpKhyhbN2s+nOExMXxBCEUWzAM6eT/+g+t3lj2CBkEXQpxdV
hgPNnQtlEUjwsJOSN6EGfmseW+3YjtzLiI5X4t8wMtwOET+ElVAzSeTB1rInAflvHRYQZU8Kz2Qy
plETA8VSYifBXN804eRM79mo22H+B6ftN0UKbrH6dqo8OunqoKOmm96aDSVcHWXKLnotEXP3e4xM
rMj2KsOupfccLKsUD4+pjxi1hSu01lXXQv9DDgu7iapnPU99LDvUPxm1YQMl3mzu3/gezRyFDZN3
EeaKkXxtjO210Us2Egu7Yn4utH60c6s+J8Acpjznf4I7gp0M/nVQvww+8DL9WZDfemyIJd1NOGqx
BjZQxohGfwiqX155HoHt6dUPIf4ZixnoiR+mZuxmAErBfm78h3FGUBjZXu9vCu1X6uePxiA6mj44
XZg7YgFGYop1kHdAPBuh3GZKvPP9l07f1xSDwym26/xe9H+U4vBDbsVHvaYuitC23GSnRCJyMI4q
CD5Nj1GFrzYtSoFp+EdC5tQcr4Pw1lf/mLAjgDgHWeO0ar6V/fyqjofbyEtuSkC2dfRLNdHqTOTt
1Pp/cRF6ZcGuU3/c1RaRRShsQOmBx4sPBcgbUwzvo6oMnZDclsj0SsqCsyf8SsVtLPBIlPSncMOY
eMEDSrFe2t20svakI8VlG3Vyo0S6GxYyDhqD61mZPeSerYfPBvDPIq4PMWV8V8/z60ZvzoEvPvgY
rnRI7wnxQ5u+GcYVyQBErodepkuoRoU7JtE5U/t+k1IYb4Eb+MavWveeM6k/Ie+NgloAxbGifIge
zyOSOg+K/ENvM1j6ysrV8fUi+1ykXNz/qlSBPvcpUkIhd3x/l9Fu0dP30Vhth83xxOfbeR4JQhxd
IIhxy66UjnBTJTWNeDYETp53TsD0YwtpD3pjm4B88FU169tIPhmetVHGNUKj/HWm8mzGiy+Tju4a
KnefbxUg5Tnw8SmnKybcyuDJ8KKBOpK3hHGnUL+j10R1tHZpEwA02lk/I3tWRbWEM/FrjZzSbq3I
LV+Ij/hJs4W1jkQ6W/bzT5JJDlRt4idJQgmk1aTQrfdGtkmSfWk0hoPsYIJFCxxJe4Jj0IX6ZkzN
t9r6U+nPSnCT16FdNsPRa3FIHyXEk/XfLcLucShfJ7GyTVF62kSen9uxVL4IY5JvizxeexcuQOTm
lYXrD8XygnOSWsqdVHYhoEDMJfuh3JS4t1cxnd3OOwKJ3Kce3a8szv/6I/2mgChY1Cu60ggcytTd
ffDrFch0QqrJQjuplp08LDdxaj4KcIjE+Aa/IFy13ClpNml5b+Y/wtrcxFSiFP+hyNGR7wVXQgIL
57GNKJtO0AHUmnzA9RUSisCz+HuTj1tfNFxzOn//YF3AYjN/viBJOC+WvhRn8pvKKM1mzM/DdnCb
x1S6LbCmMRzK/L8URzLdoLIHXALX9s8Fdg4DG/OJmutD6lJ7NNf0qqwrxCNnqRT80SI3Sn8E0z9a
ir6Nbwv1Ra2R0FgJBP5Jdnw+yvRP6bPhGojozFc/p1RK0sigwWw9+PvZ5TQ8VZtg3+3WxZ8ulEjp
ZM9y9has1Fn75/MZQfK7U4q4KM/VdtpObnwVuanT/lSO5Ta4D1b4/JfAaQaKFUClZKR0vlQu1GSU
6VMymlVCc9ooqZOmkH2iB92ND+Yv3Bq2TcnutJE8Z7vZ+UO9kmFc/gnAh4H7zb9juZtUPQQWEFbl
rMK9z0xbPClX/ka983egh3fNrn9BCo6cch9tkt2aNuKFYhnL/WH0RQY15FrnE7aWlN47VwVJjlXB
TJYWduMhdtur4ef3h+frFYhMiDaDFahhwXFbXIGKFbaJpwIPGBGUEurkia7yVVx05MfP4licPG3t
xbu0wKahcO+ieolW3xKREIatkVGLAx10GtwA8T1XHGz04tHZ4TGIwSACP3RptOtUTVJkVxziRX2N
mv418VLg9KHOBNmGyt0yZtf0Ms+kNK7PWoBomhhss/F1kKLD98s7pzyLk/pplPlR/pCnjBypMvei
+mzNJvB97gRF6dRC8qAG58HLt/gm4AYjr9yIFyFLqKbNWu4y33QpyGx4qZfWQ0iPLLHjG5i8iGiS
j1BtGQ7W1bQXuBtlxZF/yT8a+FRk00gqraEtL20thKoATHGgVVOfv8CHucOc7mIC4xq1TX8H79aR
xH4PkZpy2B9Zip02u/9+sb/mLXzSDwMu8hYk4+Ju7IL6PCBIkUiyM8VrqnQXmJGMYejsF+SIeW4W
12FrUj8pEGk8T2pDgtnpJ1/rsFrA520qtyKvadajlZu9I0+66avwzaxEOw5BDLbVrz7T9v/nKaOU
K4nGrLCga8sPPeapoUEFhh8KpznSs724ptJ+6QGYxXhBD2m6ilbd4jNCA2yqvuaGqDclqQ04WTt6
Ib++xrgi3pqgZlYS0Asnk24yHTGR2iGqQosl7jISrSzwq7Msw7Sb7Fx46quH79ftazA6G03+Z4zF
NVvLfR0mMWM0EmjzQHIw5dlIKLeCSNh+P9TXK8AU5yDT1A2K8cbyPeHaLf0obSd65NVhDkzabXlY
b+18ndHnYRYz6htPSy3kms9+PjlmLh2UujnKGW2J4f+85z6PtNgQVhV4w6h2jCQGe2V4bRno+yUz
vrbEPg+xOMlpFHR+hivMuRinAtRS7m3xWX9S+j7e4FcLs6qZUDLL++i6TRVp742l5AoFlf9kBPCD
EckUwAfNi3Osxie2MLbCNdwDeolF8TgN7aOV3LQGdIE72bsJwJWZUwIFo9uraL/W+TUaMztS8NZv
r6xa3YfS8FYLVbgRFf1BEGtK8krsCB2hbjcK0yFPpcrR05ByV2i9lsAMHV0cvF2XDvze1A5acRPF
wgtSxffQ9LgBx02DSJxuHmqdoCYWXak/p6pse+ZZ84dzNPrIq4GhkkNH9wp0+KSznHePrfpnUEsq
Hz8smFYrq/7lrfq86MtUNOxZ1ayZzg0J4iALW8wSnFaMD1nUbttyrfn+9Zh/Hm5+Pj48D6ps5DHF
hOmsIlebly1Omr8UMIjfT+rrm/B5lPl0fhhlKHXBqAVOn4RCk/eSZG/f//8vcKm5p3AOweNK5x+W
HeIhKk0JsZ6R5APpXkoyALcAxeN6TFVrk9Vb0UWl3dXurH6VHInG5oVvppHA6qIC+QhtlM/Tawqr
xcI6Gc+6LjyOUXKPVCXPTbxFrf0OE7PHgL5cmt6o40xoyij9+ymKCZF8TkoINWVtXoWS9Fc9ilQW
aXAj6jII3ouOCvVOrJWtJ74WPQqz6aMV3MxuwhV0oynMsEK7bSFTWsGTOP5Ja80g4ZQ3QTONpJMa
/esBVWgDfwxMx1rbH9+SQNj0yGL7SfyUqIg8xgdVgWFeyfiojtSaEqyF9UG/Lb1yLyYQaA3fVcVn
gD1ddl375yTU9ha9qFyP3gQElSvhKVTybZo1CNJWtgFYLkzb+7rnQjdU6s/kwX687YfW7WWSM0VM
bF0jwzdPlpjhuIwmGSxRNY9PZR3vZ3MRz5fx7kBdC4/Yyb/3q3avF3RmUMra+7jCDvwqC3XV5tUT
so2moPTSoAkTD/uiohrQKVeFetT15Bjm7c1gdjSm5FOJiqTdWN0p6p558B50JFzNWNgIFvUXLKJd
ubsqjcBpBuVap3BqxjVEdMuRihBl6D9a111plrkrBoD6/q1X3FulctNWzaHibsjyyu2katvSQ0y5
z2SgZkJnusidUvC3+1LftwYcqrcS3a5IrjdppiLj6MOhr/EOqBwNZ6c8o5/Y3kQDvJtJRECN4p/6
Rt1iW7S90+iPlnGug8KdSMe09BkTu/tJVm/hKh2m8MHEI8E2Gv26SoYnxYpczYvRrI+VTR9jD2Ch
h/P9kbv00n0oZP2zBP5wpGtLn/LCq8QzspM7Ekbbz/OjL9xn3Uo8uTbQ/Ep9GKgNNQtyUC0y+coO
eorNY0vn5BiPv76f0YWE/lNtzlikCbUSybjdlOLZlxP06sNt7d8r7V0i3itgGIonv9PsAm5xizvP
/2NorkjKFyr4vS+0oSISp7iKI+msxOGxovmk9NrBKxDPa6xHEXmTwGieiikVHUN/SZLVgPprk99E
UmVGJBBggqBYvDpSUDf+WOTSuRtezBFji3+tAE3RwG4n7NMJ2iIRbmz7OnD5tOtXXr1LH5kqCmUU
IPsyafDnjzyCMreaoR/PuXSqTRxigldBPo2ZvllZ6EsvkW6h2ouEFVyw5UCpIvSypnYMVFx5Fchw
Mdm1UXCsNGlm8dJe30XmW4kiZKjKqNz608E3rV09kL59/1Muvbwff8lit/ER4MC1TDmFtE8ZJUpU
R8zX3vf5w31OfcFTf5jv/HR9OD2NEntEvoxi+Tdyf5/7b/HYblJR3eR+s1K0uby2VKg0sHTEYMtn
UJG6POqn8VzDdh3T16B4+n7JLhQtOKGqqM+gIgwmlyqnOo7uVtKB5wX5cGOqwAK5vO0tSDnYNbjE
1bZ1TA+oDgKfc/WNcvh+/Eu79OPw859/WExy7H4afIbXu8yVi58G/ZJafivC/zPebZ4mqutI/EB3
0hYfbQjGuoxarrwJOAyqP67YrQCHLm0+Y/ZXM01kfbUvkOGaSoGBgOM5IDdJiMhDGoZGv0Zhv7xg
/xlmscczRS0wvKfboWEG2MvdNtUHhnop17be2nwWK6ZpCNWDIQcpj+5orj1muAem9Upd9EJBZ/4u
/5nOIrsLKlPRxgE8PkLC9UzvMrbR1nJi6Ku/Y6c+xTv9Qd6SnLv+LTyD3sGT4vsdOB+h5XH++Avm
dfiwA5Nqiv1w/gVx5iKrKFYzg30jdi9+KqK3uuuy8/cDXii1fJ7zYs9PBWbsQsVOKRGS+BvI9uAK
dv80CzCp6gaJHcnJcRRbKz/8w9x+N9PFi+Snwig3CjPts9/YtsSGK/3ydrqT7ywC4Sv5MNPpxF+1
exefqN5tgzfEjBWnwnrh/8F8/bwGiyTJqqQUs2Lag2VlEzQPud1dW9tka934u1/arhaOPgP723bl
a19QgPg88OJGVfxa0cp6XgSnc9Or4KDuBpdN53b7uYBobPLDS7gDPiXbmlPtyNvWyocXCk+ffsKy
u5Lqk1BgEQh9cNdcG1v/iBHPwbT/dwYfF6CcjPaBPbnY316lx2lBo/1c5DZezjB6avNh+kEyAJHJ
3yWJ3YnHNrrGfXbMbdkd992a3NilqwR1AQAXKj7FX4imaNaYOBZ00jkzfptgvq1/1K21RvA/Ja3l
/saeS1JIGaFsLR9LrQdTn3ijdG6FcV/XzT5Nmsr15j5wV0yarZbTtV7d6JQfapr1CDE+FX7l9iPt
PgUbReVebKIHGVyIkWj7fPQ3QzY4DYlRGXWvpX5dKM2uzSJX7KsbtUyf4Rn9ietksAM1wMgpwgC9
M51/nW4D2XBwigK9eJRTrhs5+VG1xTPeyO73t8ml6+vDpJdJQ9qPmG10vXTOQ3UXReLOA39b/pEm
79ZrASQXBhrkqyZjl4Lbj6Mugku1LZIxNlnqbovQwZ7ykp3ZwhFjpJWa3IWtg5GzQX9ultnFjfDz
7Tw1ftCpA2WOUc9/xmMD2ah0/Uk4fL+KF+Ksj8Msj2SkdQq1A0pEui/tp/JOt9LdyggXPtSnIRZL
lumTKNdiPVHE166tpIAGqjhKpgM+KSVYloq/V8tcPnVdeDfV4q+y6SqKCqME3nN6BnWrbQvVihyE
RrgrqldtSAzHqp5Bc9gA8Nh6OAhP2l7Wxk3qnTzss3p8P6vpphVwhsb8VQrFezGlY2JNuNpEPTIr
efIj8NofVY3+D+7Z+nUSmdFG0IRxE1Tjtk+kbeA3OE5BzOm6jWW8jbp18C0Zm3F9ZSdf+gZYumML
NCtoUPX5/Kl7QWv7ZtLGc1inh1qtt2RvK7f/hY46TaMPYyyeHS1o0rAz5fFfY7vFizp2o4eZtQ1T
19XemvvkOO4TWh0rydiF9qeJH50BQgWjGemLm0quDlJW4852pvhDsiDz7GYPIe/cFq5A7Wakgevk
qktb7uOgi0BDDNJ+0kpvPLcUUqR79hu8cH/aDDI6n/B998XGA5xNq7LeTN6duMXferVbdumzfvwR
i88Kgdkqs5KZJ1q9NXrRNahVfX+2Loj7fl7d5WedYrWN0E46G96hjjdDi5hqEMp3mOgaxs+erlmn
G1eeZ6wBkS9ObrZVwQPBsuj+ft6zeS5AIdL8uTkR2tb05K/1wS7df8qHAeYf8CE6HbpWgsgtjAiW
CqdpGHcSgo85FO7vV3BtmPnPPwwTaWVqRmIwnbMI/46nsaaWKj/9d2MsdqMqqlqZgNE6R2ht6eVr
ZP6I1Ifvx5g30yIEkD4u12KzKYlopEnIPFJhuk7QzRLE0Z7y5wITp1kC7fvRLp9qNMWV2btAspY5
ny+VqaoF0YQfBFXECbZYCXQjkY+Jj6WQ3/jIuHSvSBjsSo58ZpmDq+gxoLA1KXEukc8zV7VZYF2W
MFeTEXOylm1/L0e7HxGb6hZrqHels4B1yhgGj5F3LUrCLqjNU5Vm9xJKg06j9OGuKDosllV0xeBA
PCdCiiV0KJP969oR6t4fwawjR6gqyig5nH9ZjviPwbAqefwrLKm+qwKwssoXfg16iZFSrV6Bu/8j
00xwhBzWuVf3PCVeWu4bWX7VwV9gPmi4mVlsx7TeTwpvUBUfMcR5aSs/2Ktdu2mwdA7D+G+PvIIT
1GphW3lJcV8BLZMb1n0X4GvqKzdBXl5NPua2wkgbYNKkjTUh6B41GV7VVoeHW5tvhMr4HYkUsuVW
u539Zot4fFAk4V7UhKMq6CeUHk6aANCyidA1lQbTTuLxPsqf5Um+6TpY9A9YQiAElEGTH7ShsqcW
Icw6kCXi6MwC9MBFYxSGv0ELAcEetRs2RdQK7oAXgK6jmlaFmDYk1Zvv5ye9mEV9PNyQ+qZQ8T5L
UvCKOa5TGushDtZz7envXme5vhe94raS2p3un00DMq5aTdJDPTSd22f0ENrwNsjEDSDYIR6Qke12
SWrc4/Pp6EqDHaNlS8qhkQHTKv2fskr4r+RNg9OoJPdoZwP9E5SrGIBb1U3TxpDHw6AL9zV2kVVX
bgclvBe98LbS1edeojMZe6c69q9EUXRpCLq4a2xbrcNqQHbrorBFvXEHNPTTjlUKN1Oensa22JQQ
IIWiPlpi5Yy0LaU4d2CF/h3oChYEykPb7qeh3uI/9BDFnT16Ia3qW7EPz0rvIbhgbeAn20L72kfo
05rie5J0cCLxbAqba2s0bcrYmzLJ3DjXN7M9JdaCbqvziqnFz0mdPURzGt+n1ITvEiuHHHCfKP32
m0fAxG7UskokCXXf2kWFvY9M9QsXABo2G7XooH4pcJAAXfjWVjd5Ibtkp4sv41ShVVGdLA+6ctGc
muZ3rRo7KQ9/CiXauz3w07rjHOWK6LRFeJhq5JU6tnNyNW8hJX1vStXVgm5j8mEm09t4KMNpWMXD
bgLa39mwNm1pjI5VdKLORFMUpwz/uirKrZWpDkwReKWxWw2So439u5VXh4ZdKifDFVHszhrZVgK1
V1PbUSRC2C5C1EHbmupfgi7cFtj3wuS0yCHn4nuR4slMUcW3LKfUboO8dwBi7zz/ZZAPcPtMGTcq
eszsp6xD3ET4kyd8otFJ0tjuUCqPJ75iIVx54sMkP9YRurQz0JjTbbZHITtyxgRPctL2Sq4DIsrg
lIcYSpnhw+jBYpBwkwu3k45BrLJHrnLvsUZS4V8lquz2UuLWNKUDM3zpPVqQtWmbYX/MGjy7pMlJ
jK2EYMhEP1eoznF6VXaB204vpXWu2tusSpxczd1aecjyGrMeZQcDy7Gs5oQ0Hy/pTamOhyIrroB4
Yo1k3vZJYeNnehjQPYJncR1a0T70ztyCjpQLDjWL+0G79kWg9xV9bCU5Ki1XZtM9d4rhTF13k6vZ
gWK/24Rk0godFeymg0MeQEVTf7bJvTq8j+1Z8/7UXu+ASgEEojJ7byu06nulN7spvlfqx8bqj6g0
95p6yJLwtoYhPtaz56Bli+nT2A74v3gbCyyZj2TzpGBcWIFf7O87zBTV2No1yo0XHqX2IA44zIVU
d/6HufParRzNsvSrFOqeNfRm0NXAHPJYeelIiogbQiEp6L3n089HZVSmRJ0Wu2tuBglkVUAZ2vz9
NmuvFaMoVlxo6rjW45HOwet66rKwBDsdduEA6aZQrgK6SMLiToxDexgOrg4DcPed8rUkWKskEXa6
L5whXg6kGkw8AUxxXgObDS13NTQ/ekPbhLm6LZVsS8ODrULZOBqPUk1CTQ23Q/5jbGh5bO+iWn+w
EsUZ/OtIMPdJQ+wxyo7Pzs+DF/od0Wmze8+lSAu2oQYlyWnTLhLpgNT0ShueXI1jaz41VrUqhr0X
3PT+wyB1e1wlpJQfybm6sbD2fXUbJOK6hKC6in9oSfOY0odUTCKy7XfRiDdqVjhEnitX9O7kCJ77
Nj1aY34WBB3F0PJHCmi/NMe7plyH1pMbbjTP2GVcgFme77T6x9Bc+5m8ceXAyVxes7F0BK+khCwc
ArN9iJT+jjr9Sg6SdRDru7EBnibS5IfWWkn3YyYot2Gcr8sivLG4eEoU5/LoqWu/+xPLnQ8mqZcu
vBiKnqK90qiEmqF71UvxPkxus7Cm87PbFlBeqvWNOLXe1uOlmU28Z64brloavOkagfnbaC7kiXug
ZKdo+iq0Hpp8uo5MmGLzmwGJGBI/mQG6eFLsMputUUdnco20sJzWO73VncaktbFsQU90414LKhoN
XgIfLliv2ZSlt3HZWSCq1149cEhUTrV0GUild9FGKHmkVglaeQQDr2voAw+XjadeFbHwKCVo02um
lLESkmFrWgIOpTh0tepCvqTA7ZWKrKZL3bo9y33e9n5ANSgozBHYfMhXXFn+c1te5OxZEyauhsen
yZzOa22vDbfwqK+CWL6xUOpxql4hv1mGDCKPmwujsfBs0uEFZMij7kUCipP4ioOpuLt6KGgrhBMQ
2ulJCCIY9ZUmRMOubJNnaA9EDoB+KaHDHZZE0l7Pfo38JN9IEZhLwmw+JRaCdRv6KIaGtPRHkExd
Z7qBFned/EJWWHFkuYl3edUo11IXT/0hR5wgcau5gel87aZO0c87p/jNNYQIgtIHdVCAl1My551z
n1oKtf46ba4oa100+rCJguvWrTfeYBwisT5zm+rH1xZngecni7NcRwlXqp9pbn2lbr1dcjD33cY6
iGeLOPVZ2PKHHeDMxuTzy59oWny9rCExwU67Ma6sq9HJNzGK8o6355GWN0jKoiixTNson5rQd2an
n7+bUKJq1fMNob4K9+VeWFXb+gxlQIDqEWn7xUHOYsxPg5zFmKZc5qlCP/3VhJwGHyKvvUO9qsC9
2ukl1+Y6fF1Kz5+eV404QkRv/BNaXcoG00sGq75S1Je61O1ISe16KVabR0+/B/anlXmr/WjVwFEH
Vq+uO0i/UttQyt1EvGbCf6FOIi9lD0UJPM0Qy8kFeeorU3AXDsc8G//pK2Z7Fbd+lEgzNlfEVY5V
9RuVTVMUl55bOCU8iMFN1vPqSnRgcLU2MIN+fVZOzTV3hoXu7US18DZL7zaTZgRW1CtFc2UGhBbl
zkULJV8Ii5dszLIIbuH6tPP4zVUbnEvw+Oe1bSIN+fVA5sm1t5l8P5LpK96NxFT9Su9dHK8QVkSt
CG1NoK6DbWdMqn2Lf1Ej0O62tZ3E6srQ+r05AsOI6TWUL2LtzvO8hfL5yS1GS5hObgYIG1ma2SeJ
SiJLed1cRbhw/VBs2vJgwiNfQvRcRvR9ZMaFL16J9Qj38UTP25yp0IF/PTGnbkMLhkKF2Jy2Gm36
+bt56cJUsNphaK6gbt/6ws+87g5e8s2LfmjFY+A+0121kDU/dWW8szjvIs4rs+xpAGuuYOE5VKUP
E0S/NKhPowKqQqBHTR04vmYYs1ENyDaGZeZF14ZQfWtorHTUoPLW6FJ7NuINPyO1VS9rw9BsWdau
SlXxiZmbZ1lBRVvySUGObvuYuS+q6R5qQi+ETvBv4fccOPz44aX3mkgpNH/HMoVU0hLpdhL3Oej3
qEhtnw47Awy1lJTbuDvTA4BxwmNaeY5nNZAMBspDVqdnairCfiHuqPg5BjKW5GjtTH9Ixe96qm3H
AsdVqG0rkda12248GmJHSdr2nrcWhZ+NrKwm0XG/T+zK4peOz3KWroJW2QbecBkGV21z6w3J86DH
L+GQn+mSvJNH6dhKEI3neUPES6uYxyavveSyLyHyyQjOlJKjkOX1YxR7N4ZOO1lsEYNqXX0hZ92u
NYYrLY22sdi+hCNMQZa8Ll3lshfN1dBb466Y+MaFOFQ2sh9EUKNX11Ho30d473Shpgsl+k93x7TO
k4wfuxcPQp2tc9iVMe01bnhdFzfj+JrSI+01C9iJecMZXWYfjMxdlKJxtXbwhfBagI9wqz9UF8is
/PQf5GdzFe7EXbNrlprNjIWBabOLX+jpTOWQRNedHJy1fb3VsswxU/g25Uc8YbJkBdsN6KtY7KJa
vR7joyTLB9PPD6EhXScNTqWvwdOWwYwy5tZrmEuXUpdtRuR4kzBaidrEzOcSD7gPEC2+BpQm7Fbo
L/WMppnasH6lsMSXUXrRGdmN1alXBBFu8VOn27FIoAgppcPQqjejcSOJj60Lu37wQBLJnogOtO77
1BmoR75TV5ey9bNAq0BQJafLqpukT1+7+kpE8jEny+MkaVtf40Bx7evmqxu1511rfgvE8FIO+T1Z
u4ff5IoM2q1k1HAOGGNsF0pM7TKLXzPVNGxpSVxkjvz4tOQzJ0oKBCUxJPaVNqDAR+JE8y2n9YsN
vaAarei7oYM6RKamWk7MJy+a9aoNxEkHy78pxbM63apS5LTkaZL65usLe2lnzDwuTaKp2yUHd51Y
lxrAPCVEhtVdohE2PqVsZ5t+9ioncqWOEira17qm7AVZcSpZ3Ai1uo2rx47LKhGNjUDJwtLKciWr
z1pC3xh9/oOX2oFmettRGUo7K1tvb8a6sYob0jHKKD0VlaSem2b4qKZHmaREKEYXlZJsUUpe+wX8
M0l+JoTfFDBltfsrJR0wIJ+deD/b7DAWJAhj4hRIakt/3HZF/DNi40zQ4kTO7XC4bY2LBOLf3NQu
atV0ss64EAZJW9Vyg5BNcB2qLtpq2WNr+OvcU6+lanjKtOg7ILf1MHS7WPbPyhB0ck9X3iDvQsXc
ow7htGZ95pkNzdOak6rDZQyQuDLHVdcDTY3JVvXW9uuFnqNBPm3CmX8gR4HehprF5bbRt+I6O3S9
TR8Q+VEb9mb6rFbChUs7ZgD3YXcoztSz1F6CpJzYbWjI0tJmvImkzoGig2vUAOB4SF3phmIsuruR
7eGhLQx12rQfokB0Y96bmdXIul7WSsQ7uO5sifa81aQ4b1229mjrNpCry8KRbHeVHiawj7jt1rpL
69wiZ9qsQDNN+IevmL0mljvmXTNC393ZBZwOu3jjfi/6La+cw0W5QvNeXUHxtA1vlpAEcyzy3LQ5
C4PdqJIqVw6jawslhn219a/IvShb0GU7IVwvhVCfXLCPAzVnr8toVWPbWFiT3IM5VE4EFfXXK/o5
cnkzQcMegBcZ/3a2eYE5xj3sftF17USXE5tlldnJBeiVLY04jbPIsTcDffwxgTAOU0LHl9bnnkDe
WR4vgx5dy61sByHJR3fwdtpIvjBzeiNxOuNHXtxIRb8w0pNz+ZfhuXegWh0JudKMrrPm2UD5KdKW
sEPzbpf52ObOwOCOo6+mjA2wQ7mRNqlz5a3U7sbi386IHK9s4gisam6mxQr5HBD4yfjsKRTLUB9b
yWBit/ERIKS7zTf9I+yXwLNW3rVR2PFhOY1x8t55N6vThfEuLPGkfnCFYLLq9+u4jxyp+BXGykKc
sGRl9sgJsepRUpqsFOEqam5078zPNl+fhBMPKSQJf25MbXYQ4r7vy9Bnf8TKS1kxg9dp+ivR7r+2
8jmYnM7bOzPTZ7ybsChS0yExGIq69d2VuKaVgEpGBFhQOagtpH3w3P9Pu/Y/7Y1ZRXuQFSMBvBBd
V+voCf8+sYf7zGZbUrEK7gv2Ji1C/cq9GpzqjgZ+11o4fIu7c/ZwuF7aVDCRM7v7eq8SqK0D+vZ7
/g0zkQ1qcSv8v2/O2TuhQcOqAxSKroPiwW8vofQRk+PCei5cK/MouYpFBepdts3ET5oq68pud/0N
ZH/xJVvVocAZUXVcf211+vBPz7BhkT2EGg0ahtl6trHqGz0pn2v3ot5LO++i2+gb1CsXzMwhMb/3
zV92ZqvmGxBAeQZ2DDhpKN/t5OuJvDq6WspPLg1otlI+gW5WWBiacr3Srt5pW8wsAgHnONb5gN7i
iXenL6Z2mshIRHIQpA0V5XQ/oXah7MjuAzt/iIkSTRtBG2GVX+j/RnzK0f9zNudAj6gOpMYTMS4e
QJLAOXAwzvxNm6/rVbm2tuEZOcNFqvXT+/Mvo7NnAU2+qId/gIMX2/l+Eocn1mtfEPBDWGTYFe5Z
97gEEv8vTvtfRmevwkCdUzTSt/sme9LOY3DRkR0+uBt4/IEopz+8jff49ZFY2qvy7I3w2ECVqDK7
ycNEnBEc0kcK6uvkasmFUSav6+PpUw24Daa+dQ1mzjlKRjISv2+zur2WTGqLnZGf+21+F5rFhRUW
z3rlwhiFBoGQ7HPaWpUgOAZDe44Id7sSxU6EiJn6saZdkxq6VgToWhHXSldSEYNIsey27zZyAA9E
BdA4RenMN71LVfxZBkQxsZJxY8NfsR7UqPvjuP+v5/5/e6/Z9R9DqP7zP/jzc5aDGvH8evbH/7wI
nsusyn7V/zH9tT//s49/6T+v8tf0ri5fX+uLp3z+X374i/z+3/adp/rpwx/WaR3Uw03zWg63r1UT
129G+NLpv/zv/vBvr2+/5Tjkr//8+3PW0FbJb/OCLP377x/tX/75dxKM73bT9Pt///DyKeHvXT/F
yVA+/e3/1Fkcf/p7r09V/c+/C5Iu/0NURZgRUDnCTZh+Zff654+gGlI1AKcIfWjTjqG3tPb/+Xft
H6bFTrF0aGtMEyw3f6vKmt8/mmiKRNHUqQpIZMb+/q8Z+LBWf63d39Imuc6CtK4Y0kfHml8jI0lh
SRJKTLJi0kf30bHwoj6O9Tz3b6yrToX1lV2YbaAzN5Qj1LD5Qx8u3Gcf7+zPBueHvI+MNhgwaOCu
Z1ctUZi5TvxbjdSpotKWuOAEvp3gv87dZ4OzEx5Zbm4NcuITHOz96DyvD4BsKA5MqqraJoH0n7av
2wi1phsX+iPJAdTjlk5Q7RpwOB7/HTj+jaqtQTi92y6/F+P95M+40j5/mvZx8itZq+TczUgqqS+x
8lBCtSCsgPL9AGskB/scPVV3DfWE7N/Uyi+9eaqHR7/Y6eFKQaSkuTX4aiBvUrLO0Z8Sk4fasgN5
nS0pRMy4Iz5/6Mz9TNsqCqhd+Dfj3QAESVmTTJRXF/W34FFw1F15759zIcE0men2ODpDCLDAzvai
Yvv1Kv7l3dfXAxCacpMKhNhwlisyQqGXkiPXmzxdjdvyVntCHFF2VxYtzuSaV4O6egbIoySv4h1w
pVVI+iO4s16GCuLFjfRgrZ/7x/qgP5tHkHQXyn2SrsQCzR47xy98/XqlpLfb+fMugo5AnxpqlTmn
rG9qGWVudlGeXpk/pG5bxU4pnY/5BVj1kL6+wA6/W88iAtqvJOqjX8AL6JrXdjS0Gy/yY3hfx7YG
Cz2QtRLi6dVgrBTe1gYtJHo4XlyIMIboULfWKuXva+plc0cKaOoWlH6RpKHIv6UjTK82fQj9GdXX
7LlIt1Z9MElfRjayDmIIyRQCYE54Hg1sW3g8bVqMhfJbnyIRtYb1Q6udeNgGoR2Hl8NPv18JyVUW
r5pDeG90B9KNE5FBZNNWQtO8lTghkIJipRqMp4AnEuVRFH0g1ZTXY7dpJVstfgjaDxeopMfABdXp
u3MPesjmxVe/lcgWlRKZPHSwtlqNztsuC7Rto96m448E5lJAHXlFrtHVaZnPHC3baaAGo/a7VV1m
wrby1NVA7UO+KoPHMXBXYQN0nGoKLa+91ADP3DbinXw+KisjWJkxiJNVPty1oNlR2MjWTXLG/4/y
2K7NpzRkmrVr0wCVcRP7D5E42gat9rLdSE9WeKZU6UrpD7l3Z+z99urr7WNMd8xXu2fmEWtaS61V
iPybuIG376APe1G8SE1avGyKlgiu144sNeuIjdSJF11z4U10KZs6BhEarnT3pevaVTn8RPe1/yUi
HJysuit0UdBGFlZ6uwZ6HoCuWylkLb+BXIUuKeBPSM3WKwaVbgUoJFQWDVmuFcytVJJBJHsR9815
VK/ry7xa2Xaa28E3/wlUm+fZiryuvg8IyqUYWPV2WW7BgnpAzV/NnwhBoYm7cMiU6a35apZm7nw/
yL0phcyShvAw2J0769G7hOu2GZyo2Kp0DOR21q+ziRriNrFe+gR/KdE3vr8pjtGz1K1NNDGCbd2e
+eWOrhPrmFFPHxzJczJ5J5I1+npd1YUvnodxAmUVOBz5YrjlhDM2sJE7ukca1xaBvykoGq4FGdkO
qLr2ZXlrVt+t4SLtHP2b9pAItkUtTXNc+KwoS67rZzFbF+666kG/nhckpeWNEdCZDJbU8VHC0uzs
TAN6NTqZto2N868HM6uK/HHJG0C4QT3hCpDV+/ga1Wqd+0Pn+Tfmj+hJ2GToLDuQ+XOpk4QCifxL
AA0NUptuNoCWPp/koABBsSi9X/qS6TzMd8L7T5m9NzF6d41lCd7NaF304c9q7YNvjwEZOl6yruRd
hOaKsjHJRTjtHv6GeEK12WB8Rcs2aLk7C7ldn7qrkXsw2FOv7UETq8dae6EdZWg21rUWkutHjHcb
KQdN9VbdgxQiBGDXxmo6cd+N4SEuHIDbZeAEKFHmNm1JcLQUbMd+pw80d0D2AZcz9J2DdAjcdfTQ
4L/UQQ6v3kXhXlqQesaO1O4Aa8v5IVHWUQedDTRLG8M7z1/i4ayXnXo8K/ODJh1y69qi4z3VLwLL
adDKzuuzUd3U45VF10wGnGgPU8ZILxSKl1y48bNcA8GMfhg/IEvq4Z2jdjsot1a07w+Vv458WJJ4
SaMffrauzB9hv9YTuyTIiQ6meFY968F9PNAl/r0r1lACJnB+3CNf0q7i1/g1Sm21AaLp0FtSIsLJ
ZSE6kbKyTLsrnZiLVlt5EoLlk/iAaHfGDtR9Y23Ce/+VX+Gae7EB230vezs3uJREWGzOTXkFcXE3
buSjr+wQ6YB0CfUD89WvKGbawUQAYAOUK7cVXd9A04N1Fttde6F0D8awMyVnlMCX75riXBJXLPs2
a7ZtQS3eUZJ1EW3SZM1Ha+ba4zXSqiseBtxfqHvQ4GnvWAm5WDeSXXkrNHzUZP/1rj15fb3ftLP0
Su9lsVJSCb8xL6hhmhf5USzORfRgPeTnEtur1VXRfys8iIDtFK4dcQ0HY0PqHJxutqKVXsguWh5P
YSd09hS1mefBpo8grL6shbXm2f5SC5Fy6l16/8mzd6mFg0twa9+/iR5K1dZNoPRbxXMEyGrP2k38
fV/SqoorSm/eIQnXqbrxH7ULM7bBzdYI6ZGshq8HvaRxNayNu1xAbAgfYRWuabRaIlHXTn8tYCUY
VQy4aWeevCaEQVb0pnfTHYJ+n17BRhSZ13F9HClKF4PraE21lQcw7GDKQemTLSwyu6pujQJcpp27
lAjt/AaQSNneV8NGVW+19EXpQWoib+JPYq4N7uh6oMUQELa/VY1dR319BPi7zlSwwLZe7RsSILJj
0nQDhByMkUP6h8KVdR4mDyJ3er9921e/49vfYcIsoJ798b8ZX/+XUfj/j7H11C38v/4VuX6KrS9f
u7/ZT/HrS5YGTx9i6+nv/RFbk8b8B/jAN3ZmImEi6X+F1jxh/5AVun1gEdbpxjbZ178ja0Ey/wEz
jwiu5K2r15wUcH6H1oIs/4NgG0pBhFPoaZI5L//6wg/rdDq2/lgaoHBuESfwmGIL7Iqmzh6x3JQK
JREj45hGKKYAM8x0uo8kx+M9ejc3vy2/DyQ/How/LOnSRFqs8nxDMvLx5faLXtbD1NSPUtPtU1TV
QKb+sQvJ1pwezHR5/fUi/zYh6yaKam+SzTPnIPNbOLbgTDsaeb2P/GI11peBL124sL6bD18PZ/pd
n2yR/tCRXOd/5p2NhiT7ykB56GiGwKZja1Wh4xHxln9t5uSsvTMzu04kQFoaaXjj2CEjpJq3LbJo
X1s4tQNoHdfZCBIlgzmPnToWpWWJWDAMoDNq3ly6Vd2vZF9YiUZ+8z82Ro1dgaxnEhnV57J3yeCF
QYDk7lEazHNX0+6LCF4JKboVaVH72tQsIf62Gz7Ymm3tAGU6WpUG4yjewI5erpLL/C0hXvCM7y1b
vIr2LnzOMKT79+P118ZPLNsH27NnVqXGWwSpaBz1VLjVdPOxSBc1yKYk1GwHcjvQ1Aj/H6dqnqs1
B9UURK3m6PbKj9zsth2wRvwV6zzTbwOXIEjL0CGbut6VHRC1Y2fiSRb6wv756Ab/nmaaU5WJhAAu
xNmhywVJENAGNI6KUu9DsHzI24roYQTh4Kj1Y2MsbKETB48cJaKjCg1ntJbOcnOKXEVNooXGMUeq
o63vUqsCf73Erf8xA/jHqGDrMukfo3X5E92vVvm9InEZci826FHxGsO1W+FIhLjgAp0zOUy/2f3X
u+bUVFoTFdqUWMXmbNdosTgaBVmKI4BJgPmKIa0iMw7wJ/1DlxtOqGk3sIouHZQT1yaBFa8Tz4li
8RR8vJnhmamFrAu0I3So1bD2bnt13cdwvqdOCC139U0BcJldQjToTOCXr8e8ZHx2Sr3aL/zE87Wj
pf/UAXUV+KIhPmcG56QvLLGBnNg8XHPsHBiTdegGZo9QBdGbXKqJdiyhOrX874kLpAco4tdjeit3
zY6mofAmTK/QCfVIqU9NrxOmGe0c+l4jiXgJf84Gtz9xhE46j6Qd24dMpjZid05Dslfe0h7vLA14
ljt/28jgXyamPQmaaF2cjzjVzdCA6f0YkKrgJrGbuD2Mxl0/rtOs2aNGKI70iInNEunAiXcFFnJU
wdHYgM15TnvXBC2QuIqAVgPEiYq7jVoT4VsOiW27mOQ4sYtgSZvWFPII7oTZyaFjKakSmoaPHcye
RvRdkDRbJQVdU40Tlog45iOjUqLLlCJ4LmF3/sS9KidBVutyH9x7TQ+WO+4sQs5gjcwXkaj8P3xJ
JmN4idB8MYuUZmbrN2RaPuhtEtwbNKEKya8wWugBmD9VfxiAdZf9MWl4zaau9uQiltMAA9WFRMMe
oMevT8P8zP1hwKCuqEMuB2ftx+slqDL42VM/uFc8Wo9L0I0rK48fo1wf1l9bmiFQdPSomSwDwVZm
TP6sj9E1VpMIruDfV2tkqZ+MnXY2kXdNrUeuYPvrpdN1cu4mCYVJM4ttPlscD5afpHdN/x7RF9SX
ZPF7FRjfvh7UyenjncPRBxLxiUZ8MEvTkHJsdGq8V+puV+noyOv1QmZt/va8Td07MzNHs09Es6ta
3b/3RvOM2GSbxFVtu3GwlXP6CnuoXekEXgKZf3LSMMtjhzNIIDQ1U81mUKvNOGy1TjiO9MJ1aw+2
Uape590220qX6YNxIW5I+3YvZPi9xbfnxJjfG5/j5qxRyIJKHoVjjHbPiJipYP40cvBC+pMrqZvG
WIIknljLDwYJ694jpHqJyE6zGK0ZyzRwl3ZNQTHP6u3XW2ZpXPJHM34wdFWiDsIxsKz9aJAji1R7
VO6Umrb24Uoen7+2tzSsmUuW0I2RCgPDUvwUZHq7cePGUZvE+drMidP2YfZmWxT6NCuAa1g4hpVy
ZvT9eTL2CwT0J0ZiyTLOFysB6eKcs7/paz+MCkMAI1eta9Naj9JOgdH664HMkKlv99QHM7OR1H6s
aVmtYuYwHCasbb1TLnobQmx7mdfw1K2INXxm9Hwk3PTZrrN0nSsYIP1xQiC5QNP2wVpY9/gdymh3
gKk3S9D909M48f3wboEAmJ1qPSy9UBrZgEX64pfqvnFR1YOhemEapw9/72ZxeTCwP83MWcl81/KE
2hOFY5cP927f3ltGeBfk+nntTbKqZYVmbHAp1gU02T1tIYUULmzJE67Ahy+YT60XqH7d8AViH61L
6qZqAlQ7UldWUS4c6pOmFFw5y6TtFJHnj4faCwLPUKKGQ1ZoO8EFGo4GvIEI83D79bSeXDxFR1SL
rCve2/Tzd0Ayrc69MJYwFLtPXaXRKf4NduqFtTtxli2yX38amUb7zohHe0YLL59wrLutD1c89bx/
YxQq5xjKH92Q52FiHiPsKEelcEQKjZuWAgFp+mihZnpyTXA2pg5r0FJzH1dOBQTHXS6+lLQsNNoS
yWapOG/r3/il/zKzdXK6YMo2LcjfGMxs8f0IEbjIrNlnTQxhkyFIq0ZY6oM/ufDvjEzPyrs10VA7
iGDJE46ycD1I3zTtW5IuOYOnrz5uVlkjHBHBmH00kgi50RpmyiW+Ty4Vp9+NW207IedgsHUWW25P
DolAD2EtgptPIg1hW9Zd2iV/XH1Z69BH6ToA0dbqRjt058ZDeiOeedVCTHtytejNhgUbbTo2x8cx
loGAREAcCMcouBO8q2ARL3TySkeSRzSnvn5u9tmLK9MGJOpdJhz7AE7/1s0ve1mh+7qj0Jf4h7DX
DlXRHfED1k0mVatcym7LGtJl1SsW4odTU0wKdAotDRC780RonlRqPzaKezSTbUqDnoXYxAiM4+vj
fGpKuS6gEQNrpn/yE90A1YTYl92j2rdnaJXcw5p8/NrEqcOssFymSuBOu+VsZxqmW0qK27lHC9LB
Ar6j7HuT79tm97WZk/NlEAuJ5PClzxp+hdY1nVK7ZFsyu/BKO4T7qIgXulJPnjPEAv80M03ou8NM
3tNPm8lMuNcNJ/8eO6DiwaVLpg1UAv2m9dfDOrlApgHHPZqBHOvZnvdjZJXaemQbCI8iyy941cIW
mPWg/OE1kff708TsfsqMppfcFBPiTXgsKye7nAIF7zDJ5FFinTS0z4d9Q13N8e+/Ht3JA0eOlA40
BApNEjsfp1NQx65swLAerbtyH62zi+oiQZ8PMPxwnv9w1+PL1wY/b0ZSqjJlRA6USAv57IDXfmDJ
pEmM4xA91sVBg6VNKy5lZemZ/LxsU+pWJqPKwyLyinwcV5OLueDXJKqz+ufYvcb9z6/HMcNLT4um
igyDf95KVvMmLBK1uRX3gXtEyKJ0Gmokuwmis9ZuwWn/oiMb5RUUlZxFoPapkRmiCJ6ZlAAHejaD
qpvqjdn21jE+Dy7NAyxJG/1afwlscUOZ9UewyZaGumRx+vm7I5fWnlYEChbrTbeu98mhug9edce8
gofMbi+CjbiUPP18l6jccxw3SioKMz1bvU7K5bilsnhMGtepLek6V6p1Gak3C4s4zdVHRxs7PNc8
NionYK4O4CuN2gVuax7R8emd0REeK9221tG+aWEBJ5vnOcpC3uvEBQazCsz3+PgWef65byVJTa+l
UmMeEbrB5AR7h2TXHjayA+Js+/UITxw3SqqqaJKhggVoftwgH1Z6rbC0o2l+MwKogEG3u+m3ylOc
rw2d2CP0I0qw3PKOEb/MdqXQ+/5YN6Z2jFOLHmLPHkZj4YGZbtrZYmECwtfpHfuc405cOff62qCK
UFy6kepEtQhMEtIUOLu8YvP1eE6db15+k55zCrsgHmYRUF42Ac3VhX6cUm5xuJKf9NHOr9y9uwMR
C1jhGMfbYDmvfWJLoiU9IdZ55axPZOZDaUCHKIeT3R7irA0li12AY6cDZQUsevXfuFGm92U2se9N
zqnEB8iC80j4bRKeQSd4pUoe3dcrfTWu1d1If3C9rR6V2lkKqE+8Pyqxu044I6u4WfM0fhDFRTb4
LGr9DY5Uhx5s72JqCh6c8T7YWPvF2PrE1fLe4Ftd4d1llnkK7lauaNzb3XpqnlXUHQCfdedkRxQa
VwEsWZt/4z4jCc3x4ySSxJ2HOXGqF0kJqObYdUBuyURnJewmgb2wZ0/tHboT8FQoi8jK/Dojmo2k
Wm7Vo7yVNiTttxBQrvW7jrdI3EGQunB9njjzBkGAzJGEqp3y08d3wa2CsfEESzl2UtXtTLBMK+qO
6UIC99QW+WBm9vzgNyVmC2vEsd8EsAvazRa9VxqwwmGdPyD2ShviwuFfGti0h97tES8Q+9jvsBgq
JclTsfiGM7Ok+vWpgsW7xo5XeXVk8gWfHjmpriqyLJpyzLWwsb2keEQX0rRNIafxqmifswzA31AY
G62kXaKkY3fBl55e0dm557snOBdXDfCR2RXnQkPTVyg4vuXPqm207TaTQP3SG3RqNkFGIJMuIc/A
tfZxNvXODduhjJVjAFGkVd/nylKf+Ke6JLNHip+yFbUK2frkpMN2KHJfRzDwaMImDgMOWaCvjDa9
bGnlDJoIdZWzAMyYm4gObK12AfzRDyRHTNqDF/4UitwpS9FpoxLIf3ipRN1loy21RH+eCLryqdBK
iDoB9Z27jLkZjqMpV9oxHDTHoyRQLHH2nDgrNDQZPFtcNKL5KQtRt6HrWmOssqQKvezBTf2Y76Bt
JAEbXYHvX7q/P9+mCDRAA8XFPak2zt1shL0hvB5NBUft3IcNYJAus3RJeGvByDwdmrZaXQWhz6Da
2zD4PvG2LhZsZgDsyZ9nJNSSKW8b1Azn+Rs5an3yLINyBAshffNutQ2YQye4F6+tW2NN4vNGlFbD
Rjyvt/EEyF3V37++vU+NEq4ytjIVtyk2+nhMzF4scGMK9WiC+pfdV1F50KQl0OkpI/xy/lHhLJLn
RjyxC2nmyLhzTMH23H4llc8hehJfD+WE8wRvFAgB0g4Tmn3+qltyEIjIwcpH+UaF9RJwQG0cgDz/
oq3isgeEVdlMIoqbCy7iZ0/mg935484jK2u9hV3JaHbeKD20erbNRuAHeujEBnIP4rhg8tShJnnJ
7UYYTYVlmvF3b4VReEmUxbV0TI19ot74wRLh2gkDJNwmAs+3ssPcQDpWaSgMrnjU+h7eumQfJ7df
L9esS+9t738wMUUR78ZgiRG0xrUlHv097SlEslCYgpIB6P4sbltnkqmSdvq18JCd9+tQtJPn6i6H
r2alLnzJ53Bl4uz7a6yzp0IVa26wkLH2CgJVBa1cGjQ1MvkISBa+HvSpqxJb07SSGAOpOvNezFaD
jbXQmddV6yhQf6/HHQ07dnDMjsqTv15KJM14aP41y38ZnBb63SyXGZ2gYcwsZ9VL3B2Uvl+3Mt1i
KkmeG9m1Nhp7R4XyDlL6f2OsABWIdCFL/Rw6qUL7f0m7st24cW37RQI0UKL0qrEGz66y47wIcexo
nmd9/V10cG6qWELpJOeh0d0IkF0Uyc09rL1W7dMUa50eWzvY5BDtBu13DxoHNlAu3GjH6waX9vHE
Hp9R5HOmZSCFFA8DUEJT/05Jj5mobVX/dQSqIheErAqwZVCg5Fs6w5yBBL1uxAM4p+9qP7oharQS
JC1cP6ZTiG4LUdA85UsRHSnKqANd3CGpw6cmIXual/b1r7VkAuAOAOQgKILUlvP8A4giK6Vq5kOJ
5rwwGqAz1F6um1i64gyZitMHLj8W9J0fPj0RwQ3d0ukAsWBovqI1Gzgo4YDK58DQcDVE3JMdGNst
7TmLTNEt3NyLXvMAcg0rF2/hCTr9JbyPlutJFOYZvyQfJVMjz934DNGO/9EI90ln0oIRP4aREM5D
waiXVH/Idf0/WpHPP6pQqHkktdoEd/VJos7y212QqP9iBCVTJmK5ADOCCIzetVSeDnNYv8R9+bMU
+h3oBLbXT8jitqgMGIro4BLyE6W0byofa1Ei3asiPTKrKHgTMN503c6Ca0CFCAmHSg3Y4g97OEnd
DMrV6VBV4ZM+qvskbTAAIoNgKZrcf7BliGDwQByC15N7ToZWztJBzrA/MuqxIcadkvcBOm5q/Xc6
Ol++HVAfFYE96LHQmuWuVw4xii7KJ/GQJBvS+hZowjFNdH01C27i1AbPY9Y1kI9B4Vc8VBLguvPL
rItr78RC/HRmgrs2eR2Jgp9iGUXtCopd3oAg0mmhafKYfMav9KiqZvqD/ipsoHwseri+vqUXGREU
BR4QQyAgbeBCKQ1tZ0QA8+8XGSPFGKa2yz19DDfgYj8OGF7/F4NAd6OSDHjwhW8nwZQkup6JXzU+
sOHZvQg1CpMB6xj5n/w6SysnkuNK/n1Q2BuM/Awtn4tmXNkWVQkdDPHQu+0WKiAbKIaoogkafQcS
J05gxakjQKD9Ya1lvHDvAFjF3WbQTkxEcCdUF9swEAIyHWoZaujdq1pHt2L0RtU1Sb0FR4LxHgMD
F4g2LsHedSvGcT4U06ERXnXtLlN+9erzP2zcqQ12jk9CKYjidVMRVViM7XuQqaXvECKysi0IiDr0
ANcLeAtVe4aWR3lbhisBBpr7fJmoBn4xaiP2bXIwDDD3rm4TcwYPVnVfrBdNlg6KoQOqwsC4CAl4
g1AhAgCo1LrDYIlW+SAfJQA9UWD7gAaJlzsdqB1Gcx7/G41WBV/vvC6knprm8+2eyGM1tV+mB0ey
JQg5uInX2GAFuM9CM65WywgLnxcVKMwcYWCMKJd6aoYWC2WdisOB3rPKJSO6H9xi+xs98Q/3HqV1
YFtFVN6QovJZcCjqsREJfY97L7nJPrU1DIi91gBPtF74Ccmhtabd5eVj6BYGQdEZnoaPUxs9olBi
TfvDPCiYSoYgFnS6Ku0j09d8KPPQ53uH1xWpPYbeFBQ0LpC7WRL4EdG7w0gyuyQ3DbSmpHk/ly/h
FEIg5Jimj1L5Cxj2lTx4Iec/s8yz+g9tlYy1ilPDbkiYW8pegvqPFVmdHW7mo49uQguivLU87vJV
PDfLPVlyLRXlqGDBlaZaZV8DQKRIf4v5R5cQXhPeE+1WFGr5Silga1GcshvRYD4dM7D5DOmo5let
vK44tssHGDMyIniLEB9haoVHG2ipmjdKLLQH8B+DAWBy2oO6CaHJ3n1rflYYeD3497OTOgxUtHYt
Lh03m89Bbx5TjLiF/AtRTXPaDHXYHeLoGIqvVQBxIaD+Vla4aEVHqgYzCiqh3H4lIZjwQAyMFXrI
QiwQcDVfBGfgObewstIDF5CtrFyLhUMC+XcZXTxk+qhE85EFJUrVV35ziHqKY2iYNH65vq6FZZ1Z
YB7g5EXyyzhuoP7VHiAF5okZ3aRVc9uma1BhFrGeX28dKSLwriBjBVyIZ5cV+ikgbU2xkOEmjOsf
0FU0ff9IQx8s+XTlNC6U1WENs60SCpJAyfGnsTKqBlT8RXNIXkQ0XhoPIniGq4AgGIPZdo72ODAq
tZMdptmVsl1mBy55+vu6KH4EZtUAjsJg8EVnGWWLpiv0sDmQ+DVTO1sfDHuc1g7/QvCpo+aKUQcZ
8y+GwhfnBUj9dfAANWpggzPf5G4BGAwUol3By1xhS1aYuC7PC8yxQBB9XvCS8WUFQer9oetpfTD8
+3qKIFDwmJAf18/k5atzZoMfA2jCLMmDGDbKWHhOG9BcZ409qiJItoYV77+4HDADoHyN43khiDkN
BoZgprE+TCAqbbKfLbTqijlacx4YN784/vhYaG9ijFC7mFCKIHpVti2apyk0ouJpE83xFjwjt5ry
gq4oSpMiVN7ylTRh6TOqUNbEHUBbAF2s86tdak1sgKK8PkDYyhoy1ZlU0K2Sl6RaG31dut24Z1Az
A/QFRSfOTQWVLlADcqWH0B88AyQrXdp441TafV5v5SBagaJcekXMx+NTYl1oQF44/KgV+nJQ4LOE
dtdBDq3R1mo9C58OXh7ke0jAMdfPA0ZzQIh9JVPqQ2ZAQ0cfMBQogRZKJJmPeqC6dj6WHNaZPS4v
6MUiHYRqrg9dJ0KSr7aUVniM5gkIEaXLzYYIti50MtjvIflV9AWgg6jcR2MlmpB/fxhj/SGejU1R
Dm9ikiUWkKGj2WSD5ogx/dETUIv89RU9+8FcWjELvSyNGj7QFH6Tkl998SgID/640kJfuJ2nVvjK
gdAEqMb0BM4mL3Ztmd3ps7KfJ30FNb50nhguTkWEK7GxvvOLIgwS+C7rrj705DMYt22yVm/j5EJY
9swGqsChq8JrXvbIQCcWD36J/VXv6bf5huEVZQRkN9kNZk230rF779doBBYSMdhEQMQid5R2+Idh
ogRDF1Feo6U6ONB1mRW7M6wcGZFyC5rQD5KhHwJN0uxZert+ONjmc4/9mWUupjC0vC0aNasP4q7f
Kpvf/fl8t0aOugBEwAoZlzxw3XAF/KRkHs1EKkesMN7qO8msLG2reN0WVEB//0pIVKcsrWU8Cbw7
CLpSk4Vprg5yHHrUH3Zzkj/ngb7m15Y+HNrfQBYBJswgXOcHMc99se2rrkJBfTgMTXHrS7jhZBif
9Cr+MQ1QJA79ubM6En738+hdGafnuRsAZhyItutHHwK+chx7kAiTrVFVbhFixWXphh0dLMGYiakl
3WxqdeiESZ2aul58J2LycxzCb7JW3lEpuvEJ4HZi10WWrrd2M4h3PQYbatXY6QY0biAfWc3jtzpN
DVvWw/ukamonaWZq+1IGJmq52GoVwbS8LoNPUPXBTuVPaQnKorZwrh+zpVuFFj5SbwZJRFWW1QNO
YtdKQ4cULQN2wtOHMXJCyYwxTJCy6kZjg55KgnLx3lg5DAuP3ZlV5k1OrDZZgyFJipDBAJ2VoUQ/
dLX58OVwW0PHE6rK7vVVLjgnxP+KBpYOzC5cjLRiWMoIu2mqD4k2goFx28zyWnRyWTfBmMAfE3wG
3Mx6UNUdvNO0G23RUTfju3HXuIypvX2cXteapV9ZC+cfzuxx/laNplrvQ9gDa6m4E638A2J54otP
LbIDPZj4lVdpdu+koFryYijhvgSWBGmTRxBDrsJ8FhAU58uXzze0lwSI0dTYUOLlh/om9GobQkJO
cBdBpALkkXtwqj02hVm+gAit9VbdGHvcr30O7hindTm3tQT7jeN70ARTbCV4AEnZhh3keDYxvwEF
0xyTHC/QJS4//6HBe/4BuBOdj6KckwRHjEE3iQVNnQ3ZQit0U36uYaoWPBy2njKAqgztMj4zC1JS
DDKLSas2wRjxdB/4hhkm+TaU/He99E2IP9+WfrQW0C1EEihNsIaojI4K3orzPVbHHOgqI60Peq4c
xF7Z5HPrFU23ErAsXla0w1WWHbG36dxMq4CnBAI99UHzQTYYgIdRXUMuLb3rQEoRpmWHSvVFIyqo
ZswoyBFiCfT/g311y5CvPsrIqqc44S6wWm+9xrJ8SU6scpcECm6T2GDcF5dkSs2+t4w9EPzP/R5p
ky27wKJ6BUBG+S7eZxAVXRvsX0pzZWDOsWxEMwA9MK984nX1NMvbRKN4gm+Jp+1yN/PG0I0wMys5
4qZ5hUzddb8rL/n5U4tcTB7EU1ON4H9BdNFuwwdGVbxVXFR+GKu92U5m+zrfxDb7H+2ZgmbUlLwJ
iFVNhAAfiJZt4XD9Fy0kJWefgN2tk0/QNmjadgp+EFWOY/2sFPvqQ+vXOoKLO32ybsJy2RMzk6Eb
kVrCTPltQrUktKQNOYIrd2rM1N2ywmhu3vmpO+ZOYSeMNG/lyy++66e/gLusUZQGChHwC9h8dPXY
HTHFXkKx1sABHz/D7/RB+IdHVmczkOjvSgj0uE8r5YNWRjqpDhpEX2bxLetXyiYLVWbM7v6xwL+x
cxG2spGp1WF+bu1y23n+GwPttPvK1iFU0NwPm7VFLcXHZzb571hkCspuWBXx2q2ybzf0kbiJnYOn
8frJXPKuAG0iMGaKMwDmnh+ZOZVZcOlX4G2oj7pabsSRuJE4rJhZGDjDR2TAGVbRwIwUFx/PswQy
kQEHo/+ZY0zpBUHRRgGjCHUCcIQGNmukdc+I+gJ3bfxlybOfmuZymnQSMqh4w7Sgh1shAdSglj+u
f8UFoBWb70azhZUsDUz3nH/GsKtJMU4Sbh7yfIgI+/CtoZGAg7JSoeBZQr+8y98VWXwGdxT4mpVG
NSUwuFnXf8fiUk9+Bufq5QDog9RgDiD2n5USLl1djTkXbaAxabCqG/j6uJ0UoI2u5dlQHcTgmwSp
zKD/dX0RS0EVOhL/b4DbL62rdJJGfYV+ko7+uFY+JmWzk3xdM8VBehHkeo8ZgLVCztKy8PzjCjCQ
KpL98x3sjCkPs76C1SzcgHbR7oTH6+taumqnFtgvOPHOGU3aUQwaXDUAhEJDtiS6D6B4fd3KoutA
NRTzCwDDom/E3Wg6d34a9tifdBtsBoib9mZxY+xqT13JeZcCQkAZwXaJ8ggqldwXi5poLAlIqOA6
ANs0HuLhs1Niy89H0Nz/wJi/FUJV9PrqFnfpxCb3DSehU3OlgM0wP2bJjaYcr//9iw/Y6aK4063M
pTokKgyIHhoMqqMhidAeQPb/w6iggQ5SETt5/xebuPsYWEC9CcxE5weD9orc6UNeffWGQ2u41UDo
aFMESKJdfyevtWoLHys22SXiMxfEhEC+MF6xiym9vo8rpTG08pCBR3+w4SU0sKmBMDoDD7FVvxAJ
iDzRljf0bTLsFeNLN/zUOLeL2hxN8lzDeO92L/0hd8P7bBc89TcsdVI8v3GyD8wex98DW155zRcP
7cm6uf1NaBC0eaWXuB14WDdQHNp2W3mzVnZaDPUBNmNPKkP58FiKekq1WgVvKgpp/i64wwirA1+G
2ordOjIIE4QdeY+eV2Nt9uUuthVtAwDD0cECZ8f5URLVPK7DhrAvi1YnCLYxHpx40Y3s5o7xVuP0
ht71zVwMOlmn4j8muTdHysIonAVsZgvU9rj1d2QnbHwP7chn4lSWYHVuBCU5u4V+7D2oztdCzkW3
emKfc0NIbqQ0nmEfEhFDaH1rb4hTeA8gYQfStDOrrWqtj+gvXp8To9wJnsYKQg0dvrMvgTKzeiUi
XCCI0CVwpl//vouWgP5BsYx1yRUuvu2yUaqaYi4PzQhRhhZRdS6aY/oQ0JXnaTHONQxAxGQwbmMC
lbsauVCr1O+MEvCfwUHr1YIgePwsALNteKIJmbrcHF7XTuwCShhVbhYUIrlHUYFP76mcSRg9xZds
HPUbqnI34WflsCll47WwBGd4ywuAnrItlAjQSYQaWW0JD8V79Pd4mfPfwR1jMURpQK3wO1RZNpUW
Qh0VMdUyNQX/1/UdXboxWDJCRXh8IIF436AZRtb3s8Q+dG83d4CPQB4GAo/QKnEEq/zV7ilweZIT
tRYBxb6TH8MVhPnSM/fFhYCOpqyD+5oLEnBy41DL8RNaW3LLt+YR3xrVgN4R7Wmrv69zky6w0311
TzD599sil5Nnie+34zzAotuhRJc4vk0e/AdoaERetFV3sp09lyj6vtKHga7coQUXgThVResbSheo
QXB3CHtRq1NdYG8rCJc3t1VQOBiHXrGy5PNBKYWzDFYLFDsuIi8/V4WhUX7vKyhkmIxev4mOBmCC
ss3YwezNqvtb8A/o3RLMw4J1Qpd5nEmKGKzxUxlrw3Bx/AAMK4o7tn9oXGgwWvEm37XHYHW6eOGd
YR1jOCUNj5zKD/kPYlUOvt+XB2ht4eAqVtok9vVrIi081Wc2OB8Lrg0h6grYgGMve7OPTLUz8d/G
PXNOoattp3sJRCWo+cL+HWIlb7W+yh4P7j09+w2cTxSAvJahZQ1ph120SR6Bwgwcamlm+UNz+080
5df2c+mofmkeIywDroH3Da0860YfVOWhNvqfsYwqex0DISzRn9e/7uIGysA1/LbDAy4JqiaAXsOO
kfp4KW9iea0Kt7x/4GaguHmAufA+BumvnM56g6UgMNB/ZQ5AZcdxn21iN/j0Nwako3EH5X3zHN0n
r9eXt+hjWSGX0cygL8wHQiORxT6rAubgIDlVpTtIgIN5jclIRLeGxXR0sxbD3CHTLQs3mU1Ec609
wJzoxeHBytHJRZsTX+A8GFMyOWHYa1ySsbLJ8B1hiqkbkwXpkqxdq3KsGOPnn6qpLgF9w4aq/o92
0q1QSuwKxBhF2bt5skbLvHh8QATGah1wOzyWaBz8sK4oKQ4iepol6qbiGK65U/biXny+PzZ4LJGo
DZk2BkJx6Hb5NtpEO7yNTninWCyMXYtDFhcE9UXg1AHRRYfjfK+0fADB2TgWh5x8dpiGm4vBun4k
lzaIFf1hALwTmK45t4BkoasrggKDURzUftcp2KPqZwcglrBazFjyIhi5YpxpQJddlNzpbLR938TV
Qcfg++y/FdrPhBb/siAN11tEzwSGuAWRvpDA59nheHfKfSCQdxKOkdvpAnjAAdnwmnL+e6pD3GcJ
8y5YEmiW+JEyNUu1gho1TBZTZ4KWzW714uP6Pi19O4wQA5sELicwv3DLEkZfGSYxKg+61Hox1e/y
HPBzo1orZSzagRwFAkDGQsJDV4a6r8JpipFCtJGLaXMR2YuMOTi5yu3rK1rqwIBWTtEwsUgwLcTf
1kIkBbiUVLCN2NOv7C7aYAbEJBAzgNh8jGnMtTLkUipxapC/un1L51ygMIi2ZGQCWAZKRyd0KVSr
ph7NAFAD2KmnbK+vc+mGYf5bknB9AZ7h4y+gLP0uJVoBYjuMKyVN/lNsk/vQiO5R/N5k1dqNXvIZ
QB8CNY36CSY1uZNixHFbdwpW2advk/gg+m/X17MYUBJ2zsFuh3CSz40CzMyN2jgXh9aYrYoYDoZS
oz018HLpMG4xPmuPTtmND20TK9QLsEt3DZQaA6M2QZHwqsTBLq5z3cqCdHWTl2IjkGugYAVCMjwB
bDtO6pm1rKdB0eMNyDDFTHcECnbVDORG8gqKfCOqTKVTzH78IPNrkr+DcdP9l89D4REYbB3kM+wH
nv6AQlWjIJtwrBVL+FltRpdJOoMSxrd/IjDMZwueFprxa53wxZt7YpedixO72ViKfakMeCtwbbdz
bEAMZZBfggDlhpUlLn5jnGT4B9TDcRDOTWForabp1BRIFanJOnoY3BKsFuiCyR5vp/e1Z3AxMWRX
5z8G2aN8ujY57iSlb79urk1mKwpMxS3dcQPpN9sAm8HHOvW7JC4lMSiSQeAA2NBLDpFMCqVGHsvi
ECHWcNO8/WVMTCONKVwTNXmRtWQ/tlWOIcfxUU7l2yFR1LeW5sImqxPFI314lIf4oNOqsxQpdYpK
94q+cfLReCraCeNncfV9zvs3vJlvQUFuMLXxGehCaFdFcqjFpIQua3usS22Pw7bT1fiZzOpb0itb
kQiPmZhafSm5KY2dYoKucIb0Lh6Dfd+00AJUBLMXtSNtUXIftEdhyBk83lXxEipz51V9CUyXaLyS
XN4mYvFZgtbUbArprtF0ZzCMN9ATotSsjaHTi/qjplUenlG46d5/jJpup0kpQCSQaRzDI+mb5ymb
n1Np/ExJeBu3KjihQ6vwVafFp2ggL9ylASpuEyqASedRvXOJlHkFFAHLNrylHd0NnWalZX4zdyIm
VH26iafinvYQPZSHfZvVjuonbjNlxyAGbKkd97lQvoVQI55iEUMiwyZuSgykoS0TieI2neUVMMbC
cBZju2aKPOC2RRmTC527fCSRMGg5HnqTAIzmNh4U6MwgtH2zvwudtSu98HRg1hlKUxgERUrLwwTh
R6I8r6f8MEJRSxwDT8pmWxdf4150qb4227O0vDNzXDEk7DTiK5Gc430cnPGAyvA7dSgSorHCvNKa
p17CKBMMuOLpR6eGoLh3fqk7vCxtFMCcVNkCMB934H66615kK7Qqzz8kx+AWSe0z7k6bOaPTwmeu
ORa2YVwwDzpYYHTZEA6GlzhHRjGngkknfOCq+DVmqpXmyiPUEUUR8OwUnZUo27eErr0QC+7zzCrn
zYIwzmYNrRWQNRjPVSj8gHBKYBKobjcDfZTzEOxBhjnHaIIkhXgLUCVE/1SzbYe1EGwhVsAvAXcn
G5Cj2IfzLSiTsPOFpssPHTQvv0Wb8h6O6WcRIAUVb2IHm+6pawSJXwHP5Uf/f6M870FZz3HdKlX+
VeWLFTMW7Ux2jSc2zylBytWONG96j71hN23WNnzZuAHIiYGzJ180VFUljGMRQ+qHpjaTH+NNe58+
B6NF3oqfqie7tTne9tC4fBw2xmHl1Vx4oMHz+sc090CjJpVHGHvOQdtoWENUbXpp2BRjYvUkg0YE
y7i2reomyvQQdk9EQ0yaNOjIhBCDL55XfszSzjOmeaRJ2PeLAZK8MqYmK5SMxcI2dTHB5Kixpc6A
kKi73Mk9f3347Kt8w+08YHqo5oPOEYpFfMTfJGCF72Z8fCKQnYJSDPY+oe409N9pTlXotrfvcvOr
B3+mqdSeABEFME6Lbl+0t3443SEd2Upy95kE5U3t669qHD4kpLdplx6ywkAekSB5SAuMIseJLUw1
WDwaYqdlCbhj0X4ItGjs6x9yYVNBGCwCewgHpl6MmUZkrvOmSVNMfkFStc1sdA0g1Cmu+IwVMzza
Jxyyvg2MLD0IfmarvrhLo9z1xWyleb5sRkEqy5IHnUdT+tWgZ6oUpocR2rRz0m5p24FszN9c/2gL
hw/5Pz7Z15TzxXxEoBWJ3iOCOtDgLpTelWyttL6Uo5xZ4FxsWiqSIHewECmtN5YSkNvf5dlr9c86
Ea24TJ0AVIMKHexyeG8DzUsy0avIx6QYltb9ur5c/pVBccUAz52ogKkYBXw+71RH3yBT3NEjTQao
vkkYzMpnWffS2I8tMmcvNEgTr5X0xlIl//O6cf5bo7yGYTTQ4DGx0UucY9cGeV2ExnRMoVid9WJq
QmJFX8kI1oxwkUM6JyHJiD8dwTo4VaJbxZpzfRkXwQm/Du6pUnqFCkAwTcfBksBIl7oTgnBTM8NN
4tI3+nHdHB/6f1kDeE+EgzQYN+X5w0gDEV2TDtaSRvoeDNMuiqQ9RiEwnximayg09nVO3eKXMQye
qTKbGbqgD82KSBxLJWBL621GM6C8Zxa15r1/E2y1n4zZU7dSDNOa48p9v6jBMNMIf/AsAQKM15DL
liXalrOczdNRP0IE5Ikhf0O33EPwrLlhrYu1vvzXX8ivFSS3AOYAGwkiAOaBTjI5mULNUU+q6Whk
MmR3NaQgU6u4oHTbGxMpN8PYvA+ythsU9XZs9RcQFPRmHXVOrZR78Fdmdg+AiIk5O9TPjeRGaIQf
BY0f0MxVMB3Y3FT6tMVY52iJPciX21BpzarDPF9RQzK+HElihqWc2MrkT7auZZ/FPIDKyjc2QV62
ptx1nt71qZegnrHW3mRO59ra2aE7WXsaxX5d1djn9Mb3ENLuS6d3JEs2S/Tg1pJ03pX/3tk/H5rb
2XjySae0MEZpYg7pXUc0MzH+8lnijXD3vlbRrSFxPB0lsYX89g5weZOMK+7zAsbIrKBBi36FhM70
BelAk9Sz3ObaeFTNztF3dONvWa0hfSKbtebIkiNDSQNCU3gAL0V/STPXUZCO47EKHunwIirv1/3K
0q5gugikpyitAhLJebF5yINWG4XhiFHn11SlmzEQb8gUrLgU/sVhXwwxPZr4rF2Hkcfzk6ZhMsGf
fTIeGeCZkdwpHrpJ7hqeaOlrnZphf35yoMdIM/ohZRvTNrbYode7BlFfdPunJjh/MTc1OGK/TGA4
oT1kTr+ht4KnWggPV9Vk1j4bd0EHrQvFITHGY0QAPmv9fddnbtFHYNBs77F3bk1Q8vSnVTIkPiPk
94u7rFAKSxKIyIzH+Gb8lmcW8H0b3VYdWUGxEGIGnu9cP4eLO8carRr4UdAs5gz6KAihBUjHY6+G
ViJ8F/Xv1w0sHnTW6QTjPorEfMdYbiG7l40pTmAlW7NUI635Poef142wX8k7VITdmEVHZIMpR+5w
CGqRFfI4jcegSZAvl2Y+GFaUII+JvpGSeNetIT1cscedj6lNVCIzRzR16FI0XbZDJ/BeGFLAutS4
tEdEKOjnRolZk2bro3oQz/6266Q7bS62haIFj6lYUm8U8p1WZw8ZzV+h/9u4va7f63N/m/RI+sJk
dGo9cIJxelDyDM+f3sh4A4Xcmajh6XNZWH6SbAeSPNCgdkqFOIMkgz0kIJsx0d4V6IhZOdH828Ag
e6iXzm4Ro2aZFEZq1ml/X42Nje/amtGsyKYwtjEGcIztOBiIRzUZ6rViMVlTpz5Inb8RivS5GQvY
A7sFkaMMRBvpTRlJ7lQ3GznEEKmgxM90QNnQiJV4WyYNmG5peDO11fuUDQ+5qlr6pDypIvXaGRLH
UfC9l8U7uUz3wpxvJLHbyYH+k0LzCD9H2qRNFpg6ikZ2EE2JY+jaeEcqwLqryTgSOqBaNOW7XO4f
5L700Gl/7qb0UR17iO3MmP1TO7Kvy3FXFzgYyGHum0nCoL3YbvWk/1nK9KUo6S2ItbCWaP7IjMnr
Q20TlapuGYLxy0iaHcEsbK1lO7mRX2lRbvOQGhaNw49h1p+NsNllE3FULfr0i+AIwrZtnrXV9zHV
1jQlL5KZL+8A/BvTWWH4LO7RSDrgBiIpmo6trXtYBzkyTGzn0l32UNjVA4P/pggRrx/3xcP+xypf
ppmhcNVqaQGflOkfqTw8KlrkTtPa687uzMUdZv10KBmD846vcWpxK/YgzB6PowFEM/uM03hD094u
FOV4fUUXFUc2+49HnY12owSBoOL8vUqbfpqxtcMRZKwCWBA2oH8uzAmMt5GjbedHKTNrh96BVRLX
2O3AuhU62tP1H3H5WfEbWBNcRkcQJDzcb6BJNII1McRnbZuD7g9Po0b3aZKvQNLXzHCRmYFh7wFE
UFhqPphdeGzDb+W0RqK9EJlhMQgzGCqIOWHuZBpToBitUA5HNtJW7JiY+OBmD623jqhdXNAfUzyS
JBKSGJRQ1XCcB+TPpMpe2ll5Q+CxcuzX1kS51M+fRKAuKh1f7ibaNFYEpHINeeF8t07ZdQE//DqQ
J4tiGcNJANWLoS7oBWylN5M12sNd9ULd6jFw6lc6m5AcDJ+Kt3gTO8O+pM71g3gBRuKNc0FiO1ZV
1JeIRbXb4Vfw5H8PMWu46zwymPNTcEAJDhOgkN2qX4BFN/8LHujLIOTs9FAufFTLYIYubzEgrp+s
4i60xOpLvE/1KKZOAd9BZ21tdy/dDbMJ5BOOLMZe+IRXLH0qBiVsooygWIYZv00j5i/1j+pb/oJh
6MaEenXybNgQ477+vS/gB7+/95dGCLQZLlJfVEbTURdxWfxbydVGM/1QNvUrMDe2YmW2sEOg9F8U
vNkunvtXLBjdDZTa8A8mzs6PmBZFkS/I2gDF7Hwrf0WW9C7ZMoZN0Sy9ZiXzuKxlnJvj9nSWpUAa
B5zoKUSoTH3xWfERKAT5I7Se7ssqg6IU2V7/sot7iqICWETBLgj26PMlKjXoDIogGI969jBNsuWH
AZ7172is2f9gCAxczNPhk/Jp1ZQIySyLeD/atLG0KbPUNDS1UjR7YY3sfvmtAg0do1FAt+Lrz09c
Q5anSVT6A2zZFH0Ak6FL621oZbviE23Uh+BQHTAua0eJhX+5687pMhnCTp78AM43zUIN4o6+H5BD
QlzN07eD2/wXMymLfv3EDHc+hyygaRnAjFh+hgaDZgBMn65BtC4QBF+X78QMdy59pSo0vcTnHF3x
l+hA2ikxC0v7SHHpAwv9BsMWg5Ubv3gXTmyypZ9sYd9QRSkCpAtVgXAW6CMU8OIKpebkCVKUn7oB
FLTaHK+fUbaQi/t+YpTLUVCRiZs0wUIxWfsMKXI38uOn6yYuMLT8x+QuHEnmAccWNgZLC63xYbLy
rWSX7gCWVDDPfg3w+7oZvIFzs0ZtS1z7AYtOzQCDCbR6NBAZcj8gnxotkiscmnBb/JBuKmDLpzdg
Cq0CwbC4V//FwZyY44IpfaAVeKPg1CRjh5qlGda1OUS6qdZrj/LibTixxAVUaUKTRqPpcKQ5xNZ6
fzujrZTo8oqXXjGjcSP5cdeoULWGIys7wVaM/L4DNKNVlefrB2XNDBdKEZLERAbpwVFUo3ulyh6G
VnrFs7xSxV70VH8+msZ5KqUnHVInvOmkjb1q7Cw8eiC2JNZcfcrpU4wcEC3l60tbKEzBPZ4Y5fyW
VtJ5NjrK3GOwSe3myNRC1UfBkzfGg7GCPFn7kJz3MlKw05UjQocoUd58XcEK69saNcqVRa3ZYX9+
4rG6RATfPWnZozN/63b0nkHX6ud+I2+72qZoDEO93lkxyrbnwmOdfEnOY4V+HdIyxPaxCSvR+Zrw
CrwZmhw5WKXMNQjAQhXnfOc459H2ui90GRZJHidr0EwF4BbFbMHRo7rqRnpXA7O3qNPYs8VaILkj
POZP+SOIg6yVlS8+ECcr5/2KWAZhgVcJESHqMMP0Jb1J98mu36tOcJAszQVobDuAxcZdq3Qvv4gn
xjlXI9VaOxoZoqbBSnXwnYG2FFSSZucC+EJ3rae7aDv9j3vNZ3Faq819AYYxGBUt8eX3ZG36BGwP
+LvXWiCLT+GfFfKZnOyrTY5aFBIcOt9OcrQVhL+Wuf96Ck9scL4nBtQ0V9N6OAZ58zaSagMs12bl
mDBvfHlB0CxnGKVL0t7Cl2k1k5xlpEyvxLhjXKzp7h+zI4kRrUuE8czyBdU0zJVq1pASZqFFMbg6
AWbJBrd0e6YWBtsNk0VLJepNa3fh0vOAEpx1BYHdZTKAnDvNDSOu5DFBDB/LIFTAZKf86EuTef1T
XmYKsELB7oagARytfCVtjtr/o+w6lmPHlewXMYLebGnKO9kracOQuQIJgCAIgA5fP6eW0+/FdMy2
o6XSLRKJzJPH+JGt8U26HZbIzDusCdwOJN1Axvr/BsBBybwnG2RwKcYG/h93X9v76N5bgkEImgCk
KJZQHZWqff1//4Oy+xopvW/G4OP+j4LNLdaXJEjlixd+d/yo5nUfxp8rU/9ycO818X+/gvgMMHbu
hpP3vIZ/PJ6I+Zp6hg4vKxzGczi3TkW/drvI6lK7yd9Wq3+5iv7bB95tKe7WTBBL/dP4IvKoVO4Q
ji9Cz7lin8RReeaEOazzS+Ch/1KJ//PtgyW9jzkLal+4jv/z07wh8p0+Y+qFJ3vqXWTyXq//8qT+
60fE2CkAx4VO5J/aRG+Qi5/oZXxR/t8p9XOi/MqL/6UT+q8fkgLlxGIHapF/4nGwTnRI0gbjCypW
3jtBHso9b7//73fuP8sqvqwMbEnsjcBr+eebXTueVUYK+cLdUzx8dP2/+Qz/57WIF9nDGQUbFdDi
P5ekcklN4o6zQduIYONgycFsL5fuKM03tmR5ov/lqEI7+d++uPvOFGJcSF9Q1P9342N4nayhV6uX
yB2nDeTzB4UVzGZt06GaKYOp6azBDtDrdvAIoLAJm5YRa5/Zi59XrkmuxmjvsvQnjQekcEw+pHyt
+J7MAIGmdj46yk5dBmEQlBAlrPlATBMrSmxza7zksKx838DZhVPvMQ3JXiXdxenbz5g5L329vIi1
eU/FAMaiQ+CAr6e/VJt010yW7wLVNZup6ZG7ft+ejG4TF/Ba6TZ4C1+XtdcHKHBe5tQ91YCC4HpI
upwF8i3Ty5uTBhD9zdD38BgyiXF4cVJ95PU0fsyjd9DtcILJq5zJ3mLPtUIK7tsMi9HxPdbYyMzL
fOFrXyRqvYUztiQSe585RHYeguaX0OHIy4iepqW7yqDZOlbzos6QJR5M/UfACcyqk53nwPBiPmTf
ZpjfVQSnbCwUsZWcz26kK+LBdriPkmcpm5PuZLudafLFpuEQivp57oc1j7vxs2uivBENnHajReam
M2hfbU03gTc/URV6peVZNRhX7zkmkRxuRKdlGv7OUzqVGQZm/JJmY4J13mShuWid/k0nb936SCiv
pnRQlRcIeolInJSgx9GSGgHzBssuNJ1e+7Y5N4l4bFx2WOIWwG38kDTszWDh1S78W2fQlDow9CDe
gc1Rtm87u4fpDi08LeOiNforqAnJByvf8LOPU8Bh3k2MV7ZegC+a/ADLvPDawXqTC7Ro9Z8E6aKD
OzwunYWBJV12MvM/VDS8ZnZ5brr0jesQRLMltrkTDeIhyCg/KV0/iAi+JnoVm2UeHmnieFhU8mvT
dcc2cOCpOoePeCAm9xIH2T+pcwwpSXaweD2QxMcva6bnWKoZkykQqQFGl8XA4xS5slZVOuh/2xFp
s4z6417Ptdqu8+KWgOdgObtkpqijroaL6sheGx6MeUdS6HLqWBTwUfx0Go73m7HfoPHfZpFcSTg+
+Qudc8iMjgluunyO0frUA1Sra/uXNtTf0ib5jD3nnev1wVIIWcHZuiWL+F2NeGc8/ANvVZSQTIpy
WJf4I80kReAfOblm/NK+s0t7b8gFKB9wUG9lGS56Q5M6yhdvGnJDzLKJ0CgXS0zhBaC8uLK12eFF
esgapwpAzB7r8DQkoBRyEHh1DYuKIPrDFFzfGfiVuZTdu1h4Zdvsrc602c9r9yZnd8lHP9gHqc4K
1yzfVvg72UUsZ3BOLaOB7AeSyBxWRlWq4OWu+oiccT5XnKj1D4lVnLdBcJNzd9Mjkj1HDkPuyW11
BZdcP+9on+G2FMNOLMsVS8WbGcMH00Z/vHQuYHyoYKfjjOWwxKSA/6PJG2OXnJLpK+4UL2g/wNOi
i0988j+YguskwlIPkQr9cvD5lx8uAV7X6JcMTnvx8OrYPEptXUCPBs80Ou1mf2JVMA1/mGy/hqTH
B2BZX8i50WWQjD8Rd5PcWzzkoLTj42LrNhfM2YtQvmZdokpVkyu8L59IsD6jLX4hkp2RVbMd0gXv
dRpdaiKPQE0fs65B/ta46BxGMDaHMILhm0Xw7rqk18hvb4p3pAjTgZSNSEzJkYSGwJIuyOt7yQMj
7mXKiMqDzv54av479Ui0b4b+aezdGW+y8fIsmd/cmCVFrdbrfT+b923S53Uk/nJBTb6mHnj6izI7
OPLdFHiKx25xYbpiQYiBdVeAM8J+EOrz4PWBX4iIvg6h/vRqjqydhI+Fgqkxjl57boV3C5hfmWjK
7ikWp3rwP2E2cDQZS/DEohfe8zcPoHqhNbmiM7qkMn737+jzZALYJCkGE/C6S3NHjn/idoVne4Pg
0iSE7sxrb10YlA3ig7XA7p82/qme9cEu/ofBmciXFYlwq4d8aNEf64yfR0wd+bT6lxD8DSW6Exqv
Q0SQ3N7CRRSsDufYJjErRlG/dDpuyp5Ku2kmz8256X6juH/iePE2YxOtOSE92sVkGzBbDgPZzNQc
DdRNpcjEg1yweh0aD5CaFxcr6bKSzfrYa4lmT/4yPhdrFLPznC38mi26r7BmgSLCT1/itZZfGV+R
VZTofosrzc8TggPfo+Zhn/8zKtyNTq+Hsu7EZxgl5dokB5tCwOMh9wzcBfMDqtSc4wwlj24ysP1g
UszA7bQWbkQRdUCSz1Z7n2Toujxu3R1vEYqcLUgnpstFCfLS9fCJQQHKqcBGIEVJj4x99Lx0E4G4
nQers18C/9C7w5W13OwVsm3yzBO/y1QflIhULpPpeWFi2fpmweNz6GvmT8+UosuC9DaPl07ABdQg
LNV7cpGtW6SdPASCgyW0DEhLdVhb6sVBXzGRjQroyHJSr9HGmQzPwaD6Vqkar9g1ryfmSVaGgzoa
hguAOOBKKpyGMnZkkKfjAKgaWyrsN9q+rGtNLnVgkq0S07qNnBbb8pncU4t9WtnVqgek/lZiXEtF
5db29/WLG5IihSbNzuqIcv/M8OM+qgJp2qlwZLRfezC+/RGx42xxTpkPP+QUVGwquoODWzIA/B8u
iaxagU1cMMPSPgbnBcljN7lGrIL4MADhZkj/DMYLZE4SIfIhpQSNjTh3a6Nz2eozafB0JzDTVJvB
6sRPr2paxqtgJCiTILtxPYDM5Y4fyJDaR1nTfrROBmVh5E9hCYMyqO1HWH2tZn2IGnkN9OzjUCcE
ake3Owxw5S27kWBRSVOodwxOOxWawCvd/QqYAt+HBq8m5btZuJd7tGnO707oYQsT6mjRFRNNWxhT
05Mfjw9rNp2MNAhc53LT9aY9iAkjzwCVdI736Mn6JLyussd9oZlzdnSdLyHHjphN5yhRPQQl0IbZ
OtYoqdP3kLRPVoLsaixwK4JLkSdniHahQsVYnPtOHJ1m2qp8jNKjR2coBNuyHuBGvySsdNsWrgYq
3DRzzCFvQ7BcNiO3Cocrhr5OHeSd+6JR2oiTbvQAuIhrrKY6/Jc1bTYpXU/rXdCR0drPWSynXcig
BmyN2OOv4sVCV6daG1cU6HEgpZs0XhhZ9j5SiZQPkzXRtg+wzzjVUfM9YHlT+j2IVIpdtD+nr/NK
sqM7dO/1QF7lnCFCe7B4gXxp6DGj3rxdJa0IFo+sQbVS1EF7Z5dNolxvC5p9UGWzwYICzDUPn56V
NM2eskT+WWbnRdT942DXk6H3jgfUIrngjY3hQD9pAOUm/s1oOhZpn+0GMKpKf4ZCLFPBUnLlI0d4
nr4CKb+9MOR3X08gi7Bquau73ILMExZck/Oo3E7nGRxqzo6yV8gbm9Ifw+7WpKF6VakxJ0Xc9ihC
ECp7RXC+ayU2UglbsUSiPsTE3/RmwkwseL+dg4F9NT3nG1gfnAyz5mBSAVu3FN22dlK3EsbAZxmZ
NKX0IagLFfRlSX9IqdiCo4JasXQfNY82E62rJtHXGpnTG+uKDzI6UzVQaUp4l/Cib9eDlkkD75L1
JYiilwHkbRvqLG+j6I9LxDtoPEjPdeRtnMe5GDnHIMrvI9PQo1RkZ+7Ig6ft+912ZELAY5yrIXip
dX8MZvvg9yEORReC0+/fzXPbH5HiyyaxJBWf2yyPV/R/feBMZzjgoNKDz5XbmcoKeVrZqY9oUigm
4WM9giocd+WcmbTUYxsVJOrOTaqrtQa7pyb0kGCHVFrm4qtYmlsP2kAeG2ZOs5t+6j57QZ55Vuqs
OWWs38uWQlUaXbKBHIZI7ofRx9dCd6bOurKHWAtJbw5Y+pl498MJrvfOgj9ipstm8PzHsBueorS9
OrF4a2r3ZiH/RwH0b74KgBr6lYDBQr6AgDF5Lch/6m8U362aenVlsnsZffrQk3qbcpzoiTp/Vtc4
cD5bt0lAP6IV38G6BJs0mkkuU1D4SbRT2hsrI1HBkjn4k4LVkkvfDhXpo+vsO3QbrP4ePcg3teh0
53UXhOSzHzoKJ2roQ2TibX3LbhqdVu4jTb5EdsqQx0107d16463Opp39k9D2AQ0aFoBLc+yFu0/H
oFw8B6aCoJ3r2OAemfz3yWAuc0z0Ak6jyFvOj9xmN1gxAGaPMmD8MO3IA1c+uMhBuJMfYf+YcnCx
XPjvNuHP7Jg+t5FYH71VQmY9PkVR9zRmwdPSymND2R5odrh1aa/ylNZ7b3LyboHR/+h3eDUdyfIh
sMOBO54pXeqeeIjatYSoM/LZh1MVxkf/PXXRSU/+VSoiisGLIKw2JZJHdq0rPjs69kVomqfAOtt6
pn8i+DsB7NnEjTg0qXnsUJXyWUUXxLd+yoC9QezXFjVu0sGz56n1w2JYsN7w4fiNibpNvU0reNEI
U429OQU8O9LeLVKvPiMRqIq8expw63y5OtkkXvMsPO+UTfHOGZwyy9gGUTZlG8SbGfLthg+V15oT
3o1irf33xneP9ZSYXK70K0TbsMbetwqC3ZiQdzu1n2FAz9Bn75JQB0U7cYKLcLlEk3iZCb5q1a+g
N46Hxp227XIfTv37RaeSOZ8YTO4G0laghP5kiGUyJvoJeP1gzJDkrtRV77IH6Q7bZoKUF6JaUyNo
iBnn0TFIGIEdfzpCqo3A45S3f2Pt7CNX7InxP0COIRiDZiTzRB2+lCWAGe36HVv+NGfkkzVLVa/m
Gowo3Q4aAn+0pTdDM+66ZRTIq8x6YBKIKAuwz1i6Mh6XD9ALaE6yHpEmyehVKX57Fw4X0sK/StHs
6nqzBHW4RxoDxRTSB/Y9GTF0SlfvaBw/eZZsqdO/Ukz5vUaRbPh1ajHEM/uAHBXoJbXCqJ+dYt58
OcY+aR/jRMbqaxOAw+3HFnM0F3nYIXt71KiGMEZr8r4nqDae9yfwhjflMLWtp/qZuyHkJ6mYDvE8
3Pyu3pGMsyLBJqNQND3D8Rv3FenfFjdtqy5ECR0CekoxrxVkhdLRoBKXQxaRQpCEbFVYNxvIXd7G
kD+TMP2dXFqpMNw71nlji/fRtqxavOBjDJGFnjpZ5ShVLG43Fkmf7XFTAKcMwXwb252TCgIf1mAH
Q4C/EwSP4eiSwpIa7dO845CxEkjoFkbKGWperd3fibk3iuobdYOoIOkESCZgFS6dEbYA/kdkHWhx
0FQSZ71SdTeiw+bJI/E1Wz1SAI7dKBc0XjKVeEFeeyd6bNpew01d/VXLarcJApK5Nn/jaf6Uuj6s
a3xmlr4abp/GcLyskHfntm6ubURKEgUvbtJtEV5f6jg6dH54NnN0zkJRpj0GqLrxtkkP7M/vdl3K
KtvHAPzS8dqzZdOO/EyT9h23yeMcJ1NOR9gxWPfMTPRgsDYtujo7tCOyCqL1PaBi53r1ZhgfJ3qF
lOwnhAmnP7Bto7CLFpG7Z8slReeXaLtHG3ZV/fiE3urT493WlXYXQ90JG7SiB/+4FnYzcwuykavH
3OlC6KSldzN6fkg10CzFoQRVDfpF/mzhdCyHHjfAKt/4mB6DBsyTVYutoiGqIUq5OTbTCISynCxu
Ti1yJYczeq6/6RrlAbVbjALgQDfF6CHbF1ghHO5ojokw5g+uKQBtfgQtGuIE/WzCu4K3yS5hzZ+R
IS6CKqQ2NOgCO6te587d8LEbMPYBE5UE6RVzxvZNmy43XD5+vrp8g3EHxmuRA963sWllwzmqpI1s
5Xp674z82AXhkruNkgfgl9iiJOlDO4M9J4RTIT6ikMx9MuOA7A3zmlB964ZmN8X2Axw/FLWGfdaA
Avde155TyoLj5HT2JhuDbCfmvQfxMJ5GhV/jBjrdApZ2i7rz98PAN5ABbcWEhq2d7B8/a5+CAFc6
mqnHOQQ4VwuyzVS9j+cZXi798OZbF4Qix9VbBqIqWpYJyIRjk4tlITnJHq9Qms13OMEUTd/zHB8O
cGsEVLRIPeSJ29wEKJk4fzXsTUb97rbT1p+7DWboW0bJUtAaKNiosKAOw66rBK2PLcTH98HpKdXT
hnt4noMAuzn1YEviTuiQpF2fZ6tefPTyhUO9h7pPDqBBv8hw3rZK3ERCWKWNjCvOMMESZW0lkeOe
E8++RqImO8pHten7BANt/MxX/xerAVTPVj4iAyVB22v+cD4c+t6+1hH74Qsnj0E9AqPCMg6N/fri
T+63jNoHNWD0RM7JZ2tqBuTLYhRR8swtbIMURyX2atGDve/dMtkKcLTFt1ys2lvfQVQR/CBapPpE
bVwZOnc71zEPijXgHnfkxLr15KftW9JMIWj6gT0hxvJSp7o0jTzh2ZxWBJHGo8cK5oUb/B8fvb9+
i65pKiv4U6RBHkwlvGUMamAKjKcYR44rtk2GAkHNSGD2QE436hxK9Fs6xEwlvbCYPPHlNveJFVSv
nK4MZz/EQL92RuRYOGIEC5JTJJJnChIMYJKHKUtRl7gLMyge7Gg6fDTBeBjm9jeK5Al47U8bqIOh
Kxo6SIKpwCmsGSwmh2j4ZETAxdjxAajQAT6tNdvWLNmiOa/8qd6qWG9Dg5g0L7qPhpvIVfshQbbI
4qynuQcQh7jwinnZg25YVkU6vfoIy2HG/qYyxagalVBMFmIOnrypf1Sj1nBcaV4YMjTycDAh4EIt
ipEEe0Vph5k8fJOa/nXcceOs0Fk7AbgMHvsZ3eEiNXlDzTrzLvuZ4G+dmyn+FRlEz/XYXWoz12VA
UUc6XPQ9RUpsKtIT7gf4ES6w1e9daws/MXMOL95HhCd6+dxjqUAi970PMfg5Oq6SOj2ODhAnJ5mW
atEAAZaVtdtOZFDRCAfrvO6HGnaCQ1edUwhWuBtvQsWQ9gJ8dmXep4jjY5BER54heMwjF3+djuOg
b8OUveuuo+XsIsU569EaT17zlPrkRKOoanj7bgZ5kxn5TfpgQ7Ph12vqsaxtiG5jDYGh6QetsCkY
cWIRXoR0e7xoxqmfG+AQEOkwaM1jxN7z7uxl4HkY51yncMeeLZB7CwYTZOuQ5DYWyMYssGntFDCr
3sEkyOCWIEVWehrzmW6W7YJrwiTTcVYp4GbtPSSGvtZWoesQ8AteanP1Y/3Yaw9/i+4xDA/6hOIN
A6e7a87Ssy18je55cNONC9HlYtBX4LSblN1DH+vKTP4h9s2OZmiMMfn0xn5MGQUTriGirPVsN9hO
lauatmShTYG4jSqN2HvIxEvaR31lLPAGzIzrHumeXrW23lNTr+BAe3grUjtsJs3+4sKoViRjUgDI
A/F37hxs8KQwAYfOGYZMR+YFEwA1aJ58T5yws1uKBcl1bIRlCnCLl5SQqSChVltl2ePooakDbncO
F7Dp2zlEYHysp3KQAEnHMKmRYujSzTLFIidan7VIZdG4XjlT+xguzkeEKTZ37TxWvJZIufM64L9x
inWVfILBxSmd2Wca62MAIUsRcwsNJGVX/JMwUvT61scRDq870op1TV35Inhfu/oBDJjtXHuPzFlb
/LHKK0IubyQlNy+z10HWt5GbBxZMO6eFRFrWzq8cmk1PvC9q5N/E1ku52ulhovFLtzrHuLboQKG3
2/pIn4Xnmj5p2d5MLdwSiMmWhRQvRov2ygNU3gAqqtCUQeeVSAfPv73akD3dfdNKOKSB8R94qrDO
cHEdfrWJd2ln+25j+BDBwCqtsVlLp+VIaPdwN4aFu5uMCofjJjDz1zh4b4gqmEoxqSO85hHFwc1x
BR6XucmBKXJep/CCsNVvjUo0rgM7NMRPikyGy32bcnZ9/2j4WJKJ6DyQgHl5Ep0jv96MLvxSgAfi
gaImMzZ9YDv1d53D36aL4c+vRUlnpBAuNd9LNXUli8UVzlYS9zBUa+CMToXbinsQ4YDNl0h+Yo6o
p2T+BEqOqt3dWpXmce8UMxNoNJfeKSMZQxPHIv4VjYPJu2hCftx0UZiU1iCu2Dh9R9x7DHQXlp6T
7gX8uCBTf1duuo17813D0TYfY3PK7Hqc0wZccT+muZMJOFqhuYAqfR+nQlUhtjVU2y8HLWAww/+w
jYt+Fsea6QbTffwTKezy67Cg0EvlSfMR9jbNExs15YxbC4jh+7zUONXySlN/BwDtBGT6DQQl/PgE
JzFkAW4jz3zOaHRDKbFoDZI3urSv8QKLOm2qIRsviT+fRFubDajhZxt3O8e4Y468lvU9m4T7QZvB
7OB00WI4MPMp0kShraaTzfsZgnpm1h+vxYu1pGTNu0G/GWe8Bd2ywuklQKIjTiXIu8WYqNeEQXtF
+n7OE7mWoUFWm+FeUo4Z/Vqn7gZmwBsbASe0oAPkKxo1ODV1FTQjJ8gsK2xkq5bPVaNIlYXJwbUQ
9yX1S113l8m1EPqtl6iuT3Xc8gJcegawdjhk3oDFFmbyfoI17BiIR9P3cAfBie9ZOyKx2R+rJJju
1+OyRav0qD22va9ZJeDI6+T5245kBw/wZ+2Py27t2WEY6yNfG1nEtgG85Lrn2jZbAGMXyBBtEeLs
xERhq5Jc9BrmWFZ9wB+0ivUMR7flY4yOWYMtVovTTiErTJz0AhQEbUYMV7Fg5Dne5YtcW+xi2Prd
azgfrIv8hE9LB+iL66rpF9x6C5y1RfYU6N5BKmeMlZIaX+ZJafwFy6Oah7PPcOFId2u0OtmaXMSU
tBvr97+KDTZ3+27vZtPR8yg8A2LgqEhHcObXNgNqDGXmUYb9Bc3hcU3Fe0eXUiz0E1hhNSXkGOn+
EAF4QZTyX3fuD1DRb1a40M22K9POfmObicDYId41ET3M1N+1DpLLrecijChdv8S0nMZmQhQqYlo4
APrCVQCoU9mXFNQGoNjm20/po4dCo0hY1KCBxFxu+1Wxkrh1JVb32N1xrpC/KqL3aaDfsjUD0uVW
7orVjQsM1ibhUoUtQu3G9tiq/s+yOknRavoOZ6LjpNtflTSvo+/LPBJspyhKjRziq43S0xLUlZPN
Hdwj9GFyQiBusLTUrsbNE+9x8YF4jBbNA0abd673gzpwkk5z1el6yNZxCzu+L4lGFISzZ1/2P04b
fkp3OYYKe/fZVag0sPbJO4CyAagVS4OnuHj2o7H2U9TRm3TZM6vFunGEs7VgQRWTwzEth8dsppcw
nA9KrgAI4x02RTtXNxssyh9Xd/6z9AHcLMSxszB7UoidxJps1yu6sUqdYpb52BgGP3KKIYeaCBTL
DR4F41XreW2ehehslfRLwLbbeeZfQiem4B39CcEFcBAmkmf9+oNYOyCjgDDFMMHdEHuV3mt2PEA5
5Vg+hCNmawHsudagKbhPkNZUJm0hguIbJ5u2GILSg+tA0Rob8G2S5Qm2UMB71hmzAGs2eBIv3mLR
EVBGqqlN90yZo0vSzWKDH+OCoBEl5sD95e/iJJj10arpzkLhwabtGMVf3YDzoJrmuZHjqWtBMSRk
PGVNeAq1W9KQPHjQLG2JbV8Xhem8dwCkRnFhYDTF2xVWqgjNXqd+G6/OidT8gXPvB8aYFz6lb3Kp
n9gQn2ymdzCMrFbh3qZpHdBftG9DondL372O4PBb7e5EIx76DIZfKrbX5A4q1fomOVr8DlBunIbV
Ynkpe+9BpfJaD/GY1z3DupkZJJX4wwcAozPP/LdgRN0y03Jg07SHBP021ZjYsa3dijTEUt49JnGw
awR8Y9L5j9fAyU0tD3AbOmA3diBT+8e1ZMdwOPLZtDsawTXLbTGoLzV50FK8qAXMDpElKyCApi4S
PW4bdwBGqUbMQw3oGGrGmLsE7jYiLUiB49idghoKumhwKl8iNsF6o4YhZYwtYAZ5unCxm4iTvNHz
c6KycxdgAdh7mDSA98woH7nMYPgVjTco7XnVpViA1ekM9zOsMTq+dtfJ9WGKppDSOLCnwBVngl8R
Uq9csKmm2S8MfrFu8vYMG17hLjeBiX1k42WYug8n61+9Nj6T/t5yM7ZhaXfUM8JgAW43S3pC0AaS
Fu2Lcfg55B81m48uvPh6NmD2VGNuvPUB48rW8O5glvqQOnIP7sCerdhs+791SEt3CS6mWw+hhIv7
FFTd3LzMTf0skREQufU+g8/MgJkC7AG2c6LpBOLhKSXxY5pO2O8maZ7GuM46+bv4GkAReBbaVUXY
LrklUbWOaPuSpnBGSPemeGsXNycxfVz79Y1TrBQE7vRCuzWMpCIMfeiIduvcgvHRlh1vj/jGqhj3
RGSRRytrQEB+JROR5k1T3+LYFGD9XegM+e7UPYi4OUk/29JxrczQY7j+dPQzvN0w0K4ffOBXOdlt
UxODULmpoDDNwUr3xXG/sdy+SXyEgLNgIRoEPLvxeTDLex2yT9ull1h6R9LqJ0vQ4o33bQ2Sntex
2+tpefAIAOaWqXLAwqRh7t4lipQgk8CuIO32iwbCnBj0wx4YIP52jv+Hs/PajRzJ1vUTEaA3t0km
00gpn1KVbgiVo/eeT38+1sY+LVEJcXc3MH0xU1ORJCNiud8EkD1ycz/639oayffprDFOK4EZKGmG
jKho5yVarZaPQTkq7QKzjSrdl03r5mDgnNhPtqXXnWeUUqco6J12ZwWqYs3tOE6Na1ido5tFbAtg
/rgXgAp7uzwjqwmqR8a6O0PLXN0akWzVT1IT0wkMb1uLyldUZuigIzTBWRfla1lrdk2Hu4Dvs6P1
a6vRKEjKnTWKO0jrrkyiVhHSK8vbonAPfItaRZvL3fge1KA9Ac73apIFrbuRsuitaBKbTomr5Y+D
lBzjRLsOO/qYdN0luX2hEeG0RorRtvTMLM3alJjabIZOckZAR5VHtgQCnD43XjI5SW04PYYSqici
E8rQtKkMgLkhiCg9RtrwlDKfkenI9CJ/a4G+Xpu5ZZNdg/h5lMfuj5ezdbX6BfjEnZLc+Jn101Pf
NKr1XuRTBnr6qjThdU7M1iZ9m2YCA77MHpifTlV9N4zG6MZt+sLAAWTkSz38VDTmwUaFWXF0rGIJ
TjKxCEiWROYp2k1F+2jQbUQFbL8Kt33u37XtcBPHmCkSJbOxvxYrz8bm1Z6M5CUdtQMQ5m0UVXYm
WvdtYs03L31BzmHfUJ4ZQIIEy9tYdXQQpB7t8/apin9bhnQaS8mpi+EqN8kQBACRSBFO0/DGPIr2
J0oMymtVAYHSCJgee99slFte/VU2hQdJC66VKLqL5xQ/SPc+mkwbAuRGjru7UajscoR5EnWuyPyg
8vpNTz60SVodcBZ9ryB9mWN5XXh2oAKIGWT6Fg3cmEi/18Rmh7vCY9iCUppq48njYt3kUek0unXQ
PHnrTcpLEGSgwKK9nJgBoBGqy7G/DUEFTb30x1KplXHIE9vgqvYZRw6TOzVJYiuqsqu4cSnAkNMi
9GgdzTmpuB0BL5qtCnCu/sHxdto6dFTKxY2hDZi8DNKzzMCWmW6zJaDfGH2+rwWUvnxu5qD37qCV
3ik0pSqA92UrHZBIeO6E8Gru/m6SrvxTlcFO6+sfshbu89q8ScV8P9bDFcgT12qtpyTlKkryvdkU
rualO4mWcitFti7lW1noQU+JRPZkOJCSPw9osDD+q7ZKqAobr8zOHbVS5AMmYbo4DLz/WA5v+O0G
AmFjRuNwvJIj4GFqLgd7qWT0XhmjUzfBMzVCtBmDiQpMYpg6DMwtW25PClE0vZMoruyqEI9+hnSK
YZm0MAKNPxZm9+KknVJddxIJWWZDu1OpDdGZulaYZypjtS9K6xT6Hp2Upn4F4mWBWjmVwnBIjfaK
SLfvmuCP5PVXZeAxPFOvpajcp3J9MNruleD8Egz9i5GO4CpUnG1LpXuc9OpnbppXvp/ukgFNOVV7
JL88B1Z6k8k5/kqmdg+f2pYbJP6NtDW2XdEdQ729MsaKckxufvNmz4lKXGqm8oU/RxxKq58Zg/Zt
O9VuzPxYGphldWP9XOX1G9w0GQgM4bJIqx1eLj9byTiEBSmbPIEMFtMgcgvJ/GkZKeUaM1k/rwEB
yNZBt2hsm1rz2lZgAlNV3TLbokMeZ981Q3KNrjqHrfetE7v7Qg+wLSU32NDDYUReDCdTxxUhGDZm
2Z9IypD2L/K9JUxuOkzUdnFy0xtlaqeVTB2ZA30wGgb5w3iviskTMnHitgjiwNZzhjWpdOX1hItY
eiyC4aqup72gmtsiYloimfGuK8ZffsDoVRMQcGzGYyRFW8ZyRwlC5cYKuk2C7kwTCn802b9D3PcH
Qfp6aKNTMqRYsYtnCfAWiNODoWdbQwKu01pXAsI/jt+YL4oQy3bUQvDxAo+z7H8LA5zVGja7n5Y3
eUZq1/bFPlNGgkmZb+ooezNl5VdpdN/TYJ6yB0qwqRNA5b7yrUjAKI14danesYuNU13G12WTVjYD
bAZKTFLv4tJ0YkE7dQC41Qqkbj2PXhmyy/H3kuu5q1FK0afoCXfVpx7Yru+Rlo0h+t4BoEG2/bcg
MO+UUvjV5pBVVZ3UMGnjGGBa/pyrUW9HCsUXTh3frSJFA6h0yr511A74ri8eVK29SWPQhAoaqmM6
OK3vXYnTQEE8ALos+gKPtyJ+YH7EVLOnXSB44SHrjRuSqj9JoL4aDGr0krxkqNMSoGmW2xLC4QpC
zoaSfLd8ZhlNVrmhbD4OZfGnS4SRgXa8y3pz3PctKqd1ZG2Eau4HewbvP5ru4sa8GS3GKVoAjmIw
6huaaSclAXmrKx5ghNjcywOqybSUUSPUvodKQ4nhmbd9gSy9QEcwB55CEBOC/ORPhlNY6r5Tw59V
TuBPdWDDsveddl1Ae1sB+avqpO8TaEFzbEvbyzVyO2bWNlha4nall5vO5xf6oIPtCjkpioC9Uljg
yhVnLLTnPC+puDgGBQ1Bqet3WpBCFujG7141K+pkpE6lW2j16ChM4IyM7J3ctNroXmU34/AjK6fD
YIWHGgE0uEC3NOmvoc071lQcPOCtzUTl22J7oyQvtGJ+IjDPZC4N8f5DHU1X5v4XN4i1Z3R6EuL2
VKgCW9EyjkkHfC5X7CIUqNb7nWBqd8gsHQdyAWoY8yHNKnVjDEJ3qEP4HkYEBpJzizYVsM+dYWaO
Ps6tFVBvVl4zMp3oOnqKZ+eB93NgFguKhEJpmL6bIL8ovGK7FOPazoCwhznt77Y3buPGe9a5BxSj
dcXRu0uEDvBtx5xqUFUOgWJaMLrFaR+28mRnBQYVsj/5B6FUo01aVXAbCv3V6IPHWGpASkrq9zZk
cJmKpI6hVLr62J6tThTsyQrSLWwS1rIQMpc9cAzNa1z7p7zVtgSSloGqiIbhKOyqMHpO02CbdiN/
bNJgdQguiEQm0OJwSlWyW9Jc9a6fwFYLVp2cUBCNb0oL1FbtD3f8zDutaB98sPC2Euf81aVnHeJM
NbFQ9YeDJSahLeIJuosiRqJd18Su3HrXxZwLAoz6WdfGQZGQLvZC7REkp+8UGTOolvlqojwCwTnm
lajYRtsieV90Ev0xjoxEZaByvZvQZgmwUyjtGjKIMK13YQToXNR3RZCcasnARjCElgaaYWibP4JI
Zsmc8i4gtaDPIk6uQsc+y7VDoja/lCE5p1JzLch9Z2PO+KPVRZfKlpF1PU9VvWIA4Bh8nwLzJiHH
6pDFYmy3R3w2ABqB2JE2Vbd6TJJlBN97Kd8rXvYWy/kvNiPI1iY7lUH2kMdMOJqRiK7Go2MkTAmi
gIq1M9EhD5K3Rh+ePA/bBVHJN0KC3pjYc1/GV1nZHiwlPmspaTwpvbpNLMGWBUU5xnS7twAhb1MP
F3vBnOiG0eIMJg3cFC1KBr7tVRV627ZRHtSwu546BpOB9BDkk+wICRiUzpJ/iJG8DQtSkGCiKULT
YpPpvg70onsEGQn70vecLFEfjIGixGv8l1STr5gzb4qiOTRB+a2kOURj6MmQiqMuAv/N4b/CHZGv
IlA5viw8qm14LbXqD2sMT0Hcf0uy+pQJlKVRTEopcq4Uv3eo8bM11vxFapeO64+EoKdqLs1RtM4Y
fbP18jPQeNw0gULFV+N5+JFcDfC926f+cSYCNwK54qqbwmWSFx4ihoZiBL6PMwnsHbs9jOpsFEql
hkcrUMU+GXtGoee6tzkfrrKF8RE3rL5Gbf1MOkXXjlUhaUrMYf9K0r9bFjwG7t650pyT/qUthWcx
7679Gsg+m26FmXfp9cLKQwnRMMgil8YsjQRlNpCl6jyZMn6sud45phbiVxoULzgtla6fizupSB4C
kKi7PhUe6M/fi2rX7ISmvbFCS92oU/Hm9cWM5sBJcJbvQ+GP+zTvDlaVCLTexqMWZ996VQdyM2O+
Sozc2mT8oXQdjfWUXoc5TeexsW7S1NxXngxADaZakAb3/iwsribqWRfM0MkDrNTlUbnPQPIzdWKY
GMvVcMUFecwl67kGA3NVdAJpWzBEztcv6zPDVMPUxUAcCZlK/ZO3WtvH6AZacXMeGUv2zEnnZhGi
5BtZ87YabfWvl7vEMHy/3IIo3mYgj/JKZRdImd0kxSZQxZvST9++XubiU5kifGMFOXoe4OMeb+NS
auMkr8+dKtihCKcrf4LOYNfTc9OuCBpfWEuC4jwr8s50zeXGFgWuqbRmrRqMlgBoNLEUN8SpAkSJ
XaJg+fWjXThHEuxcUdEgVV/Qqk4q4Nk9x7c2YC0SVPuWsTfJHQnKykG68LE+LDWfs3dHNvPkmu2b
1nysatPpt4qKTOAaI/ji67MUCO9QnBWwRR8Xab3YM7Ukqc5+pb2p+EH0gfLLGMK93iTPXZr/h6+F
mYyMFJiMvvFSJcvA3kcNgxw7ofBVABndSMle1qDOYN+kWSsv8NK3whYBk4+/ouZLCi/xXdRLL+Kq
hc9TSikjOiD+YeoOwsPXu+Kz+IuGkQfXOZZfkvHJ7szPwjwOAr1Ch6U5JG68613VrVbdtS4+kEnM
whuPYL0kPYcRAqKT4EGAJ68qi3Yr9a9NvlWGduVa+qur+ZFqz+vWTFMSEWCAYb2gIotWqKGIznw5
OaBHchWgqajt8rvgWO6/fnMXNrlOPxg6P8R+tt+8P99tcjq5euAZQXmWdfgJtKTGmaNCFfv1MtKF
V6fPIpFEJCyIVXmxz0crhW1K7XGGtWOoW8WNt/S47ek+lhzaKjaeK7v8tt0bK6I5y2DIgNiYF0U/
QFPmkPjx+aD7xUXgB/1znyV3ZYOxg3rE1e7PqAKxqU3lT0368/WzLl/pcsnFvdF79CMhPnfPtF68
ck/Q85ubr5f4tD+Wayxu+By5uAH1+u45wn50PAfOz97FUPm+Xdken9KlxUL6QiQqaP1S00UWQgrY
JiOzn2o7t9NdZ49u7myxodp9/WifXNdl5ltY98G6MfB7R8Hg4xfzdatHE7Ivn3UZenDvuU3V2Qo5
70CDoBPLY5xeh8UpHuRrI3gq1d/WCJRC/D7oNEJAMuHQVhu/86K9T4AudAbMlfheU46Yiq1t6qUm
y/KnLk8pYCG9GfmpCcqn83tp9hoa6+J+XadnuY8Vmui8E9NAEUEyPklpWyXqBPynPcstBxQUUub2
vq9sPcMIHFPAJSoQ28RRAuGFm1JA96GvNrlHcx8aowqBGH6vYgahUxq96aT8s807kNiWKP30LMpf
Xczaq6I2SgdAa0+17nc7hU9hh8bo3cYwq7ZgG6Ham9ahTs0/sSFqrmcwg6drieONlCpOPcIIDybw
2TXDHQWQ23UqIMOF5rXnRoPS3fqmZN1FGq6IbSDkp0rtdAhKNDV7Qz6ZKdjpUg7zfZEpBvhWtKjp
+BcnpDm6HQ1U+o3g8t2sjEpoE9HPbLJCu6rrR0Yr+9jUK5BYucN9dtRDqkF/ppsrcr4Lw3kW7I30
ICMc+NSMaZdp0LSOLF5Lmii/x1h8nvSmBtARRE5A99a38IE3tF0vRNlWtCr1Fsvf8tAFJeC+Ntt1
XnISWqrFrFF6SnxAoqncwNEskSFoJ8ExDAmKQSnwe4UegTyaEw68u/xWmtLrqvNfYz0A/tzLDh3c
o2CW7tzy9AoM+fqRJRXq6qH/3XjqVkwYj/fWNRR2ZgYW3iqy5w9u0llPxpQHdlQxKspr6B5m+x0d
LXCwxjEMZDomg9TtGeTT/MIexgla8PTkT2AYPSQbGmindoioVzdZhDHFh2mL2o8CJtVrt2XbP/aS
9HsMqifYSE+dNYGKV72bpiwRU7M0HYRp3R9qT3jzcuzh6gG4zKS2jTuNvbUWEpeZ0nwCSPxIJ0zM
ghCI+3gv6MoQAuST6v9RjUK8UWTsto1uCvWAAoGj//QxjKWwCGfAq/v1pfQ3i30fj5eLLy4lFUit
n48sPgu9SZvkkTn4Y1tuTOxnui30Fjt9bIDM363VjUudFRZGhUmVSALm7GYZN3NdDPosjapzIf8u
RsYWxaoZ+vziFs+mGsRmdHBZitr044tV/XHoomQsz4NJJ76RaRfnpt66E1NcIxu+9RZUGx+TByf2
KvwXK5BYgcSIf+Udf77iIM5LkmVgK4sl4FIJuJBaf6j1PD/rJ9GWbUR4Gec7gv1zwo1MOTVb9Oy3
wb1nr2b6n3T8OJ4fll5kJ6UqaakxlflZwdT70GNDCQzgVvCkfdRbR5XBck2nx8yieCuAcJ+xszdN
Xq0IMkqXPjZ6WyRKMNzlT7a1mYT5IvOh4hxNisE4E19sASHImQXl3cqNOTiRkiYwxxKVnn/8zY/z
I2diH5bs+BpwMXN7RVkJyJ+EPtmCOokhMH2VQRyWYB/3x5Cj+9B1fnEGMvcqhK/9FLoBqh2GUjKU
EWwze2D2oNLgAse4DbVnteshGumQlE8ijIKqV49JdJoxiCs7Zl55sXP5PThayQpuZYiqffxlodox
qgn0/JwODPamct9EIG0LvX1Wct1FUsEeaN2a4ZzVtvcAsF2L9p/vwYr9+pfIFy4nXTYMRL4A1Eic
o4+/hL5mW4qDlp29rLKlLsDpggG9pKubGITspmPoBeTXRRpO6XbTJLmZ9KRy4sAzwAfceNJjHta2
AczD7zRH8XUo2PUI3jzDErbdIY8Li7bZTpL622uGlRx5mbCy+zn7JgJlBkW1tKxBtTbSRcGQ27M6
mo4lgt2xCPuRsPKSliXAvAyVE3FGoQLgQvv4jhDvYsyYYGWLmMqjmf7MFXNbS5HblCvn6NJCdCP4
FJYhsjHmj/WupiHaxQqugfW5MvRjDuEvHCjgSw2f3jWp1k+J+PxQ79daJPvcj6IvWEJ1RkZl5/nG
iU7vY5c9jiOQ8zDa4+Wx94wf0GNX4qEs8xQfN/98SchImlioscnLLmowhQEYX6s6G3TeY0k/TWbM
+Ktv7bJUj7pwjAXZRuJyK1Jxw8vkLVgz0YbBbAFZ4M1UftD2m+RvWXEaqjdoZLeWnq0VKhcudX4l
zQZ+pix9colWEB8OcoaF5+BaPCIbgasr+IdjaINHfKrd1pHs3BXu4LStbIJPlcvfL0OPmQaeYtFk
XuwCLP5gsob0BFBAuM6VfKe26JTVkFdaZadplRNCKvEky01D4TCVDfN9RKBk43uZyLsgWvk5n692
vta7X7PYJ41WhAHAs+psKk8q8FDEHFeO19oKi5Iw9SpvElO/Phcag4VvCXIpX19yFz/lP4+gLkpB
gGh+NfVada5b/RTS4G1DXiLJaNDB68DypZaVlWf6fK1+eGvLhouEcAMsd5aMvHPV+FcCSP92KwgG
oyb5X5bt7BcaLdhuKLirwMNZvD+hs7JsYkp9DmtsUBn+9RA2RGUtVFy4bDkOGF8aXIWc20XMImMe
ktGsunNreXS7G4duk9Pm+6+/1cVVjNl2CR+zWWvw4xVIquANtZy15yQZfvvlXRP2V2pR3/77VRBJ
4X2RIMmfBjkxesQgPUoafBB3JlNyZAuA8PhvTWjmL0NsVRR97h/RFPv4MJ5Q+pUCI+8sq8zKQUtl
rxPI6K+fRfqcTHxcZb5v30WN0QSlE/XIP1JC3DTXsH8Yg3xvNs3W+1bfjftUXFnxwoGlZckwaB5G
EUQWF1RHxhmq8BDO/rivm9StZHFlF1w4PqxAPs0HQgjLXERcPWJyqBpxex4BOwM3sdPyYHDJ+e29
Fa7c9Jd2nKkxkzaAuJEGLZ8mMvM01FT2gpo9ABmFco7MjiitPNKFSoydRkFEpTILaC6zUamWvI5W
RYmVRXUYp81TfZrpayC8DrJrPL+B4nv05ynwZq2VeCGt+LDy/D3fbZCoK+hWpXl5zsXbNiu3rQc4
p/kTyvHKxriwEA1mleYXZx+Z0OWrNA0hAvvanAtoer4kIEqFNYiJSEXXOV/v+gtfTRF1Ws3G7IT0
SZB00KVUijwuPSGZhWp4bx2CPYO5+3qZC1v9wzKLV1eppgTOTqDL7MMpj36wAb9eYDkA4IpQVEo4
FaVYg/7A4vJGsXxMJX9Ohm6bQ3hUD9pO2kbHtebkpddFoUEfDnlkbN4WB8qvszRVoBCdpwq9zphm
2KFKh5U4eymzYxIkKzL6xHTRlrZ5ki8rfiQJxblyvJ3+HDmoYNH0K36Zv6E+2vRytgYEtA2T8kN9
25hbFF/Y8vLKib501N7/jr9O3u82PHI7sSeFfsmc3rwfcJ/zUN7ZGG7kqnfGq8cBvDFdDvn9/0GE
+tKOefcOlMWdn+tqCzCNd2DcgkEpb2r8eawtbAI6kD+LGxRJVsXQ5QsR4MPzLiLApOc6RrlWQQTo
t+2D8UKueg/mvzypBxxXTtZWuSfb2VvPxT1HpUWF8DcM0n9rqDnv5fePvojd3ij4WZnz2oUSBM2P
SVzrKV3axe8XWJzGSIz82fmxO3v9m+89qMJxmr59fR4vRB6FtF8k5dc1+tWLK6xB8S5MW9rVZQZJ
fYLBEN7UkWeLPviCFb3jT2Zd8wujZ4RSLMN8+gGLU4lobJ9whxVn8egd61Nqg9I8zvM/3/VWzual
quLDWvPd/e5MtF4RmUJktufu5+SakPBe5505o9jBDzgVfTLMTgBM9isx4dI3ozOEIaPKRY0lz8d1
w7otVBI4LrhCeqJy+VHISgkYu15zRrjw5VRZISPhwqYPtexkJLDgvDyjjPBSUL1JsTUGuo4jisuA
kGiGH77eKBfOOdeopHBli0zBtcVm9/XBKwd5yM7g1aCq7Cvwd1+vIIsXHonn4CIllLLWcn9EVIiD
UovpmSwSVJNQ/S7U8K0NU2GbddYzKoNPqSkBrGP2cAuRCLBXA+9LHjVzlnSelV9L7d73ezr7orfn
v78d2/EoSXjb1KrJRzfL2lX7gMagBcQ9VJmsTyriJoVIsxBw3lZPrB9dibRUqqCfAlecCrBGg20K
x8ANzXwfD/lkx2M0bPPMrFzAxfuWeu4GWQPVqZDsdVMdVZQauNhdVw+INY89LKhQAFsDJ+OqHzK6
cS0zaTU3CuRtjWmv0qPfFJIEgNB4QhO8A4GmBw+jrJFSRNk569P0xQhk4SB7guDIQ9cg6B4WWyVR
RjeAC3AcU/wCQyBF2564SBSqHwIp+CEhqmBHJUD7NBJK5j7w3rUZzA15YrLHRNJutFGSbwJBYZpM
tnhQjXYADiL/KEP4S14fiHapJ4gKmNKL36M2EkkwOzQxqq+nCIllYKVgBqvMKsFcdM++hZ5QPlkD
OgpivKfdcVVKw07pGGqgqvjsD9KjwbiLD1D+kSuRcbKnn8dKGPZtixSKRki/boykAV8xFRgug8Qb
E+8WPW3VRQRPcMawfYynApZY+QMdVzQ9EF+1rbSz9k1ltlttDOBjyzEQtSiW91KGkoNnMX8Ss+kP
6KTMzT3jVwz1dDD8cBMg6rbpZqlb3+rNrZwk460EeXAztVa4DVMt39D4b/gOqWiHqOdu0AJ+HcIe
oKTRQmbSCslBvRfmip74x84rbtBDfzGK7BbkJYgX4Zs6kfV2ed06IKcQjku65CQJouqgJIPbmjoT
U8wMBcskvuf/f/RDUUCsFAvwnl73xkz1F0EJt2avHEUrOrETe8BYDXoi0rb80/gwfi3Ipkd4IXQp
I7ly07b3t5nUCUdIFhA1zaLZpUjpwSPz1ec+Tl/lQB4ZwkzqLkPZ5rateC+lILdOZY4xvF/Bt3HF
Y69NcnKcDKhtVjwi66IJDKcs44cmTPpBr0xYgHOlZ2EJWvatuZWqEVdJNMM2zTDDamP9Bn2DePf1
VXHhMrJw5ZRkWeFfqrZIACxwyzG8sPSsFIcQOco+yLZfr3Ahtf+wwuK6w08+blSO3VnJC9L6X4gB
o7D4OiLn8fVC8oWVmBXLskwHFLzPsk4SYAiNWSrkTKzyG1gkR2xutv1uzqT8rbGPXMG2TtpOdZFo
PdYHeB0NEIzm1O/XYuaFtwoIUVRkkLq0I5YRJVWbyUAMszgrMrDdYqcav75+1osL0FU2sPOghlm2
VIoasLNagSdNGUqN7O8sX+mQm0TXRa91huIAqtbo2dBS/hh9p7pQYPCL5dlHNzUUXzU5O1rpZFdW
vQ1jNNmjH18/0oWQ9X5BbdFrm90p26zi60lT9qczE6S2C//eDIPb3tTfkDhZyaEuvcJ3D6gt0u0M
D6DJL0NmPJ52O5XKHw+y/0ogvpDCYAUuc7pwWACaukjT0KbT1FwMSOmLzk7amxiJiKx4+PrFXXyQ
d4ss8jM1Rp9LDtkLVY0WWzNu41hY+TaX6gRTxp7GEkGM6p/qMxOFWxDcQU4LQnIVJ3Jl3HUFEIib
WWH8GQrWhHOVYkf4peo3Mx7gOu0dIXRwNhy+//vnffdbljVapwHL94owP5sVeoagEeBifb3Cpc9G
QsgiOlcJsfrj3sfmz9LGIs3PnfKzag6CJm3xhF7Lqy+dsPerzP/7u7wabVRkZuQop/aCZXQ9bkkt
bnQ7Pka38HgdY5fdSM8QY4vdWsK7tvLibM+QAjX3WDlJCxg3Jno66q2C90Q1k219Y3LFLFwxG7k4
cP7ncYE1fHxcMdPUQa7iHI81yW0IBY53Z22te91FY6A4r1puXYgGEMD+9yMC6vm4XtBruZ73rBc/
m4YjNq4LGoq6mhcbpU62sXYQR2RS12CztvbX+8cS5Y9L674QQK9krJ8H/QmowQ6t2b0o9/uvt+kn
G2WqwA+PuAitCaqKnTSwjoH6JHyHh4RsttyADRE26A4cUOuInX5f3UdXyRazt5VC5lK3hPUxagWp
QbDTF+dkLEQRFj23QsUnhWy5kW3xbTznOAJ2tuxCNansYJ+6az2pSzfe+3UXJ0fqirKU50+LE6Cm
vqLUunIBrD7Z4oRE4qCWosgKnYvCMWbYsL3s7oo960g36u20lffA8+oXzfn6k17cOXTbjL84drzS
P+4cr9eMAp3/4txo8l6IAgdq+5EBwdrdc+kN8uFYBntkJtSLwNSagV5ErZafw2f6bXa9m5Oj0hHu
Z8jJTAaRH75+sIsL0qfAoVVWqZsWL5RuRVkOrQ/cZITsrUixsskUZeWxLi0CkhUTKJN+0ief4rxF
jEyQiAyRZqG1d1DlNdPGSyvQcZnHPyA16VR+/D65LyaQw+BTq5m0a4cBTWd1Ze9dyoPeY4IWhzpN
MpSfvYJDXejapm5VZGirR0LVk4fUQdHlK3nQBQjOjATSQCqDU/gM8RYx+Yk9P5njEA43SKXaqt3+
th7mOVB5kGJo+5tgZfIoz7f9Mr18v+jiiizjZuw6iRAEvZEcfXqiFK530pOyV98QuHBq9uIQ2vUd
tuTo4ufZas/xUl/rw3MvX3SXGF7S8BO8V8Apv7C1AAYZuuG5dGB6P42PWJLk4mYNF34p+L5/8nmL
vQv7YxIjYhjwumfcVSS0myLQwHf9LNHYqlFGjddcfC9vqH++72LPAqJBtXYOvBo4G8usD1kO6585
C8JSlVWtbN/V17pIR5NMbdMu57Wq950zDg4jK/SObz1gg60jOz6BieB/v2bAfvEpqf1MoDbIQJmL
r4nPQx4WOReMjkyOKL0q9SytC9lRnNB2Df7DTaMplgpWm+7aJ24baq1CmUFsOvtxiCplhMLlmvXg
5XNJ61Mkh9F0xVxEVyEpMYelnXEebaRYjuNb4Q77n4MdexvZqWzhsJYWXkzR5mbr/664iKuI3Ie9
P69I1AOOqDilHbjZ1QhJEFmltexhvvI/XQHvVluEhEyMitAU5OxcH5PDSaWR3b/G93DDD9artrNM
HDfVPb679j16gV9Ho0u54bsHtRa5aFJorVYoBmJP6nTszWZXltpDEyovYRA+fb3U2ktdgngTb0xy
nPToPV7Xk224037OjtTKgc7+f2BdXsDlcZ3/81qtxc0a+WZWmJVKeznwOX2DeR7LDMEpNP9gbSO+
W4xvfmXtCzwGfJX+cy9oL0VePhVmg00TmK5gQBqk4sqN9abb9qEMm06KrgwT1aHRvMpb3OrGSkMl
X7hDJvJFF5Dsj6ZiBWpxCZ7AyFEBLTBznKjDPt6UrRaP2IKDMGxc/Mjkjbb37jrMzhHBxDgIf/W1
q/nSWOX9ist9UbWTFWHUk+GvXhzQXDx6+/IQkcX+17UMLisFdSlJtxZPR7PU73RtxHmAsKtct6dm
j2qQM15n92vowIuFgvb/14L7+fFNBm0qQ4odOGqFXf4pDv4evsLOv884Xm77M3kur/+aLh97yY5/
fH0ALqW0wLnVv4g0yVqCjCTfnDotqDKUTELHVB5DZJQSbW1YdDEx+2eVv6DFd1G1zWjCiRaJ2Zwv
oYE0Rf/hygDLh4cmnGZTX+KySrrMihAl2VnToHcYnVnZht6+AS/9VUTZ6Hz90i7djSSyxgxPBam+
fGnYClRYxaEg7E97OrN49ByKANAUDflOfgmRb1SztWry0ivUOWumYsjkz8sBplZaopk3Pms+B/LG
27W7WZR/U4JX1F0sKDbyfq2Qu3g5vl9zEXESRcObZ2DNFvMI5JMOmetvcetEMthNndBZC3GXNiPY
VVHTdCDU4P8/HgT8X6oAMd/0XGJ2srFK+lYI2GJW9/D197sUYN6vM7/rd9vRyHyzqf2A2D0gWTRY
jyB/7xmN3GaT+f3rpS4mXO/XWuR32dTmumAIKQFGY4al2gytqFObjcoLxYv0Jr1Lv69/u4vb5d2r
XOR5YjIYlYCtwFmtkMnSn5D5+frB1hZY5D8WZIA2k1nAUKqtaTWbSlt5dRdXADJN74JRKTCaj1/J
E6Us6DzGgmVTH9QW/fBKWgHBXt7h1IoSHDQd7Nuioi9B73hCkEZ/Q4rmlrvwd4Wp4QYts624n9bQ
2Rc3+LvlFtE/1SPFz0M1PdPa3iiM1lCM3+SKt3IbXkxOGc2LyEkYOHAvB8zgXg1qVAbMnau4ljue
vbvy9/9Qg7gskLX8oa4cqYsl43wVagA5ZC7ixdmN+sDo5WlM/2Jzkuv4LX724s3fOO3bgi2ckxvs
P8On9Fdjz22v/3J3GNzyhDD43RCyPu4WZPWaFvEHxMT034avoUx5G5ar5dOlPWnMe0W2ZjPrv52p
dzeHmpkeEzleLD109KQZq9r9Kf4tPJuPNNT/5E78OKzFtgub5sOIbvFkul+0GMcyopOGR6X7hYwO
Wl7/+jB/WGJ+7HePpWhDaqh5xiUF/TEDyZW0/u7rJS49BSwLqj/FNMFkLvaHT6HboY2UnsesfUji
YifX013//zi7riXHdSX5RYygN690cu0ltZkXxnTPDAl6775+E302diSQIew5EXtfdu7tEgigUCYr
0zLd22ZWNsjC38dqAPVB6Ma429KA+rRSJNnZ1KIndc5PVjQ83zaxUiLAH9ZBnIIhdYwRMPtRSAl4
isMUrrVVj0qaQZgAsoNtBjLVqjvEPcirSnkK/dtW11yVhVkYnDkT5w/8Ftd7BMajvOvmID3Lz+Uu
ckA1f/6CHMUJoA6Hh/haC+5hDJEGZlZAbcE6kBmcPLoCFkkgPl1zUwJhF/xCr3t81vaQeDznm/8Q
h1ogjKKoY8CPFyj0HKLRWoPq3VnXQRNbCn4VjF5T82DoKy8/zGCoyICHWMIymwwjPwA8pOdKF51U
+uo1aTvGf9KA11df84dwRN/VSGB8MGlxvV0dCY0xk3Clgh+gxBblPcA9LRgNPMCDH2qvbXxDAzmn
DXgRmOuMP+0m34Qur2JN30gmi7csi06ASZhSFdlDY0qTXA2Rnp6LWoFiQf9m9OQFyhV+llnQT4pV
zt1Y3nL05BSMTMqKhNeULSRDLp60WWok5whaCabSYewo9Zqg/E9mUOfFTZeXc4mSlLYhqcEE2YKU
Xa9MOwaTIyTmOM5kedPpanDHVdprxCDk9R5m8wwwiDiDjQnzxaJ8X8agHOheoibxCmgZRpV3+44v
nde1PSZoq9s0ETpVTc5DMH51ZfwD7SMemHd5A2ADTCsqRgOtZW1sHrJOqlBTPoNs+pBm9e9kaM4A
RkJAdiC8Ss7qgi6MMQlEPcWSkQxFcob3QskfyjFGztmjFVd1vSDGL6YB+OFbaCmicwkF6odmg3tm
h6fSDlAZEFyJU5Cnf+76RsEcZlgA66QJIPuOGQ2Y2yqUjABjIVtQbm8pshN6HZzIdPUiXZihX/bi
RU4SsF9BOh1mpOmQ1+TJqrs3MKJxcCQ8M8wJBynI1CMVwmlQ/wjKz6l7t5LX24d69cBdrIQ51FBM
a+uQRMlZIbin7Vvfgo+4Puk9ry3IWwuTL0yzFM2ilCbnugRZm/GCxqjXJQPnvK0tB3EmBn/whKBl
xlgZcyHoQBcfnyF/fhxz7a4HHA3+R3eVgQdUWvM/l7aY61PNQVZgVic+y5MTNwH4HgeAMlXD2stT
vsG/RTZQxs7t/VrJWCnK38CbZQAgher29dFT4xoSLaoeo/SV/CxPEurMQPy/CD+lzehFB/Uz9Od/
nepdm2TOiJoU3527+Kwa06aD8GkFAffby1q7t5erYvdNKkuIDcr4liBMKP1+S3bChp93rx+Pvx+P
2bJR1iYRuhMxnUmUfJ2QTxBu3hOr2va1wUsnFyRGIEO62irG9wGbnCc9XVTjja50lz2UPrhwnOI9
2AEEexc64VfzKXJSvZUR4yurLMRnxihQVHQKPSBQjz4oW8oyAy7vLZfsZ+39oCVfIMFoYY8NX0ox
GCYgLXHZQM7paT40JV2gjz9BUuoEUC91RG7RaxkxAbQH7B74pzAdDCD49ekPwC0Aab4uOROqu9vF
VAFYeRi1+DyFgpeows/b53LVHjqOWB+m1RT2PamgTdqgYZWcOyFrD5kUvKpSYnpxgKgGA9UPUKcf
vdsmV48NQjQJM8i44JrOZDBQZs/B7ZEk5/Idgm0/VUeyyXPmCK+0u0qBYv098BO8DH2lzk3xkOhf
obyHaTkWuIXef2pAiic+i8/gunzs7xRX+6S64V7vGBsQjbavDW3s+qAl5lWgV+CnMG4C3QCOA0T/
bCwXqqYaRiYu5gz2VVUBlwHIbkFLlMZOCz24UlbRYVZA090U40OfgdgYbHtgQAiTdzERzqI5Q2tD
riobDEGDq0BzyRbNbp/kEFQsIrDU5ABIgnB9tNwqFGRQ80IdoJbB5R5KvNHGleTiejGMv7SgDRMJ
0CZB76WwC1v0lO1Ow+jT7+BJcNCc30DXKPaEX9YvSC5wSy1rt/LyUzKuVLNywPo7WB+CO5K9RMhi
OAd0iT+g69PATEmZNMCVdn0Jw8lMk6xF9CNnAiTpEyU4TYpyKIl8kjE8jzqUL8TjqypC2aKP5NNt
86tXElmiiilEvPM641WTeUygOBzgnJbKR1bhcOjkWRUgVAeBWOh3zJxYb9WhIkvDIAjGQijtzfVy
QWdmDOWAFxdTDsYIjTfQb6tt+qDlr1JSb/IpteX8IwJH9u2Frj1Wl3aZx0osCjkMQjM+99V9kUBL
ABMC7Y+Sy0v2DYxig+ZLQ8wXnXFck1RVY0DRBg/S2G4LxhbhAEVK4YFOyt4b5+bO3M6/S5A2wblr
DoQvtBI51/b2itdixIsfwlIGxBGoRQqUYVFLi6Al/lYIH/k4cfzrymeVRMrzAVIRBJlsURnKEv2M
thG2UzB2iTg8zKIKmiyNvI2jzGXXxdlgPi2MoaiB9poIeBXzaZWkCTCu1MOvKeqfLFQnW524SOn1
Ff2fEbZ/N4aTFQBPBSPQrbMbSQTt+xwAj1M8Neqwu71Hq8bwNukAxaBTzna6SksvA23CqbSsPN5a
lemBKrbwRXBwT6nFuesrB0ISZcy2Ghjmh2wK42mCYO4ibcTJjIbRpVphBBM0OXeEdt2MAZYwjHNg
/J3ZJcjkIfgMsUtS9VyGhZ1DVIkonFBiBRepYzH/Z2UJ0u8G1D6H+Fx5JrJTA4hIoJV9kMDZkjPt
rD0yCFdwZ05KvII/h13AFDGgQku8bFV8DgQxbVAUPffDuBfl8alVrUMbDbLbgKRLkBVgTk0CZb0C
Ij9VO32oXfnYzuLO7NHrntDMlMGup0AmPKAvbBn3hwndd28QLGhRFpOfhiGGjFOVN9jOenrwagBB
DiJOEawRuDuM4y1604rA4B4BnA+9FqiKeLOi7CAABYn74gmaSS3H466eg4svxXjcuZsw4ji28bkA
b35U7pJBAjMipzqmrrmECyPMYdO0PoshthSfY6p0RH5FYcV7oDkmvgOUi/KEZgSdkVsw0fyRHSBU
z+UncXSUXPJvhCrkajiz36tOAXx7qH0DKrEYmYQ6mZUZCgxqzXuHCnvdNUetzt2orjngx/Utothb
1DCh+cd4BPCdaYVqoiVojvpOqgC97aFpU+ucysv6F/xrhv77xRecwCAJidsEZqDc0H0IvejcdqO8
ddB/vzBQSKQZ5CbFm6sAnDO9qsFoSxBZuW1lLXYBQRdK9rTVCP58JpfozabG1Bf1OT3iJcS9CrSy
SogG3UM0AdLY92rwYZo8ptPvHHPx7OFBwiwZHepmHwmMrmraOJd4kcpe3KbGCJmTbPyqOuGE9HRD
ugiCIhGmWvNQiF1FaXaFBXEa6EOESvw6YU/toe+2cybc6QUkHJoyfCAzvKTcvFQQ4+yJ/JUp6NJi
nlF8Gbr+SaglwdfrYANKlu0Qo5gZxUrwH04FAkCRFpuBgmDfCdRmE8jJ4VToEMerQfdXpbxMaC37
Q7sbjxAoz9AjZr21iOYIpjAjFFuekQWVO9WjNYNMsClblzN76EQ40UbY8WDtKzQSoFFEkEIfQAwl
sBOAYRCps9xp5LtaEWOUJbQzCoZ4Ur1/yJe1DcRdHbB/bfqf0y72EA1yMS2sy4efv/oRzL3Lq9QK
5xI/Ig9q5E4QMbUQlfkWpDe8IEIFvJsQo2VlCITjoL53EsQAg6nby4m+J7lWOVVkittijmen6wQ/
7LlwMHnFfQNSB5g8yGQAyGfctyxXaR6TkZwR+rxIVQnxsEk7yv0EAVjZ/KOF6pdhTo+G3kSQ+RsQ
SATZoYqVP7dvNus/6NuIGqCmmZSLb1Ek6AFwEmegf874DF8tsf6Ac3a05Rqf4LahFVwftgSgSFhE
do6pxmtPZclT1HVWhfDBHzzVi/1K/YYjUwjGGHu3ra3u/4Ux+tBcuMVU1Fsl6hskr6AiBqssatGB
rTWtowAmmVnc3I79jN/n7cIeG2IEGsEMMRYn7mUHzLiuCeX2X8a97kKdC/yhwzaGqBSP1Gut3HH1
TZlAA3LOulmMNCTzwy3mm6UthNoxyj1tkm13n2xTl84BDb78GAY2xbomUFQ7l8khkJxStesNr5a3
9t5dbjJzqqupbBUTyPNzT9wk/hRLLjaDLol9Ei4sGAyMMstkCNeXsBDtZj/YW4fmbL2FXv2mPYCm
xYFreQbtP9Q+XIUTAK/05nGC8X8YJQWrICqH14cKmD0zwkgiwvvj5FCYXOSG99D18loHtDDu7RO8
1vG6skYdyMURhoYGyncarJVf7TtF2Izb6FP/UF1rY26LRx4UfHXnLhbHBES1rDZdY8GcEAD4l4AU
oax5S6IfaLF3Fzbob7hYkgol3mGiOCwl8emLFOzmB6V0ih2UtTe8AUDudjEOJ4o7pTXlPD4jq5j9
6qXbVI78MT1Olk1ZWsjMWd6qz7lYHetzUlLNSgF7ZhO4Qg5QFqHq4cQZe6juYY6Ic0BWb8KFPcbn
TElkNYGE0G8O3d4dXUCzP8pj/I4JGnfGEJmx7yHZu4v34L95uW2bXuNbG8n4HVEiNQQ1cAk7HBIC
bb82uIMgt91nvxqx2gVk3JKUE7GvRzQX62V8CxRNVSGe8H1rd/Jy2aZiDpFfYXL3E3qauITCrgJN
1abhwKZ4B4mti5SkNzAFEtP+y+zLiGKkxlFeeqcBDRZIzYu32x+Xa4/xM5UBYug0xDUZsg2F5RQb
1Jeb99GT7+jB/ffzdPioSOdBZAw+V1SZrm+lDNEIMgqIRqdO3o9VsA1k/eftJa0e1b8m2C8Yxpjr
TzoSn3PMiiOmtwd5B1Eir8ofQ+O5FS3O879WOr9c03cwcuFpkllog2qCwfZ9fm/vSj96NM7hb1l3
BECbB3e4607me+rlGzyVUGve3V7v+hZeLJhx3l3fTYLa4cjQwQJRB3G5HXoJivY4p5h43vKcHXfB
jPuWwBDTzAUWPD2bz9lLjnau4MVvYIR2gq3wY0bED411m7iBJ+244MXVx8ME9AjDxuD4YTkWRkgy
mwrUks9iET13Dbht0K28/UlXXQ6mcikpOHAZbAlP7VQRog4CASJD85sNGHV8cG1vos1tM6sruTDD
PFFZLiEpgHM7d8FbIPwas/9Q4QBBGdgqUY5aMqQ2tdTMVoXEJG2sCWQ42eMoEoiWVtNZbkfOi7S2
GACeQREOHBAoWZibjYqo1agJjJFc2U1ttcsB/fj334vWInXMdgDAzWboWR5Uwwz2prMUdrYqP5CM
M4G0EGahofWlBeatQbG7nTHA9U8+CQqP3CV78ymPbAyLWofYBRIEIrGaW2wMzCUpEMB0rN8VyJaG
bVk4PGe5Wn29/DnMNzVRazGjeiaI9DVfeIOkxxS7A/rHG8q8gYkoPzgkfiBv+R251SrMhW2TiX3F
zhzNHq1rPETmvthTeabB73bpnosMXSvE4dSoloXhSvCeMrFTnCpj3FoDOSN7RrbmyOcMxICYmRvh
RvTDiNxBd6iKss/DMq56Muh0YxAa+FC0VZiwBlgAqyE5TBtHcd/fgSh734CTcIP2kTf5wV2yA6nC
HbTtBzvrfXLkeQC6NDa2wTwpysUgaKMl4+vnMC3xHM3ylJzz9GyMn4nuzQEPxLT2eUEsAO575IzS
QtFLmaGGpstlBWTjT8UynFREPeujTGdOjLjmADC8h5aHqtNOC7ONqZLORGxbQA2hIJvM7+A447iY
1agMnEG0oYla0wLZYKatWRuxCLnuXbA3KxsXU3CgbgNNbVA0qFuaiRmnkLtNq5fh0jBd+8UTD9gp
gSuFHOqUp1sBIkUof0YpQNmyW2pVbLfQCjcHYjnZJEAxzeIV+dcQVAib/q6c+bhhD1iqlGLlo2/Z
la00m/oY4Eq2Xv5Qg5Rn8LcYtuOUUdZOzqVRJskYo76yyox+bnNnloKt5FAylV+qVvdvO/bV/PPS
EnMP4epLK9Sp3CwGLz1YsfPc7g/EmU1H2NCUl+db104rYlCAVlH6l4Fcud7RKm8UiL8AiNvX0l2h
S59mk504q6KBF3u70YAH5YaIMZJFE14ejGC2QkAhlUcRHAvNJrsXHCBWneiQ+Vw3uha0oFSA62dI
ICRlAfaF2dV6Ulnx2cjAlGuNLcb4IiW0p7kpMbJeoVE4nSSMYNvJCOn0SahF0BhWgJkk6jaHnvQO
TysaL632GM1WA5V55VTX0Z0p1DzKi9X7hJow5FZESgDN/lYT2uCSEqOEFRTWMxRNXiDxAoyQBfpJ
2QALigwiMlBI1neC0vtBaxLOyV69TxRqifY2ZKgldvtHIzUnUUc++08NrXLC0TF34a48fMOVMP4O
AROeEOHqe35plYnUQVg3qeWkZN/lapcUXrZX3tpPwwNfoat4ZuNYmGxyeaDPlbOOfoaEhw6FeNli
q+RSI0slhHABxQJT7ZiA3WN4uX3UV94xOH4M+8It0+E65jZ1Bv5fxRySs9bWkAhHfv4kNAXngVkx
AgydCoE4NNaBlGWcRI4JGKVq1eicdLqbyKjoap9FI+9uL2XtaKArCJ5w2hdECsAEXeUIjyEkc/Sd
ToFXybF6HyrG2aZyoTSOGVK7HB2MOvAoUtaWp6kWWgm0+7WojoeZEQCRjep4XHwkKN9q5L7mTWWt
OVoQS1DBUrAJAyPIBBxdSaAOPcchirhUl1pH9ZgWFlWwY5lb1DS2tz/m2ppM5B8KBFIw9MNeMxWT
MUMTmMIpQeDnaGrz3ufFFtLc3NBg5YyjlUt1YoCUhYAg/SUXL7QuZnIHfRDhVLsjwshXKMxBwG3f
f/Z27aFxFyJ/43V+eDaZ91Es4rovCGym4EIOux9zpfL8FN0P5gm5WhZz5sFQmk/5DBODU9+Vux4S
jLFbv9UeRMR/8bHGq+fj8jMyCVDY6Vmiqt+fMT+Rn9lLto99yQC72OiVIiqnvG+4dkLQdIUgCcRC
aM/3et+QfJtxPJbCSbUGVxowh57Fjs6rCa3u1IUV+u8XpyPqAKqyWrpThanaSmygX5vwHAd1cou9
ujDCHMEYM5WjUFdYyiYFjbzT3PdbyoEz0El6XvOD992Ys1clgSU2MYzlquQI6qGdMrviCgytRDBg
q/i7O8zx00CZRMoAVsavwUM716t+99vGBYnuB7+fQ//Yre/HnL1KSebUgHD8KZDD/WzuLfAIVePB
SiWfpM+3HdP6Qb9YGePl66TKxkmBMYDA39NdvVO2aKNRqOvojYDWcVHgnA1jcYLQoA9LaYBBVbCa
TVXVgRM2409QFvF8BmfTWLCgkJVTnKQ47OS1d4GG2iAIBGumPXsm6HW4vaMVc1T0DKLHcLvLMW25
0M0cY7EJIGLxSXHnLVio4Z5CzGRDNGFze9/WUBo0mUXhD3PZgPMxkYY5tOVYZxjJaV15soX38GG8
azH83W7S+9KdfYJeZOkne8mFnITgdX7jBo/hE4jEDcxE7oVn2U18kScwuULCA3SFoqE2BR0uDYyp
1w5Gn9JoNuqA4F2FeJPdPYhOdNIew5d2N8Jng47Ya/98zVvBGffm3eRLHkZ8wq9pRx65icDS2SHI
04DER0kFGkxsmSzU+8zqIet+yr9qYpNX2s/DowGu5xAckakHcshn3r7Qu3l9d6nWEwjyAKfCLBub
/E8Cgr9MDK1TKFtfsRbsxA4AYKXdS035K5fqQzJzx5eXNwqRGIJNAJxBSWl9X/ELp56B0nAahcDA
FZ48AwJwx9Dr7d5BD/wlRPH5EHkhd1hvBVpgoMhBBeYhx2ItWFNGGTwV/awbJzlRAe2fssTuu+wO
xN2HSlHQ/mrkB6MUS8cUwgFCdNVLnbUGB9/NbvE3kgL8PpghBehlEe1kcwUGkCoLz2OXHEwluTNH
lXPT6ANyuaPUBMZHkLxSRA9e5+sTnYxzWhbNEJ6lXN4V2lHNun2oodf+dftGr+3i5fdkvD4oTy2k
gwbKNtMP0v/ox8AXhcy7bWSlcoRdo5MpgIRg0o4t9CUh7okpQgUBejPP+h/chQ20EjxrI/wo7Y/U
kz8pQum20RXExLVRZmnjCCkfqZSMU4ueaewgMnWTLVo0nnbUN+lH9ZtWA6LHdk87JvN+Tm1QWL4p
XvzMq3bQ1+xyM5HPoN2mUcZHWo5gw/46zOQ6CCfjROpflvA1hHup+phlxS6V2QlzzckATuKsfvmc
X9tkYq65b7RqnvDJG0/xRdwShBCSi9kW8iw8QGTWmzeDXz3NKPO2mLpSnGFX31u7dlMCKfLv9WDo
j0FWhewUECQ2EdHNhISygh/TKiTEEE30nDRk00PwwL297JX08doSfS4vvJIRKEM0xoNxSu+gsqFg
Pp/2AXWX3Deusa9fpMTV/x/P8PoO/10gc12NXDayMush85Ef6zl2G+OtTHu7UUPHlPJdZcj2oHO6
5KtX9+KjMjvcJmlnhg2WWteFHwoY/p5qN0r7LeeTfr8ei+MLVTwdlXoQw7Hzo2FRQmFiqK1TXXah
L4dD7IZTJb12GogQmrQs73PohWziQp13gQrxibRSIfyN1NMZSYDSbNmgYZL0szuIVegUBZTegZl/
0dUGkEggJ1AnKxw1EO7bsFHdtoMCcQ0CBkdOjcydoDBuW0WJORMSbpXB2KWQ/i7C6audos/CIntj
MneJDh2UtEl1J6uLQ1zIfh9pbhDObpTJT2FiYjBM3OlGcwcxlsGzoJJy6iwhcJVG26n1fKfG+Z4k
bWsnwvBUYXk2JEpKT1NSlBuyRrbbYerdooACiZ7193LYv0GejTzMUg0u9j4qnkHmqEBSGkhMt0iE
AHMvUBYR8DIWluWGhbmz0uJXJ8a6Lc9m4zVp4BSKdhQCKNyj1xO6wRxtZcPaSUa0Iab1OEsBmEMN
yaSzGfemknnZADmMEQX3RhcTJ5bGzKlT5SsZ0s8wN/2mKg+48i9WokGQb34L03yPntpWnSHAbsQe
ruihG4efUjo9tZr11ai5R1UN4ghCpYaQ79sm8+op863cOlhd9qgKKXyH4KeystOrajMl9ROpo/qA
4YHaH6XRcsZSi/3MKMa7Ua1BZ6eosS32GohMZCl7aJRu6ux86MBxngJtOAsp2akk0Z/MulSe9NGc
X4xRG94iy4QGiDLEyUHPBF/T65MwFsQpuvijFszzGNXRVpjj2GkyZXiMEh5iafU2aShJipKFiQcW
9hxTUt5yLK1TAgVXN88hwzJ1GHYQ54H3MNHe3eI+GahxoSwnUTm5ax8VF00qN0psnapAbzdKZ8yu
FWT3VdFMdiMCIzvnqJ4EqVE9WCHl4mrCTZ1VULJN0uEjnQfVASJoPEhBtZkNKbZNAs5gTZ97DyWs
d3EcWs5rssjXvsMRqPjhhKBWsGgSDnWtYWwdhauxn2J7Ho3PQUxKp5aHfadNkKkBn4ZejL7akN9Z
av2Og+KhVJCw1k3F+XwLwMU/vwUiqmC7sKAWy/hazA/3LQb6BLzrwUbF7Fnki0/KhuKcLZfHirYo
GrPWGC/bpEk+FlMSomiMknRo68SJ9B0YyjdkR9OsAR1piNdrTvOYPfKwHuyh/DZORyYlA8XQxbj0
WNddO+aWcDIQ7FbjtkiAcFZ/chw8Gyr8YwXpIxRQRVR4mfNYEKGbQwVLHH0B4mJAO9nEC73oUXC0
H1AjcoKvDnhyN0NTiEcoshLngqMcPQgg5BEdstxLVTopUVXOwmnuceabSBGdIIxRfjWlU9+NvX17
rewHpZEYaspAGeDgLInYpSHB9AGZzJNpJCcS5xCAkoOfQVX8+2ENWDDAKQbJXwrKZwocpJ8hUkIy
8xTrqa13gZO0b5ge5IQ7q8v5a+W70XMR7WS10JJxbrCcoQdRlf6r6qI7uQ1Kzmejh5z1WFC/MVUd
ZJxUcO/aY0F4VUmkwjJOyTjulKA+hHHKY0VjTwLdGszLoycEzO+Sm2cSynrKaTgzy/nLIGE+MC3v
w3Jooeynvv77Y3Bpi/6Wi+9WjioEXAhsFUPwLk3tgxwLb4M47W6bWc1WL+0wN6tvOlMUctgpW9XD
rMFd2kRu0PR7zSy36Ng/o2uzETtxQJdDdGfN4OCY184HldmjzWuM8rCNoTQhWtCTDnF3q+2ELtgq
woQhXdO/vc7VraMlKJWinSy2Z5NUI2g+c4T3an4UwtDJ29AepC8x40nScwyxiPDQjMaJjAizhQSi
mSIqD0bsjrnyoWU8GqIVcArO499FGUypq1CyYdJT7B2tb1gHAiU09G5/BK7hITRwMRjlyn7r6KIt
ugn1jby5EdYtf18IMNIiUEBhZ4Ec6VKtKRBm4Qfk4l0eal5rdtuhR9rY5tNhMDVOVWP14yJJRftN
VZGOMy4L01ZTFrU5DgvkHEDx48G+DT06KL9ygF7rlijiAB3zpQIklfLSC5VgZY3yMUXRiwFBUicC
+0Bp1R+3z+biDlLSTKpFaukGVNcWy5L1KIx7rSpOI42kRcOIbSNMt9M4frXl8KdRtV1WDY9VqPyI
Au0NdNu8o7QSsdAhAhDhIX0CBwLbby9Q5E/CSk5OkZU9ZOF7pqE8q1PxvM7HELYdQQyQiA+m0OzG
pt3W4cTx39+6cpcOHB8B2ARNVU0AgMEAxDgicRp0PQiL5NSK3absqtzPCunZjGuIy9bysxTOd2WR
zHaAYqHXAcbk6b0F5N3oi3L6SybNV54Is1e20V5LzX3TIqFtJwEDN50enDTAB3K7lpJ8j+gxOIU9
5AGFVH/Sg1T1O9WqjnUneRAkiZyImK+W0aA42BkA62fqZxRHUPydOo1CIQoXNc7ErpXotYbcsg2y
uB0e2tydJjDCQY2u2hKUzQDpr3ubhB2mjBty1JoscEu5+xxjyyl1EZKQc845SAt0Iv2GgMJQnjBd
g+4BE3c2DSmbmAyIG/LuFBLrEGWRAXgzJHShcmRM9ly8y4LlFxh7jnpEiilBniwicWydupG2ndhB
kLDbQZh7F0XZQYnxQdXiQeuVTafWnmBWnPBg9eDpMjr2IJXCtWYLT9M4VGbXJskpf2+hDFH6wgs0
Gppvx5X//rfRCOXQAjoUGY2I6uwiMI+UNjarxIxOhvXYR6ZjQRYznHveoljvQc2gByGj2QxmLCzu
+vEehEGpo0Yn33U9DD+9Egw/RW7+luwkr7kT3Qq1fZcnd/i9vVdXiJoFUzd6HyDbs9i6ftKHYVOo
PTmp8RTYSRbvhsg3hbZ1pn5W7LiMC0dpm8AWDICiJYyDlwTjqrHYygDU9BLErUvNbg3pZwLmKvxX
TfC8BO1zaCb7uoo/BGIdxV7V7uWp3Y95/NBoiTdKQgt3pb8XY7nNMvFFjKtfsVRDGVRPTccgMa+X
wr46318Xcu2UuUgVMf10/XX7dEjbTJ/ISbJ+WgQTioa01yBbgtatk/ecO0X/2OKb0p6NpFKUNAuN
GWN5DhqxwDfd0BZggpLk/4fDiw1f6ZqQLiJwBb87BLaZp3zQGmmG9GZ0StJfan0/q8fbbwzv7zNF
xzYfCmIN+PtSbNqS+VHpPBTpigUT2G4Uz1E9R5DFnPlcFqFNEqTRqY9UO2gVF5zTnDeC7SEB0Qmw
PeWaoJcXHJzXGw82BUCMgNk7miBsTWu4XpJ4mhZt5LzZpHKJa8XTOVy+zWhc4jkCCy7iAKSAzMbk
EkIOMYnlY5kPO7WlIt77JquOmaY4StZ6QSh6ZvWI/3UM2Jzl3N62BQ4OS1ZBqQ6IB97lZVUDfcQ+
AnmsdEwj9Afa0S+F3q0N3S6F0TGqwgkVwTcKUOQmvBnZxYZ+m0Y1BSnVWhFDy61aw/D9MRsSj86p
jxHnUC6aLnR1soaqgQS4Ef4U8+aDbxfTPoMoH+lgSrvL3dAzW1fXd0nhD3760h2Jmzq5sEnUf1mZ
ppbR/VSoOhDCjsV9i7VOEAZDOhZZaFfyDwxkO5nEC2qWnxBlA4C3ARSz0AJnPZXeauYYCpJ47Pvq
wQzyt9CQeSeE3twrB0URdai8AEb6Lb3HHNBQDOJIloL5qIyRizR/r4O/3ga34VttYvQ0QTO5Gl8F
gqGfrDYzJy1CexwaXpWEzePwMUEdgOgD/zFFPLDXdzPQqkbXx1A8Jk1r5/3DYJwz7Xz7NizuP10i
CpKWSPnQF5tWQlJJBpFJf9Tixu2UjyQo9qFR7PMCQ3hyeS9KvBbyYlV4YZBuUFoluB246OtVSbMa
K1BJiY9jIjpmbd3VGBYVBPJ6e2HLKIjaAakf5R8ysZmMZyv0ppyRocZHIBXQA0tdqF1vS0wV0ZKh
kXPOzCI8odaoIjLwfQiH2GM5T1OSYiaeHPX5Xo2eR71whFl2UsiY3F7X4vxfG7KYERH0A5pk7Axy
lCcCqfSvAVqU/8GCAQeJ2Qigddnn2WxA1KGA3+GY66VwQFvd8tJ+nH//BysmXQxmyhBjM34qyidL
EMBVfKyjA4EUgT0BM85ZydIZ0r8PxDNiN0BXFgiRAQCBJErwseJd9RA5xY+SfFB1UmFTuO0mxKhn
bmdIZ555SLHVXbowTI/LRalJqyM5nBOJHMXwTYxTWylE9/b3W5ao6doopBQ5HugW2Fd0IlmmWNFE
jiOoAUC8sa/Cba5sdc2RxjvDmXyMSWy0D1PZRX1v695t8wsWEIzPXJmnPvRihSBNTPVZmgnemRGg
1sYp7g3DFsavMt+Vpt87PQaJYq+Y8SuK47BteoLqkBc88PKPhUrGP78Eujn4EpDZZOtQ4OOCmjyI
No7KkQaUua8KtpFviZPtAAK0xU9DdXte3XLVi0E/4H+NsjWpziznWJJ6cszGHzVU8KD4V/EGope5
5/c3/muEeYekpAJ1ataRI/D4EBCVDunwOxc/teCANjoSOtNGh3Wb+NOhO6QbErih5ECJxJD8afri
TS2vrViBT0AlA85hMbyBaV61kIoWP0Yf70Jd8KAa86IMXCQd9f9Xjy8WTaMyA/pPKC2yAUxfB+Zg
FCX5X79NPAvYgTfidC4l6JYDhwdTWLurlwYZxAgiVRBEmwU8kSZZjqokbiT3XC2XRdLDLIt5jrJe
I1EkVViWn9/1rogxhLlx1OGEjrltNU59ILvRq55MIKgGDIpqaOv9un1n13bwYqHftc+LK0vEGGV4
zN4dg3QbSWCd0OqHIOChwtc+J4bFDMDpkd8tmLUh8JcZVhDigaqIl4XtqRfM3e2FLIMWgN0ALTHQ
aEF9m21MlFFeGzWUQY5CM4AMqyudJHrNo2Izm/mzKn8SveM872ufDpmqrOoY6l0ygyThWLQISaMj
Wp3BWzKDUcqctU0eSOgE3l7cmikUSXVMSCJRWBQ6UjlIBcy4hUdRedZaoCcmzVa5SmvLT6ihLkqT
Sg1SOwtdi7ww5XGCuCbCCKi+zqEnYfhrygqvtURHqrJN0Eicb7hsJ2uwiRlyejpQaGDxQHMy9mKP
AfIjra0nh2LfURnt1v6WvizBaPjvb/a1QeaNUiupi60eBkWh8CexPqRa+/v2bi1P+7UJ6s0u7lSQ
CEXTRlV0JLm1nfLJmQyuYOKqDewR3SnAD1kkjmKRuOrNLMIzoPh0OhrTRPqTCopnyhahfFiDzfty
S2+FZV2YZOIXKR3DoAphUt20OwklGlpli/e8TveCSxoFIFxjhDE4FCsTgV2dZgrgUtG3s6ddfYmo
HklnIN71O0yH2bWdp2i01LHx0UdgDW8O3Phh+eCgBS0j20NVAGVeNiFJOrQRSswAfR9L/AZ/1vcG
npsJ+q8RIHT/w96XLTeOZEv+Slu9Iy/2Zex2P0RgJcBVIinpBUYtxL7v+PpxqLK6lZRuaupxxsYs
rSyzJBJAIJZz/PhxL+CO+ncnDXqcgLVwgF6AgN0uBCB7XSlVOEohkKxHzbaBJ8/vr/BFUITeMxyi
EgAWXOWWG1yqadF1kDk/gKFhLeFZY41uAvfxwuF1WMZYzP03V/ycAS3dboD1loj0cytVDKY9SIAc
c+BefMvsdzULeFZWoMYRnyBMgEOc8tgxLeW7NPnzVgbCNcqQqPcIuMAtsWbW2qFP/NE/NDJeGYT2
ckEhUfI0S/e8NpNZO/z+ST9hpZKCc0BFrowHBYR0s+R7jVmcZiX/AM4BkWv4ZktQGS96GravUvhd
oPnFsIJ/J6kC6BJA9G8Ty0jxx1iaZf8wdYHR+ijWtJAB871uOP3+sT7vMmCwo0iEfAytfvj7rztZ
wiZ8mjKFfwgUtwivYxz+OSf/62X8X8Fbsfszhmv+9d/490tRTnUUhO3NP/+1jl7qoimu7X8vH/v3
r/36oX9ty7f8rq3f3tr1pbz9zV8+iO//eX390l5++YeRt1E77bu3ejq8NfAle78I7nT5zf/TH/7j
7f1b7qfy7Z9/vED6vV2+LYiK/I+fP3Je//kH8NMPY718/88fbi4ZPreJOpwqf37Tv3/97dK0//yD
AXH/h4I4BhEmi40QFd8//jG8/ftHKDlATHwBaUE5x8QH7NKGy8fUHwDrYUuFpFYAxM3iaGuK7s+f
aT+wq+ArBVib4IiXpD/+evRfXtJ/Xto/8i7bFVHeNv/8A7DarwE5PNIWwhX8vMCcBpH7lqyjtBA4
TBWmPGZpuKu11AzHFiu7ROzVxPM6KyyxRs+DUI8mL0/3HdIvLQ8SypZSqZcNPIX5NL+TSwENA3CW
Ig3MQZhZBKV0iwKinqtpSeIU7L4hwjdK8roFRaKGLJ6XsbLFy4URaOWl1FIYJHckS2QLGu6OFjYB
7aZ1zpSuqCDdzJHSC54C11Y177AW0W0dnBWQMJTkpeQmp5VPNR+7USXui3YxeUNT0HVkz6AmjlNq
DhxKZCVKV8ypCYd1Noh2UvlmLaBdROsJIwZeUc6bUtrOqQSBY4lUmmLmgWaCAUvKnN+NimgJOQJS
5olNuGucCdu8GzfDDLF73psbW+x6kPYinYuro7aQuph4cDu5hxR3KBlph41ZscIUlHSRf1PHzp2T
8tEPH8f5UZmfQdA/a8FDj34adjLj5tooIFF2JMm3Ldh5oDdCi+w5Av1UqnZNCeuusxQUutYdKsRa
CVT+WxoDqKxKiK26OXvUWIdHfYnxd2m05/0rG1zkYKfGO1/xSRWnusbuZd9q/F5PGCTxs6DH1XPQ
1MdqLg28f1oLGVVTFTzWTVB4Wrnp/D2jnUXswb4GpQbZyph1LPo9WjISomW7kZn0vhfM1Gd1VfKk
/A5c2ro8pOpGm++LZqvMK2l4qlhPixjUzE9SvO55MOwkhrJ8bjDyPczaH7ryUYy2ivAAQSsDPe20
71pPEqJHv00sLU5I2Ii0q3pBzwuXYytrgD1Fq3jNIFA1vm+HC5z5Nj4wceaohK/CAHlBNt013B07
wdVolPQh3S7kRtiDJe2jyj3LHSRWeYWg5cNI2gB1e5Wy4XObPGjpeSFPTP1I2CR0x/JuCFnKhy43
M0dIJa7VGSSgsTF8plCMJoCmitDVogF6wmRlCejiflFfwjy5plXvsIpVTW/RBILAXoWerSZtRmHS
Z96V+ZpwfYeZVj/5kEeREycNOQpJ7ftcHg68xpzCuLE0JgkIx3ZXLjUigXko0jCy8lbeNO1ovG9i
/38//wPtGmCELE1li1UjYIil7Ptff22in/Z3oLhl+Va3Rf4Pp0kv+evHzf7L7/pr82exVS8+BmjE
RbYsydjF/9r88SOA5FBdAk0EAvos4oKfmz/H/lis+SBzjvYZAS3eOHx+7v34Eer+aLdBCRdRH0Tc
/87W/36MfcBiPt26egPSakEDP/FOjJ0uc0NQvBXuLeszIkLSgAlzwk2bRNF5+KlXdJqPVWCyOcjI
eiwZakglf5UWJCyIqFAQ4YrEVl4SmYiso8mHqgJNZDNrVgkDoNRW5rPaebHyGvUFzScY2bQv2Kg5
0fOD+953wkAPFMollJMuUXinJhumQ8fXquLdRt4VKoj8u75xE/zXZXx3RoffaEGvmqa+y3GIPLHN
MAVRJnT9tBts1AETYr0+Ayf0/cOgnaRoWzBvCZSmOhHiLqBko/oNiccyXWfxTuwd2ED1visVhpzf
jxJJ0KcAHBl2SbUTYj/pKyjch4Tz0SveHbLpLhTuoYzPJGdufuoTRwnXfmNnrSNPbjBYNb4H+mYl
VGMtSfNkzidzetIknYe8DPyEk+04WXJkitAF0TxuMOLUbSB5Fa6EYT31OxBMoEEZhqu5f0Rum4Jy
wCI7jHcKQ3zBVnq7nh90KbCZcbX8KcxZPIfjvkvuy4HFweNm2TqXNrV4VzXAg9YxePYS2jWMUDUi
yG1XUBPS29ia5FXN2EpJ+GRdciZfWtVPXtjf2kfuiwx//m8I9VQsxP95K9hhXl6i+q+NoPm4E8Co
FP/8GfbxIsI+0NMAIWOZCwpQoL9WvsD+AMCKzhuQx5Zc/6+Yjxd+INLj0emJj8D3VEao+FfMx0s/
0MiPYiEKhuCbgVT9dxa+uoSPHxY+sCf0FCM/Xcq5aFj4xBxLUs0f1SjkN0MNMee8p4t4DSILc7hO
4RaW50/ajjFDngR387FEmmwoOvoAoI2cGdFTv829yZYNlNWd4ZpqWBarYaLKfX4MrYmy1wC2tzVZ
3M54w19jBb0sXaQFsIam9XhsKSlhMqqottRbJa93szHJZlcYxaZBWMGYTOF10mqKaYKSA/DvfCUe
Io4weiTYtc6Zgp7tpQcZy7jt97zV9mQWocVHWlO2Rj2kuVkKQGr0qV72pwHiR8lKgW24sskewq3K
W4LZkIqGZnxexNFQOzTAMOtMQNHhY4fPO7Oem8FemUl0KAuCqoPeVATdD2Zoou/WVleSPZ6Dt8Bj
EjIfWnu0oWZ6rWBXtQi1W9JB9oR9bos6g9bE8UWE1lxjQYMHbTSv/KP6qDqxqZgNDfEL9ZZ77ix4
9zoHhuZ2/axsIBWEmG8ROtCM+Rm7Vrnz9+qTaJUOojSTjQkaRc54Yyhx4aaCPe48TqgCgy7BYJzg
vowoIjS2I0pDwtMAUhKG78LENAPYEpk5ZxQDKc/1OXhqEsK52HOd+SBZCwrUbB/ra237O/QVjjzt
73O0PdFij6Zj2AHpUOyj0Qi6KglGIg8kTahmMGv8T9JcFimN1l1uHC9Ez7fJSDor2A+WCCHrdWOi
zp66yXom0zE2NcpuIQtAe7011f1ghCiB9PbyLvK77qmyoI630/azETkAjnDdUEfrkJVRmAHbcJRC
k+PgZGZKrKXn873fkwaW8Iy4KljPUJis9NodabSLqO8oNgbJqLyegLOFQUTrkpGaxVHUFUujgiUD
OeEsxRId/46hnDU9go6VuMGK3w2mduRiqoAkvFFwUZ/0GCfRhxDFTNNTZfVOts8gz9+7wPpzvbc7
U3Vw8jzOXmJkBS3dzoRG3JU3UrxuBbJVHFlGUbso0xqPhTFTMjI/q6hippAfn/W+JQxJTZFKzkA7
TKHU5NCCfR5M0Yweanuu71S901nTrwHfBZvZg8eGKeEEhAe0jGJ4qEMnPXEjg6EvM1UMTCTMDSjt
nKSUxJARHZzFaD6hmVUaravQeKvqLVR4lYNvdmiqHM94VArP4+BJ1QOn89g7H3U2AnYnPP2CtfBc
u5mHNEjWfbM3coVA0+T9wnir/qp6iH2aNcaADpcIKgnVdqbsHbeSCxJ42hNrlhukK0ZgMmtkihCG
8DvKe+FqKA3o+lcPkwnG3zZzIg/NWjp0MTAUih7DpgZLWtEz7Ezgql6qgmh4MLTs4EE7E323JQlD
UsMtzhi8BE8AMeNXmVSeuNPM2WZ33WMRkXLRUrcqluQSTHcmPTfKN+mIC4+xUwiwwCUcFQx4wuny
xn/wzVGB2RW64LOc1le8czu5q7ap3V4kGqkrVaQiR6R9b6BfCHKSaJAsKB60yGiyW9QWCxUFSypx
JLxn7sqYyIeAlkbl8EQ88/qoUAoLDv1d3MHaV8+gvxZ4/3gMOBzkUIoUjQpdj9a0ko3sxDmp519i
B13xlkqjC5+BF5md5+10kF4jE2XvO0nPndDhN/JGeZQczZH0DpKWSnkMYjMQjqyLHLUkCaRkeSv0
QFWWM1LENPZ6UY+ZCumWLR94j7cbh7tqq9xoJpORiMZhAvF4ESz0vhFk6IU9YDuWreDCzRu/pPlL
L9P2Cdp58kMnoMWopSm2x2N59A3GBoyN71bP7TGn1XNlzB2AyyHXtdAoLkqkyx0KZYUZJzpXkQzd
WEhHIaEk0dBILbzyaw8fwJC2OU4KfRxAV4ZoFOFAK6YMymwjkUIngYg06E9aCAS0u8uPhVF3dNaB
QCQbFpM8sPsc5H6jQXpfvKbCYp2K2QzYodSRWwYg+nHud2D7LVXl02m7IJwfigjtnGm10Eb8Jnam
06IDz1n9uwHPMsPSb8Dn2zLMp6vdAH2Fz2eimuJsj53W6aHfsMDCmYN2Nsz54fzt090Aiz+vh3gG
CC26Uvibpxt8H/h6rnGbpZduvscp+wxpDuw25eZ9PQT6t2ocCwT7oYb86ZI3jzj14ANoCcNtpLtR
F6l2Xk4FBDGrYseTcPWdEMcto/H2erdWquihHtqgxgtMnRE6itHK19HMhqO2tL5zlH6v9vzm2Zbs
7+NkmRk07fEdnm2xba02sbdI3wv6Mqia0Rov2VFGZQiVk1VJU1rYcOPcic/fuQn8D3P232/1nTj9
Yc7GrBSrbRrzGx4S5qODYEnHQXGqsW1AgeabOQvI8tMLhVIsSlLAphVc9Oahlb5Ue7Fq+fUC0QB9
caYY+vCgiz7ki+MFHGQlk890DVhji0AKhSLCrMfM4F9Y6AEgxkq8XjI5nFavCs5ubJhevmleMwcO
HveAUZB0Yo2vOJZkiEse1XvlScCWApKFo+GrOLtFIWFdW6nFH3INnm/2+F0Z46sX+8szLjH5hxFt
tDhg0NuAZwx0CUe/QKWeVE+jW5+HHMERlIjnUh/daN0JS+Q21qSr0YKgj4jl4PgDjAhR23P7+CGB
2f05s34BgL9Yv7/c17LYPtxXNbLFXJYNv/bRngytyJQoGO/WDBUr5mmeQGlBsNAOPEPrZ+3116on
2pVHKCG4Vakj6o7fvmOQg5v8zYRYbvrDTaF8FmbSWPHrGuo6Bdx+iIrRyiBwwaxgApdrTsI5QvWY
NvtOgyanM0MDY3R8mcoj7d6KBN37PJl5A/WbsKV8sulGlsjY3HtzgQ3Qf8iQvtmMoikoNBAPGbKY
Jfk3e/R4hNALMHuFSuE2PHNP6UTHmqciT6U6cITihQHk6QtGlqAlAJq5OgjGbGtxmdWpllCbWah3
OHYUNIrcBbOZiDTUaNHABW3DiKQ/RnfdmbmXEyDYRNnhXGQRsaLfvjnD02WYdZCqmFeBpJCmW4xo
KHfOW6qhzQmhlWyOmekzxtS8jK3R83oRrmeBti9RTSqf4gQPztV1bGxJIzABAbmghPpHQRB98Guc
85IenSqVClgOgydWJl9TTHjprsHNx/ak0DA2UgfmHlBmx/nbuMEz7Cn8yR7yHWL0k+mvNU8aiCSQ
nCGsNWvwAyChl+c0YLzgGYd0dJUgbWtAPA2p4ViuG4yoaFUlRHyJpuMeIDEPJXvVzNeqZOHkjUe4
Pqi0N5NL7BN/3z5onuaEBqtDYp0n43FyVFCb0ZNh8wd4dYYEzSDQ/ocxVUl6YFMv8RUOfc2L2JEO
mdXiIpPCsqceIMpA5l0gOtJrjkgiciTNnVdou06c4qGJXWHTrzKPhRI9hPjSjbbPwGLraAa5NLRQ
GYFAMNslLEQPjU4BFRGzd/qIHQMwjELkGLIXOvtdlzGEj77YD5dkH7IcMhxuP7G8025SfDUvis2o
WAgEiwkjrSD7chDOqMcanh35dTLEU42+Lz21fDqshtkOw8uEbA5sWYKqzIitbrxHR6+G0HgkWufC
Lbk5TkdxJKqIBIwtzSX3C55iGS5Zo6MqO6SZBWXhAkCz+G2wIpetkFLAMMPzR6h3QMtBRg2EjK9D
anXohMrmRwEe8Fp311cq0RRkofV2RFSeFiUVgfUpvlWyb21lN6nFKE9ahNxbmB/LqTcUYTRkEZjj
oe4S2iWQB7lLEtK+9nfJAbZA6yYx5oSWIYkHCOd6kTG6pcnZcHsAvSpEIR/kbdTx30aVjOcUq7Al
CA8dGPNWRnqf2Wh3B5JvsEgCuqcGFmpInfVsrbnTsVnPyO7QCOFMzTFKrdktn8Ntn8CdDin8dFUw
g98UmDKNTjQYDaobYb4vY7PActVMlsWAKzsh8NJ8n8KMWuMBhYy7ktmzlVtkNRnVwzA8i0NKq8Li
FRcqzEN2ltiN9IDu9xi8fZGqij57PTy1eaIWFifS0SfAV9EBBwMIiGG/AHUoyYjzP3Uma6BpZpYP
uSN4eAgr1zvAicaM9AE/hwvvAuN4E4YFDTdu+FjzpHcCm10t3OgIAEh08JHw5Qa03NCgZs5nxS6Q
YIvb2UpJca9cpofByzxljToZlLd2kFQhlY7yxKrz2kOPTYaWV54jshccNepv4xOM6yPCmmFAyk26
GUzoZ2604/A4UmnFviyELSoFpDGDHWekduVIvjEJGA9SqVb3EuCy+MoN0rsX2UOa+LJkxijP4BBn
uPv2FEAFxWDvkMfp/aVAvtcTXltyv5y/z7UNcBf1BTIGqJ5EFtRIsT+oaMkn2WRO5Tr2kegxRmNC
VVwNdfWuCAywbCFfEpDuoeVWKMEk2BhQSJRcpnquWRCiLFTQ2phKlduyVKm9SDmJLc1hUMPED8zg
ATSJS0ORVkj9i+g08zZXnscJztpWWOhpuyu6fVishkrvaxxVGL45uw5wVYBaKiCM3OJREtzX18pj
hiMeT5id4T7xCWdgd1sNDnayQVeeCieecKzSEjZgprSSaGoweuNiGRBMtZZ1Zso81RfVbHFeu91r
QLmrH2GfzPc91piOZFuxhtdih78jHUa3F2dwawGiFvdDtohDoZrkI0tFwKPaaWvWF/zWCOolxviR
bVAq3GblVimx9+hoUcuW7D4lHMVUoxXUZQyUJ7nJUDk0gZDBjE/tVVozVm/lrJ2PgFEa3OUlPQGv
AJyWEZicI3uPC6tsCGaShXu+V1YpFDds/z01PrVPaH/TqIqvuy9POOdwur4w2K97C0UDW7PaC96d
QGVMH8dvbeVaAmDs6QQwYYdYxIsPmFntiTvlGREuGqZslkGwrod7ZEhUE4l9DffJgxgS4TRDzacn
7Z6FrN2Gucp2+TQ/Zdv+qdj5Lu9NXrkCdOm9s4MISpNI7rEiG6rKeIBjoFj4bYjfjDYf6YUpQIhq
IGgXBwApuyqASK5fTCT0zN0PDusODnLUCWGUYGYv9ZEDZHT0M6KeARSwRDA6SEhCvazUg8REZG0J
eMlA0h58llQQKwJ6oKyC7L5OdJahGarsKyhOYZxXqAioKF8kZLB9Q7mHdhLAJs2MWoooYu0fcEIy
Tr5KJV1x6kNrsSg2YJNE+N5s+2Mp6czOP0QsSY/FOTAnxu16E8IZrVVtMZ7AQ+QzFM8hBhOtuAIH
L/MYksyMn1A56J5FhbSwj5gslERSOzYSnW8J9xbybmxlbndu1zFeMksmO13Pd4PLmDiJz8NzjmT9
rXOF0crXkIFAv9Kq3+A7uh1cSUFyngtIpZMIX7rqrQgA1hZ93fVCg4PdZPimwRRgz8AWxML26rLP
/SF5zXSEZO0RmKdZrye7xoF2ZB6HOxFnFcwr6zeALPg4Qr71MJ0CU3AqdNrEj5Fe2WjmhJVPu5/f
/I2I9BVeGaEjkGuBBGt4KBx5QVO2ii5Cw2SrPLb74r6lOOeqFmAraewj+4CIvFoF2/oI/AHHY47w
KieSk6oeQrkCEOk231cm6x6VVaFHWwRO7ToCekHCowhw+W5mEJQa8UiYx+ycXDE1sMtjsVCmxBlq
Vs+Cozgl3iHCjVHU5coKyaK2WYA0h8AR8k8xtHcdEMiBsGTnlMItzICucUTyB7ApQoslg1NsESbe
VSaESvF4LDY/A7A4OBID7kDeaKLOszDfSimbrxgnRjAxol9j8RwF7oIXkgBpaXWlJK/zY2xVRgfV
hN5oDG0rr2H7fUYgiNsdoS2gx2u5MqWQSL5dvgRntNAOOB8CXZwcpTNCzzdUKrV03mq7wobIUXCH
6r4J9xVgkufuDEOEFl4MdsibqgFSf3ANndJrLgC+dclBA2Zjt48hXn9li08CTlejOQuEQZNCOlrB
SaWdrYgbfG8GtX64QrUPUJEeakRPkl6dxQaOiYwDyChcwf9AVw+Kp+1qgYgHzHVsFYmJGiO85tDq
PVIsAJMxax0lCQEDWdPiMdNj6GC8tUf5gHzoGOlCq4s2o0s5HXeBWT51nkRLGm2Hc+fiIwLBoKVW
/MRXVg79KSsBtByuwicuP8xgxViDZAGMRx2VZufQU+46IuzqYIG2JtT+1xgVBquLJeLGN9K3Yluv
cqty55fCRqy9DSuiGvlDYTR2sE22taSHT8vQjNvoOTz6eIo3rSQ+ZFOPwV2R0Hxd2fESQPp0jwrC
hbcRjkNgjdYA6LhyX5shER9gdumy37gmQWH6c0InQYECPWH4A02GJeL9kNAJgRR1U5PPG9aqBn2u
9NxTYCLqsHvOQZYLTF7ZJp0Hno1cUbExu5SAb/TUQunNFFXaeilPIG4QVntkFCV3qgErZSSK7zTu
LCFS9ZEZmm1H29ScgAQEltZZAzDnU/4KxoSM+jWB0ToHwbiNFHgz89i1TwO2G+lOCTz+ODVgVSxa
zDSx2hX2cjiz3+OYbtPziCA5PIyoXaCOgB3ioDZ2Va9B60kaexJlINH6HFIWEnakgzUh57WZsQja
VQB5g96ZLTCjUAy6BCj2IJce9PbqI7SykHqOKVDvbCebvmTLCP8QBF6m+8JEBCNTpFiAB5eNJnj+
fc7P3XAcF0ALbwMeGoq49Gi/4zEf3kbLJOIo+eG8Qa+CJ56GNXdmcmfxBxp02ZTd8Ck5+5URYSX8
/sq3WsOfroya6cd5gL7cTg2HeN7UOvacgvR6b86P0zleYTcGbg3JeYR6uCdJs9XWXCoZS5AvB1ZY
vaHKXvRWL+5jdz7+m0/+tyrV/48yGDWst9+UtS/ppfullr38/p+1bLBMfqAbCHw8NJBCj3jpv/qz
lI0a8g+OZ5GiogEfytELveVnMVv9AYbp0j+20JNFWcZu8LOUzf+AkhD6H9CwCRYL1HD/FnvxBpld
GDzgzmpwQBZRM4cZxw1wiG5liJt0/ez6XXDmS80amhl1OuEyFSURApQjuPbIlx2SLkE+FYX/jRbT
DU663ACeEC1cHOxkRXi03exrlYYOEWmMRVdBripWtVWWPCjK6WAokbCChIrR8olZacGdVkwO3HFC
4ouBTD68ri9AvC/GAfQAqDbLaOdnQTq9YfI0csEGUVeKrtwmBpsOyCrDo5rgyrOw0nIAR22jixFO
rymwfACev7/+8pT/Aa1VePqBurxohMAqR8W2cjMK0BgN/TbrKjct0cBVZ5deHIy6+ZaE/qvI4nId
Ea2QkD1RRYh2fDpFxIBRE07LcncA8SbLG13oAAWElV6K4m5O/PXgV47ChiUpur89xuhsAZMTZAn0
tnyhFQJBEFhgomXH5WMcF4rY6rmfGaVbPMgcA3GFYQO/Ln0oasOf62/2zU8DDIxoaaZeBhgr51bq
pwykMhXluAaViNV7HqKFgBcz9rvu++8uc1PLiTo2DbsSl2m15wg6pGEJHEnx/uZkuXmWm+qN1vLN
MKpJ7Q2SWy9yQRySoPEbtYKbMhimynIVtKfhgOO/kNBvhbEYW8UvvQH8AhhFkWSvgj8woyypwtuv
+GYFgNN3uwaWC0JQA5NEVORPgos52qrZxGcrr4qC4wwWSaYABqgHK1YZU8V53mQSeDZvGYDsNu33
Y/7QMw1lGYBvlWRGZWakLLOFdOKmmBEX1CgvQWIwH4EFMY6UDYhkJ8SyYslZEooFUpbNNJNhRNDO
tSHkoytE6VaCfbgviKbIN0SGsmWIyBN9WGWJAiwYfnGkmVUireZBMZnat6JyeGqQtiZ8Seb5UIAP
lnJwPpwQFHXI8JGTqzO7mpNXFShBz625IbWLhtFriFx3ZWvzEEOO2KvET64WVt7UIWJjLzXLWWnD
Xatgvvpxufe58jLW3JqVZhLU/sOcsTQZYtqhlQO7FVarI4R7Ib2MqMXOIVgcAcBf/H2KgcBIp4Z5
rMSa9PhIhOqIHAIx6WKDyQaD9wtvzF/bhe4DEFMBkynn4b+TxE4sCC42JtI2SEvnas32sT1DQRci
91TjjjUIhloIbkwkQKWSGZNTzqpuKgiwW4IsZ9JUhV6xyZZNGYNRyvPUVVTBohDG+gFuENu0QBlh
bicSJt220Z4nSNipambBsqlpgR/wj9H4UkQqLbjr3GAadhDbqZC0QM010GDuzBKuBdUQ6L/cHf2+
NeQYECPzlCQdBYG7GMAikSejZFPn9ytQ/LW88ufiAOUfVDNId31u4mRTtBzIlVBCuhCZTyZ3oD1z
wSroTiKKjBpjdtmm4MOHoSseK2DobAcVdcYOpLcBdQWGS16a9kECFiBmACpykAuiCUWWglYsYCtw
H0ofxRIN0XI+WEkbGmh7gwXyyNEMDcwVSvMBGGHBjJes8nozHTKAYdhNgecJmwA0fnkaE12Zuzu+
YQ6/f/ib3qmfDw/unYCONPQ+3AqZjDUWwyBLJTwusAB8MLQDE0QZozZ40/cBPzBQAWR08CJ+f+Ev
Ngi4cSJGwZBDauxTW2tccT0kPQFptXbYh4Cpv20l/OK9/nKJm+h6YP0ijUAjx6OpUNEFa4v254W0
UziFHu/lb4ZyOQ5+OfbR0AItmvcjCTverZRElkpDIPtI29r8KUanen0U5QdmTgCAtlA/bqzfD+Cv
Wcv7i/vlcjdFQTlpVXEq4s6bcJXC6aPa6Gvw29ATEcen31/rRkbo88VuQhplkJuqh0GDV8Wq0Wn+
PQsPChZm8DFwm/QxR/mOmeH2B+j6myt/cQjjMSFRA54mNNdu5yenouvel6vOK5C0NkpvaVJH67jS
W4g/5A14T0W1SZCNiooj4lRIJe4Y1Y8sOtvrrnn95m6+mrUf74b/NWEbWDXqU77uvKU7NWreJC+G
J/VCfeMuUfM4ruEu+c0IiJ/CvPd59Z8RWKb5h/S09Msq5eO280YF7vDNcl5CWy18isYdz6hA/Bi7
GEK8kUEXUU9pYC4UCpgW/ICek06v0VbtC+BCQfs8euuXiu5U6RP4T5PqjQnU5EV4z+bCNlvYAIlq
QwQXgq2xUSWJLQPNUsGG4oDc99jB4oalY5+QbMypP7lVxz5/M8JfTmskV/BuhBA8Arxfn3ZqECxn
Xd55oqW98LRkUN+RDM6n7bvNmkShn+OwOPBjvfhGHZRbYq1PK/jDtW8CPkhgScHcYZYX1zwwKrAY
TxDXpylIF/YIrqO2h4ahUlL5BXqopqZ/5xb85Vz/cP1PsWBdDklSoL6KSoEKomszndk2/CZ6Xra9
//kpBfZGVEfm8qaNB4ywNuDIKp4Tzu2iSyPO31yH+/3jCOxNOlpD8kYuoVjgSe+sY9BWccaDl0zy
yUD/PURpgAYCXf/uaPkq2kXDIHRIQZ8BzHZ74YTPZg2ztvPU9XTSnlEixBKdzP6CgiLV9O8au/kv
V+iH693sCmWjDdrcMy12hRjUK58IklHfxTqzQUy0RNnV/aT7Ii0idFknW5/a3/FppK/Ouo+PfLNJ
hEATFywJh4840Ixh0SlWw3vlLWd4g89dOQbw95D7nS1EpRcLvN2L4Hjk+xrnUwvpCrAbOB6VPD8H
DYcVH9o+scKxIQLaP1SlMDXusoTAc61BC1LGpguGcZfpfs+RAYyQoTonY2Q0QHhLTaAhIHc1FnQZ
+pESnCZFoIaJxB6HcVMG55jdNNk6YLZxuQrqHGE7CgmIe0sEs1P2Xerz5Zb94eXcnJNJAGUEbsRk
qPXaU1fv4lh70QGHiPabco/S/f8m7bx2W0eWNfxEBJjDrUQlS5ZzvCG8vLyYc+bTn4/e+2xrczTi
wZyLAQZjYErd7K7urvrDXMI+t79OAk7OSjHJ8zZWfdpuwLE0OaHKenc5SZ7dWCcRJhcbTzY6KY4Z
0kgL9YZDS2c2CGeq1GfTxEmQSSLmslw2gccwykRn2wISj178iAK8NvOF5kYzybpW6/gYXhCoB55R
WZB76mqZ/YN39n/lhEluFQaEDxXe8wdPjLdS6y0xCZGddubhe/YO+DNpU7V6M2usDE4wmSBBjAra
pExLC78aGGwLOXsLZOfq8lJAOOLscqMegnarwh1+MrDA6I1OyPXq4LrAQgoHoDRa62haI6a5rkvZ
brpN35GHBId708YZBLuRvhp4wi64auNX55d2njzn7k3v3Trua2HuirZZJPpzbz7UsIY987fTPera
c6wddcdYOf4hK9+G8EXUjmLAq6bs78SKhyMXNNV/rrU/PdJMlSUe+xxKjUUT7N7A3L6VB8TupRUv
Y7vUwM14PdcYMAlprSHmBEChejQ41l0JIFb+5HDyF3SwwPYA5YpwS05R0PTo4RQ8reoWsi6eKv5N
3ar07g71kIJByenwX/dmYZtuikqhwj9X+C8sGu02dVyezAYqje41b5Kla6i8NLtHM4QL7bUrpUBl
UVmYJiQMiBly+OyDtoyiX5Zz7LRbJfB3sFs3Toh6LTLNDshKvQIAgcWNtm0MpCeqfeDfe324hcuO
Ruqnk4rXWb8DKxYbzYsQ9uuiovQq0vBN8h0Gjbbjc3lEQjiPj11bc41z7R7cbpIzPtqIWrDL/Hjp
xMiO0QgX2zvD29cCHhVlvCyVZF1WX7F0jLSekYBiiEJbE+4Uo9tr5rB2+srGHPdPGPcrPUyuYxN4
VhjYEXT12jikdEQND4ZBVWy8Sl701C4KWDuCTEvaWMTOi69I8GbuEPRfCIm5LDpn6QOXGrwKyFS4
yxNUx1pYfAg4Val4KCKwYhEQF6XdSsWdWP6p6dOawFAuL/nz+eI/C96Y3F8aIVGddtCqg86J00q/
NfNVdd4uxzh/aKC8icYHWpHKJPkNbqtUnWqyj8VuEelQjrL7yxGU8/n1J8Qk7WWajkX5uG9NTbSr
gmtm+h7kd6r4WgqvEoejIyxa8MyRtkodwAX1DooXDXdMh0thKVTCRsqzjWe8SgESxuC6ej2AAv6p
N6wY7v1q8+h5EDdFC/EBNoL86iX3sdCuWlV5GjrFjlI2Qyq+XB7X+Vsfsqj/O3WTfKR6+hBQ0akO
uLLVSz27LY/hlfm7/WxtcDU5ytzfkJC5Xtq5QgYJ/j9xv59Rp8+k1sSipzPgxi9kqHnesnaXjp1s
B7Aw/QjeYG/NfMOZVaJOLridioaCinz1QeTkkpWXrO7ty7N5fq3/DGpM/ieDaltVLT3JqQ5Ycy2d
DiTbmydIMxvqb+7LP1Eml8fU9zED0xmHc53tJFv8AhcIWwis2bH7EmZftH9pE1GN/q9PNbmSqWqI
yovP7hptC8fCDIy0VQS9BRjrJp85kuemcPz76RRKYeAlIoOzIgDv/lanNVXP3jLP379/pnByJcsG
L3GR1B9X37B23XUcrZANwbMp1Fa0ttvVmAqX/7/FMUlSGITIbVaNn618zpUcjPyt3s81QWY/1iRP
GXqa5WFJlNIZKazL+MpdqTvR/RZXqq5n6SxjfvjL8/RkH0/yh+x3gqVnLHkNc1uyFGJjcGLRgYd2
yZPYH5GYHYDzJZQBd50XK+9qzpZkJjVrkxOmlko/dbsxhTnlMZdfpUa+DwdQRMnH5S94fnLRerWQ
mxmrh5PFKStFZfUNNUPM8p6zdbcVdw2USm71wBznlLjOp8iTaJNFqipBnzYV0bSHYc2rDyC9Tx/I
BEX1iu4GxUMLEqL2+P8c5GSdRjlSNpEUjXWAYQ2XGCr/wlgNS3kNAnetzBzds6OcLFjXHVoo44RT
NxgnHA2YjnhkLqo/JugveQHuayZJn10uJ9M6WbFcFPqqNQgYGLC1TXWry7+D5q3KZ7W6zxYafiJN
nxeJLvlyW/ABxzaeCypc32GssYsfZnfhXKTJ0RY5WZPX8bhUAKVIh/BqVMUrjlwVZ15/c1vg++8n
+TkRHa3yQ6pEzbogrSxrdRFT7DM2wPTa9f/h9Bl/+l8SzMkkTk47Ma3DhEOAWvaqh1Um2dreuA93
/SG+meXKnT18TmJNTjqlRDhMiRkcIhzbchm+80JBvnglwqMGiblRUngfc+txdkonWaVKZLzLxmUi
e8usWUaf7jsIaqDk9PLaBUaK2HTPnLJzu+5bnfrkM2pK6jdWT8zkUDzm0cLdjgR2sjVMRHhyv5EM
gvV7ezm1nD0rTqZ3kll8xbS8LPheO/imfptreEgEz37G8TNdWjKTlFIiJla77b93Q3Arr2ocU+9H
6qGM0To8W+d+7iNS654JOkkrRj6knuKRVlrYTrHbHmQXK03zlxf9knxg6lDpqchHwX2iSNdCkwDa
pA8Ui/FBFkpctNpgoWU8pwvYvDJ+LUUGmvo33kVicOV72bGRP7WRFlbq1JlBeasPRYGKde5tUWG2
PXWfSm9D/5sm0yoI7xNI7VWPCFX6q02SQxuykNreVvy9afHMF39Xw7ZPk50f1hslBGYLlhL5qrXj
g+g1VF72WNziOFrq4jI292rPo0e6tRzfHqQKrF+x11vxQfHkTVo27zL+s4lc3riG8OZazrqSo+XQ
wYL08Jv3brDoeUnK6EFqq6XRQv6EEh5R8pB12FnAZk2xRPPF36eOtWtcY6XSXcaZ1tQeZeQb2gAU
Ln2QoHr0ytcBfECEyy5sm777QGwNR3We9dmmUWQ0q4Z92YVPaXctNZHddclKGfadWNOmffcBAeQA
Yr2wvxZyalYB5kjPWQ2Eu/5dBm95cR9BO4jN4Ir6xzKGBSFEAIJrrlE8/KE0rSotOaQoOep07qxQ
3Ep9sjR7aZu30EmqrliprbtrteH3+Fm1MAZv3huLRv20jPtUfzXlpzpEMILCiFMB4haz275IlxYv
QjOB1zFWEYy8WrQS/IA4jewUE7le8heeCh3fshZuJd2g7n1wu5BX4vDVpRDlAn2N3LmtKb8sXO5S
VbzNCkQZ0Nbq9KcObqCj9SsB1KqroBKSA4tXkEUToFJJax8WnxZb11wb36vc+RMiQqTDmdNS6TrU
zX2cuoBY25cs15dNRzNLy0Q4+0Fm60p5kFA/8rN0leT4zgXpAXCY3VCycEHHdy0Fa7G8CR3t2k31
rQzgV/a6VddkC1VtbS9vlrJRbYq+2wRCuej09wGIf9D6S9fqN1GjQiRxnZWFd1HnRjYN032axldJ
0GcAi/N1M3aKleIKLGytUfF2kndZ6p5F9y5RQgaFbFGqe/d1xiKuIJBHu7DQlkIcLOpBW5oNAqoa
mgQakOemsPH+WljZtrG+8pwyXEQW7F4Cr7Uz01/1Pkp0Wwn236A/VvFdxtvRz/cJ5t06d5X0Pfe8
a1ynlwqQ/7pQqb1Ia0uBM8TjXlD7m6bWNn2rbEbEVye1W8QlyviXYLHKwl/9qNgcm9HKKk0bMus+
z0kQAFkk40XMH2Xx00CqtHGLZd5RyucQdPj4dNjArQPc7UQNQsqtAzAmdTW76xsMU6NNbBmLyNTo
fwmbuu63pfJhpi96dGMmb4N6TKA++LsguModVGswgR/EtUo9ozTUXdOaG7Not6Nzd+FEN309PAsS
8gpe9tTCY0jzu6Hb9iWmBYC8A2RSIoBdXfbHVPpFU0AJYeFL0UYM7rRQXqnRi6CBD5HuknAVysG2
a+8r/3agTk1345gN/gqgxNptkpumRL4HTizKyAu592wl125V60kwkKjAM/0+OySf+XAI1HTjBG99
egyqzz5ojqgyXhlidF0IzataB5DaBORF6v6gCHm8APv4EJXZLs4QzRnAjKsO7xPuZOFrAoEjLEy6
4XTvvIhlAYFFaG8yK4Onm7w1ZXfsCnevRsWTJaHjAxw/gXKX/3aM/CpP0bupVTstzWXfU2rThU2e
PnlxeJeUf1r+axd1C8PBcBsYU47QX04HQM/Qs8msvRBLD4hX7mov2UYdF0TqqpFePTdesdCGu84A
Y5wPK5mNLFXpbQb4MTBMqqJOvZehKGpl/N651tJ1kH+sUtuT0g2JcOl6xzIDFUUZtjLCl6FP7CLf
xG6GK561sWgFtfVGQ+Mo6B/Dhm6bBQ06CW4yHYqq5+2TvIavV20jnCyT+CWW7iPgTa5OzioWPYTY
gUq5F1aUNcWlzyrAaCFUaPLeRe3eJAXV0iav/6j6tQaatJXxArDwbbEWpXJfpvcpZI3hT9pEuwD7
T62/UbjnuL17G7aPlbautWMAtl2VA1spwpVQOTtF/HBMdnODc13C5WQkl6dvlkHxDfxPLK5q9VcC
kcb40CJ/naNYIifqus3yZS5/+uVjHd8FwoFTYKGCRWvuHZyq+v5ac4KVV8R2CJ3JRFYyyIt1ncHk
k9jIUbmrxXWvfkSNswRGsoyaN1H+JQWfhoc+BGJkXXrdlyYJdWew+6qVqcD0s/j+OweAG3rEqJQh
2d+/5323q523LDn4+i6omk1Q7AZO/ca3Qw3tR+l3CSfJiuKFOHpWZ8+1gwcIx18d7HNoP6KLmTOO
PvDBU3efGLaSOKvERGCh8KBSI+7jtUvFJ4Uyp75ZvmujcmmMmYyovSoV9CxZWpZopUDHiA1jK8fh
MhTxDOQhWabrMsrfFeRx9ETZqI14FXk6X3VfIDwpeYjEVfbQZ3ZZOCxcNEfcrxGlWjJtVbeTEvcY
ldqjMGJKrU+F1W2gvSJK26wl3Y9yj9Jt7ODVpl4nyodSpLYEnxmCi9GSVnFOLKrHYexp1pkt6dCB
w12TGWzJcp233UIsHoEdobKSHHREWdLuaAj7FImeyLJz8yqBiUuC2lThV8GylqOByjfMq4QuR3x0
Q06N4kPF2i4N6P4nCXI19DVUqqvIuscfCkQoue1s0HmrgQymuUhiwUpz2eWB72wFEzWFEk0u/7ar
E1uq+cllb4OKW5iKe20lJtB+/WrgMkBzeyELxaZpzIWXXXfFp9cmaH+VduuWq9AXt0WmXQm4DZjl
A0ePYMl272c2YicL3/ehznHf7gduPm+Fki0zTgQvQCEjL8AMHrH73nawHaM2vK+MJ9WBx+2h8xNF
V1LfstM9SBzxg1GG6wwcWl7ntiI6tmn0dw0YPM2zdmnibjEEfEJOcq+Yws7y/VXRyQdJqm1PicE7
O0tFfW5SdJ4679M09EOgm4BIXtMy3PTecAMkj+6H5NlxbWwwfSuWkd5fS3RrOtN4aBRoxRp0wQFp
IZmHIJRin2G7jbCTZeyf0zZZeZAgdZRPUzieXHXk4M2ly5W02hql44PS0+zQ3eUgGmuxh8ptlHdO
iUpO9GKQaczhDzaXh8h/cTSaK6z5xLzq6dladKyH5N0cWYXBQz2oZEQUXfEMUJkcOUqpmGxCCMpK
iKdaO8t4P1tL/HnVfMMNTp5SvemEOpK5qExd+Sb4E/Q3ttkKlSf0ZI/ioniafd/MPDXkyWtfq2pg
5h0RRx+16K3cxJsR0xTf5jcID82ULf/mecoX13Ft1kGR8/A5GV/OJRc/GVqxSG1+ZOt4MxxH3akc
rl+7nyt6nX+B/wSbvPa9sOzVMCSYTtfOVEvb1ehqebOlmfGp+dcn4k+cyUu/cGTu8eOgnOtRdE8M
94pjD/XRtJtl+DjKWWVPvngPJyJ6n9WnOf8+/Qk+ffBHmlHLCsGbNSZu/lbaqmhl2EIPvpvQMB15
FcytmrmZnVQTG8ggIbIH1DageKWQ6yt0SLv15Rf+39QVfoY2eeL3qD/EtGxBv33WH9p2WIRf3KgO
3lFd6yiPUYaeQYGdrSnAbABsOFqgiJNndwhQQHEywBXBblSsa7b+Ttio+9kK29k99xNnWstTPFPt
2pA4qK6h/cVZss32o4xfsur3ym5mGs+NCl+4ka+BrL42bWhacServemVh0R3f5G76LAj95KCCHAW
WYqeYAPHbFVVH5THFqVUXNch1JnxBdJX604JV+2Q8O/oKRr1TAXw3DrCIgKpT0hLf6XLeFYjC1qk
FjxCs5fQvYk786uZg39MKJf/QrCeRpmsVnXQBzGotYJKXIcGH6f3Ih6rcVW2FJ4Q6oUW3e6razjH
qNtadvJ5+QNgsXEmQYzeDQq2eTAOp+a6utzoodtk5YHzb2F1r1KIBK0ZL4yYa5+FNM8+AQ0+Hkwl
mSMNHJTffkN0WXrlsyjR7PATvg+62K64HqLaXGQIjFT5qBDV8BTBK0oCRp1yUTAhPQ98KQQ/Msvk
XsUpXiBl0pRM7++8lxdCKR4rqvAo9mp1fxMZKD4o3ZWSiLsQET0/3PYhJihdtWnCY+Lz1HAfcmcn
Sn9cXnhDZNgtv1FOeb8W0m04DBse0bdGmr7JwXNbjZbRKCGisFKFD1XkHgIquV3DW17CRavprxy9
Phg50jVeOawBvW+84k4vzKdQ/Kj7el1YXAyG8F51XwreJ677mhWc0CIHb6RskxH0Wgur2v20oiex
7VEJQtKTg9+vYggEGc8nfeOVwa0pa0uZ+4SQJteVSAug/KoyaVtKhu1pMa/a+8KDg55xqy6jlTq4
ixYSkZm9CbJx3YH+8LzfPOSWZvuZ8NB2JLjagCd09ajgEC5zAdFA/DpXCj4uEkUrSNPgEa8NmJy9
/8X2Ak+LblQ5PjYNdPcQi/Q1aLHFKqE0AEB3CaDYtrg/ht0+QnWr9fe5gw6e4i/xIreRWrMl5dUK
5aXY7TtdwbycgqPU2pIbLjrlj6b6a52pSbuQ9RHvXThtqhDdtcB1mRCk7Ec2CTceI1rJvAVi1pvS
WAsDZF8tKrtEfA16AfTGhxq0a0OQX+vyWfHKfRa+DtGjoz22SoiPuoMTQWrXOHmrhb4IXeWqcWNb
ip5LF+kWE0mu0t24rMc6CLiCohGqoJ8hNSsB+KFWNjPQtLMN69O9NK3HprVKnYu9xFtindwa+1FR
97O2w9/pzTwC++wZdBpuciSY0eDrgC1KrkfylXNVLuko7cPD6EgHCf5uXgLu7BXJkLGfw/gL+XN1
cqBbstCaeGiXB2E7Cp4iavuuHNFQ2CEJ+a7NHA5nE/BJsGlqLKCMin2Or7hzxAdpJQEFU+Y4e+eu
KKcjmpzjrSIovlsl5SGLA7tEmsyx7i6n2LPIk9MQk1XRhGFVuSKTpm7ijwpGtbH2r+RbtvIS/TvE
cdtZotvcqCYrIwqsocICpjzo2d4xbhr3a2ZMZ8/tn28zbUU7uVp5rcG3GfUk6wEFpOqWNO+v6qfm
l/gW78pH9D83xbsS7ufX4czK0CbvAtyVhbRPmFGxfarlfWx2K83JZ6544/Ka3pxPPps2eQ4EQpUL
pEyuJsOxRuY67oC/aTtF0OceHueHY7CdJAPx8Ck/msMmcJpaHndVv2yaRbshM6PowWMHA8JoUSyU
L9+e6+ScXyM/USfjM4Y0rNRqKA8eCvqGgr0KB/LMMjk/hz8xJq8cxzMFpzOkEtBE+Tw0lL/Q+hKQ
XAiOzsLc5w9DzkOg2My9AebGNv795CknR72aKmZfHhQHdQ4KYuh1zAzt3D3ZkH+GNn7UkxAB5DEZ
tdFxBxiL9L6/HnM9J+ixfZiHSJwdj4JgBwx/DCWmDvFgMY0BszIUj9Qr0UUWxJvLg+fPrp8Q0x2d
9cjNC3E5HiYjKy1Z8x5l8poFLcVNtUnCzZw/79nFcRJxsovNIGv6WmFQSYiMV7MMqpRC7tHy547l
uUCTld6IIZhijUDVOqToigg2TjY37ibeSUtpVaHu4l27N7P1hLM365PxTRa/PmhOYpTMqCJB96Up
aVFNjIuYMh6CL9QqddlbKanwWNcz++7bJ+wvuesk9GT9e3pa0BdsxsXZ2ZmP9Vz7FayLrXul4zuH
qP2wRZBTWhyalbcdRaSj6/4+uQYisi9AIdv/BBJmnPyeyWaxJNcvQovjQo83ovAcNH/Afs6l0XE+
Lw16XAYnOxIrPl9LagY9ivJqa5CWtS0s/aW5cBbJVUJ7bA5ccK64cjqsyeVBjHWjNtx2nGY0A9fi
UrGzG/8dgwBk16Oju6zuAEy9zeHAJp7E/340nkzn5EZByy9oko4FrRcHzf/QtNBWhA7B9cguo3pd
Zr/16r2nmCRazUHIn41Epj0nrKoGsStYLY3E20BbGMJtGPR0DQ2aeSyREKVQw5uZpJnU9e1sdvJV
4jTvGl8txt/6u7aehXiOYzQTQB+34UmAJhCzaGiYDD99oA/qaXPpYy7AJE95hiOppTSmD+5uMrBQ
ubadb5UCqMh78UV4mzuaZ9bVqNlyOqTClzwhHHMxrpzL0kKTvn3Pug8swlKUf2cOsrO3j5/FpE/S
lJjBGdBNhoc+7zq+r26zm+DGv9YP0Ud2LK68lQFXZGZO52JO8lPtW4afOGxVU9vHIaQs7b6Jny8P
bO6zTXJO4fOipONBjPpeC+9k8/3y/39uDJN041ZqJxTumG68biG7D256Y82NYe5U1icZxqKZk3o6
HyfYCa/F23h5UhfS1Sh9mN9kT3MLb27OJolFCEPQPWHNkSV8hOlT37kzq20uwORh0gddhSkrH6XH
pEmn06vg73f5u8gzu2dKxKgDQ3bDkkFUdrvCbqO+R8ED7zdU7VpMj8tlj/XJVwpemJrJTfXMBfQK
icjkKD6i/JxtnNXlHySNCeLCwWRMEogbV65RQ3nhAahftcd/fUSo2c/V7J3q/Av9Zzcbk9QhBaGa
OwmpI7Pr1Qh2G7Y63irKlbkdrzmXRzazBaauvZUoVaarEIymJcyc5wRrQzl5vRxkXHN/nT0VfWXY
14r8LZN2kt/DchAVv+OdougF4hu/Zec3oKi7ti5t3ZH3Vm/NfK9x414KONkEAd8qKKyuPNThi1n8
kahXVhIVL/R+L4/s/PT9jGyyGfSiMtNEJlCf/sGMc2mFPbIwu8tBzmokGOh7/Xv+pm27SGzypDGY
P9p22wQXpWLbo6WNcchMh+J8oeMk0mSdF7pmhVDFy0O0Kz9ohptXQEcwVDJWeA6Xi/gxf0NkZOZr
na1EnASdLHhNa4NI7L83F1DWTbj5F4J17kU5UeP73zvXzzROjsmcSiuwHz4WUt/uS5dSqx92g7kI
bIvhZZScrwD/e/sYfUf5/vI3PJ81f2KPfz/ZAoofO4Ll85yV05a6+2dv/LNL1E+EcameRAiUFFhX
wWFWG7KdUET18de5PIi/Oct+YkwPzKKRE91nBsuVuBzdkkxh4W5QPFuP1CtokOrMtM1s5O+D4mRQ
mlx3XdczbUGHnjF+Z5lBq7rM9qX5eHlsZ6n2tLAwwEbZDRDEZP5is2g8q4vHsUG7WoVogmAYhQzR
sVyLr9xwSPcrcZ+/5CgBz92mzi+Pn+DTidUkpcaLlCoLHFp4jYFfz72tzqeqnxCTe4iSakMFDotU
dVXsmttu8Yju2HMDWV3BIcq7i5bC+vKU/s2G+wk5ScNVikxO6kWM6qHH4ZYJRXOUgsTSfUQt6oj6
zw5vlbmX6t8c1j9hJ0m5j3PJ8RpGqm609fWYUIALrb+b1ZcHKI+Z6a/nzH8iWZOHixvkrllScjno
12gNNtyC4QcigYYYfI0YvL7EfW6FEUK9RP6KRuCxvJ3HkJ+/LP38iEnOTpI2LVWNH2GkN4Owr7RX
C0R+nO2cRp1ZRGfXkAoI0ULR1KLZ+985pmhD2YhElqnn0HaTb5ShR9B25lZ+ds+fBJmkSh2H0QIZ
Hva8KS29psVr4iBE1kaUQvvy9zu/Uk5CTfa8F2MkLowL1KiuvA5jsSDcWYGCxcZ9jJmH33W2Kd9U
iLYVhTRXfjz73U6CT/a8mgZqXsqUwL2D8ukOi+y3tc+/4i99l/1xuNSmt9ITJQ/M0WaS6txXnGQC
12gazTUILInHrqKHR9T2z8zUnt0aJ6Ob7v3GAeU6MLVDEqyrHsGCAGMw55clP/E4XgZYbvcRWv/5
ApDcTkdkeuYHjGvxL3vz5AdMskChG1IteIwy2Ln30mhrgQ1ftwSFNUJm3Nli/DcP5ULAaRWjqtXI
qnnzH9Q7nA8FXBnTpf8l0oI9VM/CBj2pJy87OEtre3mkM/tFn+z/xhIDTeyZacV86ro/ffwRAzYV
lZvLYc6XrH4mdFrSEOteylWV8fVX3q3yCXBN+nTv1WW2Du/ip2wLrvm6+gApvZHRQCl3xSieP2+8
Ni6cS9M8yUGB4yNAOnZoZcw9IjV6dtqNjgdgiWugaOFiGcwM/HyT9mTgk4SU+p1hluNK6l7rDwlP
1O7FtPsbrlcj0YrGt4D93+XJnhvkJDHpSmg1wXhYm/prmyVrv32z0mcn+Igtb+kO/0jXyDgZ4iQX
oSVclvp4/+ivSpy5kYPGSdN99H/L9mgvMFekOJ+Bvm/ksoxs8WRvSmJg1kZFOCvDNAzAqoBBYZhI
MzngWxX4r2vlP3Gm5zMI+r6g3T3e6bzb4tHYh9SS/2ifHUdz/zXSqJ21sUFZ8xVF8WFpIVc/YJXT
LSiZzZ01M2O2JtvUkTxJliI+6chG1A7NTlpI0AMTXFzHdn/3lAqzQLrzy+hn/GOSPrk+t6E/mHLs
UUoYSXK4DfjOc2Fh9NkedOfRbz8vr9q/SYE/8SZ7czB92QwCn/P0oV1lt9LCXZnJoQ5QRsSHww5W
BTQjcQEvZ1aaa9yElz71ZJMWsIAB3fGpUwBCSXObASOaGd1ciMmmHBQgvu6YaOXNMLoKb8Iaq9ru
SloKV8l78qQe47n3+FzIyb500rx2jZxFMzbp5RWJAAFNyBVHRGsxYfg/LNPxE12ax8nlYAitKBTG
22QpVoc+OWSBtyw02noaWpD6so2SlZthr4DejTFsrPgtgrV0eaLPDvq7kY43F8z1yU8QNWGIRJfq
n+Dfy8FvE+Tc5QBn5figBdKq/1eEcd+c7IvINZMyUcnoFu16E79sHAvYkCP6wbGxQ1pbd9G98Acb
CNQnbXWmdH6+nnMSfpL+vCB0xSLlhju2I0aytU/JQ1+nN3Pw3fOP2p9I0ztJOYTwn7lm8hSyKD5D
HaK+lzZ2AAmK/iFVD/yBXNxqIFoMIaY+Es4q67lX/Pm6wcnPmOQ+S4wQHP9GVa2djbFu3/1V9TIc
w8d8jYFM8DXbuJ1ZQn+5q5R+1Sn5+IbwFzrXMWvv3tUBDtT+rlvlt/kDqOXh7fKqmos5SX4oquCl
OGK5JCtcUK5bRKI4t3DP3vVOJnL8DScLFzk2MUgGYjRr6zVB9O8N5+uvf/GTGdhvXV0CFWx/zZ1e
Zw+vk7iT1CdA4tMNNg2tyF1JLUQMkP3KFfvyDM5FmWS7oorEskppLbi4LSvNl4UeaEKky1Hmtt+0
I9PzKvA893sSg1sUtrbKHRp+GNUIMwrscytikmZqXTRcz2EVKjX240O/EGptPTOYs/n65MtMcolT
dIrRd8TAIVKCTLSM7ApPpqO/a23ryn8VZ/HlM6OaNmdyKcxLMadlMLi0l/ZoPl0e0swqmPZaoHe2
FI5YBZWBsYyM8wza14BqL0c5f6v/mbhpmyWQ5a6JA4ahLOqVs5FXxouH4q6PC0p8izAZZoiryyHn
Jm6SIIBat1XLRfsg6b9CL19W+lzjbC7RGuNPOMkPymCFKMKxGvI/6dF8lp/y5djnNjaRS4nWx9zp
8pBmA44f8yQgNyIMTTICjrohI+cGbdJldeXfyra8xfppZgrP3zBPvtokRRiiptXZuKWCXfGIIfUw
Wvv+Cn7ln9rd6PSe3lRffrEB7z4z0JnMOwXZF5LZekNFG7fNlsDmV+DgkgchBpe8sK7xDnAWzZ2h
LsS9ayu3l2Mrcztikke0JHCCwCI2EkYrtd9U2XMp4xqMHECaLKvwwwo0nOWFpSfrODdrH27BqYo5
hoQ6QWk+hHn2PKoAepjext4fL9pnivfqocWlfVVgxBWzXA3ZZ+TAX+CuuFL80A5hweqJvspH1p7y
3MjR5vKo5gY1SVy+E8auKZCFzWEburqd6isYgDNXyfF/8pfb7M9yMScFWkAYuSCM94A+hjmVCEuc
ZhZdFdjZICx67dk3eyQCLPvy0OZW6RQOqoVRbURjha2kW63hsPlWPPhXwtKgW+3fSh/DdXTnoYgx
M6Vzu/Fb0fNkN7ZCVajJOKdwR5+B7dIqHNEGIzsA/NQ8fv38N9RQB0WbXlG/398n8XxLkrXMJ6Px
vtwWFaaISCAMWMz+o/n8iTPZ9Rq65GFlsAHUDRITgz160g7wafBnW5Y2kqDHDGs/hMVZ9nOxz2ft
n9iT10hR1JWZOBxHGm9aYaEmdmSDw2JSYZjIi+K63c/GnJvXyYa39MIzQm9MNkt8rVHMe/QRfasW
OFFD37fbB3EBe+Wftfe0n6FOtuTgJ02KPCWFrk/4GEttW4craphUTRG4cBayiJXezJedmd1vH7OT
FYQUh292GisIF7pwO3zyFFsLKx4lNGERB8ZMNZuFFv/NNjHHwpOKgczUT6GkS9oILrfZYNfYtGxW
4cq70Xf6TX/onuZhpOfH+BNu/PvJGIvKR2DXAYYuBv3WKSVbzV5mpnG8Ovw1z/2EGBfUSYgobhyr
GxtR7RWOfrmOEx9g0T1G3a2dHIN9dPcPv9xPyMmeRAfDT32FUakbEG3yst0Y0rL5ZSzTQ2vHb/0D
ehLVXKHy/Mb4CTrZjApF0VpJ+XLuoG+KLF80ClQoUV5dns9xf12azsn+y/uw0vqWMI6j71rOWU1K
1gNHfepnyLxoS4+Lx+WQc4tksvccHNgcbGDKQyhYi0B619vflwOcu8CYom5AEjQMFv5kiYhpabhq
nKPpKCFum34o0UOB0I2FDMDlQGdBJKeRJivDqmVLkIqE8tEVF4p4WBS38arbItBf/MHoYN0/4OKa
bOaqDHMDnKwNt1etRqwI6xcY0hr44NSvTUCH6/n/Ob7J6kiRlmqEkEAjNLs9Nu4BuRQdq3oBCiUE
gm7FQYh2evw6h9Y6+2g5ndrJKinDVCk8jdDjAa9/8/elYAkIbiGvIXDhVA3t054Zr3xmN2AlCFdI
4yqlfKfTk+QiGhnqIS0rR0GCyZMOIoIsEs1uSX4OPaQanitkxLr2LuC57vtz3ZexNjTdi6fRJ9lT
UgO50NuyQjgmeItaZWmm9RYVusWAQnghcSIjWR1h0t2j6SA5XzODP5dZT8NPtg3A5xxLAgZfe1AO
ugAjrewNs8RNNrR2mV454sHQXvPkOsLnPGkXRTkzAWOAS+Of7KYGa0RNclJUZt37BnNe5d4zZh4Y
ZysiMIf10cRN0/TpfbW0rK6LMp9BdqiDGWX20GIIpvmPQSgedN9aBZ6xDTV1XelzJ9d4A/8f0q5r
yXIbxn6RqpQoUa+KN3YO0/Oimg6jnLO+fo96d90atnzpsv3gB7frQiQBEACBc74v70v0onwr5Yqy
Vqx1NW1xjQxPnTfulsgKHOI73qzK9j5+CVoOeiWowGAzzWkCNHsZPr0AvlLwI5g4FZ9tA13tJKOt
fpXPfQYkmhMBV63g/4rog4jmYikgbjASR1DLoxJ8JGCTo/5dWzdXAbD0o5LXW7CttboItkrDUPGv
PxerVkkl5hH8hOpNjvCaugUId3uUNhTLf43uQ+9fWclf8tjRI6Jn6QR+wfY0a9IpUJudWj+mpN1R
/zFpe0eak13TI2OWAS2o/xCAITHwILO3z/frE5gasx71g9qJGeyk3TfdYOv1jZ4GHF/IE8Joq6SX
LajcYIxCJFqz/1Jg5Bl0UZwbdDmd7zbxtRRGVQGUlBMwUbYnacyPGOK1pQjMSz467bL7Gu/N8ZQ4
/ji7lw9x87GASl9iGd2tAPooiBSmuDw2gbSnvFEioNNZy6vBI6Ct3fwKsE1TZk3uZKegr+52mnP5
G3j7u/x9ZaRjSic97/AJYg/ChDm2fF+wjIJnpUsocGmDGZ86+aOhhMZyjQL7KZUGq0T1tBdPlVGb
C8NMlQBmVMp2IgH8mbRX0tTMEctWze/KR/nHUMCFxfsmjsmyr15ExRC8r+Obcv+XIJ4yEJPXdg9U
q+XRrXAM6aHMMA6vd6Zh/Ghowtl53pYwQY0cYJgvEmA+aN+29Kw9hyM10/ZpzKFvEHz5nDc7r9a6
xjioIgPHrjxA3KARx6gH4J0NT4q007JjRRc4wGelA4sGfRsF7ukvenzh9NlHMd3wx3GQIHvClV6M
QCVTPkZNctMerPKpb5fooBlAOw4ykGYqnsFduQM5o9cPxf7yLmx+iAwl0lS0xX+jMu3HxNCaSG1P
dVWYIKUEYRp3KJQngzlXJYoNOSpkeKxdfeofQEDp+ECm2C3JdfU+AG2Si8LPE8mcrdIKUpGEWFZY
XWv9vRi+XN627Uv2a9/Yfvg6AlqmkEvtCf38GXAcbdFpPNo76gs4Qm4GgFpa8W3Ci1Q+9eKb3qzE
sjdMZyRBUuJZHCgi99F01hLgnZSJFRPB0kK0Xz4aBPhq/UEHICb5KHqMBOiWCJAOHeMrOQA2mxnI
GOg+F5G15pXqDIDDbZV7RRasUXnqgGVMdA8UTOZAJXMsJ1NNAWmSUDvrSztMKqCTPIoxvI/Y2IaW
2mVdWVIK2Fu1d3Ot26X47RIgML52EBCkNwa6UcfACTJjH4YyalfEjdVxHwGOdVAAmqmaho4G3Eqy
RiE6ZmHuyHCEWddabYr/hsClAqagOqc2YO7QPAIO1gwlxeE0g3dUz/H+3yWAH8WbcoPYn0r3FEk/
cGWJfCjSt1b78OXAEqcbrMZvAnQyoQw5XMWzuh9U0L40iZX5+IFGtWYhvy20p1R4BvO0mUfoxWwG
dNQC81K/HWn8PFeuqCjgE7oqkh3trovJTnqQ1iq3Q4XanyS6KYbEM+AlFk1ljQ3gWwHEI6JPAvB9
xoBNacviUdYzp8KkAa0EoGg1ZqrMdoNIrUaVWyicSgAOZgGKIrC1Rv1DHE+mWJReTl4FtLvpTWUS
cl+A+pZUz6X0E0R6rSk197LyUkaKCcQ5QLxk5zyoTbkHwFFRuoMYOs3SGJyqVmfcDjR4FdW9D/jU
YZQ9SXqVI8BgxoV92UQ2O5+oIlJZVQxVJ2zj/FhFXZ8N0NVqSh+S6BC210oeW7EC9K5UM2ul9nL6
lg0YE0vA2f6egYFagi2F8+wOYQxwPDAgp9CkYr7xaXvW/Q8F2Ns9QGQxDwoMmLngXQmbF+DqkxlP
FQCxVEwqeCr/3KSHZEeOArAmLUBoDrKZvUuPKPdwq1jLTf/NpldCGV9ldFQakvJT6OSE1kPlGW5q
Z+fSmdzqofcecwAecsK7bf/1JZQteg6hNNVlDqETyrvak7oMoxKns0U022XXw/u049VGuCIZ36Wp
cZIbE0SWnVXuh3PdmdEhAdyxmYBBkADs2QIe6e6yFnKlMuFypYjahJmbFp2T9myjPLKTjpmlO9me
uuMjH4F/M3xcbeyiYqvwMc/nWitGrFIH5mQk/fCJbAKag3d+HE1VlgtwJSZV9TY2FjHK/fQbz+7g
5TULr84AtCBZE2a2d9x3z807dbUyJjAmPaVVFGEnK0d5U1xAfB6FK+kKOvPZOBRcc6s+m3UXFQxV
wAnSZOCn/bnIWRDLIgBIzOcMpnJaRmEALH2oXBBr8OoPm6tbyWJNP50MMuSQJSNHDG1wjCsuYGuP
qi3Mu3pywOgJ9eQucTPmXYlljF+rIqlTa/B9SW/9CXaPBx7NSg7FGe/JJ8VJbMNG+iHwW8U5e8s6
AKAJtb0WY73BZGqHzFkezUPcNW67TKlw7oLteuwqbmGssNSCEkeJcKm2waf2UC4OzooATRNfhbvW
w+DWFfcFa3NrVzIZS6xnWQGcN+6fAQjITnZHPwIYx7Ne2AkoOJaZIy30aqs9BygdlhwD3VSnlfDl
7yv7jLS5AScfFixXIcYxiZmXMmdTNz3NSgRjj2mTJI1PYI8+8G9ruTXTejLnRuWshHt2TKYa1wWm
1VJoSuP0BTxN4lSFBaxqvcFjYH4FagArBOGoyg3itxeogE1LVXVRZ8fhxCQRpHYAiZze7nVdcgIV
AR7oAy/fENtq8iWFWV4vVKLfFosFArFXC/dpDoNoSktP30YukipvSYxHoyROw0nFkgoxN/UJ6BlU
d4yE48x4UhhfhhJRFpIGUgz5CbF2nH/owf3lXVt+4lvQIn/tGuO3JjBJzn4DQrq42QVEsYQJDbky
OlYB/A2wbdWPnMsCtw3qL4FsH30klYE+VBColjd9/ZwZnJGvzZl3+rUitjl+mtIyxfjlouaTs7w8
BwdghoKqJ3fEV14lePP9dy2NcYgJ0A9JG+OIKmfBwFu6qtvnwCv2gQVwQegGx1nwto9xhkE7y61M
l+2rgGuIBgaECv/tgJYvWHm8KRQpLRYJDQWcfnetIbe5LIGj1sby95UEPMkiKSqxZ1PxoSQPQv4k
JDpHxt94uy89Y9zBXIIftBchJBIFM6a5Uxm5rWnKftbjY6O+je2EcqvuJoBjivy7ArVQEPXstMB3
s5KH77wdva6UkvEXaa8AKFFCmNfakjvuAdGenluzAfK3WV6BXskDP8gUuv9tnxn3ERE10H0ZHjEb
XhU1RQvXow5SmMtCeArJOJB61mujIhCiokChKaGV80hIOUdJxeXdZ6UvnSTmXdvhKMW6taM0NCfw
VxRNZ3YoEXQYtm9U3xvE2sxBYJwMmZXPOwwouwb6euThv2kvZXnbm7LWtDbHgsGRcFTRtyqjMRKR
5r/Z1gUHWQX5KXDe/lxzJWEQr5YHPKPNLxkoOmba/yvt+JLA2HnbBzKa9CChrBs7EVG6FM9SFnHW
sYm/QgHV8f8LYYx9HjsA2E09NN+dLBWgE2NoxqHZA/AsNhXMLC34a6CfP6hu7KRecezPzUPtGfbk
6baPGI/Xs73tfb4+iHEMTVPGpNBGnB/9GCJgZ3eJWY+8lsS/sfgvMYzFF0rrp+giQOVyLx5GOzou
jWbL1GgF4EOEWnzI+u1Hl6/EjgXIB7l0IetLYlcD+MuUDFO04ptxvyDB0hfdqd702+JHeDU7I0B2
rwM3+FczBetSEXMb+rquz3GLLyjy51R1hfl97okpYohTANIcMH+n4LlHk0OlX4OrDHYM2oYy2EX+
m9FrT5ctaNttrLaDMSG5FEYSB/iYBrjVdiQ6GXhGJDf5WGgdJxvVwsEARQ24FnlPT5tNm+t9YGyr
KEKgW8wQ3bsKZq2k3DTAq3cW962DUvlNa1FE+ZXp3/GSpU3lXq2ZsbYqLuu0Xkr0avU2Y74qbVug
pu8v7yxPCGNBaAGWh8KAkAB0bqF+XWYLCwunV0HdfM3/yqgVpsxUtE0o0yUtyuXZjmPlYLT0PMrR
rZ+GzwPgsKsajeFdcGWAOLkmnaUnv9KgtYLo1IcYvQRl45NcF88A/wScb/kQyr/FOHSiId8l/otP
doP02w9kZxBBzUFu9PZVnFuzalP8EO4NVMylpryi4qNcdR7YP3bg/0KT9Hte5f8qVlktlTUbVUQb
YYYLrnGCu8mR8QQBEqLX1BRuwd+B4kHukZfLZ/hJ+/wt8F/JZKyjROdNA/YsZNWWbvoHcux307nw
kGAf8RU7zQMtmpN5+m7eCWaK7t8lywcFykK4fEes4rp34MZuYTymZNFd6QFc4Dm3eI2kn07r0ncy
phTmOW1rGWpAH9WD9DCb2TmxAKPyFl8DYR0c9xCfO/k5BxE5CjvNM+8LFgHfPwBRhypriqGwM/E5
UeUeuELIXsHu2+e/Uy6k4Lamf0lgjr8VS5B0D7iR4j1wu71+l6Kq0e35QLib/AJU/ZLEHLqG92m9
6iBJOIIt6BO2qH8gxxrjwvcg33S0tyQ29cqibnoQ+JwqvK1kzlJv9D4aS4jHDPUDPfTX5XXoqpjw
r07kF339B0AKm65qtWDGH4pCKTbaCIn6fRBZ/i14vFGsLrzEehs6tH/hKlaP3EkW3joZB6nmTVLP
PVQGZEbpfrY7jE/sgBkGcHQd9Uirh9nwEsPt6261VCbgMAZB6ZPoc3OzGYinjSeAW8+UVTR7j5aG
BjcUk33J6XgJ47KaSwbCpBlD1E2yX0FwTN416Xc6RWZSPowCsS+7LK72MqnG1Itl12LwaXnr+AHK
Rtzeh315P+7GW52Am8eJj7SxWk/Y8zZ32bsLS2Tn1No2VUJfbJHl42EwFzprKq47/yEwHmOkH5eX
SRZz/yaMSKoqorCJHltmmVpNtHyWUXIcpNyuDFyxtWPME1oL3ukIdkVw+YnRQ6OlCCWR74iTnQNr
RifTexIc6zJ87tNJwrNcf6AqqnygIxdJvDPA4dWGqPvVgz2PvxLqJmmCB7zSpmLhSIJs6gVQlzPp
0JYP9YggVTl/cqZN4BOoJrOsJlsIH8tad8DTWgoPsXQyZvB/CL/zkZhV+tDlx1q60zEhK1Xe5T3Z
Dqi+9oStcnf+0NNkSYeaCTVg1crAHoQ69+/8uPjKADdA7KC4zqv+bpd3VnKZIAQcF1lQD5Cb7uXf
cB638b1gfd6BjdmAxYFbKFg88IXDV5i7QKeC5PcFDn86UG/cVxZmNQ4FAD5lAEnginUub+ym7a7W
x1wIYI7MFQGafULfCiAerDytHT86SQMPlWzbPa0kMb5/0kaojo58qDtMFvKhnY63g9hud7jL3dLU
nwB/wlncdg62ksl4/9nAU7teLn74hBW6Q4A+bkgE4CecMAq3/rEHj/fz5S1dfvTSCTLOXxoLsatb
nGDcSaY2TE6pnFMU3C9L2e56Iio4p2RJAgEU4+6lMNC0tKqW+G2AQTSWAcg82/AKV9jzDm97SV+y
GA9fGxqN/a5EKK6+Nd3PwLjrxIizoM07c7UexusVsSLlUoP1zAlQFHrJCTtenH1ZhMTWkYiSTZFQ
foogmBH8RdDicvlUNjcK2JpgbQAvF1UYcypprg5qibMnxrlL3wrjsUg4edEmEh5dyWAMSdPTcCz9
eQmicCAv5BQdgg/gtyNZiHfprf6SA8+Dz7Kx7P83tV6JZWwpCAGbmAsQKx4Ut0OQWjv6ofV4MBPb
HlcjEu4mRZFAmonvWBX71Kis/HBAcrngtstWaEUH3wYy8KE20SK1583Vb97sK3GMv/UzYx70HumF
MoaOOL4oZWtJ2g8S+GZVt9Zl9dg+O52oBp77VE0RmU2MS1IkBfj9lpLEHlNOz82VvkvvQ3u8JR4Y
FoC26URut0P34GXJ8qJ5345vJZnxSk2RpGqIxyQQuQ1OdedT8GKfW+06fadP1ZnajS14M550G5M8
GokDihEgqSHldf9BGrB56ay+hXFdOiYEGvgUQKbcj7KZ9lb5vsD7DLrT2GjFAi34DhUqMJRHLq8+
sn0lrGQzrizOl9rAKC/jkIMDplZKcAkZn5OfeO4I3lq0kvCEbnqFlUzGtQWjVMcRxd5raB2T/JcI
JPfa8HH5hLcN50vK52DGynDQXtEbBVGWE+5t2cpBuG5mXgTHgFm6u/KRN0C06U1X8hhD9aeZ1Mq8
aNTwbPRQHankKC1PAmOb5RBS9BXqADnAKFIgLzysvzibtvzEBbP43NTVppWy0Db5BINc1EHG0Ijg
9JZ0EDzMjB7+3WPhassY153lXaZKIrZMvh1t1aoOsQ0qeW9ETYU8LgSY/3F1jLvpCrmT2xQbGO+L
q+gI4BDkggsBGVhaTa40jpp/xvCrvQQLfK6XJcy6tXs7ylHyxqQ6hsaRvXg0MocH/1ieeXDqm/4b
M4gyJjOpqrGg49JUjcE8Uwz99s9+JXlTodpy2e3aInPE2efc73/jRr/EMScYC4VUBxPELfN6wPk4
0kP80D9MH0VgFT9RJMNDBvJfYqk73ZOc1NGTo2DzKD/+xot9fQZzsPWIAXlq+Avep+ZRspSYd/5D
E+NwyWSOTyj8FhYvCd5+X8Bjt6aCo1MRP0uKqwMeu1HSixAeZnTjGxEkpyDjhp++mh5jF02oroG2
lUO4SwG+YIGfshStkh/Tb2rZ6iMYpzDpepJHNRx48lTvuyvtYxlnb9x5eVeZTpldP3ZHXgmQJ3O5
XFcLF32p03DycHXGeK5KEHYX4omUPPRN5bMT5ps7Wi2OUS8ZK2uUAIvLAt+pDVKaiVa7Ol7Ksir0
UlGz0gRIp6V/LARitWCkT5T40IZeJh59AHQYmWhqPQGfS3SYiAZeSX/X6oMZdRGINQtTB+WLBlyu
Qio8Uf6Zh6rpT+QWOm0ZpezKaF0G67FLjSG35BnKPGtuhU6kJAcY0AgZtDLRqWyrRgye1buWvCOI
s3TjUex+lnCYSeZRelQF0RX1wiR9Zxtt6PgTmKhF4L5LIDaWz1p8FRPAWIAIvE2dKnzUxNPQDJZA
QrNFA9ekzFbcDG6bVJbQTyAiV0zDBxDRBOj96HasBmuMCycCYHhXX2WNbJIQgNp+6HQ92sd1ge7a
qbD9ZrpWlCccHjrTvY4O2EMUcAnGcTIvl2CadNgZYewMkmzNdY6JsgDNAgB6TkJQp78M803r/2iF
1s3a6yS6TZTGpg31JPlHNJdmM1G8OwtmXdVO32hgxazxMD1NTrJAEiaTNWHeisDFAz+mwerQIWgm
RYrmrtQkRrtLVHKXh40XKYEVlteqiGEgIcYoamWYpVqj0izsg1z6CXyB8wR6pKY7Nm1kDWhbUNvE
njEC17YAAikeQbGpKQDC7n8UwwEd7Ps+yo9kfgUjKR48TDL0jizhA7ObVmt3hfEqG4atlB8Lnb3i
w4zDX1H1szYGDA9EVknPYgQ6TTKYmo7YO2q9IO/2QaGdWpIcZl0zKT3VY+zEDfpDqtFC96rnS/RH
WADwqOyvo9Rw6ezvu3p+UoTZokluRSVugeKcxPleTjQnUkdnLnQgo6M4hWKVUQpeqYl2KdVu0tQ3
geBmaKpqxWMX1aYxOGOJOyTEUNV1kD/pwrWhoe84rK86WXeLKLVJIdtpUzh0wFhxjamNWUKz57mB
KYwTcMww1EzQh93k+1Aw9o0fu1OfuqQ4yih6zAhzy+qNTpPliwoC0rsafi0NiSloXlnhZQnPhnqB
QXNSuVWAV1W0rzfJ7UzIXUKvgrywKyqb1VgMpo9hvqgy3L4DwUbpRQZQdoRrCkWncgsobbxngF5e
RIMa3WnguzMoMQP6GEuaFwP6nmRPtMyPSumbYlh4ca2YcXAtyPifkpdWzhEYozQXwRrm+rE17oTA
IqLvVsprUF5LqONVgISYKmugP42AOA19jYdzCVp5dbo3cukggkIWBfEDWlWtArY1Y3qkSaiVzteV
AmYhsp/DDIjKNxNEVuJhor+U5C2RnvJR3de5K3eFEwI6thBMIgKeqAaACgL13Eec2VCzV2FSRAMp
jYHhcQOtZKV/XZdIaYIajkRG9wYAg4xYxVTKdaKFy3ww0FcMG4xgViaB1XW2hxJPx7rrRzkysAMZ
KkvUfvlYaExjJ+jRMpxPh4UfWFbPlR+4xAgOvd7YsfoWdJMNEm6YjRmM1UMKa40C/yajw1mf8eQu
Smcpv1OF56gwzEJGPjmBEKaVLcV4mlKK6mdmAsRop9e1TZrcnmLJmidi61kWw9jzHbTfrcPy3MnI
Etq7ac52ckw9Tti2mWqvbgHmdle1SUOhDLeAft/DM8JfmeI5cuiN9Gw42Dq7wQRDcp3dZDgxPrrs
Zky8Es+kinmZxnMg4rZbehtJP1hBgzwJgxz5uPQ6fmiak/UoE6bn0P+lkIgXtW6mqiv5THqoTqSS
1On/UrSlAiAdQ3QZV/ZnC98zr0q4Pd+yksekhFqZBkKnQl7ze5nbAOEVovLZ01/T6xpc5/qVD/9V
WAZGnlU3sZexpFeZuvJrAzxjLjjY9u4T3TAMuBWVZXYnfhu1xvxZIoDT2aX2MFhvnZ3f1Xhh7Xip
6bK27wHHX9LYpHFoAVs3BcgQRtikoSt2nT90gPGopRdBfZGnjNPRup2l0i+BbNbYTF2jhVgePRtv
MHYvcpLH7sW/Vpz+Mf/g1tM3c8iVPCZcrKJ5koQE8sSDDB6TAOMOeBBB1mVpgksOUOrZaz94mZ7C
21cmYvSbJqtHH/uaJr6VGj8jGf59lp1KiawmqK7UVjAjKpo95sCiqNu3vXKn5AAET37G4NNu0rdU
GfaKInh60Tqp3poT5ogBU7Ebo2A/J2jVRjeCFOKkgICPyQMvIsCuqipHptdy8EGk20zMcFsQN69K
W5slBwDA5mVHtR0Wf50lE636RQZcm6WuMcmTlylnESgaiZI7l6VsV7pXR8i4wx5QIgW6oKGjCbCt
ReTneudpEoZQ1VcqvHX0NWpLhF1vqBtyVriNZrGSzfjCOM3EqGmhPqNxreoqnrlScwBjWA4QybrD
E+SAMStNNmnEE719CXxtLuMFlVAckm6pTBQFcmehtICb5o55bknCvYgpNip1h6S5v7zX8mZpbrVe
xhcCHqXIOxl7naJ3uZ1VVOGHY9AYliz8FnEPUWhhj1nPkYKGeLyvhNzuWvEgCcqVPgK9fjin2YuB
oDAvHvv5mUBJG6BIhTomNorADtXSGjtecZP30ctWrtKzHEYlKCM+Wtc9Rb7JVTS/xfsckdXl3dlO
u792hx0WjltRrxsNCbDqYX5Vs6qfvi2+6GgrM1E9PQM4LvW4aOQcK2O7+sY0VMRkhJUpMax9+KH0
AKrUeexjvJP/5KdZbaKRKoGUws5OSQoW3OLHiI41bXhIwudJeimUziQYqBI6yVFCdG/qjwrSyATp
YKX0bi+GLpC8zVnADH5gVsFdZ8RIOJb532WW18nU6pz4kss5D46X/azWrL65pEotlgO+OT7NLnEB
DGLNxGufdSc1Rwd9Fuf8J7EyW9NN4eGybN6pML5PUeQ6DGaogjK6BpCoynPPG83geIDPuGW1uiht
2kBZrsreBQwJqIdq0PPym4J4K2Fc3NzM+TiVi4vLRUcw3HoqHFXlFFo5JspOAGZGo1VphvtQzQzL
SK8H46nP38eitP/NsRgykIyAVoPuiT9dQYiGXiETAnTd+te58hoX8843FA7R4fbBfAlhnCS42Ss/
rgBx1Cgvftm5Y4fsegC8B6orOXo9lQg1OL3meJ9Fo76Hal9SGS83x4IwVZkAgmwUdozuUYG0/7R5
LMJpqtflrASQkCY/qTqYsn/wVV779d9EgH+tgzIRYC4auUZA+Il3iv994MNEPLIaDbC35SE+8J4p
tueBUCr9P5VggUwbvQwxoBCiAd0/a3Pr+mELzt7AM3qAk5S/gySxfNwYafUWJL8kpIyXN/VvLo0v
+UwoGEpDJlcx5OenwRkMq74nr8uLJmpjtUkw/2G1qskHGZYvqwtlHFTkx2mbi9jmxvkcRQVqnuGM
y8uGG9g8b8ixCHbCrxnUKm/GpR4tjqhxUKcc36eusksBUQSqVjpIkgXUzy5v7bbn+tpZxnNFIKEh
uQRj76uzMNyUCEACwntu32zOXKkP41EKuQ+6YsDxxXSwJGM2O/RftfNHBeSCCuj8MYaw4ql0hYw3
wrT88gWDp4ybaYkSDsoMcxRRg4z6WxXdrlnymsH8y5A3p7EpzJDBZIX9pNi4Px1nR9NI8IGMe5qB
MRIE12oYOJkBQBJkDwnlIVRu6stKGnNylADse+ohLWxlwEMlVyl9SebaLJK7LtYcDdVCDThVl9Vl
04GuhDInaahShb62GONQNWgqunOtBtZlCZsKuZLAnJiih+JcRVgWUL0mgvJhftUYXPbFxUF+04uV
FOYioO0gCvUEjVS9YCcCyALOBErYO+FR3OUxx8i2d02TMLeLggTIIxnF8ME0Ko24ucv+IEv38N6c
Y9m+EIwvCcsXrOKckRh9NxR4U1Oul1fR1C684DyDCmchV0OYzaFM4S2I0fQ0MLJJyCGuVcDypbSW
OjxdVgPuihj1VpoiTuIS7jBvK3MQM8COgcaDXCfGPVF3BkqUaPm2jPw9z5qDXoBDcxwczjcsMr5r
ydeuMtquRI2RDiq+QdYtzPWG4Ef+WFrml8dm5SnB/D5w7Q6Fi7lHbtFlW0O/ZDN2UGuq4PsYK/58
CQYZzk7dEw+gz6a4a3aX18k7TdYYsiAlEyjHQCEumQT9FVPCy8S33z2/FJRN+4wpGsLOh4z01IMP
ysIb0L2KPpoFqjgHNx9egcodumkc1D4A5O0fIz7Mw7Zr+WtL2SxQTzst0eTlOD2gjUmuZCuvQAzK
BvR210+qC6Kx/JC43OIoZ3/ZtHDOgqnMBZg/Edu9OtzW3UER3mokfs0QmaX/BvcAULl3X/vRt9cy
4OxKPGhJFTxsWZvy3NxUuuzEg476eb2T67OQZUANuy+nnuNHPol4Lmg8mw12Rq1kcYUtmlG3EPAC
J9fvwoiRu4ZYtU9MtdbMTi+tQo8soSrchPS7WQJTUd3bBQWXZJvct35u1kHpBEOwGxrRJSh99JNo
jRPeVebTDMrgLGg9mf5ST8tv1tSNwYGUD/dZ8ZxUgpVMwZHgJRDbZqrToTRaPHS9yag5tk0EEGvt
RuoCS5FSM6pzL0Y5JUtjd85fh+hunIGLKAFes75TWtnsKvAGp7NZtGhLMcTrZv7dIskug8SaAKt1
2Y62b+Qv/WKcMBpWY5RKsXmqV+9zl+4Xnlt5xwVJ4ukx432HsJGVftGn8cdoF7XVPQpX2j49Jr0p
PY1XeMPFQ+9NwfESf+ORDaIqVAfnLJt09F2hDUKHWKpEbwoG13bZgb68JXvZjX78A1CWLasxRE0F
97NkSOia/PNKG6SKht1SKKoQfLe9tWBWj7cLpE/ygo63W36LwmaasxbJ+NwgA8VjL302Z6TCeekc
B1M9uestEe0RncPnCt7c07VExvWO0RglcQ+JwJa0qzvc249Aab32MVPTPqZn3lPFZh0Ym6ljKkIF
+DjrArVOpXnaf/YXDU4UmOSYeJ3b/6p/5hbvCtu6PdeyluxqFZPIia+qZQFZRn8/FK9qUDgB+ntE
g2N2PDlMdOUDlIXE01K6FCVbljuzbG4UTXfoyBtb50liDFwN4kkdQhieAXgUPdMwJ1maPkFtmTes
8VmYYh3xZ1YG+GeqqCz8aBoUap6JeFBrdX2fCi8SqjCtVh3C6nkOOjNUfVNX1L1a6XgLh1Mu0Xdg
qlVt+vqTH5xIj8cZRbUUUdkVQnklZpNVj2hwH34Zw1HKxD0UgXN5bCgX+sEVsLWLFCM3VGP80tgm
pWJkcY/eJt/LDqGrNFe9NToLNkMacV7Bvp8FhGk6jIcAPd/4tKyVdvUN6HFAvdafhAbwO9296Bvo
XwEJ1vtlp/7dDf0phzlzvYzbIBYgh0z3c49BooxbzdkUQSVwK6oYLPzfjqbVUoQa6KvRNPcne3TF
1CzdcdejC21GbGSKIDx859FYLpb3p3JhTSuBy96uBMo+iBv6fOzhdYzret9YSH8+Ft7T8q4986LL
DR/3pzTGketJAGAfA9Imvz+Aw8hU9VPRlW5VFG6mpIdGeh1S38J8qikOgzlTIPuWs335GDfaxv/8
Csa3R2FAR73CVyyQNnWQflJyKHeVLbticgdKHsz2RXb3/g+mCre3m4hUUwnVdBaHgpJEDuUE57uQ
cqHhDo3/JUgtF4mJ/S+3+0sao7Bo8SRTI0z9SfQQZC9TLXiLf6id+M4HWKT9DzoplwP8rk5fEhm7
n/NET9sI62vtFoUcr3fVCePQOZhjKLjc9p0rWQT5G660/7xaRpW7IsmiofjcW3RSXoXWMu1lOJVd
7NWTsOdBKH4PvYDvRVUMFIKq1PjGsBSg+hEgv+9ORHlqhDsBdbPi7rKmbjk2CdGVRtCJq39jw5nj
oIsySrrTJD7I1VFqAAeTv6P5/d9YxFoQoyhd5odJW0LQYKmhNTma1ek3hm4ub/vocY4eQsTNdkbB
bXRCixB3LnD5fVZt1vIZtQn6AeSZKuTnpxwDvhNYSMFVh1HEYl89jOcc2CWXd3ajjLyc3tfWMspS
0E6R2ggSl9GR7Fcouo2FtgB/X7x1sqllbuYKgxU+csRuK82XWMYB0jErxqLWFrFlD7qsT6GxDaa3
ZbX5leIAefefMIVs7bAsEY0oKrgkoE1/+vlkIBgYrILh1P6YER042W3o5mjHoWbyjl7re/6Yxkae
D2YSpKjocyEGBezOnyLpPAy1LKTDSU9chO376vdn99GuKE5QLcNCgm+lznQcfw3vqN/w0a43o5DV
F3xrx4lrvas6QOmm+2g3PC7t+iNW3NyIu4J3kX4v0mC1YFVTkQ7hH3ZWTS7ycka/5YCLdC5M2QGG
6/+wd2VLsuJI9lfK6p0aAULAWHc/sMYeuUSuL1iu7PvO188h7626kSSTdNe8jlmbVV+LjHAkJJfL
3c85erPJd/x+OX0xt4rQMK4qigw+I5FMX6bv8E4bNu0uk3ZcvFL9fRmvv1+pc+sF2nEEVwOCIG56
w/PQ1IpuCb7ZJaLpF7Hu1s3CFpyzQBEaIsrBGKTpUZjnHDgGUe+DlMJFFV139O77EYyTMPUplApU
kEffST7C6rPIRmmyPOf9pt7lqMB7qm/EKkVpqjPKeDCaRer68Wrx1RwOdVHmwS81VS7rlYCpbZvX
OPlcBjotLd/w8CcGboygbbYFFKaWanFfkww8ARk/L/NMHJfDZBlULFJqQfRq4FHc1Y+Kdvnv0FzM
vikAQgSRogpMpqCQXEmKPnC7etcdOwvR7y7cNM/kYbCJJZpFiDhiCSEw++7OLI5PdPbuMp/3Sy4Z
cPDRRpOAdsmQ/WrU6wrHeiQuXVZmX92ZtcnpM+QBLUTS1zsk47F32wNozq+bO/6RV8AbElsBigIL
F9XZ8wfsEn/N6eT8ySJc6iQBIxxeWpM3mmPZAbOHDl9MKsR1GRRa+SV25Bm4DRaMIjJU88db/xRx
4vvcz2O+uA9Ogl5fDqHOI3GUiVq6abZohzdSqnMyfKSD+FDhdWHrv3CLsqkz2ZXPDzKGyWfvF3gK
UZAjnL7Bjm0yK977umirH5vEXQYpzgXd58OeZAUEORfqmMCa8ziGNvlevYJvRmzR2WjbX3BrMwr2
n8c2WbtyF3ChH8KaAonsNQ9FzP7Ar2K7tHyoybMavU3AABjqa4JEy+K6Gu8uEzcEfyCCKI1IEASb
lo55F13GUir3uyISzFFLBaqz2ToRgM2U0HKtpZDK48UnNfdXpehZAoBFecWQwRjeWDYchbiAvkm7
9uR2lyyqhc6cW7wsEKRFQf+jqtOUUxl3ijtUPR6Of+85ohO3N2uyINcy4zs+GZmsLaHziFiwod8N
lWDSgLN7/lEq+tsqwW6GJsT3p8zcUobyGjgFZdQQpS/HjFqmAykDsd9RCEE0abLn226rxNnWbRPU
NCItiECwBHqgXEWrc9SVezl5+v4ZZt45TPOQNlN5KrOppFQhlU4vF3y7IwLwSKG/FcVEiyLIkFZ7
FQoRXr1UHJgb9bnJqaoUJwWiQ3ih3aketN3KujI8TzZSUphQS9SVWHhLgHhw0VtHfcGuAJ9T0qUc
+8xqEiGfoIoCpBSQhZ7Elx1qVX5JuH7H1Noc0BrJhdfEdRf288wdDFluET+PPJbET9dsQ6EtLQdF
sVN8ashcA8HzFRUK9I8ucVDMWlJFeawLAxE4DVhIqzRBUFTFru4HqFXIJhQfNJnPtHYRpzv6oImX
gPrEL1PT02coe9KEGBS9DF7F3ciPVq1GHhbwGgWrAHLk+d33a/RjnqYmIXcGPK4kIz6a0vBEpaMG
QdMWu7J6biCKLSegF5eUe6d8jrlbyBqZQZ1W2kjYXXLOhUSQLsASkgfXDADJzJTcDBUQnTg1cP0N
WrE5G7p4C75jLkEFoiBginmJSiKbhlSRz4tOHvV4SnO8iNa2s+ZtfjPyxfjGMl/MDAcTiIl40I3I
EjpFkMD8fBBSpSuULktGe4B8rzOL6YDTgGF5JBCo9ALRQKFtklArl+4rM7sHlvE/kaoIHqf3FRTV
ezciWfFB7I9DHxgF8NKlejfi6yCUCepSNPhbcblYDBDmVt+56ckJyQPo7ik9Bh2Uxc5vB1NWmyvi
sBWaJvQs4DSFGy6izNPaDMjXYB96aIUufCuUwWOQkXZFk9REZ4iu1ECHubceWJdqduWW1d7nwlfZ
jc3vF+9M3/o4U78ma/KaYtnrfCHLi10nghQEgjdhRp+7odj4cmeVCtR2RA718hEbiZTJ98Znovzx
GoMCzdiAJU1v7qoqcU3T1dirKCWOdHatxdnLpcSZQ+STmUlStI7LwC/4pti1Q29zABEOw2YQr5QQ
XFUpe/SBbPx+XDMURpjRs4FN/DeRwGnmVrBYuB/8dYkRWIjLwKtWf1zTmVXZ6kW3UCxYMvtBlHkW
e1aerHqui/kERLZGU6aZYdulOgeBMQOEcoU2PKXo6Vu60izM7zT2bvzI8V0fZgWJXDQ8tZSxqN80
yLHhBtVWN4OysMUXFg6dBEIOkwunrnGelNDN44L6EHHVvmhDowjpc+85ekO31SJnz7xVEPaMXL2i
+oWThQ5llLnwoEztDZJcx0MJsK2rx/kpcy9j1KjyYqGpcNakiNhLFUU2lok/O1FwSouyo2JqOfE5
L6qT4ruPReDqgw8RuUS4oAn33OPI/n79znqxM6uT6W1zUomoCBU7t0ZLUOqadHj+3sJclEXpmYnJ
xQU1L5fLBphoC193Y2nDhuDZZbmqKwzif4AXWCDHulXbzOh9AO0Scd07jrHwFDOZrU9PMXHXgSoH
UKeFq84SqIVJXLWO3cuQk25kj94A+F0pB6VgZu+XdhKycMFNzO4bpIiQuSRIPkyziIT2WTjIClwv
55iBW5xq3GJ8Bpi8nBitT/dNdrMw4LlADDHfnyanaUO1chkIfrhil7SCXSZ0VTjBlTA4epW+i0Am
iUD5evFrGGc2aTtNhTJaB6kwV8ZBjUxP8/53nofyKgJqBTe7aRd+kCch1jieB43wgLyrRwD9EiMy
ckjFcDdM1dxXCRh/gFeXgHeza/zM8uRQ6BzRT8XYRavWCFt69dQlTpq5FC3FufrX2CaHABI9as44
jI0E/doXBGMoj1x8mTPHcsP32lPNWLn1SflUA8i/MK/jDv0Skkoqyp+8JOA2Osmfcb2cyoPsIA5Z
0/fuld/KruaDUhyMI8xycQIutb7Nnz1nFifzyYSiL0A0Mp49AyJMZwQ96SHVGg0d+8Va0dp1YJZk
Md00G+wh7SOJuHqP//nsIV2Xo01VDFhB6jVg6AWIpvtstTCdS0YmfsKBjLPrqPD8NWqb4LD2Yy2y
IGcEoC+oMDsTUnE4VxczHuOzf3mLZ2ObxGayC36AzMfYOit/Ik+R5RijSbTJBxqonpdTLLOb4szg
5PLE+W4pOAwGS9Oxhafq6Jux7t2NdWNurNMnoA9ZWKpLJicrtQS4XuFzmMyGgxK4oNIe/s5phhsu
og+qCGx6mQbkNA3AcVqAEyLXCihUCtJ/DPNBuPfLwlSpRoioELEeFqIggZhhZ/ROb9Ru/5xCgjri
wPWQKGuXqp75/bqcXZZndifRQRNKee8JuHj66XUr8xqNAc1eDHvmrUCNbax54ZI7eUO9F0XCMGDx
D51soDYDSck12KIW1sG8AwFH5Z9mJg6kws3VwXmIKPKSv/aZ1pviDpdUA2pJkcHrwUq5r+zFLsNZ
R3lmdeKkuSoVu0aGVfka07jKbQ6U4cnTmCNezv3/L2NEVR119TFTPdnQfurHOfCnxc4b9bs0CcSm
YacJHLykC6CuNhI+F7YMonXj+5UyV7HEEv1lebKz3cEVaF7J2Nm9XoKYHbqIcGPY3eC6fvAlAz0/
40XB3aHJChnrYQNCpoV9OL+Ofj3CZB25TVe0cYhwR84eInok/pWs3n4/zLnaw6dhThaRXHWI6CTY
ADnP/WCAWuwSjRJP0FU+QRMWXUZQuP7e5NKoJgsoEiRxiBNYbMA4061S/yZnC+5lPnXz6+VNOY29
Si1iKYWN4QUdxBf9HolPg0BjwGhupRtvMzx8P6alaZwqKjQ5lKMFABMBKE2ZBnK0Eo3IOlJTeprv
oQpSaoHpmGJrL9gdX8+XA+9soONuPbvACkOSR3mJgXa8hjYbwSASSJyJOaBJtUHjfG2g/y8KN4Kl
bD3zbzqDv1boNHEETllIbIow3+roCf9gFIVCKZTnIehrewuDnT34zsY6fn421joUs454CJgSFwTH
kWI2uE4uzOfs/ebMxsTfhGEf8yBQHcPrwqqgcDmgdAJqfY0l/jaLr7NONmmZW1mHbvzMtb43v7A1
xInPSeNIAZGOimUL4DsXgcxZjnVadQsnx/gz3y2aiV+BRGkdsQBm/EFdB2jTD8GkIYYg22qX+APo
+Fvf2Zr4F1rS3kFLEw6pWLRE9PFFYmzUjqiL2BMuyU1PlvW0f+KVcJMwaII81SRc+dVmqGqND1Oj
aAUj98tNHXdaRx/S+hIkPrbg7Gq5XTnjh2AAG9zOZh1nQHZJcyJfz8FK1ST7CGLRWd/pdeyt3FRa
1c0r1ys6SQ9qfkUkdiRCgVwnVL+7eFe3zahkXzSr71/q0rKd+Lts8HnmpHANYelpovRInWLhrFpw
AtMsVssFUtIBYryjwSbIV14QmRRpngGIykCMzSzt1t8Pacm/TrMsfQyiKXCi4qYGBjCUrCNjAGGP
qPVWehpFVdC1tOhrFjbHNIUlgtdWlXtsf27V6y6KSdDTXLkm1H7QLcU/MTRXrJRF1Z+Ft0fFz06n
CTg+EwJYlRVPF6XgWCj1/fezOV8O+eV06MSxZYPQsZZiNqN1O8CJ0lQfYh2K0+xDHYa+luhGzS1o
t3tah86weEVQgfhbDcfnscAUqEoHr479MRZICw0ke2QFhmjTCUylgKoTgpxKF4GsNsAD9/0ELL3Z
idvjB9I0ogAfUUcbiQL0D5Y5PlxKHi29yYnXa9q+DkBbVkBaodBc+aYWze+HMZ+iO3uPE1+nKhw6
o3pYGJEwncH05DrbgnzapCAqXbrrLg1n4lYkEBY1A49Nn8fXtaqixhstHYYL58S0sDsUlRSnA9al
sEcHutkfAos9OK3pWY5VG+5rixPfdDNjiXh2KfaWptc0TxizMZjIYD0SotcoSRJlm4MEttFaK1+3
3jYyfahNb5o993eEInA7VURoaiOy+dpqW0ghkggKzFNbtHzI3OZmao8cZdGBWT2zvVBbGvL8RQfY
CNy2KYSQplJIvtRULu9IYyTVmtlJXsVvyXOjRwdRXxVgTLQXQ9bZXXdmcRI69qiWN6UMi06mS5We
rKkJSvLaylutuaPGoBODgXQDqvcL+2R2WZ0ZnrjUokZIkAow3GSurhRPdZlpI1WpvxSUzwZzZ4Ym
fhWUO6JUNhT7cTfGppDqM14kG6HpfhHLOU7WlzDnzNQ42WexKZLVoExwP14fbwFojYSl6Um2JNxw
3UulQfGsR/HW2RY2kNEC0R1xTaotn4LM1SJXC35oadwTf+rTYkA/5cfDNMawA5gLmO96nVwuJ8Bm
wztk4tHCA2kGZE4/jztgESAcCVx3Q5+dfJVUihkpxGThdQTC1YVxjQvjyyT/Mja91ZVVySm0hjFn
T/SR4I4nGn0YWxUGE5Sx/WpYqg/OOtkzixNHJHCsJlIIJ1uavOUwbeQ3eRgFj8tT/uAbaqst027P
B1dnRicbU3XRLVWBBQyybHx5766kXWSAxuWUCQ+D2R49c2n1znqCM4OTDVmh/05MA4xyQM5SRm4D
nHa6JEn2wvtbsjPZj0PtdrFX4P0VRnBybBlMsS3aHNsHpUYIRwz/HjynqbxZCh3n7EL+hPIMOUf2
RSTdJ3nTekOL+KJ2djxKuyFUAoqav/wb4zu3M9l3rIsDxfdhZ1QiDkQtMUAc6KENy/BuWwMUHLUW
SUa+nNKfbR05tzyJbVwy0NgLYFnYJ7vBqF4jQyRapWg/dFH9UxBr4UO2wdpxNXHpNrA0v5O4p5CU
oORYg27B2O71HEiu29B0oMjaIJa9BxkCsH5IDi6l6GY3yvmoJ84nBIq8B6YAG2Xfmv1TghwPpvqg
3I/sFstV+zlnIOHyL6GvHy1208JJwIH4IZE7bBPGQ91rpP1epF2btcEkSQUKk1fYNN/J6qCK8xSu
WwBKi9PUrQRpAU53LOUYrNide700iUsGJ2t26CQeqTKckSIFiXPdalJy9/22mDvuGURZPuhvhC8s
JyKJCuIlfbnjshMgaJog5hpTriCotxSvzq3Dc0sT/8IzBdy6ASw19YELTyRpzcbpLlj23Dhgoepf
OBAJqI98/Fb21QFwqj0qYWhzM78f8EcXzvScOn+O8TnPgoFB6QfZU4cR4XzHC08J7nEh7m0DiA2d
4L1jseapABoJgunSWwJK2Cp3wHsfH2RgO908R+HeJmmoZ+j1koqtknpGG9tR+MD3IaC6keFAIYB1
g4ZLv9n1J78TDKcRNBe02vGwVsCSLrMbkLVrLbg0vx/c7KY7H9xkwci5xIVlhUmOW8O5rCC1ExgN
wENJYhNE5P9GOD6ed99N58S5xWDoLIaYgD/hkrzLVm7HaNiWcRvHLl/G08ze4s4HOPFmSeTI3ZDB
XGV5J3frb5CC08As7+rFvzG6+TWL/nuwJxBVmPbrqoiFY1XosFZSXHK6dVihKqU+Lry0uYiQCX9Z
md7k0PJHlYrACrhpjMHIrOC6WIkbZRUeF6GXCyOaXt6SrJByYbRFbWj7vdQ33ZYDw3S6G1mHmn2X
a661eATNhYbnA5zETG6N7Hvojlvf8l6pLq0Cgz3Ijyou30DTehq/dLdYGuUkZhpGutJ09GpCbPOW
cJtYqbv+oXAD+nerQKSGvuubJfKEjwPg62b49SYnPi6oGK+6PmaXz1D7incsOYIOy05prZXxVZ0T
I1WNhh1d9A37SgFt7nUSjQjqXSjktpKAwieTXcuvHnJRMmICVYcq3SYhWWeKvw49tvlYev/10v23
+5Ze/Hi08l//wL9f0qwvfNerJv/8195/KdIyfa/+MX7trz/7/KV/HbO35Loq3t6q/VM2/ctPX8Tv
/7RvPFVPn/5hJuDw7i/rt6K/egP9bfVhBE86/uW/++Fvbx+/cuqzt3/+/pLWSTX+muunye8/P1q/
/vN3QYLr+6/z3//54eEpxvfuniK0nP/2lLz+ZtVVPfbx//jZv7779lRW//yd42X2B6CCighIJrhN
yVg7at9+fqT8wQMgChQZSp+yMvqqJC0qb/yaiI9EOAwAOHG2fvBxlmn94zP6hzhqF6pMpgwVfHSz
/Pmcn97Yrzf4G/SRLlI/qcp//j7J4TOgvCAsQBQBjOlAbuKW+/k864a4DKWo9G6dUDzxLYEKSR9c
8nWhGJBKvHMJAbKkvBV75TZwFT0eKr0vH1kRvdZ1A84SdziokvDYxIEpug8BAdmeUoI6JRdXLfPW
AjpCoHGrky55HyALANoLvctfJHQDafXYDSz5KEcmRG8czuQ9cR8M0R7t8XajKqvCY2s/e+l5/liF
dBO4/FVXUVXzav9IIs/ghPYInZClUIN8jmp+zsk4+QIjMtgtJvtfVLpQrtXEu42U/FnJ7TTHJIgS
M6s8fkuBHJMbgNOUqt87FUkhsiJtug46VKy14hi4svrUCK3tRjUUSrZpqWrY2cfIFewiHtD1qnZ3
ncw9oXH/itZyrqGR3tOCmrMczhGNhqAtfxD0qrpWBm6FubAKgCeFOLgZ2soGsdQWEc6guWq6Sj3J
ygNZS1VvRWXOdJJ3BSoD0kMCKYcqaa1EBgwpPCqRt22ZsM5YBbCIWl55WQ6TPrjxhc5CFcNSAmpS
Ip0USHU4IA9R0UqlYfVZXs1DCVnMtAEMrUR56JP8MlLTJ0Hmjapu7CCSNcmNtqz0t40C/gEWG255
aF1kD9XBAK/5Mc7pLgYZiAzKlFgF2YLQ6JWHzh0nMmsoUSCNY/NAWwCrfZTFUGeuaueDuC8HcuGU
LXpukmothgGaECTZkBoFPNUdMdHHAIJkh9eLbAkd8PkA+LkAkPAgiqSMFA6Ty4dPWNA2sujdjiSg
kqB1J+EGvI4fCrbye/7aeyieL7r/z5SZsDqSviijACYP/wMI5uet6LCs6QM6VDeuC5ZwLDe00dxT
qH9UEXvpRXKd9K8elyLhVB4KLrFDwVnJWWwWlNt4ga+nAnS5S17PoEs7uPIu93LrzMv99B6fvMWn
aO3LE05DjYJWECRpVXA6qP02QrzfkHKpvD+GYL8OwT9tQDAeHkmFIOgkIqyBlPD6Tqpu/NtRoLV/
Ew0JpSBgq+69w4ATn2wFY8SiLh37X176x/T/MjyJDTkWNKSLGJQMBYZwOzQ76HhEUAj6fg4nCfCv
A5y85jTgClUcYMfnfIDH9gEIneHMGv6mBYYex4JZ8N6d3Fcb6lhNlILErLectDNUsdj3Fa6MnmoT
0HwGMXcZMfXt++f70JubvACGWQBeBIhzAk6Kz8tQBQIgVOumukGlyH1yV+IKOlrkBgrOJhoY38v1
mOq4bFdLRY+Z+f9kd3L5SDghlrtEwOISHto61hXhqnYWWuWRt/y6vD5ZmSwvp5C8uk+xySqpWPEp
1QQ/6jW+2XsypGcrowavMYgbdELrY57Edy1ukk5S6KVHnjzlNvShvFySnRwXZq+KF32KLJcL+I4K
jdUSbdquqvd8fCwFXhNxEeSESPdiYvr5VejuW4KLBicDDpC+pPlOQpM8kxurU4MrT+n2YpWDD/dG
8YZDWnU6HbjNED0ksrftKVlXXGyHCfTG/SNPIKPtAlbAi/ogP2YZd8GJgKOjjlIo43EQ6DTvgHEo
7aJ6aPzWSOqDD6i/SXvf6uvhrgxeYh7cMEgZhV6vhX1faannW1mpmDEPlbHMSbVigGyLHPJa70Hh
LGuJKcTuRlSCI0TNjBQdhkZPoYnVEAKJAkfny8JmUHUIk+QpSQKNo+FTmV4mIAKkvWfFtaI7fm0G
XQSlKjACJ1Cy5sXdUER6IDuPaS2YbCg1Rts9eAn2vONv+YC7SZrW8gRigP3WrBJXS3L5kIS8Dby4
NZTyrcujdsU9khpCbmVYalwMj40TMWrKDXjmdCY5JvWLAx9sKLREvLyK9ZQfNk6Euo/a6Mip204e
3sAj7RVnxMv2aP1OdBVSvU25ojizg140cgqe5GzU58OF3vXWDZ+elH4lCdd+w1m5Wuhphzt63b6B
3WldUYhHermZ986Gld2OkMLuhXDblhcVTfSa2xV9pgfOBn3CWgz4blldIzzcuN6x7v2DwPeaD2m4
7/f20uKfuDg+pDQEbxpOmMQFoXeg5+XpewsTBNWHd8P+UiUQMRDQWk2LBn4Vlcipd2Cy2xXrcIN+
Mx1vb7WMY5rclr5YmlYMOlKD+NGHpeYeCRdzlFdYA1qE1CQ5omN+pOUAvn0AFVm7gjyaFb316/GW
v+S35if1rxFP28Pk2E2arIZHSYY7Vb7kgyWHPIabXx3yLwOT+2+HczxKEETfuLfYPBfeSO5kIJBr
rd6IzOByKaW+OLOT+NdToqAMUhikNmiYRyLaUH/hLpMVQ09maDYrdj0qwQco05YrRLXISg+5tlyA
mohrfH3F49SfJdtkifVS1+NBRm3eMV0jHSrtxDegCwWMEtqKyApHWx9u4VZ9o0cVSEq4hFbPAGgU
l7IC47n85TXgFjeKS+GuNAWoCE3RNCX0rm4AfamhmArE92uzHtvQ0aaSg9cg9DW1MUYCUPS/o/V5
I62/31wzoRFDT/+fTzDFq0RMjNTEwRM0vKABDKmLcrXxS+CUyWGIOqPjm4WAb347n5kck09nbyCV
PRG+gi9vqB+t0u6Bd0QrohCyERRNd8JUQ7JELyGb9H8b6WTJ507o9H3alzdBn69L5V6gh6i6qliy
qmKorCyMcjbyOBvkZL37CYnyvlPKGzWBDqgoaUN0J/VLfmKMX75ZPx9dAmdT6fFiwNU4325qoDLC
DEy2orOlXm6wsl4Y0IwpGWVbBSBSYMekj6akM1OAy/Ip79flDeEfiqLRSmdYd/wKWqwL8dTMivxk
aPKeGg8yWjJfljd9tMHtwIgatKMGz0kTmz000auKLjnDeYuKoKgMzBfKFL8QO26nJoi0PlyCcCt0
ABxaHwRwungYNbuhg05bC6qFoX69BG6fWSgY7l/Gp9CGoYFWZouB3SDfihDB12MIUHSOp32/+pfM
TDadywU/x8ghodrXpgLByx7kNN9bmUCyPrzrp9FMXl7oVlLitRhNW4kaJIp0J3UeCeMC8FNXVyVT
zC4ODeKA6py2yBeIUvfy/SOMwfZkS3x6gsnG88qg9xIe6zQjFM1GgDn0Ns+2isy0vBf1D2P/n61E
thK75LtsZfj227qMkK78nKfEt37kKXnG/mAA8jIRzCLgARuznz/SlOMnEjpcxt5BVSGU4VT8maXk
1T/AO4M0xY9ITx6bNn8mKfGRAFCHjBQaQzoDKc7/JEeJ7oNP60QBlk2QxrosUykTwIY2Hs1n/szj
EY7IrURO0rGxyu7o4Y5x9aMSEEV7xysMmSZWCa1St34Em70es+YQRJ3tAD/JD8hcElTnB7RCoXjW
rDN4KvS2Gy2DCm4iak4xaE5XaZUPdcH0bhCf0/C17k5yZkqe5fm8VhTohMt7vRr2kEEArGjHAJTk
Nr5kSrHJx6bAWU2wIjgQxWANlvLhUWV6G+rijQp2V2aBaBC4R1w65MyKxC1BxNTs8614TBA0IBWn
al2tKXtaWEmjBdwmvupKw3Ps4ALSu9ALvu0iPQKbH5SEa73j9j2uB7fskdvim4F0xcx81fvHmGNG
BhXZN0gjBhhbpsWNLrVGD3we2JDSCz7dRmQlRpqjrnvfoGSHrsx1q0eYUA3IrOfUUDxTAEup42pc
owc2hJD15rayW1B21McIOBgl0+N3tAK9RaGdX+eWkuLXNNkx2x1bUenYdRqQu6EhrzvZZo/UJra8
5t+UlbppDSU5ohwGSlgtAMJ1uKmJhf+vZAamK2V7/Np9ZLar3nZ0bi2FpgQR0wwzE+BmbY4U2cJ2
hBZ6uLvva2cjZoeaO4FKP2S3sREeE31oVv1lr/PWUJlCr5XylmzoY53ZLtjZcJE9IA8K2cEr/zFE
bzMhj5yW6866BOPyU1O8DvF1J2wucL0edLQJajLQXXZqo8qSbGNUuUijpRZ8IR7EKtstq/X8AtNl
E6IRIz61945W6bx08K1yBdL5wojWTaQAtvHKXTiao0DOIYY6eXZUhbVXbYVRhKQ0WhASXIH9vlvJ
qiElhrovPTPcyYPWiGuWU83lriJejwM7lXQRTOz9OglWhXisnXY9VO+Nf4qby57tZP4JjeEUQm7O
1gFWrLgG6EEPXdCNRJb/lh0hR4u2XxgFjEMHCT9krHflQwfiE3BvpOsUat7opeNx432XYzBJQZm+
flGgO6aJ7+XrQ4eWeqRgTSYe6sDkUiMMDQXUd5gMJJo36k2qtzeh3VpQWoxuQUGVU4NLNySAzqbh
95cZWEfabNA4ArUvI0TrZQWaC2oRzKpyH++SOzw1d1UFutBgcrW2vVYAuL8O7hjg2DihLhKpgGT9
Pnbf4vKxpNe9vAuZjl6jLLDSzhxV7ZEqNAIPW8Qq3jPcVkITTG9b6MGmgSaD+qQcJbr2XWKj8Muu
lV0dXASWaAAa3F27bMu1Wywc5x0y39Uuu0hAowsR7uf0rcSeKAEoBBgdwgc7Kh2gyGzWIajqLodY
UyMTNwC+QMVfh+S05mXviMsTVe9Eu8cmA9q4ZI+ARuhZe5lH9257Sx3fLFNeV5QTTdZycCHHEB7V
Kdu0ybpoUi1Jn0RQRyjhXkmM1EFK/ZrF76DH1nJoYL/kB9WSt5CNTINVgm3iW3AsQlnpDRhVaz1K
1xWwguqpdzfOKUQLNooVmIRSuemlF86WUGRP9tIrkw8uCFjVU+duqPoQeauGW/nDLuPe/frggLJH
xvWqh4cYnlXq7kV512abOEHqvcIzIv4J3YeeQIFAkDQB/E+g3dHQa7MWZbPk0GabMF0SUitDhkap
OyhhI2+2cRI0PNT7KLAZsgOBDe15sYaae/tKD/QA7eSzM+/iR1Rxnrvmxc8XuJ+nCOptCItBdgku
ns+nCPDYLpoqZHIqzfxW1YhrgVoGjbEGVIpTf0Xatd8RTfJ2I08RO7Ycql4vfof75ltIFUgk7pFV
N5r6QgpOSJVhf8RZYjRwxUq3CYjmPSNpIz4yZ9Ul60w9DfF9bJPgArLc2DWXFbFxAkGYh/rwFbKr
d96KM1rkxcIVwbU1tSBPTpG5IxpujwF69HHNfckVzCg8XvjOX7cBtO6BZ7GL3pYlHe27mQ1Ot7S6
HmW6O+9dGUBfYMhMDzIL+raOrFXZVQrCepRIfP45QG+zqzW4vVHDdTQxv1Oh3W16saFK25KWOC3W
nr8ujR7NHp6pdhulfh9Cq0hGo7RfxelGzpGp1rBB5KN4QjNKUKyrwGxeMl+TuU2qHsrygkYoDWlh
bEbocoICNDwEEvcaz8C2zfxTzd0PyQMZdq4h/2QY/v8gD0Ee1vP/HuRdQzz+6XN4h7//qwzN/yGq
YGkBYR6CPBSY/ozvUKEW/kBch8q0CMY+VDvx0VkZGkXIsbcLdQCUA0ZCirMyNAEFHX5VkgEkV/+j
CO9rmgFVaAXFZ/AHjzRVH41JZwEeCf205xjrTg2FZHxXpmYNrFaQ83uHYtUjn/hQstu2Ra40dZWb
s4ma8wxfMngT65M0Uyc2wNzzUndSy1UgP5BAAsbK3UjBjRxWegdVMo4OWovtmZDAKGh9X/iBnoah
vfAg48Xu031o8iBjHHw2DbWTCYLf0u4kHltTMCMLXqXZjPrpZNXLiw5xag3kxRTNBYjfJYqwenya
M2t+QZI8aIb+FKyVDW/wWnBdrbi9qI8EDtmyKMCXaZ7Ym9w3y8xDJ48AexJGxxvqltdSu3+gL1DM
0cjWOeQL2YnP14aPC+6nAU6ul6IXQDKTtsNpAKRMSWoE1tdSIPy4V35qgvl8sCzM42T5CMRtIVfe
9CdgFS0OnNvI70CmQ5Ps3iiP7R2/Xlgm43N/WiaTiZwsEzSzZDG49/sT2ze75jowYr3SmCa9g0gO
9NpLiau5iuCneRzTTWcLJSdqDZZPb1woUNSFlgLTSxDmMQP3iCN6Oky6ardL5fAfm/67Yf4Pe9+x
nDeutnkvs8cpEmDClvHLynHDkiybmQDBBPLaZjc3Ng/dXafdav9H9U/VVM1iNrYlWaJIAi/e8IRP
5/WyiaiDl6DvISf6TSnqhhw04VhN/CQysPMtMIVKbMrUtAekf/qOmeYbeDY4npQd1Qa/Nnt9BA30
gqlYA/lTwf0ib68nNURL1X5fWhv5vHeTu+3OAGDT7HoM0S1IP5KsP7LMvbKzhvldWd9Chikpx/EJ
PrIPi2NDOWMEZdDJjYTNvE7aRX2bWvVoNNbeMWzo1Xmvbad2ylzfCr6im9HJ983YTrjiWdABg7Te
iexMW37T9x9pU+YhrcrbxpHPOWlG+Ge5cgcAdHVuNM8CrpdLaubfXNc8NKw796P1IBjsFlrnmjZA
a3T2KV82oMB6FoQ/w5rhGbYsGCo16exjdLmHxPeT5zYfPEu/uRoCpZr0b2Wf/nDMtIkdJ1sCOEju
82wO0HOn/lyVduzkgFl4OdAckraBa0lUagIS64SlUDqVjd8W+X50AGFR2gvbrJeRNJGVzipPVIY+
KqvEzlHKC5RHp3Dp6sL35gp88mlIfd10D6WT1/5AjRNt9QNs22PejCzgct7VA4jA0t2XKzwaSZnv
F9m90pbclIOUO0W6e29WNythqN96dVPk9skeCzOqt6kdoaU/svxF8zWeS/4xNvKunIZz7c7fcPOY
bIruwEsvx+NHTdSxU5EZdaAtja7swHadWO5GOp0kw5Q9Fd+X4nVNj3gRQ559LwZypQacTqu7k3w5
WA4JmhoaiqSGud1KYrake6mtu2xeznmB8the6VVlzgisBXK2OpWXvIViarfq75WZo+zunCzpRvvH
3HgQEyCom9w8Nx74AqcCd3GnJ1ou+EYPPE0Yb3h+vQ6hbRnF3s2Es7ddgpLLnPsw1SPWqwSUSBmY
0tuADPpr79WhVyK7LrMWtvLAOMRd4+ToeBjtYeZNUvLqhrXLLjW6FzKXaKZ29EoofnSYeARA41S7
TuLlxlO2wj+dGzkgTihr1pTs4SEP95Zpflp7hPO2XfzaaCB1p4t9arnnvhvdfSYxK7Ao3Ahce6BB
xchpshtMS918irQCJoh5d7YDOmDVhxkRctfaY2jDSsrn/GCkBSSvCvpODOsqzbn285lclWkPvzrq
PNh4tagneBemcF/tPBSdWYZ6sHE+HGFCdJhHUs/v3BFZALE6ExK2+d5z1xOxu4gZ5a53JxuIGWCu
67HzzRazjdo2v1Okp7mad0zSNZgzN5LEQ20DgaXYsaQX2XYvwpStWNWke5MLu65d9tEx4zQ6NggK
SjRB4/EgF83zYszfJ55JX5D6mZedvb2OR3Csm1BB0x54reGxNyhgViP7bg+wA2o59Is9M72as/Wx
GIp7PjnFTk3N6i/uwiVeQvXak/GNdBjlp2D2wPeBHE09Xbq+ekh1vsZu9kOTrInh4Wz7To+htaGK
9rLSXMTFrOer2kBBwwAiN5pquPviiPrqrN/a+L8cGYLXXu3R7ciA9yOqgKcOeiqwG7rrMIOtQr7/
SkDit2c9YJHQw0Z6iyTy7xesGrjRjPOs72HJjla1Q89z7Z36avwKG/YblBbbZIitzSod7j6fkopi
cV2ylgpl4ZAd9Xw05neGxaWnzIcgaeIYp9QBVcb+SgjgE3b9z2zmlwt/SjMATAFLhRTG/XIwY8AL
DwMmwH9qqX8NRtue1z8O31+u9inHcDSMDgZhbsUyjA2h2DldO4d277xll41viTbKuUbbDeYeoDTs
0VNTt+oyvIGds2lqHpqnr2Yv/6wRtqznl9/oUxZSTQCemwN+o3K/RL1v7tRu418bx69oM78bjPzt
Sp8TjwWkR8yA13vjwOI8EN+LxE34QQXLzvrCVfe3y3YjrrmYKzr/gN/2vVm4qsGydeqn0bnucwhj
pLdfbMbf5ouAMW4gZNNAKvf3vZEaNhgWmKPfWwnKikDG6R56IBFU/9Gm/ZpL9duVCnsMB9QDF/Uh
+7R2hjJXKWQzNRLijcvZB4DvJVbIExEuuy/pAb9bqb9e7dO6MMxqZTjo9DYcCJ1D+WI9urs6nHbm
LaQEMVMKgQB52pr4Sf2lv9Dv0HyoqP+6109rBdMysXg11/c1HA42ESn3Ur+oexNdZTDW7t0bzO5S
f74yjrMPVQf6BVzyd3EWQqhbAb/JWP9cyr/E2Z4X9WBMpXlfbTapcADsl69Wzz+KUuy7Xy/xqWzL
mcwUjA5M3OF06g76KKPmHmJEkKn4aud9dTefYisDjkZlqlvuzd4WfsXRVW1gx/mft8Nv18svj+xT
HE1HCnOCtjDvGygsRVVm9MAUY0LRT32SUwoSFjp7AgLQ/kDoV5P539ZSIBiCk0MxmDfop/UCwRik
ds6wIK42l60rb81B9l1G5IZFBjCV9FwnxvFLP6rfvsRfLvvpPEbmaMwjmE/Ykhuqtg/0Md3xpI3a
hMT/+fl+YpH9cVD9eoufjmLTW3q3gN8krsWQzMfFzeR/awHaDjaW/NdSatvv/vmo+uV6n4Fg05wu
qQvzn3ur62UwyHbPsgbkvHFfTzMYScN0tTjy5j/f5VcX/RRT58xrSUPwHt2OBYZRomy67uyLDSzj
MDyosQ7/8/V+eyj9epeftiHLpQA1cFnuMbpARmUeAScFsA5Ah/grEYdPghX/eIOfpb9klk9LWyKq
6BiKBxGKp7A6uzgyGBoM+aHekf2XTY3f7v2/Vij7tC1zbkl3NnHN4Rtq0UcnwEw2XDPfuALnOF7P
WUy+SuV+/w6tzVsLU2yYFvz9XIRTrWWvNUMfBST8LPQSC37DiDnZvj16GMnNYYcAvk2nilC8f/E+
t43+z1X718U/HZJqmIfBRTi4t/3uEYk9squwAIfGV8io2h8YNYaITndoH30hfEB/B6uDN9Bfl/50
Yk7QsVk1W837nC8/jNyc/XYdMvB6wE4MERU9nzATkoib1e2onbPjzk5STwX4LMS+s1cz6iCq5c+D
hPIqJUuwzq73kRF20rp4He3mvOT5IffUzrPJbu6gh5HXQFY543Gh6ZvH5H0j54OSNY7pqVqSNh9B
w0zLOy0zO855Okd6Uvbeo40BcSLKw3po8kSapMdoC3DeDKZfft6Sb5A3UHs+mF5o5JnlL6BMhXCf
wCwvr1ioanXphThWgKwFtGp7HY5DkSVt2nJM7cybthEnu3Yee0qeHQ8Dv7a+1HOK02DkVlSZSx/T
WhhXUzHA8GWqsTbqSYBKh+OJoUIfMd7Rimgf7AEntp3qJmWYIS0iQ33tue/GssJVaUI7olrcKkRD
5TuA/ZXf6GnwPZhFAL7dw1Ol0M/LuGCaM3Z1aC9mFVa8t/ZZaetIFUaVYPl+kBSTo1H3rb/AgSBa
XNL4zmQ+CVHDKxj65O3moQFh1djtSwrp6MH22wykENCmDxXwNKJcW1+2deDVzVVdu+c5dRS8a/rO
h8dYF+jUmQ9TP7KDNcw8rNqVQV63rsLSVj3UBcwmKMWw+HTk90MPDefFsBNXKIy1VvyHiqFfP6TO
o2zkD76QR7OjNbw/zPGjHdEbQcOgDJdBjhH8NPNvsw04H/C7ZUAm3oeTHq60Oz8RS3+kaZNHrZ1+
TJN56Bd2HgZz9fOsD5a2KPylyp+kanf2aJ4Gg6AOGivYG5kVAW9jHS5TUexIJlK/hoSr72Qwp0cz
UOoVho/ZmPkbO7LHOYx5F7oSaY+CPdfdVW63Y+JRWCJgfIvuHvDh/jD2IJp3qP2nLnUuK4DyeHmV
CRU6o4hQrNuBa2ozaq1q9NseMpToBahdnsv2IpVGb0eQNnZgcrJ2wxgUrMzuZDpuE+txwigfQ39C
IDdgdujJyVlpTPzRmUwJuOtDcXHrbdKGHqPvjmmZUIaMdsXD8UmBAn6APmo2f6u8bgi50ZohGSse
1ExcV7ZxKlR6XSFtowtsA931pXOKyleNMMPCm+7b3Ft9ukrcEtQkqqq45i3IAJ1QX+LMtpPpc6QD
DpFR4ME35+ZPkc5zwByAtgJDAoncI1qBJh5RuP4hQfpVs/p3wQ3DDFhimSiooOjwKcHK69RQMoeR
KqyYNkgyxGX5XobOzYK8RxyKyIOiXR7mmLLup0hd7GTzt7PibeL5f5DPQjfHAIFsG23B/uXvB4yC
lD+feEfvFXX8ggARZH51jPymtkMPYjP5gXwFgGCfHi5d1TwQjdutTyZADCtspEEI1IEZbMVWt0vf
fp5b/3/A+j8oiLpYuv/1iPVcfMxvy59Iuv5vs9Y/vvXf01b3X1jsIPUCswag6sYv/TfpF1/CYoBj
OlIdYBGwIv6ctlLvX3QzBuJ0m4Ju/aV/D1vxJZPDEQZwOmiXwYTM/u/A6ejf0x6IOXGQhmHOZkMs
m8G941PqaloFz13TyV4yDHuDssq+4T7268SOrMYIgN3OnbM3nZmFoysujrYOHjSDvOy2o8udN5qR
kBLjCCC3iL3vJdkpb3rV7vrNlGhITUUM3lS8yjFuzfTNHqYhQvb1Ve625Sh/BZU/bsIDPdeFQraD
J/PpJubVdvrcnHATNci5hiEeIee4M4BlyEA/rbr6OJreFUG32u9mNxz4dJiblPkUJwxFkQXAmOLq
/xoh/r+kzW8b8d8s+v9HyPBbA+e/3hb3/+t/ov5fvv9tQ2zf8sd2sKx/YUYAdKnl/oQXUHzlj91A
7X85cLnYWOfQEQZUFO/4z81g0X+ZMBCDd+VmhQQ7KLzeP5EHzMbPczCz3mIq3r5L/zubYUO2/rKO
XDjKudwAzxRweXtrHH9qOUhMckYAY0eMqDjUCDuGgcvgHurUEQaodsYQFbKSb70NIrZfc4mlNFmk
8DfVGSsFhmgtjenOYpm8wvbe196DKC45OGOnAiPJg2dLENyVCVChUWGabxrVO9UWKCLNOB74MB87
kn8oJGTAx/RzG4hmKoNJp/LOaMao95Yc/hQKrL960NfKzTBSGosiMBozj9nEdZIP9s3PL6ZI42oQ
zKEJ2/2YORc3mEhhOjY04DkW5XGpYKe2AIcRTZCW4ZkyzrxoaUxKcDoyw3hv5+qL7hRFEfWP54vG
I2IgVA9xChrOFox+aVBVY0+HtrOnoGmBZ3O0DQBk1acXRWl6YZ7sIlMpuICP83sBHvnFnBz6kE/z
+2AOwdA59R0dTDNUc5FfS69vE9o1kLsuU8hwt2aBEWdVNxgFnX5+Yzuu1n2Xnalq2YOmj55shmOh
0zaSvGBPVq6v21V1N3IpYBGtgejFw6L7n9/788OGtyC49nEPx7abdW2zqBZ6+5eB14BG6rGuigNk
Orr7Sj7OTjMHRT2WO9PKijtLVs0+63nAYNhzZcej0wS9buUTWOrVOc8wijXSpg3BDRV7vk7Gjg8A
51LdaiDNgChDI5HF1jI6D6KJdFXlp9yu45Ex9+LYvXfJoXgI5THLwZRyqpzYmCjCsiqfh7Jh4GNu
P3bgxXPReQc6QsDBdjCHq8pc+wIvFzoGGEvFswU/hg6+HaucpyebLVBpY7Q4/PxQpPpKjbO+YTlQ
axbTALhJg5w7aJIGPG/WV+Tqse11kK1s+nyXW7zar0yIJGuTnze7Vg29lE61b73hmI1ujvcKoKXd
9/mhBbxH+WU38aBbimjOxvwFnrzdDsxbzMOrLH8hxrhrwWZfUAaRqoZxqcHOsxXPkJc6Fg08ZOE6
CP9C3e761Z4vlrLTa6PLAzla1rkZ+YuEh8GJmQ2LzNWmCR3WzT7J5WZQ0EKFLQAxh5+vcrWcIXQN
EXLACb7PS/VQGt3e7bTeFe7gnhlh7lmb+g4Id5o4qW0ff/4BSVtAoB2xhKarL1ZeVvtBdeIMuzH7
NGN430nr0jQDPNh7aLVJID7noR4ikfbkjOwUDmuis8Ru7LM3DVvLNmcecHfcPcOly06KYWN96NK6
RTIQ69ntrn5+ROop32vPgvBb3veJlQ5daMzlZlRpVxCE1vLFHucRiqZNflY1u2SEv6yeUBeW1v2V
Ht27CZJql8mAOcZUCOCq9DeW0/5K1GugJAPkp9MnKM1159HsYTfecGgvKMAXspk7vmuN1gkyVB+T
odhRYGCxzo1xZuO4o2kpT5013TUmEKpVJQF6Vh9U8iEpTJCpa7XaV0vW3Xpe9dZpx70mIA34GjYh
r5mL6W/l+ZMNNX3ZieGWmtzbr5hQt8t3d+2f7Y7nd9BFMIISzJDTNPGHyeXqsUSbMbYFK47QEc+T
puR36DXkd1TJB6Qit6mCvbGcxNnb/shWthwt4LZc2oiL3JxBxmWqwC6b6j3zZoACpHCvIb3lXmvb
IUA0Z9zvLb2jubseHEu4ZwrFkWheHRm0g04vslTmJYcC6PZB0RlxTY3prJzUvR5NwDFMOD5GP39g
qQCULjPixgoBJKjzfNmjYMvupY0H3doF2l3CgPG20K8eOOTXUz26/tpqCMUp07vGQcOvB0FBOkcZ
G/71ObQj+K6nRe///C+sLUBImh3rOKVdE1LWwm55btt7MkF6LF0B46gqt7nnJm7Vqqr45xfrZckT
0aORIwpgD7K5ql/XXP/5rz8+p2Hju67MuNhGG4920f8YWIE0ynVfiADKWAEKsPsjIvO+h3uGojrS
Mx1fmlpEs+PNCVd0AeS2ZA921Zj7sljdkNQo2kut5G1V2SJQ69gkg53RQGRoggiEywC09qccnsUR
cTNjZ9cTQoi20OBwUk6uf/4xzu2Llw6QYYFhWDQSmrAeKPLMuywu6ATceiADb0PqdQ9Tf4SyDgBa
cn3uhXdTWsW5SUESh/l4Zw6HBVIpPTQYcmtJ8u6xM9tbcyIJBzB3dfGp3knWvI8hIeDXrbGblIAU
U4VFRZKOVIeufh2m9ayN+knwFqRY7sWAoYWNo3ajpjHP2gDG3cAfqQNBa6bhb7SEG0FqxtuPomYZ
thYCy4xuKxgP9qSjkmFuLp2oMtATpHm4jF1IibknGegVNkWDiuHEQicJfAwhlsOMY8CYm70qmpvU
6SNAB/ymSEPRAv4xEH6jimqf2lCSgjzUbF8hnMZMuQl6WQG6DHuABc/Ic27rzIrrFFT8SewkOrBz
FjYa7ggFumPTckYx6tONtwIkcSVIVObQTLRCBgC/yvNkENkuHdEU8vqITducBVV/Pp+mmh+3h7g9
iNUl14AIBePY7CAEcxxdJypWEfYCSqERHV5GjtvTz/YKo/Ti0WAAnBDiI3MIiqKJ3E4kuSnDitDA
gs3hiMBVN15cV2asuniFEcEAs2SL5AlDi2YoraQwwD8AaKOu8TWmj2z2fAkkiMuyPRo38Uh02HDr
vGqATYjc97qPjK56dDITbhECkjQa70GfhhyokLTdZynUeSYrNLv5lI4Gzg0Ioi31oxLeZQKShkD0
b1yAe+6nOOvaaIPxcCbivlO+e00LFmQ6j9A/XOkE5ml+9LTYj+lHLdL9hOXStAXE49KgBjfO4Wpn
seamYCoqEK1gj2DpJl6mEahwYILmNRGUxqbZRcCBJV3m3hgZqNHgPskF/UiMal9zXM3A2jJc0Iw6
q47dGU5WE9zJ4O+XGyBTensbfaeeY022a8gIfjhygAy8FG0oYMxnAOOmK+q1EdwfIw9TMm/ybju1
h/VSXOPG3nIK/HntndFPjT2+BJzL9yZDYp03ItiuydFCHJm7q5Yu1GkPjI2VpEWIBfYD6gGvhZfu
lz4/SaFCnOcbW8XJYRlLACxjIBAJ6BKpcLLVwZAyITaJCtxVTr24IeS6yGzQvfrz9lOKe7VCSSod
I1vemhkyHqwcCFog6mU3Yw83FW5f0HPbDRnYYyVYHWRJxooEfJrCqqRxmpG7SX7AhGWXTyruOsgi
Nlao+iLZ1nPRL+d22MA77AiY0nVNywN+87CrA+S4UTY0hyKFtxGO0XSGo6twku3zXLnnyhOnrqT7
xhmCURhniEYeyrGJbWzoUc6+ZTQhc5YrC+QhqiEFg797wzsV2sLL2wqVM3x29szKz6nSh9RGvxSq
kpPVBQqvcnvHvX0xgNGTTgHZZmBG+tP2ktMCjCRABiXvAzrnJ1YPu8phV11h//zlZuCQ9KQPEqZ4
s2wet1jY8OUiUFhAgcekIUOm6gGnNrrNTdWMu5EaL8sM0GXcZgLvYbnMLvJSNKiXMV7Mb1s8q484
3W6s2YnUyvcTbU7QlUUUGwO8VyhU2fdI2oLBmrFDqmuzmkLDWWMNtOdM2bVtQ7Cj4s/MXg9Ml8dV
ItV8VjyLurU6b29hIPaNmeEnOmjndUBmmcuZ8yKsVfs82TWSC2SgM75NWNckhyuKluQbDtpkbvVL
n6WXVrZBXzsPaSegfwKzCTqDDjheIUgETQONA6hDkxUbJ+sP2mOxCQsZ6k5XNgJm1r4xN8Pzd25h
dF2ELUsvsLIJ5yk9jyW5F1WSbpyv4tTCJEjg1DNIuq9LK1Ag5kgbT2pczqWeb6XrhZlmISTUI6kg
36et9dE2pn1lmkdG5x1d2S5r7Rd7cs4NhWD1ALoPWHUNzXykNQA+tcZTWZEMigTALI4QaFmBJxtm
L5qX5YGzh77CjCKdjjWHhJmLhzm7QwJEaOljZL1DE/fiFbA5HUY8K+e5VGkbaoCoiky/DFi/jiGf
ARVcCksGkJ05uL1314/FaW5dzBpeWX+TZvxpyIFx8/Irp+3OqnOOtSkOudPFC2+PKR0LhILspSHt
g0FIWPSYaBhqSmwi8d3WmzCzZ2uyztWIWZxTQWUG/SPfsu4JBVmmnXZ1Wu0yd7fYFcZmCwXG0XMf
ZF5H7WJBwH9pfJW5bkgzEO9cejMJ2Jzn4KogifqOXP+U1vMHd6ZXAEajaZmkbyOt6yl2IVlfC3DB
DDxlRhw8/urmO+34qTOcd6fFgIml8hsqIxACWCyXIemb9cYqIN9C2vXYdtbeaw2cLje06mG9w+QQ
zK7zPuv0rtcXbcmbrCD31thfp8q8Hedd0Tv3mZc/8BzjJlnFrbI6qGpNz0Agtb7u5K2Crk6jQQgC
aDFb2u+ypa9ifV5W89GQAxSZlHqFLNdJQaCoEFMC9ZxH5nrdBlw9k8q9HxwvXnNYLhdyhzI7Uf0a
mTYIBYK9CTd7Y3h9rRYJy7Sfwdt1bcmhhFc3FlXQEHac3O7ZwCL0K7fDdrzknbrTBX9xnHLwO9Ie
io9O5EclQV2TGnVYyBXKbMEeqxb73eK3dC4vRFx66t2ypT4PsLBzc4hnVCAXqvSHUbVg1OJwFeW1
DYiwBrmsQDwUSM96bp9KPiJJMQ8a/F+jvynN5R3jx6su47c24t/srnsq/W13FqvxgBwXvFbQC8zh
gxUopRrzEXDKxSeDN0IjoJf0CZJ89oDkAQxUbeJdC/tF1EHmtnta6qeilM+dN91izTwOQr6YBPn4
jD6iqD9WLS8WyWD7N/Q7Bxu/xQk/taimrUpfoYzYwVPCIOWRpq/m4ryO3DmoVXzMPZHoGa0XzBTt
oPMWX3XFbp3zC+ivhbSuvDUF8aUjHwPyB9/6GFhNg7EySbB4BINM45sAqMBPh1r6M2RALbypmq33
xB1h8ZmfhhTBzMzOY8YSJI7axMRPU7SO2qui5GdrE50oOGh9SyLIbIRZxd4Ltz4UK/QSHLhQVJMb
ZwP8lsaxOtYU0lMUWFgxiisJlYOoQwGWSBeaI3wOoeuAuayrMY70TBKtw+ATpAS+QWBgb+1kXmD7
86e15DsDIaZo7J0cWvgVGPq9MeD3LTdl0jUaKggKMgi8UYbDVRwq033jpL/GXD60hywEQjpSrrfv
zYgbU7xO41Eg6k/mEpkS/oclRNEgVJZZ5mnS3ZOTTTfQxVtqdm02UEZJX13IcW0yg5NxbroJAjaN
wMElKEHAORfaO3eZR8PR7LwQ7b/dSPiUaC2PU4vQuRpd70uj1lHXwBfHLVogxPEpt1sQCEr0JhA7
Yyfr7nCyt9BSalgwa+dbxQEsT0sYN1dITGZKE0JY0mqYCzYSw2HtYKPl8B1bMgdy2dmUYAZ3Btj9
RrWJWMrrVekbrYF7b6rxVbd31mQnGBlcCcPbsQZAr3TOoLwyflur9ShysDxX+2Zw2xuN4j1pIQXo
Qk1uMvt3r8FGSNsAKLUWHMTxWIH6jNyeLvIALPNltdGOOU9STL6Ll9VZaWSS8kdvc5C6q/Y1hbwu
Q7VvdXNg1Wj8IFYMpApK4t7QptthJR7tNrsdi+nKbNDo7NUxz2icjZgCkAIZgQEtbLAqxsdptMM1
rU6AVyWycZ+6rI1QhMc5EOSCPgjJD0OVAvdtR2b9TnAIGYs8FzWtAstOzxwVTzojK0VaDI9II5Zz
sbfYA2ZsUT/n+1W+Qy0+ZFURcQzAAJOPmnxKFiT0JjA5vaPv6rb3NUX4Qff0eSyWgAwoq4z+aPZp
m7iS6l0lRqR1Tbsf1zQaYFEqEdujdrauJjRjfJjyvKCIxRCkmU4DRh1+Bx3ymWTxsri3E8iVpt2j
HilPMPD2U4giUd0nkOfVY46Jsf3gaSDQJ4XN1lz4ium4ISmOmlt01nDMUiDEs6uNkNF5zh2g8Fdo
7sZlMSR5w88QHU0063AE/bBw7jfLhwemMRDgB2zdIeja9mKYQLBoDGHaeScN8PsX58aCIrCQIDEj
AcQE/kcr01hV4oy801BvgniPGqMcEEUOnei/A4ETGRMLHF4HHPbftAIuRbkUFIw0LkpV+u1WfRnk
VHoiscZqry0nFLS8d/M5xpQ/4PRMtApYzk5SFt+II/YZMaMGyuh1XgROU4GFU2RXHLmpwYaDHPMk
rY3ELoq4SOtHedMX7zOMHACVUBOELREqbLazudwNbg1VAuq9WFm/mw0ajTa8Oo31vFjpfvYcVIYS
YgyhImjOT4qD2eDcFtSA+RyFYrKNVt/sZu9OA677AIso0Q8/FOC2SwOHVeY9tVOFj+XeBi2b2eY1
qTSCtpCJAKaDou8QLMgvq95LPN3vtMET3nk/Knl2ttMoDTxXJmlvPFal3nHpHY0UOwVM+DHNr6xB
AiBxK0cnoRimFNAIAHvgqFYD/WARW7kBLTz7unTIMa1pPInh2narB7GIEzqS1543oEDChjPy02og
MlLg6FrxPEzfirHY5zqN1ywPDLjuTCNkAnpwbsrqfYJ6qLIauCl2mNK50Wplh1rW595UkeMCINEi
apsS1qeCYi4GNfQKCTSXp7z2AKBdxfu0lZOTF2pIU/Qp1K7KOXyDRvwpdxyYXWS1CGv0Q2p7mAIo
9Ldhla6B1aQvaapjBVZIWXjEn0d5xSZ452DL1Ox1pPU37SF2QuMYPY9H2wKlJDOSDLFssT96lQV5
tlyNXXpcxRQKSyP2Oz/wFvGQG3Qv13rfqvZ9tt9c/bIJ8inX+vDIcOwH+A1Ns4+ucNxYy/M0l3c9
z9EUtTH7q614gTxYkREfDXUgdFJ/6WyfuMMTZHpDYEOgwcDRsFiYzx0dkAw8+tWJK9bcE8s9dEMP
AzMTTSyWhlhkkTntBnO843mhfMnss2xHyAaC30Ds/03YeezIjiTb9osIUIspZWiZekKkpNaaX/9W
1B287hrcC1Ql+uBUZzBIp7vZti38KVIuE7/VAFzmTSXEC9S7oJNZNDw1ika+DBbtQP4U6p+lvOOf
pjHcOSL4bpUiZ9LGFy0tAiJ5/Wqydsq0KRfcJwqkUKK6WbMkWFJBwmRxdlWp26XaetXF3m1ja5MI
6y7pw32fT8c1Dz3wwo9mNFW7U8q/ULQWm7J3r64kygvryzqnmFQCNXJE7/I5xkXlIfSydgSeUUrP
qaPlNLYNknSTcqSJnE4+ZHgJCNS4oR6hyOHx6fWW/eHe9x3GGdoOI0WvgmuC8eOuE6MNMjiY7Y9w
NikwxnAnavlVraCeEYTgj0pKpknqlIvmS2WImE+BZAUvtzVLX0ZUjmzPzlt/aVPP6mFhUdpcMtAA
vKdOEnaP7YQvpNTZi/w1N4aXWZF8KhEOPso2w1o+m2F2s0G5rWa8B8Z+mtbfhlZZTeP3qVKcJQw9
AFea/G5bNKC7OVbVDOI2slol6DinpgsG+bC0cyDq1lPUJwG1/Gc5hQctFk4MR4Jx+VK3HY2Ek+uC
PQjrrcW+1WJSLi6pl2a/iFOcKIw8I6UfF2Rvrml0QXvU0UTFpOI4oWwKQlUU3C4hbzCWZ0Aj/qYd
4rQRBZWR6k4o8FVNVvtKiN5oYk+JjfRI76e2JeSy4oA28iPBgXvOt0glNmUunISJBGOD4eWogrKL
FurB9tyt5nZq+YiGjG7kVxlwYMKkyLOUAtFgwa4H0VOEmSdG23ThC2mmk6RVgMWoKm5jBC+WJPsx
iIAGoFm3fg7RKpEdCIB7GgsnYgNSptrHz26z1pVnQOy2zXz28966CLxaUjpTg6Nni2Do68OObnej
doUzTMIllSlSS4ZnWn0kLc4xKohdxH0KuFuY9X1B6aZj4TPLg2sMN7HFd+PQpd23FVZeNwjQ6Xpy
AbqD0X/kyy7FQbpn7FatR/JfPeM7q370gdZDdOLpSgNPICMArxg6tbQ1zS2eqBuxfBekJzF9FrPP
ka9u/ISydVkt7Cw5CsZQxARE8CyJ7HmpCMyt3i47tuJV7IEaDduEeiXm1MPG57Qa9xQfDL2B7sVu
Vy+VvcQ1LhCrXQZ1dE9jyZtmghhjUtL2XfhSpItdlsYRszFfxuswr1EVp5viwLlYdClQ0rAzp52A
cxxdkt0Xq6OUJJIZuCpEe1miQugjT48BSnv5EpUfvfCqNlsr3KeqempHDCL636lIHnEw/UZajJNo
bFEWMH/7S1Ksp9XuzTC9TNvPZugYmrJVRR1A60MbIeTWwgk0Vzb0ndz3b3mBmwf2GS026CBIRD21
8s40NlLSbXV2kXyt4Iy+tqpyoBejAigSZxKFL7NeL+Z6AHob2tdyAawKBQeJwylbcZWsxSBnopiW
IU7oOLrpuj+VXWCK2TnLhWucI1iXGEgVoH+Fo9UVfiv9LS1o8jIe/yIRXApkt0jULouNUzz5xd1I
mwWND15ngNr1oIjRAp4NuFT1OznyxxCkbho1a7N0K463jVj70SSwtjPlUpF7KjXSIY5i6aB01oZB
dO+kgxxe48ePFtxb1oYrFtIPi/zacsuaaMWWmoHCtI1yluJinIth7m9C3u6GOtkMxSpQpgJnVgxc
DnObxXvZTB2Yu5Re0qQfMwYr2zGuereZW+0uSnhSVxkdbacKJ6uEU2MwKWEsslAGKuW2mafwt5uU
A1DnqyVEy0ZIMvUkqrEUCEb3x9hy2QvSstCr4yL/zx9bBSvhDBUsVR9/+8+PxtI+kkF71VupvaaT
VlwM4SUamy+meNq+JJCmUS3z/M+PZIoN4oXN2C2lVtsP+OFZeSS95lJWI6vI1vOQHXi/ycFJEulA
CrwamGHG3H6JQpxMu1C8SU0C7ldnjWeOi3irW/1WLkuzSZKSIwHS0Ue3QqJYV9aGVpca9nRrdMwX
Dg1ywFVfrfUVK5Y2P1l9qN2HMsNWO4zejfF5XsDnBKMebWKKs9bRe7YpicH6HPb08l13FiSxdoQ5
ab+s7EfVhAk8cc4BFjHSN/F23f3zvwgDiYNILqimDGYB9vSYcQv1wUzl4qnuMa/KFrVz+mmcvEY0
5ee63g/yoD2Z0QCG1ZbtnjxmvxTn5E2I5v9DG/AvEdKDxAKFRseNTdSUh2n9g4H5HySLBotoIx+N
wRHCgURkJeHM1az8xUh7wVfVmF2im/+iOhS/AIVIcckOSq1HhzUw2iqoQo0Bo5xfoMNSFGVh4aU9
8VeLFMtPEo28/x/0oMv/kLT+0zDhH43L/+duPS4Xh+CHmxvOlMyr/x2FnQlrr0TiJDoNQg3yj1Yn
whTqJPQi9cESeaRXlhdtSsJTNjxG23pbnzOF0XgeIsPW155ufakh7UKZSLMVg+k8qh1dbX7aauQ/
MHG/gpzgTqpRhDYzZy8uU+v8z4817X8L6fl//0b/UvX8841UKEk6FCds8vjzfz+AqJTNpMpj0aFr
R3UKHeDcdlxmVQmnWWKaoFQC9b9RgbXqdbIjyACLNR2vrKIAizB07caDxXxgmS9KX1vB/3F9/80S
/Z/rg4+I4ghPfV365/r/Y4GMkaWNgtziKMTDBvudR69UuNtKOsFlylbwj0QCNzdUwTzE49MqLk2Q
c/dO//yIxv9LYvKPBel/rYF/2GCqCg0S0ipcxP++Y1IsmIP1wEe1Tpq8QRJGdygfmnV5XA9lvWGw
NzylGStDlHeVLsjbKBYzt4jyjKJlqrelumuV/BTp2XzUGO62AyCGZjXii9Y0IBHpZNz+97v4b6qY
9ghnYB+nxLM07KP+dcly3XWFmGmRq0ZXxuqabayO+X/weWEq/0s+acganZPOa2VaRFhA6/0XJa2q
ZqGNMPp1RubKKTNkCbb4tczPY4/nG8sLi3Mo29prFjkSSJP0gbVJgh5iQrJW7zTBrfVvurLejvHw
LLEoa059iwkUTZ+iYfje/UYwiqJxK2HKh+9ngsFdgctOSLh65enSRk3+JOVsNLXXaw3+TrEPxe8V
71oF70EgGkczbmxzdh59lMmXuYh2M3s5xbyRPqgRtWdWswO1316m0S5HPqFXr4qU7Yjfc0Yo7UL0
kcTyfghDf1bf7Bbn97kRvXGM4InBj6je9dmt4j+7NHeDCU7kMu3HdCKCt05viFf7vJGsr1w89Nkh
uSFMKK1rxhCjXwsXS1Nqmfm1LIcRx/b6mYqnjo5VOO5mK//OO/muhD1cHmFvte1zahTP0npqhV00
3Lpa8rIeS2eDSbGVQdgr30sTxFISjnrSH3QTqbdCN4Eb/0VrMsnFPDgh6dbRUg17rgJZQgQHCOsi
0hKx8lJjR8A8XpWv2TA4av+YTKKHqTJXBf2ZHS0xHQGPuSkL6a0Xv9TiYJp3w7B8dVU+ObKeEqv3
nCjNZl5eJpEDtuDr6kwpxUwN0or88Bizxf6N/ekw8RvbbgcXyK5Yn8azLr67ucpwJy7fC5Dmvtw1
9V3Qmbyie+yZOI9dtomTkl22vFarEt45rZ1wTe9FWl9iqb8X4asQLpdGTHeragRL7Ejl+dF0FNyr
fB4Xu+qtwlZq4MHsSZsuIuZ38kRao8Fpsj4VgJwqb3YBDUKAA1fXeIwkm8w6hUy14/hTG09Wnbp5
c67nl7QVKGY2fofDRFi3ziAXuyYeXQKGXItec7We9EgDjt7lIi7vWYhUc3DMeGvAr+CVebSj3CNo
CNsqjMC43mcFTLsFoW6eZPmjw9lzWTwFuYs+HCvD8huFsTXX6MvtX4gdWpEecyvIh6skE7uXWYES
c0OypwUMs30qUGwkosOcwFamS90wLhl6G6oHFcDVbOmJGZdGOOBBd3gQKnB2yfTXpf2L5ZZSFAhk
vkQGbofEN/jT8llgh1KXb3Pd2n64Bh26q4jzupYqV8K/c4WmpFZbBrSZ+hZVP1F0NawMy4ZNFv3F
mESod1nbWxJQMwCv8qI2FyJ37AZxiqLAUWASaNEopESD6XlOgQuuZlCDr8YuzlSyELhxcAdrYM91
eZE1moLEm7stu7INqA1SN9mD3rot36ViqYYVZAbxeeYaDFx6y65xouxXkEIe5F6Xtkx+OG6r7kNQ
5T0L056X0u7wFcEStDG+18ULRVctZ6fknDY+uzSQcBJMsUaEZd78zA/Ty0uZ4CyQ3pl7u3F9NJZX
LHyWIsMdGCqDmAH/cmYZW0RmexAdHESkAjoKHJu9FrvQPTZz9r40i2twKSqQjqD+xYLu55bqQGnz
XLJLH8kRRDWOTzWzO0VFOM45HC+/VhO7QodOtf4YoOuqAgY282nghbQOsCkRyjEdpNwmrLGTBgIa
W3sFWYrhn+XlmxThmSKi+WkB6B6ujK9FojoKA5yl/nmskS7atBgmCe5sPTe6n8y1Y4HCqIrohppq
xzjtDeNNLf4aeqkFtpj8Z02nKdbdsmURXXyYcbx5lnppaNTT8Nsi8gKRXnWLBnwKGaw2rwwa7Afq
GEJxHeXzoOB3Kqe+NTwPEe6fi8g+UznZOHhi/aIx3m/QCYHlidOtGj76iTdqqrHuqb0kxQeR8WP1
Ao6NsqkeAtV8qXlrhZG7tlJIfGUQxnj74kVwMxnqykFe3yQkZqr8umbkMIg6Mpz10g2/VXqvGELp
K1As3i5r7k/ik5vIWFf1EFQRFeZ3XX7XOF7yYW9Nh62pXew8ST0cE7dWtW5YadF4mKLj2LIq5Q0t
tmNlhhM137MYu1X+ahiUiwZO+CsbXLcLqRjC4Zf2oEXKxmg8YdonN/ueldhD7mP3yDAs15gezm/Z
V3TWxuPDN5eN6z1+iBuJmprZxBcsD4X4txzAuXrwaDhi7bAcxr7Z6+p8W/VtuYA/mbsYw8/Ft0Ro
wqc+2aTiGaZmrB/ISyORhXYW23chskiYldBHXq3uNY+/mvnZ6t4E1nDHqVwAT662SJujRnA9OmfN
NgYN8XJrp3U/F9e2ePYHNIR5j7qMnEfhJcPSUZ6PMco1vf4xyrMmBPJD54YTaD1oDjbHC79E22gE
Vynyute03oUF7PQcZCJPNsdWFFRyfnBaOMHr8cdsLvEUOyYPK89GWwSgzZVDX3WOOiPVTDWElCbm
jrhvRV41aThIkvGcQrb6iZuMqUTj1KDsoYnb6UqSFSvKNGdntaiLtzAcUrLJIDfg+ZtfR6yagAHV
31Cy7olQSihDtZuh1B+CSTqZ2ZS+aoh3VdB45JLhSUjtwkjGGEfbq1wY9YQ+ZV5PIhl9I48IHr4O
MAABMsJAYGSy4kCw1MenaNrqmVcoNWUB09XbQ/0Hbc3CEamzKchYSeTg5BgYHaALYDjVptJN7C+z
9KuPqZ3CzhbeW2nYyfFjrn94eJ62sniWHhJa3CzD1RNNKEKusmruoqXbGBfgdqsaGZBkwvtkPPcy
AsZEOEz6NeqinUxmXFX8ymloq411TgGz5AhjlQhsbjZXSgidwCcT8aaYQWEDI5CiYdM22HGB3JlJ
ETCt9916ThdHXSQ/bnuIhLD01vAlF27KagqHQZE8F3pjh8teY71bT91Gq7SbyZ/hHTJREavJHodg
xDu0+MzIntkYgLiga6to+XJzaTLvEhcQmaTnWEypLK5Lcs1Ty5u0KghHfJCQ/GDohENslL8J3VmR
OhplzE2nBWVpy4FZ2sN6FNf3xQRWZA5ouqg4T34CDbbzw/pl0PfNJAR5IqKHZPA5XCaoj9XA6deE
G9onzPuivzH/Quk5O4/0oXixNYys+eTMHntap73c+0iQaxhszSavPxQcoIWEoR2wAwGEdTBCI2gF
W2FOmR7xd5SiXTf9MvBaf/rvjBBh2V6E10QMBPUHSsBOF3Gakd8X5Jap8EFLiibeboVtXhDr28gt
ZlcabpVh8YCvwoANkSl65iEj9md9E1tUSKGHi/C0DrbyWpebUgQ//bPavV+p9zoaMWFzFYrsNhvP
ahG9LUz31PE9A+aPzQrManiMvbfWlP2wl+Y158GK1gm0vYl+e2K5IApUf9AtMDngPVAGHHdpgrqG
F6J+CEt9cSYocbmN0UtpbaNCdeLwc32UFfozQz/WV5dHXgvnllQRO9M3vfoGGcG2rfRKtsMm6/HC
E5SnyeK4s0pHae56ubht+WKtwlPZ3UR5vSLU2CQ8jUW/GxMbwpQRXwS5SORUHxHwh4vuRlX7BgMM
9bLh5ObkGKG1Q0zi8uWBYQfM04CCZ2xbtENuKSQNvIjaq8CcTYj3SiJfmR/VzjQBy0W9A0Gl9cKH
mGu2Qhjqafw89JAhYc2l+yjbA5jBNkbeondPuK+gdGFohE35ecAtqSIE8ZJVbzOs2iVNftRI+zVT
xeNE2473GTzBTobVxorAqaEFP3IKOSKKufrCGA4L6tK0hbPwVYw4WPfpvq6re6xNdyFVXOEmqidT
+MuJbC1v7fjbf1XP2UfzG99LejEzPKpZvZvb11lHxLPnQ92WzbxnaItQZ5MXtaPCis07CW4qQ2qc
5ddStUsjyIq9OZ4HFVSj3xjM+IexBPOst5FluMCQjZOX+deoThGz8H3EhEHI58ZpkDGzsRpPU0ya
iTaXF5XuNYkxKcTXFF02Yzs2SEVwKrZ3LXRanQtFj+FZVe5VqXgwY4gtguWGquaEPbtY8si9pAvf
Iswnkk6JgoHRV2l863IgHYZbNduPz2wQIXFcu82zbe3lF/mvWMmxwyVqXXAYGA5MJDd6bYuk2GIz
sKMr0AT2x4/2PJ2WlwE7tuqW5cBWPcJwDp1+9Yv0B26LB9Ll5sWx0yU4QwJuzX5CARgemgyz1CDv
/qJA3xbHbJdmzWk6aqNNZQjZdUC41VyjynIs8SQxkyX0OXtNLdNTJDf+kRvNmzB7FBfGDvk+fGna
U9u+99ktdooAg/OznKfuvGPtXBUR37qn4qTdE+uyVPe51RnS+zAg8bPG89+iWijy3SDvamz9CheV
8plMsb1FaIhk4MZdsa/jJ2l+yR2soxWiaOtqiJyk/k3Ac/ZteRnL2pFLL7QMj5kZwqmhNygybzHp
mgoskFTqcfpcKCQxTcQiHTqh0HurIeEPaP5IeXmV4vWjYXwnzNrBNBcOmSlgMuW0xoItSyHhFlDv
Kph31RQTQTpE+56RitGNhs2U82KUi5c3AlZ5C7wsa1uOOCJObO74/AvAzrh++11OMxlNfpjnAKu3
RNzgp9cmQWL6Y3qqlm9p9LhpMrse8yHVcx93sHFXM5CtuwDILRMu0L0lylPW4IFJXeWihwuN09qd
i5a+ZgfLNC+cPIGU4ihdkOreTPcFOmswVw/y/LB2G+SlYbZdpLNMT9ns8/jRoQp4d4770nyWurcG
NmZ9ZuA1Y0NV7TT9IBp+Vp2E5FlqN8VwUwnHyWnfPDP34DNP2d2cP3IoxeMO2fox7TbrcgkhmZoB
Z0la3tLjAjIyvzWFV+eHcgxUZkFRUCzbSdkLjTfSQoWBunqc6kwTF/HYLnclBXQ+wg+v6j38eDRm
DyrSbNemXVdbcun6xAWBV4VLVNx5r+JpN3Ce5HBaWf4ofRxGbKkCC/iMcq7Nnk3ac2u7hrtphLbq
9+Zn3geYn2qSS/AdWfEy8Xp0HxtoXAWmQrqvkBtRg1ocuRDEjly4Zm0RJsn6PivuDzu7aF8Ou0x5
AgxR4ltS7TUrMFdPtxwM0EXSsDMfjURPOEHnc8OEyItDe0D22F2BY2LFlXTPt0jmVv+a8VaHX734
qovnqNg0vU+1nouutX6XzU6Ci86mW/jgQdHJCBnnezWxXQ+G4bGqPNILYUXMizsj1i8DfUF/4AYN
piRwJarDbPqaQcNOA+amq+svzWcTUzF1rxIT3375rsN3/vBQYEj6sSLdUdgn1adR7ZbR6yggftgC
4tKnI+QZycysEMtwAmL/UruTRcGwH4srjmmPZtlqAi4tjDaICPgwUm3t+cdVWqpLV0T1VgLebCLB
Y8bYviuv3TPM61DYPOzV1WBsAh+q9QpCBd0iuYFNuY+Nw6FvKQU3qg8wPOR0rwsb0pmsOlBT1x9q
H92R1pyzmgXhsYAiPKjN5whKcKn+GdmHup5n9YUlEMrvZFzwEIt0yzOdhkNWY0nCYHRXYdcFCQUL
08QFIxHUW06WRWeL0kaUg4bftRgmXQs0Cp/WsTBhf9jtO5AIn48JDP83xtILNYy2EyH5PHJXDrxY
2FuomBwBuvxKGz1DUEY5H1QFhXiAvoExi9RthnRLkdyp/mx8KuF3PTCGCcbubaIoRjTymOSQeTzZ
yR4eiERiy/KUWz6PxvqSP7lVkmSLiCa1CwxhyQjYN2izq7HZaH5BjOXktfhlIdbAHJSQ3nSjWM+x
xmtHpYXeAjIKT4OtdVnOKxRXM+BViaUTnq46siLUVshfmsBCDiA73GuXe8JsfbSCJD5a9sJvfbLa
DVQzkI3mV9Zc6Ukt4COe0dbpaB8S1zcWdFB+G9ri6iATEeA8Lje58sIQcgQTULojW7wWxjv+/f2v
SxqISau6eiONp+lkp2zP289t1HXblB5bJApPzTyPJUX8pin3FU4w/Kf14+Ey04etk8AzK9wCayLC
7zqI034lbk1UJ6VXLWQxuANT2RgGBQavHkyUorywbrSWGeRZGgMZOMz0wE9wGwqzO+VMjGM1OAOF
LHwXQm9cHoQQBkCQa+yxb6czEC3rFaeU7KgyVSXZ4kckYEZwIBTgrcU90+AxLrAyAtlwJOs4C34q
QPR2+dbw35DQAS3kjqLoDh1G7bK8RyYhKngHNFiPodgDToZcTLMmeHnnEn3NSQpzjp5Wo/ZCZASd
20bfw2A9TNkNyIOGjGinpHxGt6z7AoNi5aOAYHeEWTBLNxx7QFWE744WJWNTsRnax2/LSfuCiwEF
c0T7AFCakdDjoaGlk0WFhO6aJNiaGJnVz1BrVo9AB2g+ROKMXsK0ibHfjSfCKTFJwdD7j/qZVV8j
s1JdGnBoM65PcfMQXJnwbLQ3mqpG8AgUibstZMIcAHoMhvyxfOf82P5Rk/axQ+R2avrs8TOn3CNy
2O0iXyRwgjagOEzNIZu8Sru08yEeLm39SFPpqgMT1/Y1fB+jr6py7J4Wdy9nO113YX19z/plkrw6
ciOouTKV1sjzvLo6ZC3esOQiDZtqj35n2vVsyk6TnLvYbyivskhPHckw4IOOudea+qXtonSLsQ1e
KkZanFoosN4kSp3TqjREMMImeVMbhzn5BkR++B3RtxbmTWt1nmufrZtrOZcmbBx+TMlinlRIzmGX
nPDuFlx1NQwqWVhhzTEmgaJBE7csH+myr6RlU2W7sd9hW2tnIkKugcFwSu419yxU560eDnY/b/uP
BY3M6OhszeklHjfkpIjlRph2a/LSrLdcBc3zpAZh1lVUD3mWulKOZRv3F4tmF0pjFI6BmcgzlY+C
+/AYm3fYTpUTdjeTuBQxvKz1sSh+J/OUWp8PwhUJwYELcbVWAu1BMD2JGs3SxhK8EqEWAfHquxI5
+gbQ8XMKd5J4DRu32GqBo941LyMcB6Lt4oCdM1Junmp8fKD23QwBSbibGodBO2bqxu2PolGfJlX4
RIojeLUU165o1r6CpxMOjFfMr8WeTXYkgckrQoSL2wGpNCFSQeIX/M3r2u1oLcxkCyV90pDCHzKD
V8vnzccbOlmJFXCYCBqKOzPbqW3pLm3dxpdvwEf5G7RScliMS3Uef60faBHZS//dB9EZX49zT8d5
l28Uf+YHPLT1e72nz7Fqizflh1WgE/r7AWoMJXPNnVXYQAnWb/reMY5cygb/LiD05q79cEEq2bxu
+qz9TNfwQ9+tZxOCpsHwiUfAYIEWGxc/8omhFTk6VIXQVVIPUo07TpBLXWFw9TcIzrDKqwsSl58B
yA6GgQXR1avoZmh4TY/JAJSltvYBDNDGDXGf03sIX5NePMWSdhXM4jCoOIZhKHiYZtqE2BCw4+6Z
pAjJTozmvxUewxiB+4QrABDbdDvhHAf0ME7taepPTp+/ZIWxy/IcXyzKfMNdcKYKJ8upxhfz1had
N0zEv6gkp86YfOm0LbK/lgj9Pa03N11WBPHFUF5CtaZmKu+SOtvpiK2WhTxgTER/xMkR3hL+75BS
BgEyXRqeijUEAvupjA9TyI/QxNHWI7LohIvUIl1T+w9N+XXhSThZA0/prCh7KfMS8Vt7ZFSp5Ejf
GoGFUHvK0L00pnCTBmmXK6aTh38agV5tJjOpAmbseoP+WwXbzkHMcgZA+nKVqwYm1gySKyj63qLz
NAX9GY2js9axpyEhEMhoDevZLdN9I+xV+G2SQ8OzfLrCfb0UMJPwNDtL/XsB7w5zytST183qUy/l
lDK6p9beQnzWm/EXfaNRV5mKygS1Fec4vmn1EzVKhSQAb27lo1/K52Jets34gj7C32vC6jWx5Dbc
n+xNk7F8QK9bW3+NGrT1eFLKnlO1OKDiTDriDJTwKRHrqy7A1OziK4zBXVNq95gyQ1RbV0aaYI7N
rxRpul010q9q6L/ZshIA1LPNzuZPNz0O/tli4qU0T6sa+3AUODKLzWhZDFLD786UrrWFSo1OXpyN
ZpdwlLfxGB3jDsswKbYUfzS17CD2HDsdADRe1ACoMAQsCFZOshDSNS14P8Du3scGPdH6nOlPYgS8
JY0P8P6zFl/7Cs1ybzoyDm6KXgdJfUqJyu7Bx1UKthKfMqhRp67Q9q0CARohPxKc9zCKP9IQY3+U
esaMpT/4QMgUR+5uM6Mge82YOEjyr24KT51CUKRWw+Zrn5UhfK86EsdaOBvL2rAJ7/OFjiwVtsUE
1jNr86ZU4Apba4AEX5twWEmNDEd3zOlRnfDMt+ssvluct3KqwpQXcAuBgPbB4KEdyv360Hf0A+37
6lYLrhZK9OVrnFMNMLPKJQ4ZJ8jC3rI1wXGT/g/KlK0DIq7Aez1kuRA4rkwJbaslpq6fj7/S+9iW
oBflIlkBEpg26sspgbJG6NUxBEZeGwYsvblLpfaQL7kXqVSW7bdcormg+IHKgvEucxh6CZHP15gZ
kHTAFvNESYgbKUNwlD3YBu4fBa3q5vJdrV5l/WkOTUAMNWoe7EpXKKn52t78KUign9qbady7/K/p
8HZfCRMzvoyEJDfd5JenjHkwIAR8BCeeL930aQJnaAkH3USsOhS+yECkI9WMLpXYjSwKIzghdlsy
mMRLAz8cXKBNcbgl1vzM0Ur2xToj5F1ty3g2+RLQf1hzO1VulKAo020IQhMWv4izZImuXLGnloKp
HI2d1j8Q9FFwGWGw6vrFwSuwDEoThROHgdLHVHqTZwxY20R80Kx9tdJfraW2xL9Gj441sizmpWyZ
UfnbSO/ZuqWKwXlFIUSMTW/YUhKDd6UckV2w9ORirLtofJtaNCmzAq96Ro+CWVVyXI3qICoG5xKA
/CB+KeqrxSk9TC/6jRPDKB15uXEGqhK+VnSsZ2K7A4z/zz0W+nmTPkU6DGuirEZK3kdQhcqcZe6u
/bjL2oOEisncGVX3J6hUVdmPgRZrOZXNsO/Lj1Y9+KKEoIhX+7npD8PyMehvIXWgfLXa67wg+zSd
Kjypy4cqXU3zhIhCL/YVtIF8OdXRp1r95FhVCcbX0KO+/5yNZwM8Yu0Y35QX3tRiOScc/ZC91fk8
LRs9D6SfbPD16TD0l0J6JFgiYobuMF5F5RwXt2bZDsUe0TYiCcxrCnRqGmMjGZNN9SUqdmIin63W
BbxwQQBAYjqwC4KFWaEcySZKsx9LOrBBwJL2ypDW6dHAmGc0FRYzMP0gt3utuJX9WR2gjLwOyjlV
TqxtRfuCeiBySIjLB+4AWvOkG2x44PbHDMQwflxFdl+6W7Ruy+atDTc6GiMresmY2JufVssw9RMe
C9AQBpx2JJ7F9SxWv5L23VU/JWXYchoA8ITPLnqLSI00vmud05qGBNtRKkAKNzV5LZVv0lVgFf1M
wPjdTOoGJtkr762bVueE+xFhZSNEz9nwkpovHWq6GGhXz97m4jONX9DfC/OJkDOlD9+N0tzMbGDa
XLn1dC8xE+HlQERxjqR3Yzkx3er6wwrVZl7+H0nntdu6lYXhJyLAXm4lFvVmW5J9Q7gcsffOp5+P
GUyCSXKaLVF7r/XXRzB9aOmHXp8C85IZJGz611Q+tfAwo5+sSn6SLWK7s4xtQ+GiArVcMw7n0qbV
fkz9XR1+mZaXCsYznirR2oOWbf0SeH2dGYMjia80SFZx9j1gryhUBiRWeFP5CprhyGm9lBHcTYkx
Hh1LQ7dojmRbBGOLhEcJVZ5wO0S7aiBpiAV2Okvzpc/Hb7H/rlFPUGe09sWj3B4myQNC0zUOOUH+
t7TtlMNDE2FivuP2Mw+lfbFs8XKG3IEvosBOkujlfliIbqWxFW3CQzquCaJzkxHqNG4CpPOWBiGn
s3yGimfkxFVYmDd9UTw1aRWemPmkqatX+4EiOQ4zSgGnk8InQQBPqfr5e4h3yhh81hXwJefZB+GZ
jqnuxgF/1KWSWBNDmilZLBAhsrroT3F5bdrsPSvyg1jXgds1KB2RpV0I2sRuvYTaZarhe3IiUbUX
ydwOBgkNgoVOYB7MK0t/syyeRYUVXJ7+tRJ5ppIuM8qTaTD9qiYdpT2Maw0s0hMzCn8GKty32VoM
4bMK04d76HnvJsozM68rLpX/UIUDZ4CY7csU/dIt9ze5evGjdyX5iXpXGT0lPmlUMkLoj8EbV3OS
X4NqE1Ko2twT80bbNs6HW8I5GjvD0HVbuVKXbIpTVJbGxQ/FAPV4ty2ARfzxMOb6poKn6Kp6hc2Q
x6K31aJax1VumxXnYcqDgV4F8+O24TgrfUV1phbkVva5wvoETDww5H1O8YvQgiimzzkso2eQ8A51
UHprSEj8coA13KkZ4ChOqTyoXSMJ7IImTrb6fGk5YXdE6Y9b1dVFdsmPwdrnwlZB+mQPmCzZ8/iA
0B06wqQKmhottiV2+BRIQMvFypa65iagSAC8sb7w9M7qF/o0izCV8CvLF0WGD6RBHMeEXtnImg1i
koS5KRA0WCrhrta3IJmRGdXvfpp8DGuUVjdZtihe8TtX9uu9kHebSS7XPlZ+8WvsCjsc0XVhZkRB
TseuXWBCXSX8TB0fuPiKesYdvJL6x3BtelbgRtn5hvhljTg3/CJZmXrzGfFHa5l26tJoIwcgsyNS
EESrZTb8KS3WJOWo1GfS64hkj4Qs2WqqjGzf+FVaDgp2h0MtYR3iFktlJnMmCSR+gVb+sMWATSFf
avrgOzSJnzBV6SIrpquDZXT9n84nTw7Zb0LBj7bYGD7NhKri0Gd7iz96s774OUXE2p8y65+FzwlQ
durSCf5eEvxRzy26kTLe5/1VMe69cSdhMTbPedqd1BEDdq4fW3z2piZeISnPfQbQpD6HQIae1L12
bDq4ioB5GPue2GME0ocRGy1avZXsiTPlunMkbyO12yqZ7CwUv9oVqJAYjKLmqFccjq0s/4ua4sds
COfuqn3V+LD0YnU1JXxIVUyEQrRXeVMToUEuIawbFAZ9WpwZOk9B3a17o/9tw3htE8Ms423JAGkA
bxTR2vGtpL7wiz22Qbgge5lGynTYNau8nWKbTp91bGaXugjRAw3gIL1FzlDLr7Wi96biw1lMuEv4
aU3JAVuT1cv0hEsQIVHxJdblw9A3eUvwrSwch5pbldIIBfBzzZkSgCDhS5nLnYEgpR6lQ0GyQmBl
bsTfRCd6aGsslnGRhGmCpqgtjRqDSwtJYKq+6bHEHN+sMJqXPGTth17pdmRU3iAOl6rp37rQ3PHM
mshFMIyl1bP9QCh/tqpuox1cBQ615VCtsexaMJ57cWJN35agHSwdYTOs7KL7HliNRmPLxx8SZnTj
lmiFKIEIRNskkc0B4CFt5qj+QDA+rjOQAJkLh4Q5TJPh9CmQamdXLz3xiRoADkxffsoyipBSWFJ4
mvjZ5ySO0d0l4ndbzaiCdB2Il7+b6icPcDfEUBrafCOA4aYIVzkk5HjyuZOjOiWiB+0U9dwSK3nC
6CqyB0zYPlom0IbYMSm8pckXiI9QHmP5pfApL9lqyB9aUc6FxpOByjrjvOuNH2mZSqLezvLWtoaK
46n1ZqSJWk8CObKvLD63DbZTPtDB9BXIlTOjwijbraSQNxxpXjhxJc1m+uNng5vETI+hjtR6AoNS
Z57UbtT+LdI6OVJ/G6RVE8lrNICRnMrz1NqTMd6ElqZkv9hP6CX5rZf/zq0rh+U2g80hpWad4LJs
JuGjqOKfMRU/Au5InYfIaK5qzfZHHHG9kpX2r2yc2EIYIEBiWzwlEy8PwQvriUMp5JPWzck1nKCg
rOxS4FNAl/ghNJrmWJF1Kn0gk8kp5GiPG/cSFgj2ElC1yvX9i1wQp/0YGKcU5dXcs+FbJ3lOUe5V
+uiNX+A7zlX51TUu+0eU2/O0ny3GsPmhyh4UnSAxrn5V6YbGTVcsXkK7G+eTWt4V+c7oBw/4UGIy
jlplJ3NaBo1uC5yy6WsavmZ+wMQvnLhpF8KLCR9qHt6YNC5j3j59Zts0ZFMq4p8yTvZC8Z5bNBPD
bnSiQshV8phrUkliREQRClFbNqjzEjOe9doKTTdo+KduPpdUgRbKU0+InV+cqWBSHYmKSYOSBIBf
znHH5u9jXu8wxqo+FLyhNm6Oo7Rd8rmaCCyHmdzo35bUMthHDid8pSFkLGozOiJVyPBAXIs8AXKN
+GFkmWgl/y0c3gwlvIscmlI9rQPebEUHZTXHc19ZHxq7bxw33/WykiN800uS160Epamp+3ey2uSV
ovsPS2y/9DrapMigx7e48zLSPUzmDJkzOONtXY6suXGWzxLjQFZBEBV8ryq238ogxI7IcdmXj3mE
ppa/W3KHBtnayvx4WC4e9wsaYQ9QW1cDezLJmZrfpv7WAhKiaUBCAVnAawEEEU77spUdkmJYuaWj
KtcuUT1XSUG0M+vHoC9+O9auZSPQOT8tv37PJwVf+Do0NvkMJpUyXVDwDQ4RJSQhvciiv8W7fJ4P
8j49VvuZIHyBNzg/QHUcrD1ha4T1r4ZBWm7T37YqaE22qARJxHtDFmWTa8+GH4wM60+ulVOzRJtV
1o+C1NOPqnOQY7TWYE8T+Xs0kbTIMeBw69bV8Mh8FGE52HDVrhJIeb9GLl2EtYdlayEv5o4kKYQZ
uBglIg5njntTxeHKVYJg2v9DCOFoKER6iPKCbQWgg8sRtbwOqEKefT0gxkoihImRxc0yfBnKb5P9
w6+0ygYSJfjlAAXegjoEPmLeGtEaSAjcSTFk0BRwOI1AkJXlREPh9bBGFtdnEKFMM96tvjB4zEnO
3BQp3mdWopSrgeDZVWiFd9TUf1PHH8sYdGk4VXjTTToxs2KA7LfIu4rsUAeqioNjJPsuzlaqL6tt
2LfbOOShSjZ+2hI096/nVO1EIiKoVBiCU0uVtIpZchbvywqTQvyXKDWL6rcr7zjNHaoGUKtQvYfP
10xfSUN44yEd4elgZSf6xcwHL4U5HZX+obMwZwFoBt8zl22MFtREsYPNj4voN6Ovy9ojGyIBL0Mz
OaFbDeW1Hl8tXvDOVdojG3FNTUVxV/LzMLPTs+Nrt1iq1sicT5FwSiz0kzjmBwBlMU83g2m8R+YT
CUSS7pbdCkmAJQFBYRpe83/rOoD4xrB8motrxsBE4Z2wHaV91O4t6y4VABQ0A+gDYHawU2KvFrAa
H2l1V+MrgwuYnb9TMYSq9ej4eY+FDNQnXFTvqBsTVKv5yuePFUB4xPwVIr6u5GuLYypEvAAe4iBt
gH6DBOCglEiBJ4oSReLAx3YnxV6Z7BUEQDN3U5jL/OgT/51Rw/z52TMnO5fgXu7JKF8NMVGvkfoZ
QTiAMhWfmr8riKCg6iHBsUhqPq0G77NsAxro0nHU7lPzx2PB/XTNhpsqbZFuGbNbYzQkj6ZxK2M/
ka1RHRf5il0WGDjfiM4ygDCEg18bxJ/okFPcnDUFEQjuCenwVGoihV7ZWfJ8VvWB2lcOVk9j8IdR
qdARwAgoT4V4o8ZL2GX41vIPKf8QKDDIeAlFhOupivn+lOQbVUQrtpmR0vVYUVfLzwc55aWdLmp+
6tN1/YQkGTKvRHW+DA81231HsAsQPE+8sWrV36o56AQxWkcuoeWJrKNDIXriEhJ3HRCG+vnIAXTQ
3iXjvvzhmQA3Mhqk+bX2MkFHfXnEo+cQjbJWEW5b8c8UvVvDTr2NUcK9RbME89lKKCBl5CA7qkXv
6Pg5tLDb+jifJ7ITMljpeRn8K9PbU29CgeptUI/mcJgRyKbepH9aSF+w5npxH75FbYwOE63pVLAh
ofZQIhSe5NJu2ZPb/ANnwXoaebjBnkt8DEn5mOmgL3RjnYCsWXP4RkOEpM8IjjsnbtJtar2oHrZ7
pAlMelexVr1CkS6anB9nzCRYk7Hnk/mW8DCUbUp7y1a29gnP9xj1pyG+jnXgmdBSPdsqdmPuWeCM
/hKXTGiIMDazUe/yNN+6JhIBn9gYARWnmBUQPmA0Jus5Z5KG6nG0rC8NlXXforI5jiWZD1zKonSt
1Vvbem21FccbSWoHqzlHQBGqvxf0A+U2f4LuwHXlo9sm7iSSvkAeJJGr5W8KhFsBwHEAgbvp6lOq
npH6LHh30aBwv4jZb9Oh0gU1NcLkUiJl8YEaLYGxsHf7amVi35/43WqSFdtTXpv1bZKR8BR9/pwM
kisG8bebyPEzWRRVYUDt053QWOTNe5D8iPEv6fm6Ke2zyfrR/f6VyvUmkDTX5A3U0GCDSNcEPZlM
48YMmt9L9J2Od8H3+dD9qFzkYyKsbAMRqSgRKsG+oDKyRyUfgzrD1mWQlU/ZKZKtfZFl760sUeEY
Y99NTUK8NLRRPLOBzeYpIzWQi12pm6TWRsBvol8fK4KOabnq/0nwZEN3m6zgqWkA4X7hlUMPP1SH
jjXVj6A2AZTdPL4Vxl6woLj5B44/Lu70lalukFOnlMFWidwgDT5y1Y5rVH3Rl0Baf5/ekuHXV46h
chusS8VeEyjEH1Sk/cBzBoNHlqzTMRZBnv03vqfQBxkWZw1h25Qjl22//BjiROfcb3qEK3H5D6P4
dzCOrIfAL4B+yFCYNn1xl+m4sBHKQpdZAP2MhjNFCGHRnbCY7rpRAMG40ZHklW3sFnyNtR474WR9
CIXIeWc4DM176h7WlsZGZ0lk+MJD2dzummEeizC7jElwKSS+5UZltZR2aumFPQ+8MfXrsXOGviNa
ikAESfpTBIaXPoQDYqKzpyLUd1qp6werxNOXyaiC6PJFP5kQOtOupGDRnAgyoj5T6aC/fLzk+AoM
YqRUEcg/xfsS40tHixFvS3FfQcr0WeTRr3socn434rTViCUFmh61DnmEi9MNa0tE+lWR/8Vj/KQR
d6dP41YKINY52gao3mHA7VIMiGswO3FiyuXvCJYecoDGcbor8BeBTEnQRBr6VZ01f8H7LdiHjGg7
YusfpcEZx4uXgrvDAdgm1vGBlZ9bdhp0YGsmnYSzcyKlyFgk5y0wWMgQ5s/zThRh2rkDTJ6FISi3
Se71ymsYjXhdQsrlBtA34ObAIteqAl8edawkBs49QFYgvgX+eFNNshJ9xpqMBMaIEaxEhZZrM1N6
sxr8h7ZkmIq0HZdspE1Z3vOBhAZDOndS7c6TtpHJ4Jm0aE/rc3Gno/vc9HiNFMEbemPdE9QpGp3j
t4qrM+PVVCLr4brjSg3yVyd9LkxLIn0O89YIb4GEZsVMDn5Wf4WsV2VJ9F0inHIfaF52+ni+Knr/
UZG+oKDSMK0TadwHq+52QRN/Rl21YUrAMb02RnRAaLDUvt8bDQJE4g1FRjZTFhGvjKuMOVG13kZG
R906FdU9nR5KcW6qO9MhKjb+6tnauhuGNwQsi7CNBa7B5AqbgcbmV34hkALdrGXb9N/i2fUNtFSs
jfvuXlMNP33X7xGGEVxqK/4q+3XMriOvMKzWf8Fecye6ZH0v3wpn8VXjPpD5OSvr178K5+ikUmsr
rNR1d8Iu6Sib4dgcpQ2moWP4Nm7MT/NibvWLqazqh+CMe5CZNcDHOtij7/ZfvvBGlvxnc1LvzY1N
bfpG4rqXbIYhrIHGvqFqMbuuoJRWdCIg1cXCedCeqGu1pzu9+vB7xnZRoXjs1siFAYzz9/BSnMr3
7EaaFLHaTG+q/CUKb/7LKKEOcCW7Vv1enYhuthsHZn+tZYc8ZzXYt5QV2HdEW/wPWKf8jKPvXHOk
6DY5NFWtfoZjMdJibv//q8HNTErCS6muonhM/fPo0q62HtaCKwM+gR93a5zRq4hT9P+/o7QoMFdF
uinqe5aBTKLJid+G4sFnKU8YpAdjNWFXhUssiPe7+lF3aGZ0RlV8jlB6DEJyJjWcjYtcPi+M1Iee
dftBMm4+hEaQ7Ar/Uuefc8vrxeZRIOZgSSKSGHS2wYBsrOxoOmcSCudba+1KgenjKjP1SECSUfdy
NZDvoeHZaIIDWasvrcpQqCaopMtjW77H2q8GO1g2z6D9MWjwyjMqBRFjh/55WS/7FJtdwQkPyxh8
J9IVFC/Es0ToVXuRm32eICNKEJBFNIJZq0L8NS2SQqR0vFlp+kwEEsnFakfu/WIAEjloSEmN1Dbz
al+DbuCJ1HpEddJgoPzl1nAFLfqx5mIfxwnS63GgtxrhGpY9lboYj/JvrMCx7lV6zIIzkJjlk6G8
7jXCNJU6pJGbDCVqRXFCWw22bGIYpqnFtXrju8ZntW31wyifGswl6YAvr+COHf1Xkg/dSnfq5gym
vRZb4ksBhbuq2hgwB9jWwAARZw7jUWX+J7l93YoXQzwp7VafHVaVprpkiyiUc1QnwtIY3SRw0ZWs
8DDqqRPV+6p604t6ZaJX9wkTtFxugJ0dE/QsgCbmubiLw3krouvog5vcY+FSRVtQ+rvf3swpO1CG
vBpREQQ11fIavLGv2WPA/tJ+S9qPNIu7UsS1OKRHISV8LNFuRooJhdvziKhHL8HKsv4PGWGBwXGA
7WcLZ+tE67lkkraXCHZ77h8j4YkJquYEVa7QZndFN4+5VjsqKpqsBsAhr8uKPsyrYWzn+VIRbGT+
IMLdZNMmI0ZAikpGFT4MIAhYXdiY7Gh5KUSdHBCWYSjfFZFFcBKgviKpaz4nf9YgCW97O4KDkUT0
xu2x0YjltATT8b3CMleoTvFmi/qmU/2DKpvk/4SrBAWRhklv8k9FKX5PYvcQKt7Vpk6+Ax4UXjYU
YFQm5cUvKdgIJFuyZlSqyVlRVUKhlWljlhyyZH8hnkgQGiQqCPAie4kzVGyxU/X1Mce0mxCgjSQZ
VD2acC6upAea1YR3AIIF/yhBxVBk0Xa0boZ1I6K5F1CP2mHo9E9FcZpXcuNp9PXLJD3V4RaIDulm
Y+uZ2Mtq5ZbVrv/NUTEKG+DAsrzJKbJizMeMBlugK0ZOOCHwurlfG6TE81fkCo++xzKLYd+uGrr2
LgmSUzYE5bfrPuTiFJQnXhuMSjRuWArgiWaX7aPXtvp4lcGv6CLhquFtIo6AqzlBsDY6Zm7jslZp
3JS9uPoMhHJtmjimLHnlltKl9b+L4Cjy8wBimy+kZG31FahHyEjTfyAK5DLHM/seZCTEfwgEytLI
wqzyNisjI7m0ieRdlryhlFk4MOWrwstO3QW5rPIO73+efSHYDwovSR4JWfU1ksRbMxNSj07acrqa
yWgl58Cp0aeOJNXw3wXhE3UpUpA43Dcjysp/UyDvNXW2qWzBRcIFeAVrLMBD8CfW79pB2/c/SuWf
kxqw3h1u5ac/fvNijfUT+tAuSQ2Kq2vabCJpI2mo93/z5i2unVp05dnBv5LMx9iPLqXQrHqdYFE+
1cVmwAcC0eu1IJChcMT8KVkzPQHnYLrpVEhAuYVPMnFBoRb9265lQJJA2AryvCpmdjDZA5n75L29
oerS2lX8dPmuay4LpM0080BUE3sVMDPLV9mw69ZJMhYwNy5JEmgO0qO7NoXXhZAY3Uqs3cR3qtID
TSZLkftdsTPCv4lpvLgCuAVmHiwr+KvarSGzWbEnk9Xl7yP875ys6LRQfdTRqkR91bosChn/0pHK
jHbM9xSVDXg14pTh+IP0JEEB1GQanYDwPJ9z7tUUHKaelD91kqZKCcLGGRkl8CKKf/nAAPVToTX1
wfIYTfxMuo62LzaEIJAaM3zqWnDJM+mh6RspVzD9V0BWDZljlPrGX/P0rM3Q6aJ6I8vIgysnwI1m
GhSUHCd9slVFo0LT2mMV9XTJd83qnikIWN8J6QBln2PXXTwhnwUNhJ236MPykyG96QbfCgypD5pu
ZWgH9I8aC6pe/VUSpQR/TaR4ir6jZslOibWL2RUC8Ys9lPBi7gT9kjep6876GTNHn7/3yIendxPT
AGypcQb/Bj+VfnWkGC1ETBDMrHhm+qlU8BtNCC3V0v0qviTURGNom93PhMaklUibq+4DphRlgqSL
Q0/MLKLqW1T1pIovkKMorCJMkGEC+C6vYg5rCwVGYzzRv2V4wzI3R9se957CUEh36poZGCVX6m+Q
fBrlVxNxc+ebdjpV5gnkwhYNu1RfhQ5Z0hYIlIitoMI0q/cdkB+1PmTU1F6l1XbKy8VsT26wtmKb
UJqd8ZllXhVv9EJmsCvhnZl7ClhnvJTpAsl0Tf9DrsC8rZrEi4bxlfp8s9MGp2YlEKn5r9SY+z5H
UntRbrHPiQRZwi78ku59GxLSoCCSPyAizipOk1MycpZQu4IUl5g/NapI7E2SS6j0lxlmWBIvZnhU
ko+M7arjglbGkQ6RPwMZDBhGyefc+mCMtoY9W9+I6+CzY7sVp60Glj3IZwrAwJuCVU8hK+rg7DOY
HEQsZn3AbGsMO/Y86B6R31lSkDy9g/sBt2gmJOlJHs/ckKroRdIuAhWVpJfFI2jGG2HkYN8Pk81Y
ydsArDXmZ2F4U7VnFkIcqE5f2yjOoHeKeZtKbhaSyXEylL9UfZUlaVzluVyCM9mWFVVfC9rdYvKQ
1CUqPUB5huND+UybZ8u/xdofW5ecbCO8WdZExsRmCFyj3Jq0VdTZOij3VY9VwqN3PSq9ybgAj3Iv
m9j1grUS3JZ9X+F7Hr7G8EMIvxB3gOLI6VFT7fIfElDOt7RYm/KGTb0gPTbf5jGL6SHWL8hqQusc
RY+IKw7/jVanf1UfGB6HXiVQAnaKq6PoO1PG1P1OTJnFXAWDJfB5fabqndRfdEWTcq3nE+oDEJWj
PzrkEGO3hmGCbFjoC8lhMB6FbdycNfmhFUcZBrx/i/RrRiYr+4D6K8jsThcEoJqxFb/A4EDfgFvK
0ZN4A3yHrweaA3EXCjfN38T9lff4HucHMOhJPVbxGx0ua2IwemivuPpSuOZbLiFS4jvye76lkqfg
L9F29fgMxrOBnxunWW/iET8OyY5qFBOyHls0s0cb3GlL5ljvszVYzcwqyEi3Uulw4lC3U80ho4Qn
wMZORrxCLKJu8ETUzYw/0k6cbmN+G9MfvXwEUe1kHUESG1wwtb5RuS2my4DokFxcXjr6JQJSezxt
2JkW6iW+2v4tNT1leMv6DwS9ZLJcq971Na+rnLgnzc0L/KUc+EhqbEK4MJD/m9ZyIW/14pTl/2L9
JydWGUhR3uTl0TLOlgJe4CUzW4FTgldQd2Lt2bqryuvDTYMzX2+PaRnWOD4QrpT4KS2z+SGL2U3u
QMoE9irymszA/ik9EYN1iPFfJCeGgQOJZRCaoqyhzlW2y+8APP6bpYSIgQF15YMusiXtOU9+wPHV
fNskT5QjfXIiCTAKXau4AgkEIQvytdGIDSbizBJ45mm+ObUJh2jD+FFUP7F/9OnOZCTVxR3Mu6Je
apokOo8R224LFzFrm507/4H6uDS/+2rLB79TtjLxopJrNhdR+1KGq4XZ/ytAtCowZB3S4gNxCF4f
iJYzUmss1rjzZ9kgjMC64+WGP4HvtFW5me2QlanWyhrcKToW8CIxEsKwfBr6vM47Pi+1yhUHPTda
q4GLYTD6zdDrXlFil4uY8KwenCNyzLLaVDwT0NUj7HNWbCQ+r115IbONhDk4mnrYNFiD8DSOAuqc
9dTAjaUyzE8kB98ylTtOrukttWjNMyevkLHeR50pgGdOpkXfvdVeuzgr9kWkkWlBYROWOhlYnxyD
QevGJRsiQAY8vLUqea5twMNjfsrjzFF3w167lidH1SbaGeghHIg9rehVojyCVLd1zeoym7gcQcTK
CBfGFG8aSLgY4yegrtWJOy1EgR9iYW5oIl9+u76W4LjInjSmNW8+zvRNLAefmgVgnc8kWnV+B+aL
pDhV+kUOWpH+w/pAJQc3eGXaVRE5hjFu1A4/LRxxefDHf6VkuBVt61XTcZUSRpIM0rbVeEMOIn7L
w8RSQoarjOA3ylo7mZba6acEBI45L4iwVIC9ZlwGoHLMlPMK7r9VbqJ4DeaNgPTASEnIb9Hg+FRG
IJum2CrVfhSuHQIr2N8KrmqEXCQZRRzTA/1b0bYgDbaSasCuhwLdpoCikvxtEc/Isckjb7TnhOZp
HpFZ/xFH3Vab33wmX2S+kLGNtlRkou4+w/AvyfAgtKcCcV5fdKuCz/xg7nNVQCLYnocY91TiGoKC
fMxrwUdMkzxHbB1d5kgoALX80MouTd+reH4GzA9wIGN3jNQvvfuLtJ3VxE4WsUV2swoczpts/CPS
X0uQmaJmIPwBjeRx0r4s7laNGkwKGVlCiIdIdEx8Ke9Nuu7L+GZa/kHvZWOfW6HCjDxraKmeQ2kO
fOg9kSf/w58tOO7oYhCcLBxhxrSW5/ZjDH4EHhzzyBwahFs05UedzFRZwpLJEoVnzrjpAmK1AiVg
9xWEx7lDS2gC56Bi9603BaVmkQNUrHAcjp2HO5dE0FxD1LWXpw2DAGzhFG+1wJO6Zw/wzhDNLOOX
q6hfYB8dKfjSiXIc0xt7FZ4LGL9gnKmAOS7PXpt/6j2ot/SPqis7j+6NfiUVW4nHNZuY3OAdlP4N
8yecOAquo8DrngG1K29NxrTHhZGJH4bwT1TBRguDuZJPwl17nxD9LdL/ks+/IGKeTIct6Og+aSWP
rpfNaNKhFRIt3Dp4i3XJY10ZoqMAMsnNYwEi8DaF1TmlVSZdIIIzZ+I8UJodtxTf1O7yMJoC177J
znQOzc8EVpk3P/wTJQhsqiQIyzII4RAQefPLFtlS1KHzbWxjEJ22Gt4NQktcZtnR3OCOzcsGD8UZ
Q6UpXHjjMTjTlrRqhZ1fXsAK9OxRtm+WFGy08NNvvzp11fH+ofjCMUhG4ayxgBDkr9/m8GZWroKW
jEFfsHYBYxehRa2ss0zbpvipwfQpf1n5W/JqGsVxnk68Ap3uZpyOaE7N6lAL71J7xTmd5W8isXQ5
m7+6KYJ/lnY2i2+T8CayucBli4wenvRCeAhR/p0CJqgeBkLeAcBXvBMsFx2XEGkY8mb5OhqQwgjA
uSgf4/QUpW+4ibqDt0TumJFiof8OyC+U4l2D2ZTGdk0W1mkOL2qzhK/wQKWvIr+PiVvDBgU+hSoh
uF7yoOoAat2T3qmjzQ/4dAJysawj3JrefiwQUR9+8J/q0EZngmFj/NamB1E7TKtzJjLpEDrTHpFJ
I/MkpOXSdT8aFLT0xLAq+w49ouviWyZBYKX8MqyFDDA1fxfkWQeYSP4LdpgEbKobFipw3O7UXQ0y
fFES3HXyksmcwfHSKiw/8Nd8hGa3ulbX7h7caS9pdsEpfmfYkf461IQ4tVJKG7YxqhyqL17ZJtvh
K+ezhA5Q1xY4zf9iAbWTXQnci1h/B0Qctk55sEPwbPlV00mmrFXJG17NsudsjUUDR9rBtlJ2GMkR
0+PNQE2NO3odMOBuyndQdXz1vEL+VZzwW7OukwwGmU6WDvjOCoDyjDrvYNd2santcpseSntas/+C
KSUb3tiOLVe9D16ySS/dsUcbuc7u1Tf+/0fwoq6M3CmKWXHtJLfZVY91vSnI2FOIP/EsUh8NVwBh
PWZvgK295FIMSxQsQdiJ07Fb4hRjiAC2iwSPTykvvpVuhHIvqwd8I6W17m8EBH8l9HjZfFaNwCtM
sIY7zag5XQPDVf7BAQNJp7sURrnjmZtWKY/zcxmfDUIsyCMhZZYgB5e3SeR0kbLzIr2D2wFBK9zg
N2K5JhINRtWxXmv8VxkG2n5x+o3oBwegME9c0ha3eH6E4UmQPC/zZxjts+4eRoTI7rT+fcDuqwSk
oMQ/aT4EG5oBba2U6tURwImXUv5HwCRXXLJ3m7v0xqoG/xwZdgQC7MdvfIJV8QMJC0vp/B39Nm85
eYzGqvEvSLbL/EPLzrCWlupYPJ6+rfY2R4CEk8BwSjA7Q0fVswaoAJxnugspN229ut7ijaMDBXlF
+Zw53UOXaitsqaCy/Nr5t0o2Nfu0+DJWZ8KsPKIDL/H7BCVhz4IH+DO8UFqAzPm7/jA5EV85dvkw
vyX5th094Q92nQ2lxWMfbQN0A4xJ04K4oaz5JN13nZ1g/P5wUjd3nlzrYDqAQjTAVPGWFUkZ3/QA
gcrWmlxM/LhCUU7pVOpxfqnEGsG8rwiCdhVEZBpPusP3HxUXzMJCZbNHpO/1s0FNvQybHhNfGWwj
JLkSwY9bRqWkJOTJYdFrCICW9vFwjKX9RKiMvGPWXcL7umPbH1HA192nr32pxc4KNq1yYiWZbsmj
/JJ/WPCDR/o/js5rSXEsi6JfpAh584oRIDwkkPCiIJNKee/19b3UEWM6Zqq6K0G695i91/5Wjt1Z
vbBhZIaKa5c04WS2sE4sQWvzCidqXtRGzgmBT6EUDET6S/nF59Ha2ZKNZQt1RMFAt1c2hGT2ZK0F
NNjz+J9HY8LAtZsZFA0HDwUbpvV5tl1MKpMf7TOcmdPK7BeQaa6qbfZT/QhPd8tUpZ7dCgF4EGEa
HIm+MLCkkNKlrzf70kCYVpDeAa6YQm44cRcMA5pC9mrdbFS23qc98IYu/8AtAU9fqMygLJ2fyEh1
TAPcPf//hVCkwA98xMojjfs4wtoJ9OCGkE4B7qC/TfYZO7dOfjPuMS3oxU2v+wg+GH+j6wW5p/Lo
hyHLM4FRcBcXV4MXNfLybNcN2iGb5iCkqvAti2q0MpV7UpYnmToUMGPzJyBQQhWW8gjzTSdT+l2s
INqR/eZs6RPno6+jldBRmYMMvxRfhapItqewoJbAsUSFRx+gADnxWL9YQaUeCkn4oEnfkCjjCMz1
fOnepPesdhGKEV+EMyCtgPiMNcyKFO3SayGzcql+SjV4awhzTOzyyl9bmHNzLyHxHau1V4zLMnll
5SnX7jUcJvOQWNeUa0Xq7sy1SuOXaBeCfJTxUKX/oibC+bBTXKaFFKaqjZhUYrjhwkA2Icvch+zU
ukezvMfGuhymV6IWebc6hjoVk9u16l+ZXQwwSnKNBmzXGLgiGDQmFsDyjUGmSQ/+oL6wldCi21Bf
BlgcdoxFlL+98NDZDrvT4oYaPqp/c0ZqjZnM5ZhJW3wlTpoCbadBypP5+ojN5EujD6EaGz2oKOw7
UnQaPQocvbiXTKnybdWyuzbwk+0bxeGIxAslTL2P+bAmRSzdl1any5Qyv8pPbX8CHMwIHFWSSURD
S3DLFjs8K6Qd8dM4IaacFPASuIP0Wz7uyGk1dW4DlOU9bE+842qAZYlxk/U1Njr1GMMFckwQd88b
TZoV0ZQWhxrYv0bDLYj+tYzU+P8I37GreWMJt1CCegS36ilJk8Nf186wWTpgONmTMTkUhY4gkP6V
mQcEProOmG3LkKsyH4qxC0jMuejEqMVnLTxZ47cuLb1eaOddCljnxsTz3lK9NNZ1og4lhBOuyCT5
o2gu2c5kq7RJlz2AHLvuH41PMSE9Bf/GP0rpeAVuuLBIOktnyMZQCzalzRE5vBKO1Nq6Md9S4hf0
0Z79SzcXTXto/gZ1y+9GlGz6DzRKPNbMoxCcid4+xHPLb4bMwJCEUWAavmCrFMlGCA6asKGfGgrS
r+0idkpgwHiPhmXuHr3uBrTQdR+SAgA6nSH3wKZwT4Zg27QgaJHBNea3iS4zIKtZ835cGFFatzUZ
oxGF6SnrupkBajqE9VFu7x75zpp0FTjzWxl+SkzztzAY3TH7DJEwT8LPTqRbiF4Q+Gt6m/LsyV/y
sKdWUFkttjcdB71gblrBQY6YTxpkeBaglsBFSYgotbkUvfhJsTqq4bWtjkayi4Qdms1UQpKyjcYv
3LFkQ6kCs3w0nQ5qQMyA5LFtKn+fKWf4jG11JpdX7DYMhJtDK3E0aBuyoJCklO0pEu79hnzf2sfq
uuz4UQZ7wegm4VDjp8UgmSLmcpca/XGV/sXdQ7QernbmouI6w1K6LcpdAxhFgNcLhYjZFXAUEln8
8FIxYg2W6S+0qCqft+aK4fTS7HHW8/1crYbxIS5sDhMayTmMFgSPIRI1khPlBa55CE7oGCogoiP2
gIOb7INxxyc0B0hAyWKpPxW2zXQzZOBqD7m86QvmwrNwPw1QHVlawVcKUqD9yyR3kNG4iPVHDabH
atICy3VD5PaRXzPldCgfOqq+dczg0+Hp6tdB+2y8Typsialo9eOovyCdQMMFc4Nkm8mxHSDNAr0c
PStICM40rAbPEu1Y/SRAbforrxgmQPAAHo5861oTdUaPxJaCNsd787D74gkNrGWszQ7sJoLEpTgy
77OL8UttSZ/ZQqsR8ifzGl4Lqg6md7KwJAPZQEo2sxgqvpv4JKgbKz5HxQ6DNcs0WxIPjG5xh6sr
wYP+QqT431ieK2lvaMsU5me+RaOkS85ishdhFSBdFM4hxZo+Hv1yb648cY8spWoXFtEgVDpNvO2B
IePJU+1Q3wmwIQkpkxb6MP1EXnaC0yLLT36EUT7xvpXCO4s3Ro26ppmHQLBwUXFIJFByuvqkkiGN
kdfBY8dZghaiaG/Mb6uBsoFG/Og3a8Vkcr6rUW3QChUZBP0Ns/YqeFoiMSYOZAQ5xUPnMI6Kwx3+
g/lIqIjFtPbKQR9E14aigqFD4n7DgUll5hEA8uamjqYQVwzeMrrhNVcuz6IbOijZeOdc8YiTLwDo
CEQAjoQ+IxKeQm7hM3UMSaVRPx3qkdxYW+NBjNb1t4JlnfWu+gflqxmWJGfP1XSpDfaAvTvTty5z
BgVVNQwfDleU7PE0lRjp0BocDIG4N9PD1PQRnY4iXFuOoAC978jYesEcnl0PTcldmdJGDSbQjvXT
vWlxaBULVA1PeFoJQcfmElqaiCkFOy7qYi9aI13SELSJnNP8kxDfxjblpPKhrgN63GY2lRKiBqtY
S2gFfeuiVydNX7rxilI0tqjDbeRn3MN9QBG+QiTh60vENYQWdfpM9OFWseDYNxR/4kISj25MZ4bG
CsqLntDnzD3z1f8LUbFoxIB5bxNpBBoT9oAa1iM0jbsF1w5qBtcg9QslzBxf3LwaP6OJKULOt26U
ZPs89hAOGOz8suGt1j82ezSGz6QSWE6SnUB9ksEJI6FG2CPpN088B6678IV+7fg+ga/AR7ZcSFX+
q7NTDGibtBohEHcvf3ym30MuUOayY2A04ZdKAFmvBa2gSTCk5mL1rlBbd0sNojX/qhkTsZJdUtQG
5sVtXZREWv5lACamfxL39TXm3nJXVfwwSb4cHwFGw2Bl7CzaGX28iBCsJIEVTc/IUbJwcVeooUIf
B/+u0r8i2gi1nVMmeEPJAABFwlapr5l+MJEf5nz3PXPQJlQ2GhYIvNA5g82AknoMNoQ9zzrLYvzy
Z9efTNnnEor9z9h9/PqgyO/QfHphDGb61bOGzhVUwjF7nV9JxJj88qRkKbIeFqWjgcoImWAou7gi
GvjGtL00k4hy+TN0BnlUqbVOMpTD9B19BFU4BQdAL5A2NHc+wJLhLcgXC0aZ/5R42uP0he1uFoYW
lFnGQjIciaKfuxMwjcaxZHchMD2aEPclgiEfxH8EH1OVvIWoqgtK4jmS5Bk1BgTlNjWqhZjfOwrA
pn2PhPR1eXQXkQqW46TTYZDCwJUtV4HylY1QXfhciruUKDbBIBkMQVdR3IlIUQJxXlqMab70/l11
F/j96TBhiBZVhSkOBilLU228usIpFw9l/V1xRTMSwwiQzpEsc67weSBRwQlHDjNWRqZl4omCjP+U
rLXOELHQzhSwZvE2ysc4wBIf/plI7LJe3fZU3g/u3KTXoGSu+I455yvo85X0LdXXcvhLkl+Zk3BS
ycgWqdCMdJ6tOjqKsq58LlxfmcdEvmjswivMIaaOZhxPxgz5s6SQ+HMfeSlkL3c6lB5C/a+n43Vh
tfHotOGxgc6a4GLImbDI7r8utvZSA52Ne/hTI8LK6ad1i9i8Y1ZTk+oP0bumOVwoDJTFCHAOYpZS
XVTv7uOXA2fg5Xukn7+IKnsbQIvr/kbKQTT/CbT3PqEnYD1L9UimjJJ8iziMg4DJs/l0s5fU/5IX
jEHgxSs6U72/XoaOoD3iqp5bbMqg/AzuBc68CMikxj49FtfB/522UTwvRDjMctWaC6HloJe3LgWa
k4aPs/8AkC4uOsslFZNoyiM/oCEP5d9OvXYowtrqS4GIJrEvz5FV+MYKW5RYUSV3hx5qbK0fk3gd
C3tFPulkZ8a/re8vEigAMXJL1/RnEEpyu9b2hMIQ3MncxTTXbiTMQkTwlE2iQjs6ePRymH6x8OMk
Qw2AQQ3uDt+CAYimxGOtbsqIzFvQLjBnw91IcTy2b6/aGJot0/FQugfuv1rJ5olLqKLJo1TgvZcQ
6gQrodzJML+UDvihfhBRVMteu1bDyC4EcMy1QIhiMe9qZcWtx5I5BY2bolJw/bMdoTaHNhnuknQ7
WNeQrILsO40hkHuwrXbjsMmavQGfmgnJgPMmoiHjC5mgymN/HzpGfDGPxml6JgKabL/uFyUYaOgZ
Q5EuWvkmcXrwnAviz1gRUqchZUE2b/V3UOsuBbGyHLIfqQwXtXwnnCCuNyZ9u/5IBzTF43dQaSxt
9kYE3AXY3pAnPB7/BuXagh8COFOn6xYkQuDS2DNxDrkBYx4H8ZhidYnozLpSORrRX6XfCvmqGiVC
72Svw65SrQngNCAYi9jNASZEMwhXzXYj8vJIesyijagPoLBZm9cLjZekSn4aAWFh6tmYeVr1N2Ti
21D5ShovMZYyYVhL+l/JUWZYkOgQlBNsvUwtTF/h3+j+uBxifvTWAVi40cc33mR2bMTBZB4Im038
6MkvM2BhWmDheJeTJQhhZ8oERPQ0NFPw+LYYkFiy6kI6ySUdoPnzFilzPP7XeB3qv8Ok1WutS+6f
GiKgh4uSPtGeBox1xqfhOiHkhIho6HPVo2Z5xomdkcMyvkJ8bWhDCBop3b3CDgxwYXNq/HWhftES
cPy03bXT7R7FgXKuEixvH5DGKUea359K4xKkjuxex3KviAcPjDPgKam7Ii9JUOkI5xf/hWFFa5zE
YMq16T+uyZcPh5OacCvDJDS8bU6g55A+BCZb7gK401Grl2UNUJd2SsHixrrPrXcuM2MX8A/+hB1o
dZobBs/pFIisXTSm9pVBgsytbxmGreG0gokSWSXrdIowj5lkbzN9LRpIG+4ZlrWCYvJuJ8LFlK8x
quRCQwqdeTSOa6Y/I4Rr6QJIVCGSBzOGtRBZdyPHU9yVCC2qXZWMmMm5k81TMUW2w0BYGj20UNtS
JkFKIa7c+h9axhmICj4gKmOpYQ6xFPx7pa08lYZ4Dxq9iDceJcEA71kt/jXBmsQPUzsEmT3o61K8
kRE7xlS1B2hkEXJwXVsACtDhrktL/O4N0jn8pJKjmfuFZX2yQUS4M0tUCk72ODqnH0/lyA8k/SQd
rDoLb9ExYD6mrfoEOcTZkxbaiBRt2/FBl76tEt7Al9vQGRrnonsGVNhuZTqu1mxE6SzjCSlEeRGC
jRVaZrzMnBvUYKa0Hop/Lk1QtykB7XORmslj2tTJzS7mz5CzRxTFl9ZBqqrZbUn8gvCUFfSu9UH2
P/rAU6K9zPQnTb4lBT+Qh+MyWmE/KTj8B8Gb+UcrKU5CWpEIShJ0qc0yRM9m8DN6w3yGoivu7zl5
Cy0UyCA25oaHuNIc5oorQSbkRqhhy2oAzxskdf2/2tj3loKYH87AiOFj3+EBrHXImTDy3PiZ8Wh5
CEPka0g+bzllc258FmOaWdK6/+bjvw4AeKuhnh/flsGbO9khGKon+SRJZuFv8kWgqSEhjIdFGa+m
hXjXPHHXpBgugjOTs9w9d5xbRXUPew2CDSUpOpIMgKNeQ7R1GuKCfivsfRZbZ3NM6dgAvzPsxDKY
ku6plV9VesJqMm/8ZDUEG11cSf7NaHyMpGxrcfn4OiRLrreRDPt+pitfA5uqEP9Crn4kdsYN4uC8
2iOJklRcZg3/HNAenrhDsZhRlQlHthE9xk6s8kipehIdg3mETlGj29OEuSSAx2AmWCDuIad34m4i
0jIRQuCw5Y+Im93nnLdoa31wfX3GbJI8nyGfA0tbiagF8d6j/bwgcJvWtGjeqfndDdC41SBXrIf/
lc0V7mzjM78oeLIZiAGWI6COpEsHmmNUQuCe4GTkEUVE51K9mCw+pkScRqDrJLqjYAsW/SQ1kkAM
MZcm+tHcZzOem/5ZVa8icBJ5K/fnTLhEORZIVjdcbiFsQtGlVqVrrd4+bWmrA/RAKpkQKCGCACqN
Ecz7xsixBWvBPEhV+lrQccknuhmM6tDiI0lWVzV7rjZf9bjZKPryHeM9xXqyYo28jwF7Cvu0dbdo
472dkXz1oq3mdmTglpxMkV6VlwuXuYlQ0rvHkrkKsa8mEJSQQ5H6vB2Rnay1lNVDtfAtALu2WTsw
eWYkqxrsTpeeuStI3WX4m8MY6iqSk5tVgThMZH5BDU61iBVSpRRLqMN6LtYK65QukuSD0TjdeO5a
CTsQCHZkgnecdflOBwtPgalcPW9qQx8SPJDwKKmbDHC+Mv7maH+HklkEMnY0pouFitgipwGRQxc1
6acSgQuGOwMuZGcqBHGQ4hAjzwV45xHvy0rDYLU5yCS2Gy+Nb8Dt6Pe9eYSvJMNqrVfppSi+xRwA
aFU4oj9dlZhGXYqjCp2csCXKcZaVFP3pxWoRHZ366lEFH6GZqkx+4AFvPmuE/seyDMr5RVPCmvpW
sxseM/oVLm8WKIVvoCry5vUjbT9BTOmI1MO0LiUJP5gaWGkirOnOOuFCmiWzccS9ZTpSuwqbdW2t
I24FijzxZ5aNTlrthWFbjU8Fww4yW3JnpsOhRMPOX47EABE4LECf5XWi8QnY1F5aQJZUMw0skJAu
J6b7kBg/a/FLT5y8fCaE5xCmJVkbpvwt4afxZuwOeb42pSn36jloNKaO1CHW25nepgoYSnPVlK/p
eG2TvRkSUIvwO/xNWJ1Y/W/jqYuWA1KNDkN9VIgzqLe+pLL7nE4GxQu+ACfMIga4ERKFqtKY7bvL
xlQWjIg4livlN8lvbf7Ix5jFKkoGwMot0GaC8ZD6NsxW0hnr9OwUmvl9OGWsVZXulQ3fgacvxClS
tRQHAPP1z2glqPtwz3jG2m3RWfPRq7CDozPL+8iuAaerQX9UBc6v8dUUz3mM3U1jCCjHcw3XsGZe
IwFeskk4AKxr3kFZAOHbs5wgmIsZ5YiuyNvFVK0WfuaC9rEjzowlmEtAboai9s8v8BCHvy1Yqmz4
8oVm1gFf7lRWfVtDfxvxDkfjgJp9gJpbo950e2SZTK2yjw+ZzsNgSBeUP2CUMCJHAcYoqG/+FViQ
B3qpOjia4X1WJY7VFjTBU4LERxmuKTIpKbqVoKQDVd8oVeAgJGZAlLOJdJOr1lECU4LH3b0pGlLX
CkZVtyR/iwojEa53E18EtRbf6f9PPmGsrY4oIUAVZTa3MLg06nNMcXhbLyFGGjtVpiex33PMSsU+
5QVj/SeEqGkx94biibk14RQUaeLwBkcp1Fsz/tTHkrw9jOtMjttin4M/hC5GAfySQt4D45YKCLZX
k5mYxhn+Mx+p8jTdcC5md5MRo3eeKkDRvwJgWvQa/TMyFl4HndKwOFX5vx5Fj6pvZfEpBWyIX138
O6YZXMNdal4QojCH8DK8xk7v2mG1pzuq6Gj1m4bqe0ym6PGHMv6QDJNmL6RSW6VxAov9Ues00hHq
9UTTisSzr/7zcHAISjbpyWbZvY1bKlIfuf7ed8eZhqlEiF4JPgP9BxeVZPAILfC6Ltre7hESEYYt
7rvubaDGmQZWm47DWLlmGhxcXreUsnVH0tqcLczEjEiZQLo5g/cDW/uxJeNtDoZ9MLSZnY5bMb0i
Ok3x4BGRpxF/uvKgB4wn/MKUcv5MKDecpVl8bbmvy2GiN3x5DcaV/WRy674Udg9AvIWl2F2QSXTB
Hyp1P1/OfG/HwMGt7jGurQYIMYrMQtIxfjK7AdlrOnZmgvH2v8mOzCVk+d0bDgXRNBxIrcDYwPuy
4mOq7kICI91D17wDaITJ8OKznutMNBtSH6v0Tgy8Lau4rcnBMmu2nBWHLf93AdW5YmXTUD1kCC8U
1kiD+xg5TWrMpxTSY7oc8FsnjFXS4ZHrcAuRF5HDU8ev0rpV5rchFAcRP+XIJnrSU0rMPYm09EgB
9AgBXBNpEOVn+B9KY9MEACzzfYbUDGobYVdRT+DxgDUTLzIwH+muSjw74NjIoF8o+bklPodBZdK+
JcTvfO7Idlk4udK5Ve4maeiWo6U2vglczzpeg8j7xllAno0sbhE14W6ypzbBAjNX7myqmKrZga5p
r3qwlNttxxODmshITmLndL8ZxlEvYTx1iF3eF6fUNq565WvPpI1fLNTkZxQWaX0exqUtVzsBM6mP
AVjGSmH0V5+/m1pADw7BcNfO/6IHhIUddzX3Hzp1Ys8lgq6xtKnSFxN13hRtWRmHTD0zC0imazdf
c1el2l8nAmAxv4PyxC5q+noGYysBe1bqLyOj8k0Ya6UkJSU/YvviYdyK7oF6zdO3ncuIxBELPqmd
ru7/1//BGlHtJr7mvEaiAIFMgKHXrHAZGUejk1cgYq8hRnGjA2Ip/+lgJt0JH1NR5BPDqoKC9wyX
cAFxTliB1X3n/kVQ75Z86TyepFCei80CjiARCMK+QZ+Jfd5OsmipqBbOeHeZyEfLpcn4iXMA6qZ0
Mk3Zzkvgj62LDjydd52yzMdraX6gyjgjmILgK8fggjAiNm8kBMEeu/jqaUSWoctvK6ZWcsRz455M
GegBQKnRusguX4kDW0RnpkScHfvyBgylf5oMnLX/K/sPK2eu5VdbWdiFxVfsRqsSCqdARGkBN2CJ
P8ZidWywjPTHGkvKW6Ah5++jSt+xslS7o2LSXMX3FiURvYIuArMcrpyiOrTOoFgZ0xy1RXH3J+to
bH7q4tHJ33lKdOTRQt8ue9cC8Vdqa91Jrwn7kJZmAEEx9mx58BYWeG+V2DZRv9qNJ23kJuOZ4DJp
fssCRSQHbDKeSfFAXbyKx3C2mS4YMECLkEBJnAoG5ZiEQWWsz3GXLCTmPCK+6sxpSsJrzgb7OFyN
+F+nRviwIPxSgs7nfiBTisLSB+Qzy/xgHxI1UdtWDWChIQRg7cmYpwVtrjXNwYjMWS8dDKBAI1ov
vyyXjJNWseWvmpjjhqsem++/3DBmUg2gMansJKcv1jdd8M9kl95B3kuqu8ioJi+/ar7u/KuLHmoa
LXRjG4rmUnKNGTBn4iwZf6qfRE/mCvgrL6UtRQ02dfqzAmFMCak/oLtTGrIQ0bOBBSu5kLuK6CRy
QSu0Yp02fIltuEHTSTCV4B71hocp62+J8lSooPIs/Jqkgn2rrSfNBPIFxdPmufVG+DhJ3CdlQt77
OzRtUXnXvXnhjMOOFWTs8RQxq6pSnIdOjhPCZwL/9pRNhNTAx3Q7NGRHZmeM6xKC4zM+PrF/6iFh
fRBbhSUQSpCEPOx7lIP0cB2RMXxxy455tRBeRLSc5l4eHYx1kY7ri9I5OMv6XKF6RjEXL1ORKIRX
ma/5sxveD2lo42hX5byVfit5LyD9DkAQ4HtOlyauZteRinU+ADBlaYPFomhupggAl3IL1vcOYzuZ
eIFP6hUPhU09nmlzT3lIyVrrj720GqzNHJ1TwSaYI9mXVuzU2HMIqjLb5IxsNOtZ5yTeLvzWKT1Y
OZh93v137u6DELIRc38RoS7eGZrgFllMxp+f/BoLoA1vUfNXuHe5+9Ib8CFmtdKSj6Q5dQ4MZ62p
24bUZ1EjuoQZDSozPCY3HX0Z2oskvLcq8ITiKgjfEk41/9AzMejMuw+pCAIzIy8OyU75xuwdhSu7
8zOihn9GQktldvUjKTq5TvzXo/LNhZzgishpuBSU6VSZEnz5iYyc9n9We0pG9CVoWP2YmdiWOFFb
oCkcuL3cqIOLpxAjAolDQd0dSvuBph70TsabLq9qLMEaoH4P7J7ho1vmasi03wBZdvjyrH1bAJQM
bi7Rg4L8zLJnWV0sgogq16lLXBEM3M2rEv0J2hmQBWlxGzV1n6WkrDJggI0O5WyyExKJxpCr/dPx
9yfy3UcuExc/SXrD9v1Q+JYS763ljwSps0V57bFxZZ5cR9qMI3yIlU1GJm1MfiPKFj58Kz3l8lrT
iPJgeDyQujp89da6Gb4SkgvHi9wufW2vWdtYJrfQJZKV2SFznUat5wUiqeHRDFt3RNFq3vX4rcGA
ssR4XTN/7wKiqnbdU6lOPXCK/C5nx4SKKl9JwSYpz2VzkUpjViizhqNbuir+Q+iPoWoPlFVqu+yE
foa9uWSRaCJ8H/z7GHxNUYNudhOTdwsIoC6vsrFL2daSJXjwMGam/T+jY2/SMGsCAdg6GZbKXnyU
vbucheSTumRpkztSnFXWp36LdInZXc9J2+WXLJjUTAOgJzbRAYo77cQvaltmVmyW+VOc5PBBqQU1
Ayk9iVEoh1mZHihBoQ9gMg1D6vIvZlGoEBjc9bgL+qvAG1dsJ2MzJnmBXImbpv2LPCKm2RDdDffs
plcdMoX7brnzdBkFQYudrCEsonuo1aXdSdWmYyeAXBi6qB5brE+dwHvU7E3T6JK2jFySX1/64aHX
lFuJDMc3IEg7jf/wWTgP7dH1ruQOK4wDzOiBPxYqS26Q3wYDqJ426FX9I6Pbt1YNDDxdtjXdKdMI
Sc2fKD9Ya9rNwDx7pTI6w83Ya/u+eBDnKaUnMOhE48j6ia7CNHe99fTKlyf8EcUehdthQF5iT3Iw
mR5fd1gVTasNiZGenF0sEtMLtvEMxAbYb6FBkk2JnGXHShcjZga1uyGKzTylGk2QnWVXMBCznnAO
0UClCmg3lf2F5N2LKjjWGi+WujGEud9/fDvpZwBzjm50yMQ1ciX6nUncnKuYDenolhUyqAjPS7mg
S0S847DHx9mGgYFeqawdbj4wYmwE4TEFYCiW7RcrQkQOJEBEdxYFyNOADPP9YgSO++/ur4dxcKpY
TbZoU3luKu0AoBPtSDTe0nQfWFt80SlbPgIFPPzpW7rYJNslbPIzpEXKw0wf9DNyBl16L4Ow58BJ
1pWyYlE+Ha1HD86izyUxvgyidCQ8FKGGsE6dWfCciXp22fUWCa+TtWzrcx3dRGYSsX7Uw1MXbnn6
7XHio85zYKkan47O3feKxQuzuj48Zz1IsUPmOZ6/JqJPUHeT3x3GJdbR2V7I1123jONzY+4oryCq
z6f4Dn+uw3qKt1XHh/tP48D15tTnXrz0ESdj4kmxnyRsBJdkIA+MoOWtpR5T65xAiKWA48BX8qMy
bLvR6eKlOJAIsYh80MQLmLCkSiuYALGMIO9CVOEzaLO+ZVK5M+tbAz2pJ7i2TKJS8AxsCLlC4YNK
2W3fTAxsZJVMB5sMz+KqkTcVe8WqANo5S7r1YN0FWpWBCX+lXW2jcDL/IcP/0XKuOkyVV8XDg8vX
VC2S5LFAcQI0DBsD5chHyo+WqiyC5OHLJwUNll8k8wYvYlovi+YtIeoG9OPhsvSA2JjSV6/8E2Ns
PsQ6HwGdSUx5oWhiSbgO5i5RGfRNd6m342PX+0XE563ol7jcd8zQEbsT8snHQxA0K50e1HD7VQ67
li2f2SP1jrbMo3LtaJTXwtrROEIYDLGmUeMTcZUZ3wmJxvFv3x4ki/3tWAHnA7O41hn3qcee3V4V
LkYOAgytsTOCEhOzU/kLmWWS7AURjrZtNTBxIqtoqQd7QjbqFMfHTYq/tGpl9BTs5ansSC6t7bF4
BkNuN+Wp99E8AatDzcm/c3VD96d3hG5YT64KpjzltKLk4VW4ewigNeSljQ4DTkfFU6slNP108u70
exn9KQJaMnet1seqeXrupZcJUsI2wbNW1Ti5GA769zI6S/gWheLRNPsESbw0wLpbKu2nRzZoGU/B
w1brFMkxAPQiw/kOA2Wh4HCyOPCpcgY+KiMnDNR9RsUbrBmxjb96+xQ1XKIb2vVOPBpkgikcvFNp
iEq45wYQ6Kq8Pzi/LCkVmOUvb3ypbDXHm+c/QulgD+zRNJwjkbxJqhF1KP6UVgW+t88w4tTnpDzV
vCySuiurr4J2gQydLNzL3EjRb8EmxoCY124G/TTtlCqcHWbPI32t6mMfYMMijVqW+BA1nNArZERi
ccJs79JbDLEjIXOTHimhFJ2XkQFPba5B8+n2wSvlSTcR2cGG0G4NyxUxbGxN++g+E6kFq6Ml2+2Z
rx7r4hqJGiiXTWkdJG4Q2J9M+mKmXhnPEb+7hExbc/GY3pdkIadeWcZlNNn2MPItNeAkSH2Zn4Fu
9qMpz8sgw/IIrEJsL1n+mQiGPpQyrFLZQ8LUngWjTbeDNEzCfBVw8CePUbrn7bVGVS1tJtv+2jpm
cEciZAhEeWaT5hSImcvxnifPUL00HrDKR+qvCqxKWTs1qJqC5MdejMFW0Xewb2gH1TjfSCEjdvlZ
KXhbGK4ZHwF3rTynSjKDU5a+a91JBgcmSSfrh157qz3oE3LBWZFEHzIi0S6QWhTLfz6PJO33tKXJ
sJ/2hL5Ox+2lJwiuVphBDWh/KJcNO073Pqsb1qaNuI2kvakPazaLgDSwsSMJBQbFmWW5Z9O/FvlP
ES3M8pUzzIz8dY9ao0sNngr0DvuMkFqaA71Z0MAOItObDsGiTpo3qcS23pwjaVu64KMGh/Jf0o8D
C2yVIMngksmrKa9WxnQgfck6tgKmXbUlnyKW7fQVGqY+04N2QquI/I3BjwT8qTlohWOFDar4Y000
WbMUlXNcnhlnZLTLjfZ0pT0G/4D1HP4iTH8ycys24eUuQ3itut+ptffyey7dJYK+xBMio5h7LWrQ
bCMAWCEmUUzH0xb1eDFam5k+UzVQhFQ4UrqJo3ME6ldb1TokFWQQyi2cJB5hthCD1Uzs1y6KB42v
Zss1FIjMou2mgAjmDLpIhjjM4+4PdqdhfOmVOMuxKoTth9Vzrh5LHIjjpfrHhJnm10cLrOzE/lar
/BrGuYb6z0jFZd5+yyPMn8eQdHM5gDgoYENlpDb81L6tTf4paqeaBc6kQRcMwl/Sndx8teDiMVOw
fqXXpBNSg0Nan4bkjfKLbPeripuFJ6itrW2OE7QtAtuv/UM8HDUWkuW0o5SuqYEzfeOT5wE0qPDe
wzSgVEGCDYCKcZJf/BryHvZvoGdMp0Hou3d+LE4nW8Bep4nzHF8PNwcCw2LuyhCJOJ/O2AnH7sQ6
jkQjr2N1YUcNdL6m481hKN3087TzMZr4diVtDMN3wMeo3j6WOTT+4+jMmlLX2i76i1KVvrmFJAQQ
UEFFb1Ki7vTNSp/8+jNyLr6q87219xaBrPU0c45ZftTR16zdGxFkFR1Df7QcIgjZ/IKN4PBCxkfw
1Af6mLrEoo11CoHawMZtwhVhc7xJhD8ywrAzyHzUKjpmTWm1AGyQHfTo31qLqVrENkQGDmsz3seJ
w9pSaQDPqD6V0QCrTuEZaxmk6QWmfG+RjylbI6BBhKtFOxZZ5FYmmt9pjyLGAI4aKcmP0vK77pTj
/lq90By4wuGSVhFHW82xcchrS1612tr0yH4WBg7oBzER0ThDKCNewvLN6lFxfSMCI3L7SY7REg8H
M7aedOSaCaPdBa5tp9MZEbtV6dCCT8m8lyHvFjEbGpwmDY1SlrYoT5GNWi+Lg9guLoOcJVZuekL6
GweKFYmhiBe12qlJy5fG/OOL3EvPA8KknDkr+6qo/qczeRlWa1bFrnAfEfxRiPc86ol1YYWj9l7X
AGy7ELvsx+p3O92s8BMxWUYvRxBsZ63aUT/BWMIqhFchaftBwOzvXLO5rK80o0/SGmkrdfw3yYXx
/ykNe41fQFWo35pzmvqKIB+NHroSK1+ox52jzB+N9a/QXxrjn8V2Wo0uujFuxKuL3laZfZjccXmB
F6ZAx0u8Gj8IUBbmIz5TBhqfkCl+0+MqJd8yhcPNGvUly3jjGOQrLsZQTfadBHAz0UQTSxjU7shj
5qsSYgq1wm8dO0oK9kLJw2PaxohuV32osyc8K4IkjVbaYBpu2UFnn+roSSUbr/0zKK7q9jqG7+SK
kTjBwCKdOStV+DDmtlxrKB0tmhlTa7Lj7WwSFNlGExw4LQi8e8BTTO9xzDzJ9V9I755N+IwwL7Ir
D+XtqIW+wKVp8iVuVQYBUH24k6UZ/ff8Y/TY4DNkQ2J9YtBy0XjP82eSg1DksF5PM6LBWCChCrsU
xke8bmTkn6qBDT+43BeD/KQS1Mvl4cB8IZBVqt8VM35xiHp4EoSVuSBBmcpC/TQItJ1murR8iRMy
v1GEycauPcgTB3ISEYAnyGFWfT+vwDgRUNH6LJ8/5YVv6DYeoZ+NKNAgjJWghUrpWwMwVTzHzecy
CNihP6X5x4Ilmh2vBMG4yK+DRcAlxfFo4Hp4ig4TQseM91gMe9BZnhUzvSmDuDgJhfm68RYLBGcZ
PMQes/0E4lCZ9zYHRM0/J4ZPrVCQnXzWAwUUCQTFuZ94vfV5NvInGz7ItCvn14GvMxyioTtaxp5g
6GzaY80weqbRB67IfgK94U+K15AF6CSAsQs1GJoPObEQe7Ve0z/bEbovRA/MSLTs1jS8+8yr9qrd
zydb2DsJYXRIEGiG4bTMWXmhDcWzJmvPsoxZLRgsgncJA3hoHIqrtAbOv6YfpcGBIEB+DLhtOtfu
WVoedn+qgxpblyrtx3gVFKyA67OWvxSW6rdU0IYFbGe5xdlljeszefPm6CONH6wJtfG5cxhSwiOF
ahJ9WpTNNc9u1IfbkkO3YZHSQJuUMednW34mqoIcMteq2Jw6DyOV4L0TZ52YX+LueE7XTeViHRKL
e6JxOaln/t9LPtxXEXE+qF6hcPmFHyzQhPjtV93w09gDH5BOrf7ZLO/T8orFap9X+6He42BfP0/M
l/TkyheA7IAwsbRnouBRU/c5OTtbHKY1I408fl56vK3abUBhNajYCL3BuDD+jJcpMNXTipgAhZKR
pPnHRDXsZb/lMNaHAIvwZx47WzkMehsPdBdubdmfcYKvgNp0N68wpSc522nNR+9MQd7sAMUBi7ZT
FuqOx4jDdkhEMQ+YQuzhZZW7oFgDDJ7CHK3Phml8KtgQou9RvQ09Jz5s8hutGpukkV6o3msKAJL8
meyh2EEKRwB0c8q7e7EkvCi0J9fcwV2XuJa5r9fg87o7lNo75HDk//3wFFqwQoBkTHgzQF06DJFI
/6CxY1XHgMNmblufECYp+qnAv9YTN29c8NFA6yKMPB53/KGqhMy1vKJGkQuG+yMI9xfEvRb+TLQp
afeva9n4Au78aMB3KqzteSKBZUDD57wZ4BWdegzRUXpEXKCyYEl51kTKNwcq+IkPI6Rv0CQGnrrm
p/jippXDNv8iJqWlJvljwk1h5weusZrYIB8fcH8gddpsf8bxMWlP4CAd6hMcW4i3GyJNiScakYVC
23/qlIe+qu+moFWCOqEQo/icwQzWxPURm6KhrDg3tcdjbVSBb6hUM99Nf6SLShsIFldLOprTLtN8
3s3siLkzHJkRlEEzTe44EhQ236ue7plQCz02vAQZwVSRdelrxAL1H82AdvCRQ92JJsq++6z+1tkh
wUmZPNU8w6Stj23pWtYrRXhPuH0eNFhqw1TztRrELB9NwRRzUyLEsOh9ahtR6F3M50KBRMwSfMCZ
k2H5SYvFh/2xWed0TqkdzPo1N3erhDnnRpGo2y2mLcTy6vnzqgMTM/p3+0cBKo1ZpEhOfXWGG7LR
khW19eRKsb2ppcMy2Fs3NO/IZvj2CFSdTJlQ9GR4IiKbAA9SGez0MHyKbqPbL4LZIQdx2P8rn4oq
9KuS/0MkFpu7BYfCZMLkY9xD99OjSL6NE3vCiXVwgtaIbWUVX6vxoQgkTE3CKhQyQs98TA969YKR
jGrJtYFvDfjF5GY8m3R7pkbpzXxNrOSoPPN740uEkWcostdHmDbl6aNGIjVHnx1IqdXpxz3LYmpE
JICM1uHvMfleqluKJWokjmRZMsYu/FhulwatVPEY4oY2CVhBxaia445rm7zgj6Jb8W6jZ+KnVbAf
OhWykOg74R2hvMOVgHmAqHBwe5v1h8oqPM06Sgh9ZgwB52VANfCbN6hLNWtH/gF6aMgHeHnaOWic
i9bql2U6SxUnDct5Ja4OZmqd4E7Z4ZMd9rep1nmBGFKIY2JyZf/ln7XavBM4QKxaT6iKRUKfDvkl
082nUuBpEa5sbcf8bw0LAvIk9DuuzBa8qLxKEuKNq9TsUvcRxu/aObTrAgXTO0jcCWnhmrsbzLjV
2qPTY3MhWzxYLfLgfyjOWEQ5gqwUYBIYqssDHn19YD2ZcMQHC6RqbkOo9unVHH7G+FwZOAkNiwka
Ovgud3ukPunANy7aKzWT/2qrjMGwzFBVz8RuT3hZvSTxu5qtJzQlvqBU89pNumVY3DdAqB68GewC
7d6vWK7hsYRjnL4ZuHylji+uTyp2DVoH+H3KjPq8UFmPLKKkvwbffQ9q8VjzhDDl5EJ+uCP72Oxn
28WHTHKHZVdzVKTYTzNN8aaZoyFZVNAxb6S7ZeLDbHCvIHqrwZpHFHyaZexM88VJkedy8Am+htPw
0QEMQTNMZTVHJb2oDh4a0mDyLWPAnZBzrkP1lEwcMFSuOQs6TjR16q5cphMYeSlNDtVRBaajQI/N
lZagq/rFLle4BKgMWyNVqGJaObsjQ/+lY0gU58GQyZ4I2yCby4B9fxmavtU0TCSgxQt0HgOpPSAB
vbiSwdGtA5J0AwnMTK9OeQrte0hTyj+bIu4iaguwYXWm3rXLZ6OngnJr8ZXV/LQU5Xr6YXL5mCiu
7ZDNUAquZtE71gwt0zcZ0XP4o/e/Ojj/Hv5S3U8fMry5KDV9hbpCfUmSO7mh9V32bjnd3BTwj8z5
xi2RhPlcnLVwjcKXHlq7Rf+2LcZ9fQGKKT36HHu32wbmKUdyt4m+SabQ/PErcYhl3/BGoeeEJraJ
nzROyAOrsKvNfgDFBptfPFJ4Cn9irNJkosqv/Sv6RhUe1y5lbEqLzEmyZfoxuiruwvLAEsiGAUNN
jszPt355ZLWjzZt5bn646SVKYk9+Z/bJOp4ix1WYbGzBB9mH6r37xRYSHe1d9zmR3rTBsxtSpnIZ
AkDjIt2uEnRIrQfT8pIvH7TbvOfg6E2GWVvCZycsDN785th+4bFCMDGPu/J35amPFUy9ayACsf3e
+CP7dD//AdqSvQDCb/n7L0Xltl8MT3Uv4654hiyNkoj5jMcsTfsZ9vmlBbdNHhriQ8PTo63fPWnY
RA+xgpzMrzYnTA6qp2cb+VACePKHf0PQtC6OWqLAXek9eSNKkou7esUmu9zl96nZt5yedIO0bhQh
d1YHAsPTw6kC/Y14hjJGFvCvDvhlX6xzV2/ZzTnDRqL94xlwN9EbmhyVGZBbSEQpuSy05WlHCaY8
IODwo3TkEPrBLB667XHPUZUtigdmhm9HYh6z5gyzKzuqaGqQgnJTUhFlv8rgJz3Rhpyd2JtVckV2
VOoDtmDmAFhf2vQkxFOCt6jBcIXU1W3HINUgfu3CaefzIlLzpMivpbm/5cqVzU9u7QYTcByJGv7I
WDU3D3S6iHHR5XiGmCBm5NuRuAM4Fr5MBrqI1o+WggM42YD/wWETqmU6EY8g2YaEuwUfFxp0E8aM
EXtGAySH3KvBUJ/1AmhM7+UEWc8SzKDszUi+pbgjIKvl2ZsvTgsdD7qVoP6MONye7QZ4mToBWAFl
xWdlg/d7KDpmTBxAOpm87OVa/FEm75CuHfvi7A8YWBLeIHxPYIrPKWnAIdo3pGPrfzKcb1ks6CGy
50uu0+7jSk9LevrVUTVlQRo/NeUtvXfjOcdZBIqgWV676gB2ZkouS/PJni1v0EPQbC/0Omr5zMqg
yC2kvcx9ruCoGfVwDpPsidvOziACsAFjgCyMK2ZfTC1Oh2WF03X4423Li/tsuE32uYwMmSiFZJ6D
sNIAerIUQcRWERKgxdJ1xBONW4BXUzGCKFCPT43fEZ8xT3yK2G6aYBKOPyTqlXBKdz249PFrzg4t
FfSMdyJMyKQJB1ZQ4W+JfscZjJsppNktutEn+ERNsaDWa59xXwejfLZsNs16t5jQhxpFdkki9dNw
vGmWOCGNxgC/Etk42xiCos8czH+4F0l+mU2yYPcYkDTDm0tvtfGwemKrxHmMOGwVmdrdj2wfeYg7
Zg/IQcNPJfwc2qusogFBY3dlvTJA4VWPRc5jbX5PZJ7YJ503N5JvGSkc9kFQU6avg32qxktGJTgX
74VFwg4Dsv7oFKdC243ZX5T/0m8zwR3IXQe5Jc5Rz4TAfpajf400v/kV6/KIj4fR+Ny+YQZE4Qz3
e1ss5MCyp4t9eIFLgARjIwvciqjNs5cSfMEIRh6TyiqcyRIZaSZXmJeN1taUtbNTO+Ylsqa9CshN
WgwTXKZNVQaUYYQRvo8yTTAYKaGhzTBPB7EDFcomn+ndkK+k75ZPkFqsWGPJa6lB6OUAqTAwUCa1
ccRg4Y7m0aFlmo6cLQzmn0rrzEi0l44T2g5V0XeacbXT8A7BM6hz86alPccWS4COCYg7SRWjUQwF
jIxQGJg59UcMtpcZJZ8jwiNbjAL7b47hM/I6MogYsaH/c/4BSxteUFTO5mW7kAEpb21iQD0ZOerR
NW2/okpGy0ze109zV+jgiDlyqVmTR/EOmwkrd3OPpC29LhaaL/hrredOim+iRcP0jfPjF1d592O+
1l/k80ynGk5T75UYdhmdiD0rV/WdWd2oAo2i5t7y+Q3hK9IFjM/tmjlPFNMOC2LICOAv+hCPrfaN
ICcDhP1jVu5kUp1t1KO29kxbKJiSuRVw3+knqT6wnPoUyngLi6sIXWSOKO0xZhxBJ9W7SOyw7XHM
sHLzFwqSdygl+Xywv6hcrPhXwcOIO5CyLd2Zgx/bEOqR028S44SDW6Aa6i8znY4JUciRjVOjbUvF
V8tfnm3g5jRkVKaLSSv1UKatWfgDTg6T7SeVhp8Ylxm4JGf0aH0S70I9t2euinQ4ADRBRnA3H1Sx
S0evChlacGv0ZydHmuWm1nYeUA8G9gJcwe8XVyAGCleeSNUQsoSUp4iE+IT71qfWTlZjnOVcPPrz
IP06FrUurkfjLdIwkCOI7gFKtIhQ85CCoBE3AgPZSoHmMppd3hVHsWqEeqeEjwvrhNyhJnr2+5D6
gpIRgqAUDVBFJSKiGboWDlyCCCnruuXkiCgxjl8XeQ6EyXeKRaqCBm1GdmJZZK/XAEFZrzGW49eX
zqBqoi+mZDbIDIk/RlB9kqbPi4aKC2OOcJhfqszwub5s86NuJ1aXEt9seqXifZ5OCj3pyuar2/5N
bbmZardNiIG3vRAFnDmiKThrAynJDNlebJPvFNuqgSGyMJfA7AceJ9oPvvCQ9djxftU9UiqKRCKA
YCzkryUFTCZBzYN1K3Gkz3slAQ5CIlBWvdV8z9R1sYtGTI7/TclDc+DlMfntMgIvhh9cOR3KC6O9
6rSbZSKOclp5BRYjLbzB3wAX85TiccssVB61rXkEa8Pye9cV3W/4Hg4dMc4sZeSwegqzmvTFGUDD
QtO/7pFuqbZ4AJoug1xAWcLijfEz0pDlNedMxikiF/5rafAZTjC+QiyZHQNgpccMsB6lbBnzwwBU
dqb25nJsB0RaVGI1XTaPeMoSP0ojYEsmD8P3DGvcIaWrbx4Nl9OIIGAh8UYGRqvDYR8ye8vqhlrj
T6e8M2bezVsEj9/WgbuCs/ssoWbMLl3ItkoROnd1/LHrl3Lfxyr0YpRgOJxlIOt4spXC9CLoiolu
HeTG4PmeL9XqzaGejsLlJeZXasY8YCroMuN8jg0MFA3woZgPL2USUEcnFSOBTapFDfxMMSD+M5Mj
T3jUP2r7tbZ/EiZtbtlgRMyzozPzWKBN7SNsE3XjMyhGLq2RVlxi7UQzcHdwM9Qg8iKESxWrhnzS
Wb9hYR8xNqfUl2l0EHHm8VQfzSTxjNXPqyIhjpmEk9NTGYdpoqjDD2BRM9jSecGv7DAh7zFZAvJC
xzN4SsXTnks7M6sxHVYKtu+d7mr1T6X9a2WE+JNy09pzw0ZOjf7ZCdEGeIU1JlMzJ2Li/C2JBRt4
bUwAl/TXxBrAf3zm+DJNXiiTdRp1b8ydewSAI9W+Y8addcS8lYBwkdzJI9lI0TffsrD5zTTOqmIN
NKC0evdBRWY2Z3vKGmJtW8ora/2CkNuEqCCevMGMfAkvIDOMjd2qEZM6QjSsYS/Wyg6VgKyEW3XJ
XUm0bM2ODeZAKbd9R7klsGiH8h6z0qoeorS20vRP51dvuQk4fRLu8XhZtjoFOrFSdHSfZf8nGbjd
2dSUqUJ2wYqJtAlyQuhp7DVyKyw4MxUuV0kA/UDXjp6rMuOjzsayWhiUSCwzLRgwhUXMI1+3MTsZ
05OGbXwBg8tSYz+DxG7Xpd7qt5f9pnKxpF6oJqxWvEbJcagOug0sLWQLjJTRY4AdDKzam5b3dFro
lUmGtH5mLAyVbWwsvrwx+qiZNfY0oFsaqedVbOhLFLtaQofZVn7LRZ5QSthDdiL8j1jJ1fT8TaSG
B2Ou4n7KGyQgSmbpRzWR97mI9XeV5nLkKLMz2gl5wBKi/EUU7oSu+DEIgLFTnyzjRUukNfs7ZDBD
PeGQvRlXLKfYetGj1d84S4VhHTvUFpgTEgKeGgvHho02twMDK1fOq6GkxhZdAA5Oi+VZndI4krTN
B8SeS/fl9i4zuDKTZ5x/U3zph31fvqbyLiWod2t1CXAYpNtm9hLqxmergynJG3PXd3iPrfGvMTS0
w+WE0ULtn+eVmQDZ341n+VyljrFxutIvG0OBDrb4eYoikGRjGLk0hrMhfqW42LM0YRo3inarFchT
l1DJXEeSMrdTyPeYdBoeMfa4iPgWoXYtx5kpAqdYl/e3jAXozhS4dYmi2gBz4M26WK/DgHfWsOTv
pNcQYek50rDL1GbWoRD3dqoH5hgT6y6pPWoE6LFuBHprU2NlFMZxl5aHag6v6hR/l5F4Uw18OWGt
ANiQAiVz+AbFHtHBDPUH5y+WzN1clTO9YA1VhsWynK/PMqKmTs/dfGH2SESiT5DxrsuG30VYuZfH
eNFUe/qdopoFS8YiH/2MOkH2JjJAaSjvW2d0wBlG+HFrC0kKq3lT8R1A5xPIUwcoC0G3JuN0HqF0
PAuc9hLFJMqRoSOGkqoqx6iCPJNoThArDjs61vu59cUSasdP1LRLOJyIXI9qMhiICLG/84XCr8dL
g0wtKvRtmOQB0KtRo2H5QYA/NScgtm16JZaPzQAGwp05Yon7QlpFP0QIDGQDTgV0dXF9MRD7aTmK
sfQ0zc+OCjgwJhZH+afLu47lsQptoi7CXSbXiLWh7SaFRZoO9UTlvKBcPDeTD51Tyx7Nqv4Za3/N
j3Tl9Fli7tUFJWoQh/tEVjDBZnDDnNN6o6hva0vHGJtjOTa+x5KduI3w/GRI2pvg4i/RepE6xJVQ
y19ylaPRaky/GGx0JoP0YEyGi7glgYc4hwYuToB3C6lhYre/XWCcWSnVKnO27RrkPO7xyVXjXuGc
qFDICv0jze5SeoWLgblFbHxQHIaAUowsm9GRad7j+kZW9WzeQGmmC1AHMl5rCo+JiEsC7PctETAL
h63cvqaMqKw0DhoM/V6Erty2K6A/kXaScUyFVYVttoWU/4aNMInvIvkT6fNkHkZ6YoHHw7pzawRp
HgerKyob0MrEjSvV+2b6SNEWTojEB/VpZHiqdXdiGTYk1DTmy+qfjJJAwWM6bH3c9ddiupTLc1b/
MA5uNWZG2LllgjxV6ManhgTG6I9VrWmMlwapGWsT82hPCpq97svKtH/z2Hw6lYx6eQ7M9Ddf4Ijw
L5AucxMDo4EoQJIXchvaQ+8u3OHd+K5Xr9NamK+C4RS3bEx7VYXOK5ZcYBjmaWkTokx7iDiKxEZU
npbs1ZR+ZP7Yahti5M7vnh0W3kN1SbnEBvDzhHsEMZouEOuYLIjeROAPdM/ANE/Ct1X3bjudUO3G
WudOwEAE8FrjhbLunBJ4n18zGL7dOgPUmSjG0lvHiFlgz4P158DSQOcuyT9Y2XIF2o4NIJ8DcVwn
eTo+LDQ33Stm+BII+DT/i7Obmj33xTVbEmxkhquqt4YdgPhn4o+QLg2ufuLQi580/xyct0i56Wrj
AtsMDThYc7CIQ24hcGECHC0YcQbpLNb3SAry8ddsvnSDy/5ZWsOsbFhz2jb1hWArnf7AWqHEtg5i
17QfaY+DXXp0eNuXWN5gMA+JKFJ/deC6/WcJrzPPvgaOEhm5q47YraWH1N6IzvZzcmG05tqzz7eZ
boIDNrNjwrLeHIYS0JoCRYBEDqKIUO9iVZn721j54GF2eH7bnKnwHpuLkK0DEv/OvoXpWaKhZEEl
p3zEIZMAPlA1F34pSwgLoaoBrkJpjUYpIaKWNQqmUQkBRfJd4TuS8T10ZsC0eKm+bLyUsAwFm8GD
He4LglrIUW3Y/Lpq5En4dRxXQRNenCCR+DixLZQNBeNsTJ/RsgdER4JBlgb8h4QPA7G1NUeeWfnQ
F4Xmr7lguc+iGTYXau0uPDhiL4p/Cu0TYsr8ThLVVJwswoiyI+u/OfJFts+4/ZsgJdtkYs+iWY8F
JkL3FLWv0fDrhmXQm8k1jA7j+MkQ3hTPGlWbwZMHNHjyMSsxvMZvKvFeTS/KcoVQExMj6ar6seaT
WpcwCrP2hGus5lu6NHsbPp4EddF505FslfyOAx5Eonwrbc/5PYM4V3CZaMQOcI8wE87RwfdcpiBb
5QkcPL95gUK+PmcKj84x5u1W63dL/WvbV3WdNXsl9Y/6fxiA9KJJ0WXjA3xjG8HyBvh9VR3WLhOd
Fv3JEuJBD8S8j6zbPL3OhHmkRvvojw02CUx+CdDLiJuObCUwrRKU86j/He3qRUnUJzGihBLGs04j
hdvMnvZ9ShSA6g7ya4RaQE7fY5PdMBUl8AIPeeYSffMqNecUCiWQZ4zjE77sN0w9t/qtsT27P5a4
A7TibOAY73t3lN9kAC0mamrCXpiOygejO0n9zdCgRe07h+xajjX07fGfALCd8+nbJi4XKFCRDXaf
S3BB259XyUvCz5JeKwdhdbKtZLpqlE71zqJaRycczjIogbV+pFMTh445D8O2pnirQTR37cA3igvx
6sBpkTJ/zByCdgpqtIS8yp6l9K4lzK5o8nlTmpkM6lewiMtZNSxIvZFNDCpIqSSiQBwdq3Sr1Wpn
hYsfx8pIUrje+FJuUCYq3S7HGT6qXIXM++V8QXIPm8+RHit1C24Sw9YUYQkB7BzhwZiS/beA1auU
AP20mi5/VTZcuanf4tH4qLWZdyVuX3fs5zF1VC8RsEdKcigAhGqfdWcT/yv2SL2Rdn3ITybpGs22
rALpg/7Q+GACOF2jt6FwKYk1gOH89GnrM0kelR1uhrDx8YzwjmCHcxTKfH9gUqZu+//XD0zlTMcD
XsQjkLurNZvXfAD2g4FAAxrFinhyMcOiYSZsjKyIMiX4z2UBBIszrjdrUQY7CkUfAiUX3XmcurmC
xGMTfWj+YjF7wbZxrJ09upj6LVwB9B4mEQq+ltdqbxqfFDb5z5Uaj2BczPDOjhdX8hI5Jda+xi3+
ie8UsmpNGukWqWCzD2Hgzd6M7JCYIjIcNtOvz34+IgzxTe/8zt4VjXoU4AG26LjYPCH6AqeSPrXM
dvVnzd5oH9LZBFVobrGBsxjjQCMAEWC+nBMmslHfetVfbv0LmxTxhzEbrEQjUC9sUlYRfEk3TJkd
5uru8FPfDEGA5Bb8BXvJP17Q2nqE9L5ryZNfNBLL260/sffgTeu32UF+1r6IY+OPsxyXP0fUNwrQ
kU0OxhnaKHbBLSJPDBnksVv4KYYdcB6MLuLQPBSi26UNNizeKkobWvMUl1LhYmKZPjjNkPwBxN0W
2Q4MieZsZtCBkPPQBcNR42sxr/MLGli0Adtu8JnyCn0VW9lAfqLAWl5XTqvt1ei+IbnULn/NWZeK
GzRca7XGVBh1Gas+SJ7WB0JKY/HNd7pXg2DF7+SkY0/9ZZXZCQ8Lj0UznvFQsr9iOcRtB7YzexEo
MHufoa04mJ8UNqwYim8M8fskZlHDUHQNnsymzbqrB91B3Hj7at3TO1sU0BSf62NxE186A2HM5DT0
KQhX/AjgXikxiKZCX2dRmvGRMe5nQvtbffEJKP0/1PlrkGKCXW5HqU3hLLC/oNX4RBQf37M/7SN6
AzvZXQsiJzc1qjhOgLWyXUOIk0NqejQrUH5hZwmk7gNagm3lUNYwUlmZAi19GPRxnHrhlhEwWSjr
B2DS7KY/XC7sE+I7CAe0x7C3YLxuR3447H704p6CkJFPDUoTc1AF9y/fIyQhmwy+MhNJvqPEW9yR
KLA17Iz/q7Xf6cisgCVT/cvelQf+lRth7+g7nIdV7dN0W4rHTn1MwQRv1vnblt+cNJANAGH+d7Br
PL8OTxVNYO+Sh0Gaqw1NHgEuCdQqGbSepAdE5ZqZh9xGrn1UDA3Kd+3bZxoTVd5K+TN3sb7n1REi
70HujRBmVGqg0b2QOWdtiXCbB2/pn9krtIOH+Xi3WmumLV5rvmfLcg5VBNzPSnGHCYAmUCdbig+G
e2DQ9p0WROVTRu/UTT94DP75TQ7gmbE31/GiPcbikHbXpHmrnBm+CSu99wV3jl10N5lQ3e0Cvw6R
JYqYOUoPrdGctf9937MCkBVJ36zH7lzrvMkdXxrWR89tlPsDAruBVZPlwKJibziFDxSKPdQuBfeN
X5YhPKkD1gJJXOzuYRBkqBHnuiRQhyAMNYGypmm2TBCQt/TRXsP8aHafvYKfPb5FA1j8Grkwxq96
n0bPVg3OGH8ouhFBzdgtV7JtmO2sHCovC5/i8V+CPGzq9pmCIpARnjETNtk1zEB2vWVRgiH/zyvE
ppMWM/4fGCcqqXgO2YNqUYeEoM3bXS9TNhgdEPnZH4aeJ3LEdga2gMjvQ4bfvOpGF7ZAgkaxpx3L
a6Ym8blMLgpBF3D1VeZAifNumjyJTAMKxkYzx76sXLGZ2TSBmGHr1njUAThGHWUC8+3W2rdME7v5
S9Z+cGYyFJeQILJssLvb2OCUQ9M1RtDBslelH1xZr7DI5sNvVxL0GU79PZ6YTURqHRTD8Jm36HDV
HqWMkewKZumZxKhBX4LGrunxKQEcngcduDGva3X/z1L6ojXY7BJH+85mhCIaIXetVDzFQ3yxEo0J
Zgx4ZiDmcI6qF3k0zwLZplkhim9zebUdcntpX8P8a1OCFGmz1RYQYk0c1BgBspprpurw66Sm4jZd
C3NiRHHSxk+SVrxYYmop7kZMQyAumrGDxyCYMpRpYJsp7qAQ5nGRQt6NR/g6dXpZxvDSVE5PeiiI
oHR2Pqqi5ppVocUULF8yahiUkwz4Quzw3UiYFdBjS2P4lAvpIBydxZXRQxOLMjyxDnWmyFL5opsF
/gpFqDRvEN8Mu/zU0KhQZO1zmeO8wII05DOacFbWvcFmGudmsU9TLAZj00Sf9kQ1iSBgMsMMUqsJ
C0BGagF9PLZoj0pZLvZThLeqKfg29LfI5PnrO2RhWDPehUjAgGrdI4zqvzLJjq0w7r2cj4cuY16V
KsV+wV9fqjPcC9kOVCTuzUgImWKeel0LNCf/TsWHNodMXqR1dkU2iC1YzUYo9xgKjJt0DQkoVb7Y
lnoxFf2LBYnpN1qNtxAnc9rYvEUx3R9tfORFJhBnkcjPIowpgkI4H/mSX9FGj4YS2CSFODYXn8Oj
K5xWeJkkX4ifDcHLgbKuGTZLxoAPkIWVWlbb0uL1RLl051IXrayxH6fs0MOUB3j6wD/wFZGz58gf
+foHq/VfrJhK5qGSeg5zLIRE8yNMy5+wCr/S2WyfzIKstAQKB5bJuRlrZF5UfC2s1K21TBdlTn7B
4EJQ6gVKrMjZOSqCE9tUWh4OpNnQb9Kx+zQU5xFO5nNaBdmaj8D00KHy4imrx/q3J5EUY4mItAF1
cf6hzmvL0NIOhSz8cv3FVkyKuX58dlrqDLVCSTFH6+UM+9bm4qi6jr4R4wt3JCcZ0rA+m9eQtVvX
oZpb9zJ1ggK2w8UtR+guGmONTRvrs9nKE4HJGPlsi1UUXopXTSbcmrkAU4tKYUSqmz0BlxBHFJWk
XifiugprqD8hO6d4LxsQr7tc+p1Ug57HBAgSwReMcv61PsTYpTksw8v6J2wd4is0dIyOBALB6W6D
IjPha9h66QwctDIxydWJdylK1XFBKRo168Krgus45j/dZG2jubsPc3FX2/AjUvX3N1E4f3k+NmdZ
ty5K69wTq2Q1u1ABjdnALj7059o+WayLiMJDuMjIL0ir8Jc0k69SoMolh1TvaWxVwu9MhAyyqEuW
pzBLk/JeGDWJc6ytSiXm75rTISqXl6Q/VJO1G1mDNczw5TESbrb+uoVJiIme6Mcuo+qf2cymEmj/
2rqaenMIh+1kUkH2hTz5/zF1Zstt49oafiJWgSBBgrexbI2WZHlKcsNKOh3O8wTy6c9HeZ+zzw0r
6nZiSSSAtf71D6o6RG5LW21T6rT0YFUe/AkxFvd1fYj/hqWUj4uL+0FDhVqUChsXBbAOncBPTgXS
129w+kODc0DSY1VQauaeWlVPqq6oCTHUDxP9zxCg+djbjKfY/GC06aD7a1VhREFpFjyXCaFw8NHQ
VYMjiG62+VA9lzScIoHFhq3lIt9jtzmZIfqVEuE2uvSlGuoR5szQIL3mu9PSErKv/QzmclM7499m
hL8cnUTJ/lHn/2LQWVj07q2N7lQ6iIXSIn9ybQrvyFteTATCNfV03M7wy0jJdLkuyW0laCrBoDBK
puoB1oTaZ8DpUB7Nt6ubbEjrpbQd/gCI74Ks/TVNu9BNP5JaDrg/wCvy3A7OcyRwqodLEAuIkVkB
QR6d4jZntGT3HE6d+j4GUbRhdyJQh3EZyrsZI43Vhi1+VX2IeYZqKAeZYCqBPidEmFTaJJEqXG66
nhJXdDFYunWoZ/tvQonq2T2KwdQ71wVzU8vFJjFx2aMmDnJyFfHIcEmEpiXQlv1AbeIScKGh+8Wf
QmHBXI14MFgYUDoFKHnbEea8uPl37g6OvuGMARTHppje03T5kTfLTU/TX5tUrGIqTkPsQudg03Nb
jtzIzn8ERVW/hCEcz8X1cfBYls1Eze9L854W1tPgMbrMXfoWP3LUs6fYwgMWECdcuNqoovBwJZAg
ki9daPPNVrCUGrZKw4BmIwSsPxMVx6BEYZOJRb2ur9xgpI2qK3PoSrfFMzQC0YcNMC8c4L6DOLvu
sA2zQu9PjN7LGp3ioRbhtI2CYU395IIfXZVOziWqu23lD/bbNLX5ZRD965goY5MrHHcXPc7ipm34
XTlK0IdABbvRS8wP1WUfQ6Srv4n60zb21i94pMZKhy8lO+22T1zxYMHan3s7eE6tQq8dqYcPHpsG
48P/vXij+1xnbOUyKBjouxVGgyr/PQart3IfRL87vTqIXxpB8xcoO7wVMVq5STXprxEX2sbE8ydB
0s92B/LpNQwsfSFgEla1HRxkkrw3wXihfKmOjRvoS9kSOMxaZuLhezya9uLso552asxJEImNg0KL
mkrWCbIPZiZ9meGY6cjoJRIeRIqxxrCxjua1jr6aIuAwLjC7iII2f/EK9FrJQranKsffEpirq4Pw
ve6Q082q9qAqWCB61bQQ2g0Nyo5pNdY3sFiejQkr04HH7D0Ngvk73AHIYaS82cstyTiClZ7MNZlt
kswGxztCi3LPSS8BIec8QnKjYub2IUlL1MTMVOR7F47+LU/8f8PWT3a9h9d2OfagEf0ofueeF96s
GDE1eC6kQSqwl/u9IyTqWtahAzrq/zv3My5IbuEAd9OApb2R26XgLG8SFVxU8lZ1JeZ4JhPFy1Ia
693WmHQXnnzsswIbCVgoR0K2LrG7tKfazB1MJQRiU29bHwsbFBPZtjz5ToWreqKJyiDUVHTN/DC0
kXm0alJ/Jq8C6h3WjIHaGvOtbmpSrXJE0EMYknOTlQezFG8A/vlH1WZmjVGnPY2t4jxXb6wo/zn1
e/+5zxdAalqnduQYrMMlgrzExRfrvDPL8ifbb6szddzwAEnrCZaC+K1h2IfQTQ5BnTDMFmTA8raz
J29mOt1BjJwntyUmnImURqvlUBEagSlZ/RANSfvqhLTDtXu7v+g1uedZ5/9B6Ega9AxVUU/ANunH
lE/zd29KHzptq6OOR26xJ8PuqeOAP3SgqPfbg1WUBPysxmw3p1psalbZKZ9/ytGT72roP5zOeSwE
kyARkGw/xM2t2FpNQ7UZpz0HBinbsvbgDCWRTYCNCc+l4pFSbXnoLITJ2UCBpMfQBKQ34zZdpeo4
d3zdRIg6lpdeZDull6iteiRr6zPnmK56tKfiWKALdpYhwGpiuHlB9RdeAkdkWED6bswcfxaZuDLp
nV/KxAdSsQL9vsrxRtPb1NbW+X5XE3uExm4lb6M1kB40jPrJWphsd5CWTu0Mj6cv95Qev+q5XN6X
nmCADOpZVJrgexX8pnwd34fSHCel0sd4NOFxgrY3tnH+6OIID5asQK/WByUGr7Bnu6geYnCcqIPh
X0v7uYWsUXQy2IYLX0zaBDAIfFzV43r83U9N8Y8fq88okPDOTIogFakncc1UN1N3mWPqEmXohcba
X3YQd4KtK9KS5z4S7cm4+Wdg0F90pZweaGW8J/Q11S0FBJvy/k1Lt35tJNJMN9bmWo4uTbFomNj7
aUE2Rh4sbD3wph3PXIsetB4pSP+MiEtufGvIdzIHDnImx4cNZ5O048pTa1r1Oq+/YW4NkwVXYkjT
MYxYLz1F1q5T1qfty44sq54p9/qnUM7nLotKEMcI6rKDkVolyYNYjMaUjuum0UDJUxs3p5zqSbPl
7KZS4wA2FpSwUGLyQFGLzOYtcprmMYCe+pRaMBeGji0kcsXL6neYlw7CvvXSK5K5RocJe4IA8OJZ
/LZmCgi+of12prh+t0xWPyqn3Q44Rp9mYRPTC8fO90qi1rNk2bceb26C9fHaxPjOTE757xT+FeyE
N0a3+VHD+PiWOaihO6f9hXL+ISgUXuFD7Jz1MncYLbRvja6xzfI660ceRIx6fXMd5/ZXOjstLFBC
w1M/Am1MFXB0rJbyqasgG+RxXWG1EPYPavHLnSVHOisf2Km1W7VvE4J4lpDUiaat0yunoHjh/X/I
YbYZvQ/JtqYFfqG7IAluKh1a1ERuHUmTbyl33uXEgAPa5bBFk4QIxbyn4MrIHfNS+7JgqfqSFVTt
dp80O91iF+OksHqHIozIuBDjM+qW8Ng2kBd920ufpqD3r2FddVuLMv7buDRk7sxxQUDkUqC8ah28
W3uiS9MI/VThF+H5fskG5F3OAKG5aMn5u6+FvAZqXihPVRAe7z9luR3+NsAwjcQKc7HBQW3H6m73
C7oWyUxkVeECs8dCvqfNyqcQikhZeGzWUH2oluIt8uNqn3oxw6EkY3opqNykCwPejQYbv8gUEluK
gcesOtrWmNALb6mflObNjdJ0aAjNa1rr+aRkeRBlM71kLcBmU/W3sHSqvR3D+sn6gON8gCM61I84
GnRkOibxPnJy+7fwoEJFyYfj+btIBQrWXTbsvDE1+8gbrk1PQNMQtL/spYDPNeyxVQ73jsG8IUr+
tbSM9rWo0TLCHrnGQY70ZeFzFr7+Po/POrFbTK+U+3XRpnxx8h7XMZG4W1rCH5MPeu6Ry/6jQ9kk
bWv+vcwkXyqlHlp/dD6d1QBuqerpVLRB+zHiYIoR0ij64qAkKhp/vURT8R4nGg/eqQ0OPqYBh/uf
RC8CdDd1vptD3KijAd4i2ODXpTQtgtQsj//qQC5nLY6IwHZ2IH46ZkBViv0jKzaxjmvGCMRGj1wQ
Lu08eSeQN2D/aYUl8gXDy//bVCiByRDLPTrhclwdZSw8Bo0tDl+HicZdCoO8XREucJ102KZHP8oY
20SAWNgt0JilcnSOMnSdIx6bzvH+MsrTZNvKHGykrE9qvYg8ycHuEgiVcTFMcHD857GuUDytDV8o
lEZyDkqj9KhPKXxCwuQFujAPQ2E4gZbZTi4yNrzT8mohkkXU5oRWwhBsESCp8SMNfaYdEBkTfzCy
XT9auGX6ngKpLy3/xcWjfH0BvtPf4nHsdk00pg+1a/Z14Pene/HZiMWDnQdvieW8wvEFQZFrKVyN
fLl1f0tsnwAs4Cc/7DByWypMGgzWEUPlpZ+VzmEbUCdvQc77Gr6gJ3A+qyN0Z/eXFsbb+7ErLnXP
m8STkppivWv0lP//8vXfUN95fQNvfRb4z0zYNHYm3y0Lwjp36pdv97JpoT94ZnOjemXkM2CJgds1
HjWFg/sfFFH57gB/8ZZIuw/Kbq84lt8rM60qBnWsrOEawUnb9kXtffiFY445yVWnyEdpMeKYKfKA
j5zPODNnKN7GITnoIaIKribQ6jQpcR0Mkz/89fpbpuGbFr7ggMk6NqY5xuwfJ9tvVo6pvnHGXd+0
3SXTWD7nbnxOY0L3SFARh0pBAAz6W7PMOOuGsmWM3bZX2eQu9vQYHPMiZCegKLJ+NmXV7RYx8AxC
X/tR+dlpaeqntA8LZD+l854oIlg9qV8gwILEx8xyRoXrTNxrgpfK1W3KWYJdbWkE2xKZqnBy8yo8
BoS+l2IqFiEjU+nkXqYc1UjUX7wg5wzTOUe+gydfn3nDW+INW6vU8joN0Crssa23XzuPPfLUIf3p
4/g5i4T14Dd9shsLm4mWBZqimtZ6Difberb8KdzPeftP39GlBNQRb8MMAO/aOj9JZUnEiYp9SFBv
ZHF0cBPsh8ODn83py73irBysK0F2bFRCtM+GO3c/sX3H6Z7y0aDKr/VqXM9HepL2eAMJYpgSFnTn
q4RKzSgUJDjg49KE0N1FF0U7W6ljklVwBtuciEbYn2nu26dycTAYzF2S+SZy1er1Jefe/BwsznvY
kkczDPgp5atntPKKiQwiL9jE2VjgUTAoaN0Cx4/eLQpMlbFsICeBaae9ZEgjXIZ3wgR5hZeo+e11
DFn7eTV7WCt+p18EFsv5H1k60UW00KvvNz4V/T+lUBfpdtZRJDE1tgc9a1o55EjXbHxGs6xBf+9V
fAVmXsV79w+s+hmF07q1jv+3v8rQ+T6KEG5JQ4lfOZiiLlG3akU0JiyxfUzs6Dw0GCLd6wF/dejx
wck3fZLYJ53P6MgDZpveKFLS/tp2erKS5CrqgYAQb5fMXYVhBL1I05R/YfNFO4vaC4wkc7dRVBTc
vdiuTmVnHucKs49yaf/+txYcMoeCsB8+0gBT5xJk8BTaNF25bJyN20ukr4PPVLWimAgXNySoXBSP
gYdpj+xHMlJjTJOSNqKlpsPadjzOB+NqvVGoCPxMIcV18yeteoQaKTOH2B1xecQiFyGTGLZJtlzo
MYernSNCqApuQwx5gGRKRcSytA7xHP/EqxT6aJG0L2mTnwNDGFXCAbwZDP7fxarO7MzZtVl8psz7
nw5T9BFpPzW2/YasPH9JEaqshqJh0CImH1oc41ty6Zf5sXBDj+ANOyJhSDHZxCZ4AHN5wZztV0zz
qcOmxcK/RwiaBxOOXfBS7SBy3mvso6mpkmBb2YR4KOBYdNuEs4CNqcSmzqhCDzy7kKyIyp3N1aLg
TgvFQk+oSL45dgn86TpEP0mq1DtsYTM80pX9XPgObFHGPXtXry7vXSyPbubax6GXaI/qJiNWfhHr
6U/PEPfvSxhfVIau4OtvgUp8N1lZXruG/7ewpbLUhsYrdw2aXJROvG1bQ6iNBuWegSgfMhsC5AR0
+fDV3tUD/L77gl9QLxyAgfZJxw6q3MTbfD32nWM2zjyqQwaF+6uhxo+E5jMt9vczpeeLeaxWr0H3
W2TQ8tQyma5tAhtMJuP3tOgUBxaWd3Ns4yotX7pck2wCMkgrbuAW570hdQXTcG9t/GOR4bnFJInG
i9CQqJz9/cDx6LuuOgdxF199qA6DFeZnM/vV2bYi5e5gfdYHvPvNs2eRtPRV4rZL9plE7fvXcsa4
AK+ajhjZsXbJq5P+O0xuUhQ5qr+OdRsrYpOKcWtJi8jU3C+wK/DdJxvMjMjYtjsAm5zgqle7bqDQ
vbflZnxfcjwSzfjCida+JHQjz/YcHtyOsLW5cH+QVBdjDzuxRtpOPecKNmc+YpcQuazxKGn3/rQw
l7HROUa4FMj1CNJyJNCUWIV85FHSVXaYWG8Mu0PnTEso2JE7eYiSxf1UJaBxMO/rMi8w7rTskz0k
aKfw+sRgBRIf9APoOPxlMAVAZ7rjsc/74725sIrw9HUueSElPWLER9OMw22uIZ7ef7Zzzec8pgAW
3qRfJgaR93P5fglGmMfOjF16kPsf/61B5Owy/1kUQtLeFacoZPcINe63X7v7UkEUHst4JoSPnSj2
7O9xPIyvXp5dv26dnLb3qvW/9eviiuFRGVW1J8UE17iDOA3rP36/tJNH77pGU3peZk5wuKjqNATL
Ja6bp/t/wxrH2cVJfs3Yly8gH+1j2jOpvUMRzqARPgI6rOwo3lwgmJO7hhmBMzdyX/jUH1bti62b
JKgEhurSlknxIqsou0U9BFx6ZZ2P5YfwKC/jou+xjx0ppj0mxQBE2GOKz7KBUe4PJWo8y9H93p8Z
2GBlhQsijhdzQdaqiaLjV5GdNtiVzjyyrbLerGrxDqJq8g82ff1QmIjs5kYyK2mV3IURM9ZucX+E
o0DxXjahwHSiyPZeNjB4bfrntGHAkM+tcypq2BMBo6PHzG5ucTT8zpm2XSaJwKPz7OJn12GH0zJt
K2ZSpivR7FMVrD46wc8SoQUjUHqhO8BIkUiSIpS6Y1N1p3tnP8DiuRc5TFWmR0JMoq2NGGC3gO08
8JiyXxaZBWATUXl7ajw3gMBbVVlEea4vhXSuakznc6SGEV6bg/Ny0jkEcKhiH5VdsDUV4lztOOrY
W+nFSkBOmqgKnktty5snmtda6olJMcU78E8Oli2mc4dXecLGdoqm8pbgkHWLMU1ul9g5VWKMiIXu
MFhZJwVdgwQ2WSktrhv735LGeHiIUOS3Sw8CtKka8ir62GNqgmEaMVT1r/sTTuVqsBVQGNrlkL6K
Vcy0Lpx4/DeqLffVqiNYzSrREHUD2JUDI8DN/ThfvAEjqRT5UVUHMEVWbbBbhN7j/bmUKvjL6BsZ
cdWGu1ahAa2IEL3I0Dt6eGFh/txCPtdwj323s/GDK52TNWOk5zYBUz9XjYQaUhaVaon29/Xszi1U
zDUaNM7zfK+wqlnSqDyk6M9P8QxHptbUQRWymP0A9zVw6/j4hUrb/tw+VTbaZpUbRvFu/DOtnfxD
RrCTVAvJXwZwfe6oawj5Ts7RmiWj11Qx2D/sPMGBYQXJYQ7zdUo+PMkiOTyAQZvvivrxoZToHftI
PTrz4J6tqPpHNnPDUcBXg3naZSlVs4VV3G5t+vHjOXPH4AwYQ7MQXR2h5puL3oBR+KpKYkT9UCvE
Xe59Ey2nJXu0JvzggajNVXX/xJZT7vrZhnFqQXFrkVkS5gfNt2/mSwHiha7OpeG1hauJhpcZkQXF
T5r54qYt8SPLjPWkCr89LFiup34cPnu92keNU7yVHYyucHhlqnorHaJWWKl4+SG1v4kogMwZW+Nz
3I7TmWnwDUnHTFzY+ruKUPQQm4Xe1lmI+FoY6GE5bNtiCikMl7RIMVqDAr2sgM6w4jv3P2kJVSuV
3jUykLNplVHXjBLFS9RK57EykMUWTf4EbThDB/Bpzl22ON8pdiIrg81kEN10a3vVp4Z8AWASaL3N
WhBaa0G49HwkAm3MhDe0WHEpsIrp2/0HVe7n1zxRRAVZP/2xZc1MQEMRWrP/HGBtzYKYGlAOt4qJ
mw49hJaQ9uuHZGhwf1Bglm7NzK4m6Txp4gsgKlzgIpmvrvDxM6p6Tk1wZmSxggBh7cKSDgRdvhSP
o9MoJGl0HbLSqOC+blpZ6Sc5Q42KRSBPydyugN2bG8vuohSJjjLKx01jPceUMn9zXf0OewoLCk69
NUNBJrQbID3qSKHqpnIfCA9fZt7et2ismDgCjj5ObtCijxrZqAXZjCJujvWU2RhKNfF5clk1KVuP
7Glf/fJJkoz7vOQaQcIcZBtM2NRriHyLidu3Wft/NNof6iuBRxCLeCv8uD8wEcPhJ2rI/Q1Inb4X
GGk4Fyen/M8XK/pQ/OuuPgBxaR9H9hU6GQizTBqHvTV2H9ZULL+ttGhvTeXAtlgbokKn4tAFT9Wo
1jGygku00kYstwywDwixlCdToZkncw4asx+BD3AyJ/1EA89sqMQrPNQG9ZFnFPNtQB/ouzWZ4KD4
j15IuioTlnGrawAHv8XgpxrT5jYn4etoSKBLDPMKTWh3mY8tEDdi76ApdmjqzRWVfX0ewnJ8nZSz
9Yy0d/Z66kFiHvadrw6pz00HQHOu9TQwCJJU/c4wbVRyd/R/H9sm2JaYmJABh5U8LIJvxVAle7SB
DeNZScAGNuVVmSQXH/16XbWaXhNMp/WJ2+aADPc6+sXW2z/e/6lugETmJ8RMzq1Iz3wQ5KDVT7mM
oF0Zv7jkxD4k0tHXLqlHcr387yC9+XvLZMVSaboZ4oluATdASlf48xo65H0UYnyYLHEVDzsrJcZC
tBqrc5fALVRKVmSpY5PL6jx7BFSU2PI6Y9F/u3+lDo8eE3Hvb9PaNr07A7GC6Dy6M7znyI/tnoMe
kymmQ+jkirQ+Yvj4w7ZAvnUjzIkUCvZTh964Jka8rD3wMtLTnLJA6+/mBxFDQbRLZH1ROizvwzwQ
SzG5x1C53sX2glsJOY705U6eSw9vzvt7qsoeR0pNB0Dn4Tz7OfKWZW1WndXA31Q+9h1Oa58ckocD
lS9HshTguHY4QVrZY5dAF1VUu589bo1kXapD7nTuzqo9PlbVGlLbyZ5sNGYsm6Fwu4fAt3q8OmX5
zcmKaJfiRbKLp1VhvM5Mo97Jtn1Eoyg7v7nmyxc6dsfE/FBNOzG9Zt54m4d4IDgU6PS4vrRRWi2V
g7zPGNhaw+r32dYD7pr4aXg1x4qaho8GOHslkAR7mGecyzY2XXOBt0nBM31oOpizgRThvrHAWdbW
ZpowSBuXsYLfT2oaS1q+l03PzH9UR44zh9gGae1diZZ6kIzxBEgmeoSIzYR+wnHEubYSchbXKUVN
sY80tuowyIdTPwHVw0IIn8cQwjgxji5OzBNkN/zMvMpxd9V60hmMUAWTpePoRPKoPL9DoY1ddNbP
sGGHxd5xfg+XjuriQ/psbL2ClO4NcXz20MoayuqNEnh6ZnnFPgNX2E7/1I1C1kNG2pbapyLau8u3
BE9xdnWauBOIo1u7XQAIYujhbpgVh7K1DmOqi+u40lRKy/3HWhxaSrF8amnluxLJJ5tCSCyXxgrG
6OyG9p1sWc0P2WskZtoX1zmTuymr8+/NoLat70UoCK13hJ7QyzUhvdPSn9g3QNLj39gkAChQa1I+
QOcLicFJK/RdjX3ALKs/zpgRbyIX1ubcOze/CvW2LLADXzDOzcr6Z6KtSwhCBmCWvpa2jn/7hF24
Ytq42UJIAgNDmOZ/VnrKtlUh8WiWeUXrJQ6+U9+CAla9qN49neCmHXjdzsfcf2NKVe8SQhHJqITx
vs4QIl+K3yF8DLRwYQMORk1sNdMuiyF74/TFyHjdTJvKxDtvHWX0hTmURSAoMzBBiRtFn6KCaBvE
lYUwnngvZzyWLj13DwLXGtZPeOvW+WZX2ZyhQhIozs2Z19uUpuJvvM7l7pdG9juXRJIma5sfCaxJ
LNjRuiy2C5Yljcvdlw4SDOxlPUo0rVxOg4EB82zsn7m2gDyidv6u5hizX+03D/fHqq5LcYYtARrK
R50b/81ivZ+hWh0WBSVIFw1uFkhnj846HCXZeTpQFDO288+jKjb9OEzgcONhHHV8EmP9w1tizK6m
2n90BMBo3zfeIxq27vle3I14Ql8HIr9crIZfK2ykd4bK4ymZG/f5fqS4ZIo+RX4Ib6KWv/iKHhto
AkNj7Ffbg6I90cPC9rVImkcz/tgtGaE3mLifWs+E0DAynM0hUTPe6ohXcCAXtfk4/xwDcqe6lO6j
s/zdUJX2oRfeFQ+1+NmZoJfdv4Cqs/3XYuZw15F5CsHfvsOZr1R38X0ENfdOz4VidArytmdySn0j
pw83dOqdVyT9QRoN7EtdbREovimgDTz0Vt8dwg4hn6oeJxl0PyPFLJNNBnu93NHPUTENWwVrXlkh
SN+90ptj8+ACQ23KFbMHFycNZsUH8qTFXmKd0dv5vxNvrGVFI829fynTNLG1ttU8HQYZv4gl3k5C
CnzxQmKkk+r4BVIs6GG0sXA0BxUTbtz9mILoQ8z/tG36wzYeNk9r78BWHh6KnAg1wCnoIsusto71
ZxK4pxvydhdN8VOC/dMc++3W6XH4qvP6ZcoznF8gHDBdiWGXrwyC1CzREWNWENyVGGglXfbmlstn
bCEehT/Rou+faPsnSX9z31yH5wCtOExLTLrCxvkMFiAJntDVIbJj3Hu0A1/A/dxZeVj8gsQHKXQE
TPeqX3WWPILM+t+Cprm0pqw/V3aI7Qfu8/3+tTjl+g7xwotn1NZdbiLo2B05oGkP2UIGSzxpfwmv
XWb7NxBA/tl+qraVQloOK2w5TqCl22zBzqUJauwpWvRKXZ5gdrpAnnVjiJ73r1DY1O9Az4CaediA
hSKdgpiKgTabhuVmeLwEsAkcvzBMJcjTyucF99BhCa5+VDAaqnBHGXuJd5yuHmc/rPd5bOHdixHk
9l5XZzrCVGRG5WQ5YXnwln8iy8m+Gr2saTazK6232MUsVI623jb+eCuaSl/ixCPttsBZJv3dlnp6
DhrE50sLZwzAhyoNXjQusnPxFEUJ6vdBd8e4piarQHGuDVSyUdjxm5RUdJCGnmNVuTsIXLD4c0E6
W8P+ol3iDVpYmzc8682pi8bfuA1PDziqLsd0TK2jI/aDI6cnhlkCbQdfyooCWqbPr+TE8ZuRxbnD
JlkP2HGgHa/iKd8mK+djQq20DKn5rb3vFEX6bfYjbkKoLknI7EkIq93V08h9BUcgFxRfurLykR2t
6x1yBqFmhMKEKiNgKIJ3oAa99RZc9YZJzE+hLmzYoG9yyIGPM5mhu8W+ARBAe3pT0XRjx0rBC/yD
6OLexEYacbJnV8Gl9G2CwR1wq4inOyoCRhYrcz3GZPI4tUBhoLYM+u2I+AIVtR9JWi07ayKxB8ba
0cxNeEziYZu61WGEOuTuVgpjJ3nGx2UJLsJU02nIpqdhHVCoqG8fIxtGfNDY/a6ysquboQm8rxa3
Hq+TPZmjJO32SUwCgzwXsUGcmqcOKLp4+IwK5M+qz81L5OU9VDkMo/NGHOqp+m1PUX5JcJVcQ33v
T/RAIOtRlcx4W3ykK1gcO79av7VuwhF5raoAQVaXnn7fxNH0NnRFtGm78afPDrApM/NRJriIztIq
NnmfrqasXnu4P8r3gyySef000kHcD4sMFDC/g1NoKj9yS/9Ylokb4sAS+8gZBa9Fixhh2zJPIHJn
PSsrnS4nR85Hu16Cj5qMS6hjT+2MVmmdZN4BMtDFzzvYuASx2hSqREwepoikY7t+BBBixx1t2KXE
8OxK1AaPWTZ6D3XMRnsfCpUZ5CZtCrk1aZCS32DxD8dA1t2AC5HX47NvyYlGupA8xtX8MwC+QWv3
dG9drLmuHvqGuvO+pdOx+BfX92+9T5CUpeeHVLRnH/7LHquf9kRuCj4rTAwafM8U1knv9IsQ+daG
qut5KINpMMf77e4cmW/wv1Ov1p80V1B2S7zBbQ+sAf//J1904U56aKfylCQVSl/6swBH2F5qa5Mn
AbEXqv9pk7C20Sb3NqEcgqNwfjqLR2p0iKorB6o4BDOCKleiNVOdIKGNcccG7XUGZWzFIwReP0EK
M34mYPOUQbduch9L+yLZVSvtzwoCmms/IebDweRuBghkpDGWR6vq229D7NEjl8FXm6q0L6/AGQhw
IopvxM4hERO+BSFxx+DXwtsAyjL4sRG4dOs6u9ZJy7vxq37PupwfXBW9cvw1axGRHHu1/JocDImX
yqpfZhNHZ6eCdv0Fe5RDi12wNTWv81SVTzEcqw8H3D+1a6aKcZyc3DF9/hrQZC6KUYsst1Roc4hD
O8SPQoMaK6c588g1r11rryNW9HDrnbJFMl2gEBEnGPXdaQznv9VEbMOMCP8WGPGuikV8Lp7FJB4y
+jisRMY8/KUo7Ebjjc/1qNVzkpFVMNkwYCxln3MSAKbxbYDd+X0ZiUAxkLW+3ckv3Im3AFs8frkC
RzL4V0nbftcDkAMjN8R7Aey+NFEF3jQB6SxOfQ7w+s1mAdK2nsBM+LZBnk6XqStm+LAmfAM8gME+
kdhMt1HckT9lo4VPhuCrmGCuGDxnZwGh6HViPRBIWH+fXLhMqAUoNny5lsJO298KbIRlhsAtLeGX
D52lsDQIUpTLDtb/oO1PmYu0OJ/9/lDVSPLvRyYMQ0xm/RiDDCFw0CMUJMSWM3E+6aQGDosMybyC
wpBE9bKbeoMZuw4+Emv6DpH5EVYAWUhm0cfw/lNN1bgcchQ4BCa8xnp6jyJMB3D0UK9pkj9gt8L4
aMiR7fqd2ZvS+uGMI/NyChDIJXwgAytuV3YoUJmDo4TwIK83ZDFVS9NgFy/EXpuU6R7oCizu7FJ3
COLzxX+tEeq0xsy32W5OUUZephpgb9X95Dzdq+CSTPMaaigxd6AyS/UrjuKDjFxsHpICg9dBjwdq
mJwGdm/BmZ7Xp7rHAwETheZ/uLuS5USy9fwqRG98b4RR5zw47u0ICZCEAE0gqbs3RAJZmYecICcg
HY7wE3jvtVd34Z2X3vWb+En8nYSs5iS0pBLHVeVb3VHRGvpwxn/8/u+ngKtkLt0KTqJ1lwoiX5oO
yEep1VJfu22unFuCFC34hwMApqldFTsu8iwruUMzGndhAgMacGSz3Wx+8jU0TiJmkYASbQUGLW18
k/vA68iCMomWqt8NUyCm5bng/LwIMoQoQK3WVM3npeIWN2NQvoDgGa1ISuAkeIrnbTiVM9+g7FyI
Bo9CuflphSSvlkgaWPXAAf2QSEX0EmVN78ZNkqfYRHmkV0jyS7YwgNtfp6g0FGRQzlAztTQbSvnY
NJFQLiI36Kiu0Xz2EhmRfMm92j5uOQKbBqL/A9SUoJ51LIDkh2Z2ljKMP9MBwyP0rXdtKID4la4O
Go2hOCswRMDpsT5fAgEcQJqmQVBuFoBbNsx0r70Zowll6fqJUmDFWEM3BEIoxPMUPW/TFtZk+YsJ
vOzFAAGb6BGgcoCSVJS6bs2GyG+iZ+l8JT3OxbQbxygHB/vZ5gav8rIw1ko/hGV2WV62ONbRsiMH
TqxAH62VCJ4osBjdpZE3B6gGekhyVsVlQbPjEdFm5e5oMcLLPiAzj8qKtuZUYQSW+FiEdhbbSJAG
sC0w9mipU8rrZI4Or9uId2QSJC7UVH4Cij25mKNXI0Iu4m3iNPUu4Hg5Aoyom0JNHvVZgLILUE1N
EIMyVualsARrgSb5Xn+9DpVrCTx6d4ADbzpgsyI9b3EfN1310XORRddT41aUUnA/6tM4lNDKaQ0G
5iAGPclKQzUwMY22sdHQYzJIHwjSDtdlJhaAtW68fDCb63vQvG1+jcnyGbxTfVhci1+kxQLYTE8F
bHsZwFMDp0yseuMn1BwivY8m8YgfohJrpWc3ySYMYWNGMUhLkXYw0bs0KNTg5zFqxgTH76cmUDjL
XEeZBGopLxfZYvMrCuXjHADqsYfwxxz1gVerIm8+OHOEL0F8lmRqs7OQxwaynugeUgQg9szEWLlf
xTnq9RZLpKJgRTkPi5GJZtk90EUqF7lmYk+XtCJmMZSdTTCVM5TGAthCS6PRTAqCdH5TXoUCPPY9
TUZqXizW/t0a4QI0KCD9ZQLmp+19XxVu8wYRSXRZGAf5pYYY0k5VA+kZtAoc6xI8cCjoK00H6O8A
cBgZGKAFUsqxBpsI4B1kHsC0NyhAnHEjOBlg1WQxRokFqE/LpAiCj1HXnQvt1M1RhitoP2uF7z0u
THX+iN4ZDzSGHmxIBP7F5bibGi72IRTRg0bOXxwwOm4C9348f2g6AbnLClT0+R5Y3ImSXheLhdwy
ZMBpTN3Nh6gQSZCAQoWaL8LmLm/5VrwhAQwEMyAzUCIjFGPn90133V15yvwhIXFHRqPAu/IvAkRl
qqObZILQeCdort3LFHjcy3WRZjeGvoi6qwidVUxUHwE0uemXfka0HF+HUXM5QLYMPpewgZUeOEpX
iZE3zJPcfRLRW08EwCWXpQgxK1hsqoT+9tEyReRiE0Ztgvb2V6h3lKUYFMJLAcXzGwUAgryZX+VN
YM9JApJXQV8iR7mihSeB6wUvbhjdm5nroe9ncklEoOYXZC4/eQtQ3ozXPtCFoLJ1UKr6giqCoL1U
kMEJTOOBmEjwlBElxTSRs3WAOAIyC44BOMRkZyx0N9DMGBGUtGGOkk8Yic0eJaaNiDsKc/FJ0dHx
PCSAxLQAJg02T3HuSPeOod6jJkQoofsAId2i+0TbExP5cQ3IxTVSr/PrVB4j/AmM+AKZrw6cgLTt
Jk3j0fFTtM0wV4B4oajywjVAzLFREMHJZDdsgSjFfE5A0pLRFmyJvnjSTEMcqJEsg5CU6PrNyls/
iGAxuo1BlJk2RQd4Hxf0UxLCfKYJPuYY2WREaCYbskYJDXglyhg3KqPAZxaCPX2jpCBXWiFS5BJT
H7hEXgx2bpuuSzebxHg2zZXzkqiLdRveJNRqgq5xm6IA8W+awNVERVU3gPCGOwEAcWwi/YYeGPMl
OrAulz3REweRLKDHmYRiTnR9ul4VoJJU0UoHxNcmuLIDkGrSLMIc3pSno5ZLlcBfoINLC4H9fASJ
CU63TFDzvkD7swFGgwi7uSFtE9hnPDpYlmvXz9pKIG3627dXwoiuUx8ZATNbuA9+DkBmCH+whfB8
AdYC2qtiIQiP6/nYvQmz8MULC7c7Xs4nWI07BJQovcjnIrhLNH3xrCPe3Fk318C157AFhCxFx1Vp
jlITY6MOteTepxbfAl2FbpoGGtmtYvJooD8J1TVqLih9gA2SB90N4k4zIDMDFauP0PzIDsqCfwWS
QujVMBr3UqJt2qCtQp5GRUMEMQ8KeA8JCOyTZdEDvBCcO4X7szsvgqliRhOHKNgKjSK5N0KORixJ
EPeypaf056nQE1dolICivnhiINUbuP4n2VvqLwpQJ2o412x9IzzTjAO6yRleNyCLBx9s4s7FAFj7
HH4VNioE0rwtxtAEqLRGC3ZQzrVEmhNEaY2HNl4FxYbmMYKyKZCpgi+bo/ESTaDkBTKXReJpPQC3
lt117Bsv+coDYFlx3F+FrBncmCIIpvNMBLV/nlG8kiKC85FEA8TR5+1AQAIf72COPqHxyKCUinkc
iB1lLeVgWxfdS01BS54YzNvjBKxdGRgQ+uj0IeQEeA13hTDD9hIbug5aXjFAbZCTP8nInvfkBeog
0K4VNcDpckDycX7nJwTcXWGz2JkecRMQ0TJlh7onREnRWe4K9axgmEKkCS2ZSHSdScCDZoJEfpZW
BkJRfuANzJwUL2BRRZgTljPc83ZOqz9WTtbX0oWKtDlKQzwP2TKAdoaCjvKQCEDSkWEK4U2sIN6V
5o4CAEuk34YOKlLoV3kQhP3QQzUCXFP1OQKKtK0pyDJuohUBUQwwQWMUliuG3tzNXnOVfkRddYkA
zCmLOBgPDktIhgLJjKGCBpHEhU8UxuD7U731wEUPUiKhpkN2kWl2ZMT55SyLrgMXTb/icNwEpyQe
ROk+zdHcGEUwEYhmAuLcrQVpPciR+ULT5yDub4MQY9/ySjhhquro0WH6PSUL5OtoHmc92bgSNtmq
k9DoI+SzjFxxtg1vg/oQNBTgqEnWMG/z7JrImXCnKuZzgRTqs6sbq56I2gPUMK/v4maWjTygjS5W
0bJ4cTwTFAz4XbBdwndcO00gPhOAb0wnBGQzkS+RzRd/8QjCsVkg9DdO+ktBcYgrWQQMEASLN2s9
yUeoYLFSwDM7up+gGF/Nms/rFci0kXB/zNFHATB7lFfFqfQATQ/29chHdj1IyEMTZI1jVGHhnmcx
yNoiqTPGoLmWrYHaCbpeCR8QTQJy3hgMG5Juzu/MIEbNy9z/OZkh3rYe+ABkbOMwcuGjrCWI1AGC
A+jvkEbNroiEXNtboQbRBd740qTVf66uRmBVyaGRvFgC06LjPEIxTGCOoZA/Wa7vNdR9+Z6PnlTY
PpVG4eaS90nwUNkRkZXYXvubxzJRWaTEvPX96BekXlb95kpHshyNiwMVZJL5BpSa41zr+gDrdlGH
Dlat4hpBAv9ZWSB7HudBflWGkAt0iMgzAZlA3wOJVLrOr3RfX7eiyAMR5TqMpiswsYxjN3geZ8nP
6ARQXKi55N3PjSYZoPhNa7XCtapMHNDphFBv4NpHCw9jKS8H6FeBBuFxcu8KCXC59CtfQKdLee3f
KBtp2YFQ9KGkQSPXjITheB2JT4ADpVcp8nm+KQaXAQGjtou2Xxukn9Erdv2Ebk2WKVF2KCBVkvwp
FzZLsKmjXpx2X1IL93kOLbmOOxoEYE7AR/+UKwBDxmh8ByTzA/CgiKauRgFyXc7qxg+fkOxbAjFD
K2OU9qp4BOaKGMBZ34KMdj1GovlObYIG5nqtfto0h0AfdzRgvRFjTou0lSwAPPbAcgaqK8SS1ku0
/0gHa8NueXfz+KknxAicrZfqwAltSUfFGSa7RCvaRa4+KggadRCVQfAiB/lDDGK3NDBAkqajMkZb
uTcLLAPiFcYl6CkDWEtgY7mOkFYFX4l7OVeb17EClI0aR9ptEUh5V0yzoThHZGKlGMBaxPrL0gQf
QRyi8VQBdx6Vw9CaeiiDunzVbIHmpPVD48ef/vLjdP1Pjh3dRz6IXMLkp7/g62m02MQgtElrX/40
IFP4dtGntPzfPv8a+z/9NIoC/Pvqr/zhQHQ6n8fFx++m17ZSi/miE6Yk3Txkdrx5tJPMT1//6XYh
WCcd6D5CbSmIUetDvOuXyrX+4UANuxx0tFnYf/1hCpLplM7PIVH4w+5H3dlffxBFudz77dZ/nlK5
mtdG8C0sOpthaEk6k1VJFYGuMbd/fmgge+7sfqybZ7ImawDaodqb/lH3z/rzBx7Zg9eXV211beLM
OK8tYLs7dAskRTlxC2TzTEX8RNN0ebsDOrMFiM+eCaIhC5Ipbn+ufW97IMon74F2psiGJIG/ZnvO
uFd710CU9DNDlgwdAMPvbvHSiefflNQzXUKwWtawjfurlpUzlGuLhqFtN0X83tYumyeuXZPOVB2G
pShKn5e4twNNUzvTBN0UBXG3BVt5sydM/0gGfq33L0qnnr+MNaqKqKq6dEwEirJ+ZqLwQpO+P9kn
Q1RB9dak6JeI/9qNl767Ky4J2yl9fI2ieobQnSJoOthY6B8MuHfH4V2c4QVoGl76d/e+T73bTVE4
k8s/AobaWzUazp9tn7y+e9nbj/qeXra2VbQfP3lJPjNRgmFCe29fNpTX/h6IAsSfYGr0n/cf/Tu2
6LMBiACbPyvtQ2Ine0bmm79QPerDAfbMPxhthvgD86vUYNwO/rsB+RNjP5aW8N4PqfTY+5L53eTg
l3eLL6e1+6z9bzFLZSZW/aT65jWxYyueusBFUQN8t6pbK4BR2rJCa2btG7pU0f0+yQOL+LMMfG3U
q9i2Q98KZ9VQ1Hw0odBOHXhgr8k0qsYp7XJ6dU8ddmjBu2jcY59iu4FpNwaAOdq4v9XQpfkrcPik
p5Ck9qwxTK3UTpjRqXF96jpaGCC2/MZ5YMdkyhyrpANl/MonYDLvOtqWFZPJxLaYrYElK5uGIbw5
/rEL/NkLPHyArO/y5T/fbWh5esjy/x2+3/NPDlrRkCRlD4TDUzsv7HhikTk7MAyzUy/peRyAF5W5
nLCtTh31Ag15fGtmJ241VnnqHDZisLFCJNiZYXlM2M3qh8ZBAlzEWWiT/blSw/XUzW1ZwSSasWem
vPba3ylMhjFp9K3QYy6D8pqYeufAEBUhOyiHi3uNYE2jR/8anj9Wm1rqIIHDyXXDWRTaCbvJ8Bar
Dzoan3qXyMbI9VE5PIsbC03GqsmVu0Ddw1NvWm8TO5uiLs5EmcNlQ2vN1MX5xTZzM0SZwxYPI/A/
Hxubw8XoWYXluYdbwuFd960Ien97ZuURyjDbTz3CgTW1ooMnonLY5QHeXuTX7rLKYYsHlj8jOWuQ
iRoHkYGBrU39TWscTu7WXlh+dVbl0ekcju7eiq2p7Te6CTXe2athcBnfOzBVQDVWrePjIu4ezh9Z
LAgEaDUY3ZQyonHqfR6S0LFQFmozI4scbsfItUjdS5IkDrdjZM3J4U4j5lwt4eM7PbLIipX7Eg8L
Y4R8GjUL62IOZbSnz/mpmNhHtkPhsNPPxE5DK6jmWF46HqKui0qbbLF7iPuji6okcJh3LwutxCXx
sU/QFY2DfTBcxBYgQsdkCS0M4KEOyGzm240O+Db2d0jRXx8dEuJdZtPQpYxlVnhkizTT1JHCqj71
46+p1A9Wo4eyKv9//vXfE8/aWI1HMnMYYQPXXZMVDtGHEQmiuNm3k5QdH9F4WeBx5jZseS+rzvzH
NrrvAXxskcZDFs4sJnBj6sgC6Bw+tB15s6jxY2NkefD+SMBYd0gnKKrK4aR6FsidiVcdealyBRGR
bpOD/XFvNX00NHSJ1UyS7MhncDj7IRzkIyNzkCV9a5G6NWtkuzVvyu5vFw8yFESsZEkxZUnUBUk0
Vfnk8ND+aqhMQHR4/1sdGn6tgtOv/Ihj1EsWZcTbq0Bwi4bIdxN7JRR9EIl+5Xe/Udj6PHaoWcf6
+Dx0ygX8i5z1MCQOj+8itgrC2OsyB2eZnicjyHnoCLRJiYIJuwU8LJrONLNmUbwvgniE7i9jO5y6
jauMIJOxP7jO4dguLUD7aD7giEOkc1AqVxlii8yskf6vFvFxq2IIcwJGKXM1RKSvTnbtqX/oZNam
GqnUgoZaffnxGd/bMav2DA566SnO6pOVeLyQZzu0C6SHmIODJnlrG47pgq+jBoA7+XtUAr6DNBdz
ChxssXMaY2IGffNgt2nz1xKiF1GawG1mhhV5jAuXmQnC8nDxL+B6ImRcXWf6yHl44S3Xmu2PqYjV
Vx+XG4/2AnSVZNqIPjXQeLkBHi+H8TIUHg6GHURTOLP4mLc/j8MNRLbFjiM2+fy2dHn7EoInEth4
uL/biBg9V5VD7O1z0vkTzTmHn/eI+RwOOqJlLezGsx3PGL2mclAU7TmZIIDP3HiNg30GttZFur8N
PCK/nWVmpRHknk+NnpBNZmgcZEoHzCm1HInO4al2UrQxWrDimof7P8Kzv0J+kh3Z4GD9XVkT9hHy
MEqukK5n1IDB4cgOLwIQGdXF+7h0bf32X6ndmP1DN48IG/4WeSivnh1umK2gEI2TbdQ+mdStAvRL
4jCunUSpyygXkYc1ifnWdoECv09NWgyA6kIrySmLWxB5qJGBtUEvVEYIiwiecJiyb60YGSyqHF4x
Qqy1QTlojAEU6bQGROMRZRxYcN0Qc2aFmchDGYEGkkpJ4Nqqoyq9N43DZbslMMSZUXkI9nLU2kbo
HOyIrbBsXpAksTJm1hSaeurDe4SZzwIqJR7okKG9mbrow1vPb3I4vS124by03qr106shCRyk8RC+
ssPGhiWRg2oaUqym1ejbwMwwk6ZlWqee4TAKIDQY1QTUOodxs1ktdcpDjY4i1uWReIQWh7/9R9RA
ReBvfyvxsPfxb/8ZTsmC3WuZw16PMiR9a3tNa6xOPcORFRZ1OSrxSNk9OQcPnAcUDk63h6Bd49JK
GBtDUjiIPGC9Sc1AlnjgZjoIaiAKz+hXSePwvH89MOglHjnpX0kwsSYr9hbTUrRTb9tWhg4P3jeP
IPT5ZMMiOnUAOYCIM8FJYGqoqRHediG+Xehxm40/NQO1P3/qz7yeWduGQspsV2eXc6sm8GqQznJj
FAJUt6E0jzjYiq3NIs7YqAsHxXoFVCDKCGKyYOZLa49OvczdmNVSIg/d101iy2YyYKLIYXMx12W1
4vLAaFndqRtwE8U1RS3ySAL2spVFmHgQyIJPn23fnlghG6hA1vf0ce+C2jXgISgfUMvPugomh1sw
tLIZaZzHVl3J0SL6U2/DELwKrC3IA+j8tC0EonNudNDh7qAeSOKgll6A9GmgMoKBrUgqh035xQZa
r9rb0lvQODy8K2Rewsa1XfJYNIbZZAZAIKLKzKNRJIGHqw3Dc3IsrwtMDySTyWE155OsMcgS5u7s
Rucgpf/5sTPsPD532v/SoMdsx2Hj4KbqkiqgJxeMBEMCtZmivB3/2de0vyvPY9/dq7GstCujct/1
893rpDdINgVdeFeakiI/8KrfwKlEU1SpvfE730MJ5qHnTdO1NbG1W/I7oYvnIaTsFAkr9u4Btnji
uHVP7UjE9stm2sniiPUqRdDcHTy+Lxt0W+lxrAiyrOI9bWszSKSD6AAQmidu7S4Kc1i4uYVwnTTn
O/oSWB2myYaBxkeGoiqybkBEHKrhL9vzeyh2kBHVPkVRdDCZgPYGLTJ1EwQyB7uU/U63Axv5XcBc
3BmrdhE1QzYUCR3MFfhDItCyh4r/y5YzQLR/AfRvwC4IAhXN4Q1J1QT07AaTzauomvcuaGA5bmxP
qrdJhSH6Wen0H0PHyZg6OEMO3sQHdu5z8W7j1ka6PD6o8jiGiqxdvYOPPaYbvg6sZSsqGOWzcw5f
QSz+f9AIPix69uJx8BPOUWCImOn+LeMQPT6n8pCdq8jBcr2wfYdkbF3Fay/gnaLjIkqwsWVI89qO
C9uJwGjJbAmlnoFtAZ6Ej+dNMXmr5vLzyGyiN7eD6ntmujKH6bZtWt/M+Ag8jPlujG1gKSB4JJs6
SVpXMzAbTz6zVmFPgb+vBiplMIe9vSQHPBg6B4f30ooj+5j38qo+eucjuUT8Z2rv74TB4UVfkQns
ppr3z6P27wqEgmFib/YnbB4Y0Htq653bcGXHiICww/LYB3CjsLtrchDDrThCJJ65vogLV1vycVF2
naH4MWY2QeSRF+yizLQmHEQeecFuavnsbEUOu3Bjx7ULBhbH0zf3BsEOoCnYQIrIQwP1rbRWxYAG
8adPuE9SN6ubJuKhu/blj23oR7nl1S4wD/Bmn0Cup3aICEkttM8jsdbP1jaoMbLYqTaXKg6RR2Xp
IPJn2BNmXJWDWEMRvVVHrnB4IoDZpOxkeSTs/sBNEXnk1RAlWNVKGXioZrDy1gUbj2DiPdgrshqS
QuRBqfUIsEPN2QBbXXXtPq456IsGOp25E5LI4QKjkBFSExUubJ6ch9cxXNTyf6gN5LATuQWHLp5V
I1ERIUk8tnhlz1jlIfFIfw1XJAX5U/0aSzxU3pNHU6yMcYmYTbUzH79tu3RKD1wNs4h1Gw+DqV+u
np4p+h/3DkzxjHWBLqGnzx0SGQrKBql9NVZ5Q3h4NUNweNWeIA8sN8rhbFpyMahlCEFuzSFQsQ3f
gkbGBiMSO3sRgAcOyqoHQvSc2W3TBJj3MIZbvynfLta15e87Nda1P3/62P5vcBS2T4raE69u9sdf
eCsCNwi4EdicBhcUk98YWn5er07VOeiqK9Rq2AATMlrwMAtTv2Zv1/KAi2xGw+DVvpZmJw+Cylts
cFnkyYz8KnXkO/3pexQ+sOQM4ttu+v6F7dCwHOrnv1JwmWbLTn1vr8Shv1Xl/NHUoPr21fmGJ1Gx
i556GvtL+D+TfudxNmGeOwfrBvlcglLmMm59YcUT4Az3nycHQYWq14z4rJziQXFFZwvBysopDhqc
Vn1dWC4ECjM0D2ROy9rAIzoWXOXh1rdqt4NHiUs7CgDCZRUjD++7Gvd4TScPfjwQRdf5p3k4y1C7
M9A3ZyyygEd5xzUQfGT/7aGXRfXlx22bG9zj2vmJPPBfcJMpPLte88Oj6pc6LQmtwUir5ZcmCA9s
2T0C+mlETT3GRJd4YFu3TN89kqZJKU1v7ZywEoQHu9r2U/rZlPVeJB6+ywiRDzKzZuX0R9EEqIv9
E5B4hI8pG992f1q4l1FyTBhKPFKa2416Jsg3gYAdcbOyin8rFQ7IHHnURV6gvI4kbuOZxA45KuQB
mav28+MP+mn46idwUNgXCOPWinIlHh5LC14F+FurLdhGIjiIuKHFWkWSziGXBmrOtNEBAgHhGRZi
L/GoFNzeTpgwqfvb33w7YEI/Ko90VbmAgYVPYON4qO7gwRWwXcBWCzT+tM3r/nn/aGVwn3GI2Pz2
b4gHzeyGbzVurdxKEht8fNv/snayo/GnNkkWGW1+YIFdoPE0PG9en3dHXWY+gKhqJv5VAa9CDzDJ
eLvEbN+o/7oeonYE3fZ1XZRja38X7PYtirkdnGIXh0Rc7NR1fYeO8DEgJ4/8BMKXnyLf2937/dem
IT6KNhkmGiCJimEAjPpmduHYCX+d+McxhOjf4S3YAm6BnbeCiHGqeYj3C0BI6r46B+tiSCn6oqPW
Cw+i/Isoy+30yP3lUa3Uiqg9+aeejSBx6Pz5mGXJw84rcwi0JoJmChF4PPY5PLLptPHu0bE5xDhu
rBjOyZFz4FGIdUnmjB/Lgz7+EulIWshU9TcqU0S0/exBX4tXWwW9M568Y36kXXAPx+dhYYNP+Bg/
tsHBGt7NvQT901tKPZ/PRRu0JcqMcUp5UCwiJsLkRQ8B/x/IQthIa+8uaLmGwbQNv8SvvscsAmjt
Shl+3LG6jlY0L33kUYg8HPfKPSxbpoSNsnCiMUKYAx3Cayg4HniDm8gFMAmS/BydztniWB5tAGg2
nIYyH237U7X1ZZSGB0NED3TYE/hd7MAc3kbLjVH1h8DusUPmgXe+t/xgA/KQw03n0YNtS+FTc0fR
07Xap4/f/Vt71WhZ/pGsOA+owC2pMQPxAAo8WyEyoFm19vLy8XD8b8GTxI7KQ6PQDf7VRraWRa2j
p2W1gI8f3j1JpwjYHDXaULDE4QOsBTJEdAlH2OD4kNT7db4kDgId9lkC8vjjPWd4ZMq3MZBr20em
4R8b5wkijQl6u2/Dp1TSQEDOrEYrC13G/kcd2emHMoo84JyZmyrxMNFH4DllZ8uji9UoA1KtNlkO
N/MFxws7lqrtyyxF45FqX8vwAo8E2AtMtSPaQlI5WOEHjqHEo/p8QGYAn+7mzJhJwEjyQKy1aD8k
mkepJM7+pqsI++k6+h+owD0J6JDxNvD1GwYijtR2/v0FIq7sCBkJ5mnw6Lj1mCW1UlmJR8Jy9Nt/
g65qY+9fKrRIrr78IzX57S7RscLdUy/R/mroil8DJn2dmN2xquHvbJX7m1aF6/dC1rs9nPrwLH/6
XwAAAP//</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F58907-6429-4443-AE81-094262617D0D}" type="datetimeFigureOut">
              <a:rPr lang="en-US" smtClean="0"/>
              <a:t>10/29/2023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9D98C1-D915-1D47-8B1C-7192028AD135}" type="slidenum">
              <a:rPr lang="en-US" smtClean="0"/>
              <a:t>‹nr.›</a:t>
            </a:fld>
            <a:endParaRPr lang="en-US"/>
          </a:p>
        </p:txBody>
      </p:sp>
    </p:spTree>
    <p:extLst>
      <p:ext uri="{BB962C8B-B14F-4D97-AF65-F5344CB8AC3E}">
        <p14:creationId xmlns:p14="http://schemas.microsoft.com/office/powerpoint/2010/main" val="164125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2EFFD5-49AC-7B46-93A7-811784E66F77}"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B2294-2815-0641-BA18-00635844A3C8}" type="slidenum">
              <a:rPr lang="en-US" smtClean="0"/>
              <a:t>‹nr.›</a:t>
            </a:fld>
            <a:endParaRPr lang="en-US"/>
          </a:p>
        </p:txBody>
      </p:sp>
    </p:spTree>
    <p:extLst>
      <p:ext uri="{BB962C8B-B14F-4D97-AF65-F5344CB8AC3E}">
        <p14:creationId xmlns:p14="http://schemas.microsoft.com/office/powerpoint/2010/main" val="1488647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cs typeface="ヒラギノ角ゴ Pro W3" charset="0"/>
              </a:rPr>
              <a:t>Rotary has a history of more than 100 years of serving communities near home and around the world. Your continued support of The Rotary Foundation brings lasting and positive change to communities in need and inspires others to join us in Doing Good in the World.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801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600" dirty="0">
                <a:latin typeface="Arial" panose="020B0604020202020204" pitchFamily="34" charset="0"/>
                <a:ea typeface="ＭＳ Ｐゴシック" panose="020B0600070205080204" pitchFamily="34" charset="-128"/>
                <a:cs typeface="ヒラギノ角ゴ Pro W3" charset="0"/>
              </a:rPr>
              <a:t>The Paul Harris Society is a</a:t>
            </a:r>
            <a:r>
              <a:rPr lang="en-US" altLang="en-US" sz="1600" i="0" dirty="0">
                <a:latin typeface="Arial" panose="020B0604020202020204" pitchFamily="34" charset="0"/>
                <a:ea typeface="ＭＳ Ｐゴシック" panose="020B0600070205080204" pitchFamily="34" charset="-128"/>
                <a:cs typeface="ヒラギノ角ゴ Pro W3" charset="0"/>
              </a:rPr>
              <a:t> giving society </a:t>
            </a:r>
            <a:r>
              <a:rPr lang="en-US" altLang="en-US" sz="1600" dirty="0">
                <a:latin typeface="Arial" panose="020B0604020202020204" pitchFamily="34" charset="0"/>
                <a:ea typeface="ＭＳ Ｐゴシック" panose="020B0600070205080204" pitchFamily="34" charset="-128"/>
                <a:cs typeface="ヒラギノ角ゴ Pro W3" charset="0"/>
              </a:rPr>
              <a:t>of more than 30,000 donors worldwide. PHS recognizes donors who notify the Foundation that they </a:t>
            </a:r>
            <a:r>
              <a:rPr lang="en-US" altLang="en-US" sz="1600" b="1" dirty="0">
                <a:latin typeface="Arial" pitchFamily="34" charset="0"/>
                <a:ea typeface="ＭＳ Ｐゴシック" pitchFamily="34" charset="-128"/>
                <a:cs typeface="ヒラギノ角ゴ Pro W3" charset="0"/>
              </a:rPr>
              <a:t>intend to contribute </a:t>
            </a:r>
            <a:r>
              <a:rPr lang="en-US" altLang="en-US" sz="1600" dirty="0">
                <a:latin typeface="Arial" pitchFamily="34" charset="0"/>
                <a:ea typeface="ＭＳ Ｐゴシック" pitchFamily="34" charset="-128"/>
                <a:cs typeface="ヒラギノ角ゴ Pro W3" charset="0"/>
              </a:rPr>
              <a:t>US$1,000 or more every year to the Annual Fund, the PolioPlus Fund, or approved global grants. </a:t>
            </a:r>
          </a:p>
          <a:p>
            <a:pPr>
              <a:defRPr/>
            </a:pPr>
            <a:endParaRPr lang="en-US" altLang="en-US" sz="1600" dirty="0">
              <a:latin typeface="Arial" panose="020B0604020202020204" pitchFamily="34" charset="0"/>
              <a:ea typeface="ＭＳ Ｐゴシック" panose="020B0600070205080204" pitchFamily="34" charset="-128"/>
            </a:endParaRPr>
          </a:p>
          <a:p>
            <a:pPr>
              <a:defRPr/>
            </a:pPr>
            <a:r>
              <a:rPr lang="en-US" altLang="en-US" sz="1600" dirty="0">
                <a:latin typeface="Arial" pitchFamily="34" charset="0"/>
                <a:ea typeface="ＭＳ Ｐゴシック" pitchFamily="34" charset="-128"/>
                <a:cs typeface="ヒラギノ角ゴ Pro W3" charset="0"/>
              </a:rPr>
              <a:t>This recognition was administered by districts until the society became an official Rotary Foundation program in 2013. Its purpose is to identify, engage, and recognize members who want to make substantial annual gifts to help others.</a:t>
            </a:r>
          </a:p>
          <a:p>
            <a:pPr>
              <a:defRPr/>
            </a:pPr>
            <a:endParaRPr lang="en-US" altLang="en-US" sz="1600" b="1" dirty="0">
              <a:latin typeface="Arial" pitchFamily="34" charset="0"/>
              <a:ea typeface="ＭＳ Ｐゴシック" pitchFamily="34" charset="-128"/>
              <a:cs typeface="ヒラギノ角ゴ Pro W3" charset="0"/>
            </a:endParaRPr>
          </a:p>
          <a:p>
            <a:pPr>
              <a:defRPr/>
            </a:pPr>
            <a:r>
              <a:rPr lang="en-US" altLang="en-US" sz="1600" b="1" dirty="0">
                <a:latin typeface="Arial" pitchFamily="34" charset="0"/>
                <a:ea typeface="ＭＳ Ｐゴシック" pitchFamily="34" charset="-128"/>
                <a:cs typeface="ヒラギノ角ゴ Pro W3" charset="0"/>
              </a:rPr>
              <a:t>Optional background:</a:t>
            </a:r>
            <a:endParaRPr lang="en-US" altLang="en-US" sz="1600" dirty="0">
              <a:latin typeface="Arial" pitchFamily="34" charset="0"/>
              <a:ea typeface="ＭＳ Ｐゴシック" pitchFamily="34" charset="-128"/>
              <a:cs typeface="ヒラギノ角ゴ Pro W3" charset="0"/>
            </a:endParaRPr>
          </a:p>
          <a:p>
            <a:pPr>
              <a:defRPr/>
            </a:pPr>
            <a:r>
              <a:rPr lang="en-US" altLang="en-US" sz="1600" dirty="0">
                <a:latin typeface="Arial" pitchFamily="34" charset="0"/>
                <a:ea typeface="ＭＳ Ｐゴシック" pitchFamily="34" charset="-128"/>
                <a:cs typeface="ヒラギノ角ゴ Pro W3" charset="0"/>
              </a:rPr>
              <a:t>Past District Governor Wayne Cusick from District 5340 created the Paul Harris Society. Cusick realized that giving $1,000 annually to the Foundation was not possible for every Rotarian, but many could contribute that much or more. He introduced PHS to encourage and recognize them. The idea quickly spread to other districts. Quick facts about PHS:</a:t>
            </a:r>
          </a:p>
          <a:p>
            <a:pPr>
              <a:defRPr/>
            </a:pPr>
            <a:endParaRPr lang="en-US" altLang="en-US" sz="1600" dirty="0">
              <a:latin typeface="Arial" pitchFamily="34" charset="0"/>
              <a:ea typeface="ＭＳ Ｐゴシック" pitchFamily="34" charset="-128"/>
              <a:cs typeface="ヒラギノ角ゴ Pro W3" charset="0"/>
            </a:endParaRPr>
          </a:p>
          <a:p>
            <a:pPr marL="285750" indent="-285750" eaLnBrk="1" hangingPunct="1">
              <a:buFont typeface="Arial" panose="020B0604020202020204" pitchFamily="34" charset="0"/>
              <a:buChar char="•"/>
              <a:defRPr/>
            </a:pPr>
            <a:r>
              <a:rPr lang="en-US" altLang="en-US" sz="1600" dirty="0">
                <a:latin typeface="Georgia" panose="02040502050405020303" pitchFamily="18" charset="0"/>
                <a:ea typeface="ＭＳ Ｐゴシック" panose="020B0600070205080204" pitchFamily="34" charset="-128"/>
              </a:rPr>
              <a:t>It began in 1999 in California, USA.</a:t>
            </a:r>
          </a:p>
          <a:p>
            <a:pPr marL="285750" indent="-285750" eaLnBrk="1" hangingPunct="1">
              <a:buFont typeface="Arial" panose="020B0604020202020204" pitchFamily="34" charset="0"/>
              <a:buChar char="•"/>
              <a:defRPr/>
            </a:pPr>
            <a:r>
              <a:rPr lang="en-US" altLang="en-US" sz="1600" dirty="0">
                <a:latin typeface="Georgia" panose="02040502050405020303" pitchFamily="18" charset="0"/>
                <a:ea typeface="ＭＳ Ｐゴシック" panose="020B0600070205080204" pitchFamily="34" charset="-128"/>
              </a:rPr>
              <a:t>It grew under the leadership of Wayne Cusick.</a:t>
            </a:r>
          </a:p>
          <a:p>
            <a:pPr marL="285750" indent="-285750" eaLnBrk="1" hangingPunct="1">
              <a:buFont typeface="Arial" panose="020B0604020202020204" pitchFamily="34" charset="0"/>
              <a:buChar char="•"/>
              <a:defRPr/>
            </a:pPr>
            <a:r>
              <a:rPr lang="en-US" altLang="en-US" sz="1600" dirty="0">
                <a:latin typeface="Georgia" panose="02040502050405020303" pitchFamily="18" charset="0"/>
                <a:ea typeface="ＭＳ Ｐゴシック" panose="020B0600070205080204" pitchFamily="34" charset="-128"/>
              </a:rPr>
              <a:t>It specifies committing $1,000 annually to an immediate-use designation.</a:t>
            </a:r>
          </a:p>
          <a:p>
            <a:pPr marL="285750" indent="-285750" eaLnBrk="1" hangingPunct="1">
              <a:buFont typeface="Arial" panose="020B0604020202020204" pitchFamily="34" charset="0"/>
              <a:buChar char="•"/>
              <a:defRPr/>
            </a:pPr>
            <a:r>
              <a:rPr lang="en-US" altLang="en-US" sz="1600" dirty="0">
                <a:latin typeface="Georgia" panose="02040502050405020303" pitchFamily="18" charset="0"/>
                <a:ea typeface="ＭＳ Ｐゴシック" panose="020B0600070205080204" pitchFamily="34" charset="-128"/>
              </a:rPr>
              <a:t>It was adopted as official recognition by The Rotary Foundation 1 July 2013.</a:t>
            </a:r>
          </a:p>
          <a:p>
            <a:pPr eaLnBrk="1" hangingPunct="1">
              <a:defRPr/>
            </a:pPr>
            <a:endParaRPr lang="en-US" altLang="en-US" sz="1600" dirty="0">
              <a:latin typeface="Georgia" panose="02040502050405020303" pitchFamily="18" charset="0"/>
              <a:ea typeface="ＭＳ Ｐゴシック" panose="020B0600070205080204" pitchFamily="34" charset="-128"/>
            </a:endParaRPr>
          </a:p>
          <a:p>
            <a:pPr eaLnBrk="1" hangingPunct="1">
              <a:defRPr/>
            </a:pPr>
            <a:r>
              <a:rPr lang="en-US" altLang="en-US" sz="2200" dirty="0">
                <a:solidFill>
                  <a:srgbClr val="005DAA"/>
                </a:solidFill>
                <a:latin typeface="Arial" panose="020B0604020202020204" pitchFamily="34" charset="0"/>
                <a:ea typeface="ＭＳ Ｐゴシック" panose="020B0600070205080204" pitchFamily="34" charset="-128"/>
                <a:cs typeface="Arial" panose="020B0604020202020204" pitchFamily="34" charset="0"/>
              </a:rPr>
              <a:t>Wayne Cusick began a </a:t>
            </a:r>
            <a:r>
              <a:rPr lang="en-US" altLang="en-US" sz="2200" u="none" dirty="0">
                <a:solidFill>
                  <a:srgbClr val="005DAA"/>
                </a:solidFill>
                <a:latin typeface="Arial" panose="020B0604020202020204" pitchFamily="34" charset="0"/>
                <a:ea typeface="ＭＳ Ｐゴシック" panose="020B0600070205080204" pitchFamily="34" charset="-128"/>
                <a:cs typeface="Arial" panose="020B0604020202020204" pitchFamily="34" charset="0"/>
              </a:rPr>
              <a:t>mid-level donor loyalty program that</a:t>
            </a:r>
            <a:r>
              <a:rPr lang="en-US" altLang="en-US" sz="2200" dirty="0">
                <a:solidFill>
                  <a:srgbClr val="005DAA"/>
                </a:solidFill>
                <a:latin typeface="Arial" panose="020B0604020202020204" pitchFamily="34" charset="0"/>
                <a:ea typeface="ＭＳ Ｐゴシック" panose="020B0600070205080204" pitchFamily="34" charset="-128"/>
                <a:cs typeface="Arial" panose="020B0604020202020204" pitchFamily="34" charset="0"/>
              </a:rPr>
              <a:t>:</a:t>
            </a:r>
            <a:endParaRPr lang="en-US" altLang="en-US" sz="1100" dirty="0">
              <a:solidFill>
                <a:srgbClr val="005DAA"/>
              </a:solidFill>
              <a:latin typeface="Arial" panose="020B0604020202020204" pitchFamily="34" charset="0"/>
              <a:ea typeface="ＭＳ Ｐゴシック" panose="020B0600070205080204" pitchFamily="34" charset="-128"/>
              <a:cs typeface="Arial" panose="020B0604020202020204" pitchFamily="34" charset="0"/>
            </a:endParaRPr>
          </a:p>
          <a:p>
            <a:pPr marL="342900" lvl="0" indent="-342900" eaLnBrk="1" hangingPunct="1">
              <a:lnSpc>
                <a:spcPct val="150000"/>
              </a:lnSpc>
              <a:buFont typeface="Arial" panose="020B0604020202020204" pitchFamily="34" charset="0"/>
              <a:buChar char="•"/>
              <a:defRPr/>
            </a:pPr>
            <a:r>
              <a:rPr lang="en-US" altLang="en-US" sz="2200" spc="-30" dirty="0">
                <a:latin typeface="Georgia" panose="02040502050405020303" pitchFamily="18" charset="0"/>
                <a:ea typeface="ＭＳ Ｐゴシック" panose="020B0600070205080204" pitchFamily="34" charset="-128"/>
              </a:rPr>
              <a:t>Cultivates ongo</a:t>
            </a:r>
            <a:r>
              <a:rPr lang="en-US" altLang="en-US" sz="2200" u="none" spc="-30" dirty="0">
                <a:latin typeface="Georgia" panose="02040502050405020303" pitchFamily="18" charset="0"/>
                <a:ea typeface="ＭＳ Ｐゴシック" panose="020B0600070205080204" pitchFamily="34" charset="-128"/>
              </a:rPr>
              <a:t>ing </a:t>
            </a:r>
            <a:r>
              <a:rPr lang="en-US" altLang="en-US" sz="2200" spc="-30" dirty="0">
                <a:latin typeface="Georgia" panose="02040502050405020303" pitchFamily="18" charset="0"/>
                <a:ea typeface="ＭＳ Ｐゴシック" panose="020B0600070205080204" pitchFamily="34" charset="-128"/>
              </a:rPr>
              <a:t>1-to-1 relationships with donors</a:t>
            </a:r>
          </a:p>
          <a:p>
            <a:pPr marL="342900" lvl="0" indent="-342900" eaLnBrk="1" hangingPunct="1">
              <a:lnSpc>
                <a:spcPct val="150000"/>
              </a:lnSpc>
              <a:buFont typeface="Arial" panose="020B0604020202020204" pitchFamily="34" charset="0"/>
              <a:buChar char="•"/>
              <a:defRPr/>
            </a:pPr>
            <a:r>
              <a:rPr lang="en-US" altLang="en-US" sz="2200" spc="-30" dirty="0">
                <a:latin typeface="Georgia" panose="02040502050405020303" pitchFamily="18" charset="0"/>
                <a:ea typeface="ＭＳ Ｐゴシック" panose="020B0600070205080204" pitchFamily="34" charset="-128"/>
              </a:rPr>
              <a:t>Encourages donors to commit to future giving</a:t>
            </a:r>
          </a:p>
          <a:p>
            <a:pPr marL="342900" lvl="0" indent="-342900" eaLnBrk="1" hangingPunct="1">
              <a:lnSpc>
                <a:spcPct val="150000"/>
              </a:lnSpc>
              <a:buFont typeface="Arial" panose="020B0604020202020204" pitchFamily="34" charset="0"/>
              <a:buChar char="•"/>
              <a:defRPr/>
            </a:pPr>
            <a:r>
              <a:rPr lang="en-US" altLang="en-US" sz="2200" spc="-30" dirty="0">
                <a:latin typeface="Georgia" panose="02040502050405020303" pitchFamily="18" charset="0"/>
                <a:ea typeface="ＭＳ Ｐゴシック" panose="020B0600070205080204" pitchFamily="34" charset="-128"/>
              </a:rPr>
              <a:t>Creates a field of prospective donors of major gifts and estate gifts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92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en-US" dirty="0">
              <a:latin typeface="Arial" panose="020B0604020202020204" pitchFamily="34" charset="0"/>
              <a:ea typeface="ＭＳ Ｐゴシック" panose="020B0600070205080204" pitchFamily="34" charset="-128"/>
              <a:cs typeface="ヒラギノ角ゴ Pro W3" charset="0"/>
            </a:endParaRPr>
          </a:p>
          <a:p>
            <a:pPr>
              <a:defRPr/>
            </a:pPr>
            <a:r>
              <a:rPr lang="en-US" dirty="0"/>
              <a:t>The Paul Harris Society is a vital community of donors. The more than $30 million they contributed in 2021-22 accounted for nearly </a:t>
            </a:r>
            <a:r>
              <a:rPr lang="en-US" b="1" dirty="0"/>
              <a:t>21% </a:t>
            </a:r>
            <a:r>
              <a:rPr lang="en-US" dirty="0"/>
              <a:t>of that year’s donations to the Foundation's Annual Fund. They gave $41 million to the Foundation in all. That’s nearly </a:t>
            </a:r>
            <a:r>
              <a:rPr lang="en-US" b="1" dirty="0"/>
              <a:t>20% </a:t>
            </a:r>
            <a:r>
              <a:rPr lang="en-US" dirty="0"/>
              <a:t>of our overall donations.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024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251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cs typeface="ヒラギノ角ゴ Pro W3" charset="0"/>
              </a:rPr>
              <a:t>Thank you for your time, your leadership, and your support — and for trusting The Rotary Foundation to use your contributions to make a lasting difference.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630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FB534E8-6B0C-8A41-9869-A3F5CDF2CC98}"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1C85-46E5-8649-8CB5-559295B1D80A}" type="slidenum">
              <a:rPr lang="en-US" smtClean="0"/>
              <a:t>‹nr.›</a:t>
            </a:fld>
            <a:endParaRPr lang="en-US"/>
          </a:p>
        </p:txBody>
      </p:sp>
    </p:spTree>
    <p:extLst>
      <p:ext uri="{BB962C8B-B14F-4D97-AF65-F5344CB8AC3E}">
        <p14:creationId xmlns:p14="http://schemas.microsoft.com/office/powerpoint/2010/main" val="2196607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FB534E8-6B0C-8A41-9869-A3F5CDF2CC98}"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1C85-46E5-8649-8CB5-559295B1D80A}" type="slidenum">
              <a:rPr lang="en-US" smtClean="0"/>
              <a:t>‹nr.›</a:t>
            </a:fld>
            <a:endParaRPr lang="en-US"/>
          </a:p>
        </p:txBody>
      </p:sp>
    </p:spTree>
    <p:extLst>
      <p:ext uri="{BB962C8B-B14F-4D97-AF65-F5344CB8AC3E}">
        <p14:creationId xmlns:p14="http://schemas.microsoft.com/office/powerpoint/2010/main" val="286666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FB534E8-6B0C-8A41-9869-A3F5CDF2CC98}"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1C85-46E5-8649-8CB5-559295B1D80A}" type="slidenum">
              <a:rPr lang="en-US" smtClean="0"/>
              <a:t>‹nr.›</a:t>
            </a:fld>
            <a:endParaRPr lang="en-US"/>
          </a:p>
        </p:txBody>
      </p:sp>
    </p:spTree>
    <p:extLst>
      <p:ext uri="{BB962C8B-B14F-4D97-AF65-F5344CB8AC3E}">
        <p14:creationId xmlns:p14="http://schemas.microsoft.com/office/powerpoint/2010/main" val="2834034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sic Bullets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FF0A41-6BB1-364E-A5B0-48466DFB0CCE}"/>
              </a:ext>
            </a:extLst>
          </p:cNvPr>
          <p:cNvSpPr/>
          <p:nvPr userDrawn="1"/>
        </p:nvSpPr>
        <p:spPr>
          <a:xfrm>
            <a:off x="0" y="1540042"/>
            <a:ext cx="12192000" cy="5317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7883156C-E5A2-C946-B590-EB170840CF13}"/>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Arial" panose="020B0604020202020204" pitchFamily="34" charset="0"/>
                <a:cs typeface="Arial" panose="020B0604020202020204" pitchFamily="34" charset="0"/>
              </a:defRPr>
            </a:lvl1pPr>
          </a:lstStyle>
          <a:p>
            <a:pPr lvl="0"/>
            <a:r>
              <a:rPr lang="en-US" dirty="0"/>
              <a:t>BASIC BULLET POINTS</a:t>
            </a:r>
          </a:p>
        </p:txBody>
      </p:sp>
      <p:sp>
        <p:nvSpPr>
          <p:cNvPr id="8" name="Text Placeholder 12">
            <a:extLst>
              <a:ext uri="{FF2B5EF4-FFF2-40B4-BE49-F238E27FC236}">
                <a16:creationId xmlns:a16="http://schemas.microsoft.com/office/drawing/2014/main" id="{8462692F-5641-3042-9CEB-4263A849319F}"/>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48595D"/>
                </a:solidFill>
                <a:latin typeface="Arial" panose="020B0604020202020204" pitchFamily="34" charset="0"/>
                <a:cs typeface="Arial" panose="020B0604020202020204" pitchFamily="34" charset="0"/>
              </a:defRPr>
            </a:lvl1pPr>
          </a:lstStyle>
          <a:p>
            <a:pPr lvl="0"/>
            <a:r>
              <a:rPr lang="en-US" dirty="0"/>
              <a:t>Just use bullet points</a:t>
            </a:r>
          </a:p>
        </p:txBody>
      </p:sp>
    </p:spTree>
    <p:extLst>
      <p:ext uri="{BB962C8B-B14F-4D97-AF65-F5344CB8AC3E}">
        <p14:creationId xmlns:p14="http://schemas.microsoft.com/office/powerpoint/2010/main" val="3303904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sic Bullets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64729D-5538-694A-B3D2-289D6EDA091F}"/>
              </a:ext>
            </a:extLst>
          </p:cNvPr>
          <p:cNvSpPr/>
          <p:nvPr userDrawn="1"/>
        </p:nvSpPr>
        <p:spPr>
          <a:xfrm>
            <a:off x="0" y="1540042"/>
            <a:ext cx="12192000" cy="5317958"/>
          </a:xfrm>
          <a:prstGeom prst="rect">
            <a:avLst/>
          </a:prstGeom>
          <a:solidFill>
            <a:srgbClr val="00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2CC22EF4-F1A5-EF42-8F89-DB16D6704757}"/>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Arial" panose="020B0604020202020204" pitchFamily="34" charset="0"/>
                <a:cs typeface="Arial" panose="020B0604020202020204" pitchFamily="34" charset="0"/>
              </a:defRPr>
            </a:lvl1pPr>
          </a:lstStyle>
          <a:p>
            <a:pPr lvl="0"/>
            <a:r>
              <a:rPr lang="en-US" dirty="0"/>
              <a:t>BASIC BULLET POINTS</a:t>
            </a:r>
          </a:p>
        </p:txBody>
      </p:sp>
      <p:sp>
        <p:nvSpPr>
          <p:cNvPr id="8" name="Text Placeholder 12">
            <a:extLst>
              <a:ext uri="{FF2B5EF4-FFF2-40B4-BE49-F238E27FC236}">
                <a16:creationId xmlns:a16="http://schemas.microsoft.com/office/drawing/2014/main" id="{D03C77B6-3DD2-2941-9410-F5F92D41429D}"/>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FFFFFF"/>
                </a:solidFill>
                <a:latin typeface="Arial" panose="020B0604020202020204" pitchFamily="34" charset="0"/>
                <a:cs typeface="Arial" panose="020B0604020202020204" pitchFamily="34" charset="0"/>
              </a:defRPr>
            </a:lvl1pPr>
          </a:lstStyle>
          <a:p>
            <a:pPr lvl="0"/>
            <a:r>
              <a:rPr lang="en-US" dirty="0"/>
              <a:t>Just use bullet points</a:t>
            </a:r>
          </a:p>
        </p:txBody>
      </p:sp>
    </p:spTree>
    <p:extLst>
      <p:ext uri="{BB962C8B-B14F-4D97-AF65-F5344CB8AC3E}">
        <p14:creationId xmlns:p14="http://schemas.microsoft.com/office/powerpoint/2010/main" val="3822974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c Bullets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64729D-5538-694A-B3D2-289D6EDA091F}"/>
              </a:ext>
            </a:extLst>
          </p:cNvPr>
          <p:cNvSpPr/>
          <p:nvPr userDrawn="1"/>
        </p:nvSpPr>
        <p:spPr>
          <a:xfrm>
            <a:off x="0" y="1540042"/>
            <a:ext cx="12192000" cy="5317958"/>
          </a:xfrm>
          <a:prstGeom prst="rect">
            <a:avLst/>
          </a:prstGeom>
          <a:solidFill>
            <a:srgbClr val="2D55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2CC22EF4-F1A5-EF42-8F89-DB16D6704757}"/>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Arial" panose="020B0604020202020204" pitchFamily="34" charset="0"/>
                <a:cs typeface="Arial" panose="020B0604020202020204" pitchFamily="34" charset="0"/>
              </a:defRPr>
            </a:lvl1pPr>
          </a:lstStyle>
          <a:p>
            <a:pPr lvl="0"/>
            <a:r>
              <a:rPr lang="en-US" dirty="0"/>
              <a:t>BASIC BULLET POINTS</a:t>
            </a:r>
          </a:p>
        </p:txBody>
      </p:sp>
      <p:sp>
        <p:nvSpPr>
          <p:cNvPr id="8" name="Text Placeholder 12">
            <a:extLst>
              <a:ext uri="{FF2B5EF4-FFF2-40B4-BE49-F238E27FC236}">
                <a16:creationId xmlns:a16="http://schemas.microsoft.com/office/drawing/2014/main" id="{D03C77B6-3DD2-2941-9410-F5F92D41429D}"/>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FFFFFF"/>
                </a:solidFill>
                <a:latin typeface="Arial" panose="020B0604020202020204" pitchFamily="34" charset="0"/>
                <a:cs typeface="Arial" panose="020B0604020202020204" pitchFamily="34" charset="0"/>
              </a:defRPr>
            </a:lvl1pPr>
          </a:lstStyle>
          <a:p>
            <a:pPr lvl="0"/>
            <a:r>
              <a:rPr lang="en-US" dirty="0"/>
              <a:t>Just use bullet points</a:t>
            </a:r>
          </a:p>
        </p:txBody>
      </p:sp>
    </p:spTree>
    <p:extLst>
      <p:ext uri="{BB962C8B-B14F-4D97-AF65-F5344CB8AC3E}">
        <p14:creationId xmlns:p14="http://schemas.microsoft.com/office/powerpoint/2010/main" val="2565968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Bullets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85ACFB-A2E1-0C43-923F-0EFEC1EAC066}"/>
              </a:ext>
            </a:extLst>
          </p:cNvPr>
          <p:cNvSpPr/>
          <p:nvPr userDrawn="1"/>
        </p:nvSpPr>
        <p:spPr>
          <a:xfrm>
            <a:off x="0" y="0"/>
            <a:ext cx="12192000" cy="6858000"/>
          </a:xfrm>
          <a:prstGeom prst="rect">
            <a:avLst/>
          </a:prstGeom>
          <a:solidFill>
            <a:srgbClr val="00B0E3">
              <a:alpha val="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2CC22EF4-F1A5-EF42-8F89-DB16D6704757}"/>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Arial" panose="020B0604020202020204" pitchFamily="34" charset="0"/>
                <a:cs typeface="Arial" panose="020B0604020202020204" pitchFamily="34" charset="0"/>
              </a:defRPr>
            </a:lvl1pPr>
          </a:lstStyle>
          <a:p>
            <a:pPr lvl="0"/>
            <a:r>
              <a:rPr lang="en-US" dirty="0"/>
              <a:t>BASIC BULLET POINTS</a:t>
            </a:r>
          </a:p>
        </p:txBody>
      </p:sp>
      <p:sp>
        <p:nvSpPr>
          <p:cNvPr id="8" name="Text Placeholder 12">
            <a:extLst>
              <a:ext uri="{FF2B5EF4-FFF2-40B4-BE49-F238E27FC236}">
                <a16:creationId xmlns:a16="http://schemas.microsoft.com/office/drawing/2014/main" id="{D03C77B6-3DD2-2941-9410-F5F92D41429D}"/>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48595D"/>
                </a:solidFill>
                <a:latin typeface="Arial" panose="020B0604020202020204" pitchFamily="34" charset="0"/>
                <a:cs typeface="Arial" panose="020B0604020202020204" pitchFamily="34" charset="0"/>
              </a:defRPr>
            </a:lvl1pPr>
          </a:lstStyle>
          <a:p>
            <a:pPr lvl="0"/>
            <a:r>
              <a:rPr lang="en-US" dirty="0"/>
              <a:t>Just use bullet points</a:t>
            </a:r>
          </a:p>
        </p:txBody>
      </p:sp>
    </p:spTree>
    <p:extLst>
      <p:ext uri="{BB962C8B-B14F-4D97-AF65-F5344CB8AC3E}">
        <p14:creationId xmlns:p14="http://schemas.microsoft.com/office/powerpoint/2010/main" val="991755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076EF0-FC89-3249-B68C-C81291AEF78F}"/>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7D6EE59-3DE1-3B49-96A5-D938C06639E5}"/>
              </a:ext>
            </a:extLst>
          </p:cNvPr>
          <p:cNvSpPr/>
          <p:nvPr/>
        </p:nvSpPr>
        <p:spPr>
          <a:xfrm>
            <a:off x="-101600" y="457200"/>
            <a:ext cx="12395200" cy="533400"/>
          </a:xfrm>
          <a:prstGeom prst="rect">
            <a:avLst/>
          </a:prstGeom>
          <a:solidFill>
            <a:srgbClr val="005DA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4267">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4829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71F627-8D1E-5744-AA15-C8FC2A43E41E}"/>
              </a:ext>
            </a:extLst>
          </p:cNvPr>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B7769CA-4E90-4A48-9E70-1CCB4F636E20}"/>
              </a:ext>
            </a:extLst>
          </p:cNvPr>
          <p:cNvSpPr>
            <a:spLocks noChangeArrowheads="1"/>
          </p:cNvSpPr>
          <p:nvPr/>
        </p:nvSpPr>
        <p:spPr bwMode="auto">
          <a:xfrm>
            <a:off x="-101600" y="457200"/>
            <a:ext cx="123952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S PGothic" panose="020B0600070205080204" pitchFamily="34" charset="-128"/>
              <a:cs typeface="+mn-cs"/>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4267">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104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lgn="l">
              <a:defRPr sz="4800">
                <a:solidFill>
                  <a:srgbClr val="000000"/>
                </a:solidFill>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solidFill>
                  <a:srgbClr val="000000"/>
                </a:solidFill>
                <a:latin typeface="Georgia"/>
                <a:cs typeface="Georgia"/>
              </a:defRPr>
            </a:lvl1pPr>
            <a:lvl2pPr>
              <a:defRPr sz="3200">
                <a:solidFill>
                  <a:srgbClr val="000000"/>
                </a:solidFill>
                <a:latin typeface="Georgia"/>
                <a:cs typeface="Georgia"/>
              </a:defRPr>
            </a:lvl2pPr>
            <a:lvl3pPr>
              <a:defRPr sz="2667">
                <a:solidFill>
                  <a:srgbClr val="000000"/>
                </a:solidFill>
                <a:latin typeface="Georgia"/>
                <a:cs typeface="Georgia"/>
              </a:defRPr>
            </a:lvl3pPr>
            <a:lvl4pPr>
              <a:defRPr sz="2400">
                <a:solidFill>
                  <a:srgbClr val="000000"/>
                </a:solidFill>
                <a:latin typeface="Georgia"/>
                <a:cs typeface="Georgia"/>
              </a:defRPr>
            </a:lvl4pPr>
            <a:lvl5pPr>
              <a:defRPr sz="2400">
                <a:solidFill>
                  <a:srgbClr val="000000"/>
                </a:solidFill>
                <a:latin typeface="Georgia"/>
                <a:cs typeface="Georgia"/>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solidFill>
                  <a:srgbClr val="000000"/>
                </a:solidFill>
                <a:latin typeface="Georgia"/>
                <a:cs typeface="Georgia"/>
              </a:defRPr>
            </a:lvl1pPr>
            <a:lvl2pPr>
              <a:defRPr sz="3200">
                <a:solidFill>
                  <a:srgbClr val="000000"/>
                </a:solidFill>
                <a:latin typeface="Georgia"/>
                <a:cs typeface="Georgia"/>
              </a:defRPr>
            </a:lvl2pPr>
            <a:lvl3pPr>
              <a:defRPr sz="2667">
                <a:solidFill>
                  <a:srgbClr val="000000"/>
                </a:solidFill>
                <a:latin typeface="Georgia"/>
                <a:cs typeface="Georgia"/>
              </a:defRPr>
            </a:lvl3pPr>
            <a:lvl4pPr>
              <a:defRPr sz="2400">
                <a:solidFill>
                  <a:srgbClr val="000000"/>
                </a:solidFill>
                <a:latin typeface="Georgia"/>
                <a:cs typeface="Georgia"/>
              </a:defRPr>
            </a:lvl4pPr>
            <a:lvl5pPr>
              <a:defRPr sz="2400">
                <a:solidFill>
                  <a:srgbClr val="000000"/>
                </a:solidFill>
                <a:latin typeface="Georgia"/>
                <a:cs typeface="Georgia"/>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7325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667" b="1">
                <a:solidFill>
                  <a:srgbClr val="000000"/>
                </a:solidFill>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dirty="0"/>
          </a:p>
        </p:txBody>
      </p:sp>
      <p:sp>
        <p:nvSpPr>
          <p:cNvPr id="4" name="Text Placeholder 3"/>
          <p:cNvSpPr>
            <a:spLocks noGrp="1"/>
          </p:cNvSpPr>
          <p:nvPr>
            <p:ph type="body" sz="half" idx="2"/>
          </p:nvPr>
        </p:nvSpPr>
        <p:spPr>
          <a:xfrm>
            <a:off x="2389717" y="5367339"/>
            <a:ext cx="7315200" cy="804863"/>
          </a:xfrm>
          <a:prstGeom prst="rect">
            <a:avLst/>
          </a:prstGeom>
        </p:spPr>
        <p:txBody>
          <a:bodyPr/>
          <a:lstStyle>
            <a:lvl1pPr marL="0" indent="0">
              <a:buNone/>
              <a:defRPr sz="1867">
                <a:solidFill>
                  <a:srgbClr val="000000"/>
                </a:solidFill>
                <a:latin typeface="Georgia"/>
                <a:cs typeface="Georgia"/>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1874084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FB534E8-6B0C-8A41-9869-A3F5CDF2CC98}"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1C85-46E5-8649-8CB5-559295B1D80A}" type="slidenum">
              <a:rPr lang="en-US" smtClean="0"/>
              <a:t>‹nr.›</a:t>
            </a:fld>
            <a:endParaRPr lang="en-US"/>
          </a:p>
        </p:txBody>
      </p:sp>
    </p:spTree>
    <p:extLst>
      <p:ext uri="{BB962C8B-B14F-4D97-AF65-F5344CB8AC3E}">
        <p14:creationId xmlns:p14="http://schemas.microsoft.com/office/powerpoint/2010/main" val="2210891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5867"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933">
                <a:solidFill>
                  <a:srgbClr val="005DAA"/>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45949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34601" y="520701"/>
            <a:ext cx="184731" cy="584775"/>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958D85"/>
              </a:solidFill>
              <a:effectLst/>
              <a:uLnTx/>
              <a:uFillTx/>
              <a:latin typeface="Arial" charset="0"/>
              <a:ea typeface="ＭＳ Ｐゴシック" charset="0"/>
            </a:endParaRPr>
          </a:p>
        </p:txBody>
      </p:sp>
      <p:sp>
        <p:nvSpPr>
          <p:cNvPr id="7" name="Title 1"/>
          <p:cNvSpPr>
            <a:spLocks noGrp="1"/>
          </p:cNvSpPr>
          <p:nvPr>
            <p:ph type="ctrTitle"/>
          </p:nvPr>
        </p:nvSpPr>
        <p:spPr>
          <a:xfrm>
            <a:off x="-101600" y="3429000"/>
            <a:ext cx="12395200" cy="990600"/>
          </a:xfrm>
          <a:prstGeom prst="rect">
            <a:avLst/>
          </a:prstGeom>
          <a:solidFill>
            <a:srgbClr val="00AEEF"/>
          </a:solidFill>
          <a:effectLst/>
        </p:spPr>
        <p:txBody>
          <a:bodyPr lIns="548640" tIns="0" rIns="0" bIns="91440" anchor="b" anchorCtr="0">
            <a:noAutofit/>
          </a:bodyPr>
          <a:lstStyle>
            <a:lvl1pPr algn="l">
              <a:defRPr sz="5867" b="0" i="0">
                <a:solidFill>
                  <a:schemeClr val="bg1"/>
                </a:solidFill>
                <a:latin typeface="Arial Narrow"/>
                <a:cs typeface="Arial Narrow"/>
              </a:defRPr>
            </a:lvl1pPr>
          </a:lstStyle>
          <a:p>
            <a:r>
              <a:rPr lang="en-US" dirty="0"/>
              <a:t>Click to edit Master title style</a:t>
            </a:r>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933">
                <a:solidFill>
                  <a:srgbClr val="00AEEF"/>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26312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885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a:spLocks noChangeArrowheads="1"/>
          </p:cNvSpPr>
          <p:nvPr/>
        </p:nvSpPr>
        <p:spPr bwMode="auto">
          <a:xfrm>
            <a:off x="-101600" y="334411"/>
            <a:ext cx="12395200" cy="7366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2" name="Title 1"/>
          <p:cNvSpPr>
            <a:spLocks noGrp="1"/>
          </p:cNvSpPr>
          <p:nvPr>
            <p:ph type="title"/>
          </p:nvPr>
        </p:nvSpPr>
        <p:spPr>
          <a:xfrm>
            <a:off x="508000" y="430891"/>
            <a:ext cx="11684000" cy="533400"/>
          </a:xfrm>
          <a:prstGeom prst="rect">
            <a:avLst/>
          </a:prstGeom>
        </p:spPr>
        <p:txBody>
          <a:bodyPr lIns="0" tIns="0" rIns="0" bIns="0" anchor="ctr" anchorCtr="0"/>
          <a:lstStyle>
            <a:lvl1pPr algn="l">
              <a:defRPr sz="4267">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4000">
                <a:solidFill>
                  <a:srgbClr val="000000"/>
                </a:solidFill>
                <a:latin typeface="Georgia"/>
                <a:cs typeface="Georgia"/>
              </a:defRPr>
            </a:lvl1pPr>
            <a:lvl2pPr>
              <a:defRPr sz="3467">
                <a:solidFill>
                  <a:srgbClr val="000000"/>
                </a:solidFill>
                <a:latin typeface="Georgia"/>
                <a:cs typeface="Georgia"/>
              </a:defRPr>
            </a:lvl2pPr>
            <a:lvl3pPr>
              <a:defRPr sz="2933">
                <a:solidFill>
                  <a:srgbClr val="000000"/>
                </a:solidFill>
                <a:latin typeface="Georgia"/>
                <a:cs typeface="Georgia"/>
              </a:defRPr>
            </a:lvl3pPr>
            <a:lvl4pPr>
              <a:defRPr sz="2400">
                <a:solidFill>
                  <a:srgbClr val="000000"/>
                </a:solidFill>
                <a:latin typeface="Georgia"/>
                <a:cs typeface="Georgia"/>
              </a:defRPr>
            </a:lvl4pPr>
            <a:lvl5pPr>
              <a:defRPr sz="2133">
                <a:solidFill>
                  <a:srgbClr val="000000"/>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366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4267">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588632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0" i="0" cap="all">
                <a:solidFill>
                  <a:srgbClr val="000000"/>
                </a:solidFi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rgbClr val="000000"/>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03853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lgn="l">
              <a:defRPr sz="4800">
                <a:solidFill>
                  <a:srgbClr val="000000"/>
                </a:solidFill>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solidFill>
                  <a:srgbClr val="000000"/>
                </a:solidFill>
                <a:latin typeface="Georgia"/>
                <a:cs typeface="Georgia"/>
              </a:defRPr>
            </a:lvl1pPr>
            <a:lvl2pPr>
              <a:defRPr sz="3200">
                <a:solidFill>
                  <a:srgbClr val="000000"/>
                </a:solidFill>
                <a:latin typeface="Georgia"/>
                <a:cs typeface="Georgia"/>
              </a:defRPr>
            </a:lvl2pPr>
            <a:lvl3pPr>
              <a:defRPr sz="2667">
                <a:solidFill>
                  <a:srgbClr val="000000"/>
                </a:solidFill>
                <a:latin typeface="Georgia"/>
                <a:cs typeface="Georgia"/>
              </a:defRPr>
            </a:lvl3pPr>
            <a:lvl4pPr>
              <a:defRPr sz="2400">
                <a:solidFill>
                  <a:srgbClr val="000000"/>
                </a:solidFill>
                <a:latin typeface="Georgia"/>
                <a:cs typeface="Georgia"/>
              </a:defRPr>
            </a:lvl4pPr>
            <a:lvl5pPr>
              <a:defRPr sz="2400">
                <a:solidFill>
                  <a:srgbClr val="000000"/>
                </a:solidFill>
                <a:latin typeface="Georgia"/>
                <a:cs typeface="Georgia"/>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solidFill>
                  <a:srgbClr val="000000"/>
                </a:solidFill>
                <a:latin typeface="Georgia"/>
                <a:cs typeface="Georgia"/>
              </a:defRPr>
            </a:lvl1pPr>
            <a:lvl2pPr>
              <a:defRPr sz="3200">
                <a:solidFill>
                  <a:srgbClr val="000000"/>
                </a:solidFill>
                <a:latin typeface="Georgia"/>
                <a:cs typeface="Georgia"/>
              </a:defRPr>
            </a:lvl2pPr>
            <a:lvl3pPr>
              <a:defRPr sz="2667">
                <a:solidFill>
                  <a:srgbClr val="000000"/>
                </a:solidFill>
                <a:latin typeface="Georgia"/>
                <a:cs typeface="Georgia"/>
              </a:defRPr>
            </a:lvl3pPr>
            <a:lvl4pPr>
              <a:defRPr sz="2400">
                <a:solidFill>
                  <a:srgbClr val="000000"/>
                </a:solidFill>
                <a:latin typeface="Georgia"/>
                <a:cs typeface="Georgia"/>
              </a:defRPr>
            </a:lvl4pPr>
            <a:lvl5pPr>
              <a:defRPr sz="2400">
                <a:solidFill>
                  <a:srgbClr val="000000"/>
                </a:solidFill>
                <a:latin typeface="Georgia"/>
                <a:cs typeface="Georgia"/>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0660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lgn="l">
              <a:defRPr sz="4800">
                <a:solidFill>
                  <a:srgbClr val="000000"/>
                </a:solidFi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solidFill>
                  <a:srgbClr val="000000"/>
                </a:solidFill>
                <a:latin typeface="Arial Narrow"/>
                <a:cs typeface="Arial Narrow"/>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solidFill>
                  <a:srgbClr val="000000"/>
                </a:solidFill>
                <a:latin typeface="Georgia"/>
                <a:cs typeface="Georgia"/>
              </a:defRPr>
            </a:lvl1pPr>
            <a:lvl2pPr>
              <a:defRPr sz="2667">
                <a:solidFill>
                  <a:srgbClr val="000000"/>
                </a:solidFill>
                <a:latin typeface="Georgia"/>
                <a:cs typeface="Georgia"/>
              </a:defRPr>
            </a:lvl2pPr>
            <a:lvl3pPr>
              <a:defRPr sz="2400">
                <a:solidFill>
                  <a:srgbClr val="000000"/>
                </a:solidFill>
                <a:latin typeface="Georgia"/>
                <a:cs typeface="Georgia"/>
              </a:defRPr>
            </a:lvl3pPr>
            <a:lvl4pPr>
              <a:defRPr sz="2133">
                <a:solidFill>
                  <a:srgbClr val="000000"/>
                </a:solidFill>
                <a:latin typeface="Georgia"/>
                <a:cs typeface="Georgia"/>
              </a:defRPr>
            </a:lvl4pPr>
            <a:lvl5pPr>
              <a:defRPr sz="2133">
                <a:solidFill>
                  <a:srgbClr val="000000"/>
                </a:solidFill>
                <a:latin typeface="Georgia"/>
                <a:cs typeface="Georgia"/>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4" y="1535113"/>
            <a:ext cx="5389033" cy="639763"/>
          </a:xfrm>
          <a:prstGeom prst="rect">
            <a:avLst/>
          </a:prstGeom>
        </p:spPr>
        <p:txBody>
          <a:bodyPr anchor="b"/>
          <a:lstStyle>
            <a:lvl1pPr marL="0" indent="0">
              <a:buNone/>
              <a:defRPr sz="3200" b="1">
                <a:solidFill>
                  <a:srgbClr val="000000"/>
                </a:solidFill>
                <a:latin typeface="Arial Narrow"/>
                <a:cs typeface="Arial Narrow"/>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74" y="2174875"/>
            <a:ext cx="5389033" cy="3951288"/>
          </a:xfrm>
          <a:prstGeom prst="rect">
            <a:avLst/>
          </a:prstGeom>
        </p:spPr>
        <p:txBody>
          <a:bodyPr/>
          <a:lstStyle>
            <a:lvl1pPr>
              <a:defRPr sz="3200">
                <a:solidFill>
                  <a:srgbClr val="000000"/>
                </a:solidFill>
                <a:latin typeface="Georgia"/>
                <a:cs typeface="Georgia"/>
              </a:defRPr>
            </a:lvl1pPr>
            <a:lvl2pPr>
              <a:defRPr sz="2667">
                <a:solidFill>
                  <a:srgbClr val="000000"/>
                </a:solidFill>
                <a:latin typeface="Georgia"/>
                <a:cs typeface="Georgia"/>
              </a:defRPr>
            </a:lvl2pPr>
            <a:lvl3pPr>
              <a:defRPr sz="2400">
                <a:solidFill>
                  <a:srgbClr val="000000"/>
                </a:solidFill>
                <a:latin typeface="Georgia"/>
                <a:cs typeface="Georgia"/>
              </a:defRPr>
            </a:lvl3pPr>
            <a:lvl4pPr>
              <a:defRPr sz="2133">
                <a:solidFill>
                  <a:srgbClr val="000000"/>
                </a:solidFill>
                <a:latin typeface="Georgia"/>
                <a:cs typeface="Georgia"/>
              </a:defRPr>
            </a:lvl4pPr>
            <a:lvl5pPr>
              <a:defRPr sz="2133">
                <a:solidFill>
                  <a:srgbClr val="000000"/>
                </a:solidFill>
                <a:latin typeface="Georgia"/>
                <a:cs typeface="Georgia"/>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9286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sz="4800">
                <a:solidFill>
                  <a:srgbClr val="000000"/>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670049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097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FB534E8-6B0C-8A41-9869-A3F5CDF2CC98}"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1C85-46E5-8649-8CB5-559295B1D80A}" type="slidenum">
              <a:rPr lang="en-US" smtClean="0"/>
              <a:t>‹nr.›</a:t>
            </a:fld>
            <a:endParaRPr lang="en-US"/>
          </a:p>
        </p:txBody>
      </p:sp>
    </p:spTree>
    <p:extLst>
      <p:ext uri="{BB962C8B-B14F-4D97-AF65-F5344CB8AC3E}">
        <p14:creationId xmlns:p14="http://schemas.microsoft.com/office/powerpoint/2010/main" val="3715826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a:prstGeom prst="rect">
            <a:avLst/>
          </a:prstGeom>
        </p:spPr>
        <p:txBody>
          <a:bodyPr anchor="b"/>
          <a:lstStyle>
            <a:lvl1pPr algn="l">
              <a:defRPr sz="2667" b="1">
                <a:solidFill>
                  <a:srgbClr val="000000"/>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4"/>
            <a:ext cx="6815667" cy="5853113"/>
          </a:xfrm>
          <a:prstGeom prst="rect">
            <a:avLst/>
          </a:prstGeom>
        </p:spPr>
        <p:txBody>
          <a:bodyPr/>
          <a:lstStyle>
            <a:lvl1pPr>
              <a:defRPr sz="4267">
                <a:solidFill>
                  <a:srgbClr val="000000"/>
                </a:solidFill>
                <a:latin typeface="Georgia"/>
                <a:cs typeface="Georgia"/>
              </a:defRPr>
            </a:lvl1pPr>
            <a:lvl2pPr>
              <a:defRPr sz="3733">
                <a:solidFill>
                  <a:srgbClr val="000000"/>
                </a:solidFill>
                <a:latin typeface="Georgia"/>
                <a:cs typeface="Georgia"/>
              </a:defRPr>
            </a:lvl2pPr>
            <a:lvl3pPr>
              <a:defRPr sz="3200">
                <a:solidFill>
                  <a:srgbClr val="000000"/>
                </a:solidFill>
                <a:latin typeface="Georgia"/>
                <a:cs typeface="Georgia"/>
              </a:defRPr>
            </a:lvl3pPr>
            <a:lvl4pPr>
              <a:defRPr sz="2667">
                <a:solidFill>
                  <a:srgbClr val="000000"/>
                </a:solidFill>
                <a:latin typeface="Georgia"/>
                <a:cs typeface="Georgia"/>
              </a:defRPr>
            </a:lvl4pPr>
            <a:lvl5pPr>
              <a:defRPr sz="2667">
                <a:solidFill>
                  <a:srgbClr val="000000"/>
                </a:solidFill>
                <a:latin typeface="Georgia"/>
                <a:cs typeface="Georgia"/>
              </a:defRPr>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7" y="1435104"/>
            <a:ext cx="4011084" cy="4691063"/>
          </a:xfrm>
          <a:prstGeom prst="rect">
            <a:avLst/>
          </a:prstGeom>
        </p:spPr>
        <p:txBody>
          <a:bodyPr/>
          <a:lstStyle>
            <a:lvl1pPr marL="0" indent="0">
              <a:buNone/>
              <a:defRPr sz="1867">
                <a:solidFill>
                  <a:srgbClr val="000000"/>
                </a:solidFill>
                <a:latin typeface="Georgia"/>
                <a:cs typeface="Georgia"/>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1773952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667" b="1">
                <a:solidFill>
                  <a:srgbClr val="000000"/>
                </a:solidFill>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867">
                <a:solidFill>
                  <a:srgbClr val="000000"/>
                </a:solidFill>
                <a:latin typeface="Georgia"/>
                <a:cs typeface="Georgia"/>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4050085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241634"/>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p:cNvSpPr>
            <a:spLocks noChangeArrowheads="1"/>
          </p:cNvSpPr>
          <p:nvPr/>
        </p:nvSpPr>
        <p:spPr bwMode="auto">
          <a:xfrm>
            <a:off x="-203200" y="2667000"/>
            <a:ext cx="12700000" cy="1600200"/>
          </a:xfrm>
          <a:prstGeom prst="rect">
            <a:avLst/>
          </a:prstGeom>
          <a:solidFill>
            <a:srgbClr val="005DAA"/>
          </a:solidFill>
          <a:ln>
            <a:noFill/>
          </a:ln>
          <a:effectLst>
            <a:outerShdw blurRad="88900" dist="61087" dir="5400000" rotWithShape="0">
              <a:srgbClr val="808080">
                <a:alpha val="45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5333">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863472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4029164522"/>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4155576469"/>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3722453619"/>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1052771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3366517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1749810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FB534E8-6B0C-8A41-9869-A3F5CDF2CC98}"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41C85-46E5-8649-8CB5-559295B1D80A}" type="slidenum">
              <a:rPr lang="en-US" smtClean="0"/>
              <a:t>‹nr.›</a:t>
            </a:fld>
            <a:endParaRPr lang="en-US"/>
          </a:p>
        </p:txBody>
      </p:sp>
    </p:spTree>
    <p:extLst>
      <p:ext uri="{BB962C8B-B14F-4D97-AF65-F5344CB8AC3E}">
        <p14:creationId xmlns:p14="http://schemas.microsoft.com/office/powerpoint/2010/main" val="29392695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327228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286814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3069752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3721819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79675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6047401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‹nr.›</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‹nr.›</a:t>
            </a:fld>
            <a:endParaRPr lang="en-US" dirty="0">
              <a:solidFill>
                <a:schemeClr val="tx1"/>
              </a:solidFill>
            </a:endParaRPr>
          </a:p>
        </p:txBody>
      </p:sp>
    </p:spTree>
    <p:extLst>
      <p:ext uri="{BB962C8B-B14F-4D97-AF65-F5344CB8AC3E}">
        <p14:creationId xmlns:p14="http://schemas.microsoft.com/office/powerpoint/2010/main" val="9942013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8868352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‹nr.›</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89245114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181721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FB534E8-6B0C-8A41-9869-A3F5CDF2CC98}" type="datetimeFigureOut">
              <a:rPr lang="en-US" smtClean="0"/>
              <a:t>10/29/2023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41C85-46E5-8649-8CB5-559295B1D80A}" type="slidenum">
              <a:rPr lang="en-US" smtClean="0"/>
              <a:t>‹nr.›</a:t>
            </a:fld>
            <a:endParaRPr lang="en-US"/>
          </a:p>
        </p:txBody>
      </p:sp>
    </p:spTree>
    <p:extLst>
      <p:ext uri="{BB962C8B-B14F-4D97-AF65-F5344CB8AC3E}">
        <p14:creationId xmlns:p14="http://schemas.microsoft.com/office/powerpoint/2010/main" val="3277901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585384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26091259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42665839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‹nr.›</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386443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1759382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3969267894"/>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700348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41941848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E5365F1A-2611-CD4E-A266-B14CF06F427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19503" y="5818393"/>
            <a:ext cx="1883773" cy="716364"/>
          </a:xfrm>
          <a:prstGeom prst="rect">
            <a:avLst/>
          </a:prstGeom>
        </p:spPr>
      </p:pic>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5503" y="323243"/>
            <a:ext cx="2609627" cy="2619982"/>
          </a:xfrm>
          <a:prstGeom prst="rect">
            <a:avLst/>
          </a:prstGeom>
        </p:spPr>
      </p:pic>
    </p:spTree>
    <p:extLst>
      <p:ext uri="{BB962C8B-B14F-4D97-AF65-F5344CB8AC3E}">
        <p14:creationId xmlns:p14="http://schemas.microsoft.com/office/powerpoint/2010/main" val="24496212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531144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FB534E8-6B0C-8A41-9869-A3F5CDF2CC98}" type="datetimeFigureOut">
              <a:rPr lang="en-US" smtClean="0"/>
              <a:t>10/29/2023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41C85-46E5-8649-8CB5-559295B1D80A}" type="slidenum">
              <a:rPr lang="en-US" smtClean="0"/>
              <a:t>‹nr.›</a:t>
            </a:fld>
            <a:endParaRPr lang="en-US"/>
          </a:p>
        </p:txBody>
      </p:sp>
    </p:spTree>
    <p:extLst>
      <p:ext uri="{BB962C8B-B14F-4D97-AF65-F5344CB8AC3E}">
        <p14:creationId xmlns:p14="http://schemas.microsoft.com/office/powerpoint/2010/main" val="41401020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36888393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283361190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17221452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60999" y="5878557"/>
            <a:ext cx="1872085" cy="703131"/>
          </a:xfrm>
          <a:prstGeom prst="rect">
            <a:avLst/>
          </a:prstGeom>
        </p:spPr>
      </p:pic>
    </p:spTree>
    <p:extLst>
      <p:ext uri="{BB962C8B-B14F-4D97-AF65-F5344CB8AC3E}">
        <p14:creationId xmlns:p14="http://schemas.microsoft.com/office/powerpoint/2010/main" val="30874791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21632305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6313533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6750256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3431746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‹nr.›</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‹nr.›</a:t>
            </a:fld>
            <a:endParaRPr lang="en-US" dirty="0">
              <a:solidFill>
                <a:schemeClr val="tx1"/>
              </a:solidFill>
            </a:endParaRPr>
          </a:p>
        </p:txBody>
      </p:sp>
    </p:spTree>
    <p:extLst>
      <p:ext uri="{BB962C8B-B14F-4D97-AF65-F5344CB8AC3E}">
        <p14:creationId xmlns:p14="http://schemas.microsoft.com/office/powerpoint/2010/main" val="14325268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2062941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B534E8-6B0C-8A41-9869-A3F5CDF2CC98}" type="datetimeFigureOut">
              <a:rPr lang="en-US" smtClean="0"/>
              <a:t>10/29/2023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41C85-46E5-8649-8CB5-559295B1D80A}" type="slidenum">
              <a:rPr lang="en-US" smtClean="0"/>
              <a:t>‹nr.›</a:t>
            </a:fld>
            <a:endParaRPr lang="en-US"/>
          </a:p>
        </p:txBody>
      </p:sp>
    </p:spTree>
    <p:extLst>
      <p:ext uri="{BB962C8B-B14F-4D97-AF65-F5344CB8AC3E}">
        <p14:creationId xmlns:p14="http://schemas.microsoft.com/office/powerpoint/2010/main" val="38399305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‹nr.›</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800931580"/>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21168091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20773757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19959783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‹nr.›</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91444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31955716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2104567683"/>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28775374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‹nr.›</a:t>
            </a:fld>
            <a:endParaRPr lang="en-US" dirty="0"/>
          </a:p>
        </p:txBody>
      </p:sp>
    </p:spTree>
    <p:extLst>
      <p:ext uri="{BB962C8B-B14F-4D97-AF65-F5344CB8AC3E}">
        <p14:creationId xmlns:p14="http://schemas.microsoft.com/office/powerpoint/2010/main" val="7382310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30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FB534E8-6B0C-8A41-9869-A3F5CDF2CC98}"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41C85-46E5-8649-8CB5-559295B1D80A}" type="slidenum">
              <a:rPr lang="en-US" smtClean="0"/>
              <a:t>‹nr.›</a:t>
            </a:fld>
            <a:endParaRPr lang="en-US"/>
          </a:p>
        </p:txBody>
      </p:sp>
    </p:spTree>
    <p:extLst>
      <p:ext uri="{BB962C8B-B14F-4D97-AF65-F5344CB8AC3E}">
        <p14:creationId xmlns:p14="http://schemas.microsoft.com/office/powerpoint/2010/main" val="1265608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FB534E8-6B0C-8A41-9869-A3F5CDF2CC98}"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41C85-46E5-8649-8CB5-559295B1D80A}" type="slidenum">
              <a:rPr lang="en-US" smtClean="0"/>
              <a:t>‹nr.›</a:t>
            </a:fld>
            <a:endParaRPr lang="en-US"/>
          </a:p>
        </p:txBody>
      </p:sp>
    </p:spTree>
    <p:extLst>
      <p:ext uri="{BB962C8B-B14F-4D97-AF65-F5344CB8AC3E}">
        <p14:creationId xmlns:p14="http://schemas.microsoft.com/office/powerpoint/2010/main" val="1570802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heme" Target="../theme/theme5.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tags" Target="../tags/tag2.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theme" Target="../theme/theme6.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534E8-6B0C-8A41-9869-A3F5CDF2CC98}" type="datetimeFigureOut">
              <a:rPr lang="en-US" smtClean="0"/>
              <a:t>10/29/2023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41C85-46E5-8649-8CB5-559295B1D80A}" type="slidenum">
              <a:rPr lang="en-US" smtClean="0"/>
              <a:t>‹nr.›</a:t>
            </a:fld>
            <a:endParaRPr lang="en-US"/>
          </a:p>
        </p:txBody>
      </p:sp>
    </p:spTree>
    <p:extLst>
      <p:ext uri="{BB962C8B-B14F-4D97-AF65-F5344CB8AC3E}">
        <p14:creationId xmlns:p14="http://schemas.microsoft.com/office/powerpoint/2010/main" val="364872137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662" r:id="rId12"/>
    <p:sldLayoutId id="2147483663" r:id="rId13"/>
    <p:sldLayoutId id="2147483664"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A38CC7-FFB8-8042-9B0C-AE5E42B34244}"/>
              </a:ext>
            </a:extLst>
          </p:cNvPr>
          <p:cNvSpPr txBox="1"/>
          <p:nvPr/>
        </p:nvSpPr>
        <p:spPr>
          <a:xfrm>
            <a:off x="9448800" y="6477000"/>
            <a:ext cx="2133600" cy="184666"/>
          </a:xfrm>
          <a:prstGeom prst="rect">
            <a:avLst/>
          </a:prstGeom>
          <a:noFill/>
        </p:spPr>
        <p:txBody>
          <a:bodyPr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fld id="{19C0CE98-AE50-41AB-9BED-A81629B42B86}" type="slidenum">
              <a:rPr kumimoji="0" lang="en-US" altLang="en-US" sz="1200" b="0" i="0" u="none" strike="noStrike" kern="1200" cap="none" spc="0" normalizeH="0" baseline="0" noProof="0" smtClean="0">
                <a:ln>
                  <a:noFill/>
                </a:ln>
                <a:solidFill>
                  <a:srgbClr val="58585A"/>
                </a:solidFill>
                <a:effectLst/>
                <a:uLnTx/>
                <a:uFillTx/>
                <a:latin typeface="Arial Narrow" panose="020B0606020202030204" pitchFamily="34" charset="0"/>
                <a:ea typeface="MS PGothic" panose="020B0600070205080204" pitchFamily="34" charset="-128"/>
                <a:cs typeface="+mn-cs"/>
              </a:rPr>
              <a:pPr marL="0" marR="0" lvl="0" indent="0" algn="r" defTabSz="1219170" rtl="0" eaLnBrk="0" fontAlgn="base" latinLnBrk="0" hangingPunct="0">
                <a:lnSpc>
                  <a:spcPct val="100000"/>
                </a:lnSpc>
                <a:spcBef>
                  <a:spcPct val="0"/>
                </a:spcBef>
                <a:spcAft>
                  <a:spcPct val="0"/>
                </a:spcAft>
                <a:buClrTx/>
                <a:buSzTx/>
                <a:buFontTx/>
                <a:buNone/>
                <a:tabLst/>
                <a:defRPr/>
              </a:pPr>
              <a:t>‹nr.›</a:t>
            </a:fld>
            <a:r>
              <a:rPr kumimoji="0" lang="en-US" altLang="en-US" sz="1200" b="0" i="0" u="none" strike="noStrike" kern="1200" cap="none" spc="0" normalizeH="0" baseline="0" noProof="0">
                <a:ln>
                  <a:noFill/>
                </a:ln>
                <a:solidFill>
                  <a:srgbClr val="58585A"/>
                </a:solidFill>
                <a:effectLst/>
                <a:uLnTx/>
                <a:uFillTx/>
                <a:latin typeface="Arial Narrow" panose="020B0606020202030204" pitchFamily="34" charset="0"/>
                <a:ea typeface="MS PGothic" panose="020B0600070205080204" pitchFamily="34" charset="-128"/>
                <a:cs typeface="+mn-cs"/>
              </a:rPr>
              <a:t>  </a:t>
            </a:r>
          </a:p>
        </p:txBody>
      </p:sp>
      <p:pic>
        <p:nvPicPr>
          <p:cNvPr id="2051" name="Picture 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auto">
          <a:xfrm>
            <a:off x="611549" y="5969000"/>
            <a:ext cx="161747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69744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Lst>
  <p:txStyles>
    <p:titleStyle>
      <a:lvl1pPr algn="ctr" defTabSz="609585" rtl="0" eaLnBrk="0" fontAlgn="base" hangingPunct="0">
        <a:spcBef>
          <a:spcPct val="0"/>
        </a:spcBef>
        <a:spcAft>
          <a:spcPct val="0"/>
        </a:spcAft>
        <a:defRPr sz="5867" kern="1200">
          <a:solidFill>
            <a:schemeClr val="tx1"/>
          </a:solidFill>
          <a:latin typeface="+mj-lt"/>
          <a:ea typeface="MS PGothic" panose="020B0600070205080204" pitchFamily="34" charset="-128"/>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MS PGothic" panose="020B0600070205080204" pitchFamily="34" charset="-128"/>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S PGothic" panose="020B0600070205080204" pitchFamily="34" charset="-128"/>
          <a:cs typeface="ＭＳ Ｐゴシック" charset="0"/>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S PGothic" panose="020B0600070205080204" pitchFamily="34"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S PGothic" panose="020B0600070205080204"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7E7E8"/>
        </a:solidFill>
        <a:effectLst/>
      </p:bgPr>
    </p:bg>
    <p:spTree>
      <p:nvGrpSpPr>
        <p:cNvPr id="1" name=""/>
        <p:cNvGrpSpPr/>
        <p:nvPr/>
      </p:nvGrpSpPr>
      <p:grpSpPr>
        <a:xfrm>
          <a:off x="0" y="0"/>
          <a:ext cx="0" cy="0"/>
          <a:chOff x="0" y="0"/>
          <a:chExt cx="0" cy="0"/>
        </a:xfrm>
      </p:grpSpPr>
      <p:pic>
        <p:nvPicPr>
          <p:cNvPr id="1026" name="Picture 4"/>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8940800" y="279400"/>
            <a:ext cx="28448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406400" y="5765801"/>
            <a:ext cx="2032000" cy="766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68016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320543" y="5953388"/>
            <a:ext cx="1625600" cy="6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51574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50" r:id="rId1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‹nr.›</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1476023440"/>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‹nr.›</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4"/>
    </p:custDataLst>
    <p:extLst>
      <p:ext uri="{BB962C8B-B14F-4D97-AF65-F5344CB8AC3E}">
        <p14:creationId xmlns:p14="http://schemas.microsoft.com/office/powerpoint/2010/main" val="356838222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6.xml"/><Relationship Id="rId1" Type="http://schemas.openxmlformats.org/officeDocument/2006/relationships/tags" Target="../tags/tag11.xml"/><Relationship Id="rId6" Type="http://schemas.openxmlformats.org/officeDocument/2006/relationships/image" Target="NULL"/><Relationship Id="rId4" Type="http://schemas.microsoft.com/office/2014/relationships/chartEx" Target="../charts/chartEx1.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0.xml"/><Relationship Id="rId1" Type="http://schemas.openxmlformats.org/officeDocument/2006/relationships/tags" Target="../tags/tag12.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66.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68.xml"/><Relationship Id="rId1" Type="http://schemas.openxmlformats.org/officeDocument/2006/relationships/tags" Target="../tags/tag14.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0.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0.xml"/><Relationship Id="rId1" Type="http://schemas.openxmlformats.org/officeDocument/2006/relationships/tags" Target="../tags/tag16.xml"/><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0.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0.xml"/><Relationship Id="rId1" Type="http://schemas.openxmlformats.org/officeDocument/2006/relationships/tags" Target="../tags/tag18.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66.xml"/><Relationship Id="rId1" Type="http://schemas.openxmlformats.org/officeDocument/2006/relationships/tags" Target="../tags/tag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slideLayout" Target="../slideLayouts/slideLayout78.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1.xml"/><Relationship Id="rId1" Type="http://schemas.openxmlformats.org/officeDocument/2006/relationships/tags" Target="../tags/tag3.xml"/><Relationship Id="rId5" Type="http://schemas.openxmlformats.org/officeDocument/2006/relationships/image" Target="../media/image8.emf"/><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8.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6.xml"/><Relationship Id="rId1" Type="http://schemas.openxmlformats.org/officeDocument/2006/relationships/tags" Target="../tags/tag22.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3.xml"/><Relationship Id="rId1" Type="http://schemas.openxmlformats.org/officeDocument/2006/relationships/tags" Target="../tags/tag4.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0.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0.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slideLayout" Target="../slideLayouts/slideLayout79.xml"/><Relationship Id="rId1" Type="http://schemas.openxmlformats.org/officeDocument/2006/relationships/tags" Target="../tags/tag7.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9.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4.xml"/><Relationship Id="rId1" Type="http://schemas.openxmlformats.org/officeDocument/2006/relationships/tags" Target="../tags/tag9.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3.xml"/><Relationship Id="rId7" Type="http://schemas.openxmlformats.org/officeDocument/2006/relationships/image" Target="../media/image29.svg"/><Relationship Id="rId2" Type="http://schemas.openxmlformats.org/officeDocument/2006/relationships/slideLayout" Target="../slideLayouts/slideLayout45.xml"/><Relationship Id="rId1" Type="http://schemas.openxmlformats.org/officeDocument/2006/relationships/tags" Target="../tags/tag10.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6.png"/><Relationship Id="rId10" Type="http://schemas.openxmlformats.org/officeDocument/2006/relationships/image" Target="../media/image32.png"/><Relationship Id="rId4" Type="http://schemas.openxmlformats.org/officeDocument/2006/relationships/image" Target="../media/image27.jpeg"/><Relationship Id="rId9"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D16699-1B86-F1C9-F77E-9F8CA73AB426}"/>
              </a:ext>
            </a:extLst>
          </p:cNvPr>
          <p:cNvSpPr>
            <a:spLocks noGrp="1"/>
          </p:cNvSpPr>
          <p:nvPr>
            <p:ph type="ctrTitle"/>
          </p:nvPr>
        </p:nvSpPr>
        <p:spPr/>
        <p:txBody>
          <a:bodyPr/>
          <a:lstStyle/>
          <a:p>
            <a:r>
              <a:rPr lang="en-US" dirty="0"/>
              <a:t>Paul Harris Society</a:t>
            </a:r>
          </a:p>
        </p:txBody>
      </p:sp>
      <p:sp>
        <p:nvSpPr>
          <p:cNvPr id="3" name="Ondertitel 2">
            <a:extLst>
              <a:ext uri="{FF2B5EF4-FFF2-40B4-BE49-F238E27FC236}">
                <a16:creationId xmlns:a16="http://schemas.microsoft.com/office/drawing/2014/main" id="{E0520989-BB51-C1AF-0F4D-2A99586C71B9}"/>
              </a:ext>
            </a:extLst>
          </p:cNvPr>
          <p:cNvSpPr>
            <a:spLocks noGrp="1"/>
          </p:cNvSpPr>
          <p:nvPr>
            <p:ph type="subTitle" idx="1"/>
          </p:nvPr>
        </p:nvSpPr>
        <p:spPr/>
        <p:txBody>
          <a:bodyPr/>
          <a:lstStyle/>
          <a:p>
            <a:r>
              <a:rPr lang="en-US" dirty="0"/>
              <a:t>Bart Purnal</a:t>
            </a:r>
          </a:p>
        </p:txBody>
      </p:sp>
    </p:spTree>
    <p:extLst>
      <p:ext uri="{BB962C8B-B14F-4D97-AF65-F5344CB8AC3E}">
        <p14:creationId xmlns:p14="http://schemas.microsoft.com/office/powerpoint/2010/main" val="2970834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7" name="Chart 6">
                <a:extLst>
                  <a:ext uri="{FF2B5EF4-FFF2-40B4-BE49-F238E27FC236}">
                    <a16:creationId xmlns:a16="http://schemas.microsoft.com/office/drawing/2014/main" id="{3AAE7B93-35F0-403B-A13C-5D1ABE21F1AE}"/>
                  </a:ext>
                </a:extLst>
              </p:cNvPr>
              <p:cNvGraphicFramePr/>
              <p:nvPr/>
            </p:nvGraphicFramePr>
            <p:xfrm>
              <a:off x="-181597" y="3606629"/>
              <a:ext cx="6138250" cy="3476530"/>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7" name="Chart 6">
                <a:extLst>
                  <a:ext uri="{FF2B5EF4-FFF2-40B4-BE49-F238E27FC236}">
                    <a16:creationId xmlns:a16="http://schemas.microsoft.com/office/drawing/2014/main" id="{3AAE7B93-35F0-403B-A13C-5D1ABE21F1AE}"/>
                  </a:ext>
                </a:extLst>
              </p:cNvPr>
              <p:cNvPicPr>
                <a:picLocks noGrp="1" noRot="1" noChangeAspect="1" noMove="1" noResize="1" noEditPoints="1" noAdjustHandles="1" noChangeArrowheads="1" noChangeShapeType="1"/>
              </p:cNvPicPr>
              <p:nvPr/>
            </p:nvPicPr>
            <p:blipFill>
              <a:blip r:embed="rId6"/>
              <a:stretch>
                <a:fillRect/>
              </a:stretch>
            </p:blipFill>
            <p:spPr>
              <a:xfrm>
                <a:off x="-181597" y="3606629"/>
                <a:ext cx="6138250" cy="3476530"/>
              </a:xfrm>
              <a:prstGeom prst="rect">
                <a:avLst/>
              </a:prstGeom>
            </p:spPr>
          </p:pic>
        </mc:Fallback>
      </mc:AlternateContent>
      <p:sp>
        <p:nvSpPr>
          <p:cNvPr id="10" name="Title 9">
            <a:extLst>
              <a:ext uri="{FF2B5EF4-FFF2-40B4-BE49-F238E27FC236}">
                <a16:creationId xmlns:a16="http://schemas.microsoft.com/office/drawing/2014/main" id="{E3070C20-D3E7-4BD1-9EDF-79D6C3409B71}"/>
              </a:ext>
            </a:extLst>
          </p:cNvPr>
          <p:cNvSpPr>
            <a:spLocks noGrp="1"/>
          </p:cNvSpPr>
          <p:nvPr>
            <p:ph type="title"/>
          </p:nvPr>
        </p:nvSpPr>
        <p:spPr>
          <a:xfrm>
            <a:off x="282144" y="86500"/>
            <a:ext cx="11506200" cy="1338145"/>
          </a:xfrm>
        </p:spPr>
        <p:txBody>
          <a:bodyPr>
            <a:normAutofit/>
          </a:bodyPr>
          <a:lstStyle/>
          <a:p>
            <a:pPr lvl="0"/>
            <a:r>
              <a:rPr lang="en-US" dirty="0"/>
              <a:t>PAUL HARRIS SOCIETY</a:t>
            </a:r>
          </a:p>
        </p:txBody>
      </p:sp>
      <p:sp>
        <p:nvSpPr>
          <p:cNvPr id="13" name="TextBox 12">
            <a:extLst>
              <a:ext uri="{FF2B5EF4-FFF2-40B4-BE49-F238E27FC236}">
                <a16:creationId xmlns:a16="http://schemas.microsoft.com/office/drawing/2014/main" id="{33B080A8-9B4D-4CBD-9B6C-409B6780AB51}"/>
              </a:ext>
            </a:extLst>
          </p:cNvPr>
          <p:cNvSpPr txBox="1"/>
          <p:nvPr/>
        </p:nvSpPr>
        <p:spPr>
          <a:xfrm>
            <a:off x="479457" y="1863992"/>
            <a:ext cx="6267331" cy="178510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Who are the society’s members?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Globally, more than </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30,000</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people belong to this giving society. These dedicated donors share a desire to give substantially and empower Rotary members to change lives in their communities and around the world. </a:t>
            </a:r>
          </a:p>
        </p:txBody>
      </p:sp>
      <p:graphicFrame>
        <p:nvGraphicFramePr>
          <p:cNvPr id="5" name="Table 4">
            <a:extLst>
              <a:ext uri="{FF2B5EF4-FFF2-40B4-BE49-F238E27FC236}">
                <a16:creationId xmlns:a16="http://schemas.microsoft.com/office/drawing/2014/main" id="{A91CCA4A-5218-4FBA-A3E3-04EEB687061E}"/>
              </a:ext>
            </a:extLst>
          </p:cNvPr>
          <p:cNvGraphicFramePr>
            <a:graphicFrameLocks noGrp="1"/>
          </p:cNvGraphicFramePr>
          <p:nvPr/>
        </p:nvGraphicFramePr>
        <p:xfrm>
          <a:off x="8078493" y="1886121"/>
          <a:ext cx="3709851" cy="4356583"/>
        </p:xfrm>
        <a:graphic>
          <a:graphicData uri="http://schemas.openxmlformats.org/drawingml/2006/table">
            <a:tbl>
              <a:tblPr firstRow="1">
                <a:tableStyleId>{3B4B98B0-60AC-42C2-AFA5-B58CD77FA1E5}</a:tableStyleId>
              </a:tblPr>
              <a:tblGrid>
                <a:gridCol w="679268">
                  <a:extLst>
                    <a:ext uri="{9D8B030D-6E8A-4147-A177-3AD203B41FA5}">
                      <a16:colId xmlns:a16="http://schemas.microsoft.com/office/drawing/2014/main" val="3489609654"/>
                    </a:ext>
                  </a:extLst>
                </a:gridCol>
                <a:gridCol w="1619794">
                  <a:extLst>
                    <a:ext uri="{9D8B030D-6E8A-4147-A177-3AD203B41FA5}">
                      <a16:colId xmlns:a16="http://schemas.microsoft.com/office/drawing/2014/main" val="2146555351"/>
                    </a:ext>
                  </a:extLst>
                </a:gridCol>
                <a:gridCol w="1410789">
                  <a:extLst>
                    <a:ext uri="{9D8B030D-6E8A-4147-A177-3AD203B41FA5}">
                      <a16:colId xmlns:a16="http://schemas.microsoft.com/office/drawing/2014/main" val="1799850687"/>
                    </a:ext>
                  </a:extLst>
                </a:gridCol>
              </a:tblGrid>
              <a:tr h="465723">
                <a:tc>
                  <a:txBody>
                    <a:bodyPr/>
                    <a:lstStyle/>
                    <a:p>
                      <a:endParaRPr lang="en-US" sz="1800" dirty="0">
                        <a:solidFill>
                          <a:srgbClr val="333333"/>
                        </a:solidFill>
                        <a:latin typeface="Arial" panose="020B0604020202020204" pitchFamily="34" charset="0"/>
                        <a:cs typeface="Arial" panose="020B0604020202020204" pitchFamily="34" charset="0"/>
                      </a:endParaRPr>
                    </a:p>
                  </a:txBody>
                  <a:tcPr marL="74143" marR="74143" marT="37051" marB="37051" anchor="ctr"/>
                </a:tc>
                <a:tc>
                  <a:txBody>
                    <a:bodyPr/>
                    <a:lstStyle/>
                    <a:p>
                      <a:r>
                        <a:rPr lang="en-US" sz="2000" dirty="0">
                          <a:solidFill>
                            <a:srgbClr val="333333"/>
                          </a:solidFill>
                          <a:latin typeface="Arial" panose="020B0604020202020204" pitchFamily="34" charset="0"/>
                          <a:cs typeface="Arial" panose="020B0604020202020204" pitchFamily="34" charset="0"/>
                        </a:rPr>
                        <a:t>Country</a:t>
                      </a:r>
                    </a:p>
                  </a:txBody>
                  <a:tcPr marL="74143" marR="74143" marT="37051" marB="37051" anchor="ctr"/>
                </a:tc>
                <a:tc>
                  <a:txBody>
                    <a:bodyPr/>
                    <a:lstStyle/>
                    <a:p>
                      <a:pPr algn="ctr"/>
                      <a:r>
                        <a:rPr lang="en-US" sz="2000" dirty="0">
                          <a:solidFill>
                            <a:srgbClr val="333333"/>
                          </a:solidFill>
                          <a:latin typeface="Arial" panose="020B0604020202020204" pitchFamily="34" charset="0"/>
                          <a:cs typeface="Arial" panose="020B0604020202020204" pitchFamily="34" charset="0"/>
                        </a:rPr>
                        <a:t>Members</a:t>
                      </a:r>
                    </a:p>
                  </a:txBody>
                  <a:tcPr marL="74143" marR="74143" marT="37051" marB="37051" anchor="ctr"/>
                </a:tc>
                <a:extLst>
                  <a:ext uri="{0D108BD9-81ED-4DB2-BD59-A6C34878D82A}">
                    <a16:rowId xmlns:a16="http://schemas.microsoft.com/office/drawing/2014/main" val="1770706879"/>
                  </a:ext>
                </a:extLst>
              </a:tr>
              <a:tr h="389086">
                <a:tc>
                  <a:txBody>
                    <a:bodyPr/>
                    <a:lstStyle/>
                    <a:p>
                      <a:pPr algn="r"/>
                      <a:r>
                        <a:rPr lang="en-US" sz="1800" dirty="0">
                          <a:solidFill>
                            <a:srgbClr val="333333"/>
                          </a:solidFill>
                          <a:latin typeface="Arial" panose="020B0604020202020204" pitchFamily="34" charset="0"/>
                          <a:cs typeface="Arial" panose="020B0604020202020204" pitchFamily="34" charset="0"/>
                        </a:rPr>
                        <a:t>1.</a:t>
                      </a:r>
                    </a:p>
                  </a:txBody>
                  <a:tcPr marL="74143" marR="74143" marT="37051" marB="37051" anchor="ctr"/>
                </a:tc>
                <a:tc>
                  <a:txBody>
                    <a:bodyPr/>
                    <a:lstStyle/>
                    <a:p>
                      <a:r>
                        <a:rPr lang="en-US" sz="1800" dirty="0">
                          <a:solidFill>
                            <a:srgbClr val="333333"/>
                          </a:solidFill>
                          <a:latin typeface="Arial" panose="020B0604020202020204" pitchFamily="34" charset="0"/>
                          <a:cs typeface="Arial" panose="020B0604020202020204" pitchFamily="34" charset="0"/>
                        </a:rPr>
                        <a:t>United States</a:t>
                      </a:r>
                    </a:p>
                  </a:txBody>
                  <a:tcPr marL="74143" marR="74143" marT="37051" marB="37051" anchor="ctr"/>
                </a:tc>
                <a:tc>
                  <a:txBody>
                    <a:bodyPr/>
                    <a:lstStyle/>
                    <a:p>
                      <a:pPr algn="ctr"/>
                      <a:r>
                        <a:rPr lang="en-US" sz="1800" dirty="0">
                          <a:solidFill>
                            <a:srgbClr val="333333"/>
                          </a:solidFill>
                          <a:latin typeface="Arial" panose="020B0604020202020204" pitchFamily="34" charset="0"/>
                          <a:cs typeface="Arial" panose="020B0604020202020204" pitchFamily="34" charset="0"/>
                        </a:rPr>
                        <a:t>14,938</a:t>
                      </a:r>
                    </a:p>
                  </a:txBody>
                  <a:tcPr marL="74143" marR="74143" marT="37051" marB="37051" anchor="ctr"/>
                </a:tc>
                <a:extLst>
                  <a:ext uri="{0D108BD9-81ED-4DB2-BD59-A6C34878D82A}">
                    <a16:rowId xmlns:a16="http://schemas.microsoft.com/office/drawing/2014/main" val="472068483"/>
                  </a:ext>
                </a:extLst>
              </a:tr>
              <a:tr h="389086">
                <a:tc>
                  <a:txBody>
                    <a:bodyPr/>
                    <a:lstStyle/>
                    <a:p>
                      <a:pPr algn="r"/>
                      <a:r>
                        <a:rPr lang="en-US" sz="1800" dirty="0">
                          <a:solidFill>
                            <a:srgbClr val="333333"/>
                          </a:solidFill>
                          <a:latin typeface="Arial" panose="020B0604020202020204" pitchFamily="34" charset="0"/>
                          <a:cs typeface="Arial" panose="020B0604020202020204" pitchFamily="34" charset="0"/>
                        </a:rPr>
                        <a:t>2.</a:t>
                      </a:r>
                    </a:p>
                  </a:txBody>
                  <a:tcPr marL="74143" marR="74143" marT="37051" marB="37051" anchor="ctr"/>
                </a:tc>
                <a:tc>
                  <a:txBody>
                    <a:bodyPr/>
                    <a:lstStyle/>
                    <a:p>
                      <a:r>
                        <a:rPr lang="en-US" sz="1800" dirty="0">
                          <a:solidFill>
                            <a:srgbClr val="333333"/>
                          </a:solidFill>
                          <a:latin typeface="Arial" panose="020B0604020202020204" pitchFamily="34" charset="0"/>
                          <a:cs typeface="Arial" panose="020B0604020202020204" pitchFamily="34" charset="0"/>
                        </a:rPr>
                        <a:t>Korea</a:t>
                      </a:r>
                    </a:p>
                  </a:txBody>
                  <a:tcPr marL="74143" marR="74143" marT="37051" marB="37051" anchor="ctr"/>
                </a:tc>
                <a:tc>
                  <a:txBody>
                    <a:bodyPr/>
                    <a:lstStyle/>
                    <a:p>
                      <a:pPr algn="ctr"/>
                      <a:r>
                        <a:rPr lang="en-US" sz="1800" dirty="0">
                          <a:solidFill>
                            <a:srgbClr val="333333"/>
                          </a:solidFill>
                          <a:latin typeface="Arial" panose="020B0604020202020204" pitchFamily="34" charset="0"/>
                          <a:cs typeface="Arial" panose="020B0604020202020204" pitchFamily="34" charset="0"/>
                        </a:rPr>
                        <a:t>5,285</a:t>
                      </a:r>
                    </a:p>
                  </a:txBody>
                  <a:tcPr marL="74143" marR="74143" marT="37051" marB="37051" anchor="ctr"/>
                </a:tc>
                <a:extLst>
                  <a:ext uri="{0D108BD9-81ED-4DB2-BD59-A6C34878D82A}">
                    <a16:rowId xmlns:a16="http://schemas.microsoft.com/office/drawing/2014/main" val="2649109888"/>
                  </a:ext>
                </a:extLst>
              </a:tr>
              <a:tr h="389086">
                <a:tc>
                  <a:txBody>
                    <a:bodyPr/>
                    <a:lstStyle/>
                    <a:p>
                      <a:pPr algn="r"/>
                      <a:r>
                        <a:rPr lang="en-US" sz="1800" dirty="0">
                          <a:solidFill>
                            <a:srgbClr val="333333"/>
                          </a:solidFill>
                          <a:latin typeface="Arial" panose="020B0604020202020204" pitchFamily="34" charset="0"/>
                          <a:cs typeface="Arial" panose="020B0604020202020204" pitchFamily="34" charset="0"/>
                        </a:rPr>
                        <a:t>3.</a:t>
                      </a:r>
                    </a:p>
                  </a:txBody>
                  <a:tcPr marL="74143" marR="74143" marT="37051" marB="37051" anchor="ctr"/>
                </a:tc>
                <a:tc>
                  <a:txBody>
                    <a:bodyPr/>
                    <a:lstStyle/>
                    <a:p>
                      <a:r>
                        <a:rPr lang="en-US" sz="1800" dirty="0">
                          <a:solidFill>
                            <a:srgbClr val="333333"/>
                          </a:solidFill>
                          <a:latin typeface="Arial" panose="020B0604020202020204" pitchFamily="34" charset="0"/>
                          <a:cs typeface="Arial" panose="020B0604020202020204" pitchFamily="34" charset="0"/>
                        </a:rPr>
                        <a:t>India</a:t>
                      </a:r>
                    </a:p>
                  </a:txBody>
                  <a:tcPr marL="74143" marR="74143" marT="37051" marB="37051" anchor="ctr"/>
                </a:tc>
                <a:tc>
                  <a:txBody>
                    <a:bodyPr/>
                    <a:lstStyle/>
                    <a:p>
                      <a:pPr algn="ctr"/>
                      <a:r>
                        <a:rPr lang="en-US" sz="1800" dirty="0">
                          <a:solidFill>
                            <a:srgbClr val="333333"/>
                          </a:solidFill>
                          <a:latin typeface="Arial" panose="020B0604020202020204" pitchFamily="34" charset="0"/>
                          <a:cs typeface="Arial" panose="020B0604020202020204" pitchFamily="34" charset="0"/>
                        </a:rPr>
                        <a:t>1,432</a:t>
                      </a:r>
                    </a:p>
                  </a:txBody>
                  <a:tcPr marL="74143" marR="74143" marT="37051" marB="37051" anchor="ctr"/>
                </a:tc>
                <a:extLst>
                  <a:ext uri="{0D108BD9-81ED-4DB2-BD59-A6C34878D82A}">
                    <a16:rowId xmlns:a16="http://schemas.microsoft.com/office/drawing/2014/main" val="956363191"/>
                  </a:ext>
                </a:extLst>
              </a:tr>
              <a:tr h="389086">
                <a:tc>
                  <a:txBody>
                    <a:bodyPr/>
                    <a:lstStyle/>
                    <a:p>
                      <a:pPr algn="r"/>
                      <a:r>
                        <a:rPr lang="en-US" sz="1800" dirty="0">
                          <a:solidFill>
                            <a:srgbClr val="333333"/>
                          </a:solidFill>
                          <a:latin typeface="Arial" panose="020B0604020202020204" pitchFamily="34" charset="0"/>
                          <a:cs typeface="Arial" panose="020B0604020202020204" pitchFamily="34" charset="0"/>
                        </a:rPr>
                        <a:t>4.</a:t>
                      </a:r>
                    </a:p>
                  </a:txBody>
                  <a:tcPr marL="74143" marR="74143" marT="37051" marB="37051" anchor="ctr"/>
                </a:tc>
                <a:tc>
                  <a:txBody>
                    <a:bodyPr/>
                    <a:lstStyle/>
                    <a:p>
                      <a:r>
                        <a:rPr lang="en-US" sz="1800" dirty="0">
                          <a:solidFill>
                            <a:srgbClr val="333333"/>
                          </a:solidFill>
                          <a:latin typeface="Arial" panose="020B0604020202020204" pitchFamily="34" charset="0"/>
                          <a:cs typeface="Arial" panose="020B0604020202020204" pitchFamily="34" charset="0"/>
                        </a:rPr>
                        <a:t>Japan</a:t>
                      </a:r>
                    </a:p>
                  </a:txBody>
                  <a:tcPr marL="74143" marR="74143" marT="37051" marB="37051" anchor="ctr"/>
                </a:tc>
                <a:tc>
                  <a:txBody>
                    <a:bodyPr/>
                    <a:lstStyle/>
                    <a:p>
                      <a:pPr algn="ctr"/>
                      <a:r>
                        <a:rPr lang="en-US" sz="1800" dirty="0">
                          <a:solidFill>
                            <a:srgbClr val="333333"/>
                          </a:solidFill>
                          <a:latin typeface="Arial" panose="020B0604020202020204" pitchFamily="34" charset="0"/>
                          <a:cs typeface="Arial" panose="020B0604020202020204" pitchFamily="34" charset="0"/>
                        </a:rPr>
                        <a:t>1,272</a:t>
                      </a:r>
                    </a:p>
                  </a:txBody>
                  <a:tcPr marL="74143" marR="74143" marT="37051" marB="37051" anchor="ctr"/>
                </a:tc>
                <a:extLst>
                  <a:ext uri="{0D108BD9-81ED-4DB2-BD59-A6C34878D82A}">
                    <a16:rowId xmlns:a16="http://schemas.microsoft.com/office/drawing/2014/main" val="1559600228"/>
                  </a:ext>
                </a:extLst>
              </a:tr>
              <a:tr h="389086">
                <a:tc>
                  <a:txBody>
                    <a:bodyPr/>
                    <a:lstStyle/>
                    <a:p>
                      <a:pPr algn="r"/>
                      <a:r>
                        <a:rPr lang="en-US" sz="1800" dirty="0">
                          <a:solidFill>
                            <a:srgbClr val="333333"/>
                          </a:solidFill>
                          <a:latin typeface="Arial" panose="020B0604020202020204" pitchFamily="34" charset="0"/>
                          <a:cs typeface="Arial" panose="020B0604020202020204" pitchFamily="34" charset="0"/>
                        </a:rPr>
                        <a:t>5.</a:t>
                      </a:r>
                    </a:p>
                  </a:txBody>
                  <a:tcPr marL="74143" marR="74143" marT="37051" marB="37051" anchor="ctr"/>
                </a:tc>
                <a:tc>
                  <a:txBody>
                    <a:bodyPr/>
                    <a:lstStyle/>
                    <a:p>
                      <a:r>
                        <a:rPr lang="en-US" sz="1800" dirty="0">
                          <a:solidFill>
                            <a:srgbClr val="333333"/>
                          </a:solidFill>
                          <a:latin typeface="Arial" panose="020B0604020202020204" pitchFamily="34" charset="0"/>
                          <a:cs typeface="Arial" panose="020B0604020202020204" pitchFamily="34" charset="0"/>
                        </a:rPr>
                        <a:t>Canada</a:t>
                      </a:r>
                    </a:p>
                  </a:txBody>
                  <a:tcPr marL="74143" marR="74143" marT="37051" marB="37051" anchor="ctr"/>
                </a:tc>
                <a:tc>
                  <a:txBody>
                    <a:bodyPr/>
                    <a:lstStyle/>
                    <a:p>
                      <a:pPr algn="ctr"/>
                      <a:r>
                        <a:rPr lang="en-US" sz="1800" dirty="0">
                          <a:solidFill>
                            <a:srgbClr val="333333"/>
                          </a:solidFill>
                          <a:latin typeface="Arial" panose="020B0604020202020204" pitchFamily="34" charset="0"/>
                          <a:cs typeface="Arial" panose="020B0604020202020204" pitchFamily="34" charset="0"/>
                        </a:rPr>
                        <a:t>1,037</a:t>
                      </a:r>
                    </a:p>
                  </a:txBody>
                  <a:tcPr marL="74143" marR="74143" marT="37051" marB="37051" anchor="ctr"/>
                </a:tc>
                <a:extLst>
                  <a:ext uri="{0D108BD9-81ED-4DB2-BD59-A6C34878D82A}">
                    <a16:rowId xmlns:a16="http://schemas.microsoft.com/office/drawing/2014/main" val="3987982510"/>
                  </a:ext>
                </a:extLst>
              </a:tr>
              <a:tr h="389086">
                <a:tc>
                  <a:txBody>
                    <a:bodyPr/>
                    <a:lstStyle/>
                    <a:p>
                      <a:pPr algn="r"/>
                      <a:r>
                        <a:rPr lang="en-US" sz="1800" dirty="0">
                          <a:solidFill>
                            <a:srgbClr val="333333"/>
                          </a:solidFill>
                          <a:latin typeface="Arial" panose="020B0604020202020204" pitchFamily="34" charset="0"/>
                          <a:cs typeface="Arial" panose="020B0604020202020204" pitchFamily="34" charset="0"/>
                        </a:rPr>
                        <a:t>6.</a:t>
                      </a:r>
                    </a:p>
                  </a:txBody>
                  <a:tcPr marL="74143" marR="74143" marT="37051" marB="37051" anchor="ctr"/>
                </a:tc>
                <a:tc>
                  <a:txBody>
                    <a:bodyPr/>
                    <a:lstStyle/>
                    <a:p>
                      <a:r>
                        <a:rPr lang="en-US" sz="1800" dirty="0">
                          <a:solidFill>
                            <a:srgbClr val="333333"/>
                          </a:solidFill>
                          <a:latin typeface="Arial" panose="020B0604020202020204" pitchFamily="34" charset="0"/>
                          <a:cs typeface="Arial" panose="020B0604020202020204" pitchFamily="34" charset="0"/>
                        </a:rPr>
                        <a:t>Philippines</a:t>
                      </a:r>
                    </a:p>
                  </a:txBody>
                  <a:tcPr marL="74143" marR="74143" marT="37051" marB="37051" anchor="ctr"/>
                </a:tc>
                <a:tc>
                  <a:txBody>
                    <a:bodyPr/>
                    <a:lstStyle/>
                    <a:p>
                      <a:pPr algn="ctr"/>
                      <a:r>
                        <a:rPr lang="en-US" sz="1800" dirty="0">
                          <a:solidFill>
                            <a:srgbClr val="333333"/>
                          </a:solidFill>
                          <a:latin typeface="Arial" panose="020B0604020202020204" pitchFamily="34" charset="0"/>
                          <a:cs typeface="Arial" panose="020B0604020202020204" pitchFamily="34" charset="0"/>
                        </a:rPr>
                        <a:t>1,002</a:t>
                      </a:r>
                    </a:p>
                  </a:txBody>
                  <a:tcPr marL="74143" marR="74143" marT="37051" marB="37051" anchor="ctr"/>
                </a:tc>
                <a:extLst>
                  <a:ext uri="{0D108BD9-81ED-4DB2-BD59-A6C34878D82A}">
                    <a16:rowId xmlns:a16="http://schemas.microsoft.com/office/drawing/2014/main" val="1813091934"/>
                  </a:ext>
                </a:extLst>
              </a:tr>
              <a:tr h="389086">
                <a:tc>
                  <a:txBody>
                    <a:bodyPr/>
                    <a:lstStyle/>
                    <a:p>
                      <a:pPr algn="r"/>
                      <a:r>
                        <a:rPr lang="en-US" sz="1800" dirty="0">
                          <a:solidFill>
                            <a:srgbClr val="333333"/>
                          </a:solidFill>
                          <a:latin typeface="Arial" panose="020B0604020202020204" pitchFamily="34" charset="0"/>
                          <a:cs typeface="Arial" panose="020B0604020202020204" pitchFamily="34" charset="0"/>
                        </a:rPr>
                        <a:t>7.</a:t>
                      </a:r>
                    </a:p>
                  </a:txBody>
                  <a:tcPr marL="74143" marR="74143" marT="37051" marB="37051" anchor="ctr"/>
                </a:tc>
                <a:tc>
                  <a:txBody>
                    <a:bodyPr/>
                    <a:lstStyle/>
                    <a:p>
                      <a:r>
                        <a:rPr lang="en-US" sz="1800" dirty="0">
                          <a:solidFill>
                            <a:srgbClr val="333333"/>
                          </a:solidFill>
                          <a:latin typeface="Arial" panose="020B0604020202020204" pitchFamily="34" charset="0"/>
                          <a:cs typeface="Arial" panose="020B0604020202020204" pitchFamily="34" charset="0"/>
                        </a:rPr>
                        <a:t>Taiwan</a:t>
                      </a:r>
                    </a:p>
                  </a:txBody>
                  <a:tcPr marL="74143" marR="74143" marT="37051" marB="37051" anchor="ctr"/>
                </a:tc>
                <a:tc>
                  <a:txBody>
                    <a:bodyPr/>
                    <a:lstStyle/>
                    <a:p>
                      <a:pPr algn="ctr"/>
                      <a:r>
                        <a:rPr lang="en-US" sz="1800" dirty="0">
                          <a:solidFill>
                            <a:srgbClr val="333333"/>
                          </a:solidFill>
                          <a:latin typeface="Arial" panose="020B0604020202020204" pitchFamily="34" charset="0"/>
                          <a:cs typeface="Arial" panose="020B0604020202020204" pitchFamily="34" charset="0"/>
                        </a:rPr>
                        <a:t>903</a:t>
                      </a:r>
                    </a:p>
                  </a:txBody>
                  <a:tcPr marL="74143" marR="74143" marT="37051" marB="37051" anchor="ctr"/>
                </a:tc>
                <a:extLst>
                  <a:ext uri="{0D108BD9-81ED-4DB2-BD59-A6C34878D82A}">
                    <a16:rowId xmlns:a16="http://schemas.microsoft.com/office/drawing/2014/main" val="3366462544"/>
                  </a:ext>
                </a:extLst>
              </a:tr>
              <a:tr h="389086">
                <a:tc>
                  <a:txBody>
                    <a:bodyPr/>
                    <a:lstStyle/>
                    <a:p>
                      <a:pPr algn="r"/>
                      <a:r>
                        <a:rPr lang="en-US" sz="1800" dirty="0">
                          <a:solidFill>
                            <a:srgbClr val="333333"/>
                          </a:solidFill>
                          <a:latin typeface="Arial" panose="020B0604020202020204" pitchFamily="34" charset="0"/>
                          <a:cs typeface="Arial" panose="020B0604020202020204" pitchFamily="34" charset="0"/>
                        </a:rPr>
                        <a:t>8.</a:t>
                      </a:r>
                    </a:p>
                  </a:txBody>
                  <a:tcPr marL="74143" marR="74143" marT="37051" marB="37051" anchor="ctr"/>
                </a:tc>
                <a:tc>
                  <a:txBody>
                    <a:bodyPr/>
                    <a:lstStyle/>
                    <a:p>
                      <a:r>
                        <a:rPr lang="en-US" sz="1800" dirty="0">
                          <a:solidFill>
                            <a:srgbClr val="333333"/>
                          </a:solidFill>
                          <a:latin typeface="Arial" panose="020B0604020202020204" pitchFamily="34" charset="0"/>
                          <a:cs typeface="Arial" panose="020B0604020202020204" pitchFamily="34" charset="0"/>
                        </a:rPr>
                        <a:t>Australia</a:t>
                      </a:r>
                    </a:p>
                  </a:txBody>
                  <a:tcPr marL="74143" marR="74143" marT="37051" marB="37051" anchor="ctr"/>
                </a:tc>
                <a:tc>
                  <a:txBody>
                    <a:bodyPr/>
                    <a:lstStyle/>
                    <a:p>
                      <a:pPr algn="ctr"/>
                      <a:r>
                        <a:rPr lang="en-US" sz="1800" dirty="0">
                          <a:solidFill>
                            <a:srgbClr val="333333"/>
                          </a:solidFill>
                          <a:latin typeface="Arial" panose="020B0604020202020204" pitchFamily="34" charset="0"/>
                          <a:cs typeface="Arial" panose="020B0604020202020204" pitchFamily="34" charset="0"/>
                        </a:rPr>
                        <a:t>651</a:t>
                      </a:r>
                    </a:p>
                  </a:txBody>
                  <a:tcPr marL="74143" marR="74143" marT="37051" marB="37051" anchor="ctr"/>
                </a:tc>
                <a:extLst>
                  <a:ext uri="{0D108BD9-81ED-4DB2-BD59-A6C34878D82A}">
                    <a16:rowId xmlns:a16="http://schemas.microsoft.com/office/drawing/2014/main" val="2102548089"/>
                  </a:ext>
                </a:extLst>
              </a:tr>
              <a:tr h="389086">
                <a:tc>
                  <a:txBody>
                    <a:bodyPr/>
                    <a:lstStyle/>
                    <a:p>
                      <a:pPr algn="r"/>
                      <a:r>
                        <a:rPr lang="en-US" sz="1800" dirty="0">
                          <a:solidFill>
                            <a:srgbClr val="333333"/>
                          </a:solidFill>
                          <a:latin typeface="Arial" panose="020B0604020202020204" pitchFamily="34" charset="0"/>
                          <a:cs typeface="Arial" panose="020B0604020202020204" pitchFamily="34" charset="0"/>
                        </a:rPr>
                        <a:t>9.</a:t>
                      </a:r>
                    </a:p>
                  </a:txBody>
                  <a:tcPr marL="74143" marR="74143" marT="37051" marB="37051" anchor="ctr"/>
                </a:tc>
                <a:tc>
                  <a:txBody>
                    <a:bodyPr/>
                    <a:lstStyle/>
                    <a:p>
                      <a:r>
                        <a:rPr lang="en-US" sz="1800" dirty="0">
                          <a:solidFill>
                            <a:srgbClr val="333333"/>
                          </a:solidFill>
                          <a:latin typeface="Arial" panose="020B0604020202020204" pitchFamily="34" charset="0"/>
                          <a:cs typeface="Arial" panose="020B0604020202020204" pitchFamily="34" charset="0"/>
                        </a:rPr>
                        <a:t>Brazil</a:t>
                      </a:r>
                    </a:p>
                  </a:txBody>
                  <a:tcPr marL="74143" marR="74143" marT="37051" marB="37051" anchor="ctr"/>
                </a:tc>
                <a:tc>
                  <a:txBody>
                    <a:bodyPr/>
                    <a:lstStyle/>
                    <a:p>
                      <a:pPr algn="ctr"/>
                      <a:r>
                        <a:rPr lang="en-US" sz="1800" dirty="0">
                          <a:solidFill>
                            <a:srgbClr val="333333"/>
                          </a:solidFill>
                          <a:latin typeface="Arial" panose="020B0604020202020204" pitchFamily="34" charset="0"/>
                          <a:cs typeface="Arial" panose="020B0604020202020204" pitchFamily="34" charset="0"/>
                        </a:rPr>
                        <a:t>544</a:t>
                      </a:r>
                    </a:p>
                  </a:txBody>
                  <a:tcPr marL="74143" marR="74143" marT="37051" marB="37051" anchor="ctr"/>
                </a:tc>
                <a:extLst>
                  <a:ext uri="{0D108BD9-81ED-4DB2-BD59-A6C34878D82A}">
                    <a16:rowId xmlns:a16="http://schemas.microsoft.com/office/drawing/2014/main" val="11449131"/>
                  </a:ext>
                </a:extLst>
              </a:tr>
              <a:tr h="389086">
                <a:tc>
                  <a:txBody>
                    <a:bodyPr/>
                    <a:lstStyle/>
                    <a:p>
                      <a:pPr algn="r"/>
                      <a:r>
                        <a:rPr lang="en-US" sz="1800" dirty="0">
                          <a:solidFill>
                            <a:srgbClr val="333333"/>
                          </a:solidFill>
                          <a:latin typeface="Arial" panose="020B0604020202020204" pitchFamily="34" charset="0"/>
                          <a:cs typeface="Arial" panose="020B0604020202020204" pitchFamily="34" charset="0"/>
                        </a:rPr>
                        <a:t>10.</a:t>
                      </a:r>
                    </a:p>
                  </a:txBody>
                  <a:tcPr marL="74143" marR="74143" marT="37051" marB="37051" anchor="ctr"/>
                </a:tc>
                <a:tc>
                  <a:txBody>
                    <a:bodyPr/>
                    <a:lstStyle/>
                    <a:p>
                      <a:r>
                        <a:rPr lang="en-US" sz="1800" dirty="0">
                          <a:solidFill>
                            <a:srgbClr val="333333"/>
                          </a:solidFill>
                          <a:latin typeface="Arial" panose="020B0604020202020204" pitchFamily="34" charset="0"/>
                          <a:cs typeface="Arial" panose="020B0604020202020204" pitchFamily="34" charset="0"/>
                        </a:rPr>
                        <a:t>Mexico</a:t>
                      </a:r>
                    </a:p>
                  </a:txBody>
                  <a:tcPr marL="74143" marR="74143" marT="37051" marB="37051" anchor="ctr"/>
                </a:tc>
                <a:tc>
                  <a:txBody>
                    <a:bodyPr/>
                    <a:lstStyle/>
                    <a:p>
                      <a:pPr algn="ctr"/>
                      <a:r>
                        <a:rPr lang="en-US" sz="1800" dirty="0">
                          <a:solidFill>
                            <a:srgbClr val="333333"/>
                          </a:solidFill>
                          <a:latin typeface="Arial" panose="020B0604020202020204" pitchFamily="34" charset="0"/>
                          <a:cs typeface="Arial" panose="020B0604020202020204" pitchFamily="34" charset="0"/>
                        </a:rPr>
                        <a:t>336</a:t>
                      </a:r>
                    </a:p>
                  </a:txBody>
                  <a:tcPr marL="74143" marR="74143" marT="37051" marB="37051" anchor="ctr"/>
                </a:tc>
                <a:extLst>
                  <a:ext uri="{0D108BD9-81ED-4DB2-BD59-A6C34878D82A}">
                    <a16:rowId xmlns:a16="http://schemas.microsoft.com/office/drawing/2014/main" val="2845867182"/>
                  </a:ext>
                </a:extLst>
              </a:tr>
            </a:tbl>
          </a:graphicData>
        </a:graphic>
      </p:graphicFrame>
    </p:spTree>
    <p:custDataLst>
      <p:tags r:id="rId1"/>
    </p:custDataLst>
    <p:extLst>
      <p:ext uri="{BB962C8B-B14F-4D97-AF65-F5344CB8AC3E}">
        <p14:creationId xmlns:p14="http://schemas.microsoft.com/office/powerpoint/2010/main" val="418617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58800" y="2541587"/>
            <a:ext cx="4978400" cy="1135062"/>
          </a:xfrm>
        </p:spPr>
        <p:txBody>
          <a:bodyPr/>
          <a:lstStyle/>
          <a:p>
            <a:pPr lvl="0"/>
            <a:r>
              <a:rPr lang="en-US" dirty="0"/>
              <a:t>8 Focus-</a:t>
            </a:r>
          </a:p>
          <a:p>
            <a:pPr lvl="0"/>
            <a:r>
              <a:rPr lang="en-US" dirty="0" err="1"/>
              <a:t>gebieden</a:t>
            </a:r>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57F89861-51CF-AF50-634B-3D354459CE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18168" y="3676649"/>
            <a:ext cx="2202140" cy="2797629"/>
          </a:xfrm>
          <a:prstGeom prst="rect">
            <a:avLst/>
          </a:prstGeom>
        </p:spPr>
      </p:pic>
      <p:pic>
        <p:nvPicPr>
          <p:cNvPr id="12" name="Picture 11">
            <a:extLst>
              <a:ext uri="{FF2B5EF4-FFF2-40B4-BE49-F238E27FC236}">
                <a16:creationId xmlns:a16="http://schemas.microsoft.com/office/drawing/2014/main" id="{1F60823F-70D4-6035-0B4F-C10DC52C0E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72843" y="383722"/>
            <a:ext cx="4492790" cy="2803969"/>
          </a:xfrm>
          <a:prstGeom prst="rect">
            <a:avLst/>
          </a:prstGeom>
        </p:spPr>
      </p:pic>
    </p:spTree>
    <p:custDataLst>
      <p:tags r:id="rId1"/>
    </p:custDataLst>
    <p:extLst>
      <p:ext uri="{BB962C8B-B14F-4D97-AF65-F5344CB8AC3E}">
        <p14:creationId xmlns:p14="http://schemas.microsoft.com/office/powerpoint/2010/main" val="11740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204106" y="1"/>
            <a:ext cx="11683093" cy="1540042"/>
          </a:xfrm>
        </p:spPr>
        <p:txBody>
          <a:bodyPr>
            <a:normAutofit/>
          </a:bodyPr>
          <a:lstStyle/>
          <a:p>
            <a:r>
              <a:rPr lang="en-US" sz="4000" dirty="0"/>
              <a:t>Wat </a:t>
            </a:r>
            <a:r>
              <a:rPr lang="en-US" sz="4000" dirty="0" err="1"/>
              <a:t>gebeurt</a:t>
            </a:r>
            <a:r>
              <a:rPr lang="en-US" sz="4000" dirty="0"/>
              <a:t> er met mijn geld? </a:t>
            </a:r>
            <a:r>
              <a:rPr lang="en-US" sz="4000" dirty="0" err="1"/>
              <a:t>Een</a:t>
            </a:r>
            <a:r>
              <a:rPr lang="en-US" sz="4000" dirty="0"/>
              <a:t> </a:t>
            </a:r>
            <a:r>
              <a:rPr lang="en-US" sz="4000" dirty="0" err="1"/>
              <a:t>voorbeeld</a:t>
            </a:r>
            <a:r>
              <a:rPr lang="en-US" sz="4000" dirty="0"/>
              <a:t> : Peace centers</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204106" y="1684920"/>
            <a:ext cx="11506199" cy="5140476"/>
          </a:xfrm>
        </p:spPr>
        <p:txBody>
          <a:bodyPr>
            <a:normAutofit/>
          </a:bodyPr>
          <a:lstStyle/>
          <a:p>
            <a:pPr marL="400025" lvl="0" indent="0" fontAlgn="base">
              <a:lnSpc>
                <a:spcPct val="100000"/>
              </a:lnSpc>
              <a:spcBef>
                <a:spcPct val="0"/>
              </a:spcBef>
              <a:spcAft>
                <a:spcPts val="900"/>
              </a:spcAft>
              <a:buNone/>
            </a:pPr>
            <a:r>
              <a:rPr lang="en-GB" b="1" dirty="0">
                <a:solidFill>
                  <a:schemeClr val="tx1">
                    <a:lumMod val="75000"/>
                    <a:lumOff val="25000"/>
                  </a:schemeClr>
                </a:solidFill>
                <a:latin typeface="Arial" pitchFamily="-107" charset="0"/>
                <a:ea typeface="ヒラギノ角ゴ Pro W3" pitchFamily="-107" charset="-128"/>
                <a:cs typeface="ヒラギノ角ゴ Pro W3" pitchFamily="-107" charset="-128"/>
              </a:rPr>
              <a:t>Rotary Peace </a:t>
            </a:r>
            <a:r>
              <a:rPr lang="en-GB" b="1" dirty="0" err="1">
                <a:solidFill>
                  <a:schemeClr val="tx1">
                    <a:lumMod val="75000"/>
                    <a:lumOff val="25000"/>
                  </a:schemeClr>
                </a:solidFill>
                <a:latin typeface="Arial" pitchFamily="-107" charset="0"/>
                <a:ea typeface="ヒラギノ角ゴ Pro W3" pitchFamily="-107" charset="-128"/>
                <a:cs typeface="ヒラギノ角ゴ Pro W3" pitchFamily="-107" charset="-128"/>
              </a:rPr>
              <a:t>Center</a:t>
            </a:r>
            <a:r>
              <a:rPr lang="en-GB" b="1" dirty="0">
                <a:solidFill>
                  <a:schemeClr val="tx1">
                    <a:lumMod val="75000"/>
                    <a:lumOff val="25000"/>
                  </a:schemeClr>
                </a:solidFill>
                <a:latin typeface="Arial" pitchFamily="-107" charset="0"/>
                <a:ea typeface="ヒラギノ角ゴ Pro W3" pitchFamily="-107" charset="-128"/>
                <a:cs typeface="ヒラギノ角ゴ Pro W3" pitchFamily="-107" charset="-128"/>
              </a:rPr>
              <a:t> at </a:t>
            </a:r>
          </a:p>
          <a:p>
            <a:pPr marL="400025" lvl="0" indent="0" fontAlgn="base">
              <a:lnSpc>
                <a:spcPct val="100000"/>
              </a:lnSpc>
              <a:spcBef>
                <a:spcPct val="0"/>
              </a:spcBef>
              <a:spcAft>
                <a:spcPts val="900"/>
              </a:spcAft>
              <a:buNone/>
            </a:pPr>
            <a:r>
              <a:rPr lang="en-GB" b="1" dirty="0" err="1">
                <a:solidFill>
                  <a:schemeClr val="tx1">
                    <a:lumMod val="75000"/>
                    <a:lumOff val="25000"/>
                  </a:schemeClr>
                </a:solidFill>
                <a:latin typeface="Arial" pitchFamily="-107" charset="0"/>
                <a:ea typeface="ヒラギノ角ゴ Pro W3" pitchFamily="-107" charset="-128"/>
                <a:cs typeface="ヒラギノ角ゴ Pro W3" pitchFamily="-107" charset="-128"/>
              </a:rPr>
              <a:t>Makerere</a:t>
            </a:r>
            <a:r>
              <a:rPr lang="en-GB" b="1" dirty="0">
                <a:solidFill>
                  <a:schemeClr val="tx1">
                    <a:lumMod val="75000"/>
                    <a:lumOff val="25000"/>
                  </a:schemeClr>
                </a:solidFill>
                <a:latin typeface="Arial" pitchFamily="-107" charset="0"/>
                <a:ea typeface="ヒラギノ角ゴ Pro W3" pitchFamily="-107" charset="-128"/>
                <a:cs typeface="ヒラギノ角ゴ Pro W3" pitchFamily="-107" charset="-128"/>
              </a:rPr>
              <a:t> University, Uganda </a:t>
            </a:r>
          </a:p>
          <a:p>
            <a:r>
              <a:rPr lang="en-US" dirty="0">
                <a:solidFill>
                  <a:srgbClr val="D9185C"/>
                </a:solidFill>
                <a:latin typeface="Arial" panose="020B0604020202020204" pitchFamily="34" charset="0"/>
                <a:cs typeface="Arial" panose="020B0604020202020204" pitchFamily="34" charset="0"/>
              </a:rPr>
              <a:t>40 Fellowships </a:t>
            </a:r>
          </a:p>
          <a:p>
            <a:r>
              <a:rPr lang="en-US" dirty="0">
                <a:solidFill>
                  <a:srgbClr val="D9185C"/>
                </a:solidFill>
                <a:latin typeface="Arial" panose="020B0604020202020204" pitchFamily="34" charset="0"/>
                <a:cs typeface="Arial" panose="020B0604020202020204" pitchFamily="34" charset="0"/>
              </a:rPr>
              <a:t>Program on Peace / Conflict</a:t>
            </a:r>
          </a:p>
          <a:p>
            <a:r>
              <a:rPr lang="en-US" dirty="0">
                <a:solidFill>
                  <a:srgbClr val="D9185C"/>
                </a:solidFill>
                <a:latin typeface="Arial" panose="020B0604020202020204" pitchFamily="34" charset="0"/>
                <a:cs typeface="Arial" panose="020B0604020202020204" pitchFamily="34" charset="0"/>
              </a:rPr>
              <a:t>50/50 Men/Women</a:t>
            </a:r>
          </a:p>
          <a:p>
            <a:r>
              <a:rPr lang="en-US" dirty="0">
                <a:solidFill>
                  <a:srgbClr val="D9185C"/>
                </a:solidFill>
                <a:latin typeface="Arial" panose="020B0604020202020204" pitchFamily="34" charset="0"/>
                <a:cs typeface="Arial" panose="020B0604020202020204" pitchFamily="34" charset="0"/>
              </a:rPr>
              <a:t>50/50 Africa/World</a:t>
            </a:r>
          </a:p>
          <a:p>
            <a:endParaRPr lang="en-GB" dirty="0">
              <a:solidFill>
                <a:schemeClr val="tx1">
                  <a:lumMod val="75000"/>
                  <a:lumOff val="25000"/>
                </a:schemeClr>
              </a:solidFill>
              <a:latin typeface="Arial" pitchFamily="-107" charset="0"/>
              <a:ea typeface="ヒラギノ角ゴ Pro W3" pitchFamily="-107" charset="-128"/>
              <a:cs typeface="ヒラギノ角ゴ Pro W3" pitchFamily="-107" charset="-128"/>
            </a:endParaRPr>
          </a:p>
          <a:p>
            <a:pPr marL="400025" lvl="0" indent="0" fontAlgn="base">
              <a:lnSpc>
                <a:spcPct val="100000"/>
              </a:lnSpc>
              <a:spcBef>
                <a:spcPct val="0"/>
              </a:spcBef>
              <a:spcAft>
                <a:spcPts val="900"/>
              </a:spcAft>
              <a:buNone/>
            </a:pPr>
            <a:r>
              <a:rPr lang="en-GB" b="1" dirty="0">
                <a:solidFill>
                  <a:schemeClr val="tx1">
                    <a:lumMod val="75000"/>
                    <a:lumOff val="25000"/>
                  </a:schemeClr>
                </a:solidFill>
                <a:latin typeface="Arial" pitchFamily="-107" charset="0"/>
                <a:ea typeface="ヒラギノ角ゴ Pro W3" pitchFamily="-107" charset="-128"/>
                <a:cs typeface="ヒラギノ角ゴ Pro W3" pitchFamily="-107" charset="-128"/>
              </a:rPr>
              <a:t>Uppsala University, Sweden</a:t>
            </a:r>
          </a:p>
          <a:p>
            <a:r>
              <a:rPr lang="en-US" dirty="0">
                <a:solidFill>
                  <a:srgbClr val="D9185C"/>
                </a:solidFill>
                <a:latin typeface="Arial" panose="020B0604020202020204" pitchFamily="34" charset="0"/>
                <a:cs typeface="Arial" panose="020B0604020202020204" pitchFamily="34" charset="0"/>
              </a:rPr>
              <a:t>50 fellowships </a:t>
            </a:r>
          </a:p>
          <a:p>
            <a:r>
              <a:rPr lang="en-US" dirty="0">
                <a:solidFill>
                  <a:srgbClr val="D9185C"/>
                </a:solidFill>
                <a:latin typeface="Arial" panose="020B0604020202020204" pitchFamily="34" charset="0"/>
                <a:cs typeface="Arial" panose="020B0604020202020204" pitchFamily="34" charset="0"/>
              </a:rPr>
              <a:t>Program on Water/Peace/Conflict</a:t>
            </a:r>
          </a:p>
          <a:p>
            <a:pPr marL="400025" lvl="0" indent="0" fontAlgn="base">
              <a:lnSpc>
                <a:spcPct val="100000"/>
              </a:lnSpc>
              <a:spcBef>
                <a:spcPct val="0"/>
              </a:spcBef>
              <a:spcAft>
                <a:spcPts val="900"/>
              </a:spcAft>
              <a:buNone/>
            </a:pPr>
            <a:endParaRPr lang="en-GB" dirty="0">
              <a:solidFill>
                <a:schemeClr val="tx1">
                  <a:lumMod val="75000"/>
                  <a:lumOff val="25000"/>
                </a:schemeClr>
              </a:solidFill>
              <a:latin typeface="Arial" pitchFamily="-107" charset="0"/>
              <a:ea typeface="ヒラギノ角ゴ Pro W3" pitchFamily="-107" charset="-128"/>
              <a:cs typeface="ヒラギノ角ゴ Pro W3" pitchFamily="-107" charset="-128"/>
            </a:endParaRPr>
          </a:p>
          <a:p>
            <a:pPr marL="400025" lvl="0" indent="0" fontAlgn="base">
              <a:lnSpc>
                <a:spcPct val="100000"/>
              </a:lnSpc>
              <a:spcBef>
                <a:spcPct val="0"/>
              </a:spcBef>
              <a:spcAft>
                <a:spcPts val="900"/>
              </a:spcAft>
              <a:buNone/>
            </a:pPr>
            <a:endParaRPr lang="en-GB" dirty="0">
              <a:solidFill>
                <a:schemeClr val="tx1">
                  <a:lumMod val="75000"/>
                  <a:lumOff val="25000"/>
                </a:schemeClr>
              </a:solidFill>
              <a:latin typeface="Arial" pitchFamily="-107" charset="0"/>
              <a:ea typeface="ヒラギノ角ゴ Pro W3" pitchFamily="-107" charset="-128"/>
              <a:cs typeface="ヒラギノ角ゴ Pro W3" pitchFamily="-107" charset="-128"/>
            </a:endParaRPr>
          </a:p>
          <a:p>
            <a:pPr marL="400025" lvl="0" indent="0" fontAlgn="base">
              <a:lnSpc>
                <a:spcPct val="100000"/>
              </a:lnSpc>
              <a:spcBef>
                <a:spcPct val="0"/>
              </a:spcBef>
              <a:spcAft>
                <a:spcPts val="900"/>
              </a:spcAft>
              <a:buNone/>
            </a:pPr>
            <a:endParaRPr lang="en-GB" dirty="0">
              <a:solidFill>
                <a:schemeClr val="tx1">
                  <a:lumMod val="75000"/>
                  <a:lumOff val="25000"/>
                </a:schemeClr>
              </a:solidFill>
              <a:latin typeface="Arial" pitchFamily="-107" charset="0"/>
              <a:ea typeface="ヒラギノ角ゴ Pro W3" pitchFamily="-107" charset="-128"/>
              <a:cs typeface="ヒラギノ角ゴ Pro W3" pitchFamily="-107" charset="-128"/>
            </a:endParaRPr>
          </a:p>
          <a:p>
            <a:pPr marL="400025" lvl="0" indent="0" fontAlgn="base">
              <a:lnSpc>
                <a:spcPct val="100000"/>
              </a:lnSpc>
              <a:spcBef>
                <a:spcPct val="0"/>
              </a:spcBef>
              <a:spcAft>
                <a:spcPts val="900"/>
              </a:spcAft>
              <a:buNone/>
            </a:pPr>
            <a:endParaRPr lang="en-GB" dirty="0">
              <a:solidFill>
                <a:schemeClr val="tx1">
                  <a:lumMod val="75000"/>
                  <a:lumOff val="25000"/>
                </a:schemeClr>
              </a:solidFill>
              <a:latin typeface="Arial" pitchFamily="-107" charset="0"/>
              <a:ea typeface="ヒラギノ角ゴ Pro W3" pitchFamily="-107" charset="-128"/>
              <a:cs typeface="ヒラギノ角ゴ Pro W3" pitchFamily="-107" charset="-128"/>
            </a:endParaRPr>
          </a:p>
          <a:p>
            <a:pPr marL="400025" lvl="0" indent="0" fontAlgn="base">
              <a:lnSpc>
                <a:spcPct val="100000"/>
              </a:lnSpc>
              <a:spcBef>
                <a:spcPct val="0"/>
              </a:spcBef>
              <a:spcAft>
                <a:spcPts val="900"/>
              </a:spcAft>
              <a:buNone/>
            </a:pPr>
            <a:endParaRPr lang="en-GB" dirty="0">
              <a:solidFill>
                <a:schemeClr val="tx1">
                  <a:lumMod val="75000"/>
                  <a:lumOff val="25000"/>
                </a:schemeClr>
              </a:solidFill>
              <a:latin typeface="Arial" pitchFamily="-107" charset="0"/>
              <a:ea typeface="ヒラギノ角ゴ Pro W3" pitchFamily="-107" charset="-128"/>
              <a:cs typeface="ヒラギノ角ゴ Pro W3" pitchFamily="-107" charset="-128"/>
            </a:endParaRPr>
          </a:p>
          <a:p>
            <a:pPr marL="742925" lvl="0" indent="-342900" fontAlgn="base">
              <a:lnSpc>
                <a:spcPct val="100000"/>
              </a:lnSpc>
              <a:spcBef>
                <a:spcPct val="0"/>
              </a:spcBef>
              <a:spcAft>
                <a:spcPts val="900"/>
              </a:spcAft>
            </a:pPr>
            <a:endParaRPr lang="nl-NL" dirty="0">
              <a:solidFill>
                <a:schemeClr val="tx1">
                  <a:lumMod val="75000"/>
                  <a:lumOff val="25000"/>
                </a:schemeClr>
              </a:solidFill>
              <a:latin typeface="Arial" pitchFamily="-107" charset="0"/>
              <a:ea typeface="ヒラギノ角ゴ Pro W3" pitchFamily="-107" charset="-128"/>
              <a:cs typeface="ヒラギノ角ゴ Pro W3" pitchFamily="-107" charset="-128"/>
            </a:endParaRPr>
          </a:p>
          <a:p>
            <a:pPr marL="400025" lvl="0" indent="0" fontAlgn="base">
              <a:lnSpc>
                <a:spcPct val="100000"/>
              </a:lnSpc>
              <a:spcBef>
                <a:spcPct val="0"/>
              </a:spcBef>
              <a:spcAft>
                <a:spcPts val="900"/>
              </a:spcAft>
              <a:buNone/>
            </a:pPr>
            <a:endParaRPr lang="nl-NL" dirty="0">
              <a:solidFill>
                <a:schemeClr val="tx1">
                  <a:lumMod val="75000"/>
                  <a:lumOff val="25000"/>
                </a:schemeClr>
              </a:solidFill>
              <a:latin typeface="Arial" pitchFamily="-107" charset="0"/>
              <a:ea typeface="ヒラギノ角ゴ Pro W3" pitchFamily="-107" charset="-128"/>
              <a:cs typeface="ヒラギノ角ゴ Pro W3" pitchFamily="-107" charset="-128"/>
            </a:endParaRPr>
          </a:p>
          <a:p>
            <a:pPr marL="400025" lvl="0" indent="0" fontAlgn="base">
              <a:lnSpc>
                <a:spcPct val="100000"/>
              </a:lnSpc>
              <a:spcBef>
                <a:spcPct val="0"/>
              </a:spcBef>
              <a:spcAft>
                <a:spcPts val="900"/>
              </a:spcAft>
              <a:buNone/>
            </a:pPr>
            <a:endParaRPr lang="nl-NL" dirty="0">
              <a:solidFill>
                <a:schemeClr val="tx1">
                  <a:lumMod val="75000"/>
                  <a:lumOff val="25000"/>
                </a:schemeClr>
              </a:solidFill>
              <a:latin typeface="Arial" pitchFamily="-107" charset="0"/>
              <a:ea typeface="ヒラギノ角ゴ Pro W3" pitchFamily="-107" charset="-128"/>
              <a:cs typeface="ヒラギノ角ゴ Pro W3" pitchFamily="-107" charset="-128"/>
            </a:endParaRPr>
          </a:p>
          <a:p>
            <a:pPr marL="3200400" lvl="7" indent="0" defTabSz="457200" fontAlgn="base">
              <a:lnSpc>
                <a:spcPct val="100000"/>
              </a:lnSpc>
              <a:spcBef>
                <a:spcPct val="20000"/>
              </a:spcBef>
              <a:spcAft>
                <a:spcPct val="0"/>
              </a:spcAft>
              <a:buNone/>
            </a:pPr>
            <a:endParaRPr lang="en-US" b="1" dirty="0">
              <a:solidFill>
                <a:schemeClr val="tx1"/>
              </a:solidFill>
            </a:endParaRP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Rectangle 10"/>
          <p:cNvSpPr/>
          <p:nvPr/>
        </p:nvSpPr>
        <p:spPr>
          <a:xfrm>
            <a:off x="7633185" y="4977175"/>
            <a:ext cx="335280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900" b="0" i="0" u="none" strike="noStrike" kern="0" cap="none" spc="0" normalizeH="0" baseline="0" noProof="0" dirty="0">
              <a:ln>
                <a:noFill/>
              </a:ln>
              <a:solidFill>
                <a:srgbClr val="000000"/>
              </a:solidFill>
              <a:effectLst/>
              <a:uLnTx/>
              <a:uFillTx/>
              <a:latin typeface="Sentinel Bold"/>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900" b="0" i="0" u="none" strike="noStrike" kern="0" cap="none" spc="0" normalizeH="0" baseline="0" noProof="0" dirty="0">
              <a:ln>
                <a:noFill/>
              </a:ln>
              <a:solidFill>
                <a:srgbClr val="958D85"/>
              </a:solidFill>
              <a:effectLst/>
              <a:uLnTx/>
              <a:uFillTx/>
              <a:latin typeface="Sentinel Bold"/>
              <a:ea typeface="+mn-ea"/>
              <a:cs typeface="+mn-cs"/>
            </a:endParaRPr>
          </a:p>
        </p:txBody>
      </p:sp>
      <p:sp>
        <p:nvSpPr>
          <p:cNvPr id="12" name="Rectangle 11"/>
          <p:cNvSpPr/>
          <p:nvPr/>
        </p:nvSpPr>
        <p:spPr>
          <a:xfrm>
            <a:off x="8020114" y="6085171"/>
            <a:ext cx="3287422"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panose="020B0604020202020204"/>
                <a:ea typeface="+mn-ea"/>
                <a:cs typeface="+mn-cs"/>
              </a:rPr>
              <a:t>Doing Good in the World</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07295" y="1684920"/>
            <a:ext cx="6279904" cy="4709928"/>
          </a:xfrm>
          <a:prstGeom prst="rect">
            <a:avLst/>
          </a:prstGeom>
        </p:spPr>
      </p:pic>
    </p:spTree>
    <p:custDataLst>
      <p:tags r:id="rId1"/>
    </p:custDataLst>
    <p:extLst>
      <p:ext uri="{BB962C8B-B14F-4D97-AF65-F5344CB8AC3E}">
        <p14:creationId xmlns:p14="http://schemas.microsoft.com/office/powerpoint/2010/main" val="105225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070C20-D3E7-4BD1-9EDF-79D6C3409B71}"/>
              </a:ext>
            </a:extLst>
          </p:cNvPr>
          <p:cNvSpPr>
            <a:spLocks noGrp="1"/>
          </p:cNvSpPr>
          <p:nvPr>
            <p:ph type="title"/>
          </p:nvPr>
        </p:nvSpPr>
        <p:spPr/>
        <p:txBody>
          <a:bodyPr/>
          <a:lstStyle/>
          <a:p>
            <a:pPr lvl="0"/>
            <a:r>
              <a:rPr lang="en-US" dirty="0"/>
              <a:t>Charity navigator</a:t>
            </a:r>
          </a:p>
        </p:txBody>
      </p:sp>
      <p:pic>
        <p:nvPicPr>
          <p:cNvPr id="2" name="Picture 1">
            <a:extLst>
              <a:ext uri="{FF2B5EF4-FFF2-40B4-BE49-F238E27FC236}">
                <a16:creationId xmlns:a16="http://schemas.microsoft.com/office/drawing/2014/main" id="{DEB90657-886E-72F9-70F7-29A993CA9C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9394" y="1743959"/>
            <a:ext cx="8773212" cy="4934932"/>
          </a:xfrm>
          <a:prstGeom prst="rect">
            <a:avLst/>
          </a:prstGeom>
        </p:spPr>
      </p:pic>
      <p:pic>
        <p:nvPicPr>
          <p:cNvPr id="4" name="Afbeelding 3">
            <a:extLst>
              <a:ext uri="{FF2B5EF4-FFF2-40B4-BE49-F238E27FC236}">
                <a16:creationId xmlns:a16="http://schemas.microsoft.com/office/drawing/2014/main" id="{87BD8672-DA62-FA5F-781A-BDC70E63AEBB}"/>
              </a:ext>
            </a:extLst>
          </p:cNvPr>
          <p:cNvPicPr>
            <a:picLocks noChangeAspect="1"/>
          </p:cNvPicPr>
          <p:nvPr/>
        </p:nvPicPr>
        <p:blipFill>
          <a:blip r:embed="rId4"/>
          <a:stretch>
            <a:fillRect/>
          </a:stretch>
        </p:blipFill>
        <p:spPr>
          <a:xfrm>
            <a:off x="1410440" y="1743959"/>
            <a:ext cx="9371120" cy="4934931"/>
          </a:xfrm>
          <a:prstGeom prst="rect">
            <a:avLst/>
          </a:prstGeom>
        </p:spPr>
      </p:pic>
    </p:spTree>
    <p:custDataLst>
      <p:tags r:id="rId1"/>
    </p:custDataLst>
    <p:extLst>
      <p:ext uri="{BB962C8B-B14F-4D97-AF65-F5344CB8AC3E}">
        <p14:creationId xmlns:p14="http://schemas.microsoft.com/office/powerpoint/2010/main" val="414155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49373" y="2293938"/>
            <a:ext cx="4978400" cy="1135062"/>
          </a:xfrm>
        </p:spPr>
        <p:txBody>
          <a:bodyPr/>
          <a:lstStyle/>
          <a:p>
            <a:pPr lvl="0"/>
            <a:r>
              <a:rPr lang="en-US" dirty="0"/>
              <a:t>Hoe ?</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Content Placeholder 2">
            <a:extLst>
              <a:ext uri="{FF2B5EF4-FFF2-40B4-BE49-F238E27FC236}">
                <a16:creationId xmlns:a16="http://schemas.microsoft.com/office/drawing/2014/main" id="{024B88BE-7F68-44C9-AE0C-96C88997F5BC}"/>
              </a:ext>
            </a:extLst>
          </p:cNvPr>
          <p:cNvSpPr>
            <a:spLocks noGrp="1"/>
          </p:cNvSpPr>
          <p:nvPr/>
        </p:nvSpPr>
        <p:spPr bwMode="auto">
          <a:xfrm>
            <a:off x="6960019" y="720242"/>
            <a:ext cx="4595446" cy="7638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000" kern="1200">
                <a:solidFill>
                  <a:srgbClr val="58585A"/>
                </a:solidFill>
                <a:latin typeface="Georgia"/>
                <a:ea typeface="ＭＳ Ｐゴシック" charset="0"/>
                <a:cs typeface="Georgia"/>
              </a:defRPr>
            </a:lvl1pPr>
            <a:lvl2pPr marL="742950" indent="-285750" algn="l" defTabSz="457200" rtl="0" eaLnBrk="0" fontAlgn="base" hangingPunct="0">
              <a:spcBef>
                <a:spcPct val="20000"/>
              </a:spcBef>
              <a:spcAft>
                <a:spcPct val="0"/>
              </a:spcAft>
              <a:buFont typeface="Arial" pitchFamily="34" charset="0"/>
              <a:buChar char="–"/>
              <a:defRPr sz="2600" kern="1200">
                <a:solidFill>
                  <a:srgbClr val="58585A"/>
                </a:solidFill>
                <a:latin typeface="Georgia"/>
                <a:ea typeface="ＭＳ Ｐゴシック" charset="0"/>
                <a:cs typeface="Georgia"/>
              </a:defRPr>
            </a:lvl2pPr>
            <a:lvl3pPr marL="1143000" indent="-228600" algn="l" defTabSz="457200" rtl="0" eaLnBrk="0" fontAlgn="base" hangingPunct="0">
              <a:spcBef>
                <a:spcPct val="20000"/>
              </a:spcBef>
              <a:spcAft>
                <a:spcPct val="0"/>
              </a:spcAft>
              <a:buFont typeface="Arial" pitchFamily="34" charset="0"/>
              <a:buChar char="•"/>
              <a:defRPr sz="2200" kern="1200">
                <a:solidFill>
                  <a:srgbClr val="58585A"/>
                </a:solidFill>
                <a:latin typeface="Georgia"/>
                <a:ea typeface="ＭＳ Ｐゴシック" charset="0"/>
                <a:cs typeface="Georgia"/>
              </a:defRPr>
            </a:lvl3pPr>
            <a:lvl4pPr marL="1600200" indent="-228600" algn="l" defTabSz="457200" rtl="0" eaLnBrk="0" fontAlgn="base" hangingPunct="0">
              <a:spcBef>
                <a:spcPct val="20000"/>
              </a:spcBef>
              <a:spcAft>
                <a:spcPct val="0"/>
              </a:spcAft>
              <a:buFont typeface="Arial" pitchFamily="34" charset="0"/>
              <a:buChar char="–"/>
              <a:defRPr sz="1800" kern="1200">
                <a:solidFill>
                  <a:srgbClr val="58585A"/>
                </a:solidFill>
                <a:latin typeface="Georgia"/>
                <a:ea typeface="ＭＳ Ｐゴシック" charset="0"/>
                <a:cs typeface="Georgia"/>
              </a:defRPr>
            </a:lvl4pPr>
            <a:lvl5pPr marL="2057400" indent="-228600" algn="l" defTabSz="457200" rtl="0" eaLnBrk="0" fontAlgn="base" hangingPunct="0">
              <a:spcBef>
                <a:spcPct val="20000"/>
              </a:spcBef>
              <a:spcAft>
                <a:spcPct val="0"/>
              </a:spcAft>
              <a:buFont typeface="Arial" pitchFamily="34" charset="0"/>
              <a:buChar char="»"/>
              <a:defRPr sz="1600" kern="1200">
                <a:solidFill>
                  <a:srgbClr val="58585A"/>
                </a:solidFill>
                <a:latin typeface="Georgia"/>
                <a:ea typeface="ＭＳ Ｐゴシック" charset="0"/>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altLang="en-US" sz="2500" b="1" i="0" u="none" strike="noStrike" kern="1200" cap="none" spc="0" normalizeH="0" baseline="0" noProof="0" dirty="0">
                <a:ln>
                  <a:noFill/>
                </a:ln>
                <a:solidFill>
                  <a:srgbClr val="17458F"/>
                </a:solidFill>
                <a:effectLst/>
                <a:uLnTx/>
                <a:uFillTx/>
                <a:latin typeface="Georgia" pitchFamily="18" charset="0"/>
                <a:ea typeface="ＭＳ Ｐゴシック" pitchFamily="34" charset="-128"/>
              </a:rPr>
              <a:t>PHS-</a:t>
            </a:r>
            <a:r>
              <a:rPr kumimoji="0" lang="en-US" altLang="en-US" sz="2500" b="1" i="0" u="none" strike="noStrike" kern="1200" cap="none" spc="0" normalizeH="0" baseline="0" noProof="0" dirty="0" err="1">
                <a:ln>
                  <a:noFill/>
                </a:ln>
                <a:solidFill>
                  <a:srgbClr val="17458F"/>
                </a:solidFill>
                <a:effectLst/>
                <a:uLnTx/>
                <a:uFillTx/>
                <a:latin typeface="Georgia" pitchFamily="18" charset="0"/>
                <a:ea typeface="ＭＳ Ｐゴシック" pitchFamily="34" charset="-128"/>
              </a:rPr>
              <a:t>donoren</a:t>
            </a:r>
            <a:r>
              <a:rPr kumimoji="0" lang="en-US" altLang="en-US" sz="2500" b="1" i="0" u="none" strike="noStrike" kern="1200" cap="none" spc="0" normalizeH="0" baseline="0" noProof="0" dirty="0">
                <a:ln>
                  <a:noFill/>
                </a:ln>
                <a:solidFill>
                  <a:srgbClr val="17458F"/>
                </a:solidFill>
                <a:effectLst/>
                <a:uLnTx/>
                <a:uFillTx/>
                <a:latin typeface="Georgia" pitchFamily="18" charset="0"/>
                <a:ea typeface="ＭＳ Ｐゴシック" pitchFamily="34" charset="-128"/>
              </a:rPr>
              <a:t> </a:t>
            </a:r>
            <a:r>
              <a:rPr kumimoji="0" lang="en-US" altLang="en-US" sz="2500" b="1" i="0" u="none" strike="noStrike" kern="1200" cap="none" spc="0" normalizeH="0" baseline="0" noProof="0" dirty="0" err="1">
                <a:ln>
                  <a:noFill/>
                </a:ln>
                <a:solidFill>
                  <a:srgbClr val="17458F"/>
                </a:solidFill>
                <a:effectLst/>
                <a:uLnTx/>
                <a:uFillTx/>
                <a:latin typeface="Georgia" pitchFamily="18" charset="0"/>
                <a:ea typeface="ＭＳ Ｐゴシック" pitchFamily="34" charset="-128"/>
              </a:rPr>
              <a:t>kunnen</a:t>
            </a:r>
            <a:r>
              <a:rPr kumimoji="0" lang="en-US" altLang="en-US" sz="2500" b="1" i="0" u="none" strike="noStrike" kern="1200" cap="none" spc="0" normalizeH="0" baseline="0" noProof="0" dirty="0">
                <a:ln>
                  <a:noFill/>
                </a:ln>
                <a:solidFill>
                  <a:srgbClr val="17458F"/>
                </a:solidFill>
                <a:effectLst/>
                <a:uLnTx/>
                <a:uFillTx/>
                <a:latin typeface="Georgia" pitchFamily="18" charset="0"/>
                <a:ea typeface="ＭＳ Ｐゴシック" pitchFamily="34" charset="-128"/>
              </a:rPr>
              <a:t> elk </a:t>
            </a:r>
            <a:r>
              <a:rPr kumimoji="0" lang="en-US" altLang="en-US" sz="2500" b="1" i="0" u="none" strike="noStrike" kern="1200" cap="none" spc="0" normalizeH="0" baseline="0" noProof="0" dirty="0" err="1">
                <a:ln>
                  <a:noFill/>
                </a:ln>
                <a:solidFill>
                  <a:srgbClr val="17458F"/>
                </a:solidFill>
                <a:effectLst/>
                <a:uLnTx/>
                <a:uFillTx/>
                <a:latin typeface="Georgia" pitchFamily="18" charset="0"/>
                <a:ea typeface="ＭＳ Ｐゴシック" pitchFamily="34" charset="-128"/>
              </a:rPr>
              <a:t>jaar</a:t>
            </a:r>
            <a:r>
              <a:rPr kumimoji="0" lang="en-US" altLang="en-US" sz="2500" b="1" i="0" u="none" strike="noStrike" kern="1200" cap="none" spc="0" normalizeH="0" baseline="0" noProof="0" dirty="0">
                <a:ln>
                  <a:noFill/>
                </a:ln>
                <a:solidFill>
                  <a:srgbClr val="17458F"/>
                </a:solidFill>
                <a:effectLst/>
                <a:uLnTx/>
                <a:uFillTx/>
                <a:latin typeface="Georgia" pitchFamily="18" charset="0"/>
                <a:ea typeface="ＭＳ Ｐゴシック" pitchFamily="34" charset="-128"/>
              </a:rPr>
              <a:t> </a:t>
            </a:r>
            <a:r>
              <a:rPr kumimoji="0" lang="en-US" altLang="en-US" sz="2500" b="1" i="0" u="none" strike="noStrike" kern="1200" cap="none" spc="0" normalizeH="0" baseline="0" noProof="0" dirty="0" err="1">
                <a:ln>
                  <a:noFill/>
                </a:ln>
                <a:solidFill>
                  <a:srgbClr val="17458F"/>
                </a:solidFill>
                <a:effectLst/>
                <a:uLnTx/>
                <a:uFillTx/>
                <a:latin typeface="Georgia" pitchFamily="18" charset="0"/>
                <a:ea typeface="ＭＳ Ｐゴシック" pitchFamily="34" charset="-128"/>
              </a:rPr>
              <a:t>hun</a:t>
            </a:r>
            <a:r>
              <a:rPr kumimoji="0" lang="en-US" altLang="en-US" sz="2500" b="1" i="0" u="none" strike="noStrike" kern="1200" cap="none" spc="0" normalizeH="0" baseline="0" noProof="0" dirty="0">
                <a:ln>
                  <a:noFill/>
                </a:ln>
                <a:solidFill>
                  <a:srgbClr val="17458F"/>
                </a:solidFill>
                <a:effectLst/>
                <a:uLnTx/>
                <a:uFillTx/>
                <a:latin typeface="Georgia" pitchFamily="18" charset="0"/>
                <a:ea typeface="ＭＳ Ｐゴシック" pitchFamily="34" charset="-128"/>
              </a:rPr>
              <a:t> 1000 $ </a:t>
            </a:r>
            <a:r>
              <a:rPr kumimoji="0" lang="en-US" altLang="en-US" sz="2500" b="1" i="0" u="none" strike="noStrike" kern="1200" cap="none" spc="0" normalizeH="0" baseline="0" noProof="0" dirty="0" err="1">
                <a:ln>
                  <a:noFill/>
                </a:ln>
                <a:solidFill>
                  <a:srgbClr val="17458F"/>
                </a:solidFill>
                <a:effectLst/>
                <a:uLnTx/>
                <a:uFillTx/>
                <a:latin typeface="Georgia" pitchFamily="18" charset="0"/>
                <a:ea typeface="ＭＳ Ｐゴシック" pitchFamily="34" charset="-128"/>
              </a:rPr>
              <a:t>investeren</a:t>
            </a:r>
            <a:r>
              <a:rPr kumimoji="0" lang="en-US" altLang="en-US" sz="2500" b="1" i="0" u="none" strike="noStrike" kern="1200" cap="none" spc="0" normalizeH="0" baseline="0" noProof="0" dirty="0">
                <a:ln>
                  <a:noFill/>
                </a:ln>
                <a:solidFill>
                  <a:srgbClr val="17458F"/>
                </a:solidFill>
                <a:effectLst/>
                <a:uLnTx/>
                <a:uFillTx/>
                <a:latin typeface="Georgia" pitchFamily="18" charset="0"/>
                <a:ea typeface="ＭＳ Ｐゴシック" pitchFamily="34" charset="-128"/>
              </a:rPr>
              <a:t> in:</a:t>
            </a:r>
          </a:p>
        </p:txBody>
      </p:sp>
      <p:sp>
        <p:nvSpPr>
          <p:cNvPr id="5" name="Content Placeholder 2">
            <a:extLst>
              <a:ext uri="{FF2B5EF4-FFF2-40B4-BE49-F238E27FC236}">
                <a16:creationId xmlns:a16="http://schemas.microsoft.com/office/drawing/2014/main" id="{BD6F6001-7E4B-B1EA-1361-AA92D65D26F0}"/>
              </a:ext>
            </a:extLst>
          </p:cNvPr>
          <p:cNvSpPr txBox="1">
            <a:spLocks/>
          </p:cNvSpPr>
          <p:nvPr/>
        </p:nvSpPr>
        <p:spPr bwMode="auto">
          <a:xfrm>
            <a:off x="7379321" y="2474129"/>
            <a:ext cx="3906129" cy="190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marL="457200" marR="0" lvl="1" indent="0" algn="l" defTabSz="914400" rtl="0" eaLnBrk="1" fontAlgn="base" latinLnBrk="0" hangingPunct="1">
              <a:lnSpc>
                <a:spcPct val="100000"/>
              </a:lnSpc>
              <a:spcBef>
                <a:spcPct val="20000"/>
              </a:spcBef>
              <a:spcAft>
                <a:spcPct val="0"/>
              </a:spcAft>
              <a:buClr>
                <a:srgbClr val="01B4E7"/>
              </a:buClr>
              <a:buSzPct val="120000"/>
              <a:buFont typeface="Wingdings" pitchFamily="2" charset="2"/>
              <a:buChar char="§"/>
              <a:tabLst/>
              <a:defRPr/>
            </a:pPr>
            <a:r>
              <a:rPr kumimoji="0" lang="en-US" altLang="en-US" sz="2400" b="0" i="0" u="none" strike="noStrike" kern="1200" cap="none" spc="0" normalizeH="0" baseline="0" noProof="0" dirty="0">
                <a:ln>
                  <a:noFill/>
                </a:ln>
                <a:solidFill>
                  <a:srgbClr val="58585A"/>
                </a:solidFill>
                <a:effectLst/>
                <a:uLnTx/>
                <a:uFillTx/>
                <a:latin typeface="Georgia" pitchFamily="18" charset="0"/>
                <a:ea typeface="ＭＳ Ｐゴシック" pitchFamily="34" charset="-128"/>
                <a:cs typeface="+mn-cs"/>
              </a:rPr>
              <a:t>Annual Fund</a:t>
            </a:r>
          </a:p>
          <a:p>
            <a:pPr marL="457200" marR="0" lvl="1" indent="0" algn="l" defTabSz="914400" rtl="0" eaLnBrk="1" fontAlgn="base" latinLnBrk="0" hangingPunct="1">
              <a:lnSpc>
                <a:spcPct val="100000"/>
              </a:lnSpc>
              <a:spcBef>
                <a:spcPct val="20000"/>
              </a:spcBef>
              <a:spcAft>
                <a:spcPct val="0"/>
              </a:spcAft>
              <a:buClr>
                <a:srgbClr val="01B4E7"/>
              </a:buClr>
              <a:buSzPct val="120000"/>
              <a:buFont typeface="Wingdings" pitchFamily="2" charset="2"/>
              <a:buChar char="§"/>
              <a:tabLst/>
              <a:defRPr/>
            </a:pPr>
            <a:endParaRPr kumimoji="0" lang="en-US" altLang="en-US" sz="2400" b="0" i="0" u="none" strike="noStrike" kern="1200" cap="none" spc="0" normalizeH="0" baseline="0" noProof="0" dirty="0">
              <a:ln>
                <a:noFill/>
              </a:ln>
              <a:solidFill>
                <a:srgbClr val="58585A"/>
              </a:solidFill>
              <a:effectLst/>
              <a:uLnTx/>
              <a:uFillTx/>
              <a:latin typeface="Georgia" pitchFamily="18" charset="0"/>
              <a:ea typeface="ＭＳ Ｐゴシック" pitchFamily="34" charset="-128"/>
              <a:cs typeface="+mn-cs"/>
            </a:endParaRPr>
          </a:p>
          <a:p>
            <a:pPr marL="457200" marR="0" lvl="1" indent="0" algn="l" defTabSz="914400" rtl="0" eaLnBrk="1" fontAlgn="base" latinLnBrk="0" hangingPunct="1">
              <a:lnSpc>
                <a:spcPct val="100000"/>
              </a:lnSpc>
              <a:spcBef>
                <a:spcPct val="20000"/>
              </a:spcBef>
              <a:spcAft>
                <a:spcPct val="0"/>
              </a:spcAft>
              <a:buClr>
                <a:srgbClr val="01B4E7"/>
              </a:buClr>
              <a:buSzPct val="120000"/>
              <a:buFont typeface="Wingdings" pitchFamily="2" charset="2"/>
              <a:buChar char="§"/>
              <a:tabLst/>
              <a:defRPr/>
            </a:pPr>
            <a:r>
              <a:rPr kumimoji="0" lang="en-US" altLang="en-US" sz="2400" b="0" i="0" u="none" strike="noStrike" kern="1200" cap="none" spc="0" normalizeH="0" baseline="0" noProof="0" dirty="0">
                <a:ln>
                  <a:noFill/>
                </a:ln>
                <a:solidFill>
                  <a:srgbClr val="58585A"/>
                </a:solidFill>
                <a:effectLst/>
                <a:uLnTx/>
                <a:uFillTx/>
                <a:latin typeface="Georgia" pitchFamily="18" charset="0"/>
                <a:ea typeface="ＭＳ Ｐゴシック" pitchFamily="34" charset="-128"/>
                <a:cs typeface="+mn-cs"/>
              </a:rPr>
              <a:t>Disaster Response Fund</a:t>
            </a:r>
          </a:p>
          <a:p>
            <a:pPr marL="457200" marR="0" lvl="1" indent="0" algn="l" defTabSz="914400" rtl="0" eaLnBrk="1" fontAlgn="base" latinLnBrk="0" hangingPunct="1">
              <a:lnSpc>
                <a:spcPct val="100000"/>
              </a:lnSpc>
              <a:spcBef>
                <a:spcPct val="20000"/>
              </a:spcBef>
              <a:spcAft>
                <a:spcPct val="0"/>
              </a:spcAft>
              <a:buClr>
                <a:srgbClr val="01B4E7"/>
              </a:buClr>
              <a:buSzPct val="120000"/>
              <a:buFontTx/>
              <a:buNone/>
              <a:tabLst/>
              <a:defRPr/>
            </a:pPr>
            <a:endParaRPr kumimoji="0" lang="en-US" altLang="en-US" sz="2000" b="0" i="0" u="none" strike="noStrike" kern="1200" cap="none" spc="0" normalizeH="0" baseline="0" noProof="0" dirty="0">
              <a:ln>
                <a:noFill/>
              </a:ln>
              <a:solidFill>
                <a:srgbClr val="58585A"/>
              </a:solidFill>
              <a:effectLst/>
              <a:uLnTx/>
              <a:uFillTx/>
              <a:latin typeface="Georgia" pitchFamily="18" charset="0"/>
              <a:ea typeface="ＭＳ Ｐゴシック" pitchFamily="34" charset="-128"/>
              <a:cs typeface="+mn-cs"/>
            </a:endParaRPr>
          </a:p>
          <a:p>
            <a:pPr marL="457200" marR="0" lvl="1" indent="0" algn="l" defTabSz="914400" rtl="0" eaLnBrk="1" fontAlgn="base" latinLnBrk="0" hangingPunct="1">
              <a:lnSpc>
                <a:spcPct val="100000"/>
              </a:lnSpc>
              <a:spcBef>
                <a:spcPct val="20000"/>
              </a:spcBef>
              <a:spcAft>
                <a:spcPct val="0"/>
              </a:spcAft>
              <a:buClr>
                <a:srgbClr val="01B4E7"/>
              </a:buClr>
              <a:buSzPct val="120000"/>
              <a:buFont typeface="Wingdings" pitchFamily="2" charset="2"/>
              <a:buChar char="§"/>
              <a:tabLst/>
              <a:defRPr/>
            </a:pPr>
            <a:r>
              <a:rPr kumimoji="0" lang="en-US" altLang="en-US" sz="2400" b="0" i="0" u="none" strike="noStrike" kern="1200" cap="none" spc="0" normalizeH="0" baseline="0" noProof="0" dirty="0" err="1">
                <a:ln>
                  <a:noFill/>
                </a:ln>
                <a:solidFill>
                  <a:srgbClr val="58585A"/>
                </a:solidFill>
                <a:effectLst/>
                <a:uLnTx/>
                <a:uFillTx/>
                <a:latin typeface="Georgia" pitchFamily="18" charset="0"/>
                <a:ea typeface="ＭＳ Ｐゴシック" pitchFamily="34" charset="-128"/>
                <a:cs typeface="+mn-cs"/>
              </a:rPr>
              <a:t>PolioPlus</a:t>
            </a:r>
            <a:r>
              <a:rPr kumimoji="0" lang="en-US" altLang="en-US" sz="2400" b="0" i="0" u="none" strike="noStrike" kern="1200" cap="none" spc="0" normalizeH="0" baseline="0" noProof="0" dirty="0">
                <a:ln>
                  <a:noFill/>
                </a:ln>
                <a:solidFill>
                  <a:srgbClr val="58585A"/>
                </a:solidFill>
                <a:effectLst/>
                <a:uLnTx/>
                <a:uFillTx/>
                <a:latin typeface="Georgia" pitchFamily="18" charset="0"/>
                <a:ea typeface="ＭＳ Ｐゴシック" pitchFamily="34" charset="-128"/>
                <a:cs typeface="+mn-cs"/>
              </a:rPr>
              <a:t> Fund</a:t>
            </a:r>
          </a:p>
          <a:p>
            <a:pPr marL="457200" marR="0" lvl="1" indent="0" algn="l" defTabSz="914400" rtl="0" eaLnBrk="1" fontAlgn="base" latinLnBrk="0" hangingPunct="1">
              <a:lnSpc>
                <a:spcPct val="100000"/>
              </a:lnSpc>
              <a:spcBef>
                <a:spcPct val="20000"/>
              </a:spcBef>
              <a:spcAft>
                <a:spcPct val="0"/>
              </a:spcAft>
              <a:buClr>
                <a:srgbClr val="01B4E7"/>
              </a:buClr>
              <a:buSzPct val="120000"/>
              <a:buFontTx/>
              <a:buNone/>
              <a:tabLst/>
              <a:defRPr/>
            </a:pPr>
            <a:endParaRPr kumimoji="0" lang="en-US" altLang="en-US" sz="2000" b="0" i="0" u="none" strike="noStrike" kern="1200" cap="none" spc="0" normalizeH="0" baseline="0" noProof="0" dirty="0">
              <a:ln>
                <a:noFill/>
              </a:ln>
              <a:solidFill>
                <a:srgbClr val="58585A"/>
              </a:solidFill>
              <a:effectLst/>
              <a:uLnTx/>
              <a:uFillTx/>
              <a:latin typeface="Georgia" pitchFamily="18" charset="0"/>
              <a:ea typeface="ＭＳ Ｐゴシック" pitchFamily="34" charset="-128"/>
              <a:cs typeface="+mn-cs"/>
            </a:endParaRPr>
          </a:p>
          <a:p>
            <a:pPr marL="457200" marR="0" lvl="1" indent="-9525" algn="l" defTabSz="914400" rtl="0" eaLnBrk="1" fontAlgn="base" latinLnBrk="0" hangingPunct="1">
              <a:lnSpc>
                <a:spcPct val="100000"/>
              </a:lnSpc>
              <a:spcBef>
                <a:spcPct val="20000"/>
              </a:spcBef>
              <a:spcAft>
                <a:spcPct val="0"/>
              </a:spcAft>
              <a:buClr>
                <a:srgbClr val="01B4E7"/>
              </a:buClr>
              <a:buSzPct val="120000"/>
              <a:buFont typeface="Wingdings" pitchFamily="2" charset="2"/>
              <a:buChar char="§"/>
              <a:tabLst>
                <a:tab pos="622300" algn="l"/>
              </a:tabLst>
              <a:defRPr/>
            </a:pPr>
            <a:r>
              <a:rPr kumimoji="0" lang="en-US" altLang="en-US" sz="2400" b="0" i="0" u="none" strike="noStrike" kern="1200" cap="none" spc="0" normalizeH="0" baseline="0" noProof="0" dirty="0">
                <a:ln>
                  <a:noFill/>
                </a:ln>
                <a:solidFill>
                  <a:srgbClr val="58585A"/>
                </a:solidFill>
                <a:effectLst/>
                <a:uLnTx/>
                <a:uFillTx/>
                <a:latin typeface="Georgia" pitchFamily="18" charset="0"/>
                <a:ea typeface="ＭＳ Ｐゴシック" pitchFamily="34" charset="-128"/>
                <a:cs typeface="+mn-cs"/>
              </a:rPr>
              <a:t>Approved Foundation   	Global Grants</a:t>
            </a:r>
          </a:p>
        </p:txBody>
      </p:sp>
    </p:spTree>
    <p:custDataLst>
      <p:tags r:id="rId1"/>
    </p:custDataLst>
    <p:extLst>
      <p:ext uri="{BB962C8B-B14F-4D97-AF65-F5344CB8AC3E}">
        <p14:creationId xmlns:p14="http://schemas.microsoft.com/office/powerpoint/2010/main" val="245820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49373" y="2293938"/>
            <a:ext cx="4978400" cy="1135062"/>
          </a:xfrm>
        </p:spPr>
        <p:txBody>
          <a:bodyPr/>
          <a:lstStyle/>
          <a:p>
            <a:pPr lvl="0"/>
            <a:r>
              <a:rPr lang="en-US" dirty="0"/>
              <a:t>Hoe ?</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3" name="Object 2">
            <a:extLst>
              <a:ext uri="{FF2B5EF4-FFF2-40B4-BE49-F238E27FC236}">
                <a16:creationId xmlns:a16="http://schemas.microsoft.com/office/drawing/2014/main" id="{4E3BC195-9654-6302-A4E3-55F8B9A8B8F7}"/>
              </a:ext>
            </a:extLst>
          </p:cNvPr>
          <p:cNvGraphicFramePr>
            <a:graphicFrameLocks noChangeAspect="1"/>
          </p:cNvGraphicFramePr>
          <p:nvPr/>
        </p:nvGraphicFramePr>
        <p:xfrm>
          <a:off x="7273667" y="480695"/>
          <a:ext cx="3938588" cy="5418138"/>
        </p:xfrm>
        <a:graphic>
          <a:graphicData uri="http://schemas.openxmlformats.org/presentationml/2006/ole">
            <mc:AlternateContent xmlns:mc="http://schemas.openxmlformats.org/markup-compatibility/2006">
              <mc:Choice xmlns:v="urn:schemas-microsoft-com:vml" Requires="v">
                <p:oleObj name="Document" r:id="rId3" imgW="6228196" imgH="8566152" progId="Word.Document.12">
                  <p:embed/>
                </p:oleObj>
              </mc:Choice>
              <mc:Fallback>
                <p:oleObj name="Document" r:id="rId3" imgW="6228196" imgH="8566152" progId="Word.Document.12">
                  <p:embed/>
                  <p:pic>
                    <p:nvPicPr>
                      <p:cNvPr id="3" name="Object 2">
                        <a:extLst>
                          <a:ext uri="{FF2B5EF4-FFF2-40B4-BE49-F238E27FC236}">
                            <a16:creationId xmlns:a16="http://schemas.microsoft.com/office/drawing/2014/main" id="{4E3BC195-9654-6302-A4E3-55F8B9A8B8F7}"/>
                          </a:ext>
                        </a:extLst>
                      </p:cNvPr>
                      <p:cNvPicPr/>
                      <p:nvPr/>
                    </p:nvPicPr>
                    <p:blipFill>
                      <a:blip r:embed="rId4"/>
                      <a:stretch>
                        <a:fillRect/>
                      </a:stretch>
                    </p:blipFill>
                    <p:spPr>
                      <a:xfrm>
                        <a:off x="7273667" y="480695"/>
                        <a:ext cx="3938588" cy="5418138"/>
                      </a:xfrm>
                      <a:prstGeom prst="rect">
                        <a:avLst/>
                      </a:prstGeom>
                      <a:noFill/>
                      <a:ln>
                        <a:noFill/>
                      </a:ln>
                    </p:spPr>
                  </p:pic>
                </p:oleObj>
              </mc:Fallback>
            </mc:AlternateContent>
          </a:graphicData>
        </a:graphic>
      </p:graphicFrame>
    </p:spTree>
    <p:custDataLst>
      <p:tags r:id="rId1"/>
    </p:custDataLst>
    <p:extLst>
      <p:ext uri="{BB962C8B-B14F-4D97-AF65-F5344CB8AC3E}">
        <p14:creationId xmlns:p14="http://schemas.microsoft.com/office/powerpoint/2010/main" val="381184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49373" y="2293938"/>
            <a:ext cx="4978400" cy="1135062"/>
          </a:xfrm>
        </p:spPr>
        <p:txBody>
          <a:bodyPr/>
          <a:lstStyle/>
          <a:p>
            <a:pPr lvl="0"/>
            <a:r>
              <a:rPr lang="en-US" dirty="0"/>
              <a:t>Hoe ?</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529A9708-7475-27D9-5CEF-67577C8D2E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898374"/>
            <a:ext cx="6096000" cy="3429000"/>
          </a:xfrm>
          <a:prstGeom prst="rect">
            <a:avLst/>
          </a:prstGeom>
        </p:spPr>
      </p:pic>
    </p:spTree>
    <p:custDataLst>
      <p:tags r:id="rId1"/>
    </p:custDataLst>
    <p:extLst>
      <p:ext uri="{BB962C8B-B14F-4D97-AF65-F5344CB8AC3E}">
        <p14:creationId xmlns:p14="http://schemas.microsoft.com/office/powerpoint/2010/main" val="286319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49373" y="2293938"/>
            <a:ext cx="4978400" cy="1135062"/>
          </a:xfrm>
        </p:spPr>
        <p:txBody>
          <a:bodyPr/>
          <a:lstStyle/>
          <a:p>
            <a:pPr lvl="0"/>
            <a:r>
              <a:rPr lang="en-US" dirty="0"/>
              <a:t>Hoe ?</a:t>
            </a:r>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8827409E-C3ED-F71C-8928-52D5F78AB2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5107" y="0"/>
            <a:ext cx="6096000" cy="3429000"/>
          </a:xfrm>
          <a:prstGeom prst="rect">
            <a:avLst/>
          </a:prstGeom>
        </p:spPr>
      </p:pic>
      <p:pic>
        <p:nvPicPr>
          <p:cNvPr id="4" name="Picture 3">
            <a:extLst>
              <a:ext uri="{FF2B5EF4-FFF2-40B4-BE49-F238E27FC236}">
                <a16:creationId xmlns:a16="http://schemas.microsoft.com/office/drawing/2014/main" id="{739EBBB9-EDBF-6507-A954-DBCAE4F110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5107" y="3429000"/>
            <a:ext cx="6096000" cy="3429000"/>
          </a:xfrm>
          <a:prstGeom prst="rect">
            <a:avLst/>
          </a:prstGeom>
        </p:spPr>
      </p:pic>
    </p:spTree>
    <p:custDataLst>
      <p:tags r:id="rId1"/>
    </p:custDataLst>
    <p:extLst>
      <p:ext uri="{BB962C8B-B14F-4D97-AF65-F5344CB8AC3E}">
        <p14:creationId xmlns:p14="http://schemas.microsoft.com/office/powerpoint/2010/main" val="285380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r>
              <a:rPr lang="en-US" dirty="0" err="1"/>
              <a:t>PAUl</a:t>
            </a:r>
            <a:r>
              <a:rPr lang="en-US" dirty="0"/>
              <a:t> </a:t>
            </a:r>
            <a:r>
              <a:rPr lang="en-US" dirty="0" err="1"/>
              <a:t>harris</a:t>
            </a:r>
            <a:r>
              <a:rPr lang="en-US" dirty="0"/>
              <a:t> society en d2140</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Afbeelding 3">
            <a:extLst>
              <a:ext uri="{FF2B5EF4-FFF2-40B4-BE49-F238E27FC236}">
                <a16:creationId xmlns:a16="http://schemas.microsoft.com/office/drawing/2014/main" id="{3446E31D-E2A2-F67C-4599-16C56699B3C1}"/>
              </a:ext>
            </a:extLst>
          </p:cNvPr>
          <p:cNvPicPr>
            <a:picLocks noChangeAspect="1"/>
          </p:cNvPicPr>
          <p:nvPr/>
        </p:nvPicPr>
        <p:blipFill>
          <a:blip r:embed="rId3"/>
          <a:stretch>
            <a:fillRect/>
          </a:stretch>
        </p:blipFill>
        <p:spPr>
          <a:xfrm>
            <a:off x="355070" y="1667038"/>
            <a:ext cx="1894927" cy="4415051"/>
          </a:xfrm>
          <a:prstGeom prst="rect">
            <a:avLst/>
          </a:prstGeom>
        </p:spPr>
      </p:pic>
      <p:sp>
        <p:nvSpPr>
          <p:cNvPr id="7" name="Content Placeholder 2">
            <a:extLst>
              <a:ext uri="{FF2B5EF4-FFF2-40B4-BE49-F238E27FC236}">
                <a16:creationId xmlns:a16="http://schemas.microsoft.com/office/drawing/2014/main" id="{A041C0B7-5E2E-1488-3FDB-F53F1BD570AC}"/>
              </a:ext>
            </a:extLst>
          </p:cNvPr>
          <p:cNvSpPr txBox="1">
            <a:spLocks/>
          </p:cNvSpPr>
          <p:nvPr/>
        </p:nvSpPr>
        <p:spPr>
          <a:xfrm>
            <a:off x="2696347" y="1667038"/>
            <a:ext cx="8827939" cy="1940812"/>
          </a:xfrm>
          <a:prstGeom prst="rect">
            <a:avLst/>
          </a:prstGeom>
        </p:spPr>
        <p:txBody>
          <a:bodyPr/>
          <a:lstStyle>
            <a:lvl1pPr marL="257175" indent="-257175" algn="l" defTabSz="342900" rtl="0" eaLnBrk="0" fontAlgn="base" hangingPunct="0">
              <a:spcBef>
                <a:spcPct val="20000"/>
              </a:spcBef>
              <a:spcAft>
                <a:spcPct val="0"/>
              </a:spcAft>
              <a:buFont typeface="Arial" panose="020B0604020202020204" pitchFamily="34" charset="0"/>
              <a:buChar char="•"/>
              <a:defRPr sz="2250" kern="1200">
                <a:solidFill>
                  <a:srgbClr val="1D437E"/>
                </a:solidFill>
                <a:latin typeface="Arial" panose="020B0604020202020204" pitchFamily="34" charset="0"/>
                <a:ea typeface="ＭＳ Ｐゴシック" charset="0"/>
                <a:cs typeface="Arial" panose="020B0604020202020204" pitchFamily="34" charset="0"/>
              </a:defRPr>
            </a:lvl1pPr>
            <a:lvl2pPr marL="557213" indent="-214313" algn="l" defTabSz="342900" rtl="0" eaLnBrk="0" fontAlgn="base" hangingPunct="0">
              <a:spcBef>
                <a:spcPct val="20000"/>
              </a:spcBef>
              <a:spcAft>
                <a:spcPct val="0"/>
              </a:spcAft>
              <a:buFont typeface="Arial" panose="020B0604020202020204" pitchFamily="34" charset="0"/>
              <a:buChar char="–"/>
              <a:defRPr sz="1950" kern="1200">
                <a:solidFill>
                  <a:srgbClr val="1D437E"/>
                </a:solidFill>
                <a:latin typeface="Arial" panose="020B0604020202020204" pitchFamily="34" charset="0"/>
                <a:ea typeface="ＭＳ Ｐゴシック" charset="0"/>
                <a:cs typeface="Arial" panose="020B0604020202020204" pitchFamily="34" charset="0"/>
              </a:defRPr>
            </a:lvl2pPr>
            <a:lvl3pPr marL="857250" indent="-171450" algn="l" defTabSz="342900" rtl="0" eaLnBrk="0" fontAlgn="base" hangingPunct="0">
              <a:spcBef>
                <a:spcPct val="20000"/>
              </a:spcBef>
              <a:spcAft>
                <a:spcPct val="0"/>
              </a:spcAft>
              <a:buFont typeface="Arial" panose="020B0604020202020204" pitchFamily="34" charset="0"/>
              <a:buChar char="•"/>
              <a:defRPr sz="1650" kern="1200">
                <a:solidFill>
                  <a:srgbClr val="1D437E"/>
                </a:solidFill>
                <a:latin typeface="Arial" panose="020B0604020202020204" pitchFamily="34" charset="0"/>
                <a:ea typeface="ＭＳ Ｐゴシック" charset="0"/>
                <a:cs typeface="Arial" panose="020B0604020202020204" pitchFamily="34" charset="0"/>
              </a:defRPr>
            </a:lvl3pPr>
            <a:lvl4pPr marL="1200150" indent="-171450" algn="l" defTabSz="342900" rtl="0" eaLnBrk="0" fontAlgn="base" hangingPunct="0">
              <a:spcBef>
                <a:spcPct val="20000"/>
              </a:spcBef>
              <a:spcAft>
                <a:spcPct val="0"/>
              </a:spcAft>
              <a:buFont typeface="Arial" panose="020B0604020202020204" pitchFamily="34" charset="0"/>
              <a:buChar char="–"/>
              <a:defRPr sz="1350" kern="1200">
                <a:solidFill>
                  <a:srgbClr val="1D437E"/>
                </a:solidFill>
                <a:latin typeface="Arial" panose="020B0604020202020204" pitchFamily="34" charset="0"/>
                <a:ea typeface="ＭＳ Ｐゴシック" charset="0"/>
                <a:cs typeface="Arial" panose="020B0604020202020204" pitchFamily="34" charset="0"/>
              </a:defRPr>
            </a:lvl4pPr>
            <a:lvl5pPr marL="1543050" indent="-171450" algn="l" defTabSz="342900" rtl="0" eaLnBrk="0" fontAlgn="base" hangingPunct="0">
              <a:spcBef>
                <a:spcPct val="20000"/>
              </a:spcBef>
              <a:spcAft>
                <a:spcPct val="0"/>
              </a:spcAft>
              <a:buFont typeface="Arial" panose="020B0604020202020204" pitchFamily="34" charset="0"/>
              <a:buChar char="»"/>
              <a:defRPr sz="1200" kern="1200">
                <a:solidFill>
                  <a:srgbClr val="1D437E"/>
                </a:solidFill>
                <a:latin typeface="Arial" panose="020B0604020202020204" pitchFamily="34" charset="0"/>
                <a:ea typeface="ＭＳ Ｐゴシック" charset="0"/>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891" marR="0" lvl="0" indent="-342891" algn="l" defTabSz="457189"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1D437E"/>
                </a:solidFill>
                <a:effectLst/>
                <a:uLnTx/>
                <a:uFillTx/>
                <a:latin typeface="Arial" panose="020B0604020202020204" pitchFamily="34" charset="0"/>
                <a:ea typeface="ＭＳ Ｐゴシック" charset="0"/>
                <a:cs typeface="Arial" panose="020B0604020202020204" pitchFamily="34" charset="0"/>
              </a:rPr>
              <a:t>Opgericht in 2013</a:t>
            </a:r>
          </a:p>
          <a:p>
            <a:pPr marL="342891" marR="0" lvl="0" indent="-342891" algn="l" defTabSz="457189"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1D437E"/>
                </a:solidFill>
                <a:effectLst/>
                <a:uLnTx/>
                <a:uFillTx/>
                <a:latin typeface="Arial" panose="020B0604020202020204" pitchFamily="34" charset="0"/>
                <a:ea typeface="ＭＳ Ｐゴシック" charset="0"/>
                <a:cs typeface="Arial" panose="020B0604020202020204" pitchFamily="34" charset="0"/>
              </a:rPr>
              <a:t>Rotariërs en niet-Rotariërs, </a:t>
            </a:r>
          </a:p>
          <a:p>
            <a:pPr marL="342891" marR="0" lvl="0" indent="-342891" algn="l" defTabSz="457189"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1D437E"/>
                </a:solidFill>
                <a:effectLst/>
                <a:uLnTx/>
                <a:uFillTx/>
                <a:latin typeface="Arial" panose="020B0604020202020204" pitchFamily="34" charset="0"/>
                <a:ea typeface="ＭＳ Ｐゴシック" charset="0"/>
                <a:cs typeface="Arial" panose="020B0604020202020204" pitchFamily="34" charset="0"/>
              </a:rPr>
              <a:t>Jaarlijkse persoonlijke donatie van minstens $1.000 aan TRF</a:t>
            </a:r>
          </a:p>
          <a:p>
            <a:pPr marL="342891" marR="0" lvl="0" indent="-342891" algn="l" defTabSz="457189"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1D437E"/>
                </a:solidFill>
                <a:effectLst/>
                <a:uLnTx/>
                <a:uFillTx/>
                <a:latin typeface="Arial" panose="020B0604020202020204" pitchFamily="34" charset="0"/>
                <a:ea typeface="ＭＳ Ｐゴシック" charset="0"/>
                <a:cs typeface="Arial" panose="020B0604020202020204" pitchFamily="34" charset="0"/>
              </a:rPr>
              <a:t>45% fiscale return via de Kon. Boudewijn Stichting</a:t>
            </a:r>
            <a:endParaRPr kumimoji="0" lang="fr-FR" sz="2400" b="0" i="0" u="none" strike="noStrike" kern="1200" cap="none" spc="0" normalizeH="0" baseline="0" noProof="0" dirty="0">
              <a:ln>
                <a:noFill/>
              </a:ln>
              <a:solidFill>
                <a:srgbClr val="1D437E"/>
              </a:solidFill>
              <a:effectLst/>
              <a:uLnTx/>
              <a:uFillTx/>
              <a:latin typeface="Arial" panose="020B0604020202020204" pitchFamily="34" charset="0"/>
              <a:ea typeface="ＭＳ Ｐゴシック" charset="0"/>
              <a:cs typeface="Arial" panose="020B0604020202020204" pitchFamily="34" charset="0"/>
            </a:endParaRPr>
          </a:p>
        </p:txBody>
      </p:sp>
      <p:pic>
        <p:nvPicPr>
          <p:cNvPr id="9" name="Afbeelding 2">
            <a:extLst>
              <a:ext uri="{FF2B5EF4-FFF2-40B4-BE49-F238E27FC236}">
                <a16:creationId xmlns:a16="http://schemas.microsoft.com/office/drawing/2014/main" id="{CBBD167E-2E6E-6A16-10DF-AB3EAE16202D}"/>
              </a:ext>
            </a:extLst>
          </p:cNvPr>
          <p:cNvPicPr>
            <a:picLocks noChangeAspect="1"/>
          </p:cNvPicPr>
          <p:nvPr/>
        </p:nvPicPr>
        <p:blipFill>
          <a:blip r:embed="rId4"/>
          <a:stretch>
            <a:fillRect/>
          </a:stretch>
        </p:blipFill>
        <p:spPr>
          <a:xfrm>
            <a:off x="2367088" y="3740287"/>
            <a:ext cx="3722237" cy="1573884"/>
          </a:xfrm>
          <a:prstGeom prst="rect">
            <a:avLst/>
          </a:prstGeom>
        </p:spPr>
      </p:pic>
      <p:pic>
        <p:nvPicPr>
          <p:cNvPr id="10" name="Picture 9">
            <a:extLst>
              <a:ext uri="{FF2B5EF4-FFF2-40B4-BE49-F238E27FC236}">
                <a16:creationId xmlns:a16="http://schemas.microsoft.com/office/drawing/2014/main" id="{0A816FE9-640F-BEBC-7043-E313FADC3A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74443" y="5555457"/>
            <a:ext cx="1784543" cy="1186028"/>
          </a:xfrm>
          <a:prstGeom prst="rect">
            <a:avLst/>
          </a:prstGeom>
        </p:spPr>
      </p:pic>
      <p:sp>
        <p:nvSpPr>
          <p:cNvPr id="11" name="TextBox 10">
            <a:extLst>
              <a:ext uri="{FF2B5EF4-FFF2-40B4-BE49-F238E27FC236}">
                <a16:creationId xmlns:a16="http://schemas.microsoft.com/office/drawing/2014/main" id="{E04610E6-FC44-82A5-696C-C188176BDDCD}"/>
              </a:ext>
            </a:extLst>
          </p:cNvPr>
          <p:cNvSpPr txBox="1"/>
          <p:nvPr/>
        </p:nvSpPr>
        <p:spPr>
          <a:xfrm>
            <a:off x="5545897" y="5825305"/>
            <a:ext cx="30315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0000"/>
                </a:solidFill>
                <a:effectLst/>
                <a:uLnTx/>
                <a:uFillTx/>
                <a:latin typeface="Arial" panose="020B0604020202020204"/>
                <a:ea typeface="+mn-ea"/>
                <a:cs typeface="+mn-cs"/>
              </a:rPr>
              <a:t>€1,23 per dag</a:t>
            </a:r>
            <a:endParaRPr kumimoji="0" lang="nl-BE" sz="3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2" name="Afbeelding 2">
            <a:extLst>
              <a:ext uri="{FF2B5EF4-FFF2-40B4-BE49-F238E27FC236}">
                <a16:creationId xmlns:a16="http://schemas.microsoft.com/office/drawing/2014/main" id="{23B75BED-2D50-6324-787F-302FB0A60F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76754" y="5421748"/>
            <a:ext cx="2347532" cy="1320682"/>
          </a:xfrm>
          <a:prstGeom prst="rect">
            <a:avLst/>
          </a:prstGeom>
        </p:spPr>
      </p:pic>
      <p:sp>
        <p:nvSpPr>
          <p:cNvPr id="13" name="TextBox 12">
            <a:extLst>
              <a:ext uri="{FF2B5EF4-FFF2-40B4-BE49-F238E27FC236}">
                <a16:creationId xmlns:a16="http://schemas.microsoft.com/office/drawing/2014/main" id="{C7482E51-301F-37C1-E6E7-30FAB8AE4C75}"/>
              </a:ext>
            </a:extLst>
          </p:cNvPr>
          <p:cNvSpPr txBox="1"/>
          <p:nvPr/>
        </p:nvSpPr>
        <p:spPr>
          <a:xfrm>
            <a:off x="6493093" y="4000209"/>
            <a:ext cx="5580374" cy="1077218"/>
          </a:xfrm>
          <a:prstGeom prst="rect">
            <a:avLst/>
          </a:prstGeom>
          <a:noFill/>
          <a:ln w="38100">
            <a:solidFill>
              <a:schemeClr val="accent1"/>
            </a:solidFill>
          </a:ln>
          <a:effectLst>
            <a:glow rad="101600">
              <a:schemeClr val="accent1">
                <a:satMod val="175000"/>
                <a:alpha val="40000"/>
              </a:schemeClr>
            </a:glo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srgbClr val="000000"/>
                </a:solidFill>
                <a:effectLst/>
                <a:uLnTx/>
                <a:uFillTx/>
                <a:latin typeface="Arial" panose="020B0604020202020204"/>
                <a:ea typeface="+mn-ea"/>
                <a:cs typeface="+mn-cs"/>
              </a:rPr>
              <a:t>D2140: op 01/07/21: 19 leden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dirty="0">
                <a:ln>
                  <a:noFill/>
                </a:ln>
                <a:solidFill>
                  <a:srgbClr val="FF0000"/>
                </a:solidFill>
                <a:effectLst/>
                <a:uLnTx/>
                <a:uFillTx/>
                <a:latin typeface="Arial" panose="020B0604020202020204"/>
                <a:ea typeface="+mn-ea"/>
                <a:cs typeface="+mn-cs"/>
              </a:rPr>
              <a:t>D2140: </a:t>
            </a:r>
            <a:r>
              <a:rPr kumimoji="0" lang="nl-BE" sz="3200" b="0" i="0" u="none" strike="noStrike" kern="1200" cap="none" spc="0" normalizeH="0" baseline="0" noProof="0">
                <a:ln>
                  <a:noFill/>
                </a:ln>
                <a:solidFill>
                  <a:srgbClr val="FF0000"/>
                </a:solidFill>
                <a:effectLst/>
                <a:uLnTx/>
                <a:uFillTx/>
                <a:latin typeface="Arial" panose="020B0604020202020204"/>
                <a:ea typeface="+mn-ea"/>
                <a:cs typeface="+mn-cs"/>
              </a:rPr>
              <a:t>op 24/10/23: </a:t>
            </a:r>
            <a:r>
              <a:rPr kumimoji="0" lang="nl-BE" sz="3200" b="0" i="0" u="none" strike="noStrike" kern="1200" cap="none" spc="0" normalizeH="0" baseline="0" noProof="0">
                <a:ln>
                  <a:noFill/>
                </a:ln>
                <a:solidFill>
                  <a:srgbClr val="00B050"/>
                </a:solidFill>
                <a:effectLst/>
                <a:uLnTx/>
                <a:uFillTx/>
                <a:latin typeface="Arial" panose="020B0604020202020204"/>
                <a:ea typeface="+mn-ea"/>
                <a:cs typeface="+mn-cs"/>
              </a:rPr>
              <a:t>33 </a:t>
            </a:r>
            <a:r>
              <a:rPr kumimoji="0" lang="nl-BE" sz="3200" b="0" i="0" u="none" strike="noStrike" kern="1200" cap="none" spc="0" normalizeH="0" baseline="0" noProof="0" dirty="0">
                <a:ln>
                  <a:noFill/>
                </a:ln>
                <a:solidFill>
                  <a:srgbClr val="00B050"/>
                </a:solidFill>
                <a:effectLst/>
                <a:uLnTx/>
                <a:uFillTx/>
                <a:latin typeface="Arial" panose="020B0604020202020204"/>
                <a:ea typeface="+mn-ea"/>
                <a:cs typeface="+mn-cs"/>
              </a:rPr>
              <a:t>leden</a:t>
            </a:r>
          </a:p>
        </p:txBody>
      </p:sp>
    </p:spTree>
    <p:custDataLst>
      <p:tags r:id="rId1"/>
    </p:custDataLst>
    <p:extLst>
      <p:ext uri="{BB962C8B-B14F-4D97-AF65-F5344CB8AC3E}">
        <p14:creationId xmlns:p14="http://schemas.microsoft.com/office/powerpoint/2010/main" val="223675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D3F9E9-563B-ED43-9108-3BB46D79A1C3}"/>
              </a:ext>
            </a:extLst>
          </p:cNvPr>
          <p:cNvSpPr/>
          <p:nvPr/>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78641681-C973-0D4D-A8A1-DD2EA35BD5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CB849CF1-70AA-EBA2-0D80-1FEE63BECB5B}"/>
              </a:ext>
            </a:extLst>
          </p:cNvPr>
          <p:cNvPicPr>
            <a:picLocks noChangeAspect="1"/>
          </p:cNvPicPr>
          <p:nvPr/>
        </p:nvPicPr>
        <p:blipFill>
          <a:blip r:embed="rId3"/>
          <a:stretch>
            <a:fillRect/>
          </a:stretch>
        </p:blipFill>
        <p:spPr>
          <a:xfrm>
            <a:off x="2816097" y="886541"/>
            <a:ext cx="6559805" cy="5084918"/>
          </a:xfrm>
          <a:prstGeom prst="rect">
            <a:avLst/>
          </a:prstGeom>
        </p:spPr>
      </p:pic>
    </p:spTree>
    <p:custDataLst>
      <p:tags r:id="rId1"/>
    </p:custDataLst>
    <p:extLst>
      <p:ext uri="{BB962C8B-B14F-4D97-AF65-F5344CB8AC3E}">
        <p14:creationId xmlns:p14="http://schemas.microsoft.com/office/powerpoint/2010/main" val="1829669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indoor, person&#10;&#10;Description automatically generated">
            <a:extLst>
              <a:ext uri="{FF2B5EF4-FFF2-40B4-BE49-F238E27FC236}">
                <a16:creationId xmlns:a16="http://schemas.microsoft.com/office/drawing/2014/main" id="{F449B760-ABFB-4BDF-9B14-5D067C9965A6}"/>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sp>
        <p:nvSpPr>
          <p:cNvPr id="11" name="Text Placeholder 10">
            <a:extLst>
              <a:ext uri="{FF2B5EF4-FFF2-40B4-BE49-F238E27FC236}">
                <a16:creationId xmlns:a16="http://schemas.microsoft.com/office/drawing/2014/main" id="{6A1BD5C4-EE89-41F4-8340-82C72CFB2802}"/>
              </a:ext>
            </a:extLst>
          </p:cNvPr>
          <p:cNvSpPr>
            <a:spLocks noGrp="1"/>
          </p:cNvSpPr>
          <p:nvPr>
            <p:ph type="body" sz="quarter" idx="14"/>
          </p:nvPr>
        </p:nvSpPr>
        <p:spPr/>
        <p:txBody>
          <a:bodyPr>
            <a:normAutofit lnSpcReduction="10000"/>
          </a:bodyPr>
          <a:lstStyle/>
          <a:p>
            <a:r>
              <a:rPr lang="en-US" dirty="0"/>
              <a:t>Paul Harris Society</a:t>
            </a:r>
          </a:p>
        </p:txBody>
      </p:sp>
      <p:sp>
        <p:nvSpPr>
          <p:cNvPr id="10" name="Subtitle 9">
            <a:extLst>
              <a:ext uri="{FF2B5EF4-FFF2-40B4-BE49-F238E27FC236}">
                <a16:creationId xmlns:a16="http://schemas.microsoft.com/office/drawing/2014/main" id="{E58ABA6E-0EF0-42BA-8414-2A4FC72832B7}"/>
              </a:ext>
            </a:extLst>
          </p:cNvPr>
          <p:cNvSpPr>
            <a:spLocks noGrp="1"/>
          </p:cNvSpPr>
          <p:nvPr>
            <p:ph type="subTitle" idx="1"/>
          </p:nvPr>
        </p:nvSpPr>
        <p:spPr/>
        <p:txBody>
          <a:bodyPr/>
          <a:lstStyle/>
          <a:p>
            <a:r>
              <a:rPr lang="en-US" dirty="0"/>
              <a:t>Philanthropic leaders dedicated to positive change</a:t>
            </a:r>
          </a:p>
        </p:txBody>
      </p:sp>
      <p:sp>
        <p:nvSpPr>
          <p:cNvPr id="2" name="Slide Number Placeholder 1">
            <a:extLst>
              <a:ext uri="{FF2B5EF4-FFF2-40B4-BE49-F238E27FC236}">
                <a16:creationId xmlns:a16="http://schemas.microsoft.com/office/drawing/2014/main" id="{FA1FB993-35CC-4AA4-9F0C-AC735435DF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id="{B84BFF46-463A-4B88-98AC-BC4AD569A584}"/>
              </a:ext>
            </a:extLst>
          </p:cNvPr>
          <p:cNvPicPr>
            <a:picLocks noChangeAspect="1"/>
          </p:cNvPicPr>
          <p:nvPr/>
        </p:nvPicPr>
        <p:blipFill>
          <a:blip r:embed="rId5">
            <a:alphaModFix/>
          </a:blip>
          <a:stretch>
            <a:fillRect/>
          </a:stretch>
        </p:blipFill>
        <p:spPr>
          <a:xfrm>
            <a:off x="143933" y="782384"/>
            <a:ext cx="2454908" cy="2464650"/>
          </a:xfrm>
          <a:prstGeom prst="rect">
            <a:avLst/>
          </a:prstGeom>
          <a:effectLst>
            <a:outerShdw blurRad="342900" dist="50800" dir="5400000" algn="ctr" rotWithShape="0">
              <a:srgbClr val="000000">
                <a:alpha val="46000"/>
              </a:srgbClr>
            </a:outerShdw>
          </a:effectLst>
        </p:spPr>
      </p:pic>
    </p:spTree>
    <p:custDataLst>
      <p:tags r:id="rId1"/>
    </p:custDataLst>
    <p:extLst>
      <p:ext uri="{BB962C8B-B14F-4D97-AF65-F5344CB8AC3E}">
        <p14:creationId xmlns:p14="http://schemas.microsoft.com/office/powerpoint/2010/main" val="40804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D3F9E9-563B-ED43-9108-3BB46D79A1C3}"/>
              </a:ext>
            </a:extLst>
          </p:cNvPr>
          <p:cNvSpPr/>
          <p:nvPr/>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78641681-C973-0D4D-A8A1-DD2EA35BD5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DE644F5F-9B81-855B-5B9D-D9A00DE83FB7}"/>
              </a:ext>
            </a:extLst>
          </p:cNvPr>
          <p:cNvPicPr>
            <a:picLocks noChangeAspect="1"/>
          </p:cNvPicPr>
          <p:nvPr/>
        </p:nvPicPr>
        <p:blipFill>
          <a:blip r:embed="rId3"/>
          <a:stretch>
            <a:fillRect/>
          </a:stretch>
        </p:blipFill>
        <p:spPr>
          <a:xfrm>
            <a:off x="716350" y="749300"/>
            <a:ext cx="10529835" cy="5245100"/>
          </a:xfrm>
          <a:prstGeom prst="rect">
            <a:avLst/>
          </a:prstGeom>
        </p:spPr>
      </p:pic>
    </p:spTree>
    <p:custDataLst>
      <p:tags r:id="rId1"/>
    </p:custDataLst>
    <p:extLst>
      <p:ext uri="{BB962C8B-B14F-4D97-AF65-F5344CB8AC3E}">
        <p14:creationId xmlns:p14="http://schemas.microsoft.com/office/powerpoint/2010/main" val="3146352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05334BAA-C68D-0522-01D9-76D513C5EF39}"/>
              </a:ext>
            </a:extLst>
          </p:cNvPr>
          <p:cNvSpPr>
            <a:spLocks noGrp="1"/>
          </p:cNvSpPr>
          <p:nvPr>
            <p:ph type="sldNum" sz="quarter" idx="12"/>
          </p:nvPr>
        </p:nvSpPr>
        <p:spPr/>
        <p:txBody>
          <a:bodyPr/>
          <a:lstStyle/>
          <a:p>
            <a:fld id="{97A94E25-127B-4C48-AF96-44BA7B823777}" type="slidenum">
              <a:rPr lang="en-US" smtClean="0"/>
              <a:pPr/>
              <a:t>21</a:t>
            </a:fld>
            <a:endParaRPr lang="en-US" dirty="0"/>
          </a:p>
        </p:txBody>
      </p:sp>
      <p:pic>
        <p:nvPicPr>
          <p:cNvPr id="8" name="Afbeelding 7">
            <a:extLst>
              <a:ext uri="{FF2B5EF4-FFF2-40B4-BE49-F238E27FC236}">
                <a16:creationId xmlns:a16="http://schemas.microsoft.com/office/drawing/2014/main" id="{7054E9F8-7D2F-1F34-F4C7-38BBDEC4533D}"/>
              </a:ext>
            </a:extLst>
          </p:cNvPr>
          <p:cNvPicPr>
            <a:picLocks noChangeAspect="1"/>
          </p:cNvPicPr>
          <p:nvPr/>
        </p:nvPicPr>
        <p:blipFill>
          <a:blip r:embed="rId2"/>
          <a:stretch>
            <a:fillRect/>
          </a:stretch>
        </p:blipFill>
        <p:spPr>
          <a:xfrm>
            <a:off x="0" y="0"/>
            <a:ext cx="12192000" cy="6858000"/>
          </a:xfrm>
          <a:prstGeom prst="rect">
            <a:avLst/>
          </a:prstGeom>
        </p:spPr>
      </p:pic>
      <p:sp>
        <p:nvSpPr>
          <p:cNvPr id="9" name="Tekstvak 8">
            <a:extLst>
              <a:ext uri="{FF2B5EF4-FFF2-40B4-BE49-F238E27FC236}">
                <a16:creationId xmlns:a16="http://schemas.microsoft.com/office/drawing/2014/main" id="{19F434D7-563E-A934-2000-26455FB7177D}"/>
              </a:ext>
            </a:extLst>
          </p:cNvPr>
          <p:cNvSpPr txBox="1"/>
          <p:nvPr/>
        </p:nvSpPr>
        <p:spPr>
          <a:xfrm>
            <a:off x="2215587" y="5301205"/>
            <a:ext cx="7766613" cy="769441"/>
          </a:xfrm>
          <a:prstGeom prst="rect">
            <a:avLst/>
          </a:prstGeom>
          <a:noFill/>
        </p:spPr>
        <p:txBody>
          <a:bodyPr wrap="square" rtlCol="0">
            <a:spAutoFit/>
          </a:bodyPr>
          <a:lstStyle/>
          <a:p>
            <a:r>
              <a:rPr lang="en-US" sz="4400" b="1" dirty="0">
                <a:solidFill>
                  <a:schemeClr val="bg1"/>
                </a:solidFill>
              </a:rPr>
              <a:t>https://youtu.be/Oiz1Uz0AStg</a:t>
            </a:r>
          </a:p>
        </p:txBody>
      </p:sp>
    </p:spTree>
    <p:extLst>
      <p:ext uri="{BB962C8B-B14F-4D97-AF65-F5344CB8AC3E}">
        <p14:creationId xmlns:p14="http://schemas.microsoft.com/office/powerpoint/2010/main" val="3554861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ree, outdoor, person&#10;&#10;Description automatically generated">
            <a:extLst>
              <a:ext uri="{FF2B5EF4-FFF2-40B4-BE49-F238E27FC236}">
                <a16:creationId xmlns:a16="http://schemas.microsoft.com/office/drawing/2014/main" id="{DA6E1872-41BE-44E1-91A2-24075FE520E3}"/>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5"/>
          </p:nvPr>
        </p:nvSpPr>
        <p:spPr>
          <a:xfrm>
            <a:off x="0" y="-85725"/>
            <a:ext cx="12192000" cy="6943725"/>
          </a:xfrm>
        </p:spPr>
        <p:txBody>
          <a:bodyPr/>
          <a:lstStyle/>
          <a:p>
            <a:r>
              <a:rPr lang="en-US" dirty="0"/>
              <a:t>Thank you</a:t>
            </a:r>
          </a:p>
        </p:txBody>
      </p:sp>
      <p:sp>
        <p:nvSpPr>
          <p:cNvPr id="2" name="Slide Number Placeholder 1">
            <a:extLst>
              <a:ext uri="{FF2B5EF4-FFF2-40B4-BE49-F238E27FC236}">
                <a16:creationId xmlns:a16="http://schemas.microsoft.com/office/drawing/2014/main" id="{03B60A01-C3AD-451C-9112-988708AA0C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202383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D16699-1B86-F1C9-F77E-9F8CA73AB426}"/>
              </a:ext>
            </a:extLst>
          </p:cNvPr>
          <p:cNvSpPr>
            <a:spLocks noGrp="1"/>
          </p:cNvSpPr>
          <p:nvPr>
            <p:ph type="ctrTitle"/>
          </p:nvPr>
        </p:nvSpPr>
        <p:spPr/>
        <p:txBody>
          <a:bodyPr/>
          <a:lstStyle/>
          <a:p>
            <a:r>
              <a:rPr lang="en-US" dirty="0"/>
              <a:t>Endowment Fund</a:t>
            </a:r>
          </a:p>
        </p:txBody>
      </p:sp>
      <p:sp>
        <p:nvSpPr>
          <p:cNvPr id="3" name="Ondertitel 2">
            <a:extLst>
              <a:ext uri="{FF2B5EF4-FFF2-40B4-BE49-F238E27FC236}">
                <a16:creationId xmlns:a16="http://schemas.microsoft.com/office/drawing/2014/main" id="{E0520989-BB51-C1AF-0F4D-2A99586C71B9}"/>
              </a:ext>
            </a:extLst>
          </p:cNvPr>
          <p:cNvSpPr>
            <a:spLocks noGrp="1"/>
          </p:cNvSpPr>
          <p:nvPr>
            <p:ph type="subTitle" idx="1"/>
          </p:nvPr>
        </p:nvSpPr>
        <p:spPr/>
        <p:txBody>
          <a:bodyPr/>
          <a:lstStyle/>
          <a:p>
            <a:r>
              <a:rPr lang="en-US" dirty="0"/>
              <a:t>Dominiek Willemse</a:t>
            </a:r>
          </a:p>
        </p:txBody>
      </p:sp>
    </p:spTree>
    <p:extLst>
      <p:ext uri="{BB962C8B-B14F-4D97-AF65-F5344CB8AC3E}">
        <p14:creationId xmlns:p14="http://schemas.microsoft.com/office/powerpoint/2010/main" val="2952063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9">
            <a:extLst>
              <a:ext uri="{FF2B5EF4-FFF2-40B4-BE49-F238E27FC236}">
                <a16:creationId xmlns:a16="http://schemas.microsoft.com/office/drawing/2014/main" id="{C2F1333F-D385-5842-ACC5-86BCCF874108}"/>
              </a:ext>
            </a:extLst>
          </p:cNvPr>
          <p:cNvSpPr txBox="1">
            <a:spLocks/>
          </p:cNvSpPr>
          <p:nvPr/>
        </p:nvSpPr>
        <p:spPr>
          <a:xfrm>
            <a:off x="0" y="0"/>
            <a:ext cx="12192000" cy="6858000"/>
          </a:xfrm>
          <a:prstGeom prst="rect">
            <a:avLst/>
          </a:prstGeom>
          <a:solidFill>
            <a:srgbClr val="01B4E7"/>
          </a:solidFill>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alpha val="0"/>
                  </a:srgbClr>
                </a:solidFill>
                <a:effectLst/>
                <a:uLnTx/>
                <a:uFillTx/>
                <a:latin typeface="Arial" panose="020B0604020202020204"/>
                <a:ea typeface="+mn-ea"/>
                <a:cs typeface="+mn-cs"/>
              </a:rPr>
              <a:t>subhead</a:t>
            </a:r>
          </a:p>
        </p:txBody>
      </p:sp>
      <p:sp>
        <p:nvSpPr>
          <p:cNvPr id="3" name="TextBox 2">
            <a:extLst>
              <a:ext uri="{FF2B5EF4-FFF2-40B4-BE49-F238E27FC236}">
                <a16:creationId xmlns:a16="http://schemas.microsoft.com/office/drawing/2014/main" id="{814C5BD3-3B8F-7E4C-9BB6-94F638B2DC93}"/>
              </a:ext>
            </a:extLst>
          </p:cNvPr>
          <p:cNvSpPr txBox="1"/>
          <p:nvPr/>
        </p:nvSpPr>
        <p:spPr>
          <a:xfrm>
            <a:off x="796834" y="2873829"/>
            <a:ext cx="966651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GIVE NOW (duurzame impact)</a:t>
            </a:r>
          </a:p>
        </p:txBody>
      </p:sp>
    </p:spTree>
    <p:custDataLst>
      <p:tags r:id="rId1"/>
    </p:custDataLst>
    <p:extLst>
      <p:ext uri="{BB962C8B-B14F-4D97-AF65-F5344CB8AC3E}">
        <p14:creationId xmlns:p14="http://schemas.microsoft.com/office/powerpoint/2010/main" val="811298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B60A01-C3AD-451C-9112-988708AA0C2B}"/>
              </a:ext>
            </a:extLst>
          </p:cNvPr>
          <p:cNvSpPr>
            <a:spLocks noGrp="1"/>
          </p:cNvSpPr>
          <p:nvPr>
            <p:ph type="sldNum" sz="quarter" idx="12"/>
          </p:nvPr>
        </p:nvSpPr>
        <p:spPr/>
        <p:txBody>
          <a:bodyPr/>
          <a:lstStyle/>
          <a:p>
            <a:fld id="{97A94E25-127B-4C48-AF96-44BA7B823777}" type="slidenum">
              <a:rPr lang="en-US" smtClean="0"/>
              <a:pPr/>
              <a:t>25</a:t>
            </a:fld>
            <a:endParaRPr lang="en-US" dirty="0"/>
          </a:p>
        </p:txBody>
      </p:sp>
      <p:sp>
        <p:nvSpPr>
          <p:cNvPr id="9" name="Text Placeholder 39">
            <a:extLst>
              <a:ext uri="{FF2B5EF4-FFF2-40B4-BE49-F238E27FC236}">
                <a16:creationId xmlns:a16="http://schemas.microsoft.com/office/drawing/2014/main" id="{67E692D6-F145-864C-8253-D69CC3BDC730}"/>
              </a:ext>
            </a:extLst>
          </p:cNvPr>
          <p:cNvSpPr txBox="1">
            <a:spLocks/>
          </p:cNvSpPr>
          <p:nvPr/>
        </p:nvSpPr>
        <p:spPr>
          <a:xfrm>
            <a:off x="0" y="0"/>
            <a:ext cx="12192000" cy="6858000"/>
          </a:xfrm>
          <a:prstGeom prst="rect">
            <a:avLst/>
          </a:prstGeom>
          <a:solidFill>
            <a:srgbClr val="F7A81B"/>
          </a:solidFill>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subhead</a:t>
            </a:r>
          </a:p>
        </p:txBody>
      </p:sp>
      <p:sp>
        <p:nvSpPr>
          <p:cNvPr id="7" name="TextBox 6">
            <a:extLst>
              <a:ext uri="{FF2B5EF4-FFF2-40B4-BE49-F238E27FC236}">
                <a16:creationId xmlns:a16="http://schemas.microsoft.com/office/drawing/2014/main" id="{7F2F210B-874C-9E48-B089-CFDE49347CFB}"/>
              </a:ext>
            </a:extLst>
          </p:cNvPr>
          <p:cNvSpPr txBox="1"/>
          <p:nvPr/>
        </p:nvSpPr>
        <p:spPr>
          <a:xfrm>
            <a:off x="796834" y="2873829"/>
            <a:ext cx="9666515" cy="2308324"/>
          </a:xfrm>
          <a:prstGeom prst="rect">
            <a:avLst/>
          </a:prstGeom>
          <a:noFill/>
        </p:spPr>
        <p:txBody>
          <a:bodyPr wrap="square" rtlCol="0">
            <a:spAutoFit/>
          </a:bodyPr>
          <a:lstStyle/>
          <a:p>
            <a:r>
              <a:rPr lang="en-US" sz="7200" b="1" dirty="0">
                <a:solidFill>
                  <a:schemeClr val="bg1"/>
                </a:solidFill>
                <a:latin typeface="Arial" panose="020B0604020202020204" pitchFamily="34" charset="0"/>
                <a:cs typeface="Arial" panose="020B0604020202020204" pitchFamily="34" charset="0"/>
              </a:rPr>
              <a:t>GIVE FOR EVER</a:t>
            </a:r>
          </a:p>
          <a:p>
            <a:r>
              <a:rPr lang="en-US" sz="7200" b="1" dirty="0">
                <a:solidFill>
                  <a:schemeClr val="bg1"/>
                </a:solidFill>
                <a:latin typeface="Arial" panose="020B0604020202020204" pitchFamily="34" charset="0"/>
                <a:cs typeface="Arial" panose="020B0604020202020204" pitchFamily="34" charset="0"/>
              </a:rPr>
              <a:t>(endowment fund)</a:t>
            </a:r>
          </a:p>
        </p:txBody>
      </p:sp>
    </p:spTree>
    <p:custDataLst>
      <p:tags r:id="rId1"/>
    </p:custDataLst>
    <p:extLst>
      <p:ext uri="{BB962C8B-B14F-4D97-AF65-F5344CB8AC3E}">
        <p14:creationId xmlns:p14="http://schemas.microsoft.com/office/powerpoint/2010/main" val="112121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13A4EE8E-B5F7-DB19-E9F6-1DC6B254CB31}"/>
              </a:ext>
            </a:extLst>
          </p:cNvPr>
          <p:cNvSpPr>
            <a:spLocks noGrp="1"/>
          </p:cNvSpPr>
          <p:nvPr>
            <p:ph type="sldNum" sz="quarter" idx="12"/>
          </p:nvPr>
        </p:nvSpPr>
        <p:spPr/>
        <p:txBody>
          <a:bodyPr/>
          <a:lstStyle/>
          <a:p>
            <a:fld id="{97A94E25-127B-4C48-AF96-44BA7B823777}" type="slidenum">
              <a:rPr lang="en-US" smtClean="0"/>
              <a:pPr/>
              <a:t>26</a:t>
            </a:fld>
            <a:endParaRPr lang="en-US" dirty="0"/>
          </a:p>
        </p:txBody>
      </p:sp>
      <p:pic>
        <p:nvPicPr>
          <p:cNvPr id="6" name="Afbeelding 5">
            <a:extLst>
              <a:ext uri="{FF2B5EF4-FFF2-40B4-BE49-F238E27FC236}">
                <a16:creationId xmlns:a16="http://schemas.microsoft.com/office/drawing/2014/main" id="{C844DC27-4E22-6E79-697C-6F665DB353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296" r="15892"/>
          <a:stretch/>
        </p:blipFill>
        <p:spPr>
          <a:xfrm>
            <a:off x="0" y="0"/>
            <a:ext cx="12188929" cy="6858000"/>
          </a:xfrm>
          <a:prstGeom prst="rect">
            <a:avLst/>
          </a:prstGeom>
        </p:spPr>
      </p:pic>
    </p:spTree>
    <p:extLst>
      <p:ext uri="{BB962C8B-B14F-4D97-AF65-F5344CB8AC3E}">
        <p14:creationId xmlns:p14="http://schemas.microsoft.com/office/powerpoint/2010/main" val="3409092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00D2649-D7CA-5F40-E4F4-9AE47EEAEF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8455" y="105984"/>
            <a:ext cx="10475089" cy="6752016"/>
          </a:xfrm>
          <a:prstGeom prst="rect">
            <a:avLst/>
          </a:prstGeom>
        </p:spPr>
      </p:pic>
      <p:sp>
        <p:nvSpPr>
          <p:cNvPr id="4" name="Tekstvak 3">
            <a:extLst>
              <a:ext uri="{FF2B5EF4-FFF2-40B4-BE49-F238E27FC236}">
                <a16:creationId xmlns:a16="http://schemas.microsoft.com/office/drawing/2014/main" id="{552C962E-6D20-7662-4373-5E86C771C987}"/>
              </a:ext>
            </a:extLst>
          </p:cNvPr>
          <p:cNvSpPr txBox="1"/>
          <p:nvPr/>
        </p:nvSpPr>
        <p:spPr>
          <a:xfrm>
            <a:off x="9086127" y="3481992"/>
            <a:ext cx="2814577" cy="1384995"/>
          </a:xfrm>
          <a:prstGeom prst="rect">
            <a:avLst/>
          </a:prstGeom>
          <a:noFill/>
        </p:spPr>
        <p:txBody>
          <a:bodyPr wrap="square" rtlCol="0">
            <a:spAutoFit/>
          </a:bodyPr>
          <a:lstStyle/>
          <a:p>
            <a:r>
              <a:rPr lang="en-US" sz="2800" b="1" dirty="0">
                <a:solidFill>
                  <a:schemeClr val="accent1"/>
                </a:solidFill>
              </a:rPr>
              <a:t>+ </a:t>
            </a:r>
            <a:r>
              <a:rPr lang="en-US" sz="2800" b="1" dirty="0" err="1">
                <a:solidFill>
                  <a:schemeClr val="accent1"/>
                </a:solidFill>
              </a:rPr>
              <a:t>voor</a:t>
            </a:r>
            <a:r>
              <a:rPr lang="en-US" sz="2800" b="1" dirty="0">
                <a:solidFill>
                  <a:schemeClr val="accent1"/>
                </a:solidFill>
              </a:rPr>
              <a:t> </a:t>
            </a:r>
            <a:r>
              <a:rPr lang="en-US" sz="2800" b="1" dirty="0" err="1">
                <a:solidFill>
                  <a:schemeClr val="accent1"/>
                </a:solidFill>
              </a:rPr>
              <a:t>eeuwig</a:t>
            </a:r>
            <a:r>
              <a:rPr lang="en-US" sz="2800" b="1" dirty="0">
                <a:solidFill>
                  <a:schemeClr val="accent1"/>
                </a:solidFill>
              </a:rPr>
              <a:t> </a:t>
            </a:r>
            <a:r>
              <a:rPr lang="en-US" sz="2800" b="1" dirty="0" err="1">
                <a:solidFill>
                  <a:schemeClr val="accent1"/>
                </a:solidFill>
              </a:rPr>
              <a:t>verbonden</a:t>
            </a:r>
            <a:r>
              <a:rPr lang="en-US" sz="2800" b="1" dirty="0">
                <a:solidFill>
                  <a:schemeClr val="accent1"/>
                </a:solidFill>
              </a:rPr>
              <a:t> </a:t>
            </a:r>
            <a:r>
              <a:rPr lang="en-US" sz="2800" b="1" dirty="0" err="1">
                <a:solidFill>
                  <a:schemeClr val="accent1"/>
                </a:solidFill>
              </a:rPr>
              <a:t>aan</a:t>
            </a:r>
            <a:r>
              <a:rPr lang="en-US" sz="2800" b="1" dirty="0">
                <a:solidFill>
                  <a:schemeClr val="accent1"/>
                </a:solidFill>
              </a:rPr>
              <a:t> </a:t>
            </a:r>
            <a:r>
              <a:rPr lang="en-US" sz="2800" b="1" dirty="0" err="1">
                <a:solidFill>
                  <a:schemeClr val="accent1"/>
                </a:solidFill>
              </a:rPr>
              <a:t>uw</a:t>
            </a:r>
            <a:r>
              <a:rPr lang="en-US" sz="2800" b="1" dirty="0">
                <a:solidFill>
                  <a:schemeClr val="accent1"/>
                </a:solidFill>
              </a:rPr>
              <a:t> naam.</a:t>
            </a:r>
          </a:p>
        </p:txBody>
      </p:sp>
    </p:spTree>
    <p:extLst>
      <p:ext uri="{BB962C8B-B14F-4D97-AF65-F5344CB8AC3E}">
        <p14:creationId xmlns:p14="http://schemas.microsoft.com/office/powerpoint/2010/main" val="420842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5D8A396-8C4E-21B2-A627-E78CA813CF06}"/>
              </a:ext>
            </a:extLst>
          </p:cNvPr>
          <p:cNvPicPr>
            <a:picLocks noChangeAspect="1"/>
          </p:cNvPicPr>
          <p:nvPr/>
        </p:nvPicPr>
        <p:blipFill>
          <a:blip r:embed="rId2"/>
          <a:stretch>
            <a:fillRect/>
          </a:stretch>
        </p:blipFill>
        <p:spPr>
          <a:xfrm>
            <a:off x="0" y="0"/>
            <a:ext cx="12192000" cy="6858000"/>
          </a:xfrm>
          <a:prstGeom prst="rect">
            <a:avLst/>
          </a:prstGeom>
        </p:spPr>
      </p:pic>
      <p:sp>
        <p:nvSpPr>
          <p:cNvPr id="2" name="Tekstvak 1">
            <a:extLst>
              <a:ext uri="{FF2B5EF4-FFF2-40B4-BE49-F238E27FC236}">
                <a16:creationId xmlns:a16="http://schemas.microsoft.com/office/drawing/2014/main" id="{BA244855-4D1C-A348-A9F2-DD9055DC7CE0}"/>
              </a:ext>
            </a:extLst>
          </p:cNvPr>
          <p:cNvSpPr txBox="1"/>
          <p:nvPr/>
        </p:nvSpPr>
        <p:spPr>
          <a:xfrm>
            <a:off x="2326510" y="5480867"/>
            <a:ext cx="8125429" cy="769441"/>
          </a:xfrm>
          <a:prstGeom prst="rect">
            <a:avLst/>
          </a:prstGeom>
          <a:noFill/>
        </p:spPr>
        <p:txBody>
          <a:bodyPr wrap="square" rtlCol="0">
            <a:spAutoFit/>
          </a:bodyPr>
          <a:lstStyle/>
          <a:p>
            <a:r>
              <a:rPr lang="en-US" sz="4400" b="1" dirty="0">
                <a:solidFill>
                  <a:schemeClr val="bg1"/>
                </a:solidFill>
              </a:rPr>
              <a:t>https://youtu.be/x-LxSFHyf1Y</a:t>
            </a:r>
          </a:p>
        </p:txBody>
      </p:sp>
    </p:spTree>
    <p:extLst>
      <p:ext uri="{BB962C8B-B14F-4D97-AF65-F5344CB8AC3E}">
        <p14:creationId xmlns:p14="http://schemas.microsoft.com/office/powerpoint/2010/main" val="14545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189423-6793-7944-B972-2B1986804164}"/>
              </a:ext>
            </a:extLst>
          </p:cNvPr>
          <p:cNvSpPr>
            <a:spLocks noGrp="1"/>
          </p:cNvSpPr>
          <p:nvPr>
            <p:ph type="body" sz="quarter" idx="14"/>
          </p:nvPr>
        </p:nvSpPr>
        <p:spPr/>
        <p:txBody>
          <a:bodyPr>
            <a:normAutofit lnSpcReduction="10000"/>
          </a:bodyPr>
          <a:lstStyle/>
          <a:p>
            <a:r>
              <a:rPr lang="en-US" dirty="0"/>
              <a:t>Paul HARRIS SOCIETY</a:t>
            </a:r>
          </a:p>
        </p:txBody>
      </p:sp>
      <p:sp>
        <p:nvSpPr>
          <p:cNvPr id="5" name="Slide Number Placeholder 4">
            <a:extLst>
              <a:ext uri="{FF2B5EF4-FFF2-40B4-BE49-F238E27FC236}">
                <a16:creationId xmlns:a16="http://schemas.microsoft.com/office/drawing/2014/main" id="{7792D3BC-FDCD-DD40-AB7B-BFB9CE333A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Text Placeholder 6">
            <a:extLst>
              <a:ext uri="{FF2B5EF4-FFF2-40B4-BE49-F238E27FC236}">
                <a16:creationId xmlns:a16="http://schemas.microsoft.com/office/drawing/2014/main" id="{C5C5C56E-F9AA-DA43-9BD5-60F270662D07}"/>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A1A5A"/>
                </a:solidFill>
                <a:effectLst/>
                <a:uLnTx/>
                <a:uFillTx/>
                <a:latin typeface="Arial" panose="020B0604020202020204"/>
                <a:ea typeface="+mn-ea"/>
                <a:cs typeface="+mn-cs"/>
              </a:rPr>
              <a:t>Title Page Option</a:t>
            </a:r>
            <a:endParaRPr kumimoji="0" lang="en-US" sz="3600" b="1" i="0" u="none" strike="noStrike" kern="1200" cap="none" spc="0" normalizeH="0" baseline="0" noProof="0" dirty="0">
              <a:ln>
                <a:noFill/>
              </a:ln>
              <a:solidFill>
                <a:srgbClr val="DA1A5A"/>
              </a:solidFill>
              <a:effectLst/>
              <a:uLnTx/>
              <a:uFillTx/>
              <a:latin typeface="Arial" panose="020B0604020202020204" pitchFamily="34" charset="0"/>
              <a:ea typeface="Arial" charset="0"/>
              <a:cs typeface="Arial" panose="020B0604020202020204" pitchFamily="34" charset="0"/>
            </a:endParaRPr>
          </a:p>
        </p:txBody>
      </p:sp>
      <p:pic>
        <p:nvPicPr>
          <p:cNvPr id="10" name="Picture 9">
            <a:extLst>
              <a:ext uri="{FF2B5EF4-FFF2-40B4-BE49-F238E27FC236}">
                <a16:creationId xmlns:a16="http://schemas.microsoft.com/office/drawing/2014/main" id="{5AF7B440-798A-2733-38A4-E8BA34563F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0786" y="0"/>
            <a:ext cx="3393520" cy="5047861"/>
          </a:xfrm>
          <a:prstGeom prst="rect">
            <a:avLst/>
          </a:prstGeom>
        </p:spPr>
      </p:pic>
      <p:pic>
        <p:nvPicPr>
          <p:cNvPr id="12" name="Picture 11">
            <a:extLst>
              <a:ext uri="{FF2B5EF4-FFF2-40B4-BE49-F238E27FC236}">
                <a16:creationId xmlns:a16="http://schemas.microsoft.com/office/drawing/2014/main" id="{9CEDD24F-C185-90DD-9C00-CAD717BF94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31748" y="0"/>
            <a:ext cx="2652116" cy="5047861"/>
          </a:xfrm>
          <a:prstGeom prst="rect">
            <a:avLst/>
          </a:prstGeom>
        </p:spPr>
      </p:pic>
    </p:spTree>
    <p:custDataLst>
      <p:tags r:id="rId1"/>
    </p:custDataLst>
    <p:extLst>
      <p:ext uri="{BB962C8B-B14F-4D97-AF65-F5344CB8AC3E}">
        <p14:creationId xmlns:p14="http://schemas.microsoft.com/office/powerpoint/2010/main" val="1889434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419391" y="4708710"/>
            <a:ext cx="5537200" cy="834251"/>
          </a:xfrm>
        </p:spPr>
        <p:txBody>
          <a:bodyPr/>
          <a:lstStyle/>
          <a:p>
            <a:pPr algn="ctr"/>
            <a:r>
              <a:rPr lang="en-US" dirty="0"/>
              <a:t>100 $ per lid per </a:t>
            </a:r>
            <a:r>
              <a:rPr lang="en-US" dirty="0" err="1"/>
              <a:t>jaar</a:t>
            </a:r>
            <a:endParaRPr lang="en-US" dirty="0"/>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624307" y="2293938"/>
            <a:ext cx="4978400" cy="1135062"/>
          </a:xfrm>
        </p:spPr>
        <p:txBody>
          <a:bodyPr/>
          <a:lstStyle/>
          <a:p>
            <a:pPr lvl="0"/>
            <a:r>
              <a:rPr lang="en-US" dirty="0"/>
              <a:t>Club-</a:t>
            </a:r>
            <a:r>
              <a:rPr lang="en-US" dirty="0" err="1"/>
              <a:t>Bijdragen</a:t>
            </a:r>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3E02F1BC-2A26-7FC2-DAD6-955806ABEF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4795" y="2033088"/>
            <a:ext cx="2486392" cy="154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5184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350000" y="3093262"/>
            <a:ext cx="5537200" cy="3141662"/>
          </a:xfrm>
        </p:spPr>
        <p:txBody>
          <a:bodyPr/>
          <a:lstStyle/>
          <a:p>
            <a:pPr algn="ctr"/>
            <a:r>
              <a:rPr lang="en-US" dirty="0" err="1"/>
              <a:t>Heeft</a:t>
            </a:r>
            <a:r>
              <a:rPr lang="en-US" dirty="0"/>
              <a:t> u </a:t>
            </a:r>
            <a:r>
              <a:rPr lang="en-US" dirty="0" err="1"/>
              <a:t>daar</a:t>
            </a:r>
            <a:r>
              <a:rPr lang="en-US" dirty="0"/>
              <a:t> al </a:t>
            </a:r>
            <a:r>
              <a:rPr lang="en-US" dirty="0" err="1"/>
              <a:t>eens</a:t>
            </a:r>
            <a:r>
              <a:rPr lang="en-US" dirty="0"/>
              <a:t> </a:t>
            </a:r>
            <a:r>
              <a:rPr lang="en-US" dirty="0" err="1"/>
              <a:t>aan</a:t>
            </a:r>
            <a:r>
              <a:rPr lang="en-US" dirty="0"/>
              <a:t> </a:t>
            </a:r>
            <a:r>
              <a:rPr lang="en-US" dirty="0" err="1"/>
              <a:t>gedacht</a:t>
            </a:r>
            <a:r>
              <a:rPr lang="en-US" dirty="0"/>
              <a:t>?</a:t>
            </a: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96508" y="2293938"/>
            <a:ext cx="4978400" cy="1135062"/>
          </a:xfrm>
        </p:spPr>
        <p:txBody>
          <a:bodyPr/>
          <a:lstStyle/>
          <a:p>
            <a:pPr lvl="0"/>
            <a:r>
              <a:rPr lang="en-US" dirty="0" err="1"/>
              <a:t>Individuele</a:t>
            </a:r>
            <a:r>
              <a:rPr lang="en-US" dirty="0"/>
              <a:t> </a:t>
            </a:r>
            <a:r>
              <a:rPr lang="en-US" dirty="0" err="1"/>
              <a:t>Bijdragen</a:t>
            </a:r>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332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9">
            <a:extLst>
              <a:ext uri="{FF2B5EF4-FFF2-40B4-BE49-F238E27FC236}">
                <a16:creationId xmlns:a16="http://schemas.microsoft.com/office/drawing/2014/main" id="{C2F1333F-D385-5842-ACC5-86BCCF874108}"/>
              </a:ext>
            </a:extLst>
          </p:cNvPr>
          <p:cNvSpPr txBox="1">
            <a:spLocks/>
          </p:cNvSpPr>
          <p:nvPr/>
        </p:nvSpPr>
        <p:spPr>
          <a:xfrm>
            <a:off x="-1" y="0"/>
            <a:ext cx="12192000" cy="6858000"/>
          </a:xfrm>
          <a:prstGeom prst="rect">
            <a:avLst/>
          </a:prstGeom>
          <a:solidFill>
            <a:srgbClr val="01B4E7"/>
          </a:solidFill>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alpha val="0"/>
                  </a:srgbClr>
                </a:solidFill>
                <a:effectLst/>
                <a:uLnTx/>
                <a:uFillTx/>
                <a:latin typeface="Arial" panose="020B0604020202020204"/>
                <a:ea typeface="+mn-ea"/>
                <a:cs typeface="+mn-cs"/>
              </a:rPr>
              <a:t>subhead</a:t>
            </a:r>
          </a:p>
        </p:txBody>
      </p:sp>
      <p:sp>
        <p:nvSpPr>
          <p:cNvPr id="3" name="TextBox 2">
            <a:extLst>
              <a:ext uri="{FF2B5EF4-FFF2-40B4-BE49-F238E27FC236}">
                <a16:creationId xmlns:a16="http://schemas.microsoft.com/office/drawing/2014/main" id="{814C5BD3-3B8F-7E4C-9BB6-94F638B2DC93}"/>
              </a:ext>
            </a:extLst>
          </p:cNvPr>
          <p:cNvSpPr txBox="1"/>
          <p:nvPr/>
        </p:nvSpPr>
        <p:spPr>
          <a:xfrm>
            <a:off x="1262742" y="307910"/>
            <a:ext cx="96665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Iedereen</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heeft</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wel</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 </a:t>
            </a: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eens</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gedoneerd</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aan</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4" name="AutoShape 16" descr="Human Rights Watch - Wikipedia">
            <a:extLst>
              <a:ext uri="{FF2B5EF4-FFF2-40B4-BE49-F238E27FC236}">
                <a16:creationId xmlns:a16="http://schemas.microsoft.com/office/drawing/2014/main" id="{D38A6FAB-4EF3-AAF3-6580-7EF2D2DD7EE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AutoShape 18" descr="Human Rights Watch - Wikipedia">
            <a:extLst>
              <a:ext uri="{FF2B5EF4-FFF2-40B4-BE49-F238E27FC236}">
                <a16:creationId xmlns:a16="http://schemas.microsoft.com/office/drawing/2014/main" id="{1D1F94EC-E9B4-FA6A-BD30-9409B6F762C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B534D497-0BE5-349B-A62B-74C2B2E9C23D}"/>
              </a:ext>
            </a:extLst>
          </p:cNvPr>
          <p:cNvGrpSpPr/>
          <p:nvPr/>
        </p:nvGrpSpPr>
        <p:grpSpPr>
          <a:xfrm>
            <a:off x="174373" y="1799074"/>
            <a:ext cx="11767480" cy="4920771"/>
            <a:chOff x="174373" y="1799074"/>
            <a:chExt cx="11767480" cy="4920771"/>
          </a:xfrm>
        </p:grpSpPr>
        <p:pic>
          <p:nvPicPr>
            <p:cNvPr id="1026" name="Picture 2">
              <a:extLst>
                <a:ext uri="{FF2B5EF4-FFF2-40B4-BE49-F238E27FC236}">
                  <a16:creationId xmlns:a16="http://schemas.microsoft.com/office/drawing/2014/main" id="{CB59F334-FEEE-DE84-33A1-EE940E67E2A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4373" y="1799074"/>
              <a:ext cx="1579048" cy="13080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rtners - Frits Schrouff Foundation">
              <a:extLst>
                <a:ext uri="{FF2B5EF4-FFF2-40B4-BE49-F238E27FC236}">
                  <a16:creationId xmlns:a16="http://schemas.microsoft.com/office/drawing/2014/main" id="{1DFEB14F-49E0-C71F-9177-A2ED6AE654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42070" y="1799074"/>
              <a:ext cx="2636681" cy="13080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249C2EC-EEA7-6E6F-5A0C-82090B976F6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7400" y="1814594"/>
              <a:ext cx="3443889" cy="13080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jmo - SOS Kinderdorpen | Vlaams Steunpunt Vrijwilligerswerk vzw">
              <a:extLst>
                <a:ext uri="{FF2B5EF4-FFF2-40B4-BE49-F238E27FC236}">
                  <a16:creationId xmlns:a16="http://schemas.microsoft.com/office/drawing/2014/main" id="{2E167A46-E710-8442-30F8-8E396573109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4373" y="3647830"/>
              <a:ext cx="5164984" cy="13087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ICEF">
              <a:extLst>
                <a:ext uri="{FF2B5EF4-FFF2-40B4-BE49-F238E27FC236}">
                  <a16:creationId xmlns:a16="http://schemas.microsoft.com/office/drawing/2014/main" id="{D84ACE8F-94E1-8A7A-2E54-0454D03CC60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099938" y="1819073"/>
              <a:ext cx="1767635" cy="13080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AA5A3773-336F-39A3-B893-BD8F98DFE94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513731" y="3647830"/>
              <a:ext cx="3114675" cy="13192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reenpeace belgium vzw - Giften &amp; Legaten">
              <a:extLst>
                <a:ext uri="{FF2B5EF4-FFF2-40B4-BE49-F238E27FC236}">
                  <a16:creationId xmlns:a16="http://schemas.microsoft.com/office/drawing/2014/main" id="{0E76F35C-0F3A-5F11-53A2-600BA1ABBCE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63721" y="5492292"/>
              <a:ext cx="4089326" cy="122679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uman Rights Watch | Centre for Sport and Human Rights | Centre for Sport  and Human Rights">
              <a:extLst>
                <a:ext uri="{FF2B5EF4-FFF2-40B4-BE49-F238E27FC236}">
                  <a16:creationId xmlns:a16="http://schemas.microsoft.com/office/drawing/2014/main" id="{2E07A3E5-E288-FECC-2FC1-A530B9A571CC}"/>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961090" y="1814594"/>
              <a:ext cx="1980763" cy="131799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Oxfam - Magasins du monde: een burgerbeweging - Trade for Development Centre">
              <a:extLst>
                <a:ext uri="{FF2B5EF4-FFF2-40B4-BE49-F238E27FC236}">
                  <a16:creationId xmlns:a16="http://schemas.microsoft.com/office/drawing/2014/main" id="{9588BF3E-BC19-C3DA-8B71-14AB2B50215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756865" y="5497268"/>
              <a:ext cx="2097059" cy="122257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umanitaire ngo's in België | ngo-federatie">
              <a:extLst>
                <a:ext uri="{FF2B5EF4-FFF2-40B4-BE49-F238E27FC236}">
                  <a16:creationId xmlns:a16="http://schemas.microsoft.com/office/drawing/2014/main" id="{6EA45469-5A7F-8C11-8149-C24700FFCA5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78415" y="5497267"/>
              <a:ext cx="2168653" cy="122257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Onze leden | ngo-federatie">
              <a:extLst>
                <a:ext uri="{FF2B5EF4-FFF2-40B4-BE49-F238E27FC236}">
                  <a16:creationId xmlns:a16="http://schemas.microsoft.com/office/drawing/2014/main" id="{BCDCCA1D-2197-C698-54C9-3B565D71F37D}"/>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802780" y="3647420"/>
              <a:ext cx="3056227" cy="1317998"/>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B6A05FA7-D08C-C739-2BFC-19F7BEC400D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762844" y="5492292"/>
              <a:ext cx="2115170" cy="122679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593788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9">
            <a:extLst>
              <a:ext uri="{FF2B5EF4-FFF2-40B4-BE49-F238E27FC236}">
                <a16:creationId xmlns:a16="http://schemas.microsoft.com/office/drawing/2014/main" id="{C2F1333F-D385-5842-ACC5-86BCCF874108}"/>
              </a:ext>
            </a:extLst>
          </p:cNvPr>
          <p:cNvSpPr txBox="1">
            <a:spLocks/>
          </p:cNvSpPr>
          <p:nvPr/>
        </p:nvSpPr>
        <p:spPr>
          <a:xfrm>
            <a:off x="-1" y="0"/>
            <a:ext cx="12192000" cy="6858000"/>
          </a:xfrm>
          <a:prstGeom prst="rect">
            <a:avLst/>
          </a:prstGeom>
          <a:solidFill>
            <a:srgbClr val="01B4E7"/>
          </a:solidFill>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alpha val="0"/>
                  </a:srgbClr>
                </a:solidFill>
                <a:effectLst/>
                <a:uLnTx/>
                <a:uFillTx/>
                <a:latin typeface="Arial" panose="020B0604020202020204"/>
                <a:ea typeface="+mn-ea"/>
                <a:cs typeface="+mn-cs"/>
              </a:rPr>
              <a:t>subhead</a:t>
            </a:r>
          </a:p>
        </p:txBody>
      </p:sp>
      <p:sp>
        <p:nvSpPr>
          <p:cNvPr id="3" name="TextBox 2">
            <a:extLst>
              <a:ext uri="{FF2B5EF4-FFF2-40B4-BE49-F238E27FC236}">
                <a16:creationId xmlns:a16="http://schemas.microsoft.com/office/drawing/2014/main" id="{814C5BD3-3B8F-7E4C-9BB6-94F638B2DC93}"/>
              </a:ext>
            </a:extLst>
          </p:cNvPr>
          <p:cNvSpPr txBox="1"/>
          <p:nvPr/>
        </p:nvSpPr>
        <p:spPr>
          <a:xfrm>
            <a:off x="1262742" y="307910"/>
            <a:ext cx="966651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Maar </a:t>
            </a: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wie</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heeft</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 </a:t>
            </a: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eens</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persoonlijk</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gedoneerd</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aan</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4" name="AutoShape 16" descr="Human Rights Watch - Wikipedia">
            <a:extLst>
              <a:ext uri="{FF2B5EF4-FFF2-40B4-BE49-F238E27FC236}">
                <a16:creationId xmlns:a16="http://schemas.microsoft.com/office/drawing/2014/main" id="{D38A6FAB-4EF3-AAF3-6580-7EF2D2DD7EE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AutoShape 18" descr="Human Rights Watch - Wikipedia">
            <a:extLst>
              <a:ext uri="{FF2B5EF4-FFF2-40B4-BE49-F238E27FC236}">
                <a16:creationId xmlns:a16="http://schemas.microsoft.com/office/drawing/2014/main" id="{1D1F94EC-E9B4-FA6A-BD30-9409B6F762C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050" name="Picture 2" descr="See the source image">
            <a:extLst>
              <a:ext uri="{FF2B5EF4-FFF2-40B4-BE49-F238E27FC236}">
                <a16:creationId xmlns:a16="http://schemas.microsoft.com/office/drawing/2014/main" id="{462A1092-2579-7700-91ED-777B97841A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816149"/>
            <a:ext cx="9753600" cy="42767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4051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294501" y="37072"/>
            <a:ext cx="11506200" cy="1335023"/>
          </a:xfrm>
        </p:spPr>
        <p:txBody>
          <a:bodyPr/>
          <a:lstStyle/>
          <a:p>
            <a:r>
              <a:rPr lang="en-US" dirty="0"/>
              <a:t>Paul Harris society</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820693" y="4129082"/>
            <a:ext cx="4835611" cy="1544110"/>
          </a:xfrm>
        </p:spPr>
        <p:txBody>
          <a:bodyPr>
            <a:normAutofit/>
          </a:bodyPr>
          <a:lstStyle/>
          <a:p>
            <a:r>
              <a:rPr lang="en-US" sz="2000" dirty="0">
                <a:solidFill>
                  <a:srgbClr val="595959"/>
                </a:solidFill>
              </a:rPr>
              <a:t>The Annual Fund</a:t>
            </a:r>
          </a:p>
          <a:p>
            <a:r>
              <a:rPr lang="en-US" sz="2000" dirty="0">
                <a:solidFill>
                  <a:srgbClr val="595959"/>
                </a:solidFill>
              </a:rPr>
              <a:t>The PolioPlus Fund</a:t>
            </a:r>
          </a:p>
          <a:p>
            <a:r>
              <a:rPr lang="en-US" sz="2000" dirty="0">
                <a:solidFill>
                  <a:srgbClr val="595959"/>
                </a:solidFill>
              </a:rPr>
              <a:t>Approved global grants</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0E7097B4-A780-4690-879F-E19295775CCF}"/>
              </a:ext>
            </a:extLst>
          </p:cNvPr>
          <p:cNvSpPr txBox="1"/>
          <p:nvPr/>
        </p:nvSpPr>
        <p:spPr>
          <a:xfrm>
            <a:off x="304087" y="2009957"/>
            <a:ext cx="5791913" cy="197432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rPr>
              <a:t>What is the Paul Harris Society?</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rPr>
              <a:t>A dedicated group of donors who inform </a:t>
            </a:r>
            <a:br>
              <a:rPr kumimoji="0" lang="en-US" altLang="en-US" sz="2000" b="0" i="0" u="none" strike="noStrike" kern="1200" cap="none" spc="0" normalizeH="0" baseline="0" noProof="0" dirty="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2000" b="0" i="0" u="none" strike="noStrike" kern="1200" cap="none" spc="0" normalizeH="0" baseline="0" noProof="0" dirty="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rPr>
              <a:t>The Rotary Foundation of their intent to contribute US$1,000 or more every year to any of these:</a:t>
            </a:r>
            <a:endParaRPr kumimoji="0" lang="en-US" altLang="en-US" sz="2000" b="0" i="0" u="none" strike="noStrike" kern="1200" cap="none" spc="0" normalizeH="0" baseline="0" noProof="0" dirty="0">
              <a:ln>
                <a:noFill/>
              </a:ln>
              <a:solidFill>
                <a:srgbClr val="595959"/>
              </a:solidFill>
              <a:effectLst/>
              <a:uLnTx/>
              <a:uFillTx/>
              <a:latin typeface="Arial" panose="020B0604020202020204" pitchFamily="34" charset="0"/>
              <a:ea typeface="+mn-ea"/>
              <a:cs typeface="Arial" panose="020B0604020202020204" pitchFamily="34" charset="0"/>
            </a:endParaRPr>
          </a:p>
        </p:txBody>
      </p:sp>
      <p:pic>
        <p:nvPicPr>
          <p:cNvPr id="6" name="Picture 5" descr="A picture containing person, yellow&#10;&#10;Description automatically generated">
            <a:extLst>
              <a:ext uri="{FF2B5EF4-FFF2-40B4-BE49-F238E27FC236}">
                <a16:creationId xmlns:a16="http://schemas.microsoft.com/office/drawing/2014/main" id="{D3343BD8-E612-48A9-9DA3-FD6AB250A5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1514884"/>
            <a:ext cx="6096000" cy="5353798"/>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D9098BE6-7F26-4195-95E9-BC03736270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466" y="5817994"/>
            <a:ext cx="3153033" cy="995110"/>
          </a:xfrm>
          <a:prstGeom prst="rect">
            <a:avLst/>
          </a:prstGeom>
        </p:spPr>
      </p:pic>
    </p:spTree>
    <p:custDataLst>
      <p:tags r:id="rId1"/>
    </p:custDataLst>
    <p:extLst>
      <p:ext uri="{BB962C8B-B14F-4D97-AF65-F5344CB8AC3E}">
        <p14:creationId xmlns:p14="http://schemas.microsoft.com/office/powerpoint/2010/main" val="46667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269790" y="152641"/>
            <a:ext cx="11506200" cy="1248936"/>
          </a:xfrm>
        </p:spPr>
        <p:txBody>
          <a:bodyPr>
            <a:normAutofit/>
          </a:bodyPr>
          <a:lstStyle/>
          <a:p>
            <a:pPr lvl="0"/>
            <a:r>
              <a:rPr lang="en-US" dirty="0"/>
              <a:t>PAUL HARRIS SOCIETY</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6588809" y="2723633"/>
            <a:ext cx="5842090" cy="2843732"/>
          </a:xfrm>
        </p:spPr>
        <p:txBody>
          <a:bodyPr>
            <a:normAutofit/>
          </a:bodyPr>
          <a:lstStyle/>
          <a:p>
            <a:pPr marL="0" indent="0">
              <a:buNone/>
            </a:pPr>
            <a:r>
              <a:rPr lang="en-US" sz="2000" dirty="0">
                <a:solidFill>
                  <a:srgbClr val="0070C0"/>
                </a:solidFill>
              </a:rPr>
              <a:t>You are dedicated to making a difference</a:t>
            </a:r>
          </a:p>
          <a:p>
            <a:pPr marL="401638" lvl="1" indent="-173038"/>
            <a:r>
              <a:rPr lang="en-US" sz="1800" dirty="0"/>
              <a:t>Support Rotary Foundation programs</a:t>
            </a:r>
          </a:p>
          <a:p>
            <a:pPr marL="0" indent="0">
              <a:buNone/>
            </a:pPr>
            <a:endParaRPr lang="en-US" sz="1000" dirty="0">
              <a:solidFill>
                <a:srgbClr val="0070C0"/>
              </a:solidFill>
            </a:endParaRPr>
          </a:p>
          <a:p>
            <a:pPr marL="0" indent="0">
              <a:buNone/>
            </a:pPr>
            <a:r>
              <a:rPr lang="en-US" sz="2000" dirty="0">
                <a:solidFill>
                  <a:srgbClr val="0070C0"/>
                </a:solidFill>
              </a:rPr>
              <a:t>You want to inspire fellow Rotary members</a:t>
            </a:r>
          </a:p>
          <a:p>
            <a:pPr lvl="1"/>
            <a:r>
              <a:rPr lang="en-US" sz="1800" dirty="0"/>
              <a:t>Be a leader in philanthropy in your community</a:t>
            </a:r>
          </a:p>
          <a:p>
            <a:pPr marL="0" indent="0">
              <a:buNone/>
            </a:pPr>
            <a:endParaRPr lang="en-US" sz="1050" dirty="0">
              <a:solidFill>
                <a:srgbClr val="0070C0"/>
              </a:solidFill>
            </a:endParaRPr>
          </a:p>
          <a:p>
            <a:pPr marL="0" indent="0">
              <a:buNone/>
            </a:pPr>
            <a:r>
              <a:rPr lang="en-US" sz="2000" dirty="0">
                <a:solidFill>
                  <a:srgbClr val="0070C0"/>
                </a:solidFill>
              </a:rPr>
              <a:t>You want to achieve philanthropic goals</a:t>
            </a:r>
          </a:p>
          <a:p>
            <a:pPr lvl="1"/>
            <a:r>
              <a:rPr lang="en-US" sz="1800" dirty="0"/>
              <a:t>Earn donor credit and recognition for your gifts</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1" name="Picture 10" descr="A person holding a baby&#10;&#10;Description automatically generated with low confidence">
            <a:extLst>
              <a:ext uri="{FF2B5EF4-FFF2-40B4-BE49-F238E27FC236}">
                <a16:creationId xmlns:a16="http://schemas.microsoft.com/office/drawing/2014/main" id="{950DB24F-1F2C-4354-AE3D-8ED5421568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550056"/>
            <a:ext cx="5715378" cy="5328302"/>
          </a:xfrm>
          <a:prstGeom prst="rect">
            <a:avLst/>
          </a:prstGeom>
        </p:spPr>
      </p:pic>
      <p:sp>
        <p:nvSpPr>
          <p:cNvPr id="7" name="TextBox 6">
            <a:extLst>
              <a:ext uri="{FF2B5EF4-FFF2-40B4-BE49-F238E27FC236}">
                <a16:creationId xmlns:a16="http://schemas.microsoft.com/office/drawing/2014/main" id="{AC437D1F-20C6-45DF-A3C4-DECEE5747AB4}"/>
              </a:ext>
            </a:extLst>
          </p:cNvPr>
          <p:cNvSpPr txBox="1"/>
          <p:nvPr/>
        </p:nvSpPr>
        <p:spPr>
          <a:xfrm>
            <a:off x="5945062" y="2019031"/>
            <a:ext cx="634991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Why should I join the society?</a:t>
            </a:r>
          </a:p>
        </p:txBody>
      </p:sp>
      <p:pic>
        <p:nvPicPr>
          <p:cNvPr id="9" name="Picture 8" descr="A picture containing logo&#10;&#10;Description automatically generated">
            <a:extLst>
              <a:ext uri="{FF2B5EF4-FFF2-40B4-BE49-F238E27FC236}">
                <a16:creationId xmlns:a16="http://schemas.microsoft.com/office/drawing/2014/main" id="{14870F70-ED7E-4CB5-9E26-975BDACC51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09336" y="5862889"/>
            <a:ext cx="3153033" cy="995110"/>
          </a:xfrm>
          <a:prstGeom prst="rect">
            <a:avLst/>
          </a:prstGeom>
        </p:spPr>
      </p:pic>
      <p:pic>
        <p:nvPicPr>
          <p:cNvPr id="6" name="Graphic 5" descr="Handshake with solid fill">
            <a:extLst>
              <a:ext uri="{FF2B5EF4-FFF2-40B4-BE49-F238E27FC236}">
                <a16:creationId xmlns:a16="http://schemas.microsoft.com/office/drawing/2014/main" id="{B9E740BE-2F68-4803-9926-B9A96FDFCD0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920348" y="2646440"/>
            <a:ext cx="636373" cy="636373"/>
          </a:xfrm>
          <a:prstGeom prst="rect">
            <a:avLst/>
          </a:prstGeom>
        </p:spPr>
      </p:pic>
      <p:pic>
        <p:nvPicPr>
          <p:cNvPr id="12" name="Graphic 11" descr="Philanthropy with solid fill">
            <a:extLst>
              <a:ext uri="{FF2B5EF4-FFF2-40B4-BE49-F238E27FC236}">
                <a16:creationId xmlns:a16="http://schemas.microsoft.com/office/drawing/2014/main" id="{EF4D89AA-4C13-4FF6-ABBD-A9F1F57AB99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61538" y="4564747"/>
            <a:ext cx="636373" cy="810014"/>
          </a:xfrm>
          <a:prstGeom prst="rect">
            <a:avLst/>
          </a:prstGeom>
        </p:spPr>
      </p:pic>
      <p:pic>
        <p:nvPicPr>
          <p:cNvPr id="15" name="Graphic 14" descr="Group success with solid fill">
            <a:extLst>
              <a:ext uri="{FF2B5EF4-FFF2-40B4-BE49-F238E27FC236}">
                <a16:creationId xmlns:a16="http://schemas.microsoft.com/office/drawing/2014/main" id="{0435C22F-011E-4592-A5C5-AD80B3A82D89}"/>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888121" y="3564721"/>
            <a:ext cx="750979" cy="750979"/>
          </a:xfrm>
          <a:prstGeom prst="rect">
            <a:avLst/>
          </a:prstGeom>
        </p:spPr>
      </p:pic>
    </p:spTree>
    <p:custDataLst>
      <p:tags r:id="rId1"/>
    </p:custDataLst>
    <p:extLst>
      <p:ext uri="{BB962C8B-B14F-4D97-AF65-F5344CB8AC3E}">
        <p14:creationId xmlns:p14="http://schemas.microsoft.com/office/powerpoint/2010/main" val="274584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SGUID" val="0f87458e-3c65-4c34-8616-a012dcb9172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RF-PowerpointDesignEN_Light_DRAFT">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DB3EF917403F43B5F454F8D7307C3F" ma:contentTypeVersion="10" ma:contentTypeDescription="Create a new document." ma:contentTypeScope="" ma:versionID="affa1d093b6b204ac8d05516284f37da">
  <xsd:schema xmlns:xsd="http://www.w3.org/2001/XMLSchema" xmlns:xs="http://www.w3.org/2001/XMLSchema" xmlns:p="http://schemas.microsoft.com/office/2006/metadata/properties" xmlns:ns2="2cd1d96f-621d-4656-b2c0-935dba9c21bc" xmlns:ns3="64783046-6357-4f00-a265-9112c8d9c058" targetNamespace="http://schemas.microsoft.com/office/2006/metadata/properties" ma:root="true" ma:fieldsID="b6dda99392d66dd7da6cedd90e32de2f" ns2:_="" ns3:_="">
    <xsd:import namespace="2cd1d96f-621d-4656-b2c0-935dba9c21bc"/>
    <xsd:import namespace="64783046-6357-4f00-a265-9112c8d9c0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d1d96f-621d-4656-b2c0-935dba9c21b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783046-6357-4f00-a265-9112c8d9c05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cd1d96f-621d-4656-b2c0-935dba9c21bc">
      <UserInfo>
        <DisplayName>Ashley Demma</DisplayName>
        <AccountId>344</AccountId>
        <AccountType/>
      </UserInfo>
      <UserInfo>
        <DisplayName>Thomas McVey</DisplayName>
        <AccountId>19</AccountId>
        <AccountType/>
      </UserInfo>
    </SharedWithUsers>
  </documentManagement>
</p:properties>
</file>

<file path=customXml/itemProps1.xml><?xml version="1.0" encoding="utf-8"?>
<ds:datastoreItem xmlns:ds="http://schemas.openxmlformats.org/officeDocument/2006/customXml" ds:itemID="{162DA4E1-8320-424E-90C0-AD12E3794F6F}">
  <ds:schemaRefs>
    <ds:schemaRef ds:uri="http://schemas.microsoft.com/sharepoint/v3/contenttype/forms"/>
  </ds:schemaRefs>
</ds:datastoreItem>
</file>

<file path=customXml/itemProps2.xml><?xml version="1.0" encoding="utf-8"?>
<ds:datastoreItem xmlns:ds="http://schemas.openxmlformats.org/officeDocument/2006/customXml" ds:itemID="{3FFAD64D-CFD6-4DE4-BE6F-3BB5F7E70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d1d96f-621d-4656-b2c0-935dba9c21bc"/>
    <ds:schemaRef ds:uri="64783046-6357-4f00-a265-9112c8d9c0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49867F-FC67-4714-86BB-C7DDBEFC000E}">
  <ds:schemaRefs>
    <ds:schemaRef ds:uri="http://purl.org/dc/dcmitype/"/>
    <ds:schemaRef ds:uri="http://schemas.microsoft.com/office/2006/documentManagement/types"/>
    <ds:schemaRef ds:uri="64783046-6357-4f00-a265-9112c8d9c058"/>
    <ds:schemaRef ds:uri="http://purl.org/dc/elements/1.1/"/>
    <ds:schemaRef ds:uri="http://schemas.microsoft.com/office/2006/metadata/properties"/>
    <ds:schemaRef ds:uri="2cd1d96f-621d-4656-b2c0-935dba9c21bc"/>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66282</TotalTime>
  <Words>809</Words>
  <Application>Microsoft Office PowerPoint</Application>
  <PresentationFormat>Breedbeeld</PresentationFormat>
  <Paragraphs>163</Paragraphs>
  <Slides>28</Slides>
  <Notes>5</Notes>
  <HiddenSlides>0</HiddenSlides>
  <MMClips>0</MMClips>
  <ScaleCrop>false</ScaleCrop>
  <HeadingPairs>
    <vt:vector size="8" baseType="variant">
      <vt:variant>
        <vt:lpstr>Gebruikte lettertypen</vt:lpstr>
      </vt:variant>
      <vt:variant>
        <vt:i4>7</vt:i4>
      </vt:variant>
      <vt:variant>
        <vt:lpstr>Thema</vt:lpstr>
      </vt:variant>
      <vt:variant>
        <vt:i4>6</vt:i4>
      </vt:variant>
      <vt:variant>
        <vt:lpstr>Ingesloten OLE-bronprogramma's</vt:lpstr>
      </vt:variant>
      <vt:variant>
        <vt:i4>1</vt:i4>
      </vt:variant>
      <vt:variant>
        <vt:lpstr>Diatitels</vt:lpstr>
      </vt:variant>
      <vt:variant>
        <vt:i4>28</vt:i4>
      </vt:variant>
    </vt:vector>
  </HeadingPairs>
  <TitlesOfParts>
    <vt:vector size="42" baseType="lpstr">
      <vt:lpstr>Arial</vt:lpstr>
      <vt:lpstr>Arial Narrow</vt:lpstr>
      <vt:lpstr>Calibri</vt:lpstr>
      <vt:lpstr>Calibri Light</vt:lpstr>
      <vt:lpstr>Georgia</vt:lpstr>
      <vt:lpstr>Sentinel Bold</vt:lpstr>
      <vt:lpstr>Wingdings</vt:lpstr>
      <vt:lpstr>Office Theme</vt:lpstr>
      <vt:lpstr>Custom Design</vt:lpstr>
      <vt:lpstr>TRF-PowerpointDesignEN_Light_DRAFT</vt:lpstr>
      <vt:lpstr>1_Custom Design</vt:lpstr>
      <vt:lpstr>2_Office Theme</vt:lpstr>
      <vt:lpstr>3_Office Theme</vt:lpstr>
      <vt:lpstr>Document</vt:lpstr>
      <vt:lpstr>Paul Harris Society</vt:lpstr>
      <vt:lpstr>PowerPoint-presentatie</vt:lpstr>
      <vt:lpstr>PowerPoint-presentatie</vt:lpstr>
      <vt:lpstr>PowerPoint-presentatie</vt:lpstr>
      <vt:lpstr>PowerPoint-presentatie</vt:lpstr>
      <vt:lpstr>PowerPoint-presentatie</vt:lpstr>
      <vt:lpstr>PowerPoint-presentatie</vt:lpstr>
      <vt:lpstr>Paul Harris society</vt:lpstr>
      <vt:lpstr>PAUL HARRIS SOCIETY</vt:lpstr>
      <vt:lpstr>PAUL HARRIS SOCIETY</vt:lpstr>
      <vt:lpstr>PowerPoint-presentatie</vt:lpstr>
      <vt:lpstr>Wat gebeurt er met mijn geld? Een voorbeeld : Peace centers</vt:lpstr>
      <vt:lpstr>Charity navigator</vt:lpstr>
      <vt:lpstr>PowerPoint-presentatie</vt:lpstr>
      <vt:lpstr>PowerPoint-presentatie</vt:lpstr>
      <vt:lpstr>PowerPoint-presentatie</vt:lpstr>
      <vt:lpstr>PowerPoint-presentatie</vt:lpstr>
      <vt:lpstr>PAUl harris society en d2140</vt:lpstr>
      <vt:lpstr>PowerPoint-presentatie</vt:lpstr>
      <vt:lpstr>PowerPoint-presentatie</vt:lpstr>
      <vt:lpstr>PowerPoint-presentatie</vt:lpstr>
      <vt:lpstr>PowerPoint-presentatie</vt:lpstr>
      <vt:lpstr>Endowment Fund</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Peter.Schnell@rotary.org</dc:creator>
  <cp:lastModifiedBy>Dominiek Willemse</cp:lastModifiedBy>
  <cp:revision>259</cp:revision>
  <cp:lastPrinted>2017-11-30T20:29:21Z</cp:lastPrinted>
  <dcterms:created xsi:type="dcterms:W3CDTF">2017-11-08T19:31:04Z</dcterms:created>
  <dcterms:modified xsi:type="dcterms:W3CDTF">2023-10-29T22:53:49Z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0x0101006DDB3EF917403F43B5F454F8D7307C3F</vt:lpwstr>
  </property>
</Properties>
</file>